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theme/theme1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47:37.57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5A7CB7C-AB2D-46E6-ABD1-E25903BEDB60}" emma:medium="tactile" emma:mode="ink">
          <msink:context xmlns:msink="http://schemas.microsoft.com/ink/2010/main" type="writingRegion" rotatedBoundingBox="1058,879 30696,418 30847,10097 1209,10558"/>
        </emma:interpretation>
      </emma:emma>
    </inkml:annotationXML>
    <inkml:traceGroup>
      <inkml:annotationXML>
        <emma:emma xmlns:emma="http://www.w3.org/2003/04/emma" version="1.0">
          <emma:interpretation id="{5AE40752-1CF0-43E6-AF4A-BE0485BAD35C}" emma:medium="tactile" emma:mode="ink">
            <msink:context xmlns:msink="http://schemas.microsoft.com/ink/2010/main" type="paragraph" rotatedBoundingBox="1073,868 15093,858 15094,1965 1074,19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D43822-DB10-42B2-81E1-62A6158C548F}" emma:medium="tactile" emma:mode="ink">
              <msink:context xmlns:msink="http://schemas.microsoft.com/ink/2010/main" type="line" rotatedBoundingBox="1073,868 15093,858 15094,1965 1074,1975"/>
            </emma:interpretation>
          </emma:emma>
        </inkml:annotationXML>
        <inkml:traceGroup>
          <inkml:annotationXML>
            <emma:emma xmlns:emma="http://www.w3.org/2003/04/emma" version="1.0">
              <emma:interpretation id="{8846DB3F-CE00-44B4-B21F-6363595C834D}" emma:medium="tactile" emma:mode="ink">
                <msink:context xmlns:msink="http://schemas.microsoft.com/ink/2010/main" type="inkWord" rotatedBoundingBox="1073,873 2973,871 2974,1903 1074,1904"/>
              </emma:interpretation>
            </emma:emma>
          </inkml:annotationXML>
          <inkml:trace contextRef="#ctx0" brushRef="#br0">401 42 143 0,'0'0'179'0,"0"0"-14"15,1-12-5-15,-1 12-14 0,0 0-3 16,0 0-8-16,0-15-10 0,0 15-4 0,0 0-3 15,0 0-6-15,0 0-8 0,0 0-6 0,0 0-6 0,-1-15-9 16,1 15-3-16,0 0-11 0,0 0-9 0,-14-3-8 16,14 3-3-16,-17 2-3 0,17-2-4 15,-29 6-4-15,11-6-2 0,-1 7-5 0,0-1-4 0,2-1 2 16,-1 2-3-16,-7-1 0 0,3 1 0 0,1 3-5 16,3-6 1-16,1 3-2 0,1 1-4 0,1-2-1 15,-3 0-1-15,2 1 0 0,0 0-2 0,2 1-2 16,7-3-1-16,-7 3 0 0,7-4-2 0,-2 2 1 15,3 2-3-15,1 1-1 0,5-9 2 0,-6 14 3 16,6-14-4-16,3 15 0 0,-3-15-1 0,9 9 4 0,-9-9-5 16,14 9 0-16,1 0-1 0,1-7 2 15,-1 1-3-15,4 1 3 0,1 0-1 0,5-4 0 16,-1 0-1-16,-5 0-1 0,2 3 1 0,-1-3-2 16,2 0 2-16,-4 0-1 0,1 0-3 0,-2-1 2 0,-1 2 1 15,-4-2-2-15,-12 1 3 0,19 0-3 16,-19 0 1-16,15 0 2 0,-15 0-3 0,17 0 0 0,-17 0-3 15,0 0 1-15,8-2 0 0,-8 2 2 0,0 0-1 16,0 0 0-16,0 0 1 0,0 0 3 0,-25 26-1 16,12-15 1-16,-2-4 2 0,-3 4-1 0,5 0 2 15,-2 2 1-15,-6-1 2 0,1 1-1 16,4-3 0-16,-5 4 1 0,6-3-4 0,2 2 7 0,1-2-8 16,-2 0 5-16,3-1-5 0,-3 1 1 0,5-1 0 15,2-3 1-15,2 4-1 0,-1-4 1 16,6-7-2-16,-6 17 3 0,6-10-2 0,0-7 0 0,3 19-1 15,-3-19 7-15,6 16-6 0,-3-10 2 0,5 1 0 16,2-2 1-16,-1 1-1 0,7-4-1 0,1 2 0 16,1 1 3-16,1-3-5 0,2 1 0 0,4-2-1 15,-1-1 0-15,-4 0-9 0,6 3-12 0,-6-3-14 16,1 0-17-16,1-3-18 0,-3 0-16 0,-1 2-24 16,2-3-26-16,-1 1-27 0,0-2-29 0,-1 0-167 15,-1-2-385-15,1-3 172 0</inkml:trace>
          <inkml:trace contextRef="#ctx0" brushRef="#br0" timeOffset="301.06">738 217 118 0,'0'0'175'0,"0"0"-14"0,0 0-5 0,0 0-12 15,0 0-6-15,0 0-3 0,13 22-2 0,-7-13-4 16,2 2-7-16,-1 3-2 0,0 3-7 0,5 1-6 16,-3-1-1-16,3 1-9 0,3 2-3 0,-1 0-8 15,2-1-6-15,-1-1-5 0,0 3-5 0,3-4-5 16,-6 0-4-16,2 1-5 0,1-4-5 0,-3 1-8 16,2-3-3-16,-1-1-3 0,-4-1-4 0,2-2 2 15,-3 0-11-15,3 2-8 0,-4-5-10 0,2 0-17 16,-3-1-18-16,-6-4-14 0,12 8-16 0,-12-8-18 0,14 4-18 15,-14-4-27-15,0 0-28 0,19-8-24 0,-19 8-171 16,6-13-373-16,-3 3 165 0</inkml:trace>
          <inkml:trace contextRef="#ctx0" brushRef="#br0" timeOffset="581.33">1104 239 194 0,'-19'13'215'0,"0"5"-7"0,-1-1-12 15,1 3-9-15,1 0-11 0,-1 2-9 0,-1 0-11 16,-4 6-6-16,4-7-13 0,0 0-9 0,1 0-10 16,2-1-11-16,-1 1-6 0,4-2-9 0,0 0-6 15,2-5-10-15,0 2-11 0,0-1-4 0,3-4-3 16,0 2-9-16,-1-5-2 0,1 3-3 0,0-1-6 15,5-1-5-15,-2 0-11 0,6-9-13 0,-11 11-24 16,8-7-26-16,3-4-20 0,-7 8-24 0,7-8-15 16,0 0-21-16,0 0-32 0,0 0-53 0,0 0-151 15,0 0-386-15,0 0 171 0</inkml:trace>
          <inkml:trace contextRef="#ctx0" brushRef="#br0" timeOffset="970.13">1376 387 15 0,'7'-6'199'0,"1"-1"-12"16,-1 0-14-16,5-6-13 0,-2 6-11 15,1-3-14-15,-4-2-11 0,2-2-13 0,0-1-5 16,2 0-11-16,-1 0-7 0,-4-2-3 0,0 2-4 15,3 2-3-15,-3-4-5 0,-2 4-7 0,4-1-2 0,-4 5-2 16,-1-2-2-16,-3 11-3 0,6-15 1 0,-4 8-2 16,-2 7-7-16,0 0-5 0,4-9-6 0,-4 9-7 15,0 0-6-15,0 0-3 0,0 0-5 0,0 0 4 16,0 0 1-16,0 0-4 0,0 0 5 0,-21 29 3 16,11-13 1-16,2-1 3 0,-1 3 2 0,-3 6 3 15,4-3 2-15,-3 3-1 0,4 4-2 0,2-2-1 16,2-1-7-16,-1 2 5 0,2-3-6 0,1 4-2 15,-2-3 1-15,6-2-3 0,-3 2-1 0,3 0-2 16,-2-6-2-16,4 3-2 0,-1-2-4 0,2-5-14 16,-1 2-22-16,-1-2-21 0,2-2-24 0,1 1-31 0,-1-4-26 15,0 1-34-15,2-5-43 0,-2-1-190 16,-6-5-427-16,13 6 190 0</inkml:trace>
          <inkml:trace contextRef="#ctx0" brushRef="#br0" timeOffset="1746.85">1 1009 102 0,'0'0'171'0,"-10"1"-17"16,10-1-4-16,0 0-11 0,0 0-11 0,0 0-13 16,0 0-11-16,0 0-4 0,0 0-7 0,0 0-6 15,0 0 4-15,0 0-4 0,0 0 1 0,0 0 2 16,34 8-3-16,-20-6 0 0,5-2 5 0,8 3-10 15,4-3-2-15,14 2-6 0,3-2 2 0,5 2-4 16,5-2-3-16,18 1 1 0,0-1-2 0,2 0-4 16,4 0-1-16,0 0-7 0,-2-1 1 0,2-1-1 15,-1 0-7-15,-7 2-2 0,5-2-2 0,-3-2-4 16,-18 4-3-16,-1-1 0 0,-3-3-4 0,1 1-2 16,-3 0-6-16,-1-1-2 0,-4 3 4 0,-3-4-6 15,0 3-1-15,-5-4-1 0,-8 4 3 0,-4-3-1 16,-7 3 0-16,6-2-2 0,-9 3-4 0,-2-3 6 15,-3 4-1-15,-12 0-2 0,19-6-1 0,-11 5-2 16,-8 1-1-16,13-3-4 0,-13 3 0 0,0 0-3 16,16-4-1-16,-16 4-14 0,0 0-9 0,0 0-13 15,0 0-13-15,0 0-14 0,0 0-16 0,0 0-17 0,0 0-15 16,0 0-27-16,0 0-18 0,0 0-21 0,0 0-21 16,-44-4-32-16,44 4-159 0,-18-2-414 0,18 2 184 15</inkml:trace>
        </inkml:traceGroup>
        <inkml:traceGroup>
          <inkml:annotationXML>
            <emma:emma xmlns:emma="http://www.w3.org/2003/04/emma" version="1.0">
              <emma:interpretation id="{EA4F07FD-1963-4825-A254-52DA4B654EBC}" emma:medium="tactile" emma:mode="ink">
                <msink:context xmlns:msink="http://schemas.microsoft.com/ink/2010/main" type="inkWord" rotatedBoundingBox="3707,1013 9250,1009 9251,1969 3708,1973"/>
              </emma:interpretation>
            </emma:emma>
          </inkml:annotationXML>
          <inkml:trace contextRef="#ctx0" brushRef="#br0" timeOffset="5738.11">2631 259 18 0,'-6'6'185'16,"6"-6"-13"-16,0 0-21 0,0 0-10 0,0 0-8 0,0 0-9 15,0 0-2-15,0 0-4 0,18 7-7 0,-18-7-4 16,19-2 1-16,-19 2-5 0,28 0-4 0,-10 2-6 16,1-4-6-16,8 2-3 0,14-4-2 0,-13 2-8 15,15-3-4-15,-1 5-5 0,3-6-3 0,1 2-1 16,0 1 0-16,2 2-10 0,-1-5-5 0,6 2-2 16,-9 3-2-16,-2-5-6 0,4 6-2 0,-6-2-6 15,2-2-1-15,3 3-4 0,-2 1-1 0,-15-3-3 16,1 0-2-16,1 2-3 0,-2-2 1 0,-1 2-1 15,-9-1-2-15,-4 4-2 0,4-1 1 0,-3-1-3 0,-15 0 0 16,21-1-1-16,-10 1-4 0,-11 0-6 16,16 0-8-16,-16 0-14 0,13-2-6 0,-13 2-11 15,0 0-19-15,12 2-11 0,-12-2-21 0,0 0-15 0,0 0-14 16,0 0-22-16,0 0 0 0,0 0-31 0,0 0-141 16,0 0-341-16,0 0 151 0</inkml:trace>
          <inkml:trace contextRef="#ctx0" brushRef="#br0" timeOffset="5988.51">3413 257 145 0,'0'0'168'0,"-3"15"-3"0,0-6-4 16,3-9-2-16,0 27-12 0,3-10-4 0,0 0-12 15,2 4-10-15,-1 5 2 0,-2-2-10 0,4 0-7 16,-1-3-5-16,0 4-12 0,1-2-9 0,0 1-6 15,0-1-5-15,-2-6-6 0,-2 5-9 0,4 1-5 0,-3-5-5 16,0-3-1-16,-2 1-5 0,1-2-5 0,1 3-2 16,-2-2-11-16,1-3-17 0,2-1-18 0,-2-3-14 15,2 3-20-15,-2-1-10 0,1-3-22 0,3 0-17 16,1 0-23-16,-1-3-20 0,-6-4-36 0,19 6-108 16,-19-6-307-16,26-7 137 0</inkml:trace>
          <inkml:trace contextRef="#ctx0" brushRef="#br0" timeOffset="6291.96">4298 249 86 0,'0'0'197'0,"-13"-3"-15"15,13 3-10-15,-16 0-9 0,16 0-9 0,-14 11-3 16,1-4-9-16,-1 2-4 0,2 8-9 0,-4 0-6 0,1 2-3 16,2 4-10-16,-4 2-4 0,7-4-3 15,-2 4-11-15,2-1-4 0,-1 4-3 0,5-2-9 16,-1 0-4-16,2 2-8 0,1-3-5 0,2 3-8 16,1-4-3-16,1 1-5 0,0 0-2 0,1-8-5 0,5 3-4 15,0-6-10-15,-3 3-16 0,2-2-19 16,2-2-21-16,1-2-23 0,2 0-26 0,-1-4-23 15,7-2-46-15,-1-3-33 0,0 1-193 0,2-7-408 0,0 0 182 16</inkml:trace>
          <inkml:trace contextRef="#ctx0" brushRef="#br0" timeOffset="6778.26">4632 449 28 0,'5'-8'226'0,"-5"8"-22"0,0 0-14 16,0 0-9-16,0 0-14 0,0 0-14 0,7 21-5 16,-7-21-9-16,3 17-2 0,-3-8-15 0,0 3-7 15,0 1-13-15,0 3-4 0,-3-4-7 0,3 2-7 16,0-14-7-16,0 22-7 0,0-7-6 0,0-2-8 16,0-3-4-16,0-10 0 0,0 18-8 0,0-18-5 15,3 15-5-15,-3-6 0 0,0-9-5 0,3 11-4 16,-3-11 1-16,0 11-3 0,0-11-1 0,0 0 1 15,2 11-4-15,-2-11 0 0,0 0-5 0,0 0-4 16,0 0-5-16,0 0-3 0,18-25 3 0,-11 14-18 0,-1-4-9 16,3-1-3-16,1 1 1 0,1-3 2 15,-1-1 3-15,2 1 2 0,-3 0-2 0,2 2 3 16,2-3-1-16,-1 5 4 0,-6 0 1 0,4 4 1 0,-1-3 1 16,3 5 4-16,-4-2 0 0,-1 2 2 0,3 3 3 15,-1 0 2-15,-1-1 3 0,-8 6 3 0,15-8 2 16,-8 5 1-16,-7 3 0 0,21 0 2 0,-21 0 2 15,21 7 0-15,-8 0 4 0,1 1 5 0,-2 1-3 16,1 5 2-16,-1 0 2 0,-2-4 4 0,-1 7-4 16,2-1-2-16,-4 0-1 0,2-1 0 0,0 1-5 15,-3 0 1-15,2 2-2 0,-2-3-4 0,0 3 7 16,1-5-5-16,-4-1-4 0,0-1-7 0,0 1-16 16,1-4-17-16,2 2-14 0,-6-10-17 0,3 12-17 15,-3-12-5-15,3 9-6 0,-3-9-21 0,0 0-19 16,0 0-35-16,0 0-13 0,0 0-170 0,0 0-377 15,11-38 166-15</inkml:trace>
          <inkml:trace contextRef="#ctx0" brushRef="#br0" timeOffset="7037.02">5373 153 145 0,'0'0'184'0,"13"0"-15"0,-13 0-4 0,12 8-12 15,-1 3-9-15,-5-1-9 0,1 7 2 0,2-1-5 16,-1 8-7-16,1 2-5 0,-3-1-11 0,4 12-5 16,-1-1-5-16,-5 0 0 0,-2-1-6 0,2 3-6 15,-4 0-9-15,0-3-5 0,-4-7-7 0,2 0-5 16,-2 0-8-16,-2 7-2 0,0-8-7 0,-1-2-3 16,-2-3-5-16,0 2 1 0,1-3-8 0,-2 0-8 15,1-5-18-15,0-1-22 0,1-2-18 0,2-2-25 16,-4 1-25-16,7-3-35 0,-3-1-34 0,6-8-47 15,-7 7-149-15,7-7-380 0,0 0 168 0</inkml:trace>
          <inkml:trace contextRef="#ctx0" brushRef="#br0" timeOffset="7468.13">6173 553 139 0,'-10'-4'219'0,"10"4"-14"0,0 0-22 0,0 0-21 0,0 0-10 15,0 0-5-15,0 0-5 0,0 0 0 0,0 0-6 16,0 0-3-16,0 0-4 0,42 6-5 0,-23-2-3 16,-1-2 0-16,1 0-8 0,1 1-4 0,8-3-8 15,-3 2-5-15,5 1-6 0,-4-3-9 0,0 2-6 0,6-2-4 16,-2 4-7-16,-1-4-5 0,3 0-3 16,-3-1-5-16,3 1-3 0,-2-3-9 0,-5 1-2 15,2 2-5-15,-2 0-2 0,2-1-3 0,-8 1-3 0,1 0 1 16,-7-2-8-16,5 2-1 0,-2-2-7 0,-2 2-9 15,-1 0-20-15,-13 0-16 0,14-3-21 16,-14 3-23-16,0 0-21 0,17 3-33 0,-17-3-27 0,0 0-33 16,0 0-22-16,0 0-205 0,0 0-457 0,0 0 202 15</inkml:trace>
          <inkml:trace contextRef="#ctx0" brushRef="#br0" timeOffset="7700.75">6241 800 162 0,'10'7'210'15,"-10"-7"-8"-15,19 8-11 0,-7-6-7 0,6 2-10 16,7 0-11-16,4-3-6 0,-2 2-4 0,5-1-8 16,7-2-9-16,3 0-3 0,-3 2-4 0,2 0-12 0,1-2-11 15,-3 0-8-15,1 0-5 0,-9 0-12 16,-1 0-6-16,-1-2-11 0,-3 4-3 0,3-2-9 0,-10 0-7 15,0-2-12-15,-2 2-17 0,-4 0-26 0,-2 0-29 16,-11 0-29-16,19 2-27 0,-19-2-32 16,15 1-26-16,-15-1-32 0,10 3-45 0,-10-3-116 0,0 0-375 15,0 0 167-15</inkml:trace>
          <inkml:trace contextRef="#ctx0" brushRef="#br0" timeOffset="10741.12">8168 315 144 0,'0'0'183'16,"0"0"-13"-16,0 0-21 0,0 0-11 0,0 0-4 15,-9 14-3-15,9-14-9 0,-6 10-7 0,6-10-11 0,-11 13-3 16,5-4-4-16,2-2-6 0,-2 1-8 16,-3-1-3-16,-1 1-2 0,1 3-2 0,-5-3-3 15,1 2-7-15,1 1-5 0,-6 0-2 0,3-4-7 16,-4 1-1-16,-5 3-7 0,2-3-2 0,-4-1-4 16,-1 3-3-16,-1-6 1 0,1 3-8 0,-4-4-2 15,4 3-1-15,-1-2-5 0,1-3-2 0,-4 0 0 16,4-1-1-16,7-1 0 0,-2 0-3 0,3-5 2 0,-1 2-3 15,4 1 0-15,0-2-6 0,4-1 6 0,-2-1-2 16,1-3-3-16,4 2 1 0,1-2-3 0,5 1-2 16,0-6 1-16,3 1-1 0,3 3-4 0,5-6-2 15,-2 1-3-15,6 1-1 0,-5-1-2 0,7-4 2 16,1 6 3-16,1-2-5 0,3 1 2 0,2-1 0 16,-6 0 3-16,9 1-2 0,-2-1 1 0,1 2 0 15,2 2 1-15,-1 0 0 0,-2 1 0 0,-5 5 0 16,2 1 1-16,0 1-4 0,-2-2 0 0,2 4 3 15,-1-5 1-15,-5 6-4 0,4-1 1 0,-1 1 0 0,-2 2-2 16,-1 2 2-16,-4 4 1 0,4-2-2 16,-1 2 3-16,-1 2-1 0,1 1 3 0,-2 3-1 15,1 1 1-15,3 7-1 0,-3 0 0 0,1 0 3 16,-5 3-2-16,4 1 0 0,-5 3 3 0,0 0 0 16,1 10 4-16,-1-2 1 0,-3 5 3 0,-3-5-2 15,0 1 0-15,0-1 4 0,-6 2-1 0,-4 0 3 16,-2-3-1-16,-2 3 2 0,1-3-1 0,-7 0-3 15,1 0 0-15,0-13-1 0,-7 9 1 0,7-12-1 16,-8 10 1-16,5-11 1 0,-1 1-2 0,-6 6-3 16,3-10 3-16,4-2-5 0,-2-1-9 0,2 0-7 0,2-4-16 15,7 0-15-15,-3-1-18 0,1-3-16 0,1-2-19 16,5-1-13-16,9-1-27 0,0 0-36 0,-19-8-43 16,14 2-117-16,5 6-357 0,5-24 158 0</inkml:trace>
        </inkml:traceGroup>
        <inkml:traceGroup>
          <inkml:annotationXML>
            <emma:emma xmlns:emma="http://www.w3.org/2003/04/emma" version="1.0">
              <emma:interpretation id="{6AB16A8C-84C8-4374-AB30-BAEFC7EFA651}" emma:medium="tactile" emma:mode="ink">
                <msink:context xmlns:msink="http://schemas.microsoft.com/ink/2010/main" type="inkWord" rotatedBoundingBox="9781,862 15093,858 15094,1724 9782,1728"/>
              </emma:interpretation>
            </emma:emma>
          </inkml:annotationXML>
          <inkml:trace contextRef="#ctx0" brushRef="#br0" timeOffset="13999.43">8709 186 155 0,'0'0'190'0,"-10"-4"-16"0,10 4-11 15,0 0-12-15,0 0-13 0,0 0-9 0,0 0-5 16,0 0-15-16,0 0-9 0,0 0-4 16,0 0-10-16,0 0-7 0,0 0-3 0,0 0 0 0,0 0-1 15,37-6 3-15,-19 1-5 0,6 5-4 0,3 0-1 16,4-5-5-16,0 4 2 0,15-4-2 0,2 2 0 15,-2 6-4-15,7-5-11 0,-3-1 0 0,-1-1-5 16,1 3-7-16,-4 1-1 0,-1-3-2 0,-4 1-5 16,-11-1-5-16,-1 1-1 0,-3 2-8 15,-3-6-6-15,-5 7-16 0,-3-1-9 0,-6 0-13 0,-9 0-18 16,16 0-14-16,-16 0-18 0,12 2-14 0,-12-2-17 16,0 0-9-16,0 0-22 0,0 0-21 0,0 0-169 15,0 0-357-15,-39 3 158 0</inkml:trace>
          <inkml:trace contextRef="#ctx0" brushRef="#br0" timeOffset="14235.12">9192 263 126 0,'0'0'183'0,"0"20"-2"0,3-6-18 0,2 4 2 0,-4-1-15 15,4 8-9-15,1-1-11 0,-6 2-7 0,4 1-7 16,-1 1-12-16,-1 3-6 0,-2-5-7 0,0 0-7 15,-5 5-11-15,4-8-5 0,-2 1-9 0,0 1-1 16,0-8-6-16,0 7-4 0,0-10-6 0,1 5-3 16,-1-5-5-16,0 5-3 0,3-6-8 0,-3 1-16 15,3-14-21-15,-3 15-16 0,3-15-15 0,0 12-10 16,0-12-19-16,6 6-31 0,-6-6-40 0,20-1-176 16,-20 1-346-16,24-12 153 0</inkml:trace>
          <inkml:trace contextRef="#ctx0" brushRef="#br0" timeOffset="14582.73">9878 98 180 0,'0'0'200'0,"0"0"-12"0,0 0-8 0,-19 11-8 16,11-5-9-16,1 1-12 0,-5 4-11 0,3-4-3 0,-1 10-4 15,1-2-4-15,-6 10-9 0,1-5 0 0,0-2-7 16,3 6-8-16,-1 0-6 0,0-1-5 16,5 3-8-16,-1-1-6 0,1-1-4 0,-5 0 0 15,12 2-3-15,-5-1-12 0,5-1-6 0,-3-1-3 0,3-2-4 16,3 3-4-16,0-6-1 0,-1-1-5 0,1-1-5 15,7 2-1-15,-4-2-3 0,6-2 0 0,2-2-9 16,-1 0-17-16,2-2-25 0,0 0-28 0,3-5-32 16,0 1-33-16,6-2-33 0,-1-4-43 0,6-1-55 15,-5-1-162-15,-2-6-442 0,3 2 195 0</inkml:trace>
          <inkml:trace contextRef="#ctx0" brushRef="#br0" timeOffset="15096.06">10236 363 25 0,'0'0'182'0,"0"0"-9"0,0 0-5 15,0 0-7-15,0 32-15 0,0-32-13 0,0 25-3 16,0-12-8-16,-1 1-8 0,1 1-3 0,0-2-10 15,0 1-7-15,1 3-9 0,-1-4-3 0,0-1-12 0,0-12-2 16,3 18-7-16,-3-7-9 0,3-3-2 16,-3-8-5-16,2 15-5 0,-2-15-4 0,4 9-2 0,-4-9-2 15,0 0 1-15,0 0-2 0,2 11 1 0,-2-11-3 16,0 0-6-16,0 0 0 0,0 0-2 0,0 0-5 16,0 0 3-16,24-22-15 0,-23 12-11 0,6-2-3 15,-1-3-11-15,0 1-1 0,3-3-2 0,-3 2 0 16,2-3-4-16,2 2 5 0,-2-1-2 0,-1 1 4 15,1 1 0-15,-1-2 5 0,4 1 0 0,-4 2 1 16,2 2 0-16,0 0 3 0,0-1 4 0,-3 7-2 16,3-1 0-16,-2-4 10 0,4 6 0 0,-11 5 0 15,19-13 9-15,-10 13 0 0,3-3 4 0,-2-1 3 16,-10 4 3-16,23-2 5 0,-13 4 3 0,5-1 0 16,-3 2 3-16,3 0-1 0,-3 8 7 0,1-5-2 15,-5 5 2-15,7 3-2 0,-8-4 0 0,9 9-3 0,-7-4-3 16,-1 1-2-16,-1-3 2 0,2 2-8 15,-6 2-1-15,5-3 1 0,-4-1-4 0,-1 2 1 16,-3-1-2-16,5-1-10 0,-5-2-10 0,4-4-20 0,-4-7-19 16,0 17-18-16,0-17-12 0,-4 14-22 0,4-14-13 15,0 0-16-15,0 0-31 0,0 11-29 0,0-11-139 16,0 0-350-16,0 0 156 0</inkml:trace>
          <inkml:trace contextRef="#ctx0" brushRef="#br0" timeOffset="15394.24">11131 60 154 0,'0'0'200'0,"0"0"-6"15,14 11-15-15,-14-11-3 0,1 20-10 0,2-5 0 16,-6 1-2-16,0 7-6 0,0 0-9 0,-4 6-4 15,-2-2-6-15,1 12-5 0,-4-5-6 0,-3 5-10 16,2-1-13-16,-3-3-5 0,1 5-10 0,0-6-8 16,-2 1-10-16,4 0-7 0,-2-2-7 0,0-1-5 15,2-7-7-15,-1 0 0 0,-2 2-5 0,2-1-5 0,2-3 1 16,2-5-5-16,0-1-27 0,4-3-16 16,-5-3-15-16,2 0-20 0,6 2-23 0,-4-6-30 15,2-1-27-15,5-6-21 0,-6 10-23 0,6-10-49 0,0 0-169 16,0 0-420-16,0 0 186 0</inkml:trace>
          <inkml:trace contextRef="#ctx0" brushRef="#br0" timeOffset="16042.88">11343 270 61 0,'0'0'214'0,"6"-7"-20"0,-6 7-19 16,0 0-18-16,7-10-12 0,-7 10-13 0,12-11-8 15,-3 8-12-15,-1-2-10 0,-8 5-6 0,19-6-6 16,-7 6-4-16,1-4-3 0,2 2-5 0,-1-3-5 15,-1 2-2-15,4-3-3 0,-3 6-2 0,0-1-6 16,-2-2-1-16,-12 3-5 0,21 4-9 0,-12-1-4 16,0 3 1-16,-2-1-7 0,0 4-1 0,-1-1-3 15,-3 1 0-15,2 6-3 0,-5-6 3 0,0 3-1 16,-5 5 0-16,4 0-3 0,-5-3-1 0,-1 3 1 0,-2-3-3 16,-2 1-2-16,-1 1 0 0,2-3-6 0,-2 0 0 15,0-2 0-15,-2 3-1 0,3-2-1 16,0-1-3-16,1 0 1 0,2-4 2 0,2 0-7 15,0-1 4-15,6-6-4 0,-7 8-4 0,7-8-1 0,-6 10 3 16,6-10 0-16,0 0-1 0,-6 7-1 0,6-7 3 16,0 0-1-16,0 0-2 0,0 0 0 15,0 0-2-15,22 7 1 0,-22-7-5 0,17-2-3 0,-17 2-1 16,19-1 0-16,-6-3 1 0,-13 4 2 0,26-2 0 16,-13 2-2-16,-1 0 3 0,3 0-2 0,-15 0-2 15,25 0 6-15,-16 0-1 0,-9 0-2 0,21 2 1 16,-9-2 0-16,-12 0-1 0,20 4 3 0,-13-1-1 15,3 3 0-15,-2 1 0 0,-1-2 1 0,-1 5 2 16,0-3 2-16,-4 3 2 0,2-2-1 0,-2 2 5 16,-1 1 0-16,1 2 0 0,-2 2 0 0,-3-5 2 15,-2 6 2-15,-1-4 0 0,-1-3 0 0,-2 3-3 0,-3-1 2 16,-1-1 1-16,-2-2-3 0,-3 1-3 16,0-1 2-16,1-1 1 0,-2 0-4 0,1-1-10 15,-1-2-15-15,-2 2-12 0,5-5-18 0,-2 2-19 16,-2 0-20-16,5-2-22 0,0-1-23 0,1-5-17 15,3 2-32-15,11 3-196 0,-18-10-409 0,12-1 181 16</inkml:trace>
          <inkml:trace contextRef="#ctx0" brushRef="#br0" timeOffset="16380.39">11987-16 123 0,'8'4'179'0,"-1"8"-11"0,3-1-5 0,-1 4-9 16,-1 1-4-16,4 6 0 0,6 10-4 0,-6-8-15 15,-5 3-5-15,8 10-5 0,-6 0-1 0,0-1-13 0,0 2-5 16,-3-1-3-16,0 0-9 0,-5-1-7 16,-1-8-4-16,-1 8-8 0,-5 2-7 0,-2-1-1 15,-2-2-9-15,0-9-4 0,-4 6-7 0,1-8-4 16,-4 4 0-16,2-4-17 0,0-1-17 0,-2-1-31 16,-1-4-31-16,-3 1-32 0,4-3-36 0,4-3-44 15,2-1-211-15,3-6-411 0,2 1 183 0</inkml:trace>
          <inkml:trace contextRef="#ctx0" brushRef="#br0" timeOffset="18758.1">12524 519 186 0,'13'-1'191'0,"-13"1"-14"0,18-1-19 0,-18 1-10 15,27-3-12-15,-12 3-9 0,5 0-9 0,-1 0-10 16,0 0-6-16,1 3-10 0,7-6-3 0,-1 3-9 15,1 3-10-15,0-2-5 0,0-1-9 0,-2 1-2 16,-1-1-7-16,1 3-1 0,2-6-7 0,-1 6-3 16,1-3-3-16,-1 2-3 0,1-2-3 0,-3-2-1 15,3 2-5-15,-2-3-4 0,-7 6-2 0,5-3-9 16,-4 0-12-16,-3-3-8 0,2 2-17 0,-3 1-17 0,-4-1-16 16,-11 1-21-16,22-3-20 0,-10 2-21 0,-3-2-26 15,-9 3-127-15,7-10-301 0,-7 10 134 16</inkml:trace>
          <inkml:trace contextRef="#ctx0" brushRef="#br0" timeOffset="19078.01">12879 381 80 0,'0'0'215'0,"0"0"-18"0,9 6-12 15,-9-6-12-15,9 5-13 0,-3-1-10 0,-6-4-12 16,9 14-6-16,-3-6-9 0,0 0-10 0,-2 0-6 16,0 3-8-16,2 1-9 0,3 4-8 0,-6-2-6 15,3-1-6-15,0 4-6 0,0-3-9 0,-4 3 1 16,4 1-11-16,-1-1-2 0,1-5-6 0,-3 5-3 15,1-3-4-15,-3 3-4 0,1-3-13 0,1 0-19 16,-2-5-18-16,-1 6-19 0,0-5-18 0,0-10-29 16,-1 17-26-16,1-17-26 0,1 12-24 0,-1-12-159 0,0 11-350 15,0-11 155-15</inkml:trace>
          <inkml:trace contextRef="#ctx0" brushRef="#br0" timeOffset="19578.61">13487 326 39 0,'0'0'184'0,"0"0"-13"0,0 0-16 0,0 0-13 0,0 0-11 15,0 0-7-15,17 16-11 0,-17-16-8 0,1 8-8 16,-1-8-4-16,2 13-5 0,2-2-8 0,-4-11-9 16,3 15-2-16,-3-9-8 0,0-6-6 0,-1 15-6 15,1-15-1-15,0 16-7 0,1-9-3 0,-1-7-1 16,3 12-3-16,-3-12-4 0,0 0-4 0,2 12-2 16,-2-12-5-16,0 0 0 0,0 12 0 0,0-12 2 15,0 0-5-15,0 0 1 0,0 0 4 0,0 0 2 16,0 0 3-16,0 0-2 0,0 0-1 0,0 0-1 15,0 0-7-15,0 0 3 0,0 0-4 0,28-14-1 16,-20 4-5-16,2-2-4 0,2 2-2 0,-2-3-7 16,4 3-1-16,-1 1-6 0,1-4-4 0,4-4 0 15,-4 5 2-15,3 1-1 0,-2 0 4 0,0 3 1 16,1 0 0-16,-2 0 3 0,0 6-3 0,0-4 5 0,-1-1-1 16,2 3 5-16,-3 4 0 0,-12 0 1 0,21 0 6 15,-11 3-2-15,2 0-1 0,-3 2 6 16,0 1 3-16,3 4 9 0,0 4 2 0,-3-1-3 15,0 2-1-15,4 6-2 0,-4 1-1 0,3 2 1 0,-1 0-5 16,-1 0 2-16,-1 1-6 0,2 1-30 0,-4-1-22 16,-1 4-35-16,1-3-48 0,-1-3-48 0,-6-4-165 15,2 4-368-15,-4-7 163 0</inkml:trace>
        </inkml:traceGroup>
      </inkml:traceGroup>
    </inkml:traceGroup>
    <inkml:traceGroup>
      <inkml:annotationXML>
        <emma:emma xmlns:emma="http://www.w3.org/2003/04/emma" version="1.0">
          <emma:interpretation id="{803396A0-D7DF-4844-B0EF-3040407F839F}" emma:medium="tactile" emma:mode="ink">
            <msink:context xmlns:msink="http://schemas.microsoft.com/ink/2010/main" type="paragraph" rotatedBoundingBox="3190,2661 17056,2371 17079,3460 3212,37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E16FB44-3DE4-4AB7-B70A-1C9E4A6B7C5E}" emma:medium="tactile" emma:mode="ink">
              <msink:context xmlns:msink="http://schemas.microsoft.com/ink/2010/main" type="line" rotatedBoundingBox="3190,2661 17056,2371 17079,3460 3212,3750"/>
            </emma:interpretation>
          </emma:emma>
        </inkml:annotationXML>
        <inkml:traceGroup>
          <inkml:annotationXML>
            <emma:emma xmlns:emma="http://www.w3.org/2003/04/emma" version="1.0">
              <emma:interpretation id="{D867387B-4664-4708-B2C8-6EBE1C912826}" emma:medium="tactile" emma:mode="ink">
                <msink:context xmlns:msink="http://schemas.microsoft.com/ink/2010/main" type="inkWord" rotatedBoundingBox="3192,2767 6888,2689 6907,3580 3210,3658"/>
              </emma:interpretation>
            </emma:emma>
          </inkml:annotationXML>
          <inkml:trace contextRef="#ctx0" brushRef="#br0" timeOffset="22222.63">2181 2231 96 0,'-6'3'219'0,"6"-3"-14"16,-12 3-19-16,12-3-17 0,-10 8-18 0,10-8-14 0,-7 10-14 15,2-2-10-15,5-8-13 0,-4 11-10 0,4-11-7 16,-3 11-11-16,3-11-3 0,0 12-10 16,0-12-2-16,0 13-7 0,0-13 0 0,6 9-3 0,0-3-8 15,-6-6 4-15,8 7-8 0,-8-7 3 0,14 9-3 16,-7-8-1-16,-7-1 1 0,20 1-3 15,-8-1-4-15,-12 0 1 0,26-2-6 0,-11-3 1 0,5-1-4 16,4-3-3-16,-2-1 0 0,2-1-3 0,0 1-1 16,0 3-3-16,-4-7 3 0,-2 4-4 0,0-4 4 15,6 0-3-15,-4 0-2 0,-1 0-1 0,-3-3-3 16,-2 6 1-16,2-2 1 0,-5-2-1 0,5-3 1 16,-4 5-2-16,-5-1 1 0,4-1-4 0,-2 2 1 15,-5-3 2-15,2 4-4 0,-3-2 3 0,-1 3 0 16,-2 11 1-16,3-18-1 0,0 11-1 0,-3 7-3 15,0-15-2-15,0 15 1 0,-6-11 1 0,6 11 1 0,-8-8-4 16,8 8 3-16,-13-5 2 0,1 3-1 0,12 2 0 16,-27 2 2-16,8-1 3 0,1 3 3 0,-2-1 1 15,-3 4 7-15,-7-1 0 0,7 4 5 0,-4-2 1 16,1 3 4-16,-1 1-1 0,1 1-2 0,0 1 2 16,0 0 3-16,4 2-8 0,-1 1 0 0,9-5-1 15,-6 3-4-15,1 3 0 0,5-5 0 0,4 0-3 16,-1 2 2-16,3-1-6 0,2 3 4 0,0-6-1 15,1 3 0-15,2-1 1 0,0-3-2 0,6 4-4 16,-3-14 5-16,3 18-5 0,0-9 3 0,5 3-2 16,-1 0-1-16,0-6-4 0,4-1 6 0,4 0-1 15,-2-1-1-15,2 3-2 0,3-4-4 0,-2 0-4 16,4-2-7-16,-2-4-6 0,-6 5 0 0,4-4-3 16,3-2-9-16,5-3-1 0,-7 0-4 0,7 0 0 15,-4-6 0-15,-2 4-3 0,5-6 0 0,-2 2-1 0,-2-1 1 16,-4 2-3-16,4-6-1 0,1 2 4 0,-2 1-1 15,-2-4 9-15,-1 7 3 0,-5 0 1 0,4-2 2 16,-2 0 1-16,-3 1 4 0,1 2 2 0,-1 2 0 16,2 0 4-16,-6 0 4 0,1 4 4 0,-6 5 2 15,11-10-1-15,-11 10 0 0,10-7 1 0,-10 7-4 16,6-4 5-16,-6 4 1 0,0 0-1 0,0 0 8 16,0 0 2-16,20 11 5 0,-20-11 3 0,7 15 3 15,-5-4 3-15,-1 1-1 0,2 3-3 0,0 2 1 16,-1 0 0-16,1-2-3 0,-2 2 0 0,4 0-1 15,-5 4-4-15,0-3 4 0,1-2-8 0,-1 2 1 0,3 0 5 16,-3-2-2-16,3-3-12 0,-2 0-12 0,-2 0-18 16,1-13-26-16,0 18-5 0,1-7-17 15,1-4-16-15,-2-7-22 0,6 11-20 0,-6-11-49 0,7 7-137 16,-7-7-350-16,0 0 155 0</inkml:trace>
          <inkml:trace contextRef="#ctx0" brushRef="#br0" timeOffset="22550.77">3175 2144 101 0,'13'0'228'0,"-13"0"-17"15,15-5-13-15,-15 5-16 0,21-1-15 0,-3 0-11 16,-3 1-13-16,-1 1-8 0,4-1-5 0,0 1-11 15,-1-1-6-15,1 1-9 0,-1 3-3 0,0-4-9 0,2 0-1 16,1 5-8-16,-2-4-2 0,-2-1-9 0,5 0 3 16,-3 1-8-16,0 2-3 0,-2-2-8 15,3-1-4-15,1 0-3 0,-2 0-4 0,-3 2-8 0,-2-1-4 16,5 2-2-16,-2-3-3 0,2 0-2 0,-3 0 0 16,-4 0-5-16,4 0-4 0,-1 0-1 0,-14 0-6 15,21 0-12-15,-10 1-13 0,-11-1-13 0,13-1-16 16,-13 1-12-16,14 1-15 0,-14-1-21 0,7 3-14 15,-7-3-14-15,0 0-17 0,0 0-17 0,0 0-20 16,0 0-187-16,-36 10-389 0,24-10 172 0</inkml:trace>
          <inkml:trace contextRef="#ctx0" brushRef="#br0" timeOffset="22796.63">3301 2378 180 0,'0'0'190'0,"0"0"-12"0,17 7-10 16,-8-4-4-16,-9-3-9 0,21 0-2 0,-5 0-13 15,0 1-7-15,4-2-6 0,4 2-6 0,5-5-6 16,-2 4-10-16,0-4-5 0,0 4-6 0,1-1-11 16,-1-1-9-16,-1 2-1 0,-1-4-11 15,-6 4-11-15,1-2-3 0,-1 4-16 0,-3-2-18 0,-4 0-18 16,6 4-22-16,-3-4-21 0,-3 0-21 0,-12 0-21 15,21 0-18-15,-9 0-26 0,-12 0-37 0,21-4-150 16,-14 1-345-16,2-3 152 0</inkml:trace>
          <inkml:trace contextRef="#ctx0" brushRef="#br0" timeOffset="23330.79">4392 2066 98 0,'-6'10'183'0,"6"-10"-17"16,0 0-14-16,0 0-5 0,6 9-11 0,-6-9-12 15,7 7 4-15,-7-7-4 0,12 3-6 0,-12-3-4 16,18 3-10-16,-18-3 0 0,19 0-9 0,-4-1-6 15,-1-1-7-15,2 0-6 0,0 1-9 0,2 0-4 16,-1-6-5-16,-1 1-6 0,0 2-4 0,-1 1-2 16,3-2-7-16,-4-1-6 0,-1-1 1 0,1 0-2 15,-7 0-8-15,3 0 6 0,-1 0-5 0,2-4-1 16,-4 5-6-16,-1-1 1 0,0-1-7 0,-3-2-1 16,5 0 0-16,-5 2 0 0,0-2-1 0,-3 10-2 15,4-20 2-15,-7 12-6 0,3 8 1 0,0-19-1 16,0 19 0-16,-3-16-1 0,3 16-3 0,-4-13 3 0,4 13-3 15,-6-13 0-15,6 13 0 0,-11-9-1 0,11 9-3 16,-13-6 6-16,13 6-5 0,-20-5 0 16,10 2 0-16,0 2 4 0,-4-1 0 0,14 2-7 0,-27-1 6 15,15 2-2-15,12-1 0 0,-21 2 3 0,10-1-3 16,0 2 2-16,11-3-2 0,-19 7 1 0,8-3-1 16,2 1 0-16,0 1-1 0,2 1-3 0,-4-1 3 15,4-1-2-15,0 1 5 0,1 3-3 0,0-2 3 16,1 1-2-16,1 0 0 0,-1 3 1 0,2-1 2 15,-1-3 2-15,-2 3-2 0,6-10-6 0,-3 16-11 16,3-6-12-16,0-10-14 0,-3 16-14 0,3-6-13 16,0-10-21-16,3 15-26 0,-3-15-31 0,1 14-66 15,-1-14-107-15,5 8-347 0,-5-8 154 0</inkml:trace>
          <inkml:trace contextRef="#ctx0" brushRef="#br0" timeOffset="23986.19">4827 1941 114 0,'0'0'176'0,"0"0"-12"0,0 0-12 15,0 0-14-15,0 0-8 0,0 0-13 16,0 0-8-16,0 0-15 0,0 0 3 0,0 0-11 15,0 0-6-15,0 0-5 0,0 0-5 0,0 0-10 16,0 0 1-16,0 0-3 0,0 0 1 0,0 0-5 16,0 0 1-16,-10 25-3 0,10-25 0 0,0 0-2 15,0 0-4-15,-3 17-2 0,3-17-3 0,0 0 0 0,0 11-5 16,0-11 3-16,-3 13-2 0,3-13 4 0,0 13-5 16,0-13 1-16,0 12-9 0,0-12 2 15,-3 14 2-15,3-14-4 0,3 16 1 0,-3-7-1 0,0-9-1 16,0 16-2-16,0-5 3 0,3-2-3 0,-3-9 0 15,0 17-4-15,3-3-2 0,1-5 4 0,-2 1-3 16,1 4 3-16,-2 0-4 0,2 0 0 0,-3-1-3 16,3 2-1-16,-2 0-1 0,1 1-1 0,1-2-2 15,-3-1 2-15,1 2-2 0,-1 3-1 0,-1-2 1 16,1-1 0-16,-3-1 0 0,0 1-3 0,-3-2 2 16,0 0-1-16,-1 2 2 0,-5-5 1 0,1 6-3 15,-2-7-1-15,-2 5-1 0,-2-5 0 0,0 1-1 16,-1-2-2-16,-6-1-1 0,1-1 4 0,-3 1-2 0,2 1 2 15,0-5 1-15,-3 1 0 0,0-3-2 0,3 2 0 16,5-3-1-16,-3 0-3 0,1-1 1 0,1-1-1 16,1-1-12-16,0-1-12 0,2-2-15 0,-1 1-14 15,5-1-16-15,-4-1-26 0,2 2-12 0,5-4-19 16,0 3-25-16,4-3-21 0,-2-1-44 0,1-4-153 16,5 2-396-16,-1 3 175 0</inkml:trace>
          <inkml:trace contextRef="#ctx0" brushRef="#br0" timeOffset="24531.33">5783 2252 61 0,'0'0'210'0,"9"1"-14"16,-9-1-14-16,7 6-14 0,-7-6-8 0,6 14-8 16,-3-4-5-16,0-1-13 0,-3 0-6 0,5 8-6 15,-5-3-6-15,-2 3-11 0,-1-1-10 0,-3 0-7 16,3 7-4-16,-9 0-10 0,-1-5-3 0,0 5-8 16,-10-5-3-16,-2 2-10 0,-8 5-16 0,0-1-16 0,-7-2-27 15,1 2-20-15,0-4-29 0,1-3-16 16,-3 3-22-16,4-7-20 0,0 1-29 0,1 1-188 0,9-6-359 15,8-2 160-15</inkml:trace>
        </inkml:traceGroup>
        <inkml:traceGroup>
          <inkml:annotationXML>
            <emma:emma xmlns:emma="http://www.w3.org/2003/04/emma" version="1.0">
              <emma:interpretation id="{5CC41778-FE53-4338-B42E-9C1D7C8B9AAD}" emma:medium="tactile" emma:mode="ink">
                <msink:context xmlns:msink="http://schemas.microsoft.com/ink/2010/main" type="inkWord" rotatedBoundingBox="7670,2663 10697,2600 10718,3593 7691,3657"/>
              </emma:interpretation>
            </emma:emma>
          </inkml:annotationXML>
          <inkml:trace contextRef="#ctx0" brushRef="#br0" timeOffset="25242.71">6654 1786 5 0,'0'16'205'0,"0"-16"-9"0,0 18-15 0,0-6-11 15,-6 3-9-15,6 7-9 0,-3-2-9 0,0 1-2 16,0 3-9-16,-1 0-8 0,1 1-14 0,-3 0-14 15,6 2 0-15,-6-2-9 0,1 0-5 0,5-1-9 0,-3 1-6 16,0-2-10-16,0 0-1 0,0-4-4 16,0-1-7-16,3-1-3 0,0-3-3 0,-1-1-5 15,1-1-3-15,0-12-1 0,0 24-7 0,0-13 1 0,0-11-1 16,0 13-5-16,0-13 4 0,1 9-5 0,-1-9 2 16,0 0-2-16,9 11 0 0,-9-11 0 0,11 0 0 15,-11 0-6-15,0 0-2 0,28-16-1 0,-12 10-5 16,1-2-8-16,2-4-4 0,7 0-3 0,-4-1-5 15,5 2-2-15,-2 1 3 0,-1-6-2 0,1 6 4 16,1 0 2-16,-2-1 2 0,1 0-1 0,-9 5 2 0,7-3-3 16,-7 2 4-16,0 3 2 0,1-1-3 15,-5 3 1-15,-2 1 3 0,-10 1-3 0,20-4 5 16,-11 2-6-16,-9 2 4 0,13 3-4 0,-13-3 3 16,13 6 4-16,-13-6-1 0,9 11 2 0,-9-11 0 15,8 11 2-15,-5-4 7 0,-3-7 6 0,0 18-4 16,0-10 7-16,0 7-1 0,0-15-1 0,0 19 4 0,-5-11-1 15,-1 3 3-15,0-4 1 0,3 3 1 0,-7-5 0 16,1 8 0-16,-4-5-5 0,-4 0 1 16,1 1-5-16,-4-2-1 0,4 0-1 0,-6-3-4 0,5 2-12 15,-5-1-14-15,0-1-19 0,5 2-13 16,1-3-15-16,-4 1-20 0,7-4-19 0,1 0-21 0,12 0-18 16,-16-4-27-16,8-3-183 0,8 7-383 0,-3-14 169 15</inkml:trace>
          <inkml:trace contextRef="#ctx0" brushRef="#br0" timeOffset="25768.51">7598 2316 56 0,'0'0'164'0,"0"0"-8"0,33 3-8 0,-21-1-11 15,4-4-19-15,1 2-10 0,2-3-10 0,0 3-9 16,1-1-9-16,5 2-8 0,2-2-8 0,-5-3-8 16,5 4-3-16,-2-1-15 0,-5 1-12 0,-1 0-28 15,1 0-21-15,-1-2-25 0,8 2-31 0,-9 2-140 16,-2-5-236-16,5-3 104 0</inkml:trace>
          <inkml:trace contextRef="#ctx0" brushRef="#br0" timeOffset="25561.13">7653 2129 208 0,'9'0'202'0,"11"2"-12"16,-7-4-16-16,3 2-11 0,1 2-10 0,-4-2-16 0,7 0-6 15,-1 0-7-15,0 2-13 0,-2-2-6 0,1 4-7 16,1-7-13-16,0 6-11 0,1-3-2 0,-7 1-7 16,4 0-5-16,2 0-8 0,0 3-7 0,-2-4-2 15,-1 3-4-15,4-1-2 0,-10-1-5 0,5 3-3 16,-2-3-4-16,-2 1-11 0,-11-2-16 0,18 1-20 15,-11 2-21-15,-7-3-10 0,14 3-14 0,-14-3-23 16,0 0-21-16,0 0-24 0,0 0-190 0,0 0-350 16,0 0 155-16</inkml:trace>
          <inkml:trace contextRef="#ctx0" brushRef="#br0" timeOffset="26677.92">8499 1997 131 0,'0'0'179'0,"0"0"-24"15,0 0 2-15,7-16-16 0,-7 16-20 0,9-9-6 16,-3 3-6-16,-6 6-15 0,14-7 2 0,-5 5-9 16,4-3-8-16,-13 5-6 0,19-6-3 0,-10 5-3 15,2-3-6-15,2 1-3 0,1 3-4 0,0-4-4 16,-3 4-2-16,-11 0-3 0,27 0-7 0,-18 0 1 16,-9 0-6-16,22 4-1 0,-11-3-6 0,-3 1-2 15,3 3-5-15,1-3 2 0,-5 5-1 0,-7-7 0 16,14 8-2-16,-5-2-1 0,-3-2-5 0,1 1-3 0,-1 4 4 15,-6-9-3-15,6 14 0 0,-1-7-1 0,-3-1 2 16,-2-6-3-16,0 17-1 0,0-17-2 0,-1 18 8 16,0-9-7-16,1-9 3 0,-8 18 3 0,5-9-3 15,-3 3-2-15,-1-4-1 0,-2 3 0 0,1 0 0 16,-1-4 1-16,2 3-3 0,-5-3 3 0,4 3-2 16,-3 0 2-16,2-6-6 0,1 3 8 0,1-1-3 15,-2-1-6-15,9-5-5 0,-11 10-3 0,11-10-2 16,-6 7-1-16,6-7 1 0,-9 7-6 0,9-7 4 15,-3 6 0-15,3-6 5 0,0 0-4 0,0 0 3 16,0 0 0-16,0 0 7 0,0 0-4 0,0 0-1 16,9 14 4-16,-9-14-2 0,12 4-1 0,-12-4 3 15,15-4 1-15,-15 4-1 0,17 5 2 0,-11-4-3 0,-6-1-1 16,19 0 2-16,-19 0-2 0,18 2 3 16,-11 1-1-16,4 1 3 0,-11-4 0 0,16 0-2 15,-16 0-1-15,20 2 2 0,-15-1 3 0,6 3 1 0,-11-4-5 16,0 0 2-16,19 2-5 0,-13 2 2 0,-6-4 4 15,12 3-1-15,-12-3 1 0,0 0 0 16,11 5-2-16,-11-5-1 0,9 6 3 0,-9-6 1 0,0 0 1 16,7 6-2-16,-7-6 3 0,0 0 1 0,6 9 1 15,-6-9 2-15,6 11-1 0,-6-11 0 0,0 11-2 16,0-11 11-16,0 0 0 0,0 16 2 0,0-16-3 16,-3 15-1-16,0-6 1 0,3-9 4 0,-3 11-2 15,3-11 8-15,-4 14-1 0,-1-6 1 0,5-8 2 0,-7 13-3 16,7-13 1-16,-8 12-1 0,2-6 3 15,0 1 0-15,6-7 0 0,-13 10-1 0,7-7-5 16,6-3-1-16,-20 7 2 0,13-1-3 0,-5-2 0 16,3-1-1-16,-4 1-5 0,-7 0-2 0,7-3-1 0,-4 1 0 15,3-2 1-15,0 4 1 0,-4-4-6 0,3 1 0 16,-1 0 3-16,3-1-4 0,-7 0 2 16,8-1-2-16,12 1-2 0,-19-1 0 0,19 1-2 0,-20 0-12 15,20 0-3-15,-16-6-9 0,16 6-5 0,-10-1-10 16,10 1-12-16,-9-4-9 0,9 4-19 0,0 0-16 15,-17-4-18-15,17 4-23 0,0 0-29 0,-3-9-66 16,3 9-117-16,0 0-374 0,0-14 165 0</inkml:trace>
          <inkml:trace contextRef="#ctx0" brushRef="#br0" timeOffset="27098.14">9628 2356 53 0,'0'0'214'0,"0"0"-8"0,0 0-11 16,-17 25-9-16,17-25-1 0,-7 17-11 0,2-6-8 15,-4 2-10-15,1-1-12 0,-6 7-10 0,4-4-13 16,-8 4-8-16,-2 1-14 0,-9 6-8 0,6-6-11 16,-7 4-2-16,-1 0-27 0,4-6-24 0,2-1-28 15,-8 5-30-15,9-7-31 0,-3 3-36 0,3-7-32 0,5 3-229 16,3-8-388-16,4-1 172 0</inkml:trace>
        </inkml:traceGroup>
        <inkml:traceGroup>
          <inkml:annotationXML>
            <emma:emma xmlns:emma="http://www.w3.org/2003/04/emma" version="1.0">
              <emma:interpretation id="{CFB35A11-D090-42E9-B45E-D506B14E7D37}" emma:medium="tactile" emma:mode="ink">
                <msink:context xmlns:msink="http://schemas.microsoft.com/ink/2010/main" type="inkWord" rotatedBoundingBox="11488,2487 15473,2404 15491,3292 11506,3375"/>
              </emma:interpretation>
            </emma:emma>
          </inkml:annotationXML>
          <inkml:trace contextRef="#ctx0" brushRef="#br0" timeOffset="28714.42">10417 2169 102 0,'0'0'218'0,"0"0"-11"0,16-15-14 0,-16 15-12 16,22-4-15-16,-2 3-11 0,4-1-19 0,3 2-6 15,1 0-13-15,11 0-9 0,1 4-10 0,0-4-8 16,1 3-9-16,0-2-11 0,-9 1-6 0,9 3-12 16,-11 1-28-16,0-3-26 0,0-1-27 0,-2 4-34 15,-2-3-28-15,2 0-33 0,-9 0-191 0,1-5-339 16,-1 2 150-16</inkml:trace>
          <inkml:trace contextRef="#ctx0" brushRef="#br0" timeOffset="28449.75">11018 1773 59 0,'1'-11'199'0,"-1"-2"-14"0,0-1-9 0,0 14-12 0,-1-21-3 16,1 8-11-16,0 13-15 0,-5-20-12 0,2 9-10 16,0 2-9-16,0-1-13 0,-3 0-6 0,0 3-6 15,-3-2-8-15,9 9-6 0,-16-9-12 0,9 3 1 16,7 6-5-16,-20-5-6 0,7 1 4 0,-2 7-3 16,0-3-1-16,-1 1-2 0,1 0-3 0,0 3 0 15,-3 2-3-15,3-2-1 0,1 6-4 0,1 0-2 0,0 0-4 16,-1 2-1-16,4 0-3 0,-2 3-1 15,7 1-1-15,-4 0 4 0,2 2-1 0,-2 3 2 16,3-1-2-16,2 4 3 0,2 0-1 0,2-1 0 0,2 1 0 16,1-2-1-16,-2 2-2 0,-1 2 4 0,0 0-4 15,0-2 1-15,3 0-3 0,0 0 0 16,-1 2-1-16,-2-4-3 0,0 4-1 0,1-1 1 0,-1-7-5 16,3 6 1-16,-6-6-2 0,6 5 3 0,-3-2-2 15,0-3-2-15,0 0 1 0,0-3-1 0,0 4-1 16,-3-1-1-16,3-1 0 0,-1 1-6 0,-1-5-10 15,-1 1-4-15,0-1-10 0,2-2-18 0,-4 0-9 16,4 0-13-16,-4-4-18 0,-2 2-21 0,2 2-22 16,5-11-25-16,-9 11-26 0,3-4-199 0,6-7-407 15,-7 6 180-15</inkml:trace>
          <inkml:trace contextRef="#ctx0" brushRef="#br0" timeOffset="29007.84">11461 1927 129 0,'-11'4'230'0,"2"-1"-10"0,-1 2-14 0,-4 3-14 16,3 0-12-16,2 2-15 0,-3 1-10 0,1 1-13 15,1 0-9-15,1 0-11 0,0 3-6 0,1-3-12 16,1 5-8-16,1-4-9 0,0 0-11 0,5 3-5 16,-2-1-7-16,0-1-6 0,1-1-3 0,1 2-4 15,2-5-6-15,-1 4-6 0,2-4-2 0,1 1-14 0,-2 0-17 16,-1-11-18-16,7 17-18 0,-2-10-23 16,-1 0-23-16,5-1-19 0,-1 1-27 0,1-3-31 15,1-2-28-15,-10-2-166 0,21-2-376 0,-7 1 167 16</inkml:trace>
          <inkml:trace contextRef="#ctx0" brushRef="#br0" timeOffset="29475.3">11701 2095 5 0,'0'0'208'0,"0"0"-21"0,0 0-25 15,0 0 1-15,0 0-13 0,0 0-9 0,9 10-10 16,-9-10-11-16,0 13-8 0,0-13-11 15,0 15-4-15,0-15-8 0,0 17-9 0,0-9-5 16,0-8-10-16,-2 17-8 0,2-17-3 0,0 14-5 0,0-14-9 16,0 14-1-16,0-14-3 0,0 14-1 0,0-14-7 15,0 0-1-15,2 13-6 0,-2-13 1 0,0 0 1 16,0 0-5-16,0 12-1 0,0-12-7 0,0 0-4 16,0 0-12-16,0 0-1 0,0 0-6 0,0 0-4 15,0 0 0-15,31-21-11 0,-23 17 4 0,-1-3-3 16,3 0-1-16,1-4 1 0,1-1-2 0,0 3 12 15,1-4-2-15,-1 2-2 0,-1 1-1 0,0 0 6 16,1 1 2-16,0-2 13 0,-1 2 1 0,1 2 5 16,-2 0 7-16,-2 0 2 0,-1 4 5 0,2-2 4 0,1 2 4 15,-10 3-2-15,17-6 2 0,-17 6 3 0,18-2 1 16,-3 6 2-16,-15-4-3 0,16 4 4 0,-9-1-2 16,2 1 1-16,-3 1 0 0,0 2-10 0,0 3 2 15,2-3-5-15,-2 4-4 0,0-1-1 0,-3-2 3 16,3 5-1-16,-3-3-4 0,0-2-1 0,-2 3-6 15,-1-11-6-15,3 16-18 0,-3-6-16 0,0-10-13 16,-3 14-21-16,3-14-17 0,0 0-20 0,-3 14-23 16,3-14-27-16,-7 4-173 0,7-4-356 0,0 0 158 15</inkml:trace>
          <inkml:trace contextRef="#ctx0" brushRef="#br0" timeOffset="29756.57">12373 1723 24 0,'12'2'215'0,"0"4"-10"0,0 2-15 0,3 0-14 15,-1 1-13-15,0 5-7 0,0-4-12 0,4 8-9 16,-3 0-9-16,3 1-8 0,-5 3-12 0,0-4-9 15,2 4-11-15,-4 2 0 0,-5-7-6 0,1 3-6 16,-4 3-9-16,0-4-5 0,-3-1-1 0,-3 3-4 16,2-4-8-16,-4 1-3 0,2 0-2 0,-4-5-2 15,-2 5-12-15,-6-2 5 0,6-1-5 0,-4-1-2 16,1-3-16-16,-2-1-18 0,2 4-15 0,-3-5-19 16,0 0-21-16,-1 0-24 0,4-2-20 0,3-2-30 15,0-4-31-15,9-1-180 0,-16 2-376 0,16-2 167 16</inkml:trace>
          <inkml:trace contextRef="#ctx0" brushRef="#br0" timeOffset="30280.99">12940 2203 53 0,'11'3'197'15,"5"-5"-4"-15,3 2-15 0,-1-1-10 0,8-2-16 16,0 2-4-16,1-1-11 0,0-2-12 0,1 3-12 16,-1 1-11-16,0-4-11 0,0 2-9 0,0 1-8 15,-2-2-12-15,-7 3-23 0,0 3-30 0,1-6-29 16,-1 3-26-16,-3-1-37 0,2 0-39 0,-1 0-154 15,-1-3-298-15,3-2 132 0</inkml:trace>
          <inkml:trace contextRef="#ctx0" brushRef="#br0" timeOffset="30061.07">13046 2000 211 0,'15'-3'224'0,"-3"2"-19"0,-12 1-16 0,27 1-13 16,-17-1-7-16,10 0-13 0,-3 0-8 0,-2-1-10 15,12 1-9-15,-9 0-9 0,0 0-12 0,3 0-6 16,6 0-5-16,-11 0-11 0,9 1-9 0,-7 2-8 16,2-3-6-16,-1 1-6 0,-4-1-6 0,-2 0-8 15,2 2-1-15,-4-1-3 0,-1 2-9 0,-10-3-6 16,14 1-14-16,-14-1-19 0,12 3-14 0,-12-3-10 15,0 0-17-15,10 7-16 0,-10-7-30 0,0 0-25 16,0 0-24-16,0 0-45 0,-30 7-149 0,30-7-367 16,-21-1 164-16</inkml:trace>
          <inkml:trace contextRef="#ctx0" brushRef="#br0" timeOffset="30828.14">13865 1935 95 0,'0'0'208'0,"4"10"-15"0,-4-10-12 15,2 10-11-15,-2-10-12 0,1 15-9 0,2-4-12 16,-1-3-6-16,-2 4-8 0,1-1-10 0,-1-11-6 16,0 20-8-16,0-6-10 0,0-2-10 0,2 3-5 15,1-3-4-15,-3 3-10 0,0-15-3 0,-3 19-5 16,3-9-5-16,0-10-6 0,0 18-4 0,0-18-1 15,0 15-3-15,0-15-5 0,-2 13-4 0,2-13 1 16,-1 10-9-16,1-10 7 0,0 0-3 0,0 0-1 16,-2 12 2-16,2-12-3 0,0 0-4 0,0 0-5 15,0 0-3-15,0 0-6 0,0 0-4 0,0 0-6 0,0 0-5 16,0 0 1-16,9-29-10 0,-3 18-8 0,-3-2-3 16,6 0-3-16,0 0-6 0,1-3 1 15,1 1-10-15,2 2 3 0,-1-5-2 0,8-2-3 0,-2 3 4 16,-2 1 0-16,2 1 12 0,1-1-2 0,-4 3 10 15,3-1 0-15,3 0 3 0,-6 4 10 0,0-1 7 16,1 4 12-16,-1-3 1 0,0 3 6 0,1 3 8 16,-2-1 6-16,1-1 1 0,-5 4 6 0,1-1 1 15,1 1 1-15,-12 2 2 0,22 2-5 0,-13 0 3 16,-9-2 1-16,21 7 0 0,-15-3 3 0,1 3 1 16,1 3-2-16,-1 0 8 0,4 0-4 0,-3 5 1 15,-3-5-6-15,1 7 6 0,-2-2-4 0,2 1-8 16,0-1 0-16,0 1-2 0,-4 2-6 0,4 0 4 15,-5-3-4-15,-1-1 0 0,5 3-7 0,-5-1-14 16,1-3-21-16,-2 3-18 0,1-6-26 0,0-10-20 16,0 18-28-16,0-18-37 0,0 13-35 0,0-13-170 15,0 0-386-15,-5 7 171 0</inkml:trace>
        </inkml:traceGroup>
        <inkml:traceGroup>
          <inkml:annotationXML>
            <emma:emma xmlns:emma="http://www.w3.org/2003/04/emma" version="1.0">
              <emma:interpretation id="{CFD83271-29D7-4756-ABEA-DDAC93B4D40C}" emma:medium="tactile" emma:mode="ink">
                <msink:context xmlns:msink="http://schemas.microsoft.com/ink/2010/main" type="inkWord" rotatedBoundingBox="16078,2464 17058,2444 17064,2770 16085,2791"/>
              </emma:interpretation>
            </emma:emma>
          </inkml:annotationXML>
          <inkml:trace contextRef="#ctx0" brushRef="#br0" timeOffset="31280.63">14997 1670 169 0,'0'0'215'0,"0"0"-25"0,0 0-16 0,0 0-12 0,0 0-4 16,0 0-11-16,1 19-14 0,-1-19-9 0,2 11-8 16,1-3-12-16,-3-8-4 0,1 17-4 0,-1-6 1 15,0-11-7-15,3 19-8 0,-3-8-4 0,3-3-6 16,-3-8-5-16,0 22-6 0,0-13-1 0,0 2-2 16,0-11-6-16,-4 21-5 0,5-11-6 0,-1-10 1 15,-3 15-6-15,3-15-1 0,2 17-5 0,-2-17-1 16,0 10-2-16,0-10-5 0,0 11 1 0,0-11-1 0,0 0-1 15,0 0 2-15,1 10 0 0,-1-10 9 16,0 0 11-16,0 0 1 0,0 0 3 0,12 5-7 16,-12-5 2-16,24-7-8 0,-8 2-3 0,4-1-2 0,5-5-2 15,3 2-2-15,11-6-4 0,0 3-4 0,3-3 3 16,4-1-13-16,0-2-14 0,2-3-11 0,1 1-17 16,-1 2-12-16,4 1-17 0,0 0-18 0,-1-1-22 15,4 0-10-15,-7 1-15 0,-2 0-14 0,-4 3-13 16,-3 0-17-16,-1 0-53 0,-15 4-139 0,2-2-395 15,-10 6 175-15</inkml:trace>
        </inkml:traceGroup>
      </inkml:traceGroup>
    </inkml:traceGroup>
    <inkml:traceGroup>
      <inkml:annotationXML>
        <emma:emma xmlns:emma="http://www.w3.org/2003/04/emma" version="1.0">
          <emma:interpretation id="{0D066098-707E-460A-BBCC-709D8707D2BD}" emma:medium="tactile" emma:mode="ink">
            <msink:context xmlns:msink="http://schemas.microsoft.com/ink/2010/main" type="paragraph" rotatedBoundingBox="3146,4315 30750,3886 30777,5627 3173,60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E816934-453F-4D21-86CD-979C91E8ADA6}" emma:medium="tactile" emma:mode="ink">
              <msink:context xmlns:msink="http://schemas.microsoft.com/ink/2010/main" type="line" rotatedBoundingBox="3146,4315 30750,3886 30777,5627 3173,6057"/>
            </emma:interpretation>
          </emma:emma>
        </inkml:annotationXML>
        <inkml:traceGroup>
          <inkml:annotationXML>
            <emma:emma xmlns:emma="http://www.w3.org/2003/04/emma" version="1.0">
              <emma:interpretation id="{9FD72EE9-760A-499E-858E-9050B1F6355B}" emma:medium="tactile" emma:mode="ink">
                <msink:context xmlns:msink="http://schemas.microsoft.com/ink/2010/main" type="inkWord" rotatedBoundingBox="3148,4501 6411,4451 6435,6006 3173,6057"/>
              </emma:interpretation>
            </emma:emma>
          </inkml:annotationXML>
          <inkml:trace contextRef="#ctx0" brushRef="#br0" timeOffset="35527.12">2897 3637 130 0,'0'0'153'0,"0"0"-6"0,2-13-3 0,-2 13-11 16,0 0-2-16,0 0-7 0,1-11-2 0,-1 11-10 15,0 0-4-15,0 0-10 0,0 0-4 0,0 0-11 16,0 0-5-16,0 0-18 0,0 0 4 0,0 0-12 16,0 0-4-16,0 0-4 0,0 0-3 0,0 0 0 15,0 0-4-15,0 0-3 0,0 0 5 0,0 0-4 16,-4 35 8-16,4-35-6 0,-5 17 5 0,4-3-2 16,-2-3-1-16,1 2 4 0,-1 2 2 0,3 2-5 15,-3 1 1-15,2-4 2 0,1 3 2 0,0 1-5 16,-2 1 1-16,2 0-2 0,0 4-2 0,2-4 0 0,-4 3 0 15,2-5-6-15,-3 2 1 0,2 0 0 0,2-2-4 16,-1 1-4-16,0-1 2 0,0-1-5 16,3-3 1-16,-3 2-5 0,2-1 3 0,-2-3-3 0,1 6-4 15,-1-5 2-15,3-2-3 0,-1 0 1 0,-2-10 1 16,1 17-4-16,1-6 3 0,1-4-7 0,-3-7-9 16,1 18-15-16,1-8-16 0,-2-10-15 0,0 14-16 15,0-14-20-15,0 14-22 0,0-14-22 0,0 14-23 16,0-14-17-16,3 7-34 0,-3-7-163 0,0 0-396 15,0 0 176-15</inkml:trace>
          <inkml:trace contextRef="#ctx0" brushRef="#br0" timeOffset="36054.2">3182 4115 67 0,'0'0'163'0,"0"0"-11"0,0 0-5 0,0 0-19 16,0 0-6-16,0 0-3 0,0 0-6 0,0 0-8 0,0 0-8 15,0 0-6-15,0 0-5 0,0 0-1 0,0 0-7 16,0 0-1-16,0 0 1 0,-10 31-4 0,10-31-3 16,4 5 1-16,-4-5 2 0,0 0-2 0,9 7-1 15,-9-7-1-15,10 5-5 0,-10-5-3 0,15 1-4 16,-3 3-3-16,-12-4-7 0,26-4-3 0,-13 3-5 15,3 1-4-15,1-1-4 0,-2 0 0 0,3-3-6 16,3 0 0-16,-7-2-4 0,4 5 1 0,-3-6-5 16,3 1 0-16,-4 4-4 0,1-7 1 0,-2 2-2 15,0 1-1-15,-1-2-1 0,-3 4 2 0,-1-4-4 16,-2-1 1-16,-6 9-1 0,13-10-2 0,-7 3 4 16,2 2 1-16,-8 5 0 0,5-16 1 0,-5 16 1 15,2-11-2-15,-2 11 1 0,3-13-3 0,-3 13-2 0,1-9 5 16,-1 9-2-16,0 0 2 0,-6-19-3 0,6 19-3 15,-7-11-3-15,1 6 2 0,-3-2-3 0,9 7-1 16,-24-9 1-16,15 5 0 0,-7 1 0 0,2-3-1 16,0 2-2-16,-1 3-1 0,-2-3 3 0,1 2 0 15,-2 0-2-15,3 0 2 0,-3-1-7 0,3 0 3 16,0 6 6-16,-1-6-4 0,16 3 1 0,-27 0 1 16,14 0-5-16,2 0 4 0,11 0-2 0,-19 6 2 15,8-6-10-15,11 0-13 0,-16 5-6 0,7-3-10 16,9-2-12-16,-16 8-9 0,8-5-16 0,-2 3-12 15,10-6-9-15,-12 12-20 0,7-9-16 0,5-3-9 16,-6 13-22-16,6-13-188 0,-4 12-379 0,4-12 167 0</inkml:trace>
          <inkml:trace contextRef="#ctx0" brushRef="#br0" timeOffset="37004.31">3977 4043 48 0,'4'12'132'0,"-4"-12"-9"0,3 8-14 0,-3-8 2 15,8 10-12-15,-8-10-10 0,7 12-6 0,-2-2-5 16,-2-4-7-16,3 4-4 0,-5-1 2 0,5 3-3 16,0-1-1-16,-1-1-3 0,1 6-1 0,-5-4-3 15,7 2-6-15,-7-3 0 0,3 3-5 0,1 2-3 0,-4 0-3 16,1-3-2-16,-1 0-6 0,4-1 2 15,-5 6-1-15,0-5-8 0,0 4 4 0,0-5-4 16,-6 1-1-16,6 4 0 0,-2-2-3 0,1-1 7 0,-4-1-4 16,5 0-5-16,-1 2-1 0,-3 0 3 0,-1-2-1 15,1 2 0-15,-1 0 6 0,-1 3-5 0,-1-5 6 16,1 0 3-16,0-3-5 0,-2 4-3 0,-1-2 2 16,0-4 2-16,-1 0-3 0,-2 3-2 0,-1-3 3 15,-1 1-3-15,1 1 1 0,-2-6 2 0,-3 2-5 16,3-2 5-16,-3-3-2 0,0 3-1 0,2-3 1 15,1-2 0-15,-3 0-5 0,0 1 1 0,3-4 2 16,3 4-3-16,-4-6 1 0,-1-1 1 0,3 3-3 16,0-4-5-16,7 0 4 0,-7 3-7 0,7-2 3 15,-2-1 0-15,4-1-5 0,1-1-13 0,-2 2-12 16,6 8-15-16,-2-18-13 0,2 18-15 0,2-19-21 16,-2 8-21-16,6 0-19 0,-6 11-31 0,7-21-45 0,-1 9-127 15,6-1-350-15,-4-1 155 0</inkml:trace>
          <inkml:trace contextRef="#ctx0" brushRef="#br0" timeOffset="36549.39">3759 4039 140 0,'0'0'176'16,"0"0"-11"-16,0 0-7 0,14-1-10 0,-14 1-10 15,0 0-2-15,12 1-11 0,-12-1-9 0,10 1-5 16,-10-1-3-16,13 2-8 0,-13-2-2 0,17 0-7 16,-17 0-3-16,15-2-1 0,-15 2-7 0,18 0-8 0,-8-1-3 15,2-2-3-15,-12 3-3 0,25-5-7 0,-11 1-2 16,-1 2-4-16,-1-2-2 0,2-1-1 0,-4 3-1 16,3-3-6-16,2-1-2 0,-1 1-4 0,-1 1-3 15,1-1 0-15,-5 1-3 0,4-4-1 0,-6 3-1 16,4 0-4-16,-2 1 1 0,-2-4-4 0,1 4 1 15,2-2 0-15,-4-2 2 0,-6 8-2 0,9-7-2 16,-9 7-5-16,6-13-1 0,-6 13 0 0,4-12-1 16,-4 12-4-16,3-11 0 0,-3 11-2 0,0 0 1 15,-13-15-2-15,7 10 3 0,6 5-7 0,-19-6 3 16,5 1-1-16,-1 1-3 0,-1 2-1 0,-2 2-1 16,-1-4-3-16,-1 4-7 0,-7-2-4 0,8 2-1 15,0 2-6-15,-8 2-8 0,7-4-13 0,4 2-6 0,-6 1-11 16,5 3-12-16,-1-4-14 0,3 6-13 15,5-5-16-15,0 4-12 0,-1-5-12 0,4 3-21 16,7-5-181-16,-14 11-373 0,14-11 165 0</inkml:trace>
          <inkml:trace contextRef="#ctx0" brushRef="#br0" timeOffset="37732.67">4357 4199 151 0,'0'0'187'0,"0"0"-13"0,0 0-14 15,0 0-10-15,-4 16-2 0,4-16-7 0,0 0-10 0,-6 19-6 16,6-19-13-16,-11 12 0 0,11-3-11 15,0-9-7-15,-7 17-4 0,5-10-4 0,-1 2-4 16,3-9-6-16,-6 23-4 0,3-10-4 0,3-2-6 16,-3-1-8-16,3-10-1 0,-2 21-2 0,2-9-3 15,-2 2-4-15,-1-2-5 0,3 3-3 0,0-15-1 0,-3 25-6 16,3-18-1-16,0-7-2 0,0 18-1 0,0-6-1 16,0-12-3-16,-3 16-4 0,3-16-3 0,0 16 2 15,0-16-1-15,0 14-2 0,0-14-1 0,-1 8 2 16,1-8-5-16,0 0-1 0,4 13-1 0,-4-13 3 15,0 0-1-15,0 0 3 0,0 0-4 0,3 11-2 16,-3-11-2-16,0 0 6 0,0 0-3 0,0 0-7 16,0 0-3-16,0 0-2 0,0 0-3 0,27-20-4 0,-15 15-6 15,-5-2-3-15,5-3 0 0,2 5-4 16,-2-1 0-16,1-7 3 0,0 5-1 0,1 4 7 0,-1-2-2 16,-1-3-1-16,2 1 5 0,-5 4 1 0,7-3 2 15,-6 0-3-15,2 3 4 0,-3 1-1 16,2-3 1-16,-1 2 2 0,1 1 0 0,-2-1 2 15,-9 4 0-15,17-3-2 0,-9-1 3 0,-8 4 2 0,19 0-3 16,-19 0 0-16,17 0 4 0,-17 0-1 0,16 4-1 16,-16-4 1-16,14 6 2 0,-14-6-2 0,13 3 3 15,-7-1 0-15,-6-2 2 0,9 9 1 0,-9-9 0 16,10 7 3-16,-4-1-6 0,-6-6 5 0,8 9-1 16,-8-9-2-16,6 10 2 0,-6-10 0 0,3 10 0 0,-3-10 1 15,0 0-1-15,4 10 4 0,-4-10 1 16,0 0 4-16,0 0 1 0,-10 18-1 0,10-18-2 15,-11 9 1-15,1-8-3 0,-2 3 4 0,-2-1-3 16,1 0-3-16,0-2 1 0,-2 1 2 0,1-4-4 16,-1 4-10-16,3-1-9 0,-2 0-10 0,14-1-16 15,-26 0-12-15,16 0-16 0,10 0-15 0,-17-1-14 0,5-2-19 16,12 3-20-16,-13-7-34 0,13 7-170 0,-12-9-367 16,12 9 164-16</inkml:trace>
          <inkml:trace contextRef="#ctx0" brushRef="#br0" timeOffset="38881.61">4852 3767 197 0,'0'0'216'0,"0"0"-18"0,0 0-21 0,0 0-14 0,0 0-19 16,-19-7-14-16,19 7-10 0,0 0-13 16,0 0-11-16,0 0-6 0,-18 13-9 0,18-13-5 15,-4 7-10-15,4-7-2 0,-11 9-6 0,11-9-9 0,-6 9-1 16,6-9-3-16,-6 8-5 0,6-8-6 0,-1 11-1 16,1-11-8-16,0 0 5 0,-5 12-3 15,5-12-2-15,0 0-1 0,0 10-3 0,0-10-4 0,0 0 1 16,0 0 4-16,6 11 3 0,-6-11 0 0,0 0-2 15,12 3-1-15,-12-3 1 0,17 4-6 0,-17-4 1 16,17-4 1-16,-17 4-6 0,21-5-4 0,-7 1 4 16,5-1-2-16,1 2 0 0,-7-2 0 0,6 2 0 15,-7-3-6-15,3 0 2 0,0-1 0 0,-1-1 1 16,-6 2-3-16,3-2-1 0,-4 1 0 0,5 0-2 0,-4 0-2 16,-1-3 0-16,1 3 0 0,-1 0-1 15,-2-3-2-15,2 3 3 0,-7 7-2 0,5-18 2 16,-4 12-3-16,-1 6 2 0,10-15-2 0,-10 8 4 15,0 7-3-15,0-14 0 0,0 14 1 0,0 0 1 0,3-13-3 16,-3 13 2-16,0 0-1 0,-6-12 0 16,6 12-1-16,-8-8 2 0,8 8-5 0,0 0 5 0,-12-9-3 15,12 9 3-15,-15-2-1 0,6 1 4 0,9 1-9 16,-18 0 4-16,18 0 1 0,-21 0 1 0,11 1 0 16,-4-1 0-16,4 3-3 0,-7 0 6 0,10 0-4 15,-11-1 4-15,9 0-1 0,-3 4 2 0,-1 1 0 16,2-2 0-16,2 2 2 0,-4-1-2 0,5 0 1 15,-1 2 0-15,2-1-2 0,-2-2 1 0,0 0 4 16,3 2 1-16,2 3-6 0,-1-1 2 0,5-9-1 16,-12 13-1-16,12-5-1 0,0-8 3 0,-10 13-1 0,8-5-1 15,2-8 2-15,-3 10 1 0,3-10-2 16,0 0 1-16,0 15-1 0,0-15 5 0,8 11-2 16,-8-11-1-16,9 8-1 0,-5-1-2 0,7-5 0 0,-1 2 2 15,3 1-4-15,-4-3 0 0,11-1 3 0,-2 2 0 16,0-3-1-16,-2 1 1 0,2-1-6 0,1-1 0 15,1 0-3-15,-4-1-4 0,2-1-1 0,-2 3-4 16,2-7-5-16,2-1 1 0,-7 3-2 0,1-1 1 16,-1 1-2-16,-1 1 1 0,-3-3 5 0,1 0 2 15,-2 0 1-15,1 1 4 0,-9 6-2 0,10-11 1 16,-1 6 1-16,-9 5 3 0,8-10-2 0,-3 4 8 16,-5 6 1-16,9-8 0 0,-9 8 4 0,0 0 0 15,8-10-4-15,-8 10-5 0,0 0 1 0,0 0 1 16,0 0 0-16,0 0 2 0,0 0-1 0,0 0 1 15,0 0 3-15,0 0 0 0,1 28 0 0,-1-28 6 16,-6 16-3-16,3-5 3 0,0 0 0 0,3 4 3 0,-6-2-6 16,6 0 7-16,-1-1-3 0,-1 5 0 0,2-3 0 15,0 1-1-15,2 0 0 0,5 1 1 0,-4 1-2 16,0-4 3-16,3 5-5 0,5-5-11 0,-1 3-15 16,-1-3-23-16,5 1-28 0,2 0-39 0,-4-3-38 15,9 3-236-15,1-4-414 0,1 0 184 0</inkml:trace>
          <inkml:trace contextRef="#ctx0" brushRef="#br0" timeOffset="34820.47">2081 4579 37 0,'0'0'185'0,"0"0"-19"0,0 0-10 0,0 0-14 15,0 0-10-15,0 0-13 0,0 0-9 0,0 0-14 0,0 0-6 16,0 0-9-16,0 0-8 0,0 0-9 0,0 0-4 16,0 0-8-16,0 0 5 0,0 0-5 15,0 0 0-15,0 0 0 0,0 13-1 0,0-13 5 0,2 15-4 16,-2-4 8-16,0-11-5 0,3 20-2 0,-3-9-6 15,0 2 2-15,1 1 3 0,1 2-1 0,-1 1 0 0,2-2-1 16,-1 1-7-16,-2 1-6 0,1-3 2 16,2 4 1-16,-1-1-6 0,1-3 1 0,-3 0 0 15,4 1-3-15,1-2-1 0,-4 1-3 0,2 0-1 16,2-1 1-16,-4 0-5 0,2-2 1 0,-1 0-1 16,-2-2-4-16,0-9-1 0,3 21-1 0,0-10-5 15,0-2 6-15,-3-9-4 0,0 17-1 0,3-10-2 0,-3-7-3 16,1 17 2-16,-1-17-2 0,2 15 0 15,-2-15 0-15,3 13-2 0,-3-13 2 0,1 11-2 16,-1-11 0-16,3 8-1 0,-3-8 0 0,0 0 1 0,0 0-1 16,3 12-2-16,-3-12 2 0,0 0-1 0,0 0 2 15,0 0-1-15,0 0-1 0,0 0-1 0,0 0 0 16,1 8 3-16,-1-8 2 0,0 0-4 0,0 0 1 16,0 0 0-16,0 0 3 0,0 0-4 0,0 0 0 15,0 0-2-15,0 0 2 0,0 0-5 0,0 0 7 16,0 0-3-16,9-27 2 0,-3 20-4 0,-6 7 2 15,6-15-3-15,-4 8 0 0,2-3-1 0,-4 10 4 16,6-19-2-16,0 6 2 0,0-1-2 0,-3-1-5 16,3 0 3-16,0 0-1 0,0 1-1 0,2-3 3 15,-4 3-6-15,0 0 0 0,2-2-1 0,0 4 0 16,0-2-1-16,0-1 5 0,-3 3 0 0,6-2 1 0,-3-1-4 16,-1 4 5-16,4-2-2 0,-6 0 1 0,7 2-4 15,-7 3 4-15,5 0-3 0,-1-5 4 0,2 2-1 16,-3 4 1-16,1-3-3 0,1 6 2 0,-2-4-1 15,1 3-1-15,-1-3 0 0,3 1 0 0,-1 0 0 16,5 0 3-16,-4 1 2 0,4 1-6 0,-4 3 2 16,5-4 1-16,-5 1 1 0,1 1 2 0,4 1-3 15,-5-1 2-15,1 0-1 0,2 0 3 0,-12 4-2 16,19-4-3-16,-8 3-1 0,-11 1 3 0,19-6-3 16,-8 5 5-16,-11 1-1 0,19 0 2 0,-9 0-4 15,-10 0-1-15,17 1 2 0,-8 1-2 0,-9-2 0 16,13 0 0-16,-13 0 2 0,12 4-5 0,-12-4 1 15,9 5 1-15,-9-5-1 0,7 12 5 0,-7-12-3 16,5 11 0-16,-5-11 3 0,1 10-3 0,-1-10-1 16,-1 18 3-16,1-18-2 0,-5 23 3 0,1-9-1 15,0 1 0-15,-1-4 0 0,1 3 3 0,-2-1-1 16,1 2 5-16,-4-1-1 0,0 4 1 0,2-5-1 0,-1 5 2 16,2-2 0-16,-1-1 2 0,-2 6-1 0,0-4 2 15,0 1 0-15,3-5-3 0,0 3-1 0,-3 0-1 16,3 2 0-16,0-5 4 0,3 5-3 0,-3-4-3 15,2 0 1-15,2 0 2 0,-2 0 1 0,4-1-5 16,-2 1 2-16,1-3 1 0,1-11-2 0,0 21 1 16,3-13 2-16,-3-8-1 0,4 19 1 0,-1-12 5 15,2 0-3-15,1 1 7 0,3-3 3 0,-3 0 0 16,6-2 1-16,1 1 4 0,0-1-3 0,5-2 1 16,-3-1-4-16,-1-1 2 0,4-2-9 0,-1 0 8 15,3 2-5-15,-2-2 0 0,-3 0-1 0,1-1 0 16,-1 1-3-16,-3-1 1 0,-2 0-5 0,-1-2-7 15,-9 6-11-15,15-7-12 0,-9 2-21 0,-6 5-23 0,9-9-24 16,-4 2-24-16,-5 7-33 0,1-11-32 0,-1 11-28 16,0 0-219-16,-7-24-464 0,2 17 205 0</inkml:trace>
        </inkml:traceGroup>
        <inkml:traceGroup>
          <inkml:annotationXML>
            <emma:emma xmlns:emma="http://www.w3.org/2003/04/emma" version="1.0">
              <emma:interpretation id="{1E2851DA-3E57-4A54-98CD-32617E29B584}" emma:medium="tactile" emma:mode="ink">
                <msink:context xmlns:msink="http://schemas.microsoft.com/ink/2010/main" type="inkWord" rotatedBoundingBox="7301,4777 9800,4739 9813,5575 7314,5614"/>
              </emma:interpretation>
            </emma:emma>
          </inkml:annotationXML>
          <inkml:trace contextRef="#ctx0" brushRef="#br0" timeOffset="39530.58">6236 4440 174 0,'0'0'197'0,"0"0"-11"0,0 0-12 0,0 0-7 0,0 0-12 16,39-1-12-16,-39 1-1 0,25 0-11 15,-10 0-9-15,5-3-7 0,-2 3-10 0,9 0-8 16,-5 0-9-16,8 3-11 0,-2-2 1 0,2-2-11 0,1 1-8 15,-1 0-1-15,0 1-7 0,1 3-4 0,-1-4-8 16,0 0 0-16,-2 0-8 0,-2 2 0 16,0-1-3-16,0 2-2 0,-7-2-5 0,6-1 1 0,-8 0-4 15,2 0-2-15,-2 0 0 0,-1 3-2 0,-2-3 1 16,-1 0-4-16,2 0-4 0,-5 0 0 0,-10 0 0 16,17 1-4-16,-17-1-5 0,16-1-7 0,-16 1-14 15,0 0-16-15,12 0-19 0,-12 0-13 0,0 0-20 16,0 0-10-16,0 0-28 0,0 0-23 0,0 0-200 15,0 0-381-15,-55 4 169 0</inkml:trace>
          <inkml:trace contextRef="#ctx0" brushRef="#br0" timeOffset="39846.12">6230 4625 13 0,'0'0'161'0,"0"0"0"0,0 0-9 15,0 0-7-15,0 0-14 0,17 11 0 0,-8-9-6 16,7-2-9-16,1 1-2 0,-1-1-9 0,3 0-4 16,7 0-3-16,-2 3-8 0,4-2 4 0,2 1-1 15,1-1-8-15,-1-1-4 0,-2 0-5 0,12 3-4 16,-5-3-9-16,4 1-2 0,-7-1-10 0,-2 0-2 15,12 0-5-15,-15-1-4 0,7-2-2 0,-4 6-5 16,-2-6-5-16,-1 3-3 0,-2 0-5 0,-2 0-1 16,4-1-16-16,-2-2-12 0,-12 3-24 0,7 0-15 0,-7 0-21 15,2 0-22-15,-15 0-28 0,24-3-45 0,-15 2-184 16,4-5-376-16,-1 0 166 0</inkml:trace>
          <inkml:trace contextRef="#ctx0" brushRef="#br0" timeOffset="40450.79">7458 4439 97 0,'0'12'187'15,"0"-12"-13"-15,4 14-13 0,2-8-12 0,-6 4-6 0,6-3-19 16,-3 4 1-16,2-2-7 0,1 3-8 16,0-1-9-16,-2 0-7 0,2 2-9 0,-3-6-8 15,0 3-4-15,4 1-11 0,-4-4 2 0,6 6-9 16,-9-5-5-16,3 0-6 0,-3-8-2 0,5 11-4 16,1-5-10-16,-6-6 3 0,3 13-2 0,-3-13-5 15,7 7 0-15,-7-7-4 0,0 0 1 0,3 7-6 0,-3-7 7 16,0 0-6-16,0 0 2 0,0 0-3 0,0 0-1 15,9 4-1-15,-9-4 0 0,0 0-3 0,0 0 0 16,0 0-4-16,0 0-2 0,14-22-10 0,-11 15-3 16,3-1-7-16,1-2-7 0,-1-2 0 0,3 0-6 15,1 2-6-15,1-6 0 0,1 3-3 0,1 1 4 16,-2-3 0-16,4 2-3 0,-2 2 1 0,0-2 5 16,1 2-2-16,-2 0 6 0,1 1 4 0,1 0 4 15,-3 3 3-15,3-4 4 0,-5 2 7 0,-2 4 6 0,-1-1 4 16,-6 6 4-16,20-9 1 0,-13 7-1 15,-1-3 2-15,-6 5 3 0,17-4 1 0,-9 3 2 16,-8 1 0-16,17 0 3 0,-17 0 0 0,19 5-3 16,-8 0 3-16,-2-2 3 0,1 1 3 0,-1 3-1 0,-2 1 0 15,5 1 3-15,-1-2-4 0,1 4-3 0,-2-1 5 16,1 4 1-16,1-5-2 0,-5 0 4 0,2 4-5 16,0-2-3-16,1 0 2 0,-1 3-5 0,2 1-3 15,-2-3 0-15,-2 0-1 0,-1 3 0 0,2-3-4 16,-2 0 1-16,-3 0-4 0,1-2 4 0,-1-2-13 15,0 2-14-15,-3-10-16 0,6 16-8 0,-6-8-19 16,0-8-20-16,0 12-17 0,0-12-28 0,0 0-31 16,-3 13-184-16,3-13-366 0,0 0 163 0</inkml:trace>
          <inkml:trace contextRef="#ctx0" brushRef="#br0" timeOffset="41490.05">8230 3894 11 0,'0'0'177'0,"0"0"-16"0,0 0-11 0,0 0-4 15,0 0-16-15,0 0-10 0,0 0-5 0,0 0-12 16,0 0-9-16,0 0-10 0,6-15-10 0,-6 15-1 16,0 0-22-16,14-4 8 0,-14 4-6 0,0 0-6 15,13-2-3-15,-13 2-6 0,9-3 0 0,-9 3-5 16,17 0 1-16,-17 0-3 0,16 3-7 0,-16-3 1 15,18 1-4-15,-11-1 1 0,-7 0-1 0,20 0-4 16,-11 1-2-16,-9-1-3 0,18 4 3 0,-10-2-4 16,-8-2-2-16,14 7 0 0,-14-7-4 0,12 2 5 0,-12-2 0 15,7 4-5-15,-7-4 0 0,12 10 3 0,-12-10-3 16,2 9-1-16,-2-9 2 0,1 14 0 16,-1-14 5-16,3 14 1 0,-3-14 1 0,-4 18 2 0,-1-10-2 15,2 2 2-15,-3 6 2 0,0-4 4 0,-1-1-6 16,1 4 1-16,3-7 0 0,-5 6 0 15,2-1-2-15,-4-2 0 0,1 1-2 0,-1-1 0 0,4-2-2 16,-2 1 1-16,-4-2 1 0,3-2-2 0,2 0-3 16,-4 1 4-16,2 0-3 0,2-2 0 0,-2 0-7 15,9-5 6-15,-16 10 1 0,10-9-1 0,6-1-6 16,-8 7 5-16,8-7 1 0,-9 4 1 0,9-4-2 16,0 0 2-16,0 0-1 0,-9 4-1 0,9-4-2 15,0 0 3-15,0 0 1 0,0 0-5 0,0 0 4 16,0 0-2-16,0 0 0 0,0 0 0 0,0 0-2 15,0 0 0-15,0 0 0 0,0 0-4 0,0 0 4 16,0 0-11-16,0 0 12 0,0 0-5 0,0 0 0 16,12-31 0-16,-12 31 0 0,11-5-5 0,-11 5 5 0,9-2 0 15,-9 2-5-15,16 0 4 0,-16 0-6 0,22 2 6 16,-5-2-1-16,-1 0 0 0,1 4 4 16,-1 0-4-16,3-3 0 0,-2 5-2 0,2-5 5 0,1 4-5 15,5-4 2-15,3 2 5 0,-4 3-8 0,-4-2 7 16,-1 0-4-16,3-3 5 0,-8 1-2 0,11-2 0 15,-5 5 1-15,-4-5-1 0,-3 3-1 0,-1-2 4 16,-12-1 0-16,18-1 0 0,-18 1 0 0,15 0 0 16,-15 0-6-16,11 1-11 0,-11-1-12 0,0 0-21 15,0 0-27-15,0 0-26 0,0 0-16 0,0 0-26 16,0 0-49-16,0 0-111 0,0 0-326 0,3-15 145 16</inkml:trace>
        </inkml:traceGroup>
        <inkml:traceGroup>
          <inkml:annotationXML>
            <emma:emma xmlns:emma="http://www.w3.org/2003/04/emma" version="1.0">
              <emma:interpretation id="{188379ED-9B9B-4744-B7FC-300425A28A17}" emma:medium="tactile" emma:mode="ink">
                <msink:context xmlns:msink="http://schemas.microsoft.com/ink/2010/main" type="inkWord" rotatedBoundingBox="10913,4931 13228,4895 13237,5485 10922,5521"/>
              </emma:interpretation>
            </emma:emma>
          </inkml:annotationXML>
          <inkml:trace contextRef="#ctx0" brushRef="#br0" timeOffset="46242.01">10042 4485 27 0,'0'0'186'0,"-13"-1"-17"16,13 1-14-16,0 0-14 0,-12 2-8 0,12-2-13 0,0 0-10 15,-12 6-3-15,12-6-10 0,-9 5-4 0,9-5-10 16,-7 9-7-16,7-9-1 0,-12 7-6 0,6 0-6 16,0-1-7-16,6-6-4 0,-8 13-3 0,4-6-4 15,4-7-6-15,-5 12-4 0,5-12 3 0,-4 18-10 16,2-10 1-16,2-8-3 0,2 16-3 0,-2-16-1 15,4 14-1-15,-4-14 0 0,8 9-1 0,-7-2-1 16,-1-7 0-16,15 8-4 0,-4-7-1 0,2 2 0 16,-1-2 0-16,3-1-3 0,0-5-3 0,1 3 1 0,-2-2-1 15,1-2 3-15,0 3-7 0,-2-1 1 0,5-3 3 16,-5-1-2-16,5 0 0 0,-4 0-3 0,-4 1 0 16,0-2 5-16,-1-1-2 0,-1 2-3 0,1-7 2 15,0 4 2-15,-3 0-4 0,1 0 4 16,-2 1-6-16,-1 0-2 0,1-1 1 0,-1-3-2 15,-2 4 3-15,1 3-9 0,-3 7 11 0,4-25-6 0,-5 14 6 16,1 11-3-16,0-17 1 0,0 17 0 0,-3-20 0 16,0 11-1-16,-3 0 3 0,6 9 0 0,-9-13-1 15,4 4 2-15,-2 3 1 0,7 6-5 0,-15-11 0 16,6 8 1-16,-2 0 1 0,0 2-1 0,-4-6 1 16,-2 7 0-16,-2-2-7 0,2 2 11 0,-2 2-1 15,1-1 3-15,2 2 6 0,-4 1-5 0,4-3-3 16,0 4 5-16,-4 0-1 0,5 1 0 0,-1 0-1 15,-1 2 0-15,0-2-2 0,2 2 0 0,-2 1 2 0,7 0 0 16,-1-2-1-16,2 6-2 0,3-6-1 0,-1 4-1 16,1-1 0-16,0 4 6 0,5-7-7 15,-4 4 0-15,4-1 0 0,1-10 0 0,0 23 2 0,3-11 1 16,0-2 1-16,-2-1 0 0,5 0-5 0,1-2 6 16,2 4-4-16,0 1-1 0,-1-5 1 0,-1 1 0 0,2 0 1 15,3-1 1-15,-1-1-3 0,-2 0 3 16,-2-2-2-16,5 3 2 0,0-2-6 0,-2-3 4 15,4 2 0-15,2-3 0 0,-5 0-3 0,5 0 1 0,0-2 1 16,-2 1 1-16,2-1-3 0,-4-3 4 16,6 1-2-16,-5-2 0 0,5-2-4 0,-4 3 3 0,1-3-2 15,1 1 0-15,-1-4-1 0,-2 3-4 0,1-2 2 16,-1 0 0-16,1-4-2 0,-1 2 2 0,-1-1-2 16,3-3 0-16,-3 3-2 0,-3 2 3 0,3-4-3 15,1 0 4-15,-2 2-3 0,-1 0-2 0,1-2 2 16,-3 3 5-16,3 0-3 0,-5 4 3 0,-2-3-3 15,2 2 5-15,-1-1-3 0,1 1 4 0,-6 8-6 16,7-10 9-16,-7 10 0 0,6-10 0 0,-6 10-1 16,3-6-2-16,-3 6-3 0,0 0 2 0,0 0-3 15,0 0 2-15,0 0-6 0,0 0 3 0,0 0 3 16,0 0-5-16,0 0 2 0,0 0 0 0,9 23 3 0,-9-23 1 16,-3 18-2-16,3-8 8 0,0-10-4 15,-1 23 4-15,1-12 2 0,0 1-5 0,1 1 1 16,-1 2-2-16,3-2 1 0,-1-1-5 0,1 3 6 0,1-3 2 15,-2-2-4-15,2-3 3 0,-4-7-1 0,7 17 0 16,-1-12-1-16,-6-5-1 0,9 13 1 0,0-9 0 16,2 1-1-16,-4-1-3 0,4-3-5 0,1 3-5 15,-2-1-1-15,-10-3-7 0,27-4-1 0,-15 4-2 16,1-4-5-16,4 0 4 0,-4 1-1 0,2-1-2 16,-2-1 7-16,-4-1-1 0,3-3 0 0,3 3-1 15,-3-3 3-15,0 0 4 0,-4-1 1 0,-3 3 1 16,3 0 6-16,-1 0 2 0,-1-2 3 0,0 1 12 0,-6 8 3 15,9-11 7-15,-4 8 3 0,-5 3 0 16,6-9-2-16,-6 9-2 0,0 0-3 0,6-9-1 16,-6 9-4-16,0 0 1 0,0 0-6 0,0 0 1 0,0 0-4 15,0 0 3-15,0 0-2 0,13 14-2 16,-13-14 2-16,3 11-1 0,-3-11 2 0,3 14-1 16,-1-4 2-16,-2-10-3 0,4 11-1 0,-4-11 3 15,4 14-2-15,-1-6-3 0,-3-8 3 0,6 16-4 0,-4-12 5 16,-2-4 0-16,3 13-9 0,-3-13 9 15,6 13-5-15,-6-13 3 0,3 5 1 0,-3-5 0 0,0 0-5 16,7 6 5-16,-7-6-4 0,0 0 5 0,8 7-2 16,-8-7 3-16,0 0-1 0,15-3-1 0,-15 3-2 15,16-10 1-15,-16 10-4 0,15-5 0 0,-6-1 1 16,3-1-8-16,-2 1-2 0,1-2 1 0,2-2-2 16,-1-1-2-16,0 1 1 0,0-1 4 0,-2 1-7 15,-2 4 6-15,1-5 2 0,4 4 0 0,-2 0 1 0,-4-2 3 16,2 1 1-16,-1 3 7 0,3-1-1 15,-3-1 2-15,5 0 3 0,-5 0 0 0,1 4 2 16,-9 3 0-16,13-5-5 0,-13 5 2 0,20-2-2 16,-20 2-1-16,19 2 1 0,-19-2-1 0,19 4 1 0,-8-2 0 15,-2 3-1-15,-2 2 2 0,4-3-2 16,-7 7 1-16,5-4 0 0,0 5-1 0,-2 0-1 0,-1 1 2 16,5-2-3-16,-7 0 0 0,-1-4-1 0,3 6-1 15,-3-2 2-15,2-2 1 0,1 0 4 0,-3 1-4 16,-3-10-1-16,6 10 4 0,-2-4-5 0,2 2 1 15,-6-8 0-15,5 8-1 0,-5-8-1 0,10 7 2 16,-10-7-3-16,0 0-6 0,15 4-8 0,-15-4 1 16,18-5-6-16,-18 5 3 0,15-11-6 0,-3 4-2 15,1-1 1-15,1-1-3 0,-3-2-1 0,3-2-2 16,5-5-1-16,-5 4 3 0,2-3-1 0,3-3 5 16,-1 0 2-16,-3 0-1 0,3-3 1 0,-3 1 3 0,3 1 2 15,-3-4 0-15,0 2 1 0,1 0 1 0,-2-3 1 16,1 4-2-16,1-2 6 0,-1 2 0 15,-2 1 3-15,1 4 2 0,-4-3-2 0,2 3 8 0,-4 5 1 16,3-5 6-16,-2 10 0 0,0-6 1 0,-1 8 1 16,1-5-4-16,-2 5 1 0,2 1 1 0,-9 4-7 15,14-9 7-15,-7 7-6 0,-7 2-1 0,13-1 5 16,-13 1 3-16,14 7-2 0,-7-2 3 0,-1 1-1 16,2 7-1-16,1-2 2 0,0 1 1 0,0 1 2 15,-3 4-4-15,1-3 0 0,2 10-2 0,0-6 3 16,-6 0-1-16,7 5-3 0,-2-1 4 0,-1-4-5 15,-1-1 0-15,2 4-1 0,1 3 1 0,-3-10-5 16,0 5 8-16,1-3-2 0,-1-1-3 0,1-1 0 16,-1-1 1-16,0-2-4 0,0 2 5 0,-1-6-3 15,-2 3 2-15,1-3-1 0,-4-7-3 0,6 11 2 16,-6-11 1-16,3 8 1 0,-3-8-2 0,0 0 1 0,5 10 3 16,-5-10-1-16,0 0 1 0,0 0-1 15,0 0 0-15,0 0-1 0,0 0 1 0,0 0-4 16,0 0 3-16,0 0-4 0,0 0 1 0,0 0-1 0,0 0 0 15,-21-29 0-15,12 22 0 0,0 1-2 0,0-1-2 16,-3 4 1-16,0-4-1 0,0 4 0 0,-4-1 0 16,-1-1 0-16,1 3-1 0,-3 2 2 0,-1-4 1 15,1 4-4-15,-1 4 7 0,-6-4-1 0,6 6-2 16,1-5 0-16,-1 6 2 0,6 0-1 0,-4-1 0 16,4 0 0-16,5-1 0 0,0 2 2 0,0-3 0 0,5 3-3 15,4-7 3-15,-6 13 0 0,6-13-1 16,-3 13 2-16,3-13 6 0,12 12-4 0,-2-9 4 15,4 1-5-15,2 1 4 0,4-1-4 0,6-4 1 0,4 1 1 16,-1 3-1-16,-1-6 0 0,2 2-1 0,-2 2-7 16,-1-2-9-16,-2 0-7 0,2 0-14 0,-2-2-11 15,-7 4-16-15,0-6-11 0,-3 3-13 0,2 1-10 16,-1 0-14-16,-4 0-23 0,-12 0-24 0,18 0-37 16,-18 0-139-16,15-2-358 0,-15 2 158 0</inkml:trace>
        </inkml:traceGroup>
        <inkml:traceGroup>
          <inkml:annotationXML>
            <emma:emma xmlns:emma="http://www.w3.org/2003/04/emma" version="1.0">
              <emma:interpretation id="{C378821A-AF24-4FF9-AF3E-072D956B961E}" emma:medium="tactile" emma:mode="ink">
                <msink:context xmlns:msink="http://schemas.microsoft.com/ink/2010/main" type="inkWord" rotatedBoundingBox="14236,4529 16603,4492 16622,5691 14255,5728"/>
              </emma:interpretation>
            </emma:emma>
          </inkml:annotationXML>
          <inkml:trace contextRef="#ctx0" brushRef="#br0" timeOffset="53702.16">13173 4398 185 0,'-8'-5'197'0,"8"5"-28"16,0 0-12-16,0 0-7 0,0 0-10 0,0 0-6 15,0 0-2-15,0 0-6 0,41 2-7 0,-28-2-6 16,2 7-4-16,4-7-5 0,1 3-5 0,7 1-4 16,-1 2-9-16,6-1-2 0,-2-3-10 0,13 0-7 0,-1 3-7 15,-1-1-3-15,3-2-6 0,-4 2-3 16,0 1-6-16,-12-5-6 0,4 2-5 0,-5-2-7 15,-1 0-18-15,0 1-16 0,-7-1-16 0,1 3-15 0,-3-2-17 16,3-1-20-16,2 0-17 0,2-1-17 16,-5 1-15-16,-1-4-20 0,2 2-47 0,-4-6-108 15,2 1-326-15,3-2 145 0</inkml:trace>
          <inkml:trace contextRef="#ctx0" brushRef="#br0" timeOffset="53372.65">13587 4003 149 0,'0'0'148'0,"0"0"-6"0,0 0-14 0,0 0-9 16,0 0-3-16,0 0-6 0,11-18-2 0,-11 18-6 16,0 0-3-16,0 0-6 0,6-14-4 0,-6 14-4 0,6-8-7 15,1 3 0-15,-1-2-8 0,-6 7-2 16,14-11-1-16,-7 6-7 0,1 0 2 0,-1-4-7 0,5 0-3 15,-5 2-3-15,5-3-8 0,-4 3-2 16,4-6-7-16,-2 6 2 0,2-2-5 0,-1-2-4 16,-4 0-1-16,0 3-1 0,1-2-3 0,-1 0-2 0,-1 1-2 15,-1 4-2-15,1-6-3 0,-6 11 1 0,3-18-3 16,-2 7-3-16,-1 11 0 0,-3-17-3 0,-1 6-6 16,4 11-2-16,-8-16 1 0,2 7-1 0,-1 3 1 15,-1 0-12-15,-4-2 10 0,-1 1 1 0,0 1 2 16,-1 2-4-16,-1-1 2 0,2 3 1 0,-4-5-2 15,3 5 0-15,-4 2 2 0,1-1 1 0,2 1 2 16,-1-1-1-16,1 2 0 0,5 0-1 0,10-1 1 16,-21 2-1-16,10 1 0 0,1 2-3 0,1-2 5 15,9-3-3-15,-14 8-1 0,8-3 4 0,6-5 0 0,-10 15-1 16,7-9-1-16,-1 5-1 0,2-1 3 0,2-10 2 16,0 25-2-16,0-12-1 0,0 2 4 0,2 1 2 15,-1-1 2-15,4 5-2 0,-1-4 4 0,-1 0 3 16,-1 4 1-16,2 1 5 0,2 2-1 0,0 1-1 15,3 0 1-15,-2 0 6 0,2-2 2 0,-1 2 1 16,-2-1 1-16,-3-1 6 0,1 0-2 0,2 2-4 16,-4 0 1-16,-1-1 3 0,-1-1-3 0,-6 0-2 15,5 2 2-15,-4 0-2 0,4 0-1 0,1 1 2 16,-2 0-8-16,1-1 5 0,-2 0 0 0,0 2-6 16,0-3 2-16,0 2 0 0,-2-1-3 0,2 3-2 0,-1-2-3 15,-1-3 2-15,4-5-1 0,-1 4-2 16,-2 2-1-16,1-4 0 0,0-1 1 0,1-1 0 15,1 0-2-15,-1-3 1 0,-2 0 1 0,2 0-1 0,2 0-4 16,0-1 3-16,0-13-2 0,0 18-2 16,-2-10-3-16,2-8-3 0,2 14-11 0,-2-14-7 15,2 13-19-15,-2-13-5 0,-6 15-13 0,6-15-14 0,-1 6-15 16,1-6-5-16,-5 10-19 0,5-10-15 0,0 0-22 16,0 0-15-16,0 0-38 0,-15 4-132 0,15-4-360 15,0 0 160-15</inkml:trace>
          <inkml:trace contextRef="#ctx0" brushRef="#br0" timeOffset="53984.23">14190 4137 142 0,'-15'0'199'16,"0"0"-14"-16,0 3-11 0,0 3-14 0,0-1-7 0,2 2-6 16,0 3-9-16,-1 0-7 0,2 0-12 0,3 5-7 15,-1-8-12-15,1 7-8 0,1-2-4 16,-1-1-9-16,3 4-4 0,3-4-7 0,2 3-5 0,1-1-5 15,0 1-3-15,1 0-8 0,5 1 0 16,0-2-4-16,2 1-7 0,1-3-2 0,3 0-4 0,1 1-2 16,1-1-13-16,0-2-18 0,3 0-18 0,-1-2-14 15,2 0-25-15,0 0-12 0,0 0-23 0,1-3-20 16,1-1-23-16,1-3-20 0,-3 0-163 0,1-2-346 16,0 0 153-16</inkml:trace>
          <inkml:trace contextRef="#ctx0" brushRef="#br0" timeOffset="54465.29">14566 4287 67 0,'7'-4'195'0,"-7"4"-16"0,0 0-18 16,0 0-15-16,0 0-3 0,0 0-11 0,0 0-7 0,0 0-4 16,0 0-6-16,9 21-7 0,-6-14-9 0,-3-7-10 15,5 14 0-15,-5-4-9 0,0-10-6 16,3 18-10-16,-2-9-2 0,4 2-4 0,-5-11-8 0,3 14-6 15,-3-14-6-15,3 17-1 0,-3-12-2 0,0-5-1 16,3 13-4-16,-3-13-6 0,0 0-1 16,1 11-1-16,-1-11-3 0,0 0 0 0,0 0 1 0,4 11-5 15,-4-11 3-15,0 0-2 0,0 0-2 0,0 0-6 16,0 0 6-16,0 0-8 0,0 0 2 16,20-20-7-16,-20 20-1 0,12-15-2 0,-5 8-2 0,2-4-8 15,-1-3-3-15,1 0-1 0,-2 1-1 0,2 2-5 16,3-4 5-16,0 2 1 0,-3-1 0 0,4 0 2 15,-1 3 1-15,0-4-1 0,-3 3 5 0,3 2 0 16,-3-1 1-16,3 2 0 0,-5 4 5 0,4-2-2 16,-2-1 3-16,-2 5 4 0,4-1 0 0,-11 4 4 15,16-4 0-15,-16 4 2 0,18 0 1 0,-18 0 5 16,16 5 7-16,-10-1-2 0,5 3 5 0,-4-1-4 16,5 3 5-16,-3 2-2 0,-1-1 0 0,-3 1-1 15,6 0 0-15,-4 4-3 0,-1-5-1 0,2 4-1 0,-1-2-4 16,-1-1 2-16,0 0-1 0,-3-2-2 0,3 2-1 15,-1-1 0-15,-2-4-3 0,-3-6-16 0,6 14-7 16,-6-14-13-16,0 12-12 0,0-12-10 0,0 11-18 16,0-11-10-16,0 0-16 0,0 0-10 0,0 0-14 15,0 0-22-15,0 0-30 0,0 0-139 0,0 0-334 16,0 0 147-16</inkml:trace>
          <inkml:trace contextRef="#ctx0" brushRef="#br0" timeOffset="54761.49">15365 3863 15 0,'14'7'190'0,"-1"2"-10"0,-4 0-11 0,4 2-13 0,1 2-11 16,1 5-15-16,0 0-1 0,-2 5-7 0,-1 0-7 15,-2-1-7-15,1 4-5 0,-1-1-2 16,-2-3-10-16,-5 1-6 0,0 4-9 0,-2-4-9 0,-2 0-2 16,1 2-4-16,-8 1-6 0,-1-5-9 0,0 1-1 15,-3 3-2-15,3-5-6 0,-7-1-9 0,3 0 3 16,-4-1-5-16,5-5-14 0,0 2-19 0,-1-3-18 16,0 1-25-16,2-2-22 0,1-4-21 0,1 3-27 15,3-3-38-15,6-7-160 0,-11 9-344 0,11-9 152 16</inkml:trace>
        </inkml:traceGroup>
        <inkml:traceGroup>
          <inkml:annotationXML>
            <emma:emma xmlns:emma="http://www.w3.org/2003/04/emma" version="1.0">
              <emma:interpretation id="{E14AC453-0BF7-446E-ADA7-BCC18E218D99}" emma:medium="tactile" emma:mode="ink">
                <msink:context xmlns:msink="http://schemas.microsoft.com/ink/2010/main" type="inkWord" rotatedBoundingBox="17189,4539 19278,4507 19292,5414 17203,5447"/>
              </emma:interpretation>
            </emma:emma>
          </inkml:annotationXML>
          <inkml:trace contextRef="#ctx0" brushRef="#br0" timeOffset="55221.14">16147 4161 2 0,'-15'-3'250'0,"15"3"-18"16,0 0-26-16,0 0-14 0,0 0-19 0,0 0-12 15,0 0-10-15,0 0-10 0,0 0-7 0,47 0-8 16,-29 0-5-16,-1-1-6 0,1 1-5 0,1 0-8 16,8 0-6-16,-2 0-8 0,4 0-7 0,-1 1 0 0,2-1-10 15,-2-1-4-15,-1 1-7 0,1 0-2 0,-1 1-12 16,1-1 0-16,-1 0-6 0,0-1-1 0,-5 1-7 16,4 0-4-16,-1-4-1 0,-8 4-4 0,3 0-1 15,-3 0-2-15,-1 0-4 0,2 0 0 0,-3 0 1 16,1-2-2-16,-5 2-5 0,-11 0 3 0,22-1-3 15,-13 1 1-15,-9 0-3 0,18-3-2 0,-18 3-7 16,11 0-7-16,-11 0-16 0,0 0-13 0,12-1-19 16,-12 1-21-16,0 0-21 0,0 0-21 0,0 0-10 15,0 0-29-15,0 0-17 0,-45 5-42 0,27-3-144 16,0-2-391-16,-6 0 173 0</inkml:trace>
          <inkml:trace contextRef="#ctx0" brushRef="#br0" timeOffset="55496.38">16118 4398 154 0,'12'0'216'0,"3"4"-12"0,2-4-13 0,2 0-6 15,8 0-14-15,0 0-9 0,1 0-9 0,-1-4-4 16,1 3-11-16,-1 2-13 0,4-1-12 0,2-3-4 15,-5 3-11-15,4 0-6 0,-5-2-10 0,-7 2-5 16,7-1-11-16,-7 1-4 0,-4 0-8 0,2-1-6 16,0-3-3-16,-3 4-8 0,-6 0-11 0,-9 0-21 15,19 0-12-15,-19 0-14 0,18 0-14 0,-18 0-14 16,13-5-11-16,-13 5-15 0,18-1-22 0,-10 0-27 16,-8 1-20-16,19-7-39 0,-10 4-146 0,3-4-354 15,3 0 157-15</inkml:trace>
          <inkml:trace contextRef="#ctx0" brushRef="#br0" timeOffset="56118.05">17268 3937 67 0,'0'0'224'16,"-1"-10"-16"-16,1 10-18 0,0 0-23 0,0 0-18 15,0 0-14-15,0 0-10 0,0 0-16 16,0 0-8-16,0 0-7 0,0 0-4 0,0 0-7 0,-26 20-5 16,23-9-6-16,-3 0 1 0,0 5 0 0,5-1-6 15,-5 1-4-15,6-1-4 0,-6 9 1 0,6-1-4 16,-5 0 0-16,2 2-5 0,1-1-6 0,2-1-2 16,2 3-5-16,0-2-1 0,-2-2 2 0,-2 2-5 15,5-3 0-15,8 3 0 0,-4 1 5 0,5-4-5 16,-3-1-1-16,6-2 2 0,-3-1 4 0,3 1-4 15,3 0 0-15,3-1-6 0,-5-7 3 0,5 4-6 16,1-3 2-16,-1-1-5 0,5 0-1 0,-2-3 1 16,-5-2-3-16,9 1-1 0,-2-2-4 0,0-3 2 15,-2 1 0-15,2-2-5 0,1-2 2 0,-1-2-5 16,4 1 2-16,-1-2-3 0,-3-3 0 0,6-1 4 16,-4-2-5-16,9-6 1 0,-2 3-4 0,-1-7-5 0,-1 0-5 15,-8 4-2-15,9-6-5 0,-5-3-8 0,-5 8-4 16,4-12 2-16,-1 1 0 0,-2 4-5 0,-11 1 5 15,-1-2-3-15,0 3 0 0,-2-6 0 16,-4 3 4-16,-4 0 2 0,0-1 3 0,-1 1-2 0,-2-1 2 16,-2 1-2-16,-2-2 2 0,-2 3-1 0,-3 3 4 15,-3-4-4-15,-1 1 7 0,-1 3-6 0,-4-2 4 16,2 2 0-16,-7 6 5 0,3-6-2 0,0 2 3 16,-4 5-4-16,-1-2 3 0,-2-1 0 0,2 8-1 15,-2-2 1-15,0 2 1 0,0 1 1 0,0-1-2 16,2 6 2-16,3-3-1 0,-7 6 3 0,5 1-2 15,-2-1 0-15,2 6 3 0,-2-1-1 0,0 2 1 16,3 2 0-16,-2 0 3 0,2 4-2 0,0 0 2 16,0-3-2-16,-1 5 2 0,2 1-4 0,-2-2-18 15,5 2-12-15,-5 0-10 0,4 1-12 0,3 1-12 16,3-3-20-16,-1 0-16 0,3 0-14 0,0-1-14 0,3 2-23 16,2-3-166-16,-2-3-347 0,8-2 153 0</inkml:trace>
        </inkml:traceGroup>
        <inkml:traceGroup>
          <inkml:annotationXML>
            <emma:emma xmlns:emma="http://www.w3.org/2003/04/emma" version="1.0">
              <emma:interpretation id="{B73286C5-B643-4D51-B555-89655878AC73}" emma:medium="tactile" emma:mode="ink">
                <msink:context xmlns:msink="http://schemas.microsoft.com/ink/2010/main" type="inkWord" rotatedBoundingBox="19685,4058 23656,3996 23680,5530 19709,5592"/>
              </emma:interpretation>
            </emma:emma>
          </inkml:annotationXML>
          <inkml:trace contextRef="#ctx0" brushRef="#br0" timeOffset="56605.92">18888 3383 68 0,'0'0'174'15,"0"0"-17"-15,0 0-22 0,0 0-12 0,0 0 2 0,0 0-6 16,0 0-1-16,0 0-8 0,0 0-10 0,-35 21-7 16,27-8 4-16,-4-2-7 0,0 3-6 0,-3 7 1 15,-3 2-2-15,3 8-6 0,-3 3-2 16,2 1-1-16,-1 6-6 0,1 1-6 0,-2 0 0 0,7 2-3 15,-3 3-6-15,3 2-6 0,1 3-3 0,2-3-4 16,2 0-4-16,3 3-1 0,-3-3-3 0,5 0-1 16,2-5-2-16,1 2-6 0,2-4-14 0,2 0-22 15,-1-4-15-15,4 1-17 0,0-6-23 0,3 7-30 16,1-18-35-16,0 4-64 0,-1-8-143 0,6-2-367 16,-1-4 163-16</inkml:trace>
          <inkml:trace contextRef="#ctx0" brushRef="#br0" timeOffset="59071.1">19177 4016 55 0,'0'0'170'0,"0"0"-15"0,0 0-3 0,0 0-13 15,0 0-9-15,0 0-5 0,0 0-10 0,0 0-11 16,0 0-5-16,0 0-11 0,0 0-1 0,0 0-9 0,0 0-5 15,0 0-6-15,0 0-7 0,0 0-2 0,0 0-3 16,0 0-5-16,0 0-7 0,0 0-3 0,0 0-7 16,0 0-4-16,0 0 1 0,0 0-4 0,0 0 6 15,0 0-1-15,0 0-5 0,5 19 4 0,-5-19 2 16,4 14-3-16,-4-14 4 0,3 14 0 0,-3-14-2 0,2 17-1 16,-1-6 0-16,2-2-3 0,-2 0 2 0,-1-9-6 15,3 24-2-15,0-11-6 0,-1-2 3 16,-2 1-1-16,4 1-5 0,-4 0 4 0,2-2-3 15,-2-11 0-15,3 20-2 0,0-11 0 0,-2 1-3 16,-1 0 1-16,5 0-3 0,-5-10 2 0,3 13-2 16,-3-13-3-16,4 15 4 0,-2-8 1 0,-2-7-3 0,6 11-3 15,-6-11 1-15,1 9 2 0,-1-9-3 0,5 10 3 16,-5-10-1-16,0 0 2 0,3 9-3 0,-3-9 3 16,0 0-2-16,0 0 0 0,4 10-4 0,-4-10 3 15,0 0-1-15,0 0-5 0,0 0 7 0,0 0 3 16,0 0-8-16,0 0 6 0,0 0 0 0,0 0-1 15,0 0-4-15,0 0 5 0,0 0-1 0,0 0-2 16,0 0 1-16,0 0 0 0,0 0 2 0,20-17-2 16,-20 17-1-16,0 0-1 0,7-13 0 0,-7 13 1 15,6-11-3-15,-6 11 1 0,7-15-3 0,-2 5-1 0,-2 3-3 16,-3 7-4-16,6-18 0 0,-2 7 3 0,2 5-5 16,-1-8-1-16,1 2-4 0,0 0 4 0,1-2-1 15,-1 3 6-15,0-3-1 0,0 3 1 0,2-2-4 16,-4 5 6-16,3-4-1 0,-1 3 2 15,0-1 0-15,-1 0 1 0,4 3-2 0,-5-3 4 16,1 2-2-16,2 0 0 0,1-1 2 0,1 2-1 0,-5 1 0 16,2-3 2-16,0 0-1 0,1 4 3 0,-1-3-4 15,2 3-4-15,2-1 5 0,-4-1 4 0,-6 7-3 16,17-11-3-16,-10 6 3 0,4 0 3 0,2 0-11 16,-4-1 7-16,1 2 1 0,-2 0 0 0,4-2 2 15,-3 2 1-15,1 1-3 0,-10 3 1 0,17-4-1 16,-10-2-1-16,-7 6 3 0,18-1 0 0,-9-1-2 15,-9 2 1-15,12-1-1 0,-12 1-1 0,15-3-4 16,-15 3 8-16,12 0 1 0,-12 0 0 0,0 0 1 0,16 6-4 16,-16-6 1-16,8 4 0 0,-8-4-1 15,10 3 5-15,-10-3-3 0,9 7 1 0,-9-7-3 16,7 10 4-16,-4-5-3 0,-3-5 5 0,6 14-3 0,-4-8 5 16,-2-6-1-16,9 13 2 0,-6-4 0 0,0-2-1 15,0 3 0-15,-3-10 0 0,6 17 4 0,-6-7 4 16,0-1 0-16,0-9-2 0,0 20 2 0,-2-10-3 15,2-10 5-15,0 21-2 0,-3-15 3 0,3 9 0 16,-3-5-3-16,2 0 2 0,-4 1-1 0,1 1 0 16,2 1-3-16,-2-3 4 0,4-10-7 0,-2 20 7 15,1-12-6-15,-1 3 1 0,2-11 0 0,-3 17-2 16,3-6-1-16,0-11 2 0,-1 15-1 0,1-15-3 16,1 16 0-16,2-10 2 0,-3-6-5 0,2 18 3 0,-2-18 1 15,7 7 0-15,-7-7 0 0,8 10-4 16,-2-4 1-16,-6-6 2 0,13 8-2 0,-7-6 3 15,0 3-4-15,-6-5-7 0,14 4-14 0,-14-4-11 0,14 1-19 16,-14-1-16-16,14 1-20 0,-14-1-28 0,0 0-21 16,21-8-43-16,-12 5-217 0,-2-5-422 0,-4 0 186 15</inkml:trace>
          <inkml:trace contextRef="#ctx0" brushRef="#br0" timeOffset="60433.17">19795 3208 36 0,'0'0'143'0,"0"0"-7"0,0 0-9 15,-9 4-15-15,9-4 9 0,0 0-5 0,0 0-16 16,0 0-4-16,0 0-10 0,0 0-2 0,0 0-8 15,0 0-3-15,0 0-7 0,0 0-8 0,0 0-8 16,0 0-3-16,0 0-4 0,20-21-4 0,-20 21-5 16,0 0-5-16,12-4-1 0,-12 4-5 0,9-5 5 0,-9 5-13 15,14-5 4-15,-14 5 0 0,13-5-2 16,-5 3 0-16,-8 2-6 0,19-4-2 0,-12 4 3 0,-7 0-7 16,18-4 9-16,-6 4-9 0,-12 0 5 0,20 0-5 15,-20 0 3-15,16 0-7 0,-16 0-7 0,18 0 14 16,-18 0-2-16,10 4-1 0,-10-4-1 0,17 1-2 15,-17-1 2-15,9 5 1 0,-9-5-5 0,7 5-1 16,-7-5 6-16,5 7 1 0,-5-7-3 0,6 13 6 16,-6-13-1-16,1 11 0 0,-1-11 5 0,-1 17-5 15,1-17 3-15,-6 19 5 0,4-8-1 0,-1-2 1 16,2 2 1-16,-5 1-3 0,3 0-2 0,-3 5-4 16,0-4 3-16,-2-1 3 0,4 3 0 0,-2 1-8 15,0-1 10-15,-1-2-3 0,1 1 2 0,-5 7-2 16,5-7-6-16,-4 3 6 0,-1-1-2 0,-1-3 2 15,5 1-3-15,-5-1 3 0,3-2-2 0,-1 2-5 0,2-2-5 16,1 0 9-16,-4 3 0 0,4-4-2 0,1-3 0 16,-2 2 0-16,1-1 1 0,-4-4-4 0,7 3 3 15,4-7 0-15,-13 7-1 0,7-1 1 0,6-6-6 16,-14 8 2-16,14-8 1 0,-10 3-1 0,10-3-2 16,-9 3 5-16,9-3 0 0,0 0-3 0,-17 0 5 15,17 0-8-15,0 0 2 0,0 0 2 0,-15-5-1 16,15 5-5-16,0 0 7 0,-5-10-1 0,5 10-2 15,0 0 0-15,-2-15-1 0,2 15 2 0,0 0-2 0,13-18-3 16,-7 10 0-16,0 2-7 0,-6 6 6 16,9-10-3-16,-3 5 0 0,2-4 2 0,-8 9 2 15,13-7 0-15,-5 3-7 0,-8 4 4 0,18-3 1 0,-11 0 0 16,-7 3 0-16,16-5 2 0,-7 3-4 0,-9 2 4 16,20 0 0-16,-20 0-4 0,19 0 5 0,-19 0-1 15,17 2-2-15,-9 2 1 0,3-3-1 0,-1 4-1 16,-1 0 3-16,2 0 1 0,-2-3 2 0,3 5-2 15,0 0-1-15,-2-1 3 0,6 1-5 0,-2 1 5 16,-4-2 0-16,1-2-3 0,4 1 4 0,-2 0 4 16,0 1 1-16,-1-5 2 0,0 3 3 0,-1-1-1 15,1-1 2-15,0-1 1 0,0-1 1 0,-12 0 0 16,16 0 5-16,-16 0-6 0,19-3 1 0,-8 0-2 0,-11 3 0 16,15 0-1-16,-15 0-4 0,12-4 3 0,-12 4-7 15,10-6 1-15,-10 6-1 0,9-6-7 16,-9 6-7-16,4-8-10 0,-4 8-17 0,0 0-10 15,9-5-16-15,-9 5-20 0,0 0-19 0,0 0-20 0,9-10-23 16,-9 10-45-16,0 0-117 0,12-9-331 16,-9 4 147-16</inkml:trace>
          <inkml:trace contextRef="#ctx0" brushRef="#br0" timeOffset="60811.85">20546 3389 74 0,'-21'9'173'0,"21"-9"-8"0,0 0-12 15,0 0-9-15,0 0-4 0,0 0-2 16,0 0-4-16,0 0-2 0,0 0-6 0,0 0-5 0,20 20 0 15,-20-20 4-15,18 6-9 0,-3-6-3 0,-1 1-2 16,4-1-10-16,2 3-5 0,7 0 0 0,1-3-9 16,-1 4-3-16,3-4-7 0,-4 0-5 0,3 0-11 15,-4-4 0-15,0 4-9 0,2 0-3 16,-7 0-4-16,-4 0-5 0,2-2-5 0,-3 4 0 0,-15-2-11 16,25 0 3-16,-16-2-5 0,-9 2-4 0,17-4-5 15,-17 4-10-15,0 0-9 0,15-1-17 0,-15 1-7 16,0 0-13-16,11 0-15 0,-11 0-4 0,0 0-16 15,0 0-10-15,0 0-14 0,0 0-19 0,0 0-16 16,0 0-5-16,0 0-20 0,0 0-34 0,0 0-127 16,0 0-350-16,0 0 156 0</inkml:trace>
          <inkml:trace contextRef="#ctx0" brushRef="#br0" timeOffset="61644.79">21610 3239 88 0,'0'0'168'0,"0"0"-10"0,0 0-3 0,0 0-9 0,10-6-8 16,-10 6-6-16,0 0-13 0,0 0-7 0,0 0-13 15,0 0-8-15,0 0-3 0,0 0-16 0,0 0 3 16,0 0-4-16,0 0-2 0,0 0-13 0,-40 0 3 15,40 0 0-15,-17 3 1 0,17-3-6 0,-25 3-3 16,13 1 1-16,-1 3-6 0,-1-2-6 0,1 1 2 16,-1-3-5-16,5 4-7 0,-3-3-1 0,2 2-3 15,3 0-2-15,-1 1-2 0,1-2-7 0,-1 2 2 16,1-1 5-16,1 0-7 0,0 3 0 0,0-2-2 16,-2 0 0-16,8-7 1 0,-6 15-4 0,5-7 0 15,1-8-1-15,-3 15-6 0,3-15 5 0,3 12-2 16,-3-12 1-16,3 15 1 0,-3-15 0 0,10 11 2 15,-2-7-3-15,-1 3 1 0,1-4 1 0,2 4-5 16,1-3-1-16,1-1 0 0,1 1 2 0,2-1-1 16,-2 0 2-16,4 1-2 0,-7-1-1 0,7-2 4 0,-4-1-5 15,0 3 1-15,-13-3 1 0,20 0-5 0,-20 0 7 16,15-3-4-16,-15 3 1 0,13 0 3 0,-13 0-7 16,0 0 2-16,14 0 6 0,-14 0-4 0,0 0 5 15,0 0-4-15,0 0-1 0,0 0 0 0,0 0-2 16,0 0-1-16,0 0 1 0,0 0 1 0,0 0 1 15,0 0-5-15,0 0 3 0,0 0-3 0,-45 3 2 16,45-3 2-16,-18 7 3 0,6-3-7 0,-1 2 7 16,1 1-1-16,4 0-2 0,-4 0 1 0,3 1-1 15,2-5-2-15,-2 7 0 0,4-6-5 0,-4 3 9 16,9-7-5-16,-13 18 4 0,10-15-1 0,-1 6 3 16,4-9-5-16,-6 12 4 0,6-12-1 0,-3 10 2 15,3-10-2-15,0 0 3 0,6 17-4 0,-6-17 5 16,9 12 0-16,-1-9-1 0,3 1-3 0,2 2 1 15,2 1 2-15,3-4-6 0,2 4 6 0,-4-5-3 16,3 1-2-16,2 3 1 0,5-1 2 0,-7-3-1 0,0 2 1 16,-4-3-1-16,2-1 0 0,-2 1-1 0,-1-1-1 15,-2 0-4-15,0 0 5 0,-12 0-3 0,17-2-2 16,-17 2-6-16,16 0-2 0,-16 0-3 0,11-4-11 16,-11 4-12-16,10-3-14 0,-10 3-10 0,0 0-18 15,0 0-18-15,0 0-18 0,13-4-20 0,-13 4-26 16,0 0-191-16,5-9-380 0,-5 9 168 0</inkml:trace>
          <inkml:trace contextRef="#ctx0" brushRef="#br0" timeOffset="63110.49">22284 3376 58 0,'0'0'120'16,"0"0"-18"-16,0 0 10 0,0 0-21 0,0 0 14 15,0 0-7-15,0 0-9 0,0 0-10 0,0 0 2 16,0 0-9-16,0 0-7 0,0 0 0 0,22 13-5 15,-22-13-5-15,0 0 1 0,0 0-4 0,9 2-6 16,-9-2 0-16,0 0-3 0,7 5-2 0,-7-5-3 0,0 0 3 16,0 0-1-16,8 8-9 0,-8-8 0 0,0 0-4 15,6 9 1-15,-6-9 3 0,0 0-2 16,4 9 1-16,-4-9 0 0,6 9 0 0,-6-9-4 0,6 9 2 16,-6-9-5-16,8 9 0 0,-8-9 0 0,6 11-4 15,-6-11 0-15,7 13 0 0,-5-8-2 0,-2-5 0 16,7 16 2-16,-1-8-9 0,-1-1 12 0,-2 1-2 15,-3-8-5-15,7 18 6 0,-1-10-5 0,0 3 1 16,0-2-3-16,-2-1 0 0,1 2 2 0,-1-1-1 16,4 0-5-16,-2 1 4 0,-2 2-4 0,1-1 0 15,1 1 1-15,0-4-2 0,0 5-4 0,1-2 3 16,-3 3-4-16,-1-4 4 0,3 2-4 0,-1-2-2 0,-2 1 1 16,3 1 5-16,-2-1-3 0,-1-1 1 0,2-1-1 15,1 3-4-15,-3 2 3 0,3 1 1 16,-2-3 1-16,1-3-2 0,-2 5-11 0,1-1 12 0,-1 2 0 15,2 0-3-15,1 0 4 0,-5-3-2 0,1 2 3 16,2-2-3-16,-1 2 1 0,0-3-2 16,-2 4 1-16,1-1 1 0,1 1-2 0,-3 0 1 0,1-3-4 15,1 3 4-15,-2 0-6 0,0-4 8 0,1 3-2 16,-2-1-5-16,1 3 4 0,-2-3-3 0,2 0 5 16,0 3 0-16,-1-4 3 0,-2 2 1 0,1 1-1 0,2-2-1 15,0 0 1-15,0 3-2 0,-1-3-2 16,-2-2 5-16,1 1 0 0,1 4-1 0,-1-6 3 15,0 6 2-15,-1-4-1 0,0-3-2 0,1 6 4 0,-1-3 1 16,0 1 0-16,0 0 7 0,-1 2-2 16,-2-1 3-16,3-1-4 0,-3-2 5 0,0 1-4 15,1 0-3-15,-2-1-2 0,1 0 4 0,3-2-4 16,-3 3-1-16,0-5-2 0,6-7 4 0,-9 14-3 16,5-5 1-16,-1-1 0 0,5-8 2 0,-7 17-4 0,5-12 2 15,2-5-1-15,-6 12-3 0,2-5 2 0,4-7-3 16,-8 12 3-16,8-12-2 0,-6 6-2 0,6-6 0 15,-4 11 0-15,4-11 2 0,-5 7-4 0,5-7 2 16,0 0-5-16,-6 10 0 0,6-10 3 0,0 0-3 16,0 0-1-16,0 0 4 0,0 0-5 0,-7 8-8 15,7-8-15-15,0 0-17 0,0 0-20 0,0 0-26 16,0 0-22-16,0 0-34 0,0 0-42 0,0 0-240 16,0 0-456-16,0 0 202 0</inkml:trace>
        </inkml:traceGroup>
        <inkml:traceGroup>
          <inkml:annotationXML>
            <emma:emma xmlns:emma="http://www.w3.org/2003/04/emma" version="1.0">
              <emma:interpretation id="{16358822-60D6-4E82-8C54-8A3EBE455E05}" emma:medium="tactile" emma:mode="ink">
                <msink:context xmlns:msink="http://schemas.microsoft.com/ink/2010/main" type="inkWord" rotatedBoundingBox="24445,4350 25829,4328 25848,5515 24463,5536"/>
              </emma:interpretation>
            </emma:emma>
          </inkml:annotationXML>
          <inkml:trace contextRef="#ctx0" brushRef="#br0" timeOffset="64453.68">23757 3623 25 0,'11'-3'182'0,"-11"3"-12"0,9-7-19 0,-9 7-15 16,11-8-10-16,-11 8-13 0,8-10-8 0,-8 10-10 16,6-9-2-16,-6 9-15 0,4-8 1 0,-4 8-6 0,3-12-8 15,-3 12-5-15,0-11-5 0,0 11-13 0,0 0-3 16,-7-22 1-16,5 14-13 0,2 8 11 0,-7-16-7 16,2 9 4-16,5 7-6 0,-11-11-4 0,2 6 4 15,9 5-5-15,-18-6-2 0,9-1 2 16,9 7-1-16,-20-2-1 0,7 2-2 0,1-1 0 0,12 1 1 15,-25 0 2-15,11 0-11 0,-1 0 9 0,3 3-2 16,12-3-2-16,-19 4 1 0,9-1-4 0,-2 3 1 16,4 2-2-16,1-1 0 0,-5 1 2 0,6 0-4 15,-3 4-2-15,0 2 2 0,1-2 3 0,2 1-3 16,-1 5 1-16,1-1-1 0,5 1 0 0,-2 2 3 16,-2 4-5-16,5 2 3 0,0-4 1 0,2 3 4 15,-2-3-1-15,0 5 2 0,4-3-1 0,-1 2 2 16,0 0 1-16,3-1-3 0,1 3 3 0,-4-3-2 15,5 0 0-15,-2 2 1 0,-2-4 2 0,4 3 2 16,2-2-3-16,-4-1 2 0,3 0 1 0,-3 2 1 16,2 0-4-16,-2-3 5 0,1 4-2 0,0-5 1 0,1 2-3 15,-1-4-1-15,-2 5-3 0,1-7-4 0,3 0 3 16,-5-3-3-16,-1 4-3 0,3-1 2 0,0 0 0 16,0-1 0-16,-1-2-3 0,-2 3 3 0,1-6-8 15,-1 3 4-15,2 1-3 0,-1-3 4 0,-1 2-5 16,0-4 0-16,-2-2-1 0,5 5-10 0,-4-2-8 15,5-1-8-15,-7 0-14 0,0-10-11 0,0 18-14 16,0-8-5-16,0-10-19 0,-4 18-12 0,4-18-14 16,-3 14-26-16,-2-7-17 0,5-7-32 0,-7 10-151 15,7-10-367-15,-9 7 163 0</inkml:trace>
          <inkml:trace contextRef="#ctx0" brushRef="#br0" timeOffset="65111.7">23375 4290 152 0,'0'0'161'0,"20"0"-13"0,-20 0-13 0,24 0-6 15,-5 6-13-15,2-4-11 0,4 1-7 0,2 4-8 16,3-1 3-16,1-2-4 0,-1 2-1 0,-2 1-3 15,2 2-1-15,-1-4-6 0,-4 6-6 0,2-5-8 16,-6 2 0-16,-2-1-4 0,0-3-6 0,-1 6-2 16,-1-4-1-16,-4 1-8 0,1-2-2 0,-1 5-4 15,-1-6 1-15,-3 2-7 0,1 0 3 0,-1-1-4 16,2 2-3-16,-4-3 3 0,5 0-3 0,-2 6 4 0,2-6-2 16,-4 2 0-16,8 1-2 0,-1-1-5 0,-6-1 1 15,3-2 1-15,0-2-5 0,1 2-2 0,-1 3 4 16,-1-6-7-16,1 0-4 0,-12 0 7 0,21 0-3 15,-21 0 2-15,18-6-4 0,-11 5-2 0,-7 1-2 16,16-7 5-16,-8 3-6 0,-8 4 2 0,12-11-6 16,-9 3 3-16,-3 8-1 0,7-15-2 0,-2 7 2 15,-4-3 1-15,-1 11-4 0,3-19 0 0,-6 7-3 16,3 0 2-16,-4 0-1 0,-2-2 0 0,3-1 0 16,-9 3 0-16,4-2-1 0,-5 3 2 0,0 4-5 15,1-4 2-15,-14-2 1 0,10 3-1 0,-2 4 2 0,-1 1-3 16,4-2 1-16,-12 4 2 0,7-3-2 0,1 1-2 15,0 5 4-15,-1-4-1 0,4 4-1 16,-2 0 3-16,0 4-4 0,3-4-3 0,2 0-6 16,-1 0-4-16,5 5-7 0,9-5-7 0,-16 8-13 0,8-4-6 15,8-4-8-15,-11 8-9 0,11-8-8 16,-9 12-14-16,9-12-29 0,-5 9-1 0,5-9-27 16,0 0-179-16,14 13-350 0,-14-13 154 0</inkml:trace>
          <inkml:trace contextRef="#ctx0" brushRef="#br0" timeOffset="65513.15">24437 4392 102 0,'0'0'156'0,"3"10"-9"0,-3-10-9 15,6 7-9-15,-6-7-7 0,5 11-7 0,-5-11-7 16,3 13-3-16,-3-13-13 0,3 11 3 0,0-4-8 16,-3-7-11-16,3 10-13 0,-3-10 6 0,0 14-6 15,0-14-5-15,4 9-9 0,-4-9-1 0,0 0-4 0,3 12-6 16,-3-12 0-16,0 0-4 0,0 0 1 0,0 0 9 16,3 10 9-16,-3-10 6 0,0 0-3 0,0 0-4 15,0 0-4-15,0 0-3 0,0 0-12 0,0 0-1 16,0 0 1-16,0 0-5 0,0-37 0 0,3 26-2 15,-3 11-4-15,3-22 0 0,-3 12-1 0,4-1-3 16,2-2-3-16,-3-2-1 0,3-1-2 0,5 1-1 16,-4 1 1-16,2 2-5 0,2-4-1 0,1 3-6 15,4 1-10-15,-3 1-10 0,2-1-5 0,2 0-8 16,-4 3-12-16,4 0-13 0,-4 0-7 0,5 2-12 16,-5 0-20-16,1 0-27 0,2 4-12 0,-5-5-40 15,0 8-131-15,3-6-334 0,-5 2 148 0</inkml:trace>
        </inkml:traceGroup>
        <inkml:traceGroup>
          <inkml:annotationXML>
            <emma:emma xmlns:emma="http://www.w3.org/2003/04/emma" version="1.0">
              <emma:interpretation id="{A9B931BA-9643-4B7F-9021-FFC7E15DF214}" emma:medium="tactile" emma:mode="ink">
                <msink:context xmlns:msink="http://schemas.microsoft.com/ink/2010/main" type="inkWord" rotatedBoundingBox="26923,4693 30761,4633 30774,5423 26935,5483"/>
              </emma:interpretation>
            </emma:emma>
          </inkml:annotationXML>
          <inkml:trace contextRef="#ctx0" brushRef="#br0" timeOffset="67240.14">26023 4204 5 0,'0'0'194'0,"-6"-9"-14"0,6 9-3 15,0 0-12-15,-8-6-17 0,8 6-11 0,0 0-12 16,0 0-12-16,0 0-15 0,-19 0-2 0,19 0-6 15,0 0-7-15,-14 11-5 0,5-6-8 0,0 0-8 16,2 1-3-16,-2 4 1 0,2-2-2 0,-2-1-7 16,1-2-4-16,-1 7-2 0,-1-1-9 0,-2-2-1 15,4 1-3-15,2-1-3 0,3-2-2 0,-3 3-1 16,2-4 0-16,4-6-5 0,-3 18 0 0,3-18-2 16,-6 11 1-16,6-11 0 0,0 12 0 0,0-12 4 15,9 9-1-15,-9-9 0 0,16 3-4 0,-5-2 1 16,1 2-1-16,7-2-2 0,-5 1-2 0,2-4-2 15,3 1-2-15,-2-2-5 0,2 0 5 0,-2-2-3 16,-1 1 1-16,3-2 2 0,-2 0-2 0,2-1-1 16,-4 2-3-16,1-5 1 0,-2 0-1 0,5 0-4 0,-5-1 2 15,-2-3-3-15,1 4-1 0,-2-4 1 0,-6 2-6 16,6 1 2-16,-5-1 1 0,-3 1 1 0,3-2 1 16,-6 1-1-16,0 2-1 0,0 10 0 0,-3-25-2 15,-3 18 1-15,0-2-5 0,-5 1 3 0,1 1 4 16,-5-4-2-16,-1 4 0 0,-4 1-1 0,1-1 2 15,0 3-1-15,-1 2 0 0,-4 1 0 0,5 1-1 16,3-4-1-16,-4 4-5 0,5 4-6 0,-6-4-8 16,3 3-6-16,2-1-9 0,0 0-10 0,2 5-10 15,1-3-4-15,4-1-18 0,-2 1-11 0,2 2-1 16,9-6-13-16,-13 7-13 0,13-7-5 0,-12 9-45 16,12-9-90-16,0 0-282 0,0 0 124 0</inkml:trace>
          <inkml:trace contextRef="#ctx0" brushRef="#br0" timeOffset="67843.94">26907 3899 93 0,'0'0'180'0,"0"0"-21"0,0 0-18 16,0 0-13-16,0 0-12 0,0 0-7 0,0 0-11 15,0 0-2-15,0 0-6 0,0 0-1 0,0 0-3 16,-22 25-3-16,16-17 0 0,-2-3-7 0,-1 6-2 15,-1-1-2-15,-2 1-1 0,-2-1-5 0,1 1 1 16,1 0-6-16,-1 1-7 0,-4 0-11 0,1 1 3 16,2-2-1-16,-1 0-3 0,2 2-7 0,-3-1-1 15,-1 1-7-15,4-2 1 0,-2 2-5 0,4-3-7 0,-2 1 6 16,4-1-2-16,3-2-4 0,-1 0-2 0,1 1 4 16,1-3-4-16,5-6-1 0,-9 15-2 15,6-9-2-15,3-6-4 0,-3 11 5 0,3-11-2 0,0 11 2 16,0-11 0-16,0 0 1 0,6 18-1 0,-6-18-3 15,6 9 1-15,-6-9-3 0,11 5 2 16,-5 2-2-16,-6-7 0 0,13 6 0 0,-2-5-2 0,-3 2 2 16,6-1 2-16,1 3-1 0,-2-5-3 0,4 5-5 15,-1-4 3-15,0 6 0 0,7-5-5 0,2 4 9 16,-1-1-4-16,-5 0-1 0,7-1 2 0,1 2-2 16,1 0 1-16,2-1 1 0,-2 2-1 0,2 0-1 15,-2-3 2-15,-1 3 1 0,-2-5-1 0,4 6-1 16,-10-4 1-16,-2-1 2 0,1 0-3 0,-7-2 0 15,6 0-1-15,-4-1 4 0,-4 3 2 0,-9-3-4 16,14 2 0-16,-14-2 0 0,13 0-1 0,-13 0-12 16,0 0-8-16,0 0-23 0,15 0-18 0,-15 0-16 0,0 0-20 15,0 0-29-15,4-10-31 0,-4 10-203 0,0 0-390 16,3-15 173-16</inkml:trace>
          <inkml:trace contextRef="#ctx0" brushRef="#br0" timeOffset="68788.33">27979 3875 123 0,'0'0'159'0,"0"0"-13"0,0 0-9 0,0 0-9 0,-12-16-7 16,12 16-1-16,-10-2-1 0,10 2-4 0,-20-7-7 16,10 4 1-16,-2 0-10 0,-1-2-7 0,-2 5-3 15,-3-2-5-15,0 1-9 0,2 1-1 0,-4 1-7 16,7-1-6-16,-7 2-8 0,4-2-2 0,0 5-11 16,2 1 4-16,-1-3-6 0,2 3-1 0,2-2-7 15,2 1-3-15,-1 1-1 0,10-6-3 0,-13 11-3 16,7-4-1-16,6-7-1 0,-9 12 1 0,4-6-4 15,5-6 1-15,-3 14-3 0,3-14-1 0,3 13-1 16,2-3-3-16,1-2 2 0,3 0 1 0,1 1-2 16,3 1 0-16,1-2-4 0,2-1 1 0,1 1 1 15,-2 0-3-15,-2 0 1 0,6-1 1 0,-5 0-2 16,1-3-1-16,-5 0 0 0,-1 0 0 0,2-2 0 0,-4 4 0 16,-7-6 3-16,12 5-4 0,-12-5 2 0,13 3 0 15,-13-3 1-15,6 4-3 0,-6-4 1 16,0 0-1-16,0 0-2 0,0 0-2 0,14 6 2 0,-14-6-3 15,0 0-2-15,0 0 6 0,0 0-4 0,0 0 1 16,0 0-1-16,0 0-1 0,-33 11 6 0,23-8-2 16,-5 1-1-16,1 2 3 0,1-1 3 0,-4 1 1 15,1 1-3-15,1 0-1 0,-1 0 1 0,-1 1 0 16,5 1 1-16,-1 2-3 0,-4-4-1 0,7 2 3 16,-2 0-1-16,2 2-2 0,2-4 3 0,4 3 0 15,-4-4-1-15,5 4 0 0,3-10 0 0,-3 15 2 16,3-15 3-16,3 14 0 0,-3-14-2 0,12 14 6 15,-4-7-5-15,5 0-1 0,5 0 2 0,3 4-1 16,4-4-2-16,-2 3-1 0,3-7 0 0,6 4 0 0,-5-3 0 16,1 3-2-16,-1-3 0 0,-2-2-6 15,-5 2-6-15,-1-4 1 0,0 1-6 0,-5-2 2 16,-1-3-4-16,-13 4-2 0,20-2 0 0,-12 2-4 16,-8 0-6-16,14-5-3 0,-14 5-2 0,13-6-12 0,-13 6-12 15,6-4-13-15,-6 4-9 0,0 0-9 16,0 0-17-16,6-10-9 0,-6 10-15 0,0 0-2 15,0 0-21-15,6-7-104 0,-6 7-278 0,0 0 124 0</inkml:trace>
          <inkml:trace contextRef="#ctx0" brushRef="#br0" timeOffset="69661.34">28791 3826 145 0,'0'0'150'16,"0"0"-6"-16,0 0-10 0,0 0-12 0,0 0-2 0,0 0-18 15,0 0-9-15,0 0-10 0,0 0-9 0,0 0-5 16,0 0-6-16,0 0-4 0,0 0-2 0,0 0-5 16,0 0 0-16,0 0-2 0,0 0-4 0,0 0-3 15,-26 17 1-15,26-17-6 0,-7 7 4 0,7-7 0 16,-9 9 1-16,3-5-4 0,6-4 3 0,-12 11-4 15,4-4-1-15,1 0 1 0,-5-1-3 0,5 3 2 16,-4-3-4-16,2 5 2 0,-4-1-6 0,2-4 2 16,-1 5-3-16,2-3-5 0,-3 3-1 0,1-1-1 15,-2 1 0-15,1-1-6 0,1 2 2 0,-2 0-1 0,1-2-2 16,0 2-5-16,-2 0 2 0,7-1-1 0,-4-3-1 16,3 2-1-16,-1 1 0 0,2-4-3 15,-1 2 3-15,7 0-1 0,-4-2 0 0,6-7-1 16,-11 13 0-16,8-6 0 0,3-7-1 0,-6 14 1 0,6-14-2 15,-4 10 0-15,4-10 0 0,0 0 2 0,-6 10-3 16,6-10 0-16,0 0 2 0,0 0 2 0,0 8 2 16,0-8 4-16,0 0-2 0,0 0 3 0,0 0 2 15,10 6-1-15,-10-6-3 0,0 0 2 0,17 8-4 16,-17-8-1-16,11 2 0 0,-11-2 0 0,14 1 1 16,-14-1-1-16,16 4-4 0,-16-4 0 0,18 0-2 15,-10 0 1-15,-8 0 0 0,19 5 0 0,-7-4-1 16,-2 0 0-16,1 5-3 0,4-3 3 0,3 1 2 15,-6 1-4-15,4 1 0 0,-1-6 2 0,3 6-1 16,1-1 0-16,1 0 1 0,-1 3-1 0,3-4-2 16,-2 3 2-16,1-4 0 0,2 1 0 0,-6 2 0 15,7 1 3-15,-5-3-1 0,-4 3 2 0,3-5-2 0,-2 3-2 16,-4-1-1-16,8-2 1 0,-8 2-2 0,-5-3-1 16,5 2-11-16,-12-3-11 0,13 4-12 15,-13-4-16-15,11 3-11 0,-11-3-16 0,0 0-15 16,10 4-19-16,-10-4-19 0,0 0-23 0,0 0-16 15,0 0-148-15,0 0-345 0,0 0 152 0</inkml:trace>
          <inkml:trace contextRef="#ctx0" brushRef="#br0" timeOffset="70238.86">29429 4102 137 0,'6'-18'207'0,"-6"18"-16"0,7-11-12 15,-1 5-15-15,-6 6-15 0,11-14-11 0,-10 4-12 16,2 3-8-16,2-1-11 0,2-2-8 0,1-3-9 16,-2 2-5-16,1-1-3 0,-1-3-6 0,-2 7-6 15,4-6-5-15,-1 1-6 0,-2 1-2 0,2-2-8 16,-2 2-3-16,-1-1 0 0,2 0-4 0,-1 2-6 0,-2 1-1 16,3 0-2-16,-2 2-2 0,-1-2-3 0,-3 10-3 15,6-17 2-15,-3 12-3 0,-3 5 1 0,0-13 0 16,0 13-2-16,7-10 3 0,-7 10-4 0,3-7-3 15,-3 7-7-15,0 0-1 0,9-8-6 0,-9 8-1 16,0 0 0-16,0 0 0 0,0 0-3 0,0 0 4 16,0 25-2-16,0-11-1 0,0 3 3 0,0-1-3 15,3 10 2-15,-3-2 4 0,2 1 1 0,-2 5 0 16,4 5 1-16,1 3 2 0,-4-2 2 0,1-1 1 16,5 4 1-16,4-5 1 0,-10-5-2 0,11 6-3 15,-6-6 4-15,-4-2-7 0,5 0 1 0,-2-2-1 16,-3 0-1-16,3-1 1 0,-5-6 2 0,6 5-2 15,-5-5-2-15,1-1 2 0,1-3-1 0,-3 0 0 16,1-4-1-16,1-1-3 0,-2-9 3 0,0 16 0 16,1-6-6-16,-1-10-11 0,3 8-9 0,-3-8-11 15,0 0-9-15,0 0-12 0,-3 17-16 0,3-17-12 16,0 0-14-16,0 0-26 0,0 0-30 0,0 0-46 16,0 0-180-16,0 0-406 0,0 0 180 0</inkml:trace>
        </inkml:traceGroup>
      </inkml:traceGroup>
    </inkml:traceGroup>
    <inkml:traceGroup>
      <inkml:annotationXML>
        <emma:emma xmlns:emma="http://www.w3.org/2003/04/emma" version="1.0">
          <emma:interpretation id="{1EC7152C-9036-4F7E-A800-150E9AE71917}" emma:medium="tactile" emma:mode="ink">
            <msink:context xmlns:msink="http://schemas.microsoft.com/ink/2010/main" type="paragraph" rotatedBoundingBox="3256,6924 22074,6443 22117,8125 3299,860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2C9D5B5-39E2-46B2-8C6A-053A9C571CD2}" emma:medium="tactile" emma:mode="ink">
              <msink:context xmlns:msink="http://schemas.microsoft.com/ink/2010/main" type="line" rotatedBoundingBox="3256,6924 22074,6443 22117,8125 3299,8606"/>
            </emma:interpretation>
          </emma:emma>
        </inkml:annotationXML>
        <inkml:traceGroup>
          <inkml:annotationXML>
            <emma:emma xmlns:emma="http://www.w3.org/2003/04/emma" version="1.0">
              <emma:interpretation id="{A9DAB98D-CCB0-4FCD-B5E9-99335FC6C464}" emma:medium="tactile" emma:mode="ink">
                <msink:context xmlns:msink="http://schemas.microsoft.com/ink/2010/main" type="inkWord" rotatedBoundingBox="3256,6924 5634,6864 5661,7925 3283,7986"/>
              </emma:interpretation>
            </emma:emma>
          </inkml:annotationXML>
          <inkml:trace contextRef="#ctx0" brushRef="#br0" timeOffset="73436.08">2175 6122 71 0,'8'-14'141'0,"-4"8"-10"0,-4 6-6 0,6-12-2 0,-6 12-1 15,6-11-5-15,-6 11-12 0,0 0-1 0,2-13-3 16,-2 13-3-16,0 0 0 0,1-10-2 0,-1 10-11 16,0 0-3-16,5-8-10 0,-5 8-9 0,0 0-9 15,0 0-4-15,0 0-10 0,0 0-1 0,0 0-2 16,0 0-1-16,0 0-8 0,0 0-5 0,1 29 2 16,-1-15 7-16,0 3-2 0,-1-3-2 0,-1 10 1 15,2-3-5-15,0 4 0 0,2 0 0 0,-1 2-2 16,-2 1 5-16,1 1-3 0,0-2-3 0,1 0 1 15,1 3 0-15,-4 3 1 0,7-3 0 0,-2-3-3 0,1 10 0 16,-1-2-1-16,0-10 1 0,-1 4-1 16,2-5 0-16,-3 5-3 0,1-5-2 0,-1 0 2 15,2 7-4-15,-1-7 4 0,-1 0-6 0,2 1 3 0,-1 1-1 16,-2-3-1-16,0 1 0 0,1-7-2 0,1 5-2 16,1-4 5-16,-3-2-6 0,3 1 3 0,0 1-3 15,0-5 1-15,-2 2-2 0,-1-6 2 0,5 7-2 16,-5-7-2-16,1 0-1 0,-1-9 4 0,5 17-3 15,-5-17 3-15,1 13-1 0,-1-13-2 0,6 8 3 16,-6-8 2-16,0 0-2 0,2 6 3 0,-2-6 1 16,0 0-1-16,0 0-1 0,0 0 1 0,0 0-2 15,0 0 3-15,13-21-6 0,-13 21 0 0,9-15-3 16,-6 4 1-16,2-1 3 0,1 0 2 0,-2-1-2 16,2-3-2-16,0-1 1 0,-2-1-1 0,2 1-2 15,3-5 2-15,2-1-3 0,-7 6 2 0,7-5 1 0,1 4-4 16,-2-6 0-16,0 2 3 0,-2 8-2 0,1-4-2 15,3 5-1-15,0 0 3 0,0-3 1 0,-2 4 0 16,2 1 0-16,0 2-1 0,-3 0-1 0,-2-2-1 16,2 6-1-16,-3 0 3 0,-6 5-4 0,14-8 3 15,-7 4-5-15,-7 4 1 0,11-4 0 0,-11 4 2 0,0 0-4 16,17 8 5-16,-17-8-1 0,8 9 0 16,-4-2-3-16,-1 3 4 0,3 2-2 0,-1 3-1 15,-4-3-2-15,4 4 5 0,-5-1 0 0,1 2 1 16,1 4-1-16,1-7 4 0,0 11-2 0,-3-6 3 15,1 3-3-15,2-1-3 0,0-4 6 0,-3-2-3 16,0 2 1-16,3-2 1 0,0 1 1 0,2-2-3 0,-4-3 3 16,1 2-2-16,2-5 3 0,1 2-1 0,2 3-2 15,-4-5 1-15,4 0 1 0,-1 0 0 16,2-1-1-16,2-2 1 0,4-1 0 0,-1 3 0 0,-1-5 0 16,-1-1 0-16,5 2-3 0,-1-2 2 0,0-2 1 15,3-3-1-15,-3 2-1 0,1-5 2 0,0 5-5 16,-2-3 2-16,2 1-5 0,1-7 1 0,-1 4-5 15,-1-4 1-15,0-2-1 0,-2 2 1 0,1-2-2 16,-1-1 6-16,4-4-1 0,-8 5-3 0,-1-4 1 16,7-5 0-16,-7 9-1 0,-1-5 0 0,1 2-1 15,-2-1 4-15,-3 1-1 0,3 1 4 0,-2-1-4 16,-2 2 4-16,-1 2-1 0,2 3 0 0,-3 9-3 0,-3-21 4 16,3 21-2-16,-1-14-1 0,1 14-2 0,-9-11 2 15,1 9 0-15,8 2 0 0,-13-4-1 0,13 4 1 16,-20 0 3-16,20 0-4 0,-25 6 2 0,13 3-2 15,-1-1 3-15,-2-1 3 0,1 5-2 0,1 0 0 16,0 0 4-16,1 5 0 0,0-4 2 0,0 0 1 16,3 3-3-16,-3-1 3 0,4 1-1 0,1-5-1 15,1 6 1-15,3-4-2 0,-1 3-2 0,-1-2 7 16,5-1-3-16,0-2-1 0,5 3-1 0,-4-4 3 16,3 1 1-16,-1-4 0 0,6 3-1 0,-1-1 2 15,1-4-3-15,1 1 4 0,5 1-2 0,3-2 0 16,0 2-3-16,1-6 0 0,7 4-6 0,-1-1-16 15,-6-2-18-15,1 1-27 0,-1-2-12 0,-2-1-26 0,2 0-28 16,5-1-30-16,-6-1-208 0,-2-1-397 16,5-1 175-16</inkml:trace>
        </inkml:traceGroup>
        <inkml:traceGroup>
          <inkml:annotationXML>
            <emma:emma xmlns:emma="http://www.w3.org/2003/04/emma" version="1.0">
              <emma:interpretation id="{E5FFCB1B-F6F2-445A-9710-54208936DDC8}" emma:medium="tactile" emma:mode="ink">
                <msink:context xmlns:msink="http://schemas.microsoft.com/ink/2010/main" type="inkWord" rotatedBoundingBox="7569,7370 10381,7298 10393,7761 7581,7833"/>
              </emma:interpretation>
            </emma:emma>
          </inkml:annotationXML>
          <inkml:trace contextRef="#ctx0" brushRef="#br0" timeOffset="77715.68">6758 6502 74 0,'-13'-5'199'16,"13"5"-14"-16,-16-5-8 0,16 5-10 0,-15-3-16 0,15 3-11 15,-17 0-12-15,17 0-15 0,-19 6-8 0,8-4-7 16,2 3-7-16,-4 3-5 0,-3-1-4 0,2 2-8 15,-1 0-1-15,5 3-8 0,-7-1-4 0,5-1-7 16,-1 5-3-16,6-5-7 0,-2 5-1 0,-2-2-6 16,2 5-3-16,3-1-3 0,2-2-1 0,1 1-7 15,-3 1 1-15,6 1-1 0,0 0-4 0,3 0-1 16,3-5 4-16,4 9-8 0,-1-7-8 0,2 0 9 16,-2-6-2-16,7 3 2 0,5 1-3 0,0-5 1 0,6 3 1 15,-2-3-8-15,2-4-1 0,1-2-2 16,11 7-1-16,-9-12-5 0,3 3 0 0,-2-3-5 15,-4-2-1-15,1 1-3 0,2 3 0 0,-5-6-3 0,2-3 2 16,-8 5 0-16,4-6-3 0,-4 3 3 0,-5 0 1 16,-2 0-1-16,1 1 7 0,0 0-3 0,-4 1 2 15,2 0 0-15,-5 2 1 0,-6 4 3 0,16-7-3 16,-10 2 1-16,-6 5-3 0,14-3 2 0,-14 3 3 16,13-3-2-16,-13 3-1 0,16 0 3 0,-16 0-1 15,17 3 0-15,-5 0 3 0,1-2 0 0,4 2-1 16,-1 2 0-16,-1-2 3 0,4 1-2 0,5-2-2 15,4-2 3-15,-5 0-1 0,1 0 2 0,-2 4 1 0,3-4 0 16,-5 0-1-16,-1-4 0 0,1 3 1 0,-4 0 0 16,0-3 0-16,-5 3 0 0,1-2 0 15,-5-1-1-15,-7 4-6 0,20-11 7 0,-14 5 3 16,3 0-2-16,-9 6 3 0,10-12-5 0,-4 5 1 0,-6 7 3 16,4-17-4-16,-1 11-1 0,-3-4 0 15,0 10 3-15,3-19-1 0,-3 19-1 0,-3-18-1 0,0 8 2 16,3 10-2-16,-7-19-2 0,-2 10 0 0,-1-4-1 15,1 6 2-15,-5-2 0 0,-5 1-1 0,5 3-1 16,-5-1 3-16,-9 1 4 0,7-1 1 0,-11 3 3 16,6-1-3-16,-3 0 3 0,-1 4 2 0,8 4 1 15,-3-4 0-15,-2 4 3 0,2-2 0 0,-1 3 0 16,7-2 1-16,-5 7-1 0,5-3-2 0,-1-2 1 0,4 3 5 16,-1 1-8-16,2 1 4 0,2 2-1 0,0-1-3 15,1-2-1-15,1 2 1 0,2 0-2 16,2-2 3-16,1 6-4 0,0-1 0 0,6-1 0 0,-2 1-5 15,2 2 4-15,2-4 2 0,-2 2-1 16,9-2-1-16,-6-1 0 0,7 0 2 0,2 0-3 16,2-2-1-16,-1-2 0 0,3 1-1 0,4 1 2 15,2-2 0-15,-2-2 2 0,-1-2-1 0,8-2-4 0,4-1-1 16,-1-1-9-16,1 1 1 0,-1-1-4 0,0-1-8 16,-2-1-2-16,2-1-6 0,-2-7 1 0,-1 4-6 15,2 0-1-15,-4-3 2 0,-1 0-2 0,1-4-2 16,-2 6 4-16,-4-5-1 0,-3 3 4 0,1-2 5 15,-4-1-1-15,-4 0 3 0,5 2 5 0,-8-1-4 16,4 2 5-16,-1 0 2 0,-5 0 2 0,2 3 5 16,-3-2 5-16,-3 9 8 0,8-15 5 0,-8 15-3 0,6-7-1 15,-6 7-4-15,0 0 1 0,6-8-5 16,-6 8 3-16,0 0-1 0,0 0 1 0,0 0 2 16,0 0-1-16,0 0-3 0,0 28 5 0,0-16 3 0,0 0-1 15,0 0-2-15,0 1 2 0,0 2-1 0,3-1 2 16,-6 3-4-16,6-3 3 0,-3-1-2 0,0 2-1 15,0 0 3-15,0-5-1 0,3 5-5 0,-2-4 4 16,-1 0-7-16,0-11-14 0,3 17-12 0,0-9-12 16,-3-8-14-16,0 10-11 0,0-10-19 15,9 7-14-15,-9-7-28 0,14 4-49 0,-14-4-120 0,16-4-318 16,-16 4 141-16</inkml:trace>
          <inkml:trace contextRef="#ctx0" brushRef="#br0" timeOffset="78480.75">8253 6489 19 0,'-20'-3'183'15,"10"2"-9"-15,10 1-13 0,-17-3-19 0,17 3-9 16,0 0-11-16,-16 3-15 0,16-3-9 0,-12 3-10 15,12-3-4-15,-10 7-10 0,10-7-6 0,-6 7-5 16,6-7-7-16,-3 8-4 0,3-8-6 0,-3 14-2 16,3-14 1-16,3 17-11 0,-3-17 0 0,3 17-3 15,0-8-9-15,3 1 5 0,-3-2 0 0,4 4-10 16,2 0 13-16,-1-1-4 0,-2 1-1 0,4 1-2 16,-4-2 3-16,7 0-3 0,-7 0 2 0,0-2-3 0,2 1-3 15,-2-2-2-15,0 3 1 0,-2 2-1 0,-1-2-3 16,0-4 1-16,-3-7 2 0,3 21 1 0,-3-14 4 15,0-7 3-15,-3 14-3 0,3-14 2 0,-9 12-2 16,9-12 1-16,-1 9-3 0,1-9-1 0,-12 9 1 16,12-9 1-16,-6 4-6 0,6-4 3 0,0 0-2 15,0 0-1-15,0 0-1 0,0 0-1 0,-14 3-5 16,14-3 4-16,0 0-4 0,0 0 0 0,0 0-4 16,0 0 2-16,26-18-7 0,-26 18-4 0,22-8-1 15,-9 0-4-15,4 0-8 0,2 1-1 0,4-1-4 16,3-2 5-16,-3 4-1 0,7-3 3 0,-5 1-1 15,3-1 0-15,2 0 3 0,6-4 0 0,3 2 5 16,-6 4-1-16,-5-2-1 0,5 2 3 0,-5 1 1 16,2-3 0-16,-3-2 2 0,-5 4-3 0,0-6-5 0,-5 9 13 15,2-3-1-15,-5-3 2 0,-5 3-2 16,1-1-1-16,-1 2 4 0,0-5-2 0,-6 5-3 0,-3 6 4 16,7-14-2-16,-4 6-1 0,-3 8 0 0,0 0-2 15,-9-20 3-15,9 20 3 0,-13-12-6 16,4 10 2-16,-1-3 4 0,-1 2-2 0,-2 1 2 0,-5 1 1 15,4-1 3-15,1 2 0 0,-2 0 1 0,-1 2-1 16,2-1 1-16,-2 1 4 0,2 6 1 0,1-2-2 16,-2 1-4-16,-1 1 5 0,2 2-3 0,1 1 2 15,4-2 2-15,3 2-2 0,0 0 0 0,-1 2-2 16,4-1 2-16,3-2 1 0,0 4 3 0,9-1 2 0,-2-2 3 16,6 3 0-16,-1-2 0 0,2 2 0 15,8-2 0-15,5 0-1 0,-2-3-3 0,8 2 4 16,6-1-5-16,-11-7 6 0,17 1-7 0,-5-2 3 0,-1 3-7 15,0-4 7-15,-8-1-1 0,2-1-5 0,-3 1 0 16,-2-5-2-16,-3 3 2 0,-7-1 1 16,0 2-5-16,2-1-8 0,-5 1-9 0,-4-2-12 0,1 0-12 15,-12 3-12-15,17-5-28 0,-17 5-19 0,16-1-19 16,-16 1-21-16,8-5-39 0,-8 5-185 0,6-6-388 16,-6 6 173-16</inkml:trace>
        </inkml:traceGroup>
        <inkml:traceGroup>
          <inkml:annotationXML>
            <emma:emma xmlns:emma="http://www.w3.org/2003/04/emma" version="1.0">
              <emma:interpretation id="{30756BAF-FD65-41B4-9A22-4CEABEAE124E}" emma:medium="tactile" emma:mode="ink">
                <msink:context xmlns:msink="http://schemas.microsoft.com/ink/2010/main" type="inkWord" rotatedBoundingBox="11292,7322 12080,7302 12089,7632 11301,7653"/>
              </emma:interpretation>
            </emma:emma>
          </inkml:annotationXML>
          <inkml:trace contextRef="#ctx0" brushRef="#br0" timeOffset="79579.75">10323 6562 67 0,'-15'3'221'0,"15"-3"-20"0,-14 1-16 16,4 1-12-16,10-2-15 0,-16 9-19 0,10-3-10 16,-2-3-10-16,8-3-11 0,-10 11-10 0,2-4-5 15,8-7-5-15,-9 12-6 0,5-5-12 0,4-7-3 16,-8 15-7-16,8-15-4 0,0 12-2 0,0-12-3 15,2 15-1-15,-2-15-2 0,6 9 0 0,-6-9-5 16,7 8-1-16,-7-8-1 0,14 9-4 0,-7-4-3 16,4-3 0-16,-2 2-5 0,4-1-2 0,3-3-7 15,1 0 3-15,-1 3-1 0,1-3 0 0,2 0-4 16,0 0 0-16,1-3-3 0,1 2 2 0,-2-5-7 16,6 5 2-16,-2-5-3 0,-4 2 0 0,1-1 2 0,-3-3-3 15,-2 1-1-15,0 0 3 0,2-1-4 16,-4 1-1-16,3-3 1 0,-2-1 0 0,-4 1-4 15,2 3 2-15,-3-7-1 0,-1 4 0 0,-2 3 1 0,0-3-1 16,-3 2-3-16,1-2 2 0,-2-1-2 0,-2 11-1 16,-2-14 1-16,2 14 1 0,-4-18-3 0,1 10 3 15,3 8-4-15,-6-16 2 0,0 9-1 0,-2 1 1 16,8 6-1-16,-13-11 2 0,5 5-1 0,8 6-1 16,-13-5 2-16,2 2 0 0,11 3 0 0,-19-6 1 0,9 6-1 15,10 0 4-15,-27 0-1 0,9 3 0 16,2-1 3-16,-1 2 1 0,2 0-4 0,-1-1 6 15,5 4-5-15,-5-1 4 0,1-1-3 0,2 3 1 0,-1 1-1 16,2-2 3-16,-3 3-2 0,8-3-1 16,-4 0-1-16,4 2 2 0,0-1-2 0,-1 0 0 15,2 2 0-15,0-2 4 0,0 2-5 0,6-10 2 0,-7 17 2 16,5-10-5-16,-1 4 1 0,3-11 2 0,-4 14-2 16,4-14 2-16,-3 14 0 0,3-14 1 0,4 14 0 15,-4-14 0-15,2 13-1 0,-2-13 2 16,10 9-2-16,-7-4 1 0,-3-5 0 0,17 11 4 0,-8-9-5 15,2 0 1-15,4 1-2 0,0-1 3 0,5-2-3 16,-1 1 0-16,-1 0-1 0,1-2 0 0,1 0-1 16,-2 1 0-16,6-5-2 0,1 1 3 0,-1-1-3 15,-5 1 3-15,6-3-1 0,-5 2-2 0,-1-1-3 16,4-2-2-16,0-2 0 0,-3 3-7 0,2-5 2 16,-2 3 3-16,0-2-4 0,-3 0 1 0,4-3-2 15,-6 3 1-15,4-4-3 0,-5 4 3 0,-3 1 4 16,1 0-3-16,-1-1 1 0,2 1 2 0,-7 2 3 15,0-2-1-15,2 2 0 0,-2 0 2 0,-2 0 2 0,-4 8 8 16,8-11 1-16,-8 11 2 0,4-14 0 16,-4 14 2-16,3-5-4 0,-3 5-1 0,0 0 1 15,0 0 2-15,0 0-3 0,0 0 3 0,0 0-7 0,-34 4 8 16,34-4-3-16,-18 15 4 0,7-7 0 0,1 5 5 16,1-3-4-16,3-3-1 0,-4 5 0 0,2 1 1 15,2-2-1-15,3 3 1 0,-1-1-1 0,4 1 1 16,-2 0 1-16,4 0-2 0,-1-1-3 0,4 2 6 15,1-2-4-15,0 1-2 0,3-1-2 0,-2 0-10 16,5 0-23-16,1-1-19 0,-1 0-27 0,3 0-38 16,-3-3-31-16,0 1-42 0,1-2-85 0,1-1-149 15,-5-4-450-15,-9-3 199 0</inkml:trace>
        </inkml:traceGroup>
        <inkml:traceGroup>
          <inkml:annotationXML>
            <emma:emma xmlns:emma="http://www.w3.org/2003/04/emma" version="1.0">
              <emma:interpretation id="{8DE8E146-CDE4-4CE5-AFF4-3C6625FA766C}" emma:medium="tactile" emma:mode="ink">
                <msink:context xmlns:msink="http://schemas.microsoft.com/ink/2010/main" type="inkWord" rotatedBoundingBox="13575,6710 18150,6593 18192,8225 13617,8342"/>
              </emma:interpretation>
            </emma:emma>
          </inkml:annotationXML>
          <inkml:trace contextRef="#ctx0" brushRef="#br0" timeOffset="81927.69">12624 6624 127 0,'0'0'170'0,"0"0"-11"0,-7 7-16 0,7-7-11 16,0 0-8-16,0 0-8 0,0 0-13 0,0 0-4 16,0 0 0-16,0 0 0 0,0 0 0 0,20 16 2 15,-20-16-3-15,18 3-2 0,-9-3-12 0,6-1-9 16,-15 1-6-16,28-4-5 0,-14 4-7 0,2-5-6 15,4 3-4-15,-5-2-7 0,3-2-1 0,-1 1-3 0,3 0-3 16,-4-3-3-16,2 1-7 0,1 0 1 16,-2 0-4-16,2 1-2 0,-4-5-2 0,2 4 0 15,-2-3-3-15,-2-1 1 0,0 2-4 0,-1 0 0 0,0-1 0 16,-1-1 0-16,-1 1-3 0,-1 0 1 0,-2-2-4 16,-1 2 0-16,-1-2 1 0,-2 4 0 0,-3 8-2 15,0-17 0-15,0 17-6 0,-2-20 6 0,2 20-2 16,-9-12 1-16,-1 5-5 0,0 0 4 0,-8 4-4 15,0 1 1-15,-2 1-1 0,-6-3 4 0,-1 7-3 16,0-2 4-16,0-1-2 0,-1 3 4 0,-2 0-1 16,2 3 4-16,-1-1 1 0,4 1 1 0,-1 2-1 15,4-2-2-15,3 1 0 0,-7 3 1 0,6-1-3 16,5 2 6-16,-3-2-4 0,4 2 0 0,2 0-1 0,-3 2 2 16,5-3-2-16,3 1 1 0,1 2 0 0,3-4 1 15,-2 0-3-15,5-9 0 0,-1 18 1 16,1-18 1-16,1 21-4 0,4-14 3 0,2 6-2 0,-2-8 2 15,3 1 1-15,1 0-2 0,2-5 5 0,2 3-5 16,2 2 0-16,3-3 4 0,-3-2-6 16,4-1 3-16,2 0 0 0,5 0-2 0,0-1-1 0,-6-1-3 15,1-2-7-15,4-3 1 0,0 2-3 0,1-2-4 16,-4 1-3-16,4-4 0 0,-10 3-5 0,8-1 2 16,-8-2 0-16,8 3 2 0,-6-2-1 0,-3-2 0 15,1 0 2-15,1 0-3 0,-2 2 3 0,-2-2 1 16,2-2 3-16,-3 2 0 0,0 4 5 0,0-4 0 15,-5 2 1-15,-1 3-4 0,2 0 0 0,-8 6 11 16,12-10 5-16,-7 6 1 0,-5 4 1 0,0 0-1 16,8-6-1-16,-8 6-3 0,0 0 0 0,0 0 2 15,0 0 0-15,0 0 5 0,16 12 1 0,-11-7 4 16,-5-5-2-16,1 18-2 0,-1-7-1 0,2 0 0 16,-2 2-1-16,4 0 0 0,-4 1 0 0,2 1 0 0,2 0-5 15,-2 1 5-15,-1 1-2 0,4-4-11 0,-1 2-18 16,-2 1-10-16,-1-4-15 0,4 1-11 0,2 0-16 15,-1-5-20-15,0 0-22 0,0 0-13 0,3-3-27 16,0-1-161-16,1 1-343 0,2-4 153 0</inkml:trace>
          <inkml:trace contextRef="#ctx0" brushRef="#br0" timeOffset="82212.49">13605 6543 198 0,'0'0'193'0,"0"0"-20"0,0 0-11 0,0 0-15 16,0 0-12-16,0 0-8 0,0 0-8 0,5 29-7 0,-5-16-3 15,3 5-12-15,1 2 3 0,-2 4 0 0,-1 0-4 16,-2 2-10-16,5 10-5 0,-4 0-6 0,0 1-5 16,-3 1-5-16,2-1-2 0,-4 1-9 0,1 0-2 15,-1-1-7-15,5 3 0 0,-6-3-7 0,-1 2-1 16,-1-1-7-16,2-2 2 0,-1 1-5 0,1-12-1 15,0 2-4-15,-1-1-4 0,5-3-15 0,-2-4-10 16,2-2-16-16,-2-3-15 0,4 2-16 0,-3-2-15 16,3-3-17-16,0-11-23 0,-5 14-9 0,5-14-25 15,-1 14-33-15,1-14-143 0,0 0-347 0,0 0 154 16</inkml:trace>
          <inkml:trace contextRef="#ctx0" brushRef="#br0" timeOffset="82630.44">13532 6592 96 0,'-1'-9'214'0,"-2"-2"-16"0,3 11-22 0,-2-20-12 0,2 20-17 16,5-17-22-16,-4 8-6 0,7 2-12 0,2-2-10 15,-5 3-10-15,5 1-4 0,3-5-14 16,2 6-9-16,2-2 0 0,1 1-7 0,1 2-2 0,8-5-6 16,0 7-4-16,-2-4-2 0,0 3 2 0,2 0-7 15,0 0-1-15,-2 1-2 0,-4 1 0 0,5 1-2 16,-7-1-1-16,-2 0-7 0,2 4 3 0,-3-2-9 16,-1 1 4-16,0 3-4 0,-4-2-3 0,-4-1 0 15,0-1-1-15,1 4-2 0,-2 1 0 0,0 0-1 16,-6-7 3-16,7 15-1 0,-7-15 2 0,0 11 3 15,0-11 2-15,-3 14 4 0,3-14 2 0,-10 13 0 16,2-7 0-16,1 1-4 0,-5-1-1 0,-1 4-5 16,-2-4 3-16,1-3-4 0,-2 4 1 0,2-2 1 0,0 1-5 15,-1-1-5-15,-2 0-7 0,4 1-14 0,4-3-11 16,-2-1-15-16,2 4-20 0,9-6-10 0,-14 4-21 16,14-4-12-16,-11 4-1 0,11-4-25 0,0 0-27 15,0 0-152-15,0 0-336 0,0 0 149 0</inkml:trace>
          <inkml:trace contextRef="#ctx0" brushRef="#br0" timeOffset="82911.47">14275 6524 39 0,'13'-3'193'0,"-13"3"-16"16,0 0-14-16,15 3-9 0,-15-3-9 0,12 6-9 15,-12-6-8-15,9 11-5 0,-3-4-4 0,2 4-7 16,-2 2-8-16,-2 1-2 0,0 1-3 0,1 2-1 15,-2 0-8-15,0 8-3 0,1-1-5 0,-2 5-3 16,-1-2-3-16,-1 10-3 0,0-8-8 0,0 6-1 16,0 0-9-16,0 3-6 0,0-10-4 0,0-1-2 0,-3 9-3 15,2-7-2-15,-2 1-9 0,1-5-1 0,1 1 0 16,-4 1-5-16,4 0-1 0,-1-4-2 0,-1 0-3 16,3-4-1-16,-1-1-13 0,1-3-16 0,-1 1-19 15,2-3-18-15,-1-2-15 0,0-11-19 0,-1 16-2 16,1-16-19-16,2 13-5 0,-2-13-20 0,0 0-33 15,0 0-192-15,0 0-384 0,0 0 171 0</inkml:trace>
          <inkml:trace contextRef="#ctx0" brushRef="#br0" timeOffset="83287.7">14338 6547 175 0,'-2'-12'205'0,"4"-2"-17"16,1-1-14-16,-3 4-15 0,3-5-7 0,1 7-14 15,2-4-13-15,3 3-14 0,1-4-7 0,-1 5-12 16,3 0-3-16,3-1-3 0,-1 2-12 0,3 2-1 16,9-5-1-16,-7 4-2 0,-1 1-7 0,7-1-2 15,1 2-1-15,-7-1-6 0,1 6-3 0,6 0-5 16,-9 0-4-16,1 0-1 0,0 0-10 0,-5 3-1 15,0 1-1-15,-2 0-4 0,-1 2-6 0,-2-2 4 16,-1 3-5-16,-1 2-4 0,-1-1 2 0,-2 3-3 16,-3-11-6-16,4 17 6 0,-5-7-3 0,1-10 0 15,-6 19 0-15,0-7-2 0,-5 0 4 0,2 1-1 16,-3-2 0-16,0 0-2 0,-1-2-2 0,-2 2-2 16,2-4-14-16,-1 3-9 0,1-2-13 0,-2 2-16 15,2-3-6-15,-1 0-18 0,1 0-11 0,2 0-10 0,2-2-16 16,2 1-13-16,-2-1-3 0,9-5-19 15,-8 7-17-15,8-7-137 0,0 0-320 0,0 0 141 0</inkml:trace>
          <inkml:trace contextRef="#ctx0" brushRef="#br0" timeOffset="83993.93">14819 6610 100 0,'0'0'186'0,"14"-3"-24"16,-14 3 2-16,15-6-11 0,-6 2-11 0,0-1-8 15,2-1-10-15,3 3-5 0,1-3-8 0,3-3-9 16,-3 3-3-16,2-2-5 0,0-2-8 0,7 1-7 16,-2-5-6-16,2 3-5 0,-2 0-5 0,-1-3-5 0,3-1-4 15,-2 0-7-15,-1 3 0 0,2-5-8 16,-2-1-7-16,-2 1 2 0,-3-7-5 0,2 1-4 16,2-1-4-16,-7 1 0 0,8-9-4 0,-8 7-5 0,5-9-4 15,-4 2-5-15,-2 5-8 0,-2-10-5 0,-2 11 2 16,-2 4-1-16,-1-8-2 0,0 5 0 0,-4 0 3 15,4 2-5-15,-5 0 3 0,-3 5 2 0,1-6 0 16,-2 7 1-16,1 1 2 0,-3 3 0 0,0-3 2 16,3 3-2-16,-1 3 0 0,-4 2 1 0,2 0 1 15,0-2-7-15,-1 2 5 0,7 8 7 0,-14-8-4 16,7 4 3-16,7 4 0 0,-20 0 6 0,20 0 2 16,-19 5 1-16,7 0-1 0,-1 2 0 0,-1 1 5 15,2 3 6-15,-1 1 2 0,4 1-4 0,-4 6 1 16,-1-1 0-16,1 2 4 0,1 2 0 0,3-2 1 15,-3 5-2-15,4 2 4 0,1-1-2 0,-3 11-3 0,7-11-1 16,-6 11 4-16,6-10 0 0,0 11-4 0,1-11-1 16,4 4-1-16,2-1-2 0,1-3 2 15,1 10-2-15,-3-12 1 0,4-1 0 0,3 0-5 0,1 0 1 16,5-6-1-16,-1 4 2 0,3-3-1 0,-1 2-1 16,2-6-1-16,2-2-1 0,3-1-2 0,-8-3 2 15,2 1 0-15,6 1 0 0,-6-8-4 0,1 5-1 16,1-6 0-16,0 3-6 0,0-5 3 0,-2 0-2 15,0 0-1-15,-1-4-7 0,1 2 2 0,2-7-7 16,-5 3 5-16,1-2 2 0,-1 1-2 0,-2-3 0 16,1-1 3-16,1 1-2 0,-3-1 4 0,0 1-3 15,-3 3 1-15,-3 1 3 0,1-2 6 0,-1 4 0 16,-6 4 4-16,13-10-4 0,-13 10 3 0,8-7-5 16,-8 7-1-16,9-3 1 0,-9 3-3 0,0 0 0 15,0 0 1-15,0 0 0 0,10 13 1 0,-10-13-1 16,3 16 2-16,-3-6-3 0,2 1 3 0,-1 2-1 0,1 2-2 15,1-2 4-15,-2 1 2 0,1 3 0 0,2-6-3 16,-1 3 0-16,2 3-1 0,-4-6 2 16,2 2 3-16,0-4-4 0,1 0 1 0,-4-9-12 0,2 17-5 15,2-10-16-15,-4-7-13 0,3 12-16 0,-3-12-17 16,3 12-16-16,-3-12-10 0,0 0-15 0,2 9-23 16,-2-9-35-16,0 0-185 0,0 0-390 0,0 0 173 15</inkml:trace>
          <inkml:trace contextRef="#ctx0" brushRef="#br0" timeOffset="84226.83">15862 6160 34 0,'0'-13'256'0,"0"13"-21"0,0-19-27 0,0 19-17 0,-2-17-19 16,2 17-17-16,2-10-19 0,-2 10-17 0,0 0-18 15,7-6-19-15,-7 6-24 0,0 0-21 0,0 0-10 16,0 0-14-16,23 13-16 0,-23-13-19 16,9 13-8-16,-5-6-19 0,-1 4-11 0,3-3-8 0,-2 5 0 15,-1 4-26-15,2-6 2 0,-4 2-17 0,4 2-97 16,1-1-221-16,-3 0 99 0</inkml:trace>
          <inkml:trace contextRef="#ctx0" brushRef="#br0" timeOffset="84620">16041 6433 155 0,'0'0'156'16,"7"9"-2"-16,-7-9-4 0,14 5-5 0,-14-5-7 16,13 1-6-16,-4 1-10 0,-9-2-9 0,24 0-10 15,-11 0-9-15,1 0-2 0,5-2-15 0,0 1 0 0,1 0-6 16,-1 1-6-16,7-4-9 0,-1-1-5 0,-1 1-4 16,-5 2-6-16,1-1-1 0,-1-3-5 15,-1 2 1-15,-2 1-8 0,1-6-2 0,-2 4-3 0,-3-2-3 16,-2 0-1-16,0 0-2 0,-4 1-3 0,0-1-4 15,-6 7-4-15,5-18-1 0,-2 12-5 0,-3 6 4 16,-8-18-4-16,-2 11 0 0,2 1 0 0,-5 1 1 16,-5-2 1-16,2 1-4 0,-2 2 6 0,-2 0-6 15,0 1 10-15,0 3-3 0,5 3 3 0,-4-3 4 16,-1 4 1-16,3 0 0 0,2 3 1 0,1 0-2 16,-1 3-1-16,3-1 1 0,-3 2 2 0,4 0-3 15,3 3 0-15,-2-2 6 0,4 4-2 0,-2-3 1 16,2 0-1-16,5 1 6 0,1 1-3 0,4-1 5 0,-2 0-2 15,4 0 4-15,0-2-5 0,1 1 4 16,2-2-1-16,3 1-1 0,3-1-5 0,-2-3 2 16,1 2-5-16,-1-3-1 0,4-1 1 0,-4-1-5 0,2-2-12 15,-2 1-17-15,2 2-24 0,3-1-7 16,-3-5-13-16,3 2-13 0,0-1-24 0,1-1-20 16,5-1-31-16,1-4-34 0,1 3-147 0,1-5-361 0,1 1 160 15</inkml:trace>
          <inkml:trace contextRef="#ctx0" brushRef="#br0" timeOffset="84981.87">16907 6166 118 0,'-10'-6'205'0,"1"3"-15"15,9 3-20-15,-17-5-15 0,17 5-17 0,-14 0-11 16,14 0-14-16,-14 0-11 0,14 0-9 0,-12 5-10 0,12-5-5 15,-7 9-8-15,7-9-6 0,-3 15-8 16,3-15-5-16,0 12-3 0,0-12-4 0,1 19-4 16,4-12-9-16,-2 4 5 0,3 3-7 0,1-3-1 0,1 0 3 15,3 2-6-15,1 1 1 0,0 0-3 16,2-1 0-16,7 2 1 0,-11-1 4 0,6-1 3 0,4 0 0 16,-4 3-7-16,4 1 3 0,-7-3-6 0,3-3-3 15,-5 2 1-15,-1-2 0 0,1 2-4 0,-7-4-3 16,7 4-1-16,-7-1 0 0,1-4-2 0,-5-8 2 15,0 14-1-15,0-14 3 0,-12 15-5 0,4-8 0 16,-1 0-5-16,-1-1 5 0,-4 0-9 0,0-1-8 16,-4 2-10-16,1 0-11 0,-1-1-24 0,0-1-10 15,2-1-19-15,0-1-30 0,5 0-9 0,-1-3-30 16,12 0-167-16,-15 1-345 0,15-1 153 0</inkml:trace>
        </inkml:traceGroup>
        <inkml:traceGroup>
          <inkml:annotationXML>
            <emma:emma xmlns:emma="http://www.w3.org/2003/04/emma" version="1.0">
              <emma:interpretation id="{B82AB12E-7D85-4B30-AC99-97CB6159E804}" emma:medium="tactile" emma:mode="ink">
                <msink:context xmlns:msink="http://schemas.microsoft.com/ink/2010/main" type="inkWord" rotatedBoundingBox="19558,6926 22084,6861 22100,7497 19574,7562"/>
              </emma:interpretation>
            </emma:emma>
          </inkml:annotationXML>
          <inkml:trace contextRef="#ctx0" brushRef="#br0" timeOffset="86766.06">18512 6554 83 0,'0'0'259'0,"0"0"-19"15,0 0-20-15,0 0-21 0,10-7-14 0,-10 7-12 16,14-6-14-16,-5 6-8 0,-9 0-11 0,21-6-7 15,-6 5-11-15,2-3-9 0,3 2-11 0,-4-2-4 16,5 3-9-16,4-1-10 0,1-2-6 0,-1-1-4 16,-5 3-11-16,-3-3-2 0,9-1-7 0,-8 2-1 15,1-2-8-15,-4 2-2 0,0-2-8 0,3 1 4 16,-5-3-6-16,-1 2-5 0,-3-1 0 0,5 0-2 16,-7-2-4-16,3 0-2 0,-4-1 1 0,-3 0-6 15,2 2-2-15,-4-1-5 0,-1 9-3 0,-1-24 0 16,-1 12-2-16,-2-1 0 0,-5 2 0 0,0-2-1 0,-1 3-1 15,-2 2 1-15,-2-3 0 0,-1 4 0 0,-3 1-1 16,1-1 1-16,0-1 1 0,-1 2-1 0,2 6-3 16,-7-1 2-16,4-2-3 0,1 3 2 0,0 3-1 15,-1-2 1-15,-1 2 0 0,1 2 1 0,0-2 1 16,4 3 0-16,-3 1-5 0,4 1 6 0,0 1 1 16,2 2-1-16,1-4-1 0,2 4 2 0,-4 0-2 15,2 2 0-15,2-2 4 0,0-1-1 0,4 2-1 16,-3 3 4-16,2-6-4 0,3 1 2 0,3-10 2 15,2 20 0-15,-1-6-1 0,1-4-2 0,4 3 3 16,0-5 2-16,-1-1-3 0,7 4 6 0,3 0-1 16,-3-4-3-16,2 2-1 0,2-1 0 0,2-5-2 15,3 3 5-15,-3 3-5 0,9-6 0 0,-8 1 1 0,0-2 2 16,1-1-3-16,2 2 0 0,-1-2-4 0,0-1-2 16,3-5-5-16,-3 2 0 0,-3-1-3 15,2 2-2-15,0-6-9 0,-4 1 5 0,4 1-1 0,-3-1-4 16,-2-1 4-16,3-2 1 0,-4 3 0 0,-1-4 6 15,2 2-1-15,-3 0 2 0,0-3 3 0,-6 5-1 16,1 3 1-16,1-3 4 0,-2-1 2 0,-6 8 8 16,12-10 0-16,-8 5 5 0,-4 5 2 0,6-9-1 15,-6 9-1-15,0 0-2 0,8-4-6 0,-8 4 2 16,0 0-4-16,0 0 3 0,0 0-2 0,0 0 1 16,0 0 1-16,17 12 1 0,-17-12-7 0,5 12 9 15,-2-7-5-15,-3-5 2 0,4 17 0 0,2-9 2 0,-3 4 1 16,3-4 0-16,0 0 3 0,0 1 2 15,0 1-3-15,2-3-2 0,-1 0 4 0,1 2-1 16,-1-3 0-16,5 1 3 0,-2 0-3 0,4 0-2 0,-4-1 1 16,7-1 1-16,-8 1-4 0,4-1 0 0,-1-3 4 15,0 2-2-15,3-4-3 0,-15 0 2 0,21 0-1 16,-9-4-1-16,0 3-1 0,-2-1 1 0,3-6-4 16,1 5 1-16,-4-3-1 0,-1 1-3 0,3-1-2 15,-1-1 0-15,-2 0-1 0,-2-1 4 0,0 1-1 16,1-2 2-16,1 1-5 0,-6 1 5 0,4 0 2 15,-7 7-1-15,11-9 1 0,-11 9-2 0,6-8-3 16,-6 8 0-16,0 0-2 0,7-5 2 0,-7 5 0 16,0 0 4-16,0 0-7 0,0 0 2 0,0 0 1 15,0 0 0-15,0 0 2 0,0 0 0 0,8 22-1 16,-8-22 1-16,1 11 1 0,-1-11 0 0,0 13-1 16,0-13 2-16,0 14-4 0,0-14 2 0,0 11 3 0,0-11-1 15,5 15 1-15,-5-15 2 0,1 7-6 16,-1-7 11-16,5 8-10 0,-5-8 4 0,0 0 2 15,3 10 1-15,-3-10 2 0,10 6-3 0,-10-6 1 0,0 0 0 16,15 0-4-16,-15 0 7 0,15-5-4 0,-15 5-1 16,18-6-4-16,-9 1 2 0,3-1 1 0,-2 3 0 15,3-7-1-15,4 3 2 0,-1 0 1 0,-1-3-3 16,-1-1-3-16,1 3 4 0,-2 0-1 0,5-1-1 16,-5 0-3-16,1 3 3 0,-2-4 0 0,1 5 0 15,-4 0 0-15,1 2 0 0,-10 3-1 0,15-4-7 16,-15 4 4-16,12-6 4 0,-12 6-4 0,0 0 2 15,17 3 0-15,-17-3-1 0,12 8 3 0,-6-1-1 0,0 1 0 16,0-1 3-16,-1-1-1 0,-2 3 1 0,3 2-2 16,-1 0 1-16,2-2 2 0,-1 3-3 15,2 1 1-15,-5-3 1 0,6 2-1 0,-2-1 2 0,1 1-2 16,-2-4-2-16,0-1 5 0,-2 3-3 0,1-3 2 16,0 0 3-16,3-1-5 0,-8-6 1 0,13 8-5 15,-5-5-1-15,-8-3-8 0,16 2-10 0,-16-2-4 16,18-5 4-16,-6 3-11 0,1-4-7 0,1 0 1 15,-1-2 1-15,4 2-5 0,-2-7-2 0,4 1-7 16,2-5-1-16,0 3 2 0,0-3 0 0,3-3-2 16,7-2-1-16,-3-3-1 0,1-1 0 0,-3 0-1 15,4-5 3-15,0 3 2 0,0 0 6 0,-2-2 3 16,1 3 8-16,0-4 7 0,0 5-2 0,-2 0 3 0,1-2 6 16,-3 4 5-16,-5 2 11 0,-3 3 9 15,0 1 8-15,1 1 8 0,-3 5 7 0,-2 0 6 16,-1 1 3-16,0 3-3 0,0 0-1 0,-5-1 2 0,1 3-4 15,-8 6-5-15,13-5 1 0,-7 0-8 16,-6 5 0-16,15 2-4 0,-15-2 1 0,12 5-4 16,-6 0 0-16,-3 5-1 0,3 1 0 0,0 3-2 0,-5 3 3 15,5 5-2-15,-1-4 2 0,-2 6-1 0,1 1 1 16,-2 2-2-16,4 1 2 0,-2-3-1 0,-1 2 3 16,-1 0-6-16,4-3 1 0,0 1-2 0,-2 0 0 15,-1 0 2-15,3-2 1 0,-1-1-3 0,-2-4 2 16,5-3-2-16,-3 1 2 0,4-2 0 0,-5 0 3 0,5-3-4 15,-1 0 2-15,-1-2 0 0,-1-2-1 16,0-1 4-16,0 3 1 0,-1-6-1 0,-5-3 3 16,10 6-1-16,-10-6 0 0,9 1-2 0,-9-1-5 0,0 0 4 15,0 0-4-15,0 0-2 0,6-18 3 16,-6 18-5-16,0 0 2 0,-12-21-4 0,5 14 2 16,-2-4-2-16,-5 5 2 0,-1-1-4 0,-4 0 0 0,-6 0 0 15,-2 2 3-15,1 0-5 0,1 0 4 0,-3 4-2 16,2-1 0-16,1 4-1 0,6-2 2 0,2 6-7 15,-1-4 8-15,3 2-1 0,0 1-3 0,5 1 3 16,1-3-1-16,2 4 2 0,-2 0 0 0,6 1 3 16,3-8 1-16,-3 14-1 0,3-14 3 0,6 17-3 15,0-11 0-15,6 2 1 0,-1-2 1 0,9 1-3 16,-4 3 1-16,10-3-2 0,0-2 0 0,1 2-5 16,0 0-16-16,0-2-15 0,0 2-21 0,-3-3-25 15,1-3-33-15,-7 1-38 0,1-4-80 0,-5 1-142 16,4-1-401-16,-3-2 179 0</inkml:trace>
        </inkml:traceGroup>
      </inkml:traceGroup>
    </inkml:traceGroup>
    <inkml:traceGroup>
      <inkml:annotationXML>
        <emma:emma xmlns:emma="http://www.w3.org/2003/04/emma" version="1.0">
          <emma:interpretation id="{E050A336-CE4A-4F80-BF8C-5A5E679553AE}" emma:medium="tactile" emma:mode="ink">
            <msink:context xmlns:msink="http://schemas.microsoft.com/ink/2010/main" type="paragraph" rotatedBoundingBox="3111,8475 20245,8452 20248,10330 3113,103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EA7D13E-0ABA-4D2C-B955-3B6331B4942D}" emma:medium="tactile" emma:mode="ink">
              <msink:context xmlns:msink="http://schemas.microsoft.com/ink/2010/main" type="line" rotatedBoundingBox="3111,8475 20245,8452 20248,10330 3113,10353"/>
            </emma:interpretation>
          </emma:emma>
        </inkml:annotationXML>
        <inkml:traceGroup>
          <inkml:annotationXML>
            <emma:emma xmlns:emma="http://www.w3.org/2003/04/emma" version="1.0">
              <emma:interpretation id="{226D68EC-DC12-47B7-A8BE-BA54745AA086}" emma:medium="tactile" emma:mode="ink">
                <msink:context xmlns:msink="http://schemas.microsoft.com/ink/2010/main" type="inkWord" rotatedBoundingBox="3111,9069 7302,9064 7302,9772 3112,9777"/>
              </emma:interpretation>
            </emma:emma>
          </inkml:annotationXML>
          <inkml:trace contextRef="#ctx0" brushRef="#br0" timeOffset="88518.65">2041 8272 136 0,'0'0'184'0,"0"0"-6"15,-12 2-12-15,12-2-15 0,0 0-11 0,0 0-9 16,0 0-7-16,0 0-11 0,0 0 0 0,0 0-1 16,0 0-5-16,0 0-3 0,0 0-8 0,39 8-7 15,-24-7-6-15,4-1-4 0,8 0-9 0,0-1-6 16,4 2-3-16,1-2-7 0,11 1-3 0,3 0-5 15,0-3-5-15,1 3-2 0,-1-1-6 0,0 1-3 16,0-2-1-16,0 2-7 0,-4 2-1 0,3-6 0 16,-6 4-4-16,1-2 0 0,0-2-3 0,-11 4-4 15,0 0 1-15,0-1-1 0,-4 1-2 0,0 0-3 0,-7-2-10 16,0 2-10-16,0 0-13 0,-3 0-4 16,-15 0-8-16,19 0-17 0,-19 0-18 0,14 0-17 0,-14 0-14 15,0 0-18-15,0 0-29 0,0 0-39 0,0 0-119 16,0 0-336-16,-42-6 149 0</inkml:trace>
          <inkml:trace contextRef="#ctx0" brushRef="#br0" timeOffset="88769.1">2530 8359 5 0,'-4'10'200'0,"-2"-1"-14"0,0 3-6 0,3 0-11 16,-2 1-11-16,1 4-9 0,2-2-15 0,1-2-8 15,-1 8-11-15,4-3-6 0,-1 2-9 0,-1-2-7 16,2 1-4-16,2-1-9 0,1-2-8 16,-1 2-7-16,1-2-4 0,2 3-7 0,-1-6-8 0,2 5 1 15,-2-5-4-15,4 4-5 0,-1-4-4 16,-1 1-1-16,-1-2-6 0,2 3 1 0,1-6-9 0,2 3-5 16,0-1-11-16,2 0-25 0,-1-6-6 0,1 5-15 15,0-3-25-15,4-2-13 0,-3 1-32 0,3-5-33 16,2 0-184-16,0 0-357 0,6-3 158 0</inkml:trace>
          <inkml:trace contextRef="#ctx0" brushRef="#br0" timeOffset="89064.89">3483 8192 104 0,'-19'0'208'0,"19"0"-14"16,-24 6-12-16,11-1-13 0,-4 4-12 0,4 2-11 15,-1 0-8-15,-1-1-12 0,-4 6-6 0,1 0-8 16,3 4-13-16,0-3-7 0,3 3-5 0,0 0-10 16,4 1-2-16,-3 2-10 0,4-2-9 0,-1 1-2 15,5 1-3-15,-1-2-5 0,2 3-1 0,-1-7-7 16,3-1-4-16,3 4-6 0,0 1 3 0,0-6-6 0,0 1-17 15,5 2-19-15,-1-4-20 0,-1 3-17 16,4-5-34-16,-2 1-16 0,4-2-33 0,-3-4-36 0,-2-1-167 16,10-2-360-16,-7-2 159 0</inkml:trace>
          <inkml:trace contextRef="#ctx0" brushRef="#br0" timeOffset="89553.15">3786 8554 173 0,'0'0'184'0,"-1"12"-14"0,1-12-17 0,-5 16-7 16,5-16-10-16,-6 18-12 0,6-8-10 0,-6 1-6 16,3 4-15-16,3-2-5 0,-1 0-6 0,1-13-12 15,-3 18-6-15,1-5-5 0,2-13-2 0,0 18-6 16,0-7-9-16,0-11-2 0,-4 17-4 0,4-17-1 15,0 14-3-15,0-14-6 0,3 11 2 0,-3-11-2 16,0 0-2-16,1 13-4 0,-1-13-1 0,0 0 2 0,0 0-5 16,0 0-4-16,14-3-9 0,-14 3 2 0,0 0-4 15,19-19-5-15,-12 7-13 0,5 0-5 16,-1-2 0-16,-1-2-3 0,4-5 2 0,1 1-4 0,1-1 0 16,-3 0 2-16,4-1 4 0,-1 0 1 0,-2 3 3 15,1-2-1-15,-2 0 7 0,-4 7 4 0,3-3 8 16,0 3 7-16,-3 3 7 0,3 0 1 0,-5 1 2 15,1 3-3-15,-2 4-4 0,-6 3-4 0,11-11 5 16,-3 9-3-16,-8 2 6 0,0 0-6 0,18 2 5 16,-18-2-4-16,10 11 4 0,-5-5 2 0,1 2-2 0,-3 2 2 15,3-1 2-15,0 6 1 0,1-1-7 16,-2 3 3-16,1-3-2 0,-3 4 1 0,5 6-3 16,-6-7 2-16,1-3-1 0,6 4-1 0,-6-3-2 0,1 3 3 15,-1-5-4-15,2 4-1 0,-4-4-5 0,2-2-11 16,0-3-13-16,-1 3-13 0,-2-11-18 0,0 13-21 15,0-13-11-15,0 11-21 0,0-11-31 0,0 0-41 16,0 0-101-16,0 0-301 0,0 0 134 0</inkml:trace>
          <inkml:trace contextRef="#ctx0" brushRef="#br0" timeOffset="89868.22">4615 8241 115 0,'8'14'200'0,"-2"3"-11"0,3 7-20 0,3 0-3 0,-1 3-10 15,-2-1-11-15,5 6-10 0,-4-5-9 0,-1 0-13 16,5-2-6-16,-7 4-8 0,-1-3-9 15,0 0-8-15,-1-1-6 0,-3 2-6 0,1-5-8 0,-6 2 2 16,2-1-9-16,-2 0-2 0,-3-6-4 0,-3-1-6 16,5 0-3-16,-7-1-5 0,-1 0 1 0,2-2-5 15,-2-2-6-15,1 3-9 0,-3-5-19 0,2 0-22 16,1-1-28-16,4-1-26 0,-4-1-36 0,4-4-23 16,7-2-60-16,-12 5-125 0,12-5-350 0,0 0 156 0</inkml:trace>
          <inkml:trace contextRef="#ctx0" brushRef="#br0" timeOffset="90208.23">5261 8645 130 0,'13'0'218'0,"4"-1"-12"0,5 1-14 0,4 0-17 16,0 0-14-16,6-1-5 0,-2 2-12 0,1-1-10 15,9 0-13-15,-12 0-2 0,5 1-14 0,-3-1 1 16,1 4-12-16,-1-8-3 0,-1 4-6 0,-3 0-4 16,0-1-9-16,-2 1-3 0,1 0-4 0,-6-1-7 15,1 0-8-15,-1 1-2 0,1 0-8 0,-1-3-1 16,0 3-4-16,-2 0-2 0,-5-1-5 0,4 1-5 15,0-2-1-15,-16 2-4 0,20 0-7 0,-13-2-5 16,-7 2-13-16,14 0-13 0,-14 0-18 0,12-3-29 16,-12 3-28-16,0 0-34 0,0 0-17 0,0 0-18 15,0 0-215-15,0 0-409 0,-48-10 181 0</inkml:trace>
          <inkml:trace contextRef="#ctx0" brushRef="#br0" timeOffset="90460.23">5367 8889 75 0,'30'0'227'0,"11"0"-14"0,3-3-13 16,0 2-9-16,3 1-12 0,0-2-10 0,3 2-13 15,-3 0-9-15,0-4-19 0,0 3-4 0,-3 2-16 16,0-1-11-16,0-2-8 0,-4 0-10 0,0 2-6 15,-12 2-11-15,-4-1-5 0,2-2-5 0,-7 1-10 16,0 2-13-16,-2-2-16 0,-8 4-17 0,1-4-19 16,2 2-17-16,-12-2-26 0,17 4-22 0,-7-3-37 0,-10-1-43 15,0 0-165-15,6 6-361 0,-6-6 160 16</inkml:trace>
        </inkml:traceGroup>
        <inkml:traceGroup>
          <inkml:annotationXML>
            <emma:emma xmlns:emma="http://www.w3.org/2003/04/emma" version="1.0">
              <emma:interpretation id="{E4FB5473-B615-4C43-ADB8-0ECA3D13B61F}" emma:medium="tactile" emma:mode="ink">
                <msink:context xmlns:msink="http://schemas.microsoft.com/ink/2010/main" type="inkWord" rotatedBoundingBox="8472,8468 13791,8460 13793,10325 8475,10332"/>
              </emma:interpretation>
            </emma:emma>
          </inkml:annotationXML>
          <inkml:trace contextRef="#ctx0" brushRef="#br0" timeOffset="93423.34">7734 8482 154 0,'3'-14'189'0,"0"5"-12"0,-2 1-10 16,-1 8-4-16,6-16-11 0,-6 7-6 0,0 9-11 15,0-13-4-15,0 13-8 0,3-11-8 0,-3 11-2 16,0 0-12-16,0-15-2 0,0 15-10 0,0 0-7 16,0 0-13-16,-3-13-3 0,3 13-3 0,0 0-11 15,0 0-5-15,-13-3-3 0,13 3-10 0,0 0-1 0,-23 9-1 16,16 0-4-16,-5-1-3 0,2 3-2 0,1 1 0 16,-2 3-2-16,-4 1 0 0,8 3 1 15,-4 4-3-15,-1-3-1 0,2 3-4 0,4-1 0 16,-3 2 0-16,5 1 0 0,-2-1-3 0,6 4 1 15,0-2-1-15,0 0 0 0,3-1-2 0,3 3-4 0,4-4 4 16,-4 1 0-16,4 3-1 0,1-3-2 0,1-1 2 16,1-4-1-16,1 5-2 0,1-5 3 0,4-2-2 15,-3 0 0-15,1 2 1 0,2-8-2 0,-5-2 1 16,5 0 1-16,0-3-1 0,-2-3-2 0,8 0 0 16,2 2 1-16,-2-6 0 0,1 0-1 0,0-4-2 15,0 1 3-15,4-4-1 0,-5-3 2 0,3 3-5 16,-1-4 3-16,-1-4-2 0,-3 4 1 0,3-4-5 15,-1-3 1-15,-1 0-8 0,4-6-10 0,-4 6 2 16,4-8-6-16,-8 4-11 0,7-5 2 0,-2 0-5 16,-3-3-2-16,-8 6-6 0,5-1 0 0,-5 1 4 0,1-1-9 15,-5-3 5-15,-1 3-10 0,-2-1 8 0,-4 0 3 16,0-1-1-16,-6 0 2 0,3 1 10 0,-6-2-1 16,-4 4-3-16,-3 1 7 0,-1 0 4 0,-1 2-2 15,-6-1 5-15,-4 2 4 0,3 2-4 0,-4 1 8 16,-1 4 2-16,-4-1-1 0,-5-3-2 15,7 6 0-15,-10 3 3 0,6 2 2 0,-9 0 7 0,3 5-1 16,10-2 2-16,-16 2 7 0,6 1 4 0,6 1 1 16,-9 4 2-16,13 0-1 0,-3 2 7 0,-3 4-3 15,5-2 6-15,-6 6 2 0,5-4 1 0,4 3 2 16,1-1-4-16,-6 5 2 0,6-1-2 0,2-2 0 16,5 5-2-16,0-2-1 0,-4 4-2 0,4-3 0 15,2 1-1-15,6-1-2 0,0-2-3 0,2-3 0 16,5 3 2-16,1 0-1 0,-3-3 3 0,6 2 1 15,0-1-5-15,0 0-1 0,6-3 2 0,0-2 3 16,1 3 3-16,5-2 2 0,-2-2-4 0,4 0-7 0,2 0 13 16,4-3-1-16,5 3-1 0,3-2-1 0,-1-4-1 15,18 4 1-15,-5-2-1 0,2-2-3 0,3-1 0 16,7 3 3-16,0-4-4 0,3-1-2 0,0-1-1 16,4 1-4-16,-6-1 1 0,4-3 0 0,-6 2-1 15,-2-1-2-15,0 2-11 0,-1 0-15 0,-9 1-16 16,4-4-16-16,-15 4-8 0,1-2-19 0,-3 2-18 15,0 0-16-15,-1-1-26 0,2-2-45 0,-8 2-141 16,1-1-355-16,-1-2 157 0</inkml:trace>
          <inkml:trace contextRef="#ctx0" brushRef="#br0" timeOffset="94505.14">9306 8175 61 0,'0'0'134'0,"-14"0"-9"0,14 0-6 0,0 0-16 15,-19 2 1-15,19-2 4 0,-17 7-1 0,4-3 2 16,-2 3-3-16,-1 1-4 0,2 1-6 0,-11 7-6 16,6-3-3-16,-5 6-1 0,3 3 0 0,-6 6-4 15,2 6-7-15,1-4-9 0,4 4-2 0,1 4-5 16,3 0-4-16,1 4-3 0,1 0-3 0,5 3-5 15,-1-2 0-15,4 2-6 0,3 4 0 0,-2-2-3 16,5 0-5-16,2 5 0 0,7 14-7 0,-2-17 0 16,5-3-1-16,2-2-3 0,-1-1-5 0,2-1-13 15,-2-1-12-15,7-6-15 0,-1-3-20 0,4 3-26 16,-4-4-27-16,9-6-36 0,-4-4-73 0,-4-5-108 0,6 0-340 16,9 0 151-16</inkml:trace>
          <inkml:trace contextRef="#ctx0" brushRef="#br0" timeOffset="95546.31">9710 8694 24 0,'0'0'176'0,"0"0"-3"16,0 0-11-16,0 0-5 0,-18 15-8 0,18-15-10 16,-2 13-12-16,-2-4-10 0,2 2-2 0,2-11-6 0,-6 22-4 15,6-7 1-15,-3 0-10 0,3 3-7 16,0-2-3-16,0 2-10 0,0 1-7 0,0-1-4 15,3-1-4-15,-3-1-9 0,6 3-3 0,-3 4-8 0,2-7 2 16,-5-3-6-16,6 1-2 0,-3 0-2 16,1-1-2-16,-2-2-4 0,1 0 0 0,-2-3-5 15,5 1 1-15,-6-9-5 0,8 10-3 0,-8-10 0 0,6 9 2 16,-6-9 0-16,6 6-1 0,-6-6-2 0,0 0 1 16,0 0-5-16,0 0 3 0,22-11-5 0,-16 5-2 15,-2-2-13-15,5-2-3 0,-1 0-5 0,-1-2-7 16,2-5-10-16,-3 1 1 0,6-4-13 0,3 3-1 15,-6-6-1-15,6 2-3 0,-3 0 10 0,-3 0-1 16,3 0-1-16,-2-1 5 0,5 5 2 0,-3-5 4 16,-3 2 5-16,-2 1-1 0,5 4 2 0,-1 1 0 15,-5 1 6-15,4-3-1 0,-4 1-2 0,0 3 3 0,3-1 6 16,-3 4 0-16,0 1 4 0,0-1 0 0,1 0 1 16,-1 4 0-16,2-2 2 0,-8 7 3 0,12-10 0 15,-6 7-2-15,-6 3 6 0,9-8 0 0,-9 8-2 16,12-3 1-16,-12 3 5 0,0 0-4 0,15-2 1 15,-15 2 6-15,16 3 4 0,-9 1 1 16,-7-4 1-16,14 9 1 0,-8-2 3 0,3 1 2 0,-2 5 2 16,-2-1 2-16,4 4 3 0,-2-2 2 0,2 6 3 15,-4-2-1-15,3 2-4 0,3 2 5 0,-2-1-1 16,-2 4-3-16,-1-8-3 0,3 4-1 0,-1 4 1 16,2-1-5-16,-2 0-1 0,-1 0 0 0,0-2-4 15,4-2-1-15,-4 2 0 0,2 0-2 0,-4-4-15 16,4-3-18-16,-5 2-14 0,2-1-26 0,-1 0-21 15,-1-1-25-15,2-6-39 0,-1 2-69 0,-2-5-116 16,1 1-356-16,-4-7 159 0</inkml:trace>
          <inkml:trace contextRef="#ctx0" brushRef="#br0" timeOffset="96428.88">10381 7606 11 0,'0'0'153'0,"0"0"-9"16,-5-11-5-16,5 11-10 0,0 0-2 0,0 0-11 15,-7-7-4-15,7 7-7 0,0 0 0 0,0 0-9 0,0 0-3 16,0 0-13-16,0 0-3 0,0 0-6 0,0 0-9 16,0 0-9-16,0 0-3 0,0 0-2 0,0 0-3 15,0 0 0-15,0 0 0 0,0 0 2 0,-16 24-5 16,13-17 0-16,1 4-1 0,2-11 0 0,-10 19-1 15,8-4 1-15,2-1 0 0,-1 3 1 0,1 1 2 16,1-2-3-16,-1 1-1 0,2 3 4 0,2 1 0 16,1 2-4-16,-2 1-3 0,3-2 0 0,-2 3-4 15,2-1 1-15,-3 0-4 0,3-5-5 0,-2-2 2 16,-1 1-2-16,2-1-2 0,1 7-5 0,-2-6 0 0,1 0-3 16,-2-3-1-16,1 1 5 0,-1-1-5 0,0 1-1 15,2-5 0-15,-2 4-3 0,3-3-1 16,-2 2-16-16,-1-6-13 0,3 7-18 0,-1-7-16 0,2 4-18 15,-4-1-22-15,3-3-30 0,3-1-28 0,-2-2-40 16,1 1-175-16,-8-6-396 0,16 1 175 16</inkml:trace>
          <inkml:trace contextRef="#ctx0" brushRef="#br0" timeOffset="96868.14">10673 8121 104 0,'0'0'164'0,"0"0"-10"0,0 0-9 0,0 0-11 16,12 32-10-16,-10-25-12 0,5 0-5 0,-7-7-8 0,12 10-5 16,-4-5-8-16,2 1-7 0,-3-2-6 0,2 1-5 15,2-3-4-15,-1 2-7 0,2-2-7 16,2 2-4-16,0-7-1 0,0 6-6 0,2-3-2 0,1-3-2 15,1 2-9-15,0-1 3 0,-5 1-7 0,2-4 3 16,0 0-5-16,1-1-4 0,1 1-2 16,-1-2 0-16,-3 0-1 0,1-3-2 0,-1 1 1 0,2 0-7 15,-1-1 4-15,-2-1 0 0,-2 1-4 0,0 0 4 16,-1-2-3-16,-1 2 1 0,-4 1-6 0,1 2 1 16,-5 7 0-16,6-18 1 0,-6 7 3 0,0 11 0 15,-5-17-1-15,5 17-4 0,-6-14 3 0,-3 8 0 16,-4-1 0-16,-1 2 0 0,-3 2 2 0,-1-4 0 15,-2 3-4-15,2 0 1 0,-1 4 1 0,0-3 0 0,-1 3-1 16,2-1-3-16,2 1 3 0,-3 0 0 16,1 0 0-16,0 3 5 0,4-1-1 0,-2 4-6 15,4-2-2-15,-1 0-6 0,4-1-11 0,-2 2-14 16,11-5-22-16,-15 8-14 0,8-1-23 0,7-7-27 16,-11 8-42-16,11-8-126 0,-1 10-309 0,1-10 136 15</inkml:trace>
          <inkml:trace contextRef="#ctx0" brushRef="#br0" timeOffset="97277.14">11391 8094 108 0,'0'0'158'0,"15"3"-11"16,-15-3-8-16,19 0-13 0,-9 0-11 0,2 1-8 15,3-1-5-15,-3 0-6 0,3-4-9 0,0 3-8 0,-2-2-5 16,5 0-2-16,-3 3-8 0,2-4-5 16,-4-3 1-16,2 4 2 0,0-3-7 0,-2 1-6 0,1-1-6 15,-1-5 7-15,-1 3-3 0,1-2 0 16,-2 3-6-16,-2-6-1 0,0 2-5 0,-3 0-1 0,0-2-5 15,-2 4 0-15,-2-6-1 0,-2 4-5 0,-2-4-2 16,-4 2-2-16,-1 0-3 0,-5 4-2 0,0-3-1 16,-2 1 0-16,-2 0-2 0,0 4-1 0,-1 0-3 15,-7-4 0-15,8 5-2 0,-2 2 2 0,0 0-4 16,2 1 2-16,-2 6-2 0,-1-3-3 0,4 1-6 16,-3 5-11-16,3-2-13 0,1-1-13 0,2 3-13 15,3 1-13-15,-1 2-14 0,4-2-4 0,-1 0-6 16,4 4-28-16,0-3-17 0,-2 5-132 0,5-13-292 15,0 18 130-15</inkml:trace>
          <inkml:trace contextRef="#ctx0" brushRef="#br0" timeOffset="97640.13">11666 8097 70 0,'0'0'160'0,"8"7"-5"0,-8-7-11 16,7 10-9-16,-1-6-11 0,-6-4-11 0,9 14-1 16,-3-7-12-16,0 2-11 0,0-1-2 0,-3 3-9 15,6-1 2-15,-1 0-8 0,-2 2-8 0,1 1-5 16,-1-2-4-16,0 6-5 0,-3-5-4 0,3 1-1 16,-2 4-6-16,-1-3 0 0,-1 0-1 0,4 3-5 15,-2-4-7-15,-2 2 1 0,-1 1-2 0,-1 2 2 16,-1-3-1-16,2-1-2 0,-4 0 3 0,-1 1-6 15,-2-2 8-15,-3 1-4 0,0-4 4 0,-3 1-2 0,-4 0-2 16,1-3-4-16,-2 1 2 0,-8-6-4 16,6 3-3-16,-1-2 1 0,-2-3 0 0,-8 1-5 15,5-2 0-15,5-2-1 0,-8-1 2 0,9 3 1 16,-4-4-4-16,4 4-4 0,-1-6-12 0,1 1-5 16,4 2-21-16,-1 0-15 0,1-2-16 0,1-1-22 15,5 3-17-15,0-3-21 0,9 6-35 0,-10-12-158 0,6 2-340 16,4 10 151-16</inkml:trace>
          <inkml:trace contextRef="#ctx0" brushRef="#br0" timeOffset="98289.4">12001 8157 75 0,'0'0'181'0,"0"0"-15"0,0 0-10 16,0 0-9-16,0 0-16 0,0 0-1 0,0 0-11 15,0 0-8-15,-8 40-1 0,10-31-5 0,-4 3-5 0,1 4-3 16,-2-3-7-16,6 5-6 0,-6-5-6 0,1 1-4 16,2 3-9-16,2 1-1 0,1-3-3 15,-2 1-4-15,1-1-9 0,1 1 1 0,-2-1-8 0,2-1-1 16,0-3-5-16,0 4-1 0,-3-2-2 0,3-6-5 16,-3-7-3-16,1 20-1 0,2-10-1 15,-3-10-1-15,5 14-2 0,-5-14-3 0,1 11-2 0,-1-11 2 16,6 6-4-16,-6-6 2 0,6 7-4 0,-6-7 0 15,0 0-9-15,14 2-5 0,-14-2-7 0,0 0-1 16,18-4-7-16,-18 4-5 0,13-7-5 0,-5 3-6 16,1-3-11-16,1-3 0 0,3 3-5 0,-1 0 3 15,2-3-2-15,-1 0 2 0,1 1 2 0,-4 1 2 16,3-1 9-16,1 2 1 0,-2-2 4 0,0 5 3 0,-3-3 8 16,1 5-2-16,-1-3 9 0,-9 5-2 15,16-8 5-15,-8 6 4 0,-8 2 2 0,13-1-1 16,-13 1-1-16,0 0 6 0,17 0 4 0,-17 0-4 15,12 3 2-15,-12-3 5 0,10 9-1 0,-10-9 3 0,8 11 2 16,-8-11-1-16,6 12 2 0,-5-4-4 0,1 2 3 16,-2-10-4-16,4 10 11 0,-4-10 0 15,-3 17-4-15,3-17 3 0,0 13-4 0,0-13-5 0,-3 11 7 16,3-11 3-16,-7 8 1 0,7-8-5 0,-12 7 2 16,4-4-1-16,8-3-5 0,-19 5-2 0,8-5-3 15,-2 0-13-15,13 0-6 0,-22 1-20 0,8-2-15 16,2 0-23-16,0-3-21 0,12 4-20 0,-21-7-38 15,12 1-147-15,2-1-320 0,1-2 143 0</inkml:trace>
          <inkml:trace contextRef="#ctx0" brushRef="#br0" timeOffset="99216.1">12347 7814 105 0,'0'0'187'0,"0"0"-14"0,0 0-13 16,-14 4-16-16,14-4-9 0,0 0-10 0,0 0-11 16,0 0-6-16,-6 8-11 0,6-8-4 0,0 0-6 15,0 0-7-15,-1 13-3 0,1-13-3 0,0 0 2 0,0 0-2 16,0 0-7-16,13 13 1 0,-13-13-7 0,6 5-7 16,-6-5-6-16,15 3 3 0,-8 0-8 15,-7-3-8-15,18 2-2 0,-6 0 0 0,0 1-3 0,-12-3-1 16,18 0-2-16,-3-5-5 0,-2 4-1 0,1 0-4 15,-1-3-1-15,-4 1-3 0,5-3 1 0,-2 2 1 16,1-1-5-16,0-3 0 0,-4 3 0 0,3-4-5 16,-1 4 2-16,-2-1-1 0,-2-1-6 0,-1-1 1 15,0-1-4-15,0 2 0 0,-3-1-2 0,-3 8-3 0,6-14 6 16,-5 5-4-16,-1 9 0 0,0 0 0 0,-2-17 0 16,2 17-2-16,-8-9 1 0,8 9-5 0,-16-6 5 15,7 1 3-15,0 2 0 0,-3 0 0 0,12 3 0 16,-20-1 2-16,20 1 2 0,-23-3-2 0,8 6-3 15,15-3 2-15,-26 2 1 0,17 0-5 0,-4 1 4 16,1 1 2-16,3-2 0 0,-3 3 1 0,12-5 2 16,-19 7-2-16,10 1 0 0,-2-5 0 0,-2 4-2 15,1-1 3-15,3 2 2 0,3-3-2 0,-3 0 2 16,0-1-3-16,9-4 0 0,-9 10 3 0,9-10-3 16,-7 10 3-16,7-10 2 0,-5 9-2 0,5-9 3 15,0 0-1-15,0 12-1 0,0-12-2 0,12 7-2 16,-3-3 0-16,-9-4 1 0,18 3-2 0,-9-2-3 0,-9-1-1 15,24 0-6-15,-12 0-3 0,1 0 0 16,-13 0-7-16,23-3-2 0,-5 2 1 0,-4-2-4 16,1 0 2-16,2-2 2 0,-4-1-6 0,1 0-3 0,0 1 14 15,0-5 4-15,-4 6-2 0,4-6 5 0,-5 6-4 16,-3-1 7-16,3 0 6 0,-9 5 5 0,13-11 7 16,-7 8 4-16,-6 3 1 0,10-7 7 0,-10 7-12 15,0 0-2-15,9-7 1 0,-9 7-4 0,0 0 5 16,0 0-5-16,0 0 0 0,0 0 3 0,14 17-4 15,-14-17-4-15,4 16 4 0,2-7-1 0,-3 4 2 16,0 2 0-16,0-1 2 0,2 3-1 0,-2 3-4 16,1 3-1-16,2 1-8 0,-3-2-23 0,2 0-34 15,-1 0-33-15,-1-5-41 0,-1 1-214 0,2-1-380 16,2-3 168-16</inkml:trace>
        </inkml:traceGroup>
        <inkml:traceGroup>
          <inkml:annotationXML>
            <emma:emma xmlns:emma="http://www.w3.org/2003/04/emma" version="1.0">
              <emma:interpretation id="{9FCA595C-7AB2-4BE8-8A5E-DA16ADD0BA1C}" emma:medium="tactile" emma:mode="ink">
                <msink:context xmlns:msink="http://schemas.microsoft.com/ink/2010/main" type="inkWord" rotatedBoundingBox="14425,8983 20246,8975 20248,10330 14426,10338"/>
              </emma:interpretation>
            </emma:emma>
          </inkml:annotationXML>
          <inkml:trace contextRef="#ctx0" brushRef="#br0" timeOffset="99799.66">13432 8115 110 0,'17'18'213'0,"2"2"-4"15,8 8-12-15,6-3-12 0,-3 3-2 0,-1 3-13 16,4 7-17-16,-1-3-11 0,-6 0-12 0,6 0-8 0,-8 3-11 16,2-1-13-16,-8 3-11 0,-4-2-5 15,-1 4-8-15,-5-1-8 0,-5 6-9 0,-6-6-1 0,-3 4-6 16,1-1-3-16,-8 1-7 0,-5 3 1 16,0-4-5-16,-4 0-4 0,-2 0-1 0,0-4-5 0,-3 0 4 15,-1-5-8-15,-1 0-1 0,-2-6-1 0,1 2-5 16,-1-2-5-16,3 2-19 0,-4-7-21 0,11 0-32 15,-6 0-25-15,8-5-37 0,4 0-45 0,5-4-229 16,1-3-431-16,7-3 191 0</inkml:trace>
          <inkml:trace contextRef="#ctx0" brushRef="#br0" timeOffset="100860">14236 8643 64 0,'0'0'234'0,"0"0"-21"16,0 0-22-16,0 0-18 0,0 0-14 0,0 0-18 15,0 0-10-15,37-11-7 0,-22 11-9 0,3 0-7 16,0 2-2-16,10 0-11 0,-1-2-7 0,6 2-3 0,4-2-12 16,-4 1 3-16,-1 2-9 0,8-2-7 0,-9 0 0 15,2 0-5-15,-3-1-5 0,3 4-1 16,-5-4-6-16,2 0 1 0,-2 0-7 0,2 0-4 0,-12 2-2 15,1-2-5-15,4 0-3 0,-7-2-1 0,-1 4-5 16,3-1 2-16,-6-1-2 0,-12 0-3 0,22-1-3 16,-11 1-12-16,-11 0-14 0,10 1-13 0,-10-1-17 15,0 0-12-15,12 3-8 0,-12-3-17 0,0 0-16 16,0 0-19-16,0 0-16 0,0 0-32 0,0 0-177 0,-34 7-370 16,22-6 164-16</inkml:trace>
          <inkml:trace contextRef="#ctx0" brushRef="#br0" timeOffset="101141.15">14251 8819 191 0,'0'0'184'0,"0"0"-10"0,0 0-10 15,30 7-10-15,-14-7-10 0,4 2-7 0,7 0-6 16,2-2-8-16,0 0-9 0,2 1-8 0,9-1-7 16,1 0-10-16,-3-1 2 0,4-1-10 0,-3 2-8 15,1 0-8-15,2 2-3 0,-3-2-11 0,-8 1-1 16,-4-1-5-16,0 0-5 0,-9 0-13 0,-1-1-18 16,1 1-21-16,0 0-19 0,-3 1-22 0,0-1-23 15,1-1-19-15,1-1-39 0,-4 2-59 0,1-4-109 16,4 1-327-16,-3 1 144 0</inkml:trace>
          <inkml:trace contextRef="#ctx0" brushRef="#br0" timeOffset="101869.28">15422 8613 22 0,'-17'1'207'16,"17"-1"-15"-16,-16 6-17 0,10-1-13 0,-1 1-14 16,-1 1-7-16,2 0-11 0,0 7-7 0,0 0-11 15,2-2-10-15,1 3-6 0,-2 1-7 0,5 0-4 16,-3 2-10-16,6 5-4 0,-4-1-7 0,2-4-6 0,5 5 1 16,0 0-1-16,2-5-3 0,-1 5-7 0,7-6-1 15,-4 0-4-15,5 1 2 0,3 3-9 16,-3-5 1-16,6 2-4 0,-1-5-3 0,3 2-4 0,-1-4-3 15,4 0-2-15,-7-6-1 0,2 2-4 0,1-1 0 16,-2-3 0-16,6 0-1 0,-3-3 0 16,1-3-1-16,3 0-5 0,-2-2 2 0,0-1 0 0,2-5-1 15,1 1 0-15,-1-5-6 0,2 5 0 0,6-11-6 16,0 4-9-16,-10-1-4 0,8-5-4 0,-8 5-13 16,1 0-6-16,-4-2 0 0,6-4-12 0,-5 6 5 15,-2-3 0-15,-5 0-6 0,2 0 6 0,-6-2-9 16,3 3 4-16,-9 2-4 0,-3-1 9 0,3-3-2 15,-2-2 10-15,-8 4-1 0,1 1 3 0,0-4 4 16,-6-1-1-16,-3 2 7 0,-2 2-4 0,-1-3 0 16,-4 4 7-16,0 0 1 0,-4 0 5 0,-2 3 0 0,-12-4 5 15,1 2 1-15,2 2 0 0,-5 1 4 0,1 1-2 16,1 2 9-16,-2 3-2 0,1-1 3 0,0 3 2 16,-2 0 2-16,10 3 8 0,-3 0 6 0,1 4 1 15,-7 0 1-15,8 0-3 0,2 6 6 0,-4-2-2 16,5 1 0-16,1 2-4 0,0 1 0 0,0 2 4 15,4 0-3-15,0 0-9 0,1 1 6 0,1 4 1 16,6-4 1-16,-3 4-2 0,5-1 4 0,-4 1-6 16,5-1 2-16,2-1-3 0,1 2 3 0,2 0-4 15,-1 0 0-15,2-1-2 0,0-1 1 0,2-1 1 16,1-1 1-16,3-1 1 0,-3 1 2 0,3-11 3 16,4 18 5-16,2-7 0 0,3-2 4 0,3 1-3 15,0-2 0-15,4 2-1 0,10-3-2 0,1 3-6 0,2-2 0 16,12-1 0-16,0-1-2 0,3 1 0 0,-3 0-3 15,7-1-3-15,0-1 2 0,3-4-2 16,2 4-1-16,-2-5 0 0,0 4 0 0,5-4 0 0,19-4 0 16,-23 4-5-16,0-6-18 0,1 2-1 0,-6 1-11 15,0-1-10-15,-1 1-16 0,-3-4-4 0,-4-2-7 16,-8 4-9-16,-3-3-12 0,-1 1-17 0,0-4-30 16,-3 3-25-16,-6 0-152 0,4-6-333 0,-7 7 149 15</inkml:trace>
          <inkml:trace contextRef="#ctx0" brushRef="#br0" timeOffset="102278.03">16864 8404 132 0,'-13'1'212'16,"13"-1"-16"-16,-24 4-15 0,12 2-18 0,-5 0-8 15,4 2-9-15,0 5-11 0,-1-3-10 0,4 5-9 16,-1 0-5-16,-1 4-7 0,5-1-5 0,1-1-8 16,3 5-5-16,3 1-7 0,-2-1-3 0,4 0-9 15,4 2-5-15,0 0-5 0,1 0-8 0,4-4-2 16,2 5-4-16,4-4-3 0,-3-3-5 0,4 3-3 16,-1-2-5-16,2-4-20 0,1 1-18 0,-6-6-17 15,1 3-17-15,0-5-24 0,2 1-17 0,-4-1-35 16,3-1-16-16,1-5-46 0,-1-1-150 0,-1 3-359 15,12-9 159-15</inkml:trace>
          <inkml:trace contextRef="#ctx0" brushRef="#br0" timeOffset="102832.15">17344 8674 154 0,'0'0'189'0,"0"0"-29"0,0 0-12 0,0 0-11 16,0 0-13-16,0 0-5 0,0 0-12 0,0 0-7 16,0 0-2-16,0 0-4 0,-6 37-5 0,3-30-7 15,3-7-4-15,0 17-6 0,0-17-3 0,-1 18-8 0,1-18-2 16,-2 17-6-16,2-17-2 0,0 12-11 16,0 0 0-16,0-12-2 0,2 15-3 0,-1-5-5 15,-1-10 0-15,0 11-4 0,0-11-1 0,3 11-3 0,-3-11 1 16,0 0-3-16,3 11-2 0,-3-11-1 0,0 0 0 15,5 7-3-15,-5-7-1 0,0 0-2 16,0 0 3-16,0 0 0 0,0 0-2 0,0 0-1 16,0 0-5-16,22-12 3 0,-22 12-4 0,10-12 1 0,-4 3-5 15,2 3-7-15,1-5-2 0,1 1-5 16,-2-5-3-16,1 4 0 0,3-2 1 0,1 0 2 16,-2 1 0-16,-1-1 5 0,3-3 1 0,-1 4-3 0,0-2 2 15,0 1-5-15,-1 1 7 0,2 0 1 0,0-2 1 16,-1 2 2-16,0 2 6 0,0-3 5 0,-1 5-1 15,1 0 3-15,1 1 0 0,-4 1 2 0,1 2-3 16,-1-2 1-16,2 1 1 0,-11 5 1 0,16-3-1 16,-5 0 1-16,-11 3 0 0,18-3-4 0,-18 3-1 15,14 3-2-15,-14-3-1 0,15 10 3 0,-9-6 1 16,2 1 1-16,-2 2-5 0,0 2 4 0,0 1-2 16,0 3 0-16,0-1-1 0,-3 2 2 0,3 0-1 15,-2-1 2-15,-2 1-5 0,4 1 2 0,-5-1-2 16,3-1 3-16,-2 0 0 0,-2-1-3 0,3 0 2 15,-3 0-2-15,3-1-2 0,-3 0-11 0,0-11-19 16,0 19-9-16,0-19-18 0,-3 11-21 0,3-11-9 0,-2 12-18 16,2-12-10-16,0 0-10 0,0 0-45 0,0 0-145 15,0 0-340-15,0 0 151 0</inkml:trace>
          <inkml:trace contextRef="#ctx0" brushRef="#br0" timeOffset="103593.14">17959 8156 134 0,'0'0'194'0,"0"0"-13"0,0 0-8 0,0 0-11 15,0-14-15-15,0 14-11 0,0 0-6 0,0 0-13 16,0 0-5-16,6-13-8 0,-6 13-10 0,0 0-7 16,10-7-9-16,-10 7-5 0,9-5-8 0,-9 5-5 15,12-3-7-15,-3-1-5 0,-9 4-2 0,16-6-9 16,-5 6-2-16,-11 0-11 0,24 0 6 16,-11-3-4-16,-1 6-2 0,1-3-4 0,2 0-3 15,-6 4-3-15,8-2 1 0,-8-1 0 0,1 2-6 0,-1 0 1 16,-9-3 0-16,15 7-4 0,-6-2 3 0,-2-2-4 15,1 4-1-15,-2 0-1 0,0-1-3 0,-6-6 2 16,4 15-3-16,-1-5 0 0,-1 0 0 0,-4 2 3 16,2-12-2-16,-6 29 1 0,2-14-3 0,1 1 5 15,-5 1 0-15,-1 3-2 0,-1 1-2 0,2-4 2 0,-4 4 2 16,1-5 2-16,2 0-3 0,-3-1 2 0,4 1-2 16,-4-1 0-16,0-2 0 0,3 0 0 0,-1-2 0 15,1 0 0-15,2-4 2 0,1 4-3 0,0-8-1 16,6-3 2-16,-6 11 0 0,6-11 3 0,-8 10 1 15,8-10 1-15,0 0 6 0,-7 7 0 0,7-7 7 16,0 0 1-16,0 0-4 0,0 0 1 16,0 0-1-16,0 0-5 0,0 0-7 0,0 0 9 0,0 0-5 15,0 0 1-15,34-14-1 0,-25 11-3 0,3-1 2 16,4 0-3-16,-1 0-2 0,0 2 0 0,3-3 2 16,-2 4 0-16,2 1-3 0,0-3-1 0,0 1 0 15,2 2-1-15,2 0 4 0,-4 2-5 0,1 1 2 16,4-1 1-16,-6 4 0 0,3-2-4 0,-2-1-1 15,1 1-15-15,-4-2 2 0,3 3-5 0,-3 0-3 0,3 1-10 16,-5-4-5-16,-1 2-10 0,-1-1-9 16,-1-1-2-16,0 1-9 0,1 1-17 0,-11-4-14 15,18 2-13-15,-11-2-21 0,-7 0-22 0,0 0-146 0,23-6-327 16,-13 1 144-16</inkml:trace>
          <inkml:trace contextRef="#ctx0" brushRef="#br0" timeOffset="103876.7">18904 8164 162 0,'0'0'178'0,"0"0"-15"0,0 0-2 0,26 24 1 16,-13-7-7-16,2 1 1 0,1 3-8 0,10 9-8 15,-3 2-6-15,4 0-7 0,-4 3-11 0,-2 1-9 16,1 1-11-16,-6 0-4 0,-2 4-9 0,-2 0-8 16,-6 1-7-16,-6 0-6 0,-11 3-2 0,1 4-8 15,-8-4-6-15,-13 19-1 0,-5-2-1 0,-4-3-10 16,-4 4-18-16,-3-10-29 0,-3 2-27 0,4-2-34 0,-5-7-29 16,13-11-34-16,-4-2-35 0,3-2-186 15,3-6-386-15,-2 3 171 0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59:23.33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42AB5EE-20AE-4A84-915E-ECB51E99B2C8}" emma:medium="tactile" emma:mode="ink">
          <msink:context xmlns:msink="http://schemas.microsoft.com/ink/2010/main" type="inkDrawing" rotatedBoundingBox="1048,4896 4022,4904 4021,4995 1048,4988" semanticType="underline" shapeName="Other">
            <msink:sourceLink direction="with" ref="{8CEEAFF6-3EAE-489D-8094-4DE4EED65B39}"/>
          </msink:context>
        </emma:interpretation>
      </emma:emma>
    </inkml:annotationXML>
    <inkml:trace contextRef="#ctx0" brushRef="#br0">0 87 27 0,'12'0'113'0,"3"0"-11"0,-15 0-7 0,25-3 2 15,-10 3-11-15,0-4-9 0,2 4-4 0,-7-1 3 16,6-1-16-16,-2 1 6 0,1 0-8 0,0 1-7 0,-2-3 4 16,3-3-4-16,1 6-1 0,1-2-5 15,0-2 1-15,1-1-4 0,-3 3 0 0,4 1-6 16,-1-2-5-16,7 2 0 0,-7-2-11 0,2 2 6 0,-2-1 1 16,1 2-2-16,-2-4-8 0,4 1 1 0,-3 3-4 15,-1 0 3-15,5-2-1 0,-7 0 0 0,2 2-9 16,-2-1 5-16,4 1 0 0,-2-2-2 0,-1 2-4 15,0 0 2-15,4-4-3 0,-2 4 5 0,0 0-6 16,2 0 5-16,-1-2-8 0,-1 0 6 0,8 0 1 16,-8 1 1-16,8 1-1 0,0-2 2 0,0 1 3 15,0-2 0-15,-2 2 2 0,0 1-1 0,-5-4 1 16,8 4 1-16,-7-3-1 0,-2 3-1 0,1 0-1 16,5-1-7-16,-5-1 1 0,-1 2 7 0,-4-1-14 15,3 2 9-15,-2-1 3 0,4 0-1 0,-1 0-2 16,0 0 3-16,-5 0-11 0,1 0 12 0,1 2-2 0,-1-4 6 15,0 4 0-15,-3-2-4 0,3 0 1 0,3 0 1 16,-3 0-7-16,1 0 5 0,3 0-3 16,-4 1-1-16,0 2 2 0,3-3-3 0,-3 0 2 0,3 0-3 15,-2 0-2-15,2 0 1 0,2 4 0 0,-5-4-1 16,-1 1 1-16,6 1-1 0,-4-1-7 0,1 0 0 16,-4 1 4-16,5-2 4 0,-5 0 2 0,5 0 4 15,-1 0-1-15,-1 1 0 0,0-1-1 0,-1 0 2 16,2 0 2-16,-2 0-1 0,0 0 0 0,-2-1-3 15,0 2-1-15,4-1-2 0,-2 0 3 0,-2 2 0 0,2-2-3 16,-3 0 0-16,4 0 3 0,-2 0-4 16,1 0 2-16,-3 0 0 0,-12 0-2 0,22 0-1 15,-8 2-1-15,0 0-1 0,-2-2 5 0,2 0-4 16,-14 0 2-16,21 0 1 0,-9 0 3 0,0 0-6 16,-1 4 3-16,3-4 0 0,-4 2 0 0,-10-2 2 15,24 0 1-15,-15 1 2 0,8-1 0 0,-4 2-3 0,-3-2 5 16,-10 0 2-16,26 2-1 0,-10-2-2 0,-5 3 2 15,5 0-1-15,0-3-1 0,-2 0-1 0,2 1-3 16,-2-1-1-16,-1 3 1 0,2-3-3 0,-3 0 2 16,1 3 1-16,-13-3-7 0,21 0 4 0,-9 0 1 15,-1 0-2-15,-11 0 3 0,19 1-5 0,-9 2 2 0,-10-3 1 16,20 1-1-16,-11-1 1 0,-9 0 2 16,18 2 1-16,-18-2-3 0,21 0 3 0,-13 0 3 15,-8 0-1-15,20 0 1 0,-10 0 0 0,-10 0-2 0,23 0-2 16,-11 0 1-16,3 4-4 0,-15-4 2 0,20 0-1 15,-9 1 0-15,-11-1-1 0,19 2 1 16,-10 0-3-16,-9-2 6 0,20 2-3 0,-10-2 4 16,-10 0 1-16,16 0 3 0,-16 0 2 0,21 0 4 0,-9 0 1 15,-12 0-2-15,20 0 2 0,-8 0 4 0,-12 0-1 16,19 0 0-16,-9-2-1 0,-10 2 2 0,18-2-1 16,-6 2-1-16,-12 0 2 0,23 2-2 0,-13-2 1 15,-10 0-3-15,19-2 1 0,-19 2 5 0,17 0-2 16,-17 0-2-16,18-2 1 0,-18 2-1 0,10-1-4 15,-10 1 2-15,15-4-3 0,-15 4-1 0,0 0-1 16,0 0 2-16,13 0-7 0,-13 0 1 0,0 0 2 16,0 0-3-16,0 0-4 0,0 0 2 0,11 0-1 15,-11 0-1-15,0 0 1 0,0 0-2 0,0 0-8 16,0 0 0-16,0 0-12 0,0 0-12 0,0 0-16 16,0 0-20-16,0 0-22 0,0 0-26 0,0 0-26 0,0 0-33 15,0 0-22-15,-39 5-57 0,39-5-170 16,0 0-452-16,-15-7 199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01:57.94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6F9307B-C6F0-4D9F-A6D8-238BB27463EC}" emma:medium="tactile" emma:mode="ink">
          <msink:context xmlns:msink="http://schemas.microsoft.com/ink/2010/main" type="writingRegion" rotatedBoundingBox="1027,938 26310,-770 27401,15382 2119,17091"/>
        </emma:interpretation>
      </emma:emma>
    </inkml:annotationXML>
    <inkml:traceGroup>
      <inkml:annotationXML>
        <emma:emma xmlns:emma="http://www.w3.org/2003/04/emma" version="1.0">
          <emma:interpretation id="{70480EE0-C362-4FEA-BB7A-0B19A79A649F}" emma:medium="tactile" emma:mode="ink">
            <msink:context xmlns:msink="http://schemas.microsoft.com/ink/2010/main" type="paragraph" rotatedBoundingBox="1032,568 18946,428 18955,1632 1041,17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7AF572-B737-4778-860A-8EC2EDE425F8}" emma:medium="tactile" emma:mode="ink">
              <msink:context xmlns:msink="http://schemas.microsoft.com/ink/2010/main" type="line" rotatedBoundingBox="1032,568 18946,428 18955,1632 1041,1773"/>
            </emma:interpretation>
          </emma:emma>
        </inkml:annotationXML>
        <inkml:traceGroup>
          <inkml:annotationXML>
            <emma:emma xmlns:emma="http://www.w3.org/2003/04/emma" version="1.0">
              <emma:interpretation id="{1B5AD0AD-517A-402A-A1FB-8FE962869A01}" emma:medium="tactile" emma:mode="ink">
                <msink:context xmlns:msink="http://schemas.microsoft.com/ink/2010/main" type="inkWord" rotatedBoundingBox="1033,805 3491,786 3497,1569 1040,1588">
                  <msink:destinationLink direction="with" ref="{7F2A4550-1F6A-4175-AD55-404D1E408DCE}"/>
                </msink:context>
              </emma:interpretation>
            </emma:emma>
          </inkml:annotationXML>
          <inkml:trace contextRef="#ctx0" brushRef="#br0">463 29 27 0,'0'0'141'16,"7"-7"-9"-16,-7 7-7 0,0 0-3 0,11-7-8 15,-11 7-7-15,0 0-9 0,10-4-2 0,-10 4-4 16,0 0-5-16,9-7 2 0,-9 7 0 0,0 0-4 15,9-5-6-15,-9 5-2 0,0 0 3 0,0 0 3 16,0 0-1-16,0 0 1 0,0 0-5 0,0 0-3 16,0 0-7-16,0 0-3 0,0 0-8 0,0 0-7 15,0 0-3-15,-40-1-7 0,25 3-2 0,-4-2-5 16,-7 7-3-16,1-3-2 0,0 2-3 0,-2-1-2 16,3-2-2-16,-3 4-1 0,-1 0 0 0,5-4-1 0,-4 4-3 15,1-3 3-15,0 3-4 0,7-1 3 16,0-1-5-16,2 1-2 0,1-2-1 0,1 2-2 15,0-2 2-15,3 6-2 0,4-5-1 0,-2 3-2 16,3 1-3-16,-1-4 2 0,8-5 0 0,-6 15 1 0,6-15-1 16,0 16-3-16,5-5 2 0,-5-11-1 15,9 20-2-15,3-9-1 0,2-3 1 0,4 4 0 0,3-1-3 16,-1-3 2-16,2 4 0 0,3-1 0 0,2-3 2 16,3 0-2-16,-3-1-1 0,0-3 6 0,0 0-5 15,-2 2 1-15,-1 0 5 0,1-2-4 0,-7-3-2 16,-3 1 2-16,0 0-2 0,-3-2 3 0,-2 2 0 15,-10-2 3-15,17 0-3 0,-17 0 4 0,0 0-1 16,13-2 2-16,-13 2-1 0,0 0-3 0,0 0 0 16,0 0 0-16,0 0 0 0,0 0-1 0,0 0-1 15,-42 6 1-15,24-5 0 0,-1 3-1 0,0 1 2 16,-4 0 5-16,-4 1 3 0,2-1 1 0,3 5-2 16,-4-4 2-16,2 2-1 0,1-1-3 0,0 8 1 15,-4-3-2-15,6 2 0 0,1-3 0 0,5 0-2 0,4-1 3 16,-1 4-3-16,3-4-1 0,2 1 2 15,2 0-3-15,4-1 3 0,2 3-2 0,2-2-1 16,0 2 3-16,8-3 1 0,2 1-4 0,5 4 0 0,8-5 1 16,0-3-5-16,7 0-1 0,6-2-4 0,0 2-2 15,1-5-6-15,-9 2-7 0,10-1-15 16,-12-1-13-16,1-2-9 0,-1 1-20 0,-3-1-17 0,0 0-22 16,1-3-27-16,-2 0-29 0,-6-2-196 0,-2-1-400 15,2-1 177-15</inkml:trace>
          <inkml:trace contextRef="#ctx0" brushRef="#br0" timeOffset="333.57">922 183 189 0,'-4'-11'257'0,"4"11"-26"0,0 0-24 16,0 0-19-16,0 0-22 0,0 0-15 0,0 0-17 16,0 0-12-16,0 0-7 0,34 24-2 0,-23-13-9 15,5 2-3-15,-1-2-9 0,6 3-3 0,-3 4-8 0,3 1-6 16,2-1-5-16,0-1-6 0,-2 1-5 16,0-2-6-16,10 8-4 0,-16-6-3 0,7-2-4 15,-5-1-4-15,0 4-6 0,3-5-4 0,-4 3-1 16,-4-5-2-16,2 0 0 0,-7-1-5 0,4 0-8 0,-4-3-10 15,0-2-15-15,-1-1-16 0,-6-5-17 16,8 8-8-16,-8-8-16 0,10 8-8 0,-10-8-12 0,3 5-17 16,-3-5-15-16,0 0-18 0,0 0-15 0,0 0-25 15,0 0-141-15,0 0-347 0,0 0 153 0</inkml:trace>
          <inkml:trace contextRef="#ctx0" brushRef="#br0" timeOffset="585.38">1383 106 157 0,'-25'8'184'0,"7"-3"-4"0,3 2-10 16,-3 1-13-16,3 3-8 0,-3 4-9 16,0 0-9-16,-4 2-6 0,3 0-6 0,2 1-9 15,-1 3-11-15,2-4-8 0,3 7-7 0,-4-2-8 0,4-2-6 16,2 4-7-16,-4-6-4 0,6 3-8 0,-3 2-3 15,5 0-5-15,0-2-4 0,1-3-2 0,0 5-20 16,-2-2-22-16,-1-6-23 0,3 5-30 0,0-7-16 16,-1 2-32-16,2-4-29 0,2-1-32 0,-1-1-138 15,4-9-329-15,-2 12 145 0</inkml:trace>
          <inkml:trace contextRef="#ctx0" brushRef="#br0" timeOffset="1104.47">2354-121 56 0,'0'0'191'0,"0"0"-25"0,0 0-16 0,0 0-11 0,0 0 4 16,0 0-6-16,0 0-2 0,-19 31-7 0,11-17-4 16,-5 6-4-16,-1 1-7 0,1 4 2 0,-5-1-5 15,-3 8-6-15,0-1-9 0,-1 5-6 0,-2-2-3 16,2 2-4-16,-2 2-6 0,3-1-7 0,0-2-6 15,3-2-5-15,0 4-6 0,8-12-4 0,2 4-4 16,-1-3-3-16,5-2-4 0,-1-1 0 0,5 3-8 16,2-4-2-16,4-5 3 0,-2-1-5 0,7-1 0 15,1 0 1-15,6 0-6 0,3-3 2 0,5-4-3 0,0 2-1 16,2-3-3-16,2-2-2 0,-2-3 1 0,1 1-1 16,-3-6-2-16,4 1 2 0,-3-3-4 15,-5-5-3-15,4 2-1 0,-8 0-2 0,-5-2-1 16,1 0-3-16,-5-3 1 0,-2 2-3 0,-1-1-1 15,-6 3 0-15,0 9-1 0,-12-24 0 0,3 14-4 16,-4 2 0-16,-2-2-4 0,-3 2 1 0,-6 2-6 16,2-3-8-16,-5 7-13 0,1 2-12 0,0-3-16 0,-1 6-11 15,0-2-17-15,2 3-24 0,-2 2-22 0,1 0-17 16,7-3-29-16,-2 5-165 0,-3 2-381 0,5-4 169 16</inkml:trace>
        </inkml:traceGroup>
        <inkml:traceGroup>
          <inkml:annotationXML>
            <emma:emma xmlns:emma="http://www.w3.org/2003/04/emma" version="1.0">
              <emma:interpretation id="{65B5F643-C928-42BC-A7A3-8BCEC25100B2}" emma:medium="tactile" emma:mode="ink">
                <msink:context xmlns:msink="http://schemas.microsoft.com/ink/2010/main" type="inkWord" rotatedBoundingBox="5176,660 8201,637 8206,1357 5181,1381"/>
              </emma:interpretation>
            </emma:emma>
          </inkml:annotationXML>
          <inkml:trace contextRef="#ctx0" brushRef="#br0" timeOffset="39032.55">4157-208 143 0,'0'0'158'15,"-6"-9"-7"-15,6 9-8 0,0 0-3 0,0 0 0 0,0 0-10 16,0 0 0-16,-4-9-7 0,4 9-3 0,0 0-7 16,0 0-8-16,0 0-3 0,0-11-4 0,0 11-8 15,0 0-5-15,0 0-4 0,0 0-8 16,0 0-8-16,0 0-9 0,-8-10-5 0,8 10-3 0,0 0-6 16,0 0-5-16,0 0-3 0,0 0-4 0,0 0-4 15,0 0-4-15,0 0 0 0,0 0-4 16,0 0-1-16,0 0 2 0,0 0-4 0,27 0-2 0,-8 3 5 15,7-2-8-15,4-1 2 0,8 0-3 0,7 0 3 16,1 2 1-16,2 2-3 0,3-3 4 0,3-4 3 16,-2 5 0-16,-3 1-2 0,2-1-1 0,1-2 1 15,-4 2-3-15,-2-2-4 0,-1 0 2 0,-2 0 0 16,-1 5-2-16,-14-3 1 0,-1 2-2 0,-2-4 1 16,2 2-5-16,-5 2-6 0,-2-4-5 0,-5 1-6 15,1-1-8-15,-6 3-5 0,1-2-4 0,-11-1-9 16,16 0-3-16,-16 0-6 0,15 0-7 0,-15 0 0 15,0 0-20-15,0 0-6 0,0 0-19 0,11 2-11 16,-11-2-6-16,0 0-1 0,0 0 7 0,0 0-10 16,0 0 4-16,-36-10-3 0,36 10 11 0,-20-3 9 15,6 3 9-15,-3-5 11 0,-2 4 9 0,-1-4 13 16,2 5 17-16,-1 0 17 0,0-2 14 0,-1 0 7 16,2 2 8-16,4 0 11 0,-7 0 22 0,3 2 5 0,3 0 14 15,4-2 5-15,-4 4 6 0,1-1 9 0,0 1 6 16,2 6-3-16,-3-2 10 0,2 1-1 15,-1 8 4-15,1 1-2 0,1 3 6 0,2 4-3 16,1-1 2-16,1 1 1 0,2 16-8 0,2-6-2 0,2 0-6 16,1 3-2-16,1-11-5 0,7 9-7 0,-4-1-3 15,3-7-8-15,-1-1-3 0,1-2-5 0,0 3-5 16,-5-4-3-16,5-2-2 0,-3-1-3 0,3-4-3 16,-1-1-7-16,-3-3-17 0,4 0-16 0,0 0-17 15,-1-2-18-15,-2-6-21 0,-3-5-22 0,12 13-24 16,-8-8-26-16,5-3-29 0,-9-2-25 0,23-3-174 15,-23 3-396-15,23-14 176 0</inkml:trace>
          <inkml:trace contextRef="#ctx0" brushRef="#br0" timeOffset="39355.05">5569-115 94 0,'0'0'181'16,"6"-11"-6"-16,-6 11-3 0,8-10-2 0,-8 10 0 15,3-8-6-15,-3 8-7 0,0 0-13 0,0 0-13 0,0 0-12 16,0 0-5-16,0 0-4 0,0 0-4 16,0 0-4-16,-42 12-4 0,29 0-5 0,-4 6-2 15,2-6-5-15,0 7-1 0,-2-3-6 0,6 7-5 16,-1 2-5-16,2-1-10 0,-1 0 0 0,5-1-6 0,2 1-7 15,1 6-2-15,3-5-1 0,-3 0-6 0,6-7-3 16,7 6-1-16,-5-2-4 0,7 1-1 16,-5-3-17-16,2-5-15 0,3 1-20 0,2 3-21 0,-1-5-25 15,3-4-24-15,-1 1-29 0,2-3-31 0,1-3-32 16,7 3-38-16,-9-5-166 0,10-6-422 0,-4 0 187 16</inkml:trace>
          <inkml:trace contextRef="#ctx0" brushRef="#br0" timeOffset="39829.9">5984 159 236 0,'0'0'246'0,"0"0"-25"0,0 0-26 0,0 0-16 16,0 0-10-16,0 0-13 0,0 0-10 0,0 0-11 15,0 0-9-15,3 33-14 0,-3-33-7 0,3 17-11 16,2-9-9-16,-2 2-8 0,2-3-5 0,-5-7-9 15,6 17-5-15,-1-6-5 0,1-4-5 0,-3 0-4 16,4 3-3-16,-1-3-5 0,-6-7-4 0,8 11-13 16,-2-8-8-16,-6-3-5 0,9 10-4 0,-9-10-4 15,7 4-15-15,-7-4-9 0,0 0-6 0,0 0-6 16,25-10-4-16,-17 5-2 0,-4-1-4 0,4-4-3 16,1 0-8-16,1-1 9 0,-4-2-1 0,5-2 2 0,-2 1 6 15,4 0 7-15,0 0 1 0,4-6 4 0,-8 8 5 16,4-1 12-16,-1 4 2 0,2-3 10 15,-7-2 4-15,5 5 4 0,-2-3 8 0,1 5 3 0,-2 0 7 16,-3 2 1-16,-6 5 0 0,16-8 2 0,-7 3-2 16,-1 3 3-16,-8 2 6 0,19 2 0 0,-19-2 2 15,19 6 0-15,-5-1 4 0,-1 2 0 0,-1 6 3 16,2-5-1-16,2 5 5 0,-4-3 1 0,7 6-6 16,-5-3-2-16,2 5-4 0,-2-4-1 0,-3-1-2 15,0 1-8-15,1-3-2 0,-2 3-3 0,-1 0 1 16,-1 0-2-16,1-4-1 0,-5 1-9 0,-1-1-13 15,3-3-15-15,-6-7-12 0,0 14-5 0,0-14-30 16,0 15-17-16,0-15-21 0,0 0-13 0,-6 11-21 16,6-11-19-16,0 0-12 0,0 0-28 0,-16-5-112 15,16 5-335-15,0 0 148 0</inkml:trace>
          <inkml:trace contextRef="#ctx0" brushRef="#br0" timeOffset="40100.35">6953-177 164 0,'0'0'216'0,"11"-5"-19"0,-11 5-17 0,19 0-18 16,-19 0-11-16,20 4-12 0,-8 3-8 0,-2-4-12 16,2 8-7-16,1 2-5 0,1 3-8 0,-1 2-1 15,-1 3-5-15,2 2-6 0,-5-1-7 0,1 5-6 0,0 0-7 16,-1-4-4-16,0 4-6 0,-4 0-7 0,-2 1-4 15,3-3-4-15,-3 2-3 0,-3-4-3 0,1 0-2 16,-2 2-4-16,-2-7-9 0,-3 0-11 0,0-3-17 16,-2 0-18-16,-1-1-20 0,-1-1-25 0,1-2-24 15,-1-1-28-15,1-2-26 0,4-4-29 0,-4 2-159 16,9-6-364-16,-13 5 161 0</inkml:trace>
        </inkml:traceGroup>
        <inkml:traceGroup>
          <inkml:annotationXML>
            <emma:emma xmlns:emma="http://www.w3.org/2003/04/emma" version="1.0">
              <emma:interpretation id="{95803C81-6E99-4D68-AE73-6DF626BF316A}" emma:medium="tactile" emma:mode="ink">
                <msink:context xmlns:msink="http://schemas.microsoft.com/ink/2010/main" type="inkWord" rotatedBoundingBox="8808,734 12502,705 12507,1392 8813,1421"/>
              </emma:interpretation>
            </emma:emma>
          </inkml:annotationXML>
          <inkml:trace contextRef="#ctx0" brushRef="#br0" timeOffset="40514.36">7774 179 58 0,'0'0'250'0,"0"0"-15"0,19-7-17 0,-19 7-14 16,14 0-14-16,-14 0-7 0,19 0-8 0,-4 3-8 0,1-3-8 16,1 0-10-16,2 1 0 0,0-1-13 0,7-1-3 15,1 4-8-15,-8-2-7 0,8-1-10 16,-5 3-2-16,-2-3-10 0,5 0-6 0,3 0-6 0,-8 1-5 15,-2 1-6-15,4-1-8 0,-3 2-6 0,-2-6-3 16,2 6-7-16,-2-6-4 0,-3 3-5 0,0 0-4 16,2 0 0-16,-2 0-10 0,-5-1 5 15,-9 1-6-15,19 1-7 0,-19-1-2 0,16 0-8 0,-16 0-6 16,11 0-18-16,-11 0-15 0,13 0-22 0,-13 0-19 16,0 0-25-16,0 0-10 0,0 0-20 0,0 0-23 15,0 0-29-15,0 0-37 0,0 0-27 0,0 0-175 16,-43 8-452-16,27-10 199 0</inkml:trace>
          <inkml:trace contextRef="#ctx0" brushRef="#br0" timeOffset="40760.04">7845 336 197 0,'17'11'253'0,"-11"-7"-11"0,6-3-14 0,1 4-11 15,6-3-12-15,1 2-13 0,7 0-9 0,-2-1-11 16,2 0-10-16,4 1-10 0,-4 0-16 0,1-2-12 0,1 3-10 16,-2-5-12-16,-2 5-11 0,-4-4-12 0,-2 0-4 15,1 3-6-15,-1-4-12 0,-3 2-8 16,1-1-19-16,-8-1-22 0,-9 0-25 0,16 3-25 0,-16-3-21 16,12 4-20-16,-12-4-23 0,8 4-27 0,-8-4-44 15,0 0-33-15,0 0-175 0,0 0-416 0,0 0 185 16</inkml:trace>
          <inkml:trace contextRef="#ctx0" brushRef="#br0" timeOffset="43165.69">8865-38 36 0,'0'0'181'0,"11"-6"-14"16,-11 6-8-16,12-5-16 0,-5-2-7 0,-7 7-12 15,12-7-8-15,-12 7-7 0,11-6-5 0,-11 6-12 16,15-7-1-16,-15 7-5 0,7-6-3 0,-7 6 1 16,9-7-5-16,-9 7-5 0,0 0-5 0,10-6-5 15,-10 6-6-15,0 0-4 0,5-9-7 0,-5 9-4 16,9-7-7-16,-9 7-3 0,3-4 0 0,-3 4-5 15,10-11-1-15,-10 11-6 0,14-7 0 0,-8 1-2 16,3 2-3-16,-9 4-2 0,16-9 0 0,-4 4-3 16,1 0-2-16,-2 4 0 0,4-3-4 0,3 1 2 15,-2-1-2-15,3 3-1 0,-1 1 0 0,2 0 2 16,-4 0-5-16,3 4 2 0,-1-1-2 0,0 2-2 16,-1 1 4-16,-7 1-3 0,4 6-3 0,-9 2 6 0,4-1-2 15,-1 7 1-15,-5 4-2 0,-6 4 0 0,3-2 6 16,-8 11-1-16,-2-4-4 0,-2 2 4 0,2 1 0 15,-5-5-1-15,-2 4 0 0,4-11-1 0,-7 6-2 16,6-7 1-16,-7 6 1 0,1-8-3 0,1 1 4 16,-3-4 0-16,2 1-2 0,1-2 2 15,-1-4-1-15,4 0 0 0,0-7 1 0,1 4 0 0,-3-5-2 16,4 2 0-16,-1-2 3 0,2 1 0 0,0-2 1 16,1-3-2-16,1 1 1 0,11-3 4 0,-15 1 1 15,15-1-1-15,-13 2-1 0,13-2-2 0,0 0 5 16,0 0-8-16,-14-9-2 0,14 9 0 0,0 0 0 15,0 0-1-15,0 0 3 0,20-22-5 0,-20 22 0 16,13-9 2-16,2-1-2 0,2 3 1 0,-1 3-1 16,8-4 4-16,1 2-5 0,5 1 1 0,-2-1 2 15,16 0-1-15,-4 3 2 0,2-1-2 0,1 4 5 16,0-1 0-16,2 2 0 0,-3 3-3 0,1-1 1 16,-3 1-2-16,-13-2 0 0,6 3-8 0,-8 1-13 15,-1-4-14-15,1 6-9 0,-7-4-19 0,-3 2-17 16,-3-1-12-16,0-3-12 0,-4 2-26 0,-8-4-16 15,19 5-20-15,-19-5-135 0,9 2-325 0,-9-2 144 16</inkml:trace>
          <inkml:trace contextRef="#ctx0" brushRef="#br0" timeOffset="43549.5">10133-192 179 0,'31'4'207'0,"11"-4"-14"0,1 4-14 16,5-8-12-16,4 4-5 0,5 0-13 0,16 0-9 15,-18 0-8-15,-2-5-11 0,-1 5-10 0,-3 1-16 16,-4-1-4-16,-4 0-13 0,-9-1-5 0,-7 1-6 16,0 0-8-16,-7 0-9 0,0 1-9 0,-6-1-11 15,0 4-21-15,-12-4-16 0,17 0-18 0,-17 0-13 16,11 4-13-16,-11-4-14 0,0 0-11 0,0 0-26 15,0 0-11-15,0 0-17 0,0 0-7 0,0 0-22 0,-52 1-80 16,34-1-258-16,2 0 114 0</inkml:trace>
          <inkml:trace contextRef="#ctx0" brushRef="#br0" timeOffset="43728.93">10621-110 135 0,'-8'13'140'0,"2"-2"7"15,-1 4-3-15,1 0-7 0,0 3-5 0,0 6 1 16,5 1-9-16,-1-1 0 0,4 4-9 0,-2-3-3 15,3 2-7-15,4 2-4 0,2 5-10 0,-2-10 6 16,4 5-21-16,-2-5-4 0,0 1-10 0,1 0-4 16,-2 1-7-16,2-5-5 0,-5 0-17 0,0-3-20 15,1-3-30-15,-1-2-25 0,-2 1-33 0,1-3-26 16,-1-1-30-16,2-3-174 0,-1-1-335 0,-4-6 148 16</inkml:trace>
          <inkml:trace contextRef="#ctx0" brushRef="#br0" timeOffset="44045.92">11466-140 152 0,'-10'4'214'0,"-3"6"-8"0,-1 1-13 16,-1 2-12-16,-3 3-9 0,-3 4-11 0,8-1-12 0,-2 1-9 15,-1 5-11-15,4 1-6 0,-2 7-6 16,4 1-10-16,2-7-8 0,4-1-9 0,2-2-6 16,2 4-10-16,0-3-3 0,2 2-8 0,4-1-6 15,0-3-7-15,0-2-5 0,3 3-4 0,-2-9-13 0,4-1-18 16,-2 3-24-16,1-6-25 0,4 2-29 0,0-2-32 15,0-8-31-15,4 4-35 0,-3-4-207 16,1-2-405-16,3-5 179 0</inkml:trace>
        </inkml:traceGroup>
        <inkml:traceGroup>
          <inkml:annotationXML>
            <emma:emma xmlns:emma="http://www.w3.org/2003/04/emma" version="1.0">
              <emma:interpretation id="{8169DC13-0FDF-438F-8766-C36B2A6D6D68}" emma:medium="tactile" emma:mode="ink">
                <msink:context xmlns:msink="http://schemas.microsoft.com/ink/2010/main" type="inkWord" rotatedBoundingBox="12929,707 15559,686 15567,1659 12937,1680"/>
              </emma:interpretation>
            </emma:emma>
          </inkml:annotationXML>
          <inkml:trace contextRef="#ctx0" brushRef="#br0" timeOffset="44516.76">11896 189 153 0,'0'0'212'16,"3"13"-14"-16,-3-13-13 0,0 19-7 0,1-9-15 15,4 3-13-15,-2 1-12 0,1-3-10 0,2 2-9 16,-3 0-9-16,2-1-12 0,1-2-10 0,-3 4-7 16,3-3-10-16,0-6-6 0,-2 5-5 0,1-3-5 15,-1 0-7-15,-4-7-3 0,9 15-5 0,-5-10-6 16,-4-5 0-16,11 8-5 0,-11-8 0 0,0 0-9 0,9 3-9 15,-9-3-12-15,0 0-3 0,0 0-5 0,22-9-6 16,-16 2-6-16,2-1-13 0,4-2-3 16,-5-3-3-16,3-3-2 0,4-3-3 0,1-1 3 0,-2 2 0 15,1-1 5-15,-2 5 3 0,0-2 4 0,2-1 3 16,0-3 11-16,-2 9-3 0,-3-3 3 0,3 2 11 16,-5 2 7-16,4 0 5 0,-4 1 5 0,0 5-4 15,1-3 5-15,-1 2 4 0,-7 5 1 0,17-6-1 16,-8 6 5-16,-9 0 0 0,15 0 9 0,-15 0 4 15,16 10 1-15,-7 0-2 0,-2-4 1 0,5 5 3 16,0 1 2-16,-3-1-7 0,3 3 0 0,0-2-5 16,-3 3-1-16,2-1-3 0,-3 1 0 0,0-1-1 15,-1-3-3-15,2 1-2 0,-1 0 0 0,-2-4-7 16,-2 2-11-16,2-2-18 0,-1-1-18 0,-5-7-16 16,7 11-12-16,-2-6-14 0,-5-5-16 0,10 6-17 15,-10-6-7-15,12 0-25 0,-12 0-11 0,13-11-147 16,-1 5-326-16,0-6 145 0</inkml:trace>
          <inkml:trace contextRef="#ctx0" brushRef="#br0" timeOffset="44764.89">13029-90 2 0,'0'0'229'0,"0"23"-13"0,0-23-13 0,-15 27-5 15,8-12-13-15,-3 8-10 0,-1 1-12 0,1 2-9 0,1 0-7 16,-5 8-16-16,4-6-9 0,-1-3-6 0,0 10-12 16,-1 0-9-16,3-2-12 0,-2-4-8 0,-1 3-4 15,5-6-9-15,-2 0-4 0,1-1-4 0,-1-3-7 16,2 1-4-16,0-2-5 0,-1-3-14 0,1 5-19 16,-1-5-21-16,2-4-23 0,-1 4-22 0,-4-2-34 15,5-4-28-15,0-2-42 0,2-2-33 0,-1-2-153 16,5-6-379-16,-7 7 167 0</inkml:trace>
          <inkml:trace contextRef="#ctx0" brushRef="#br0" timeOffset="45305.21">13317 168 31 0,'15'-8'185'0,"5"2"-17"0,-6 1-9 16,4 0-11-16,2 0-9 0,-2 0-6 16,1 4-9-16,0-3-6 0,1 1-2 0,1 5-9 15,-2-2-8-15,-1 0-5 0,-2-2-12 0,1 6-5 0,-4 0-8 16,1 2-3-16,-5-1-5 0,-2 2-8 0,-1 0-5 15,3 2-3-15,-6 2 3 0,1 0-3 0,-2 1 6 16,-1 3 2-16,-4 2 1 0,-1-3-1 16,-2 7-2-16,-6 3 1 0,2-4-5 0,-7 2-2 0,4-2-5 15,-4 0 3-15,-1-1-9 0,2 0 2 0,-3 0-7 16,1-1-3-16,-2-2 0 0,5-4-4 0,-4 2 3 16,-2-1-4-16,2 2 0 0,1-6-3 0,3 1-6 15,-3 0 2-15,5-1-1 0,-2-4-2 0,4-1-1 16,2 2-2-16,2-3 0 0,7-3 0 0,-14 7 1 15,14-7 2-15,-7 3-3 0,7-3-3 0,0 0-8 16,0 0-3-16,0 0-2 0,0 0 1 0,0 0 0 16,0 0 1-16,42-10 1 0,-27 7 0 0,1-3-1 15,3 4-1-15,5 0 3 0,2-1 1 0,-1 1-2 16,-4-1-1-16,3 0 2 0,0 2 0 0,3 2 0 16,-1-2 1-16,3 1-2 0,-8 0 4 0,1 1 0 15,3 1-2-15,-5-1-4 0,-1 2-14 0,0-2-13 16,-2 0-8-16,-1 1-16 0,-1 1-17 0,-3-3-10 15,3 0-19-15,-6 2-9 0,-9-2-10 0,22-2-36 16,-11 0-23-16,-1-1-148 0,-2-2-356 0,4-1 159 16</inkml:trace>
          <inkml:trace contextRef="#ctx0" brushRef="#br0" timeOffset="45608.5">14263-219 107 0,'0'0'211'0,"31"14"-9"15,-19-2-12-15,-2 3-5 0,8 6-8 0,0 0-8 16,5 9-11-16,-8-8-6 0,7 14-17 0,-4-4-9 15,0 9-11-15,0 0-10 0,-2-2-12 0,0 5-4 16,-5-3-11-16,-2 0-8 0,-2-1-3 0,-5 4-6 16,-2-2-5-16,-6-5-6 0,-6 1-17 0,-3-2-21 15,-3 5-29-15,-6-5-30 0,-6 2-26 0,-2-4-33 16,-3 2-37-16,-1-8-47 0,-7 0-155 0,4-4-372 16,2-3 164-16</inkml:trace>
        </inkml:traceGroup>
        <inkml:traceGroup>
          <inkml:annotationXML>
            <emma:emma xmlns:emma="http://www.w3.org/2003/04/emma" version="1.0">
              <emma:interpretation id="{BD793859-0F32-4029-8E5C-58316F8AB907}" emma:medium="tactile" emma:mode="ink">
                <msink:context xmlns:msink="http://schemas.microsoft.com/ink/2010/main" type="inkWord" rotatedBoundingBox="16411,447 18946,428 18954,1499 16420,1518"/>
              </emma:interpretation>
            </emma:emma>
          </inkml:annotationXML>
          <inkml:trace contextRef="#ctx0" brushRef="#br0" timeOffset="46849.14">15381 315 2 0,'0'0'209'16,"20"-5"-9"-16,-4 2-16 0,3 2-14 0,8-1-14 16,0-2-5-16,3-1-10 0,-2 5-14 0,11-1-9 15,1 2-11-15,2-2-7 0,-9 2-8 0,-2 1-7 16,10 5-15-16,-3-5 0 0,-9-1-11 0,-3 2-3 15,1 0-5-15,-1 1-2 0,-7-1-11 0,-3-1-7 16,10 1-3-16,-10 1-8 0,-2-4-10 0,1 0-12 16,-6 0-9-16,-9 0-2 0,17 2-13 0,-17-2-19 0,14 0-14 15,-14 0-29-15,9-6-16 0,-9 6-13 16,0 0-55-16,0 0-110 0,-9-20-304 0,9 20 134 0</inkml:trace>
          <inkml:trace contextRef="#ctx0" brushRef="#br0" timeOffset="47116.95">15736 102 2 0,'0'0'193'0,"0"0"-3"0,-1 11-6 15,1-11-6-15,0 0-2 0,6 21-9 0,-5-10-10 16,4 4-11-16,-4 1-5 0,4 2-6 0,4 2-11 15,-3 4-9-15,0 0-10 0,-3-3-8 0,2 6-11 16,4-1-6-16,0-2-7 0,-3-1-6 0,2 3-6 0,-2-5-2 16,1 4-8-16,-2-2-8 0,2-5-10 15,-1-2-19-15,-3 0-22 0,2 1-27 0,-4-2-26 16,1-4-24-16,1-2-20 0,-2 1-17 0,-1-10-22 0,7 12-22 16,-2-7-160-16,-5-5-352 0,13 0 156 15</inkml:trace>
          <inkml:trace contextRef="#ctx0" brushRef="#br0" timeOffset="47606.09">16473 196 81 0,'0'0'185'0,"0"0"-9"0,0 0-13 0,18 6-9 0,-18-6-10 15,4 12-11-15,-2-3-11 0,2 0-5 0,-4-9-12 16,3 23-5-16,2-9-6 0,-4-1-5 0,-1 2-7 16,2-1-3-16,1 1-11 0,-2 1-9 0,2 1-6 0,0-6 1 15,-3 5-9-15,2-7-3 0,-1 2-2 16,-1-11-7-16,3 19 0 0,-1-8-4 0,-2-11 2 16,3 14-7-16,-3-14-3 0,0 7 0 0,0-7-1 0,4 11 1 15,-4-11-2-15,0 0-7 0,0 0-1 16,0 0-11-16,0 0 0 0,25-14-14 0,-17 7 0 15,4-4-6-15,1-2-10 0,4-4-9 0,-4 4 2 16,9-7 0-16,-1 2-4 0,2 2 1 0,1-3-2 16,-2 3 5-16,9-8 6 0,-8 7 2 0,-1 2 4 15,-1 0 2-15,-6 3 3 0,3 4 9 0,-2-2 4 16,2 3 6-16,-3 0 9 0,-2 1 4 0,4 2 5 0,-7-3-6 16,4 7 6-16,-2-1-1 0,-12 1 7 0,23 5-3 15,-9-2 5-15,-1 8 1 0,-5-5 5 0,5 7 2 16,-1-1 3-16,-1 1 1 0,-1 2-1 0,-1 1 0 15,-2 2-3-15,4 3-1 0,1 1 0 0,-3 1-5 16,-2-1 0-16,4-5-2 0,-1 5-2 0,-3 0-2 16,2-4 0-16,-4 4-4 0,4-8-3 0,-3 2-19 15,-2-2-24-15,-1-3-26 0,3 0-28 0,-3 0-31 16,2-6-32-16,-5-5-36 0,0 0-152 0,6 8-363 16,-6-8 161-16</inkml:trace>
          <inkml:trace contextRef="#ctx0" brushRef="#br0" timeOffset="48420.53">17472-450 129 0,'0'0'192'16,"0"0"-14"-16,0 0-20 0,8-16-16 0,-8 16-12 15,0 0-11-15,13-5-11 0,-13 5-18 0,17-2 2 16,-9 1-2-16,4-2-10 0,-12 3-3 0,27 3-5 16,-10-2-3-16,1 1-5 0,-1 1-5 0,-2 1-6 15,0-3-4-15,3 3-4 0,-1 0-6 0,-1 1-2 16,-3-1-6-16,1 0 0 0,-5 2-4 0,1-2-6 16,-1 2-8-16,-1-2 2 0,-8-4-1 0,10 13-2 15,-4-5 0-15,-6-8 0 0,3 10-1 0,-3-10-1 16,3 13-1-16,-3-13 1 0,-6 15-1 0,6-15 0 15,-10 11 1-15,4-3 0 0,6-8-4 0,-11 10 2 16,5-5 2-16,6-5-7 0,-12 11 5 0,6-7-6 16,6-4 2-16,-9 7 1 0,9-7 1 0,-7 5-3 15,7-5-2-15,-9 5 1 0,9-5-2 0,0 0 3 0,-8 10-2 16,8-10-2-16,0 0 3 0,0 0 4 16,0 0-5-16,0 9 2 0,0-9 1 0,0 0-1 15,17 10 0-15,-17-10 0 0,13 5 1 0,-5-3-3 16,2 3 2-16,2-3 0 0,2 2-6 0,-4-1 4 0,-1 0 4 15,6 2 0-15,-3-2-1 0,-2 1-3 16,1 2 5-16,1-4 0 0,-2 3-6 0,-2-2 5 16,0 1 1-16,0 2-4 0,-1-1 2 0,2 1-4 0,-3 1 1 15,-6-7 2-15,9 11 1 0,-4-4-1 0,-4 1 2 16,-1-8 2-16,3 16 6 0,-3-16 3 0,-3 10 3 16,3-10 3-16,-10 15 1 0,1-9-3 0,-5 1 1 15,-1-1-6-15,-2-2 1 0,-9-1-1 0,4 3-14 16,-5-4-22-16,2 3-29 0,-1-1-38 0,-1 0-33 15,7-3-31-15,-1 3-41 0,-5-4-150 0,7-2-371 16,0 0 163-16</inkml:trace>
        </inkml:traceGroup>
      </inkml:traceGroup>
    </inkml:traceGroup>
    <inkml:traceGroup>
      <inkml:annotationXML>
        <emma:emma xmlns:emma="http://www.w3.org/2003/04/emma" version="1.0">
          <emma:interpretation id="{C93EC37C-87C6-4D0F-9B9D-B756EBBD6257}" emma:medium="tactile" emma:mode="ink">
            <msink:context xmlns:msink="http://schemas.microsoft.com/ink/2010/main" type="paragraph" rotatedBoundingBox="5231,2169 17542,2007 17559,3345 5249,35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9FDFD49-AD97-4751-AF6C-CDFE0BA5C30A}" emma:medium="tactile" emma:mode="ink">
              <msink:context xmlns:msink="http://schemas.microsoft.com/ink/2010/main" type="inkBullet" rotatedBoundingBox="5236,2509 5814,2502 5819,2877 5241,2884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50692.98">4296 1707 161 0,'0'0'159'0,"-5"16"-1"0,5-16-16 16,0 11-9-16,0-11-9 0,0 12-12 0,0-12-7 15,5 13-8-15,-5-13-8 0,0 14-6 0,0-14 4 16,3 14-7-16,-3-14-6 0,6 9-9 0,-6-9-3 15,6 11-7-15,-6-11 6 0,6 8-4 0,-6-8-7 16,12 10 1-16,-12-10-1 0,13 2-2 0,-4 0-5 16,1-1-2-16,2 1-7 0,-12-2-4 0,21-2 2 15,-6-1-5-15,2 2-2 0,-2 0-2 0,-1-5-2 16,1 2-4-16,-1-1 2 0,-1 2-7 0,1-3-1 16,2 0 0-16,-1-2 0 0,-3 0-1 0,-5-1-1 15,5 2 0-15,-3-3-1 0,0-2-4 0,0 1 4 16,0-2-5-16,-4 7 3 0,-3-5-3 0,3 2 1 15,-2 0 0-15,0-1-1 0,-3 10-2 0,-3-17 1 16,3 17 0-16,-8-18 0 0,3 11-8 0,-3 0 8 0,2 2 0 16,-9-2-4-16,2 2-3 0,-5 3 4 0,3 0 0 15,-4-2 1-15,-2 4 0 0,1 0-1 0,1 4 0 16,0-4 2-16,-1 2 0 0,1 3 4 0,1-1-1 16,-2 2-1-16,1 2 3 0,1 0 0 0,2 1-4 15,-1 2-1-15,5-1 2 0,-2 1 2 0,2-1-4 16,1 4 1-16,1 1 1 0,4-2 2 0,-2 1-1 15,2 0-1-15,3 0 1 0,-1 0 2 0,1 0-2 16,3-2 3-16,3 0-1 0,-2 2-1 0,4-3-2 16,1 0 3-16,3 0 0 0,3-2-1 0,0-2 1 15,3 3 0-15,2-5 1 0,0 1-4 0,5-3-1 0,-4 1 4 16,10-3-2-16,-2-1-9 0,-1-1 4 16,2-3-4-16,-3 1-3 0,-2-4-1 0,4-3-4 15,-1 2-6-15,-3-2 7 0,-2-3 0 0,2 2-3 0,-7-2 3 16,4 1-4-16,1-3 2 0,-4-2 0 0,-1 3 3 15,-3 2-1-15,-2-4-1 0,1 6 5 0,-2-4-1 16,1 4 6-16,-4 0 4 0,-1 3 11 0,-2 1 6 16,-3 6 7-16,9-15 0 0,-6 11-6 0,-3 4-1 15,0 0-7-15,6-10-2 0,-6 10 1 0,0 0-1 16,0 0-1-16,0 0 1 0,0 0-3 0,0 0-2 16,-5 31 2-16,4-16 1 0,-1-1 1 0,-2 2 1 15,4-1-2-15,-6 2 4 0,4 1-5 0,1-1 1 16,1-1-1-16,-2 0 1 0,-1 1 0 0,3 0-2 15,0-4 1-15,-3 3-9 0,3-2-20 0,0-3-22 16,3-3-16-16,0 3-21 0,-3-11-26 0,3 14-14 16,5-8-30-16,-4-1-205 0,-4-5-385 0,15 0 172 0</inkml:trace>
      </inkml:traceGroup>
      <inkml:traceGroup>
        <inkml:annotationXML>
          <emma:emma xmlns:emma="http://www.w3.org/2003/04/emma" version="1.0">
            <emma:interpretation id="{F8AF37C3-80DF-47F0-A35B-E1831C36787B}" emma:medium="tactile" emma:mode="ink">
              <msink:context xmlns:msink="http://schemas.microsoft.com/ink/2010/main" type="line" rotatedBoundingBox="6176,2157 17542,2007 17559,3345 6193,3494"/>
            </emma:interpretation>
          </emma:emma>
        </inkml:annotationXML>
        <inkml:traceGroup>
          <inkml:annotationXML>
            <emma:emma xmlns:emma="http://www.w3.org/2003/04/emma" version="1.0">
              <emma:interpretation id="{49E92159-E6F7-4229-B998-70CD0A19A0D1}" emma:medium="tactile" emma:mode="ink">
                <msink:context xmlns:msink="http://schemas.microsoft.com/ink/2010/main" type="inkWord" rotatedBoundingBox="6180,2444 8012,2420 8023,3276 6191,3300"/>
              </emma:interpretation>
            </emma:emma>
          </inkml:annotationXML>
          <inkml:trace contextRef="#ctx0" brushRef="#br0" timeOffset="50968.49">5146 1753 157 0,'9'-5'211'15,"-9"5"-15"-15,12-2-14 0,-12 2-13 0,27-1-15 16,-17 1-5-16,5-3-14 0,4 3-11 0,7 0-5 16,1 0-6-16,-1 0-12 0,3-1-4 0,-2 1-7 15,1 0-7-15,-4 0-5 0,4-2-5 0,2 2-5 16,-5 2-8-16,-2-2-6 0,-1 0-4 0,-3 1-5 15,1 2-8-15,1-3 0 0,-3 1-6 0,-2 1-5 16,-3-2 1-16,-2 5-13 0,1-4-15 0,-12-1-21 16,19 5-13-16,-13-1-13 0,-6-4-13 0,8 7-18 15,-8-7-24-15,0 0-24 0,-17 17-28 0,5-14-187 16,-6 3-370-16,3-2 164 0</inkml:trace>
          <inkml:trace contextRef="#ctx0" brushRef="#br0" timeOffset="51163.39">5249 2042 97 0,'10'3'186'0,"5"-4"-9"0,-4 1-12 16,8 1-8-16,-4-2-12 0,12 1-8 0,-2 1-13 16,2-2-12-16,-2-1-13 0,2 1-10 0,-1 1-4 15,0-4-14-15,-6 4-2 0,5-2-17 0,-8 2-26 16,2 0-19-16,-3-1-28 0,1 1-25 0,-2-4-42 0,1 2-49 15,-7 0-114-15,4-5-273 0,-2 5 121 16</inkml:trace>
          <inkml:trace contextRef="#ctx0" brushRef="#br0" timeOffset="51743.05">6017 1635 123 0,'0'0'179'16,"0"0"-11"-16,0-16-19 0,0 16-20 0,6-11 0 15,0 6-15-15,-6 5-5 0,13-12-9 0,-5 6-6 0,4 1-8 16,-5-1-11-16,7-1-2 0,2 0 3 16,-4 1-5-16,4 1-5 0,1 2-5 0,-2-3-5 15,-2 2 1-15,3-1-5 0,1 3-5 0,-4-2-1 16,4 4-6-16,-2-2-2 0,1 2-4 0,-3-1-7 16,-4 2 4-16,8-1-3 0,-7 2-2 0,1-2-6 15,-11 0-4-15,18 11 1 0,-8-9-1 0,-3 2-2 0,-1 1-2 16,0 2-1-16,2-1 1 0,-2 3-2 0,-3 0-1 15,3 4 2-15,-6-2-4 0,3 0 2 0,-6 9-1 16,0-5-3-16,0-1 3 0,0 4-1 0,-3-1-2 16,-5 7-1-16,1-3 3 0,-2 2-4 0,-1 0 1 15,-7-3 2-15,1-1 3 0,-1 1-3 0,-2-2-1 16,0 1 3-16,1-1-1 0,1 0-3 0,4-7-1 16,-3 3 1-16,4-2 1 0,1-1-2 0,1 0 3 15,-1-2-6-15,8-2 0 0,-5-2 1 0,3 1 1 0,8-6-2 16,-9 8 2-16,9-8 0 0,-4 7-1 15,4-7 1-15,0 0 1 0,0 0-2 0,13 9 4 16,-13-9-1-16,19 1-3 0,-5-2 0 0,2 1 1 0,10 0 1 16,-7 0 2-16,0 0-4 0,1 0-1 0,7-2 0 15,4 5 3-15,-9-3-16 0,5 0-14 16,-1 0-18-16,-7 3-22 0,8-3-16 0,-8 3-31 0,1-3-19 16,2 0-64-16,-6 0-125 0,10-2-347 0,-4 2 154 15</inkml:trace>
          <inkml:trace contextRef="#ctx0" brushRef="#br0" timeOffset="51960.76">6976 2045 178 0,'3'14'220'0,"-3"-14"-10"15,4 7-16-15,-4-7-17 0,0 15-10 0,0-15-16 16,0 21-8-16,0-11-14 0,-4 4-11 0,4 1-14 0,0-2-9 15,-3 4-8-15,0-1-8 0,-3 2-6 16,3-2-9-16,-2-1-17 0,2 1-14 0,-2 0-23 0,-3 5-17 16,-1-3-24-16,0-1-30 0,2-6-29 0,1 2-30 15,-2-2-209-15,2 0-355 0,6-11 157 16</inkml:trace>
        </inkml:traceGroup>
        <inkml:traceGroup>
          <inkml:annotationXML>
            <emma:emma xmlns:emma="http://www.w3.org/2003/04/emma" version="1.0">
              <emma:interpretation id="{AB0269E3-0E27-4DD3-A974-8212CF0DC17E}" emma:medium="tactile" emma:mode="ink">
                <msink:context xmlns:msink="http://schemas.microsoft.com/ink/2010/main" type="inkWord" rotatedBoundingBox="8638,2469 11255,2434 11268,3428 8651,3462"/>
              </emma:interpretation>
            </emma:emma>
          </inkml:annotationXML>
          <inkml:trace contextRef="#ctx0" brushRef="#br0" timeOffset="52791.9">7602 1593 63 0,'0'0'204'15,"6"-9"-13"-15,-6 9-12 0,3-10-14 0,-3 10-3 16,0 0-13-16,6-7-6 0,-6 7-11 0,0 0-14 16,0 0-17-16,8-6-10 0,-8 6-7 0,0 0-10 15,0 0-7-15,0 0-9 0,16 16-4 0,-13-9 2 16,0 1-7-16,3 4-9 0,1 2 9 0,-4 3-9 15,3 1 3-15,0 5-2 0,-1 1-7 0,-2 4 3 16,0-4-3-16,0 1-1 0,1 1-2 0,-1 1-2 16,0 0-4-16,-3-3 0 0,3 2-9 0,-3-3 4 15,3-2-2-15,0 3-4 0,-3-10 0 0,5 3 0 0,-5-2 0 16,0 1 0-16,0-4-3 0,0-1 1 16,3-3-1-16,-3-8 1 0,3 18-2 0,-3-18 1 15,0 11-5-15,0-11 3 0,0 0 0 0,0 11 4 0,0-11-1 16,0 0 1-16,0 0-7 0,0 0 4 0,0 0-7 15,9 0-1-15,-9 0-4 0,0 0-8 0,23-16-6 16,-11 8 2-16,-1-3-8 0,2 1-1 0,2-1-3 16,-1 1 2-16,-1-2 3 0,3 1 1 0,1 2 3 15,1-2 0-15,-5 0 4 0,0 3 1 0,4 0 1 16,-1 0 3-16,-1 1-3 0,-1 1 1 0,2 0 2 16,-6 1 0-16,2 2-1 0,2-1 2 0,-2 2 0 15,-12 2 2-15,27 0-1 0,-17 0 3 0,2 2 1 16,4-1 4-16,1 3-2 0,-7-1 6 0,2 5-4 15,-1-6 1-15,2 5-3 0,-1 3 6 0,1-2 2 16,-1 2 0-16,-4-4 1 0,1 5 2 0,-2-3-2 16,-1 0 2-16,-3 3-2 0,3-2 3 0,-4 1-3 15,-2 2 1-15,0-12 1 0,0 16 3 0,-2-6 3 16,-7-2-2-16,2-1 0 0,-8 3-2 0,-2-4-3 16,1-1 3-16,-9 4-2 0,5-4 2 0,-4 1-7 0,-1-2-11 15,6-4-13-15,-1 1-11 0,1 0-10 0,5 0-17 16,1-1-13-16,1 0-21 0,12 0-18 0,-19-3-19 15,19 3-20-15,-11-8-205 0,11 8-380 0,0-14 168 16</inkml:trace>
          <inkml:trace contextRef="#ctx0" brushRef="#br0" timeOffset="53085.62">8561 1923 128 0,'11'-3'201'0,"-11"3"-11"0,19-5-13 0,-1 3-8 0,-5 2-12 15,7-4-5-15,-4 2-13 0,1-2-5 16,2 1-10-16,0 2-4 0,1-3-9 0,5 0-4 16,-1 2-10-16,-5 2-6 0,7-4-6 0,-7 3-13 0,3 0-1 15,-2-1-9-15,1-1-3 0,-3 3-3 0,1-2-9 16,-1 4-3-16,1-4-5 0,-1 2-5 15,-4 0-2-15,2 0-6 0,0 0 0 0,-2 0-2 0,-2 2-20 16,-12-2-12-16,19 0-13 0,-11 3-28 0,-8-3-7 16,0 0-9-16,9 4-17 0,-9-4-13 0,0 0-29 15,0 0-30-15,0 0-200 0,-30 14-384 0,15-14 170 16</inkml:trace>
          <inkml:trace contextRef="#ctx0" brushRef="#br0" timeOffset="53305.69">8625 2122 194 0,'20'-3'191'0,"4"6"-14"0,1-3-19 16,5 1-11-16,-5-1-16 0,8-4-5 0,-5 4-14 15,2-1-8-15,-5 1-10 0,4 1-11 0,-2-2-4 16,-2 1-11-16,-7 0-12 0,4 0-11 0,-5-1-15 15,1 2-29-15,-5-2-20 0,-3 1-27 0,2-2-41 16,-12 2-34-16,17-3-134 0,-17 3-274 0,13-6 121 16</inkml:trace>
          <inkml:trace contextRef="#ctx0" brushRef="#br0" timeOffset="53991.54">9317 1765 34 0,'0'0'207'0,"0"0"-20"0,-4-12-9 16,4 12-16-16,0 0-10 0,0 0-6 0,9-19-10 15,-9 19-10-15,4-11-15 0,-4 11-7 0,14-9-10 0,-10 3-8 16,-4 6-5-16,14-8-7 0,-14 8-7 16,15-8-8-16,-8 5-6 0,0 0 0 0,7-3-8 15,-4 2-3-15,-1 3-7 0,-9 1-1 0,26-6-5 16,-13 5 0-16,-1-1-9 0,-12 2 4 0,21-4-6 0,-8 4 2 15,2 0-4-15,-1 3-2 0,-2-2-3 16,1 1 0-16,-3-1-10 0,4 3 9 0,-8-1-5 0,6 3 2 16,-5-2-2-16,2 2-1 0,0 1-3 15,-4 1 1-15,2 0-3 0,-1 5 3 0,0-2-1 16,-3 3 0-16,0-1 0 0,-2 4-3 0,-2-4 4 0,-2 5 1 16,0-3-6-16,-3 3 6 0,1-1 0 0,2 3 0 15,-5 5-2-15,0-8 0 0,-1 3-1 0,-1-1 3 16,-2 2 2-16,-2-1 1 0,-1-2-3 0,2 0-2 15,0 1 4-15,-4-3-3 0,5-2 1 0,-1 0-1 16,-4 3 2-16,4-7-3 0,3 1 1 0,-2 0 2 16,3-2 0-16,-2-4-1 0,5 1 0 0,-1 0 0 15,7-6 1-15,-12 9 0 0,12-9 0 0,-11 7 0 16,11-7 2-16,-4 3 6 0,4-3 5 0,0 0 8 16,-7 6-6-16,7-6-2 0,0 0-1 0,0 0-3 0,0 0-2 15,0 0 2-15,0 0-2 0,0 0 0 0,0 0-4 16,41-7-3-16,-24 4 0 0,-1 0 3 15,2 2-1-15,1-3 2 0,1 4-6 0,4 0-3 0,-2 0 2 16,0 0 3-16,7 2-2 0,-4-2 1 0,-4 0 1 16,1 0-2-16,8 2-6 0,-5 2 7 0,2-3-11 15,-7 1-11-15,-2-1-13 0,0 2-15 0,-2 0-14 16,3-3-21-16,-2 0-24 0,1 4-29 0,-5-4-25 16,5 0-199-16,-5-4-388 0,1 2 172 0</inkml:trace>
          <inkml:trace contextRef="#ctx0" brushRef="#br0" timeOffset="54179.73">10227 2149 202 0,'0'22'192'0,"-3"-13"-16"0,-1 6-19 0,-1 0-14 16,1 6-11-16,-4 3-13 0,-1 3-10 0,-4-2-12 15,-1-1-19-15,-5 8-37 0,0-1-35 0,-5 1-39 0,1-3-66 16,3-8-121-16,-6 6-239 0,4-7 106 0</inkml:trace>
        </inkml:traceGroup>
        <inkml:traceGroup>
          <inkml:annotationXML>
            <emma:emma xmlns:emma="http://www.w3.org/2003/04/emma" version="1.0">
              <emma:interpretation id="{95AB3FC5-B7F9-4E04-853D-0CA23A1535B6}" emma:medium="tactile" emma:mode="ink">
                <msink:context xmlns:msink="http://schemas.microsoft.com/ink/2010/main" type="inkWord" rotatedBoundingBox="12468,2095 14850,2064 14866,3252 12483,3284"/>
              </emma:interpretation>
            </emma:emma>
          </inkml:annotationXML>
          <inkml:trace contextRef="#ctx0" brushRef="#br0" timeOffset="55945.21">11443 1931 197 0,'0'0'227'0,"0"0"-15"15,0 0-19-15,-2-11-17 0,2 11-13 0,0 0-11 16,11-11-11-16,-11 11-3 0,25-6-9 0,-7 5-8 16,1 1-2-16,8-2-7 0,1 1-5 0,13 1-5 15,-1 1-14-15,0 1-4 0,2-1-10 0,1 2-5 16,-12-2-9-16,-1 1-7 0,12 2-6 0,-12-3-14 15,0 5-16-15,-6-3-26 0,2-1-23 0,0 0-21 16,-5 1-26-16,-3-3-23 0,2 0-27 0,-2-3-24 16,9 1-43-16,-12-3-148 0,3-1-372 0,7-1 165 0</inkml:trace>
          <inkml:trace contextRef="#ctx0" brushRef="#br0" timeOffset="55655.64">11805 1382 145 0,'7'-5'211'0,"-7"5"-17"0,17-8-21 16,-7 1-12-16,2-2-9 0,-1 0-17 0,-4 4-11 15,4-1-3-15,0-5-14 0,-3 4-7 0,1 0-9 16,-2 1-3-16,2-1-8 0,-6-4-5 0,5 1-5 16,-4 0-7-16,-4 10-10 0,3-18-4 0,-3 8-7 15,0 10-1-15,-3-14-8 0,3 14-2 0,-12-14-5 16,5 7-3-16,-4 2 0 0,-2-1-3 0,0 3-1 15,-2 1-5-15,1 0-3 0,1 2 0 0,13 0-4 16,-23 0 3-16,11 0-2 0,-1 2-5 0,1 1 3 16,3 2-1-16,-3 0-3 0,0 0 4 0,0 3 0 15,3 6 3-15,2-3 7 0,-1 7 0 0,3-1 6 16,-1 4 8-16,0-1-2 0,0 6 0 0,3 0 6 16,3 2-3-16,0 7-2 0,1 1-1 0,1 1 0 15,2-8-3-15,4 9-2 0,-1 1-3 0,-1-3-4 0,-3 4 4 16,6-1-2-16,-6-1-4 0,3-2-1 0,-2-1 0 15,2 0-1-15,-4 0 2 0,-1-8-2 0,1 2-3 16,1 4 0-16,-3-4-2 0,0-3 1 0,1 0-1 16,-2-2 0-16,1 1-1 0,0-1 5 0,1-2-8 15,-1 2 4-15,0-8-1 0,0 2 1 0,0-1-1 16,0-4-1-16,2 2-4 0,-2 0 6 0,0 0-9 16,0-2-11-16,0-2-8 0,0-11-14 0,0 18-10 15,0-18-16-15,0 13-17 0,3-6-17 0,-3-7-11 16,0 0-20-16,0 12-29 0,0-12-54 0,0 0-158 15,0 0-397-15,0 0 176 0</inkml:trace>
          <inkml:trace contextRef="#ctx0" brushRef="#br0" timeOffset="56206.2">12551 1613 115 0,'-14'6'208'0,"2"4"-8"16,-3-2-9-16,0 3-10 0,2 1-7 0,0 1-6 16,-4 3-13-16,2 2-13 0,0-1-10 0,-1 4-8 15,3-1-13-15,4 2-11 0,1-6-6 0,-2 6-10 16,2-5-5-16,4 1-11 0,2 0-4 0,-1-1-6 0,3 1-1 15,3-4-9-15,-3 3-5 0,6-3-3 16,0 0-18-16,2 1-18 0,-2-3-23 0,6-1-28 16,-3 0-29-16,4-2-24 0,3-2-42 0,1-2-53 0,-2-2-153 15,3-4-376-15,1-2 167 0</inkml:trace>
          <inkml:trace contextRef="#ctx0" brushRef="#br0" timeOffset="56652.41">12856 1864 191 0,'0'0'253'0,"0"0"-27"0,0 0-23 15,0 0-21-15,0 0-16 0,0 0-24 0,0 0-10 16,0 0-11-16,0 0-14 0,14 14-13 0,-11-3-8 16,0-4-7-16,-3-7-10 0,6 19-3 0,-5-9-9 15,4-1-4-15,-4 2-4 0,1-1-8 0,-2-10-4 16,6 14-2-16,-3-7-1 0,-3-7-8 0,3 16 0 15,-2-9-2-15,-1-7 0 0,3 12-2 0,-3-12-9 16,3 8-6-16,-3-8 1 0,0 0-4 0,6 9 1 16,-6-9-15-16,0 0-4 0,12 0-7 0,-12 0 4 15,0 0-4-15,13-11-10 0,-5 4-2 0,-1-3-8 16,4 2 5-16,-4-2 0 0,5-1 0 0,-1-2 5 0,-1 0-6 16,-1 1 12-16,3-1 1 0,-3-1-3 0,3-1 13 15,-2 2 4-15,-1 4 8 0,2-2 6 0,-1 3 8 16,-4 1 2-16,0 0 2 0,1 1 1 15,-7 6-7-15,14-5 9 0,-7 1 0 0,-7 4 1 0,17 0 6 16,-17 0 1-16,19 4 4 0,-11 1-2 0,1 1 1 16,-2 1-4-16,2 0 0 0,1 4-2 0,1 2-11 15,-4-2 8-15,2 4 0 0,-3-1-6 0,0-1 1 16,2 4 1-16,-1-3-4 0,2-1 1 0,-5 2-1 16,2-2-2-16,2-1-9 0,-4-2-11 0,4 0-22 0,-4 0-14 15,2-2-16-15,-4 2-22 0,-2-10-28 0,7 11-24 16,-7-11-52-16,5 5-140 0,-5-5-354 0,0 0 157 15</inkml:trace>
          <inkml:trace contextRef="#ctx0" brushRef="#br0" timeOffset="56952.39">13613 1581 99 0,'11'3'221'0,"3"4"-13"0,4 0-16 0,-3 3-14 15,0 1-18-15,4 5-11 0,0-2-15 0,-4 5-10 16,2 2-13-16,-7 1-5 0,7 0-12 0,-9-1-5 16,6 4-6-16,-8-3-5 0,0 3-11 0,-2-2-3 0,-2-1-6 15,-2-4-4-15,-5 2-7 0,4 1-3 16,-5 0-5-16,0-4 0 0,-2 1-3 0,1-1-4 15,0-2-3-15,-1-2-3 0,-2 2-18 0,-2-1-13 0,4-1-23 16,-1-2-22-16,-1-1-21 0,4-2-27 0,1-2-21 16,5-6-23-16,-4 11-59 0,4-11-109 0,0 0-334 15,0 0 148-15</inkml:trace>
        </inkml:traceGroup>
        <inkml:traceGroup>
          <inkml:annotationXML>
            <emma:emma xmlns:emma="http://www.w3.org/2003/04/emma" version="1.0">
              <emma:interpretation id="{BF3BB91F-2C1D-42F4-B151-05D79EE9B99B}" emma:medium="tactile" emma:mode="ink">
                <msink:context xmlns:msink="http://schemas.microsoft.com/ink/2010/main" type="inkWord" rotatedBoundingBox="15367,2036 17542,2007 17555,3020 15380,3049"/>
              </emma:interpretation>
            </emma:emma>
          </inkml:annotationXML>
          <inkml:trace contextRef="#ctx0" brushRef="#br0" timeOffset="57356.15">14340 1874 253 0,'0'0'240'0,"0"0"-21"0,0 0-22 0,0 0-12 16,0 0-12-16,0 0-5 0,23-10-10 0,-23 10-6 15,21 0-3-15,-5 0-9 0,0 0-4 16,4 0 0-16,-1 1-9 0,7-1-1 0,-1 3-5 0,3-2-7 16,-2-1-8-16,0 2-2 0,3 0-10 0,2-1-7 15,-3 1-6-15,-1 0-5 0,0-4-6 0,4 4-9 16,-4-2-11-16,-7 0-6 0,1 3-2 0,-5-1-1 15,-6-1-4-15,8-1-7 0,-3 5 6 0,-3-5-16 16,-3 0-6-16,-9 0-8 0,18 2-12 0,-18-2-16 16,15-2-21-16,-15 2-13 0,0 0-24 0,13 3-13 0,-13-3-8 15,0 0-18-15,0 0-23 0,0 0-33 16,0 0-19-16,0 0-38 0,-41 11-190 0,23-11-457 16,1 0 202-16</inkml:trace>
          <inkml:trace contextRef="#ctx0" brushRef="#br0" timeOffset="57597.55">14466 2099 84 0,'16'2'224'0,"3"-2"-10"15,8 1-10-15,0-1-13 0,3 0-10 0,10-1-12 16,-1 1-9-16,-9 0-10 0,10 1-8 0,-10-1-14 15,10 0-15-15,-13 3-10 0,0-3-12 0,-2 1-10 16,-5 0-3-16,-3 0-15 0,0-1-15 0,-1 0-28 16,1 4-11-16,-7-4-19 0,1 3-22 0,-11-3-23 15,14 2-24-15,-14-2-16 0,12 0-30 0,-12 0-25 16,0 0-169-16,0 0-343 0,14-11 152 0</inkml:trace>
          <inkml:trace contextRef="#ctx0" brushRef="#br0" timeOffset="58163.4">15314 1739 42 0,'0'0'205'0,"0"0"-14"0,0 0-16 0,0 0-12 0,23 15-10 15,-17-6-14-15,-1-2-6 0,3 3-5 0,1 4-3 16,0-1-5-16,-2 1-5 0,1-1-5 0,4 3-3 16,-5-1-6-16,2-2-6 0,-1 4-8 0,0-3-7 15,1 3-7-15,3-2-9 0,-4 0-2 0,1 0-5 16,-3-4-6-16,1 4-5 0,-1-2-6 0,2-2-2 16,-2-1-7-16,0 0 0 0,0-2-3 0,-6-8 0 15,5 12-6-15,-3-7 2 0,-2-5-4 0,6 9-3 16,-6-9-2-16,0 0 5 0,6 9-4 0,-6-9-1 15,0 0 1-15,0 0-4 0,0 0-12 0,0 0 0 16,0 0-7-16,0 0-5 0,9-31-8 0,-5 23-3 0,2-3-4 16,-3-2-7-16,6-1-5 0,-1-1-2 0,-2-1-6 15,4-4 4-15,4 1 1 0,-6 2 3 0,7-3 3 16,-1 3 2-16,-5 3 3 0,4-5 3 0,1 5 8 16,-4 0-5-16,-1 2 10 0,3 0 4 0,-5 4 5 15,4-3 6-15,-1 2 6 0,-1 3 1 0,-1-2 0 16,7 4-2-16,-8 0 4 0,6-2 5 0,-1 5 3 15,0-2 1-15,-12 3 2 0,27 1 3 0,-18-1 1 16,3 2 7-16,1 3-3 0,1-3-3 0,-5 6 3 16,4 1 0-16,2 2 1 0,-1 0-1 0,-5 0 3 0,-1 2 1 15,6 6 2-15,-4 0 2 0,-1-4-3 16,3-1 0-16,0 8-4 0,-3-7-2 0,2 7-1 16,-3-4-2-16,3-1-5 0,-4 0 2 0,1 0-3 15,-1-2-1-15,-1-1-18 0,0 1-15 0,-3-2-29 16,0-3-20-16,-1-2-28 0,-1 3-25 0,-1-11-39 0,0 15-40 15,0-15-212-15,0 0-442 0,3 11 196 0</inkml:trace>
          <inkml:trace contextRef="#ctx0" brushRef="#br0" timeOffset="59191.68">16158 1135 198 0,'0'0'202'0,"0"0"-22"0,0-14-14 0,0 14-14 0,0 0-11 15,0 0-9-15,0 0-9 0,0 0-18 0,14-11-6 16,-14 11-6-16,9-4-10 0,-9 4-8 16,13-2-8-16,-13 2-3 0,17 1-4 0,-17-1-7 0,14 0-5 15,-14 0-3-15,18 0-5 0,-18 0-3 0,17 0-1 16,-7 5-6-16,-10-5-4 0,21 5-2 0,-12-3 0 15,1 2-2-15,-10-4-11 0,17 7 6 0,-8-5 0 16,0 3-4-16,-2-1-3 0,1 3 3 0,-8-7-6 16,12 10-1-16,-11-5 2 0,4 4-1 0,-5-9-2 15,4 10-1-15,-4-10-1 0,3 10 5 0,-3-10-3 16,-1 14 2-16,1-14-4 0,-2 14 4 0,2-14-6 16,-9 14 4-16,6-6 0 0,3-8 1 0,-7 7-4 15,1-1 1-15,6-6 2 0,-14 11-4 0,8-9 5 16,6-2-3-16,-13 10-2 0,7-8 2 0,6-2 0 15,-12 7-1-15,12-7 1 0,-8 6 1 0,8-6-5 16,-7 6 0-16,7-6 1 0,0 0 2 0,-7 9-2 0,7-9 1 16,0 0-4-16,0 0 5 0,-6 7-2 15,6-7 3-15,0 0-1 0,0 0-2 0,0 0-4 16,12 14 5-16,-12-14 0 0,7 6 1 0,0-1 1 0,-7-5 1 16,14 6 1-16,-5-6-4 0,1 4-2 0,2 1 2 15,-3-1-3-15,2 0 1 0,-2-3 2 0,2 1 0 16,-2 3-1-16,-9-5 2 0,18 3 2 0,-9 0-1 15,-1-1-4-15,-8-2 4 0,13 5-2 0,-7-1-3 16,-6-4 0-16,12 6 1 0,-6-2-3 0,-6-4 3 0,6 7 2 16,-6-7 4-16,9 9-6 0,-9-9 4 0,7 9-3 15,-4-3 3-15,-3-6 0 0,8 14 2 16,-5-10 0-16,-3-4 2 0,3 11 1 0,-3-11 6 0,1 12 2 16,-1-12 8-16,-1 12 1 0,1-12 3 0,0 0 7 15,-12 14 3-15,3-10-2 0,-3-1-2 16,-4 1-5-16,1-1 2 0,-11 3-6 0,2-2-2 0,-2-4-1 15,-3 0-1-15,1 1-18 0,-5-1-15 0,-6-1-29 16,-1 2-28-16,10-1-23 0,-1 0-55 0,3-1-25 16,1-1-238-16,4 2-444 0,1-8 196 0</inkml:trace>
        </inkml:traceGroup>
      </inkml:traceGroup>
    </inkml:traceGroup>
    <inkml:traceGroup>
      <inkml:annotationXML>
        <emma:emma xmlns:emma="http://www.w3.org/2003/04/emma" version="1.0">
          <emma:interpretation id="{DC3B73C9-E553-4D71-BA79-ECE03197D641}" emma:medium="tactile" emma:mode="ink">
            <msink:context xmlns:msink="http://schemas.microsoft.com/ink/2010/main" type="paragraph" rotatedBoundingBox="5284,3882 11570,3958 11553,5351 5267,52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024CB27-FB9E-4C39-B412-87BEEB93B301}" emma:medium="tactile" emma:mode="ink">
              <msink:context xmlns:msink="http://schemas.microsoft.com/ink/2010/main" type="line" rotatedBoundingBox="5284,3882 11570,3958 11553,5351 5267,5275"/>
            </emma:interpretation>
          </emma:emma>
        </inkml:annotationXML>
        <inkml:traceGroup>
          <inkml:annotationXML>
            <emma:emma xmlns:emma="http://www.w3.org/2003/04/emma" version="1.0">
              <emma:interpretation id="{83F330F9-4BD0-4DAA-A105-98C417B37BA5}" emma:medium="tactile" emma:mode="ink">
                <msink:context xmlns:msink="http://schemas.microsoft.com/ink/2010/main" type="inkWord" rotatedBoundingBox="5284,3882 8296,3919 8279,5311 5267,5275"/>
              </emma:interpretation>
            </emma:emma>
          </inkml:annotationXML>
          <inkml:trace contextRef="#ctx0" brushRef="#br0" timeOffset="66678.41">4986 3015 155 0,'0'0'146'16,"6"-6"-4"-16,-6 6 0 0,3-8-8 0,-3 8-8 0,0 0-7 15,6-8 0-15,-6 8-11 0,0 0-4 0,8-9-11 16,-8 9-11-16,0 0-7 0,0 0 9 0,0 0-5 15,0 0-2-15,0 0 1 0,10 22 2 0,-10-22-4 16,3 20 4-16,0-7 1 0,-3 2 2 0,3 3-2 16,-3-2-5-16,6 8-4 0,-6-6-7 0,2 4-6 15,4 2-3-15,0 0-5 0,-4-6-8 0,1 6 3 16,-1-2-6-16,4-1-6 0,-6-4-1 0,3 0-2 16,0 3-2-16,3-2-4 0,-2-1-2 0,-1-2-1 0,3 4 0 15,-4-3-8-15,2 1-13 0,-1-3-11 0,2 1-16 16,-2-2-20-16,1 0-24 0,-1-2-15 15,0-4-16-15,-3-7-15 0,6 15-15 0,0-9-30 0,-6-6-31 16,16 7-166-16,-16-7-389 0,17-6 172 0</inkml:trace>
          <inkml:trace contextRef="#ctx0" brushRef="#br0" timeOffset="67102.98">5356 3417 160 0,'0'0'194'0,"0"0"-20"15,0 0-18-15,0 0-13 0,0 0-21 0,0 0 4 16,0 0-10-16,0 0-8 0,20 11-5 0,-20-11-6 0,6 10-7 16,-6-10-7-16,9 8-7 0,-2-4-3 15,-1 1-5-15,3 3-6 0,-2-5 1 0,7 0-5 16,-4 0-2-16,-10-3-8 0,26 5 2 0,-12-2-9 0,1-3-3 16,-3 0-3-16,5 0-4 0,-17 0-4 15,25-8-1-15,-14 8-1 0,8-3-2 0,-10-1-1 16,4-6-5-16,-5 7-3 0,4-3 1 0,0-2-1 0,-2-2 0 15,0 2-2-15,-1-2 1 0,2 4-2 0,-5-1 7 16,-2-1 4-16,1 1 5 0,-5 7-2 0,4-18 4 16,-1 12-2-16,-3 6 1 0,3-19 0 0,-3 19-1 15,-6-17-1-15,6 17-1 0,-9-14-1 0,2 7-2 16,-4-3-1-16,2 4-4 0,-4-2 2 0,3 1-3 0,-5 3-5 16,-2 0-1-16,4 1 0 0,-7 0-3 15,4 1 1-15,-2 2-1 0,-1 0-1 0,2 1 1 16,1-1-1-16,-3 1-2 0,5 3 1 0,-2 0-7 15,2-1-16-15,2 0-8 0,2 4-19 0,0-6-14 16,1 5-11-16,-2-2-15 0,5 1-22 0,-3 3-12 16,3-1-14-16,6-7-19 0,-1 11-43 0,1-11-152 0,0 0-373 15,7 13 165-15</inkml:trace>
          <inkml:trace contextRef="#ctx0" brushRef="#br0" timeOffset="67452.88">5841 3386 140 0,'0'0'189'0,"0"0"-17"0,0 0-22 16,0 0-8-16,16 0-12 0,-16 0-8 0,14 0-6 0,-14 0-9 16,13 0-7-16,-13 0-13 0,20-1-5 15,-9-2-8-15,-11 3-5 0,24-3-5 0,-13-1-9 16,7 4 2-16,-5-7-8 0,4 7 0 0,-6-6-3 0,6 3-3 15,-4 1 0-15,-2-4-1 0,2-1-2 0,-1 6-5 16,1-5 0-16,-4 2-1 0,2 1 0 16,-2-5 3-16,-5 2-1 0,8 2 3 0,-9-4-5 15,-3 8 0-15,8-11 4 0,-8 11-1 0,6-13-1 0,-6 13 1 16,-3-14-6-16,3 14-3 0,-3-13-2 0,3 13 0 16,-11-14-5-16,2 7-3 0,-1 0-4 0,-2 4 2 15,-2-5-3-15,1 5-2 0,0-1 1 0,-7 4-5 16,4 0 1-16,-4 0-7 0,-2 0-5 0,6 0-9 15,-10 4-13-15,10-1-13 0,0 1-14 0,-4 0-9 16,4-1-14-16,-1 4-20 0,5 0-7 0,3-3-14 16,-1 2-12-16,1 0-16 0,9-6-39 0,-12 11-120 15,12-11-328-15,-1 8 145 0</inkml:trace>
          <inkml:trace contextRef="#ctx0" brushRef="#br0" timeOffset="67828.22">6100 3420 160 0,'0'0'149'0,"11"8"-3"0,-8 2-11 0,3-3-10 15,-2-1-9-15,-4-6-7 0,9 21-9 0,-6-12-11 16,2 3-8-16,1 2-5 0,0-7-1 0,-3 8-6 16,1-1-5-16,-1-3-13 0,0 1 6 0,0 6-12 15,0-4-3-15,-2 0 2 0,1 4-5 0,-4-1-1 16,2 0 0-16,2 0-4 0,-4 5-1 0,1-2-1 15,-2-2-7-15,0 0 3 0,0-1-3 0,-1 3-1 16,1-4-10-16,-3 2 9 0,0-1-6 0,-2-2 5 16,5 1-3-16,-3 1 3 0,-4-3 3 0,4-1-1 15,-5-1 6-15,-1-2 0 0,-1-1 4 0,0 0-3 16,1-5 0-16,-8 1-1 0,7 0 4 0,-6-4 0 0,2 1-1 16,-2-2 1-16,-4 0-3 0,4-3-1 15,-3 0 3-15,-2-1-5 0,-2-1-8 0,4-4 4 0,-2 4-2 16,6-3-1-16,2 3-4 0,-1-1-1 0,4-3 1 15,0 2-4-15,4 0-10 0,-2 1-12 0,2-1-16 16,3 0-24-16,6 7-21 0,-4-15-24 0,4 15-31 16,3-15-29-16,4 4-55 0,-1 2-137 0,2-4-376 15,4 0 167-15</inkml:trace>
          <inkml:trace contextRef="#ctx0" brushRef="#br0" timeOffset="68473.16">6437 3459 57 0,'0'0'187'0,"0"0"-5"0,11 18-6 0,-11-18-13 16,0 8-11-16,0-8-6 0,-6 19-11 0,6-4-7 16,0-2-8-16,-3 1-7 0,1 0-8 0,2 2-3 15,-3-1-7-15,3 1-10 0,0-1-4 0,-2 1-9 16,-1 0-1-16,3-1-9 0,0-2-4 0,-3 1-4 16,3 1-2-16,0-3-9 0,-5 2 1 0,4-3-11 15,1 4-1-15,-2-8-10 0,2-7 10 0,0 24-7 16,-3-17-3-16,3-7 1 0,0 17-4 0,0-17 0 15,0 14-2-15,0-14-2 0,-3 11-2 0,3-11-1 0,0 0 0 16,0 13-1-16,0-13 3 0,0 0-6 0,0 0 7 16,0 13-3-16,0-13 2 0,0 0-7 15,0 0 2-15,0 0-4 0,0 0 0 0,0 0 0 0,27-13-1 16,-27 13-7-16,18-13-1 0,-8 8-7 0,1-3 1 16,1-1-4-16,1 0 1 0,1 2 1 0,-1-1-1 15,2 1 0-15,-2 1 7 0,1-2-5 0,1 2 2 16,-2 1 1-16,0 3-2 0,-1-4 4 0,-12 6-3 15,20-5 0-15,-10 1 2 0,-10 4 3 0,17-3 4 16,-8 1-5-16,-9 2 2 0,13 0-1 0,-13 0 1 0,16 4 2 16,-16-4-4-16,14 0 3 0,-5 5 0 0,-9-5-3 15,10 3 7-15,-10-3-4 0,9 8-1 16,-9-8 4-16,8 7 1 0,-2 0 1 0,-6-7-2 0,6 12 1 16,-6-12 0-16,3 12 0 0,-3-12 1 0,0 14 2 15,0-14 1-15,-3 15 0 0,3-15 2 0,-6 13 2 16,-3-6-1-16,1 3 2 0,2-7 1 0,-4 5-2 15,1-5-1-15,-5 3 2 0,-2-2-2 0,0 0 0 16,-4-3-2-16,1 2-12 0,2-3-14 0,-2 0 1 16,0 0-16-16,2-3-9 0,1 2-24 0,-2-3-12 15,4 1-19-15,-2-4-9 0,3 4-19 0,4-5-31 16,-2 3-188-16,2-3-374 0,9 8 166 0</inkml:trace>
          <inkml:trace contextRef="#ctx0" brushRef="#br0" timeOffset="69618.2">6685 3182 141 0,'0'0'202'0,"0"0"-11"0,0 0-10 0,0 0-20 15,0 0-16-15,0 0-13 0,0 0-20 0,0 0-4 0,0 0-3 16,0 0-12-16,0 0-6 0,0 0-4 0,0 0-8 15,0 0-8-15,0 0-5 0,0 0-6 0,-22 25-4 16,22-25-9-16,0 0 0 0,-5 7-1 0,5-7 4 16,0 0-4-16,0 0 2 0,8 14 3 0,-8-14 0 15,0 0-3-15,12 4-5 0,-12-4-9 0,13 4 9 16,-13-4-8-16,13 3 0 0,-4-3-7 0,-9 0-1 16,20 0 0-16,-20 0-2 0,22-4-5 0,-11 1 4 15,2 0-5-15,-4-1-1 0,1 2-4 0,2-3 2 16,2 1-4-16,-1-3 4 0,-1 4-4 0,-1-3 0 15,2 1-2-15,-1-1-1 0,-2-1-2 0,-1-1 2 16,-1 3-2-16,1-3 0 0,-5 1 2 0,5 0-2 16,-9 7-2-16,9-11 2 0,-4 4-3 0,-5 7 2 0,8-11-3 15,-8 11 4-15,3-12-2 0,-3 12 2 0,3-11-1 16,-3 11-1-16,0 0-4 0,-3-15 5 16,3 15-2-16,-8-8 2 0,8 8-6 0,0 0 5 0,-11-9-1 15,2 5-3-15,9 4-1 0,-13-3 4 0,13 3-2 16,-17-3 0-16,17 3-2 0,-22 1 2 0,11 1-5 15,11-2 10-15,-22 3-2 0,13 2 1 0,-4-3 1 16,-1 4-1-16,5-1-1 0,-4-1 3 0,1 5 0 16,2-4 1-16,-1 1-2 0,2 1 1 0,-4 1-4 15,7 1 1-15,-3-3-1 0,1 0 5 0,2 4-3 16,-1-5 1-16,7-5-1 0,-9 15-1 0,6-11 4 16,3-4-2-16,-7 11 0 0,7-11 0 0,-6 7-1 15,6-7 1-15,0 0 0 0,0 13 0 0,0-13 0 16,0 0 1-16,6 11-1 0,-6-11 1 0,10 3 1 15,-4 1-3-15,7 0 2 0,-13-4-3 0,26 0-4 16,-13 0-1-16,4-4-5 0,-1 4-10 0,0 0 0 0,1-4-4 16,1 2 1-16,1 1-6 0,0-3-4 0,-2-2-3 15,2-1 2-15,-2 2-3 0,-1-1 2 0,3-1 4 16,-2 2 1-16,-1 0 4 0,-2-3 0 0,1 1 4 16,-5 1 0-16,-1 2 5 0,1-2 0 0,-1 5 5 15,-9 1 8-15,17-9 2 0,-17 9 5 0,10-2-5 16,-10 2-1-16,0 0 3 0,14-4-1 0,-14 4 8 15,0 0 2-15,0 0 2 0,15 10 1 0,-11-4 3 16,-4-6-1-16,3 13 1 0,0-5-3 0,0 2 2 16,3 0-1-16,1 1-3 0,-1 3 0 0,2-1 1 15,-2 2-6-15,0 2-16 0,4-4-24 0,-1 2-25 16,-1-1-27-16,4 2-36 0,1-8-43 0,-4 7-195 0,4-7-389 16,4 0 172-16</inkml:trace>
          <inkml:trace contextRef="#ctx0" brushRef="#br0" timeOffset="66096.24">4236 3923 183 0,'8'-8'194'0,"-8"8"-8"0,7-7-9 0,-7 7-19 0,9-5-4 15,-9 5-15-15,9-8-7 0,-9 8-9 0,10-6-9 16,-10 6-5-16,6-5-7 0,-6 5-8 0,0 0-8 15,11-6-8-15,-11 6-7 0,0 0-6 0,0 0-8 16,0 0-3-16,0 0-8 0,16 6 3 0,-16-6-2 16,6 11 2-16,-1-4-5 0,-5-7 0 0,6 21-2 0,-3-9 3 15,1 4-4-15,-1 1-7 0,2-1-3 16,-1 3-3-16,2 1-1 0,-3-2-4 0,1 4 0 16,-1-6-1-16,3 2-5 0,0-1 0 0,-1-1-2 15,-2 0 1-15,3-1-9 0,0 2 9 0,-3-4-7 16,3-1 4-16,-2-2-4 0,1 0-2 0,-4 0 3 15,2-2-2-15,-3-8-1 0,8 15-1 0,-5-7 0 0,-3-8-3 16,1 11 3-16,-1-11 0 0,2 7-3 0,-2-7 2 16,0 0-2-16,0 0-4 0,3 11 2 0,-3-11 2 15,0 0-4-15,0 0-3 0,0 0 0 0,0 0-7 16,0 0 0-16,0 0 0 0,0 0-5 0,-26-16 1 16,26 16 2-16,-7-12-3 0,7 12 1 0,-3-24 3 15,1 13-4-15,2-5 1 0,5 1-4 0,-2-1 2 16,1 0 2-16,5-5-2 0,-1-4 3 0,2 4-1 15,-1-2-1-15,3 3 5 0,6-2-3 0,-5 2-1 16,2 0 6-16,-3 4 2 0,1-2 1 0,2-1-4 0,3 8 4 16,-6 0-1-16,3-4-1 0,0 5 5 0,-2-1-5 15,4-1 6-15,-4 3-3 0,1 2 0 16,-1-2 2-16,2 0-2 0,-1 3-3 0,-6 3 1 0,3-1 6 16,4-2 0-16,-5 2-3 0,-1 0 2 0,3 0 0 15,-12 4 1-15,18-3-4 0,-9 0 5 0,-9 3 0 16,15-2 0-16,-15 2 0 0,15 1-2 0,-15-1 1 15,16 7 3-15,-10-2 2 0,2 1 1 0,-2 3 3 16,0-4 7-16,1 10-3 0,-1-2 5 0,0 0-2 16,-2 3 0-16,2-1-4 0,-6 3 7 0,5 0 2 15,-5 3-1-15,-2-1 0 0,5 6-1 0,-6-5 1 16,0 3 3-16,3 0 0 0,-3 0 2 0,-1-3-5 0,1 1-2 16,3-2-3-16,-3-5 1 0,1 2-2 15,2 2 6-15,-1 0-9 0,1-1 1 0,1-4 1 16,1 3 3-16,2-3-5 0,-2-2 4 0,2-2-6 0,2 1 1 15,2-2-2-15,1-2 2 0,7 1 0 16,-1-1-1-16,9-1-2 0,-8 0 4 0,4-5-7 16,5 3-10-16,-1-4-16 0,-5-1-17 0,13-2-19 15,-11 0-24-15,-4 3-31 0,3-7-21 0,-4-1-33 0,1 2-253 16,-1-4-457-16,0-1 202 0</inkml:trace>
        </inkml:traceGroup>
        <inkml:traceGroup>
          <inkml:annotationXML>
            <emma:emma xmlns:emma="http://www.w3.org/2003/04/emma" version="1.0">
              <emma:interpretation id="{8F998302-20B6-4AC6-8529-26C24359260B}" emma:medium="tactile" emma:mode="ink">
                <msink:context xmlns:msink="http://schemas.microsoft.com/ink/2010/main" type="inkWord" rotatedBoundingBox="9248,4392 11564,4420 11557,5006 9241,4978"/>
              </emma:interpretation>
            </emma:emma>
          </inkml:annotationXML>
          <inkml:trace contextRef="#ctx0" brushRef="#br0" timeOffset="70754.61">8318 3827 36 0,'0'0'144'0,"0"0"-5"0,0 0-11 15,0 0-7-15,0 0-12 0,0 0-5 0,0 0-4 16,0 0-11-16,0 0-7 0,0 0-4 0,0 0-2 15,0 0-4-15,0 0-6 0,0 0 3 0,0 0-10 16,0 0-3-16,0 0-2 0,0 0-6 0,0 0-7 0,0 0-1 16,0 0-6-16,0 0 1 0,25 5-2 15,-25-5-7-15,17 0-1 0,-17 0 0 0,16 0-1 0,-2 0-3 16,-14 0 1-16,25-1-4 0,-9 1 0 0,-2 1 0 16,4-1-3-16,1 0 4 0,-1 4-2 0,1-4 0 15,4 2 2-15,-1-4-2 0,-2 2 3 0,6 2-1 16,-6-2-1-16,-1 0-1 0,-2 0-3 0,-1 0 3 15,-1 0-1-15,4 0 0 0,-10 0-4 0,-9 0-5 16,21 0 6-16,-21 0-4 0,15-2-1 0,-15 2 3 16,13 0-1-16,-13 0-1 0,0 0-1 0,11 0-5 15,-11 0-1-15,0 0-3 0,0 0-7 0,15 0-19 16,-15 0-8-16,0 0-8 0,0 0-9 0,0 0-10 16,0 0-12-16,0 0-19 0,0 0-13 0,0 0-19 15,0 0-162-15,0 0-310 0,-37 10 138 0</inkml:trace>
          <inkml:trace contextRef="#ctx0" brushRef="#br0" timeOffset="71124.74">8205 4034 90 0,'0'0'171'0,"19"11"-11"0,-19-11-8 16,17 1-13-16,-8 1-11 0,7-2-1 0,0 5-16 15,1-5-1-15,2 4-6 0,9-2-8 0,-4-2-4 0,5 6-2 16,-3-5-8-16,0-1-5 0,2 3-5 16,2-2-3-16,0-1-4 0,1 0-4 0,-1 2-5 15,1-1-5-15,-4 2 0 0,-2-6-6 0,2 3-6 0,3 3-3 16,-4-3-2-16,-1 0-4 0,-6 0-3 0,1 1-2 15,-1-1-7-15,-6 0-11 0,4 0-16 0,-5 0-13 16,-12 0-14-16,22-1-23 0,-14-2-26 0,-8 3-27 16,19-5-38-16,-10 3-174 0,-2-5-351 0,4 3 155 15</inkml:trace>
          <inkml:trace contextRef="#ctx0" brushRef="#br0" timeOffset="72133.26">9504 3738 12 0,'0'0'224'0,"0"0"-10"16,0 0-20-16,0 0-20 0,0 0-18 0,0 0-18 15,10 0-11-15,-10 0-8 0,0 0-8 0,0 0-6 16,9 14-11-16,-9-14-8 0,5 13-10 0,-2-8 3 15,-3-5-6-15,3 19-6 0,-3-12-4 0,3 2-5 16,0 2-4-16,-2 0-3 0,4-2-4 0,-5-9-1 16,4 20-3-16,-3-13-3 0,1 4-4 0,-2-1-3 0,6 1-5 15,-6-11-1-15,1 16-1 0,2-7-3 0,-1 2-2 16,-2-11-2-16,4 13-3 0,-4-6 3 16,0-7-6-16,3 14-1 0,-3-14 1 0,3 11-2 0,-3-11 0 15,5 10-3-15,-5-10 0 0,0 0-2 0,0 10-1 16,0-10 2-16,0 0 1 0,0 0-2 0,0 0-1 15,0 0 4-15,4 10 1 0,-4-10 2 0,0 0-2 16,0 0-3-16,0 0 2 0,0 0-3 0,0 0 0 16,0 0 0-16,0 0-1 0,20-22-1 0,-16 15-1 15,-4 7 0-15,11-15 1 0,-4 6 3 0,-2 0-8 16,6-2 3-16,-3-2 0 0,2 1-3 0,-1-1-1 16,0-5-4-16,2 3-4 0,-2-1 0 0,6-1-4 0,1-4 2 15,-7 7 0-15,3-3 3 0,3 3-2 0,-3-2 3 16,0 3-2-16,1-4 0 0,-3 3 1 0,2 1 2 15,-1 2 2-15,-2-4 3 0,1 5-3 0,5-4 2 16,-3 7-2-16,-3-4 3 0,-2 4-3 0,5-6-3 16,0 6 6-16,-4-2 2 0,2 4-3 0,-1-3 1 15,2 1 1-15,-2 1 0 0,0 2-2 0,-2 1-3 16,-7 3 6-16,19-11-4 0,-8 5 3 0,-5 4 2 16,-6 2-2-16,18-7-1 0,-8 4 1 0,-10 3 0 15,14-5-2-15,-14 5 1 0,16-5 0 0,-7 3-1 16,-9 2 7-16,15-4-4 0,-15 4-3 0,15 0 5 15,-15 0-3-15,13 0-3 0,-13 0 4 0,17 0-1 16,-17 0 2-16,13 3-4 0,-13-3 1 0,10 3 5 16,-10-3-2-16,12 9 1 0,-12-9 0 0,9 6 1 15,-4-1 2-15,1 4 2 0,-6-9 0 0,6 11 4 16,-3-2 1-16,1 1 4 0,-2 1-2 0,1-3 2 0,-2 7 6 16,-1-2 2-16,2 0 2 0,-5 3 1 0,3-3-3 15,-3 4 0-15,0-3 0 0,-3 4 1 0,4-5-5 16,-2 4 2-16,-1-3-3 0,4 0 1 0,-4 2 1 15,2-1 0-15,3 0-4 0,-1-1-1 0,1 0 1 16,0 1-1-16,0-2-1 0,-3-4 5 0,6 3-4 16,-2-1 2-16,2-3 3 0,2 1-1 0,1 0 5 15,0-1-2-15,3 2-2 0,-3 0-2 0,4-5-1 16,0 1 2-16,2 2-5 0,-1-3 2 0,4 0-1 16,-2-2-2-16,2 3-2 0,2-5 3 0,-3 2-2 15,0 2-1-15,1-3-3 0,0 0-1 0,0 0-1 16,1-1 1-16,-4-1 3 0,0 0-2 0,-12 0 0 0,21 0-2 15,-21 0 0-15,19-1-6 0,-19 1 6 0,15 0 1 16,-15 0-3-16,13-2-10 0,-13 2-8 0,0 0-19 16,0 0-24-16,15-1-33 0,-15 1-44 0,0 0-32 15,0 0-44-15,0 0-71 0,0 0-163 0,0 0-479 16,-47-8 212-16</inkml:trace>
        </inkml:traceGroup>
      </inkml:traceGroup>
    </inkml:traceGroup>
    <inkml:traceGroup>
      <inkml:annotationXML>
        <emma:emma xmlns:emma="http://www.w3.org/2003/04/emma" version="1.0">
          <emma:interpretation id="{E1A2C4AA-9FE3-447A-91C2-79C1453A9B2F}" emma:medium="tactile" emma:mode="ink">
            <msink:context xmlns:msink="http://schemas.microsoft.com/ink/2010/main" type="paragraph" rotatedBoundingBox="5383,6095 26595,4045 26756,5711 5544,77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35A01C1-9177-4B85-AE46-02FBFC2C6297}" emma:medium="tactile" emma:mode="ink">
              <msink:context xmlns:msink="http://schemas.microsoft.com/ink/2010/main" type="line" rotatedBoundingBox="5383,6095 26595,4045 26756,5711 5544,7760"/>
            </emma:interpretation>
          </emma:emma>
        </inkml:annotationXML>
        <inkml:traceGroup>
          <inkml:annotationXML>
            <emma:emma xmlns:emma="http://www.w3.org/2003/04/emma" version="1.0">
              <emma:interpretation id="{EF3AF177-6AA6-4DBB-B152-8F1F047F38B3}" emma:medium="tactile" emma:mode="ink">
                <msink:context xmlns:msink="http://schemas.microsoft.com/ink/2010/main" type="inkWord" rotatedBoundingBox="5398,6247 7755,6019 7885,7369 5528,7597"/>
              </emma:interpretation>
            </emma:emma>
          </inkml:annotationXML>
          <inkml:trace contextRef="#ctx0" brushRef="#br0" timeOffset="87851.32">4633 5968 32 0,'4'-7'223'0,"5"-1"-14"0,-3-2-17 16,-1 4-19-16,4-2-21 0,0-4-10 0,-2 3-12 16,5-2-15-16,-6 0-8 0,4-1-11 0,-1 1-6 15,2 2-9-15,-2-3-10 0,1-1-1 0,-2 2-11 16,4 0-3-16,-2-2-3 0,-1 0-12 0,-2 1 3 15,2-2-2-15,-1-4 0 0,1 4-10 0,-2-3 0 16,2 0-1-16,-3 2-1 0,3-1-4 0,-1-2-3 16,-5 4-4-16,3-6-1 0,1-1 0 0,-3 6-6 15,-2-4 4-15,4 3-4 0,-5 1-1 0,5-8 0 0,-6 8-5 16,0-2-3-16,0-1 4 0,0 5 0 16,-3-4-1-16,0 3 1 0,-1-1-3 0,-1 1-2 15,1 2 3-15,-3 0-1 0,5 3 1 0,2 9-2 0,-10-15-3 16,1 9 3-16,3 1 0 0,6 5-3 0,-14-10 3 15,7 7-3-15,7 3 1 0,-17-5 2 0,17 5-1 16,-17 1-4-16,17-1-1 0,-20 6 1 0,13-2-3 16,-4-2 1-16,2 3 0 0,2 0 4 0,-2 4-2 15,1 1-5-15,-1-3 6 0,-1 4-1 0,4 3 2 16,-1 1 1-16,4-2-4 0,-3 5 3 0,3-1 0 16,0 4 5-16,3 2-2 0,0 1-1 0,0-1-1 15,4 1 0-15,-2-3 1 0,4 2 1 0,1 4 4 0,-2-3-1 16,-2 3 2-16,4 8-1 0,0-7 1 15,-2-1 5-15,1 1-3 0,0 6 3 0,0-7 0 16,0 0-3-16,-5 0 4 0,5 2 3 0,-3-4-3 0,2 2 7 16,-2 0-1-16,0 0 1 0,0 0-1 0,0 1 2 15,-3-4 0-15,0 1 1 0,1-1-1 16,1 1 2-16,-2-2-8 0,0 1 2 0,0 1 4 0,0-3-3 16,1 2-3-16,-1-6-1 0,3-1-1 0,-3 6 1 15,2-6-4-15,-2 2 1 0,0-2-3 0,0 0 1 16,4-2-2-16,-4 2 0 0,3-2-1 0,-3 2 1 15,0-4-2-15,3 2-3 0,1 0 2 0,-1-2 1 16,-1 1-3-16,-1-2-4 0,5-4-10 0,-6 3-16 16,3-1-8-16,0-3-14 0,-3-7-19 0,5 13-9 15,-5-13-13-15,6 11-13 0,-6-11-15 0,7 11-25 16,-7-11-22-16,5 2-210 0,-5-2-405 0,0 0 179 16</inkml:trace>
          <inkml:trace contextRef="#ctx0" brushRef="#br0" timeOffset="88191.84">4445 6207 123 0,'19'-3'197'15,"-2"-1"-18"-15,2 2-3 0,5 2-7 0,3-3-7 16,4 0-8-16,3 0-4 0,5 1-8 0,3-4-6 16,0 6-10-16,1-1-13 0,-12-2-6 0,13 0-14 0,-3 2-10 15,-3-3-7-15,-7 4-7 0,-4 0-10 16,-2-2-3-16,-5 2-13 0,-1 0-14 0,-4 0-21 0,3-4-17 15,-3 4-14-15,-2 0-20 0,-13 0-18 0,19-2-19 16,-11 4-13-16,-8-2-22 0,15-3-17 0,-15 3-45 16,0 0-110-16,13-4-310 0,-4-2 138 0</inkml:trace>
          <inkml:trace contextRef="#ctx0" brushRef="#br0" timeOffset="88520.93">5462 5849 193 0,'-12'4'184'0,"2"-1"-10"15,-5 3-12-15,0 3-3 0,3-3-14 16,-1 4 0-16,-4 1-9 0,2 2-1 0,5 2-4 0,-2-2-13 15,0 1-5-15,0 3-9 0,3 2-10 0,-1-5-5 16,2 3-6-16,7 0-8 0,-4 0-4 0,5 1-7 16,0-1-1-16,0-2-5 0,5 6-8 0,1-4-3 15,-3-1-5-15,3 0-5 0,4-1-4 0,-4 1-2 16,1 1-5-16,2-5-1 0,3 1-13 0,0 1-17 16,-3-5-22-16,3 2-17 0,2-3-19 0,2-1-20 15,0 0-25-15,-4-3-21 0,3 0-23 0,0-3-54 16,2-1-125-16,-1-2-358 0,0-2 159 0</inkml:trace>
          <inkml:trace contextRef="#ctx0" brushRef="#br0" timeOffset="89006.03">5829 6066 169 0,'0'0'207'16,"0"0"-23"-16,0 0-15 0,0 0-14 0,0 0-12 15,0 0-14-15,0 0-8 0,6 21-10 0,-6-21-6 16,1 16-8-16,-1-7-9 0,0-9-7 0,5 19-5 16,-4-11-8-16,2 3-3 0,-3-1-9 0,0-10-2 15,3 16-6-15,-3-8-8 0,0-8 0 0,6 14-4 16,-4-7-4-16,-2-7-3 0,1 10-4 0,-1-10 1 16,3 11-2-16,-3-11 1 0,0 0-7 0,0 0 5 15,5 11-6-15,-5-11 1 0,0 0-3 0,0 0-3 16,15 0 2-16,-15 0-5 0,0 0-2 0,15-14-4 0,-9 3-7 15,3 1-2-15,-4-3-6 0,6-2-5 0,-4 2 0 16,2-2 3-16,-1 1 0 0,7-6 2 0,-9 5 0 16,4 1 5-16,-4-3-2 0,2 3-2 0,-3 3 8 15,3 0 1-15,-2-3-3 0,3 4 7 0,-3 1 1 16,1 2-1-16,-1-2 6 0,2 5-4 0,1-3-1 16,-5 1 8-16,-4 6 0 0,18-7 0 0,-11 4-2 15,4-1 7-15,-11 4 3 0,21 0 1 0,-8 0 1 16,-2 4 7-16,1 0 2 0,4 2-1 0,-3 0-1 15,1 5 5-15,-1 0-6 0,-1 3 1 0,2-4-3 16,-2 5-2-16,-2-1-1 0,-1 6 1 0,1-6-4 16,-1 4-1-16,-1-1-1 0,-5 0-1 0,3 1-3 0,-3-4 3 15,1 3-14-15,-1-5-11 0,-3 4-17 0,0-2-14 16,0-5-18-16,0-9-18 0,-6 19-16 16,6-11-19-16,0-8-15 0,-3 12-10 0,3-12-17 0,-4 8-49 15,4-8-115-15,0 0-344 0,0 0 152 0</inkml:trace>
          <inkml:trace contextRef="#ctx0" brushRef="#br0" timeOffset="89328.75">6610 5689 16 0,'9'3'189'0,"5"-1"-5"0,-1-1-10 16,4 5-15-16,-2-2-7 0,1 4-10 0,-3 2-4 0,-1 1-6 15,2-2-5-15,-1 3-9 0,-2 2-7 0,-2 0-8 16,1 6-7-16,-4 0-9 0,-3-3-3 0,3 5-9 16,-6 1-2-16,0 0-4 0,0 2-9 0,-6-1-4 15,0 0-5-15,-1 1-3 0,1-1-5 0,-5-2-4 16,2-1-6-16,3-5 0 0,-1 2-4 0,1 0-4 15,-2-4-5-15,2 3-16 0,3-4-8 0,0-1-19 16,-4-1-15-16,4 2-24 0,0-6-15 0,3-7-18 16,-3 17-15-16,3-17-18 0,0 0-44 0,9 11-156 15,-9-11-353-15,13 0 157 0</inkml:trace>
        </inkml:traceGroup>
        <inkml:traceGroup>
          <inkml:annotationXML>
            <emma:emma xmlns:emma="http://www.w3.org/2003/04/emma" version="1.0">
              <emma:interpretation id="{87891D8F-C7AE-41BE-8943-B9FCAFFB3811}" emma:medium="tactile" emma:mode="ink">
                <msink:context xmlns:msink="http://schemas.microsoft.com/ink/2010/main" type="inkWord" rotatedBoundingBox="8322,6277 10790,6039 10894,7119 8426,7357"/>
              </emma:interpretation>
            </emma:emma>
          </inkml:annotationXML>
          <inkml:trace contextRef="#ctx0" brushRef="#br0" timeOffset="90071.78">7368 6227 154 0,'0'0'204'0,"0"0"-12"0,14 11-7 0,-14-11-11 16,19 1-3-16,-6-1-13 0,2 1-8 0,2-2-6 16,2 0-7-16,0 1-7 0,5-1-10 0,2 1-8 15,-1-3-9-15,5 2-5 0,-5-1-10 0,2 2-7 16,4-2-5-16,-4 0-9 0,2 1-6 0,-3 2-5 16,0-1-6-16,1 0-7 0,-2-1-4 0,0 1-5 15,-5 0-9-15,-1 0-13 0,3 0-16 0,-5 0-15 16,2 0-24-16,-2-3-19 0,-1 3-22 0,-3 0-25 15,4 0-18-15,-5-1-34 0,4-3-62 0,-2-2-116 16,-1-2-367-16,3-1 162 0</inkml:trace>
          <inkml:trace contextRef="#ctx0" brushRef="#br0" timeOffset="89720.31">7349 5959 1 0,'0'0'235'16,"0"0"-15"-16,0 0-15 0,0 0-13 0,0 0-9 15,0 0-16-15,0 0-3 0,27 5-10 0,-13-5-10 16,6 0-8-16,-1 2-6 0,2 0-9 0,4-1-7 16,1 0-8-16,-2-1-4 0,4 1-9 0,-6 3-2 15,5-2-11-15,-7 0-4 0,5 0-9 0,-6-2-5 16,4 0-7-16,-4 0-4 0,1 0-5 0,2 3-3 16,-3-2-4-16,-1 3 0 0,2-4-9 0,-1 0-2 15,0 0-4-15,-2 0 3 0,1 1-6 0,-2 1-4 0,0-1-3 16,-2-2 5-16,2 2-4 0,1-1 2 0,-8 0-5 15,-9 0 0-15,23-1-9 0,-14 1-2 16,-9 0-10-16,17-3-10 0,-17 3-10 0,15 0-11 0,-15 0-14 16,0 0-19-16,10-5-24 0,-10 5-20 0,0 0-12 15,0 0-17-15,0 0-21 0,0 0-20 0,0 0-195 16,0 0-414-16,0 0 184 0</inkml:trace>
          <inkml:trace contextRef="#ctx0" brushRef="#br0" timeOffset="90657.4">8500 5919 84 0,'0'0'225'0,"0"0"-22"0,0 0-22 0,0 0-7 0,0 0-14 16,0 0-10-16,18 16-15 0,-18-16-5 0,7 15-8 16,-4-6-9-16,2 0-8 0,1 4-1 0,-3-2-14 15,3 3-2-15,1 0-7 0,-5 0-8 0,2-1-2 16,-1 2-8-16,3-1-5 0,-1 0-6 0,-2 0-4 15,0 0-2-15,0 0-6 0,3 0-4 0,-5 0-3 16,2-4-1-16,0 0-6 0,0-3 4 0,0 4-10 0,-3-11 1 16,7 11 0-16,-7-11-2 0,3 13-4 0,-3-13 0 15,6 7-1-15,-6-7 2 0,0 0 0 16,3 8-1-16,-3-8-3 0,0 0 1 0,0 0-2 0,0 0-6 16,0 0-6-16,27-15-2 0,-21 5-9 0,0 0 4 15,5-3-14-15,-5 1 1 0,1-4-7 0,2 4-4 16,-2-6-5-16,2-1-2 0,5 1 3 0,-2 0 0 15,1-3-3-15,-4 7 2 0,7-7 3 0,-2 1 3 16,-1 8 1-16,1-8 2 0,1 2 7 0,-5 3-3 16,4 2 4-16,-6-1 3 0,6 1 0 0,-2 2 1 15,-2 0 7-15,2-2 5 0,-1 6-4 0,2-3 8 16,0-1 3-16,-1 4 0 0,-4 3 1 0,1 2 0 16,3-1 5-16,-12 3-8 0,19-8 9 0,-11 7 1 15,2-3-2-15,-10 4 2 0,19 5 3 0,-7-2 1 16,-12-3 1-16,18 8 1 0,-9-3 4 0,3 5-1 0,-4-2 1 15,4 4 4-15,-2 0 3 0,-3 3 0 0,-1 0-1 16,3 0 5-16,-1 2 0 0,-2-2-1 0,1 1-6 16,2 6 0-16,-3-4 1 0,0-1-6 0,2 6 0 15,-3-3 0-15,0-3-3 0,1 1 1 0,-3 0-3 16,0-2 0-16,0 2-3 0,3-3 0 0,-2 4-3 16,-4-4-2-16,6-3-13 0,-6 0-10 0,3-4-14 15,0 3-18-15,-1-2-29 0,-2-9-7 0,3 15-25 16,-3-15-30-16,3 8-21 0,-3-8-57 0,0 0-134 15,0 0-379-15,0 0 167 0</inkml:trace>
          <inkml:trace contextRef="#ctx0" brushRef="#br0" timeOffset="91555.82">9352 5175 3 0,'0'0'184'0,"13"-3"-11"0,-13 3-24 0,19-5 4 16,-8 5-14-16,1-2-8 0,1 2-18 0,4-2-1 15,-2 2-8-15,-1-1-5 0,4 2-9 0,-4-1-8 16,1 2-4-16,0 0-2 0,1 0-10 0,-7-1-4 15,-9-1-2-15,19 4-8 0,-8-2-3 0,-5 1-4 16,-6-3-3-16,15 8-8 0,-11-5 3 0,-4-3-4 16,11 10 2-16,-11-10-3 0,4 11-1 0,-4-11 2 0,2 10-2 15,-2-10 0-15,0 0 0 0,-8 16-3 0,8-16 0 16,-12 10-1-16,5-4-4 0,7-6 1 16,-15 7-3-16,4-1-1 0,4-4-2 0,-5 3 0 0,3-1-3 15,9-4-1-15,-16 3 0 0,8 1-3 0,8-4-4 16,-10 5-2-16,10-5 1 0,-12 4-1 0,12-4 1 15,-8 7 0-15,8-7-1 0,0 0-1 0,-6 5 4 16,6-5-4-16,0 0 3 0,0 0-7 0,0 0 4 16,0 0 0-16,20 15-1 0,-11-11-1 0,-9-4 0 15,18 2 3-15,-8 3-3 0,2-3-4 0,1 0 5 0,-4 2-2 16,3-3 0-16,-1 3-1 0,2-2-3 16,1 3 2-16,-3 1-1 0,3-2 3 0,-5 1-4 15,1-3 1-15,1 5 4 0,-1 1-7 0,2-3-1 16,-4 1 3-16,1-1 3 0,-4 5 0 0,3-3 0 0,-2 0-2 15,0 0-2-15,1 3 4 0,-1-2 0 16,0 0 0-16,0 2 1 0,-3-4 1 0,2 9-2 0,2-4-1 16,-5-2 2-16,1 2-2 0,-3-11 1 0,3 15 1 15,-3-15 3-15,-3 16-1 0,0-7 0 0,3-9 0 16,-11 13 1-16,1-4-4 0,-4-2 6 0,-1-3-1 16,-2 2-1-16,-3-2 0 0,1-1-1 0,-5 1 0 15,2-3-6-15,-1 2-16 0,-2-2 2 0,5 1-9 16,0-2-13-16,5 1-12 0,-5-1-9 0,2 4-8 15,-1-4-16-15,3 0-21 0,-2 0-18 0,4-4-17 16,14 4-46-16,-25-3-121 0,14 2-330 0,1-3 146 16</inkml:trace>
        </inkml:traceGroup>
        <inkml:traceGroup>
          <inkml:annotationXML>
            <emma:emma xmlns:emma="http://www.w3.org/2003/04/emma" version="1.0">
              <emma:interpretation id="{BC1C7C25-D331-4A22-A045-4C72A9A3A5E0}" emma:medium="tactile" emma:mode="ink">
                <msink:context xmlns:msink="http://schemas.microsoft.com/ink/2010/main" type="inkWord" rotatedBoundingBox="11607,6171 14932,5850 15019,6754 11695,7075"/>
              </emma:interpretation>
            </emma:emma>
          </inkml:annotationXML>
          <inkml:trace contextRef="#ctx0" brushRef="#br0" timeOffset="93844.43">10634 5807 67 0,'0'0'113'0,"0"0"-12"0,0 0-5 0,0 0-1 16,0 0-8-16,0 0-7 0,0 0 0 0,0 0-3 15,0 0-5-15,0 0-1 0,0 0-3 0,0 0-12 16,0 0-4-16,0 0-1 0,0 0-1 0,0 0-6 16,0 0 1-16,0 0 2 0,0 0-1 0,0 0-6 15,0 0-2-15,0 0-2 0,0 0-4 0,0 0 0 16,0 0 0-16,0 0-5 0,0 0 0 0,0 0 4 15,0 0-1-15,0 0-8 0,0 0 1 0,0 0-4 16,0 0 3-16,0 0-4 0,0 0-1 0,0 0-4 16,0 0-1-16,0 0-3 0,0 0 6 0,0 0-6 0,0 0 4 15,0 0 3-15,40-9 0 0,-40 9 1 0,17 0-2 16,-17 0 4-16,22-1-2 0,-7 1-4 0,2-3 5 16,-1 2 2-16,2 1 2 0,1-1 1 0,-2 1-5 15,8-3 4-15,-6 1 0 0,2-2 0 0,-1 3-2 16,-1-4 2-16,0 4-6 0,2-5 0 0,-1 3-2 15,-2 1 2-15,1-2-4 0,0 4-1 0,-2-5 1 16,8 1-4-16,-5 2 4 0,-4-1-1 0,3 1-1 16,-2-2-3-16,-2 0 0 0,3 1 3 0,-9-3-2 15,2 6-4-15,4-4 1 0,-4 4-3 0,-2-4 4 0,-9 4-3 16,22-3 2-16,-11 2 1 0,-11 1-3 16,17-4-1-16,-17 4 3 0,17-2-2 0,-10 0-4 15,-7 2 6-15,12-2-6 0,-12 2 5 0,9-3 1 0,-9 3-4 16,0 0 1-16,0 0-3 0,0 0-1 0,18 0 4 15,-18 0-6-15,0 0-5 0,0 0-5 0,0 0-2 16,0 0-15-16,0 0 2 0,0 0-7 0,0 0-9 16,0 0-12-16,0 0-10 0,0 0-7 0,0 0-26 15,0 0 4-15,-28 17-12 0,17-13-12 0,4 0-157 0,-2 2-300 16,9-6 134-16</inkml:trace>
          <inkml:trace contextRef="#ctx0" brushRef="#br0" timeOffset="94242.31">10648 6062 157 0,'0'0'156'16,"0"0"-11"-16,13 4-9 0,-13-4-5 0,0 0-6 15,16-1-13-15,-16 1 0 0,0 0-7 0,18-3-6 16,-18 3-3-16,17-4-3 0,-8 1-6 0,3 0-3 16,1 3-5-16,2-4-3 0,1 3-3 0,4-1-4 0,-4-2-4 15,4 0-8-15,-1 1-5 0,6 0-1 0,-8 2-4 16,2-5-8-16,1 6-10 0,-6-1 5 15,6 1-6-15,-2-2 0 0,0 2 0 0,-2-1-6 0,2 1-2 16,-2 0-3-16,4 0 0 0,-1-3-5 0,-1 6 2 16,1-2-3-16,1-1-7 0,4-1-9 0,-6 2-9 15,-1-1-2-15,3 0-13 0,-4 2-11 0,4-2-10 16,-1 1-14-16,0-1-18 0,1 3-16 0,-1-3-25 16,1 0-33-16,-4 3-150 0,2-3-331 0,-2-3 147 15</inkml:trace>
          <inkml:trace contextRef="#ctx0" brushRef="#br0" timeOffset="95423.71">11924 5975 174 0,'15'-5'193'0,"-6"3"-11"0,-9 2-18 16,25-2-9-16,-11 0-13 0,1-1-11 0,3 3-3 16,0-3-8-16,1 3-11 0,-1 0-5 0,1-4-11 15,1 3-4-15,-1-2-10 0,0 3-5 0,8-3-8 16,-6 3-3-16,-1 0-6 0,0 0-5 0,4 0-6 15,-3-4-4-15,0 7-5 0,-2-6-3 0,-1 3-5 0,3 0-1 16,-1 0-4-16,-4 0-3 0,3-1-1 0,1 1-2 16,-2 0-3-16,1 0-4 0,-3 0 4 15,2 1-2-15,0-1-3 0,-3 0 1 0,3 0-1 0,-3 0 0 16,-3 0-6-16,3-1 3 0,-15 1-1 0,21 0 0 16,-11 0-1-16,-10 0 0 0,17-3-1 0,-17 3 0 15,12 0-1-15,-12 0-1 0,11 0-1 0,-11 0 2 16,0 0 5-16,9-6-6 0,-9 6-4 0,0 0 0 15,5-10 2-15,-5 10-8 0,0 0-2 0,0 0-2 16,-12-19-3-16,6 12 0 0,6 7-5 0,-12-13 3 16,2 0-2-16,-2 4-7 0,0-3 0 0,0 4 0 15,-2-5 2-15,1 3 1 0,-6-6-2 0,-2 2 2 0,6 1 1 16,-3-2 2-16,3-3 8 0,-6 0-4 16,0-1 4-16,-1 1 2 0,2-2-2 0,4 2-2 15,-2-1 6-15,3 1 2 0,0 2 3 0,5-1-5 0,1 1 7 16,-2 1-3-16,3-1 1 0,2 3 0 15,-2-5 5-15,4 3 1 0,4 0 0 0,-2-1-1 16,2 5 1-16,2-6-2 0,1 3-4 0,-2-1 6 0,2 2 0 16,6-1-1-16,-4-1 0 0,0 4-2 0,6-2 2 15,2-1-4-15,-4 0 2 0,5 2 1 0,-2-1-1 16,1 0 2-16,-1 1-3 0,1 0 0 0,-1 0 2 16,2-1 4-16,1 2-5 0,-2 2-3 0,2-2 5 15,1-1 1-15,5 0-5 0,-1-3 1 0,-1 8-1 0,2-6 1 16,1 2-3-16,2 0 6 0,-1 3-3 15,0-2-2-15,0 1 2 0,1 4-2 0,0-5 7 16,-1 5-4-16,3 0-2 0,-2-1 0 0,-1 2 2 16,-2 3 1-16,-1 1-2 0,-2-3 1 0,-2 2-1 15,3 1-2-15,-1 1 4 0,-1-1-1 0,1 3 1 16,-3-3-5-16,-4 3 1 0,-2-1 4 0,3 0-2 0,-1 4 1 16,-2-3 1-16,1 5-4 0,-1-1 3 0,-1-2-4 15,2 2 3-15,-3 5 0 0,2-4 4 0,-3 2-3 16,-1 1 8-16,1 3 4 0,1-1-3 0,-4 2 2 15,0-1-3-15,0 3-1 0,2-1 0 0,-2 3 1 16,0-1-1-16,-3-1 5 0,0 4-3 0,0-2-6 16,0 0 4-16,0 2 3 0,-3 1-5 0,3 0-4 15,-2-2 5-15,1-4 2 0,-5 8-5 0,0-2 0 16,1-1 2-16,2-4 0 0,-1 0-1 0,-2 1-1 16,0 4 4-16,1-4-4 0,-1 5 4 0,1-6-2 0,-1 0-2 15,-3 5 2-15,4-4 0 0,-1-3-4 0,3 1-1 16,0 1 4-16,0-3-3 0,0-3 0 0,3-1 3 15,0-10-4-15,0 23 5 0,3-14-7 0,-1 1 4 16,-2-10-2-16,4 18 4 0,-1-13-3 0,2 4 1 16,-5-9 1-16,9 12 4 0,-3-7-6 0,1-2-5 15,-7-3 8-15,18 8 2 0,-11-5-3 0,5 0-2 16,-4 4 3-16,4-6-1 0,3 1-1 0,-2 2-1 16,5-4 2-16,-5 0-1 0,4 4-3 0,1-4 0 15,-2 0 4-15,6 0-1 0,1-4 2 0,2 4-1 16,-4 4 2-16,3-8 2 0,3 4 4 0,3 0 0 15,-1-4 2-15,12 2 1 0,-13 3-1 0,0-3 0 16,2-1 0-16,-2-1 0 0,-1 1 0 0,-7 0 0 16,1 3-1-16,2-4-6 0,-3 3 1 0,-4-3 0 15,2 2-1-15,-1 2 2 0,0 0-8 0,1 0 8 0,-1 0 0 16,-4-4-2-16,-1 3-2 0,3 0-1 0,-15 1-1 16,22-1 2-16,-13 1 1 0,-9 0-3 0,21-3-2 15,-10 3-4-15,-11 0-7 0,13 0-11 0,-13 0-14 16,11-1-3-16,-11 1-9 0,0 0-8 0,0 0-19 15,17-4-15-15,-17 4-27 0,0 0-26 0,6-5-197 16,-6 5-366-16,0 0 162 0</inkml:trace>
        </inkml:traceGroup>
        <inkml:traceGroup>
          <inkml:annotationXML>
            <emma:emma xmlns:emma="http://www.w3.org/2003/04/emma" version="1.0">
              <emma:interpretation id="{626D3F3B-253B-463B-A649-0A19707C020A}" emma:medium="tactile" emma:mode="ink">
                <msink:context xmlns:msink="http://schemas.microsoft.com/ink/2010/main" type="inkWord" rotatedBoundingBox="15453,5122 18750,4803 18910,6469 15614,6787"/>
              </emma:interpretation>
            </emma:emma>
          </inkml:annotationXML>
          <inkml:trace contextRef="#ctx0" brushRef="#br0" timeOffset="98945.55">16020 4141 178 0,'0'0'202'0,"0"0"-27"0,0 0-13 16,0 0-18-16,0 0-13 0,0 0-9 0,0 0-7 15,0 0-5-15,0 0 1 0,0 0-4 0,0 0-6 16,0 0-6-16,31 15-5 0,-25-10-7 0,-6-5 1 16,7 10-3-16,-4-3-2 0,-3-7-7 0,8 13-5 15,-4-5 0-15,1 2-5 0,-2-4 0 0,-2 5-6 16,2 0-5-16,-1-1-3 0,-4 7-6 0,2-5-1 16,0 0-5-16,-4 3-4 0,4-1-3 0,-2 0-1 15,2 0-4-15,0-4-1 0,-1 1-1 0,1 4-4 16,0-2 2-16,1 0-5 0,-1-2-12 0,0-11-12 15,-1 15-14-15,2-2-12 0,-1-13-12 0,3 18-18 0,0-8-13 16,3-3-24-16,-3 3-27 0,2-5-20 16,-5-5-34-16,12 11-179 0,-9-8-391 0,-3-3 173 15</inkml:trace>
          <inkml:trace contextRef="#ctx0" brushRef="#br0" timeOffset="99367.36">16386 4319 199 0,'0'0'214'0,"0"0"-21"0,0 0-14 0,0 0-10 16,0 0-12-16,0 0-10 0,27-6-9 0,-15 6-3 15,-12 0-6-15,26-2-7 0,-8 1-7 0,-2-1-7 16,3 4-10-16,8-4-8 0,-6 2-4 0,9 2-11 15,-3-2-5-15,0 0-5 0,-2 0-8 0,2 0-2 0,-3-3-8 16,1 3-7-16,-6 0 0 0,1 3-5 16,1-3-2-16,-3 0-8 0,-2 0-9 0,0 0-12 0,-2 0-15 15,1 0-9-15,-15 0-9 0,19-2-15 0,-10 4-10 16,-9-2-21-16,16-2-29 0,-16 2-18 0,8-5-23 16,-8 5-26-16,0 0-174 0,0 0-373 0,0-17 165 15</inkml:trace>
          <inkml:trace contextRef="#ctx0" brushRef="#br0" timeOffset="99657.82">16750 3989 17 0,'0'0'190'16,"0"0"-20"-16,0 0-13 0,0 0-11 0,0 0-6 15,0 0-5-15,0 0-10 0,-13 17-5 0,13-17-4 16,-3 15-3-16,0-5-21 0,2 0 8 0,-1 4-1 16,2-1-4-16,0 2-2 0,-3 1-8 0,6 3-5 15,-3-1-4-15,2-4-8 0,-1 3-5 0,-1-1-7 16,3 3-6-16,-3-1-4 0,3-3-2 0,-2 1-4 16,-1 1-6-16,3-3-11 0,-1 3-14 0,-1-3-20 15,5 2-10-15,-3-3-18 0,-1 0-20 0,-2-3-20 16,1 1-28-16,4-3-19 0,-5-8-35 0,7 11-170 15,-7-11-356-15,8 6 158 0</inkml:trace>
          <inkml:trace contextRef="#ctx0" brushRef="#br0" timeOffset="100358.8">17580 4055 187 0,'0'0'190'0,"0"0"-16"0,0 0-5 0,-2-14-15 15,2 14-10-15,0 0-8 0,-9-7-12 0,9 7-6 16,-12-6-6-16,12 6-7 0,-19 0-1 0,19 0-6 16,-26 7-7-16,13-5-3 0,-2 2-7 0,-3 0-2 15,5-1-7-15,-5 4-6 0,3 1-4 0,0-2-6 16,-3 2-3-16,-7 2-4 0,10 0-6 0,0 0-2 15,2 1-5-15,-1 0-5 0,2-1 1 0,3-3-8 16,0 3 1-16,5-3-5 0,-2 3 1 0,0-2-1 16,6-8 0-16,-5 17-4 0,5-17 0 0,6 16-2 15,-4-7-4-15,7-2 2 0,0 0 0 0,4 0-3 16,-1 0 2-16,5-2-6 0,-4 0-2 0,3 0-2 16,4-2 1-16,-4 0-4 0,2 0 2 0,-1-1-3 0,0 0 1 15,-2-2-1-15,2 3 3 0,-7-6-1 16,2 1-1-16,-12 2 1 0,21-1-4 0,-21 1 3 0,18-1 1 15,-18 1 1-15,13-3-1 0,-13 3 1 0,9-4-1 16,-9 4 0-16,0 0 1 0,0 0-3 0,0 0-1 16,0 0 1-16,0 0 2 0,0 0-2 0,-30-10 1 15,30 10 2-15,-20 3 2 0,6 2-5 0,-2-2 3 16,2 3 3-16,-1-4-6 0,0 3 3 0,-1-1 3 16,3-1-5-16,-4 4 4 0,4 3-2 0,-1-3 0 15,1-1 0-15,4 4 3 0,5-1-2 0,-8-1 1 16,7 1-2-16,2 1 5 0,0 1-5 0,3-11 3 15,5 15-1-15,-1-5-1 0,7-3 4 0,0 0 0 0,3 1-4 16,4-2 2-16,-3-1 1 0,6-2-5 16,-2 3-5-16,6 1-9 0,1-5-6 0,1 3-7 0,-1-1-18 15,1-1-10-15,0-3-17 0,0 1-30 0,-2-2-20 16,4-3-31-16,-3-2-58 0,-2 2-137 0,3-1-379 16,-4-6 168-16</inkml:trace>
          <inkml:trace contextRef="#ctx0" brushRef="#br0" timeOffset="95873.79">14840 4671 160 0,'-21'9'180'0,"8"-2"-5"0,-1 3-29 0,-1 5 8 0,-3 1-5 15,-1 4-10-15,-6 7-12 0,2 4-1 0,-2 1-14 16,3 2-1-16,-1 1-8 0,2 6-9 0,0-1-6 15,2 5-5-15,4-4-6 0,3 5-8 0,3-1-6 16,3-3-4-16,6 4-6 0,2-5-3 0,5 4-10 16,1-6 3-16,4 0-3 0,3 2-3 0,4-2-3 0,5-3-4 15,-3 4-5-15,6-1-2 0,-2-7-17 0,3 3-19 16,-4-4-19-16,-5-6-24 0,8-1-17 0,-3 0-26 16,-1-4-26-16,-1-4-38 0,-7-4-177 0,3-3-367 15,-3 0 163-15</inkml:trace>
          <inkml:trace contextRef="#ctx0" brushRef="#br0" timeOffset="96971.56">15462 5206 172 0,'0'0'215'0,"0"0"-19"0,0 0-15 16,0 0-13-16,27 15-14 0,-21-9-8 0,1-1-13 16,1 5-9-16,-2-3-8 0,2 6-12 0,1-2-9 0,0 0-4 15,-1 3-4-15,-1 0-6 0,2 0-8 16,0 0-2-16,-3 0-6 0,0-1-11 0,2-1-3 0,-1 2-5 15,-1-2-4-15,-2-3-3 0,4 5-3 0,-5-6-3 16,3 4-2-16,-2-2-6 0,-1-2 0 0,2 2-3 16,-2-3-1-16,1 0-2 0,2 1 0 0,-6-8-2 15,3 11-2-15,-3-11-3 0,6 11-1 0,-6-11 1 16,0 0 1-16,5 8-1 0,-5-8 4 0,0 0-6 16,0 0 2-16,6 5-1 0,-6-5 0 0,0 0-3 15,0 0 0-15,0 0-3 0,0 0 0 0,13-20-4 16,-10 10 0-16,0 1-6 0,0 0-3 0,1 0-5 15,2-4-2-15,-3-3 1 0,2 3-1 0,-2-4-6 16,3 3 2-16,3-1-1 0,-2-2-3 0,1 3-1 16,-1-4 3-16,2-1 2 0,0 4 1 0,0-6 0 15,1 5 3-15,-2 1-6 0,2 0 5 0,1-2 4 16,1 7-3-16,-3-5 1 0,0 2 4 0,3 0 0 16,-1 1-3-16,1 1 2 0,-3-3 5 0,5 4-5 0,-7 0 2 15,4-1 1-15,1 3 3 0,-2-1 2 16,2-1-3-16,-5 6-4 0,4-3 4 0,-4 2 0 0,2-2 5 15,-1 1-4-15,1 3-1 0,0-1 2 0,-9 4 1 16,19-9 2-16,-12 7-2 0,-7 2 0 0,20-3-2 16,-20 3 0-16,15 3 2 0,-15-3-2 0,16 8 3 15,-8-1 3-15,-2-2-3 0,1 6 12 0,-1 4 1 16,1-1-5-16,1 3 15 0,-4-1-2 0,4 6-2 16,-5 0 5-16,7 3 3 0,-2-1-1 0,-1 0 1 15,-1 1 2-15,0 1 0 0,3 0-4 0,-1 3 1 16,2-5-4-16,-1 5 2 0,3-5-5 0,0 0-3 15,0 1 0-15,-2-2 1 0,2-3-5 0,0 0 3 16,-3 2 0-16,1-7-1 0,-2 0-6 0,4-2-13 0,-5-3-16 16,2 2-9-16,-3-3-12 0,5 1-21 15,-4-2-13-15,2-4-21 0,-2 2-25 0,4-5-30 16,-11-1-217-16,16 0-399 0,-16 0 176 0</inkml:trace>
        </inkml:traceGroup>
        <inkml:traceGroup>
          <inkml:annotationXML>
            <emma:emma xmlns:emma="http://www.w3.org/2003/04/emma" version="1.0">
              <emma:interpretation id="{6A3B8BCB-45A6-4687-933E-166A0472828C}" emma:medium="tactile" emma:mode="ink">
                <msink:context xmlns:msink="http://schemas.microsoft.com/ink/2010/main" type="inkWord" rotatedBoundingBox="19365,4974 20821,4833 20950,6167 19493,6308"/>
              </emma:interpretation>
            </emma:emma>
          </inkml:annotationXML>
          <inkml:trace contextRef="#ctx0" brushRef="#br0" timeOffset="103694.55">19867 4862 9 0,'0'0'252'0,"0"0"-7"0,8-4-17 0,-8 4-20 0,0 0-21 15,0 0-21-15,0 0-17 0,0 0-14 16,0 0-9-16,0 0-7 0,0 0-3 0,0 0-7 16,-8 26-10-16,1-14-12 0,-1 2-5 0,-2 1-6 0,0 6-9 15,-1-8-5-15,-1 7-5 0,2-1-7 16,-8 0-1-16,3 3-6 0,-4-4-3 0,-1 0-9 15,5 3-19-15,-3-4-19 0,-2 0-21 0,2 0-27 0,4-5-22 16,2 3-21-16,-3-6-24 0,3 1-30 0,5-3-42 16,-5-1-152-16,5-1-373 0,7-5 165 0</inkml:trace>
          <inkml:trace contextRef="#ctx0" brushRef="#br0" timeOffset="102652.51">18328 4066 86 0,'0'0'125'0,"0"0"-7"0,0 0-16 16,0 0 1-16,0 0-10 0,0 0-9 0,0 0-5 0,0 0-1 15,0 0-6-15,0 0-3 0,0 0-3 16,0 0-1-16,0 0-3 0,0 0 1 0,0 0-6 0,0 0 2 15,0 0-3-15,0 0-4 0,0 0 0 0,0 0-2 16,0 0-8-16,0 0-3 0,0 0 0 0,0 0-8 16,0 0 3-16,0 0-9 0,0 0-2 0,0 0 5 15,0 0-3-15,0 0 0 0,0 0 1 0,0 0 5 16,0 0-3-16,0 0 2 0,0 0 2 0,0 0-2 16,21 24 8-16,-16-17-4 0,1 1 1 0,3 1-3 15,1-2 2-15,-1 3-3 0,4 2 0 0,-1 1 0 16,3-2 0-16,5 5-3 0,3 0-5 0,-2-1 4 0,2 1-3 15,2 0-2-15,-3-1-1 0,1 3-3 0,-1-4-1 16,2 3 0-16,-5-3-1 0,-1 3-4 16,-1-5-1-16,-4 1 1 0,2-2-1 0,-3 2-6 0,-3 0 1 15,3-1 3-15,0-1-4 0,-3 2-1 0,-2 1 3 16,2 0-6-16,2 4 2 0,-4-1 0 0,2-1 0 16,0-1-1-16,-2 3-2 0,-1-1 3 0,2 3-2 15,-2-4 1-15,0 1 0 0,0 0-2 0,1 1 2 16,-1-1 0-16,0 4 0 0,2 2 0 0,-5-4 1 15,5 1-3-15,-2 3 0 0,-1-1 1 0,-1 0-2 16,2 2 2-16,-3-2-1 0,0-5 1 0,3 4-1 16,-6 3 2-16,-3 1-3 0,3-8 4 0,-3 7 0 0,-3 0-1 15,0-2 0-15,-1 2 5 0,-1-6 1 16,-2-1 1-16,-2 4 1 0,3-3 3 0,0-3 3 0,-3 1 1 16,0-3 1-16,0 0 1 0,2 0 1 0,-2 1-3 15,2-3-1-15,-1 0 0 0,1 0 3 0,-4-1-3 16,5 1 2-16,-1-3-6 0,2 2 2 0,3-5 1 15,-1 2-1-15,-2-1-4 0,8-6-2 0,-12 11 2 16,9-6-4-16,3-5 0 0,-10 10 2 0,10-10-7 16,-9 7 5-16,9-7 0 0,-6 9 1 0,6-9-3 15,0 0 1-15,-8 6 1 0,8-6-2 0,0 0 0 16,0 0-2-16,-6 9 2 0,6-9 4 0,0 0-8 16,0 0-8-16,0 0-17 0,0 0-8 0,-6 10-14 15,6-10-15-15,0 0-19 0,0 0-18 0,0 0-30 16,0 0-29-16,0 0-47 0,0 0-174 0,0 0-408 15,0 0 181-15</inkml:trace>
        </inkml:traceGroup>
        <inkml:traceGroup>
          <inkml:annotationXML>
            <emma:emma xmlns:emma="http://www.w3.org/2003/04/emma" version="1.0">
              <emma:interpretation id="{331549D6-784A-4587-9642-AE6915A2B9A5}" emma:medium="tactile" emma:mode="ink">
                <msink:context xmlns:msink="http://schemas.microsoft.com/ink/2010/main" type="inkWord" rotatedBoundingBox="22105,5231 26667,4790 26732,5463 22170,5904"/>
              </emma:interpretation>
            </emma:emma>
          </inkml:annotationXML>
          <inkml:trace contextRef="#ctx0" brushRef="#br0" timeOffset="104463.17">21201 4495 38 0,'-9'3'220'16,"9"-3"-17"-16,-12 5-13 0,12-5-16 0,-12 10-15 16,6-1-12-16,0-5-12 0,-2 4-8 0,5 2-8 15,-2-2-15-15,5-8-8 0,-6 23-7 0,4-12-3 0,-1-3-4 16,0 5-4-16,3-13-5 0,2 22-7 16,2-10 0-16,-1 0-3 0,2-4 1 0,0 1 0 15,3-2-4-15,-1 3-3 0,7-2-4 0,-2-1-7 0,1-1-4 16,2 3-1-16,3-7-1 0,-3 2-5 0,3-1-4 15,1 0-2-15,-1-3-1 0,1 0-2 16,4 0-4-16,-5-3 0 0,1 2-7 0,-1-5 3 0,0 2-3 16,0-3-1-16,0 0-2 0,-5-2 2 0,2 0-4 15,1-4-1-15,-4 2-3 0,-1-3 1 0,-1-1-1 16,-2 2-3-16,-1-4-2 0,-2 3-1 0,-4-3-4 16,-1 4-3-16,-4-2 2 0,-2 1-4 0,-5 1-8 15,-2-2 3-15,-7 1-4 0,-3 0 0 0,-1 0 0 0,-5 6-1 16,3-4-3-16,-4 4 4 0,0 1-4 15,2 0 2-15,-1 4-8 0,4-2-6 0,5 1 0 16,-5 2-7-16,6 2-10 0,2 0-8 0,-1 0-9 0,2 2-11 16,-2-1-17-16,8 2-6 0,1 2-15 0,9-5-9 15,-14 6-16-15,14-6-178 0,-9 1-346 16,9-1 153-16</inkml:trace>
          <inkml:trace contextRef="#ctx0" brushRef="#br0" timeOffset="105034.78">22213 4251 42 0,'0'0'169'0,"0"0"-10"0,0 0-14 16,0 0-1-16,0 0-9 0,-18 24-8 0,18-24-6 0,-11 7-3 16,5-1-6-16,1 2-13 0,-1 2-1 0,-4-6-8 15,1 5-3-15,1 0-9 0,2-2-2 0,-1 0 0 16,-4 6-4-16,-1-3-4 0,4 1-2 0,-1 0-8 15,-3-3 0-15,-2 4-9 0,2-4-4 0,0 2 2 16,2-1-4-16,-2 2-6 0,-1-2-1 0,2 2-5 0,1-2-2 16,-2 0-5-16,1 2-1 0,1 0-2 15,-1 0 1-15,2-2-7 0,-2 3 2 0,3-5-6 16,1 0 4-16,1 0-3 0,0 0 0 0,6-7-1 0,-8 15-2 16,4-8 0-16,4-7 2 0,0 0-4 15,0 17 3-15,0-17-4 0,12 13 3 0,-6-9-1 16,3 4-2-16,3-4-2 0,2 1 5 0,6 2-5 0,-2 1 0 15,1-2 0-15,5-1-1 0,1 2 2 0,-5-3 0 16,10 4-3-16,-2-4 1 0,-3 3 1 0,2-4 1 16,-3 4 2-16,1-3-1 0,-4 0-2 0,-3-3 3 15,0 1-1-15,-2 1 1 0,1-3-3 0,-4 0 1 16,-2 4 1-16,1-3 0 0,-12-1-1 0,17 0 0 16,-17 0-1-16,15 0-1 0,-15 0-5 0,12 0-7 15,-12 0-21-15,0 0-18 0,0 0-18 0,14-4-23 16,-14 4-17-16,0 0-31 0,0 0-18 0,6-13-49 15,-6 13-139-15,0 0-371 0,1-16 165 0</inkml:trace>
          <inkml:trace contextRef="#ctx0" brushRef="#br0" timeOffset="105972.55">23384 4100 104 0,'0'0'158'16,"0"0"-7"-16,0 0-13 0,0 0-5 0,0 0-13 15,0 0 2-15,-39 5-7 0,39-5-3 0,-18 2-11 16,6-2-3-16,1 4-1 0,-1-1-9 0,-3-2-3 15,0 3-5-15,-2-2-6 0,2 2-3 0,2 1-9 16,0-3-6-16,-2 5-3 0,-2-3-1 0,4 3-8 0,-1-1-3 16,1 1-6-16,3 1-4 0,-7-1 0 15,4-1-5-15,-1 4-1 0,2-1-5 0,3-3 2 0,1 5-5 16,-3-5 0-16,5 2-3 0,0-1-2 16,-1 3-1-16,1-5 2 0,3 4-1 0,3-9-4 0,-5 12 1 15,5-12 0-15,-1 10 2 0,1-10-1 0,6 12-3 16,0-4 1-16,1-2-4 0,-7-6 2 0,15 11 0 15,-7-6 1-15,5-3-1 0,-1 5 1 0,1-3-2 16,2 2-3-16,2-4 2 0,-4 3-1 0,2-5 2 16,0 4-3-16,-3-3 0 0,-2 2-1 0,-1-1 3 15,-9-2 2-15,21 1-3 0,-13-1 7 0,-8 0 0 16,13 0 6-16,-13 0 0 0,0 0 4 0,16 0-2 16,-16 0 2-16,0 0-3 0,0 0 0 0,9 4-6 15,-9-4 1-15,0 0-1 0,0 0-1 0,0 0-3 16,0 0 0-16,0 0-2 0,0 0-2 0,-47-7 1 0,32 7-1 15,-2 0 0-15,2 2 2 0,-3-1-5 16,-1 3 5-16,3-1-4 0,-2 1 2 0,-2 2-8 16,5-1 10-16,-4 2-4 0,0-1 3 0,2 1-3 0,1 3 1 15,1-5 0-15,3 5-1 0,-1 0 1 0,4-1-2 16,1-4 1-16,-1 5 4 0,5-1-2 0,-1 3-1 16,5-12 1-16,0 19 1 0,5-6-1 0,2-3-2 15,2 4 4-15,5-1-3 0,1-1 1 0,4 2 2 16,5-3-4-16,3 2 3 0,-1 0-3 0,0-3 4 15,4 2-4-15,-4-5 2 0,0 3-2 0,4-3 6 16,-2-2-5-16,-3-1 1 0,-1-2-2 0,2 4-11 16,-1-3-10-16,-6-2-14 0,-1-1-12 0,0 0-22 15,-1 0-18-15,-4-1-27 0,2-1-22 0,3-5-43 16,-5 5-189-16,2-3-397 0,-3-3 176 0</inkml:trace>
          <inkml:trace contextRef="#ctx0" brushRef="#br0" timeOffset="108743.99">24303 4065 61 0,'9'-6'146'0,"-9"6"-14"0,0 0-1 0,10-2-6 0,-10 2-6 16,0 0-6-16,9-5-6 0,-9 5-13 0,0 0 0 15,0 0-7-15,9-7-8 0,-9 7-5 0,0 0-3 16,7-4-4-16,-7 4-7 0,0 0-7 0,0 0 4 16,0 0-5-16,0 0-12 0,5-10-2 0,-5 10-1 15,0 0-2-15,0 0-10 0,0 0-4 0,0 0-2 16,0 0 1-16,0 0-3 0,0 0-1 0,0 0-1 16,0 0-2-16,-33 10 0 0,33-10-6 0,-15 7 2 15,8-2 1-15,-4 1-1 0,1 1 1 0,1-3-3 16,2 3-3-16,-4 3 1 0,2-3-13 0,-1 0 14 15,-2 6-2-15,-2-8 2 0,1 6-2 0,1-2-2 16,-3-2 6-16,2 4-8 0,2-5 7 0,-2 9-3 16,2-9 0-16,2 2-2 0,-1 2 1 0,1-3 1 0,0-1 3 15,0 4-4-15,5-2-2 0,-5-1 4 0,4-1-6 16,5-6 1-16,-10 12 3 0,5-4 0 16,5-8 0-16,-4 13 0 0,4-13-2 0,-8 9 0 15,8-9 1-15,0 12 1 0,0-12-2 0,-4 11 1 0,4-11 5 16,0 0-5-16,0 13-3 0,0-13 3 15,0 0-1-15,6 10 0 0,-6-10 5 0,6 7-1 0,-6-7-3 16,7 5 2-16,-7-5-1 0,12 4-1 0,-12-4 0 16,14 5-1-16,-7 0 2 0,-7-5-1 0,18 3-1 15,-9 0 2-15,3 1 3 0,-3-2-5 0,3-1 3 16,1 3 2-16,5 0-1 0,0 2 1 0,-2-2 2 16,4-1 4-16,-1 4-2 0,-2-1 5 0,8-1-4 15,0 1 0-15,2-2 4 0,-5 3-1 0,2 0 3 16,-4 0-5-16,2-1 1 0,-3-2 0 0,7 0 0 15,-13 3-4-15,2-4-5 0,-1 4 2 0,-4-5 1 16,2 0 0-16,-2 0-1 0,4 1 0 0,-5-1-1 16,1 1-2-16,-10-3 3 0,11 7-9 0,-2-4-10 0,-9-3-9 15,0 0-8-15,13 4-7 0,-13-4-8 16,6 3-16-16,-6-3-10 0,0 0-18 0,4 11-21 16,-4-11-20-16,0 0-43 0,0 0-109 0,0 0-305 0,0 0 135 15</inkml:trace>
          <inkml:trace contextRef="#ctx0" brushRef="#br0" timeOffset="109744.11">24931 4129 43 0,'0'0'167'16,"0"0"-6"-16,0 0-13 0,0 0-9 0,0 0-10 15,-3-15-7-15,3 15-9 0,0 0-9 0,0 0-3 16,0 0-10-16,9-15-13 0,-9 15-1 0,7-9-10 15,-7 9-2-15,6-7-9 0,-6 7-4 0,13-10-3 16,-13 10-7-16,9-5 1 0,-4 0-1 0,-5 5-2 16,13-10-5-16,-4 5-4 0,2 2-2 0,1-1-4 15,1 0 0-15,2 1-7 0,1-3-2 0,1 1 0 16,-4-1 0-16,4 4-1 0,-1-2-1 0,0 3-4 0,-2-1 0 16,4 1-2-16,-8 1 0 0,4-1-2 15,-14 1 2-15,19 0-2 0,-19 0-1 0,15 1 0 16,-8 0-2-16,-7-1-3 0,15 2 0 0,-15-2 3 15,8 5-3-15,-8-5-1 0,7 11 0 0,-7-11 0 0,3 12-7 16,-3-12 9-16,0 10 0 0,0-10 1 0,-1 20-6 16,-2-11 5-16,0 4 1 0,-3-2-3 15,-3 3 3-15,-2 0 0 0,4-1 1 0,-2 2-1 0,-2 1-1 16,3-1 0-16,-6 0 1 0,1 5 2 0,-2-2-1 16,-2 2-4-16,4 1 4 0,-6-5-2 0,5-3-1 15,1 0 3-15,1 2 1 0,-5 1-5 0,-2 1 6 16,3 1-6-16,-1-4 2 0,2 1 3 0,5-2-2 15,-4 0 1-15,4-5-2 0,-2 4 1 0,5-3 0 16,-5-3-2-16,1 2-3 0,8-2 9 0,-6-1-3 16,0 1 1-16,9-6-2 0,-7 9 3 0,7-9-4 15,-9 8 5-15,9-8-4 0,-8 4 4 0,8-4-1 16,-8 4-8-16,8-4 7 0,0 0 7 0,0 0-1 16,0 0-1-16,0 0-3 0,0 0 2 0,0 0-8 15,0 0 8-15,0 0-6 0,0 0-3 0,0 0 4 16,0 0-2-16,0 0 1 0,25-25 0 0,-19 22 2 15,4-3-4-15,-1 1 2 0,-1-3-1 0,1 5 1 0,1-3-1 16,3-1 1-16,2 1-2 0,-1 2 3 16,2 0-4-16,-1 1-2 0,0 2 2 0,3-2-3 0,-2 6 4 15,4-3-2-15,-1 1-1 0,1-1 0 0,-3 2 1 16,4 0 1-16,2 4 7 0,-2 1-3 0,7 2 2 16,-1-2 4-16,1 1 1 0,-3-3 1 0,5 4 5 15,-4-1-1-15,3 2 5 0,-2 0-1 0,2-5 7 16,-4 1 3-16,-6-1-2 0,5 2 4 0,-4-5 0 15,-1 0 1-15,-7-2 6 0,6 0 3 0,-9 2 2 16,3 0 0-16,-12-2-4 0,24-4-2 0,-15 2-4 16,-9 2-5-16,16-4-1 0,-10-1-5 0,-6 5 0 15,13-4-21-15,-13 4-15 0,8-7-23 0,-8 7-25 16,0 0-25-16,6-5-36 0,-6 5-11 0,0 0-36 16,0 0-47-16,0 0-149 0,0 0-396 0,0 0 175 15</inkml:trace>
        </inkml:traceGroup>
      </inkml:traceGroup>
    </inkml:traceGroup>
    <inkml:traceGroup>
      <inkml:annotationXML>
        <emma:emma xmlns:emma="http://www.w3.org/2003/04/emma" version="1.0">
          <emma:interpretation id="{3511A11C-22C4-44C6-AF11-581686DDD745}" emma:medium="tactile" emma:mode="ink">
            <msink:context xmlns:msink="http://schemas.microsoft.com/ink/2010/main" type="paragraph" rotatedBoundingBox="5122,8179 22234,7011 22363,8909 5252,100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20CDDE8-C969-405B-8F2F-8D7D55891F3B}" emma:medium="tactile" emma:mode="ink">
              <msink:context xmlns:msink="http://schemas.microsoft.com/ink/2010/main" type="line" rotatedBoundingBox="5122,8179 22234,7011 22363,8909 5252,10078"/>
            </emma:interpretation>
          </emma:emma>
        </inkml:annotationXML>
        <inkml:traceGroup>
          <inkml:annotationXML>
            <emma:emma xmlns:emma="http://www.w3.org/2003/04/emma" version="1.0">
              <emma:interpretation id="{125873E8-61D2-4B2B-8785-ACD9DDFCE266}" emma:medium="tactile" emma:mode="ink">
                <msink:context xmlns:msink="http://schemas.microsoft.com/ink/2010/main" type="inkWord" rotatedBoundingBox="5129,8286 8200,8076 8264,9018 5194,9228"/>
              </emma:interpretation>
            </emma:emma>
          </inkml:annotationXML>
          <inkml:trace contextRef="#ctx0" brushRef="#br0" timeOffset="116987.02">4603 7714 99 0,'6'-9'124'0,"-6"9"-10"0,0 0-1 0,0 0-9 0,0 0 6 16,0 0-14-16,0 0-9 0,0 0 0 0,0 0-11 16,0 0-8-16,0 0 2 0,-9-17-11 0,9 17-1 15,-10-5-5-15,10 5-3 0,-12-1 1 0,12 1-1 16,-20-1 3-16,5 1-7 0,0 0-2 0,1 1 1 16,-4 0-3-16,0 1-1 0,-2 1 0 0,4-3-3 15,-9 5-5-15,5-3 1 0,4 6 1 0,-4-5-2 16,3 3-4-16,-3-2-2 0,1 3-5 0,4-2 4 15,-3 1-1-15,3 0-4 0,2 2 0 0,-1 3 2 16,1-1-3-16,1-3-5 0,-2 6-1 0,3-2-3 0,2-2 2 16,1 3-2-16,-2-1-1 0,4 6 3 0,1-3-2 15,1 0-3-15,-1-1-1 0,4 3 4 0,1 0-3 16,0-1 0-16,0 1 2 0,1-1-2 0,4-1 0 16,-1 3-1-16,1-4-1 0,-1 3 2 0,4-1-2 15,-1-3 1-15,4 0 3 0,-3 0 0 0,3-1 0 16,-2-1-1-16,3 0 1 0,1 0 2 0,2-2 0 15,2-1-1-15,-3 0 2 0,6-2 0 0,-4-2 0 16,4 1-1-16,-1-2-3 0,0 2 3 0,1-1-1 16,-1-3 3-16,1-3-4 0,-1 3-3 0,0-4 0 15,5 0 2-15,-4-1-1 0,-1 1-2 0,0 0 2 16,5-7-1-16,-7 4-5 0,7-4 1 0,-5-2 2 16,-3 2-2-16,7-3-2 0,-4-7 3 0,0 6-1 0,1-1-1 15,-1 1-1-15,-2-4-3 0,-1 1-6 16,3-2 3-16,-5 1 0 0,4-2-12 0,-5 0 11 0,2 1-4 15,-3-2 1-15,0 1 0 0,-5 4 1 0,7-3-5 16,-5-2 1-16,-2 4 0 0,5 3 4 16,-6-3-3-16,5-4-2 0,-7 7 3 0,2-3 2 0,0 0 1 15,0 3 2-15,1-9 0 0,-1 6 3 0,0 1-3 16,-6 3-2-16,0-4 2 0,2 1 1 0,-1 2 2 16,4 1-1-16,-4-1-1 0,-1 1 0 0,0-2 3 15,5 2-9-15,-5 1 11 0,0-2 0 0,0 5 3 16,0 10 4-16,0-18-6 0,3 11 3 0,-3 7 3 15,0-17-1-15,0 17-1 0,3-14 4 0,-3 14-1 0,1-10 1 16,-1 10-1-16,0 0-4 0,5-11-1 16,-5 11-6-16,0 0 1 0,0 0 0 0,0 0-3 15,0 0 4-15,0 0 0 0,0 0-5 0,0 0 3 0,0 0 0 16,-3 48 1-16,0-35 1 0,3 5 6 0,0 0 2 16,0-1-4-16,-3 5 5 0,3 2-5 0,-3-1 3 15,3 1 1-15,-5 1-1 0,4-3 0 0,1-1 5 16,-2 0-1-16,2 7 3 0,-3-4-5 0,3 1 4 15,-3-4-4-15,3 5 2 0,0-3 1 0,0 2 0 16,2-1-2-16,-1 0 1 0,2-3-2 0,-3 2 0 16,0 2-2-16,2-3 2 0,-2-4-1 0,1 0-2 15,4 5 1-15,-2-5-2 0,-3-4 2 0,3 3-1 16,-2-3 2-16,1 4-4 0,1-4 0 0,0-1 2 0,-2-4-2 16,2 3-1-16,-3-12 2 0,3 19-1 15,0-9 0-15,-1-2 0 0,-2-8-3 0,6 13 5 16,-6-13-4-16,3 13 1 0,-3-13 2 0,0 0 0 0,3 11 2 15,-3-11 1-15,0 0-1 0,0 0-1 16,5 3 0-16,-5-3 2 0,0 0-2 0,0 0-1 0,0 0-4 16,21-16 1-16,-12 10 0 0,-3-3 2 0,3 0-1 15,2-6 2-15,2 6-7 0,-4-5-1 0,4 1 1 16,1-1-2-16,-5-2-4 0,7-3-3 0,-2 0 0 16,-2 4 4-16,-2 1-4 0,-1-3 1 0,1 5 7 15,1-3-2-15,-2 0 1 0,-3 6 0 0,4-3-3 16,-4 1 4-16,2 4-3 0,-5-1 3 0,-3 8 0 15,6-13-1-15,-6 13 1 0,4-7-1 0,-4 7-1 16,6-9 0-16,-6 9 1 0,0 0-3 0,0 0 1 16,0 0-2-16,0 0 4 0,0 0-1 0,0 0 1 15,0 0 3-15,0 0-1 0,0 0-1 0,6 23-2 16,-6-23 2-16,0 21 2 0,1-8-1 0,-2 2-2 16,2-3 3-16,-1 2-1 0,2-2 1 0,-2 2-1 15,3-3 4-15,-2 0-2 0,2 2 1 0,0-2-2 0,0-4 3 16,2 2 0-16,-2 0 2 0,3-1-2 0,0-3 0 15,0 5 2-15,4-3 3 0,-1-4-4 0,5 2 5 16,-7-1-5-16,8 0 2 0,3 0-4 0,0 1 4 16,1-1-4-16,-1-2 4 0,1-1-3 0,1-1 4 15,1 0-4-15,-2-1 2 0,5-1-2 0,-9-2-1 0,4 4 1 16,-1-5 1-16,-1-1-1 0,0 1-1 16,0-1 3-16,-1-1-2 0,-2-2 0 0,1-1-1 15,-2 2-1-15,0-3 2 0,-2-1-1 0,-2 1 3 16,-2 0-3-16,2 3 0 0,-3-3-1 0,0 2 0 15,-1-6-1-15,-2 6 1 0,0-2 1 0,-3 11-5 16,0-19 1-16,0 19 3 0,-6-18-4 0,1 10 4 16,5 8-1-16,-9-15-2 0,0 9 3 0,2 2-3 0,-2-2 0 15,9 6 1-15,-23-5 1 0,13 0-4 16,-3 4-2-16,13 1 3 0,-23-1 1 0,10 1 1 0,13 0-1 16,-26 5-1-16,12 2 1 0,0-1 0 0,4-1 1 15,-4 3-4-15,5-1 4 0,-1 2 1 0,-4 1 0 16,8-1-2-16,-2 2 1 0,2-2 2 0,-2 4-3 15,2-4 4-15,5 3 1 0,-4-1 2 0,4 0-3 16,1-11 1-16,0 19 3 0,0-8-2 0,0-11 0 16,6 17 2-16,-2-7-2 0,-1-4 2 0,0 3 0 15,3-2 1-15,4 2 0 0,-4-3 0 0,5-1 1 16,1 2-2-16,1 1 0 0,1-2 0 0,5 1-2 16,-6-3-6-16,1 0-13 0,2-1-14 0,2 0-10 15,-4 1-10-15,5-3-8 0,0 1-12 0,1 0-3 16,-1-2-13-16,1-2-8 0,2-1-10 0,5-1-6 15,-2-1-6-15,-1 0-1 0,-5-2 9 0,1 0 6 0,2 0 4 16,-2-2 5-16,2 0 9 0,-6-1 14 0,1-2 10 16,-4 4 21-16,5 0 16 0,-8-3 15 0,1 0 10 15,1 0-4-15,-6 3 28 0,1 1 6 0,-1-4 16 16,-3 5 2-16,5-1 4 0,-8 7 7 0,3-16-1 16,-3 16 4-16,6-9-7 0,-6 9 6 0,3-10-6 15,-3 10-4-15,0 0-2 0,0 0-4 0,0 0 3 16,0 0-4-16,-15-11-7 0,15 11 5 0,0 0-3 15,0 0 1-15,-27 15-3 0,21-8-3 0,-3 2 2 16,1 1 1-16,3-2-2 0,0 2-6 0,-7 1 0 16,5-1-5-16,1 0 4 0,3 1-4 0,-3-1 1 15,1 1-3-15,2 1-2 0,0 0 1 0,3-12-2 16,3 23-3-16,0-14 1 0,-3-2-2 0,0-7 0 0,8 17 0 16,-2-12 0-16,1 2-4 0,5-1 5 0,1 0-5 15,1-1-1-15,4 1 0 0,-2-5-1 0,4 1 0 16,-3-1-2-16,3-1 2 0,-1-1-6 0,1-1 4 15,5-2-1-15,-6 0-4 0,1-3-1 0,-1-4-7 16,1 4-7-16,2-7-1 0,0 1-7 0,-5-4-4 16,-1-2-6-16,4-2 2 0,-4 1-2 0,-3-1 0 15,1 3-3-15,-2-6 1 0,1 1 7 0,-7-3-3 16,5 5 3-16,-3-3-2 0,3 2 7 0,-5-2 1 16,0 4 3-16,1 2 2 0,-4 0-2 0,6-1 5 15,-4-3-1-15,1 8 0 0,-3-4-1 0,3 2 6 16,-2 4-3-16,-1-5 4 0,3 4 2 0,-3 2 3 15,0-1 6-15,-2 3 0 0,5 0 5 0,-6 9 2 16,6-17 2-16,-3 10 0 0,-3 7 5 0,3-12-2 16,-3 12-1-16,2-8-2 0,-2 8 0 0,0 0 0 15,0 0-6-15,0 0-2 0,0 0 0 0,0 0-1 0,0 0-2 16,0 0-3-16,0 0 7 0,0 0-7 0,0 0 7 16,-17 24-3-16,13-12 1 0,1 1 2 0,-6 1 3 15,6 3-1-15,-4-2-2 0,1 7 6 0,0-6 0 16,1 4 2-16,-1 1-2 0,0-3 1 0,2 3 1 15,-2 3-1-15,0 0 1 0,0 0-6 0,4 0-1 16,1-6 2-16,-4-2-1 0,5 4 0 0,0-2 0 16,-3-3-1-16,6 1-4 0,-3-2 1 0,3-1 4 15,0 1-1-15,-1-5-3 0,4 4 1 0,3-3-1 16,-2 1-2-16,5-1 7 0,-1-3-6 0,-2-1 2 16,7 1-2-16,0-3 1 0,1-2 0 0,2-2 0 15,-2 0-7-15,2 0-1 0,0-1-5 0,7-3-7 0,-7 0-5 16,5-6 2-16,1 3 0 0,-8-3 1 0,-1 2 3 15,1 1 0-15,-6-4 1 0,3 3 4 16,-4-1 0-16,-4 2 3 0,0 0 5 0,-6 7 4 0,8-13-1 16,-8 13 3-16,3-10-5 0,-3 10 4 0,0 0-3 15,0 0 1-15,0 0-3 0,-14-8 4 0,14 8 0 16,0 0-2-16,-22 4-3 0,22-4 3 0,-13 4-2 16,13-4 4-16,-12 12 0 0,7-7-4 0,5-5 4 15,-9 11 3-15,9-11-5 0,0 13 7 0,0-13-1 16,3 13 2-16,-3-13 1 0,14 12 3 0,-5-5 1 15,4-1 0-15,3-1 1 0,1 1-2 0,-1-2-3 16,4-1 0-16,-1 1 0 0,6 2 1 0,4-5-2 16,-9 1 1-16,6-2-4 0,-7 1-1 0,4 2-6 0,-4-3-13 15,-3 0-16-15,1 0-19 0,-7 1-20 16,5-5-25-16,-15 4-32 0,20 0-36 0,-7-3-40 0,-13 3-170 16,10-8-402-16,-10 8 179 0</inkml:trace>
        </inkml:traceGroup>
        <inkml:traceGroup>
          <inkml:annotationXML>
            <emma:emma xmlns:emma="http://www.w3.org/2003/04/emma" version="1.0">
              <emma:interpretation id="{2780690D-1250-4FCE-8185-7822EACE751E}" emma:medium="tactile" emma:mode="ink">
                <msink:context xmlns:msink="http://schemas.microsoft.com/ink/2010/main" type="inkWord" rotatedBoundingBox="9338,8258 15945,7807 16049,9340 9442,9791"/>
              </emma:interpretation>
            </emma:emma>
          </inkml:annotationXML>
          <inkml:trace contextRef="#ctx0" brushRef="#br0" timeOffset="120916.78">8332 7803 63 0,'0'0'178'0,"0"0"-12"0,0 0-13 0,0 0-13 16,0 0-11-16,0 0-5 0,0 0-7 0,0 0-8 15,0 0-9-15,25 17-4 0,-16-10-2 0,-9-7-6 0,13 11-9 16,-7-5-6-16,2 1-9 0,-2 1-3 0,1 2-6 16,-1-2-4-16,7 0-6 0,-7 1-6 0,0 2-2 15,-1-3-6-15,1 0 0 0,-3 0-4 0,4 0-1 16,-2 2-3-16,-5-10-5 0,1 15 2 0,5-9-5 15,-6-6 0-15,3 11-4 0,-3-11 2 0,5 10-1 16,-5-10 1-16,0 0-2 0,6 10-1 0,-6-10 1 16,0 0-3-16,0 11 1 0,0-11 2 0,0 0-2 15,0 0 0-15,0 0 2 0,0 0-7 0,0 0 3 16,0 0 3-16,0 0-4 0,0 0-1 0,0 0-2 0,15-29 0 16,-14 22-1-16,5-3 4 0,-6 10-5 15,6-20-1-15,-2 7 1 0,2 1 1 0,0-3-4 0,2 0 0 16,-5 1-2-16,6 1 3 0,-2-4-1 0,-1 5-1 15,5 0 0-15,-5 0 1 0,3 0-2 0,-2 2 1 16,2 1 1-16,-2 2 2 0,-1-1-3 0,0-1-2 16,3 3 2-16,5-1-2 0,-4 3 0 0,-1 1 6 15,2-2-4-15,2 3-2 0,-13 2 5 0,19-4-4 16,-2 2 1-16,1 2 1 0,-3 2-1 0,4 2 0 16,-1-3 6-16,-2 3 0 0,4-1 1 0,-1 1-2 15,-3 1 0-15,10-1-1 0,-2 2 1 0,1 3 2 0,-3-3-2 16,4-3 2-16,-5 1-2 0,4-1 2 15,2 4-3-15,-2-6 1 0,-2 1-4 0,-4-1 4 16,5-1 2-16,-6-1-10 0,1 1 11 0,0-2-3 0,-1-2 3 16,-3 0-3-16,2 1 1 0,-4-1-2 0,2 1 1 15,-3-1-1-15,0-6 1 0,-3 7-2 0,-2-4 0 16,-1 1-1-16,2-1 2 0,-8 7-1 0,9-15 5 16,-6 7-1-16,3 2-2 0,-6 6-3 0,3-15 2 15,-2 8 0-15,-1 7 1 0,0 0-5 0,-10-22 5 16,4 15-7-16,6 7-3 0,-20-9 3 0,13 6-2 15,-11-2 5-15,3 3-3 0,0-2-1 0,-1 4 3 16,-1 3-1-16,1-3-1 0,1 3 3 0,0-2-4 16,-1 3 0-16,1 2 1 0,3-1 3 0,4 1-1 0,-1 1-3 15,2 3 2-15,-2-1 3 0,6 0 1 16,-4-2 0-16,7 6 1 0,0-2-3 0,0-11 0 0,0 21 1 16,9-10 3-16,-5 4-2 0,5-3-2 15,4 2 3-15,-1-3 1 0,2 0 1 0,2-2 1 16,6 2 0-16,5 0 0 0,-1 2-3 0,2-8 2 0,-1 2-3 15,1-4 2-15,4 0-1 0,-1-3 2 16,-3 0-2-16,-1 2-8 0,0 1 10 0,-2-4-3 0,-5 1 0 16,-1 0 4-16,0 0-1 0,-1-2-1 0,0 0-3 15,0-1 4-15,-3 0-2 0,0 2-3 0,1-3 6 16,-7 2-6-16,6-2 3 0,2 3 1 0,-7-2-1 16,2 2-2-16,3-1 4 0,3 2-5 0,-3 0 3 15,-3 0 0-15,3-1 3 0,4 1-2 0,0 0-3 16,7-3 4-16,-1 2 0 0,0-1-3 0,-7 2 3 15,5-4-2-15,-1 3-1 0,-3 0-2 0,10 0 4 0,-10 1-2 16,-1-4 2-16,0-1 2 0,-3 3-3 0,0-4 4 16,1 1-5-16,-2-2 1 0,-6 1 3 15,0 1-1-15,-1-1 1 0,-1-3-6 0,0 1 5 0,0-1-2 16,-6 9 2-16,3-16-2 0,-3 7-2 0,0 9 1 16,-7-17-6-16,1 8 3 0,-3-1 0 0,-5-1-3 15,0 5-1-15,-3-3 1 0,-5 0 1 0,4 5 3 16,-7-3-3-16,1 3 0 0,-2 2 0 0,1 2 2 15,0 0 0-15,5 0 0 0,-1 0-4 0,2 0-4 16,4 6 12-16,-3-3-3 0,3 3-1 0,8-1 3 16,-5 6-4-16,1-2 2 0,2 2-1 0,2 2-2 15,1 1 2-15,3-2 3 0,-1 4-1 0,2-1 2 16,4 1-2-16,-4 2 0 0,5 2 3 0,6 3-1 16,-2-1-3-16,-4-5 4 0,8 5-4 0,1-2 4 15,-2 2-1-15,2-1-6 0,2 2 7 0,5-2-2 16,-1 0-1-16,-2 1 5 0,2 1-1 0,3-3-5 0,-3 0 1 15,0 3 4-15,10 3 1 0,-10-2 1 0,2-3-6 16,2 0 2-16,-4-1-1 0,4 0-3 16,-1 2 7-16,3 3-5 0,-5-4 5 0,1-1-1 0,-4 2-1 15,0-1-1-15,-2 0 4 0,2-5-3 0,-7 1-2 16,2 1 1-16,-2-3 2 0,-3-1-3 0,-3 3 0 16,1-3 2-16,1-1 0 0,-4 2 0 0,4-4-4 15,-5 0 3-15,0-11-1 0,-5 15 0 0,5-15 5 16,-7 15-3-16,-5-8 1 0,4 0-2 0,-4-4-1 0,0 1 0 15,-3 1-1-15,0-3 1 0,-2-2 0 16,-3 4-1-16,1-8 0 0,-1 3 0 0,-6-1 0 16,5-6 3-16,-2 2-3 0,4 2 1 0,-5-6 0 15,0-2 3-15,-1 2-3 0,0-6 2 0,4 3-1 16,0-3 0-16,4 1 0 0,7-1 1 0,-2-1-3 16,2-5-3-16,2 2 4 0,1-2 1 0,5 2 0 0,-1-2-1 15,3-2 1-15,8 2-3 0,2-1 0 0,-1 1-1 16,6 0-2-16,-2 0-2 0,4 0 0 0,-1-1-6 15,7-6 0-15,3 2-2 0,1 2 0 0,-3 4-1 16,6-4 0-16,-5 5 0 0,4-5 4 0,0 2-4 16,-2-1 6-16,-4 5-4 0,6-8 6 0,-5 9-1 15,0 0 1-15,3-6 2 0,-5 8 2 0,2-2-9 16,-3 3 10-16,3-2-2 0,-3-1 2 0,-6 7 0 16,4-3 0-16,-5 3 1 0,4 2 1 0,-8-2 1 15,3 1 0-15,-1 2 2 0,2 2 2 0,-4 0-1 0,-4 1-8 16,5 1 10-16,-11 4-5 0,13-6 1 15,-13 6 1-15,16-1 0 0,-16 1-4 0,0 0 4 16,15 4-1-16,-15-4 5 0,8 11-1 0,-4-4-2 0,-4-7 3 16,5 13 3-16,1-6-1 0,-2 2 2 0,1 0 2 15,-2 2 2-15,1 2 0 0,2-2-3 16,-3 0 1-16,3-5-4 0,0 3-3 0,0 1 9 0,1-2-1 16,-1-3 3-16,2 2-1 0,-1-3 4 0,7 2-8 15,-1 1 3-15,-1-7-2 0,7 4 3 0,-5-1 1 16,1-1-3-16,0-2-3 0,-15 0 2 0,28-5-2 15,-13 3-2-15,0-3-1 0,0 2 1 0,1-7-2 16,-2 4-2-16,2-1 1 0,-3-2 1 0,4-2-4 16,-4 0-7-16,2 0-3 0,-1-1 5 0,-2 1 0 15,-1-4-2-15,3 3 0 0,-5 0 1 0,1 2-2 16,1 0 1-16,5 0 2 0,-7 2-3 0,1 2 1 16,-2 0 1-16,-1 1-1 0,-7 5 3 0,9-9-5 15,-9 9 2-15,8-2 3 0,-8 2-1 0,0 0-5 0,18 1 0 16,-18-1 5-16,12 6 1 0,-12-6-3 15,15 7 8-15,-8-3 5 0,5 5 2 0,0-1 1 0,-3-3 5 16,4 2-3-16,4 2 5 0,-1-1-1 0,2-1 3 16,1 0 4-16,1-3 1 0,7 2-7 15,-4-3 4-15,7 1-1 0,-3-4-2 0,0 0-3 0,0 0-1 16,1 0-1-16,-3 0 3 0,2-5-5 0,3-1-1 16,-3 0 1-16,0-2-5 0,-3 1 2 0,1-3 1 0,0-1-3 15,1 1 4-15,-2-5-5 0,1 5 2 16,-1-7-2-16,-2 3-1 0,-2-4-7 0,0 0 5 15,1-1-9-15,-4-3-4 0,-1 4-6 0,2-2-4 16,-5-4-2-16,-1 2 5 0,-3 1-2 0,-3 0-3 16,0 3 4-16,-4 0 1 0,-2 1 0 0,-2 1 4 0,1-2-2 15,-5 1 4-15,0 3-2 0,-2-1-3 0,-2 5 4 16,-3 3 2-16,2-3 1 0,-7 4 1 0,0 5 0 16,-1-4 2-16,1 6-2 0,0 0-1 0,-1 3 3 15,1-1-5-15,-5 7 4 0,3 2 2 0,2-3 0 16,-2 6 1-16,7-2 3 0,-4 4-5 0,6-3 2 15,-1 6 2-15,3 2 3 0,-2-5 0 0,5 3 2 16,5-1-2-16,-2 3-1 0,3 1 3 0,1-5-1 16,5 3 2-16,2 3-2 0,1-1-5 0,-2-5 5 15,7 2 2-15,2-1-1 0,-1-1 2 0,6 0-3 16,-2-5 0-16,1 0 0 0,3-1 1 0,0-2-2 16,1-2 2-16,-1 2 0 0,4-3-2 0,0-4 2 15,3 4-2-15,-3-4-1 0,0-2-3 0,1 2-3 16,2-7 0-16,-2 5-8 0,4-2 3 0,-4 1 5 0,-1-3-7 15,0 3 6-15,-1 0-1 0,1-4-3 0,-1 0 8 16,-7 4-10-16,2 0 8 0,-2-2 0 16,-1 2 0-16,-3 0 4 0,1 0-3 0,1 0 4 0,-4 0-7 15,-1 0 5-15,-12 0-1 0,24 0 2 0,-8-4-2 16,-1 4-1-16,-1 0 2 0,-2-1-2 0,-12 1 7 16,27 0-6-16,-14 0 1 0,-1 0 4 0,3-1-5 15,-3 0 3-15,-12 1 0 0,21-3-1 0,-9 0 1 16,1 1 1-16,-3-1-1 0,1-1-3 0,1 1 1 15,-12 3-2-15,16-11-1 0,-8 5 1 0,-1 0-1 16,2-3 2-16,-3 4-5 0,-6 5 0 0,10-15 0 16,-5 8-4-16,1 0 5 0,-6 7-7 0,1-15-3 15,-1 15-1-15,0-13 4 0,0 13-3 0,-4-16 4 0,4 16-2 16,-10-13 1-16,4 6 3 0,0 1-1 16,6 6 1-16,-20-11 3 0,7 4-4 0,1 1 4 0,-3 1-2 15,2 3 3-15,-1-3 3 0,1 3-2 0,-5-1 7 16,3 2 0-16,0 1 4 0,-1 0 4 0,-1 0 2 15,1 4 2-15,1-3 7 0,0 1-3 0,-2 2-2 16,4 2 4-16,-2 1-6 0,2 0 6 0,-1-1-4 16,2 3-1-16,3 1-1 0,-1 0-2 0,1-3-3 15,-1 4 4-15,2-5-2 0,5 2-3 0,-3 2 4 16,6-10-2-16,-4 14-3 0,2-4 4 0,2-10 0 16,9 11 0-16,-3-4-5 0,2-1 4 0,1 0-2 15,-1-1 0-15,4 0 4 0,0-2-3 0,5 1 0 16,1-1-5-16,-2 1 1 0,3-2 2 0,-1-2-1 0,2 0-1 15,-4 0-1-15,7-2 1 0,-6-2 0 16,6 1-1-16,1-1-1 0,-6 0 0 0,1-3-4 16,0 2-4-16,4-4-2 0,-5 2-4 0,1 3 6 0,2-9 1 15,-3 6-2-15,-5-2-3 0,2 3 4 16,-1-1 4-16,0 0 2 0,-6 1-1 0,2 1-1 16,-2-1 7-16,-8 6-7 0,19-5 7 0,-13 3-2 0,-6 2 0 15,9-6-9-15,-9 6 6 0,12-1-1 0,-12 1 2 16,0 0-4-16,13 7 5 0,-13-7-2 0,12 7-1 15,-9-2 2-15,3 1 0 0,-6-6 2 0,11 13-2 16,-8-6 1-16,3 1 3 0,0 2-3 0,0 0 4 16,-2-3-2-16,1 0-1 0,1 2-3 0,0 0 4 15,-2-1 3-15,2-1-2 0,-6-7-1 0,9 14-2 16,-3-9 4-16,-6-5-2 0,6 12 0 0,-6-12 2 16,7 7-1-16,-7-7 4 0,6 6 1 0,-6-6 7 15,0 0 5-15,0 0-5 0,0 0 1 0,0 0-1 16,0 0-3-16,0 0 1 0,0 0-1 0,0 0-3 15,3-24-3-15,-3 24 4 0,3-17-5 0,-3 17-4 16,3-16 2-16,2 5-1 0,-2-1-5 0,3 1-3 0,1-4-15 16,2 6-5-16,0-5-1 0,3 4-10 0,0-1-5 15,3 1-3-15,1 0-2 0,1 1 2 16,-1 2-4-16,2 1 10 0,0-1 0 0,-3 1 6 0,0 1 3 16,1-1 3-16,0 4 5 0,2 1 0 0,-4-3 0 15,-1 2 1-15,2 0 4 0,-3 2 2 0,-12 0 6 16,21 2 5-16,-9 1 2 0,-3 0 3 0,1-1 4 15,-10-2 6-15,23 8 3 0,-13-2 0 0,-1-1 3 16,3 2 0-16,-3 3 4 0,3-3 3 0,-5 0 4 16,1 3 4-16,5-1 0 0,1 0-2 0,-3 0-1 0,1-1-3 15,2 1 1-15,-5-2-4 0,3 2-3 16,-5-2-1-16,5 1-4 0,-4-1 3 0,-3-1-3 16,6-4-3-16,-11-2 0 0,13 11 0 0,-4-7-1 0,-9-4-4 15,9 4 2-15,-9-4-3 0,11 6-9 0,-11-6-11 16,0 0-16-16,0 0-36 0,0 0-27 15,0 0-40-15,0 0-20 0,0 0-210 0,0 0-391 0,0 0 173 16</inkml:trace>
          <inkml:trace contextRef="#ctx0" brushRef="#br0" timeOffset="121097.54">13614 7078 104 0,'10'-4'134'0,"-1"-2"-27"15,-9 6-20-15,23-3-22 0,-13 2-33 0,2 0-39 16,3 2-80-16,-15-1-95 0,25-4 42 0</inkml:trace>
          <inkml:trace contextRef="#ctx0" brushRef="#br0" timeOffset="122037.16">13818 7500 50 0,'0'0'179'15,"0"0"-13"-15,0 0-12 0,0 0-16 0,38 1-16 16,-25 3-10-16,2-3-11 0,0 0-14 0,4 3-4 15,2-4-6-15,4 5-10 0,-5-5-4 0,1 0-8 16,6 0-3-16,-2 1-3 0,2-1-5 0,0 0-4 16,-2 0 0-16,3-1-5 0,-2-2 0 0,-1 1-4 15,0-2 0-15,-5 3-6 0,-1 0 2 0,2-3-1 16,-2 3 1-16,-2-3-1 0,1-1-3 0,-2 3-1 16,1-2-2-16,-3-1-1 0,1 4-3 0,-3-2 0 15,0 2-4-15,-12 1 1 0,21-1 2 0,-10 1-2 16,-11 0-4-16,17 0 2 0,-17 0-4 0,20 2 3 0,-8-2-4 15,-12 0 2-15,19 6 2 0,-10-5 2 0,3 1 5 16,0 2-2-16,0-3 1 0,1 0-1 16,1-1 0-16,-14 0 1 0,21 5-2 0,-9-5 5 0,2-3-1 15,-14 3 0-15,27-3-3 0,-9-2-4 0,-4 2 4 16,-1 0 0-16,2-2-1 0,3 0-2 0,-5-3-1 16,2 1-4-16,-1 1 1 0,1-1-1 0,-2 0-1 15,0 0 1-15,1 3-1 0,-2-1-2 0,-2 0-1 16,1 2-2-16,-11 3-1 0,13-4 0 0,-13 4-3 15,16 0 1-15,-16 0-5 0,9 7 4 0,-3-1-5 16,-6-6 5-16,6 21 1 0,-4-7-4 0,-1 1 1 16,-4 7 0-16,-3 3 1 0,-1 12 2 0,-5-4 0 15,-3 3 0-15,-3 6-3 0,2 2 5 0,-4 0 1 16,2 4 1-16,-1-4 0 0,0 2-2 0,-2-3 3 16,0 3-2-16,3-5-1 0,-1 4 2 0,-1-5-2 15,-2 2 1-15,0-3-5 0,-7 1-8 0,2-2-16 0,-1-2-17 16,1-4-25-16,-6 1-22 0,-1-4-41 0,0-3-58 15,-5-3-121-15,2-4-337 0,-2-1 150 0</inkml:trace>
          <inkml:trace contextRef="#ctx0" brushRef="#br0" timeOffset="121427.61">14009 6961 7 0,'-1'16'200'0,"-2"-3"-11"0,1 5-12 15,1-3-16-15,1 8-6 0,0 1-11 0,0 1-9 16,1 1-14-16,1 4-5 0,1-3-11 0,0 8-7 16,1 0-3-16,-1-8-14 0,2 2-2 0,-1-1-16 15,-1-3 2-15,3 4-5 0,0-2-9 0,0 0-1 16,-3-2-5-16,3 1-4 0,-2-1-6 0,-1-4 0 16,2 4-3-16,-1-8-2 0,-1 1-4 0,2-4-4 15,-2 3 3-15,1 1-8 0,-1-5 0 0,2-1-17 16,-4 2-14-16,2-4-11 0,0 0-20 0,-3-10-11 0,5 16-15 15,-4-9-30-15,-1-7-23 0,6 11-32 16,-6-11-159-16,0 0-340 0,6 5 151 0</inkml:trace>
        </inkml:traceGroup>
        <inkml:traceGroup>
          <inkml:annotationXML>
            <emma:emma xmlns:emma="http://www.w3.org/2003/04/emma" version="1.0">
              <emma:interpretation id="{D4484937-8058-422F-915C-3498FC768685}" emma:medium="tactile" emma:mode="ink">
                <msink:context xmlns:msink="http://schemas.microsoft.com/ink/2010/main" type="inkWord" rotatedBoundingBox="17144,7358 22234,7011 22306,8076 17217,8423"/>
              </emma:interpretation>
            </emma:emma>
          </inkml:annotationXML>
          <inkml:trace contextRef="#ctx0" brushRef="#br0" timeOffset="123293.54">16260 7092 89 0,'0'0'201'0,"-15"-5"-13"0,15 5-15 16,-14-2-11-16,14 2-18 0,0 0-11 0,-23 6-14 0,15-2-8 15,8-4-6-15,-13 8-11 0,7-1-8 0,1 0-6 16,-4 3-6-16,3 1-5 0,5-1-8 15,-1 0-4-15,1 3-4 0,2 0-3 0,1-1-5 0,-2 2-3 16,4 1-5-16,-1-5 0 0,2 6-6 0,2-1-3 16,1-2 0-16,2-4 0 0,1 4-4 15,5-3-1-15,-1-2-3 0,3 3-3 0,-3-2-1 0,3-3 0 16,5 2-2-16,-3 0 1 0,-1-5-5 0,-1 1 1 16,1 2-2-16,-2-5-2 0,-1 0 0 0,-1 0 1 0,-1-2-2 15,1 2 2-15,-2-1-6 0,-1 0-2 16,-12 0-3-16,21-2 2 0,-11-2-2 0,-10 4-1 15,20 0-1-15,-11-1-3 0,-9 1 0 0,20-2-1 0,-8 2 1 16,-12 0 2-16,21-1 1 0,-4 2 2 16,-4-2-3-16,-2 2 3 0,6-1-3 0,1 0 2 15,-3-1 3-15,2 1-2 0,-1-3 3 0,0 2-1 0,1-1-2 16,-1 2 2-16,-2-5 1 0,4 4 2 0,-5-1-2 16,2-1-1-16,-2-2 1 0,4 0-1 0,-4-2 3 15,2 3-2-15,-3-4-1 0,1 1 2 0,-5 2 0 16,-1 0 0-16,-1-4 3 0,2 2-4 0,-2-1 0 15,-6 8-2-15,4-20 1 0,-2 12-3 0,-2 8 2 16,-2-19-3-16,2 19 3 0,-10-15 1 0,-2 4-3 16,1 4 2-16,-2 1-1 0,-5-4 1 0,3 5 1 15,-3-2-7-15,0 4 5 0,0-2-4 0,1 1 8 16,-3 2-3-16,2-2-2 0,2 4 2 0,-2-1 2 0,2 2-1 16,-2 3 1-16,3-2-3 0,1-1-7 0,2 2-12 15,-3 2-10-15,5-3-18 0,1 2-7 16,9-4-4-16,-13 4-14 0,13-4-16 0,-9 10-5 15,9-10-22-15,0 0-52 0,0 0-100 0,0 0-291 16,22 17 129-16</inkml:trace>
          <inkml:trace contextRef="#ctx0" brushRef="#br0" timeOffset="123772.51">17187 7245 69 0,'11'-7'224'0,"-11"7"-16"0,0 0-22 0,0 0-22 16,9-3-19-16,-9 3-8 0,0 0-20 0,0 0-12 15,0 0-9-15,9 14-9 0,-9-14-9 0,0 0-9 16,3 13-6-16,-2-6-8 0,-1-7-11 0,2 11 0 16,-2-11-7-16,3 11 3 0,-3-11-5 0,0 13-4 15,0-13-3-15,0 0-2 0,0 10-3 0,0-10-1 16,0 0-3-16,3 11 0 0,-3-11-2 0,0 0 0 15,0 0-3-15,0 0 0 0,0 0 3 0,0 0-1 16,0 0-3-16,0 0-4 0,0 0 1 0,0 0 0 16,0 0-5-16,0 0-1 0,23-17 1 0,-23 17-5 0,11-14 0 15,-2 4-3-15,0 3-8 0,0-4-3 0,4 0 0 16,2-3-2-16,0 4 1 0,-3 0 3 0,1-1-8 16,-2 3 7-16,2-1 4 0,1-2 3 0,-2 4-4 15,1 1 2-15,-3-2 1 0,-1 1-4 0,2 4 7 16,-2-1 1-16,0 1 9 0,1-1-4 0,-10 4 1 15,20-3 5-15,-11 3 3 0,-9 0 0 0,17 1 0 16,-8 2 5-16,-9-3 1 0,18 10-5 0,-4-3 3 16,-5-4-2-16,3 5 2 0,-2-1-4 0,-1 1 1 15,4 3-2-15,-1 0-7 0,-3 1 9 0,2-4-1 16,-2 3-5-16,-2 1 4 0,-1-5-1 0,2 1 1 16,2 3-6-16,-7-3-16 0,3-1-15 0,1 0-22 15,-7-7-12-15,6 11-15 0,-6-11-23 0,6 7-13 16,-6-7-17-16,0 0-175 0,11 0-328 0,-11 0 145 0</inkml:trace>
          <inkml:trace contextRef="#ctx0" brushRef="#br0" timeOffset="124488.44">18251 6778 131 0,'0'0'180'16,"0"0"-20"-16,10-4-9 0,-10 4-16 0,0 0-8 15,18 11-9-15,-13-2-7 0,3-3-15 0,0 10-8 16,1-2 1-16,-2 3-10 0,4-3-6 0,-2 1-5 16,3 7-4-16,-3 2-6 0,0-4-9 0,-2 0-1 0,2 2-2 15,1 2-10-15,-2-6-2 0,-1 1-1 16,-2 3-6-16,-2-6-12 0,3-1 13 0,0 1-1 15,0-1-5-15,-5-3-1 0,-1-1-2 0,2-3-3 0,2 1-1 16,-4-9 2-16,3 15-5 0,-3-15-2 16,5 10 4-16,-5-10 1 0,4 8 8 0,-4-8-5 0,0 0-1 15,0 0-1-15,0 0-4 0,0 0 2 0,0 0-3 16,0 0 2-16,-31-23-4 0,22 16-3 0,-3-5 4 16,-5 3-4-16,4-2 0 0,-3 1-2 0,-5-1-2 15,-3 2-2-15,2-2 0 0,-2 2 4 0,3-2-7 16,1 4 7-16,1 2-5 0,-6 2 3 0,4-1 0 15,4 3 1-15,-1 1-2 0,1 1-3 0,2 2 3 16,1-1 0-16,2 1 1 0,-1 4-1 0,2-2 0 16,2 2 2-16,5 1 1 0,-2 0 1 0,2 1-1 15,1 1 1-15,3-10 3 0,0 19 0 0,1-7-5 16,2-1 3-16,8 0 2 0,-3 0-4 0,6 3 0 16,4-5 3-16,-3 0-2 0,10-1 3 0,0 1-4 0,1-2-1 15,1 3 2-15,1-3 0 0,0-4 0 16,2 2-1-16,0 0 0 0,0-4 0 0,0-2 2 0,-1-2-4 15,1-2-1-15,-3 0 1 0,0-2 2 16,0-3-4-16,-2 3-3 0,-1-4 5 0,0-3 1 0,0 0-2 16,-6 4 0-16,-3 0-5 0,4-6 4 0,-4 4 1 15,-2 2-2-15,1-1 0 0,-2 0 2 0,0 1-2 16,-5 3 3-16,2-1 2 0,-3 4 1 0,-6 4 6 16,12-13-2-16,-12 13-2 0,7-7-5 0,-7 7 0 15,0 0 0-15,0 0-1 0,0 0 1 0,18 8-3 16,-18-8 2-16,3 15-5 0,2-7 5 0,-4 3 2 15,4 1-5-15,-2 0 4 0,1 2-1 0,-1-1 2 16,3 2-1-16,-2-1-1 0,-1 0 2 0,6 1 3 16,-6-2-3-16,2-2 3 0,-2-1-5 0,1 0 2 15,1-3-6-15,-2 3-17 0,1-5-22 0,-4-5-20 16,3 13-27-16,-3-13-30 0,5 9-22 0,-5-9-58 0,0 0-126 16,0 0-351-16,0 0 156 0</inkml:trace>
          <inkml:trace contextRef="#ctx0" brushRef="#br0" timeOffset="124703.77">18858 6854 1813 0,'-6'-18'24'16,"0"2"28"-16,-2-9 2 0,2 4-8 0,2 3 23 15,-1 0-7-15,2 2-12 0,2 0-8 0,1 4-9 16,0-2-1-16,0 14-7 0,4-20 1 0,-2 10-4 15,1 1-2-15,-3 9-4 0,10-11-16 0,-4 7-17 16,-6 4-11-16,15-9-16 0,-7 5-12 0,-8 4-20 16,19-3-18-16,-11 1-26 0,-8 2-25 0,17-2-156 15,-17 2-327-15,18-4 145 0</inkml:trace>
          <inkml:trace contextRef="#ctx0" brushRef="#br0" timeOffset="125475.64">18964 6979 164 0,'-8'-11'198'0,"8"11"-18"0,0 0-21 16,0 0-12-16,14-15-19 0,-14 15-9 0,22 0-15 15,-7 0-11-15,4 0-4 0,4 3-9 0,3 1-13 16,3-2-7-16,10 6-3 0,-10-1-5 0,16-4-4 15,-14 3-5-15,-1-2-6 0,9 3-3 0,-8-1-5 16,-1-1-1-16,2-2-3 0,-4 3 2 0,-1-2-2 16,1-2 4-16,-1 1 1 0,-3 3-2 0,0-4 2 15,-8 0 6-15,3 1-3 0,-5-3 4 0,4 4 5 16,-6-2 0-16,-2-2-1 0,1 3 1 0,-11-3-4 16,19 5-4-16,-7-2 0 0,-12-3-9 0,15 3 4 0,-6 2-6 15,0-2-3-15,-2 2 0 0,-7-5-3 16,14 11-2-16,-7-4-1 0,-1-1-2 0,1 1 0 15,-1 0-2-15,0 0 3 0,-1-1-4 0,-1 4 0 0,-4-10 0 16,8 15 1-16,-5-9-4 0,0 1-11 0,-3-7-11 16,7 14-19-16,-2-7-16 0,-5-7-15 0,1 11-17 15,-1-11-16-15,0 0-16 0,0 0-24 0,0 0-46 16,0 0-140-16,0 0-352 0,0 0 156 0</inkml:trace>
          <inkml:trace contextRef="#ctx0" brushRef="#br0" timeOffset="125099.7">19211 6239 177 0,'0'0'160'0,"0"0"-8"0,0 0-17 15,0 0-9-15,0 0-10 0,0 0-8 0,0 0-8 16,0 0-8-16,0 0 0 0,12 26-5 0,-7-11-5 15,-2 1-6-15,-2 0 8 0,2 3-3 0,0 5-5 16,0 0-4-16,-2 2 0 0,2 3-5 0,2 0-1 16,1 4-1-16,-3 5-6 0,1 0 3 0,2-11-8 15,3 7-2-15,0 3-4 0,-1-11-1 0,-1 11-6 16,2-1-5-16,-1-7-3 0,1-2-3 0,-2 0-5 16,-1 1 3-16,1-2-4 0,-1-1-3 0,2 0 2 15,-1 2-4-15,-1-2-3 0,2 0 0 0,-2-1-4 16,1-1 2-16,-2 0-1 0,2-5-2 0,-4 1 0 15,0-1-2-15,-2-4-11 0,4 0-16 0,-4 2-13 16,1-5-11-16,-2 0-13 0,0-11-18 0,0 17-13 16,0-7-16-16,0-10-16 0,-8 11-16 0,8-11-22 15,-10 10-35-15,10-10-106 0,-10 1-322 0,10-1 142 16</inkml:trace>
          <inkml:trace contextRef="#ctx0" brushRef="#br0" timeOffset="125703.31">19800 6655 15 0,'-6'-9'227'0,"6"9"-17"0,-4-13-17 0,4 13-22 15,-2-11-21-15,2 11-14 0,0 0-14 0,0 0-16 0,0 0-5 16,0 0-26-16,0 0-13 0,0 0-11 0,0 0-18 15,20 33-13-15,-14-24-18 0,1 3-12 16,-1 2-13-16,0 3-13 0,6 3-7 0,-5 2-14 0,5-2-18 16,-7-2-15-16,7 2-35 0,0 2-78 15,1-2-219-15,-1-7 97 0</inkml:trace>
          <inkml:trace contextRef="#ctx0" brushRef="#br0" timeOffset="125997.56">20140 7092 70 0,'0'0'152'0,"18"6"-13"0,-9-5-5 16,-9-1-8-16,20 6-15 0,-9-6-12 0,1 1-1 16,-1-1-10-16,1 4-5 0,0-4-7 0,-12 0-5 0,22-1-1 15,-10-2 3-15,-12 3-4 0,18-3-13 16,-11-1 3-16,-7 4 0 0,15-8 2 0,-9 0-12 16,-1 0 1-16,-2 0-5 0,-3 8-8 0,3-19-3 15,-8 4-5-15,1 3-1 0,-4-5-7 0,1 4 0 16,-5-1-2-16,-3-7-13 0,0 3 10 0,-4 2-2 15,-1 0 0-15,5 6-2 0,-7-4-1 0,4 5-3 16,0 3-8-16,0-3 8 0,2 7-4 0,-2-3 4 0,5-2-2 16,-2 7 1-16,1 3-4 0,-2-3 0 0,16 0-10 15,-20 4 5-15,16-1-8 0,4-3 1 0,-13 13-20 16,8-8-6-16,5-5-10 0,-1 16-16 0,1-16-16 16,3 19-25-16,3-9-41 0,4 1-129 0,0-4-294 15,4 0 131-15</inkml:trace>
          <inkml:trace contextRef="#ctx0" brushRef="#br0" timeOffset="126447.88">20536 6987 102 0,'0'0'150'0,"0"0"-17"0,0 0-7 0,14 10-12 15,-14-10-14-15,5 7-4 0,-5-7-8 16,3 10-7-16,-3-10-4 0,3 11-10 0,-3-11 1 16,3 11-7-16,-3-11-5 0,4 12-4 0,-4-12-7 15,3 12 0-15,-3-12-5 0,5 7-5 0,-5-7-4 16,0 0 0-16,3 8-4 0,-3-8 14 0,0 0 13 16,4 8 11-16,-4-8-6 0,0 0-9 0,0 0-5 0,0 0 2 15,0 0-5-15,0 0-9 0,20-13 0 0,-20 13-3 16,13-10-6-16,-7 3-2 0,1 2-1 0,1-2-2 15,-1 0-3-15,1-1-8 0,4-1 6 0,0 0-2 16,0 0-7-16,-2 1 5 0,6 0-2 0,-2-3 3 16,-1 1-2-16,1 4 0 0,-1-2-5 0,2-2 2 15,-1 7 0-15,-1-7-4 0,-3 7 0 0,-2-2 0 16,1-1 2-16,-9 6 0 0,16-5-3 0,-16 5 1 16,11-6-3-16,-11 6 2 0,13 3-2 0,-13-3 2 15,13 4-3-15,-13-4 3 0,17 7 0 0,-10-1 0 16,2 3-2-16,2 0 0 0,-4 1 0 0,1-2 0 0,-2 2 1 15,1 1 2-15,1 2 0 0,-3 0 0 16,3-1-13-16,-1 1-22 0,-1 2-16 0,0-1-18 16,-1-1-29-16,2 0-40 0,1-1-190 0,-2-4-354 0,6 1 157 15</inkml:trace>
          <inkml:trace contextRef="#ctx0" brushRef="#br0" timeOffset="126743.39">21259 7169 31 0,'0'0'221'0,"0"0"-15"0,0 0-15 16,0 0-14-16,0 0-11 0,0 0-8 0,0 0-8 15,0 0-3-15,0 0-7 0,0 0 1 0,0 0 1 16,0 0 2-16,0 0-3 0,0 0 1 0,0 0-12 0,0 0-12 15,0 0-10-15,0 0-6 0,0 0-11 16,0 0-12-16,0 0-4 0,6-18-12 0,-6 18-5 16,0 0-3-16,0 0-6 0,0 0-4 0,3-10-9 15,-3 10-6-15,0 0-21 0,0 0-32 0,0 0-29 0,0 0-38 16,0 0-24-16,0 0-32 0,0 0-42 16,0 0-75-16,0 0-149 0,0 0-446 0,0 0 197 15</inkml:trace>
        </inkml:traceGroup>
      </inkml:traceGroup>
    </inkml:traceGroup>
    <inkml:traceGroup>
      <inkml:annotationXML>
        <emma:emma xmlns:emma="http://www.w3.org/2003/04/emma" version="1.0">
          <emma:interpretation id="{39ED6E6D-0558-454F-B588-E6DBE7338920}" emma:medium="tactile" emma:mode="ink">
            <msink:context xmlns:msink="http://schemas.microsoft.com/ink/2010/main" type="paragraph" rotatedBoundingBox="5511,10568 26580,9144 26721,11216 5651,126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F54A73B-9F74-46C3-81CC-CC54D033B398}" emma:medium="tactile" emma:mode="ink">
              <msink:context xmlns:msink="http://schemas.microsoft.com/ink/2010/main" type="line" rotatedBoundingBox="5511,10568 26580,9144 26721,11216 5651,12641"/>
            </emma:interpretation>
          </emma:emma>
        </inkml:annotationXML>
        <inkml:traceGroup>
          <inkml:annotationXML>
            <emma:emma xmlns:emma="http://www.w3.org/2003/04/emma" version="1.0">
              <emma:interpretation id="{5807AC58-B860-41AF-B156-772F30ECEA19}" emma:medium="tactile" emma:mode="ink">
                <msink:context xmlns:msink="http://schemas.microsoft.com/ink/2010/main" type="inkWord" rotatedBoundingBox="5511,10568 9690,10286 9796,11861 5618,12143"/>
              </emma:interpretation>
            </emma:emma>
          </inkml:annotationXML>
          <inkml:trace contextRef="#ctx0" brushRef="#br0" timeOffset="139216">6305 10030 80 0,'-9'9'166'0,"-5"4"-11"0,-1 5-7 16,-2 1-13-16,0 5-9 0,-5 5-4 0,2 2-1 16,-2 1-9-16,3-1-10 0,2 6-4 0,1-4-4 15,-1 5-7-15,5 1-6 0,2 1-5 0,1-1-10 16,2 1-5-16,7 1-9 0,0-3 0 0,1 4-4 16,5-4-3-16,6-2-6 0,-2 2-6 0,7-4-7 0,2 1 8 15,4-4-4-15,2 1-6 0,2-2-2 0,3 0 1 16,-2-4-9-16,0 0-17 0,5-1-18 0,0-2-22 15,-3-1-22-15,-5-8-31 0,0 1-42 0,2-2-180 16,2-5-344-16,0-2 152 0</inkml:trace>
          <inkml:trace contextRef="#ctx0" brushRef="#br0" timeOffset="137234.49">6393 10393 96 0,'0'0'138'0,"0"0"-12"0,0 0-10 16,0 0-5-16,0 0-6 0,0 0-9 0,0 0 0 15,0 0-9-15,0 0-5 0,25 10-4 0,-25-10-5 16,21 4-9-16,-2-4-2 0,-2 1 1 0,8-1-12 0,5 0 2 16,1 1-5-16,8-2 0 0,6 1-4 0,1 1 4 15,3-2-2-15,6 1-1 0,4-5-5 0,12 2 1 16,-13 3-8-16,0 0 0 0,23-4-4 0,-26 0 3 16,3 2-3-16,17-2 0 0,-20 1-1 0,-3 2-7 15,1-2 0-15,-3 0-2 0,-4 1 0 0,-4 0-4 16,-12-2-3-16,1 4-5 0,-7-1 5 0,-4 1-1 15,-1 0-4-15,-1-1 0 0,-5 2 2 0,-13-1-5 16,17-1-8-16,-17 1-6 0,13 0-11 0,-13 0-2 16,0 0-5-16,14 0-1 0,-14 0-4 0,0 0-4 15,0 0-12-15,0 0-2 0,0 0-20 0,0 0-8 0,0 0-10 16,0 0-16-16,0 0-23 0,-24 20-119 16,24-20-266-16,-14 3 118 0</inkml:trace>
          <inkml:trace contextRef="#ctx0" brushRef="#br0" timeOffset="136684.67">6607 9917 65 0,'0'0'143'0,"0"0"-14"0,0 0-10 0,20 5-8 15,-20-5-6-15,0 0-10 0,6 10-1 0,-6-10-8 16,6 8-4-16,-6-8-3 0,4 11-9 0,-4-11-1 0,3 13-3 16,3-6-3-16,-6 3-10 0,6-1-6 0,-6-9 1 15,8 16-3-15,-8-6-2 0,6-2-5 0,-6-8 0 16,6 20 0-16,-6-6-10 0,3-6 5 0,-3 2-7 16,4 0 0-16,-4-10-1 0,3 16-2 0,0-6-16 15,-3-10 11-15,0 15 3 0,0-15-3 0,3 15-6 16,-3-15 1-16,0 9 0 0,0-9-1 0,0 0 0 15,0 15-6-15,0-15-1 0,0 0 3 0,3 8 1 16,-3-8-5-16,0 0 3 0,0 0 0 0,0 0 2 16,0 0 1-16,0 0 6 0,0 0 1 0,0 0-5 15,0 0-1-15,0 0 3 0,0 0 0 0,0 0-1 16,0 0-4-16,0 0 0 0,0 0-3 0,16-30-4 0,-13 22 7 16,0-1 1-16,5-4-9 0,-2 1 2 0,1-1 0 15,2 2-9-15,2-2-3 0,-5-1 1 0,4 2-3 16,2-1 0-16,-2 0-1 0,2 2 1 0,-1-3-3 15,-2 3 0-15,1-2 1 0,1 1 2 0,1 1-6 16,-2-1 10-16,2 3-1 0,-5-3-5 0,5 2 3 16,-1 3 0-16,-1-4-5 0,-1 5 9 0,0-1-4 15,-1 0 0-15,3 2 5 0,-3-2 0 0,-2 3 1 16,4-2 4-16,-4 0-3 0,-6 6-2 0,20-8 1 16,-10 5 5-16,-10 3-6 0,15-5 4 0,-8 2 2 15,-7 3 1-15,20-6-5 0,-20 6-3 0,13-1 3 16,-13 1-9-16,15 1 12 0,-15-1-3 0,17 7 5 0,-17-7 1 15,7 6 0-15,-1-2 6 0,0 3 1 16,-6-7 4-16,10 16-1 0,-10-8-2 0,6 6 4 16,0-3 5-16,-1 0-5 0,-2 2 2 0,-3-2-5 0,6 2 2 15,-3-1 10-15,1 1-8 0,-1 1 0 0,-3 2 1 16,6-2 5-16,-3 2-11 0,0-3 6 0,-1 2-6 16,1 0 5-16,0-3-2 0,0 2-3 0,3-4-1 15,-6 5 0-15,3-4 0 0,1-1-3 0,-4 4 2 16,6-1-1-16,-6-1-3 0,0 1-12 0,0 0-14 15,0 0-17-15,0-2-16 0,0 1-17 0,3-2-43 16,-3-10-12-16,-3 21-36 0,3-13-130 0,0-8-314 16,-3 13 139-16</inkml:trace>
          <inkml:trace contextRef="#ctx0" brushRef="#br0" timeOffset="138057.25">6956 10756 168 0,'0'0'161'0,"0"0"-12"0,0 0-11 16,0 0-2-16,0 0-14 0,0 0-8 0,0 0-12 0,14-26-8 16,-14 26-6-16,16-11-9 0,-4 4-6 0,2-1-8 15,-1 0-1-15,-1 1-4 0,7 1 0 0,-2-1-10 16,-1-1-2-16,4 3-6 0,-1-1-1 0,-3 0-3 16,1 1-5-16,-1 0-3 0,-5 1-4 0,1 4-1 15,-12 0-4-15,16-5-2 0,-16 5-2 0,13 0-7 16,-13 0 1-16,0 0-3 0,17 5 3 0,-17-5-6 15,0 0 4-15,3 9-5 0,-3-9 1 0,0 15 1 16,0-15-1-16,-6 18 0 0,-2-7 0 0,2 3-2 16,-1-1-1-16,-5 1 0 0,2 1 2 0,-7 5-3 15,1 1-2-15,-1-3 1 0,2 1 0 0,-4 3 3 0,0-3 0 16,-1-3-2-16,-4 4 2 0,2-1-1 0,3-1 0 16,-4-1-2-16,4 0 0 0,-6-3 2 15,5 1 0-15,4-1-7 0,-1-4 9 0,4 0 0 0,-3 0 1 16,-1 1-4-16,5-8 2 0,2 3-1 0,-1-1 3 15,2-1 1-15,3 0-1 0,6-4 2 16,-13 5 4-16,13-5 3 0,-10 4 3 0,10-4 1 0,0 0 2 16,-15 0-5-16,15 0 0 0,0 0-4 0,0 0 0 15,0 0-2-15,-8-14 1 0,8 14-3 0,0 0 1 16,0 0 0-16,14-21 1 0,-8 16-2 0,1-1-1 16,5-4-2-16,-2 4-2 0,2-3 0 0,5 1 3 15,-4 1-5-15,4-1 2 0,-4 5-4 0,6-8 4 16,-2 9 0-16,-1-3-2 0,4 1-1 0,5 1 1 15,0-1-1-15,-5 2 2 0,-1 2-1 0,5-4 1 0,1 3-1 16,1 1 3-16,-7 1-4 0,0-1 2 0,1 4 2 16,-1-2-3-16,2-1 5 0,1 3 2 15,-2-1-5-15,-1 1-3 0,4 0 4 0,-4-2 4 16,0 3-1-16,-2-3-2 0,2 2 1 0,0-1 2 0,-2 0-4 16,2 1 4-16,-2-3-5 0,-5 1 0 0,-2 2 1 15,1-1-1-15,0-3-7 0,-11 0-6 0,20 4-12 16,-13-3-6-16,-7-1-15 0,15 0-12 0,-15 0-3 15,0 0-23-15,17-1-15 0,-17 1-15 0,7-7-15 16,-7 7-44-16,12-11-109 0,-8 1-304 0,2-1 135 16</inkml:trace>
          <inkml:trace contextRef="#ctx0" brushRef="#br0" timeOffset="138474.51">8078 9832 78 0,'0'0'136'0,"3"13"1"0,3-6-10 0,-2 1-6 16,2 6-8-16,2 2-1 0,1-2-12 0,3 7-4 15,1 4-11-15,1 2-1 0,5 5-6 0,-3 0-6 16,7 5-1-16,-4-1-9 0,1 1-5 0,-4 2-7 15,-3 2 4-15,7-1-9 0,-7-1-2 0,5 1-4 16,-11 2-5-16,2 0-1 0,-4 0-5 0,1 0 0 0,-9-1-2 16,0 2-4-16,-2-2-8 0,-6 1-22 0,0-2-7 15,-8-3-27-15,-4-1-22 0,-2-3-24 0,-2 2-41 16,2-5-138-16,1-13-288 0,3 1 127 0</inkml:trace>
          <inkml:trace contextRef="#ctx0" brushRef="#br0" timeOffset="140513.06">8296 9451 104 0,'0'0'138'0,"0"0"-10"0,3-14-13 16,-3 14-3-16,0 0-8 0,0 0-6 0,0 0-6 16,3-10-9-16,-3 10-5 0,0 0-10 0,0 0-7 15,10-10-5-15,-10 10-1 0,6-5-7 0,-6 5-6 16,12-5-2-16,-12 5-3 0,13-4-4 0,-2 2-2 16,-11 2 0-16,22-3-17 0,-11 1 8 0,1 2-2 15,4-1 0-15,0 0 0 0,1 1 4 0,-1-3-3 16,2 3-5-16,-7 0-5 0,5 0 4 0,-6 3 2 0,-10-3-3 15,18 0-2-15,-18 0-5 0,15 2 2 0,-15-2 0 16,12 3-1-16,-4 1-3 0,-8-4-7 16,6 8 7-16,-6-8-3 0,9 8 2 0,-9-8-1 0,0 11 1 15,0-11 5-15,-3 13-3 0,3-13 4 0,-3 15 0 16,-2-8 1-16,5-7 1 0,-9 17-1 0,3-10 0 16,0-1 0-16,-1 1 2 0,-4-2 0 0,2 2 4 15,0-1-7-15,2-1 1 0,7-5-2 0,-13 8 1 16,4-3 3-16,9-5-7 0,-14 7 1 0,14-7-2 15,-12 7-3-15,12-7 4 0,-6 5 0 0,6-5 1 0,0 0-4 16,-7 5 3-16,7-5 2 0,0 0-3 16,0 0-1-16,-8 6 3 0,8-6-3 0,0 0 5 15,0 0-7-15,0 0 1 0,0 0-1 0,0 0-2 0,21 8 4 16,-21-8-7-16,15 4 7 0,-7-2 2 16,-8-2-4-16,16 4 0 0,-4-3-1 0,-5 2-2 15,7-2 6-15,-14-1 1 0,16 6-6 0,-7-4-1 0,2 3 1 16,-2-1 0-16,1-3 1 0,-10-1-1 0,18 6-2 15,-11 1 2-15,2-1-1 0,-9-6-4 16,14 7 5-16,-8-2-1 0,-6-5 0 0,7 12 1 0,-4-8-2 16,-3-4-5-16,9 12 7 0,-4-5 1 0,-5-7-11 15,3 13 10-15,-3-13 4 0,3 15 0 0,-3-6-1 16,0-9 0-16,0 13-3 0,0-13 5 0,0 15-4 16,0-15 3-16,0 14 0 0,0-14 4 0,-11 11 3 15,8-4-1-15,3-7 4 0,-12 13 1 0,5-8 3 16,1 1 2-16,-8 1 0 0,4-3-1 0,1 2 0 0,-7-2 1 15,4 0-4-15,-2-3 1 0,1 1 0 16,-2 1 1-16,0-1-2 0,3 0-3 0,2-1 0 16,10-1-1-16,-23 2-3 0,13-2 0 0,10 0-1 0,-21 2 0 15,7-2 0-15,14 0-5 0,-19 2-3 16,19-2-10-16,-13 2-11 0,13-2-9 0,-14 0-10 0,14 0-17 16,-12 4-13-16,12-4-6 0,-10 3-20 0,10-3-14 15,0 0-19-15,0 0-46 0,0 0-103 0,0 0-301 16,0 0 133-16</inkml:trace>
          <inkml:trace contextRef="#ctx0" brushRef="#br0" timeOffset="131791.71">4719 10090 76 0,'0'0'147'0,"-9"-3"-7"0,9 3-9 16,0 0-7-16,0 0-5 0,-8-5-3 0,8 5-4 15,0 0-5-15,-9-6-11 0,9 6-4 0,0 0-9 0,0 0-1 16,-5-8-5-16,5 8-10 0,0 0-6 0,0 0-5 16,0 0-4-16,0-17-5 0,0 17-4 0,0 0-5 15,14-12-5-15,-6 9-4 0,-2-3-6 0,-6 6 3 16,23-9-2-16,-10 2-8 0,1 2-1 0,2 2-1 15,-3-5 3-15,5 4-4 0,2 0-3 0,-7 2 1 16,4-3-5-16,2 4 3 0,-1-4-3 0,0 3-1 16,-2 1 3-16,4-2-4 0,-1 2-1 0,-6-2 1 15,1 2-1-15,-1-1-1 0,-13 2-2 0,20 0 3 16,-20 0-2-16,15 2-1 0,-15-2-2 0,13 1 1 16,-13-1-3-16,7 4 0 0,-7-4 1 0,9 6-1 0,-9-6 2 15,0 0 3-15,3 11-2 0,-3-11-2 0,0 13 1 16,0-13 0-16,-6 18 5 0,3-7-6 0,-1 0 2 15,-2 6 0-15,0-4 4 0,-1 2 2 0,-5 0 2 16,4 2 0-16,-2-3 1 0,-2 6-2 0,4-3 0 16,-1 4 0-16,-6-7 0 0,2 6 1 0,0 2 0 15,-1-5 2-15,1 2-3 0,-1 1-2 0,2-5 0 16,2-2-2-16,-6 9 4 0,7-7 4 0,-11 4 1 16,5-2 0-16,3-4-2 0,0 0 0 0,-1 0-3 15,0 0 1-15,1 1-1 0,-5-3-2 0,1 2 2 16,1-4 2-16,2 2-2 0,-1-2-1 0,1 2 0 0,-1-4-3 15,1 0 6-15,1 0-4 0,3-2 3 0,-2 0-5 16,3 0 4-16,-3 0-2 0,11-5 1 0,-15 4-5 16,15-4 3-16,-13 4 4 0,13-4-5 0,-11 3 3 15,11-3-4-15,0 0 4 0,-16-3-3 16,16 3 1-16,0 0 1 0,0 0 2 0,-6-12-3 16,6 12 2-16,0 0-1 0,0 0-6 0,6-17 0 0,-6 17 4 15,13-17 2-15,-5 10-3 0,2 0-3 0,-1-2-1 16,3 0 1-16,0 1-3 0,3 1 2 0,-3-1-5 15,3 0 7-15,-2 1-3 0,1 3 0 0,2-3 3 16,-4 2 1-16,0 2-5 0,7 1 7 0,-4-1-7 16,2 1 3-16,-4 1 0 0,-3 1-2 0,-10 0 0 0,29 0-1 15,-19 1 5-15,2 1-1 0,-12-2-2 16,20 3 3-16,-13 1-5 0,2-1-1 0,0 1 3 16,1 3-9-16,-4 0 15 0,2 1-8 0,1 1 4 15,-5 0-1-15,8 0 2 0,0 1-5 0,0 1 7 0,-8-4-6 16,8 0 0-16,0 4 7 0,0-3 0 15,-1 2-4-15,-1-4 5 0,2-3 6 0,2 3-6 16,-1-1 5-16,3-2-4 0,-2 0 9 0,4-3 1 16,-5 0-5-16,1 0 7 0,0-3 0 0,0 1 2 15,2 1-4-15,1-3 2 0,-10 1 0 0,5-1 0 16,-2 1-1-16,2-1-2 0,-3-1-2 0,-1-1-3 0,-8 6 4 16,16-9-3-16,-10 5-4 0,0 0 1 0,-6 4-7 15,11-10-8-15,-11 10-23 0,7-6-14 0,-7 6-21 16,0 0-14-16,9-1-13 0,-9 1-21 0,0 0-22 15,0 0-26-15,0 0-148 0,0 0-335 0,10 10 147 16</inkml:trace>
          <inkml:trace contextRef="#ctx0" brushRef="#br0" timeOffset="130898.15">4860 10097 59 0,'-14'-1'72'0,"14"1"-8"0,0 0-6 0,0 0-12 0,-12 4-16 15,12-4-5-15,0 0-11 0,0 0-23 0,-7 7-52 16,7-7-64-16,0 0 29 0</inkml:trace>
        </inkml:traceGroup>
        <inkml:traceGroup>
          <inkml:annotationXML>
            <emma:emma xmlns:emma="http://www.w3.org/2003/04/emma" version="1.0">
              <emma:interpretation id="{4D9A80D6-5FF3-4BB6-8F84-69C1DC0D8C71}" emma:medium="tactile" emma:mode="ink">
                <msink:context xmlns:msink="http://schemas.microsoft.com/ink/2010/main" type="inkWord" rotatedBoundingBox="10430,10370 14434,10099 14500,11078 10496,11348"/>
              </emma:interpretation>
            </emma:emma>
          </inkml:annotationXML>
          <inkml:trace contextRef="#ctx0" brushRef="#br0" timeOffset="141745.49">9807 9825 64 0,'0'0'130'0,"0"0"-7"0,-11 7-1 0,11-7-9 16,-7 8-9-16,7-8-6 0,-12 8-11 0,6-3 5 15,6-5-14-15,-18 10-5 0,9-2-6 0,-2-1-3 16,-2 1-10-16,-2 0 0 0,3-1-4 0,2 1-9 16,-4 3 4-16,1-5-9 0,-1 1-10 0,0 1 0 15,-3 2 1-15,5-2 2 0,-3-1-9 0,0 1-1 16,2 0 3-16,1-2-6 0,-1 1 0 0,2-1-3 16,2-1-3-16,-1 1 5 0,2-2-5 0,-1-1 3 15,9-3-4-15,-12 11 0 0,5-5-2 0,7-6-2 0,-12 8 1 16,6-4 2-16,6-4-5 0,-7 8 3 0,7-8 0 15,0 0-4-15,0 0 1 0,-6 7 0 0,6-7 6 16,0 0-3-16,0 0-1 0,0 0 6 0,16 15 0 16,-7-10-4-16,4 2 3 0,5-1 0 0,2-1-6 15,7 1 5-15,1 1-4 0,-1 0 3 0,1-1-10 16,2-2 14-16,12 7-11 0,-2-8 3 0,-7 4 1 16,-5-1-1-16,14-1 0 0,-6 1 3 0,-4 0-9 15,0-1 5-15,1-1-1 0,-7-1 2 0,3 4-1 0,-2-3-8 16,-1-1 8-16,-8 1 4 0,2-3-6 0,-1 1 2 15,-8-2 6-15,0 3-5 0,-2-3 4 0,-9 0-3 16,18 2-5-16,-18-2 9 0,15 0-4 0,-15 0 0 16,0 0-2-16,14 0-3 0,-14 0-3 0,0 0-3 15,10 2-4-15,-10-2-3 0,0 0-5 0,0 0-20 16,0 0-19-16,0 0-8 0,0 0-23 0,0 0-16 16,0 0-34-16,0 0-110 0,0 0-266 0,-37 11 117 15</inkml:trace>
          <inkml:trace contextRef="#ctx0" brushRef="#br0" timeOffset="142092.46">9486 10302 19 0,'0'0'164'16,"9"15"-7"-16,-9-15-10 0,12 7-8 0,-2-3-11 16,-2-2-4-16,1 3-9 0,8-3-8 0,-3 4-1 15,5-2-9-15,-2-1-3 0,5-1-8 0,-3 4-3 16,2-3-4-16,8 2-4 0,-1-3-8 0,-1 2-2 16,1 0-8-16,2-1-2 0,3 1-6 0,-5-2-5 15,2-1-1-15,0 2-4 0,0-2-5 0,-4-1 0 16,0 2-3-16,-7-1-6 0,-1-1-2 0,0 0 1 15,-3 3-4-15,1-6-1 0,-2 3-3 0,-5 3 0 16,-9-3-10-16,21-3-9 0,-21 3-12 0,17 0-15 16,-17 0-8-16,14 0-25 0,-14 0-21 0,0 0-19 15,15-1-26-15,-15 1-38 0,7-7-126 0,-7 7-317 16,11-9 141-16</inkml:trace>
          <inkml:trace contextRef="#ctx0" brushRef="#br0" timeOffset="142811.23">11077 9622 42 0,'0'0'135'0,"0"0"-27"16,-6-14 8-16,6 14-11 0,-6-9-8 0,6 9-5 0,-7-6-6 16,7 6-5-16,-12-5-6 0,12 5-11 0,-14-2-1 15,14 2 4-15,-16-4-5 0,16 4-2 0,-22-2-8 16,11 2 1-16,-2 3-5 0,-1-3-1 0,2 4 0 15,-1-1-7-15,-2 5-1 0,-1-2-2 0,1-2 5 16,1 2-7-16,-1 2-4 0,-1 0 2 0,1 1-3 16,2 2-2-16,-1-4-1 0,2 4-2 0,-1 0 0 15,1-2 3-15,2 2-3 0,-2 2-5 0,4-2 0 16,-2 0-1-16,7 3-2 0,-3 2 0 0,1-5 0 16,2 4-3-16,0-2 4 0,2 4 0 0,2-5-8 0,-1 4 3 15,3-1-5-15,0 0 4 0,3-2-1 16,-1 5 0-16,1-5-2 0,1 5 1 0,-1-1-2 15,2-4-1-15,-1 1 3 0,5-1-9 0,-3-1 13 0,4 0-5 16,-1 3 2-16,2-6 1 0,1 4-2 0,3-1 2 16,-2 1 2-16,2-6 2 0,0 0 0 0,1-2 3 15,-2 0-6-15,3 0 5 0,0 1 5 0,-1-4-12 16,8 2 11-16,-8-4-2 0,2 0 0 0,3-3-2 16,-4 0-3-16,-4 3 3 0,2-5-2 0,0 2-1 15,-5 0-3-15,2-2-2 0,-2 0-2 0,-4 4 2 16,3-3 1-16,-1 1-5 0,-11 3 3 0,16-10-19 15,-8 7-16-15,-1-2-15 0,-7 5-7 0,11-8-26 16,-11 8-28-16,11-7-25 0,-11 7-25 0,9-5-189 16,-9 5-369-16,6-10 164 0</inkml:trace>
          <inkml:trace contextRef="#ctx0" brushRef="#br0" timeOffset="143051.25">11563 10066 64 0,'6'-6'256'15,"0"-2"-8"-15,0 1-21 0,6-1-18 0,-3 0-13 16,2 0-14-16,-2-1-17 0,-1 3-14 0,3-2-14 16,1 0-13-16,-5 2-16 0,2-1-7 0,-9 7-11 15,14-10-7-15,-14 10-10 0,12-4-12 0,-12 4-17 16,0 0-21-16,7-4-14 0,-7 4-20 0,0 0-25 15,0 0-27-15,0 0-27 0,0 0-42 0,0 0-69 16,-19 29-136-16,13-22-364 0,-2-1 162 0</inkml:trace>
          <inkml:trace contextRef="#ctx0" brushRef="#br0" timeOffset="144746.44">12327 9701 107 0,'0'0'165'0,"0"0"-18"16,6-9-11-16,-6 9-11 0,0 0-6 15,10-5-6-15,-10 5-15 0,0 0-3 0,9-2-9 0,-9 2-6 16,0 0-6-16,0 0 0 0,0 0 2 0,24 7-9 16,-18-1-9-16,-6-6-1 0,8 11-3 0,-5-4-5 15,3 0-4-15,-2 3-1 0,-1-2-6 0,-3-8-5 16,6 19 2-16,-5-7-3 0,5 1-4 0,-3-2-2 15,-1-1-4-15,2 5-6 0,-4-5 5 0,3 1-2 16,-3-1-4-16,2 4 1 0,2-4 0 0,-2 1 0 16,1 0-6-16,0 0-1 0,-3-11 2 0,1 17-2 15,2-8-4-15,-1 2-2 0,-2-11 3 0,4 13 3 16,-4-13-4-16,3 15 1 0,-3-15 2 0,0 14-4 0,0-14 1 16,2 7 3-16,-2-7-5 0,0 0 3 0,0 0-1 15,4 11 1-15,-4-11 2 0,0 0-2 0,0 0-1 16,0 0 4-16,5 7-3 0,-5-7-1 0,0 0 1 15,0 0-3-15,0 0-1 0,0 0 6 0,0 0-4 16,16-19-4-16,-16 19 3 0,7-12-1 0,-1 5-3 16,0-1-1-16,2-2-3 0,-2 3-3 0,1-7-7 15,4 3-4-15,-4-3-3 0,2 4 1 0,2-4-5 16,-2 1-7-16,2 1 1 0,-2-1 1 0,3 0 4 16,-1-1-5-16,-1-1 5 0,1 4 2 0,1-3-3 15,-2 3 8-15,-3-2 4 0,4-1 3 0,1 4-3 16,-3-1 8-16,1 0-7 0,-2 0 4 0,-1 4-1 0,1 0 7 15,-1 1-1-15,1-1-2 0,0 1 8 16,-8 6-2-16,14-11 1 0,-7 9 1 0,1-3 6 16,-8 5-1-16,16-5 1 0,-7 3-2 0,-9 2 0 0,15 0 3 15,-15 0 0-15,18 1-4 0,-18-1-3 0,15 6 8 16,-6-3 2-16,-3 4 1 0,4-3 0 0,-2 3 0 16,-1 3 5-16,-1-3 0 0,2 6 1 0,-2-4 7 15,1 4-4-15,0 0 4 0,1-1-3 0,-2 1-1 16,-2 1 2-16,2 0 1 0,0 0-4 0,-1 3 0 15,1-5 2-15,-2 4-6 0,2-1 3 0,-3 0-5 16,3-2 2-16,-3 1-1 0,2 1 1 0,-2 0-3 16,0 1-3-16,0-7 2 0,0 5-1 0,-2-5-2 15,2 0-2-15,-2 1-7 0,-1-10-14 0,5 17-14 16,-4-12-13-16,-1-5-20 0,2 12-26 0,-2-12-13 16,1 9-17-16,-1-9-23 0,0 0-160 0,0 0-326 15,0 0 145-15</inkml:trace>
          <inkml:trace contextRef="#ctx0" brushRef="#br0" timeOffset="145721.54">13050 9238 46 0,'0'0'167'15,"0"0"-12"-15,0 0-16 0,0 0-12 0,23-18-9 0,-16 15-11 16,-7 3-8-16,19-4-7 0,-8 4-12 16,1-2 0-16,6 2-12 0,-3-2-4 0,-2 0-4 15,3 2-7-15,-16 0-5 0,21 2-2 0,-10-4-3 0,1 4-4 16,0 0-3-16,-12-2-8 0,18 6-5 0,-14-3-4 15,5 2 3-15,-9-5-10 0,9 6 8 0,-9-6-4 16,9 11 2-16,-9-11-2 0,4 11-6 0,-4-11 0 16,5 13-1-16,-5-13-4 0,0 11 6 0,0-11-5 15,0 0-6-15,-6 16 5 0,1-7 4 0,5-9 8 16,-6 9 1-16,0-2-3 0,6-7-12 0,-7 10 14 16,7-10-3-16,-10 7-2 0,10-7 1 0,-9 8-5 15,9-8-1-15,-9 5 4 0,9-5-3 0,-8 5 3 16,8-5-5-16,0 0-3 0,-6 7 4 0,6-7-1 15,0 0 4-15,0 0 0 0,0 0-1 0,0 0 0 16,0 0-3-16,0 0 1 0,0 0 2 0,0 0-5 16,0 0 2-16,0 0-4 0,0 0 0 0,17 10 0 0,-17-10 1 15,16 0-2-15,-16 0 0 0,13 2 0 16,-13-2 1-16,15 2 2 0,-4-1-5 0,-11-1 0 0,15 2-3 16,-9 2 5-16,-6-4-2 0,12 6 2 15,-3-3 2-15,-9-3-2 0,9 6 1 0,-1-1-3 0,-8-5 0 16,8 11-12-16,-2-4 13 0,-3 1 3 0,1 1-5 15,-4-9 3-15,8 16-2 0,-2-7-2 0,-3 1 1 16,1 2 3-16,1-1-1 0,-2-3 0 0,1 3-5 16,-1 2 2-16,2-1 6 0,-4-1 0 0,1-3-1 15,-2-8-3-15,-2 19 1 0,4-12 8 0,-2-7 7 16,-5 16 3-16,1-9 4 0,-4 0 4 0,8-7 0 16,-15 11 1-16,5-7 2 0,1 0-9 0,-7-3 6 15,1 3-2-15,0-2-2 0,-2-1-2 0,2-1-5 0,2 3 5 16,-2-3-6-16,-1 0-2 0,1-3 1 15,0 6 0-15,15-3-4 0,-24-3 1 0,13 2-2 16,11 1 0-16,-19-2 1 0,19 2-5 0,-18 0-8 0,18 0-17 16,-18 3-16-16,18-3-14 0,-15 3-11 0,15-3-15 15,-15 1-17-15,15-1-22 0,-13 1-30 0,13-1-181 16,-10 5-355-16,10-5 157 0</inkml:trace>
        </inkml:traceGroup>
        <inkml:traceGroup>
          <inkml:annotationXML>
            <emma:emma xmlns:emma="http://www.w3.org/2003/04/emma" version="1.0">
              <emma:interpretation id="{8B2379D0-B3F4-4C0E-ADF3-4C533F8F456B}" emma:medium="tactile" emma:mode="ink">
                <msink:context xmlns:msink="http://schemas.microsoft.com/ink/2010/main" type="inkWord" rotatedBoundingBox="15760,10330 17205,10232 17266,11126 15820,11224"/>
              </emma:interpretation>
            </emma:emma>
          </inkml:annotationXML>
          <inkml:trace contextRef="#ctx0" brushRef="#br0" timeOffset="146562.53">14785 9629 4 0,'0'0'184'0,"0"0"-13"16,0 0-15-16,0 0-18 0,0 0-8 0,0 0-9 16,0 0-9-16,0 0-7 0,0 0-2 0,0 0-9 0,0 0 1 15,49-5 1-15,-33 5-9 0,-1-5-4 0,3 5-5 16,2-1-5-16,3 1-6 0,1-4 1 0,-4 4-7 15,-1 0-4-15,8 1-6 0,-3-1-6 0,1 0-2 16,2 0-3-16,0 3-8 0,-2-3 2 16,1 1-3-16,0-1 0 0,0 0-4 0,-2 3-3 15,-2-3-4-15,-3 0 2 0,2 0-3 0,3 0-3 0,-6-3-1 16,0 3 1-16,-2-1-1 0,2-2-5 0,-6 3 5 16,2 0-5-16,-14 0-2 0,19 0 2 0,-19 0-3 15,15-1-2-15,-15 1-1 0,9-3-2 0,-9 3-13 16,0 0-13-16,13-2-11 0,-13 2-12 0,0 0-11 15,0 0-3-15,0 0-11 0,0 0-17 0,0 0-15 16,0 0-11-16,0 0-22 0,-40 10-34 0,25-7-115 16,3-3-308-16,-4-3 136 0</inkml:trace>
          <inkml:trace contextRef="#ctx0" brushRef="#br0" timeOffset="146905.47">14752 9844 191 0,'9'1'165'0,"4"1"0"0,4-2-8 16,2 1-20-16,-2-1-4 0,8 1-12 0,-4 2-11 15,-2-3-6-15,9 1-10 0,-2 1-7 0,1-1-7 16,2 2-4-16,0-3-4 0,-1 1-7 0,2 1-4 16,0-1-7-16,0-1-1 0,-2 3-5 0,-1-3-6 15,-2 0-8-15,-4 1 2 0,4-1 0 0,-5 0-6 16,-4-1-2-16,2 1-1 0,0-3-6 0,-3 3-3 0,-3-1 2 16,-2-1-8-16,-10 2-9 0,18 0-17 0,-18 0-11 15,14-1-13-15,-14 1-23 0,12-4-7 16,-12 4-21-16,8-6-30 0,-8 6-13 0,8-5-157 15,-8 5-314-15,6-12 139 0</inkml:trace>
          <inkml:trace contextRef="#ctx0" brushRef="#br0" timeOffset="147666.73">15501 9370 99 0,'0'0'169'0,"0"0"-8"16,0 0-8-16,0 0-9 0,0 0-13 0,0 0-9 16,0 0-6-16,0 0-14 0,0 0-10 0,0 0-10 15,0 0-12-15,0 0-2 0,0 0-14 0,0 0 3 16,0 0-6-16,0 0-9 0,0 0-3 0,0 0-3 16,0 0-5-16,0 0 5 0,0 0-4 0,22 28 6 15,-12-20-1-15,1 2-5 0,2 1-1 0,7 0-2 16,2 4-5-16,-6-4 3 0,5 4-1 0,3 0-5 15,-3 1 0-15,1-1-4 0,4-2 1 0,-1 4 1 16,0-6-5-16,-2 3-1 0,1-1-1 0,-2 2 0 0,2-1-1 16,-3-3-1-16,4 2 1 0,-1 1-4 15,0-3 1-15,1-1-1 0,-4 3 0 0,-1-6-1 16,-4 4-1-16,2-4 0 0,0 3-6 0,-5-2 7 0,2-1-3 16,-1-2 2-16,-7 0-2 0,3-1-1 0,-2-1 4 15,-8-3-2-15,13 6 0 0,-13-6 0 0,9 5 4 16,-9-5 3-16,8 3 0 0,-8-3 3 0,0 0 1 15,10 5 0-15,-10-5-4 0,0 0 3 0,0 0-1 16,0 0-5-16,9 5-1 0,-9-5-3 0,0 0 2 16,0 0-4-16,0 0 2 0,0 0 0 0,0 0-6 15,0 0 8-15,-16 21-3 0,8-14 3 0,-1 1 2 16,-1 2 1-16,-4 1-7 0,2 0 7 0,-2 2-3 16,-15 0 5-16,-2 9-4 0,0-2 4 0,-7 1-1 0,2 0-3 15,-4 0 2-15,1 1 0 0,1 2-12 0,-3 4-15 16,0 0-28-16,-4-1-21 0,3 3-22 0,2-4-34 15,3 2-36-15,-2 3-199 0,9-11-387 0,6 0 172 16</inkml:trace>
        </inkml:traceGroup>
        <inkml:traceGroup>
          <inkml:annotationXML>
            <emma:emma xmlns:emma="http://www.w3.org/2003/04/emma" version="1.0">
              <emma:interpretation id="{12884519-DAB6-4BA5-B778-2496B606C1A0}" emma:medium="tactile" emma:mode="ink">
                <msink:context xmlns:msink="http://schemas.microsoft.com/ink/2010/main" type="inkWord" rotatedBoundingBox="18197,9830 21560,9602 21692,11556 18329,11784"/>
              </emma:interpretation>
            </emma:emma>
          </inkml:annotationXML>
          <inkml:trace contextRef="#ctx0" brushRef="#br0" timeOffset="154122.46">17797 8976 48 0,'6'-7'109'0,"-6"7"7"0,8-14-7 0,-2 9-9 16,-6 5-2-16,7-11-10 0,-2 5-12 0,-5 6 5 15,6-14-8-15,-6 14 3 0,7-11-3 0,-4 5-5 16,-3 6-4-16,5-9-2 0,-5 9-4 0,0 0 0 16,6-11-5-16,-6 11-4 0,0 0-5 0,0 0-7 15,0 0-1-15,2-7-7 0,-2 7 0 0,0 0-12 16,0 0 1-16,0 0 2 0,0 0-3 0,0 0-1 16,0 0-3-16,0 0-2 0,-14 32 0 0,12-24 2 15,-4 7 0-15,2-1-1 0,1 4-3 0,-2 0-3 0,1-2 4 16,1 9 5-16,-2-3-10 0,2-1-1 0,0 3 4 15,2-7-4-15,-2 0 4 0,0 1-3 0,3 0 3 16,-3 2-5-16,0-3 3 0,3-1 0 0,-2 0 2 16,4-1-2-16,-2-1-4 0,0 1 4 0,0-2 5 15,-2-4-8-15,2-9-4 0,-1 21-17 0,-1-12-10 16,2-9-8-16,0 22-13 0,-3-14-19 0,3-8-9 16,0 17-15-16,0-17-36 0,-1 15-111 0,1-15-258 15,1 9 114-15</inkml:trace>
          <inkml:trace contextRef="#ctx0" brushRef="#br0" timeOffset="154648.9">17225 9706 100 0,'-11'4'127'15,"11"-4"-11"-15,0 0-5 0,0 0-4 0,0 0-1 16,0 0-2-16,0 0-9 0,24 9-6 0,-13-5-8 16,0-2-2-16,7-1-3 0,3 3-8 0,6-1-7 0,13 0-5 15,-8 2 0-15,11-3-9 0,8 2-8 16,1-7 0-16,3 3-6 0,23 0-1 0,-5 4-2 16,3-3 1-16,1-2-8 0,-2 0 1 0,-17-2-3 15,21 2 1-15,-24-1-2 0,21 1-3 0,-25-2 0 16,4 0-1-16,-7 2-9 0,0-3 7 0,-4 4-2 0,-15-3-6 15,-1 2 1-15,-1 1-4 0,-8-2-9 0,-1 2-6 16,-3 0-10-16,-3 2-14 0,-12-2-12 0,21 0-10 16,-21 0-6-16,12 1-6 0,-12-1-16 0,7 4-25 15,-7-4-120-15,0 0-248 0,0 0 110 0</inkml:trace>
          <inkml:trace contextRef="#ctx0" brushRef="#br0" timeOffset="155058.82">17902 10002 51 0,'0'0'181'0,"0"0"-18"16,0 0-8-16,0 0-18 0,0 0-11 0,0 0-12 16,0 0-13-16,0 0-12 0,0 0-13 0,27-1 2 15,-27 1-3-15,0 0-4 0,6 12-10 0,-6-12 1 0,-3 13 1 16,3-13 0-16,-6 19-6 0,1-4-3 15,-1-3 0-15,0 3-5 0,-1-1 0 0,1 3 1 0,-2-4-6 16,-1 1 1-16,5 3-7 0,-7 1-2 0,4-4-6 16,1 0-1-16,0 0 0 0,0 1-3 0,3-2-4 15,-3 0 0-15,5 2-2 0,-4-7-2 0,4 3-3 16,1-11 0-16,0 15-1 0,0-15 2 0,3 16-3 16,3-9 1-16,0 1-1 0,4-1 1 0,0 1-2 15,2-4 1-15,2 2-4 0,4-2 0 0,-3 0-7 16,0-1-16-16,2 1-9 0,-2-2-8 0,3-2-13 15,-3 1-12-15,2-1-15 0,-2 0-17 0,-1-1-10 16,0-2-24-16,1-3-22 0,0 2-157 0,-5-6-327 16,7 0 145-16</inkml:trace>
          <inkml:trace contextRef="#ctx0" brushRef="#br0" timeOffset="155308.82">18354 10048 8 0,'0'0'182'16,"0"0"-9"-16,0 0-17 0,0 0-2 0,0 0-5 16,0 0-9-16,-12 35-6 0,4-18-2 0,2 4-3 15,-6 2-8-15,3 0-6 0,-3 3-6 0,-1 2-7 16,0 4-5-16,-2 3-8 0,3-7-10 0,-6 6-4 16,3 1-8-16,2 0-5 0,1-10-7 0,1 8-10 15,-5 0-1-15,7-5-3 0,-3 7-2 0,3-9-7 16,-2 0 2-16,3-1-4 0,-3 0-10 0,2-4-12 15,3 2-26-15,0-5-23 0,0 0-18 0,5-4-21 16,-4 1-37-16,5-2-33 0,3 0-210 0,-3-13-389 16,11 12 172-16</inkml:trace>
          <inkml:trace contextRef="#ctx0" brushRef="#br0" timeOffset="156158.46">19356 9441 18 0,'0'0'204'0,"0"0"-23"15,0 0-17-15,13 0-19 0,-13 0-12 16,0 0-13-16,0 0-10 0,8 13-9 0,-8-13-5 15,4 15-18-15,-1-8 4 0,0 4-8 0,-3-11-4 0,2 22-9 16,-2-11 0-16,1 0-9 0,-1 2-6 16,0 0-4-16,0 2-11 0,0-1 3 0,-3-1 3 15,0 1-6-15,2-2-3 0,-1-2-1 0,-1 5-4 0,2-5 0 16,1-10-6-16,-2 15 2 0,-2-5-4 0,4-10 0 16,-6 13 1-16,6-13-2 0,-3 12-3 0,3-12 1 15,-5 8-1-15,5-8 0 0,0 0 3 0,0 0 0 16,0 11-3-16,0-11 0 0,0 0-1 0,0 0-3 15,0 0 0-15,0 0-1 0,0 0-2 0,0 0-7 16,12-31-5-16,-6 25-6 0,0-5 2 0,3-2-5 16,-1 1-2-16,4-1-7 0,-2-1 2 0,3-1 2 15,1 2-2-15,-1-1-1 0,4-4 5 16,-5 6-5-16,2 0 8 0,3 0 3 0,-4-1-2 0,2 3 0 16,-1 0 3-16,1 3 2 0,1-2 1 0,-1 1-3 0,0 0 4 15,1 3 3-15,1-4 4 0,-1 7 5 0,-1-3-3 16,1 1 8-16,1 1-5 0,-2 3 5 0,-3 0-4 15,-12 0 4-15,25 0-4 0,-16 3 5 0,0 2 0 16,0 0 8-16,0 3-3 0,3 0 3 0,-5 2 0 16,1 4 0-16,-1-4 0 0,-2 4-1 0,0 0-2 15,1 0 1-15,-3 3-3 0,0-3 0 0,0 0 2 16,2 2-1-16,-4 0-4 0,1-1-2 0,2 0-3 16,-2-3 7-16,-1-1-5 0,-1 1 5 0,0 0-5 15,0-1-10-15,0-11-13 0,-3 16-15 0,3-16-14 16,2 17-21-16,-1-11-20 0,-1-6-20 0,0 0-35 0,-1 15-147 15,1-15-314-15,0 0 139 0</inkml:trace>
          <inkml:trace contextRef="#ctx0" brushRef="#br0" timeOffset="156974.53">20067 8847 19 0,'11'-7'147'0,"-11"7"-6"0,16-7-9 0,-3 3-8 0,4 1-12 15,2-1-5-15,-2 1-5 0,4 0-11 0,5-1-2 16,1 1-7-16,2-1-6 0,-3 3-3 0,-2 1-3 16,3-2-9-16,-9 2-6 0,1 0-7 0,-4 0-4 15,2 2-4-15,-8-1-7 0,-9-1-1 0,18 7-7 16,-11-4 0-16,-7-3-2 0,9 11-3 0,-5-4-1 16,-4-7 2-16,3 13-6 0,-3-13 2 0,-3 15-1 15,-2-5 3-15,-1-4 1 0,0 2 3 0,-3 3 0 0,1-1-2 16,-1-1 0-16,-1 2-3 0,-2-3 1 0,4 0 0 15,-4 1-3-15,4 1-2 0,-4-6 0 16,0 3 1-16,4 1-2 0,1-2-2 0,-1-2 2 0,8-4-7 16,-12 11 1-16,12-11-10 0,-7 6 11 0,7-6 0 15,-6 5 2-15,6-5-2 0,0 0 0 0,0 0 0 16,-5 10-2-16,5-10-1 0,0 0-1 0,0 0 2 16,18 10-1-16,-10-7-2 0,-8-3 2 0,15 4-6 15,-6 0 6-15,0-2-6 0,3 2 1 0,-3-3 2 16,4 5-3-16,-3-2 2 0,1 0 0 0,2 1 4 15,-2 0-5-15,4 1 2 0,-3 2-3 0,1 2 3 16,-1-3-2-16,-2 4-2 0,1-4-1 0,-2 3 3 0,1 4-2 16,-2-3 1-16,-1 3 3 0,1-1-7 15,-1 1 2-15,-1 0 6 0,-2 0-6 0,-2-3 0 16,1 0 1-16,-3 0 3 0,0-11-2 0,0 17-7 0,-6-8 9 16,6-9 6-16,-12 15 5 0,0-8-2 0,0 0 1 15,-3-1 2-15,-3-1 0 0,2-3-3 16,-3 4-3-16,-2-1 5 0,1-3-2 0,-1-2-3 0,2 2 1 15,0 0-1-15,-1-2 4 0,1 1-3 0,1-2-4 16,3 1 2-16,0-2 0 0,15 2-3 0,-24 0-9 16,15-2-14-16,9 2-8 0,-15 0-17 0,15 0-13 15,-16-2-14-15,16 2-25 0,0 0-22 0,0 0-71 16,-10-5-102-16,10 5-316 0,0 0 140 0</inkml:trace>
        </inkml:traceGroup>
        <inkml:traceGroup>
          <inkml:annotationXML>
            <emma:emma xmlns:emma="http://www.w3.org/2003/04/emma" version="1.0">
              <emma:interpretation id="{2CF0FB70-1832-4FC1-A48E-5684B82C33D3}" emma:medium="tactile" emma:mode="ink">
                <msink:context xmlns:msink="http://schemas.microsoft.com/ink/2010/main" type="inkWord" rotatedBoundingBox="22526,9428 26581,9154 26670,10463 22615,10737"/>
              </emma:interpretation>
            </emma:emma>
          </inkml:annotationXML>
          <inkml:trace contextRef="#ctx0" brushRef="#br0" timeOffset="158374.93">21882 9203 126 0,'-46'3'121'0,"39"0"-8"16,-4 2-3-16,2 1-6 0,-3 1-11 0,-1 1-2 16,1-1-10-16,-2 0-5 0,-2 3-3 0,3-1 2 0,-4 0 0 15,4 0-13-15,-2 2-3 0,1-5-7 0,0 5-5 16,2-3-5-16,0 2-4 0,0-3 3 0,1 0-8 15,2 3-7-15,0-6 1 0,2 3-1 0,0-2-1 16,-2 0-3-16,9-5-2 0,-9 11-5 0,9-11 1 16,-6 11 0-16,6-11 1 0,-3 12-2 0,3-12 2 15,0 0-1-15,0 0-4 0,13 18 3 0,-4-11-3 16,4-3 3-16,2 1 0 0,8 1-2 0,1 1 0 16,2 0-3-16,6-1-2 0,7 5 1 0,1-6-2 15,-1 3-3-15,-1 0 2 0,-8-1-4 0,10 1 2 16,4-1 2-16,-3-1-2 0,4 1-1 0,-5-1-1 15,1-2 0-15,-1 0-2 0,-9 0 4 0,-1-1-11 16,0 2 7-16,-3-1 1 0,-3-3 8 0,-5 2-6 16,-1 0 0-16,0-2 0 0,-3 3-9 0,-6-2 9 15,3-1-5-15,-12-1 1 0,13 3-9 0,-13-3-5 16,0 0-13-16,14 2-3 0,-14-2-6 0,0 0-10 0,0 0-18 16,0 0-16-16,0 0-27 0,0 0-146 0,0 0-274 15,0 0 121-15</inkml:trace>
          <inkml:trace contextRef="#ctx0" brushRef="#br0" timeOffset="158670.17">21705 9717 166 0,'24'6'156'0,"2"-4"-13"0,4 3-7 16,2-1-8-16,8 2-14 0,-7-3-4 0,7 1-9 0,-1-2-4 15,0 3-10-15,-11-1-8 0,12-2-10 0,-9-1-5 16,-2 2-8-16,-2-2-3 0,-2 1-8 0,-7 3 1 16,-2-3-7-16,2-2-6 0,-9 0-7 0,6 1-2 15,-15-1-9-15,18 0-9 0,-8 0-13 0,-10 0-10 16,11 3-15-16,-11-3-10 0,0 0-9 0,12 2-19 15,-12-2-21-15,0 0-38 0,0 0-97 0,13-5-244 16,-13 5 107-16</inkml:trace>
          <inkml:trace contextRef="#ctx0" brushRef="#br0" timeOffset="160261.59">23553 9085 2 0,'0'0'133'0,"3"-11"-7"0,-3 11-11 0,0 0-7 0,4-11-4 15,-4 11-10-15,0 0-1 0,0-13-10 0,0 13-4 16,0 0-6-16,-4-15-8 0,4 15-3 0,0 0 0 16,-6-14-6-16,6 14-1 0,-6-13-3 0,6 13-1 15,-8-7-7-15,8 7 0 0,-12-10-7 16,3 7 4-16,9 3-5 0,-18-8 0 0,9 7-2 0,-5-3-2 16,0-1-8-16,4 4 6 0,-7 1-8 0,17 0 2 15,-30 0-2-15,16 3-1 0,0 1-3 0,-1 0 1 16,-3 0 1-16,3 3-4 0,-1-1 0 0,1 3 0 15,0-3-2-15,-1 7 0 0,-1-3 0 0,-2 4-3 16,1 4-2-16,-1-4 1 0,2 4-2 0,-1-1 0 16,6-3 0-16,-4 3 1 0,3 3-2 0,-1 2 1 15,4-4 0-15,1 4-4 0,3-5 3 0,-5-1 0 16,4 6 1-16,5-4-3 0,2-2-1 0,-4 5 2 16,8-4-1-16,-2-1 0 0,4 2 1 0,1 3 3 0,5-5-3 15,3 0-1-15,2 2 1 0,2-3 0 0,-3-4-2 16,8 2 3-16,3-3-4 0,-2 0 2 0,5 1-2 15,-3-5 0-15,4-2 2 0,10 3-2 0,-10-3 1 16,9-1 3-16,-11-2-3 0,3-2 2 0,-5 1 0 16,2-3-4-16,-3 2-2 0,-6-2 2 0,2-3 0 15,-4 2-1-15,2-1 2 0,-3-1 0 0,-2-1-1 16,2 1-1-16,-4-1-7 0,-4 0-17 0,-1 2-15 16,-1-1-8-16,-7 6-21 0,12-11-21 0,-12 11-16 15,4-13-21-15,-4 13-31 0,0-11-112 0,0 11-290 16,0 0 128-16</inkml:trace>
          <inkml:trace contextRef="#ctx0" brushRef="#br0" timeOffset="161004.34">24279 9193 11 0,'0'0'154'0,"0"0"-10"0,0 0-11 16,0 0-11-16,0 0-5 0,-6 32-11 0,6-32-1 15,3 16-9-15,-3-8-9 0,0-8-8 0,3 19-7 16,-2-10-13-16,-1 1-1 0,0-10 4 0,3 23-12 16,-1-12-5-16,-1 0 0 0,2-2-1 0,-3-9-9 15,3 18-2-15,-3-10-5 0,0-8 1 0,5 18-4 0,-5-9-5 16,0-9 1-16,1 13-2 0,-1-13-3 0,2 12-2 15,-2-12 0-15,3 10-5 0,-3-10 4 16,0 0 0-16,1 11 4 0,-1-11 8 0,0 0 11 0,0 0 1 16,0 0-2-16,0 0-8 0,0 0 1 0,0 0-2 15,0 0-4-15,0 0 1 0,0 0-4 0,21-23-7 16,-15 15 0-16,-1-2 3 0,4-1-7 0,-4 0 1 16,1-1 0-16,5 0 2 0,-2-2-8 0,1 1 6 15,2-2-3-15,2 1-1 0,-1 3-4 0,0-3-1 16,1 2-5-16,-1-2 0 0,2-1 0 0,2 4 5 15,-5-2-10-15,2 2 4 0,1 2 3 0,2 0 0 16,-1-2 0-16,-4 2-2 0,3 2 2 0,3-1 2 16,-5 5-2-16,7-7 0 0,-7 3-1 0,1 2 0 0,1 3 1 15,-2-2 2-15,-1 2-3 0,-12 2 1 16,21-5 2-16,-12 5-5 0,-9 0 2 0,16 0 2 16,-16 0-3-16,14 2 1 0,-7 2 0 0,0 1 5 0,-7-5-2 15,12 13-4-15,-7-6 4 0,2 4-1 16,-4-2 5-16,0 3-1 0,3 2 1 0,-6 0 3 0,5 1-1 15,-5-2 3-15,3 4-7 0,0-2 4 0,1 1 1 16,-2 2 0-16,-1-4 1 0,2 4-5 0,0-5 2 16,0 4 0-16,0-4 1 0,-3 2 2 0,5-1 0 15,-4-1-1-15,1-3 0 0,0 2-13 0,1-1-8 16,-3-11-14-16,3 14-3 0,0-5-11 0,-3-9-17 16,0 12-15-16,0-12-12 0,5 7-14 0,-5-7-43 15,0 0-134-15,0 0-301 0,0 0 134 0</inkml:trace>
          <inkml:trace contextRef="#ctx0" brushRef="#br0" timeOffset="161857.61">25016 8320 103 0,'0'0'151'0,"0"0"-10"0,6-12-14 0,-6 12-22 16,3-8-2-16,-3 8-11 0,7-8-14 0,-7 8-1 0,12-4-9 15,-6 0-3-15,-6 4-8 0,19-3-2 0,-5 0-7 16,-14 3-4-16,27 0-4 0,-15 0-6 16,1 3 0-16,3-3-2 0,1 1-3 0,-5 1-3 0,1 2-1 15,-2-3-6-15,0 2-1 0,0 0-5 0,-2 3 6 16,-2-1-9-16,4-1 5 0,-2 2-2 16,-3 4 0-16,-2-4-1 0,2 1 2 0,0 2-2 0,0 1-3 15,-4-3 0-15,-2-7-3 0,3 18 4 0,-3-7 3 16,0-11-4-16,3 16 6 0,-6-7-10 0,3-9 6 15,-2 16-2-15,2-16 1 0,-6 16-2 0,6-9 0 16,0-7-2-16,-3 12 2 0,3-12-3 0,-3 12 3 16,3-12 0-16,-6 11-5 0,6-11 4 0,-1 11-4 15,1-11 7-15,-3 8-4 0,3-8 0 0,0 0-8 16,0 0 11-16,4 17 0 0,-4-17-3 0,6 5 2 16,-6-5-2-16,11 8 1 0,-5-3-1 0,2-2 3 15,3 1-5-15,-2-1-2 0,4 0-1 0,1 2 2 0,-5 0-3 16,4 0 3-16,3 0-4 0,-2 0 3 0,1-1 3 15,-2 3 2-15,1-3-6 0,-1 0 3 0,-1 2-3 16,1-3 2-16,-4 1-1 0,2-1-1 0,-2 1-5 16,1 0 4-16,-10-4-8 0,12 10 7 0,-4-6-1 15,-2 2-2-15,-6-6 5 0,10 11-3 16,-7-5-2-16,0 1 3 0,-3-7 0 0,6 12 0 0,-6-2 2 16,0-10-1-16,4 16 2 0,-4-16 8 0,-4 15 1 15,4-15-1-15,-6 16-2 0,6-16 10 0,-3 13 6 16,0-7 4-16,-4 1 7 0,-5-2-4 0,4 0 0 15,-8-2-2-15,1 1-5 0,-6-1-1 0,-1-2 0 16,2 0-11-16,-2 1 6 0,2-2-1 0,-5 1 0 16,0-1-5-16,4 0-8 0,-2-1-17 0,4 1-12 15,0 0-15-15,2 1-16 0,1-2-12 0,-4 1-11 16,6 1-16-16,-3-1-21 0,10 2-26 0,7-2-143 16,-23 0-308-16,23 0 136 0</inkml:trace>
        </inkml:traceGroup>
      </inkml:traceGroup>
    </inkml:traceGroup>
    <inkml:traceGroup>
      <inkml:annotationXML>
        <emma:emma xmlns:emma="http://www.w3.org/2003/04/emma" version="1.0">
          <emma:interpretation id="{318F3DA8-9233-4E08-ABC7-438711B08A0E}" emma:medium="tactile" emma:mode="ink">
            <msink:context xmlns:msink="http://schemas.microsoft.com/ink/2010/main" type="paragraph" rotatedBoundingBox="17999,12476 25644,11810 25802,13632 18158,1429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B7FB1BD-A53A-4338-AE44-77A88F8DBA27}" emma:medium="tactile" emma:mode="ink">
              <msink:context xmlns:msink="http://schemas.microsoft.com/ink/2010/main" type="inkBullet" rotatedBoundingBox="18036,12904 18870,12832 18898,13150 18064,13223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164861.37">17001 12012 122 0,'0'0'174'0,"0"0"-19"16,0 0-11-16,0 0-12 0,0 0-13 0,0 0-10 15,0 0-9-15,0 0-12 0,0 0-7 0,0 0-4 16,0 0-10-16,0 0-2 0,19-17-3 0,-19 17-9 15,0 0-7-15,15-1-1 0,-15 1-4 0,15 1-4 16,-15-1-6-16,23-1 0 0,-13 1-2 0,2 1 0 16,1-1-8-16,5 0 2 0,8 3-3 0,-6 0-1 15,0-3-1-15,7 0-5 0,0 0-2 0,1 0 3 16,0 0-1-16,5-3-3 0,6 0 1 0,-8 3-1 16,-3 0-3-16,-1 0 1 0,3-1 1 0,-8-1-5 15,-1 2 6-15,-3-4-5 0,0 3 1 0,-1 0 1 16,-3-1-1-16,-2-1-2 0,-12 3-2 0,24 0 2 15,-15 0-2-15,-9 0 0 0,20-2 0 0,-8 2-8 16,-12 0 7-16,16-2-11 0,-16 2 0 0,12 2-2 0,-12-2-10 16,13 2-1-16,-13-2-11 0,0 0-6 15,12 3-13-15,-12-3-3 0,0 0-4 0,9 4-7 0,-9-4-6 16,0 0-17-16,0 0 1 0,0 0-36 0,0 0-97 16,0 0-240-16,0 0 107 0</inkml:trace>
        <inkml:trace contextRef="#ctx0" brushRef="#br0" timeOffset="165217.1">17081 12242 129 0,'0'0'134'0,"0"0"-9"0,0 0-4 0,24 4-12 15,-24-4-6-15,17 4-5 0,-5-4-11 0,1 1-11 0,2 0-1 16,1-1-9-16,4 1-2 0,4-1-4 0,5 4-4 16,-2-4-11-16,2 0 10 0,-1 0-6 0,3 0-2 15,1-4 0-15,8 3-5 0,0 2-5 0,-8-1-1 16,-1-1-6-16,8 0-1 0,-10 0 1 0,0 2-15 15,-1-2 6-15,-3-3 1 0,-4 4-2 0,-1 0-4 0,-1-2-9 16,-4 2-3-16,1 0-11 0,-1 0-11 16,-15 0-5-16,20 0-17 0,-20 0-13 0,15 0-14 15,-15 0-21-15,13 0-11 0,-13 0-15 0,0 0-111 0,0 0-243 16,16-5 108-16</inkml:trace>
      </inkml:traceGroup>
      <inkml:traceGroup>
        <inkml:annotationXML>
          <emma:emma xmlns:emma="http://www.w3.org/2003/04/emma" version="1.0">
            <emma:interpretation id="{7786EBAD-4703-4DB8-BF7F-BE9E2402A993}" emma:medium="tactile" emma:mode="ink">
              <msink:context xmlns:msink="http://schemas.microsoft.com/ink/2010/main" type="line" rotatedBoundingBox="18799,12407 25644,11810 25802,13632 18958,14228"/>
            </emma:interpretation>
          </emma:emma>
        </inkml:annotationXML>
        <inkml:traceGroup>
          <inkml:annotationXML>
            <emma:emma xmlns:emma="http://www.w3.org/2003/04/emma" version="1.0">
              <emma:interpretation id="{EBDA7196-9968-4615-85DD-F5233354F0B2}" emma:medium="tactile" emma:mode="ink">
                <msink:context xmlns:msink="http://schemas.microsoft.com/ink/2010/main" type="inkWord" rotatedBoundingBox="18819,12634 19294,12592 19360,13345 18884,13386"/>
              </emma:interpretation>
            </emma:emma>
          </inkml:annotationXML>
          <inkml:trace contextRef="#ctx0" brushRef="#br0" timeOffset="165792.62">17796 11726 57 0,'0'0'140'0,"0"0"-17"16,0 0-6-16,-14 0-7 0,14 0-7 0,0 0-14 16,0 0-1-16,0 0-6 0,0 0 1 0,0 0-10 15,0 0 7-15,0 0-10 0,0 0-2 0,0 0-7 0,20 21-3 16,-20-21-8-16,9 6 0 0,-2-1-7 0,1 0 0 15,-8-5-8-15,13 8-2 0,-2-3-2 0,0 1-3 16,0 1-2-16,-1-2-5 0,4 1-1 0,-1 3 1 16,1-2-14-16,-2 1 11 0,1-1-5 0,2-1-2 15,-2 2 3-15,1-1 1 0,1 3-4 0,-2 0-3 16,0-2 2-16,5 3-6 0,-4-3-7 0,4 3 9 16,-2 0-2-16,1-2-2 0,-4 0 0 0,3 2 4 15,1-1-12-15,-2 0 12 0,-2 1-1 0,2 0-1 16,-3-1-2-16,0-2 0 0,-2 1 1 0,-1-3 2 0,0 3-3 15,-1-2-3-15,-2 0-8 0,4 4 9 16,-7-5-1-16,2 1 0 0,0 0 4 0,-5-7 3 16,0 17-8-16,0-17 1 0,-3 14 6 0,1-3-2 0,-6-1-1 15,-1 1 1-15,-1 0-1 0,-4 2-1 16,1-3 3-16,-7 7 0 0,1-2-4 0,3 2-1 16,-5-2 2-16,1-2 0 0,4 5-1 0,-3 1 3 0,1-1-2 15,1-1 7-15,-1 1-10 0,0-3-8 0,4 2-14 16,2-3-8-16,1-2-11 0,-1 0-21 15,5 0-14-15,1 1-12 0,1-6-26 0,4 3-139 0,1-10-276 16,-2 14 124-16</inkml:trace>
        </inkml:traceGroup>
        <inkml:traceGroup>
          <inkml:annotationXML>
            <emma:emma xmlns:emma="http://www.w3.org/2003/04/emma" version="1.0">
              <emma:interpretation id="{79482974-744B-4653-98D4-050DF019751F}" emma:medium="tactile" emma:mode="ink">
                <msink:context xmlns:msink="http://schemas.microsoft.com/ink/2010/main" type="inkWord" rotatedBoundingBox="20352,12271 25644,11810 25802,13632 20511,14093"/>
              </emma:interpretation>
            </emma:emma>
          </inkml:annotationXML>
          <inkml:trace contextRef="#ctx0" brushRef="#br0" timeOffset="167552.58">21101 11614 112 0,'0'0'141'0,"0"0"-10"0,0 0-6 0,0 0-15 16,0 0-20-16,0 0 8 0,0 0-4 0,-14 28-7 16,7-18-7-16,-4 2-1 0,4 0-9 0,-5-1-4 15,2-2-15-15,-7 3 9 0,2 1-4 0,2 2-15 0,-2-4 8 16,-3 5-10-16,3-4-2 0,-1 0 2 0,1 1-6 15,0-4 2-15,1 2-7 0,0 3 0 16,2 0-4-16,0-5-3 0,-2 2-1 0,2 0-5 0,2-2 1 16,-2 1-5-16,5-4 3 0,-2 1 0 0,1 0-5 15,2-1 2-15,6-6-2 0,-10 11-1 0,10-11 0 16,-8 9 0-16,8-9-1 0,-4 11-2 0,4-11 1 16,0 0 1-16,-5 9-2 0,5-9 4 0,0 0 1 15,0 0-5-15,17 12-1 0,-10-7-3 0,-7-5 0 16,17 3 4-16,-7-1-3 0,8-1-1 0,-3 4 1 0,0-3-4 15,10 2 8-15,-4-1-3 0,6-1 0 0,3 1 0 16,-8-1 1-16,6 0-3 0,-1 4 2 16,3-4-1-16,-2-2 1 0,1 5-3 0,1-3 4 0,-4 2 1 15,0-4-4-15,-2 1 1 0,-5 2 0 0,0-2-4 16,-1 1 3-16,-1 2-1 0,1-3 1 16,-5 1-10-16,-1 2 10 0,-3-3-11 0,1 0-6 0,-10-1-12 15,14 5-13-15,-14-5-4 0,10 5-15 0,-4-3-11 16,-6-2-18-16,0 0-21 0,9 6-40 0,-9-6-92 15,0 0-262-15,0 0 116 0</inkml:trace>
          <inkml:trace contextRef="#ctx0" brushRef="#br0" timeOffset="168133.66">22248 11509 115 0,'-12'-2'161'0,"12"2"-10"0,-26 0-7 15,10 0-9-15,-2 4-9 0,2 0-10 0,-2 0-7 0,-2 1-10 16,-5 2-5-16,3 6-12 0,-2-6 1 16,3 4-13-16,0 3-1 0,0 0-7 0,2-4-4 15,4 1-8-15,0 4-6 0,4 0-5 0,1 0 0 0,3-1-1 16,-2 3-3-16,6 1-3 0,1-2-7 0,4 1 6 15,2 1-2-15,4-5 4 0,4 3-2 0,-1 5-3 16,9-7-1-16,-2 3-14 0,7-3 8 0,2-3-2 16,0 2 1-16,9-1-1 0,4-1-5 0,2-5 2 15,-2 1 1-15,0 0-5 0,-9-1 2 0,2-2-6 16,-3-3 1-16,10 2-7 0,-10 0-9 0,0-3-16 16,1 2-14-16,-5 0-25 0,2-1-32 0,-1 1-26 15,0-4-50-15,-2-3-135 0,2 0-329 0,-6 4 145 16</inkml:trace>
          <inkml:trace contextRef="#ctx0" brushRef="#br0" timeOffset="175766.33">19387 12180 25 0,'0'0'164'16,"0"0"-8"-16,0 0-19 0,0 0-7 0,0 0-8 15,0 0-3-15,0 0-10 0,30-2-7 0,-30 2-12 0,25-5 1 16,-7 1-3-16,6-1-8 0,7 1-7 0,10-4-9 15,5 3 7-15,0-2-3 0,2 1 1 0,6-1-5 16,-2 0-8-16,0 0-3 0,-7-1-6 0,-4 6-6 16,-8-3-1-16,-4 5-4 0,-3-2-4 0,4-2-5 15,-10 3 1-15,-1 1-11 0,0 0-7 0,-4 0-11 16,0 0-8-16,-3 0-8 0,0 1-10 0,-12-1-14 16,17 4-7-16,-17-4-5 0,13 6-11 0,-13-6-14 15,7 5-8-15,-7-5-9 0,5 9-16 0,-5-9-153 16,0 0-285-16,0 0 127 0</inkml:trace>
          <inkml:trace contextRef="#ctx0" brushRef="#br0" timeOffset="175348.53">19709 11369 77 0,'0'0'126'15,"0"0"-17"-15,6-8-10 0,-6 8-7 0,0 0-10 0,0 0 0 16,0 0-6-16,6-9-2 0,-6 9-5 16,0 0-2-16,0 0-7 0,0 0-1 0,0 0 0 15,0 0-1-15,0 0-8 0,0 0 3 0,0 0-4 0,5-13-2 16,-5 13-1-16,0 0-5 0,0 0 3 0,0 0-6 16,0 0 5-16,0 0-8 0,0 0 1 15,1-11-3-15,-1 11 2 0,0 0-1 0,0 0-1 0,0 0-1 16,0 0 2-16,0 0-3 0,0 0 1 0,0 0-5 15,0 0-1-15,0 0-6 0,0 0-1 0,0 0-5 16,0 0 0-16,0 0 1 0,0 0-7 0,0 0 2 16,0 0-1-16,0 0 0 0,5 33-1 0,-4-25 1 15,-1-8 2-15,2 23-4 0,-1-10 4 0,2 4 2 0,-1-3 0 16,2 3 1-16,-2-3-3 0,-1 3 3 16,4 1-2-16,-4-3-1 0,1 2-2 0,3-2 1 0,-3 2-1 15,2-3 0-15,-5 3 0 0,2-4-3 0,1 2 0 16,-2-6 3-16,4 7-5 0,-2-7 5 0,-1 2 6 15,2-1-5-15,-1 0 3 0,-1-2-2 0,-1-8 0 16,3 20-2-16,-3-11-2 0,0-9-10 0,3 20-8 16,-3-9-15-16,0-11-16 0,-1 18-24 0,1-7-6 15,0-11-17-15,-2 16-18 0,2-16-26 0,-3 17-51 16,0-6-94-16,3-11-300 0,-7 10 133 0</inkml:trace>
          <inkml:trace contextRef="#ctx0" brushRef="#br0" timeOffset="176195.05">19745 12360 44 0,'0'0'148'0,"0"0"-8"0,0 0-13 0,-6 11-6 15,6-11-8-15,0 0 1 0,-4 15-10 0,4-15-1 16,-3 11-8-16,3-11-2 0,-5 15-1 0,1-7-15 16,2 0-1-16,2-8-6 0,-6 16-4 0,6-5-1 0,-3 0-4 15,0-2-6-15,3-9-4 0,-1 18-5 16,-1-7-2-16,2-11-7 0,0 20 2 0,0-12-3 0,2 2-6 16,-2-10-2-16,1 18-2 0,4-11-1 0,-2 4 1 15,3-5-5-15,0 1 2 0,1 1-4 0,4-3-2 16,-2 0 0-16,2-2-4 0,1 2 0 0,-1-1-1 15,1 0-7-15,1 1-11 0,-1-5-17 0,0 3-10 16,-2-1-12-16,2-1-17 0,0-1-24 0,3 0-20 16,2-1-29-16,-4-4-165 0,1 0-324 0,-1-4 144 15</inkml:trace>
          <inkml:trace contextRef="#ctx0" brushRef="#br0" timeOffset="176446.67">20157 12371 156 0,'-6'14'190'0,"-2"-2"-18"0,2 4-10 0,-1 7-2 16,-2 0-8-16,-2 0-13 0,1 1-7 0,1 2-5 16,2 2-12-16,1 0-10 0,-5 7-9 0,1 1-9 15,1 1-8-15,3-1-11 0,1-9-5 0,1 3-6 16,-2-2-3-16,6 6-2 0,-2 3-8 0,-2-13-2 15,3 3-6-15,-1-1-11 0,2-2-19 0,0 1-12 16,2-1-20-16,-1-6-23 0,2-1-19 0,-2 1-25 16,5-8-35-16,2 5-198 0,4-6-351 0,1 0 156 15</inkml:trace>
          <inkml:trace contextRef="#ctx0" brushRef="#br0" timeOffset="177614.47">23767 11310 181 0,'0'0'188'0,"0"0"-20"0,0 0-16 0,6-7-19 16,-6 7-13-16,0 0-9 0,0 0-17 0,0 0-9 15,0 0-10-15,0 0-4 0,0 0-11 0,-32 19 1 0,20-9-6 16,-3 0-8-16,0 1 0 0,-5 3-4 16,-2-5-4-16,0 6-1 0,1-5 0 0,-3 4-4 15,2 0-2-15,-2 0-1 0,1 0-2 0,-1 0-4 0,2-1 0 16,1-1-3-16,-3 1 0 0,2 0 4 0,4-4-3 16,3 1-3-16,-3-2-3 0,3 1 1 15,0 2-5-15,2-3-1 0,3 1 1 0,-4 0-1 0,5-4 1 16,3-1-2-16,-1 2-3 0,-2 1 1 0,9-7-8 15,-9 9 8-15,9-9-1 0,-8 6-1 0,8-6 0 16,-10 7-5-16,10-7 6 0,0 0 0 0,-9 7 1 16,9-7-2-16,0 0 4 0,0 0-2 0,0 0 4 15,13 17-3-15,-4-15 1 0,0 3-1 0,2-1 0 16,-1-1-3-16,4 3 2 0,2-1-2 0,0 2 2 0,7 3-2 16,2-4-4-16,2 2 5 0,1-1 4 15,-1 3-6-15,-1-1 4 0,-1-1 0 0,2 2-2 16,-2-2-2-16,0 3 2 0,-1-4 0 0,-1 4-2 0,-1-2-5 15,-3 0 4-15,-4-2-3 0,2-1-1 0,-4 1 3 16,4 0 2-16,-5 0-1 0,-2-2-2 16,-3 0-1-16,2 1-9 0,-3-1-7 0,2-2-6 0,-8-3-12 15,12 10-11-15,-9-5-5 0,-3-5-14 0,10 7-18 16,-10-7-17-16,0 0-18 0,6 8-15 0,-6-8-41 16,0 0-112-16,11 0-306 0,-11 0 135 0</inkml:trace>
          <inkml:trace contextRef="#ctx0" brushRef="#br0" timeOffset="178139.5">24431 11545 194 0,'0'0'183'15,"4"-15"-15"-15,-4 15-13 0,6-13-14 0,-3 5-7 0,-3 8-9 16,11-17-12-16,-5 9-1 0,3-3-12 0,-2-1-5 16,1-2-6-16,-1 1-9 0,4-3-2 0,-4 3-5 15,-1-1-1-15,1-3-7 0,2 2-5 0,-3 1-7 16,8-6-4-16,-8 5-1 0,4 0-8 0,-1 0-1 15,-3 3-5-15,2-1-5 0,-2 2-1 0,0 1 0 16,-2 0-4-16,2 5 1 0,-6 5 0 0,4-12-7 16,-4 12 2-16,9-11-5 0,-9 11-2 0,0 0-2 15,6-7-6-15,-6 7-1 0,0 0 2 0,0 0-8 16,0 0 2-16,-3 34 2 0,-3-18 1 0,5 2 8 16,-4 6-4-16,-2 12 4 0,0 1-2 0,5 0 5 15,-2-2-2-15,1 4 3 0,3-1 1 0,-6 3 3 16,9-1 1-16,0-2-5 0,0 3 2 0,1-6-2 0,2 3-2 15,1-3 1-15,-2-6-2 0,2-4 0 0,1 2-2 16,-7-3 1-16,5-1 1 0,-1 0-2 16,-5-6-4-16,0-1-6 0,3-1-15 0,-3-1-21 0,-3 0-27 15,3-4-19-15,-8 1-40 0,4-1-32 0,-1-3-49 16,-5 0-157-16,10-7-390 0,-15 6 172 0</inkml:trace>
        </inkml:traceGroup>
      </inkml:traceGroup>
    </inkml:traceGroup>
    <inkml:traceGroup>
      <inkml:annotationXML>
        <emma:emma xmlns:emma="http://www.w3.org/2003/04/emma" version="1.0">
          <emma:interpretation id="{6F84D646-6FFC-4B79-BF45-6E309FA8E741}" emma:medium="tactile" emma:mode="ink">
            <msink:context xmlns:msink="http://schemas.microsoft.com/ink/2010/main" type="paragraph" rotatedBoundingBox="4959,15231 15882,14905 15920,16178 4997,165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83C2CE5-EFBF-4BDF-B95B-00DB5D26B219}" emma:medium="tactile" emma:mode="ink">
              <msink:context xmlns:msink="http://schemas.microsoft.com/ink/2010/main" type="line" rotatedBoundingBox="4959,15231 15882,14905 15920,16178 4997,16505"/>
            </emma:interpretation>
          </emma:emma>
        </inkml:annotationXML>
        <inkml:traceGroup>
          <inkml:annotationXML>
            <emma:emma xmlns:emma="http://www.w3.org/2003/04/emma" version="1.0">
              <emma:interpretation id="{9F52C844-C222-4D95-BE1F-EC3CDE1FCDC1}" emma:medium="tactile" emma:mode="ink">
                <msink:context xmlns:msink="http://schemas.microsoft.com/ink/2010/main" type="inkWord" rotatedBoundingBox="4968,15511 6741,15458 6768,16341 4994,16395"/>
              </emma:interpretation>
            </emma:emma>
          </inkml:annotationXML>
          <inkml:trace contextRef="#ctx0" brushRef="#br0" timeOffset="180669.01">5028 14571 78 0,'0'0'103'0,"0"0"-6"16,-6 11-2-16,6-11-1 0,0 0 1 0,-1 12-11 15,1-12-9-15,0 0-5 0,0 14-2 16,0-14-3-16,4 15 0 0,-4-15-1 0,11 11-2 16,-2-5-6-16,1 4 0 0,2-4-6 0,1 3 2 15,2 2-7-15,3-1 3 0,7-2-6 0,-2 5-2 0,2-4-2 16,5-2 4-16,-2 4-8 0,2 0 0 16,9-4-3-16,1 6 0 0,-8-3-6 0,8 2-6 0,-12-5 4 15,2 1-2-15,-2 3-3 0,-1-3-2 0,2 0 0 16,-4 2-2-16,-1 2-3 0,-8-4 1 0,2 0-7 15,-5 2 7-15,4-3-4 0,-7 3 0 0,-1-2-3 16,-3 2-1-16,-1-7 2 0,1 8 0 0,-6 3-1 16,0 1-2-16,-8-3 1 0,2 3 0 0,-7 0 1 15,-5 4 5-15,-1-1-9 0,-2 2 3 0,-11 2 1 16,2 2-2-16,4-7 1 0,-6 5 1 0,1-1 0 16,-3 4-5-16,1-5-6 0,5 1-6 0,2-3-10 15,-1 0-9-15,-5 1-16 0,9-1-2 0,-2-1-12 16,2 1-6-16,1-4-7 0,1 4-15 0,3-1-11 15,0 0-12-15,-1 1-20 0,3-5-69 0,7-2-216 16,-3 0 97-16</inkml:trace>
          <inkml:trace contextRef="#ctx0" brushRef="#br0" timeOffset="180187.66">3947 15135 96 0,'0'0'145'0,"31"8"-12"0,-16-9-11 16,3-2-8-16,7 2-3 0,4-1-8 0,-2 1-4 0,1-2-16 15,11-2-3-15,1 2-4 0,3 1-5 16,-6-3-6-16,-5 4-10 0,8-2-3 0,-9 2-6 15,-2 0-5-15,1-3-5 0,-1 4 0 0,-2 0-1 16,0 4-9-16,0-8-1 0,0 8-2 0,-3-4-3 16,-4 2 0-16,0 1-7 0,-2-2-8 0,-2 0-10 15,4 3-6-15,-3-4-6 0,0 2-12 0,2-1-10 0,-5 1-13 16,2-1-15-16,-6-1-17 0,7 1-9 0,-5 2-12 16,-12-3-101-16,22 0-221 0,-5-3 99 0</inkml:trace>
          <inkml:trace contextRef="#ctx0" brushRef="#br0" timeOffset="179773.55">4069 14780 29 0,'-12'-4'148'16,"12"4"-8"-16,0 0-12 0,-12-1-2 0,12 1-11 0,0 0-5 15,0 0-10-15,0 0-15 0,0 0-7 0,0 0-6 16,0 0-5-16,-15 1-10 0,15-1-2 0,0 0-5 16,0 0-5-16,0 0-5 0,0 0 4 0,35 11-5 15,-20-8 4-15,4-2-4 0,9 1-12 0,1-1 5 16,12 5 2-16,-2-6 1 0,4-2-10 0,2 2 0 15,1 4-1-15,-1-4 2 0,4 2-4 0,-5-2 3 16,-1 1-4-16,3 1-5 0,-7 0 2 0,1-2-3 16,0 0 0-16,-13 4-2 0,3-2-3 0,-2 0 1 15,-1-1-1-15,-7-1-1 0,8 3 0 0,-1 0-4 16,-8 1-6-16,1-1-10 0,-2-1 2 0,1 1-14 0,-4 3-9 16,-3-4-1-16,-3 1-14 0,1-1-18 15,-10-2-13-15,11 4-10 0,-11-4-3 0,9 6-14 16,-9-6-29-16,0 0-86 0,0 0-239 0,-27 16 106 0</inkml:trace>
        </inkml:traceGroup>
        <inkml:traceGroup>
          <inkml:annotationXML>
            <emma:emma xmlns:emma="http://www.w3.org/2003/04/emma" version="1.0">
              <emma:interpretation id="{B6339885-35BE-458B-B6BB-1941EC5A7A09}" emma:medium="tactile" emma:mode="ink">
                <msink:context xmlns:msink="http://schemas.microsoft.com/ink/2010/main" type="inkWord" rotatedBoundingBox="7600,15378 11201,15270 11225,16057 7624,16164"/>
              </emma:interpretation>
            </emma:emma>
          </inkml:annotationXML>
          <inkml:trace contextRef="#ctx0" brushRef="#br0" timeOffset="182614.52">6606 14517 16 0,'0'0'79'0,"0"0"-6"0,0 0-8 0,-12-7 2 15,12 7 1-15,0 0-6 0,0 0 1 0,0 0-6 16,-7-6 6-16,7 6-7 0,0 0-3 0,-6-7 4 16,6 7-2-16,0 0-3 0,0 0-2 0,-9-10-5 15,9 10 5-15,0 0-1 0,-8-7-3 0,8 7-4 16,0 0-2-16,0 0-7 0,0 0-3 0,0 0-2 15,0 0-7-15,0 0 2 0,0 0-1 0,0 0 0 16,0 0 3-16,0 0-3 0,0 0 1 0,0 0 1 16,0 0 3-16,0 0 2 0,36 13-4 0,-17-9 1 15,1-2-7-15,7-1 1 0,1 3-1 0,2-1 2 0,3-1-12 16,8 4 12-16,-2-4-4 0,0 1 1 16,3-2-1-16,-4-1 0 0,1 1 0 0,3 3-1 15,-5 0-2-15,1-4-4 0,-6 1 0 0,7-1 1 16,3 4-7-16,-2-4 2 0,-1 0 2 0,0 0-4 0,-8 1 7 15,-1-1-4-15,-5 5-1 0,2-5-4 16,-8 0 6-16,1 0-5 0,-4 1 0 0,1 3-12 0,-5-4-3 16,-5 0 1-16,-7 0-18 0,19 3 2 0,-19-3-12 15,9 2-12-15,-9-2-1 0,0 0-9 0,0 0-6 16,0 0-12-16,0 0-2 0,0 0-12 0,-32 9-11 16,17-7-95-16,-5 2-215 0,-7-4 95 0</inkml:trace>
          <inkml:trace contextRef="#ctx0" brushRef="#br0" timeOffset="182875.2">7138 14663 30 0,'-3'8'141'16,"3"-8"-15"-16,-3 10-1 0,3-10-11 16,-4 21-4-16,7-10-10 0,-3 1-7 0,1 4-3 0,-1-1-6 15,3 2-5-15,0 0 0 0,0 0-7 0,0 1-8 16,5 6-8-16,-5-2-1 0,0-5-9 0,3 4-2 15,-3-2 0-15,1-1-5 0,2 3-11 0,-6-2-6 16,3-2 6-16,0 1-5 0,2-1-3 0,-2-1-1 16,-3-1-3-16,3 1 2 0,-3-5-4 0,3 4-8 15,3-4-12-15,-6-4-8 0,3 6-9 0,1-7-2 0,-4-6-10 16,6 18-15-16,3-13-14 0,-2 3-17 16,2-3-12-16,2-3-12 0,5 2-13 0,-7-3-78 15,8-2-211-15,-1-3 94 0</inkml:trace>
          <inkml:trace contextRef="#ctx0" brushRef="#br0" timeOffset="183214.57">8117 14517 144 0,'0'-10'157'15,"0"10"-14"-15,9-9-10 0,-9 9-4 0,0 0-13 0,0-15-10 16,0 15-12-16,0 0-13 0,0 0-7 0,0 0-2 16,-29 0-3-16,29 0-2 0,-25 11 1 0,9-1-2 15,-4 1-5-15,4-1-3 0,-7 5-2 0,4-2-6 16,3 6 2-16,-1 2-4 0,1-2-7 0,5-5-2 16,-3 10-2-16,3-3 1 0,2-1-2 0,2-2-5 15,1 4-4-15,3-4 1 0,3 0-1 0,0 2-4 16,0-2-1-16,3-1-4 0,6 5 1 0,1-3 0 15,1-4-1-15,0 1 1 0,3-2-3 0,2 2-1 0,7-1-3 16,-10-6-13-16,9 2-13 0,-5 0-17 16,-1-2-15-16,4-2-22 0,-1-1-14 0,-4-2-16 15,3-1-26-15,-3-3-19 0,1 0-144 0,1-6-312 16,2 2 139-16</inkml:trace>
          <inkml:trace contextRef="#ctx0" brushRef="#br0" timeOffset="183687.6">8412 14751 59 0,'0'0'131'0,"0"0"-9"0,0 0-4 0,0 0-8 16,0 0-7-16,6 22-8 0,-6-22-4 0,0 18-7 16,0-5-4-16,0-2-4 0,0 2-1 0,0 3-4 15,5-7-12-15,-5 4-4 0,0 2-6 0,1-5-5 16,-1-10 1-16,1 21-9 0,2-13-5 0,-3 2 5 15,0-10-7-15,0 18-5 0,3-11 2 0,-3-7-5 16,0 12 1-16,0-12 1 0,0 0-7 0,0 10 3 16,0-10-1-16,0 0-3 0,11 5 4 0,-11-5-5 15,0 0-3-15,0 0-1 0,0 0 0 0,25-16-5 16,-16 11-3-16,-1-1-4 0,4-5-11 0,1 0 1 0,0 2-8 16,1-3 2-16,-2-2 2 0,1 0 3 15,1 5 1-15,-5-3-3 0,4 0 2 0,0 0 4 16,2-2-1-16,-4 4 1 0,2-1 2 0,-7 4 7 15,3 0 4-15,-1 0 8 0,1 0-6 0,-9 7 4 0,10-7-3 16,-10 7-4-16,10-6-1 0,-10 6 3 16,0 0-1-16,0 0 1 0,20 8 2 0,-20-8 2 15,6 9 2-15,0-2 2 0,-3 4-5 0,1 0 11 0,1-2-6 16,-1 4 1-16,2 2-2 0,0-2 4 0,-4-1-9 16,4 1 10-16,1 1-4 0,-1 1 2 0,0-2-4 15,0 0-2-15,-5 2-1 0,4-8 1 0,-4 4-2 16,2-2-3-16,-3-9-14 0,3 15-11 0,-3-8-13 15,0-7-7-15,0 0-12 0,3 13-7 0,-3-13-19 16,0 0-16-16,0 0-16 0,0 0-20 0,0 0-91 16,0 0-240-16,-9-35 106 0</inkml:trace>
          <inkml:trace contextRef="#ctx0" brushRef="#br0" timeOffset="183992.79">9047 14396 137 0,'0'0'135'0,"17"6"-10"16,-8 1-11-16,-3-3-11 0,1 3-5 0,1 5-3 0,-1 0-3 16,1 2-4-16,-1 3 0 0,2 6-4 0,-2-1-5 15,2 4-6-15,-6-4-7 0,5 4 0 0,-7-1-1 16,1 1-1-16,-1 0-7 0,-1 5-5 0,-1-8 1 15,-1 3-10-15,1-1-3 0,-7 1-2 0,5-3-4 16,-3-1-2-16,-1 2 1 0,1-7-8 0,-1 4 0 16,1-5 0-16,-2-1 2 0,2 2-6 0,-3 0-4 15,5-4-20-15,-2 1-14 0,0-6-19 0,3 4-14 16,-2-1-22-16,5-11-14 0,-3 13-25 0,3-13-8 16,3 14-26-16,-3-14-98 0,8 4-262 0,-8-4 115 15</inkml:trace>
          <inkml:trace contextRef="#ctx0" brushRef="#br0" timeOffset="184511.4">9592 15158 76 0,'42'0'166'0,"2"2"-14"0,-1-2-14 0,7-4-9 16,-6 3-11-16,0 0-12 0,2-4-9 16,-3 4-7-16,-1 0-11 0,-12-2-6 0,1 2-12 15,-4 0-3-15,-2 1-13 0,-5 1-12 0,-2-1-35 16,-4 1-30-16,-2-1-47 0,-3 3-30 0,-9-3-92 16,12 2-216-16,-12-2 97 0</inkml:trace>
          <inkml:trace contextRef="#ctx0" brushRef="#br0" timeOffset="184272.94">9634 14873 15 0,'19'-3'171'0,"-9"0"-18"0,5 0-6 16,0 3-11-16,3 0-10 0,0 0-10 0,0 2-9 0,1-4-7 15,-1 2-9-15,3 2-12 0,9-2-6 0,-3 1-5 16,-3 3-3-16,-1-2-7 0,4 2-5 16,-1-3-4-16,-7-1-5 0,-1 3-3 0,1-2-2 0,-1 1-5 15,0 0-3-15,-3-2-6 0,0 5 0 16,1-3-3-16,-2-1-1 0,-4 0-3 0,-1 1-3 0,-9-2-1 16,18 4-2-16,-9-3-17 0,-9-1-14 0,9 4-13 15,-9-4-22-15,0 0-23 0,0 0-31 0,0 0-19 16,0 0-128-16,-22 14-276 0,8-11 124 0</inkml:trace>
        </inkml:traceGroup>
        <inkml:traceGroup>
          <inkml:annotationXML>
            <emma:emma xmlns:emma="http://www.w3.org/2003/04/emma" version="1.0">
              <emma:interpretation id="{8DD671C8-F0DA-4608-8BBA-F540A27D24E7}" emma:medium="tactile" emma:mode="ink">
                <msink:context xmlns:msink="http://schemas.microsoft.com/ink/2010/main" type="inkWord" rotatedBoundingBox="11902,15024 15882,14905 15920,16178 11940,16297"/>
              </emma:interpretation>
            </emma:emma>
          </inkml:annotationXML>
          <inkml:trace contextRef="#ctx0" brushRef="#br0" timeOffset="185840.13">11237 14738 2 0,'4'-13'102'16,"-4"13"10"-16,3-7-10 0,-3 7 2 0,0 0-3 16,0 0-5-16,0-13-3 0,0 13-8 0,0 0-7 15,0 0-6-15,-12-8-8 0,12 8 0 0,0 0-3 16,-22 5-1-16,22-5-4 0,-25 11-4 0,10-4 1 16,-3 4-5-16,3-1-3 0,0 0-4 0,1 4-1 15,-2 7-4-15,7-9-4 0,2 7-4 0,-2 0 3 16,0 5-6-16,0 0 3 0,4 0-3 0,4 0-4 15,1 0 4-15,3 2-5 0,3-2 2 0,0 2-8 0,0-3 2 16,3-2 1-16,1 4 1 0,-1-4-2 16,5 0-2-16,3 0-3 0,3-4 1 0,-8-3-2 15,6-1 3-15,0-2 1 0,1 2-3 0,3-2-3 16,-4-6 2-16,2 1-2 0,-1-3 2 0,9 1-2 0,-2-3-1 16,-7 0-2-16,2-3 1 0,4 0 1 0,2-3 0 15,-5-1-3-15,5-3 0 0,-1 2-2 0,-1-4 2 16,0-2-1-16,2 0 3 0,0-5-1 0,-2 1 4 15,10-5-6-15,-7-3 0 0,5-2-4 0,-5 1-5 16,2-2-9-16,-2-1 1 0,2 0-2 0,-3-1 0 16,-3 1-11-16,-8 8-2 0,-1-6-2 0,3 4 2 15,-3-3 2-15,-2 2-2 0,-1 1-7 0,-3 0 2 16,-3-2 1-16,0 1 4 0,-4 3 0 0,-2 0 1 16,-2 4 0-16,-2 1 11 0,-2 0-11 0,-3-8 4 15,-3 6-3-15,-1 3 1 0,-1 4 0 0,-7-4-1 16,0 5-2-16,0-1 8 0,-4 1-1 0,-2 2 4 15,-3 1-4-15,1 3 11 0,-10 0-8 0,-1 0 13 16,1 2-12-16,-1 0 2 0,-1 2 4 0,2 0 2 0,-1 5-2 16,0 0 4-16,0-2-1 0,-1 4 1 0,10-3-3 15,-9 7 5-15,9-9 4 0,1 7 4 0,-9 2 1 16,2 4 5-16,8-8 5 0,1 4 3 0,-2 4-2 16,6-1 5-16,-1 2 1 0,1-6-1 0,3 7-2 15,6-6 0-15,-4 3-5 0,4-1 5 0,3 2-2 16,0-4-4-16,3 2 1 0,0-2-1 0,2-4 1 15,4 4 1-15,0-1 6 0,3-10-5 0,-3 19 0 16,4-8 7-16,4 1-5 0,-2-2 7 0,3-1 1 16,1 2-3-16,4-2 1 0,4 2 3 0,5 2-3 15,4-4 3-15,2 2-2 0,0-2 5 0,1 0-8 16,15 0-1-16,-2-1 0 0,4-1-1 0,-3-2 1 16,4 2-2-16,-2-3-2 0,2-3 4 0,0 0-1 15,-3 1-1-15,-2-2-3 0,-9 2-1 0,-1-2 1 16,0 0-4-16,-8 0 0 0,4-2 2 0,-7 0-1 15,0 1-3-15,-4 0 1 0,3 0 1 0,-4-2-1 16,-4 2-1-16,-10 1-3 0,19-4-4 0,-8 4-19 16,-11 0-9-16,15-6-19 0,-15 6-24 0,12-1-26 15,-12 1-27-15,15-2-24 0,-15 2-113 0,13-2-279 16,-13 2 123-16</inkml:trace>
          <inkml:trace contextRef="#ctx0" brushRef="#br0" timeOffset="186211.45">12652 14694 98 0,'0'0'120'0,"0"0"-10"16,0 0-11-16,0 0 0 0,0 0-8 0,-16-16-3 16,5 14-5-16,11 2 3 0,-27 2-2 0,11 1-1 15,-2 2-8-15,2 0 6 0,-4 3-10 0,2 2-1 16,-4 2-6-16,-2 5-2 0,5-4-6 0,-1 3 0 16,5 4-7-16,1 2-1 0,2-2-8 0,1 2-1 15,7-2 2-15,-1 3-8 0,7 2-2 0,1-1 3 16,4-2-6-16,2 0 0 0,2 0-4 0,-1 3-5 15,2-4 6-15,1 0-6 0,2 0 2 0,2-1-4 16,-2-1 0-16,2-2-10 0,-6-4-15 0,5-4-19 16,-2 5-20-16,-2-5-28 0,1-1-23 0,1 2-26 15,-1-3-27-15,-4-4-110 0,6-1-283 0,-2-2 125 16</inkml:trace>
          <inkml:trace contextRef="#ctx0" brushRef="#br0" timeOffset="186743.41">13037 14935 117 0,'0'0'147'0,"12"13"-15"0,-5-7-6 15,-7-6-12-15,12 12-13 0,-7-3-6 0,1 1-8 0,3 1-9 16,-3 1-3-16,-5-1-11 0,5 1-4 0,-5 1-5 15,4 2-4-15,-2-3-8 0,1-1 2 16,-2 3-7-16,1-3 0 0,0-2-6 0,0 0-3 0,0 2 0 16,1-3-8-16,-4-8-1 0,6 20 3 0,-4-17-7 15,-2-3 5-15,6 14-3 0,-3-9-3 0,-3-5 1 16,7 11-2-16,-7-11 2 0,6 4-1 0,-6-4-3 16,11 4 0-16,-11-4-2 0,0 0 2 0,0 0-2 15,26-10 1-15,-20 4-3 0,3-2-6 0,-1 1-3 16,2-1-8-16,1-4 1 0,-1 0-8 0,2-3-3 15,-2 1 2-15,1-2 2 0,1 1 1 0,-2-4 2 16,2 6-5-16,-1-3 4 0,2 2 5 0,-4 2-2 0,3 1 2 16,0 0-2-16,1-1 3 0,-2-1 0 15,1 8 2-15,1-3-4 0,-4 3 5 0,6-3-2 16,-6 5-3-16,0 1 2 0,3-2 8 0,-12 4 0 0,21-1-2 16,-9 2 7-16,-12-1 4 0,26 4-3 0,-15 1-2 15,-2-1 4-15,4 5 1 0,-1-1 6 0,-3-3-1 16,-1 8-2-16,5-1 5 0,-3 3-1 0,-2-3 8 15,-1 2-6-15,1-2 12 0,1 3-12 0,-5-4 4 16,2 6-9-16,0-3 6 0,0 1-6 0,-4-2 3 16,4 1-4-16,-5-3-1 0,-1 0 2 0,3-1-2 15,-1 1 0-15,-2-11-1 0,0 19-17 0,0-11-15 16,0-8-22-16,0 18-11 0,0-18-31 0,-2 13-28 16,2-13-22-16,-4 8-120 0,4-8-274 0,0 0 121 15</inkml:trace>
          <inkml:trace contextRef="#ctx0" brushRef="#br0" timeOffset="191167.21">13832 14071 109 0,'0'0'136'16,"4"-11"-6"-16,-4 11-16 0,0 0-8 0,0 0-11 15,0 0 2-15,0 0-8 0,-4-12-5 0,4 12-9 16,0 0-5-16,0 0-5 0,0 0-5 0,-6-10-3 16,6 10-7-16,0 0 0 0,0 0-11 0,0 0 2 15,0 0-5-15,-5-8-5 0,5 8-7 0,0 0 3 16,0 0-4-16,0 0-1 0,0 0-1 0,0 0-3 0,0 0-3 16,0 0 0-16,0 0-1 0,0 0-5 0,0 0 5 15,0 0 4-15,0 0 1 0,0 0-1 16,0 0-4-16,0 0-1 0,0 0 4 0,0 0-4 0,0 0-20 15,0 0 23-15,0 0-9 0,0 0 4 0,0 0 2 16,24-3-10-16,-24 3 1 0,21 2 4 0,-21-2-2 16,19 3-6-16,-8 1 4 0,-2-2 2 0,7 2-4 15,-1 1 1-15,-1-3 3 0,0 2-15 0,-2-3 10 16,0 3-8-16,2-1 7 0,-5 0-8 0,3 1 8 16,-3 0 4-16,-9-4-1 0,16 10 0 0,-10-3-3 15,-6-7 1-15,10 6 1 0,-7-1-2 0,-3-5 2 16,6 11 1-16,-6-11-8 0,3 11 5 0,-3-11 1 15,0 9-2-15,0-9 1 0,0 0-3 0,-9 17 3 0,9-17 0 16,-16 8 3-16,9-6 0 0,-2 5-6 16,-2-4 4-16,-2 1 1 0,1-1 3 0,1 1-5 15,-2 1 6-15,0 1-4 0,1-3 0 0,0 1-7 0,3-2 6 16,-2 2 2-16,11-4-2 0,-16 4-3 0,8 0 3 16,8-4 2-16,-16 4-3 0,16-4 0 0,-9 3 2 15,9-3 0-15,0 0-4 0,-12 6-2 16,12-6 6-16,0 0 1 0,0 0-2 0,-7 5 6 0,7-5-4 15,0 0-8-15,0 0 4 0,0 0 5 0,0 0-1 16,0 0 1-16,21 12-1 0,-21-12-3 0,14 4-1 16,-5 0-1-16,-9-4 3 0,17 7 1 0,-7-6 3 15,-1 2-3-15,0 0 2 0,6 0-2 0,0 3 2 16,-3-2-4-16,-2-1 0 0,4 2 0 0,-2-1 3 16,1-1-6-16,-1 4 2 0,-3-4-3 0,1-1 7 15,2 3-1-15,-3-1-2 0,-1 1 0 0,2 1 0 16,-10-6 2-16,14 9-4 0,-5-7 3 0,-3 4 0 15,1-2-3-15,-7-4 6 0,10 13-4 0,-5-7 1 16,-5-6-3-16,9 9 4 0,-9-9-1 0,4 13 1 16,1-6 1-16,-5-7 0 0,1 14 4 0,-1-14 5 15,-1 14 8-15,1-14 1 0,-9 16-1 0,3-12 2 0,-5 3 1 16,-2-2-2-16,-3 1-3 0,-8 4 3 0,4-5-7 16,-5 1 1-16,-2 1-1 0,-1-4 2 0,0-3-4 15,-2 4-6-15,1 2 2 0,2-1-19 0,1-4-15 16,-1 3-23-16,1 2-21 0,1-1-19 0,6-3-30 15,-1 5-40-15,4-1-131 0,4-5-315 0,-1 5 140 16</inkml:trace>
          <inkml:trace contextRef="#ctx0" brushRef="#br0" timeOffset="188301.55">14591 14137 135 0,'16'4'145'0,"-4"-1"-14"0,0 1-22 0,3 3 9 16,0 2-13-16,6 2 1 0,1 7-3 0,-2-5-12 15,0 9 6-15,1-2-6 0,-1 2-2 0,-5 2-7 0,4 11-5 16,-6-1-6-16,-1 1-2 0,-3 1-6 16,-4 6-5-16,-2 3-4 0,-5 1-6 0,2-1-3 15,-6-1-4-15,-3 3-3 0,-8-1-2 0,-3 2-3 0,-4-1-3 16,-13 10-3-16,9-12-8 0,-2-2-18 0,-12 12-33 15,5-14-24-15,-12 3-35 0,10-6-34 0,0-5-36 16,-4-2-114-16,4-1-297 0,0-5 132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01:59.87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F2A4550-1F6A-4175-AD55-404D1E408DCE}" emma:medium="tactile" emma:mode="ink">
          <msink:context xmlns:msink="http://schemas.microsoft.com/ink/2010/main" type="inkDrawing" rotatedBoundingBox="904,2081 3661,1997 3662,2027 905,2110" semanticType="underline" shapeName="Other">
            <msink:sourceLink direction="with" ref="{1B5AD0AD-517A-402A-A1FB-8FE962869A01}"/>
          </msink:context>
        </emma:interpretation>
      </emma:emma>
    </inkml:annotationXML>
    <inkml:trace contextRef="#ctx0" brushRef="#br0">0 70 118 0,'0'0'148'15,"0"0"0"-15,0 0-11 0,16 12-6 0,-16-12-8 16,0 0-5-16,21-2-10 0,-12 4-1 0,-9-2-9 16,26 0-14-16,-9 0 6 0,-2 2-9 0,6-2-11 15,-1 0 2-15,5 1-2 0,-6-2-5 0,10 1-6 16,2 0-2-16,-3 0-1 0,2 1-2 0,10-1 1 15,2 2 0-15,-2-5-6 0,2 3-2 0,3-2-1 16,3 0 0-16,1-3 1 0,2 5 1 0,1-1 3 16,4-3-9-16,1 4 2 0,19-4-3 0,-3 0 1 0,0 4-4 15,-17-6 2-15,17 9-7 0,4-4 1 16,-1-4-1-16,-3 1 1 0,-15 3-4 0,22-3 0 0,-1 2-5 16,-5-2-2-16,4-1-1 0,-2 5-1 0,0-1-4 15,-3 0 2-15,-19 1-6 0,-1 0 2 0,2-3-4 16,2 2 1-16,-2-1-2 0,-8 1 1 0,0 1-3 15,2-3 0-15,-2 2-3 0,-10-2-1 0,-6 3-1 16,-4-4 2-16,0 3 2 0,-2 1-3 0,-5-1-2 16,-8-3 2-16,3 4-3 0,-3-4 3 0,-12 4 1 15,19-1 3-15,-19 1 1 0,15-2-5 0,-15 2 2 16,15 0 3-16,-15 0-5 0,10-3-1 0,-10 3-1 16,0 0-2-16,0 0-1 0,0 0 3 0,0 0-2 15,17 3 3-15,-17-3-3 0,0 0-6 0,7 2-11 16,-7-2-16-16,0 0-9 0,0 0-14 0,0 0-24 15,4 10-33-15,-4-10-18 0,0 0-36 0,0 0-70 0,0 0-148 16,0 0-415-16,-25 5 184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05:16.04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DD0645D-6637-4D14-AB0A-0596798FD77D}" emma:medium="tactile" emma:mode="ink">
          <msink:context xmlns:msink="http://schemas.microsoft.com/ink/2010/main" type="writingRegion" rotatedBoundingBox="1193,673 26076,411 26218,13848 1334,14110"/>
        </emma:interpretation>
      </emma:emma>
    </inkml:annotationXML>
    <inkml:traceGroup>
      <inkml:annotationXML>
        <emma:emma xmlns:emma="http://www.w3.org/2003/04/emma" version="1.0">
          <emma:interpretation id="{74C84B8C-E11F-49A3-A2CB-BCEACB1B6CD0}" emma:medium="tactile" emma:mode="ink">
            <msink:context xmlns:msink="http://schemas.microsoft.com/ink/2010/main" type="paragraph" rotatedBoundingBox="1196,513 18005,546 18003,1560 1194,15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E54F20-1756-458C-A93A-6C77D302D068}" emma:medium="tactile" emma:mode="ink">
              <msink:context xmlns:msink="http://schemas.microsoft.com/ink/2010/main" type="line" rotatedBoundingBox="1196,513 18005,546 18003,1560 1194,1527"/>
            </emma:interpretation>
          </emma:emma>
        </inkml:annotationXML>
        <inkml:traceGroup>
          <inkml:annotationXML>
            <emma:emma xmlns:emma="http://www.w3.org/2003/04/emma" version="1.0">
              <emma:interpretation id="{86777305-D285-4EC9-925B-3F815311E679}" emma:medium="tactile" emma:mode="ink">
                <msink:context xmlns:msink="http://schemas.microsoft.com/ink/2010/main" type="inkWord" rotatedBoundingBox="1196,649 4147,654 4146,1399 1195,1393"/>
              </emma:interpretation>
            </emma:emma>
          </inkml:annotationXML>
          <inkml:trace contextRef="#ctx0" brushRef="#br0">319 54 98 0,'0'0'183'0,"10"-9"-17"0,-10 9-7 15,8-9-12-15,-8 9-12 0,0 0-10 0,7-9 0 0,-7 9-3 16,8-6-11-16,-8 6-4 0,4-7-7 15,-4 7-5-15,0 0-5 0,0 0-6 0,0 0-7 16,0-11-8-16,0 11-8 0,0 0-7 0,0 0-5 0,-24-4-6 16,24 4-1-16,-24 0-2 0,5 4-5 0,-6-3-1 15,-1 5 0-15,5-4 1 0,2 1-7 16,0 1 2-16,-7 1 1 0,8 2-5 0,1-2-2 16,-1 2-4-16,1-3-1 0,4 3-2 0,1 0-2 0,-2-1-1 15,3 3 0-15,2-4-5 0,1 4 3 0,4-1-3 16,-2-2-2-16,6-6 1 0,-6 15-1 0,6-5 2 15,0-10-2-15,0 14-2 0,4-4 1 0,2-3 1 16,0-1 1-16,2 1-2 0,1 0-1 0,-2-2 1 16,6 6-3-16,1-5 2 0,-1 1-5 0,1 0 2 15,2 0 1-15,-2-3-3 0,0 0 4 0,0 4-3 16,1-4 0-16,-2 1-1 0,2-2 2 0,-4-1 1 16,0-1-5-16,-3 3 3 0,-8-4-1 0,15 1 1 15,-6 4-1-15,-9-5 1 0,10 4 1 0,-10-4 3 16,0 0-1-16,0 0-1 0,12 1-3 0,-12-1 1 0,0 0-3 15,0 0 0-15,0 0 1 0,0 0 1 16,0 0 0-16,0 0-1 0,0 0 1 0,-28 11 0 16,17-9 1-16,-4 0 6 0,2 4-1 0,-2-3-2 0,-1 7-1 15,1-2 2-15,1 2 2 0,-1 1-2 0,-1-1-1 16,6 5 0-16,-7-6-1 0,8 6 2 16,-3-2-2-16,6 4 3 0,-1-3-4 0,1-1 1 15,0 3 0-15,5-6 1 0,2 2 3 0,3 1-5 16,-1 1 3-16,8-1 0 0,-2-3 0 0,9-1 4 0,0-2-5 15,6 1 3-15,2-1-5 0,1-2-1 16,6-1-7-16,-2-1-5 0,-2-3-11 0,0 0-18 0,1 0-14 16,-4 0-21-16,-2-3-24 0,-5 3-16 0,-4-4-23 15,0 0-23-15,1 3-50 0,-7-1-122 0,-9 2-359 16,14-11 159-16</inkml:trace>
          <inkml:trace contextRef="#ctx0" brushRef="#br0" timeOffset="6837.08">862 88 154 0,'-2'-12'186'0,"2"12"-8"0,0 0-17 16,0 0-11-16,3-14-11 0,-3 14-5 0,0 0-14 16,0 0-9-16,6-6-8 0,-6 6-7 15,0 0-9-15,0 0-4 0,0 0-5 0,0 0-1 0,0 0-3 16,0 0 8-16,0 0-1 0,0 0-2 0,26 13-6 15,-19-6-2-15,0-2-1 0,5 4 4 16,3-1-4-16,0 3-2 0,0 2-1 0,6 0-5 0,1 1 0 16,1 2-3-16,1 1-6 0,4-2-2 0,-1 1 0 15,0-1-8-15,1 0-7 0,-6 0 0 0,4-1-5 16,-5-1-2-16,1-1-2 0,-3 1-1 0,-2-4-6 16,-2 0-1-16,1 1 0 0,-2-2-1 0,-1 2-7 15,-6-3-14-15,5-1-16 0,-4-1-15 0,-8-5-18 16,13 9-14-16,-5-5-12 0,-8-4-15 0,10 9-14 15,-10-9-20-15,8 8-11 0,-8-8-24 0,0 0-18 0,3 7-28 16,-3-7-134-16,0 0-371 0,0 0 164 16</inkml:trace>
          <inkml:trace contextRef="#ctx0" brushRef="#br0" timeOffset="7130.47">1445 21 101 0,'0'0'191'15,"0"0"-20"-15,0 0-10 0,0 0-23 0,-12-4-8 0,12 4-5 16,0 0-5-16,-15 13-11 0,8-8-1 0,-4 5-5 16,2 1 0-16,-1 0-5 0,-1 5-5 0,-1-5-9 15,-3 11-2-15,2-2-4 0,-3 2-6 0,2-3-5 16,5-1-2-16,-4 0 4 0,1 0-16 0,-1 2-2 15,5-2-10-15,-4-3-2 0,3 1-1 0,-1-2-8 16,4-1 3-16,-3 1-4 0,1 1-4 0,1-5-8 16,-2 4-17-16,0-4-23 0,3 1-19 0,0-4-26 15,0 3-22-15,2-3-33 0,4-7-27 0,-6 11-24 16,0-5-152-16,6-6-353 0,0 0 156 0</inkml:trace>
          <inkml:trace contextRef="#ctx0" brushRef="#br0" timeOffset="7799.73">2064-122 144 0,'-23'0'187'0,"23"0"-6"16,-19-1-9-16,10-1-11 0,9 2-7 0,-18-1-14 15,18 1-11-15,-13-3-10 0,13 3-10 0,0 0-9 16,-15-1-13-16,15 1-11 0,0 0-5 0,-14 4-9 0,14-4 0 16,0 0-13-16,0 0-4 0,-8 4-5 0,8-4-4 15,0 0-1-15,0 0-3 0,0 0-1 16,0 0 0-16,28 21-6 0,-13-19 0 0,4 3-2 15,7-2-4-15,2 1-2 0,3 3 1 0,9-1-6 0,1-2 1 16,-1-1-3-16,2 1 2 0,4 1-4 0,-4 0 1 16,-11-2-1-16,2 2-1 0,-6-3-2 0,-2-1 1 15,-6 3-2-15,-2 2 0 0,1-2 0 0,-5-1-3 16,-1 0-1-16,-3 0 0 0,1 1 3 0,-10-4-2 16,11 4 1-16,-7 4-1 0,-4-8 11 0,2 13 6 15,-2-13 3-15,-3 14 7 0,-3-4 4 0,4-1 6 16,-7 4-5-16,2 0-2 0,0-1-1 0,-1 1-2 15,1 2 1-15,-4-1-1 0,4-1-3 0,-2 4-1 16,1-3-3-16,2 3-3 0,-4 1-3 0,4-1 3 16,0-1-2-16,2 7-1 0,-5-1-5 0,1 1 3 15,2-5-2-15,3 6-1 0,-3-3 0 0,-1 2 1 16,1-1-2-16,-2 2-14 0,-2-3-18 0,1 3-14 16,-1-1-14-16,2-7-20 0,-1 2-20 0,-3-4-17 0,3 1-13 15,-1-1-14-15,4-3-23 0,-2-5-19 0,2 1-168 16,-1 0-373-16,-2-3 165 0</inkml:trace>
          <inkml:trace contextRef="#ctx0" brushRef="#br0" timeOffset="8016.27">2188 319 210 0,'-5'-9'221'0,"5"9"-19"0,0 0-21 0,0 0-15 16,31-7-18-16,-16 1-13 0,12 6-12 0,15 0-10 16,1-1-11-16,5 1-8 0,1-3-10 0,5 2-11 15,19 4-2-15,-18-2-9 0,-1-1-29 0,-2-1-32 16,0 1-41-16,-7 0-47 0,1 0-44 0,-17 1-163 16,-1-1-318-16,-3-4 141 0</inkml:trace>
        </inkml:traceGroup>
        <inkml:traceGroup>
          <inkml:annotationXML>
            <emma:emma xmlns:emma="http://www.w3.org/2003/04/emma" version="1.0">
              <emma:interpretation id="{B0FD4BAC-E2C5-4553-827E-B8ADA00C87CB}" emma:medium="tactile" emma:mode="ink">
                <msink:context xmlns:msink="http://schemas.microsoft.com/ink/2010/main" type="inkWord" rotatedBoundingBox="6305,789 9021,795 9020,1403 6303,1398"/>
              </emma:interpretation>
            </emma:emma>
          </inkml:annotationXML>
          <inkml:trace contextRef="#ctx0" brushRef="#br0" timeOffset="13160.98">5181 104 56 0,'0'0'80'15,"-14"-6"3"-15,14 6-1 0,-10-5 8 0,10 5 2 16,0 0-1-16,-16-6-1 0,8 4-1 16,8 2-1-16,0 0-1 0,-13-5 4 0,13 5-12 0,0 0 1 15,-11-3-9-15,11 3-3 0,0 0-8 0,0 0-3 16,0 0-8-16,0 0-1 0,0 0-8 0,0 0 4 16,0 0-2-16,0 0-1 0,36-4 1 0,-14 0-3 15,4 4-2-15,7 0-1 0,7 0 1 0,8 1-4 16,1-1 1-16,1-1-5 0,0 1-3 0,-1-3-2 15,2 0-2-15,-2 3-4 0,-3 0 0 0,2 0 0 16,-3 0-3-16,-1-1-4 0,-3 1 3 0,-10-1 0 16,-1 1-6-16,-5-2 7 0,-3 2-9 0,-4 0 0 15,0 0-1-15,-4 0-6 0,-4 2-13 0,-10-2-12 0,16 0-14 16,-16 0-8-16,9 2-12 0,-9-2-13 16,0 0-13-16,0 0-15 0,0 0-22 0,-32 10-13 15,20-7-114-15,-5-1-271 0,-2-2 121 0</inkml:trace>
          <inkml:trace contextRef="#ctx0" brushRef="#br0" timeOffset="13419.84">5673 202 25 0,'0'0'174'0,"-3"20"-4"0,3-9-19 16,0-11-3-16,0 22-11 0,-3-7-8 0,3-1-5 15,0-3-9-15,3 4-5 0,0 1-8 0,0-4-9 16,-3 2-7-16,3 0-9 0,0 3-4 0,4-1-8 16,-4-1-2-16,0 1-9 0,3-3-5 0,2 0-5 15,-2 2-4-15,0 1-4 0,1-3-1 0,1 0-4 16,-2 0-14-16,3-1-15 0,-2 0-18 0,5 0-7 16,-5-1-16-16,5-2-21 0,-1 1-18 0,1-5-25 15,1 2-17-15,1-1-29 0,5-1-112 0,-6-3-282 16,7-2 125-16</inkml:trace>
          <inkml:trace contextRef="#ctx0" brushRef="#br0" timeOffset="13753.91">6535 122 128 0,'0'0'190'0,"6"-10"-16"0,-6 10-16 0,0 0-14 16,0 0-14-16,0 0-13 0,0 0-8 0,0 0 2 15,0 0 0-15,0 0-6 0,0 0 0 0,-34 27-12 16,26-17-7-16,-5-1-5 0,1 4-4 0,3 1-3 16,-2-3-5-16,4 5-4 0,-2-2-7 0,3 0-5 0,-1 1-5 15,1 2-4-15,0-3-3 0,1 3-4 16,5 1-3-16,0-1-1 0,0-3-5 0,0 3-3 15,8-3 1-15,-5-1-2 0,3 2-1 0,1-4-5 16,2-1-8-16,1 1-15 0,4 0-16 0,1-3-15 0,-2-1-17 16,1 1-13-16,5 0-13 0,0-4-13 15,1 0-20-15,-4-2-16 0,4-2-12 0,-4 1-16 16,3-1-135-16,-2-1-314 0,2-2 140 0</inkml:trace>
          <inkml:trace contextRef="#ctx0" brushRef="#br0" timeOffset="14260.45">6885 346 27 0,'0'0'177'0,"0"0"-12"0,9-8-5 0,-9 8-8 16,0 0-7-16,8-6-20 0,-8 6-15 0,0 0-14 15,0 0-7-15,0 0-15 0,0 0 0 0,0 0-7 16,0 0 2-16,0 0-13 0,0 0 1 0,0 0-5 16,9 24-4-16,-9-24-1 0,0 10 0 0,0-10-6 15,0 17-3-15,0-17-3 0,0 16-4 0,0-8-1 16,0-8-1-16,0 12-7 0,0-12 2 0,3 13 0 15,-3-13-6-15,1 13 2 0,-1-13-3 0,3 11-1 16,-3-11-2-16,6 6 3 0,-6-6-4 0,0 0 3 16,6 9-1-16,-6-9-2 0,0 0-3 0,14-2 2 15,-14 2-2-15,0 0-1 0,19-13-1 0,-13 7-3 16,4-1 4-16,-4 2-3 0,5-4 0 0,1-2-2 0,-2 0 0 16,4-2-2-16,-2 2 0 0,1 2 0 15,0-2 1-15,-1-6-2 0,2 5-1 0,-4 2 1 0,2-3-3 16,-1 5 5-16,2 0-4 0,-4-1 1 0,0 0 1 15,-2 2 2-15,2 1 2 0,-1-3 1 0,1 8 0 16,-9 1-1-16,16-6-2 0,-8 2 2 0,-8 4 1 16,14-4-3-16,-14 4 2 0,14 3 0 0,-14-3 2 15,16 3-2-15,-16-3 3 0,14 5 1 0,-5-2 6 16,-2 2 1-16,-1 5-3 0,0-4-2 0,2 1-1 16,0 6 4-16,-2-4-5 0,-1 1 0 0,1 0 3 15,0-2-2-15,0 1-2 0,-2 2 1 0,2-4-2 16,-3 8 2-16,5-6 2 0,-5 2-2 0,0-4-3 15,3 3 2-15,-3-2-13 0,-3-8-12 0,4 13-8 16,-4-13-17-16,6 11-13 0,-6-4-9 0,0-7-7 16,0 0 0-16,3 11-6 0,-3-11-14 0,0 0-8 15,0 0-9-15,0 0-9 0,0 0 2 0,0 0-3 16,0 0 1-16,0 0-9 0,-3-42-93 0,6 28-238 16,0 3 105-16</inkml:trace>
          <inkml:trace contextRef="#ctx0" brushRef="#br0" timeOffset="14519.47">7628 31 57 0,'0'0'142'15,"12"-8"-4"-15,-4 4-11 0,-8 4-7 0,11-5-12 16,-11 5-6-16,17-2-1 0,-7 2-7 0,-10 0-7 16,20 5-6-16,-20-5-7 0,16 7 2 0,-7 0-6 15,2 3-1-15,0 1 0 0,3-1-7 0,-8 5-5 16,1-2 1-16,2 2-2 0,-3 3-5 0,2 2-1 15,-2 3-5-15,-3-1-2 0,1-1-1 0,-1 3-6 16,3 1-2-16,-6-1-2 0,0 1 0 0,0-4-5 16,0 3-2-16,-6-2-2 0,3 0 2 0,-4 2-4 15,1-2-6-15,-2 0-18 0,-1 1-16 0,2-8-26 16,1 1-21-16,-6 0-26 0,4-2-28 0,2-4-23 16,1 0-151-16,0-2-318 0,2 2 141 0</inkml:trace>
        </inkml:traceGroup>
        <inkml:traceGroup>
          <inkml:annotationXML>
            <emma:emma xmlns:emma="http://www.w3.org/2003/04/emma" version="1.0">
              <emma:interpretation id="{4A4CBDCC-F925-4C49-833D-C722F276DD92}" emma:medium="tactile" emma:mode="ink">
                <msink:context xmlns:msink="http://schemas.microsoft.com/ink/2010/main" type="inkWord" rotatedBoundingBox="9592,677 13238,684 13236,1551 9591,1544"/>
              </emma:interpretation>
            </emma:emma>
          </inkml:annotationXML>
          <inkml:trace contextRef="#ctx0" brushRef="#br0" timeOffset="14987.47">8396 307 208 0,'0'0'201'15,"0"0"-19"-15,0 0-13 0,0 0-13 0,0 0-8 16,0 0-6-16,29-6-4 0,-29 6-8 0,29 2-8 15,-9-2-5-15,-1 1 2 0,11 2-14 0,-5-3-6 16,4 1-6-16,-2 2-9 0,4-3-1 0,-4 0-4 16,1 4-6-16,-1 0-7 0,-2-4-3 0,-2 0-6 15,2 0-2-15,-1 0-2 0,-2 2-10 0,-2-2-1 16,-1 0-3-16,-3 3 3 0,4-1-6 0,-1-2-7 16,-2 0-1-16,-4 0 0 0,6 0-5 0,-2 0 0 15,-4 0-4-15,-1 0 0 0,-12 0-4 0,22 1-1 0,-11-1-1 16,-11 0-1-16,19 0-1 0,-7 1-5 0,-12-1-4 15,14 4-16-15,-14-4-13 0,10 2-20 0,-10-2-18 16,0 0-9-16,6 5-10 0,-6-5-10 0,0 0-24 16,0 0-26-16,-22 18-26 0,8-12-11 0,-2-3-181 15,-6 1-391-15,2-1 173 0</inkml:trace>
          <inkml:trace contextRef="#ctx0" brushRef="#br0" timeOffset="15233.56">8434 565 8 0,'0'0'195'15,"0"0"-6"-15,14 15-11 0,-8-9-4 0,11-2-10 16,2-3 2-16,4 4-10 0,8-1-8 0,9 2-11 0,-1 0-5 16,3-1-3-16,-1-5-11 0,3 6-5 15,-4-2-11-15,3-1-10 0,2-3-6 0,-2 4-10 16,-1 0-7-16,-3-1-5 0,0 1-7 0,-10-1-6 15,3 1-7-15,-5 0-3 0,-8-1-8 0,0-3-18 0,-1 2-29 16,-3 0-29-16,-6 1-22 0,1 0-23 16,-4 0-24-16,-6-3-31 0,15 5-24 0,-15-5-185 0,0 0-379 15,0 0 168-15</inkml:trace>
          <inkml:trace contextRef="#ctx0" brushRef="#br0" timeOffset="40917.78">9594 78 81 0,'0'0'118'0,"0"0"6"0,-6-9-8 15,6 9-1-15,0 0-6 0,0 0-2 0,0 0-7 16,0 0 5-16,0 0-5 0,0 0-7 0,0 0-5 15,0 0-8-15,0 0 0 0,0 0-13 0,0 0-7 16,0 0-7-16,0 0 1 0,0 0-8 0,13-10-5 16,-13 10 2-16,17-1-3 0,-1-1 1 0,2 0 1 15,1 0 0-15,1 1-2 0,8-3-2 0,-1 0 2 16,4-1-3-16,10 3-3 0,-1 1-3 0,-9 0 0 16,12-2-3-16,-1 0-2 0,0-1-3 0,0 3-2 0,-4 1-2 15,3-4 1-15,2 2-5 0,-3-1 0 16,-4 1-2-16,7 0 1 0,-1 2-3 0,-2-3-2 15,-8 1 1-15,-4 1-2 0,0 0 2 0,-1-3 0 16,-2 4-1-16,-4 0-3 0,-1 0 0 0,-1 0 4 0,-7 0-6 16,6 0 1-16,-8 0-4 0,-10 0 2 0,17 0-9 15,-17 0-10-15,13 4-7 0,-13-4-3 0,9 1-2 16,-9-1-7-16,0 0-14 0,0 0-16 0,0 0-15 16,0 0-17-16,0 0-7 0,0 0-23 0,-25 23-11 15,14-20-6-15,-2 2-115 0,-5-1-282 0,-1-4 125 16</inkml:trace>
          <inkml:trace contextRef="#ctx0" brushRef="#br0" timeOffset="41195.15">10201 134 59 0,'-3'8'176'0,"1"3"-11"15,-1 3-4-15,-1 1-4 0,-1 5-13 0,2 1-12 16,-1-4-11-16,2 8-11 0,1 0-4 0,-2-4-15 16,1 2 1-16,2 1-9 0,2-2-9 0,-2-8-5 15,0 3-7-15,3-3-5 0,-2 3-5 0,-1 1-7 16,2-1-2-16,1-2-6 0,-2-1-1 0,-1 0-4 16,3 0 0-16,0 0-5 0,0-4-10 0,0 5-15 15,-1-6-11-15,1 2-15 0,0-1-16 0,0-2-18 16,1 2-15-16,-1-3-9 0,-3-7-22 0,17 9-13 0,-8-5-15 15,3-3-126-15,-1 2-278 0,-11-3 123 16</inkml:trace>
          <inkml:trace contextRef="#ctx0" brushRef="#br0" timeOffset="41561.15">11184-68 7 0,'1'-6'156'0,"-1"6"-10"0,0 0-11 16,0 0-12-16,0 0-12 0,0 0 0 0,0 0-5 15,0 0 5-15,0 0-3 0,0 0 3 0,-42 11-5 16,23-4-3-16,-2 7 1 0,-4 1-7 0,-7 8-1 15,-2-4-6-15,3 4 0 0,4 1-5 0,0 6-2 16,3-3-6-16,0 4-3 0,4-1-7 0,5-6-2 16,1 10-9-16,2-7-2 0,6 0-6 0,0-2-6 0,6 0 0 15,2 3-3-15,1 2-2 0,4-5-6 16,1 1-3-16,1 0-2 0,9 6-2 0,-1-7 1 16,3-4-5-16,8 5-2 0,-7-7-1 0,10 5-19 0,2 0-22 15,0-3-23-15,-9-7-29 0,1-3-34 16,2 3-31-16,0-4-42 0,0-2-198 0,-3-2-413 15,-5-2 182-15</inkml:trace>
          <inkml:trace contextRef="#ctx0" brushRef="#br0" timeOffset="62846.14">11537 76 137 0,'0'0'155'0,"0"0"-9"0,0 0-4 0,0 0-16 16,0 0-7-16,0 0-15 0,12-9-4 0,-12 9-7 15,0 0-5-15,0 0-1 0,0 0-3 0,7-5 2 16,-7 5-5-16,0 0-2 0,0 0-6 0,0 0-2 15,0 0-5-15,0 0-3 0,0 0-5 0,0 0-6 16,0 0-1-16,0 0-7 0,0 0-6 0,0 0-5 16,0 0-5-16,0 0 1 0,0 0 0 0,0 0 1 0,0 0-1 15,0 0 1-15,0 0 1 0,0 0-2 16,14 15 6-16,-14-15 2 0,10 6-3 0,-10-6 3 16,9 7 0-16,-1-4 1 0,-8-3-1 0,19 5 0 0,-8-3-2 15,-1 1 1-15,3-1-3 0,1-2-3 16,2 3-1-16,-1-3-3 0,3 0-2 0,1 0-1 15,-1-4-1-15,0 3-3 0,0 1-2 0,2-5-4 0,-6 1-1 16,4 3 3-16,-1-2-7 0,-2 1 2 0,1-1 0 16,-1-2-1-16,-3 2 0 0,0-4-1 15,-3 3 1-15,1-1 0 0,-1 0-3 0,0 0 1 0,2-1-2 16,-4 0 0-16,2 2-1 0,-9 4 1 0,13-11 0 16,-7 6-3-16,0-2 3 0,-6 7-1 0,8-13-2 15,-2 10 1-15,-6 3 0 0,6-11 0 0,-6 11-3 16,4-11 3-16,-4 11 4 0,2-12-1 0,-2 12-1 15,0 0-2-15,-6-15-2 0,6 15 1 0,-9-10-2 16,3 3 0-16,-5 1 0 0,11 6 1 0,-21-7 0 16,8 3-2-16,-2 3-1 0,-3-3 2 0,2 2-1 15,-4 2-1-15,3 0 1 0,-4-4 3 0,1 3-3 16,-2 1-1-16,-3 0-1 0,-1 1 4 0,5 3-1 16,3-4 0-16,-1 2 6 0,0 2-6 0,-1 0-2 15,2-3 4-15,2 5-7 0,0-3-1 0,-1 2-6 16,4 1-6-16,2-2-7 0,-1-2-7 0,2 2-13 15,1 0-12-15,-1 6-13 0,2-3-15 0,1-1-11 0,1 1-25 16,0 4-25-16,3-4-21 0,3-7-27 0,-5 16-159 16,5-16-381-16,-1 15 168 0</inkml:trace>
          <inkml:trace contextRef="#ctx0" brushRef="#br0" timeOffset="63346.14">11953 73 42 0,'0'0'204'16,"8"-7"-21"-16,-8 7-16 0,0 0-15 0,12-4-14 16,-12 4-16-16,0 0-11 0,13-1-11 0,-13 1-9 15,0 0-10-15,0 0-8 0,16 1-7 0,-16-1-1 0,0 0-4 16,0 0-8-16,11 8 2 0,-11-8-1 15,4 8-2-15,-4-8-3 0,5 12 4 0,-5-12 0 16,3 10 0-16,-3-10-2 0,0 18-1 0,3-2 7 0,0-4-8 16,-3 2-1-16,1-3-3 0,-1 6 3 15,3-1-5-15,-4 7-2 0,1 0-2 0,4-4-4 0,-4 2-5 16,0-3 0-16,0 6-2 0,2-6-5 0,-2 5-1 16,1-2-3-16,-1 4 2 0,-1-6-3 0,-1-1-2 15,-1 3 0-15,2-3-2 0,-2 0 0 0,0 6-2 16,-3-3 0-16,3-3-1 0,-3 5-3 0,1-5 1 15,-2-1 0-15,-1-3 0 0,1 2-3 0,-3 3 0 16,1-8 2-16,-3 3-1 0,-2-4 2 0,1 2-2 16,-1-2-1-16,-1-3-1 0,1 0 1 0,-4-3-1 15,3-1-3-15,-5 1 1 0,2-1 2 0,-2-3-1 16,-4 0 2-16,3-3 2 0,1-1-2 0,1 0-4 16,-3-3 4-16,4-1 3 0,-2 0-4 0,6 0-1 15,-1-2 1-15,-2-1-2 0,4 2-1 0,-1-2-1 16,4 0 4-16,-1-4-13 0,3 2-11 0,-3 1-11 15,8 0-15-15,-3-4-12 0,5 3-15 0,1 1-16 16,0-1-24-16,1-4-28 0,8 4-35 0,-1-5-44 0,3 6-129 16,7-7-375-16,-3 7 167 0</inkml:trace>
        </inkml:traceGroup>
        <inkml:traceGroup>
          <inkml:annotationXML>
            <emma:emma xmlns:emma="http://www.w3.org/2003/04/emma" version="1.0">
              <emma:interpretation id="{026F5AD1-5734-44FF-8BB9-776CC5CBCB8D}" emma:medium="tactile" emma:mode="ink">
                <msink:context xmlns:msink="http://schemas.microsoft.com/ink/2010/main" type="inkWord" rotatedBoundingBox="13635,537 18005,546 18003,1490 13633,1481"/>
              </emma:interpretation>
            </emma:emma>
          </inkml:annotationXML>
          <inkml:trace contextRef="#ctx0" brushRef="#br0" timeOffset="63985.37">12439 116 59 0,'0'0'199'0,"0"0"-8"0,0 0-10 0,0 0-15 16,0 0-8-16,0 0-12 0,8 24-8 0,-8-14-5 16,3 4-6-16,-3-14-7 0,0 24-4 0,0-10-3 0,-3 0-13 15,0-3-5-15,3 5-8 0,-2-4-6 0,4 2-5 16,-2-1-5-16,0-2-10 0,1 0-6 16,-1-11-5-16,-1 20-6 0,-1-12-3 0,2-8-4 0,-3 14-3 15,3-14-3-15,3 13-3 0,-3-13 0 0,0 14-2 16,0-14-4-16,0 0-2 0,0 14 1 0,0-14-3 15,0 0 0-15,0 0-1 0,3 7 0 0,-3-7-6 16,0 0 4-16,0 0-4 0,0 0-2 0,0 0 0 16,17-29-3-16,-13 22 3 0,2 1-9 0,2-7-8 15,-2 1-6-15,4 0-6 0,-1 0 3 0,3-1-2 16,-3 2 2-16,3-3-6 0,0 0 0 0,0-2-2 16,-2 7 6-16,2-4-1 0,0 2 7 0,1 0 0 15,-1 2-3-15,2 0 0 0,-4 1 4 0,2 0-1 16,-1 1 2-16,-2 3-2 0,4-3 4 0,-4 3 3 15,1 1-2-15,-1 0 5 0,2-3-2 0,-11 6-4 16,16-1 3-16,-5-2 3 0,-11 3-2 0,13 0 1 0,-13 0 0 16,15 4 5-16,-8-2-2 0,-7-2 3 0,12 10 4 15,-6-2 4-15,-1 2-3 0,-4 1 2 0,1-2 0 16,-1 3 1-16,4 5 3 0,-5 0-2 0,0-5 0 16,1 8-3-16,-1-3 2 0,-1-1-1 0,1 0 4 15,0-5-4-15,0 5-2 0,-2-1-1 0,2 0 1 16,-3-6-4-16,3-9-5 0,-3 21-11 0,3-14-12 15,0-7-11-15,-1 13-12 0,1-13-9 0,0 0-8 16,-3 15-6-16,3-15-14 0,6 7-12 0,-6-7-28 16,0 0-13-16,0 0-12 0,25-10-32 0,-25 10-100 15,18-11-304-15,-5 3 134 0</inkml:trace>
          <inkml:trace contextRef="#ctx0" brushRef="#br0" timeOffset="64309.46">13679-220 21 0,'0'0'199'0,"0"0"-11"0,-21 27 1 0,10-11-13 0,-2 4-1 16,-2 1-1-16,-7 8-8 0,-2 1-5 0,3 1-5 15,0 0-4-15,0 5-7 0,-4-1-12 0,-1 1-7 16,4 7-4-16,-8-1-8 0,5 0-7 0,-3-2-10 16,7-2-9-16,-3 3-9 0,0-6-5 0,2-3-4 15,1 3-6-15,6-11-5 0,0 0-6 0,-1-1-6 16,1 0-4-16,3-2-3 0,-2-1-3 0,7-4-5 16,-5-1-3-16,4 0-7 0,-1-4-10 0,2 3-20 15,1-1-23-15,0-6-27 0,2 3-31 0,1-2-37 16,3-8-47-16,-6 10-40 0,6-10-229 0,-8 6-480 15,8-6 213-15</inkml:trace>
          <inkml:trace contextRef="#ctx0" brushRef="#br0" timeOffset="64824.98">13607 411 185 0,'9'-11'197'0,"-1"1"-8"0,-2 0-16 15,2-5-14-15,1 2-14 0,0-4-1 0,0 3-16 16,3 0-10-16,-3-1-5 0,5-7-14 0,-2 3-8 16,-5 3-2-16,3 1-2 0,-1-6-6 0,-1 6-6 15,-1 2 2-15,2-4-2 0,-1 3-1 0,-2-1-8 0,1 2 0 16,-4 5-3-16,3-3-3 0,-1 3-2 16,-5 8 0-16,7-15-1 0,-3 11-5 0,-4 4-1 15,0 0-7-15,5-12 0 0,-5 12-12 0,0 0-6 0,0 0-5 16,0 0-1-16,0 0 1 0,0 0-7 0,0 0 3 15,0 0 1-15,0 0 3 0,-16 34 9 0,8-19-1 16,-1 1 3-16,2 5 1 0,-2-1-5 0,1 5 2 16,1 2-3-16,-4-4 8 0,4 1-9 0,1 1-1 15,0 1 1-15,0-2-3 0,-1 1 0 0,1-1-7 16,3-7 4-16,0 8-6 0,1-8-1 0,2 1 2 16,-1-4-4-16,2 0 5 0,-2 0-12 0,2-3-15 15,-1 0-15-15,0-11-19 0,5 16-17 0,-2-8-19 16,-3-8-22-16,7 13-23 0,-2-8-19 0,-5-5-25 15,14 6-23-15,-3-9-36 0,-11 3-171 0,21-4-431 16,-6-3 191-16</inkml:trace>
          <inkml:trace contextRef="#ctx0" brushRef="#br0" timeOffset="65175.5">14081 383 188 0,'0'0'222'0,"0"0"-15"15,0 0-5-15,0 0-14 0,0 0-15 0,-18 29-13 16,16-22-6-16,2-7-7 0,-6 17-12 0,3-10-11 16,3-7-9-16,-2 18-12 0,2-18-3 0,0 16-8 15,5-8-9-15,-5-8-4 0,3 13-5 0,2-8-3 16,1 3-8-16,0-1-4 0,3-5-4 0,5 5-6 16,-2 0-7-16,3-4-5 0,3 0 0 0,-1-3-4 15,3 2-4-15,-2-2-1 0,9-2-3 0,-2-1-2 16,-1-4-5-16,-2 1 0 0,-2 0-1 0,3-1-3 15,0-4-1-15,-2-1 1 0,3 0-4 0,-4-3 0 16,0-1-3-16,-7 3 2 0,-1 0-3 0,2-1-1 16,-5-1 3-16,-2 2 7 0,-1-5-5 0,-2 5 0 15,-2-1-2-15,-2 1-1 0,-5-3-1 0,-2 5 6 0,0-2-7 16,-1 2-1-16,-4-2-2 0,-1 4 2 16,-2 1-8-16,-3 0-10 0,3 1-17 0,-4 3-21 15,-1 1-27-15,1 3-30 0,-7 0-42 0,6 0-47 0,0 4-251 16,-7-2-486-16,8 2 215 0</inkml:trace>
          <inkml:trace contextRef="#ctx0" brushRef="#br0" timeOffset="68781.23">14642-219 81 0,'0'0'111'0,"0"0"0"0,0 0-20 0,6-8 4 0,-6 8-15 16,0 0 3-16,0 0 0 0,0 0-10 0,0 0-3 15,0 0-3-15,0 0-4 0,0 0 3 0,0 0-2 16,0 0-8-16,0 0-9 0,3-11 10 0,-3 11-7 15,0 0-2-15,0 0-8 0,0 0-2 0,0 0-5 16,0 0 5-16,0 0-8 0,0 0-3 0,0 0 1 16,0 0-1-16,14-3 5 0,-14 3-4 0,0 0 11 15,20 10 0-15,-11-8 0 0,8 3-1 0,-4 2 4 16,2-1-2-16,0 2-1 0,1 2 3 0,7 3-5 0,-5-2 3 16,1 1 2-16,-1 4-3 0,0-1 0 15,0 4-2-15,-3 0 5 0,0 1-1 0,-3 3 3 16,-2 0 1-16,0 3 5 0,-2-2-1 0,-4 2 1 15,1 1 1-15,-2 10-8 0,-3-1-1 0,0-1-1 0,-3-5-1 16,-2-5-6-16,-1 1-3 0,0 1 0 16,-3 2-4-16,3-5-1 0,-4 2-1 0,-3-3-2 15,2 3-6-15,-1-6 2 0,-1 2-17 0,1-2-17 0,-3 1-22 16,3-5-19-16,3-2-22 0,-7 5-25 0,5-3-22 16,1-3-34-16,1 1-32 0,-2-2-189 0,2 0-412 15,2-1 183-15</inkml:trace>
          <inkml:trace contextRef="#ctx0" brushRef="#br0" timeOffset="69345.87">15243 297 50 0,'18'-1'186'0,"-3"0"-11"15,4 2-6-15,2-2-14 0,5 1-9 0,0 0-8 16,3-2-6-16,-1 5-8 0,14-2-8 0,-18-1-4 16,6 0-8-16,-1-1-11 0,3 2-4 0,-4-1-6 15,-1 0-6-15,0 0-8 0,0-1-3 0,-8 0-5 16,8-1-2-16,-8 4-10 0,1-2-4 0,-4 0-1 16,2 0-7-16,0 0-2 0,-5 0-5 0,-13 0-5 15,24 0-4-15,-13 0 0 0,-3 1-2 0,-8-1-7 0,0 0-12 16,17 0-8-16,-17 0-12 0,0 0-11 15,12 1-11-15,-12-1-12 0,0 0-16 0,0 0-15 16,0 0-10-16,0 0-24 0,0 0-13 0,0 0-12 0,0 0-147 16,0 0-315-16,0 0 141 0</inkml:trace>
          <inkml:trace contextRef="#ctx0" brushRef="#br0" timeOffset="69684.21">15770-28 27 0,'0'0'184'0,"-17"10"-5"0,11-3-9 16,-1 1-1-16,-4 5 0 0,2 0 1 0,-3 2-2 15,-1 6-1-15,-2 1-5 0,-1 0-4 0,1 0-6 16,-2 13-6-16,3-10-10 0,3 2-4 0,-2-4-5 16,1 1-13-16,-2 10-11 0,2-8-10 0,3 0-6 0,3-6-9 15,-4 3-5-15,1 0-8 0,2-5-8 0,-1-5-4 16,2 5-5-16,2-4-4 0,-2 1-8 16,3-1-10-16,-3 1-21 0,1-3-26 0,2-2-21 0,3 0-29 15,-4-2-27-15,4-8-24 0,-3 17-28 0,3-17-33 16,0 0-23-16,3 15-196 0,-3-15-434 15,7 2 193-15</inkml:trace>
          <inkml:trace contextRef="#ctx0" brushRef="#br0" timeOffset="70345.48">16254 140 104 0,'-3'9'213'0,"-3"0"-12"0,0-1-10 16,0 6-9-16,0 2-9 0,2-3-14 0,-2 0-9 16,0 0-9-16,0 0-5 0,2-3-4 0,1 6-14 15,-3-5-10-15,1 4-5 0,2-4-10 0,-1-1-8 16,1 1-6-16,-2-1-9 0,4 0-8 0,1-10-5 15,-5 13-1-15,2-4-6 0,3-9-4 0,0 0-6 16,-4 15-5-16,4-15-4 0,0 0-3 0,-5 10 1 16,5-10 1-16,0 0-7 0,0 0 0 0,-3 8-4 15,3-8 2-15,0 0-2 0,0 0-2 0,0 0-4 16,0 0 0-16,0 0-4 0,9-30-9 0,-1 18-13 16,1 3-6-16,0-6-1 0,-2 1-9 0,10-5-9 0,-2 3-2 15,1-2-8-15,2-1-5 0,0 2-1 16,1 1 1-16,2-2 0 0,-2 2 3 0,2-1 6 0,0 6 2 15,3-2 5-15,-3 0 1 0,1 1 2 0,2 1 3 16,-2 0 9-16,2 3-1 0,-1-1 3 16,-4 6 1-16,-1-1 5 0,4-5 8 0,4 4 3 0,-7 4 8 15,-2-1 5-15,2 1 5 0,-1-1 4 0,0 4 7 16,-5-1-2-16,-2 1 2 0,2 3 6 0,0 5 11 16,-1-3 9-16,-4 4 8 0,-2 6-3 0,1 1 9 15,-2 3 13-15,-4 3-9 0,1 1-7 0,1 3-1 16,-3-2-7-16,0 0-4 0,0-1-6 0,-6 3-2 15,4-3-6-15,-4-1-17 0,-1 3-29 0,-4 0-40 16,2-2-56-16,-3-1-60 0,2-2-87 0,-3-2-188 16,5-6-477-16,1 1 212 0</inkml:trace>
        </inkml:traceGroup>
      </inkml:traceGroup>
    </inkml:traceGroup>
    <inkml:traceGroup>
      <inkml:annotationXML>
        <emma:emma xmlns:emma="http://www.w3.org/2003/04/emma" version="1.0">
          <emma:interpretation id="{B0A20AD1-9A18-4049-825C-BE8CBB0178C1}" emma:medium="tactile" emma:mode="ink">
            <msink:context xmlns:msink="http://schemas.microsoft.com/ink/2010/main" type="paragraph" rotatedBoundingBox="6615,1890 20122,2015 20109,3402 6602,327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E66BDCE-8D0A-4475-9B19-F0EB39672A96}" emma:medium="tactile" emma:mode="ink">
              <msink:context xmlns:msink="http://schemas.microsoft.com/ink/2010/main" type="line" rotatedBoundingBox="6615,1890 20122,2015 20109,3402 6602,3278"/>
            </emma:interpretation>
          </emma:emma>
        </inkml:annotationXML>
        <inkml:traceGroup>
          <inkml:annotationXML>
            <emma:emma xmlns:emma="http://www.w3.org/2003/04/emma" version="1.0">
              <emma:interpretation id="{619B98DA-FC3F-46E0-BD08-8EF8EF373B1F}" emma:medium="tactile" emma:mode="ink">
                <msink:context xmlns:msink="http://schemas.microsoft.com/ink/2010/main" type="inkWord" rotatedBoundingBox="6613,2158 8844,2178 8836,3119 6604,3099"/>
              </emma:interpretation>
            </emma:emma>
          </inkml:annotationXML>
          <inkml:trace contextRef="#ctx0" brushRef="#br0" timeOffset="82015.45">5592 1650 121 0,'-13'-7'185'0,"13"7"-11"16,0 0-18-16,0 0-8 0,0 0-13 0,-13 1-10 16,13-1-7-16,0 0-7 0,-17 12-8 0,11-7-6 15,-4 1-7-15,1 5-6 0,3-4-2 0,-3 0-6 16,4 0-3-16,-4 7-6 0,2-4 0 0,-2 5-5 0,3-2-9 16,2-1-7-16,-2 1 2 0,1 1-2 15,1 0-7-15,2-1-4 0,-1-1-2 0,3 1-3 16,-3-2-5-16,3-11 4 0,6 18-6 0,-6-10-1 15,5 2-3-15,-2-2 4 0,3-1-4 0,-6-7 5 16,13 11 1-16,-2-7-3 0,-3-2 3 0,-8-2-4 16,23 4 2-16,-7-6-1 0,-1-1 1 0,3 2-5 0,1-3-1 15,-2-3-1-15,1 1 0 0,1-5-4 0,1-1-2 16,0 0 1-16,-5 0-2 0,2-1 2 0,-1 3-3 16,1-8-2-16,-1 1 2 0,-3-2-3 0,-1 4 2 15,-4 0-1-15,1-2-3 0,-3 2 1 0,4-3-3 16,-7 1 1-16,8 1 1 0,-8 1 0 0,-3 2-3 15,2 0 0-15,-2 1 5 0,3-1-7 0,-3-2 5 16,0 15-3-16,-3-16 0 0,3 16-2 0,-5-16 3 16,5 16-6-16,-11-11 2 0,8 7-1 0,3 4 1 15,-19-8-3-15,5 7 4 0,-1 2-1 0,2 1 0 16,-3 2 3-16,-1 0-3 0,-2-1-1 0,-1 1 5 0,1 3-3 16,0 7 3-16,-7-3-1 0,5 2 1 0,-1 1 1 15,0 0 5-15,2 3-6 0,4 1 6 16,-4-1-3-16,4-2 2 0,0-2-4 0,1 5 4 15,4-2-2-15,2-1-1 0,2 0-1 0,1 0 0 0,0 0 1 16,4 1 2-16,-1-1-6 0,6 0 8 0,-3-5-3 16,8 4-2-16,-5-4 2 0,3-2 1 15,1 2 1-15,5-3 1 0,2 3-3 0,-1-6-1 0,3-1 2 16,1 1-1-16,2-4-2 0,1 0-2 0,5-4-8 16,-6 1-4-16,8-5-1 0,-4 2-4 0,-4-1-3 15,6 0 1-15,-5-6-6 0,-4 2-3 0,7-2-3 16,-1-2 6-16,-9 5 1 0,7-8-1 0,-11 4 2 15,4 0 5-15,1 0-4 0,-4 0 7 0,2 0-1 16,-3-2 2-16,1 4 0 0,-5-2 2 0,4 3 0 16,-6 2 5-16,3-2-1 0,-5 5 7 0,-1 6 0 15,9-14 5-15,-6 6 5 0,-3 8-2 0,0 0 2 16,3-9-8-16,-3 9 1 0,0 0 2 0,0 0-7 0,0 0 6 16,0 0 3-16,0 0 4 0,0 0 0 0,0 0 7 15,0 0-3-15,-9 39 0 0,3-28 2 16,2 1-2-16,1 4 1 0,3-1-5 0,-6 1 2 0,3 3-2 15,0-4-1-15,1 3 3 0,2 1-4 16,-3-5 0-16,0 3 1 0,3-3-2 0,0 3-1 0,3-5-4 16,0 1-15-16,-3-2-20 0,2-1-15 0,4-2-9 15,-6-8-16-15,12 12-16 0,-8-9-16 0,-4-3-19 16,20 4-19-16,-9-7-17 0,6 0-173 0,-7 0-359 16,2-4 160-16</inkml:trace>
          <inkml:trace contextRef="#ctx0" brushRef="#br0" timeOffset="82304.44">6292 1709 129 0,'0'0'211'0,"0"0"-20"0,7-4-13 0,-7 4-13 16,0 0-6-16,15 0-4 0,-15 0-13 0,20 1-3 0,-20-1-8 15,19 3-2-15,-3-3-4 0,1 1-2 16,-1 1-4-16,4-2-9 0,-1 0-4 0,3 0-4 15,2 1-5-15,5-1-2 0,-4-1-2 0,-7 2-10 16,10-2-3-16,-8 1-5 0,5-2-8 0,-6 1 0 16,2 1-10-16,5 1-4 0,-7-1-10 0,0 0-1 15,-2 0-6-15,2 0-2 0,-2 0-3 0,-3 0-4 0,0 0-1 16,-1 0-8-16,1 0-18 0,-14 0-15 0,15-1-18 16,-15 1-25-16,19 1-18 0,-19-1-21 0,10 2-24 15,-10-2-21-15,0 0-13 0,0 0-35 0,0 0-58 16,0 0-137-16,0 0-415 0,0 0 184 0</inkml:trace>
          <inkml:trace contextRef="#ctx0" brushRef="#br0" timeOffset="82548.44">6463 1947 159 0,'20'3'223'0,"-10"-3"-14"0,7-3-7 16,-1 2-7-16,9-5-15 0,-2 5-14 0,-4-5-13 16,4 3-11-16,-4 1-15 0,-1-1-12 0,0-1-15 15,-2 3-8-15,3-4-11 0,-2 3-7 0,-1-2-7 16,-2 0-7-16,-2 3-10 0,1-1-15 0,-2 1-21 0,-11 1-17 16,19 0-25-16,-19 0-12 0,16 0-24 0,-16 0-24 15,9 0-11-15,-9 0-19 0,14-4-29 16,-14 4-163-16,12-3-336 0,-5-2 150 0</inkml:trace>
          <inkml:trace contextRef="#ctx0" brushRef="#br0" timeOffset="82988.04">7126 1694 216 0,'0'0'209'0,"0"-13"-14"0,0 13-18 0,6-14-14 16,-6 8-23-16,0 6-7 0,6-17-11 0,-2 9-13 16,-1-2-7-16,3 3-7 0,0-7-9 0,-2 4-4 15,5-2-12-15,-6-1-3 0,0 0-5 0,5 2-7 16,-2 4-8-16,0-6-1 0,-5 5-8 0,5-6 3 16,0 3-7-16,0-2 2 0,-1 2-6 0,1-2-1 0,-4 1-3 15,1 1 4-15,-3 11-2 0,5-12 3 16,-5 12-7-16,9-8-1 0,-9 8-3 0,3-7-2 15,-3 7-2-15,0 0-3 0,0 0-5 0,7-14-2 0,-7 14 1 16,0 0-2-16,0 0 6 0,0 0 4 0,0 0 6 16,0 30 3-16,0-18 5 0,0 5 5 0,-4-3 3 15,4 4 2-15,-3 1 0 0,0 3 4 0,3 0-1 16,0 5-5-16,-3-2 2 0,3 0-3 0,-3-1-2 16,0 1-2-16,3 0-4 0,3-2 1 0,-3 1-5 15,0 1 1-15,0-1-2 0,3-1-3 0,-6 0-2 16,6-2-3-16,-3-3 1 0,0-1-2 0,-6 0-15 15,6-3-12-15,0 0-17 0,-5-2-21 0,5-12-22 16,0 22-23-16,0-13-15 0,0-9-5 0,0 16-11 16,0-16-13-16,11 11-24 0,-5-7-5 0,-6-4-36 0,13 2-140 15,-13-2-373-15,20-6 165 0</inkml:trace>
          <inkml:trace contextRef="#ctx0" brushRef="#br0" timeOffset="83185.42">7589 1925 112 0,'15'0'207'0,"-15"0"-14"16,0 0-6-16,17 1-14 0,-10 5 0 0,-7-6-6 16,9 12-6-16,-6-5-8 0,-3 1-8 0,0-8-9 15,3 26-9-15,-3-12-10 0,0 3-9 0,-6 1-9 16,3-1-8-16,-4 2-11 0,1 1-6 0,-5 4-7 16,2 1-5-16,-3-2-9 0,-1-1-20 0,0 0-19 15,-1-2-30-15,-5 1-30 0,4-4-26 0,-3 1-26 16,3-4-29-16,5 0-38 0,1-3-203 0,-2-4-399 15,2 0 176-15</inkml:trace>
        </inkml:traceGroup>
        <inkml:traceGroup>
          <inkml:annotationXML>
            <emma:emma xmlns:emma="http://www.w3.org/2003/04/emma" version="1.0">
              <emma:interpretation id="{084AB5A0-9830-407D-9CD7-3E1871E6E7A1}" emma:medium="tactile" emma:mode="ink">
                <msink:context xmlns:msink="http://schemas.microsoft.com/ink/2010/main" type="inkWord" rotatedBoundingBox="9931,2136 11565,2151 11557,2943 9924,2928"/>
              </emma:interpretation>
            </emma:emma>
          </inkml:annotationXML>
          <inkml:trace contextRef="#ctx0" brushRef="#br0" timeOffset="83998.7">8811 1367 72 0,'-3'-13'204'0,"3"13"-5"0,0 0-8 0,0 0-12 16,-14 31-7-16,11-15-10 0,0-1-7 0,-4 9-3 16,4 1-7-16,-1 10-8 0,-2-7-8 0,-3 10-12 15,0-6-8-15,1 6-8 0,8-3-7 0,-3-7-13 16,0 7-3-16,3 1-6 0,-1-8-8 0,1-1-9 16,-3 1-1-16,3-4-6 0,0 0-3 0,0-2-1 15,-2-6-6-15,2-1-6 0,2-1-4 0,-2 0-4 16,0-3 1-16,0-11-5 0,3 16-1 0,-2-9 2 15,-1-7 1-15,0 11-5 0,0-11 0 0,0 0 2 16,0 0-3-16,6 11-1 0,-6-11-1 0,0 0-5 16,0 0-7-16,33-21-8 0,-21 12-7 0,1-3-6 0,4-1-4 15,2-2-8-15,1 1 3 0,2-4-2 16,0 3 1-16,-1 2 3 0,0-1 3 0,0-1 0 0,1 6 5 16,-5-1-2-16,2 3 4 0,1-4-2 0,2 2 5 15,-6 4 3-15,4-1 0 0,-4 0 1 0,3 1 1 16,-5 3 2-16,5-2-2 0,-5 3 6 0,1 1 1 15,1 0 8-15,-16 0-3 0,24 3 1 0,-15 1 4 16,1 2 0-16,-1 1 5 0,0 4 3 0,-1-4 1 16,-2 4 0-16,-2-1 4 0,1 5-4 0,-1 1 4 15,2-1-1-15,-6 1 4 0,-3 2 3 0,0-6-1 16,2 7-1-16,-5-4-5 0,0-1 3 0,-3 0-2 16,-5 0-6-16,2 0 5 0,-4-3-4 0,1-1-2 15,-7 4 0-15,2-8 0 0,-5 2 0 0,1-1-3 16,0-1 1-16,0 0 0 0,2-5-7 0,3-2-5 15,-5 1-8-15,4 0-6 0,2-6-11 0,-1 4-9 0,6-7-9 16,1 2-10-16,0 1-17 0,4-1-17 16,1-3-24-16,4 0-21 0,3 10-21 0,3-24-20 15,6 9-64-15,-2 1-130 0,11-7-397 0,0 3 175 0</inkml:trace>
          <inkml:trace contextRef="#ctx0" brushRef="#br0" timeOffset="84543.97">9804 2143 130 0,'18'3'227'0,"-8"-3"-14"0,8 3-13 0,2-3-17 16,5 0-12-16,2 2-14 0,0-2-10 0,1 2-13 15,0 0-13-15,2-1-14 0,0-2-10 0,0 1-9 16,-2 1-8-16,-2-1-12 0,-1-1-20 0,-4 2-25 0,4 2-24 16,-5-3-24-16,-4 1-22 0,3-1-33 0,1 0-28 15,-4-1-39-15,1-2-151 0,-1 2-322 16,2-3 142-16</inkml:trace>
          <inkml:trace contextRef="#ctx0" brushRef="#br0" timeOffset="84326.2">9816 1894 55 0,'0'0'238'0,"0"0"-18"0,0 0-18 0,0 0-16 16,9 3-13-16,-9-3-11 0,13 1-5 0,-13-1-7 15,17 4-7-15,-8-2-11 0,-9-2-7 0,22 1-7 16,-10 3-2-16,6-1-10 0,-3-2-3 0,3 1-6 16,1 2-5-16,1 0-10 0,-4-2-5 0,3-1-1 0,-1 3-3 15,-1-2-8-15,4-1-4 0,-4 2-4 16,-2 1-6-16,0-1-7 0,2-2-1 0,-4 1-5 0,2-2-5 16,-5 1 0-16,-10-1-6 0,20 4-3 0,-10-3-5 15,-10-1-7-15,12 2-17 0,-12-2-14 16,12 1-21-16,-12-1-23 0,9 2-27 0,-9-2-27 0,0 0-22 15,0 0-28-15,0 0-30 0,0 0-229 0,-28 7-461 16,28-7 205-16</inkml:trace>
        </inkml:traceGroup>
        <inkml:traceGroup>
          <inkml:annotationXML>
            <emma:emma xmlns:emma="http://www.w3.org/2003/04/emma" version="1.0">
              <emma:interpretation id="{237C9B85-BCA4-4C67-ABBC-650240941B96}" emma:medium="tactile" emma:mode="ink">
                <msink:context xmlns:msink="http://schemas.microsoft.com/ink/2010/main" type="inkWord" rotatedBoundingBox="12196,2305 14993,2331 14983,3355 12186,3329"/>
              </emma:interpretation>
            </emma:emma>
          </inkml:annotationXML>
          <inkml:trace contextRef="#ctx0" brushRef="#br0" timeOffset="84949.92">11058 1566 77 0,'0'0'197'0,"0"0"-19"16,0 0-13-16,0 0-17 0,0 0-16 0,0 0 3 0,0 0-5 15,0 0 0-15,0 0 0 0,0 0-5 0,-13 32-3 16,11-22-1-16,-2 6-3 0,1-1-7 0,-1 2-3 16,2 1-6-16,-4 5 1 0,2 0-9 0,-2 1-9 15,4 1-4-15,-1-1-7 0,0-1-8 0,2-4-3 16,-4 4-6-16,4-2-2 0,2-3-8 0,-2 0-1 16,-1 0-8-16,2 0 0 0,0-5-3 0,-1 1-19 15,2 1-21-15,-1-2-17 0,0-3-31 0,0-10-16 16,2 18-15-16,4-11-19 0,0 0-24 0,3-3-22 15,1 0-28-15,-10-4-52 0,21 2-123 0,-6-5-381 16,3-1 169-16</inkml:trace>
          <inkml:trace contextRef="#ctx0" brushRef="#br0" timeOffset="85306.09">11430 1863 170 0,'0'0'190'15,"0"0"-21"-15,0 0-10 0,1 21-11 0,-1-21-16 16,6 10-7-16,-1-3-14 0,-5-7-4 0,9 12-10 16,-3-6-1-16,1-2-6 0,3-1-6 0,1 1-3 15,4-1-10-15,1-1-5 0,-1-1-6 0,5-1-2 16,2 3-5-16,-4-6-5 0,9 2-5 0,-2-4-5 0,-6 3-2 16,7-6-4-16,-8 3-6 0,0-1-2 15,-2-1-1-15,-3-1 0 0,2-2-5 0,-3-1-1 16,-3 1-1-16,2 0-1 0,-4-4-5 0,-4 0-5 15,1 0 6-15,-4 1-2 0,-1 0-7 0,-6-2 2 16,-4 3-1-16,-2-2-1 0,-1 3-3 0,-7-2 4 16,-2 5 0-16,-1-2-4 0,-6 2 0 0,6 1 3 0,-6 5-2 15,0-2-1-15,0 4 2 0,2 0-3 0,1 4 2 16,2-2 0-16,6 3 2 0,2 0-7 0,-1-3-9 16,3 4-10-16,2 1-12 0,2-2-13 0,3 1-11 15,2 0-14-15,-2 1-21 0,2 0-8 0,6-7-21 16,-3 12-43-16,3-12-121 0,0 0-312 0,6 14 138 15</inkml:trace>
          <inkml:trace contextRef="#ctx0" brushRef="#br0" timeOffset="85682.46">12351 1535 160 0,'-19'22'216'0,"10"-12"-21"0,-3 1-4 15,2 2-4-15,-7 5-11 0,-1 3 2 0,2 3-3 16,-8 7-2-16,2 1-13 0,-2-1-7 0,2 4-5 15,-2-2-7-15,1 4-7 0,4-6-10 0,-2 4-8 16,-1-2-8-16,4 0-3 0,-2-2-17 0,-2 1-4 16,6 0-6-16,2-8-9 0,2 0-5 0,-3-3-13 15,3 4-2-15,-1-4-1 0,0 4-1 0,-1-2-10 16,2 0-1-16,-1-3-1 0,4-2-11 0,-3 1-15 16,0 3-14-16,3-8-23 0,2 4-21 0,2-8-32 15,-2 3-27-15,1-6-29 0,1-2-34 0,5-5-33 16,-4 13-67-16,4-13-147 0,0 0-453 0,0 0 202 15</inkml:trace>
          <inkml:trace contextRef="#ctx0" brushRef="#br0" timeOffset="86401.3">12738 1870 97 0,'0'0'192'0,"0"0"-10"0,0 0-10 0,0 0-10 15,0 0-8-15,0 0-12 0,-3 20-7 0,3-20-6 16,0 0-8-16,-11 22 0 0,8-14-8 0,-3 2-3 16,0 3-2-16,-1-4-9 0,2 1 0 0,2 0-7 15,-3 3-7-15,-1 0-7 0,-2-2 0 0,6 0-6 16,-4-3-3-16,2 2-7 0,-2 2-6 0,-4 0 0 15,4-5-6-15,-1 0-1 0,-1 3-4 0,-1-3-3 16,1 0-6-16,-1-2-3 0,-1 2 0 0,-2-1-5 16,-4 0-3-16,2-2-4 0,0-3-2 0,-1 5 3 15,1-6-2-15,2 1-7 0,1-1 2 0,12 0-3 16,-23-4-1-16,7 0 3 0,6 1 1 0,-1-2-3 16,1-2-3-16,1 1 0 0,1 0 2 0,5-5-8 15,-3 3-3-15,6 8-5 0,-4-19-5 0,4 6-4 0,0 13 0 16,4-25-6-16,-1 10 2 0,3 8 1 0,2-6-4 15,1 1 0-15,0 2 3 0,-2-1-5 0,5 1 6 16,0 2-2-16,-3-1 2 0,0 0-4 0,3 3 4 16,-2 3 2-16,5-4 0 0,0 3 1 0,-2-2 1 15,4 2 3-15,-7 2 1 0,4 1-3 0,-2-3 0 16,6 4 2-16,-4 0 3 0,-2 4-2 0,0-3 2 16,2-1-2-16,-4 1 5 0,1 3-1 0,1 0 0 15,-3 2-4-15,4 2 6 0,0-1 1 0,-2 2-2 16,-2 2-1-16,-2 1 4 0,4 1-3 0,-4 2 6 15,-1 2 5-15,-1-3 0 0,-1 8 5 0,-3-3 2 16,2 6-3-16,-3-1 5 0,-4 0 0 0,0 1 1 16,-5 0-4-16,0-4 3 0,-2 4-4 0,-2 2-1 15,4-2 2-15,-5-1 1 0,2-6-2 0,-2 6-8 0,-3-4-19 16,-2 0-27-16,4 2-30 0,0-6-37 0,3 0-36 16,0-5-44-16,-1 0-228 0,4-5-452 0,1 1 200 15</inkml:trace>
          <inkml:trace contextRef="#ctx0" brushRef="#br0" timeOffset="86851.25">13792 2128 140 0,'-7'21'248'0,"5"-10"-10"0,-4-1-11 0,-1 6-14 0,-1-1-17 16,2 1-16-16,0 0-14 0,-4 6-14 15,-1-2-12-15,-1 4-16 0,-2 1-7 0,-4-2-11 16,-5 7-14-16,-7 4-35 0,1-2-49 0,-9-2-58 0,0-5-77 16,-10 3-245-16,3-4-402 0,-4-5 179 0</inkml:trace>
        </inkml:traceGroup>
        <inkml:traceGroup>
          <inkml:annotationXML>
            <emma:emma xmlns:emma="http://www.w3.org/2003/04/emma" version="1.0">
              <emma:interpretation id="{60B094A1-7648-40BE-909B-6EC4CB38372E}" emma:medium="tactile" emma:mode="ink">
                <msink:context xmlns:msink="http://schemas.microsoft.com/ink/2010/main" type="inkWord" rotatedBoundingBox="16009,1977 20122,2015 20111,3193 15998,3155"/>
              </emma:interpretation>
            </emma:emma>
          </inkml:annotationXML>
          <inkml:trace contextRef="#ctx0" brushRef="#br0" timeOffset="88280.99">15330 1500 17 0,'15'-11'185'0,"-2"2"-3"15,0 0-18-15,1 0-11 0,-1-2-15 0,4-3-4 16,-2 2-12-16,-2 0-9 0,2 0-5 0,-3-4-12 16,0 2-9-16,0-3-2 0,-2 4-5 0,1 0-6 15,-4-2-7-15,-1 4-3 0,0-1-8 0,-5 1-10 16,4 2 1-16,-5-2-8 0,0 11-4 0,-9-18-2 16,5 8-8-16,-2 4 0 0,-5-1 1 0,-2 0-7 15,-2 2-4-15,-3 3 1 0,-3-2-2 0,-4 4-7 16,1 4 3-16,-5-4 0 0,6 3-1 0,-4 5 1 15,1-2 1-15,0 1 0 0,0 0 0 0,4 6 4 16,-2 0-4-16,2-1 3 0,2 6 0 0,2-1 0 0,3 1 3 16,-4 3-1-16,6 0 0 0,2 2-1 15,4 2 0-15,-1-1 2 0,2 0-3 0,5 5-1 0,1-2 3 16,1 6 2-16,4 5-1 0,-5-4-1 0,9 2 3 16,-3 1 6-16,4-1-2 0,-2-1 1 0,1 1-2 15,1 1 3-15,-1-9-1 0,-5 0 1 0,7 9-6 16,-2 0 3-16,-5-10-5 0,2 2 3 0,-1-2-3 15,1 0 1-15,-5-2 0 0,1-1-2 0,1 0-3 16,-2-2-3-16,-1 1 4 0,-1-4-2 0,-2-5-3 16,1 3 0-16,2 1 0 0,-4-5 0 0,2 2 2 15,-1-1-6-15,-1-1-12 0,2-2-10 0,2-11-12 16,-6 14-16-16,5-6-14 0,1-8-12 0,-5 11-27 16,5-11-15-16,-6 9-28 0,6-9-34 0,0 0-206 0,-18-4-412 15,18 4 183-15</inkml:trace>
          <inkml:trace contextRef="#ctx0" brushRef="#br0" timeOffset="88510.62">14806 2014 137 0,'18'-15'208'0,"-9"12"-10"0,10 0-7 0,7-1-10 15,1 1-15-15,1 2-14 0,15-2-13 0,-3 0-10 16,4 3-13-16,2-1-8 0,-1 2-13 0,-1-1-8 16,0 4-11-16,-4-4-13 0,-9 2-26 0,1-1-24 15,-3-1-29-15,-2 4-29 0,0-1-17 0,1-3-32 16,-4 1-27-16,-4-1-172 0,-2-4-318 0,1 0 140 16</inkml:trace>
          <inkml:trace contextRef="#ctx0" brushRef="#br0" timeOffset="88789.4">15907 1647 84 0,'-15'3'237'15,"-3"2"-12"-15,-1 1-6 0,2 4-16 0,-2 0-15 16,2 3-12-16,4-1-12 0,-3 5-11 0,4-2-17 15,0 6-9-15,0-2-12 0,7-3-8 0,-1 4-12 16,2 1-7-16,1 2-11 0,3-2-3 0,-3 2-5 16,7 0-5-16,2-2-9 0,-3-5-1 0,3 0-8 0,2 0-2 15,2-1-4-15,-1 0-11 0,3-1-18 16,0-4-22-16,3 1-20 0,0-1-19 0,-2-3-26 16,7-1-19-16,-4 1-15 0,0-6-27 0,4-1-25 0,1-1-51 15,-5-2-120-15,-1-3-360 0,7-5 159 16</inkml:trace>
          <inkml:trace contextRef="#ctx0" brushRef="#br0" timeOffset="89202.44">16198 1853 118 0,'0'0'178'0,"0"0"-12"16,0 0-3-16,0 0-7 0,0 0-14 0,0 0-10 15,19 24-5-15,-17-17-8 0,-2-7-13 0,1 20-10 16,4-11-9-16,-5 1-1 0,0 0-13 0,0-10-6 15,1 18-4-15,0-10-7 0,-1-8-7 0,3 18-6 16,-3-18-6-16,0 12 1 0,0-12-9 0,0 10 2 16,0-10-4-16,0 0 1 0,2 11-3 0,-2-11-3 15,0 0-2-15,0 0-7 0,0 0 2 0,0 0-7 16,0 0-8-16,0 0 0 0,0 0-2 0,0 0-8 0,25-17 6 16,-19 9-4-16,5 0-5 0,-5-2-5 0,1-3 5 15,5-1-2-15,-1 0-2 0,-3 1 6 0,3-2 3 16,-2 1-2-16,-2 3 1 0,4-2 5 0,-2 1 6 15,-2 0 3-15,1 5 3 0,-1 0 3 0,2-1 3 16,-3 3 1-16,-6 5 0 0,13-9-2 0,-5 6 1 16,-8 3 2-16,13 0-1 0,-13 0 3 0,15 4 6 15,-15-4-3-15,15 10 0 0,-9-3 2 0,2 0-3 16,2 7-4-16,-3-5 4 0,1 3-4 0,-1 1-1 16,-1 2 1-16,0-8-5 0,0 6-1 0,0-1 3 15,-3-4 1-15,3 3-11 0,-1-3-11 0,-2-1-17 16,-3-7-15-16,4 16-20 0,1-11-21 0,-5-5-18 15,3 10-14-15,-3-10-25 0,0 0-62 0,0 0-101 0,0 0-326 16,0 0 145-16</inkml:trace>
          <inkml:trace contextRef="#ctx0" brushRef="#br0" timeOffset="89500.91">16827 1525 134 0,'3'10'203'15,"7"1"-13"-15,-2 2-8 0,1-1-12 0,-2 5-9 16,5 7-9-16,-1-4-13 0,-4 4-7 0,1 1-11 16,-2-1-10-16,-5 4-7 0,1-3-11 0,-2 0-8 15,3 1-7-15,-6-2-4 0,-2 1-7 0,-1-2-7 16,-4 0-7-16,2-1-3 0,1-1-10 0,-4-4 3 15,2-3-13-15,0 2-15 0,-1-2-20 0,1-1-22 16,-1-2-20-16,1 2-22 0,3-7-26 0,6-6-31 16,-11 11-27-16,11-11-175 0,-4 4-355 0,4-4 157 15</inkml:trace>
          <inkml:trace contextRef="#ctx0" brushRef="#br0" timeOffset="89840.51">17406 1811 200 0,'0'0'213'15,"-15"21"-19"-15,15-21-14 0,0 0-5 0,0 0-8 16,7 7-6-16,-7-7-4 0,14 3-6 0,-5 1-7 15,3-3-3-15,-1 1-11 0,0 2-7 0,7-4-7 16,6 6-6-16,0-2-8 0,-1 0-10 0,3 0-5 0,-8 2-3 16,7-5-8-16,2 2-6 0,-2 0-1 15,1 2-12-15,-1-3 1 0,-1 1-7 0,1-2-4 16,-1 2 1-16,-5-3-4 0,-1 3-10 0,0-2 1 0,-3 1-8 16,1-2 1-16,-1-2-1 0,-6 4-4 0,-9-2-1 15,23 0 0-15,-23 0-6 0,15 1-3 0,-15-1-8 16,13 0-11-16,-13 0-14 0,9 3-21 0,-9-3-20 15,0 0-21-15,0 0-23 0,0 0-27 0,0 0-37 16,0 0-37-16,0 0-48 0,-34 7-151 0,20-7-437 16,-7 0 195-16</inkml:trace>
          <inkml:trace contextRef="#ctx0" brushRef="#br0" timeOffset="90086.64">17419 2155 7 0,'15'1'237'0,"3"-1"-17"0,1 0-9 0,7 4-16 0,1-2-11 16,1 0-11-16,0-2-11 0,2 0-20 0,-2-2-9 16,1 2-7-16,1-2-14 0,-4 4-12 0,0-2-13 15,-2-2-2-15,-7 4-12 0,-2-2-7 0,2-2-9 16,-7 2-17-16,-10 0-17 0,20 0-23 0,-20 0-21 15,16 0-23-15,-16 0-20 0,10-1-24 0,-10 1-37 16,12-3-54-16,-12 3-140 0,9-7-345 0,-9 7 152 16</inkml:trace>
          <inkml:trace contextRef="#ctx0" brushRef="#br0" timeOffset="90633.23">18296 1809 106 0,'0'0'226'0,"0"0"-28"0,0 0-16 16,0 0-8-16,0 0-8 0,0 0-11 0,0 0-7 0,3 26-11 15,-3-26-2-15,3 14-8 0,1-3-10 0,-1 0-3 16,2 2-6-16,-4 0-2 0,5 2-13 0,0-2-3 16,-3-3-8-16,0 5-3 0,-1-3-9 0,2 3-3 15,-2-6-2-15,1 6-5 0,1-2-11 0,-4-3-2 16,5-2-4-16,-4 1-3 0,-1-9-3 0,2 17-3 16,-1-9-4-16,-1-8 0 0,0 14-4 0,0-14-8 15,0 0 1-15,5 14-2 0,-5-14 6 0,0 0-1 16,-2 11-6-16,2-11 6 0,0 0-6 0,0 0 0 15,0 0-3-15,0 0 3 0,0 0-7 0,0 0 4 0,0 0 1 16,0 0-5-16,0 0-5 0,8-31 6 16,-2 19-5-16,-3-2-1 0,6 0-7 0,-2-3-3 15,3 3-8-15,2-6 0 0,6-1-10 0,2 2 5 0,-4-1-6 16,6 1 7-16,-5-1 1 0,2 3-1 0,2 3 1 16,-5 3 3-16,5-6 3 0,-4 9-3 0,1 0 5 15,0-1 3-15,-2 3 4 0,-1 2-8 0,3 0 3 16,0 4 3-16,-3 1-2 0,0 2 5 0,1 1-2 15,-1 2 3-15,-2 3 0 0,2 0 8 0,-1 6-2 16,-1-1 2-16,3 5 1 0,-2 3 1 0,-4-1-3 16,2 0 1-16,0 1 0 0,-3 1 1 0,2 0-2 15,-4 3-14-15,-1-2-30 0,-5 2-47 0,-2-3-49 16,-4 0-66-16,-3 3-263 0,-3-5-499 0,2-4 222 0</inkml:trace>
        </inkml:traceGroup>
      </inkml:traceGroup>
    </inkml:traceGroup>
    <inkml:traceGroup>
      <inkml:annotationXML>
        <emma:emma xmlns:emma="http://www.w3.org/2003/04/emma" version="1.0">
          <emma:interpretation id="{414A5840-5307-46A6-B041-8697900CE413}" emma:medium="tactile" emma:mode="ink">
            <msink:context xmlns:msink="http://schemas.microsoft.com/ink/2010/main" type="paragraph" rotatedBoundingBox="6075,4056 9072,2913 9593,4280 6596,54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467AF4A-0B12-46F4-8793-A6DB4F9C0C2E}" emma:medium="tactile" emma:mode="ink">
              <msink:context xmlns:msink="http://schemas.microsoft.com/ink/2010/main" type="line" rotatedBoundingBox="6075,4056 9072,2913 9593,4280 6596,5423"/>
            </emma:interpretation>
          </emma:emma>
        </inkml:annotationXML>
        <inkml:traceGroup>
          <inkml:annotationXML>
            <emma:emma xmlns:emma="http://www.w3.org/2003/04/emma" version="1.0">
              <emma:interpretation id="{9BDC6679-9AA8-4619-8C11-029BEB2348ED}" emma:medium="tactile" emma:mode="ink">
                <msink:context xmlns:msink="http://schemas.microsoft.com/ink/2010/main" type="inkWord" rotatedBoundingBox="6075,4056 9072,2913 9593,4280 6596,5423"/>
              </emma:interpretation>
            </emma:emma>
          </inkml:annotationXML>
          <inkml:trace contextRef="#ctx0" brushRef="#br0" timeOffset="102576.48">5991 2866 28 0,'0'0'168'0,"0"0"-11"0,0 0-6 16,3-11-8-16,-3 11-13 0,0 0-2 0,0 0-11 15,0 0-1-15,0 0-14 0,6-9 0 0,-6 9-10 16,0 0-2-16,0 0-5 0,0 0-12 0,0 0-4 0,0 0-6 16,0 0-4-16,0 0-4 0,0 0 2 0,0 0-1 15,0 0 9-15,0 0 2 0,0 0-2 0,7 31 0 16,-4-20 5-16,0 1 0 0,-3 3 7 0,0 0-7 16,0 3 1-16,0-3-7 0,1 2-1 15,1-1-6-15,-2 7 8 0,0-6 1 0,0 3-2 0,0-5-10 16,0 2 2-16,1 4-6 0,-1-1 6 0,0-4-6 15,0 0 0-15,3-1-9 0,-3 1 6 0,0-4-10 16,0 5 3-16,3-5-1 0,-3-1-5 0,0 0-1 16,0-11-2-16,0 22-4 0,3-9-3 0,-3-13-3 15,3 17 0-15,-3-7-4 0,0-2-2 0,0-8 2 16,0 14 1-16,0-14-4 0,3 14-3 0,-3-14-5 16,3 11-14-16,-3-11-15 0,2 10-19 0,-2-10-15 15,0 0-15-15,3 13-16 0,-3-13-13 0,0 0-15 16,0 0-12-16,3 8-9 0,-3-8-19 0,0 0-5 0,0 0-14 15,28-11-20-15,-17 7-32 0,-2-2-134 0,1 0-391 16,-1-5 174-16</inkml:trace>
          <inkml:trace contextRef="#ctx0" brushRef="#br0" timeOffset="103009.62">6259 3260 141 0,'11'-1'180'0,"-11"1"-12"15,0 0-4-15,0 0-7 0,0 0-7 16,0 0-4-16,13 7-17 0,-13-7-2 0,0 0-10 0,6 10-6 15,-6-10-6-15,6 7-10 0,-6-7-5 0,10 9-6 16,-4-4-6-16,-6-5-4 0,11 9-3 0,-11-9-4 16,12 6-1-16,-8 0-7 0,-4-6 3 0,15 5-8 15,-15-5 2-15,13 2-6 0,-13-2-5 0,20 0-2 16,-20 0-2-16,16-3-7 0,-5 0 0 0,4 2-3 16,-5-5-3-16,0 1 0 0,5-1-5 0,2 2-5 15,-4-1 1-15,1 0-1 0,1-5-3 0,-2 3 1 16,-3 3 4-16,-1-3-3 0,5-2 1 0,-8 4-2 15,4-3 1-15,2-1-2 0,-7 2 3 0,4-1 1 16,-3 5 4-16,-6 3-5 0,10-15 1 0,-10 8 4 16,0 7 1-16,6-13 0 0,-6 13 2 0,3-14-4 15,-3 14 2-15,-3-15-2 0,3 15 0 0,-6-13-5 16,6 13-3-16,-6-13 0 0,-1 8 1 0,7 5-8 0,-15-10 5 16,4 7-1-16,2-3-2 0,-1 2 0 0,10 4 1 15,-20-3-4-15,7 1-7 0,-3-1 5 0,1 3-4 16,-2-1-2-16,4 2 10 0,-4-1-4 0,4 4-3 15,1-3 1-15,-1 1-1 0,-4 2 0 0,4-1 1 16,-2 1 0-16,1 1-10 0,4-3-11 0,1 3-10 16,-1 0-16-16,1-1-17 0,9-4-14 0,-17 10-20 15,11-6-22-15,6-4-17 0,-10 9-11 0,10-9-30 0,-6 10-26 16,6-10-201-16,0 0-436 0,0 0 193 16</inkml:trace>
          <inkml:trace contextRef="#ctx0" brushRef="#br0" timeOffset="103459.7">6772 3169 67 0,'0'0'170'0,"0"0"-10"0,20 2-15 0,-20-2-11 0,13 0-8 16,-13 0-2-16,15 0-5 0,-15 0-3 0,16 0-7 15,-16 0-5-15,14 0-3 0,-14 0-8 0,13-2-2 16,-13 2-2-16,15-1-2 0,-15 1-4 0,16-4-2 16,-16 4-2-16,17-4-4 0,-10 0-1 0,-7 4-7 15,12-9-6-15,-4 7-3 0,1-3-5 0,-9 5-1 16,16-10-5-16,-3 0-2 0,-4 8 0 0,-1-7-6 16,-2 5 1-16,4-3-4 0,-10 7 6 0,15-11-4 15,-7 2-3-15,-5 2 1 0,-3 7-3 0,9-14 1 0,-5 6-1 16,-1 0 1-16,-3 8-3 0,6-12 2 0,-6 12 0 15,3-14-7-15,-3 14 2 0,0 0-4 16,-3-18-2-16,3 18-6 0,-10-10 0 0,4 6 0 0,6 4-5 16,-17-10-1-16,5 7 2 0,2-1-4 0,10 4 3 15,-26-7-7-15,10 7-1 0,0 0 2 16,2 0-2-16,-2 2 3 0,1 2-3 0,-2 0 1 0,4-1 0 16,-3 1-1-16,2-1-1 0,5 3-3 0,-4-1-10 15,1 2-10-15,1 1-10 0,1-2-19 0,1 4-9 16,0 0-10-16,2-2-15 0,1 5-12 0,0-5-16 15,1 4-24-15,2-1-9 0,3-11-9 0,0 15-17 16,0-15-41-16,0 17-128 0,0-17-368 0,11 14 163 16</inkml:trace>
          <inkml:trace contextRef="#ctx0" brushRef="#br0" timeOffset="103858.29">6993 3217 129 0,'0'0'190'0,"12"1"-11"0,-12-1-8 15,0 0-18-15,10 3-15 0,-10-3-8 0,9 3-13 0,-9-3-9 16,11 5-7-16,-11-5-3 0,6 8-10 0,-6-8-5 16,10 7-1-16,-10-7-7 0,6 8-2 0,0-1-3 15,-6-7-3-15,7 14-2 0,-4-10-5 0,0 6 0 16,3-1-3-16,-6-9-1 0,5 12-2 0,-2-1 2 16,-3-11-5-16,0 19-3 0,0-4 0 15,0-4 0-15,0 4-6 0,0-15-4 0,-3 24 3 0,-2-11-5 16,5-2 0-16,-6 2-1 0,6 4-1 0,-6-5-3 15,2 3 0-15,1-6-3 0,-3 5-1 0,0-3 0 16,2 4 2-16,-2-2-5 0,-3 0 3 0,1 1-1 0,2-8-3 16,-7 6 0-16,4-1-2 0,-5-5 4 15,-2 5-5-15,3-4 0 0,-2 3 0 0,-2-7-3 16,1 5 1-16,-4-5-3 0,4 1-3 0,0-1-1 0,2 1 1 16,-5-1-4-16,2 0 2 0,-2-3 1 0,1 0 1 15,5-3-1-15,-4 6-1 0,17-3-5 16,-22-3-1-16,9 3 0 0,13 0 4 0,-17-3-10 0,11-1-8 15,6 4-16-15,-13-5-14 0,13 5-15 0,-11-4-28 16,11 4-25-16,0 0-14 0,0 0-22 0,0 0-25 16,18-27-5-16,-3 16-72 0,-4-2-139 0,0 0-417 15,6 0 185-15</inkml:trace>
          <inkml:trace contextRef="#ctx0" brushRef="#br0" timeOffset="104462.76">7270 3239 155 0,'0'0'217'16,"0"0"-24"-16,0 0-17 0,0 0-17 0,0 0-11 15,0 0-11-15,0 0-2 0,14 13-8 0,-14-13-3 16,7 13-3-16,-7-13-3 0,-4 18-4 0,1-5-5 15,3-1-1-15,0 3-5 0,-6-2-10 0,6 1-5 16,-3 3-6-16,3-3-5 0,-5 4-10 0,2-2-2 16,0-1-6-16,0 0-6 0,0 2-4 0,0-3-6 15,-1 3-3-15,1-3-3 0,0 1-4 0,0 4-6 16,3-7 0-16,-3-1-3 0,0 1-1 0,3-1-4 0,0-11 1 16,-5 15-6-16,2-7 3 0,3-8-3 0,0 12-1 15,0-12 1-15,0 0-1 0,0 14-5 0,0-14 4 16,0 0-2-16,0 0-1 0,0 0 0 0,0 0-4 15,3 11-1-15,-3-11 5 0,0 0-7 0,0 0-4 16,0 0-7-16,27-22-1 0,-21 15-7 16,5-1-5-16,1 0-11 0,-2 0-1 0,6-3-2 0,1 1 0 15,-2 1-1-15,1 1 5 0,-2 0 3 0,-1 1 3 16,2-1 0-16,-2-1 5 0,7 6 0 0,-13-1 2 16,8-2 4-16,2 5 2 0,-4-5-3 0,-3 2 4 15,2 4 0-15,-12 0 0 0,20-3 5 0,-10 3 1 16,-10 0 3-16,17-4 1 0,-17 4 2 0,16 4-1 15,-10-1 5-15,-6-3 5 0,13 6-1 0,-7-1 1 16,-6-5 5-16,11 7 2 0,-5-1-2 0,-6-6 0 16,6 11 0-16,-6-11 4 0,6 13-6 0,-6-13-2 0,1 12 4 15,-1-12 0-15,-1 15-3 0,1-15 5 0,-6 12-1 16,0-4 1-16,0-2-3 0,-2 1-2 0,-5-3 0 16,1-1 0-16,-4 3-3 0,2-2-2 0,-2-1 1 15,2-2 0-15,-4 2-5 0,2-6-9 0,3 2-10 16,-7 2-13-16,7-8-10 0,-4 6-14 0,8-2-21 15,-4 0-6-15,1-4-23 0,5 4-22 0,-2-5-26 16,1-5-38-16,-1 4-184 0,6-3-405 0,2 1 179 16</inkml:trace>
          <inkml:trace contextRef="#ctx0" brushRef="#br0" timeOffset="108462.46">7610 3168 43 0,'0'11'154'0,"0"-11"-11"16,0 0-13-16,0 0-13 0,8 13 0 0,-8-13-6 15,9 7-9-15,-9-7-2 0,7 1-11 0,-7-1-2 16,14 2-8-16,-14-2-8 0,19-2-6 0,-19 2-1 16,16 0-11-16,-16 0-2 0,20-5 0 0,-8 3-8 15,1-2-2-15,1 2-3 0,-3-3-2 0,3 0-1 16,-1-1-8-16,2-1 3 0,-1 0-6 0,-1 1-3 15,3-5-1-15,-2 5-1 0,-5-2-1 0,4 0-10 16,-1-3 4-16,2 0-1 0,-5 3-2 0,1-2 1 16,-1 0-3-16,-5 0 3 0,2 2-4 0,3 0 1 15,-4 2-2-15,1-3 2 0,-6 9 0 0,3-16-2 16,3 10 8-16,-6 6-3 0,1-15 6 0,-1 15-6 0,3-11 11 16,-3 11-4-16,0 0-2 0,0 0-3 15,-10-16 5-15,10 16-6 0,-9-8 2 0,9 8-3 16,-14-2 3-16,14 2-3 0,-19 0 6 0,19 0 1 0,-19 1-3 15,8 0 2-15,-4 3 2 0,2-4 3 0,-4 6 2 16,1-2-1-16,0 0 6 0,4 3 1 0,-2-2-6 16,1 0-1-16,-4 5 3 0,6-2 0 0,-6-2-6 15,7 1-1-15,1-1-3 0,-2-1 0 0,5 2 1 16,0 1-3-16,-4-2-2 0,4 2-4 0,-2-1 1 0,3 3-2 16,-1-4 1-16,6-6 4 0,-8 14-5 15,5-7 3-15,3-7-2 0,-6 13 0 0,3-5-3 16,3-8 1-16,-3 11 3 0,3-11-4 0,0 0 0 0,0 18 2 15,0-18-2-15,0 0 1 0,3 10 2 0,-3-10-3 16,9 10-2-16,-1-8 2 0,-8-2 0 16,11 5 1-16,-3-5-2 0,-8 0 0 0,19 5-2 0,-4-5 2 15,-1 0-7-15,5 0-1 0,-6-1-3 16,4-3-2-16,-1-2-8 0,4 1-3 0,-1 2 0 0,3-5-3 16,-2-1-6-16,5-2 2 0,-8 4-3 0,5-4 4 15,-6 2-4-15,1-2 2 0,2-2 3 0,-2 2 1 16,-4 0 0-16,9-4 2 0,-8 4 2 0,2-1 1 15,-4 2 4-15,-1-1 6 0,0 0-2 0,0 4 7 0,-1-4 7 16,-1 4 7-16,0 1 4 0,-1-1 2 16,-2 2 2-16,-6 5 3 0,13-8-1 0,-13 8-7 15,6-5 4-15,-6 5-4 0,0 0-2 0,11-4 1 16,-11 4-1-16,0 0-2 0,0 0 1 0,0 0 2 16,8 18-1-16,-8-18 1 0,3 17 2 0,-3-9 1 15,0-8-6-15,0 27 2 0,3-18 3 0,-3 6-2 0,2 1 0 16,-2-3-2-16,0 3-2 0,6-3 0 15,0 5-15-15,1-3-24 0,-1 1-23 0,3 1-38 0,2-3-40 16,2-1-66-16,-4-2-160 0,4 0-388 0,4-2 172 16</inkml:trace>
          <inkml:trace contextRef="#ctx0" brushRef="#br0" timeOffset="101825.25">5217 3835 60 0,'0'0'79'0,"0"0"3"0,0 0-9 16,0 0 2-16,0 0-10 0,0 0-7 0,0 0-4 15,0 0-6-15,0 0 1 0,0 0-3 0,0 0 0 16,0 0-1-16,0 0-6 0,0 0 5 0,0 0-20 0,0 0 9 16,0 0 7-16,0 0-6 0,0 0 8 0,0 0-3 15,0 0-6-15,0 0 0 0,0 0-4 16,0 0-3-16,0 0 8 0,0 0-9 0,0 0-11 0,0 0 12 15,0 0-12-15,0 0 3 0,0 0 1 0,0 0 3 16,0 0-1-16,0 0 2 0,0 0-8 0,0 0 11 16,0 0-8-16,0 0 4 0,0 0-2 0,-11-4 3 15,11 4 4-15,0 0 0 0,0 0 4 0,0 0 3 16,0 0-4-16,0 0 2 0,0 0 1 0,0 0 1 16,0 0-3-16,0 0-1 0,0 0 4 0,0 0 2 15,0 0-2-15,0 0 4 0,-3-11-4 0,3 11 1 16,0 0 2-16,0 0-1 0,0 0 6 0,0 0 0 0,0 0-2 15,0 0-3-15,0 0 2 0,0 0-5 16,0 0 0-16,0 0-1 0,0 0-4 0,0 0-5 0,0 0-4 16,0 0 4-16,0 0 5 0,0 0 1 0,0 0 6 15,0 0 1-15,0 0 5 0,0 0 1 0,9 33 1 16,-9-33-2-16,2 15-2 0,-2-4 1 0,6 0 1 16,-6-11-1-16,3 22 9 0,0-9-2 0,-3 2-8 15,1-1-1-15,2 0-4 0,0 1 1 0,-1 0-3 16,2 1-5-16,-1-2 0 0,0 2-5 0,-2-2 0 15,-1-2-2-15,2 1 2 0,1 0-1 0,0 2-5 16,1-2 3-16,-4-1-1 0,3 0-3 0,-3-12 1 16,3 18-2-16,-1-11 0 0,-1 4-3 0,-1-11 0 0,3 20-3 15,-3-20 0-15,0 16 0 0,2-10-3 0,-2-6 1 16,0 14 1-16,0-14 1 0,0 15-7 0,0-15 4 16,3 11 1-16,-3-11-3 0,0 0 2 0,0 11-4 15,0-11 1-15,0 0 2 0,0 0 1 0,3 11 0 16,-3-11-1-16,0 0 0 0,0 0-2 0,0 0 0 15,0 0 6-15,0 0-5 0,-6 15-5 0,6-15 2 16,0 0 0-16,0 0 1 0,0 0 3 0,0 0-4 16,0 0 6-16,0 0-7 0,0 0 9 0,0 0-8 15,0 0 1-15,0 0-1 0,0 0 1 0,0 0 2 16,0 0 0-16,0 0-6 0,0 0 11 0,0 0-2 16,0 0-1-16,0 0-2 0,0 0 1 0,0 0 3 0,0 0 0 15,0 0-5-15,0 0 2 0,0 0 6 16,0 0-10-16,0 0 0 0,0 0 4 0,0 0-2 15,9-35 2-15,-9 35-6 0,4-14 5 0,1 3-6 0,-1-2 5 16,-4 3-1-16,6-2 1 0,-1-1 1 0,-2 2-4 16,3-3 0-16,0 3 2 0,1-6-5 0,2 7 6 15,-2-2-1-15,-1-2 1 0,0 1-3 0,2 2-2 16,-2-2 2-16,3 2-7 0,-3-2 2 0,1 1 1 16,1 2 1-16,1-3-4 0,-1 1 6 0,3 0-2 15,-5 4 4-15,1-4-6 0,2 1 4 0,-1 0-2 16,1 3-3-16,-3-4 1 0,7 2 10 0,-8 0 0 15,2 4-9-15,0-2 2 0,2 0-1 0,-1 3 2 16,-1-2-1-16,5-3-1 0,-6 2 2 0,5 4-2 16,-8-3 2-16,6 1-1 0,-9 6-1 0,14-11 6 15,-5 5-5-15,-3 2 1 0,-6 4-1 0,17-7-1 16,-11 4 2-16,-6 3 0 0,13-8 2 0,-13 8 0 0,12-2 0 16,-12 2-4-16,12-5 2 0,-12 5-3 15,0 0 4-15,12 0 0 0,-12 0-3 0,0 0-2 16,0 0 2-16,19 0-1 0,-19 0 1 0,3 7 2 0,-3-7 0 15,11 11 0-15,-11-11-1 0,3 13 1 0,0-5 6 16,0 2-4-16,-3-10 1 0,0 24 4 0,0-14 0 16,0 6 2-16,-3-5 1 0,3 5 3 0,0-2-2 15,-3 1 4-15,3 2-2 0,-5 0 4 0,2-1-2 16,0 3 7-16,0-4-17 0,0 2 11 0,0-2 1 16,-6 8 2-16,5-2 3 0,1 3-3 0,-6-3-1 15,5 0-5-15,-7 2 6 0,8-1 4 0,-3 2-7 16,0-2 0-16,0 2-2 0,3-10-2 0,-1 4 0 0,1-1 1 15,0-1-2-15,0 0-2 0,3-1 2 0,0-2-4 16,0 4 6-16,3-4-3 0,-3-2 1 0,3-2 0 16,-3-9-7-16,7 19 10 0,-1-12 4 0,3-2 4 15,-1 0 1-15,5 1-6 0,-1-2 5 0,7-3-12 16,-5 3 7-16,4-2-2 0,-3-2 6 0,1 0-6 16,2-2 0-16,-2-3-1 0,-2 0 2 0,-4 4-14 15,5-8-8-15,-1 5-20 0,-4-1-15 0,2-5-19 16,-5 3-22-16,2 0-32 0,-9-2-29 0,6-1-38 15,-4-1-32-15,-2 11-34 0,0-21-259 0,0 6-551 16,-2-1 244-16</inkml:trace>
        </inkml:traceGroup>
      </inkml:traceGroup>
    </inkml:traceGroup>
    <inkml:traceGroup>
      <inkml:annotationXML>
        <emma:emma xmlns:emma="http://www.w3.org/2003/04/emma" version="1.0">
          <emma:interpretation id="{32EF1463-7999-48C7-B868-CA6497286B55}" emma:medium="tactile" emma:mode="ink">
            <msink:context xmlns:msink="http://schemas.microsoft.com/ink/2010/main" type="paragraph" rotatedBoundingBox="10102,4061 26183,5740 25987,7622 9906,594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153B1BEF-4A18-4D4D-8198-704FCF91E7E1}" emma:medium="tactile" emma:mode="ink">
              <msink:context xmlns:msink="http://schemas.microsoft.com/ink/2010/main" type="inkBullet" rotatedBoundingBox="10020,4852 10906,4944 10872,5267 9986,5175"/>
            </emma:interpretation>
            <emma:one-of disjunction-type="recognition" id="oneOf0">
              <emma:interpretation id="interp0" emma:lang="tr-TR" emma:confidence="0">
                <emma:literal>-</emma:literal>
              </emma:interpretation>
            </emma:one-of>
          </emma:emma>
        </inkml:annotationXML>
        <inkml:trace contextRef="#ctx0" brushRef="#br0" timeOffset="109315.51">8817 4140 84 0,'0'0'233'0,"0"0"-18"16,0 0-20-16,0 0-21 0,0 0-18 0,0 0-14 16,0 0-14-16,0 0-10 0,0 0-9 0,33 2-8 15,-20-2-7-15,2 0-1 0,1 4-5 0,5-2-2 16,5-1-7-16,-1 3-1 0,5-4-6 0,-5 0-6 15,8 3-5-15,0 1-2 0,-5-2-8 0,3-1-2 16,10 2-4-16,-10-3-4 0,-4 0-3 0,6 0-4 16,-5 0-3-16,0 0-3 0,-1 0-3 0,-1 0 0 0,0 0-3 15,6-3-3-15,-5 6-1 0,-8-7-2 16,8 2-1-16,-11 2-3 0,2 0-1 0,0 0 3 0,-6-1-5 16,0-2 2-16,-12 3-11 0,18-3-8 0,-18 3-15 15,15 0-17-15,-15 0-15 0,0 0-25 16,0 0-15-16,0 0-22 0,0 0-29 0,0 0-25 0,0 0-198 15,0 0-399-15,-48 7 177 0</inkml:trace>
        <inkml:trace contextRef="#ctx0" brushRef="#br0" timeOffset="109595.51">8888 4386 4 0,'0'0'200'15,"0"0"-13"-15,20 15-8 0,-20-15-12 0,22 6-10 0,-5-6-5 16,-1 0-13-16,3 4-7 0,8-2-5 0,0-2-8 16,3 1-11-16,0 2-6 0,8-2-12 0,-5-1-7 15,0 3-6-15,7-1-10 0,-8-1-4 0,-4-1-9 16,6 1-6-16,-2 2-3 0,-1-6-8 0,-1 6-12 15,1 0-22-15,-3-3-19 0,1 0-25 0,-4 0-24 16,0-3-27-16,4 0-29 0,-5-1-29 0,-2 1-164 16,-3-2-339-16,7-1 150 0</inkml:trace>
      </inkml:traceGroup>
      <inkml:traceGroup>
        <inkml:annotationXML>
          <emma:emma xmlns:emma="http://www.w3.org/2003/04/emma" version="1.0">
            <emma:interpretation id="{24FA3888-352C-4443-A669-B64F315ECE9A}" emma:medium="tactile" emma:mode="ink">
              <msink:context xmlns:msink="http://schemas.microsoft.com/ink/2010/main" type="line" rotatedBoundingBox="11371,4194 26183,5740 25987,7622 11174,6076"/>
            </emma:interpretation>
          </emma:emma>
        </inkml:annotationXML>
        <inkml:traceGroup>
          <inkml:annotationXML>
            <emma:emma xmlns:emma="http://www.w3.org/2003/04/emma" version="1.0">
              <emma:interpretation id="{77FDA274-1A7A-45BE-9583-14C3280D7A61}" emma:medium="tactile" emma:mode="ink">
                <msink:context xmlns:msink="http://schemas.microsoft.com/ink/2010/main" type="inkWord" rotatedBoundingBox="11371,4194 12440,4305 12336,5300 11267,5189"/>
              </emma:interpretation>
            </emma:emma>
          </inkml:annotationXML>
          <inkml:trace contextRef="#ctx0" brushRef="#br0" timeOffset="110172.71">10098 4151 23 0,'0'0'212'0,"0"0"-20"0,0 0-10 16,0 0-11-16,0 0-12 0,0 0-11 0,9 19-10 16,-9-19-4-16,-3 14-8 0,3-14-7 0,-2 18-3 15,2-18-11-15,-1 20-8 0,-2-12-2 0,1 2-5 16,2-10-7-16,-1 26-2 0,-2-14-12 0,3-2-6 15,-2 5-3-15,2-15-6 0,-3 17-4 0,3-8-6 0,-3 1-3 16,3-10-7-16,0 19 0 0,0-19-4 16,-1 14-2-16,1-14-3 0,0 11 0 0,0-11-6 15,0 0 0-15,-1 17 0 0,1-17-4 0,0 0-1 16,0 0 0-16,-3 7 1 0,3-7-2 0,0 0-3 16,0 0 1-16,0 0-5 0,0 0 3 0,0 0-12 15,0 0 0-15,0 0-4 0,16-24-2 0,-10 17 1 0,0-4-11 16,4-2-11-16,-1 1 3 0,6 0-5 0,0-7-4 15,4 2-1-15,-1-4-1 0,3 0-1 0,6-5-7 16,0-1 5-16,1 0 2 0,2 3 3 0,0-2 5 16,0 0 4-16,-11 10 1 0,5-2 3 0,0 3 2 15,-3 0 9-15,-3 5 6 0,-3-4 2 0,-1 6 3 16,1-2 6-16,-3 3 0 0,5-2 2 0,-4 4 8 16,-4-1-1-16,3 2 3 0,-3 2-3 0,-9 2 1 15,18-3-1-15,-6 1 0 0,-12 2 0 0,16 4-1 16,-16-4 0-16,14 3 1 0,-7 3 5 0,-1 2 1 0,1 2 3 15,-1 3 5-15,0-2 2 0,-1 7 1 16,-2-5-5-16,0 5 3 0,0-3-5 0,-3 3 2 16,0-1-3-16,0 7-6 0,0-1 2 0,0-3-3 0,-2-1 1 15,2-4-1-15,-1 4-2 0,1 0 4 0,-3-5-7 16,3 0-2-16,4 0-13 0,-4-2-20 0,-1-1-20 16,2 4-16-16,-1-15-20 0,0 16-23 0,0-16-26 15,0 16-32-15,0-16-49 0,2 10-151 0,-2-10-392 16,7 4 174-16</inkml:trace>
          <inkml:trace contextRef="#ctx0" brushRef="#br0" timeOffset="110928.27">11023 3583 194 0,'0'0'194'16,"0"0"-8"-16,0 0-14 0,-14-4-12 0,14 4-11 16,0 0-15-16,0 0-11 0,0 0-7 0,0 0-12 15,0 0-6-15,0 0-14 0,0 0 0 0,0 0-11 16,-19 11-5-16,19-11-1 0,-6 7-4 0,6-7-7 15,-11 8-5-15,11-8-3 0,-6 7-10 0,6-7 3 16,-9 10-8-16,3-3 0 0,6-7 3 0,-5 14-6 16,-1-9 1-16,6-5-2 0,-5 9-3 0,5-9-2 0,-4 13 1 15,4-13 4-15,0 0 2 0,6 13-1 0,-6-13 12 16,3 9-4-16,-3-9 4 0,13 7-3 0,-4-4-1 16,1 1-4-16,7-1 1 0,-4-2-6 0,2-1 1 15,0-4-2-15,-2 1-2 0,4 2-7 0,-2-2 4 16,3 0-7-16,-2-2 1 0,0-1-2 0,-1 4 4 15,0-6-2-15,-1-3 2 0,-1 3-3 0,-1 0 6 16,-3-3 0-16,1-1 6 0,-4-1-2 0,0 6-4 16,-1-3 1-16,-1 2-4 0,-2-3-5 0,-2 11 0 15,-2-17-2-15,2 17-1 0,-9-17-4 0,3 10 3 16,-1 3-5-16,-3-3-3 0,1 4-9 0,-3-1-7 16,-2 2-10-16,-4 1-10 0,3 1-17 0,0 3-22 0,-2 1-23 15,2-1-30-15,-9 8-19 0,7-4-31 0,1-1-35 16,0 2-203-16,2 2-448 0,1 1 198 0</inkml:trace>
        </inkml:traceGroup>
        <inkml:traceGroup>
          <inkml:annotationXML>
            <emma:emma xmlns:emma="http://www.w3.org/2003/04/emma" version="1.0">
              <emma:interpretation id="{1F206CD2-726C-4485-A548-FF332FA7EEC0}" emma:medium="tactile" emma:mode="ink">
                <msink:context xmlns:msink="http://schemas.microsoft.com/ink/2010/main" type="inkWord" rotatedBoundingBox="13122,4492 14389,4624 14324,5245 13057,5113"/>
              </emma:interpretation>
            </emma:emma>
          </inkml:annotationXML>
          <inkml:trace contextRef="#ctx0" brushRef="#br0" timeOffset="114558.34">11862 4328 137 0,'0'0'168'16,"12"1"-6"-16,-1 0-1 0,-1 3-10 0,-10-4-5 15,30 0-6-15,-15 0-13 0,3-4 1 0,3 4-4 0,2-1-2 16,0 0-8-16,4 0-6 0,-1-2 0 0,1 3 2 15,5-4-6-15,-3 0-4 0,3 1-10 16,-5-1-8-16,1 3-6 0,-3-1-3 0,-4-1-6 0,5 3-8 16,-9-4-5-16,1 4-6 0,5-1-6 0,-4-1-1 15,-3 2-8-15,2-3-2 0,-4 2-3 0,1 2 0 16,-3-2-9-16,-12 1-3 0,21 0-6 0,-14-4-11 16,-7 4-15-16,16 4-18 0,-16-4-10 0,11 1-13 15,-11-1-13-15,0 0-26 0,13 3-17 0,-13-3-16 16,0 0-24-16,14 0-38 0,-14 0-160 0,0 0-379 15,0 0 167-15</inkml:trace>
          <inkml:trace contextRef="#ctx0" brushRef="#br0" timeOffset="114172.71">11914 4062 42 0,'0'0'156'0,"0"0"-8"0,0 0-5 0,0 0-9 0,0 0-3 16,0 0-4-16,0 0-12 0,33 2-2 15,-33-2-9-15,20 0-7 0,-20 0-8 0,20-2-3 0,-6 2-6 16,2 0-6-16,-1-2-7 0,0 4-5 0,0-5-9 16,1 3-4-16,-1 1-2 0,-3-1-9 15,5 0-4-15,-1 0-2 0,1 2-4 0,-1-2-2 0,-1 0-1 16,0 0-9-16,1 0 1 0,-1 0 4 0,-2 0-2 15,-1 0-5-15,-12 0 1 0,23 0-1 0,-11-2-2 16,1 2 0-16,-13 0-5 0,24 0 0 0,-15-1 4 16,3 0-2-16,-12 1-8 0,16 0 2 0,-16 0 2 15,18 0-2-15,-18 0 0 0,15-2-1 0,-15 2-8 16,0 0-6-16,17 0-9 0,-17 0-7 0,10 2-13 16,-10-2-7-16,0 0-14 0,0 0-4 0,10 1-11 15,-10-1-19-15,0 0-15 0,0 0-43 0,0 0-108 16,0 0-284-16,0 0 127 0</inkml:trace>
          <inkml:trace contextRef="#ctx0" brushRef="#br0" timeOffset="115212.3">12929 4087 157 0,'6'-9'206'16,"-6"9"-13"-16,7-13-16 0,-6 7-10 0,-1 6-15 16,6-14-10-16,0 7-6 0,-6 7-10 0,6-11-8 0,-1 4-12 15,-2-3-10-15,3 2-3 0,-2 0-6 16,-1-1-2-16,2-1-6 0,1 3 0 0,-6 7-5 15,7-16-5-15,-5 5-7 0,2-1-3 0,-1 5-6 0,2-3-4 16,-5 10-9-16,3-14 5 0,-3 14-4 0,4-14 0 16,0 7-7-16,-4 7 1 0,5-11-8 0,-5 11 1 15,4-13-1-15,-4 13-1 0,2-7-3 0,-2 7 2 16,0 0-5-16,6-11 2 0,-6 11 0 0,0 0-3 16,0 0-4-16,0 0 1 0,4-9-7 0,-4 9 0 15,0 0 2-15,0 0-3 0,0 0-1 0,0 0-3 16,0 0 1-16,0 0-5 0,0 0 3 0,0 0-3 15,0 0-2-15,0 0 5 0,0 0-5 0,0 0 1 16,0 0 0-16,3 27 2 0,-3-14 7 0,0-13 1 16,0 22-1-16,0-9 4 0,0 1 2 0,3 3 2 15,-6 6 1-15,3-4 9 0,0 3 0 0,0-1 1 16,0 3-1-16,0-5-1 0,3-1 0 0,-3 5 3 0,2-4 0 16,-1 3 8-16,4 2-3 0,-2 0 0 0,0-9-2 15,-2 4-3-15,2-3 0 0,0 0-2 0,-1-1-1 16,-1 0-1-16,4-2 2 0,-4 1-5 0,4 0 4 15,-4-1-1-15,1-2-2 0,1-2 1 0,0 0-10 16,-3-9-2-16,6 17 3 0,-6-9 4 0,0-8-5 16,1 13 8-16,-1-13-11 0,5 10 0 0,-5-10-1 15,1 8 5-15,-1-8-3 0,0 0-2 0,0 0 0 16,4 10 5-16,-4-10-3 0,0 0 3 0,0 0 3 16,0 0-6-16,0 0 14 0,0 0-15 0,0 0 5 15,0 0-5-15,0 0-2 0,0 0 0 0,0 0 1 16,3 8-5-16,-3-8-13 0,0 0-20 0,0 0-20 0,0 0-29 15,0 0-28-15,0 0-44 0,0 0-36 0,0 0-44 16,0 0-88-16,0 0-180 0,17-19-540 0,-17 19 239 16</inkml:trace>
        </inkml:traceGroup>
        <inkml:traceGroup>
          <inkml:annotationXML>
            <emma:emma xmlns:emma="http://www.w3.org/2003/04/emma" version="1.0">
              <emma:interpretation id="{2C535316-7815-4113-886C-A2BDBA0B5A6E}" emma:medium="tactile" emma:mode="ink">
                <msink:context xmlns:msink="http://schemas.microsoft.com/ink/2010/main" type="inkWord" rotatedBoundingBox="16821,5303 20256,5662 20115,7009 16681,6651"/>
              </emma:interpretation>
            </emma:emma>
          </inkml:annotationXML>
          <inkml:trace contextRef="#ctx0" brushRef="#br0" timeOffset="131761.91">15641 4997 122 0,'-12'0'224'16,"12"0"-18"-16,0 0-18 0,-14 4-15 0,14-4-19 15,-12 7-5-15,12-7-10 0,-12 8-11 0,12-8-10 16,-9 9-4-16,7-3-10 0,2-6-10 0,-6 12-6 15,6-12-1-15,-4 13-7 0,4-13-3 0,3 11-11 0,-3-11 7 16,3 11-2-16,-3-11-1 0,6 13-2 0,1-6-3 16,1-2-3-16,-1-3-7 0,4 6-3 0,0-8-3 15,0 2-6-15,8-1-5 0,-2-1-2 0,1 0-4 16,1-1-3-16,-3-1-4 0,5 2-1 0,2-8-2 16,1 3-3-16,-5 0 0 0,-3 1-4 0,2-3 5 15,0-4-8-15,-3 1 3 0,-2 3 0 0,1-2-3 16,-5-2-3-16,1 2 1 0,-4 0-1 0,2-1 2 15,-2-1-7-15,-5 2 3 0,-1 9-6 0,-4-16 5 0,4 16-7 16,-9-18 4-16,-5 10-3 0,1-1 3 16,-5 3-2-16,2-1 1 0,-2 4-5 0,-2-2 3 15,4 4 1-15,-4-3-3 0,3 4 4 0,-3 2-2 0,5-2 0 16,0 2-1-16,3 0-5 0,-2 2-6 0,-1 1-14 16,6 0-18-16,-3 1-20 0,3-1-12 15,1 1-17-15,1 1-17 0,7-7-23 0,-9 17-28 0,7-10-27 16,2-7-213-16,-3 15-433 0,3-15 192 0</inkml:trace>
          <inkml:trace contextRef="#ctx0" brushRef="#br0" timeOffset="131764.9">16120 5001 78 0,'15'-1'200'0,"-15"1"-12"0,18-1-12 0,-8-1-8 0,-10 2-10 16,23-1-9-16,-11-1-5 0,0 2-6 0,3 2-7 16,-1-2-4-16,1 0-8 0,-3 0-10 0,5-2-1 15,-2 4-8-15,-1-4-6 0,4 4-4 0,-3-2-4 16,-1-2-4-16,4 2-6 0,-3 0-8 0,-1 0-3 15,4-5-7-15,-4 5-4 0,1-1-10 0,3 1-2 16,-3 0-5-16,-2 0-1 0,3-1-7 0,-16 1 1 16,27 0-5-16,-19 0-1 0,-8 0-5 0,19 0-2 15,-19 0-12-15,13-2-5 0,-13 2-9 0,0 0-11 0,17 0-15 16,-17 0-16-16,0 0-23 0,0 0-25 0,0 0-18 16,0 0-23-16,0 0-21 0,0 0-20 15,0 0-184-15,0 0-395 0,0 0 175 0</inkml:trace>
          <inkml:trace contextRef="#ctx0" brushRef="#br0" timeOffset="131767.89">16361 4808 171 0,'0'0'189'16,"0"0"-12"-16,-10 8-10 0,10-8-1 0,-6 10-4 0,4-3-3 15,2-7-4-15,-6 18-3 0,3-5-11 0,-1 2-9 16,1-1-9-16,1-1-5 0,1 4-10 16,-2-3-7-16,1 4-6 0,1-4-3 0,1 4-13 0,-3-4-4 15,2 5-7-15,1-3-9 0,1 4-4 0,-1-9-6 16,0 7-4-16,3-1-3 0,-3-3-6 16,1 1-2-16,-2-2-3 0,1 1-5 0,0-4-18 0,0-10-13 15,3 18-21-15,0-11-20 0,-3-7-23 0,1 17-13 16,-1-17-19-16,5 9-18 0,-5-9-16 0,4 7-36 15,-4-7-207-15,0 0-408 0,12 0 182 0</inkml:trace>
          <inkml:trace contextRef="#ctx0" brushRef="#br0" timeOffset="131776.42">17176 4714 209 0,'0'0'198'15,"-7"-6"-11"-15,7 6-8 0,-17-4-14 0,7 0-5 16,1 0-5-16,9 4-6 0,-27-3-9 0,15 0-10 16,-3 6-9-16,15-3-11 0,-30 3-9 0,15-2-7 15,0 2-8-15,2 2-7 0,-3-2-5 0,5 0-4 16,1-1-7-16,-4 4-8 0,2 2-6 0,3 0-5 15,-1-4-1-15,3 3-7 0,1 2 0 0,1-1-7 16,-1-1 0-16,6-7-5 0,-9 16 1 0,9-6-2 0,0-10 0 16,-1 19-2-16,1-12-4 0,0-7-4 0,6 16 3 15,0-6-1-15,1 0 1 0,1-4-8 16,3 1 2-16,-2-3 1 0,3 6 0 0,5-3-2 0,-4-4-1 16,1 5-1-16,-5-6-1 0,5 3 2 0,0-4-1 15,-4 4-1-15,5-4 0 0,-1 3-1 0,-2-2-1 16,-3-1-3-16,-9-1 5 0,17 0-2 0,-17 0 1 15,14 0 3-15,-14 0 7 0,0 0-3 0,13 0 6 16,-13 0-1-16,0 0 2 0,0 0-3 0,12 0-2 0,-12 0-7 16,0 0 4-16,0 0-4 0,0 0 5 0,0 0-5 15,0 0 1-15,0 0-5 0,-46 4 2 16,34-1-1-16,-1 3 1 0,-2-6-2 0,-2 9 0 0,2-3-1 16,2-3 1-16,0 5-4 0,-1-2 4 0,5-2-3 15,-4 6 3-15,1 1 1 0,0-4-4 0,4 0 2 16,1 1 0-16,1 1-1 0,0-3-1 0,2 5 0 15,2 0 1-15,2-11-2 0,-1 18 4 0,1-18-1 16,3 14 5-16,3-6-5 0,1 1 4 0,5-2-1 16,0 0-1-16,6 3-1 0,-2-3 1 0,2-3-1 15,9 3-3-15,0 0 4 0,0-3 1 0,-1-1-2 16,0 1-2-16,1-2 1 0,-8-2-6 0,0 0-12 16,8 0-5-16,-10 0-17 0,-1-2-14 0,0 1-19 0,-5-2-19 15,-1 0-22-15,-10 3-25 0,20-8-43 16,-13 7-18-16,2-5-211 0,-9 6-444 0,9-9 197 15</inkml:trace>
          <inkml:trace contextRef="#ctx0" brushRef="#br0" timeOffset="132769.45">17917 4760 101 0,'0'0'169'0,"0"0"-8"0,20 20-7 16,-20-20-10-16,12 5-9 0,-5-3-3 0,0 2-6 15,2 1-13-15,2 1-4 0,-2-3-6 16,4 7-6-16,1-3-10 0,-2 0-2 0,1 6 1 0,3-2-8 16,-1 5 1-16,2 4-6 0,-4 1 0 15,4-3-3-15,-4 8-5 0,3 7-2 0,-5-6-4 0,2 9-6 16,-1 3-2-16,-1 1-4 0,-2 4-5 0,-2 2-4 15,-4 1-4-15,1-1-1 0,-5 3-2 0,-3-1-2 16,-4 1-1-16,-2-3-3 0,-1 0-4 0,-7 0 0 16,5 1-9-16,-5-3-17 0,3 2-10 0,-4-3-18 15,-2 0-4-15,-2-1-20 0,0-2-16 0,-4-2-20 16,1-2-14-16,1-1-20 0,4-5-13 0,0-8-55 0,2-1-130 16,4 0-350-16,2-8 155 0</inkml:trace>
          <inkml:trace contextRef="#ctx0" brushRef="#br0" timeOffset="134350.04">18978 5576 41 0,'0'0'235'0,"0"0"-21"0,0 0-23 0,0 0-13 15,0 0-20-15,0 0-9 0,0 0-3 0,9 5-3 0,-9-5-9 16,-2 15-6-16,2-15-12 0,-7 19-5 0,2-9-9 16,-1 3-5-16,-1 1-11 0,-2-3-9 0,-3 4-5 15,0 5-5-15,-2-2-11 0,1 4 0 0,-2-3-6 16,-3 2-4-16,3 0-10 0,0-1-20 0,-2-1-16 15,2 2-22-15,3-8-20 0,-3 5-20 0,3-4-19 16,0 0-20-16,4-4-22 0,2 1-28 0,3-1-48 16,-1-2-122-16,4-8-348 0,-1 13 154 0</inkml:trace>
        </inkml:traceGroup>
        <inkml:traceGroup>
          <inkml:annotationXML>
            <emma:emma xmlns:emma="http://www.w3.org/2003/04/emma" version="1.0">
              <emma:interpretation id="{86A8C4DF-2D4B-4C35-9D2C-224EB61252E1}" emma:medium="tactile" emma:mode="ink">
                <msink:context xmlns:msink="http://schemas.microsoft.com/ink/2010/main" type="inkWord" rotatedBoundingBox="21893,5317 26180,5765 26071,6811 21784,6363"/>
              </emma:interpretation>
            </emma:emma>
          </inkml:annotationXML>
          <inkml:trace contextRef="#ctx0" brushRef="#br0" timeOffset="135456.48">20696 5374 102 0,'-14'6'218'0,"1"-1"-23"0,1 3-18 15,4 1-14-15,-3-2-12 0,2 3-13 0,1 1-13 16,-1-1-8-16,6 1-11 0,-1-1-11 16,4-10-7-16,-6 21-8 0,6-6-5 0,3-4-7 0,-3-11-3 15,3 16 0-15,1-5-3 0,4 0-4 0,-2-3-2 16,3-2-2-16,2 4-6 0,3-7-3 0,4 4-6 16,-5 1-1-16,7-5-8 0,-1 1 1 0,11-3-4 15,-3 4-1-15,-2-5 0 0,0-4-7 0,2 3 0 16,-1-4-6-16,-3 1 5 0,-3-3-2 0,-1 3 0 0,7-7-4 15,-4 0 1-15,-4 3-2 0,1-8-2 16,2-1 0-16,-9 4-3 0,1-1 0 0,-4-3 2 16,2 2-3-16,-5 1-2 0,0-1-3 0,-5-1 5 0,-1 0-8 15,-6 3 0-15,2-4 2 0,-4 4-1 0,-5 2 1 16,0 1-1-16,-4-1-1 0,-7 0-2 16,-3 3 0-16,1-1-1 0,-6 6-1 0,4-1-5 0,3 2-5 15,-1 2-12-15,2 2-5 0,-3-2-11 0,10 4-9 16,-3-3-11-16,2 3-2 0,3 1-24 0,2-1-7 15,1-1-16-15,3 3-13 0,9-6-19 0,-13 9-158 16,13-9-328-16,-5 7 145 0</inkml:trace>
          <inkml:trace contextRef="#ctx0" brushRef="#br0" timeOffset="136009.84">21857 5129 39 0,'0'0'214'0,"0"0"-15"0,0 0-26 0,0 0-16 0,0 0-12 15,0 0-4-15,0 0-8 0,0 0-10 0,0 0 0 16,0 0-5-16,-28 17-9 0,16-10-3 0,-1 2-7 16,1-2-5-16,-3 5-5 0,0-4-9 0,-3 2-1 15,-3 2-8-15,2 1-4 0,-1 4-10 0,3-8-3 16,-3 6-8-16,2-4 0 0,2 3-2 0,-4 0-6 16,6-3-9-16,0 3 4 0,1-5-4 0,-1 3 0 0,2-1-8 15,-1 1 1-15,5-4-4 0,0 3-3 16,-1-1 0-16,4-3 2 0,-1-2-3 0,0 3-3 15,6-8 0-15,-7 12 0 0,7-12-3 0,-6 11 2 0,6-11-2 16,0 11 2-16,0-11-3 0,0 0 1 0,13 15 1 16,-5-11-3-16,1 3-2 0,7-7 4 0,-1 9-5 15,3-4 1-15,-2-1-4 0,10 3 5 0,0-1-6 16,1 0 5-16,0-1-3 0,3 1 3 0,-2-1 2 16,-2 1-4-16,2-1-2 0,-3-1 1 0,5 1 2 15,-4 1 0-15,3-1-2 0,-11-1 2 0,8-1 1 16,-6 1-3-16,4-1 0 0,2 0 0 0,-10 2 2 15,2-1 0-15,0-1-3 0,-8-2 3 0,1 0-3 16,-1 3 4-16,-10-4-6 0,14 2 1 0,-14-2-9 16,12 1-4-16,-12-1-14 0,11 4-10 0,-11-4-14 15,0 0-16-15,9 2-17 0,-9-2-19 0,0 0-20 0,0 0-30 16,0 0-45-16,0 0-165 0,0 0-392 0,0 0 174 16</inkml:trace>
          <inkml:trace contextRef="#ctx0" brushRef="#br0" timeOffset="137124.49">23186 5181 117 0,'0'0'148'0,"0"0"1"15,0 0-10-15,0 0-6 0,5-10-5 0,-5 10-4 0,0 0-3 16,0 0-10-16,0 0 0 0,0 0-4 0,0 0-6 15,6-9-8-15,-6 9-2 0,0 0-10 0,0 0-8 16,0 0-3-16,0 0-5 0,0 0 0 0,-29-5 2 16,29 5-7-16,-19 1-1 0,7-2 3 0,12 1-3 15,-31 1-6-15,14 2 0 0,-1-2-2 0,1 1-8 16,-7 2 1-16,3-1-2 0,-3 3-2 0,6-2-6 16,2 1-3-16,-2 1 0 0,3 1-4 0,-5-3-4 15,6 3-3-15,0-2 0 0,1 1-5 0,2-1 1 16,-4 0-2-16,8 5-1 0,-4-6-3 0,2 4 2 0,2-2-4 15,1 1 0-15,-1 0 1 0,7-7-3 0,-11 14 0 16,11-14 2-16,-3 13-5 0,3-13 5 16,2 14 0-16,-2-14-5 0,6 12 3 0,1-6-1 0,1 0 0 15,5 2 3-15,-1-2-4 0,3-1 3 0,0 1-4 16,1 2 1-16,4-5-3 0,-4 3 2 0,8-1-1 16,-5-2 2-16,-2 1-1 0,3-1-2 0,-2 0 2 15,0-2 1-15,2-1-3 0,-4 3 0 0,-1-2 0 16,0 0 0-16,-5 0 0 0,-10-1-1 0,20 0 1 15,-10 0 4-15,-10 0-2 0,0 0 4 0,17 0 2 16,-17 0 7-16,10 4-7 0,-10-4 6 0,0 0-4 16,0 0 0-16,0 0-6 0,0 0 1 0,0 0-2 15,0 0 0-15,0 0-1 0,0 0 1 0,-37-7 0 0,37 7 0 16,-23-3-5-16,10 3 4 0,-5 0-1 16,-1 3-1-16,2-1 1 0,-1-2 1 0,3 5-4 15,-1-5 3-15,0 3-3 0,-2 3 2 0,0 1-3 0,3-2 4 16,0 0-2-16,3 0-3 0,-6 4 2 0,8-2 0 15,-1-2 0-15,2 0 3 0,-1 2-2 0,5 2 1 16,-1-4-2-16,6-5 5 0,-10 13-3 16,9-3 0-16,1-10 2 0,0 14 1 0,0-14 1 0,8 15-2 15,1-8-1-15,2 1 1 0,2 2-1 0,4-4 4 16,-1 3-4-16,3-1 2 0,7-3-5 0,-4 4 6 16,4-6-3-16,-7 1 3 0,8 0-2 0,-6 2-3 15,-2-3 3-15,11-2 0 0,-14 0 1 0,5-2-4 16,-3 1 2-16,0 1 4 0,7-2-3 0,-8 0 1 15,-2 1-1-15,-2-2 0 0,-1 1-4 0,-12 1-2 16,18-4-7-16,-9 2-6 0,-9 2-15 0,12-5-15 16,-12 5-13-16,12-6-15 0,-12 6-24 0,9-6-17 15,-9 6-23-15,6-5-34 0,-6 5-50 0,7-9-160 16,-7 9-414-16,6-9 184 0</inkml:trace>
          <inkml:trace contextRef="#ctx0" brushRef="#br0" timeOffset="138040.38">24165 5113 8 0,'0'0'175'15,"0"0"-19"-15,0 0 0 0,0 0-8 0,0 0-14 16,0 0 4-16,0 0-12 0,0 0-5 0,0 0-11 15,-27 22 3-15,22-15 0 0,-4-2-5 0,9-5-5 0,-18 11-2 16,10-4-11-16,-4-1-6 0,-2 2 2 0,1 1-5 16,-4-1-8-16,1 0-5 0,1 3-4 15,-1-3-5-15,-4 0 1 0,4 2-7 0,-2-1-6 0,3-1-7 16,-1 2-3-16,-1-2-3 0,-1 0-5 0,5 2-1 16,-1-3-1-16,1 2-9 0,4 0 2 0,-4-2 1 15,1 3-4-15,3-7-7 0,0 4 6 0,6-1-5 16,3-6 5-16,-15 10-4 0,10-4-4 0,5-6 1 15,-10 10 1-15,10-10-3 0,-4 5-1 0,4-5 0 16,-5 9-2-16,5-9-1 0,-7 7 3 0,7-7-6 16,0 0 7-16,0 0 0 0,4 15-1 0,-4-15-2 15,0 0 0-15,9 11 2 0,-1-7-1 0,-3 1-2 16,-5-5 2-16,17 6-4 0,-5-1 1 0,1 1 2 0,4 1 0 16,-1-1 0-16,3-2-1 0,-2 1-2 0,2 1 3 15,5 1-6-15,1-1 5 0,-5-1-1 16,5 2 1-16,-1 2-5 0,0-3 7 0,-5 3-4 15,1-7-2-15,-1 2 2 0,-3 1 1 0,2 1-1 16,-1-3 1-16,1-1-2 0,-3 2 3 0,2 1-2 0,-3-3 1 16,-2 1-3-16,-2-2 1 0,1 0 0 0,-11-1 0 15,15 4 5-15,-15-4-2 0,13 2-2 0,-13-2 2 16,0 0-9-16,10 1-10 0,-10-1-16 0,0 0-22 16,0 0-21-16,9 3-33 0,-9-3-20 0,0 0-22 15,0 0-47-15,0 0-188 0,0 0-416 0,0 0 185 16</inkml:trace>
          <inkml:trace contextRef="#ctx0" brushRef="#br0" timeOffset="138699.46">24788 5219 112 0,'0'0'222'0,"0"0"-18"0,3-15-12 0,-3 15-16 0,4-9-5 15,-4 9-17-15,6-13-13 0,-6 13-11 0,6-14-5 16,-3 8-2-16,-3 6-7 0,8-15-9 0,-2 8-11 16,0 0-9-16,-2 0-8 0,2-3-3 0,-6 10-7 15,9-14-3-15,-3 4-7 0,2 5-7 0,-2-4-5 16,-6 9-1-16,10-15-7 0,-4 10 2 0,-2-2-6 16,-4 7-1-16,9-12-2 0,-3 4-3 0,-6 8-3 15,11-13 1-15,-11 9-3 0,0 4-1 0,9-13 0 16,-9 13 2-16,4-7-1 0,-4 7-1 0,6-9-3 15,-6 9-1-15,0 0-3 0,0 0 1 0,3-8-5 16,-3 8-2-16,0 0-3 0,0 0-1 0,0 0-4 16,0 0 2-16,0 0-3 0,0 0 2 0,0 0 1 15,0 0-5-15,0 0 0 0,-7 34 3 0,4-20 0 0,0 0 4 16,0 3 0-16,0 1 2 0,0 6 1 0,-3 0 2 16,1 4 0-16,2-5 4 0,-3 4 0 0,2 0-1 15,1 1-3-15,0 0 3 0,0-4 1 0,0 1-2 16,0 3 0-16,2-3-1 0,-4-1-1 0,5 1 2 15,-1-3-4-15,1-3 3 0,0-2 0 0,0 1-1 16,-3-4-3-16,3 4 4 0,3-1-2 0,-6-4-2 16,3-4 1-16,0-9-3 0,3 22-1 0,-3-13 1 15,1 0 3-15,-1-9-4 0,3 15 3 0,-3-15-2 16,3 14-6-16,0-8 8 0,-3-6-2 0,6 13 2 16,-6-13-1-16,4 11-3 0,-4-11 3 0,6 7 1 0,-6-7-4 15,6 8-1-15,-6-8-5 0,0 0-16 16,0 0-19-16,9 5-22 0,-9-5-32 0,0 0-30 0,0 0-41 15,0 0-57-15,0 0-258 0,0 0-515 0,0 0 228 16</inkml:trace>
        </inkml:traceGroup>
      </inkml:traceGroup>
    </inkml:traceGroup>
    <inkml:traceGroup>
      <inkml:annotationXML>
        <emma:emma xmlns:emma="http://www.w3.org/2003/04/emma" version="1.0">
          <emma:interpretation id="{08019F1E-C957-41D9-872D-FD2943AB0C69}" emma:medium="tactile" emma:mode="ink">
            <msink:context xmlns:msink="http://schemas.microsoft.com/ink/2010/main" type="paragraph" rotatedBoundingBox="6557,6219 16560,6113 16571,7209 6568,73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252EAA1-29E9-4CE4-9BEE-94430A26043D}" emma:medium="tactile" emma:mode="ink">
              <msink:context xmlns:msink="http://schemas.microsoft.com/ink/2010/main" type="line" rotatedBoundingBox="6557,6219 16560,6113 16571,7209 6568,7314"/>
            </emma:interpretation>
          </emma:emma>
        </inkml:annotationXML>
        <inkml:traceGroup>
          <inkml:annotationXML>
            <emma:emma xmlns:emma="http://www.w3.org/2003/04/emma" version="1.0">
              <emma:interpretation id="{FC910402-6784-4252-A0DF-E644D0E4BAF7}" emma:medium="tactile" emma:mode="ink">
                <msink:context xmlns:msink="http://schemas.microsoft.com/ink/2010/main" type="inkWord" rotatedBoundingBox="6557,6219 10637,6176 10648,7271 6568,7314"/>
              </emma:interpretation>
            </emma:emma>
          </inkml:annotationXML>
          <inkml:trace contextRef="#ctx0" brushRef="#br0" timeOffset="120856.47">5366 5875 178 0,'0'0'169'0,"0"0"-9"0,0 0-12 16,22-22-12-16,-22 22-8 0,12-9-8 0,-2 2-9 16,-4 0-6-16,5 3-6 0,-2-5-6 0,1-1-6 15,2 2-4-15,2-2-3 0,-7 1-5 0,5-2-4 16,1 0-5-16,1 4-2 0,-5-4-11 0,1 0 4 0,2-3-7 16,-1 4-4-16,-1 0-4 0,-1-1-5 0,4-3-3 15,-2 4-3-15,-2-1-1 0,0-2-4 16,-2-1-4-16,2 2-4 0,-3-2-1 0,2 1 2 0,-1 2-5 15,-1-2-1-15,0 2-1 0,0-2 0 16,-6 2 0-16,3 0-2 0,-3 11-2 0,0-20-1 16,0 20-1-16,-3-17 0 0,3 17-6 0,-6-12 4 0,0 4 1 15,-1 3 1-15,1-2-1 0,6 7-2 0,-20-4 2 16,11-1-4-16,9 5 5 0,-19-1-2 0,19 1 1 16,-21 0-2-16,21 0 2 0,-16 1 1 0,7 1-1 15,9-2-1-15,-20 3 3 0,11 3 0 0,2 2 3 16,-2-1-3-16,1 1 5 0,1 2 1 0,0-1 2 15,2 3 0-15,-1 3 4 0,3 0 4 0,-1 1-3 16,4-1-1-16,0 1 0 0,0 2 2 0,0-1 4 16,4 5 1-16,-1-2-2 0,3 6 3 0,-1-10-4 15,0 6 2-15,1 1-6 0,0 0 7 0,0 0 2 16,2 0 3-16,-5-2 1 0,3 1 4 0,1 1 0 0,-4 0-2 16,3-4 1-16,-3 4-3 0,0-1 5 15,2 2-5-15,1-6 1 0,-3 4 2 0,0-5 0 0,0 3-8 16,4 0 0-16,-7-2 3 0,3 0-6 0,-2-1 7 15,1 6-7-15,2-4-1 0,-4-1 2 16,3 0-4-16,0-1 0 0,0 1-3 0,-3-4-4 0,3 5 2 16,-3-1-3-16,2-2 2 0,1 1-4 0,3-3 0 15,-6 2-1-15,3-4 1 0,0-1-3 0,-3 3 0 16,3-4-2-16,-2 0 2 0,2 0 1 0,-3-10-3 16,6 14 1-16,0-6-2 0,-6 1 0 0,0-9-3 15,6 11 1-15,-4-4-6 0,-2-7-2 0,6 10-12 16,-6-10-16-16,3 11-4 0,-3-11-14 0,0 0-4 15,3 10-15-15,-3-10-12 0,0 0-12 0,0 0-19 16,-11 14-17-16,11-14-23 0,-9 4-12 0,9-4-20 16,0 0-24-16,0 0-38 0,-25-7-128 0,25 7-407 0,-11-11 180 15</inkml:trace>
          <inkml:trace contextRef="#ctx0" brushRef="#br0" timeOffset="121148.06">5403 6191 15 0,'0'0'224'16,"-4"-11"-12"-16,4 11-11 0,0 0-14 0,0 0-18 16,6-14-8-16,-6 14-15 0,8-7-6 0,-8 7-15 15,20-4 1-15,-10-2-5 0,4 2-7 0,2 0-5 16,-1 0-4-16,1 3-8 0,4 0-1 0,-4-1-5 15,4 0-8-15,-1 2-5 0,-3-3-6 0,10 0-8 16,-7 2-2-16,5 1-13 0,-5 0-2 0,10 0-2 16,-10 0-9-16,1-2-7 0,-4 2-12 0,8 0-18 0,-6 3-21 15,-2-3-20-15,-2 3-26 0,2 0-18 16,-1-3-17-16,-2 0-25 0,4 0-11 0,-1-3-19 16,0 0-28-16,1 2-162 0,-5-5-377 0,4 1 166 0</inkml:trace>
          <inkml:trace contextRef="#ctx0" brushRef="#br0" timeOffset="121438.48">6275 5837 148 0,'-8'-6'221'0,"8"6"-12"0,0 0-20 15,-14-3-10-15,14 3-14 0,0 0-9 0,-22 7-4 16,13-4-9-16,-5 4-2 0,4 4-6 0,-2-3-9 15,-1 5-3-15,2 1-3 0,-5 3-11 0,4-3-5 16,-8 5-3-16,7-1-6 0,0 2-6 0,-1 0-4 16,8-3-9-16,0 0-4 0,-3 1-11 0,5-2-3 0,-2 0-5 15,3 1-5-15,0-2-2 0,1 5-12 0,1-6 0 16,1 1-1-16,-2 0-5 0,4 0-3 0,4-1-10 16,0-3-15-16,-3 2-17 0,0-2-17 0,1-4-25 15,5 0-17-15,-6 0-22 0,8-3-18 0,-2 2-17 16,-9-6-20-16,22 0-13 0,-6-3-21 0,1 0-202 15,-4-1-422-15,4-3 186 0</inkml:trace>
          <inkml:trace contextRef="#ctx0" brushRef="#br0" timeOffset="121935.23">6513 6048 39 0,'0'0'255'0,"0"0"-23"0,0 0-15 16,6-8-22-16,-6 8-23 0,0 0-18 0,0 0-12 15,0 0-4-15,0 0-8 0,0 0-3 0,0 0-8 16,7 22-4-16,-7-22-10 0,0 13-4 0,0-13-10 16,3 16-4-16,-3-16-10 0,-3 18-6 0,3-9-9 0,0-9-3 15,0 19-5-15,0-10-6 0,0-9-6 16,0 18-2-16,0-18-7 0,-4 15 3 0,4-15-7 16,0 12-1-16,0-12-3 0,4 12-2 0,-4-12-3 0,0 0 0 15,0 11-6-15,0-11 5 0,0 0-2 0,0 0 1 16,0 0-5-16,0 0 1 0,0 0-5 0,0 0-5 15,0 0-1-15,0 0-7 0,0 0-1 0,25-23-9 16,-17 16-10-16,1-7 2 0,-3 3 0 0,4-3-1 16,-1 2 0-16,5-4 4 0,-5 3-4 0,1-2 2 15,0 1 2-15,2-1 0 0,-1 2 5 0,-2-1 3 16,1 3-3-16,-1 0 5 0,2-1-4 0,-5 9 5 16,1-6 1-16,-1 2 4 0,-6 7 2 0,10-10 4 15,-4 5 3-15,-6 5-5 0,14-6 7 0,-14 6 1 16,15-2-4-16,-15 2 8 0,0 0-2 0,19 10 5 15,-16-7 3-15,5 5-1 0,-3-1 6 0,1 0-2 16,-1 2 5-16,1 2-4 0,0 0 3 0,-2 2-3 0,2-1 2 16,-3-2-3-16,3 4-6 0,-1 3 1 0,-2-6-2 15,-3 4 0-15,3 1-1 0,-3-9-1 0,3 10-3 16,-3-8 1-16,0-9-3 0,0 20-10 0,0-9-15 16,-3-2-11-16,0 2-15 0,0 0-14 0,3-11-22 15,-5 17-13-15,2-10-20 0,3-7-17 0,-3 10-12 16,3-10-23-16,0 0-11 0,0 0-202 0,-13 3-409 15,13-3 182-15</inkml:trace>
          <inkml:trace contextRef="#ctx0" brushRef="#br0" timeOffset="122289.69">7082 5663 193 0,'14'-7'175'0,"-14"7"-6"0,0 0-11 15,0 0-8-15,19 4-13 0,-19-4-2 16,14 9-10-16,-8-4-6 0,1 1-11 0,2-1 0 0,-3 8-2 16,4-1-3-16,-1 1-1 0,-1 2-1 0,-2 1-1 15,4 5-7-15,-1-3 2 0,-1 0-7 16,-2 6-1-16,-3-7-8 0,2 6-3 0,-5 1-6 0,0-1-4 15,0-1-2-15,5 1-2 0,-5 1-9 0,-5-3-2 16,2-3-4-16,3 3-4 0,-5-5-5 0,-3 0-3 16,2 1-4-16,0-2-1 0,-1 1-3 0,1-5-2 15,0 3-5-15,-2 0-2 0,2-5-5 0,3 0-16 16,-3 0-18-16,6-9-17 0,-7 15-19 0,4-8-24 16,3-7-29-16,-6 10-19 0,6-10-15 0,0 0-39 0,0 0-57 15,0 0-143-15,15 8-414 0,-15-8 183 16</inkml:trace>
          <inkml:trace contextRef="#ctx0" brushRef="#br0" timeOffset="122749.97">7654 6083 202 0,'0'0'226'16,"0"0"-22"-16,0 0-15 0,0 0-16 0,0 0-5 0,-6 6-5 15,6-6-8-15,0 0 1 0,0 0-5 0,0 0-4 16,22 7-8-16,-22-7-6 0,16 6-7 15,-7-8-6-15,5 4-5 0,-14-2-7 0,25 2-4 0,-9-2-9 16,1 0-5-16,2 0 1 0,1 0-11 0,-1 0-2 16,-3-2-7-16,4 0-5 0,-1-2-9 0,1 2-9 15,-1 2 0-15,0 0-6 0,1 0-5 0,-4-3 3 16,4 3-5-16,-1-2-1 0,-6 2-8 0,4 0 1 16,1 0-4-16,-2 0-1 0,-2-3-7 0,2 1 1 0,-3 1-10 15,4 0 11-15,-1 1-3 0,-4-3-5 16,-1 2-1-16,-11 1-5 0,16-3-9 0,-16 3-8 15,15 0-10-15,-15 0-12 0,0 0-11 0,13 0-9 0,-13 0-12 16,0 0-11-16,0 0-16 0,0 0-11 16,0 0-13-16,0 0-15 0,0 0-14 0,0 0-9 15,0 0-7-15,-28 16-9 0,28-16-16 0,-16 4-188 16,-1 1-409-16,4 1 180 0</inkml:trace>
          <inkml:trace contextRef="#ctx0" brushRef="#br0" timeOffset="123002.56">7703 6246 209 0,'0'0'215'16,"0"0"-12"-16,0 0-8 0,15 14-8 0,-15-14-8 0,24 4-7 16,-7-1-6-16,0 0-4 0,4-5-9 15,-2 4-4-15,9-1-9 0,-2 2-3 0,1-3-11 0,4 0-1 16,-1 0-13-16,-6 0-2 0,4-3-15 0,2 3-8 15,-5 0-11-15,-5 0-7 0,2-1-5 0,-3-1-4 16,1 1-12-16,-4 1-13 0,0 0-11 0,-2 0-31 16,4 1-15-16,-11-1-28 0,-7 0-28 0,20 2-26 15,-20-2-24-15,13 1-39 0,-13-1-50 0,15-1-205 16,-15 1-455-16,13-6 202 0</inkml:trace>
          <inkml:trace contextRef="#ctx0" brushRef="#br0" timeOffset="124455.4">8814 5957 87 0,'0'0'228'0,"0"0"-19"0,0 0-30 0,0 0-11 15,0 0-12-15,0 0-7 0,0 0-6 0,0 0-6 16,-6 30-9-16,6-30-2 0,0 14-6 0,0-14-10 15,0 21-5-15,1-10-4 0,1 0-6 0,-2 3-9 16,3-4-6-16,-3 5-4 0,0-3-3 0,3-1-8 16,1 1 1-16,-2 1-8 0,2-6-3 0,-1 4-6 15,0-1-1-15,0 3-9 0,2-5-1 0,-2 3-5 16,-3-11-1-16,4 17-7 0,-2-11-1 0,-2-6 1 16,6 12-4-16,-6-12-5 0,4 11 2 0,-4-11-1 15,2 9 0-15,-2-9-6 0,0 0 2 0,1 11-4 16,-1-11 1-16,0 0-2 0,0 0 2 0,3 10-2 15,-3-10 3-15,0 0-1 0,0 0 2 0,0 0-2 16,0 0-5-16,0 0 1 0,0 0-1 0,0 0-2 16,0 0 2-16,0 0-7 0,0 0 0 0,0 0-1 0,0 0-6 15,3-39-2-15,0 30-3 0,3-2-4 0,0-2-6 16,1-2 4-16,4 1-4 0,-2-3-10 0,4-1-6 16,-1 4 0-16,2-8 6 0,2 6-3 0,0-5 6 15,-1 3-7-15,5 0 3 0,-1 1 0 0,-1 0 6 16,1 4 3-16,-5 1 1 0,2-7 5 0,-4 7-2 15,4 2 4-15,1-4 5 0,-2 3-4 0,1 1 5 16,-2-2 2-16,-1-1 3 0,2 3-5 0,0 0 2 16,-3 3 0-16,0 0 3 0,-5 3 1 0,5-1 0 15,-3 3 4-15,2-4 0 0,-3 2 3 0,-8 4-1 16,15-8-2-16,-6 5 0 0,-9 3 4 0,15-5-1 16,-15 5 1-16,12-3-1 0,-12 3 2 0,17 0 4 0,-17 0-3 15,0 0 4-15,13 7-1 0,-13-7 3 16,9 12 8-16,-2-5 6 0,-5-1 1 0,-1 9 3 15,-1-1 2-15,0-1 5 0,3 5 7 0,-6-1 4 0,2 8-5 16,-4-3 0-16,-2 1 3 0,5 1 1 0,-3 1 0 16,0-4 0-16,1 4-6 0,-1-1 4 0,-1-1-4 15,3-1-4-15,-3 2-2 0,2-2 0 0,2-5-9 16,-2 1 2-16,2-1 2 0,1 0-7 0,-2 0 4 16,3-2-5-16,-3-1 3 0,3 0-1 0,3 0-3 0,0-1-1 15,0-2-4-15,1-1-3 0,-1-1-19 16,0 0-14-16,5-1-27 0,-1-1-26 0,1 0-36 15,-1 2-38-15,2-5-39 0,4 0-50 0,-4-4-232 16,9 2-509-16,-3-1 226 0</inkml:trace>
        </inkml:traceGroup>
        <inkml:traceGroup>
          <inkml:annotationXML>
            <emma:emma xmlns:emma="http://www.w3.org/2003/04/emma" version="1.0">
              <emma:interpretation id="{F7CCC945-8E90-4526-A106-C5E97A8562A5}" emma:medium="tactile" emma:mode="ink">
                <msink:context xmlns:msink="http://schemas.microsoft.com/ink/2010/main" type="inkWord" rotatedBoundingBox="11330,6182 16560,6127 16570,7111 11340,7166"/>
              </emma:interpretation>
            </emma:emma>
          </inkml:annotationXML>
          <inkml:trace contextRef="#ctx0" brushRef="#br0" timeOffset="125292.47">10141 6030 142 0,'0'0'187'16,"0"0"-7"-16,0 0-8 0,0 0-8 0,0 0-15 15,0 0-5-15,0 0-12 0,0 0-11 0,0 0-11 0,0 0-6 16,0 0-9-16,0 0-1 0,0 0-3 0,0 0-5 15,0 0-7-15,0 0 4 0,0 0-2 16,0 0-2-16,0 0-7 0,43 3-2 0,-26 0-6 0,-2-3-5 16,3-3-2-16,2 6-3 0,7-2-5 0,-1 2-1 15,1-3-6-15,2 1-5 0,-2 0-1 16,-1 1-4-16,0 1-1 0,1-2-1 0,0-2-7 0,-2 2-3 16,1 2 4-16,-7-3-2 0,7 1-8 0,-10-1 0 15,3 1 0-15,-4 0-2 0,3-2 1 0,-4 2-2 16,0-1 1-16,-2-1 0 0,0 2-5 0,-12-1 4 15,23 0-4-15,-11 0 3 0,-12 0-9 0,19-1 8 16,-19 1-3-16,15 1-3 0,-5-1 0 0,-10 0 4 16,17 4-3-16,-17-4-1 0,0 0-4 0,16-4 4 15,-16 4-5-15,0 0-8 0,11 4-9 0,-11-4-10 16,0 0-10-16,0 0-13 0,0 0-12 0,0 0-18 0,0 0-14 16,0 0-18-16,0 0-16 0,0 0-25 15,0 0-14-15,0 0-49 0,-32 6-126 0,32-6-372 16,-24 0 165-16</inkml:trace>
          <inkml:trace contextRef="#ctx0" brushRef="#br0" timeOffset="125673.58">10222 6302 171 0,'0'0'190'0,"0"0"-5"16,6 10-11-16,-6-10-6 0,7 5-8 15,-7-5-3-15,18 6-5 0,-9-2-4 0,3-2-7 16,3-1-2-16,0 1-8 0,4-1-3 0,0 0-6 0,8 5-4 15,-1-3-10-15,1-2-5 0,-4 2-8 0,1-3-5 16,2 1-9-16,0-1-7 0,0 0-6 0,-5 0-8 16,4 4-5-16,-6-4-3 0,1 2-5 0,-1-2-7 15,-2 2-6-15,2 0-3 0,-1-2-1 0,1 1-3 16,-4 2-6-16,-3-2-8 0,2 0-17 0,-4 0-13 16,-10-1-15-16,22 4-23 0,-13-2-24 0,-9-2-21 0,20 4-21 15,-14-3-37-15,-6-1-38 0,13 0-230 16,-13 0-460-16,0 0 203 0</inkml:trace>
          <inkml:trace contextRef="#ctx0" brushRef="#br0" timeOffset="127860.84">11345 6271 19 0,'0'0'229'0,"0"0"-16"0,0 0-19 15,0 0-15-15,0 0-24 0,0 0-7 16,0 0-16-16,0 0-10 0,0 0-12 0,0 0-4 0,0 0-9 16,40-12-10-16,-24 10-4 0,-1 2-6 0,0 0-4 15,5 2-5-15,5-1-4 0,-6 2 0 16,8-3-2-16,0 4-5 0,1-3 2 0,2 1-2 0,-1 2-6 15,2-3-5-15,-1 2 1 0,1-3-3 0,0 3-7 16,-1-3 0-16,3 0-4 0,-3 4-3 0,10-3-2 16,-3 1-1-16,-7 2-6 0,10-4 3 0,-11 0-4 15,1 2 2-15,-1-1-4 0,3-1-1 0,-1 3-2 16,-1-2-5-16,-3 1-1 0,-2-2 0 0,0 0 0 16,-10 0-2-16,5 0 1 0,-1 0 1 0,-5 0-2 15,0 0-1-15,-2 0-2 0,3 0-1 0,-15 0 2 16,20-2 0-16,-20 2-2 0,18-1 2 0,-18 1-2 0,13-4 3 15,-13 4-4-15,12 0-1 0,-12 0 2 16,0 0 4-16,0 0-2 0,16-2 0 0,-16 2-1 16,0 0 2-16,8-6-1 0,-8 6 1 0,0 0 1 0,0 0-2 15,0 0-1-15,0 0-1 0,0 0 2 0,0 0 0 16,0 0-1-16,0 0 0 0,0 0-6 0,0 0 6 16,0 0-3-16,0 0 1 0,0 0-1 0,0 0-2 15,0 0 3-15,-23-12-2 0,23 12-3 0,-17-7 3 16,8 3 1-16,-2 0 0 0,1-3 0 0,-4 1-5 15,2 0-6-15,-3-2 1 0,-2-2-5 0,3 2 1 16,-7-3-3-16,2 3 6 0,-1-4-5 0,3 1 2 16,-3-2 1-16,5 0 1 0,3 0 1 0,-9-3 3 15,10 5-5-15,2-4 4 0,0 2 2 0,-2-3 1 0,7 1-1 16,-1-2-1-16,-1 3 0 0,3-3 1 16,6 3 3-16,-1-4 0 0,-1 1-2 0,-1 3 3 15,8-4-2-15,1 2 1 0,-3 4-1 0,4-12 0 0,2 3 3 16,-6 6-4-16,6 2 1 0,3-5 3 0,3-1-2 15,-14 7 1-15,14-7-2 0,-5 7-1 0,2-2 2 16,-3 1 0-16,2 1 1 0,-1-2 1 0,1 4-1 16,-2-3 1-16,-4 2-1 0,4 0-4 0,3 4 2 15,-6-3 1-15,5 2-1 0,-4-3 3 0,4 3-2 16,-1-4 3-16,-1 5 1 0,1-3-5 0,-1 3 2 16,2 1-1-16,-2-1 1 0,-2 0 5 0,1 2-4 15,2-1 3-15,-4 1-3 0,4 0 3 0,-2 2-7 16,-2-1 8-16,-9 4-6 0,19-4 3 0,-8 1-1 15,-11 3-1-15,19-4-3 0,-10 3 3 0,-9 1 0 16,15-2 3-16,-15 2-2 0,19 2 0 0,-19-2-2 0,20 1 4 16,-13 2-3-16,-7-3 2 0,16 7-4 0,-8-2 2 15,-1-2 0-15,2 1 6 0,-9-4-2 16,12 11 6-16,-4-3-4 0,-1 4 3 0,-1-4-4 0,2 3 4 16,-3 0-1-16,0 2 4 0,-1-1-1 0,1 2 2 15,1 0-7-15,-2 0 3 0,-2 1 1 0,-1 1-5 16,4 5 4-16,-4-5-4 0,4 7 3 0,-4-2 0 15,-2-3-1-15,1-2 0 0,-2 2-2 0,2-1 3 16,0 5 0-16,0-2 3 0,0-2-2 0,-4-3-2 16,4 2 2-16,0 3-4 0,-2-6-3 0,2 4 6 15,-3-1-6-15,6 0 4 0,-3 1 0 0,0-5 2 16,-3 1-4-16,2 0 3 0,1 1-1 0,0-5 1 16,0-10-2-16,0 20 0 0,1-11-3 0,2 2 0 0,-3-11 6 15,2 16-5-15,-2-6 0 0,0-10 1 0,0 14-2 16,0-14 2-16,0 15 0 0,0-15 0 0,0 10-1 15,0-10-1-15,4 11 2 0,-4-11 1 0,0 0-2 16,2 10 0-16,-2-10 2 0,0 0 1 0,1 10-1 16,-1-10 0-16,0 0 0 0,11 7-2 0,-11-7 3 15,0 0 2-15,9 4-4 0,-9-4 2 0,10 3 1 16,-10-3-3-16,14 2 1 0,-14-2 1 0,10 5 0 16,-10-5 2-16,13 0-6 0,-13 0 4 0,14 0-4 15,-14 0 3-15,16 2 0 0,-7-1-2 0,3 2 1 16,-12-3 4-16,25 0-5 0,-10 0 4 0,0 1-2 15,3-1 4-15,-3 0-4 0,12-1 4 0,-8 2-2 0,1 1 3 16,5-2-3-16,0 1 5 0,-1 2 0 16,2-6 1-16,0 3 0 0,4 0 1 0,-3 0 1 15,0 0-3-15,-5 0 1 0,5 0 4 0,0 0-3 0,0-1-1 16,-9 2 1-16,0-2-3 0,-2 1 1 0,-2 0 1 16,-3-2-7-16,3 2 4 0,-14 0-4 15,18 0 5-15,-18 0-5 0,13-1 2 0,-13 1-3 0,0 0 2 16,0 0-1-16,14 0 2 0,-14 0-7 0,0 0-5 15,0 0-9-15,0 0-10 0,9-4-15 0,-9 4-15 16,0 0-13-16,0 0-20 0,0 0-18 0,0 0-17 16,0 0-14-16,0 0-29 0,0 0-36 0,-18-23-197 15,18 23-432-15,-5-14 193 0</inkml:trace>
          <inkml:trace contextRef="#ctx0" brushRef="#br0" timeOffset="131750.93">14257 5356 154 0,'-21'16'214'16,"1"0"-12"-16,-3 5-9 0,-7 5-8 0,5 3-12 15,3-2-7-15,-2 5-6 0,3-2-11 0,0 5-5 0,3-2-9 16,2 4-9-16,4 0-6 0,3 1-9 0,1 0-9 15,2 2-7-15,6-3-7 0,0-1-4 0,2 2-6 16,2-4-9-16,-1-5-7 0,5-3-7 0,4 7-3 16,1 1-7-16,1-8-2 0,1-5-1 0,1 6-4 15,-1-7-7-15,3 2 1 0,-2-4-4 0,-2-4-7 16,-1 3-19-16,3-1-14 0,-2-4-24 0,-4 0-24 16,7-1-27-16,-4 0-31 0,1-4-35 0,0-2-49 15,-2 3-221-15,5-4-456 0,-7-3 202 0</inkml:trace>
          <inkml:trace contextRef="#ctx0" brushRef="#br0" timeOffset="131756.92">14812 5714 88 0,'-4'12'194'0,"4"-12"-18"0,0 0-7 15,0 18-14-15,0-18-5 0,4 14-10 0,-2-3-5 16,1-2-6-16,-2 1-7 0,5 2-3 0,-4-1-8 0,-1 2-9 16,2-2-5-16,0 2-5 0,-3-2-2 0,2-2-7 15,-2-9-5-15,0 23-2 0,4-10-6 16,-5-3-7-16,1-10-4 0,1 19-5 0,-1-8-5 0,0-11-4 16,4 15-6-16,-4-6-2 0,0-9-2 0,0 17-7 15,0-17-1-15,0 14-3 0,2-7-1 0,-2-7 1 16,3 14-4-16,-3-14-4 0,0 9 1 0,0-9-3 15,0 0 3-15,4 11-5 0,-4-11 4 0,0 0-1 16,0 0-3-16,0 0 5 0,0 0-10 0,0 0 1 16,0 0-2-16,0 0 0 0,0 0 1 0,20-19-3 15,-20 19-9-15,7-16-4 0,-2 7-6 0,4-2-2 16,-2-4-2-16,1-1-1 0,1-2-10 0,-2 1-7 16,6-1-2-16,-4-6-5 0,3 6 0 0,0-6 2 15,-1 8 0-15,4-3 1 0,-2 1 6 0,-4 1 1 16,3 4 4-16,-5-1 2 0,2-1 1 0,2 2 4 0,-2 1 3 15,1-1 2-15,-1 4 4 0,2-2 2 0,-3 2 3 16,0 2 1-16,2-4 3 0,-2 1-7 0,-2 5 6 16,1 0 4-16,-1-3-3 0,2 2 4 0,-8 6-1 15,12-7-1-15,-12 7-3 0,10-7 1 0,-10 7 3 16,12-7 0-16,-12 7-1 0,7-3 4 0,-7 3-1 16,0 0 4-16,17-3-1 0,-17 3-1 0,0 0 3 15,0 0 6-15,16 6 2 0,-16-6 3 0,8 12 6 16,-2-6 4-16,-2 1-1 0,-1 3 5 0,2-1 2 0,-1 3 3 15,-1 3 0-15,-1 0-1 0,2 0 2 16,-2 1 0-16,2 0-4 0,-1 5 2 0,0-4-1 16,0 0-3-16,0 1 2 0,1 0-1 0,1 1-3 0,1-3-2 15,-3 1-3-15,1-3 2 0,4 0-3 0,-4 0-5 16,4 0-3-16,-4-3 0 0,1 2-13 0,-1-3-18 16,1-2-18-16,-2 0-20 0,-3-8-26 0,7 13-24 15,-3-10-24-15,-4-3-27 0,9 7-43 0,-9-7-187 16,0 0-417-16,0 0 184 0</inkml:trace>
        </inkml:traceGroup>
      </inkml:traceGroup>
    </inkml:traceGroup>
    <inkml:traceGroup>
      <inkml:annotationXML>
        <emma:emma xmlns:emma="http://www.w3.org/2003/04/emma" version="1.0">
          <emma:interpretation id="{DFEBFE82-A8A7-4FD1-B5C6-2C4784798084}" emma:medium="tactile" emma:mode="ink">
            <msink:context xmlns:msink="http://schemas.microsoft.com/ink/2010/main" type="paragraph" rotatedBoundingBox="6275,7841 23643,7273 23699,8965 6330,95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0F89B88-46DA-456E-A4DF-901F6C873567}" emma:medium="tactile" emma:mode="ink">
              <msink:context xmlns:msink="http://schemas.microsoft.com/ink/2010/main" type="line" rotatedBoundingBox="6275,7841 23643,7273 23699,8965 6330,9533"/>
            </emma:interpretation>
          </emma:emma>
        </inkml:annotationXML>
        <inkml:traceGroup>
          <inkml:annotationXML>
            <emma:emma xmlns:emma="http://www.w3.org/2003/04/emma" version="1.0">
              <emma:interpretation id="{B987BB46-9D46-4670-A8A3-6AAC8D7392AC}" emma:medium="tactile" emma:mode="ink">
                <msink:context xmlns:msink="http://schemas.microsoft.com/ink/2010/main" type="inkWord" rotatedBoundingBox="6275,7841 9333,7741 9362,8655 6305,8755"/>
              </emma:interpretation>
            </emma:emma>
          </inkml:annotationXML>
          <inkml:trace contextRef="#ctx0" brushRef="#br0" timeOffset="143232.16">5478 7486 28 0,'-12'-4'183'0,"12"4"-14"16,-20-2-7-16,13-3-12 0,7 5-9 0,-20 0-9 16,11 0-8-16,9 0-4 0,-22 0-9 0,12 3-8 15,-4 0-6-15,-1-2-13 0,5 3 1 0,-5-2-6 16,2 3-3-16,-4-2 0 0,4 3-5 0,-2 3-2 16,0-1-8-16,-1 0-4 0,1 3-4 0,4 1-6 0,-5 0 0 15,2 2-6-15,2 4-7 0,-1-4 1 16,0 6 0-16,1-5-8 0,4 2 4 0,2 1-6 0,3 0-2 15,-3-2-3-15,2 7 3 0,4-4-2 0,3-2-3 16,-3 1-2-16,4 0 1 0,-1-2-3 0,0 2 1 16,2-5-8-16,4-1 8 0,-3 2-4 0,4 1 1 15,-1-2 0-15,4-3 1 0,-2-2-3 0,1 0-4 16,4-3 1-16,-2 1 1 0,1-5 3 0,2 3 0 16,-2-4-2-16,8 2 2 0,-5-4-4 0,1-2 0 15,0 1 0-15,7-3 1 0,-1-3-3 0,-3 2 1 16,2-6-3-16,-1 1 0 0,1-4 3 0,-1 1 0 15,4-4-5-15,2-5 2 0,-3-2 0 0,-3 6-2 16,4-9-12-16,4-2-5 0,-9 2-6 0,5-2-3 0,-1 0 2 16,-3-4-6-16,0 2-4 0,2 0 2 15,-3 1-5-15,-2 1 9 0,-1-1-4 0,-5 8 4 0,-1-8 2 16,-1 5 5-16,-5 1-5 0,-1 3 6 0,3-1 3 16,-1-1 0-16,-5 5 3 0,3-3-2 0,-5 6 4 15,2-1 2-15,0 1-1 0,-3 3 1 0,6-1 5 16,-9 2 3-16,3-1 1 0,0 14 0 0,0-24 2 15,0 17 0-15,0 7 7 0,0-13 0 0,0 13 3 16,3-14 1-16,-3 14-6 0,0 0 3 0,0-10-5 16,0 10 0-16,0 0 0 0,0 0 0 0,0 0 0 15,0 0-1-15,0 0 3 0,0 0 2 0,0 0-4 16,-19 26 4-16,13-12 6 0,0 2 4 0,3 1-3 16,-2-3 1-16,-1 9 0 0,1-1 3 0,3 2-2 15,-4 1-2-15,6-1 0 0,0 0 2 0,-6 3 1 16,6 2 2-16,0 0 2 0,0-2 1 0,-3 1-4 0,3 3 1 15,3-5-3-15,-6 1 2 0,6 2-2 0,-3-2 3 16,0 0-6-16,3-2 5 0,0-1-5 0,-3-7 1 16,-3 6-3-16,3-7-2 0,0 1 0 0,3-1-1 15,-3-3 0-15,0 1 1 0,3 0-3 0,0 0-2 16,-3-1 3-16,2 0-1 0,1-5-2 0,-3-8 0 16,2 16-1-16,1-6 4 0,-3-10-6 0,3 15 7 15,-3-15-4-15,6 9-3 0,-6-9 3 0,8 11 0 16,-8-11-1-16,3 9 0 0,-3-9-1 0,6 4-1 15,-6-4 1-15,0 0-3 0,13 6-8 0,-13-6-1 0,14-2-3 16,-14 2 3-16,12-8-6 0,-5 0 3 16,3 3-10-16,-1 0 0 0,5-2-2 0,1-6 1 0,-2 2-2 15,4 0 1-15,-8 0-3 0,7-2 2 0,-6 0 2 16,2 1 5-16,2-1-2 0,-4 2 3 0,-1 0 4 16,5-2 0-16,-5 4 0 0,-5 1 5 0,2 4-4 15,1-2 5-15,-7 6-2 0,12-11 3 0,-12 11-2 16,6-7-2-16,-6 7 0 0,0 0-1 0,8-6 3 15,-8 6-2-15,0 0 6 0,0 0-1 0,0 0 5 16,0 0 1-16,12 20-2 0,-12-20 2 0,-3 18 2 16,3-8-4-16,0-10 5 0,0 17 1 0,3-2-3 15,-2-3 0-15,-1-1-1 0,6 3 5 0,-3-3-2 16,0-1 2-16,0 0-3 0,2 1 0 0,4-1 0 16,-4 4 2-16,3-7 3 0,-2 1-3 0,3-1 0 0,1-4 1 15,1 0 0-15,4 1 0 0,-2-1-2 0,6-3 0 16,-2 1 1-16,-1-1 0 0,4-1-1 0,-4-2-3 15,3-1-1-15,1 1 3 0,5-5-1 0,-2 2 0 16,0-4 0-16,0 2-2 0,-4-2 0 0,1-2 4 16,-4 1-4-16,0 2 2 0,-2-3 1 0,4 1-1 15,-8-1-5-15,-1-1 4 0,2 2-2 0,-1-3 0 16,-1 3-3-16,-3-2 5 0,-5 3 0 0,5 2 1 16,-6 8-6-16,3-19 7 0,-3 11-2 0,0 8 1 15,0 0-3-15,-9-21 0 0,9 21 2 0,-7-9-4 0,1 7 2 16,6 2 2-16,-16-6-1 0,16 6-1 15,-23 2 2-15,10-2 1 0,2 5-3 0,-4-2 4 0,2 4-2 16,0-2 1-16,-1 1 5 0,5 0-2 0,-4 1-2 16,-1 1 3-16,5 2-1 0,-1 1 2 0,4-4-1 15,-3 4 3-15,5-3-4 0,1 3 5 0,-3 0-4 16,3 3 3-16,0-7-2 0,3-7-2 0,3 26 1 16,0-11-2-16,-3-6 3 0,6 1 1 0,-3-2-2 15,1 0 2-15,5 3-1 0,1-1 1 0,-1-1-3 16,2 0 0-16,2-1 0 0,2-2-3 0,-1 1-6 15,2 0-10-15,0-3-20 0,4-2-16 0,-4 3-14 16,1-5-16-16,2 0-17 0,6 2-25 0,1-2-11 0,-2-2-23 16,1-2-27-16,0 2-181 0,-5-5-394 15,6-2 174-15</inkml:trace>
          <inkml:trace contextRef="#ctx0" brushRef="#br0" timeOffset="144013.43">7176 7667 76 0,'0'0'210'16,"0"0"-13"-16,-12-11-6 0,12 11-15 0,-7-6-11 16,7 6-9-16,0 0-11 0,-19 0-9 0,19 0-8 15,-20 4-11-15,20-4-6 0,-19 7-8 0,10-1-13 16,1 0-5-16,-4 2-6 0,-1 3-6 0,4 0-3 16,-1 2-10-16,-1 0-1 0,2-2-7 0,3 2 0 0,-1 0-7 15,1-1-5-15,3 1-1 0,0-2-4 16,3 2-5-16,-2-5-2 0,2-8-6 0,5 19 4 15,-5-8-2-15,3-2-1 0,3 1-3 0,-2-3-1 0,5 0 2 16,2 1-5-16,-2-5 0 0,1 1 0 16,5-1-3-16,-5 0 0 0,7-2-3 0,-4-2 1 0,2-2-1 15,5 0 0-15,-4-3-4 0,6-3 1 0,2-1-1 16,-1-4-6-16,-4 0-10 0,6-1-6 0,-1-1-4 16,7-10-6-16,-4 0-12 0,-4 5-6 0,2-7-10 15,2 0-2-15,-2-3-1 0,-2 2 1 0,-1-2 3 16,-9 7 4-16,7-11 0 0,-10 10 2 0,2-2 4 15,2 2 4-15,-4-2 5 0,-1 1 7 0,-2 0-2 16,-4 2 4-16,3 0 4 0,-3 4 6 0,0 0 9 16,0 3 4-16,-1-1 6 0,-2 5 9 0,0-3 1 15,0 3 3-15,1 6 0 0,-1 7 3 0,0-20 2 16,0 20-2-16,-1-15 4 0,1 15-3 0,1-9-5 16,-1 9-4-16,0 0-2 0,0 0 0 0,0 0-3 0,0 0 3 15,0 0-3-15,0 0 3 0,0 0 3 0,0 0 5 16,-25 27-2-16,19-10 4 0,0-3 0 0,2 3 4 15,-2 5-4-15,3 0 5 0,-3 1 1 0,1 3 2 16,2-2-2-16,-3 3-1 0,3 0-2 0,0-1 0 16,-1 0-5-16,1-1 0 0,3 3-1 0,-6-4 0 15,6 0-3-15,0-3 0 0,0-3 0 0,-3 4-2 16,1-6-1-16,4 2 0 0,-2-5-1 0,0 1-2 16,3 1 2-16,0-8 1 0,0 2-5 0,0 2 8 15,1-4-5-15,2 1-3 0,0-1 2 0,2 0 0 16,-2-1-1-16,3-2-1 0,-2-1 1 0,6 2-1 0,-13-5-1 15,26 0-2-15,-17 0 4 0,1 1 1 0,-10-1-6 16,25-6 3-16,-17 3-2 0,1-1-3 16,1 0 3-16,-1-2-2 0,-9 6-3 0,14-10 4 0,-8 6-3 15,-6 4-2-15,7-6 0 0,-7 6 3 0,0 0-4 16,6-8 5-16,-6 8-1 0,0 0-1 0,0 0-3 16,0 0 4-16,0 0-3 0,0 0 1 0,0 0 2 15,0 0-1-15,0 0 4 0,0 0-1 0,-19 25-3 16,19-25 3-16,0 0 0 0,6 17-1 0,-6-17 1 15,13 10 4-15,1-4 3 0,5-1 0 0,-4 1-3 16,4-2 4-16,1 3-6 0,6-3 4 0,3 1-3 16,1-2 2-16,-2 2-7 0,-4-4-12 0,6-1-14 0,-5 4-19 15,0-2-19-15,-5-1-26 0,2-2-32 16,-5-1-46-16,2-2-88 0,-3 2-136 0,4-2-425 16,-1-1 187-16</inkml:trace>
        </inkml:traceGroup>
        <inkml:traceGroup>
          <inkml:annotationXML>
            <emma:emma xmlns:emma="http://www.w3.org/2003/04/emma" version="1.0">
              <emma:interpretation id="{06F0553C-08F3-495E-A489-6CB25D85BFDF}" emma:medium="tactile" emma:mode="ink">
                <msink:context xmlns:msink="http://schemas.microsoft.com/ink/2010/main" type="inkWord" rotatedBoundingBox="10898,7802 17516,7586 17568,9165 10949,9382"/>
              </emma:interpretation>
            </emma:emma>
          </inkml:annotationXML>
          <inkml:trace contextRef="#ctx0" brushRef="#br0" timeOffset="145814.46">9722 7628 72 0,'0'0'169'0,"0"0"-11"0,0 0-11 16,12 19-9-16,-12-19-4 0,6 10-5 0,-6-10-12 16,0 10-7-16,0-10-2 0,0 0-5 0,-3 20-3 15,3-20-6-15,0 15-7 0,0-15-7 0,1 14-6 16,-1-14-2-16,0 14-9 0,2-4-2 0,-2-10-3 15,0 11-3-15,0-11-5 0,4 14-1 0,-2-8-6 16,-2-6-3-16,4 11-2 0,-4-11-2 0,6 7-2 0,-6-7-5 16,0 0-2-16,8 7 0 0,-8-7-3 0,0 0 0 15,6 6 0-15,-6-6-1 0,0 0-1 16,0 0 1-16,0 0-2 0,0 0 2 0,0 0-6 0,0 0 0 16,16-5-3-16,-16 5 2 0,0 0-2 0,9-8-2 15,-9 8-3-15,3-12 4 0,-3 12-6 0,6-16 5 16,-1 12-2-16,-5 4 0 0,4-21-2 0,2 11 1 15,-3-1-6-15,0 0 1 0,1-1-1 0,4-2 2 16,-2-1-2-16,1 2-4 0,1-1 2 0,-2 1 4 16,3-2-7-16,1 4 2 0,2-1 2 0,-4 0 1 15,3-2-1-15,-2 3-2 0,3 1-4 0,-1 2 7 16,1-2-3-16,-2 3 0 0,4 0-8 0,-5 3-10 0,1-2-6 16,-1 3-9-16,3-2-6 0,-12 5-13 0,19-2-8 15,-8 2-9-15,-11 0-11 0,22 0-12 16,-13 3-11-16,3 1-18 0,0-2-21 0,1 3-16 0,-4 1-156 15,0-6-340-15,8 5 150 0</inkml:trace>
          <inkml:trace contextRef="#ctx0" brushRef="#br0" timeOffset="148554.4">10399 7650 6 0,'0'0'177'0,"20"-1"-13"15,-20 1-10-15,23-7-14 0,-12 3-15 0,5 2-4 0,1-3-10 16,-1 2-7-16,3-2-11 0,-1 3-11 16,2-5-4-16,-5 1-7 0,4 2-10 0,0 0 0 15,-2-2-7-15,1-3-3 0,-6 3-8 0,1 0-2 0,-1-2-5 16,-2-2 1-16,1 5-14 0,-4-3 1 0,1 1-2 16,-1-1 1-16,-2 0-2 0,-5 8-7 0,9-13 0 15,-9 3-10-15,0 10 5 0,-2-14 0 0,2 14 0 16,-7-12-1-16,7 12-5 0,-20-6-1 0,5 4 2 15,2 1 0-15,-6 1-3 0,-1 1 2 0,2 2 0 16,-1 1 2-16,0-2-5 0,-1 5-3 0,4 1-4 16,-2-1 11-16,3 1-2 0,0 2-1 0,2-2 1 15,1 4 0-15,1 0 0 0,8 0-2 0,-1 2 7 16,2-2-6-16,4 3 0 0,-1-3 2 0,10 1-1 16,-2-2 1-16,3 4-1 0,8-1 0 0,-2-5 2 0,3 5-3 15,5-6 4-15,0 2-5 0,1-3-2 16,0 0 0-16,1-4 0 0,2 1 0 0,0-1 3 0,-3-2-2 15,3-2 1-15,-2 1-3 0,2-7 3 16,-2 4 0-16,1-1 0 0,-4 1 0 0,-6-3 2 16,1 1-4-16,-5-1 8 0,4 1-5 0,-1-1 0 0,-3 3-3 15,3-2-6-15,-5-1 11 0,2 6 3 0,-3-5-11 16,1 4 8-16,2-3 1 0,0 3-1 0,-1-1-1 16,4 0-2-16,-3 0 3 0,2 1 0 0,0-1 3 15,2 2-6-15,7-1 2 0,0 1 3 0,0-3-1 16,5 2 1-16,-4 0 1 0,1 1-3 0,1-3-3 15,0 1 4-15,0-2-3 0,-1 2-1 0,-3-2 4 16,1 1 1-16,-7-2-3 0,1 1 7 0,-5-3 0 16,-1 0-1-16,0 1 3 0,-2-2-2 0,-2 1 1 15,-2-3-1-15,-2 2 0 0,-3-1-5 0,-3 9 2 16,3-21-1-16,-6 9 0 0,-3 3-5 0,-3-2 5 16,-3-2-4-16,-2 2-4 0,-2 1 1 0,-8 2-2 0,-3-2 3 15,0 3 1-15,-1 3-1 0,-2-1-1 0,0 3-3 16,-1 2 3-16,0 0 2 0,2 0 2 0,-2 4-3 15,3 1 2-15,-1-3-7 0,6 5 3 0,3 1-1 16,1-1 2-16,2 1-1 0,1 3 1 0,3 1-2 16,2 1 3-16,2-2-1 0,2 3 4 0,4 3-5 15,-2-3 7-15,4 3-2 0,2-2-3 0,-1-1-2 16,6 4 2-16,3 3 6 0,0 2-5 0,5-2 3 16,0-1-1-16,0 3-1 0,4-3-2 0,3 3 2 15,-5-1 2-15,12 7-1 0,-4-3 3 0,3 4-1 16,-3-11-5-16,4 10 16 0,2-3-4 0,-2 0 5 15,-5-5 0-15,8 3 3 0,0-2-4 0,2 2 2 16,-3 1-2-16,0 2 1 0,-8-9-8 0,-1 3 2 0,3-1 1 16,-5-2-1-16,2 1-1 0,-4-1 1 0,1 1-5 15,-9-4 2-15,3 0-5 0,-2-2 2 0,-3 0-3 16,-4 0 1-16,3-1-1 0,-3-1 0 0,-1-2 4 16,-1 1-2-16,-1-10 3 0,0 14-2 0,0-14 2 15,-6 18-4-15,3-12-4 0,3-6 9 0,-16 11 1 16,7-7-2-16,-3-2 4 0,-1 3 1 0,-1-1 4 15,-4-2-2-15,2-2-5 0,1 1 6 0,-4-1 4 16,-1-1 3-16,2-1 1 0,2-2 0 0,-2-1-2 16,-1-1 2-16,4 1-2 0,-3-3-5 0,3 1-2 15,3-2 4-15,-3 0 1 0,2-4-1 0,1 2-3 16,3-2 0-16,0 1-3 0,1-2 3 0,2-2-6 16,-1 1 3-16,5-5-3 0,1 5-1 0,1-3-4 0,1-6 4 15,2 0-4-15,2-1-6 0,2 1 2 0,1 4-6 16,2-5-4-16,2-3-3 0,-3 4-1 15,5 1-3-15,1-3-4 0,7-3 1 0,-4-2-3 0,0 7-2 16,6-5 0-16,-4 9 0 0,3-8 1 0,-4 5 0 16,7-7 5-16,-7 9-3 0,0-2 5 0,8-2 2 15,-7 3 0-15,-1 2 0 0,-3 0 3 0,-1-1 2 16,2 0 0-16,-2 2 2 0,-4 6 1 0,-2-3-4 16,3 3 10-16,-4 0 2 0,2 2 5 0,-4 3 7 15,-1 2-1-15,4-1 8 0,-9 7-8 0,9-11-1 16,-9 11-2-16,4-7 0 0,-4 7-2 0,0 0-5 15,0 0 7-15,0 0 3 0,0 0 0 0,16 18 1 0,-14-11 0 16,-2-7 3-16,3 20-6 0,0-9 2 0,4 0 3 16,2 2 0-16,-3-1 0 0,2 0 3 15,-1-1-5-15,5 1 1 0,-1 1-4 0,1-6 4 0,-1 3-5 16,4-1 2-16,3-2 0 0,-3 0 0 16,3-1 1-16,-2-1-4 0,2-3-3 0,-1 2 4 15,-1-2-3-15,1-2 3 0,-1-2-3 0,0-2 1 0,1 2-1 16,-1-3-1-16,1-1-2 0,-10-1 0 0,8 0-8 15,0-4-4-15,-3-2 0 0,1 0-1 0,1 0-2 16,-4-3-1-16,1 1 2 0,-1 1 3 0,-1 0-5 16,1 0 6-16,-2 1-3 0,-1-2 2 0,-1 5 0 15,0-1 5-15,0 5 0 0,-3-1-1 0,-3 7-2 16,6-11 3-16,-6 11-2 0,6-7 1 0,-6 7-3 0,0 0 3 16,0 0-1-16,0 0-3 0,0 0 5 15,0 0-4-15,8 25 7 0,-8-25-1 0,4 17 2 16,2-10 1-16,-3 2 1 0,4 2 1 0,4 2 1 0,1-2 0 15,1 0 2-15,1 0-2 0,1-2 3 16,7 2-2-16,2-4-1 0,3 3 4 0,1-5 0 16,-3 2 0-16,7 0-3 0,-3-1-1 0,1-6 2 0,3 0 2 15,-3 0-5-15,1-3 0 0,2 0 3 0,-3-4 0 16,1 0-2-16,-2 2 0 0,2-6-1 0,-4 0 0 16,0-2 0-16,7-6-5 0,-10 1-12 0,-2 0-3 15,0 0 0-15,1-1-13 0,-5-3 4 0,-2 1-8 16,-2-3-1-16,-2-1 1 0,-2 0-1 0,-6 1 2 15,-1 3 2-15,-3-3 3 0,0 4 2 0,-4-2 4 16,-4 5 0-16,3 1 2 0,-3-2 0 0,-4 2 4 16,0 6-3-16,-1-3 7 0,-1 5 0 0,-1 0 1 15,-2 1-2-15,0 1 8 0,-1 6-3 0,2-3 0 16,-4 3 6-16,1 3 1 0,1 3-1 0,2 1 3 16,-1 1-1-16,2 2 6 0,1 3-2 0,-4 5 3 15,4-5 0-15,2 6 2 0,3 4-4 0,2-3 10 0,2 4 1 16,5 1-1-16,2 1-2 0,2 0 1 15,4-1 0-15,4 2-3 0,1-3-3 0,2 1 0 0,4 3 2 16,5 2-1-16,-3-7-4 0,2-3 5 0,6 4-3 16,-6-6-3-16,1-1 4 0,10 0-6 0,-9-3-2 15,2-4-3-15,0 1-1 0,0-3 2 0,-3 2-2 16,7-3 3-16,-3-2-2 0,1-3-2 0,-2 2 4 16,-1-4-2-16,4 2-1 0,-4-2 0 0,0 0 0 15,0-2 3-15,-1 2-5 0,-3 0 2 0,4-5 1 0,-5 4-1 16,-2 0 1-16,0-3 3 0,1 2 3 0,1 0-6 15,-2-1 2-15,1-1-5 0,-6 2 5 0,4-3 0 16,-1 3 2-16,-4-3 2 0,4-1 0 0,-4 1-4 16,0 3 1-16,1-6 4 0,-5 3-6 0,1 0 3 15,1-1-2-15,-2 0 2 0,4-3-1 0,-4 3 0 16,3-2 1-16,-5 0 1 0,1 1-5 0,-1 0 3 16,-1 1 0-16,5-5 3 0,-7 2-4 0,1-2-1 15,-1 4 2-15,2-3-3 0,-6 10 1 0,3-18 0 16,-1 11 2-16,-2 7 1 0,0-17-2 0,0 17-1 15,-3-14 2-15,-3 4 1 0,6 10-4 0,-14-14 1 16,7 7-3-16,-7-1 3 0,4 3 1 0,-4-4 2 16,-2 2-3-16,0 1 7 0,-4 4-1 0,4-1 0 15,-5-1 9-15,2 1 1 0,-1 0 1 0,1 1 6 16,-7 2 1-16,7 2-5 0,0-2 6 0,2 6-3 16,-2-2-4-16,2 0 6 0,1 1-3 0,3 2 1 0,-2-1-2 15,-2 1-2-15,5 0 1 0,2 3-1 0,3-3-2 16,-2 1-3-16,0 2 1 0,3 1 0 15,0-2-1-15,3-2 1 0,0 4-3 0,3-11-3 0,-3 24 4 16,4-13-2-16,-1-11 1 0,6 18-1 0,0-10-4 16,-3-1 3-16,8 4 2 0,1-3-2 15,-2 0-2-15,6 0 3 0,-1-1-3 0,3 0-1 0,0-1 0 16,1-4 0-16,4 2 0 0,-7 0 2 0,10-3-5 16,-6-1 1-16,6-1 2 0,-1-2-3 0,-5 2 2 15,-3-3 2-15,3 2-5 0,-2-6-1 0,0 1 4 16,-3 1 0-16,-2-4-3 0,2 4 2 0,-2-3-1 15,1 0-2-15,-2 1 1 0,-5 1-1 0,1-2 3 16,-2 4-1-16,-6 5 3 0,11-10 6 0,-11 10 1 16,8-11-1-16,-8 11-2 0,7-7-3 0,-7 7-1 15,0 0 0-15,8-4-1 0,-8 4 1 0,0 0-3 16,0 0 3-16,0 0-3 0,0 0 2 0,9 21-3 0,-9-21 1 16,6 13 0-16,-3-6 3 0,3 1-4 0,-6-8 4 15,12 16 0-15,-5-9-1 0,1 1 0 0,0-1 3 16,1 1-3-16,2-2 1 0,1-1 0 0,3-1-5 15,-6-2 2-15,6 2 1 0,-2-2 1 0,0 1 2 16,-1-3-2-16,-12 0 2 0,24-3-4 0,-7 1 5 16,-5-2-3-16,1 2 1 0,-3-2 0 0,4-1-1 15,-2-6-1-15,0 6 0 0,-5-1-2 0,7-3 2 16,-2 2-1-16,-4-3-2 0,3 3 1 0,-4 2 4 0,-1-2-6 16,2 1 3-16,-8 6-3 0,12-10 2 0,-12 10-1 15,7-8 1-15,-7 8-3 0,0 0 0 16,9-6-1-16,-9 6-3 0,0 0 4 0,0 0 0 0,0 0-2 15,0 0 4-15,18 10-1 0,-18-10-1 0,6 8 0 16,-6-8-2-16,6 12 2 0,-6-12 3 16,3 14-2-16,1-8 2 0,-1 1-1 0,-3-7 1 0,5 15-4 15,-2-7 5-15,1-2 0 0,-4-6 2 0,9 13-3 16,-9-13 0-16,6 9-1 0,-6-9 3 16,6 9 1-16,-6-9 1 0,5 6 0 0,-5-6 2 0,0 0-4 15,0 0 3-15,0 0 1 0,0 0-3 0,0 0-4 16,0 0 6-16,0 0-3 0,22-19-1 0,-17 14 2 15,0-2 0-15,-5 7-7 0,8-16-9 0,1 6-4 16,1-1-11-16,4-2-3 0,1 2-6 0,6-2-7 16,-2-2-2-16,6 5-3 0,-4-1 5 0,3-2-1 15,-2 1 0-15,4 1 8 0,-4 2 4 0,2 2 4 0,-5 0 2 16,1 0 1-16,-5 1 8 0,0 5-1 0,1-6 2 16,0 3 10-16,-2 2 6 0,-2 1 1 15,-12 1 2-15,19-3 7 0,-19 3 0 0,20 4-1 0,-15-2 10 16,4 2 3-16,-9-4 5 0,12 8 3 15,-6-2 3-15,2 1 0 0,-2 1 6 0,0 1 3 0,-3-2 2 16,4 4 1-16,-1 0-2 0,2-2-1 0,1 6 2 16,-2-6-5-16,2 3-1 0,-2-2-3 0,2 3 0 15,-1-5-6-15,1 2-1 0,3 1-5 0,-6-5-1 16,1 2-2-16,-1-4 0 0,2 4-4 0,-3-1-1 16,-5-7-6-16,9 8-11 0,-3-3-15 0,-6-5-14 15,11 6-22-15,-11-6-28 0,0 0-33 0,9 4-34 16,-9-4-29-16,0 0-238 0,0 0-451 0,7-20 200 15</inkml:trace>
          <inkml:trace contextRef="#ctx0" brushRef="#br0" timeOffset="148771.97">15104 7054 112 0,'-4'-9'248'15,"3"-5"-25"-15,-1 4-18 0,2 10-22 0,2-20-20 16,2 11-20-16,2-1-10 0,-2 4-15 0,2-1-14 16,-6 7-27-16,17-11-13 0,-8 8-24 0,4-4-18 15,-2 4-11-15,-11 3-30 0,20-4-10 0,-11 4-19 16,3-4-22-16,-12 4-8 0,21-3-10 0,-10 1-27 16,-4-3-119-16,-7 5-252 0,15-7 111 0</inkml:trace>
          <inkml:trace contextRef="#ctx0" brushRef="#br0" timeOffset="149074.3">15445 6832 188 0,'0'0'190'0,"2"15"-12"0,0-5-11 0,-1 7-10 0,2-2-8 15,0 8-2-15,3 0-9 0,-1 1-8 0,-2 4-3 16,3 9-11-16,0-7-10 0,0 3-7 0,1 4-9 15,-4-10-5-15,3 10-1 0,-1-9-13 0,-1 0-4 16,1 1-8-16,-1-1-6 0,2-2-2 0,0 3-5 16,-3-3-3-16,0 1-3 0,1-2-9 0,1-1 2 15,-1-7-2-15,-2 8-4 0,1-2-3 0,1-9-4 16,-2 1-1-16,4-1-18 0,-2-1-16 0,-1-2-20 16,0-2-16-16,0-1-19 0,2 1-21 0,1 0-36 15,0-4-30-15,1 1-214 0,-7-6-401 0,9 5 178 0</inkml:trace>
          <inkml:trace contextRef="#ctx0" brushRef="#br0" timeOffset="149825.09">15318 7294 160 0,'-12'-9'239'0,"12"9"-11"16,-9-2-21-16,9 2-17 0,0 0-22 0,-8-7-14 0,8 7-14 15,0 0-14-15,0 0-12 0,0 0-13 0,0 0-4 16,0 0-12-16,39 2-2 0,-22 3-11 16,2-5-6-16,0 2-10 0,8-2 0 0,0 1-7 0,0 2-2 15,0-2-8-15,0 3-5 0,-2-4-3 0,0 0-1 16,4 0-4-16,-4 0 0 0,2 0-3 0,-2 0-2 15,-2 0-4-15,2-4-2 0,-6 0 2 0,-1 3-2 16,-1-1-1-16,-4-2 3 0,3 2 0 0,-5 1 0 16,-1-2 0-16,2 0 4 0,-12 3 0 0,18-4-3 15,-7 3-1-15,-11 1-5 0,13-2-4 0,-13 2 2 16,0 0-3-16,0 0-1 0,0 0 1 0,0 0-1 16,0 0-5-16,6 13 2 0,-6-13 0 0,0 0-4 15,0 18 4-15,0-18 0 0,-2 13-3 0,4-6 4 0,-2-7-1 16,1 17 1-16,1-9-3 0,-2-8 1 15,9 12 1-15,-6-7 2 0,-3-5 1 0,12 9 1 16,-5-7-3-16,1 4 1 0,-8-6-1 0,18 4 4 0,-6-5-3 16,-12 1-2-16,22-2 0 0,-9 1 1 0,2-2-2 15,2-2 4-15,-4 0-3 0,2 1-1 16,0-3-1-16,3-2 1 0,0 1-3 0,-3 1 3 0,1 0 0 16,0-2-2-16,1 1 0 0,1 1 3 0,0-4-2 15,-2 5-2-15,-3-1 0 0,1 2 2 0,-4 2-5 16,-1 0 0-16,-9 3-1 0,20-1 2 0,-20 1-4 15,15 4 2-15,-15-4-2 0,13 7 0 0,-7-3 0 16,0 6 2-16,0 3 0 0,-5-1 2 0,4 5-5 0,-5 8 5 16,-5-1-3-16,2 6 3 0,-7 6 1 15,2 4 1-15,0-3-1 0,0 5 1 0,-2-1 0 16,2-3 1-16,2 2-2 0,-1 0 4 0,-1 0-2 16,-2-1 2-16,2 3-6 0,-4 3-2 0,2-2-5 0,-2 4-11 15,-6-7-10-15,-1 3-6 0,-4-4-19 16,3 3-20-16,-6-1-12 0,1-2-12 0,-2-1-18 15,-6-2-24-15,3-5-20 0,-5-1-188 0,2-4-379 0,-2-6 167 16</inkml:trace>
        </inkml:traceGroup>
        <inkml:traceGroup>
          <inkml:annotationXML>
            <emma:emma xmlns:emma="http://www.w3.org/2003/04/emma" version="1.0">
              <emma:interpretation id="{D07A8B76-5461-4201-A175-3AD59799B57C}" emma:medium="tactile" emma:mode="ink">
                <msink:context xmlns:msink="http://schemas.microsoft.com/ink/2010/main" type="inkWord" rotatedBoundingBox="18254,7541 23646,7365 23676,8260 18283,8437"/>
              </emma:interpretation>
            </emma:emma>
          </inkml:annotationXML>
          <inkml:trace contextRef="#ctx0" brushRef="#br0" timeOffset="151363.15">17268 7164 243 0,'-14'-7'248'0,"6"1"-15"0,8 6-15 0,-19-1-20 15,5 1-14-15,-1 1-16 0,15-1-17 0,-26 7-18 16,12-1-9-16,2 1-11 0,-1-3-9 0,2 9-11 15,2-4-8-15,2 6-8 0,-1-6-6 0,0 7-5 16,2-1-8-16,1-1-6 0,5 3-6 0,-3 0-2 16,8 1-3-16,-2-4-1 0,3 0-5 0,5 0-5 15,4 3-1-15,3-5-2 0,-4-1-4 0,1-3-2 16,10 3 0-16,-4 1-4 0,4-5-5 0,1-1 0 0,-1 0-3 16,-1-2-3-16,1-4-7 0,-6 1-2 0,1-1-5 15,1 0-4-15,-2-1-8 0,-1-2 5 0,1-1-2 16,-2 1-2-16,1-2-1 0,-3 4-3 0,3-4 1 15,-5 1-1-15,2 4 3 0,-3-3 1 0,1-1-1 16,-1 2 3-16,-1 1 1 0,-11 1 2 0,23 1 2 16,-9 1-2-16,1 2-3 0,-2-1 8 0,4 1-2 15,-2 1 4-15,1 1 2 0,2 0 0 0,1-2 1 16,-1 0-1-16,0 2 0 0,1-2 2 0,7-1-1 0,-7 4 3 16,2-4 1-16,-2 2-3 0,1-5 1 15,5 2-1-15,-5-1 1 0,-1 2 4 0,-3-3 0 16,1 0-1-16,-4-3-2 0,2 2 0 0,-1-1-1 0,-6-4 3 15,3 1 1-15,-2-1-1 0,-2-1 1 0,-1 0 1 16,0-2-1-16,-1 1-3 0,1-4 3 16,-6 12-1-16,1-21 0 0,-5 5 2 0,2 4 0 0,-2-3 2 15,-4 3-2-15,2-3-3 0,-3 5 1 0,-3-4-2 16,-1 4 3-16,-2-2 3 0,-4 2-3 16,-4 1 1-16,-1 2-1 0,-1-1 1 0,0 5-1 0,1-5 1 15,-3 3-5-15,2 1 2 0,-2 4 1 0,1 0 1 16,6 0-3-16,2-1 2 0,-2 2-2 0,1 3 3 0,3-1-1 15,2 2-9-15,-2 0-16 0,7-2-14 16,-3 4-9-16,4-3-14 0,1 2-11 0,7-6-7 16,-8 11-17-16,8-11-22 0,-1 11-20 0,1-11-55 0,0 0-110 15,7 13-326-15,-7-13 144 0</inkml:trace>
          <inkml:trace contextRef="#ctx0" brushRef="#br0" timeOffset="151855.49">18335 7311 125 0,'9'-2'219'0,"-9"2"-22"16,0 0-23-16,0 0-15 0,0 0-14 0,0 0-11 15,0 0-11-15,4 19-9 0,-4-19-7 0,0 11-7 16,0-11-8-16,0 17-8 0,0-17-4 0,-1 17-10 15,1-8-6-15,0-9-4 0,-3 18-5 0,1-10-6 16,2-8-5-16,0 18-5 0,0-18-5 0,-3 12-2 16,3-12-2-16,0 9-6 0,0-9 0 0,0 0 0 0,2 14-2 15,-2-14 1-15,0 0 1 0,0 0-6 16,0 0 1-16,0 0-5 0,9 3 1 0,-9-3-3 0,0 0 1 16,19-14-4-16,-11 4 0 0,4 3-2 0,1-2-4 15,-1-3-9-15,0 2 3 0,-3-5-3 0,4 4-2 16,7-7 0-16,-9 5 3 0,9-5 0 0,-7 5-1 15,1 2 0-15,-1-2 3 0,-2 6-2 0,3-4 1 16,-5 1-4-16,3 0 6 0,-3 4 4 0,-1-1 3 16,2 3 1-16,-10 4 0 0,15-7 1 0,-7 6 3 15,-8 1-2-15,16-4 1 0,-16 4 2 0,0 0 7 16,21 5-3-16,-12 2 2 0,-2-1-2 0,4 0 1 16,-4 1 5-16,5 5-1 0,-3-1 1 0,3 1 2 15,1 0-6-15,-1 1 2 0,3 0-2 0,-3 3 3 16,2-3-4-16,2 4-2 0,2-1-4 0,-6-1 5 15,-2-4-11-15,1 0-16 0,-2-1-21 0,1-2-18 0,-2-1-13 16,-2 0-18-16,-1-1-21 0,3-1-21 0,-8-5-24 16,12 6-54-16,-12-6-141 0,0 0-373 0,10 0 165 15</inkml:trace>
          <inkml:trace contextRef="#ctx0" brushRef="#br0" timeOffset="152553.13">19375 6899 4 0,'0'0'209'0,"0"0"-19"0,17 13-14 0,-10-5-12 15,-2 2-16-15,-1-3-12 0,1 10-12 16,4-2-7-16,-6-1-4 0,4 8-10 0,5-2-4 0,-5 2-13 15,1 0-5-15,1 2-3 0,-5 0-10 0,8-1-5 16,-6 1-6-16,0-4-4 0,2 4-4 0,-2-4-6 16,1-2-3-16,-1-1-3 0,0-2-3 0,0 1-2 15,-3-3-6-15,4-1 0 0,2-3-3 0,-7 2-1 16,4-5-2-16,-3 1-1 0,-3-7-5 0,12 11 1 16,-12-11 1-16,1 7-12 0,-1-7 10 0,0 0 0 15,0 0-3-15,0 0 0 0,0 0 0 0,0 0-1 16,-28-14-5-16,20 7 0 0,-4-3-2 0,0-1 1 15,2 3-2-15,-6-3 1 0,-1 3 1 0,-1 1-3 0,-4-4-1 16,-2 1 3-16,2 0 0 0,2 6 4 16,1-1 3-16,-5-1-1 0,5 4 1 0,2 2 0 15,-1 0 2-15,2 1-2 0,0 0-2 0,2 3-3 0,5-1 4 16,-3 4-3-16,3-4 1 0,2 4 0 0,-2-1-4 16,6 2 6-16,-2 2-2 0,5-10 2 0,-1 18-5 15,0-11 4-15,1-7-3 0,4 22 2 0,2-14 0 16,4 3 1-16,-1-3-1 0,3 3-2 0,3-3 1 15,2 1 0-15,-1-2 1 0,3 0 1 0,7 1-3 16,-7-2-1-16,6-1 1 0,2-2-1 0,-3 1-2 16,2-4 5-16,-7 0-7 0,6 0 6 0,1-4-2 15,-3 1-2-15,3-2 1 0,-1-2 0 0,-7 1 0 0,0 0-1 16,0 1-3-16,0-3 3 0,-2 1-2 16,1 0-1-16,-4 0-1 0,0-1 2 0,-4 3 0 0,2 1 2 15,-11 4 5-15,10-10 10 0,-2 7 0 0,-8 3-1 16,10-4-2-16,-10 4-2 0,9-5-2 0,-9 5-3 15,0 0 0-15,0 0-1 0,0 0 1 0,18 1-2 16,-18-1 0-16,7 8-1 0,-7-8 1 0,8 9 0 16,-2-1-2-16,-6-8 1 0,10 16-2 0,-7-7 2 15,3 0 0-15,2 2-1 0,-1 0 1 16,2 2 0-16,-1-2 0 0,-1 0 1 0,1-1-5 0,-3-2 3 16,3 1-12-16,-4-1-20 0,1-2-29 0,-5-6-24 15,9 10-27-15,-9-10-32 0,6 8-34 0,-6-8-232 16,0 0-441-16,0 0 196 0</inkml:trace>
          <inkml:trace contextRef="#ctx0" brushRef="#br0" timeOffset="152743.01">19887 6912 54 0,'5'-9'200'0,"1"0"-32"0,-2 3-11 0,-4 6-33 16,18-10-25-16,-9 6-29 0,2 0-36 0,2-2-31 15,-1 5-41-15,1-1-108 0,2-6-157 0,-3 7 70 16</inkml:trace>
          <inkml:trace contextRef="#ctx0" brushRef="#br0" timeOffset="153478.95">20159 7255 12 0,'-14'-7'251'0,"14"7"-15"0,-10-2-23 0,10 2-23 0,0 0-23 16,0 0-11-16,0 0-18 0,0 0-15 0,0 0-10 15,0 0-12-15,51-2-11 0,-36 2-3 16,4 0-16-16,0 2-6 0,2 0-4 0,5 2-8 0,-1-2-5 16,0-1-5-16,4 2-1 0,-4-2-5 0,0-1-3 15,2 4-6-15,0-2 3 0,-3-2-6 16,1-2 0-16,1 1-4 0,-4 2 1 0,0-2 3 0,-2 1 3 15,-2-3 0-15,-1 2 3 0,1-2 1 0,-3 3 6 16,-3 3-3-16,3-6 3 0,-15 3 0 0,20 0-1 16,-9 0-2-16,-11 0-3 0,17 3-4 0,-7 1 0 15,-10-4-6-15,14 3 0 0,-5-2-1 0,1 3-4 16,-2 2 0-16,5-3-2 0,-6 4 3 0,1 1 0 16,2 1-6-16,-2-1 2 0,-1 0-4 0,1 0 3 15,-2 0 0-15,0 0-2 0,3 1-1 0,-3 1-3 16,1-2-4-16,-3 2 5 0,2-3-5 0,0 0-15 0,-6-7-19 15,6 14-18-15,-6-14-17 0,8 11-18 0,-5-6-12 16,-3-5-23-16,0 0-13 0,0 0-22 16,7 9-37-16,-7-9-185 0,0 0-408 0,0 0 181 0</inkml:trace>
          <inkml:trace contextRef="#ctx0" brushRef="#br0" timeOffset="153063.46">20251 6654 190 0,'0'0'202'0,"3"29"-9"0,-3-18-13 15,3-2-8-15,0 6-8 0,2 10-8 0,-1-4-6 16,1 4-12-16,-1-1-7 0,2 2-9 0,2 3-9 15,-3-2-6-15,4 8-9 0,-3-7-8 0,0-3-3 16,0 4-9-16,2-2-7 0,-4 1-7 0,4 0-5 16,-1-1-9-16,-2-1 0 0,-1 0-4 0,2 0-6 15,0-2-4-15,-1-1-5 0,-2 0 0 0,-1 1-3 16,1-4-4-16,-1 0-3 0,1-4 0 0,0-1-2 16,1 0-3-16,-2-3-7 0,1 0-14 0,0-1-15 0,-2 0-18 15,4-4-15-15,-1 0-20 0,-4-7-14 0,5 17-17 16,1-10-34-16,-6-7-27 0,12 6-56 0,-12-6-127 15,9 5-376-15,-9-5 167 0</inkml:trace>
          <inkml:trace contextRef="#ctx0" brushRef="#br0" timeOffset="153725.12">20715 6941 30 0,'-10'-11'302'0,"7"0"-26"0,-3 2-22 0,6 9-21 16,-6-11-27-16,6 11-23 0,-2-10-13 0,2 10-23 15,0 0-16-15,0 0-26 0,9-14-22 0,-9 14-24 16,0 0-23-16,20 6-20 0,-20-6-19 0,13 13-15 0,-3-6-20 15,1 4-20-15,1 2-23 0,3-3-15 0,-2 0-19 16,-1 3-34-16,6 5-131 0,-2-1-301 16,-4-3 134-16</inkml:trace>
          <inkml:trace contextRef="#ctx0" brushRef="#br0" timeOffset="154097.52">21089 7286 96 0,'11'10'208'0,"-5"-5"-20"0,0 1-13 16,-6-6-10-16,16 7-10 0,-5-1-17 0,4-1-14 16,-2 1-10-16,2-2-7 0,3 1-10 0,-2 0-12 15,1-1-11-15,2-1-1 0,-3 1-6 0,4 0-8 16,-2-2-5-16,-2-1-1 0,3 2-5 0,-2-3-3 16,2 0-2-16,-2-1-2 0,-2-2-3 0,2 1 1 0,-3-2 0 15,-1 0-2-15,2-2-8 0,-4 0 2 0,1-2-5 16,-3 1 1-16,1-4-2 0,-3 4-6 0,1-6-2 15,-2 2 0-15,-3 0 0 0,0-6-3 0,-2 3-3 16,-1 0 1-16,0-1-4 0,-4 0 0 0,-2 0-2 16,3 1 2-16,-5-1-2 0,1 2-3 0,-3 2 4 15,-4-2 0-15,1 2 5 0,1 1 0 0,-3 2 1 0,0 1-2 16,-3 1 1-16,0 1-2 0,3-1 0 16,-1 5-2-16,-1-1 0 0,1 2-2 0,0 0 0 15,-1 0 0-15,1 3-1 0,1 3 3 0,1-2-1 16,1 4-3-16,0-2-1 0,-1 2 1 0,1 1-7 15,1 2-12-15,0-2-20 0,3 2-13 0,0 0-19 16,0 1-19-16,6 0-23 0,0-1-26 0,3-11-44 0,-1 14-176 16,1-14-384-16,7 18 169 0</inkml:trace>
          <inkml:trace contextRef="#ctx0" brushRef="#br0" timeOffset="154542.7">21764 7217 91 0,'5'10'205'0,"-5"-10"-15"0,8 8-14 0,-8-8-11 0,6 12-15 15,-6-12-10-15,3 12-13 0,0-5-4 16,-3-7-10-16,3 17-6 0,0-11-11 0,-3-6-6 15,4 14-8-15,-4-6-5 0,0-8-10 0,5 14-5 0,-5-14-6 16,4 10-2-16,-4-10-4 0,3 10-2 0,-3-10-3 16,0 0 1-16,5 11 8 0,-5-11 6 0,0 0-4 15,0 0-7-15,0 0-4 0,13 0-5 0,-13 0-2 16,0 0-2-16,17-13-5 0,-7 8-2 0,2-5-3 16,1 3-4-16,2 0-7 0,2-3 5 0,-1 0-4 15,3-6-3-15,4 3-1 0,2 0-3 0,2 2 0 16,1-2 1-16,-2 2-3 0,-1-1 4 0,-3 2-3 15,-2 5-4-15,4-3-1 0,-5 1-1 0,0 3 6 16,-2-1 6-16,1 3-3 0,-2 2 0 0,1 0 3 0,-1 2 2 16,0 2 1-16,-1-1 0 0,-3 5-5 15,2 0 3-15,-1 2-4 0,0 1 4 0,1 0-3 16,-2 5-1-16,-2-1 1 0,7 6-2 0,-4 2-3 0,1 0-15 16,-4-2-32-16,-4 4-39 0,0-3-35 0,-5 3-60 15,-1-6-88-15,3-3-159 0,-3 1-454 16,-4-3 201-16</inkml:trace>
        </inkml:traceGroup>
      </inkml:traceGroup>
    </inkml:traceGroup>
    <inkml:traceGroup>
      <inkml:annotationXML>
        <emma:emma xmlns:emma="http://www.w3.org/2003/04/emma" version="1.0">
          <emma:interpretation id="{1A389BCB-A209-46D7-81F3-63E67F3F8E93}" emma:medium="tactile" emma:mode="ink">
            <msink:context xmlns:msink="http://schemas.microsoft.com/ink/2010/main" type="paragraph" rotatedBoundingBox="6314,10113 9310,9831 9389,10668 6393,109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A93373C-51AE-46DD-9514-48992046954E}" emma:medium="tactile" emma:mode="ink">
              <msink:context xmlns:msink="http://schemas.microsoft.com/ink/2010/main" type="inkBullet" rotatedBoundingBox="6314,10113 6801,10067 6866,10755 6379,10801"/>
            </emma:interpretation>
          </emma:emma>
        </inkml:annotationXML>
        <inkml:trace contextRef="#ctx0" brushRef="#br0" timeOffset="165861.22">5239 9505 86 0,'0'0'97'16,"6"-10"-15"-16,-6 10-2 0,3-7-12 0,-3 7 5 16,10-11-18-16,-10 11 12 0,3-9-16 0,-3 9-2 15,6-9-3-15,-6 9 0 0,5-8-10 0,-5 8 8 16,6-11-10-16,-6 11-3 0,3-11 1 0,-3 11-4 16,4-11-3-16,-4 11-3 0,9-9-5 0,-9 9 7 0,3-8-2 15,-3 8-21-15,6-14 14 0,-6 14 0 0,3-7-7 16,-3 7 6-16,8-9 0 0,-8 9 4 0,6-11-4 15,-6 11 2-15,1-10-1 0,-1 10-1 0,6-8-1 16,-6 8-4-16,3-11 3 0,-3 11 4 0,0 0 2 16,3-10-4-16,-3 10 1 0,0 0 1 0,0 0 3 15,6-11 0-15,-6 11-4 0,0 0 4 0,0 0-24 16,0 0 21-16,0 0-4 0,0 0 4 0,0 0 0 16,0 0-3-16,0 0-6 0,0 0-10 0,0 0 13 15,0 0 4-15,0 0 0 0,0 0 5 0,0 0-2 16,0 0 3-16,0 0-1 0,0 0 2 0,-25 22 2 15,19-12 1-15,1-2 2 0,-1 2-2 0,0 1 1 0,2-1 5 16,-2 6-2-16,3-4-3 0,-3 5 3 0,0-4-8 16,1 1 9-16,-2 3-2 0,4-2 1 0,-3 0 1 15,0 1 4-15,2 2 2 0,-1-4-6 0,2 3 4 16,2-3-3-16,-2 3 0 0,0-1-3 0,0 0 3 16,0-1 0-16,1 2-3 0,2-1 0 0,-1-3-2 15,1 3-1-15,-2-3 1 0,2 3 1 0,-3 0-3 0,3-4 2 16,0 3 0-16,-3 0-3 0,0-5 2 15,3 5 3-15,0-2-2 0,0-1 2 0,0-12-6 16,-3 19-4-16,0-8 4 0,3-11 1 0,-1 18-3 16,-1-9 1-16,1 2 2 0,1-11-4 0,-3 15 0 15,3-15 0-15,0 14-4 0,0-14 3 0,-3 11-4 16,3-11-1-16,0 0 0 0,0 15-4 0,0-15 2 0,0 0-2 16,0 0 0-16,0 13 0 0,0-13-4 0,0 0 4 15,0 0 2-15,0 0-3 0,-3 10-1 16,3-10 1-16,0 0-1 0,0 0-2 0,0 0 3 0,0 0-4 15,0 0 1-15,6 11-4 0,-6-11-12 0,0 0-12 16,0 0-17-16,4 6-22 0,-4-6-14 0,0 0-20 16,9 7-13-16,-9-7-48 0,9 4-9 0,-9-4-211 15,0 0-410-15,0 0 181 0</inkml:trace>
        <inkml:trace contextRef="#ctx0" brushRef="#br0" timeOffset="166342.37">5657 9910 94 0,'0'0'169'0,"0"0"-21"0,0 0-4 0,0 0-5 15,0 0-11-15,0 11-3 0,0-11-8 0,0 0 7 16,0 0-3-16,0 0-6 0,0 0 0 0,0 0-1 16,0 0-3-16,0 0-4 0,0 0-2 0,0 0-9 15,0 0-6-15,0 0-6 0,0 0-2 0,0 0-7 16,0 0-4-16,0 0-3 0,0 0-4 0,0 0-6 16,0 0-1-16,0 0-3 0,0 0-5 0,6-25-2 0,-6 25-2 15,0 0-6-15,0 0 1 0,0 0-6 16,-2-17-2-16,2 17-3 0,0 0-3 0,-7-7-1 0,7 7-4 15,0 0-7-15,-11-6 1 0,11 6-1 0,0 0-3 16,-15 0-1-16,15 0-1 0,0 0 2 16,-19 3-3-16,19-3-2 0,0 0 0 0,-14 5-3 0,14-5 2 15,-7 5-2-15,7-5 3 0,-9 6-3 0,9-6 4 16,0 0-3-16,-7 8-1 0,7-8 1 0,0 0-2 16,-6 7 0-16,6-7 5 0,0 0-4 0,0 0 0 15,0 0 0-15,0 0-2 0,0 14 1 0,0-14 1 16,0 0-2-16,0 0-11 0,13 4-13 0,-13-4-12 15,13 3-19-15,-13-3-21 0,9 2-24 0,-9-2-22 16,11 4-20-16,-11-4-37 0,16-2-255 0,-16 2-469 16,14-4 209-16</inkml:trace>
      </inkml:traceGroup>
      <inkml:traceGroup>
        <inkml:annotationXML>
          <emma:emma xmlns:emma="http://www.w3.org/2003/04/emma" version="1.0">
            <emma:interpretation id="{457E181E-D0AE-4704-BAEE-7ED3D6521A5C}" emma:medium="tactile" emma:mode="ink">
              <msink:context xmlns:msink="http://schemas.microsoft.com/ink/2010/main" type="line" rotatedBoundingBox="7758,9979 9310,9832 9389,10668 7837,10814"/>
            </emma:interpretation>
          </emma:emma>
        </inkml:annotationXML>
        <inkml:traceGroup>
          <inkml:annotationXML>
            <emma:emma xmlns:emma="http://www.w3.org/2003/04/emma" version="1.0">
              <emma:interpretation id="{F54C1D6F-2A6C-4DB0-9FDB-D967306B674F}" emma:medium="tactile" emma:mode="ink">
                <msink:context xmlns:msink="http://schemas.microsoft.com/ink/2010/main" type="inkWord" rotatedBoundingBox="7758,9979 9310,9832 9389,10668 7837,10814"/>
              </emma:interpretation>
            </emma:emma>
          </inkml:annotationXML>
          <inkml:trace contextRef="#ctx0" brushRef="#br0" timeOffset="173554.77">7018 9174 92 0,'0'0'116'0,"0"0"-16"0,0 0 0 16,0 0-16-16,0 0-1 0,0 0-9 0,0 0-1 16,0 0-1-16,11-6-9 0,-11 6-3 0,0 0-5 15,0 0-3-15,9-6-2 0,-9 6-2 0,0 0-2 16,0 0-5-16,13-5 2 0,-13 5 0 0,0 0-4 15,9-2-1-15,-9 2-3 0,0 0 4 0,16-5-4 16,-16 5 1-16,8-3-7 0,-8 3-4 0,0 0 0 16,0 0-8-16,18 4 1 0,-18-4 1 0,0 0 0 0,13 6-8 15,-13-6 9-15,3 7-11 0,-3-7 5 16,5 13-5-16,-5-13 3 0,0 15 1 0,0-15-1 0,-5 17 5 16,2-3 1-16,0-5-2 0,0 3 2 0,-4 0 1 15,4-2-4-15,0 3 4 0,-3-2 1 0,0-1-5 16,-2 2 0-16,-1-1-1 0,2 0-1 0,-2 0 1 15,2-4 5-15,-2 1 3 0,-5 3-2 0,2-4-5 16,2 1-1-16,-4 2 2 0,2-4-3 0,2 0 3 16,-3-2-2-16,4 1-3 0,-2 0-5 0,-1 1 5 15,5-1 0-15,7-5 1 0,-20 3-4 0,8 0 1 16,12-3-1-16,-13 1-1 0,13-1 3 0,-16 0-4 16,16 0-3-16,-14-4 0 0,14 4 0 0,-12-3-5 0,12 3 1 15,-10-11-2-15,4 5-2 0,6 6-3 0,-5-11 4 16,5 11-1-16,-6-14-5 0,6 14-7 0,-3-13 5 15,3 2-1-15,0 11 0 0,-2-12 0 0,2 12 0 16,0 0-1-16,5-23-2 0,-5 16-2 0,0 7 8 16,6-13 5-16,-6 13-4 0,5-12-4 0,-2 5 8 15,-3 7 1-15,9-11-4 0,-5 5 4 0,-4 6-5 16,12-15 4-16,-4 10-3 0,1 0 4 0,1 1-4 16,-4-6-1-16,3 5 4 0,4-3 4 0,1 1-5 15,-1 0 1-15,2-1-1 0,2 1 6 0,-4 1-3 16,3 2 0-16,4-4 2 0,-4 1-3 0,1 5 1 15,-1-4 4-15,-1 1-2 0,4 1-3 0,-5 2 5 0,-7 1-1 16,-7 1 0-16,23-3 0 0,-14 2 0 0,-9 1 1 16,16 1-2-16,-16-1 2 0,13 4-2 15,-13-4-3-15,9 6-1 0,-4 0 7 0,-5-6-2 0,12 14 2 16,-9-6 3-16,0 0 0 0,-3 5 1 16,1 4 6-16,2-5-1 0,-3 3 0 0,0 1 0 15,0 0-4-15,-3 0 2 0,3 2 6 0,-1 4-3 0,1 0 0 16,0 2 2-16,0 0-3 0,0-3 2 0,-3-2 1 15,0 4 6-15,3 1-6 0,-6 0 0 0,0-1 3 16,4 0-2-16,-4 0-2 0,3 1 1 0,-3-2 3 16,2 0-3-16,1 2-1 0,-3-3-4 0,3-4 5 15,-4 5-4-15,1-4 0 0,0 4 2 0,-2-6-2 16,2 1 0-16,-3 1 2 0,2-1 0 0,-5-3-4 16,-2 7 2-16,7-5-2 0,-5 0 5 0,-1-4 3 15,-1 2-2-15,-2-3-2 0,1 0-1 0,-2-2 7 0,1-3 0 16,0 1-2-16,-1 2 3 0,1-4-4 0,-4 0 3 15,4 0-4-15,0-3 1 0,1-1 1 0,-5-1 1 16,4-1 2-16,0-1-3 0,-1 2 1 0,4-5-4 16,1 2-1-16,1-4 1 0,-5 1-2 0,4-1-1 15,2 3-1-15,4-4 0 0,-8-2-1 0,4 0-4 16,4 0-5-16,-5-2-11 0,5 1-13 0,0-2-10 16,0-1-15-16,2 1-8 0,-2 2-7 0,6 0-7 15,0 11-14-15,0-20-12 0,0 6-18 0,0 14-19 16,3-18-17-16,0 9-155 0,0-2-332 0,4 0 148 0</inkml:trace>
          <inkml:trace contextRef="#ctx0" brushRef="#br0" timeOffset="174472.66">7676 9385 57 0,'0'0'182'0,"0"0"-21"16,0 0-12-16,0 0-9 0,0 0-4 0,0 0-7 15,0 0-16-15,0 0-1 0,0 0-8 0,-3 37 1 16,3-37-4-16,0 17-8 0,-3-9-6 0,3-8-8 15,-3 19 1-15,3-11-6 0,0-8-8 0,-5 21-4 0,2-11-5 16,1 0-4-16,-1-1 1 0,0 1-7 16,3-10-4-16,-3 18-4 0,1-9-1 0,2-9-7 0,-6 16 0 15,0-10-4-15,3 1 0 0,3-7-5 16,-4 13 3-16,-2-7-11 0,6-6 1 0,-3 10 3 16,3-10-1-16,0 0-1 0,-6 8-4 0,6-8-1 0,0 0 3 15,0 0-2-15,0 0 1 0,-5 7 2 0,5-7-3 16,0 0 0-16,0 0 0 0,0 0-3 0,0 0-1 15,0 0 0-15,0 0-3 0,0 0 0 0,2-34-3 16,-2 34 0-16,6-22-8 0,0 12-8 0,0-3-2 16,1 0-2-16,-1 2-1 0,2-1-6 0,3-2-4 15,-3-1 3-15,4 2 1 0,1 0 0 0,1 2 4 16,-2-2-3-16,4 1 5 0,-3 0 2 0,1 1 0 16,4 2 1-16,-5-2-2 0,4 2 4 0,2 0 3 15,-6 2 0-15,7 1-1 0,-4-3 2 0,1 3 0 16,2-1 2-16,-4 0 2 0,3 3-5 0,-3 1 3 15,4-3 6-15,-2 2-4 0,-1 1 5 0,-3 1 4 16,4 2-1-16,-5 0-1 0,-12 0 5 0,22 0-5 0,-14 0 0 16,0 4 2-16,3 1 0 0,-5 1 5 0,-6-6 1 15,10 13 1-15,-4-5 6 0,2 5 3 0,-5-5-5 16,0 5 4-16,0 0-3 0,0 2-1 0,-3-1 1 16,4-1 0-16,-4 2-1 0,0 1-2 0,0-2 0 15,-4 2 0-15,4 0-1 0,-3-1 0 0,-3 1-2 16,3-4-1-16,1 5 1 0,-4-3 0 0,0 3-2 15,3-1-14-15,-1-1-14 0,-5 1-18 0,0-1-18 16,5 3-32-16,-5-5-21 0,4 3-28 0,-4-3-44 16,2 0-145-16,1-1-352 0,3-2 156 0</inkml:trace>
        </inkml:traceGroup>
      </inkml:traceGroup>
    </inkml:traceGroup>
    <inkml:traceGroup>
      <inkml:annotationXML>
        <emma:emma xmlns:emma="http://www.w3.org/2003/04/emma" version="1.0">
          <emma:interpretation id="{46E2B358-3019-4EFE-9D12-4CC7904EB8AE}" emma:medium="tactile" emma:mode="ink">
            <msink:context xmlns:msink="http://schemas.microsoft.com/ink/2010/main" type="paragraph" rotatedBoundingBox="7595,10680 19036,9607 19144,10761 7703,1183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E66D992-117E-4D54-A7D1-D4ADFFCFAF31}" emma:medium="tactile" emma:mode="ink">
              <msink:context xmlns:msink="http://schemas.microsoft.com/ink/2010/main" type="line" rotatedBoundingBox="7595,10680 19036,9607 19144,10761 7703,11834"/>
            </emma:interpretation>
          </emma:emma>
        </inkml:annotationXML>
        <inkml:traceGroup>
          <inkml:annotationXML>
            <emma:emma xmlns:emma="http://www.w3.org/2003/04/emma" version="1.0">
              <emma:interpretation id="{C962059E-CE35-4CD7-AAEC-B0F5087578C5}" emma:medium="tactile" emma:mode="ink">
                <msink:context xmlns:msink="http://schemas.microsoft.com/ink/2010/main" type="inkWord" rotatedBoundingBox="7615,10892 9997,10668 10077,11527 7695,11751"/>
              </emma:interpretation>
            </emma:emma>
          </inkml:annotationXML>
          <inkml:trace contextRef="#ctx0" brushRef="#br0" timeOffset="177127.82">6444 10126 59 0,'0'0'92'15,"0"0"-1"-15,0 0-6 0,0 0-4 0,-12-4-9 16,12 4 1-16,0 0-12 0,0 0-4 0,0 0 4 15,0 0-6-15,-7-5-1 0,7 5-3 0,0 0-1 0,0 0-2 16,0 0 0-16,0 0-3 0,0 0-8 16,0 0 3-16,0 0 5 0,0 0-3 0,0 0-4 15,0 0 4-15,0 0-5 0,-6-8-5 0,6 8 2 0,0 0 0 16,0 0-3-16,0 0 0 0,0 0-3 0,0 0 2 16,0 0-4-16,0 0-1 0,0 0 0 0,0 0-5 15,0 0-2-15,0 0 4 0,0 0-1 0,0 0 1 16,0 0-2-16,0 0-6 0,0 0-1 0,0 0-1 15,0 0-1-15,0 0 0 0,0 0 0 0,0 0-2 16,0 0 2-16,0 0-4 0,0 0-5 0,0 0 3 16,0 0-3-16,0 0 5 0,0 0-2 0,0 0-2 15,0 0-1-15,0 0 0 0,0 0-3 0,0 0 4 16,0 0 2-16,0 0-2 0,0 0-4 0,0 0 0 16,0 0 2-16,0 0-1 0,0 0 4 0,0 0-3 15,0 0 1-15,0 0-2 0,0 0-2 0,0 0 4 0,0 0 3 16,0 0-3-16,0 0-4 0,0 0 2 0,0 0 0 15,0 0-2-15,0 0 2 0,0 0-1 0,0 0 0 16,0 0 2-16,0 0-1 0,0 0 0 0,0 0-3 16,0 0 4-16,0 0-11 0,0 0 9 0,0 0 0 15,0 0 2-15,0 0 4 0,0 0-2 0,0 0-6 16,0 0 3-16,0 0 4 0,0 0-7 0,0 0 3 16,0 0-1-16,0 0 2 0,0 0-1 0,0 0 0 15,0 0-1-15,0 0 1 0,0 0 1 0,0 0 3 16,0 0-10-16,0 0 6 0,0 0 3 0,0 0-4 15,0 0 3-15,0 0-5 0,0 0 2 0,0 0 1 16,0 0-2-16,0 0 6 0,0 0 2 0,0 0-4 0,0 0-3 16,0 0 3-16,0 0-4 0,0 0 2 0,0 0-1 15,0 0 1-15,0 0-2 0,0 0 2 16,0 0 1-16,0 0-2 0,0 0-1 0,0 0-1 0,0 0 6 16,0 0-1-16,0 0-6 0,0 0 5 0,0 0-3 15,0 0-1-15,0 0 6 0,0 0 0 0,0 0-5 16,0 0 2-16,0 0 3 0,0 0-6 0,0 0 5 15,0 0-1-15,0 0 0 0,0 0 2 0,0 0 1 16,0 0-5-16,0 0 3 0,22 18 2 0,-22-18 2 16,0 0-13-16,0 0 13 0,0 0-4 0,7 4 5 15,-7-4-4-15,0 0 2 0,0 0 4 0,0 0-4 16,0 0 1-16,17 3 0 0,-17-3-1 0,0 0 4 0,12 3 0 16,-12-3-1-16,0 0-3 0,10 0 3 0,-10 0 1 15,12 2-12-15,-12-2 9 0,0 0 2 16,14 2-3-16,-14-2-5 0,16 0 1 0,-16 0 3 0,12 0 7 15,-12 0-7-15,16 3 1 0,-16-3 2 0,17 0-1 16,-17 0-3-16,16 0 5 0,-16 0-3 0,17 0 1 16,-7 0 0-16,-10 0-1 0,19 0 0 0,-10 0 1 15,-9 0-1-15,20 2 4 0,-10-2-6 0,-10 0-2 16,17 0 3-16,-17 0-3 0,22 0 6 0,-16 0-11 16,-6 0 7-16,19 0 0 0,-19 0-1 0,20 2 3 15,-13-2 2-15,-7 0-9 0,18 0 4 0,-8 1-2 16,-10-1 4-16,17 0-5 0,-17 0 1 0,13 0 1 0,-13 0-5 15,15 5 8-15,-15-5 0 0,17 0-3 0,-17 0 4 16,13 3-3-16,-13-3 1 0,16 0-1 16,-16 0-1-16,12 0-1 0,-12 0 0 0,14 2 0 0,-14-2-3 15,13 3 6-15,-2-3 0 0,-11 0 0 0,18 3-5 16,-18-3 1-16,13 0-2 0,-13 0 7 0,19-1-5 16,-8 2 0-16,-11-1 3 0,16-1 0 0,1 1-8 15,-17 0 9-15,19 0-1 0,-10 0 0 0,-9 0 4 16,25 0 0-16,-17 0 1 0,-8 0-2 0,22-3-1 15,-11 1-2-15,-11 2 1 0,19 0 7 0,-19 0-9 16,15-2 0-16,-2 4 4 0,-13-2-3 0,17 0 0 16,-17 0 0-16,13 0 4 0,-4 2-4 0,-9-2-3 15,19 0 0-15,-19 0 2 0,14 1-2 0,-14-1 2 16,13-1-1-16,-1 2 2 0,-12-1-1 0,20 2 2 0,-10-2-3 16,-10 0 0-16,19-2 0 0,-19 2-1 15,20 2 2-15,-7-1-4 0,-13-1 3 0,20 0 2 0,-8 0-1 16,1 0-3-16,-3 1 0 0,-10-1 0 0,23-1-3 15,-7 1 7-15,-16 0-3 0,20-1 3 0,-8 2 3 16,1-4-2-16,3 3-3 0,1 0 5 0,-8-1 0 16,7 2-1-16,1-2-1 0,-4 1 2 0,3-2-1 15,1 0 1-15,-5 0-2 0,7 4 2 0,-5-2-3 16,5 0 2-16,0-2-4 0,-5 2 6 0,2-1-3 16,-1 1-2-16,1-3-2 0,-2 3 1 0,5 0 3 15,-2 0-1-15,-1 0 1 0,-3 3-6 0,2-3 5 16,2 0-3-16,-1-3 5 0,-2 1 0 0,2 2-1 15,2 2-2-15,-2-2-1 0,1 0-2 0,-1-2 3 16,1 2 1-16,-1-1-2 0,0 1 0 0,-1-2 1 0,3 4 4 16,2-2-1-16,-4 0-2 0,-1-2-1 15,1 0 1-15,4 2 3 0,-7 0-3 0,6 0 2 0,1 0-1 16,-7-3 5-16,4 3 1 0,1-2-4 0,0 4 0 16,-2-4-1-16,2 1 2 0,-2 0 1 0,4-2-4 15,-4 6 3-15,3-6-3 0,-5 3-4 0,5 3 7 16,-5-3 0-16,2 0-2 0,2 1-1 0,1-5-1 15,-5 7 3-15,5-6-5 0,-5 2 4 0,5 1-1 16,-6-2-4-16,5 2 3 0,-7-1 0 0,8 1-6 16,-5-4 4-16,5 5 3 0,-3 2 0 0,-2-3-3 15,-1 0 2-15,-13 0-2 0,24-3 2 0,-17 6 0 16,-7-3-1-16,29-3-3 0,-22 6 2 0,-7-3-2 16,17-3 5-16,-5 6-4 0,-12-3 1 0,0 0 1 0,20-4 1 15,-20 4-2-15,12 0 3 0,-12 0 0 16,0 0-6-16,11 1 3 0,-11-1-2 0,0 0-2 15,0 0 1-15,0 0 1 0,0 0 0 0,0 0-2 0,13 0 1 16,-13 0-4-16,0 0-6 0,0 0-10 0,0 0-13 16,0 0-12-16,0 0-20 0,0 0-5 0,-34 11-20 15,25-10-13-15,-3 4-23 0,-1-1-53 0,-1-1-100 16,1 1-305-16,-1 0 135 0</inkml:trace>
          <inkml:trace contextRef="#ctx0" brushRef="#br0" timeOffset="177754.2">7385 10404 169 0,'0'0'163'0,"0"0"-13"0,9-6-12 16,-9 6-5-16,0 0-13 0,0 0-13 15,0 0-9-15,0 0-7 0,0 0 1 0,0 0-2 0,0 0-3 16,10 16 8-16,-10-16 10 0,-4 16-6 0,4-16-1 16,-6 25-7-16,0-11-1 0,2 4-6 0,1-2-2 15,-6 6-2-15,6-6-5 0,-5 7-8 0,2-8-2 16,6 2-7-16,-6 1-4 0,5-3 0 0,-5 1-6 16,0 0-3-16,0 1-5 0,1-4-2 0,2-1-1 15,-3 2-6-15,6-4-1 0,-5 1-5 0,5-11 0 16,0 19-2-16,-5-8-4 0,2-4 0 0,3-7 1 15,-12 13-3-15,8-6-1 0,4-7-5 0,-6 15-9 16,6-15-19-16,-6 11-12 0,6-11-13 0,-5 11-13 0,5-11-15 16,-3 10-11-16,3-10-7 0,0 0-14 15,0 0-23-15,0 0-8 0,17 2-19 0,-17-2-36 16,19-11-146-16,-9 3-360 0,7-2 159 0</inkml:trace>
          <inkml:trace contextRef="#ctx0" brushRef="#br0" timeOffset="178223.66">7722 10596 146 0,'0'0'181'15,"12"-5"-9"-15,-12 5-15 0,8-4-18 0,-8 4-17 16,0 0-8-16,0 0-4 0,0 0-6 0,0 0-4 16,11 11 1-16,-11-11-2 0,0 16-3 0,0-16 0 15,-3 19-3-15,3-19-9 0,-5 19-1 0,2-7-5 16,3 2-4-16,-2-1-10 0,-4 2 3 0,6-6-7 15,-3 3-4-15,3 2-6 0,-3 1-3 0,3-15-7 0,0 19 0 16,0-11-6-16,3 2 1 0,-3-10-5 0,3 17 1 16,0-12-3-16,-3-5 0 0,10 11-2 15,-4-7 1-15,-6-4-3 0,14 7-5 0,-2-4 0 0,-2-1 3 16,1 0-5-16,4-2 0 0,-2-2-2 0,3 2-1 16,1-3-2-16,2-1-2 0,-2 1 1 0,-1-4-3 15,0 1 0-15,2 1-1 0,-4-1 1 0,2-4-3 16,1 0 2-16,-4 2-1 0,0-3-1 0,-1 1 1 15,2-1-2-15,-1-3-2 0,-1 0-3 0,-4 1 1 16,1-3-4-16,-2 4 0 0,2-3-1 0,-3 2-1 16,-2-2 1-16,-1 0 3 0,0-1 0 0,3 2 0 15,-6-2-1-15,0 4 1 0,5-3-2 0,-10 2-3 16,5 0 3-16,-6 1 1 0,3 3 3 0,0-5-3 16,-4 7-2-16,1-5 2 0,-2 6 0 0,8 6 0 15,-14-11-1-15,6 5 0 0,-4 3-1 0,2-1-1 16,10 4-6-16,-26-3-3 0,10 3-8 0,3 0-6 0,-4 0-9 15,1 3-10-15,-4 1-13 0,4 3-14 0,-2-1-14 16,0 0-17-16,2 2-21 0,-2 2-19 0,1-2-22 16,1-2-171-16,3 2-366 0,-4-1 161 0</inkml:trace>
        </inkml:traceGroup>
        <inkml:traceGroup>
          <inkml:annotationXML>
            <emma:emma xmlns:emma="http://www.w3.org/2003/04/emma" version="1.0">
              <emma:interpretation id="{A59ACFE2-4097-4BD9-A01D-9667105E5C82}" emma:medium="tactile" emma:mode="ink">
                <msink:context xmlns:msink="http://schemas.microsoft.com/ink/2010/main" type="inkWord" rotatedBoundingBox="10707,10388 14028,10077 14098,10814 10776,11125"/>
              </emma:interpretation>
            </emma:emma>
          </inkml:annotationXML>
          <inkml:trace contextRef="#ctx0" brushRef="#br0" timeOffset="179199.45">9870 9663 157 0,'0'0'155'0,"0"0"-7"16,-38 18-10-16,31-15-10 0,7-3-3 0,-16 9-5 15,5-5-5-15,-4 0-7 0,2 3-4 0,1-2-6 16,-3 0-11-16,2 3-2 0,-2-1-6 0,3-2-10 16,-2 1 0-16,4 0-7 0,-4 1-6 0,1-2-4 0,4 1-6 15,-1-3-3-15,1 3-6 0,-2-1-3 0,2 1-2 16,-1-1-7-16,1 1 3 0,3-1-5 15,-2 2-2-15,8-7-2 0,-14 6-4 0,8-3 1 0,6-3-2 16,0 0-2-16,-8 14-4 0,8-14 3 0,-6 7-3 16,6-7 0-16,0 0 4 0,-3 9 1 0,3-9 5 15,0 0-3-15,12 12 7 0,-12-12 2 0,14 7 1 16,-3-3-2-16,3-1 1 0,7 4-1 0,-3-5-2 16,1 2 1-16,9 0-4 0,1 0 2 0,1-2-2 15,-1 3-2-15,-2 1-2 0,3-2 2 0,-2-3-4 0,-1 0 0 16,-1 1-1-16,2 3 0 0,-3-1 1 15,-1-3-3-15,-4 1-1 0,-1 0-6 0,0 1 7 0,1 0 0 16,-1-2-4-16,0 1 0 0,-2-1-2 0,-1-1 5 16,2 3-4-16,-3-2 1 0,0 0 1 0,-2 1-5 15,-13-2 3-15,23 0-3 0,-13 1 1 0,-10-1 1 16,23 0-6-16,-14 2 5 0,-9-2 0 0,17 2 1 16,-9 0 0-16,-8-2-14 0,13 0-7 0,-13 0-14 15,0 0-10-15,14 1-14 0,-14-1-4 0,0 0-7 16,0 0-8-16,0 0-23 0,0 0-16 0,0 0-18 15,0 0-17-15,0 0-44 0,-38 15-108 0,28-15-324 16,-3 1 143-16</inkml:trace>
          <inkml:trace contextRef="#ctx0" brushRef="#br0" timeOffset="179539.86">9621 10151 132 0,'0'0'159'0,"0"0"-11"0,9 11-2 0,-9-11 0 16,7 7-5-16,-7-7-20 0,16 4 3 0,-5 0-4 16,-2 0-7-16,9-2-6 0,6 1-2 0,-5-1-5 15,6 0-5-15,2 1-6 0,0-3-9 0,0 0-2 16,3 3-4-16,-3-2-4 0,1-1-4 0,-1 0-3 15,-2 0-6-15,2 0 0 0,-2 0-10 0,-5 0 0 0,2-1-7 16,-3 0-3-16,-2-1-4 0,2 0 1 0,-2 1-6 16,-2 1-1-16,-4-2-6 0,-11 2 1 0,20 0-6 15,-8-2 2-15,-12 2-6 0,16 0 2 0,-16 0-11 16,12 0-17-16,-12 0-13 0,0 0-17 0,12-1-11 16,-12 1-11-16,0 0-15 0,0 0-22 0,0 0-26 15,9 5-21-15,-9-5-204 0,0 0-383 0,0 0 170 16</inkml:trace>
          <inkml:trace contextRef="#ctx0" brushRef="#br0" timeOffset="180417.2">11164 9505 170 0,'-13'-6'183'15,"13"6"-10"-15,-14-4-18 0,7-1-7 0,7 5-10 16,-19-5-6-16,7 4-5 0,-2-2-6 0,14 3-11 15,-19-8-10-15,5 6-5 0,2 1-5 0,-2 1-5 16,14 0-8-16,-21-4-4 0,9 6-9 0,12-2-2 16,-26 2-6-16,16-2-4 0,-2 3-5 0,-1 1-2 15,-1 0-7-15,2 0-3 0,3 0-4 0,-4 2-6 16,-1 1 5-16,1 1-2 0,-3 1-4 0,2 0-1 16,5 0-1-16,-1 1 1 0,1-2-6 0,-2 3 2 15,1 0-3-15,3 2-1 0,-2 0 1 0,6-2-1 0,-5 3-1 16,2 1 0-16,-1-2-2 0,2 4 0 0,-1-3-2 15,3 0 0-15,0 0 3 0,2 0-4 0,-1 1-2 16,2 1 5-16,2 1-3 0,-1-2 6 0,2-1-5 16,0 0 3-16,2 1 1 0,1-2 0 0,-2 1-3 15,2-3 2-15,5 2-2 0,-4 0 5 0,2-2-3 16,3 0-3-16,0-1 5 0,1 1 1 0,-1-4-3 16,2 1 4-16,1 0-4 0,-1-3 0 0,3-1 3 15,-2 3-2-15,3-3-2 0,-2-1 1 0,3 0 0 0,1 0 1 16,-5-3-5-16,4 0 2 0,-1 0-1 15,-3 0-2-15,1-3 2 0,-1-1 2 0,0 2-7 16,-1-2 4-16,-2 0-1 0,1 0 0 0,-1-2-3 16,-3 0 3-16,-2 1-3 0,4-2 0 0,-11 7 0 15,13-11-2-15,-10 4-5 0,-3 7 3 0,12-10-10 0,-6 5-9 16,-6 5-14-16,9-6-16 0,-9 6-19 16,0 0-24-16,9-7-23 0,-9 7-26 0,0 0-12 0,0 0-21 15,0 0-35-15,0 0-156 0,7-4-393 0,-7 4 174 16</inkml:trace>
          <inkml:trace contextRef="#ctx0" brushRef="#br0" timeOffset="180797.55">11627 9972 236 0,'0'0'231'0,"0"0"-13"0,0 0-8 16,0 0-8-16,0 0-12 0,0 0-13 0,0 0-7 16,0 0-10-16,0 0-6 0,0 0-8 0,0 0-9 0,0 0-2 15,0 0-5-15,0 0-5 0,0 0-5 0,0 0-9 16,0 0-8-16,0 0 1 0,-9-34-6 0,9 34-6 15,0 0-11-15,-5-13-1 0,5 13-12 0,-4-9-4 16,4 9-5-16,0 0-10 0,-5-11-3 0,5 11-6 16,0 0 2-16,0 0-9 0,-3-9-7 0,3 9 4 15,0 0-12-15,0 0-8 0,0 0-14 0,0 0-22 16,0 0-11-16,0 0-17 0,-10-7-16 0,10 7-12 16,0 0-21-16,0 0-15 0,0 0-19 0,0 0-18 15,-15 15-15-15,15-15-26 0,0 0-31 0,0 0-193 16,0 0-454-16,0 0 201 0</inkml:trace>
          <inkml:trace contextRef="#ctx0" brushRef="#br0" timeOffset="181400.59">12138 9642 242 0,'0'0'223'15,"0"0"-23"-15,0 0-25 0,0 0-14 0,0 0-17 16,0 0-14-16,0 0-7 0,0 0-4 0,0 0-3 16,0 0-7-16,0 0-6 0,0 0-6 0,2 31-5 15,-1-22-6-15,-1-9-2 0,3 16-6 0,-1-7-7 16,-2-9-3-16,1 19-4 0,2-9-7 0,-1-2-6 15,-1 2-3-15,1 0-4 0,-2-10-7 0,0 16-1 16,3-7-4-16,-3-9-1 0,1 15-6 0,-1-15-1 16,0 13-1-16,0-13-2 0,0 13-4 0,0-13 0 0,4 11-3 15,-4-11 1-15,0 0 1 0,0 0-5 0,0 10 2 16,0-10 0-16,0 0-4 0,0 0 4 16,0 0 5-16,0 0-2 0,8 7-4 0,-8-7 3 0,0 0-3 15,0 0-3-15,22-10 3 0,-22 10-3 0,14-13-3 16,-4 6 4-16,4-2-5 0,-4 0 0 0,3-5-7 15,5 4-10-15,3-5-1 0,0 2-2 0,3-2 0 16,-2-2-5-16,2-1-1 0,2 3 3 0,-4 2 1 16,2-1 3-16,-2-1-4 0,2 3 7 0,-2-2-1 15,-2 3 0-15,-1 1 2 0,-1 2 1 0,3-2 0 16,-5 3 4-16,2 1-4 0,-3-2 4 0,2 4-3 16,-3-2 4-16,1 3 4 0,-1-1 1 0,-2 4 3 15,0-1 3-15,-12 1 0 0,21 0 0 0,-13 5 3 0,3-2 0 16,1 4 1-16,-2 1 5 0,1 0 2 15,-2 4 1-15,1 2-1 0,-2 1 2 0,-1-2 0 16,-2 4-2-16,-1 0-3 0,2 4 6 0,0-3-6 0,-2 0 2 16,-1 3-4-16,2-1 5 0,-4 2-3 15,4-2-3-15,-5 4-2 0,1-6 2 0,1 6-2 0,-4-4-23 16,1-2-24-16,1 3-31 0,-6 2-40 0,1 0-47 16,4-6-56-16,-5-2-235 0,3-1-483 0,3-2 213 15</inkml:trace>
        </inkml:traceGroup>
        <inkml:traceGroup>
          <inkml:annotationXML>
            <emma:emma xmlns:emma="http://www.w3.org/2003/04/emma" version="1.0">
              <emma:interpretation id="{031A1088-6719-4642-978A-DED4C5AD4AB0}" emma:medium="tactile" emma:mode="ink">
                <msink:context xmlns:msink="http://schemas.microsoft.com/ink/2010/main" type="inkWord" rotatedBoundingBox="15296,10322 16662,10194 16737,10987 15371,11115"/>
              </emma:interpretation>
            </emma:emma>
          </inkml:annotationXML>
          <inkml:trace contextRef="#ctx0" brushRef="#br0" timeOffset="183100.75">14125 9650 125 0,'0'0'134'0,"0"0"-2"0,0 0-13 0,0 0-4 15,-14 0-15-15,14 0 1 0,0 0-8 0,0 0-4 16,0 0-10-16,0 0 1 0,0 0-1 0,0 0-8 16,0 0 1-16,0 0-7 0,0 0 1 0,0 0 0 15,0 0-2-15,0 0-3 0,0 0 4 0,0 0-8 16,46 2-1-16,-29-2 1 0,2 0-2 0,2-1 0 15,6 1-5-15,1 0-2 0,4-1-3 0,8-4-2 16,0 5-5-16,-9 4-4 0,10-8-1 0,-8 4-5 0,7 4-1 16,2-8-3-16,-11 8-2 0,-3-3-1 0,1 0-4 15,-1-1-1-15,-1 0-1 0,-3 1-3 0,-5 3 1 16,0-4-5-16,1 0 2 0,-2 0 0 0,1 2-4 16,-4-2 1-16,-2 2 0 0,2-2-1 0,2 2-1 15,-17-2-5-15,16 1-5 0,-5-1-8 0,-11 0-12 16,16 4 3-16,-6-2-8 0,-10-2-18 0,11 1 2 15,-11-1-10-15,12 4-6 0,-12-4-2 0,0 0-12 16,10 7-10-16,-10-7-6 0,0 0-20 0,0 0-15 16,0 0-163-16,0 0-314 0,0 0 139 0</inkml:trace>
          <inkml:trace contextRef="#ctx0" brushRef="#br0" timeOffset="183422.5">14231 9841 144 0,'22'10'166'15,"-13"-7"-3"-15,6-3-6 0,1 0-13 0,1 4-8 16,8-3-9-16,2-1-7 0,1 3-3 0,5-3-12 15,-2 0-4-15,10 3-11 0,0-3-8 0,-2 1-6 16,-6 1-7-16,-6-2-6 0,3 1-7 0,-4-1-5 16,-6 0-5-16,7 3-7 0,-8-6 0 0,-1 6-7 15,0-3-2-15,-3 1-7 0,-2-1-5 0,-1 0-11 16,0 1-16-16,-12-1-1 0,21 0-13 0,-11 2-6 16,-10-2-10-16,14 0-20 0,-14 0-5 0,10 3-12 15,-10-3-17-15,12 0-20 0,-12 0-23 0,0 0-123 16,14-3-280-16,-14 3 125 0</inkml:trace>
          <inkml:trace contextRef="#ctx0" brushRef="#br0" timeOffset="184072.66">14987 9478 21 0,'0'0'153'16,"0"0"-18"-16,0 0 2 0,0 0-12 0,-8-7-15 15,8 7-1-15,0 0-11 0,0 0-4 0,0 0-9 16,-7-7-4-16,7 7-5 0,0 0-4 0,0 0-7 15,0 0-2-15,0 0-5 0,0 0-1 0,-12-5-11 16,12 5 2-16,0 0-11 0,0 0 2 0,0 0-4 16,0 0-6-16,0 0 0 0,0 0-4 0,0 0-3 15,0 0-2-15,0 0-1 0,0 0 2 0,0 0-2 16,0 0-1-16,-14 12 5 0,14-12-2 0,0 0 5 0,0 0 2 16,0 0 6-16,20 18-5 0,-14-12 1 0,3-2 0 15,1 2-4-15,2-1 7 0,4 1-2 0,-2 1 2 16,5-2-1-16,1 3-6 0,5-2-1 0,2-1 4 15,-2 3-4-15,2 0-2 0,-2-1-2 0,-1 0-2 16,2-1-3-16,-1 1 0 0,-6 0-2 0,-2-1-2 16,2-1-1-16,-1 1-3 0,-3 0 1 0,1-1-2 15,-2 2 3-15,-1-1-5 0,-4-1 3 0,-1-3-2 16,-8-2 0-16,16 5-3 0,-11-3 3 0,-5-2-2 16,11 6 2-16,-11-6-11 0,0 0 9 0,11 5-7 15,-11-5 4-15,0 0 0 0,9 4-1 0,-9-4 1 16,0 0-1-16,6 6 2 0,-6-6-1 0,0 0 1 15,0 0-3-15,6 7 2 0,-6-7-2 0,0 0-1 16,0 0 4-16,0 0-1 0,3 11-1 0,-3-11-2 16,0 0 3-16,3 10 0 0,-3-10-4 0,0 0 3 15,-6 21 8-15,1-14 0 0,-1 0 5 0,0 4 2 0,2-1-4 16,-8 3 0-16,4-1 5 0,-8 8-4 0,1-2-2 16,-4 3-1-16,-1-3 4 0,0 2-1 0,-9 6-1 15,-1 1-2-15,1 2-7 0,-4-3-19 0,-2 6-16 16,4-1-27-16,-2 1-39 0,-1-1-17 0,4 0-39 15,3 2-60-15,-1-7-136 0,10-2-379 0,-4 6 167 16</inkml:trace>
        </inkml:traceGroup>
        <inkml:traceGroup>
          <inkml:annotationXML>
            <emma:emma xmlns:emma="http://www.w3.org/2003/04/emma" version="1.0">
              <emma:interpretation id="{D2236B4E-17EE-4094-B3EC-F172C97B2BCF}" emma:medium="tactile" emma:mode="ink">
                <msink:context xmlns:msink="http://schemas.microsoft.com/ink/2010/main" type="inkWord" rotatedBoundingBox="18544,9827 19052,9780 19119,10498 18611,10546"/>
              </emma:interpretation>
            </emma:emma>
          </inkml:annotationXML>
          <inkml:trace contextRef="#ctx0" brushRef="#br0" timeOffset="188642.3">17407 9217 96 0,'-7'-11'154'0,"7"11"-13"0,0 0-6 0,0 0-8 16,0 0-8-16,0 0-2 0,0 0-13 0,0 0-5 16,0 0 0-16,0 0-9 0,0 0-9 0,0 0-7 15,-26 14-1-15,26-14-3 0,0 0-1 0,-7 10-6 16,7-10-2-16,0 0-5 0,0 11-8 0,0-11 4 15,0 0 0-15,1 15 3 0,-1-15-1 0,11 10 3 16,-5-4-4-16,-6-6 0 0,16 4 0 0,-4-2-3 16,2-1-3-16,3 1-3 0,-2-5-7 0,3 4-4 0,-1-2 1 15,2-1-3-15,2 0-4 0,4 0-3 0,-7 2-4 16,3-6-2-16,-3 5 1 0,0-8-3 0,1 4-2 16,-1-2 3-16,0 4-5 0,-2-6-1 0,-1 1 0 15,2 0 1-15,-2 2-3 0,0-2-2 0,1 0-2 16,-7 2 0-16,1-5 3 0,1-2-3 0,-2 6 0 15,0 0-2-15,-3 0 2 0,0 0-1 0,0-3 2 16,-6 10-2-16,9-15-4 0,-8 9 1 0,-1 6 0 16,5-16 0-16,-5 7 0 0,0 9-1 0,0 0-1 15,-5-18 0-15,5 18 2 0,-9-13-2 0,9 13 0 16,-12-7 0-16,5 3 4 0,-2-2-7 0,-3 2 2 16,0 1 3-16,-2 2-3 0,-3-3 5 0,2 2-6 15,1 2 1-15,-4-2 1 0,0 4-1 0,2-2 0 0,0 0 0 16,-2 0-1-16,0 2 3 0,3-2-3 0,0 1 3 15,-1 2-1-15,1 1-2 0,0 0 4 0,3 2-2 16,3-4 0-16,-3 6-8 0,0-4-7 0,3 3-6 16,2 0-8-16,-2 0-13 0,1 0-11 0,2 0-9 15,-3 3-11-15,5-1-13 0,2 1-6 0,2-10-16 16,2 20-13-16,1-12-11 0,0 1-11 0,3 0-161 16,4 0-329-16,-2-3 146 0</inkml:trace>
          <inkml:trace contextRef="#ctx0" brushRef="#br0" timeOffset="189090.33">17789 9217 118 0,'0'0'131'16,"15"0"-9"-16,-15 0-13 0,0 0-7 15,9 6-7-15,-9-6-5 0,6 3-12 0,-6-3 2 16,7 10-7-16,-7-10 1 0,5 11-6 0,-1-4-3 0,-4-7-4 15,5 13 3-15,-2-4-5 0,0-2 2 0,-3-7-3 16,4 20-2-16,-2-9-1 0,1 3-4 0,-2 0-4 16,2-1-1-16,0-2-4 0,0 4 5 0,2 0-2 15,-4-2-9-15,3 4 2 0,-1-4-3 0,2 1 0 16,-4 3-1-16,1-5 0 0,-2 3-6 0,3 1 3 16,-6 2-5-16,3-2-2 0,0 0-7 0,0-1 4 15,-3 3 1-15,1-5-6 0,-4 3 1 0,1-2 6 16,-3-1 4-16,-2 1 2 0,1-3-4 0,-3-1 0 0,0 1 1 15,-2-2 3-15,1-1 1 0,-3 0-3 0,-4-2 0 16,2-4 2-16,0 1 0 0,2-1 0 16,-2 0-5-16,-3-4-1 0,3 0-1 0,-3-1-2 0,5 1-3 15,-3-3 3-15,-1-1-2 0,1 0 1 0,1-1-5 16,3-1 3-16,0-2-4 0,-1 0 0 0,2 2-3 16,4-3 1-16,-2 2-4 0,0-5 0 0,3 4-2 15,2-3-7-15,1 1-11 0,1 1-10 0,2 1-10 16,-1 1-6-16,4 9-13 0,-2-16-16 0,2 16-3 15,-4-13-8-15,4 13-11 0,0 0-18 0,1-17-16 16,-1 17-11-16,0 0-17 0,6-5-172 0,-6 5-349 16,0 0 156-16</inkml:trace>
        </inkml:traceGroup>
      </inkml:traceGroup>
    </inkml:traceGroup>
    <inkml:traceGroup>
      <inkml:annotationXML>
        <emma:emma xmlns:emma="http://www.w3.org/2003/04/emma" version="1.0">
          <emma:interpretation id="{0F2FF924-9A0E-4732-B1E2-D2E8DDC3E9B8}" emma:medium="tactile" emma:mode="ink">
            <msink:context xmlns:msink="http://schemas.microsoft.com/ink/2010/main" type="paragraph" rotatedBoundingBox="5836,13186 15592,12972 15612,13891 5856,141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90FF7E7-0B31-4721-943E-C4389FDBD709}" emma:medium="tactile" emma:mode="ink">
              <msink:context xmlns:msink="http://schemas.microsoft.com/ink/2010/main" type="inkBullet" rotatedBoundingBox="5844,13589 6759,13569 6765,13840 5850,13860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195179.48">4675 12839 33 0,'0'0'213'0,"35"-16"-11"0,-19 15-23 0,2-3-4 0,7 1-13 15,5-1-9-15,1 3-11 0,1-1-11 0,11 1-5 16,0-3-11-16,0 4-10 0,4-3-8 0,-6 0-4 15,0 3-8-15,-1 0-10 0,3 3-2 0,-13-3-11 16,1 2-1-16,-1-2-10 0,0 1-5 0,-2 3-4 16,-8-3-4-16,-1-1-6 0,-2 2 0 0,-1 2-4 15,-1-3-2-15,3 2-3 0,-3 0-5 0,-5-2-7 16,-1 1-13-16,1 2-4 0,-10-4-14 0,17 6-8 16,-8-2-13-16,-9-4-11 0,10 4-10 0,-10-4-6 15,9 6-24-15,-9-6-21 0,11 5-8 0,-11-5-18 16,0 0-44-16,0 0-101 0,0 0-308 0,0 0 137 0</inkml:trace>
        <inkml:trace contextRef="#ctx0" brushRef="#br0" timeOffset="195513.73">4654 13041 34 0,'0'0'197'0,"0"0"-12"15,0 0-10-15,0 0-9 0,29 10-14 0,-11-10-4 0,-2 0-14 16,11 0-6-16,1 4-6 0,2-4-9 0,10-4-5 16,1 4-7-16,0 0-7 0,0 0-2 15,0 0-6-15,0-2-4 0,5-3-3 0,-18 5-9 0,11-4-4 16,-6 4-5-16,0 0-8 0,-7-2-5 0,3 2-7 15,1-1-1-15,-5 2-7 0,-3-1 1 16,-2 0-5-16,-1 0-5 0,0 3-8 0,-2-3-13 0,2 4-21 16,-5-4-6-16,-2 3-13 0,0-2-7 0,-4 1-13 15,4 2-12-15,-1-2-12 0,-11-2-12 0,16 1-16 16,-16-1-11-16,14 0-29 0,-14 0-171 0,0 0-344 16,18-7 152-16</inkml:trace>
      </inkml:traceGroup>
      <inkml:traceGroup>
        <inkml:annotationXML>
          <emma:emma xmlns:emma="http://www.w3.org/2003/04/emma" version="1.0">
            <emma:interpretation id="{3B96D304-2C1B-4D3F-A9B1-C0AD58247C87}" emma:medium="tactile" emma:mode="ink">
              <msink:context xmlns:msink="http://schemas.microsoft.com/ink/2010/main" type="line" rotatedBoundingBox="6727,13166 15592,12972 15612,13891 6747,14085"/>
            </emma:interpretation>
          </emma:emma>
        </inkml:annotationXML>
        <inkml:traceGroup>
          <inkml:annotationXML>
            <emma:emma xmlns:emma="http://www.w3.org/2003/04/emma" version="1.0">
              <emma:interpretation id="{9395DCE4-0A22-4D01-99B5-142AB1544EE7}" emma:medium="tactile" emma:mode="ink">
                <msink:context xmlns:msink="http://schemas.microsoft.com/ink/2010/main" type="inkWord" rotatedBoundingBox="6729,13268 7051,13261 7068,14046 6747,14054"/>
              </emma:interpretation>
            </emma:emma>
          </inkml:annotationXML>
          <inkml:trace contextRef="#ctx0" brushRef="#br0" timeOffset="195911.46">5549 12493 66 0,'0'0'182'15,"-6"-8"-17"-15,6 8-12 0,0 0-17 0,0 0-16 16,0 0-13-16,0 0-9 0,0 0-8 0,0 0-4 16,0 0 0-16,0 0-9 0,0 0-1 0,0 0-1 15,17 30-4-15,-11-23-1 0,0-2 0 0,1 5-3 16,6-1-4-16,-2 4 2 0,4-2-6 0,-5 0-3 16,5 2-1-16,-1-2-3 0,2 3 2 0,3 3 0 15,-2 0 1-15,2-3-4 0,1 3-6 0,-4 1-3 16,3-4-5-16,-5 4-3 0,-1-4-5 0,2 4-2 15,-9-2-4-15,4-1-1 0,-1 6-2 0,-1-4-3 16,-5 4 2-16,0 0-2 0,-3 3-4 0,-3-3 3 16,0 4-5-16,-6-3-3 0,4-6 1 0,-8 6 4 15,4-2-7-15,-7 2 2 0,1-2-13 0,-2 1-15 0,-1 0-8 16,-1-3-9-16,0-1-16 0,-2 0-16 16,0 1-17-16,2-1-26 0,-4-3-17 0,1 3-44 0,2-3-172 15,0 2-372-15,-1-4 166 0</inkml:trace>
        </inkml:traceGroup>
        <inkml:traceGroup>
          <inkml:annotationXML>
            <emma:emma xmlns:emma="http://www.w3.org/2003/04/emma" version="1.0">
              <emma:interpretation id="{86B33B8B-8CE4-4567-B344-4CEF34A7E5E4}" emma:medium="tactile" emma:mode="ink">
                <msink:context xmlns:msink="http://schemas.microsoft.com/ink/2010/main" type="inkWord" rotatedBoundingBox="8205,13030 10988,13167 10944,14069 8161,13932"/>
              </emma:interpretation>
            </emma:emma>
          </inkml:annotationXML>
          <inkml:trace contextRef="#ctx0" brushRef="#br0" timeOffset="196741.91">6996 12527 106 0,'0'0'203'0,"0"0"-21"0,0 0-15 0,0 0-9 0,0 0-12 15,0 0-2-15,25-12-6 0,-8 11-4 16,-1 2-6-16,9-1-6 0,5 0-5 0,-1-1-7 16,11 1-3-16,5 1-5 0,-4-1-5 0,6-1-7 0,-3-1-6 15,4 2-4-15,-8-1-5 0,5 2-7 16,-3-2-7-16,-3 0-7 0,2 1-1 0,-11 0-6 0,3-3-5 16,0 3-5-16,-2-1-3 0,-1 1-4 0,3-2-2 15,-5 2-6-15,-1 6 0 0,-2-6-3 0,-5-3 1 16,5 3-4-16,-6 3-9 0,-5-3-10 0,2 1-14 15,-2-1-8-15,-1 1-10 0,-1-1-11 0,-12 0-12 16,19 2-10-16,-11 1-14 0,-8-3-15 0,12 4-20 16,-12-4-3-16,7 4-7 0,-7-4-9 0,0 0-14 15,0 0-35-15,0 0-113 0,0 0-322 0,0 0 143 16</inkml:trace>
          <inkml:trace contextRef="#ctx0" brushRef="#br0" timeOffset="197001.39">7698 12563 141 0,'-6'7'171'0,"3"4"-10"0,0 2-2 15,0 4-7-15,3-2-4 0,0 2-4 0,0 2-10 16,3 6-9-16,0-1-9 0,0 2-5 0,0-1-11 16,5 3-3-16,-2-1-11 0,0 1-4 15,0-3-8-15,-5 0-6 0,5 2-7 0,-3-2-5 0,0 0-7 16,3-2-4-16,-4-2-4 0,1-3 0 0,-1-1-8 15,4 0 0-15,-6 1-3 0,3-4-4 0,0-1-4 16,-1 2-4-16,-2-8-15 0,6 3-16 0,-6 1-13 0,3-3-13 16,3-1-15-16,-2 1-11 0,5-3-17 0,-1-1-23 15,4-1-28-15,-12-3-44 0,23-3-129 16,-3 1-331-16,-2-3 147 0</inkml:trace>
          <inkml:trace contextRef="#ctx0" brushRef="#br0" timeOffset="197315.49">8604 12510 223 0,'-17'0'219'0,"1"1"-18"0,-4 2-17 0,1 4-12 15,3 2-9-15,-4-1-7 0,4 0-7 0,-1 7-7 0,-2 4-12 16,3-5-13-16,1 4-8 0,1 3-5 0,4 0-6 16,1-4-9-16,-2 1-1 0,5 2-10 0,3-3-3 0,0 7-9 15,3-2-10-15,2 3-1 0,-1-4-7 16,2 2-3-16,0-5-4 0,3 0-3 0,0 0-1 16,-1-1-3-16,1 0-8 0,3-1-8 0,-2-1-17 0,1-1-21 15,-2-3-21-15,6 3-20 0,-5-4-23 16,-1-1-17-16,3-2-22 0,1-5-23 0,4 5-35 15,-2-4-187-15,6-7-398 0,-2 2 176 0</inkml:trace>
          <inkml:trace contextRef="#ctx0" brushRef="#br0" timeOffset="197781.27">8830 12822 209 0,'0'0'207'0,"0"0"-19"0,0 0-13 15,0 0-14-15,0 0-9 0,20 10-9 0,-20-10-16 16,3 13-11-16,0-6-9 0,-3-7-5 0,6 13-13 16,-5-2-2-16,1-3-11 0,2 2 0 0,-4-10-8 15,3 14-8-15,0-4-7 0,-3-1-3 0,0-9-2 16,3 15-8-16,-3-15-3 0,0 11-1 0,0-11-8 16,3 14 3-16,-3-14-6 0,1 9-1 0,-1-9-3 0,0 0-1 15,0 0-3-15,2 13 0 0,-2-13-4 0,0 0-11 16,0 0-7-16,0 0-6 0,0 0-8 15,0 0-5-15,21-21-7 0,-11 11-6 0,-2-1-5 0,-1 0-4 16,4-3 1-16,-5 0 0 0,3 0 3 0,-2-1 7 16,3 1 4-16,-1 1 1 0,-1 2 3 0,1-2 6 15,1 2 4-15,-2 2 4 0,2 1 4 0,-2 0 12 16,0 2 6-16,1-1-9 0,-1 1 12 0,-8 6-2 16,19-5 5-16,-10 3-2 0,-9 2 4 0,21 2 2 15,-12 2 0-15,2 1 1 0,-1 0 6 0,2 3 6 16,0 2-5-16,1-2 3 0,-2 1 2 0,2 2-1 15,-1 0-2-15,-2 2-8 0,1-1 7 0,1 1-5 16,-5 0 0-16,1 0-4 0,-4 0-1 0,5-2 0 16,-3 2-5-16,-4-1-1 0,4-4 1 0,-5 1-2 15,4 0-12-15,-5-9-12 0,1 16-16 0,1-10-9 16,-2-6-13-16,0 0-14 0,-2 16-8 0,2-16-17 0,0 0-17 16,0 0-15-16,0 0-29 0,0 0-162 0,0 0-340 15,0 0 151-15</inkml:trace>
          <inkml:trace contextRef="#ctx0" brushRef="#br0" timeOffset="198078.24">9598 12375 151 0,'6'7'187'15,"2"0"-15"-15,-2 6-8 0,9-2-11 0,-3 6-6 16,-1 4-6-16,3 1-7 0,1 2-12 0,6 11-6 0,-9-10-2 16,0 2-16-16,1 7-6 0,-6-9-4 15,2 4-11-15,-3-2-6 0,-1 1-6 0,-2-2-6 16,-3 1-5-16,-3 0-5 0,0-2-3 0,0-1-7 0,-11-3-3 16,4 3-2-16,0-4-4 0,-2 1 0 0,1-5-2 15,-1-2-3-15,2-2-18 0,1 0-10 16,-2-1-21-16,2 2-14 0,1-7-20 0,3 1-19 0,5-7-29 15,-12 12-5-15,12-12-30 0,0 0-188 0,0 0-356 16,0 0 158-16</inkml:trace>
        </inkml:traceGroup>
        <inkml:traceGroup>
          <inkml:annotationXML>
            <emma:emma xmlns:emma="http://www.w3.org/2003/04/emma" version="1.0">
              <emma:interpretation id="{261F4F16-0CAC-4AF8-A4B5-361228A4635A}" emma:medium="tactile" emma:mode="ink">
                <msink:context xmlns:msink="http://schemas.microsoft.com/ink/2010/main" type="inkWord" rotatedBoundingBox="11559,13060 15592,12972 15612,13891 11579,13979"/>
              </emma:interpretation>
            </emma:emma>
          </inkml:annotationXML>
          <inkml:trace contextRef="#ctx0" brushRef="#br0" timeOffset="198387.87">10374 12750 50 0,'0'0'222'0,"22"-4"-7"15,-4 2-14-15,0 0-14 0,0 1-13 16,7 1-10-16,2 0-9 0,-2-4-10 0,2 4-11 16,-1 0-11-16,0-2-10 0,-6 2-12 0,7 2-9 0,0-2-5 15,-8 4-9-15,6-4-6 0,-1 0-8 16,-4 0-4-16,-1 0-8 0,-1 1-2 0,3-1-5 15,-6 2-4-15,3-4-6 0,-4 6-3 0,3-2-6 0,-1 0 0 16,-1-1-2-16,2-1-2 0,-8 2 0 0,-9-2-10 16,17 0-15-16,-17 0-14 0,12 5-20 0,-12-5-16 15,11 2-14-15,-11-2-9 0,0 0-18 0,4 6-15 16,-4-6-24-16,0 0-22 0,-24 11-192 0,9-6-376 16,1-1 167-16</inkml:trace>
          <inkml:trace contextRef="#ctx0" brushRef="#br0" timeOffset="198592">10442 12976 95 0,'17'19'194'16,"-10"-18"-17"-16,10 2-12 0,2-2-12 0,0 1-16 16,7-2-5-16,1 0-17 0,0 0-9 0,5 0-10 0,0 0-5 15,-3 0-11-15,4 0-2 0,-3-2-10 16,0 4-5-16,0-1-7 0,-3-1-8 0,-4 3-2 15,4-3-10-15,-1 3-16 0,-7-3-20 0,-1 1-25 0,-5 2-30 16,4-2-27-16,-4 3-65 0,-4-2-128 0,-9-2-297 16,15 5 132-16</inkml:trace>
          <inkml:trace contextRef="#ctx0" brushRef="#br0" timeOffset="199692.16">11938 12419 193 0,'0'0'198'0,"0"0"-16"0,-9-6-19 0,9 6-18 16,0 0-14-16,0 0-14 0,0 0-6 0,0 0-1 15,-21 7-5-15,12-1-6 0,2 5-8 0,-5-2-5 16,0 7 3-16,3 1-7 0,-4 0 3 0,-1 2-1 15,1 3-10-15,1 4-3 0,0-2-4 0,3 1-5 16,-1 4-2-16,2 4-7 0,1-5-5 0,1 5-3 16,1-6-4-16,4 1-3 0,-1-1-5 0,2-3 0 15,2 0-4-15,4 1-3 0,-2-1-1 0,2-9-1 16,-1 1-2-16,4-1 2 0,-2-3-6 0,2 0 4 16,5-1-4-16,2-3-3 0,0-1-6 0,2-1 10 15,-1-2-7-15,2-4 2 0,8 4-7 0,-2-8 3 0,2-2-3 16,-2 1 4-16,1-8-4 0,1 2-2 0,-5-2 5 15,3-5-7-15,8-4-16 0,-2 1-7 16,1-7-5-16,-2 2-8 0,-4-3-6 0,3-2-1 16,-5 0-6-16,-2 0-2 0,-1 0-2 0,3-1-6 0,-11 7 2 15,1 0 9-15,-1-3 0 0,-4 3 3 0,1-1 5 16,-2-2 3-16,-1 5-1 0,-1 0 4 0,0 0 2 16,-6 7 4-16,0-1 3 0,0-1 2 0,-4 0 3 15,1 2-2-15,-5 2 4 0,-1 2 1 0,0-1 0 16,-2 2 2-16,-3 1-1 0,-5 3-2 0,-2-4 5 15,-2 1 2-15,-2 4 0 0,-14-4 3 0,8 5-1 16,-9 2-2-16,11-1 3 0,-12 4 5 0,0-4-6 16,0 4 7-16,0 6-1 0,0-4 2 0,0 3 3 0,1 0 3 15,1 5 2-15,-1-1 1 0,12-2 0 16,-2 4-7-16,2-3 9 0,1 3-2 0,1-1 2 16,1 1-2-16,3 3-2 0,2 1 0 0,7-3 1 0,-1 2-4 15,2 1 2-15,3-2 0 0,1-1 1 16,3 1 2-16,1 1 3 0,2-2 2 0,4 3-3 0,2-4 8 15,4 4-1-15,-1-1 2 0,2-2 1 0,7 0 1 16,-1-2-5-16,8 1 6 0,2 3 3 16,5-7-3-16,-2 0 0 0,11 2 1 0,0 0-1 0,-9-3 2 15,14 1-3-15,1 0-2 0,-3-2-1 0,4-4 3 16,2 3-4-16,-1-3-1 0,0-1 0 0,-3 2-6 16,-2-1 0-16,-2 3-2 0,-10-2 0 0,-3-1-2 0,0-1-13 15,0 3-18-15,-6-2-18 0,-2 0-23 16,0-1-14-16,1 3-17 0,-2-3-31 0,-2 0-33 15,2 0-212-15,-3-3-399 0,0 1 177 0</inkml:trace>
          <inkml:trace contextRef="#ctx0" brushRef="#br0" timeOffset="200037.57">13082 12461 161 0,'0'0'214'0,"-22"8"-13"0,8-5-9 0,-4 6-12 15,4-2-12-15,-4 2-9 0,1 4-9 0,-5-1-10 16,3 4-7-16,1 2-12 0,1 0-6 0,2 0-11 15,2 1-6-15,2-4-7 0,1 6-1 0,0-1-7 0,4-3-9 16,1 5-3-16,2-2-10 0,0 0-4 0,3 0-1 16,2-2-8-16,-1 0-5 0,2-2-4 15,0 1-4-15,2 1 1 0,-2-1-3 0,4-3-6 0,2 3-16 16,-2-2-23-16,2-4-22 0,2 2-25 0,-2-1-23 16,3-4-19-16,1 1-26 0,2-4-23 0,0 0-30 15,1-2-195-15,4-6-406 0,-1 0 181 0</inkml:trace>
          <inkml:trace contextRef="#ctx0" brushRef="#br0" timeOffset="200534.88">13355 12762 196 0,'5'-7'253'16,"-5"7"-21"-16,0 0-17 0,4-7-27 0,-4 7-20 0,0 0-18 15,0 0-15-15,0 0-15 0,0 0-9 16,0 0-12-16,0 0-9 0,0 0-15 0,0 29 4 15,0-29-9-15,-3 20-7 0,2-10-9 0,1-10-1 0,-5 17-13 16,4-6 4-16,-1 0-2 0,1 0-5 16,-2-2-6-16,1 2 1 0,2-11-5 0,-1 18 1 15,-2-12-5-15,3-6-2 0,-3 13-5 0,3-13 0 0,-5 9-4 16,5-9 6-16,0 0-2 0,0 0 2 0,-1 14-6 16,1-14 2-16,0 0-7 0,0 0-11 0,0 0-7 15,0 0-6-15,0 0-8 0,18-32-10 0,-14 25-6 16,7-4 2-16,0-4-8 0,0 2-2 0,1-1 5 15,0 1-3-15,1-1 6 0,1 0 4 0,5-4-1 16,-6 8 11-16,1-4 7 0,-1 5-2 0,-4-2 10 16,5 3 2-16,-2 3 10 0,-2-2 3 0,-1 1 5 15,0 3 9-15,1-1-4 0,2 4 1 0,-12 0 0 16,20 0 5-16,-20 0 1 0,15 2 2 0,-6 1 1 0,4 5 6 16,-6-1 3-16,5 2 0 0,-1 4 2 15,-4-3-4-15,2 1 1 0,-1 1 0 0,2 1-7 16,-2-2-1-16,-1 3 1 0,-1-2-3 0,1 2-4 0,1-3-1 15,1 2-2-15,-5-1 2 0,2-2-1 0,0-1-3 16,-1 0-18-16,-2 0-17 0,0-1-16 0,0 1-22 16,-3-9-19-16,0 12-22 0,0-12-23 0,0 0-23 15,0 0-29-15,0 0-162 0,0 0-367 0,0 0 162 16</inkml:trace>
          <inkml:trace contextRef="#ctx0" brushRef="#br0" timeOffset="200722.37">14290 12413 256 0,'11'10'253'0,"-4"4"-19"0,5 6-6 0,1 4-11 15,1 2-18-15,-2 2-15 0,3 5-17 16,-2 4-16-16,-4-2-11 0,-1 2-18 0,-4 2-8 15,-4 0-9-15,-1-2-10 0,-7 5-14 0,-5-2-27 0,-7 0-44 16,-7-4-50-16,-5 3-67 0,-1-3-75 0,-2-4-199 16,-2-1-411-16,0-5 182 0</inkml:trace>
        </inkml:traceGroup>
      </inkml:traceGroup>
    </inkml:traceGroup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08:25.61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D86404D-35F4-4F46-86ED-4D523FDFDAED}" emma:medium="tactile" emma:mode="ink">
          <msink:context xmlns:msink="http://schemas.microsoft.com/ink/2010/main" type="writingRegion" rotatedBoundingBox="18085,10778 23521,9826 23687,10778 18251,11730"/>
        </emma:interpretation>
      </emma:emma>
    </inkml:annotationXML>
    <inkml:traceGroup>
      <inkml:annotationXML>
        <emma:emma xmlns:emma="http://www.w3.org/2003/04/emma" version="1.0">
          <emma:interpretation id="{857779EF-438E-4429-8DE6-7DA8DCE83784}" emma:medium="tactile" emma:mode="ink">
            <msink:context xmlns:msink="http://schemas.microsoft.com/ink/2010/main" type="paragraph" rotatedBoundingBox="18085,10778 23521,9826 23687,10778 18251,117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E1E448-D4EC-4229-946E-76556DA24DDC}" emma:medium="tactile" emma:mode="ink">
              <msink:context xmlns:msink="http://schemas.microsoft.com/ink/2010/main" type="line" rotatedBoundingBox="18085,10778 23521,9826 23687,10778 18251,11730"/>
            </emma:interpretation>
          </emma:emma>
        </inkml:annotationXML>
        <inkml:traceGroup>
          <inkml:annotationXML>
            <emma:emma xmlns:emma="http://www.w3.org/2003/04/emma" version="1.0">
              <emma:interpretation id="{8EB94442-771E-4031-814D-6ED3B014B314}" emma:medium="tactile" emma:mode="ink">
                <msink:context xmlns:msink="http://schemas.microsoft.com/ink/2010/main" type="inkWord" rotatedBoundingBox="18090,10806 19401,10576 19545,11396 18233,11626"/>
              </emma:interpretation>
            </emma:emma>
          </inkml:annotationXML>
          <inkml:trace contextRef="#ctx0" brushRef="#br0">16894 10023 23 0,'0'0'193'15,"0"0"-21"-15,0 0-23 0,0 0-7 0,0 0-11 0,0 0-7 16,0 0-9-16,0 0-1 0,0 0-8 16,0 0-7-16,54-8-3 0,-35 5-7 0,8 2-4 15,3-1 0-15,12 2-9 0,5-5 2 0,1 5-5 0,3-3-7 16,0 3 3-16,4-3-9 0,-2-1 2 0,1 2-6 15,21-2-4-15,-19 3 0 0,-2-2-1 0,1-1-6 16,-1 2-5-16,-2-2-2 0,-6 4-2 0,1-2-7 16,-3 2 0-16,-6 0-3 0,-7 0-4 0,-3 0 2 15,-1-2-6-15,-2 2-1 0,-5 0-2 0,-1 2-5 16,1-4-6-16,-6 4-13 0,3-1-5 0,-7 0-9 16,-10-1-2-16,20 3-12 0,-10-2-8 0,-10-1-8 15,0 0-2-15,17 3-6 0,-17-3-5 0,6 4-22 16,-6-4 3-16,0 0-8 0,0 0-8 0,6 9-16 15,-6-9-20-15,0 0-157 0,0 0-318 0,0 0 141 16</inkml:trace>
          <inkml:trace contextRef="#ctx0" brushRef="#br0" timeOffset="355.76">17598 10298 169 0,'0'14'191'16,"0"-14"-18"-16,-1 13-11 0,1-13-2 0,-3 18-13 15,3-7-6-15,0-11-6 0,-2 19-8 0,2-9-6 16,0-10-6-16,-1 20-5 0,1-10-7 0,0-10-12 15,0 21-1-15,1-11-8 0,-1-10 0 0,0 18-6 16,0-8-11-16,0-10-6 0,2 18-4 0,-2-9-5 16,0-9-3-16,3 16-2 0,-3-16-8 0,0 19-6 0,1-10 0 15,-1-9-2-15,-1 16-1 0,-2-8-3 0,3-8-9 16,0 14-9-16,0-14-17 0,-2 17-18 16,2-17-12-16,-1 16-13 0,-4-8-18 0,5-8-18 0,-6 16-19 15,6-16-18-15,-3 9-21 0,3-9-39 0,-4 11-138 16,4-11-351-16,0 0 155 0</inkml:trace>
          <inkml:trace contextRef="#ctx0" brushRef="#br0" timeOffset="806.19">17911 10492 47 0,'0'0'203'0,"0"0"-15"0,0 0-18 0,0 0-13 16,0 0-7-16,0 0-15 0,0 0-5 0,-19 31-10 0,13-21-7 16,3-4-7-16,-2 3-6 0,5-9-7 0,-6 16-8 15,2-8-6-15,4 1-3 0,0-9-7 0,-3 18-2 16,2-11-8-16,1-7-4 0,0 17-4 0,0-17-1 16,4 15-4-16,-1-10 2 0,-3-5-6 0,7 11 2 15,4-5-6-15,-2-2-4 0,3 0 0 0,-3-1-5 16,7-2 0-16,-1 2-1 0,3-3-6 0,-3-3 0 15,3 3-2-15,0-3-2 0,1 2-2 0,0-3 1 16,1 0-6-16,-2-2 1 0,7-1-2 0,-7 1 2 16,0-1-4-16,0 0 3 0,-2 1-5 0,2-3 1 0,-2 2-1 15,-1-2 3-15,-4-3-5 0,2 2 0 16,-2-1 0-16,2-3 1 0,-4 3-1 0,1-4-3 16,-4 0 1-16,-1 0 3 0,-1 2-5 0,-4-1 3 0,0-1-1 15,-4-1 1-15,2 0 7 0,-1 1 0 0,-1 0-4 16,-3 4 2-16,-4-6-2 0,2 3 2 15,-1 3-5-15,-4 0 0 0,5 2-3 0,-6 0 3 0,-2 2-2 16,2 1 1-16,-3 3-12 0,-2 3-11 0,4-3-13 16,-3 3-11-16,-8 0-12 0,3 6-13 0,1 1-17 15,1 1-21-15,0-1-31 0,2-1-21 0,2 2-215 16,1 0-406-16,-1-3 180 0</inkml:trace>
        </inkml:traceGroup>
        <inkml:traceGroup>
          <inkml:annotationXML>
            <emma:emma xmlns:emma="http://www.w3.org/2003/04/emma" version="1.0">
              <emma:interpretation id="{060D2B84-DF5C-4640-BDEF-5CF2729863EE}" emma:medium="tactile" emma:mode="ink">
                <msink:context xmlns:msink="http://schemas.microsoft.com/ink/2010/main" type="inkWord" rotatedBoundingBox="20109,10423 23521,9826 23687,10778 20276,11376"/>
              </emma:interpretation>
            </emma:emma>
          </inkml:annotationXML>
          <inkml:trace contextRef="#ctx0" brushRef="#br0" timeOffset="2104.74">19385 9558 174 0,'0'0'178'0,"-11"4"-10"0,11-4-10 16,-16 11-7-16,8-6-15 0,-3 0-5 0,0 6-8 15,-5-2-10-15,-1 2-9 0,1 0-9 0,-1-1-5 16,-3 5-7-16,0-3-5 0,-1 0-5 0,2 1-5 16,1-2-6-16,-3 3-6 0,6-3-3 0,-1-1-6 15,-1 0-8-15,1 0-5 0,1-1-2 0,0 0-1 0,2 1-3 16,1-2-2-16,1-1-3 0,2 1-4 0,-2 0 0 15,5-1-1-15,0 0-3 0,6-7 0 0,-11 11-6 16,7-6 7-16,4-5-6 0,-6 9 3 0,6-9-6 16,-3 10 1-16,3-10 0 0,0 0 1 0,-3 12-4 15,3-12 3-15,0 0 2 0,9 11-2 0,-9-11-3 16,10 6-2-16,1-3 5 0,-2 1-2 0,2-1-3 16,3 1 3-16,1-1-2 0,3 0-1 0,1 2-2 15,6 1 4-15,-1-2 1 0,2-1 0 0,-1 4 6 0,0 0 4 16,2-2-5-16,3 2 10 0,-3 0-5 15,0 1 2-15,3-3 2 0,-2 2 0 0,-1 0-3 16,3-1 0-16,-4 1-4 0,-2 1-1 0,-4-5 0 0,5 4-2 16,-6-3-1-16,1 0 1 0,-5 2-4 0,1-3 5 15,-1 1-6-15,-8 1 1 0,2-3-1 0,-9-2-7 16,14 6-10-16,-14-6-9 0,10 4-11 0,-10-4-8 16,0 0-5-16,9 3-17 0,-9-3-10 0,0 0-23 15,0 0-22-15,0 0-13 0,0 0-22 0,0 0-48 16,0 0-116-16,0 0-342 0,0 0 152 0</inkml:trace>
          <inkml:trace contextRef="#ctx0" brushRef="#br0" timeOffset="2716.51">20387 9658 151 0,'0'0'157'0,"0"0"-11"15,0 0-7-15,0 0-12 0,0 0 1 0,-13-16-5 16,13 16-7-16,-9-8-13 0,9 8 9 0,-14-2-7 16,14 2-6-16,-19 0-8 0,19 0-2 0,-26 2-5 15,12 2-7-15,-1 0-1 0,1-1-4 0,-4 3-8 16,0-1-5-16,3 2-1 0,-2 0-2 0,2 3-8 15,0-3-1-15,1 3-4 0,1 0-3 0,-4-1-4 16,4 4 1-16,0-3-3 0,4 4-3 0,-2-5 0 0,4 4-3 16,-2-2-6-16,3-1 3 0,1 0-5 15,2 1 4-15,2 0-5 0,1-11 1 0,0 22 0 16,0-11-1-16,1 0 1 0,5-4-1 0,2 6-2 0,1-2 3 16,3-4 0-16,6 4 1 0,-2-4 1 0,9 3-1 15,1-2-2-15,-1-4-1 0,-1 3-3 0,3-3 1 16,3 0-2-16,-2 0-3 0,0-3 3 0,1-1 3 15,-11 0-5-15,4 2 3 0,-3-2-3 0,-1-2-3 16,0 1 0-16,-3 1-4 0,-3 0 2 0,-12 0-1 0,19 0 2 16,-19 0-2-16,14-2-2 0,-14 2 2 15,12-2-5-15,-12 2-2 0,0 0-15 0,13-2-8 16,-13 2-15-16,0 0-13 0,0 0-12 0,0 0-25 0,0 0-4 16,0 0-24-16,0 0-12 0,0 0-25 15,0 0-31-15,0 0-182 0,0 0-396 0,0 0 175 0</inkml:trace>
          <inkml:trace contextRef="#ctx0" brushRef="#br0" timeOffset="3559.98">21492 9439 86 0,'-12'7'191'16,"-3"0"-6"-16,0 0-16 0,2 4-15 0,-5-1-13 15,3-1-6-15,-4 3-9 0,1-1-5 0,1-1-10 0,1 1-7 16,-5 1-7-16,3-3-4 0,3 2-7 16,-3 0-5-16,5-2-5 0,0 1-8 0,-1-2-3 15,4 2-6-15,-4 1-8 0,2-4-3 0,0 3-1 16,5-3-7-16,-2-4-1 0,0 3-5 0,2 2-5 16,7-8-3-16,-12 10 0 0,12-10-6 0,-9 6 4 15,3-1-8-15,6-5 1 0,-6 7-3 0,6-7 0 0,0 0-3 16,-9 10 1-16,9-10 0 0,0 0 1 0,-6 7-2 15,6-7-2-15,0 0 2 0,-6 7-2 0,6-7-2 16,0 0 5-16,0 0 2 0,0 0 5 0,0 0 2 16,10 15 4-16,-10-15-3 0,11 6 4 0,-4-1-3 15,4 0 1-15,4 0 0 0,1-1-2 0,2 3 3 16,7-2-3-16,5 3 1 0,-6 0-1 0,7 1-6 16,-4-2 2-16,0 1 0 0,1-1 1 0,-1 0-4 15,3 0 0-15,-2 0-3 0,-2-1 0 0,0 1-2 16,-3 0 1-16,-4-3-2 0,1 2 0 0,-2-1 0 15,-1-2-1-15,-2 0-1 0,-1 2 1 0,-2-4-4 16,-2 3-1-16,-10-4-1 0,17 3-9 0,-17-3-16 0,10 4-11 16,-10-4-11-16,10 4-14 0,-10-4-17 0,8 5-20 15,-8-5-19-15,0 0-22 0,0 0-15 0,0 0-43 16,0 0-185-16,0 0-412 0,0 0 183 0</inkml:trace>
          <inkml:trace contextRef="#ctx0" brushRef="#br0" timeOffset="4071.81">22150 9546 157 0,'0'0'223'0,"0"0"-14"16,1-10-13-16,-1 10-16 0,6-13-11 0,-6 13-12 16,11-11-15-16,-11 11-4 0,6-15-5 0,0 8-9 0,-2-1-6 15,2-1-10-15,2 0-9 0,-3-2 0 0,6 0-10 16,-5-2-7-16,1 1-5 0,-1-3-6 16,3 4-10-16,-1-2-3 0,2 1-5 0,-2 0-10 15,-1 2-1-15,2-5-3 0,1 4-3 0,-4 1 0 0,3 0-9 16,-3 2-1-16,0-3-2 0,0 4 2 0,0-4-6 15,-3 5 0-15,-3 6 0 0,12-14-3 0,-10 9 0 16,-2 5-1-16,0 0-4 0,7-11-1 0,-7 11-5 16,0 0-2-16,0 0-2 0,0 0 1 0,0 0-2 15,0 0-1-15,0 0 0 0,0 30 2 0,0-30-3 16,-7 28 4-16,5-8 1 0,-2 2 9 0,-1 3 1 16,2 3 3-16,-3-1 3 0,3 8-3 0,2 3 0 15,-2-1 0-15,3 0 1 0,3-3-3 0,-2-6 0 16,2 8-1-16,2-9 3 0,-4 1 2 0,7-2-9 0,-4 0 3 15,2-1-3-15,0-1 0 0,0 0 3 0,-3-3-3 16,3-3 1-16,-2-1-6 0,-1 1-18 0,0-1-18 16,-1 0-19-16,-1-5-23 0,-1 3-25 0,-1-3-29 15,-1 2-28-15,-1-4-44 0,3-10-259 0,-6 15-497 16,6-15 220-16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09:27.82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D8C36D-F6AB-4871-B56A-95EC77E97752}" emma:medium="tactile" emma:mode="ink">
          <msink:context xmlns:msink="http://schemas.microsoft.com/ink/2010/main" type="writingRegion" rotatedBoundingBox="1259,1011 20257,693 20447,12040 1449,12358"/>
        </emma:interpretation>
      </emma:emma>
    </inkml:annotationXML>
    <inkml:traceGroup>
      <inkml:annotationXML>
        <emma:emma xmlns:emma="http://www.w3.org/2003/04/emma" version="1.0">
          <emma:interpretation id="{C835652B-AC8B-42D5-8C73-0B718E603929}" emma:medium="tactile" emma:mode="ink">
            <msink:context xmlns:msink="http://schemas.microsoft.com/ink/2010/main" type="paragraph" rotatedBoundingBox="1273,893 18592,818 18598,2201 1279,22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083F0F-A4D5-4AFB-8202-1DECA34D08C9}" emma:medium="tactile" emma:mode="ink">
              <msink:context xmlns:msink="http://schemas.microsoft.com/ink/2010/main" type="line" rotatedBoundingBox="1273,893 18592,818 18598,2201 1279,2276"/>
            </emma:interpretation>
          </emma:emma>
        </inkml:annotationXML>
        <inkml:traceGroup>
          <inkml:annotationXML>
            <emma:emma xmlns:emma="http://www.w3.org/2003/04/emma" version="1.0">
              <emma:interpretation id="{E76D2EAB-EE8C-4D01-9D92-5F31EB4D6E37}" emma:medium="tactile" emma:mode="ink">
                <msink:context xmlns:msink="http://schemas.microsoft.com/ink/2010/main" type="inkWord" rotatedBoundingBox="1273,1006 3874,995 3880,2265 1279,2276"/>
              </emma:interpretation>
            </emma:emma>
          </inkml:annotationXML>
          <inkml:trace contextRef="#ctx0" brushRef="#br0">366 46 114 0,'0'0'131'0,"0"0"-10"0,0 0-3 0,0 0-10 16,0 0-6-16,0 0-14 0,0 0 2 15,0 0-11-15,0 0-2 0,0 0 0 0,0 0-8 16,0 0-5-16,0 0-2 0,0 0-2 0,0 0-8 0,0 0-1 16,0 0-6-16,0 0 0 0,8-9 2 0,-8 9-2 15,0 0-7-15,0 0-2 0,9-6-4 0,-9 6 9 16,0 0 0-16,9-4 1 0,-9 4 1 0,0 0 4 15,0 0-4-15,7-6 6 0,-7 6 0 0,0 0 1 16,0 0 3-16,0 0 0 0,0 0-1 0,0 0 4 16,0 0-2-16,0 0-1 0,3-13-2 0,-3 13-1 15,0 0-9-15,0 0 0 0,0 0-6 0,-24-8-2 16,24 8-2-16,-25-1-2 0,10 2 0 0,-4 2-3 16,-1-2 0-16,0 0-7 0,-6 9 4 0,1-4-2 15,-1 1 0-15,1-3-4 0,1 5 2 0,5-4-4 16,-1 1-1-16,3 1 2 0,2 1-4 0,0-1-3 15,1-1-1-15,1 1 3 0,-1 2-4 0,4 0 0 0,3-2-1 16,2 0 0-16,2 3 1 0,3-10-3 16,-3 14 0-16,3-14 2 0,5 15-3 0,-1-8 4 15,5 4-2-15,3-2-3 0,3 2 2 0,0-1-1 0,3-3-3 16,6-3 4-16,-1 4 3 0,4-1 1 0,-1-5-2 16,3 6-3-16,-11-5 2 0,9 1 0 0,-7-1-1 15,-1 0-1-15,-3 0 1 0,-1-2 0 0,-1 3 0 16,-2-1-5-16,-2-2 4 0,-10-1 2 0,16 3-2 15,-16-3-3-15,11 1 0 0,-11-1-1 0,10 3-3 16,-10-3 2-16,0 0-1 0,0 0-1 0,0 0 3 16,0 0-1-16,0 0-2 0,0 0 3 0,-27 17-3 15,14-11 3-15,1 1 0 0,-3-2 1 0,2 1-1 16,-4 1-1-16,2 0 2 0,-2 0-1 0,3 1-1 16,-1 1 0-16,2 2 1 0,-2-4-1 0,1 0 0 15,3 3 4-15,2-2-5 0,0 2 5 0,0-3 0 16,3 3-1-16,0 0-1 0,0-4 1 0,6-6 0 15,-6 18-1-15,6-11 1 0,0-7 2 0,0 16-1 0,0-16-2 16,6 15 2-16,3-9 3 0,-2-1-1 16,2 2-3-16,2-1 0 0,4 0 9 0,-2-1-11 15,0 0-3-15,5-1-15 0,-3 0-15 0,0-2-14 16,2 3-14-16,-3-2-20 0,1-3-18 0,-1 0-28 16,4 3-26-16,-2-7-23 0,0 2-51 0,-1-4-134 0,0 1-392 15,-1-1 174-15</inkml:trace>
          <inkml:trace contextRef="#ctx0" brushRef="#br0" timeOffset="292.8">723 328 179 0,'0'0'224'16,"0"0"-20"-16,0 0-15 0,0 0-8 0,0 0-6 15,0 0-10-15,21 7-6 0,-21-7-7 0,16 12-5 16,-4-2-9-16,0-2-2 0,3 3-9 0,3-3-7 16,-5 4-1-16,8 0-12 0,-1 4-8 0,2-2-1 15,2 0-11-15,1 0-2 0,-1 0-14 0,0 1-5 16,-2-2-8-16,2 4-7 0,-2-5-1 0,-4-5-4 16,0 1-2-16,-3 3-10 0,0-4-7 0,-1 0-18 15,-1 4-22-15,-1-5-16 0,-3-1-23 0,0-2-22 16,-2 3-18-16,-7-6-16 0,14 8-21 0,-14-8-32 15,0 0-29-15,0 0-47 0,0 0-140 0,13-14-409 16,-13 14 180-16</inkml:trace>
          <inkml:trace contextRef="#ctx0" brushRef="#br0" timeOffset="547.85">1272 222 56 0,'0'0'220'0,"0"0"-9"0,0 0-8 16,-23 11-9-16,11-2-13 0,-1-2-10 0,-2 6-12 0,-6 1-6 16,3 4-8-16,0 0-4 0,2-1-2 0,-2 1-14 15,2 0-9-15,-4 1-12 0,2-1-7 0,2-1-9 16,-2 2-8-16,0 0-8 0,5-1-4 0,2-5-7 16,-1 2-6-16,1-3-4 0,2 2-5 0,-5 0-7 15,4-4-16-15,1 4-18 0,3-6-18 0,-2 2-18 16,2-2-27-16,0-3-20 0,0 2-24 0,6-7-21 15,-7 11-26-15,7-11-21 0,0 0-51 0,-7 3-122 16,7-3-373-16,0 0 165 0</inkml:trace>
          <inkml:trace contextRef="#ctx0" brushRef="#br0" timeOffset="1179.45">2179 87 167 0,'-14'-7'227'0,"-4"-1"-15"0,3 3-17 15,-4-3-17-15,4 3-16 0,-3 2-14 16,3-1-9-16,-4 3-15 0,1 0-9 0,3 1-13 15,0 1-8-15,2 2-13 0,-1 2-5 0,1 0-9 0,-1-1-5 16,2 5-9-16,4-3-5 0,-1 1-4 0,0 4-4 16,3-3-4-16,-2 4-1 0,1-1-7 0,1 2-1 15,1-6-1-15,4 6-4 0,1 0 3 0,-2 3-4 16,5-3-1-16,2 4 1 0,1-3 2 0,1 6 2 16,7 0 7-16,-1 0 0 0,5 1-2 0,-2-3 3 15,4 0 1-15,-1 1 3 0,0 4-2 0,1-4-3 16,7 6-2-16,-6-5-4 0,-1-1 1 0,0-1 0 15,-1 2-2-15,1-3-4 0,-7-3-1 0,0 1-1 16,1-2-5-16,-2 1 0 0,-2-3-3 0,-1 3 3 16,0-2-3-16,-3 0-1 0,-4-2 2 0,1-1 1 15,-3 2 2-15,0-11-3 0,-6 16-4 0,-3-7 3 0,0-4 1 16,-5 1-1-16,1 2-2 0,-2-6-1 16,-3 3-2-16,0-3 0 0,2-4 3 0,-4-2-4 15,1 3 0-15,4-4 1 0,-4-2 0 0,1 2 2 16,4-4-5-16,1 1 1 0,1-2 3 0,2-4-1 15,2 2-4-15,2-4 2 0,3 1-4 0,6-2 4 0,0-4-9 16,8-1-2-16,-1 2-5 0,8-1-4 0,0-1-5 16,9-4 5-16,3 1-3 0,2 1-1 15,3 1 7-15,2 3-6 0,-1 0 2 0,2-1 2 0,-2 4 2 16,-7 7 4-16,5-6-2 0,-6 4 0 0,1 4 2 16,-6 2 1-16,1-4 2 0,-4 5-1 0,-4 2 0 15,1 0 3-15,-4-2 0 0,-6 0-3 0,2 1-12 16,-9 4-12-16,14-2-19 0,-14 2-18 0,0 0-12 15,0 0-17-15,0 0-26 0,0 0-26 0,0 0-29 16,0 0-45-16,-36 11-124 0,18-7-373 0,2 0 165 16</inkml:trace>
          <inkml:trace contextRef="#ctx0" brushRef="#br0" timeOffset="1733.07">-26 1186 153 0,'0'0'205'16,"0"0"-6"-16,0 0-5 0,24 4 1 0,-24-4-8 15,28 1-6-15,-10-2 1 0,8 2-9 0,5 1 1 16,15-1-4-16,2-1-9 0,25 4-8 0,-15-5 0 16,17 3-12-16,4 1-4 0,-2-1-15 0,4 3-7 15,-2 0-4-15,4 2-10 0,4-6-10 0,1 2-1 16,-2 4-11-16,1-4-10 0,-5 4-5 0,5-3-4 16,-2 0-9-16,-5-2-6 0,5 3-1 0,-10-5-8 15,-17 2-1-15,-5 2-4 0,1-7-3 0,-3 3-5 16,0-3 2-16,-7 1-2 0,0 2-1 0,-15-2-5 0,1 2 0 15,-6 2-6-15,-3-4 1 0,-2 1-1 0,-2 1-3 16,-2-2-6-16,-3 0-12 0,-12 2-9 0,16-2-14 16,-16 2-15-16,16-4-16 0,-16 4-17 0,9 0-18 15,-9 0-22-15,0 0-30 0,0 0-23 0,0 0-31 16,0 0-31-16,0 0-45 0,0 0-150 0,0 0-464 16,0 0 205-16</inkml:trace>
        </inkml:traceGroup>
        <inkml:traceGroup>
          <inkml:annotationXML>
            <emma:emma xmlns:emma="http://www.w3.org/2003/04/emma" version="1.0">
              <emma:interpretation id="{62603451-C7A2-4D8E-A653-53C96013D9DF}" emma:medium="tactile" emma:mode="ink">
                <msink:context xmlns:msink="http://schemas.microsoft.com/ink/2010/main" type="inkWord" rotatedBoundingBox="5142,985 10616,962 10620,1730 5145,1753"/>
              </emma:interpretation>
            </emma:emma>
          </inkml:annotationXML>
          <inkml:trace contextRef="#ctx0" brushRef="#br0" timeOffset="2868.61">3838 88 78 0,'0'0'209'0,"26"-26"-10"16,-14 23-12-16,3-2-10 0,11 2-15 0,0 1-9 15,4-1-6-15,13 3-9 0,3 1-9 0,0 3-5 16,7-6-11-16,-1 2-5 0,1 0-7 0,3 0-9 15,0 3-5-15,-2-1-8 0,3 0-9 0,-2-1-8 16,-4 3-3-16,-2-2-4 0,-3 4-6 0,-6-5-2 16,-10 1-7-16,3 0-3 0,-8 2-8 0,-5-2-4 0,-1-1-18 15,-3 2-12-15,-5-2-20 0,-2 1-15 16,-9-2-15-16,13 1-16 0,-13-1-22 0,0 0-20 16,0 0-31-16,0 0-21 0,0 0-177 0,0 0-371 0,-55-11 164 15</inkml:trace>
          <inkml:trace contextRef="#ctx0" brushRef="#br0" timeOffset="3101.45">4360 59 135 0,'-9'15'181'0,"6"-8"-5"0,3 8-7 0,-2 0-3 16,2 1-7-16,2 7-4 0,1 3-7 0,5 0-1 15,1 0-14-15,-3 3-7 0,7 4-4 0,1 3-4 0,-2-3-16 16,0 2-9-16,-2 1-10 0,0-9-5 15,-2-2-9-15,-2 6-5 0,1-3-6 0,2-4-3 16,-6 2-5-16,3-3-9 0,-3-2-6 0,2-3-18 16,-2-2-13-16,-3-1-27 0,0-1-19 0,3-3-17 0,-3-11-21 15,3 17-16-15,1-9-18 0,-4-8-25 16,9 9-28-16,-9-9-161 0,16 2-354 0,-16-2 156 16</inkml:trace>
          <inkml:trace contextRef="#ctx0" brushRef="#br0" timeOffset="3399.79">5434 127 41 0,'-16'-5'229'0,"16"5"-17"16,-20 1-6-16,4 5-16 0,-2-1-5 0,-3 4-12 15,-1 5-13-15,2-4-6 0,-5 7-7 0,4-2-12 16,2 6-7-16,-1 0-7 0,1 0-7 0,3 0-5 16,4 0-13-16,-5 2-5 0,8 0-9 0,2 3-8 15,1-3-7-15,-1 0-2 0,5-2-8 0,2 3-2 0,0 1-8 16,2-4-2-16,5 3-6 0,-1-6-1 16,0-4-18-16,4 3-21 0,-1-3-21 0,2 0-25 15,5 0-27-15,1-4-21 0,2-2-24 0,0-1-38 16,7-3-26-16,-4-4-43 0,5 2-134 0,0-7-389 0,1-1 172 15</inkml:trace>
          <inkml:trace contextRef="#ctx0" brushRef="#br0" timeOffset="3838.9">5707 404 150 0,'0'0'232'15,"3"-12"-20"-15,-3 12-25 0,0 0-18 0,0 0-14 16,0 0-6-16,0 0-13 0,0 0-3 0,6 27-4 15,-6-27-10-15,3 17-12 0,-3-4-3 0,2 0-11 16,-1-4-6-16,4 7-8 0,-5-1-11 0,3-4-4 16,-3-4-7-16,0 7-4 0,5-4-5 0,-5-3-3 15,0-7-7-15,5 15-2 0,-5-15-4 0,6 13-4 16,-6-13-2-16,3 11 1 0,-3-11-5 0,0 0-1 16,0 0-17-16,6 3-12 0,-6-3-9 0,0 0-3 15,0 0-3-15,19-21-6 0,-11 14-16 0,1-8-5 16,1 3-9-16,-1-2-5 0,-1-3 2 0,3-3 0 0,6-2 0 15,-4 4 6-15,4-4 5 0,-5 4 10 16,4 0-3-16,0-1 9 0,-5 6 5 0,-2 1 16 16,4-1 10-16,-7 7 8 0,0-3 6 0,2 3 0 15,-8 6 1-15,9-10 0 0,-9 10 1 0,10-4 2 0,-10 4 1 16,0 0 6-16,16 10-1 0,-10-3 5 0,-1 0 2 16,4 0 6-16,-3 7 0 0,0 0-3 0,4 0 0 15,-2 4-4-15,-2-5 3 0,3 4-6 0,1 1 0 16,0 2-2-16,2 1-3 0,-1-9-1 0,-5 6 3 15,3-5-6-15,-2 2-11 0,-1-2-23 0,0-1-23 16,-4-4-15-16,4-1-29 0,-6-7-13 0,6 11-13 16,-6-11-27-16,0 0-54 0,0 0-103 0,0 0-321 15,0 0 142-15</inkml:trace>
          <inkml:trace contextRef="#ctx0" brushRef="#br0" timeOffset="4112.03">6600-32 201 0,'0'0'209'0,"17"17"-14"16,-10-3-9-16,5 4-11 0,5 3-6 0,-7 2-9 15,2 3-11-15,1 9-14 0,1 1-8 0,-5-2-11 16,4 5-10-16,-7-4-8 0,-1 2-10 15,-5-1-7-15,3-7-7 0,-3 7-9 0,-3-2-3 0,-2-7-7 16,2 0-6-16,-6-2-3 0,2 2-2 0,-5-3-7 16,-4-2-2-16,5-1-11 0,-4-2-18 0,-1-1-20 15,2-3-21-15,4-2-17 0,-2-4-19 0,-1 5-25 16,2-4-32-16,5-7-12 0,0 3-33 0,6-6-158 16,-10 4-358-16,10-4 158 0</inkml:trace>
          <inkml:trace contextRef="#ctx0" brushRef="#br0" timeOffset="4593.15">7207 674 82 0,'39'3'241'0,"3"1"-18"0,4-1-17 0,-1-2-19 16,1 1-19-16,2 1-14 0,-2-2-15 0,-1 3-15 16,-6-3-13-16,-9 1-26 0,-5-1-32 0,-3 1-34 15,-2 0-46-15,-4-2-52 0,0 2-58 0,-4-4-122 16,-12 2-279-16,20-4 124 0</inkml:trace>
          <inkml:trace contextRef="#ctx0" brushRef="#br0" timeOffset="4401.49">7298 415 198 0,'17'-1'237'16,"-1"-2"-19"-16,2 3-18 0,2-2-14 0,0 2-8 15,0 0-12-15,5 0-7 0,5 0-11 0,-2 3-10 16,-1-1-7-16,2-2-8 0,-4 4-6 0,2-3-9 16,-2 2-8-16,5-3-5 0,-5 1-13 0,-5 1-4 0,5-2-9 15,-6 0-7-15,-2 0-6 0,-1 4-4 16,1-3-5-16,-1 0-8 0,-3 4-2 0,-4-5-5 16,2 2-8-16,-11-2-21 0,16 2-20 0,-16-2-28 0,9 6-23 15,-9-6-16-15,8 3-17 0,-8-3-24 0,0 0-38 16,0 0-27-16,0 0-192 0,-33 5-413 0,13-5 182 15</inkml:trace>
          <inkml:trace contextRef="#ctx0" brushRef="#br0" timeOffset="7355.47">8594 157 79 0,'0'0'169'0,"0"0"-3"0,0 0-12 15,0 0-12-15,0 0-8 0,0 0-3 0,0 0-3 16,0 0-4-16,0 0-7 0,0 0-11 16,14-30-5-16,-14 30-4 0,6-8-8 0,-6 8-5 0,0 0-8 15,6-10-8-15,-6 10-6 0,7-11-6 0,-7 11-5 16,6-11-5-16,0 5-3 0,-6 6-8 0,11-11 2 15,-5 3-7-15,-6 8-5 0,16-8 1 0,-6 1-4 16,-1 2-5-16,5-5-3 0,-1 6 2 0,1-3-1 16,1 2-3-16,-2-1-4 0,2 1-4 0,-5 4 4 15,4-3 0-15,5 3-5 0,-4-1 1 0,0 1-2 16,1 2 3-16,-1-1-3 0,-1 2-1 0,-1-1 2 16,-4 3-9-16,2-1 4 0,-3 2 2 0,1 3-4 15,-4 0 5-15,1 2-2 0,-3 3 4 0,0 5-3 0,-5-3 0 16,-5 6 0-16,1 3 0 0,-5 1 3 15,-8 9-3-15,6-9 2 0,-4 8-2 0,-1-9 0 16,2-1 3-16,-6 9-3 0,-1-5 2 0,2-5-1 16,5 2-2-16,-2-4 1 0,-6-2 1 0,5 3 2 0,-4-1 0 15,4-2-1-15,0 0 2 0,-2-2-2 0,3-4 4 16,-2-2 2-16,7 4 1 0,-3-6 1 0,2 2 3 16,-2-2 1-16,4-2 5 0,-4 0-4 0,8-1 7 15,-4 1-1-15,5-3 3 0,7-3 7 0,-12 4-1 16,12-4-1-16,-9 2-4 0,9-2-2 0,0 0-6 15,0 0-2-15,0 0 4 0,0 0-8 0,0 0-4 16,0 0-4-16,0 0-2 0,19-26-7 0,-10 21-3 16,5-1-1-16,0-4 1 0,4 6-2 0,0-3 0 15,-1 2 0-15,7 0 4 0,1 0 2 0,0 4-1 16,5 0 1-16,0-3-2 0,1 4 4 0,-1 4-1 16,9-3 1-16,-8 5 2 0,8-2-1 0,-9-1 2 15,11 4 1-15,-2 0 2 0,-9 1 2 0,9 1 2 0,-8-2-3 16,-1 3 2-16,-3-3-3 0,-2 4 2 15,1-6-3-15,-6 1 2 0,-2 0-2 0,-1-2 0 16,-4 1 1-16,-1-2-3 0,0 4 2 0,-5-6-2 0,-7-1-9 16,15 5-14-16,-15-5-10 0,9 6-16 0,-9-6-5 15,8 4-15-15,-8-4-15 0,0 0-22 16,0 0-21-16,0 0-23 0,0 0-24 0,0 0-155 0,0 0-355 16,0 0 158-16</inkml:trace>
        </inkml:traceGroup>
        <inkml:traceGroup>
          <inkml:annotationXML>
            <emma:emma xmlns:emma="http://www.w3.org/2003/04/emma" version="1.0">
              <emma:interpretation id="{3878F851-2F77-4D24-8BD9-81E32AFBB514}" emma:medium="tactile" emma:mode="ink">
                <msink:context xmlns:msink="http://schemas.microsoft.com/ink/2010/main" type="inkWord" rotatedBoundingBox="11236,850 15331,832 15335,1949 11241,1967"/>
              </emma:interpretation>
            </emma:emma>
          </inkml:annotationXML>
          <inkml:trace contextRef="#ctx0" brushRef="#br0" timeOffset="7947.73">9932-154 152 0,'0'0'180'0,"0"0"-19"0,0 0-4 0,0 0-9 16,36-2-10-16,-17 4-4 0,1-1-4 0,7-1-7 15,1 3-5-15,12 0-10 0,5-2-5 0,1 2-4 16,0-2-6-16,7 1 0 0,-6-2-9 0,4 2-7 16,-2 0-8-16,-4 1-5 0,-6-1-6 0,1-2-8 15,-15 1-2-15,-1 0-5 0,-6 3-3 0,0-4-6 16,-3 2-4-16,-6 1-14 0,-9-3-13 0,18 0-12 15,-18 0-15-15,13 0-7 0,-13 0-12 0,0 0-14 0,0 0-23 16,0 0-22-16,0 0-25 0,0 0-11 16,-40 5-15-16,25-5-25 0,-4 1-91 0,1-5-291 15,-2 2 129-15</inkml:trace>
          <inkml:trace contextRef="#ctx0" brushRef="#br0" timeOffset="8161.71">10314-74 3 0,'-4'9'178'15,"-5"4"-5"-15,4 1-9 0,1 3-4 0,-1 0-9 0,2 8-9 16,3 0-1-16,-3 1-9 0,3 0-8 0,0 11-3 16,0-8-11-16,3-2-9 0,0 9-5 0,0-1-11 15,0-7-7-15,3 9-7 0,-4-8-4 0,-2-2-8 16,4 1-4-16,-2-3-7 0,1-1-4 0,-2-6-2 16,2 6-6-16,-1-7-3 0,2-1-14 0,0-1-17 15,-2 0-14-15,2-5-17 0,-1 1-14 0,5 0-17 16,4 0-27-16,-2-5-25 0,5-3-23 0,3 1-26 15,-2-2-139-15,5-3-324 0,5-4 144 0</inkml:trace>
          <inkml:trace contextRef="#ctx0" brushRef="#br0" timeOffset="8485.37">11143-83 187 0,'-21'7'211'0,"9"0"-9"0,2 4-14 16,-3 2-6-16,-4 5-5 0,1-2-10 0,2 2-9 0,2 3-11 15,0 0-9-15,1 3-14 0,3 1-4 0,-1 2-9 16,5-1-11-16,1 1-8 0,0 2-6 0,1-3-8 15,4 2-6-15,2-3-7 0,1 1-6 0,-2 0-2 16,4-1-5-16,4 1-7 0,-3 3-5 0,3-7-1 16,-2 0-5-16,3-2-14 0,-3 0-18 0,4-3-19 15,-2-1-20-15,-2-1-21 0,4-4-18 0,-3 1-26 16,4-1-27-16,1-4-26 0,0-1-37 0,-2-3-173 16,5-4-395-16,-3 1 175 0</inkml:trace>
          <inkml:trace contextRef="#ctx0" brushRef="#br0" timeOffset="8944.1">11607 319 166 0,'0'0'193'0,"0"0"-20"0,16 13-11 16,-11-6-12-16,-2 3-9 0,3-3-12 0,-2 0-7 0,1 3-12 15,2 1-8-15,-1-1-9 0,0-3-11 0,0 4-5 16,-3-1-9-16,3-7-6 0,-1 8-5 16,-2-4-7-16,-3-7-3 0,10 13-4 0,-8-7-5 15,-2-6-5-15,5 11-3 0,-5-11-4 0,5 9 2 0,-5-9 0 16,6 6-4-16,-6-6-4 0,0 0-2 0,0 0-8 16,0 0-2-16,0 0-6 0,22-13-9 0,-14 3-1 15,-1 5-7-15,-1-8-6 0,6 2 0 0,-4-3-10 16,2-1 1-16,0 0 4 0,1 3-4 0,-1-5 5 15,1 3-1-15,2-1 4 0,-1 2-1 0,-1-1 3 16,-1 0 4-16,2 4 4 0,-3-1 1 16,-2 4 7-16,1 1 8 0,-2 0-2 0,-6 6-1 0,13-9 4 15,-5 6 4-15,-8 3 2 0,13-3 0 0,-13 3 1 16,0 0 2-16,22 6 5 0,-14-4 2 0,1 5 6 16,-3-1 4-16,0 0 2 0,3 2-4 0,0 2-3 0,-2 2-1 15,5 0-1-15,-3 0 0 0,3 1 0 16,-5-6-7-16,5 6 2 0,-4-2-4 0,1 0-1 15,-2 2-1-15,-1-2-13 0,0-2-21 0,0-2-17 16,-1 1-24-16,-5-8-23 0,7 8-22 0,-7-8-24 16,3 8-9-16,-3-8-159 0,7 5-323 0,-7-5 143 0</inkml:trace>
          <inkml:trace contextRef="#ctx0" brushRef="#br0" timeOffset="9248.35">12618-41 54 0,'0'0'204'0,"0"0"-19"0,0 0-9 0,0 0-6 16,-6 38-5-16,0-20-6 0,2-2-4 0,-2 2-6 15,0 6-8-15,3 4-2 0,-3-2-1 0,-7 7-13 16,5-4-6-16,-4 6-9 0,3 3-5 0,-3 1-9 15,-1-6-9-15,1 3-9 0,0 3-5 0,-1-5-7 16,2 3-7-16,2-10-2 0,-4 7-7 0,4-7-2 16,0-3-4-16,-2 1-8 0,-1 0 5 0,2-2-8 15,-2-1-4-15,2 0-15 0,1-2-21 0,0-6-18 16,-2 1-22-16,2-2-25 0,-1-1-27 0,1-3-26 16,3-1-26-16,0-2-27 0,6-6-27 0,-9 8-161 15,9-8-397-15,0 0 175 0</inkml:trace>
          <inkml:trace contextRef="#ctx0" brushRef="#br0" timeOffset="9609.12">12997 212 157 0,'0'0'171'0,"0"0"-5"16,0 0-7-16,0 0-6 0,0 0-11 0,0 0-5 0,0 0-5 15,0 0-4-15,-18 34-2 0,12-26-9 0,0 3-10 16,-3 1 5-16,3 1-3 0,-3 1-9 0,0-1-9 16,2 2-7-16,-1-4-6 0,1 2-8 0,0 0-3 15,-1 1-6-15,4-3-4 0,-2 0-5 0,3-2-6 16,0 2-2-16,0 0-2 0,3-11-3 0,-3 18 1 15,3-18 2-15,6 15-4 0,0-7 0 0,0-3-2 16,1 2-4-16,5 3-4 0,3-2-3 0,3-2 2 16,1 1-4-16,-2-3-4 0,2-1-11 0,0 0-22 15,1 1-20-15,-2-4-29 0,1 0-25 0,-4-3-26 16,3 1-41-16,-2-7-34 0,4 2-44 0,-7-3-137 16,6-8-399-16,-1 2 177 0</inkml:trace>
          <inkml:trace contextRef="#ctx0" brushRef="#br0" timeOffset="9825.1">13301 279 126 0,'0'0'200'0,"0"0"-15"16,-25 28-9-16,19-16-8 0,0 3-5 0,0 0-8 0,0 3-7 16,-1 3 0-16,-1 2-10 0,1 12-11 0,1-12-15 15,-2-3-11-15,1 4-7 0,2 0-8 0,-2 1-9 16,1-1-8-16,1 0-4 0,1-2-7 0,-2-5-3 15,0 6-7-15,2-5-8 0,1 1-15 0,-2-5-27 16,1 6-21-16,1-5-23 0,-2-5-28 0,4 0-27 16,1-10-31-16,0 14-27 0,0-14-180 0,-2 11-365 15,2-11 162-15</inkml:trace>
          <inkml:trace contextRef="#ctx0" brushRef="#br0" timeOffset="10247.47">13734-172 16 0,'0'0'196'15,"0"0"-11"-15,42 22-4 0,-31-7-5 0,3 5 0 16,1 6-3-16,10 7-4 0,-4 4-6 0,4 3-10 0,-2 2-4 15,-1 0-11-15,-1 4-12 0,-2 0-13 0,-4 3-6 16,0 0-13-16,-4-1-9 0,-2 1-7 16,-3-3-6-16,-5 3-6 0,-2-6-5 0,-2 0-6 0,-3-1-6 15,-8-3-4-15,-4-2-14 0,-1-1-15 0,-3-3-27 16,-4-2-29-16,-1-2-26 0,-2-1-29 0,-1-5-27 16,6-4-23-16,0-3-38 0,-3-3-186 0,-1 2-399 15,1-4 176-15</inkml:trace>
        </inkml:traceGroup>
        <inkml:traceGroup>
          <inkml:annotationXML>
            <emma:emma xmlns:emma="http://www.w3.org/2003/04/emma" version="1.0">
              <emma:interpretation id="{3A14E24D-1375-4730-A46F-892E00682B8E}" emma:medium="tactile" emma:mode="ink">
                <msink:context xmlns:msink="http://schemas.microsoft.com/ink/2010/main" type="inkWord" rotatedBoundingBox="16006,987 18592,976 18596,1856 16009,1868"/>
              </emma:interpretation>
            </emma:emma>
          </inkml:annotationXML>
          <inkml:trace contextRef="#ctx0" brushRef="#br0" timeOffset="11396.46">14703 407 118 0,'0'0'166'0,"0"0"-11"15,0 0-6-15,0 0-16 0,0 0-7 0,0 0-8 16,0 0-7-16,0 0-6 0,0 0-6 0,0 0-12 16,12-15 0-16,-12 15-4 0,0 0-6 0,17-4-1 15,-7 3-4-15,-10 1-3 0,30 0 0 0,-12 0-1 16,7 0-4-16,2 0 0 0,0-4-4 0,6 5 0 15,8-1 2-15,3 4-5 0,2-3-3 0,1 4-3 0,1-5-1 16,3 0-2-16,-2 5-7 0,-1-4-3 16,-3-1 1-16,-4 5-8 0,-8-3-3 0,-2-2-2 0,-4 0-5 15,-1 4-1-15,-1-4-1 0,-6-2-1 0,-2 2-5 16,-4 0-8-16,-1 0-7 0,-12 0-11 16,17-2-22-16,-17 2-24 0,12-2-23 0,-12 2-13 15,0 0-22-15,0 0-14 0,0 0-16 0,0 0-15 0,0 0-32 16,-26-18-106-16,13 12-325 0,-2 1 143 0</inkml:trace>
          <inkml:trace contextRef="#ctx0" brushRef="#br0" timeOffset="11679.37">15165 178 116 0,'0'0'196'0,"0"0"-18"0,0 0-17 0,0 0-17 16,0 0-10-16,0 0-10 0,0 0-3 0,0 0 4 16,-11 18-3-16,11-7 0 0,0-11 1 0,0 26-5 15,-2-10-5-15,4 8-9 0,-1-1-6 0,4 2-6 16,-5 3-10-16,5-4-5 0,-2 4-6 0,-1 1-7 16,7 6-5-16,-5-7-1 0,1-2-10 0,1 0-6 15,1 2-2-15,-1-4-2 0,0 1-15 0,0-8-20 16,-3 1-20-16,3-1-17 0,-4-4-17 0,2-1-19 15,-2-1-20-15,1-2-26 0,0-2-13 0,-3-7-20 0,6 8-28 16,-6-8-151-16,0 0-354 0,14 0 157 16</inkml:trace>
          <inkml:trace contextRef="#ctx0" brushRef="#br0" timeOffset="12311.95">15892 251 101 0,'10'13'205'16,"-10"-13"-10"-16,3 11-12 0,2-1-8 0,1 1-7 15,-3 5-14-15,4-2-9 0,-1 3-11 0,-1-1-7 16,3-1-7-16,3 10-5 0,1-2-11 0,-3-2-9 15,3 3-5-15,-3-2-10 0,1 0-6 0,-2-6-8 16,1 6-5-16,-2-5-7 0,3 3-2 0,-4-3-6 16,0-3-5-16,-1-1-2 0,-1-1-7 0,2 2 1 15,-3-3-6-15,2-4-4 0,1-1 0 0,-6-6-1 16,3 11 2-16,-3-11-2 0,6 8 3 0,-6-8-8 16,0 0 0-16,0 0 1 0,0 0-3 0,0 0-1 15,0 0-1-15,22-14-4 0,-20 5 0 0,3-3 0 16,1-3-5-16,-1-2 0 0,5-5-7 0,-2-2-6 15,2 3-11-15,-2-3-7 0,1-4-5 0,-2 2-2 16,1 0-2-16,4 1-3 0,-1-11-1 0,-2 12 3 0,2-2-8 16,-2 1 5-16,7-10 4 0,-8 11 0 15,1 2 4-15,1-3 8 0,-4 3 1 0,1 6 4 16,1-7-1-16,-5 5 1 0,0 1 0 0,0-2 4 0,3 3 3 16,-5 5 3-16,4-4 2 0,-4 0 1 0,2 4 3 15,-3 11 0-15,3-15 1 0,-1 9-2 0,-2 6 2 16,4-12-1-16,-4 12-3 0,8-13 2 0,-8 13-1 15,12-7 3-15,-5 5-1 0,5 0-1 0,0-1 3 16,3 3-5-16,3-2 4 0,0 2 1 0,8 2-2 16,6-2 1-16,-1 3-1 0,9-3 3 0,5 6-2 15,-5-5 1-15,4 2-2 0,2 0 5 0,0-2 0 16,-1 5 4-16,3-5 4 0,-4 3-2 0,4-4 0 16,-8-1 2-16,1 2 1 0,-12 0 0 0,-2-1-3 15,-7 0 3-15,-4-1-2 0,3 2 1 0,-5-2-3 0,-1 1-1 16,-13 0-1-16,15-1-1 0,-15 1-11 15,14-3-15-15,-14 3-30 0,0 0-15 0,9-4-24 16,-9 4-18-16,0 0-14 0,0 0-26 0,0 0-149 16,0 0-324-16,-38-11 144 0</inkml:trace>
          <inkml:trace contextRef="#ctx0" brushRef="#br0" timeOffset="12868.5">16672 499 160 0,'0'0'185'15,"6"14"-15"-15,-5-7-13 0,2 4-7 0,0-1-10 16,0-1-9-16,2 2-11 0,-2 1-13 0,3 1-6 16,-3-2-12-16,0 0-9 0,-2-2-8 0,4-1-2 15,-1 6-9-15,-2-5-2 0,1-1-7 0,-3-8-2 16,4 16-9-16,0-9-3 0,-4-7 0 0,2 12-5 16,-2-12-6-16,1 8 1 0,-1-8-5 0,0 0 0 15,0 0 0-15,3 11 5 0,-3-11 8 0,0 0 4 16,0 0 10-16,0 0-5 0,0 0-5 0,0 0-4 15,0 0-4-15,0 0-2 0,0 0-5 0,23-19-1 16,-17 9-3-16,0 3-1 0,1-3-5 0,2-5 1 0,0 1-5 16,6-4-5-16,-3 4-4 0,3-6-6 15,0-1-1-15,1 4-5 0,1 2 3 0,0-2 2 16,-6 3-2-16,1 0 2 0,6-4 0 0,-5 7 3 0,2 1-7 16,-2 0 4-16,-1-1 1 0,2 4-2 0,-2 1 1 15,-3 1 0-15,-2 2 1 0,4-2 0 16,-11 5 1-16,19-5 3 0,-9 5 4 0,-10 0-1 15,23 4 3-15,-14-2 3 0,3 2-1 0,-3 4 6 0,4 3 2 16,-1-1 5-16,1 4 2 0,-1 0 6 0,2 7-3 16,-1 1-2-16,2 1 0 0,-4-1-5 0,-1 2 0 15,2 0 0-15,-5 2 0 0,4 0-4 0,-4 2-8 16,-4-2-29-16,2 0-42 0,-5-1-40 0,0 3-58 16,-5-4-57-16,2-5-172 0,2-4-423 0,-8-4 186 15</inkml:trace>
        </inkml:traceGroup>
      </inkml:traceGroup>
    </inkml:traceGroup>
    <inkml:traceGroup>
      <inkml:annotationXML>
        <emma:emma xmlns:emma="http://www.w3.org/2003/04/emma" version="1.0">
          <emma:interpretation id="{7BC340DA-A880-4EC7-B8FA-D5973729220A}" emma:medium="tactile" emma:mode="ink">
            <msink:context xmlns:msink="http://schemas.microsoft.com/ink/2010/main" type="paragraph" rotatedBoundingBox="5118,2311 18249,2391 18227,6029 5096,59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6686960-131A-4E5D-9E82-97D6116B7685}" emma:medium="tactile" emma:mode="ink">
              <msink:context xmlns:msink="http://schemas.microsoft.com/ink/2010/main" type="line" rotatedBoundingBox="5118,2311 18249,2391 18241,3638 5110,3557"/>
            </emma:interpretation>
          </emma:emma>
        </inkml:annotationXML>
        <inkml:traceGroup>
          <inkml:annotationXML>
            <emma:emma xmlns:emma="http://www.w3.org/2003/04/emma" version="1.0">
              <emma:interpretation id="{BF6954D5-E06D-4EEC-AEA7-B7C7B958C5F8}" emma:medium="tactile" emma:mode="ink">
                <msink:context xmlns:msink="http://schemas.microsoft.com/ink/2010/main" type="inkWord" rotatedBoundingBox="5116,2618 7971,2636 7966,3410 5111,3393"/>
              </emma:interpretation>
            </emma:emma>
          </inkml:annotationXML>
          <inkml:trace contextRef="#ctx0" brushRef="#br0" timeOffset="15593.25">3949 1993 58 0,'0'0'212'0,"0"0"-11"16,0 0-11-16,0 0-16 0,0 0-18 0,0 0-13 0,0 0-16 16,0 0-13-16,0 0-12 0,0 0-8 0,0 0-13 15,0 0 1-15,0 0-6 0,0 0-4 16,0 0-8-16,0 0-9 0,0 0 2 0,0 0-8 0,0 0-2 15,0 0-11-15,0 0 4 0,0 35-7 0,0-35 3 16,6 11-3-16,-6-11-6 0,6 10 1 0,-6-10-2 16,6 9-5-16,0-4 2 0,-6-5-5 0,10 7-2 15,-1-3 3-15,0-2-5 0,1 3 0 0,7-4-3 16,-4 0 2-16,2-1-1 0,5 0-3 0,-3-1 0 16,4 1-3-16,-1-2 5 0,-4-2-4 0,4 1 4 15,-3-3-6-15,0 1 1 0,1-2-4 0,0 1-2 16,-2-4-3-16,-1 2-1 0,0-3-1 0,-5-1-3 0,1 0-2 15,-4-1 0-15,1 0 3 0,-4 0 4 0,-1 2-3 16,0-5-1-16,-3 2-1 0,-3 3 1 16,-6-4-3-16,-1 3 4 0,1-2-4 0,-2 3 3 0,-5-2 0 15,-3 1 2-15,-7 0-1 0,1 1 5 0,1-1 7 16,-1 4 1-16,-1 1 1 0,-1 0 3 0,1 3 0 16,0-1 1-16,7 3 0 0,-8 1 1 0,6-2-2 15,5 3 4-15,-4 3-5 0,1 0-2 0,1 2-1 16,3 1 1-16,2-1-5 0,-1 2 1 0,-2 1 3 15,7 3-1-15,1-4-1 0,2 4-3 0,-4 0 3 16,7 3 3-16,-1-3-5 0,2 2-1 0,4 0 1 16,1 0 3-16,1-1-1 0,2 0-1 0,3 3 1 15,1-5 2-15,5 5-3 0,-3-6-1 0,11 4-2 16,-3-6 3-16,3 4-1 0,1-4 3 0,3-1-3 16,-1-3-1-16,4-1-5 0,0-1 0 0,-2 0-2 15,-4-2-2-15,0 0-4 0,-1-1 6 0,0-6-6 0,-3 6 6 16,-1-4 1-16,1-2-1 0,-1-2 0 15,0-1 0-15,-5 2 0 0,1-2 3 0,4-2-1 16,-7 0-2-16,0 2-1 0,1-2 4 0,-2 1-3 0,1 0 4 16,-5 1-4-16,1 2 6 0,-1-1 7 0,-4 2 0 15,-3 8 1-15,9-12 6 0,-5 6-1 0,-4 6 1 16,0 0-4-16,8-11-5 0,-8 11-1 0,0 0 2 16,6-3-5-16,-6 3 2 0,0 0-3 0,0 0 1 15,0 0 1-15,0 27-1 0,0-27 0 0,-6 25 4 16,4-11-1-16,-1 3 0 0,0 0 2 0,-2 1-2 15,0 0 3-15,2 0 0 0,0-2-4 0,0 2 2 16,-3 0-1-16,6-1 1 0,-1-3-4 0,1 0-16 16,0 3-13-16,0-6-25 0,-2 0-22 0,2-11-20 0,0 17-24 15,2-8-34-15,-2-9-40 0,1 11-159 16,-1-11-381-16,12 1 168 0</inkml:trace>
          <inkml:trace contextRef="#ctx0" brushRef="#br0" timeOffset="15887.29">4839 1881 210 0,'0'0'233'0,"0"0"-19"0,0 0-14 15,12-4-16-15,-12 4-13 0,16 0-9 0,-16 0-10 16,20 4-7-16,-1-4-7 0,-2 1-7 0,2 1-7 15,6 2-12-15,-1-2-6 0,2-1-8 0,-4 3-6 16,2-2-6-16,4 2-4 0,-2 1-7 0,0-3-5 16,0 2-5-16,1-3-7 0,1 2-13 0,-3 0 3 0,1 1-3 15,0-1-10-15,-9-3 1 0,2 2-6 16,1 0-1-16,-4 1-11 0,-1 1-19 0,-3-2-22 0,-3 2-22 16,1-1-19-16,-10-3-18 0,15 2-17 0,-15-2-22 15,0 0-28-15,0 13-29 0,0-13-228 0,0 0-439 16,-31 2 195-16</inkml:trace>
          <inkml:trace contextRef="#ctx0" brushRef="#br0" timeOffset="16095.26">4839 2153 99 0,'0'0'182'16,"20"6"-9"-16,-6-5-5 0,6 3-11 0,-1-4-8 15,5 3-8-15,4 0-11 0,1 2-12 0,2-3-8 16,0 1-11-16,-1-3-6 0,2 1-13 0,-4-1-11 16,3 3-5-16,-2-2-12 0,-4-1-22 0,-4 0-24 0,3 1-20 15,-5 1-29-15,2-2-25 0,-8 0-32 16,2 0-183-16,-1-3-306 0,2-2 135 0</inkml:trace>
          <inkml:trace contextRef="#ctx0" brushRef="#br0" timeOffset="16718.58">5735 1778 124 0,'0'0'198'0,"6"-18"-3"0,-1 10-11 15,1 0-13-15,-3-2-19 0,4-1-14 0,-1 0-6 16,0 1-13-16,5 0-2 0,-2 0-14 16,1 3-3-16,4-1-9 0,-3 2-6 0,6-1-8 0,-4 1-5 15,7 1-7-15,-8-1-3 0,2 4-9 0,1-3-7 16,5 5-2-16,-1-4-2 0,-5 4-7 0,-2 0 0 15,4 4-5-15,-6-4-5 0,4 5-1 0,-2 1-3 16,1 1-4-16,-5 0-1 0,1 3-2 0,-3-1-2 16,1-1-2-16,2 6 1 0,-5-1-1 0,2-1-2 15,0 1 1-15,-3 2-4 0,-3-1 1 0,3 3 3 16,-3-4-5-16,0 5 2 0,-3-1 3 0,0-2-4 16,-3 2-2-16,-1 1 7 0,1-1-4 0,-3 4 2 15,-4 0-3-15,-4-3 2 0,-2-1 0 0,2 1 1 16,-2 1-6-16,0-4 4 0,-4 0-2 0,7-4 2 15,-11 1-2-15,12-1-2 0,2-4 2 0,-4 0-1 16,1 0 1-16,-1-1 0 0,1-5-2 0,4 3 1 16,2-2-3-16,1 2-1 0,9-4 4 0,-14 1-1 0,14-1-1 15,0 0 1-15,-16 0-7 0,16 0 7 0,0 0-5 16,0 0 1-16,0 0-5 0,0 0 0 0,0 0-1 16,0 0-1-16,0 0 0 0,0 0 2 0,36-11 0 15,-36 11 0-15,25-3 2 0,-4 2-4 0,-2 1 5 16,1-3-1-16,-2 3 2 0,8 0-1 0,0 3-1 15,-2-3 2-15,1 0 1 0,3 0 1 0,-8 0 0 16,7 3-4-16,-8-2 0 0,6 2-10 0,-5 0-18 16,-4-3-15-16,1 4-13 0,-1 3-25 0,0-3-11 15,1-2-14-15,-4 2-30 0,5-3-28 0,-8 1-150 16,7 0-347-16,-4 0 154 0</inkml:trace>
          <inkml:trace contextRef="#ctx0" brushRef="#br0" timeOffset="16926.88">6663 2142 43 0,'0'0'216'0,"-3"13"-14"16,3-13-11-16,-3 16-15 0,3-16-13 0,-4 18-17 0,1-3-11 16,-3-3-11-16,-2 3-13 0,2-2-8 0,0 1-8 15,-1 0-13-15,1 0-5 0,0-1-10 0,-2 3-8 16,3-3-11-16,-4 0-21 0,1 0-24 0,2-2-22 15,-1-3-29-15,1 0-32 0,0 3-29 0,-2-5-65 16,8-6-99-16,-6 6-296 0,6-6 131 0</inkml:trace>
        </inkml:traceGroup>
        <inkml:traceGroup>
          <inkml:annotationXML>
            <emma:emma xmlns:emma="http://www.w3.org/2003/04/emma" version="1.0">
              <emma:interpretation id="{EB1A7A37-4D4C-4E1D-9A08-3B70EF8F37EA}" emma:medium="tactile" emma:mode="ink">
                <msink:context xmlns:msink="http://schemas.microsoft.com/ink/2010/main" type="inkWord" rotatedBoundingBox="8814,2677 11466,2694 11461,3596 8808,3580"/>
              </emma:interpretation>
            </emma:emma>
          </inkml:annotationXML>
          <inkml:trace contextRef="#ctx0" brushRef="#br0" timeOffset="17529.8">7509 1679 110 0,'6'-7'193'0,"-6"7"-9"0,0 0-13 16,0 0-11-16,0 0-9 0,0 0-5 0,4 37-13 15,-4-23-10-15,0 1-8 0,0 2-5 0,0 6-6 16,0 1-7-16,0 1-7 0,-1-1-3 0,-2-2-12 16,0 2-2-16,3 2-10 0,0-3-1 0,0-4-6 15,3 5-3-15,-6-6-9 0,6-1-2 0,-3 2-5 16,3 1-2-16,-3-2-3 0,1-2-4 0,-1-2 0 16,0-2-4-16,0-12-4 0,0 16 3 0,0-6-3 0,0-10-1 15,0 15-2-15,0-15 1 0,3 11-3 16,-3-11 1-16,0 0-2 0,0 0-1 0,0 0 1 15,0 0 0-15,0 0-2 0,15 0-2 0,-15 0-4 0,13-15 0 16,-5 9-3-16,1-2-6 0,4-2-6 0,1-2-8 16,1 0 0-16,4-2 1 0,3-1-1 0,-2 5 3 15,-2 0 2-15,4 2-1 0,0-2 0 0,-2 4 1 16,-4-1 3-16,4 2 0 0,-1-1-3 0,-3 2 2 16,4 1 1-16,-4-1-6 0,1 3 9 0,-2 1 5 15,-5 0-5-15,3 1 2 0,-1-1-2 0,-1 4-5 16,-11-4 7-16,19 3-2 0,-10-1 4 0,-1 0-1 15,1 4-2-15,-9-6 2 0,10 11 0 0,-4-4 6 16,-3-1-1-16,1 2 1 0,-4-8 3 0,3 17 5 16,-3-6-2-16,0-11 3 0,0 17 3 0,-4-8 1 15,-2 1 2-15,0 0-1 0,-4-1 2 0,-4-2 0 16,-4 3-1-16,0-2-2 0,-4 2-1 0,0-7-1 0,-4 3-8 16,4-3-9-16,-2 3-16 0,-1-5-15 0,5 3-20 15,1-4-15-15,2 2-19 0,7 0-14 16,10-2-22-16,-25-4-28 0,19 0-46 0,6 4-132 0,-11-11-356 15,11 11 157-15</inkml:trace>
          <inkml:trace contextRef="#ctx0" brushRef="#br0" timeOffset="18021.27">8316 2185 157 0,'19'0'184'0,"0"1"-12"0,-2 1-8 0,13-1-14 15,-5 5-8-15,5-5-11 0,1-1-9 0,-1 4-13 0,1-2-9 16,-1-2-9-16,0 4-8 0,-2-4-7 0,2 0-9 16,-2 0-4-16,-2 3-12 0,1-3-16 0,-8-3-25 15,0 3-20-15,-2-2-26 0,-1-2-35 16,-1 0-36-16,0 1-174 0,-3-2-304 0,7-3 135 0</inkml:trace>
          <inkml:trace contextRef="#ctx0" brushRef="#br0" timeOffset="17803.74">8393 1977 95 0,'20'-5'206'0,"-4"3"7"0,3 0-17 0,7-1-17 0,1-1-10 16,-2 4-7-16,-1-6-12 0,-5 5-10 15,6-1-12-15,4 1-7 0,-5 1-11 0,1 0-7 16,2 0-6-16,-2-3-7 0,2 6-11 0,-9-3-9 0,7-3-5 16,-5 3-6-16,-2 3-7 0,-2-2-4 0,3 1-7 15,-1-1-4-15,-4 5 1 0,-1-5-6 16,1 0-4-16,-6 1-16 0,-8-2-18 0,14 5-22 0,-14-5-14 15,9 2-18-15,-9-2-18 0,0 0-31 0,0 0-30 16,-25 14-67-16,5-14-136 0,1 2-371 0,-1-2 164 16</inkml:trace>
          <inkml:trace contextRef="#ctx0" brushRef="#br0" timeOffset="18384.7">9324 1793 36 0,'0'0'192'0,"0"0"-12"16,0 0-14-16,0 0-14 0,0 0-12 0,0 0-8 15,0 0-9-15,-36 9-5 0,36-9-8 0,-10 9-7 16,1 2-4-16,4-5-4 0,-1 2-6 0,-3 3-6 0,5 0-3 16,1-3-10-16,-6 4-4 0,6-1-6 0,-3-1 0 15,4 3-3-15,-1-4-3 0,2 3-2 16,-1 1-4-16,2-13-3 0,0 19 0 0,2-12-3 0,2 4-3 15,1 2 4-15,4-2 1 0,-2-4-4 0,-1 3-1 16,8-3-5-16,-1 3 0 0,2-2-5 0,-2-1-1 16,7-1-4-16,-5 1-2 0,3-3 1 0,-1-1-4 15,0 2 0-15,2 1-3 0,-4-4-6 0,3 2-12 16,-5-4-15-16,4 1-16 0,-2-2-29 0,1 1-24 16,-4-2-11-16,0-2-21 0,3-2-22 0,0-1-21 15,-3-4-46-15,1 3-133 0,-1-6-368 0,8-2 163 16</inkml:trace>
          <inkml:trace contextRef="#ctx0" brushRef="#br0" timeOffset="18625.01">9710 1895 5 0,'0'0'178'0,"0"0"-11"0,0 0 1 0,0 0-11 0,0 0-3 16,0 0-6-16,0 0-7 0,-30 25-4 0,26-17-2 15,-2 1-4-15,0 1-7 0,-2 5-4 16,1-2-4-16,-1 5-7 0,4-4-10 0,-4 3-5 0,1 2-11 15,1 1-8-15,0-2-5 0,-1 2-5 16,2 1-8-16,-4-1-4 0,3 2-4 0,3 0-7 16,-1 1-4-16,2-6 1 0,-1 1-7 0,-1-1-5 0,4-3-19 15,-3 3-17-15,6-2-18 0,-3-1-17 0,0-5-15 16,0-9-19-16,4 16-4 0,2-11-21 0,0 0-2 16,2 0-21-16,-8-5-18 0,18 4-32 0,-18-4-136 15,22-6-337-15,-6 4 149 0</inkml:trace>
          <inkml:trace contextRef="#ctx0" brushRef="#br0" timeOffset="18819.47">10151 2124 156 0,'0'0'195'0,"8"11"-3"0,-8-11-5 0,-2 14-8 0,2-14-17 15,-6 22-3-15,2-7-13 0,1 8-6 16,-3-6-13-16,0 5-10 0,-6-2-5 0,0 4-10 0,-1 0-11 15,-7 6-8-15,-3 1-10 0,-3-4-5 0,-5 2-12 16,1-4-31-16,0 1-43 0,-4-2-47 0,-2-2-57 16,-3-1-93-16,10-8-110 0,-9 2-353 0,-5-6 156 15</inkml:trace>
        </inkml:traceGroup>
        <inkml:traceGroup>
          <inkml:annotationXML>
            <emma:emma xmlns:emma="http://www.w3.org/2003/04/emma" version="1.0">
              <emma:interpretation id="{70866F39-FDF3-4810-BBFF-AC0E3DC2B52B}" emma:medium="tactile" emma:mode="ink">
                <msink:context xmlns:msink="http://schemas.microsoft.com/ink/2010/main" type="inkWord" rotatedBoundingBox="12710,2357 16127,2378 16121,3420 12703,3399"/>
              </emma:interpretation>
            </emma:emma>
          </inkml:annotationXML>
          <inkml:trace contextRef="#ctx0" brushRef="#br0" timeOffset="20901.43">11401 2063 206 0,'17'-12'233'0,"-8"10"-14"16,8-2-6-16,7 0-20 0,6 4-12 0,9-3-18 15,1 3-9-15,3 1-15 0,2 1-10 0,1 2-19 16,2 1-5-16,-2 1-11 0,-1-3-7 0,-3 3-11 16,-11-1-13-16,-2 1-30 0,0-1-24 0,-2 1-24 15,0 1-31-15,-3-1-20 0,-6-1-15 0,0 1-22 16,-3-5-28-16,0 2-37 0,1-5-132 0,-1 1-324 15,0-4 143-15</inkml:trace>
          <inkml:trace contextRef="#ctx0" brushRef="#br0" timeOffset="20662.29">11538 1697 119 0,'0'0'208'0,"15"-5"-15"0,-4 2-10 0,5-1-11 16,1 1-10-16,-1-1-12 0,3-2-6 15,1 2-9-15,5 1-2 0,-5-4-9 0,3-1-12 0,1 1-6 16,-4 1-7-16,-4-1-8 0,3 0-10 0,2-3-7 16,-3 2-7-16,-3-3-6 0,-3 5-3 0,3-5-10 15,-3 1-2-15,-2-2-5 0,-2-1-3 0,-1 2-3 16,-2-5-6-16,-2 5-4 0,1-4-1 0,-4 1-5 15,0 1-3-15,-6 0-1 0,2 2-1 0,-4-2-3 16,-1 1-1-16,-1 1-4 0,-2 1 0 0,-3 1 1 16,0 2-1-16,2 1-2 0,-1 1 2 0,-2-1-4 15,1 2 1-15,2 3-3 0,-2 1-3 0,15 0 3 16,-21 0-2-16,9 4-2 0,1-1 4 0,2 4-2 16,-1 0 1-16,0 3 2 0,-1 1-2 0,4 3-1 15,1 3 2-15,0 0-4 0,1 1 5 0,1 3 0 16,-1 4-1-16,4 2 2 0,-1-2 3 0,4 3 0 15,-2 8 5-15,1 1 3 0,4-8 4 0,-1 8 0 0,1-1-1 16,4 3 2-16,-5-2 1 0,5-2-4 0,-4 0 2 16,4-7-2-16,-5 7-1 0,5 1 1 0,-6-9-6 15,3 1 5-15,4 9-2 0,-8-12-3 0,4 4 5 16,-5-3-6-16,5-2 0 0,-4 2 2 0,-1-8 0 16,4-1-5-16,-4 2-11 0,-1-4-12 0,3 1-14 15,-3-3-17-15,-3 0-12 0,3-2-18 0,0-11-9 16,-6 20-22-16,3-11-21 0,-3-3-25 0,6-6-28 15,-9 9-191-15,9-9-407 0,-18-2 180 0</inkml:trace>
          <inkml:trace contextRef="#ctx0" brushRef="#br0" timeOffset="21172.35">12441 1833 136 0,'-11'0'206'0,"11"0"-12"0,-18-1-11 0,18 1-11 16,-23 3-8-16,8-2-7 0,-2 6-7 0,8-3-6 16,-4 2-14-16,-1 4-4 0,1-2-8 0,0 3-11 15,2-2-9-15,1 5-7 0,1 0-8 0,4-1-5 16,1 2-8-16,2 1-3 0,-2-1-7 0,2 3-5 16,4-4-11-16,-1 3 3 0,2 1-5 0,3-5-2 15,-3 5-6-15,5-3-6 0,-2 1-26 0,4-1-20 16,-2-2-23-16,-1-4-24 0,2 4-22 0,1-6-22 15,-1-2-24-15,3 4-22 0,-1-3-64 0,-1-5-115 16,8-2-360-16,-3-2 159 0</inkml:trace>
          <inkml:trace contextRef="#ctx0" brushRef="#br0" timeOffset="21595.73">12724 1993 98 0,'0'0'206'0,"0"0"-14"0,0 0-12 0,0 0-14 16,14 14-10-16,-10-7-12 0,2-1-13 0,1 1-10 16,-1 1-9-16,2 2-13 0,-2-3-11 0,1 4-5 15,2-1-10-15,-3-2-5 0,2 0-7 0,-2 0-7 16,1 2-2-16,-1 1-8 0,-3-6-1 0,-3-5-4 16,12 8-4-16,-12-8-7 0,6 8-1 0,-6-8 2 15,7 7-5-15,-7-7 0 0,0 0-4 0,12 0-6 16,-12 0-7-16,0 0-2 0,17-7-8 0,-17 7-4 15,13-10-4-15,-5 3-3 0,1-2-4 0,-1 1-1 0,4-3 4 16,0-1-3-16,-1 3 0 0,2-2 4 0,-1 0 3 16,-1-1 1-16,-1 4-1 0,2-3 2 0,-3 0 5 15,1 5 0-15,-2 0 5 0,-8 6 5 0,13-8 3 16,-7 5-3-16,-6 3 1 0,14-7 1 0,-14 7 0 16,13 0 1-16,-13 0 2 0,18 7 0 0,-11-4 2 15,-7-3 4-15,15 10 2 0,-7-1 0 16,2 2-1-16,-1 1 0 0,2 2 0 0,-4-1-1 0,2 3-2 15,-3-1 1-15,0 1-4 0,0 2 1 0,-3-3-4 16,3 1-1-16,-2-6 4 0,-2 3-12 0,-2-4-15 16,0-9-14-16,0 20-18 0,0-13-24 0,0-7-21 15,-6 18-23-15,6-18-21 0,-8 6-61 0,8-6-110 16,0 0-330-16,0 0 146 0</inkml:trace>
          <inkml:trace contextRef="#ctx0" brushRef="#br0" timeOffset="21886.31">13534 1794 216 0,'10'8'211'0,"2"1"-17"0,2 7-9 16,1-4-14-16,1 6-12 0,-1-2-8 0,0 2-7 15,1 3-10-15,-1 3-13 0,-1-5-8 0,-2 3-11 16,-1-2-10-16,0 3-7 0,-4 0-11 0,-1-1-7 16,0-6-3-16,0 7-8 0,-1-9-2 0,-4 3-7 15,1-3-4-15,-4 6-4 0,1-5-3 0,-5-3-7 16,1 3 3-16,-4-3-17 0,2-4-16 0,-2 2-18 16,0-1-22-16,-3 0-25 0,3-3-16 0,2-3-26 15,7-3-16-15,-17 6-45 0,17-6-169 0,-16-2-365 16,16 2 161-16</inkml:trace>
          <inkml:trace contextRef="#ctx0" brushRef="#br0" timeOffset="22178.67">14165 2098 80 0,'16'-1'249'0,"7"-2"-18"0,3 2-17 15,-2 1-17-15,6 1-15 0,-3 2-12 0,3-3-12 16,-3 3-9-16,4 1-11 0,-3-3-10 0,2-1-6 16,3 2-9-16,-3 2-5 0,-3-2-8 0,2 3-7 15,0-5-11-15,-4 4-3 0,0-3-13 0,2 0-6 16,-10 3-4-16,2-4-6 0,-1 0-4 0,-3 1-5 0,1 1-4 16,-7-2-6-16,-9 0-7 0,20 2-16 15,-13 0-15-15,-7-2-21 0,0 0-24 0,15 0-19 16,-15 0-19-16,0 0-22 0,0 0-20 0,0 0-21 0,0 0-33 15,0 0-178-15,-57 0-394 0,41-2 174 0</inkml:trace>
          <inkml:trace contextRef="#ctx0" brushRef="#br0" timeOffset="22353.67">14172 2254 53 0,'0'0'189'16,"8"18"-5"-16,2-11-8 0,4 0-9 0,3 0-9 15,7-1-6-15,3 0-11 0,6-1-7 0,7 1-15 16,1 1-7-16,0 1-10 0,3-1-7 0,-3 0-10 16,3-5-9-16,-3 1-6 0,-9-1-5 0,-6-2-9 15,1 0-17-15,-7 2-26 0,-1 0-37 0,-3-4-16 16,-1 2-36-16,3 0-46 0,-3-3-199 0,2-3-348 16,-4 0 154-16</inkml:trace>
        </inkml:traceGroup>
        <inkml:traceGroup>
          <inkml:annotationXML>
            <emma:emma xmlns:emma="http://www.w3.org/2003/04/emma" version="1.0">
              <emma:interpretation id="{C62D792F-4DAC-4F80-A0F8-CDFC2D02B8A8}" emma:medium="tactile" emma:mode="ink">
                <msink:context xmlns:msink="http://schemas.microsoft.com/ink/2010/main" type="inkWord" rotatedBoundingBox="16609,2644 18248,2654 18243,3436 16604,3426"/>
              </emma:interpretation>
            </emma:emma>
          </inkml:annotationXML>
          <inkml:trace contextRef="#ctx0" brushRef="#br0" timeOffset="24112.86">15303 1928 157 0,'0'0'190'0,"0"0"-12"0,0 0-15 0,19 9-12 15,-19-9-10-15,9 7-7 0,-9-7-6 0,7 11-5 16,-1-3-5-16,-1 1-5 0,1 2-13 0,0-4 4 16,0 7-6-16,1 2-4 0,-1-4-9 0,0 1-1 15,2 5-4-15,-1 0-5 0,4-2-4 16,-4-1-5-16,2 2-3 0,4 7-6 0,-1-6-1 0,0 6-13 15,0-6 5-15,-3-1-7 0,0-3 0 0,2 3-4 0,0-3-7 16,-2 1 1-16,2-2-3 0,-2-1 0 16,-3-3-4-16,3 5-6 0,1-6 2 0,-4-2-3 0,-1 1 2 15,1-1-4-15,0 1-1 0,-6-7 0 16,10 9 0-16,-10-9 1 0,6 4-2 0,-6-4 0 16,0 0 1-16,9 3-2 0,-9-3-6 0,0 0 5 0,0 0-5 15,0 0 2-15,0 0-1 0,9-15 1 0,-9 15-4 16,6-14 0-16,-6 14-2 0,0-18-2 0,0 4-2 15,3 1-2-15,-3-4-1 0,0 1-6 0,0 0 3 16,1-1-6-16,2-4 1 0,0 6-2 0,0-2 1 16,0 0-1-16,3-1-3 0,-1 1-10 0,7-4-2 15,-1 0-2-15,3 1 1 0,-2-2-4 0,1 4-2 0,2 1-5 16,-3 2 5-16,5 0 4 0,-1-2 2 16,-1 1 3-16,0 1 4 0,-3 2 3 0,1 1 2 15,1-1-1-15,-3 2 1 0,1-2 3 0,-3 2 5 16,0-3-1-16,3 3 1 0,-4 2-5 0,1-3 6 15,0 1 0-15,-3 0 3 0,1 0-1 0,-1 0 2 16,0 4 1-16,0-2 0 0,-3 2 1 0,-3 7-1 16,7-15 2-16,-1 9 4 0,-6 6-2 0,6-12-1 0,-4 5 4 15,-2 7-1-15,6-11-1 0,-6 11 2 0,6-9 7 16,-6 9-4-16,0 0 3 0,6-8 0 16,-6 8 4-16,0 0 0 0,0 0 1 0,6-13-2 0,-6 13 1 15,0 0-1-15,3-7-2 0,-3 7 1 0,0 0-2 16,9-5 1-16,-9 5-5 0,7-6 2 0,-7 6 0 15,13-3 1-15,-13 3-5 0,15-3 3 0,-15 3 0 16,21-1-2-16,-4-3-1 0,-1 4 0 0,0 0 1 16,8 0 1-16,2-2-2 0,2 2-3 0,2-1 2 15,-2 2 3-15,15-1-1 0,-5 2 2 0,5-2-2 16,-3 0 0-16,-10 0 3 0,13 5 3 0,-13-5 1 16,1 1 6-16,1-2 1 0,-2 1 0 0,-4-1-2 15,4 2 3-15,-1-1 1 0,-3-1-4 0,-6 1 1 16,-1 1 1-16,2-2-2 0,-2-3-2 0,-4 4-1 15,3 0-1-15,-3-2-1 0,-15 2 0 0,23 2 0 16,-13-2-2-16,-10 0-3 0,19-2 3 0,-19 2-1 16,17 0-2-16,-17 0-7 0,0 0-16 0,13 0-13 0,-13 0-21 15,0 0-12-15,0 0-12 0,0 0-12 0,0 0-19 16,0 0-25-16,0 0-26 0,0 0-29 16,0 0-164-16,-33 13-380 0,33-13 170 0</inkml:trace>
          <inkml:trace contextRef="#ctx0" brushRef="#br0" timeOffset="24801.26">16254 2164 39 0,'0'0'191'0,"0"0"-13"15,0 0-12-15,0 0-8 0,-3 16-16 0,3-16-8 16,-1 11-7-16,1-11-6 0,0 15-6 0,0-15-6 16,0 17-4-16,0-17-8 0,1 18-6 0,-1-9-3 0,0-9-9 15,0 18-5-15,3-11-3 0,-1 8-7 16,-2-15-5-16,1 17-5 0,2-8-4 0,-3-9-5 15,2 14-6-15,-2-14-1 0,1 11-4 0,-1-11-2 16,0 11-1-16,0-11-7 0,2 10-3 0,-2-10 2 0,0 0-5 16,4 10 4-16,-4-10-2 0,0 0 8 0,5 9-2 15,-5-9-1-15,0 0-4 0,0 0-1 16,0 0-2-16,0 0 3 0,22-19-4 0,-15 14-6 0,-7 5-2 16,17-11 4-16,-8 0-4 0,3 3 3 0,0-4-4 15,-3 1 1-15,4-1-2 0,-1-1-1 0,1-1-3 16,2-3 3-16,-3 2-3 0,3-2 0 0,6 1-2 15,-8 4-2-15,7-6 0 0,-2 2-2 0,-5 4 1 16,1 1-1-16,-1 3 1 0,-1-3 1 0,1 4-1 16,1-1 2-16,-2 4-4 0,-3-2 2 0,0 1-1 15,1-1-2-15,-1 4 0 0,-9 2 1 0,18-5-1 16,-9 5-1-16,-9 0 0 0,18 1 1 0,-11 5-2 16,1 0 2-16,-2 1 3 0,1 4 4 0,1 1 1 15,2 0 0-15,-4 3-1 0,1 1 1 0,1-1 1 0,-1 8 2 16,1 1-1-16,1 1-1 0,-2-1-1 0,-4 0-22 15,0 1-36-15,-3-1-38 0,-4-1-49 16,4 0-66-16,-6-7-189 0,-2-1-430 0,4-2 191 16</inkml:trace>
        </inkml:traceGroup>
      </inkml:traceGroup>
      <inkml:traceGroup>
        <inkml:annotationXML>
          <emma:emma xmlns:emma="http://www.w3.org/2003/04/emma" version="1.0">
            <emma:interpretation id="{746F0BD7-8E3C-46CC-9E36-9831AD65AEA9}" emma:medium="tactile" emma:mode="ink">
              <msink:context xmlns:msink="http://schemas.microsoft.com/ink/2010/main" type="line" rotatedBoundingBox="9181,5138 14352,3544 14852,5167 9681,6760"/>
            </emma:interpretation>
          </emma:emma>
        </inkml:annotationXML>
        <inkml:traceGroup>
          <inkml:annotationXML>
            <emma:emma xmlns:emma="http://www.w3.org/2003/04/emma" version="1.0">
              <emma:interpretation id="{4EA6B1EE-93CA-4B8F-BA39-6FACC10D1ACC}" emma:medium="tactile" emma:mode="ink">
                <msink:context xmlns:msink="http://schemas.microsoft.com/ink/2010/main" type="inkWord" rotatedBoundingBox="12034,4258 12667,4063 12855,4674 12223,4869"/>
              </emma:interpretation>
            </emma:emma>
          </inkml:annotationXML>
          <inkml:trace contextRef="#ctx0" brushRef="#br0" timeOffset="35188.74">10915 3232 127 0,'0'0'146'0,"0"0"-8"16,0 0-10-16,0-14-2 0,0 14-8 0,0 0-8 15,0 0-7-15,2-12-4 0,-2 12-3 0,0 0-9 16,0 0-4-16,0 0-2 0,1-11-6 0,-1 11-4 0,0 0 1 16,0 0-4-16,0 0-11 0,0 0-10 0,0 0-4 15,0 0-3-15,0 0-7 0,0 0-2 0,0 0-2 16,0 0-2-16,0 0-2 0,0 0 3 0,-16 31-3 15,14-22 7-15,-1 5 2 0,2-3-4 0,-1 3-1 16,-4 3 5-16,2 4 5 0,-2-4-1 0,3 7-5 16,0 1 6-16,0-8-4 0,-2 4-1 0,4 1 2 15,-1-4 0-15,2 5-4 0,0-3 0 0,2-2-3 16,-2-2-1-16,-2 3-6 0,4-1 2 0,-1-4-2 16,-1 4-2-16,3-1-3 0,-3-2 2 0,3-4-4 15,-1 0 1-15,-2 1-5 0,4 1 4 0,-2-2-6 16,1-1-2-16,-3-10-18 0,1 16-12 0,-1-5-15 0,0-11-25 15,5 15-3-15,-4-8-20 0,-1-7-12 0,0 12-18 16,0-12-6-16,0 0-18 0,3 13-21 16,-3-13-165-16,0 0-354 0,12 3 157 0</inkml:trace>
          <inkml:trace contextRef="#ctx0" brushRef="#br0" timeOffset="35637.38">11154 3665 12 0,'0'0'190'16,"0"0"-19"-16,0 0-15 0,0 0-9 0,22 7-16 15,-14-4-9-15,-8-3-11 0,14 10-8 0,-6-8-6 16,-1 2-6-16,2 1-6 0,2 0-6 0,-2-3-7 0,1 4-5 16,1-2-7-16,-1 0-6 0,2-3-2 15,-2 1-5-15,2-1-2 0,-12-1-6 0,24 2-3 16,-13-2-2-16,-11 0-4 0,20-2-6 0,-9 1 0 0,1-1 2 15,-12 2-3-15,19-4-3 0,-10 0-3 0,0 1-1 16,3-1 2-16,-12 4-2 0,18-11-1 16,-9 6 0-16,-3-1-2 0,1-3-2 0,1 4-3 0,-2-5 3 15,1 2-5-15,-2-1 2 0,1-1-2 0,1 3 3 16,-2-4-1-16,-4-3-3 0,-1 14-1 0,2-21-1 16,-4 10-3-16,2 11 2 0,-6-20 1 0,0 9-3 15,-1 4-2-15,-2-4 2 0,-2-2-1 0,-2 3 1 16,1 2 4-16,-3-3 2 0,2 3-3 0,-1-1 5 15,-1 3-1-15,2 1-3 0,-4-4 4 0,4 7-3 0,-2-3 2 16,-3 0-3-16,5 4 0 0,-2 0 2 16,0-2-4-16,15 3-2 0,-30 3 1 0,15-3-2 0,2 2 2 15,4 1 1-15,9-3-3 0,-20 5 1 0,12-1-13 16,0 3-9-16,2 0-5 0,-1-3-12 16,1 2-4-16,6-6-9 0,-9 18-11 0,7-8-11 0,2-10-17 15,-3 17-18-15,3-17-27 0,6 17-154 0,0-9-315 16,2-1 140-16</inkml:trace>
        </inkml:traceGroup>
        <inkml:traceGroup>
          <inkml:annotationXML>
            <emma:emma xmlns:emma="http://www.w3.org/2003/04/emma" version="1.0">
              <emma:interpretation id="{A4586A82-2A2C-40A3-8C15-A602C4C402ED}" emma:medium="tactile" emma:mode="ink">
                <msink:context xmlns:msink="http://schemas.microsoft.com/ink/2010/main" type="inkWord" rotatedBoundingBox="9313,5566 14484,3973 14852,5167 9681,6760"/>
              </emma:interpretation>
            </emma:emma>
          </inkml:annotationXML>
          <inkml:trace contextRef="#ctx0" brushRef="#br0" timeOffset="36460.72">12144 3661 140 0,'6'7'140'0,"-6"-7"-10"0,6 7-14 16,-6-7-9-16,4 11 0 0,-4-11-9 0,5 15-7 16,1-6-4-16,-3 2-8 0,-2 0-9 0,2 1-7 15,2 2 1-15,-4 2-2 0,4 1-9 0,-2-1-7 0,0 1 1 16,0 0-2-16,0 2 1 0,-2 2-6 15,1 3-4-15,-1-3 0 0,-1-3-8 0,0-1 1 16,0 1-1-16,0 0-8 0,0 1 2 0,-1-3-1 0,1 0-3 16,-3-1-1-16,0 2 0 0,-3-7-1 0,3 4 1 15,-2-7 1-15,-1 4 10 0,3-4 6 16,-4 0-10-16,-1-1 10 0,-10-2-5 0,4-1-1 0,-4 1-2 16,-2-4-3-16,1 0-4 0,-6 0 2 0,7-4-7 15,-8 1 4-15,1-1-6 0,0-3 2 0,2-3 0 16,4 2-6-16,-1 2 3 0,1 0-2 0,4-5 2 15,-1 0-1-15,2 3-4 0,1-2 2 0,4-1-11 16,-3 2-11-16,3-3-4 0,3 2-26 0,2 3-4 16,4 7-18-16,-3-15-13 0,0 6-21 0,3 9-17 15,6-17-36-15,-6 17-133 0,10-18-310 0,-3 11 138 16</inkml:trace>
          <inkml:trace contextRef="#ctx0" brushRef="#br0" timeOffset="36077.98">11859 3650 116 0,'0'0'153'16,"0"0"-9"-16,17 4-17 0,-17-4-5 0,13 0-13 0,-13 0-2 15,0 0-5-15,22 0-5 0,-22 0-7 0,18-5-5 16,-10 3-4-16,-8 2-11 0,16-3-1 16,-7-1-7-16,1 1-6 0,1-4-7 0,1 5-5 0,-12 2-3 15,18-5-6-15,-9-4-1 0,0 3-1 0,-2 0-7 16,6-1-3-16,1-1-1 0,-4 2-3 0,1-3 1 15,-2 3-6-15,-2 0 1 0,-1-3 2 0,2-3-2 16,-2 1-8-16,-3 1 1 0,0-1 2 0,-3 11-6 16,0-19 2-16,1 10 0 0,-1 9 0 0,-4-23 2 15,1 14-3-15,-8-2-2 0,2 1 0 0,-3 4-3 16,-1-5 2-16,-1 1-2 0,0 3 2 0,-3 2 4 16,2 1-4-16,0 0-2 0,-4-1 0 0,1 5 0 15,-1-2-2-15,2 1 4 0,-2 1-2 0,2 0 0 16,1 3 0-16,1-3 1 0,-1 4-3 0,2 1 0 15,1 1-9-15,4 1-1 0,-3 0-5 0,3 4-11 16,-1-4-5-16,4 1-14 0,0 0-12 0,3 2-2 16,3-10-18-16,-3 18-16 0,3-7-35 0,0-11-120 15,9 17-272-15,-2-6 121 0</inkml:trace>
          <inkml:trace contextRef="#ctx0" brushRef="#br0" timeOffset="36925.73">12481 3775 19 0,'0'0'194'0,"0"0"-19"0,0 0-11 16,0 0-5-16,0 0-17 0,0 0-9 0,0 0-9 0,-33 16-6 15,29-7-17-15,4-9-5 0,-11 10-1 0,7-3-9 16,-2 4-5-16,0-3-11 0,1 0 0 15,1 1-7-15,-1 2 1 0,2-4-7 0,-1 5-1 0,1-4-8 16,-1 2-4-16,2-1 1 0,2-9-8 0,-3 18-8 16,2-9 4-16,1-9-4 0,1 13-2 0,-1-13 0 15,3 17-3-15,-3-17 4 0,3 11 0 0,2-7-1 16,-5-4 0-16,11 10-2 0,-3-5-3 0,-1-1 1 16,2-2-6-16,5 2-1 0,2-1-1 0,-4 0-1 15,1 0-3-15,-4-2-10 0,9 2-10 0,-3-2-20 16,-1 1-9-16,1-2-16 0,1 0-15 0,-6 0-13 15,7-2-23-15,-2-3-36 0,-2 2-45 0,1-7-140 16,1 4-352-16,1-5 156 0</inkml:trace>
          <inkml:trace contextRef="#ctx0" brushRef="#br0" timeOffset="37177.13">12735 3828 115 0,'-3'5'192'0,"-3"4"-12"0,0 1-15 15,0 1-9-15,0 1-6 0,3 1-12 0,-2 4-12 16,1-3-6-16,1 4-9 0,-3-5-5 0,1 7-10 16,4-4-8-16,-2 1-4 0,0 3-13 0,-3-2-6 15,4-1-5-15,-4 0-6 0,3 1-6 0,-1 4-1 16,0-5-5-16,-1-1-12 0,1-1-25 0,-1 1-21 15,-2-1-25-15,1 0-23 0,1-1-30 0,1-5-46 16,-2 2-176-16,3-4-342 0,3-7 152 0</inkml:trace>
          <inkml:trace contextRef="#ctx0" brushRef="#br0" timeOffset="38435.23">12793 3281 50 0,'0'0'175'0,"0"0"-11"0,0 0-8 0,0 0-17 16,0 0-11-16,0 0-14 0,0 0-3 0,0 0-13 15,0 0-4-15,0 0-9 0,0 0-2 0,0 0-10 0,0 0-6 16,0 0-6-16,12-35-7 0,-12 35-6 15,6-5-2-15,-6 5-4 0,0 0-3 0,10-7-5 16,-10 7-4-16,10-5-6 0,-10 5-10 0,14-7 8 0,-14 7-2 16,12-3-1-16,-12 3-1 0,10-2-2 0,-10 2-2 15,20 0-2-15,-20 0-1 0,19 1-2 16,-9-2 0-16,-10 1-5 0,18 1 2 0,-7 0-3 0,-11-1 2 16,16 3-2-16,-5-3 0 0,-2 4 0 0,-9-4-3 15,18 9 1-15,-11-5 1 0,-1 2 0 0,1-2-2 16,-7-4 0-16,8 12 3 0,-4-3 1 0,-1-2-6 15,-3-7-2-15,5 18 3 0,-7-8-2 0,2-10 1 16,-4 24 4-16,1-10-1 0,-2-3-1 0,-1 2 3 16,0-1 3-16,-3 1 1 0,4-2-2 0,-4 0-1 15,0 0 1-15,1-3 0 0,-4-3 4 0,3 8-2 16,0-8 1-16,-1 1-3 0,1 0 2 0,-1 1-2 0,-2 1 3 16,1-3-4-16,1 0 2 0,1-1-4 0,-2-1 1 15,11-3 4-15,-15 4-4 0,8 1 1 0,7-5 4 16,-11 2-7-16,11-2 0 0,-8 6 2 0,8-6 3 15,0 0-11-15,0 0 14 0,-12 2-3 0,12-2-1 16,0 0-2-16,0 0 1 0,0 0 1 0,0 0-4 16,0 0 4-16,0 0-6 0,0 0 5 0,0 0-1 15,0 0-3-15,0 0 1 0,50-8 1 0,-36 7-4 16,1 1 2-16,4-1 4 0,0 1-6 0,8 0 3 16,-1-2-1-16,2 2 1 0,3-3 2 0,2 3-2 0,-3 0-13 15,0 0 13-15,-2 5 2 0,-1-7-4 16,0 2 1-16,-2 2-5 0,-7-1-9 0,-2-1-7 15,-1 1-13-15,-3-1-5 0,-1 3-17 0,-11-3-14 0,15 3-17 16,-15-3-17-16,13 0-25 0,-13 0-159 0,0 0-310 16,12 0 138-16</inkml:trace>
          <inkml:trace contextRef="#ctx0" brushRef="#br0" timeOffset="31844.05">8156 4562 149 0,'0'0'192'16,"-9"-7"-10"-16,9 7-6 0,0 0-9 0,0 0-9 16,-6-9-11-16,6 9-9 0,0 0-3 0,0 0-11 15,0 0-13-15,0 0-11 0,-3-11-10 0,3 11-9 16,0 0-10-16,0 0-5 0,22-4-8 0,-22 4-5 15,26 1-9-15,-10 2-1 0,1-1-7 0,2-2-4 16,8 7-1-16,1-1-3 0,4 1-3 0,6-2-2 16,3-1 0-16,-9-2-3 0,7 5-4 0,0-3 1 15,0 5-3-15,-6-5 0 0,-5 0-2 0,5-1-1 16,-1 1-2-16,1-3-3 0,-4 3 2 0,5-2 0 0,-3-2-3 16,1-2 1-16,-4 2 0 0,-4 2-3 0,1-4 2 15,-6 2-2-15,1-2 0 0,-4 0 0 0,-2 1 1 16,-1 1 0-16,2-4-1 0,-15 4 0 0,19-2-1 15,-11 1-1-15,-8 1 2 0,13-2-5 0,-13 2-5 16,12-2-9-16,-12 2-7 0,0 0-12 0,0 0-15 16,12-4-12-16,-12 4-8 0,0 0-18 0,0 0-10 15,0 0-20-15,0 0-23 0,0 0-39 0,0 0-117 16,-42 6-322-16,33-3 142 0</inkml:trace>
          <inkml:trace contextRef="#ctx0" brushRef="#br0" timeOffset="32227.01">8122 4930 22 0,'0'0'166'0,"0"0"-12"0,0 0-7 16,0 0-11-16,47-3-3 0,-39 4-10 0,-8-1 3 15,25 0-11-15,-8-1-6 0,2 1-1 0,6-3-4 16,2 3-7-16,-1 0-1 0,3 0-4 0,0 3-5 16,17-2-5-16,-9 1-2 0,4 0-2 0,-3 0-2 15,4-2-7-15,0 1-6 0,-2 2-1 0,-1 0-5 16,-6-2-4-16,7-1-2 0,-7 3-9 0,3-2-2 15,-4 1-6-15,-3 0 2 0,-2 2-8 0,-2-2-7 16,0 1 3-16,-7-1-1 0,2 0-3 0,-6 1-11 0,0-3-17 16,-1 4-20-16,-4-2-19 0,-9-2-25 15,17 1-16-15,-17-1-22 0,7 3-34 0,-7-3-33 16,0 0-172-16,0 0-376 0,0 0 166 0</inkml:trace>
          <inkml:trace contextRef="#ctx0" brushRef="#br0" timeOffset="33933.58">9822 4351 95 0,'4'-10'210'0,"-4"10"-14"0,0 0-14 16,0 0-14-16,8-7-7 0,-8 7-13 0,0 0-14 15,0 0-8-15,3-10-10 0,-3 10-15 0,0 0-9 16,0 0-6-16,0 0-4 0,0 0-8 0,0 0-7 16,0 0-2-16,22 11-8 0,-22-11-1 0,6 10-4 15,2-3-3-15,-2 4-3 0,-3-1-1 0,2 2-9 16,0 1 3-16,-1 1-4 0,2 2-2 0,0 2-4 16,-1-2-2-16,1 7-1 0,-5-4-5 0,7-3-1 15,-4 7-2-15,2-2 0 0,-4-3 0 0,1-1-6 16,0 1 2-16,0 1-1 0,0-3-1 0,-2 1-4 15,-1-3 1-15,0 1-4 0,0 1 6 0,-1-1-6 16,1-2 5-16,-3-1-2 0,1-1 0 0,1 0-3 0,1-11 2 16,-6 19-2-16,4-8 1 0,2-11-3 0,-6 14 1 15,3-6-1-15,3-8-2 0,-6 10-6 0,6-10 0 16,-3 10 6-16,3-10-3 0,0 0 2 0,-4 7 3 16,4-7 0-16,0 0 0 0,0 0-4 0,0 0-1 15,0 0 2-15,0 0-1 0,0 0 0 0,0 0 1 16,0 0-2-16,18-27 0 0,-12 15 0 0,3 2-1 15,-2-3-6-15,4-2 0 0,0 1-9 0,-3 0-3 16,4-7-7-16,-2 6-3 0,8-6-7 0,-3 0-6 16,2 1 3-16,-3-1-2 0,3 0-12 0,1 3 8 0,6-13-8 15,-8 7 14-15,3 3 2 0,-2-4-3 16,2 5 7-16,-1 2 2 0,1 0 5 0,1 1 5 16,-8 3-2-16,4-3-3 0,-2 6 9 0,-1-6 2 0,-1 6 4 15,3-1-5-15,-3 0 11 0,1 2-3 0,-1-1 0 16,0 0 0-16,-4 4 3 0,3-3 1 0,-2 3 2 15,0 2-1-15,0-1 3 0,-9 6 1 0,17-7-2 16,-10 4-2-16,4-4 9 0,-2 4-4 0,1-1 5 16,-1 2 3-16,3 1 4 0,-12 1 0 0,21-7-2 15,-11 5 3-15,-10 2-3 0,21 0 1 0,-21 0-3 16,16 0-1-16,-16 0 6 0,17 2-5 0,-17-2-6 16,15 3 5-16,-8 2 2 0,-7-5-4 0,14 6 9 15,-10 1 1-15,2-1-1 0,0 1 5 0,-3 1-1 0,-3-8 2 16,6 24 5-16,-4-14-3 0,1 5 7 15,-3-5 0-15,3 7-2 0,-3-2 4 0,-3 5 2 16,0 2 1-16,0 4-2 0,-2-1-4 0,2-1 6 0,-3 4-2 16,-3-3-6-16,2 0 6 0,4 3-7 15,-3-4-1-15,4 0 0 0,-1 5-1 0,0-5-3 0,0 0 1 16,6 1-3-16,-1-4 2 0,-1-5-3 0,5 9-1 16,2-8-3-16,2 2 3 0,-1-6-5 0,3 5 3 15,6-4-3-15,4 0 0 0,-1-1-3 0,3-2 0 16,-8-2-19-16,2-1-11 0,11 0-21 0,-2-1-20 15,-2-1-17-15,0 0-21 0,-5-2-22 0,-1-3-22 16,2-1-40-16,-3-1-178 0,3-5-393 0,-5-1 174 16</inkml:trace>
        </inkml:traceGroup>
      </inkml:traceGroup>
    </inkml:traceGroup>
    <inkml:traceGroup>
      <inkml:annotationXML>
        <emma:emma xmlns:emma="http://www.w3.org/2003/04/emma" version="1.0">
          <emma:interpretation id="{4C5AE6FB-4C6B-4161-916C-60D6BA317AC2}" emma:medium="tactile" emma:mode="ink">
            <msink:context xmlns:msink="http://schemas.microsoft.com/ink/2010/main" type="paragraph" rotatedBoundingBox="5004,7297 19895,6651 19971,8414 5081,90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CF2C697-1699-4F06-8CE0-4CDBECA930D8}" emma:medium="tactile" emma:mode="ink">
              <msink:context xmlns:msink="http://schemas.microsoft.com/ink/2010/main" type="line" rotatedBoundingBox="5004,7297 19895,6651 19971,8414 5081,9059"/>
            </emma:interpretation>
          </emma:emma>
        </inkml:annotationXML>
        <inkml:traceGroup>
          <inkml:annotationXML>
            <emma:emma xmlns:emma="http://www.w3.org/2003/04/emma" version="1.0">
              <emma:interpretation id="{D437FEBD-175D-42EF-8C09-632F9F243F2C}" emma:medium="tactile" emma:mode="ink">
                <msink:context xmlns:msink="http://schemas.microsoft.com/ink/2010/main" type="inkWord" rotatedBoundingBox="5007,7355 8648,7197 8705,8521 5064,8679"/>
              </emma:interpretation>
            </emma:emma>
          </inkml:annotationXML>
          <inkml:trace contextRef="#ctx0" brushRef="#br0" timeOffset="46173.72">3765 7263 12 0,'-6'-6'235'0,"6"6"-9"16,-10-9-21-16,10 9-23 0,-8-3-18 0,8 3-15 0,0 0-22 15,0 0-6-15,0 0-15 0,0 0-9 16,35-4-9-16,-14 2-7 0,-2 2-10 0,9 3-5 16,-1 0-7-16,14-3-4 0,0 2-8 0,1 3-3 0,-2-2-4 15,2-1-5-15,-2-1-4 0,-7 0-19 0,-3 3-17 16,-3-1-22-16,1 0-23 0,-4-2-15 0,0 5-22 15,-2-6-26-15,-4 1-25 0,2 0-157 0,2-3-319 16,5-1 140-16</inkml:trace>
          <inkml:trace contextRef="#ctx0" brushRef="#br0" timeOffset="45893.06">3929 6672 92 0,'-12'-10'162'16,"12"10"-14"-16,0 0-3 0,0 0-11 0,0 0-2 15,0 0-15-15,0 0-3 0,0 0-7 0,0 0-3 16,0 0-8-16,0 0-6 0,0 0-6 0,0 0-5 15,0 0-7-15,0 0-6 0,0 0-6 0,0 0-4 16,0 0-3-16,0 0-5 0,0 0 2 0,0 0-2 16,0 0 2-16,0 0-1 0,0 0 2 0,0 0 0 15,0 0-3-15,20-4-3 0,-20 4-1 0,25-6-1 0,-7 2-1 16,4 1-3-16,7-2 0 0,-4 0-5 0,2-3-2 16,3 1-5-16,0-3-3 0,0-1-2 15,-2 0 1-15,0-2-3 0,2 5 2 0,-3-5-5 0,-3 2-7 16,-2 0 5-16,-6-2 0 0,1 3-4 0,-4-1 0 15,2 1-1-15,-1-1 0 0,-1-3-5 0,-5 4 1 16,-2-6-1-16,-1 7-5 0,-5-2 1 0,0-1-2 16,0 12-2-16,-4-22-3 0,-2 13-3 0,2 0 2 15,-5 2 1-15,-2 0 0 0,-1 0-2 0,-1 3 2 16,-5-3-5-16,4 4 7 0,-2 1-4 0,-2 1 4 16,3-1-4-16,-1 2 5 0,1 0 0 0,2 2-2 15,-1 1-2-15,2-1-1 0,2 4 2 0,-5-1 1 16,1 0-3-16,4-1 1 0,0 6 2 0,1-2 3 0,-3 2-2 15,4 1 0-15,-2 2 0 0,4-3-1 0,-2 7 1 16,4-1-2-16,-2-1 3 0,1 3 4 16,-2 6 0-16,7 2 0 0,-5 1 3 0,4 1 0 0,2 7 0 15,-2-1 7-15,2-6-2 0,-1 10 2 0,3-9 0 16,-1 6-2-16,2 0 4 0,-1 0 3 0,-3 3 2 16,0-11 5-16,0 9-4 0,0-9 4 0,0 10-6 15,0-1 4-15,0-7 0 0,0-2-1 0,0 1-3 16,-3-1 5-16,0 10-2 0,0-9 0 0,0-2-7 0,2 0 1 15,0 3 1-15,-4-5-1 0,5 2-2 16,-6-4 1-16,5 2-1 0,-1-1-1 0,-2-5 1 16,2-2-2-16,-2 1 1 0,2-3 1 0,1 3-6 0,1-2-1 15,-3 0 2-15,3 1 1 0,-2-6-3 0,1 0 0 16,1-10-10-16,-2 18-12 0,2-18-17 16,2 18-11-16,-2-12-21 0,0-6-16 0,1 16-15 0,-1-16-18 15,2 16-22-15,-2-16-25 0,4 7-32 0,-4-7-185 16,0 0-409-16,0 0 181 0</inkml:trace>
          <inkml:trace contextRef="#ctx0" brushRef="#br0" timeOffset="46466.73">4879 6923 197 0,'0'0'196'0,"-12"-4"-13"0,12 4-15 15,-16 0-9-15,16 0-15 0,-19 4-9 0,7-2-10 16,4 3-5-16,-8 3-6 0,0 2-2 0,-1 0-4 16,4 1-11-16,1 1-6 0,0 1-5 0,0 1-4 15,4 2-8-15,1 2-4 0,0-4-9 0,2 4-3 16,1 5-10-16,1-5-1 0,1 0-4 0,4-1-1 15,4 4-8-15,-6-3-1 0,4-1-2 0,5 0-2 16,-3-1-8-16,0 2-19 0,1-5-21 0,1 4-10 16,4-7-17-16,-3 4-17 0,7-5-18 0,-2 2-13 15,-1-4-18-15,2-2-25 0,0-2-23 0,3 1-169 16,-2-4-355-16,0-1 158 0</inkml:trace>
          <inkml:trace contextRef="#ctx0" brushRef="#br0" timeOffset="46915.27">5208 7115 144 0,'0'0'232'0,"0"0"-27"0,4-6-17 0,-4 6-27 15,0 0-14-15,0 0-14 0,0 0-9 0,0 0-19 16,0 0-4-16,19 8-10 0,-19-8-10 0,9 12-6 16,-6-4-4-16,0-1-8 0,0 3-3 0,-3-10-7 15,2 20-4-15,1-10-3 0,-3-10-8 0,0 15-3 16,1-4 1-16,-1-11-5 0,0 14-5 0,0-14 0 15,0 14-2-15,0-14-3 0,-1 10-4 0,1-10 2 16,1 11-1-16,-1-11-2 0,0 0 3 0,0 0-1 16,0 0-1-16,0 0-4 0,0 0-1 0,0 0-2 15,0 0-8-15,0 0-1 0,0 0-15 0,27-14 2 16,-21 3-7-16,7 0-2 0,-4-1-2 0,5-2-4 0,-4 1-1 16,7-3 3-16,-1 2 2 0,-1 2 4 0,-2-2 0 15,4-3 1-15,-5 8 2 0,1-2 6 0,-2 0 3 16,1 2 2-16,-2 0 4 0,0 2 4 0,-1 2-3 15,-1 1 2-15,-8 4 5 0,18-6 1 0,-8 5-3 16,-10 1-1-16,23 0-2 0,-16 3 1 0,5 1-1 16,-2-1 6-16,-1 2 4 0,2 3 7 0,-1 3 2 15,-1 2-5-15,2-1 7 0,-2 5-3 0,-2-3-1 16,-1 4 2-16,3-3-6 0,-5 4 3 0,2-3-3 16,0 8-4-16,-3-10 1 0,0 3 1 0,-1-3-2 0,-2-1-6 15,0 4 3-15,0-5-18 0,-2 1-16 16,2-2-17-16,0-11-13 0,-12 17-19 0,6-13-24 15,2 3-30-15,4-7-18 0,-16 7-180 0,16-7-353 0,-15-4 156 16</inkml:trace>
          <inkml:trace contextRef="#ctx0" brushRef="#br0" timeOffset="47250.91">6086 6651 133 0,'0'0'186'16,"10"8"-18"-16,-1-1-6 0,5 5-12 0,-5-1-17 16,1 2-8-16,-1 3-8 0,5 8-5 0,-4-3-8 0,2 1-6 15,-2 1-1-15,-4 2-7 0,5 0-7 16,-2-1-6-16,-3 4-6 0,-5-3-1 0,2 1-2 15,0-2-8-15,-3-2-5 0,-3 0 1 0,-1 4-8 0,-2-3 1 16,0 1-5-16,0-9-3 0,-2 5-5 16,-5 1 1-16,4-5-4 0,-2-4 0 0,3 5-7 0,-6-5-1 15,2 0-2-15,2 0-8 0,-1-3-18 0,5 1-16 16,-7-2-14-16,-1 2-23 0,9-8-20 0,-1 3-27 16,6-5-8-16,-9 11-24 0,9-11-28 0,0 0-158 15,0 0-348-15,0 0 154 0</inkml:trace>
          <inkml:trace contextRef="#ctx0" brushRef="#br0" timeOffset="47817.39">6597 7269 186 0,'14'1'211'0,"8"-1"-10"0,2 3-17 0,10 0-9 16,5-3-13-16,7 1-9 0,-1 1-9 0,-2 2-7 16,2-4-12-16,3 0-8 0,-2 4-11 0,2-4-6 15,-2 1-12-15,-1 0-7 0,-5-1-10 0,-9 1-6 16,-4 3-8-16,-1-4-2 0,-4 0-7 0,-6 3-10 15,1-3-18-15,-1 3-27 0,-4 0-21 0,2-2-27 16,-4 3-19-16,-10-4-28 0,12 6-31 0,-5-5-30 16,-7-1-164-16,0 0-355 0,0 0 157 0</inkml:trace>
          <inkml:trace contextRef="#ctx0" brushRef="#br0" timeOffset="47568.49">6754 6945 161 0,'0'0'207'15,"16"-2"-15"-15,-4 0-16 0,-1 2-10 0,5 0-15 0,-1 0-9 16,5 0-7-16,-4 0-9 0,6 2-8 16,-4 0-11-16,8 0-7 0,-1-1-6 0,-1 1-2 15,1-1-10-15,-5 0-3 0,-1 2-3 0,0-3-7 0,-2 0-3 16,5 3-4-16,3-2-3 0,-5-1-5 0,-1 0-2 16,-2 0-3-16,-1 0-4 0,0 0-5 0,1 0-6 15,-4 0-2-15,4-1-4 0,-2 2-1 0,-2-1-4 16,-13 0-4-16,16-1-2 0,-4 2-8 0,-12-1-13 15,14 0-18-15,-14 0-17 0,0 0-26 0,0 0-13 16,0 0-12-16,7 3-21 0,-7-3-25 0,0 0-33 16,0 0-194-16,-33 7-392 0,20-7 173 0</inkml:trace>
        </inkml:traceGroup>
        <inkml:traceGroup>
          <inkml:annotationXML>
            <emma:emma xmlns:emma="http://www.w3.org/2003/04/emma" version="1.0">
              <emma:interpretation id="{B40B48F0-88E7-42D8-AF1D-548004935DDC}" emma:medium="tactile" emma:mode="ink">
                <msink:context xmlns:msink="http://schemas.microsoft.com/ink/2010/main" type="inkWord" rotatedBoundingBox="9332,7150 16682,6831 16751,8431 9402,8749"/>
              </emma:interpretation>
            </emma:emma>
          </inkml:annotationXML>
          <inkml:trace contextRef="#ctx0" brushRef="#br0" timeOffset="51780.53">8081 6905 90 0,'0'0'108'0,"0"0"-8"16,0 0-7-16,0 0-5 0,0 0-1 0,0 0-3 16,0 0-13-16,0 0 1 0,0 0-9 0,-6-17 5 0,6 17-4 15,0 0-8-15,0 0-3 0,0 0-1 0,0 0-6 16,0 0 8-16,3-9-16 0,-3 9 12 0,0 0 5 15,0 0-1-15,0 0 0 0,0 0-2 0,0 0-1 16,0 0 3-16,0 0-6 0,0 0 1 0,0 0 3 16,0 0-3-16,0 0-3 0,0 0 0 0,0 0-6 15,0 0-3-15,0 0-2 0,0 0 0 0,0 0-8 16,0 0 4-16,0 0-9 0,0 0-3 0,0 0-5 16,0 0 3-16,0 0-1 0,0 0 4 0,0 0 0 15,0 0 2-15,0 0 4 0,0 0-2 0,0 0-6 0,0 0 5 16,0 0 0-16,0 0-1 0,0 0-2 15,0 0 2-15,-6 37 0 0,6-37-2 0,0 9 2 0,0-9-4 16,0 0 3-16,0 16-8 0,0-16 4 0,0 0-3 16,3 10 0-16,-3-10 0 0,0 10 4 0,0-10 2 15,0 0-2-15,0 11 2 0,0-11-3 0,0 0 2 16,-3 15-1-16,3-15 1 0,-3 10-4 0,3-10 4 16,0 0 0-16,0 19-3 0,0-19 2 0,0 13-4 15,0-13 3-15,0 18-5 0,0-18 2 0,0 15 0 16,0-6-3-16,0-9 0 0,0 20-1 0,3-9 0 15,-3-11-1-15,3 20 2 0,-3-9 0 0,0-2-5 16,0-9 4-16,3 19-5 0,2-9 4 0,-5 1-4 16,0-11-1-16,3 17 2 0,0-8 2 0,-3-9 2 15,0 16-1-15,0-6-4 0,0-10 0 0,3 14 2 16,-3-14-2-16,3 15 2 0,-2-6 0 0,-1-9-2 0,2 11 0 16,-2-11 1-16,0 0-1 0,0 14-3 15,0-14 5-15,3 10-4 0,-3-10 1 0,0 0-2 0,1 11 3 16,-1-11-5-16,0 0 6 0,0 0-4 0,0 0 5 15,3 7-4-15,-3-7 4 0,0 0 0 0,0 0 6 16,0 0 7-16,0 0 6 0,0 0-1 0,0 0 0 16,0 0 3-16,0 0-6 0,0 0 0 0,0 0-5 15,0 0-2-15,0 0 5 0,0 0-9 0,0 0 5 16,11-28-3-16,-11 28-1 0,3-18-4 0,0 9 0 16,0-2 1-16,0-2-5 0,0-2-1 0,4 0-3 0,-4 2 1 15,3-4 0-15,2 5-3 0,-6-4-2 16,4 0-1-16,0 3 0 0,0 0-1 0,2-1-2 0,-1 0 2 15,-1 3-5-15,3-4-1 0,0 6 1 16,-4-2-3-16,4 0 4 0,-2-1-2 0,2 4 3 0,-2-3-4 16,5 1-2-16,-1 0 1 0,-5 2 0 0,7-2 0 15,-4 3-1-15,-1-3 2 0,7 1 3 0,-5 0 0 16,-1 2 2-16,1 3-2 0,4-2 4 0,-1-3 1 16,-1 2 1-16,2 2-2 0,-1-2 2 0,-4 4-3 15,1-1 5-15,-1-1-4 0,0 3 4 0,2-3-2 16,-2 3 2-16,-9 2 0 0,16-7 0 0,-8 4-2 15,0-2 2-15,-8 5-4 0,14-3 5 0,-14 3-3 16,10-4 0-16,-10 4-1 0,14-2 3 0,-14 2-2 16,0 0 0-16,0 0 0 0,16 2 1 0,-16-2-2 15,0 0-1-15,12 7 3 0,-12-7-1 0,6 11 0 16,0-5 5-16,-6-6-1 0,1 16-4 0,5-6 1 16,-6 0 4-16,3 3-4 0,0-1 0 0,-1 5 0 15,-2-6 3-15,3 6-2 0,-3-1 4 0,0 3-2 0,3-2 5 16,-3 1-2-16,0-2 4 0,3 2 2 0,0 0-2 15,-3 3 4-15,3-4 0 0,0 1-2 0,-2-3-2 16,4 2 1-16,-4-4 1 0,2 3-2 0,0-3 2 16,0-3-2-16,0 0-1 0,0-3 0 0,-3-7 1 15,5 21 0-15,-2-14 1 0,0 0-2 0,-3-7 0 16,9 13 2-16,-6-6-1 0,-3-7-3 0,7 9-4 16,-7-9-8-16,0 0-11 0,7 7-15 0,-7-7-15 15,0 0-18-15,9 2-17 0,-9-2-21 0,0 0-24 16,0 0-25-16,0 0-20 0,14-20-40 0,-11 8-169 15,0-4-414-15,1 1 184 0</inkml:trace>
          <inkml:trace contextRef="#ctx0" brushRef="#br0" timeOffset="55768.72">12025 6774 15 0,'0'0'204'0,"0"0"-17"0,0 0-14 0,-20 10-17 16,20-10-6-16,-1 11-13 0,-1-1-6 0,2-10-5 15,-6 22-6-15,2-6-4 0,2-1-8 0,-2-1-3 16,2 3-7-16,1 0-7 0,-4 7-9 0,-1-2-5 16,5 6-8-16,1-7-5 0,-3 7-5 0,0-1-5 15,-3 2-4-15,5-2-4 0,-4 1-3 0,2 0-7 16,2-3-3-16,1 3-3 0,1-3-3 0,1-1 0 0,2 0-1 15,-1-7-7-15,3-1 2 0,1 2-1 16,-1-1-2-16,6-3-1 0,0-3-1 0,8 5-2 16,2-4 2-16,-4-3-2 0,-2 0 1 0,8-2-4 15,2 2 0-15,0-7 0 0,3 2-4 0,2-4 3 16,-1 0-6-16,0-5 5 0,0 2-6 0,8-7 4 0,1-1-1 16,0-2-7-16,3 2-11 0,-2-9-7 0,3 1-8 15,-1-1-13-15,3-3-8 0,-2-3-11 0,3 1-6 16,-6-9 1-16,1 5-3 0,-3-3-1 0,-5-2 5 15,0 3 4-15,-8 2 0 0,-2-2 1 0,-4 0 7 16,-1 0 5-16,-5-4 2 0,-5 10 9 0,-2 3 1 16,-5-4 5-16,-1-3 0 0,0 1 7 0,-3 1 1 15,-6 2 7-15,1 1-4 0,-1 0 8 0,-8-2 3 16,2 6 3-16,-4-1 2 0,-4 4 5 0,-2-1-1 16,0 4-1-16,-1 1 3 0,-2 3 3 0,-2-1 2 15,-6 1-11-15,-2 0 13 0,11 6 1 0,-13 0 5 0,8 4-3 16,4 0 0-16,-3 2 11 0,-7 0-1 0,0 7-4 15,5-4 4-15,1 1 4 0,3 1-7 0,-10 4 7 16,9 1-4-16,-6 6 0 0,-1-4 2 0,1 3 3 16,2 5-1-16,8-6-5 0,1 1-2 15,0 3 1-15,-5 2-1 0,9-6 0 0,3 2 1 0,3 4-6 16,-1-3 1-16,8-5-1 0,1 3 1 0,1-4 0 16,0 3 1-16,6-1-1 0,0 1 3 0,4-3-1 15,5 0 0-15,-1 1 2 0,5 1-4 0,7-3 5 16,5 3-2-16,9 0-1 0,5 1-4 0,0-3-1 15,1 0-2-15,6-2 0 0,1 0-3 0,5-4 2 16,0 1-4-16,-1 2 1 0,4-4-2 0,18 3 0 16,0-5 0-16,0-2 1 0,-18 3-4 0,3-4-11 15,22 3-10-15,-1-3-15 0,-6-2-13 0,1-3-19 16,-20 1-11-16,0 3-30 0,4-3-26 0,-3-2-34 0,-1 1-181 16,-1-6-375-16,-2 3 166 0</inkml:trace>
          <inkml:trace contextRef="#ctx0" brushRef="#br0" timeOffset="56110.48">14059 6480 143 0,'-25'4'231'0,"-4"3"-13"0,2 0-11 15,1 4-13-15,-4 2-13 0,3 1-14 0,4 4-13 0,-6 9-16 16,2 1-9-16,10-3-5 0,-5 7-9 0,9 6-10 15,2 0-12-15,5 2-5 0,2-2-7 16,1 3-8-16,3-1-4 0,6 0-9 0,1 1-2 0,7 1-9 16,-1 1-1-16,3 1-5 0,4-2-4 15,4-3-3-15,3 0-15 0,1-4-24 0,5 2-23 16,1-6-30-16,-1-2-35 0,1 3-38 0,5-8-43 0,-2-3-227 16,3 1-430-16,5-4 190 0</inkml:trace>
          <inkml:trace contextRef="#ctx0" brushRef="#br0" timeOffset="57561.58">14620 6901 37 0,'0'0'196'16,"0"0"-21"-16,0 0-12 0,0 0-7 0,0 0-11 15,0 0-9-15,0 0-8 0,0 0-9 16,-8 35-6-16,11-21-14 0,5 2-5 0,-1 5-5 0,-1-1-8 16,2 2 1-16,-1 3-6 0,0-2-11 0,1-2-5 15,2 3-5-15,-1-3-5 0,0 2-4 0,-6-5-5 16,5 4-3-16,-1-7-4 0,-1 2-5 0,0-3-2 15,-1 3-2-15,0-7-4 0,-3 5 0 0,-1-6-1 16,1 0-1-16,-2-9-2 0,4 15-3 0,-4-15-3 16,0 12 3-16,0-12 0 0,2 10-2 0,-2-10 1 15,0 0-2-15,0 0-2 0,0 0 2 0,0 0-4 16,-11 7 3-16,11-7-3 0,0 0 1 0,0 0-4 16,0 0 1-16,0 0 1 0,0 0-3 0,-17-27-6 0,15 18-6 15,2 9-5-15,-4-17-2 0,2 3-7 0,2 1 0 16,2 0 0-16,-1-4-1 0,4-6-1 0,-1 3 1 15,1-2-3-15,5-1-2 0,-3 0 7 0,5 3-3 16,-4-4 3-16,4 4 4 0,1-2 1 0,1-2-3 16,-1 4 6-16,2 0-2 0,-2 2 4 0,2-2 1 15,-3 7 2-15,5-5-2 0,-7 1 6 0,2 4-1 16,0 1-3-16,-2 0 1 0,7-3 1 0,-5 5 0 16,1 0 6-16,-2-1-4 0,2 3 2 0,0 0-1 15,-1-1 5-15,2 2-3 0,-2 0-1 0,0 4 1 16,-3-1 1-16,5-2-1 0,0 5 5 0,-2-2 1 15,-12 3-1-15,24 3 0 0,-14-2 3 0,2 4-2 0,-2 0 0 16,4 3 5-16,-4 5 7 0,2-2 1 16,-4 3-1-16,2 3 5 0,1 4 6 0,-2 2 2 15,0 1-4-15,-1-1 1 0,1 1-4 0,-1 4 4 0,-2-4 0 16,1 3 0-16,-1-2-2 0,0 3-1 0,2-1-4 16,-5-3 1-16,4 2-1 0,-1-2-2 0,3 1-2 15,-4-4-1-15,0 0-3 0,0-1 3 0,1-3-3 16,1-2 2-16,-1 0-3 0,0-3-2 0,-1-1-14 15,-1-3-9-15,4 0-17 0,-2 1-12 0,1-5-18 16,1 1-27-16,-8-5-25 0,13 2-30 0,-13-2-213 16,0 0-387-16,22-9 171 0</inkml:trace>
          <inkml:trace contextRef="#ctx0" brushRef="#br0" timeOffset="54644.51">10442 6934 146 0,'0'0'163'16,"0"0"-9"-16,0 0-15 0,0 0-21 0,0 0 5 15,0 0-6-15,36 11-10 0,-24-9-8 0,4 1-9 16,2-1-1-16,8 1-12 0,-1 1-5 0,2-1-16 16,3 1 5-16,1 0-3 0,-3 0-4 0,16-1-6 15,-4 2 2-15,2-2-2 0,-4 1 3 0,3-3-3 16,0 2-2-16,-8-2-10 0,6 3 3 0,1-2 0 15,-7-2-6-15,-2 1-5 0,-1 2-2 0,2-2-1 16,-6 1-4-16,3-1-2 0,-4 2-1 0,-6-3 1 16,1 1-6-16,-1 1 0 0,-4-2-3 0,2 2 2 0,-7 0 0 15,2-2-7-15,-12 0-13 0,15 1 1 0,-15-1-7 16,13 0-6-16,-13 0-9 0,11 4-9 0,-11-4-12 16,0 0 2-16,0 0-23 0,0 0 1 0,0 0-9 15,0 0-15-15,0 0-19 0,0 0-14 0,-39 6-142 16,39-6-292-16,-19-5 129 0</inkml:trace>
          <inkml:trace contextRef="#ctx0" brushRef="#br0" timeOffset="54975.92">10509 7258 146 0,'9'1'179'16,"-9"-1"-3"-16,26 4-11 0,-7-2-7 0,2-1-10 0,7-1-10 16,13 4-4-16,2-2-10 0,-3-1-5 0,5-1-4 15,-5 3-4-15,3-1-7 0,2 3-5 0,-5-5-14 16,-8 0-3-16,-5 4-9 0,-1-4-5 0,0 1-12 15,-7 0-2-15,-1 0-5 0,0 3-7 0,0-4-3 16,-2 3-6-16,1 1-14 0,-8-2-15 0,2-1-15 16,-2 2-13-16,-9-3-12 0,18 4-15 0,-10-3-7 0,1 2-10 15,-9-3-12-15,18 3-15 0,-9-2-28 16,-9-1-22-16,19-1-161 0,-9-3-330 0,5 2 147 16</inkml:trace>
          <inkml:trace contextRef="#ctx0" brushRef="#br0" timeOffset="58216.86">15301 5829 157 0,'0'0'192'15,"0"0"-17"-15,0 0-15 0,0 0-22 0,0 0-19 16,0 0-10-16,0 0-7 0,0 0-8 0,0 0-9 0,0 0 0 15,0 0-10-15,-15 26 4 0,11-15-5 0,-2 4-1 16,1-1 0-16,-1 4 3 0,2 6-5 16,-2-1 0-16,0 2 0 0,3-1-5 0,0 3-3 0,2-1-5 15,1-2-7-15,0 1 0 0,0 3-5 16,0-4-2-16,4 1-6 0,-4-1-5 0,2-3-2 16,-1-4 1-16,2 3-8 0,-3-4 5 0,0-1-5 0,1 1-2 15,1-1 0-15,2-3-3 0,-4-1-2 0,2-1 0 16,-2-10-7-16,1 18-10 0,-1-18-21 0,3 15-10 15,-3-15-20-15,2 13-15 0,-2-13-13 0,0 11-16 16,0-11-19-16,0 0-17 0,4 7-33 0,-4-7-174 16,0 0-365-16,0 0 161 0</inkml:trace>
        </inkml:traceGroup>
        <inkml:traceGroup>
          <inkml:annotationXML>
            <emma:emma xmlns:emma="http://www.w3.org/2003/04/emma" version="1.0">
              <emma:interpretation id="{992FAFBA-DDB7-47ED-A037-AD00BED3473A}" emma:medium="tactile" emma:mode="ink">
                <msink:context xmlns:msink="http://schemas.microsoft.com/ink/2010/main" type="inkWord" rotatedBoundingBox="10529,7253 17187,6964 17204,7364 10546,7652"/>
              </emma:interpretation>
            </emma:emma>
          </inkml:annotationXML>
          <inkml:trace contextRef="#ctx0" brushRef="#br0" timeOffset="58598.82">15610 6285 132 0,'0'0'149'0,"0"14"-5"15,0-14-12-15,0 0-8 0,1 14-14 0,2-9-4 16,-3-5-7-16,6 12-4 0,-6-12-7 16,11 10-6-16,-4-6-6 0,-1 1-4 0,-6-5-10 0,17 7-2 15,-8-5-1-15,0-1-5 0,-9-1-7 0,19 6-5 16,-7-6-2-16,1 0-7 0,2 0-2 0,-3 0 4 15,-12 0-11-15,27-3 3 0,-15 0-2 0,3 0-4 16,-3 2 0-16,-3-3-4 0,3 1-3 0,-3-2-2 16,-2 0 1-16,-7 5-5 0,16-11 0 0,-8 4 3 15,-2 3-3-15,-6 4 4 0,7-15-8 0,-4 6-8 16,-3 9 13-16,3-16-1 0,-3 16-4 0,-4-15 5 16,4 15 0-16,-8-17-1 0,2 9-1 0,-1-3 1 15,-5 1-2-15,2 4 4 0,-8-2 3 0,3 1-4 16,-3 3 1-16,0-2-8 0,2 4 6 0,-1 0 3 15,-1 2-8-15,2-2 2 0,1 2 0 0,15 0-1 16,-24 2 5-16,15 0-8 0,0 4 6 0,-1-4 1 0,10-2-16 16,-18 7-11-16,13-2-15 0,5-5-6 0,-16 7-21 15,16-7-10-15,-8 10-12 0,8-10-20 16,0 11-22-16,0-11-162 0,0 0-312 0,12 9 139 0</inkml:trace>
          <inkml:trace contextRef="#ctx0" brushRef="#br0" timeOffset="52875.91">9230 6306 94 0,'0'0'167'0,"0"0"-9"0,0 0-17 16,0 0-2-16,0 0-8 0,0 0 6 0,0 0-2 16,0 0 4-16,0 11 2 0,0-11 3 0,0 0 2 15,0 0 0-15,0 0 0 0,0 0-7 0,0 0-13 16,0 0-8-16,0 0-10 0,0 0-5 0,0 0-6 16,0 0-11-16,0 0-3 0,0 0-7 0,0 0-10 15,0 0 1-15,0-30-4 0,0 30-2 0,0 0-6 0,0 0-5 16,0-16-4-16,0 16-5 0,0 0-4 15,0 0-3-15,0 0-2 0,-3-14-5 0,3 14-4 0,0 0-4 16,0 0 6-16,0 0-4 0,0 0 0 0,0 0-13 16,0 0 0-16,-3-10-10 0,3 10-12 0,0 0-14 15,0 0-12-15,0 0-9 0,0 0-9 16,0 0-11-16,0 0-12 0,0 0-20 0,0 0-14 0,0 0-13 16,0 0-15-16,0 0-18 0,0 0-29 0,0 0-215 15,0 0-437-15,0 0 193 0</inkml:trace>
        </inkml:traceGroup>
        <inkml:traceGroup>
          <inkml:annotationXML>
            <emma:emma xmlns:emma="http://www.w3.org/2003/04/emma" version="1.0">
              <emma:interpretation id="{C3A424CF-7C6A-40BA-A6D7-E4EF08A26B93}" emma:medium="tactile" emma:mode="ink">
                <msink:context xmlns:msink="http://schemas.microsoft.com/ink/2010/main" type="inkWord" rotatedBoundingBox="9940,7083 19895,6651 19971,8414 10017,8846"/>
              </emma:interpretation>
            </emma:emma>
          </inkml:annotationXML>
          <inkml:trace contextRef="#ctx0" brushRef="#br0" timeOffset="53729.55">9683 6051 112 0,'-7'1'169'15,"7"-1"-17"-15,-18 6-8 0,13-4-12 0,5-2-12 16,-12 11-13-16,8-7-4 0,4-4-11 0,-8 8-4 15,8-8-4-15,-4 11-7 0,4-11-7 0,-3 10-2 16,3-10-12-16,0 0-3 0,9 17-3 0,-9-17-3 16,6 10-3-16,-2-2-2 0,2-1-8 0,0-1 2 15,-6-6-2-15,5 15-2 0,1-7-7 0,1 0-3 16,2-3 3-16,0 2-3 0,2 0-10 0,-1 0 6 16,2 3-2-16,1-4-2 0,-2 1-9 0,2-2 7 0,-5 1-3 15,7 1 2-15,-2-2-3 0,-1 1 1 16,1-3-2-16,-4 3 0 0,2-2-2 0,-2 0-2 15,1 3 0-15,-4-4 1 0,5 5-9 0,-4-3 8 0,-1 0-1 16,1 2 2-16,1 0-2 0,1-2 0 0,-2 2 3 16,-1 2-6-16,2-2 4 0,-2-3-1 0,1 3-3 15,1 3 3-15,-4-4-1 0,2 1 4 0,-6-7-8 16,7 14 5-16,-5-6 2 0,-2-8-2 0,4 13 4 16,-4-6 5-16,0-7 6 0,0 0 2 0,-10 14 6 0,4-5-1 15,6-9 5-15,-16 6 0 0,5-3-6 16,-4 0-1-16,3-2-1 0,-3 1-7 0,1-1 6 15,-4-1-2-15,0 0-3 0,1 0-2 0,-1 0-1 0,1 0 1 16,0 0-3-16,2-1 0 0,-1 2-8 16,16-1-7-16,-23 0-13 0,13 0-23 0,10 0-11 15,-22 0-20-15,10 0-16 0,12 0-10 0,-12 3-22 0,12-3-16 16,0 0-45-16,0 0-112 0,0 0-316 0,0 0 140 16</inkml:trace>
          <inkml:trace contextRef="#ctx0" brushRef="#br0" timeOffset="53233.52">9780 6052 143 0,'0'0'200'0,"14"-4"-12"0,-14 4-7 0,20-1-17 0,-8-1-10 16,3 1-8-16,0-2-6 0,2 2-10 0,-3-3-6 15,1 2-11-15,2-2-9 0,-2 3-6 0,-6-1-10 16,-9 2-9-16,24 0-8 0,-16 0-8 0,3-5-5 15,-11 5-4-15,12-2-4 0,-12 2-5 0,0 0-6 16,13 0-4-16,-13 0-3 0,0 0-4 0,0 0-6 16,14-3-14-16,-14 3-8 0,0 0-15 0,0 0-5 15,0 0-15-15,0 0-11 0,0 0-18 0,0 0-17 16,9 6-22-16,-9-6-21 0,0 0-28 0,0 0-168 16,0 0-346-16,0 0 153 0</inkml:trace>
          <inkml:trace contextRef="#ctx0" brushRef="#br0" timeOffset="52488.27">8685 6148 164 0,'0'0'182'0,"0"0"-14"16,0 0-18-16,0 0-16 0,0 0-6 15,0 0-12-15,0 0 2 0,0 0-16 0,-13 18 0 0,10-12-8 16,3-6 0-16,-3 16-7 0,-1-9-7 0,-2 3-3 15,3-1-7-15,3-9-4 0,-3 19 0 0,0-9-8 16,3-10-7-16,-2 18 1 0,2-8-7 0,0-10-5 16,0 21-2-16,2-15-1 0,-2-6-1 0,0 14-1 15,6-8-2-15,-6-6-1 0,6 12 2 0,-6-12-1 16,7 8-2-16,-1-5 3 0,-6-3-7 0,13 7 0 16,-4-6-4-16,-9-1 0 0,20 0-4 0,-7 2 0 15,-2-2-2-15,-11 0-2 0,25-6-5 0,-15 4 2 16,5-3 1-16,-4 0-3 0,2 0 1 0,1-2 0 15,-2 2 0-15,1-4-5 0,-4 0 2 0,1 3-1 16,-1-1-3-16,0-3 2 0,-1 2-3 0,1-3-2 16,-2 0 2-16,-1 3 0 0,-3 1-2 0,2-4 0 0,-2 1 5 15,-3 10-7-15,3-18 2 0,-3 10 0 0,0 8 0 16,0-17-4-16,0 17 0 0,-11-15 2 16,5 6-4-16,0 3 5 0,6 6-4 0,-16-11 4 0,8 7-1 15,-4 0-2-15,-1-2 0 0,0 4 1 0,-2 0 1 16,1-1-1-16,14 3-1 0,-24-2 1 0,12 2 1 15,12 0-2-15,-22 2 3 0,16 0-2 0,6-2 2 16,-16 1-4-16,16-1 4 0,-17 3 0 0,10 1 0 16,7-4-2-16,-14 11-1 0,5-7-17 0,3 3-14 15,6-7-9-15,-10 13-9 0,7-9-10 0,3-4-11 16,-6 18-21-16,6-18-22 0,3 17-15 0,0-10-27 16,4 3-185-16,-1-6-371 0,8 2 164 0</inkml:trace>
          <inkml:trace contextRef="#ctx0" brushRef="#br0" timeOffset="58984.79">16211 6292 74 0,'0'0'137'0,"13"-4"-12"0,-13 4-4 0,17-2-5 16,-17 2-11-16,19-1-2 0,-10-3-9 0,3 2-11 15,-3-1 12-15,3 1-10 0,1-2-7 0,-1 1-11 16,-3-3 1-16,5 1 3 0,-4-1-1 0,-1 0-11 16,3-2-6-16,-5 2-5 0,1-2 0 0,-2 1-2 15,1 0 0-15,-1-3-8 0,-6 10-2 0,8-16-1 16,-8 5 1-16,3 0-6 0,-2 2 1 16,-1 9-6-16,-6-22 0 0,0 10 2 0,-3 1-8 0,-1-1 6 15,1 1-5-15,-4 3-3 0,1 2 0 0,-3-3-2 16,-3 4 1-16,4 1-3 0,-4 0-3 0,4 2 1 15,-1 2-5-15,-2 0 0 0,2 2 4 0,0-1-7 16,-2 3 0-16,3-1 0 0,1 5-8 0,-1 0-4 16,7-1-19-16,-5 1 2 0,4-3-5 0,1 4-15 15,1 0-3-15,1 2-9 0,3-3-19 0,0 5-2 16,2-13-10-16,2 18-10 0,0-7-7 0,7 1-28 0,-4-4-106 16,4 0-258-16,1 0 115 0</inkml:trace>
          <inkml:trace contextRef="#ctx0" brushRef="#br0" timeOffset="59332.01">16403 6344 67 0,'0'0'125'0,"6"8"-6"0,-1-2-11 0,-5-6-5 16,6 12-4-16,-3-6-6 0,-3-6-11 0,7 17-8 15,-1-9 2-15,-1 2-6 0,-2 1 0 0,6 2-10 16,-5-1-8-16,2 3-3 0,0 0-1 0,0-2-3 15,-2 2-3-15,2 0-11 0,-1 2-1 0,1 0-2 0,-2 1-3 16,-2-4 3-16,-1 3-6 0,4 0-4 0,-5-2 3 16,-2-2 2-16,-1 2-4 0,0-2 0 0,-1-6 10 15,1 4-3-15,-5-4 6 0,-2 3 5 0,1-3 1 16,-1-1 6-16,-4-3-1 0,-1 1 0 0,-3-3-2 16,2-1 1-16,-3 0-4 0,1-4-2 0,-2 0-2 15,-5-2-1-15,7 0-8 0,0 3 2 0,-6-5-5 16,8 1 1-16,-2-2-2 0,2 2-2 0,-1-1-5 15,4 0-1-15,-1 0-5 0,5 1-8 0,2 0-9 16,-4 1-13-16,5-1-10 0,6 7-12 0,-8-13-19 16,8 13-21-16,-5-11-20 0,5 11-22 0,0 0-57 15,10-20-96-15,-1 11-300 0,-1 2 133 0</inkml:trace>
          <inkml:trace contextRef="#ctx0" brushRef="#br0" timeOffset="59926.76">16825 6367 111 0,'-6'13'193'0,"5"-6"-14"0,1-7-10 0,-5 20-27 16,5-9 7-16,0 3-19 0,0 2 4 0,5 2-9 16,-2 0-8-16,-3-1-12 0,6 4-8 0,0 1-12 15,-2-5-5-15,-1 5-6 0,2-6-9 0,1 2-10 16,0-1 0-16,-3-3-5 0,-2 3-5 0,4-2-6 0,-1 1-3 16,-1-5 0-16,-1 0-6 0,1 2-3 15,-2-8 2-15,-1-5-8 0,2 17-1 0,-2-10 0 16,0-7-1-16,3 13 2 0,-3-13-4 0,0 0-2 0,3 11 3 15,-3-11-3-15,0 0-2 0,4 6 1 0,-4-6-5 16,0 0-2-16,0 0-7 0,0 0-4 16,0 0-3-16,24-20-8 0,-18 14-5 0,3-2-6 0,0 1-3 15,3-6-4-15,1 4-3 0,2-4-14 0,0 1 3 16,-2 4-1-16,5-4 4 0,-3 6 7 0,2-5 1 16,-3 0 4-16,0 2 2 0,1 3 1 0,-5 1 5 15,4-2 6-15,-5 3 6 0,3 1 1 0,-1 0-1 16,-11 3 8-16,23-3 7 0,-11 3 3 0,-12 0 0 15,19 0-8-15,-11 2 9 0,4 2-4 0,-5-1 2 0,2 1-4 16,-9-4 2-16,16 7-4 0,-13-2 7 16,-3-5 6-16,11 12 1 0,-11-12-2 0,3 12 6 15,0-5 9-15,-3-7 3 0,0 12 3 0,0-12 1 0,-6 15 3 16,6-15-3-16,-11 12 1 0,5-7-4 16,6-5-2-16,-15 10 1 0,8-6-3 0,-6 0-4 15,-1-1 0-15,-1 0-1 0,2 1-5 0,-4-3 1 0,4-1-9 16,-6-1-21-16,4 1-13 0,0-4-19 15,-3 2-14-15,-1-3-13 0,2-1-27 0,-1-1-20 0,3-2-33 16,2 0-167-16,-1-2-344 0,3-2 152 0</inkml:trace>
          <inkml:trace contextRef="#ctx0" brushRef="#br0" timeOffset="60794.4">17116 5950 42 0,'0'0'192'16,"0"0"-18"-16,0 0-13 0,0 0-13 0,0 0-10 0,0 0-16 15,0 0-2-15,0 0-9 0,0 0-2 0,8 30-7 16,-8-30-9-16,6 11-4 0,0-6 0 16,-6-5-4-16,10 9-2 0,-4-1-7 0,1-5-7 0,-7-3-1 15,17 6-6-15,-10-1-5 0,-7-5-7 16,15 2-5-16,-4-1-3 0,-11-1-3 0,16 4-6 16,-16-4 1-16,18-1-3 0,-9 1-4 0,-9 0-4 0,18-6 2 15,-9 6-4-15,1-5-2 0,4-1-5 0,-7 3 1 16,2-4-2-16,0 3-2 0,0-2 0 0,-2-1 0 15,1-4-2-15,-2 5-5 0,0-2 1 0,0-2 2 16,-6 10-3-16,7-15-2 0,-5 9 1 0,-2 6 0 16,4-18-3-16,-4 11 0 0,0 7 0 0,-6-16 3 15,6 16-4-15,-9-13 1 0,3 6-3 0,6 7 3 16,-16-9-2-16,8 6 1 0,8 3-2 0,-16-5 1 16,6 2-5-16,10 3 5 0,-21 0-2 0,21 0 1 15,-20 0-1-15,5 3 5 0,5 1-5 0,1 0 5 0,-1-1-3 16,2 2 3-16,-1 1 0 0,2 0-4 0,-5 3 4 15,4 0 1-15,1-2 2 0,-2-1 0 16,4 2 1-16,1 3-3 0,0-3-2 0,1 0 3 0,3-8-2 16,-5 18 0-16,4-11 3 0,1-7-1 0,0 15 4 15,0-15-5-15,6 14 2 0,-5-8-2 16,-1-6 3-16,10 13 1 0,-2-8-4 0,-1-2 3 0,-7-3 0 16,12 7-6-16,-1-3-9 0,-1-1-3 0,2-2-16 15,-12-1-3-15,27 0-7 0,-14 0-9 0,2-4-11 16,3 3-8-16,-3-5-1 0,3-1-4 0,-2 3-2 15,2-2 0-15,2-2 0 0,-4-2-3 0,1 2 14 16,-3-2 4-16,4 4 11 0,-4-1 23 0,-5 0 5 0,4 0 18 16,-5 3 12-16,2 1 5 0,-10 3 3 15,15-4-5-15,-15 4 7 0,12-4-3 0,-12 4 5 16,15 2 1-16,-6 4 1 0,1-3 5 0,2 4 2 0,-1 3-5 16,0 1 0-16,3 0-4 0,-2 3 2 0,0-1-4 15,3 5-1-15,-2 3-4 0,0-1 1 0,-1-1-3 16,0 1-5-16,-4-5-31 0,-1 4-22 0,-1-3-25 15,0 0-41-15,-1-2-80 0,-5-3-100 0,3-2-315 16,-2-1 141-16</inkml:trace>
          <inkml:trace contextRef="#ctx0" brushRef="#br0" timeOffset="61278.68">18320 6045 149 0,'18'33'191'0,"-6"-22"-17"16,1 10-1-16,2 2-8 0,7 7-9 16,1 1-9-16,1 5-10 0,-1-5-5 0,3 9-12 15,-2-1-6-15,2 3-12 0,-2 1-6 0,-1 0-8 0,-7 8-9 16,1 16-8-16,-9 1-6 0,-8-18-6 0,0 19-5 16,-8-18-4-16,-15 17-3 0,-1-8-4 0,-9 6-19 15,-7-4-38-15,-3-3-18 0,-8-5-30 0,-1 0-25 16,-2-7-31-16,-5-5-42 0,4-1-168 0,14-13-354 15,-2 0 157-15</inkml:trace>
        </inkml:traceGroup>
      </inkml:traceGroup>
    </inkml:traceGroup>
    <inkml:traceGroup>
      <inkml:annotationXML>
        <emma:emma xmlns:emma="http://www.w3.org/2003/04/emma" version="1.0">
          <emma:interpretation id="{7950CA2B-CB59-4399-A083-52954B982E62}" emma:medium="tactile" emma:mode="ink">
            <msink:context xmlns:msink="http://schemas.microsoft.com/ink/2010/main" type="paragraph" rotatedBoundingBox="5030,10504 20417,10246 20447,12040 5060,122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D77BAE1-5F7E-4D79-8B79-4C7A72D07625}" emma:medium="tactile" emma:mode="ink">
              <msink:context xmlns:msink="http://schemas.microsoft.com/ink/2010/main" type="line" rotatedBoundingBox="5030,10504 20417,10246 20447,12040 5060,12298"/>
            </emma:interpretation>
          </emma:emma>
        </inkml:annotationXML>
        <inkml:traceGroup>
          <inkml:annotationXML>
            <emma:emma xmlns:emma="http://www.w3.org/2003/04/emma" version="1.0">
              <emma:interpretation id="{A202AD79-DCAD-46BB-A8D9-E8BC9D885EE3}" emma:medium="tactile" emma:mode="ink">
                <msink:context xmlns:msink="http://schemas.microsoft.com/ink/2010/main" type="inkWord" rotatedBoundingBox="5039,11026 6499,11002 6513,11833 5053,11857"/>
              </emma:interpretation>
            </emma:emma>
          </inkml:annotationXML>
          <inkml:trace contextRef="#ctx0" brushRef="#br0" timeOffset="62562.14">3739 10285 139 0,'0'0'203'0,"0"0"-19"0,0 0-15 15,0 0-21-15,0 0-12 0,0 0-9 0,0 0-11 16,0 0-7-16,0 0-6 0,0 0-6 0,43-1-4 16,-27 1-3-16,5 0-6 0,7 0-3 0,1 0-7 15,4 1-2-15,8 1-11 0,3-2-5 0,-1 0-5 16,3 4-3-16,-4-3-4 0,3 5-6 0,-2-5-5 0,-4 0-3 16,2 4-3-16,-12-5-5 0,2 5 1 0,-3-4-5 15,2 3-7-15,1-1-9 0,-7-1-11 0,5 1-8 16,-4 0-17-16,0 1 5 0,-5-1-9 0,-1 0-17 15,-4 1-12-15,0-2-8 0,3 3-7 0,1-5-12 16,-4 2-15-16,-1-2-12 0,-7 2-30 0,-7-2-117 16,18 0-291-16,-18 0 129 0</inkml:trace>
          <inkml:trace contextRef="#ctx0" brushRef="#br0" timeOffset="62919.66">3810 10565 53 0,'0'0'161'0,"0"0"-11"16,0 0-11-16,0 0-9 0,0 0-9 0,0 0-5 15,25 10-2-15,-16-7-6 0,3-1-11 0,3-1-3 16,2 1-4-16,2 2-9 0,-1-3-4 0,4 1-13 16,7 0 7-16,3 1-7 0,7-2-7 0,2 1-2 15,0-1-5-15,0 2-4 0,5-2-2 0,-3 3-8 16,-3-4-1-16,4 3-5 0,-3-1 1 0,0 0-4 0,-1 1-2 16,-10-1-6-16,-4 0 0 0,6-1 0 15,-4 0 1-15,2 3-8 0,-2 1-11 0,-1-4-10 16,-1 3-17-16,0-3-10 0,-12 2-22 0,5 0-13 0,-4-3-18 15,1 1-17-15,1 1-28 0,-7-4-155 16,1 1-311-16,1-5 138 0</inkml:trace>
          <inkml:trace contextRef="#ctx0" brushRef="#br0" timeOffset="63376.02">4793 10009 145 0,'0'0'164'0,"-11"-6"-13"0,11 6-17 16,0 0-12-16,0 0-12 0,0 0-13 0,0 0-16 15,0 0-1-15,0 0-13 0,0 0 1 0,0 0-10 16,0 0-2-16,0 0 3 0,0 0-6 0,0 0 5 16,14 30 0-16,-10-23-5 0,2 0-1 0,-6-7-4 15,12 13-1-15,2-2-1 0,-7-4 3 0,5 3-5 0,4 1-4 16,-5-3-4-16,4 2-2 0,-2 3-4 0,7 1-2 16,-4-1-2-16,3 0 1 0,1 3-5 0,-1-1 1 15,1 2 0-15,-1 1-3 0,0-5-2 0,1 2-1 16,-1 2-6-16,1 1-2 0,-7-1 2 0,6-2 1 15,-5 5-5-15,-5-4-1 0,4 4 3 0,-7 0-1 0,0-3-1 16,-1 1 0-16,-5 1 2 0,-3-1-1 16,-2 0-8-16,-4 3 4 0,-1 0 4 0,-7 3-6 15,1-6 7-15,-5 3-4 0,-9 4-1 0,8-7-8 16,-11 5-13-16,3-2-13 0,8-1-15 0,-5-4-10 0,-4 7-20 16,5-9-25-16,2 3-23 0,-1-2-63 0,-2-1-106 15,2-1-314-15,-14 1 139 0</inkml:trace>
        </inkml:traceGroup>
        <inkml:traceGroup>
          <inkml:annotationXML>
            <emma:emma xmlns:emma="http://www.w3.org/2003/04/emma" version="1.0">
              <emma:interpretation id="{8F343D53-30B1-4A95-B556-13B03CE57CAF}" emma:medium="tactile" emma:mode="ink">
                <msink:context xmlns:msink="http://schemas.microsoft.com/ink/2010/main" type="inkWord" rotatedBoundingBox="7811,10968 10585,10921 10597,11633 7823,11680"/>
              </emma:interpretation>
            </emma:emma>
          </inkml:annotationXML>
          <inkml:trace contextRef="#ctx0" brushRef="#br0" timeOffset="65844.9">6523 10077 100 0,'0'0'136'0,"0"0"0"0,-3-12-3 0,3 12-1 15,0 0-4-15,-3-11-1 0,3 11-5 0,0 0-8 0,0 0-9 16,-6-9-3-16,6 9-6 0,0 0-7 0,0 0-14 16,-3-11-6-16,3 11-8 0,0 0-8 0,0 0-6 15,0 0-2-15,0 0 2 0,0 0 3 0,0 0 4 16,0 0 1-16,37 13 0 0,-10-7-1 0,3-5-4 16,9 3-3-16,5-2-3 0,6-1-1 0,-3 2-7 0,6-3 0 15,2-3-5-15,-3 3-3 0,23-4-3 16,-25 5-2-16,-3-1-1 0,-3-1-3 0,-2 2 2 15,-12-1-5-15,0 0-2 0,-2 0 1 0,-1-1-7 16,-8 1-9-16,1 0-9 0,-4-3-13 0,-1 3-13 16,-15 0-12-16,19 4-16 0,-8-4-13 0,-11 0-20 0,10 0-12 15,-10 0-23-15,0 0-10 0,0 0-17 0,12 2-136 16,-12-2-318-16,0 0 141 0</inkml:trace>
          <inkml:trace contextRef="#ctx0" brushRef="#br0" timeOffset="66083.06">7067 10159 33 0,'-3'11'178'0,"-3"-2"-14"0,3 3-6 0,-1 3-10 16,1 0-6-16,3 1-5 0,0 1-6 0,0 3-6 16,3 4-7-16,1-2-16 0,-4 0-4 0,3 4-9 15,3-3-10-15,-3 1-10 0,2-2-3 0,-5 1-9 16,3-4-3-16,0-1-2 0,0 2-8 0,0-3-2 15,0 1-5-15,-3-5-3 0,0 2-13 0,1 0-18 0,2-3-14 16,0 0-14-16,-3-4-17 0,6 2-11 16,-6-10-21-16,8 16-11 0,3-11-29 0,0-2-54 15,-2 0-101-15,7-4-290 0,1 1 129 0</inkml:trace>
          <inkml:trace contextRef="#ctx0" brushRef="#br0" timeOffset="66392.15">7995 10009 120 0,'-13'-5'204'0,"-4"5"-14"0,1 5-15 15,-10-2-11-15,7 1-18 0,-6 3 3 0,5 5-11 16,-2 4-7-16,-2-3-11 0,2 0-7 0,-1 6-8 15,4 0-9-15,2 0-5 0,1 2-4 0,7-6-8 16,-1 5-11-16,1-3 2 0,1 4-6 0,5-4-7 16,-3 7-3-16,6-6-5 0,0 5-2 0,6-2-8 15,-6 2-2-15,6-5-4 0,2 5 0 0,1-5-3 0,1-1 0 16,-1 1-7-16,-2-4-13 0,5 1-22 0,-1 0-19 16,1-3-16-16,1 1-25 0,1-2-13 0,-1-3-26 15,3 1-17-15,-4-6-27 0,8 1-45 0,-7-3-119 16,4-2-345-16,2-6 153 0</inkml:trace>
          <inkml:trace contextRef="#ctx0" brushRef="#br0" timeOffset="66859.64">8216 10336 116 0,'0'0'185'15,"0"0"-23"-15,0 0-10 0,0 0-9 0,0 0-18 16,0 0-5-16,13 13-9 0,-13-13-8 0,3 16-6 0,0-9-9 15,-3-7-5-15,6 21-9 0,-6-11-3 0,0 0-5 16,0 1-8-16,3 0 0 0,-3-11-7 16,0 20-3-16,0-9-8 0,0-11-4 0,0 17-2 0,0-17-3 15,0 14-6-15,0-14 1 0,3 11-1 16,-3-11-3-16,1 7 3 0,-1-7-3 0,0 0-3 16,3 10-2-16,-3-10-2 0,0 0-2 0,0 0 3 0,0 0-4 15,26-15-4-15,-19 8-9 0,2-2-7 0,5-2-3 16,-2-1-8-16,8-3-4 0,-2-3 3 0,5 4-5 15,-7-4-14-15,2 1 13 0,3 0 2 0,-8 2-4 16,1 0 9-16,1 2 4 0,-2 0 1 0,0 2 0 16,4-2-4-16,-4 2 15 0,1 4 9 0,-2 1 2 15,1-1-5-15,-2 3 12 0,0 1 1 0,0 1 0 16,-11 2 0-16,22-2 5 0,-22 2-4 0,20 4 6 16,-8 2 1-16,-5-2-2 0,2 2 0 0,1 5-3 0,-1 2 3 15,-1-2-3-15,-2 6-1 0,1-3-1 0,2 2-2 16,-6 3 2-16,3 1-4 0,-1-4 1 15,-2 1 0-15,-3 0-2 0,0 2 1 0,0-3 1 16,0-1-3-16,0 2-6 0,0-4-7 0,0-1-15 0,-2-2-16 16,2-10-10-16,-4 17-18 0,1-10-5 0,3-7-17 15,-8 8-16-15,8-8-14 0,0 0-34 0,0 0-146 16,0 0-318-16,0 0 140 0</inkml:trace>
          <inkml:trace contextRef="#ctx0" brushRef="#br0" timeOffset="67145.99">9146 9918 111 0,'12'7'190'0,"-1"0"-21"0,-2 3-3 0,0 1-11 16,2 3-10-16,1 4-9 0,3 6-7 15,-3 0-12-15,-3 3-9 0,5 6-3 0,-5-6-5 0,0 2-7 16,-2 6-10-16,-7-7-7 0,0-1-5 0,0 2-9 16,0 1-6-16,-2-3 0 0,-5 2-7 0,0-3-4 15,-4 0-3-15,-2-2-5 0,-2 1-3 0,1-3-5 16,-2-2 3-16,1 1-11 0,0-3-19 0,-3-4-17 16,5-1-16-16,-2-4-12 0,3 2-15 0,-3-4-13 15,8-1-26-15,-2 0-11 0,1-1-15 0,8-5-44 16,-9 3-118-16,9-3-308 0,0 0 137 0</inkml:trace>
        </inkml:traceGroup>
        <inkml:traceGroup>
          <inkml:annotationXML>
            <emma:emma xmlns:emma="http://www.w3.org/2003/04/emma" version="1.0">
              <emma:interpretation id="{44C46E0D-D7EB-4580-98F4-06672740818C}" emma:medium="tactile" emma:mode="ink">
                <msink:context xmlns:msink="http://schemas.microsoft.com/ink/2010/main" type="inkWord" rotatedBoundingBox="11110,10811 16330,10724 16347,11761 11127,11848"/>
              </emma:interpretation>
            </emma:emma>
          </inkml:annotationXML>
          <inkml:trace contextRef="#ctx0" brushRef="#br0" timeOffset="67729.63">9819 10622 20 0,'0'0'215'0,"27"5"-20"0,-11-3-10 16,4 1-12-16,8-3-15 0,5 2-13 0,10-2-6 15,5 3-9-15,-2-2-9 0,5-1-3 0,-2 0-8 16,3-1-10-16,0 1-5 0,2 3-9 0,-2-2-12 15,-3-2-1-15,2 5-10 0,-9-4-3 0,-2 1-12 0,-9 1-5 16,-2-1-4-16,-2 2-16 0,-8-1-21 16,-1-1-21-16,-2 3-23 0,1 1-22 0,-8-3-20 15,3 1-42-15,-4 0-34 0,-8-3-160 0,12 1-347 16,-12-1 153-16</inkml:trace>
          <inkml:trace contextRef="#ctx0" brushRef="#br0" timeOffset="67464.43">9940 10322 194 0,'0'0'205'0,"15"-4"-16"0,-3 2-18 0,2-2-13 16,3 3-9-16,-1 1-14 0,4 0-7 0,6-2-6 15,1 3-8-15,2 0-4 0,-1-1-12 0,2 0-4 16,1 0-5-16,-1 0-8 0,0 0-6 0,0 1-5 16,8-2-9-16,-8 2-3 0,0-2-7 0,0 2-2 15,-3-1-6-15,1 0 1 0,0 0-8 0,2 3-9 16,-7-2 2-16,3-1-2 0,-5 2-5 0,-3-2 1 15,2 2-1-15,-2-2-5 0,-8 2-2 0,-10-2 4 16,22-2-13-16,-13 4-13 0,-9-2-18 0,12 0-19 16,-12 0-8-16,0 0-6 0,0 0-25 0,0 0-28 15,0 0-27-15,-31 11-34 0,16-8-169 0,-4-3-368 16,-7 5 163-16</inkml:trace>
          <inkml:trace contextRef="#ctx0" brushRef="#br0" timeOffset="73775.71">11306 10238 147 0,'6'-8'145'0,"-2"3"-8"0,5-5-4 16,-3 3-4-16,-6 7-7 0,11-9-13 0,-5 4-4 16,0-3-7-16,-6 8-1 0,5-7-2 0,-5 7-2 15,6-9-9-15,-6 9-7 0,0 0-8 0,6-10-7 0,-6 10-7 16,0 0-6-16,0 0-6 0,0 0-5 0,0 0-1 15,0 0-4-15,0 0 1 0,0 0 0 0,-9 36-4 16,5-24 1-16,-2 5 6 0,2-4-4 0,1 5 2 16,-2 0-3-16,1 3 1 0,4 4-6 0,-2-3-2 15,4 1 4-15,-4 1-1 0,4 0-8 0,-2 0 2 16,3 1-4-16,0-1-2 0,1-2 0 0,-1 3-2 16,2-8-1-16,0 1-2 0,3 4 2 0,-2-6-1 15,0-1-1-15,1 1-2 0,1-2 2 0,-1-2-4 0,5-3 5 16,-3 2-1-16,3-1 0 0,1-3 1 0,1-1-6 15,4-2 8-15,-2 0-8 0,2-1 2 16,1-3 2-16,7 0-1 0,-7-3 1 0,1-1-3 0,-2 1 0 16,1-4 1-16,6 0-3 0,-1 0 0 0,-3-7-1 15,0 3 3-15,0-2-4 0,0-2-2 16,2-1 3-16,-3-3-2 0,-1-1-5 0,-2-2-10 0,8-9-9 16,-3-2-7-16,2 2-2 0,-3 0-9 0,3 0-1 15,-9-1-6-15,3-2 2 0,0 1-4 0,1 0 4 16,-1 2-4-16,-6 2 3 0,-3 5 1 0,4-10 11 15,-8 8 2-15,1 2 2 0,0-4 0 0,-3 4 8 16,-3 0-1-16,-2 0 3 0,1 3-3 0,-5 5 4 16,-3 0 7-16,0-2-2 0,1 4 2 0,-2 0-1 15,0 0 2-15,-4 5 4 0,1 0-3 0,-4 0 0 16,-5-2 2-16,-3 5 4 0,-1 1 1 0,2-2 0 16,5 4 3-16,-8-1 0 0,-3 4 3 0,2 0 6 0,0 1 0 15,-2 3 5-15,-9 2-7 0,6-3 10 0,3 3-3 16,-7 6-5-16,7-1 9 0,-7 6 1 0,10-8-3 15,-1 6 0-15,1-1-2 0,2 1 4 0,-1-1-1 16,4 4 2-16,-1-1-4 0,1 1-1 0,-2 1 3 16,6-1-1-16,-1 2 1 0,1-2-1 0,0 0-4 15,3-1 1-15,2-2 0 0,4-1 1 0,-2 1-2 16,2-2 0-16,2 3 3 0,-3-1-3 0,7-4-3 16,0 3 4-16,1 3 1 0,1-6-1 0,2 3-1 15,-1-1 2-15,6 0 3 0,-3-2-2 0,6 0 3 16,-2 2-2-16,7-2 2 0,-1-2-3 0,1-1 2 15,2 0 0-15,8 2-2 0,3-2-3 0,1 2 2 16,12-4-4-16,2 1 1 0,1-2-2 0,4 1 1 16,0-5-3-16,0 1 3 0,-1 0-4 0,-1 0 2 15,-5-2-3-15,-9 4 0 0,-2-4 0 0,-1 0 2 16,0 1-3-16,1-2-2 0,-13 1 0 0,2-4-8 0,3 4-4 16,-9-2-9-16,0 0-12 0,1 0-9 0,-13 2-14 15,16-3-10-15,-5 3-12 0,-11 0-20 16,15-4-27-16,-5 3-24 0,-10 1-183 0,15-6-357 0,-7 2 158 15</inkml:trace>
          <inkml:trace contextRef="#ctx0" brushRef="#br0" timeOffset="74123.44">12885 9978 167 0,'-12'-11'172'16,"5"9"-11"-16,7 2-6 0,-24-2-11 0,9 7-5 0,-4-1-5 15,2 2-10-15,-8 7-7 0,1-1-9 0,0 5-1 16,2 3-8-16,-5 5-6 0,8-2-10 0,2-1-3 15,-2 9-2-15,7-6-7 0,0 4-9 0,4 6-1 16,2 2-6-16,5-2-7 0,2 3-4 0,4-10-2 16,2 10-2-16,5 1-5 0,6-4 0 15,3 0 0-15,0 2-6 0,4-4-2 0,2-2-4 0,0-3-21 16,0-1-19-16,-5-5-22 0,1-5-25 0,-6 4-31 16,7-7-45-16,-3 3-58 0,-1-4-139 0,-2-5-363 15,-2 0 161-15</inkml:trace>
          <inkml:trace contextRef="#ctx0" brushRef="#br0" timeOffset="75259.77">13370 10144 85 0,'0'0'205'0,"0"0"-15"0,9-9-15 0,-9 9-18 15,0 0-14-15,0 0-12 0,0 0-10 0,0 0-11 16,0 0-6-16,27 17-7 0,-21-12-7 0,-2 2-7 0,-2 4-3 15,4-2-7-15,-2 1 0 0,-1 3-4 0,1 2-4 16,2-1-2-16,-3 0-2 0,0 3-2 16,2-3-4-16,1 3-5 0,-3 0-2 0,0-2-3 0,1 2-2 15,2-3-7-15,-3 1 0 0,2 2-8 0,-2-6 0 16,1 3-2-16,-2-3-1 0,1-2-2 0,0 1-1 16,1 1-2-16,-1-4-3 0,-3-7 0 0,8 13-1 15,-5-6-1-15,-3-7-1 0,6 11-2 0,-6-11-1 16,2 11 1-16,-2-11 0 0,0 0-2 0,6 6 9 15,-6-6 1-15,0 0 2 0,0 0-4 0,0 0 1 0,0 0-2 16,0 0-3-16,0 0-1 0,0 0 0 16,18-17-5-16,-18 17 4 0,2-11-4 0,-2 11 3 15,1-15-3-15,-1 15 0 0,5-22-3 0,-2 10 2 16,0-1-5-16,-3-1 0 0,3-1 1 0,0-2-2 16,-2 0-5-16,1 3-4 0,2-7-5 0,-1 0-4 15,0 1-4-15,0-2 1 0,2-2-6 0,2 3-6 0,-4-3 9 16,3 0 1-16,0 3-2 0,0 0 1 0,0 3 3 15,0-4 1-15,-3 5-4 0,1-1 6 16,2 0-3-16,0 3-2 0,-3-3 2 0,5 0 4 0,-4 2 4 16,4 1-3-16,-4-2 3 0,2 4-1 0,-3 0 0 15,3 0 3-15,0 1-2 0,-2 4 6 0,-1-3-2 16,2-2 0-16,-2 3 2 0,-3 10 0 0,6-15 0 16,-2 10 2-16,-4 5-1 0,3-13-3 0,-3 13 5 15,5-11 4-15,-5 11-11 0,3-13 8 16,-3 13-1-16,3-8 3 0,-3 8-2 0,0 0-1 0,0-14 2 0,0 14 1 15,0 0-3-15,0 0 0 0,0 0 1 16,-3-15 1-16,3 15-4 0,0 0 2 0,0 0-1 16,0 0 4-16,0 0 1 0,0 0-1 0,0 0-4 0,0 0 0 15,0 0 1-15,0 0 1 0,9-9 1 16,-9 9-4-16,0 0 3 0,21 4-5 0,-21-4 8 16,25 5-2-16,-10 0 1 0,4-2-3 0,7 2 3 0,2 1 0 15,11 1-2-15,-9-2-1 0,10 1 3 0,3 1 2 16,2 0-3-16,-3-1 3 0,4 0 0 0,-6-5-1 15,5 3-2-15,-3-2 3 0,-10 1-4 0,-3-2 5 16,-2 0-5-16,-1-2 4 0,-6 1-1 0,5 1-2 16,-5-2 7-16,-3-3-4 0,-6 2 4 0,1 2-3 15,-2-5 0-15,-10 5 1 0,18-5-4 0,-18 5 1 16,14-1-6-16,-14 1-12 0,9-6-20 0,-9 6-14 16,0 0-14-16,0 0-15 0,0 0-10 0,0 0-17 15,0 0-23-15,0 0-8 0,-26-11-160 0,26 11-323 0,-18-1 144 16</inkml:trace>
          <inkml:trace contextRef="#ctx0" brushRef="#br0" timeOffset="76011.73">13969 10311 87 0,'0'0'172'15,"0"0"-5"-15,0 0-11 0,0 0-16 0,5 15-7 0,-5-15-13 16,1 10-5-16,-1-10-4 0,3 13-12 16,-3-13-5-16,2 12-5 0,-2-12-6 0,1 15-6 0,1-5-6 15,-2-10-6-15,3 18 0 0,-2-9-8 0,-1-9-4 16,0 17-4-16,0-6-5 0,0-11-7 16,0 15 2-16,0-5-8 0,0-10 0 0,-1 17-4 0,2-9-1 15,-1-8-4-15,2 17-2 0,-2-17-2 16,-2 10 2-16,2-10-3 0,2 10-2 0,-2-10 0 15,0 0 1-15,4 13-6 0,-4-13 3 0,0 0 3 0,0 0-4 16,0 0 4-16,2 9-3 0,-2-9-4 0,0 0 0 16,0 0-2-16,0 0-1 0,0 0-1 0,16-18 2 15,-16 18-2-15,8-17-2 0,-2 6-1 0,1-2 3 16,-1-1-4-16,1-1-9 0,1-1-4 0,-1 0-2 16,7-4-6-16,-4-3 2 0,1 3-3 0,-1 4 3 15,1-6 2-15,-1 5 2 0,2-3 1 0,-5 4 0 0,5 1 3 16,-1 0-2-16,-4 1 1 0,4 1 5 0,-2 0 0 15,1-2-2-15,-1 4 2 0,3 1-1 0,-3-1 3 16,3 0-1-16,-5 2-1 0,5 1 3 16,-1 0-3-16,-1 4 1 0,1 0 0 0,-4-1 0 15,-7 5 1-15,19-7 1 0,-10 4 0 0,-9 3 4 16,18 0 4-16,-18 0 3 0,20-1 2 0,-11 1 0 16,-9 0 2-16,20 1-2 0,-11 1 0 0,0 2 0 0,-9-4-1 15,18 7 6-15,-12 0 0 0,3-1 2 0,0 3 0 16,0-2 0-16,-2 6 3 0,2-4-2 0,-3 0 3 15,0 2 5-15,2 4-2 0,-2-2 2 0,0 0 1 16,-3 0-3-16,1 1-1 0,2 1 1 0,0-2-1 16,0 1-3-16,-1 1-4 0,4-2 2 0,-8-4-5 15,2 7 2-15,1-6-1 0,-4 1-3 0,5-1 1 16,-4 1 0-16,4-1-7 0,-4 1-15 0,-1-11-17 16,0 19-22-16,2-10-18 0,-1 1-28 0,-1-10-21 15,3 14-24-15,0-5-29 0,-3-9-186 0,6 8-382 16,0-3 169-16</inkml:trace>
          <inkml:trace contextRef="#ctx0" brushRef="#br0" timeOffset="76318.85">14942 10418 11 0,'0'0'210'0,"15"0"-15"0,-15 0-11 15,0 0-5-15,12 4-10 0,-12-4-6 0,0 0-4 16,13 2-2-16,-13-2 1 0,0 0-6 0,0 0 2 16,15-2-4-16,-15 2 5 0,0 0-9 0,12-5-13 15,-12 5-3-15,7-6-8 0,-7 6-10 0,6-7-5 16,-6 7-12-16,5-9-14 0,-5 9 3 0,3-9-5 16,-3 9-7-16,0 0-9 0,4-14-4 0,-4 14-8 15,0 0-7-15,0-15-1 0,0 15-8 0,0 0-2 0,0 0-6 16,2-10-18-16,-2 10-21 0,0 0-17 0,0 0-23 15,0 0-16-15,0 0-21 0,0 0-19 0,0 0-29 16,-21 0-13-16,21 0-15 0,0 0-22 0,0 0-37 16,0 0-193-16,0 0-452 0,0 0 200 0</inkml:trace>
        </inkml:traceGroup>
        <inkml:traceGroup>
          <inkml:annotationXML>
            <emma:emma xmlns:emma="http://www.w3.org/2003/04/emma" version="1.0">
              <emma:interpretation id="{731C0D67-3DCB-4A5D-9615-E862297AE0B2}" emma:medium="tactile" emma:mode="ink">
                <msink:context xmlns:msink="http://schemas.microsoft.com/ink/2010/main" type="inkWord" rotatedBoundingBox="17072,10302 20417,10246 20447,12040 17102,12096"/>
              </emma:interpretation>
            </emma:emma>
          </inkml:annotationXML>
          <inkml:trace contextRef="#ctx0" brushRef="#br0" timeOffset="77215.27">15784 10292 131 0,'18'-8'199'0,"-1"-2"-10"15,4-3-13-15,1 1-18 0,-4-1-9 0,4-2-10 16,-1 0-15-16,0-1-5 0,0 1-14 16,-2-1-12-16,2-2-7 0,-1 1-12 0,0-4-3 15,3 0-6-15,-5 0-6 0,4 0-9 0,-6 1 1 16,4-4-6-16,1-5-8 0,1-2-6 0,-7 6-7 16,4-7-9-16,-2 1-7 0,-1-4-7 0,4 3-8 0,-10 6-6 15,3-6 1-15,-2 4-1 0,-5 0-4 0,3-8 6 16,-3-1-1-16,-2 2-2 0,-2 8 6 15,-2 1-6-15,0-3 8 0,-2 3-3 0,-2 3 1 0,-1 6 0 16,1-5 2-16,-2 4-1 0,1 3-1 0,-1 4-2 16,0-3 5-16,2 6 0 0,-2-1 3 0,-3 3-12 15,9 6 9-15,-15-11 5 0,8 7-7 0,7 4 5 16,-20-4-1-16,8 4-3 0,12 0 5 0,-22 7 3 16,7-3-2-16,-1 5-2 0,1 0 9 0,0 2 2 15,-3 5 2-15,-1 4 3 0,-1 0 1 0,4 3 3 0,-8 8-3 16,9-6 3-16,-6 10-2 0,-1-3 3 15,1 2 0-15,0 2 0 0,3 2-9 0,0 3 9 16,2-2-4-16,7 3-3 0,1 1 1 0,-1 1 1 0,5 0 1 16,0-2-2-16,4 4-3 0,1-4 2 0,6 0 1 15,4 0 0-15,2-7-1 0,2 0-4 0,2-3 3 16,1-1-2-16,1-9 0 0,3-2-2 0,1-2 1 16,2-1-1-16,2-3-4 0,0-2 2 0,0-3 3 15,-2-3-3-15,3-2 1 0,-2 0 1 16,-7-4-2-16,8-7-3 0,-8 5 2 0,1-3-2 0,3-5 1 15,1 0 0-15,-3-1-3 0,-6 0 3 0,2 0 0 16,-4 0-4-16,0 0 4 0,-1 2 2 0,-3-2 0 16,0 0 8-16,0 4-1 0,-4 1 3 0,-5 6 3 15,13-10-5-15,-8 6-3 0,-5 4-6 0,0 0 2 16,11-6-1-16,-11 6 1 0,0 0-1 0,0 0 0 16,0 0-1-16,12 18 1 0,-9-11-2 0,-3-7-1 0,5 12 4 15,-5-12-1-15,6 12 1 0,-3-5-4 0,-3-7-1 16,7 12 3-16,-1-8 0 0,2 0 4 15,-8-4-4-15,16 10 7 0,-5-8 2 0,0 0-1 0,4 1-1 16,3-3 2-16,0 0 5 0,2 0-1 0,-3-5 3 16,7 4-4-16,2-4 6 0,-7-1-1 0,3-2-1 15,-4 2 2-15,2-4-3 0,-1-2-4 0,-4-1-1 16,4-4-2-16,-5 1 1 0,-1 1-1 0,-5 0-4 16,-1-6 1-16,-5 4-6 0,-2-1-10 0,-5 1-3 15,-4-2-4-15,-6 0-5 0,-3 5-3 0,-4-2-5 16,-3 3-4-16,-1 3-11 0,-1 2-7 0,-2 3-6 15,-1 2 1-15,0 1-11 0,3 2-7 0,-3 5-7 16,3 0-4-16,1 3-9 0,0 6-1 0,5-2-6 16,1 1-4-16,5 1-10 0,3-1 6 0,3 1-3 15,0 0 0-15,7-1-19 0,-1 1-97 0,5 1-243 16,-1-3 108-16</inkml:trace>
          <inkml:trace contextRef="#ctx0" brushRef="#br0" timeOffset="77535.26">16487 10274 73 0,'12'13'76'15,"3"-1"5"-15,-3 0 5 0,3-1-2 0,-2-2 5 16,2 2 4-16,3-2 3 0,-3 1 5 0,3 0-2 15,-3-3-3-15,8 6-1 0,-8-5-13 0,8 4-2 16,-7-1-4-16,5 2-1 0,-6-6-1 0,6 10-3 16,1-4-7-16,-5 1-1 0,2 2-6 0,-1-1-5 15,-2 4-5-15,-2-2-2 0,4 0-4 0,-5 3-3 16,0-1-1-16,1-1-1 0,-7 0-3 0,5 2-4 16,-3 2-1-16,3-2-3 0,0 4-1 0,0-4 0 0,-5 2 2 15,2 2-4-15,-4-2 1 0,2-1-3 16,-1 2-2-16,0 0 2 0,-4-4-1 0,-1-1 0 15,-2 3 1-15,-1-4-3 0,-1 1 6 0,-1-1 0 16,-7-2 3-16,-1-4 6 0,-1 4 4 0,-2-4-2 16,-4-4-1-16,-4 0-1 0,-2 0-1 0,0-5-4 15,-5 0-3-15,-2-2-2 0,-8-6 0 0,0 1-4 0,3-4 1 16,-5-2-2-16,3 0 0 0,0-3-5 0,1-2-7 16,0 0-11-16,2-2-10 0,4-2-10 0,8 2-9 15,1 1-11-15,5 0-17 0,-4-1-4 0,9 2-10 16,2-1-13-16,7 2-40 0,-1-3-18 0,8-2-49 15,0-2-124-15,8 1-348 0,5-3 154 0</inkml:trace>
          <inkml:trace contextRef="#ctx0" brushRef="#br0" timeOffset="78047.85">17356 10088 139 0,'0'0'195'0,"0"0"-26"16,0 0-14-16,0 0-14 0,0 0-8 15,0 0-10-15,0 0-6 0,0 0-2 0,9 22-6 16,-9-22-5-16,-1 14-8 0,2-4-5 0,-1-10-7 0,-1 21-3 16,-1-12-8-16,-1 3-5 0,2 2-6 0,-1-3-6 15,1 0-2-15,1-11-1 0,-3 20-5 0,1-13-7 16,2-7-3-16,0 17-2 0,0-17-1 0,0 13-5 15,0-13-1-15,0 0-1 0,0 15 11 0,0-15 3 16,0 0 2-16,8 8-2 0,-8-8-1 0,0 0-3 16,0 0-3-16,0 0-9 0,27-16 1 0,-17 10-3 15,-1-3 0-15,2-2-5 0,2-1-2 0,0-1 1 16,1-1-1-16,2-2-7 0,4-3-5 0,-1 3-7 16,2-5-10-16,0 5-5 0,3-4 2 0,-4 1 1 15,0 4 2-15,-2-3 1 0,3 2 3 0,-8 4-6 16,0 1 3-16,1 2 2 0,-2-3 0 0,-2 2 1 15,1 2 1-15,-4 2 0 0,1 2 2 0,-8 4-3 16,19-5-2-16,-19 5 1 0,13 2 1 0,-13-2 0 16,18 7 1-16,-10-2 3 0,4 4-4 0,-5 2 5 15,2 6 0-15,5 3 4 0,-3-2-2 0,1 4 2 0,3 1 1 16,-3-2 2-16,2 1-2 0,-1 2 0 0,1 0 1 16,-3 0-3-16,3-1 3 0,-1-1-3 0,1 0 6 15,-4-2-2-15,-1-3-2 0,0-2-10 0,-2 0-16 16,-2-4-25-16,-4 1-20 0,1-5-13 0,-2-7-19 15,0 15-20-15,0-15-35 0,0 0-49 0,0 0-121 16,0 0-354-16,0 0 157 0</inkml:trace>
          <inkml:trace contextRef="#ctx0" brushRef="#br0" timeOffset="78354.05">18827 9565 65 0,'34'25'215'0,"-1"5"-20"0,0 3-9 16,-3 5-14-16,1-3-13 0,-3 4-10 0,-2 3-9 0,-6 5-11 15,1 2-13-15,-3 1-11 0,-3 17-10 0,-10-18-8 16,1 2-6-16,-11 17-5 0,-7-17-7 0,-4 15-8 16,-11 0-3-16,-6-8-5 0,-7-1-3 0,-11-4-17 15,-4-4-28-15,-2-4-35 0,-5-3-30 0,1 0-34 16,-4-8-43-16,19-6-193 0,-2-9-357 0,2 2 158 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0:10.21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03EE71F-994E-4860-9EC0-F5B4D5DB1994}" emma:medium="tactile" emma:mode="ink">
          <msink:context xmlns:msink="http://schemas.microsoft.com/ink/2010/main" type="writingRegion" rotatedBoundingBox="15344,5296 19228,4044 19580,5133 15696,6386"/>
        </emma:interpretation>
      </emma:emma>
    </inkml:annotationXML>
    <inkml:traceGroup>
      <inkml:annotationXML>
        <emma:emma xmlns:emma="http://www.w3.org/2003/04/emma" version="1.0">
          <emma:interpretation id="{7DEE84A4-1988-4F7C-A91D-2E4D78F1D742}" emma:medium="tactile" emma:mode="ink">
            <msink:context xmlns:msink="http://schemas.microsoft.com/ink/2010/main" type="paragraph" rotatedBoundingBox="15344,5296 19228,4044 19580,5133 15696,63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533B45-A14D-4433-B067-B163BDC06D44}" emma:medium="tactile" emma:mode="ink">
              <msink:context xmlns:msink="http://schemas.microsoft.com/ink/2010/main" type="line" rotatedBoundingBox="15344,5296 19228,4044 19580,5133 15696,6386"/>
            </emma:interpretation>
          </emma:emma>
        </inkml:annotationXML>
        <inkml:traceGroup>
          <inkml:annotationXML>
            <emma:emma xmlns:emma="http://www.w3.org/2003/04/emma" version="1.0">
              <emma:interpretation id="{347A0009-48E0-4FA0-8818-2DEDE156CC7F}" emma:medium="tactile" emma:mode="ink">
                <msink:context xmlns:msink="http://schemas.microsoft.com/ink/2010/main" type="inkWord" rotatedBoundingBox="15344,5296 19228,4044 19580,5133 15696,6386"/>
              </emma:interpretation>
            </emma:emma>
          </inkml:annotationXML>
          <inkml:trace contextRef="#ctx0" brushRef="#br0">17664 3414 240 0,'17'-1'229'0,"-8"-2"-11"16,-9 3-13-16,26 0-16 0,-8 0-5 0,1 0-11 15,-3 0-9-15,4 0-9 0,-1 3-15 0,8-3-11 16,0 0-8-16,-8 1-14 0,1-1-4 0,-1 0-17 16,0 0-3-16,-2 2-11 0,-4-2-7 0,1 4-3 15,-14-4-10-15,22 0-6 0,-13 1-2 0,-9-1-5 16,15-1-8-16,-15 1-16 0,0 0-12 0,18 0-19 16,-18 0-20-16,0 0-29 0,0 0-16 0,0 0-26 15,0 0-27-15,0 0-29 0,0 0-42 0,0 0-153 16,0 0-389-16,0 0 172 0</inkml:trace>
          <inkml:trace contextRef="#ctx0" brushRef="#br0" timeOffset="-2300.97">15511 4401 130 0,'0'0'183'0,"0"0"-16"15,0 0-18-15,0 0-7 0,0 0-13 0,17 11-9 16,-17-11-10-16,6 16-6 0,-3-8-7 0,-2 3-5 16,1 2-8-16,-1 0-3 0,4 2-12 0,-4-7-3 15,4 5-2-15,-4 0-2 0,1-3-2 0,1 2-7 16,0 1-5-16,0-2 0 0,0 3-4 0,-2-3-4 0,4-1-3 16,-1 1-6-16,-2-4-4 0,1 3 5 0,-3-10-2 15,6 15-7-15,-2-9 2 0,1 1-1 0,-5-7-2 16,7 11-7-16,-7-11 3 0,3 7-4 0,-3-7 1 15,0 0 2-15,7 6-3 0,-7-6 0 0,11 4-3 16,-11-4 0-16,0 0-1 0,0 0-2 0,16-7 2 16,-16 7-3-16,12-11 2 0,-6 5-4 0,0-1 0 15,0-1-5-15,3-2-7 0,1-3 5 0,-2 3-9 16,1-6-8-16,3 5-8 0,0-5 0 0,1-2-9 16,4-3 3-16,-1 1 2 0,0-2 0 0,1 2-2 15,-2 0 1-15,3-2 3 0,-3 4 3 0,-1 0 1 16,0 3 4-16,-1 0-2 0,5 0 2 0,-4 2 8 15,-2-1-1-15,-2 2 4 0,5-1 8 0,-2 3 6 0,-2-1-2 16,2 1 0-16,1 2 1 0,-3 1 1 0,3 1 5 16,-4 2 1-16,-1-3-4 0,5 4 6 15,-2-1 1-15,-3 1 1 0,3 1 0 0,-12 2 2 0,19 0-3 16,-19 0 0-16,15 2-3 0,-15-2 0 0,18 8 4 16,-11-2-5-16,1 1 1 0,-2 1-1 0,0 2 5 15,0 2-1-15,0 0 0 0,-3 5 4 0,2-3-3 16,0 4-1-16,-4-1-2 0,5 7 2 0,0 0-6 15,-3 1 2-15,5-1 3 0,-4 0-2 0,2-1 0 16,-3 0 0-16,3 1-4 0,0-3 0 0,0 7-16 16,2-5-20-16,-1 0-13 0,2-2-21 0,-5-3-23 15,2-1-31-15,2-2-23 0,-2 5-191 0,1-7-357 16,2-1 158-16</inkml:trace>
          <inkml:trace contextRef="#ctx0" brushRef="#br0" timeOffset="-671.46">16278 3661 118 0,'0'0'217'0,"0"-14"-16"16,0 14-19-16,0 0-19 0,0 0-17 0,0 0-18 16,0 0-14-16,0 0-11 0,0 0-14 0,0 0-6 15,0 0-6-15,0 0-10 0,0 0-1 0,0 0-5 16,0 0-5-16,0 0 1 0,-9 31-3 0,9-31-9 15,-4 18 3-15,2-11-6 0,1 4-3 0,-1 2-5 16,2-13 3-16,-4 17-6 0,2-9-6 0,2-8 3 16,0 22 2-16,0-14-5 0,0-8-2 0,-3 18-5 15,3-8-1-15,0-10 1 0,3 15 1 0,-1-7 0 16,-2-8-1-16,7 13-1 0,-1-7 2 0,2-1 0 16,-2 1-2-16,-6-6-1 0,23 4 2 0,-8-3-9 0,0 1 1 15,3-2 2-15,2 0-1 0,-1 0-2 0,0-2-4 16,-2 0 1-16,2-1 1 0,0-1 2 15,1-2 0-15,-1-1-6 0,-2-2 6 0,-1 1-2 0,0 0-4 16,1-3 1-16,-2 1 1 0,-2-3-1 0,-1 1-1 16,-1-1 0-16,1-1-6 0,-7-2 4 0,3 2 3 15,-2-2-1-15,-5 3-2 0,4-4 0 0,-4 2-1 16,2 2 0-16,-6-3 0 0,3 2 3 0,-6 2-5 16,3-2 2-16,-1 3 2 0,-5 0-2 0,2 1 0 15,-4-1-1-15,2 6 0 0,-1-3-1 0,-4-2 1 16,1 6 3-16,-2 0 0 0,0 0-4 0,-3 3-1 15,3-1 3-15,-1 2 1 0,2 3-9 0,-1-2 11 16,2 2-3-16,-2 1-7 0,3-1-7 0,2 5-8 16,1-4-19-16,-2 4-9 0,2 2-10 0,2 2-16 15,1-2-16-15,5 1-26 0,-2 3-11 0,3 1-32 16,3-3-166-16,-2-1-355 0,6-2 157 0</inkml:trace>
          <inkml:trace contextRef="#ctx0" brushRef="#br0" timeOffset="-350.99">16918 3846 81 0,'0'0'231'15,"15"-7"-18"-15,-15 7-8 0,0 0-15 0,0 0-9 16,0 0-10-16,0 0-8 0,0 0-4 0,10-6-5 15,-10 6-6-15,0 0-10 0,8-5-2 0,-8 5-11 16,0 0-8-16,3-11-4 0,-3 11-5 0,0 0-8 16,0 0-1-16,4-12-6 0,-4 12-9 0,0 0-5 15,3-8-3-15,-3 8-12 0,0 0-1 0,0 0-12 16,0-14-6-16,0 14 0 0,0 0-7 0,0 0-7 16,0 0-9-16,5-8-5 0,-5 8-10 0,0 0-16 0,0 0-20 15,0 0-20-15,0 0-21 0,0 0-15 0,0 0-10 16,0 0-14-16,0 0-18 0,0 0-20 0,0 0-17 15,0 0-36-15,0 0-211 0,0 0-444 0,0 0 196 16</inkml:trace>
          <inkml:trace contextRef="#ctx0" brushRef="#br0" timeOffset="474.56">17574 3436 88 0,'0'0'156'0,"-19"5"-12"0,8 1-11 0,11-6-7 16,-16 8-13-16,5-5-9 0,4 1-10 0,7-4-5 16,-13 7-4-16,7 0-6 0,-2 0-6 0,8-7-7 15,-13 8-8-15,7-2-8 0,6-6-3 0,-8 7-1 16,8-7-4-16,-4 14-8 0,4-14-1 0,-2 11-4 16,2-11 2-16,0 0 0 0,6 13-3 0,-6-13 0 15,8 11 2-15,-2-4-3 0,1-1 1 0,4 1 0 16,2 2 5-16,-3 0-10 0,4-5 0 0,-1 3-2 15,5-1 6-15,-3 1-1 0,2 1 0 0,-1-3 1 16,2-3-2-16,0 5-3 0,-2-1-1 0,2 0-3 16,-3-1 1-16,-3-3-3 0,1 7-1 0,1-7-3 15,-1 3 0-15,1 1-1 0,-6 2-2 0,4-5-1 16,-4 4 1-16,2-2 2 0,-1 0-4 0,-1 2 0 0,2 0 0 16,-2 0 0-16,4 4 1 0,-5-5-5 0,0 1 6 15,1 0-4-15,-2 0 0 0,0 3 3 16,1-2 2-16,-2 3-2 0,1-1 2 0,-5-1 0 0,2 0 2 15,-3-9 2-15,5 17 2 0,-7-7 10 0,2-10 6 16,-10 19 6-16,4-12-2 0,-8 2 1 0,5-5 0 16,-5 5-6-16,-9-5-3 0,-1 3-3 0,-3-5-2 15,-2 1-4-15,-1-1-11 0,-12-4-21 0,14 2-28 16,-5 0-22-16,5-1-19 0,-4-1-31 0,7 0-29 16,-2-5-32-16,8 4-192 0,1-1-396 0,1-4 176 15</inkml:trace>
          <inkml:trace contextRef="#ctx0" brushRef="#br0" timeOffset="-3218.45">14080 4415 204 0,'0'0'195'0,"0"0"-15"15,0 0-8-15,0 0-12 0,4-18-12 0,-4 18-12 16,0 0-7-16,8-10-11 0,-8 10-15 0,10-2-6 16,-10 2-6-16,17-3-4 0,-6 3-5 0,4-2-5 15,-1 2-7-15,2 0-3 0,4 0-6 0,2 0 0 16,2 2-5-16,3 1 0 0,3-3-7 0,-4 5 0 15,3-5-2-15,1 4-5 0,1-2-1 0,0-4 2 0,0 5-4 16,2-3-3-16,-4 1 0 0,-1-1-1 0,3-1-2 16,-4 1-1-16,0 4-4 0,-2-5 5 0,1 1-4 15,-7 0 1-15,-3-2-7 0,-1 4-3 16,2-5-1-16,-2 3 2 0,-3-1-9 0,0 2 4 0,-12-1-5 16,14 0 1-16,-14 0-7 0,15-3-8 0,-15 3-12 15,0 0-12-15,14-1-21 0,-14 1-1 0,0 0-3 16,0 0-13-16,0 0-18 0,0 0-22 0,0 0-15 15,0 0-7-15,0 0-20 0,-34 12-17 0,20-10-184 16,-1 2-377-16,-1-4 167 0</inkml:trace>
          <inkml:trace contextRef="#ctx0" brushRef="#br0" timeOffset="-2910.65">14187 4650 131 0,'24'2'164'0,"-9"-2"-5"16,0 0-8-16,3 4-12 0,7-4-8 0,-1 2-2 15,1-1-6-15,1 2-11 0,1-2-6 0,1 2-4 16,3-3-9-16,0 3-6 0,-1-2-8 0,3 1-6 15,6-2-10-15,-11 4 3 0,2-3-9 0,-3-1-9 16,1 4-2-16,-1-2-4 0,-2 2-3 0,-4-1-3 16,5-1-6-16,-4 0-9 0,-3 2-15 0,-1-4-17 15,0 2-16-15,-3-2-16 0,0 3-20 0,-3-3-31 16,-12 0-28-16,27-3-65 0,-18 1-94 0,7-3-305 16,-1 0 134-16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09:55.83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1242A98-BF0B-40BF-9FA3-EA5AF05F6D79}" emma:medium="tactile" emma:mode="ink">
          <msink:context xmlns:msink="http://schemas.microsoft.com/ink/2010/main" type="writingRegion" rotatedBoundingBox="4759,4957 8185,3579 8824,5167 5398,6545"/>
        </emma:interpretation>
      </emma:emma>
    </inkml:annotationXML>
    <inkml:traceGroup>
      <inkml:annotationXML>
        <emma:emma xmlns:emma="http://www.w3.org/2003/04/emma" version="1.0">
          <emma:interpretation id="{ED6561F8-96BB-4CB5-813F-B4D5EF172A2B}" emma:medium="tactile" emma:mode="ink">
            <msink:context xmlns:msink="http://schemas.microsoft.com/ink/2010/main" type="paragraph" rotatedBoundingBox="4759,4957 8185,3579 8824,5167 5398,65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999259-A670-4EC0-9FF1-08CB15F45E7E}" emma:medium="tactile" emma:mode="ink">
              <msink:context xmlns:msink="http://schemas.microsoft.com/ink/2010/main" type="line" rotatedBoundingBox="4759,4957 8185,3579 8824,5167 5398,6545"/>
            </emma:interpretation>
          </emma:emma>
        </inkml:annotationXML>
        <inkml:traceGroup>
          <inkml:annotationXML>
            <emma:emma xmlns:emma="http://www.w3.org/2003/04/emma" version="1.0">
              <emma:interpretation id="{5E42C4D3-B023-4FAA-A0BF-919E3875ED6F}" emma:medium="tactile" emma:mode="ink">
                <msink:context xmlns:msink="http://schemas.microsoft.com/ink/2010/main" type="inkWord" rotatedBoundingBox="4759,4957 8185,3579 8824,5167 5398,6545"/>
              </emma:interpretation>
            </emma:emma>
          </inkml:annotationXML>
          <inkml:trace contextRef="#ctx0" brushRef="#br0">5042 3322 146 0,'6'-7'159'0,"-6"7"-6"0,0 0 0 0,7-7-7 15,-7 7-7-15,0 0-12 0,0 0-19 0,0 0-13 16,0 0-7-16,0 0-6 0,0 0-3 0,0 0-3 16,0 0 3-16,0 0 5 0,-10 32-3 0,4-19-5 15,-3 2-3-15,3 9 2 0,-1-2-2 0,-4 2-3 16,5 3 0-16,-3-1-2 0,-1 12-3 0,1-3 2 15,4-7-2-15,2 8-4 0,-3 1-5 0,3-1 0 16,3-6-6-16,0 8 0 0,-2-2-10 0,0 0 2 16,2-9-8-16,-1 2 0 0,2-3-4 0,-1-2-2 15,2 0-4-15,-2-3 3 0,0 3-4 0,0-7-3 16,2 1-3-16,-2 0-2 0,2-4-15 0,-2 0-14 0,1 0-26 16,2-3-25-16,-3-1-17 0,0-10-26 0,-3 21-24 15,3-21-31-15,6 7-10 0,-6-7-216 0,0 0-419 16,6 6 186-16</inkml:trace>
          <inkml:trace contextRef="#ctx0" brushRef="#br0" timeOffset="407.63">5276 3982 187 0,'6'8'198'0,"-6"-8"-18"0,8 7-12 0,-8-7-14 15,9 6-11-15,-9-6-10 0,8 13-7 0,0-6-12 0,1-2-9 16,-2 0-4-16,5 3-6 0,-1-1-6 16,2-1-7-16,2-1-9 0,1 1-5 0,1-1-4 0,-4-2-5 15,7-2-7-15,-7 0-6 0,2 0-4 0,1-1-2 16,1-1-4-16,-4 0-5 0,2-3-1 0,2 3 0 16,-4-3-5-16,-3 2-2 0,-1-3 0 0,2-1-6 15,-2-1 6-15,1 3-1 0,-4-4-3 0,5 2-4 16,-2-5-2-16,-2 2 2 0,-1-1-2 0,-3-1-4 15,0-3 2-15,-3 3 4 0,4-2 1 0,-7 2-1 16,3 11-4-16,-1-22 3 0,-5 8-2 0,-6 1 4 16,5 0-4-16,-7 1 1 0,1-2-3 0,-2 6-1 15,-2-2-1-15,1 1 0 0,-9 0 0 0,4 3-2 16,1 4 2-16,1-3 0 0,3 5-5 0,-4 0 5 0,2 0-4 16,5-3 0-16,-1 6-3 0,1-1-5 15,4 2-10-15,-1-3-15 0,1 5-9 0,-2 2-15 16,5-4-15-16,0 4-10 0,6-8-15 0,-3 14-12 0,3-14-16 15,6 17-22-15,3-11-28 0,-1 2-157 16,5-5-355-16,2 4 157 0</inkml:trace>
          <inkml:trace contextRef="#ctx0" brushRef="#br0" timeOffset="741.34">5782 3968 127 0,'0'0'186'0,"19"-1"-10"0,-19 1-11 15,12 0-15-15,-12 0-22 0,16 0-3 0,-5 0-7 16,-11 0-12-16,22 0-11 0,-5 0-10 0,-1 0-3 16,-3-2-6-16,5 2-8 0,-4-4-4 0,2 4-3 15,-16 0-11-15,29-2-3 0,-16-2-2 0,3-1-6 0,-5 3 0 16,-2-2-3-16,-2 0-2 0,5 1-6 16,-6-4 3-16,5 3-5 0,-4-3-4 0,2 0-1 15,-2-4 1-15,-1 4-4 0,0-1 1 0,0-3-4 0,-4 2-2 16,-2 9 1-16,0-24 0 0,0 15-7 0,0 9 0 15,-5-23 0-15,-1 13 0 0,-4-4-1 0,1 1-3 16,-4 2-3-16,-1 4 0 0,-4-3 3 0,0 3-1 16,-4 0 0-16,-3 3 1 0,5-3-1 0,-7 4-4 15,8 3-6-15,0-3-4 0,2 6-8 0,-2-3-16 16,1 3-9-16,2 0-7 0,-1 3-18 0,4-1-13 16,4 1-7-16,-2-1-11 0,5 2-15 0,6-7-19 15,-7 13-136-15,7-4-293 0,0-9 129 0</inkml:trace>
          <inkml:trace contextRef="#ctx0" brushRef="#br0" timeOffset="1085.32">6059 3915 140 0,'0'0'183'0,"14"8"-17"0,-7-5-6 0,2 1-20 0,-9-4-12 15,16 13-12-15,-10-8-9 0,2 2-11 0,1 5-6 16,-5-1-9-16,2-3-8 0,3 7-4 0,-4 0-6 15,1 0-7-15,2-1-2 0,0 4-7 0,-2-1-3 16,-3 7-6-16,0-6-4 0,1-3 4 0,-1 1-3 16,-3 9-2-16,0-2 3 0,0-4 1 0,-3 4-3 15,-1-5-2-15,1-1-3 0,0-1 2 0,-6 4-3 16,2-9 5-16,-4 5 1 0,2-1-3 0,-10-1 0 16,-1 3-3-16,4-10 1 0,-6 3-4 0,-4-3-2 15,-4-3-3-15,1 1 2 0,0-1-2 0,-4-6 0 0,5 0-3 16,1-2-4-16,-3-1 2 0,5-1-3 15,0-1-2-15,-2-1-13 0,1 0-3 0,7-1-13 16,3-2-6-16,-1 1-12 0,2-1-10 0,5 1-13 0,-2 0-18 16,5-1-21-16,1 0-25 0,4 2-34 0,2-6-167 15,2 1-350-15,4 1 155 0</inkml:trace>
          <inkml:trace contextRef="#ctx0" brushRef="#br0" timeOffset="1660.06">6436 4052 183 0,'-4'13'194'0,"4"-13"-11"0,-3 18-20 0,0-5-2 16,3 2-9-16,-3-2-9 0,-3 2-10 0,2-1-11 0,4 3-1 16,-3-3-4-16,3 4-7 0,-3 0-13 15,3-1-3-15,-3 1-7 0,3-1-5 0,-3-3-10 16,3 3-6-16,0-3-4 0,-3 0-7 0,3 0-3 0,0-4-7 16,0 2-3-16,0-12-2 0,-3 20-5 0,3-11-1 15,0-9-2-15,-2 13-5 0,2-13 0 0,0 13-8 16,0-13 2-16,0 0-5 0,-3 9 2 0,3-9-1 15,0 0 0-15,0 0-1 0,3 15 2 0,-3-15-5 16,0 0-5-16,0 0-11 0,0 0 1 0,0 0-10 16,27-11-4-16,-27 11-10 0,16-11-7 0,-1 3-4 15,2 1-5-15,-1-2-2 0,7-4-3 0,0 2 3 16,-3-2 2-16,-1 5 9 0,-5 1 1 0,3-2 5 16,0 4 2-16,-1-2 2 0,-2 1 2 0,-1-1 2 15,2 2 6-15,-2 1 1 0,-2 2 6 0,1 2 1 0,-12 0 4 16,16-7 0-16,-5 7 2 0,-11 0 1 15,16-2 2-15,-16 2 3 0,16 5 2 0,-16-5-1 16,12 6 3-16,-4-5 1 0,-8-1 4 0,12 11 2 0,-8-7 1 16,2 3 2-16,-6-7-5 0,6 13 6 0,-6-3 2 15,0-10 1-15,3 12-4 0,-3-12 2 16,-3 17 8-16,0-10-3 0,3-7-2 0,-9 14-2 0,-1-3 1 16,4-3-6-16,-8 1 3 0,1-3-1 0,-6-1-3 15,-1 1-1-15,4-3-7 0,-4-1-20 0,-5-2-11 16,6 2-18-16,-7 1-18 0,3-3-11 0,3-3-20 15,1 1-24-15,2-3-27 0,1-2-25 0,4-1-191 16,-1-1-386-16,-1-2 171 0</inkml:trace>
          <inkml:trace contextRef="#ctx0" brushRef="#br0" timeOffset="2947.24">6806 3628 126 0,'0'0'202'0,"0"0"-15"0,0 0-13 15,0 0-9-15,23-16-15 0,-23 16-13 0,0 0-14 16,0 0-11-16,0 0-12 0,0 0-8 0,0 0-6 0,0 0-14 16,0 0-5-16,0 0-6 0,0 0-6 0,0 0-4 15,0 0-3-15,0 0-9 0,0 0-6 16,0 0 1-16,0 0 3 0,0 0 0 0,0 0 6 0,0 0 2 16,0 0-1-16,12 16-3 0,-12-16 3 0,0 0-4 15,13 6 2-15,-4-4-1 0,-9-2-3 0,13 3-5 16,-13-3-3-16,20 0-5 0,-10 0 0 0,-10 0-1 15,23 0-2-15,-10-2-4 0,3-1 0 0,-7-1-3 16,5 2 3-16,-2 0-2 0,-2-1-5 0,1-1 0 16,-11 4 1-16,19-6-4 0,-7-2 1 0,-5 4-1 15,8-3 0-15,-10 0 0 0,4 2-2 0,-9 5 0 16,13-11-2-16,-10 4 2 0,-3 7 1 0,9-13-4 16,-4 7 2-16,-5 6-7 0,0-15 6 0,3 6-5 0,-3 9 1 15,0 0 2-15,0-19 1 0,0 19-3 16,0-15-2-16,0 15 1 0,-6-11-1 0,6 11 2 15,-5-11-1-15,5 11-2 0,-9-9 5 0,9 9-5 0,-13-9 3 16,7 6-3-16,6 3-1 0,-20-8-2 0,10 6 6 16,1-1-3-16,9 3 1 0,-22-2 2 0,22 2-3 15,-21 0-1-15,12 2 2 0,9-2-3 0,-23 2 2 16,16 1 1-16,-5-2-1 0,5 3-2 0,-5 0 5 16,12-4-1-16,-17 10-4 0,7-9 0 0,4 5 0 15,0 0 0-15,-2 2 5 0,8-8-2 0,-12 12 2 16,5-6-1-16,4 2-1 0,-3 0-2 0,6-8 3 15,-7 14 3-15,4-5-3 0,3-9-1 0,-6 13 5 0,6-13-2 16,-3 15-1-16,3-15 4 0,0 11-4 0,0-11 3 16,6 16 2-16,-6-9-2 0,0-7 1 15,13 10-2-15,-4-3 6 0,1-5-7 0,-1 3 1 0,5-1 3 16,-1 1-2-16,2-3 1 0,2 2-1 0,-4-4-1 16,3 2 3-16,1-1-3 0,-1-1 0 0,-4 0 3 15,8-1-2-15,-7-1 1 0,0-2-2 0,-1 0-2 16,2 1 2-16,2-5 0 0,1 5 0 0,-4-4-3 15,-1-1-4-15,-2 3-4 0,2-4-2 0,2-1-2 16,-7 3 3-16,5 1-1 0,-2-2 3 0,-1 1-4 16,-1 2 5-16,-8 5 3 0,12-10-3 0,-12 10 1 15,10-6 2-15,-10 6-4 0,6-5 0 0,-6 5-4 16,0 0 4-16,0 0-1 0,11-2 2 0,-11 2-1 0,0 0 2 16,0 0-1-16,0 0 2 0,6 18-1 15,-6-18-1-15,-6 17 4 0,6-17-7 0,-3 21 4 16,1-7 1-16,2 1 5 0,0-2-3 0,0 2 2 0,2 2 2 15,1 1 0-15,0 2-2 0,0-2 1 16,3 6 3-16,4-3-1 0,-1 0 1 0,1 1-17 16,-1-2-23-16,2 2-26 0,-1-3-36 0,5-1-33 0,-1-2-47 15,-5-4-185-15,7-1-394 0,-3-1 174 0</inkml:trace>
          <inkml:trace contextRef="#ctx0" brushRef="#br0" timeOffset="-591.4">3914 4959 38 0,'-4'-9'174'15,"4"9"-8"-15,-6-8-3 0,6 8-11 16,0 0-4-16,-3-12-9 0,3 12-10 0,0 0-8 0,0 0-6 16,-3-11-9-16,3 11-5 0,0 0-7 0,0 0-11 15,0 0-3-15,0 0-10 0,0 0-4 0,-3-9-11 16,3 9-2-16,0 0-6 0,0 0-3 0,0 0-3 15,0 0 0-15,0 0-3 0,0 0 2 0,0 0-3 16,28 22-1-16,-22-15-5 0,-1-1 2 0,-2 5-1 16,3 3-2-16,-5-4-2 0,2 6-3 0,0-4-4 15,2 5 1-15,-4 0 0 0,1-3 0 0,1 2-6 16,-2-3 2-16,-1 5-6 0,2-5 2 0,-2 2-6 16,3-2 2-16,-3-2 0 0,0-11 1 0,0 20-2 0,0-13 3 15,1 2-3-15,-1-9-3 0,0 13-1 16,0-13 3-16,0 0 2 0,0 13-4 0,0-13 0 15,0 0-1-15,0 0 4 0,0 11-2 0,0-11 0 16,0 0 3-16,0 0-6 0,0 0 4 0,0 0-4 16,0 0 0-16,0 0 2 0,12-26-3 0,-9 10-1 15,3 6-1-15,0-4 1 0,0-3-1 0,1-5-5 0,7-3-4 16,-2-1-2-16,-2 0-1 0,8-6 0 0,-6 5-7 16,4-8 4-16,-1 10 2 0,5-9-4 0,-4 3 2 15,1 8 2-15,-7 1-1 0,5 2 1 0,1-1-1 16,1 0 6-16,-4 1-1 0,-1-1 1 0,2 8-6 15,-3 2 10-15,3-2-6 0,-1 2-2 0,-4 1 6 16,5-1 1-16,-1 2-1 0,1 1-2 0,-1-1-3 16,5 0 5-16,-3 3 3 0,4-1 0 0,1 3 2 0,5 0-2 15,-6 3 1-15,10-5 1 0,-4 3 1 16,2-1-1-16,-2 2 1 0,2 4 1 0,-2 0-2 0,-5 0 1 16,-7-2-1-16,4 7-2 0,-4-4 3 0,0 5 0 15,2 3-3-15,-6-2-5 0,-1 2 7 16,-5 0 2-16,3 2 6 0,-3 4-1 0,-3-3 7 0,-3 6 0 15,-3 2 5-15,3 3 1 0,-11-1 2 0,4 4 1 16,1-2-2-16,-4 0 3 0,-2 6-2 0,-2-1 5 16,7-3-3-16,-1-4-3 0,2-3 0 0,0 3-4 15,5-3 2-15,-1-2 1 0,1 4-4 0,1-2 1 16,3-4-4-16,0-1 1 0,3 2-3 0,0-5 1 16,0 1 4-16,4-1-2 0,2 0-2 0,0-1-1 15,5-3 0-15,-1 1 1 0,-2-1-1 0,4-3-11 16,1-1-20-16,0 1-18 0,-2-6-20 0,1 5-29 15,-3-6-28-15,-12 1-28 0,25-4-44 0,-16-2-227 0,1-4-448 16,-1 0 199-16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2:15.36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CD3729C-BF27-4008-8A18-D90DF7F9F06B}" emma:medium="tactile" emma:mode="ink">
          <msink:context xmlns:msink="http://schemas.microsoft.com/ink/2010/main" type="writingRegion" rotatedBoundingBox="1062,175 31117,532 30932,16146 876,15789"/>
        </emma:interpretation>
      </emma:emma>
    </inkml:annotationXML>
    <inkml:traceGroup>
      <inkml:annotationXML>
        <emma:emma xmlns:emma="http://www.w3.org/2003/04/emma" version="1.0">
          <emma:interpretation id="{E60EEA7E-7DB0-41F3-8A61-3350BCDB3A59}" emma:medium="tactile" emma:mode="ink">
            <msink:context xmlns:msink="http://schemas.microsoft.com/ink/2010/main" type="paragraph" rotatedBoundingBox="1056,304 18403,378 18397,1701 1050,16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C53FAA-9F0F-442A-BB63-BAD2E4A0650B}" emma:medium="tactile" emma:mode="ink">
              <msink:context xmlns:msink="http://schemas.microsoft.com/ink/2010/main" type="line" rotatedBoundingBox="1056,304 18403,378 18397,1701 1050,1626"/>
            </emma:interpretation>
          </emma:emma>
        </inkml:annotationXML>
        <inkml:traceGroup>
          <inkml:annotationXML>
            <emma:emma xmlns:emma="http://www.w3.org/2003/04/emma" version="1.0">
              <emma:interpretation id="{3932DCAC-A928-4F04-AB77-DE85C3DD9934}" emma:medium="tactile" emma:mode="ink">
                <msink:context xmlns:msink="http://schemas.microsoft.com/ink/2010/main" type="inkWord" rotatedBoundingBox="1054,753 2335,759 2333,1234 1052,1228">
                  <msink:destinationLink direction="with" ref="{91ED88DE-4AB1-4BAC-8B22-363AD05CADD9}"/>
                </msink:context>
              </emma:interpretation>
            </emma:emma>
          </inkml:annotationXML>
          <inkml:trace contextRef="#ctx0" brushRef="#br0">301 66 37 0,'0'0'160'0,"14"-8"-12"16,-8 2-4-16,-6 6-16 0,12-9-1 0,-8 4-11 0,-4 5-1 15,9-7-2-15,-9 7-2 0,8-10-4 0,-8 10 0 16,7-5-5-16,-7 5 0 0,0 0-7 0,0 0-5 16,3-10-3-16,-3 10-3 0,0 0-5 0,0 0-8 15,0 0-4-15,0 0-7 0,-31-5-2 0,16 4-7 16,-5 2-3-16,2 0-7 0,2 3-1 0,-2-4 0 15,-1 3-1-15,-2 1 2 0,1-3-6 0,1 1-6 16,1 2 0-16,2 0-4 0,-4-1-3 0,3 3-2 16,2-1-4-16,1 0 3 0,1 1-4 0,2 0 0 15,2-3-5-15,2 2-2 0,-1 1 1 0,1 2-1 16,7-8-2-16,-9 10 1 0,9-10-2 0,-3 11 0 16,3-11 1-16,2 13 0 0,-2-13 0 0,7 11-1 15,0-2 0-15,4-3 0 0,1 3 5 0,3-4-3 16,0 1-4-16,1 1-3 0,2-4 4 0,-2 0-2 15,1 2 1-15,1-3 1 0,0 2 3 0,-1-3-4 16,3 2-3-16,-4-2 2 0,4 1 0 0,-5-2-1 0,2 0 1 16,0 4-1-16,-5-4-4 0,-3 1 3 0,-9-1 1 15,16 2-3-15,-16-2-2 0,14 0-2 16,-14 0 2-16,7 6-2 0,-7-6-1 0,0 0 2 16,0 0 5-16,0 0-4 0,0 0-1 0,0 0 0 0,-27 16 6 15,11-10-4-15,1 3 1 0,-5-4 1 16,1 2 5-16,-5 3 6 0,2 2 3 0,-1-4 0 0,0 1 5 15,6 4-6-15,1-6-1 0,-1 2-2 0,2 0 2 16,2-2-4-16,1 1 1 0,2-2-1 0,-1 1 2 16,5 0-2-16,0 0-2 0,0 0 3 0,6-7 0 15,-1 14 0-15,1-14-2 0,0 0 1 0,3 14 0 16,7-8 2-16,4-1-3 0,1 1 2 0,0-4 0 16,7-1-1-16,0 3-2 0,5 1 2 0,-2-5-8 15,2 2-17-15,0 1-13 0,0-2-17 0,-8 1-17 16,1-1-13-16,-1-1-21 0,1 3-22 0,-1-2-17 15,-1-6-25-15,0 3-29 0,0 1-176 0,-3-2-397 16,2-2 175-16</inkml:trace>
          <inkml:trace contextRef="#ctx0" brushRef="#br0" timeOffset="311.7">855 90 183 0,'0'0'199'0,"0"0"-18"0,0 0-17 0,0 0-6 15,0 0-10-15,0 0-9 0,0 0 2 0,10 25-5 16,-5-14-7-16,-2-4-1 0,2 6-5 0,0 1-8 16,2 0-4-16,1 0-2 0,5 10-10 15,-2-9-1-15,4 5-4 0,0-4-9 0,2 3-4 0,1 1 1 16,-1-2-4-16,2-2-7 0,2 3-9 0,-3-4-1 15,1 0-8-15,-4-6-3 0,0 5-6 0,2-5-5 16,-1 1-2-16,-3-2-4 0,1 0-6 0,-1-1-11 16,-1 0-16-16,-1-4-22 0,2 3-23 0,-6-2-16 15,-7-4-18-15,12 4-16 0,-12-4-29 0,14 5-27 16,-14-5-29-16,0 0-34 0,16-9-171 0,-16 9-415 16,6-17 184-16</inkml:trace>
          <inkml:trace contextRef="#ctx0" brushRef="#br0" timeOffset="569.02">1281 108 119 0,'-10'7'216'15,"-5"-1"-14"-15,3 5-12 0,-3 0-16 0,0-2-15 16,2 3-6-16,-5 5-7 0,4-4-8 15,-4 5-4-15,5-5-11 0,-2 6-11 0,0-2-10 16,2-6-8-16,1 3-9 0,0 0-8 0,1-4-8 0,1 3-6 16,-2 0-6-16,3 0 4 0,-3 1-13 0,3-1-8 15,-1-3 0-15,2-2-27 0,-1 3-27 0,2-1-31 16,1-1-24-16,0 0-38 0,6-9-40 0,-7 13-34 16,1-9-161-16,6-4-371 0,0 0 164 0</inkml:trace>
        </inkml:traceGroup>
        <inkml:traceGroup>
          <inkml:annotationXML>
            <emma:emma xmlns:emma="http://www.w3.org/2003/04/emma" version="1.0">
              <emma:interpretation id="{133B021D-CD7D-4AEB-AE22-8CAD5B6AF403}" emma:medium="tactile" emma:mode="ink">
                <msink:context xmlns:msink="http://schemas.microsoft.com/ink/2010/main" type="inkWord" rotatedBoundingBox="3305,660 3704,661 3701,1344 3302,1342">
                  <msink:destinationLink direction="with" ref="{91ED88DE-4AB1-4BAC-8B22-363AD05CADD9}"/>
                </msink:context>
              </emma:interpretation>
            </emma:emma>
          </inkml:annotationXML>
          <inkml:trace contextRef="#ctx0" brushRef="#br0" timeOffset="1445.73">2264 108 178 0,'0'0'185'0,"0"0"-20"16,0 0-15-16,0 0-15 0,0 0-8 0,0 0-5 0,7 8-1 15,-7-8-4-15,12 2-7 0,-12-2-8 0,18-2-2 16,-18 2-6-16,20-1-9 0,-11-1-7 0,6-2-5 16,2 4-5-16,1-3-5 0,-1 2-5 0,7-6-6 15,-5 4-3-15,-1-1-1 0,1 2-7 0,1-1-5 16,-1-3-1-16,0 1-6 0,-1-3 1 0,-4 0-4 15,1 1-2-15,-2-2-3 0,0-1-4 0,-2 4 0 16,-2-5-1-16,-2 5-4 0,-1-2 4 0,0-1-6 16,-6 9 2-16,3-17-4 0,-3 17 0 0,-7-16-5 15,1 10 1-15,6 6 0 0,-14-17-1 0,-1 10-2 16,1 0 1-16,-3 3 0 0,1 2-1 0,-10-3-1 0,6 3-1 16,-6 1 0-16,5-2 3 0,2 6 0 0,-2-2-1 15,3 1 1-15,-1 2-3 0,-1-1 3 16,4 1 0-16,-2 7 2 0,3-8-3 0,2 4-3 0,2-3 5 15,2 2-8-15,2 0 7 0,1 3-4 0,0-2 8 16,0 2-7-16,0-3 3 0,6-6 3 0,-7 16-6 16,7-16 6-16,0 14-2 0,0-14 0 0,6 12 2 15,-2-5 1-15,-4-7-2 0,13 15-3 0,-4-11 2 16,3 3 2-16,-3-2-3 0,8-1 0 0,-4 0 2 16,3-1 1-16,4 1 0 0,-2-1-2 0,3-3 2 15,-2 0-6-15,0-2 2 0,1 4 1 0,-4-2-2 16,2-2 0-16,-3 2 2 0,0 0-2 0,-2 0 2 15,2 0-4-15,-4 2 2 0,-11-2 1 0,19 0-1 16,-8 0 0-16,-11 0-2 0,0 0-1 0,14 1-1 16,-14-1-2-16,0 0 0 0,12 1 2 0,-12-1-1 15,6 13 3-15,-6-13-4 0,0 12 3 0,2-2 1 16,-2-10 6-16,-2 21 6 0,2-5 3 0,-4 3 7 16,2 4 2-16,-2 2 4 0,1 0 5 0,0-1 5 15,0 4 1-15,0-3 0 0,0-2 1 0,-1 2-3 16,2-3 3-16,-2-2 0 0,2-3 0 0,-2 1-1 15,4-4 0-15,-2 4-3 0,-1-5 0 0,0-2-1 16,2 2-2-16,1-2-6 0,0-11 3 0,0 17-4 0,0-17 1 16,1 14-3-16,-1-5 1 0,0-9-4 0,0 0-3 15,3 12-4-15,-3-12-20 0,0 0-14 16,0 0-23-16,0 0-22 0,0 0-39 0,0 0-51 0,0 0-57 16,0 0-271-16,0 0-524 0,0 0 232 0</inkml:trace>
        </inkml:traceGroup>
        <inkml:traceGroup>
          <inkml:annotationXML>
            <emma:emma xmlns:emma="http://www.w3.org/2003/04/emma" version="1.0">
              <emma:interpretation id="{2D399D44-0882-4005-9C78-48D2635A3FF6}" emma:medium="tactile" emma:mode="ink">
                <msink:context xmlns:msink="http://schemas.microsoft.com/ink/2010/main" type="inkWord" rotatedBoundingBox="5015,673 8762,689 8759,1435 5011,1418"/>
              </emma:interpretation>
            </emma:emma>
          </inkml:annotationXML>
          <inkml:trace contextRef="#ctx0" brushRef="#br0" timeOffset="4318.88">3970-77 135 0,'0'0'181'16,"-9"0"-12"-16,9 0-13 0,0 0-13 0,0 0-18 16,0 0-14-16,0 0-9 0,0 0-10 0,0 0-8 0,0 0-4 15,0 0-10-15,40-4-6 0,-40 4 0 0,21 0-7 16,-7 2-1-16,2-2-1 0,2 0-2 0,1 0 2 16,7 2 0-16,1-2-6 0,2 0-3 0,1 4 0 15,15-3-2-15,0-1-1 0,2 2-5 0,0-2-1 16,0 4-4-16,4-4-3 0,-3 0 0 0,1 2-2 15,-3 2-2-15,-1 0-2 0,-3-1-4 0,3 1 0 16,-7-1-3-16,1 1-2 0,-11-2-2 0,-1-1 0 16,-7 3-10-16,-2 0-13 0,-2-3-18 0,-4-1-11 15,-3 1-21-15,-9-1-10 0,18 4-10 0,-18-4-10 16,9 3-14-16,-9-3-13 0,0 0-16 0,0 0-19 0,-33 7-115 16,18-7-288-16,-4-2 127 0</inkml:trace>
          <inkml:trace contextRef="#ctx0" brushRef="#br0" timeOffset="4553.57">4532 27 67 0,'2'16'167'0,"-2"-16"-4"0,4 19-6 16,2-6-12-16,-4-2-7 0,2 4-7 15,-2 2-12-15,4 1-7 0,-3-2-8 0,1 7-8 0,-2-5-10 16,4 2-5-16,-2-1-9 0,-1-1-9 0,0 6-3 15,-1-6-5-15,-1-2-5 0,2 1-5 0,-1-3-2 16,-1 3-5-16,1 0-3 0,1-6-9 0,-1-1-16 16,3 4-8-16,-2-6-19 0,3 0-15 15,1 1-17-15,4 1-14 0,2-3-20 0,1-4-23 0,2 2-25 16,3-4-133-16,1 0-286 0,5-2 126 0</inkml:trace>
          <inkml:trace contextRef="#ctx0" brushRef="#br0" timeOffset="4856.5">5526-10 179 0,'0'0'175'15,"-12"-4"-11"-15,12 4-7 0,0 0-7 0,-32 10-8 0,19-4-6 16,0 2-6-16,-1 3-9 0,-1 0-8 15,0-1-1-15,3 3-8 0,-7 3-7 0,6 2-5 16,-1-2-8-16,5-1 0 0,0 1-10 0,2-1-4 16,-2 8-5-16,4-2-3 0,-1-4-8 0,6 1-5 0,-6-1-5 15,9 4-1-15,-6-8-7 0,9 4 4 0,-6-2-8 16,5 0-3-16,-2 0-1 0,3-2-3 0,3 0-15 16,1-2-18-16,1 0-23 0,4-1-19 0,-2 0-22 15,-1-4-18-15,4 1-22 0,4-3-26 0,-2-3-22 16,1 2-32-16,0-6-116 0,1 1-334 0,5-3 147 15</inkml:trace>
          <inkml:trace contextRef="#ctx0" brushRef="#br0" timeOffset="5303.77">5757 296 180 0,'6'-10'196'0,"-6"10"-5"0,0 0-10 16,3-8-16-16,-3 8-15 0,0 0-14 0,0 0-18 15,0 0-11-15,0 0-11 0,0 0-11 0,0 0-6 16,0 0-6-16,0 0-3 0,18 15-10 0,-18-15-2 15,4 10-4-15,1-3-4 0,1 1-2 0,-5 3-9 0,4-1-3 16,-1 0-1-16,-1-4-1 0,-3-6-7 16,6 14-1-16,-3-5 2 0,0-1-5 0,1 3-2 15,-4-11-2-15,3 12-1 0,-3-12 1 0,6 7-2 16,-6-7-4-16,3 6 1 0,-3-6 3 0,0 0-2 16,0 0-3-16,8 7 0 0,-8-7-3 0,0 0 0 15,0 0-2-15,22-11-8 0,-22 11-6 0,17-9-4 16,-10-3-2-16,5 1-5 0,0-1-1 0,-2 1-1 0,1 3-1 15,1-4 0-15,1 1 7 0,-5 2 0 0,3-2 1 16,-3 2 1-16,1 2 0 0,-3-2 2 0,1 3 2 16,2 1 1-16,-1-3-2 0,-8 8 6 15,15-9-1-15,-8 6 2 0,-7 3-5 0,12-6 2 0,-12 6 1 16,13-2 8-16,-13 2-4 0,14 2 7 0,-14-2-2 16,16 6 4-16,-10-1 3 0,5 5-2 15,-5-2 2-15,3 2 0 0,-2 3 5 0,2-2-4 0,-2 4-2 16,2-4-3-16,-1 4 3 0,1-2-1 0,-3 0 0 15,1-2-1-15,-4 0-1 0,3-2-1 0,-1 2 1 16,-4-1 0-16,-1-10-9 0,5 15-12 0,-5-15-13 16,0 13-13-16,0-13-13 0,0 0-14 0,-5 14-14 15,5-14-19-15,0 0-21 0,0 0-6 0,0 0-23 16,-19-4-137-16,19 4-309 0,-9-17 137 0</inkml:trace>
          <inkml:trace contextRef="#ctx0" brushRef="#br0" timeOffset="5566">6514 0 150 0,'8'3'165'0,"1"4"-11"0,1 3-10 15,-1 2-6-15,-1 1-10 0,4 6-2 0,-5-3-4 16,2 8-9-16,1-6-8 0,-4 6-6 0,5 1-9 15,-5-2-4-15,0 2-11 0,-2 0-5 0,-1-2-4 16,0 2-6-16,0-4-7 0,0 4-6 0,-6-3 1 16,0 2-7-16,-3-6-4 0,2-3-3 0,-2 3-6 0,-3-3-16 15,1 1-21-15,-1 0-18 0,2-3-25 16,-2 0-21-16,2-1-31 0,1-6-30 0,3 4-43 16,-3-5-93-16,6-5-291 0,0 0 129 0</inkml:trace>
          <inkml:trace contextRef="#ctx0" brushRef="#br0" timeOffset="5983.46">7011 398 146 0,'9'-12'180'0,"-9"12"-14"15,0 0-8-15,13-2-12 0,-13 2-4 0,14 0-1 16,-14 0-12-16,19 0-2 0,-19 0-7 0,20 1-3 16,-4-6-6-16,0 10-7 0,1-4-5 0,2-2-6 15,1 3-3-15,5 2-9 0,0-4-4 0,2 0-4 16,2 3-4-16,-6 0-4 0,6 1-1 0,4-3-4 15,-5 1-3-15,-1-1-2 0,6 2-10 0,-8 0-1 16,-6-3-7-16,4 4-1 0,-4-4-4 0,0-4-1 16,-2 4-4-16,-1 6-2 0,1-7-2 0,-8 2-3 15,-9-1-3-15,22 1-3 0,-15 3-1 0,-7-4-1 16,14 0-1-16,-14 0-6 0,12 0-7 0,-12 0-16 0,0 0-9 16,13 2-8-16,-13-2-9 0,0 0-12 0,0 0-14 15,0 0-24-15,0 0-18 0,-22 22-14 0,14-18-21 16,-7 3-19-16,-1-6-6 0,3 1-161 15,-7 4-359-15,1-2 159 0</inkml:trace>
          <inkml:trace contextRef="#ctx0" brushRef="#br0" timeOffset="6236.1">7133 586 153 0,'0'0'156'0,"0"0"-1"0,14 14-6 0,-14-14-5 15,16 4 0-15,1 0-1 0,-4-2-7 0,6 6-4 16,7-7-7-16,1 1 0 0,1 1-12 0,14 0-2 16,-12 1-5-16,8-1-6 0,-8-2-9 0,1 3-9 15,-4-3-9-15,2 2-5 0,-4-1-9 0,-1 4-1 16,-2-5-10-16,-2 3-5 0,-7 0-4 0,3-2-7 16,-4-1-19-16,-1-1-17 0,-11 0-22 0,16 3-20 15,-10 0-18-15,-6-3-12 0,14 5-11 0,-14-5-12 16,0 0-24-16,0 0-22 0,6 6-19 0,-6-6-130 15,0 0-319-15,0 0 141 0</inkml:trace>
        </inkml:traceGroup>
        <inkml:traceGroup>
          <inkml:annotationXML>
            <emma:emma xmlns:emma="http://www.w3.org/2003/04/emma" version="1.0">
              <emma:interpretation id="{4E40960C-A5A0-40FF-A0DC-0DD429FC0689}" emma:medium="tactile" emma:mode="ink">
                <msink:context xmlns:msink="http://schemas.microsoft.com/ink/2010/main" type="inkWord" rotatedBoundingBox="9889,687 15460,711 15456,1688 9885,1664"/>
              </emma:interpretation>
            </emma:emma>
          </inkml:annotationXML>
          <inkml:trace contextRef="#ctx0" brushRef="#br0" timeOffset="8496.97">9057 0 14 0,'0'0'132'0,"12"-11"-17"0,-6 5-2 0,2 1-6 0,-8 5-8 16,9-8-3-16,-9 8 1 0,10-10-9 0,-4 5 2 16,-6 5-6-16,0 0-2 0,10-8-2 0,-10 8-4 15,6-7-3-15,-6 7-9 0,0 0-2 0,0 0-9 16,6-6-12-16,-6 6 0 0,0 0-2 0,0 0-10 0,0 0-1 16,0 0 3-16,0 0-3 0,0 0-1 0,-34 20 1 15,22-14 5-15,-3 3-4 0,2 0-2 16,-1 2 4-16,-2 2-2 0,-3 2-4 0,2 3 2 0,2 2-1 15,-1 0-4-15,-1-1 3 0,5 3-5 0,-2 1 3 16,-4 1-5-16,4 1-1 0,4-3-1 0,1 4 0 16,0 1 1-16,4-3-3 0,-4 1 0 15,5 1-2-15,3-4 5 0,-2 2-8 0,6 0 1 0,-6-10 1 16,7 4 3-16,-3-1-5 0,5-3 0 16,5-1-1-16,-8 2 3 0,9-2-2 0,-5-1 1 0,7 1-4 15,-2-3 2-15,1-2 0 0,0 2 1 0,2-3-4 16,3 0 1-16,-3-1 0 0,5 2-1 0,-7-5 3 15,6 2-2-15,1-2-1 0,-1 0 1 0,1-2-1 16,-4 0-2-16,0-1 1 0,2 0-1 0,0-1 2 16,-3 0-2-16,3-3-1 0,-3 1-3 0,-5-3 4 15,5 1-2-15,-1-1 1 0,-4 1-1 0,-1-1 0 16,-1 0 0-16,2-1-2 0,-3 0-1 0,1-4-1 16,-2 4-1-16,0-6 2 0,-2 5 1 0,-1-3-1 15,0 4 0-15,-3 7-1 0,3-20 2 0,-3 11-2 16,0 9 1-16,-3-19 0 0,3 19-2 0,-6-18 0 15,3 11 1-15,3 7-1 0,-7-17 1 0,-5 9 4 16,4 2-6-16,-2-1 1 0,-5-3-1 0,2 3 4 16,-2 0-1-16,-2 2-1 0,1 2-1 0,0 0 0 0,-1-4 4 15,-2 4-3-15,-1 2 3 0,4 1-3 16,0-2 2-16,-4 2-2 0,4 0 1 0,2-4-1 0,-2 8-9 16,4-2-1-16,2 2-9 0,-4-1-9 0,2 4-7 15,5-3-6-15,7-4-13 0,-15 11-13 16,6-4 0-16,4-1-23 0,5-6 1 0,-9 13-22 15,9-13-13-15,0 11-28 0,0-11-89 0,9 12-263 0,-9-12 116 16</inkml:trace>
          <inkml:trace contextRef="#ctx0" brushRef="#br0" timeOffset="8943.17">9655 181 110 0,'0'0'160'0,"0"0"-13"0,0 0-15 0,0 0-11 16,0 0-20-16,0 0-5 0,0 0-7 0,0 0-4 15,0 0-5-15,0 0 1 0,0 0 5 0,0 0-8 16,0 0-7-16,0 0-2 0,-13 36-6 0,11-28-1 16,-2 1-3-16,1 1 2 0,-2 1-7 0,-1 1 1 15,3-1-6-15,-2 0 4 0,-1 2-8 0,1-1-4 16,-1 5-5-16,0-5 1 0,5-1-2 0,-2 1 2 16,0 0-5-16,0-4 0 0,3-8-6 0,-2 23 2 15,2-14 0-15,0-9 1 0,2 21-2 0,-2-14 0 16,1 4-1-16,-1-11 2 0,9 14 1 0,-3-6 1 0,0 1-3 15,5-2 2-15,0-2-3 0,0 3-2 16,5 0-5-16,-2-3-2 0,2 2-1 0,2-1-1 16,1 1-1-16,1-2 0 0,-4 1-1 0,4-6-14 0,-1 3-16 15,0 0-11-15,2-2-20 0,-1 2-13 0,-2-3-20 16,-2 0-24-16,2-7-32 0,-2 4-31 0,2-5-183 16,-7 3-379-16,2-6 167 0</inkml:trace>
          <inkml:trace contextRef="#ctx0" brushRef="#br0" timeOffset="9204.17">10092 296 92 0,'0'0'173'0,"0"0"-4"0,0 0-8 0,0 0-6 16,-31 25-10-16,22-10-3 0,-3-2-8 0,3 0-10 15,-7 5-4-15,1 4-12 0,1-2-10 0,2 1-8 16,-1 4-3-16,-2-3-11 0,-3 3-8 0,2 7-5 16,5-7-7-16,2 3 1 0,-3-1-9 0,5-2-3 15,0 4-5-15,-5-2-4 0,10-2-7 0,-4 0-21 16,2 2-13-16,-1-2-25 0,2-9-19 0,3 1-19 16,0 1-24-16,0-5-23 0,8-1-38 0,-5-1-149 0,-2-3-328 15,5 1 146-15</inkml:trace>
          <inkml:trace contextRef="#ctx0" brushRef="#br0" timeOffset="22462.83">10589-22 52 0,'0'0'65'0,"0"0"-9"0,0 0-2 15,0 0-2-15,0 0-3 0,0 0-8 0,0 0 1 16,0 0-11-16,0 0-3 0,0 0-7 16,0 0 3-16,0 0-4 0,0 0-2 0,0 0-6 0,0 0 0 15,0 0-1-15,0 0-10 0,0 0 1 0,0 0-1 16,0 0-7-16,0 0-4 0,-8 4-6 16,8-4-4-16,0 0-5 0,-10 3-6 0,10-3-16 0,0 0-27 15,0 0-78-15,-9 5 35 0</inkml:trace>
          <inkml:trace contextRef="#ctx0" brushRef="#br0" timeOffset="23419.65">10538-4 25 0,'0'0'72'0,"37"-6"-12"0,-37 6-1 16,0 0-13-16,0 0-1 0,0 0-5 0,0 0-1 15,0 0-3-15,0 0 2 0,0 0-3 0,0 0 5 16,0 0-6-16,0 0 7 0,14 1 2 0,-14-1-3 16,0 0 3-16,0 0 1 0,0 0-4 0,0 0 4 0,0 0 4 15,0 0 4-15,0 0-6 0,0 0 0 16,0 0-2-16,0 0 4 0,0 0-17 0,0 0 8 0,0 0-6 16,0 0 1-16,0 0-3 0,0 0-4 0,0 0 1 15,0 0 0-15,0 0-3 0,0 0-5 16,0 0-3-16,0 0 4 0,0 0-6 0,0 0 0 15,12-5-2-15,-12 5 1 0,0 0 0 0,0 0-1 0,0 0 3 16,0 0-5-16,0 0-7 0,0 0 6 0,0 0-4 16,0 0 4-16,0 0-2 0,0 0 2 15,0 0-2-15,0 0 0 0,0 0 1 0,0 0 0 0,0 0 2 16,0 0 6-16,0 0 1 0,0 0 1 0,0 0-2 16,0 0 8-16,0 0-6 0,0 0 4 0,0 0-4 15,0 0 0-15,0 0-1 0,0 0 2 0,0 0-3 16,0 0-2-16,0 0 1 0,0 0 2 0,0 0-5 15,0 0 2-15,0 0-2 0,0 0-2 0,0 0 1 16,0 0 2-16,0 0 3 0,0 0 1 0,0 0-3 16,0 0-1-16,0 0 1 0,0 0-4 0,0 0-3 15,0 0 4-15,0 0 1 0,0 0-2 0,0 0-2 16,0 0 3-16,0 0-2 0,0 0 0 0,0 0 1 16,0 0 1-16,0 0 2 0,0 0-7 0,0 0 0 15,0 0 0-15,0 0-1 0,0 0 2 0,0 0-3 16,0 0-1-16,0 0 4 0,0 0 0 0,0 0-7 15,15 3 4-15,-15-3-1 0,15 0 3 0,-15 0 1 16,25 0-1-16,-7 0 4 0,1 1 2 0,-1 0 1 0,6-1 0 16,9 0 5-16,-6 2 2 0,6-2 2 0,-1 3 3 15,-2 1-2-15,13-8-2 0,-1 8 3 16,1-8-1-16,-13 8-4 0,0-3-2 0,0 1 1 0,0 1-5 16,-6-2 3-16,1-1-5 0,-7 2 1 0,1-2-5 15,-4 0 4-15,2 0-2 0,-7 0 0 0,2 0-4 16,-12 0 0-16,16 0 1 0,-16 0-1 0,17-2-1 15,-17 2 1-15,0 0-6 0,16-1 2 0,-16 1-11 16,0 0-10-16,0 0-18 0,0 0-15 0,0 0-13 16,0 0-21-16,0 0-12 0,0 0-13 0,0 0-8 15,0 0-10-15,0 0-7 0,-49 4 7 0,33-1-1 16,-1-6 3-16,1 3 4 0,-1-1 4 0,-8 1 0 16,4-2 7-16,2 2 10 0,-5-1 7 0,7-2 14 15,2 6 17-15,-2-3 26 0,2 0 20 0,3 0 5 16,12 0 19-16,-20 1-5 0,20-1 4 0,-15 0 8 15,15 0 3-15,-10 2 5 0,10-2 5 0,-9 7 13 16,9-7 17-16,-10 8 15 0,7-1 4 0,3-7 2 16,-8 14-4-16,4-3 4 0,-1 0 6 0,2 6-1 15,2-3 2-15,-2 6-1 0,3 2 4 0,0 2 4 16,-2 0-8-16,2 0-5 0,0 0-5 0,0 3-7 0,2-1-3 16,-2-1-6-16,3 4-6 0,-2-5 2 0,-2-4-10 15,1 1-5-15,0-5-3 0,-3 2-3 0,6-2-3 16,-3 0-2-16,0 0-2 0,0-2-1 0,0-1-5 15,0 1-3-15,0-4-10 0,0-10-11 16,1 17-10-16,1-7-13 0,-2-10-15 0,4 17-10 0,-2-9-12 16,-2-8-20-16,9 11-16 0,-5-7-16 0,-4-4-19 15,14 6-15-15,-8-1-138 0,-6-5-311 0,0 0 138 16</inkml:trace>
          <inkml:trace contextRef="#ctx0" brushRef="#br0" timeOffset="23792.93">11651 77 156 0,'0'0'145'0,"6"-4"-2"0,-6 4-7 16,0 0-2-16,0 0-4 0,0 0-6 0,0 0-9 16,0 0-13-16,0 0-8 0,3-9-11 0,-3 9-3 0,0 0 4 15,0 0-1-15,0 0 7 0,-18 22 2 16,7-11 1-16,2 3-9 0,-3 1-3 0,-2 3-4 16,0 5 3-16,-1 2-6 0,2 7-3 0,4-9-6 0,0-2-4 15,3 4-4-15,0 2-8 0,2-4-5 16,4 1 1-16,2 0-5 0,1 2-6 0,2-1-1 15,2-3-5-15,2-2 3 0,5 1-6 0,-1-2 0 0,4 1-5 16,-4-9-8-16,6 6-15 0,-2-6-20 0,1-1-26 16,1-2-21-16,-2 0-22 0,8 2-24 0,-1-8-34 15,0 1-40-15,-2-2-182 0,-6-5-402 0,4 1 179 16</inkml:trace>
          <inkml:trace contextRef="#ctx0" brushRef="#br0" timeOffset="24350.85">12216 230 126 0,'0'0'180'0,"0"0"-9"0,0 0-8 0,3 24-12 16,-3-24-9-16,0 22-5 0,0-12-12 0,1 1-12 0,-1 2-5 15,0 1-12-15,0 0-4 0,2 0-6 0,-2-3-11 16,1 6-3-16,-1-6-9 0,3-1-5 16,-3-10-3-16,2 17-7 0,-1-8-6 0,-1-9-4 15,3 15-3-15,-3-15-3 0,2 11-2 0,-2-11-2 0,1 11-3 16,-1-11-2-16,0 0 2 0,0 0-5 16,5 11-1-16,-5-11 1 0,0 0-5 0,0 0-1 15,0 0-1-15,21-7-2 0,-21 7 3 0,12-11-10 0,-5 2-7 16,1 3-7-16,1-4-2 0,1-4 0 0,-1 5-5 15,3-3-5-15,-3 0-3 0,3-3 3 0,-2 1 0 16,4 5 4-16,-5-6 3 0,1-3 1 16,-1 7-2-16,1-5 4 0,1 7 1 0,2-3 0 0,-1 1-1 15,-3-1 6-15,0 5-4 0,-1 1 4 0,0 0 0 16,0-1 1-16,2 0-1 0,-2 2 0 0,-1-1 3 16,-7 6-1-16,17-5 1 0,-17 5 0 0,13-6-1 15,-13 6 2-15,14 5 7 0,-14-5-2 0,13 6 3 16,-13-6 7-16,9 9 3 0,-3-4 6 0,0 5 1 15,1 1 1-15,-2 2 0 0,-2 1 0 0,3 1-1 16,-2 1 0-16,-2-5-4 0,4 7 1 0,-3-3-1 16,0 1-3-16,-2-1 2 0,1-4-1 0,-2 2-3 15,1-3-5-15,4 5-1 0,-4-7 1 0,-1-8-10 16,0 16-9-16,0-16-17 0,3 13-9 0,-3-13-8 16,2 10-5-16,-2-10-4 0,0 0-1 0,1 10-28 15,-1-10-17-15,0 0-26 0,0 0-15 0,0 0-27 16,0 0-104-16,0 0-291 0,24-27 129 0</inkml:trace>
          <inkml:trace contextRef="#ctx0" brushRef="#br0" timeOffset="24645.68">13178-30 101 0,'0'0'191'0,"-9"21"-7"0,3-5-7 0,-4-2-2 16,1 8-11-16,0 1-10 0,-2 2-5 0,-2 2-9 15,1-1-7-15,-3 11-6 0,2-5-15 0,-1 3-8 16,1-1-9-16,1-13-8 0,3 7-9 0,1 1-5 16,-2-3-4-16,1-1-11 0,-1 0-3 0,2-1-6 15,2-6-4-15,-1 4-5 0,1-2-3 0,0-4-3 16,0 0-2-16,1 0-6 0,-1-1-17 0,0-2-18 15,2-2-18-15,2-4-16 0,-2 3-20 0,4-10-23 16,-5 11-22-16,1-3-15 0,4-8-19 0,0 0-25 16,0 0-155-16,0 0-348 0,0 0 153 0</inkml:trace>
          <inkml:trace contextRef="#ctx0" brushRef="#br0" timeOffset="25282.22">13555 164 97 0,'0'0'187'0,"-13"0"-17"0,13 0-14 0,-20 4-14 0,11-1-13 16,-1 3-8-16,0-1-11 0,-1 1-10 0,-1-1-10 15,3 1-10-15,-1 0-2 0,-1 2-11 16,4 3-4-16,-2-3-4 0,2 3-8 0,1-3-3 16,3 0-6-16,-3 5-5 0,0-2 1 0,1 4-3 0,4-5-4 15,1 5-1-15,0-15-4 0,0 20 0 0,0-7-3 16,6 0-1-16,-2 2 0 0,1-2 4 16,4 1-4-16,-2-3-1 0,2 3 3 0,3-2-1 0,0 3 1 15,-2-3 1-15,4 3 3 0,4 0 5 0,-1-3 3 16,3 2-2-16,-1 2-1 0,2-1 4 0,-6-5-2 15,9 3 3-15,-8-2-3 0,-1 0-2 0,2-4-2 16,-2 4-4-16,-2 2-1 0,0-2-5 0,1-4-2 16,-1 2-3-16,-5-1 1 0,2-1-2 0,-2 0-4 15,-2-3-1-15,-6-4 0 0,9 11 0 0,-4-8-2 16,-5-3 0-16,0 0 0 0,0 0 3 0,0 0-2 0,0 0-1 16,-13 13 0-16,13-13-1 0,-16-2-1 0,4 4-4 15,12-2 5-15,-33-5-2 0,15 4-6 16,5-4 1-16,-4 0 3 0,-2-3-1 0,-5-5-2 15,9 8 3-15,2-5-6 0,-2 2 0 0,1 0 5 0,4-3-5 16,4 3-3-16,0-4-5 0,4 2-3 0,1-3-3 16,1 0 0-16,1 0-3 0,4-2 1 0,-1 1 1 15,2 1 0-15,5 0-2 0,2-2 3 0,1 3 2 16,-2-2 3-16,2 4-1 0,1-1 1 0,2 1 3 16,-1 2-2-16,2 0 5 0,-3-2-2 0,4 2 3 15,-1 1-2-15,-4-1 2 0,1 1-1 0,-2 4 3 16,-4-3 1-16,0 1-4 0,0-1 3 0,1 1-5 15,-2-1-10-15,-8 6-4 0,10-2-11 0,-10 2-9 16,12-5-15-16,-12 5-15 0,11-6-22 0,-11 6-26 16,7-4-30-16,-7 4-31 0,0 0-118 0,10-4-323 15,-10 4 143-15</inkml:trace>
          <inkml:trace contextRef="#ctx0" brushRef="#br0" timeOffset="25610.88">14305-4 132 0,'11'14'194'0,"-1"3"-16"0,2 5-12 16,0 2-4-16,-3 1-18 0,2 3-5 0,0 8-10 16,0 1-7-16,-5 1-7 0,0-1-11 0,-6 1-8 0,1-1-9 15,-2-1-8-15,-1-10-7 0,-2 10-6 0,-2-9-5 16,0-1-7-16,-4-2-6 0,-2 0-1 16,-2 0-3-16,1 0-3 0,-2-1-9 0,-3-7-10 15,-1 4-19-15,1-2-17 0,-3-2-21 0,4 0-25 0,-1-6-36 16,5 1-22-16,0-4-31 0,-1 3-163 15,1-3-336-15,5-2 150 0</inkml:trace>
        </inkml:traceGroup>
        <inkml:traceGroup>
          <inkml:annotationXML>
            <emma:emma xmlns:emma="http://www.w3.org/2003/04/emma" version="1.0">
              <emma:interpretation id="{D7E7894E-45FC-4319-B5CF-2AE8B02D6813}" emma:medium="tactile" emma:mode="ink">
                <msink:context xmlns:msink="http://schemas.microsoft.com/ink/2010/main" type="inkWord" rotatedBoundingBox="15969,368 18403,378 18399,1423 15964,1413"/>
              </emma:interpretation>
            </emma:emma>
          </inkml:annotationXML>
          <inkml:trace contextRef="#ctx0" brushRef="#br0" timeOffset="26054.13">14912 401 154 0,'0'0'209'16,"0"0"-13"-16,0 0-17 0,0 0-7 0,0 0-13 15,0 0-7-15,0 0-5 0,0 0-9 0,35 0-3 16,-20 3-7-16,4 1-5 0,3-1-7 0,7 2-4 0,-2 1-6 16,1-4-6-16,-1 3-6 0,4 1-3 0,-3-1-9 15,4 1-7-15,8-2-4 0,-12 3-8 16,-1-5-6-16,0 3-4 0,-2-1-9 0,-4-1-2 0,-1 0-4 15,-1-2-6-15,-1 2-1 0,-2-3-2 0,-4 4-1 16,3-4-8-16,-3 2-8 0,-12-2-16 0,19 0-12 16,-19 0-14-16,15-2-20 0,-15 2-23 0,11-3-24 15,-11 3-25-15,0 0-34 0,10-5-29 0,-10 5-36 16,0 0-152-16,3-11-403 0,-3 11 179 0</inkml:trace>
          <inkml:trace contextRef="#ctx0" brushRef="#br0" timeOffset="26739.46">16007 195 10 0,'0'0'195'0,"0"0"-15"0,11-1-19 0,-11 1-15 15,0 0-11-15,11 7-8 0,-11-7-7 0,6 11-7 16,-6-11-1-16,5 11-4 0,-4-4-6 0,1 4-6 16,-1 4-3-16,2 0 0 0,-1 0-6 0,2-1-1 15,-2 0-11-15,1 3-3 0,0-1 2 0,-2-1-13 16,1 1 2-16,2-1-5 0,-2 1-7 0,-1-1-2 15,2-3-6-15,-3 2-2 0,3-4-2 0,0 1-7 16,0 0-3-16,-3-11-3 0,5 15 0 0,-4-8-4 16,-1-7-1-16,5 12-4 0,-5-12 1 0,0 0 1 15,3 12-4-15,-3-12 4 0,0 0-4 0,0 0 2 16,4 11-3-16,-4-11 0 0,0 0-1 0,0 0-3 16,0 0 0-16,0 0-2 0,0 0-1 0,22-19 3 15,-14 11-11-15,1-4-11 0,-2 2-8 0,5-2-2 16,-3 2-2-16,0-1-3 0,3-6-4 0,0 1 4 0,1 3-10 15,1-7 3-15,4 3-4 0,0-1 2 16,-5 5 6-16,-1-1-1 0,6-2 6 0,-5 3 4 16,1 2 1-16,-1 0 1 0,-1 1 4 0,1-2-2 15,-2 4 2-15,-2 1 1 0,0 0 2 0,1 3 1 0,-2-1 2 16,-8 5-1-16,16-8 2 0,-8 7 1 0,-8 1 0 16,19-4 4-16,-9 4-1 0,-10 0 1 15,20 1 4-15,-20-1 0 0,19 3 3 0,-11 0-4 0,-1 1 2 16,2 0 6-16,0 1 0 0,0 3 6 0,0 2-3 15,1 1 6-15,-2 4 3 0,1 1 3 0,1 0 1 16,-2 0 1-16,-1 2-2 0,4 3-1 16,-6 2-1-16,0-5 1 0,1 0-1 0,1 6-2 0,2-4-3 15,-6-2 0-15,2-2-1 0,-2 0 0 0,1-1-3 16,1 1 2-16,-4-1-1 0,2-1-1 0,2-1-2 16,-4-2-2-16,2-1 4 0,-1 0-10 0,-1 1-22 15,-1-11-17-15,2 14-23 0,-2-14-25 0,0 11-25 16,0-11-28-16,0 0-27 0,0 0-40 0,-3 10-125 15,3-10-356-15,0 0 159 0</inkml:trace>
          <inkml:trace contextRef="#ctx0" brushRef="#br0" timeOffset="27719.03">16817-336 175 0,'0'0'162'0,"0"0"-16"0,0 0-13 15,0 0-8-15,0 0-5 0,0 0-7 0,16-23-12 16,-16 23-11-16,12-3-6 0,-12 3-5 0,12-5-10 16,-12 5-6-16,14-4-3 0,-14 4-6 0,19-2 2 15,-12-2-7-15,-7 4-10 0,18-1-1 0,-18 1 1 16,17 0-2-16,-17 0-3 0,19 0 0 0,-10 1-4 16,-9-1-4-16,24 0 2 0,-15 0-8 0,-9 0 6 0,16 2-1 15,-16-2-2-15,15 4-6 0,-7-3 2 16,-8-1-7-16,12 3 1 0,-12-3-1 0,12 7-4 15,-12-7 7-15,7 3-7 0,-7-3-3 0,9 11-1 16,-5-4 1-16,-4-7 3 0,3 15-5 0,-3-6 3 16,0-9-1-16,-1 21 3 0,1-13-2 0,0-8 0 15,-2 23-1-15,-2-11 0 0,1 1 0 0,-3 2-2 16,0-2 5-16,2-2-12 0,-4 2 9 0,1 1 1 16,-1-3-2-16,-2 0 1 0,-1 0 2 0,1-2 3 0,-1 0-6 15,-1 0 3-15,1 1-4 0,-3-2 5 16,1 2-4-16,1-3 0 0,1 0 2 0,-1-1-5 15,0 2 8-15,4-4-1 0,-1 2-1 0,0-2 1 0,9-4-1 16,-14 7-2-16,7-2 2 0,7-5 0 0,-12 2 0 16,12-2-1-16,-9 4-1 0,9-4 3 0,0 0 6 15,-11 3 0-15,11-3 6 0,0 0 3 0,0 0 2 16,0 0 3-16,0 0 0 0,0 0-8 0,0 0-5 16,0 0 7-16,0 0-8 0,0 0 0 0,0 0-1 15,0 0-4-15,44-7 0 0,-29 6 1 0,0 0-2 16,5 1-1-16,4 0-1 0,2-1-1 15,-3 2 1-15,0 0-5 0,4 0 6 0,1-1-7 0,-3 3 3 16,1 0 1-16,2 1-1 0,-3-1-3 0,-5 1 7 16,-2-4-6-16,1 2 0 0,-1 3 3 0,0-1-1 15,-8-3-3-15,7 1 1 0,-8 1-1 0,3-2-1 16,-3 1-4-16,-9-2-1 0,17 1-13 0,-17-1-17 16,9 3-24-16,-9-3-16 0,11 1-22 0,-11-1-22 15,0 0-15-15,0 0-27 0,0 0-42 0,0 0-104 16,0 0-331-16,0 0 146 0</inkml:trace>
        </inkml:traceGroup>
      </inkml:traceGroup>
    </inkml:traceGroup>
    <inkml:traceGroup>
      <inkml:annotationXML>
        <emma:emma xmlns:emma="http://www.w3.org/2003/04/emma" version="1.0">
          <emma:interpretation id="{E01E9C3C-C706-41AC-A49D-203BFFBEDD19}" emma:medium="tactile" emma:mode="ink">
            <msink:context xmlns:msink="http://schemas.microsoft.com/ink/2010/main" type="paragraph" rotatedBoundingBox="5617,1861 31095,1946 31078,7199 5600,71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5C0042D-B7C6-4291-B839-AFF3F2A79187}" emma:medium="tactile" emma:mode="ink">
              <msink:context xmlns:msink="http://schemas.microsoft.com/ink/2010/main" type="line" rotatedBoundingBox="5626,1861 31095,1946 31091,3360 5621,3276"/>
            </emma:interpretation>
          </emma:emma>
        </inkml:annotationXML>
        <inkml:traceGroup>
          <inkml:annotationXML>
            <emma:emma xmlns:emma="http://www.w3.org/2003/04/emma" version="1.0">
              <emma:interpretation id="{B86A558F-EE6D-4A77-944E-6B3D2FC7B3A7}" emma:medium="tactile" emma:mode="ink">
                <msink:context xmlns:msink="http://schemas.microsoft.com/ink/2010/main" type="inkWord" rotatedBoundingBox="5624,2280 8773,2290 8770,3106 5622,3096"/>
              </emma:interpretation>
            </emma:emma>
          </inkml:annotationXML>
          <inkml:trace contextRef="#ctx0" brushRef="#br0" timeOffset="31044.9">4638 1689 135 0,'0'0'167'0,"0"0"-9"16,0 0-24-16,0 0-3 0,0 0-10 0,0 0-7 16,0 0-5-16,0 0 1 0,0 0-5 0,0 0-7 0,0 0-6 15,0 0-6-15,-25 25-4 0,22-19-7 16,-3 4 0-16,6-10-6 0,-7 16-5 0,-1-5-7 16,4-2-6-16,-1-2-5 0,2 8-1 0,0-5-4 0,2 5-2 15,-1-6-8-15,2-9-3 0,0 22-1 0,2-13-3 16,-1 1 1-16,-1-10-2 0,6 18-3 0,-3-11-1 15,3 0-5-15,2-1 6 0,-1 0-6 0,0-1 0 16,2 1-5-16,2-2 1 0,1-1-6 0,-3-2 10 16,6-1-8-16,-2 3 2 0,0-3 1 0,4-3-6 15,-4 0 0-15,2-1 2 0,0 1-4 0,0-6-1 16,1 3-2-16,-2 0-3 0,4-2-7 0,-5-3 0 16,1 2 0-16,-1-2 0 0,-1-1-1 0,-2 0-2 15,2-2 2-15,0 0 5 0,-3 0 0 0,5 3-3 16,-5-6 1-16,-5 6 3 0,1-3-3 0,2 2 3 15,-1 1 2-15,-5-1-1 0,1 1 5 0,-2 11-1 16,0-16 4-16,3 6 5 0,-3 10 1 0,-3-14-1 16,3 14-1-16,-3-15 1 0,3 15-3 0,-13-9 3 15,7 4-4-15,6 5 1 0,-18-6-1 0,7 1 7 0,1 3-1 16,10 2 6-16,-29-6 1 0,16 4 1 0,0 4 0 16,-7 1 1-16,5 2 0 0,-4 0 1 0,1 0-4 15,-1 0 5-15,5 2-5 0,-8 3 2 0,4-1-3 16,3 0 1-16,-1 5-3 0,1 0-1 0,3-4-2 15,-3 8 5-15,3-5-8 0,3 1 4 0,-1-1-4 16,1 1 0-16,4-2 1 0,-1 3 3 0,2-2-4 16,4-3 1-16,0 6-3 0,0-16 2 0,3 24-3 15,-2-10 2-15,8-3-5 0,0 1-2 0,1-3-8 16,-1 1 0-16,3-2-2 0,3-1-8 0,-1-2-14 16,1 1 8-16,3-2-2 0,-4-2 0 0,0-3-5 15,5 1 1-15,-1-1-5 0,-3-3 4 0,4-2-3 16,1-1-1-16,-7 0-5 0,2 1 6 0,3-5-3 0,-3 0-8 15,6-3 7-15,-2 0-2 0,-5 0-1 16,1 3 1-16,-5-3 11 0,2 0-3 0,1 2 11 16,-1 0-4-16,-1 2 9 0,-2 1 1 0,-5 2 5 0,5-1-4 15,-9 8 8-15,11-11 1 0,-8 6 4 0,-3 5 3 16,8-7 1-16,-8 7-7 0,0 0 6 0,0 0 6 16,0 0 8-16,0 0 5 0,0 0-2 0,0 0 9 15,5 23 2-15,-5-23 0 0,-6 23 0 0,2-9 0 16,1 3-4-16,3-2 2 0,-3 2-2 0,-3 4-4 15,4-3 1-15,1-1-5 0,1 2 0 0,-2-3-1 16,4 0-5-16,-2-1 1 0,1 1-16 0,-1-6-7 16,0 5-13-16,2-7-16 0,-2-8-20 0,3 18-24 15,0-13-21-15,-3-5-48 0,8 8-140 0,-8-8-317 0,14 0 142 16</inkml:trace>
          <inkml:trace contextRef="#ctx0" brushRef="#br0" timeOffset="31391.19">5406 1818 14 0,'17'0'208'0,"-17"0"-4"0,19 0-14 0,1 0-12 0,-1 1-13 16,-3 1-14-16,7 2-7 0,-1-4-8 0,5 1-12 16,3 1 0-16,-2 2-11 0,-3-3-6 0,5 3-9 15,-4-2-7-15,0 1-8 0,-9-1-6 0,2-1-9 16,-1 0-6-16,0 3-5 0,-6-2-7 0,-2-2-5 16,-10 0-5-16,20 1-2 0,-11-1-5 0,-9 0-6 15,16 3 3-15,-16-3-5 0,11 0-4 0,-11 0-2 0,0 0-4 16,9 4-6-16,-9-4-10 0,0 0-16 0,0 0-12 15,0 0-14-15,13 1-23 0,-13-1-18 0,0 0-28 16,0 0-22-16,0 0-24 0,0 0-193 0,0 0-380 16,0 0 170-16</inkml:trace>
          <inkml:trace contextRef="#ctx0" brushRef="#br0" timeOffset="31629.87">5547 2037 149 0,'13'0'202'0,"5"1"-10"0,0 3-16 16,6-4-9-16,2 2-12 0,1-2-11 0,2 0-15 0,-1 1-14 16,-1 3-10-16,0-4-9 0,-2 4-12 15,-3-4-6-15,-5 2-14 0,2-2-11 0,-2 4-17 0,-3-3-22 16,-3-1-11-16,-1 2-23 0,-10-2-17 0,20 0-24 15,-20 0-18-15,15-2-34 0,-15 2-42 0,13-5-95 16,-13 5-271-16,11-10 121 0</inkml:trace>
          <inkml:trace contextRef="#ctx0" brushRef="#br0" timeOffset="32708.76">6544 1532 92 0,'0'0'154'16,"0"0"-15"-16,0 0-16 0,0 0-5 0,0 0-3 16,0 0 2-16,0 0-4 0,0 0-9 0,-31 25 0 0,20-13-3 15,-2-1-5-15,1 4-1 0,-1 6-9 16,-1-1-5-16,-2 1-5 0,2 4-5 0,-3-1-7 16,-1 8-2-16,3-6-5 0,1 8-4 0,1-7-8 15,-1 8-2-15,9-12-6 0,-4 1-1 0,3 1-6 16,-5-1-1-16,8-2-2 0,3-5-2 0,0 1-2 15,6 0 1-15,-3-4-4 0,3 1-1 0,2 1-2 0,-2-2 5 16,7-5-8-16,0 3-1 0,-1-2 4 0,5-3-7 16,2 0 2-16,-2-1 0 0,2-1-5 0,5-1 1 15,-5-2 1-15,6-1-6 0,-5-1 2 0,-1-1-4 16,-5-5-6-16,5 2-5 0,3 1-3 0,-5-4 6 16,-2-1-3-16,1 1-2 0,-2-2-3 0,2-2 2 15,-7 0 1-15,1-2 1 0,-2 2 0 0,1 2 1 16,-3-2-5-16,-3 3 9 0,1-2 0 0,-4 10 1 15,6-18-7-15,-6 10 8 0,0 8-3 0,-3-15-1 16,3 15 2-16,-10-15 0 0,4 8 1 0,6 7 0 16,-14-8 4-16,1 4-4 0,13 4 4 0,-22-2-4 15,10 2-7-15,1-4-13 0,11 4 1 0,-22 0-16 16,22 0-17-16,-20 4 5 0,10-3-2 0,10-1-18 0,-16 3-7 16,16-3-19-16,-9 5-10 0,9-5-20 0,0 0-131 15,-11 5-282-15,11-5 125 0</inkml:trace>
          <inkml:trace contextRef="#ctx0" brushRef="#br0" timeOffset="33114.09">6995 1637 118 0,'0'0'163'0,"0"0"-5"0,0 0-8 0,0 0-7 16,-20 28-11-16,14-18-4 0,-1-1-4 0,4 2-7 0,-3-3-7 15,-2 4-17-15,2 0 1 0,1 1-6 16,-3-2-6-16,2 2-1 0,3 2-6 0,0-3-8 15,-4 1-5-15,7-3-8 0,0-10 0 0,0 19-8 0,0-10 0 16,0-9-2-16,0 19-2 0,0-10-4 0,0-9 0 16,4 11-3-16,2-4 5 0,3 0-4 15,-1-3-2-15,0 2-2 0,3-2-5 0,8 3-2 0,-5-5-6 16,1 3 5-16,1-3-5 0,3-1 0 16,1 3-10-16,-1-5-14 0,-2 1-11 0,-1-3-19 0,3 2-11 15,-5-1-13-15,2-3-19 0,1-1-17 0,-5 0-26 16,1-1-11-16,0 0-23 0,-1-2-35 0,-4 0-99 15,1-2-314-15,1-2 139 0</inkml:trace>
          <inkml:trace contextRef="#ctx0" brushRef="#br0" timeOffset="33358.67">7332 1689 22 0,'0'0'196'0,"0"0"-9"0,0 0-11 0,-17 31-14 16,14-24-5-16,-3 4-7 0,2 2-6 0,-2 0-9 16,0 3-8-16,3 1-12 0,0 4-10 0,-1-4-12 15,-2 5-4-15,3-2-8 0,-8 4-8 0,8-3-9 16,0-3-2-16,-3 3-7 0,3-3-6 0,2 1-4 16,-2-3-20-16,3 1-19 0,0-3-13 0,0 1-18 15,0-6-15-15,0 5-16 0,3-4-14 0,1-1-13 16,-1-1-23-16,-3-8-40 0,9 11-152 0,2-10-323 15,-11-1 144-15</inkml:trace>
          <inkml:trace contextRef="#ctx0" brushRef="#br0" timeOffset="33575.96">7715 2010 130 0,'3'12'223'0,"-3"-12"-11"0,0 20-11 0,-3-7-16 16,3 0-12-16,-4 3-16 0,4-1-13 0,-6 1-17 16,3 2-11-16,-3-1-11 0,-2 0-9 15,2 6-11-15,-4-1-6 0,4-6-8 0,-5 3-21 0,-4 2-24 16,5-7-22-16,-3 0-23 0,-2-1-23 0,4-2-34 16,-2 0-24-16,1-2-34 0,-2-1-169 0,4-5-327 15,10-3 146-15</inkml:trace>
        </inkml:traceGroup>
        <inkml:traceGroup>
          <inkml:annotationXML>
            <emma:emma xmlns:emma="http://www.w3.org/2003/04/emma" version="1.0">
              <emma:interpretation id="{FDC7A556-F0C7-4467-95A7-E9376E1EF52F}" emma:medium="tactile" emma:mode="ink">
                <msink:context xmlns:msink="http://schemas.microsoft.com/ink/2010/main" type="inkWord" rotatedBoundingBox="9709,2325 12805,2335 12802,3113 9706,3103"/>
              </emma:interpretation>
            </emma:emma>
          </inkml:annotationXML>
          <inkml:trace contextRef="#ctx0" brushRef="#br0" timeOffset="34317.13">8655 1570 2 0,'0'0'200'0,"10"10"-16"0,-4-3-10 0,-3 4-6 16,3 1-7-16,-2 4-10 0,-1 1-15 0,0 1-1 16,0 5-8-16,0 2-6 0,0 0-10 0,-3 2-2 15,5-2-12-15,-5 0-5 0,1 1-10 0,2-2-7 16,-4 2-4-16,2-1-9 0,-1-1-3 0,5-2-6 15,-8 0-9-15,3-4 0 0,-2 1-3 0,2-5-3 0,0 3-5 16,0-3-3-16,0-14-1 0,2 18-3 0,-2-11-4 16,0-7-1-16,3 15-2 0,-3-15 0 0,0 12-2 15,0-12 5-15,0 0-7 0,6 7-4 0,-6-7-10 16,0 0 1-16,0 0-5 0,0 0-11 0,33-19-6 16,-20 8-8-16,-4 0-6 0,4-1-5 0,4-1-3 15,-7 0-2-15,10-3 2 0,-1 0 5 0,-1-4 5 16,3 5 4-16,-3 0-2 0,2 3 3 0,-5 0 7 15,-1 1-2-15,2 2 3 0,1 0-1 0,-2 1 2 16,1 1 1-16,-3 1 4 0,4-3-2 0,-4 7 6 16,-1-3 0-16,-1 3 0 0,2 1 0 0,-13 1 4 15,22-3-1-15,-5 3 1 0,-2 3 2 0,-5-2 5 16,-10-1-1-16,19 2 7 0,-8 4-3 0,1-1 6 16,-5 0 0-16,2 3-2 0,-3-1-3 0,-1 1 7 0,1 1 5 15,-2 2-10-15,1-3 7 0,-4 6 1 0,-1-1 1 16,3 1 1-16,-6-3 2 0,2 0 6 0,-4-1-2 15,1 2-5-15,-5-3 2 0,-2 2 0 0,2 0-9 16,-4-2 5-16,2 2-1 0,-6-5-2 0,2 1 2 16,-2-2-1-16,-1 1-11 0,-1-4-9 0,6 1-17 15,-4-1-12-15,2 3-17 0,0-4-9 0,3-1-17 16,12 0-15-16,-19-1-24 0,19 1-24 0,-9-10-55 16,9 10-101-16,-4-9-321 0,4 9 141 0</inkml:trace>
          <inkml:trace contextRef="#ctx0" brushRef="#br0" timeOffset="34618.11">9736 1832 213 0,'13'0'198'0,"-13"0"-13"0,27-4-14 0,-8 4-8 0,1-2-7 15,-1 1-11-15,-1 1-5 0,2-3-5 0,-1 2-9 16,-1-1-4-16,1 2-11 0,4-1-10 0,-7 2 0 16,3-2-11-16,1-2-3 0,-1 3-6 0,2-1-10 15,-3 0-4-15,1 1-6 0,-2 0-3 0,-5 0-9 16,1 0-4-16,2-2-5 0,-15 2-3 0,21 2-4 16,-12-1-9-16,-9-1-3 0,15 1-18 0,-15-1-15 15,12 4-12-15,-12-4-12 0,0 0-19 0,0 0-22 16,0 0-29-16,0 0-19 0,0 0-27 0,-33 14-48 15,15-10-142-15,2-2-369 0,-10-2 163 0</inkml:trace>
          <inkml:trace contextRef="#ctx0" brushRef="#br0" timeOffset="34827.01">9673 2037 87 0,'9'1'211'0,"-9"-1"-15"0,25 4-11 0,-5-8-17 0,1 8-11 16,-2-4-13-16,6 0-7 0,4 0-13 0,-2 2-9 16,-2-2-12-16,2 1-10 0,-2 2-13 0,-5-3-6 15,-1 0-6-15,3 0-7 0,-2 0-9 0,-1 0-18 16,1 0-28-16,-4-3-19 0,0 3-22 0,-1-3-30 16,3 3-30-16,-7-5-55 0,2-1-140 0,3 1-314 15,-1-3 139-15</inkml:trace>
          <inkml:trace contextRef="#ctx0" brushRef="#br0" timeOffset="35410.67">10780 1691 24 0,'0'0'185'0,"-12"-7"-12"0,4 1-11 16,8 6-11-16,-19-6-4 0,9 5-10 0,-5-1-7 16,0 0-12-16,-2 0-7 0,2 4-9 0,-2-2-11 15,0 4-6-15,1 0-12 0,2-1-5 0,1 3-7 16,-2-1-6-16,2 1-3 0,1 2-9 0,1 2 1 16,1-3-7-16,2 0-2 0,2 0-6 0,3 4-3 15,0 1 0-15,0-3 1 0,5 7-12 0,-1-3 7 16,4 3-5-16,2-1 0 0,2 1 0 0,3 3-2 15,0-4-2-15,6 1-1 0,-2 4-1 0,2-3-1 16,3 2 0-16,-1-3-5 0,-1 3 5 0,2 0-5 16,0-4 3-16,-2 2-3 0,2-3-5 0,-2 0 5 15,-4 0 4-15,-1-3-1 0,2 0 2 0,-2 1-1 16,-3-1 2-16,3 0-3 0,-5-3-3 0,0-2 4 0,-3 1 2 16,1 0-6-16,2-1 0 0,-1 0-1 0,-5 1 2 15,-3-7-1-15,6 9 4 0,-6-9-2 0,0 10 4 16,0-10-1-16,0 0-1 0,-15 5 1 0,15-5-4 15,-18 2 3-15,3-5-1 0,15 3-3 0,-29-7-1 16,13 4 0-16,1-1 1 0,0-3 0 0,-3-2 1 16,5 1-1-16,0 1 2 0,-1-2-3 0,1 0 3 15,4-1 0-15,3 3-5 0,-5-5 6 0,8 4-1 16,3-7-5-16,0 15-2 0,2-20-2 0,4 8 1 16,1-5 1-16,2 6-2 0,3-3 2 0,3-3-1 15,4 0-7-15,5-2-3 0,-3 2 1 0,3-1-6 16,0 5 2-16,1-1-1 0,1-3 3 0,0 4 0 15,0-2-1-15,-5 4 0 0,-5 2 4 0,2 2-5 16,-3 0-9-16,-5 2-8 0,-1 2-12 0,2 0-17 16,-11 3-13-16,13-6-29 0,-5 2-32 0,-8 4-27 15,7-5-152-15,-7 5-337 0,0 0 150 0</inkml:trace>
          <inkml:trace contextRef="#ctx0" brushRef="#br0" timeOffset="36415.07">11746 2208 110 0,'0'0'212'16,"3"11"-17"-16,-3-11-17 0,0 0-13 0,-3 18-15 0,3-18-15 15,-9 13-17-15,5-4-10 0,-1 3-8 0,-5 0-9 16,1-1-12-16,-3 1-18 0,5-5-21 16,-5 1-25-16,-2 3-18 0,-1-5-34 0,2 0-27 0,-4-1-38 15,3-2-157-15,-1 1-280 0,1-2 124 0</inkml:trace>
        </inkml:traceGroup>
        <inkml:traceGroup>
          <inkml:annotationXML>
            <emma:emma xmlns:emma="http://www.w3.org/2003/04/emma" version="1.0">
              <emma:interpretation id="{73398ABB-DFC2-4DBB-8F66-5956EBF0F4C0}" emma:medium="tactile" emma:mode="ink">
                <msink:context xmlns:msink="http://schemas.microsoft.com/ink/2010/main" type="inkWord" rotatedBoundingBox="14200,2140 16532,2148 16528,3312 14196,3304"/>
              </emma:interpretation>
            </emma:emma>
          </inkml:annotationXML>
          <inkml:trace contextRef="#ctx0" brushRef="#br0" timeOffset="37001.33">13476 1709 197 0,'11'-9'186'0,"-2"-2"-15"15,1-2-18-15,-1-2-9 0,-3 1-13 0,0 3-13 16,-3 1 0-16,4-4-5 0,-4 1-14 0,-3-1-6 16,3 1-9-16,-3-2-3 0,-1 1-4 0,-4-1-7 15,4-2-1-15,-5-1 3 0,0 8-4 0,3-7-5 16,-3 6-2-16,4-3-8 0,-3 4-5 0,0-2-9 15,-1 4-3-15,6 8-1 0,-10-11-3 0,4 4-7 16,6 7-2-16,-17-4-2 0,17 4-3 0,-13-2-4 16,13 2-1-16,-15 1-2 0,6 4 0 0,-1-2-2 15,1 4-2-15,-2 3 0 0,4 1-2 0,-5 0 4 16,3 2 0-16,0-1-4 0,0 4 4 0,1 5 1 16,0 3-1-16,2-2-1 0,1 0 1 0,-1 4 0 15,-1-1 1-15,4 4 2 0,0-2-2 0,3 10 0 0,-2-6 2 16,1 8 2-16,2-4 2 0,-1 3-4 0,-3 1 0 15,3-1 4-15,2-4 9 0,-1-5-2 16,-2 8 6-16,1-10-5 0,1 10-1 0,-1-9-3 0,0-3 0 16,0 1-3-16,-1 0 1 0,2 2-3 0,1-4 1 15,1-2-5-15,-3 2 2 0,0 0-2 0,-3-6-1 16,6 2 1-16,-6-3 0 0,3 1-4 0,0-3 1 16,0 3 2-16,0-4 0 0,3 3-4 0,-3-3 2 15,-3 1-12-15,3-15-9 0,3 19-15 0,-6-8-14 16,3-11-16-16,-2 14-20 0,2-14-13 0,-3 13-13 15,3-13-27-15,-4 7-19 0,4-7-24 0,0 0-202 16,0 0-405-16,0 0 180 0</inkml:trace>
          <inkml:trace contextRef="#ctx0" brushRef="#br0" timeOffset="37225.04">13144 2135 233 0,'0'0'220'0,"9"-7"-18"0,1 3-15 0,-10 4-19 16,27-6-15-16,-9 5-12 0,6 1-15 0,2-2-11 15,4 4-10-15,-4-2-13 0,3 4-10 0,15-4-5 16,-7 4-7-16,-6-1-9 0,-2 1-8 0,2-1-16 16,-4-3-15-16,0 5-21 0,-6-4-18 0,4-1-22 15,0 1-23-15,-5-2-19 0,1-5-24 0,4 4-41 16,-6-3-137-16,5-6-306 0,1 3 135 0</inkml:trace>
          <inkml:trace contextRef="#ctx0" brushRef="#br0" timeOffset="37497.37">14125 1782 141 0,'-10'6'194'0,"-1"1"-11"16,4 0-11-16,-5 2-7 0,1 5-13 0,1-2-10 16,-1 1-10-16,4 5-6 0,1 0-5 0,3-3-5 15,-2 2-12-15,1 1-12 0,4 4-7 0,-1 0-5 16,2-4-9-16,2 1-9 0,3-2-3 0,-3-2-5 16,3 3-8-16,4 1 0 0,-2-3-5 0,-1-3-4 15,2 0-6-15,-1-1-19 0,1-4-19 0,-2 3-20 16,4-3-16-16,-6 2-21 0,9-4-25 0,-5-1-28 15,0-3-23-15,6 0-29 0,-3 0-133 0,-12-2-326 16,28-10 144-16</inkml:trace>
          <inkml:trace contextRef="#ctx0" brushRef="#br0" timeOffset="37956.92">14544 1983 29 0,'0'0'191'0,"0"0"-9"15,0 0-14-15,0 0-12 0,0 0-10 16,18 13-9-16,-17-6-12 0,-1-7-8 0,6 15-9 0,-1-6-9 16,-4 0-4-16,2 3-12 0,2 0-8 0,-4-4-4 15,-1-8-6-15,5 25-16 0,-4-16 6 0,1 0-7 16,1 1-5-16,-3-10-4 0,1 14 0 0,1-4-7 16,-2-10-2-16,3 12 1 0,-3-12-8 15,1 13-1-15,-1-13 1 0,2 7-5 0,-2-7 2 0,0 0-1 16,6 7-2-16,-6-7-2 0,0 0-1 0,0 0-3 15,0 0 0-15,0 0-5 0,0 0-4 0,19-20-3 16,-13 15-5-16,0-2-5 0,4-4 2 0,1 2-7 16,-2-5-10-16,3 0 2 0,0 1-1 0,1 2-4 15,1-2 3-15,2-5 3 0,-7 6-1 0,6 2 1 16,0-3 3-16,-3 5 9 0,1-2-4 0,-1 3 3 0,0-2 7 16,-5 3-6-16,2 0 6 0,-1 1 2 0,-8 5 3 15,18-3 5-15,-9 1 1 0,-9 2 5 16,18-2 1-16,-18 2 4 0,13 7-3 0,-6-3 7 0,-7-4 4 15,11 12-4-15,-7-4 1 0,2 0 5 0,3 3-4 16,-4 1-4-16,-1 1 4 0,2 0-5 16,-4 2 2-16,2-1-1 0,-2-3 0 0,-2 3-4 0,0-3-4 15,0-11 1-15,1 24 2 0,-2-16-12 0,-4 3-9 16,5-11-18-16,-9 14-18 0,5-9-15 16,-1 1-23-16,5-6-14 0,-10 10-18 0,10-10-18 0,-12 1-183 15,12-1-340-15,0 0 151 0</inkml:trace>
          <inkml:trace contextRef="#ctx0" brushRef="#br0" timeOffset="38280.37">15370 1652 166 0,'0'0'185'0,"9"15"-14"0,-1-4-9 0,-1 2-10 15,-1 3-5-15,5 2-13 0,-3 3-7 0,0 2-6 0,-1 1-8 16,2 4-9-16,-1-4-4 0,-2 1-9 0,-3 0-3 16,4 2-14-16,-2 0-4 0,-5-2-6 15,1 1-6-15,2-2-2 0,-3 0-4 0,-4-3-8 0,4-3-6 16,-2-1 1-16,-2 0-4 0,-2-3 1 0,0 3-9 15,0-3-4-15,1-3-11 0,-5 2-24 0,-2-4-19 16,5 4-22-16,-2-7-18 0,1-1-25 0,1 0-22 16,7-5-25-16,-12 6-52 0,12-6-100 0,0 0-321 15,0 0 142-15</inkml:trace>
        </inkml:traceGroup>
        <inkml:traceGroup>
          <inkml:annotationXML>
            <emma:emma xmlns:emma="http://www.w3.org/2003/04/emma" version="1.0">
              <emma:interpretation id="{204C4DA4-FBF9-4EC1-8FAF-10A80A8CC8CB}" emma:medium="tactile" emma:mode="ink">
                <msink:context xmlns:msink="http://schemas.microsoft.com/ink/2010/main" type="inkWord" rotatedBoundingBox="17057,2103 20546,2115 20542,3061 17054,3049"/>
              </emma:interpretation>
            </emma:emma>
          </inkml:annotationXML>
          <inkml:trace contextRef="#ctx0" brushRef="#br0" timeOffset="38926.55">16001 2234 84 0,'17'5'212'0,"2"-5"-10"0,2 2-13 0,6 2-12 16,2-1-9-16,-3 1-11 0,1-1-9 0,0 1-5 15,-1-3-10-15,0 0-7 0,-2 3-7 16,1-4-9-16,-6 0-7 0,1 3-7 0,-1-1-11 0,-3-2-11 15,1 0-4-15,-2-2-5 0,-2-1-8 0,-1 6-7 16,-12-3-4-16,21-3-5 0,-21 3-13 16,18-4-17-16,-18 4-19 0,13-2-26 0,-13 2-29 0,11-5-28 15,-11 5-27-15,10-6-37 0,-10 6-38 0,6-8-146 16,-6 8-367-16,6-12 162 0</inkml:trace>
          <inkml:trace contextRef="#ctx0" brushRef="#br0" timeOffset="38628.5">16016 1978 222 0,'0'0'214'0,"19"0"-11"16,-19 0-13-16,21 0-10 0,-6 0-13 15,-1 1-6-15,2-1-11 0,3 3-4 0,-2 0-12 16,2 1-6-16,1-3-10 0,-1 4-3 0,0-2-6 0,1 1-7 16,1-3-9-16,1 3-1 0,-3 0-10 0,1-1 4 15,1 0-5-15,4 1-6 0,-6-1-9 16,1-1-6-16,-1 1-3 0,1-1-9 0,-1-2-6 0,-3 5 2 16,2-5-5-16,0 1-5 0,-4 0-4 0,-4-1-5 15,0 4-1-15,-10-4-9 0,20 0-17 0,-20 0-21 16,13 0-26-16,-13 0-27 0,0 0-20 0,0 0-20 15,0 0-20-15,0 0-39 0,0 0-33 0,0 0-201 16,0 0-443-16,0 0 197 0</inkml:trace>
          <inkml:trace contextRef="#ctx0" brushRef="#br0" timeOffset="39261.65">16890 2066 199 0,'13'0'228'0,"-13"0"-11"0,15 1-14 15,-15-1-11-15,21 0-8 0,-4 1-12 16,-2 4-9-16,-1-5-9 0,4 3-14 0,-1-1-10 16,8-1-8-16,0 3-8 0,1-1-15 0,-1 2-9 0,-8-3-6 15,2 2-6-15,-1-3-11 0,1 0-6 0,-2 2-7 16,-2-1-9-16,2-2-15 0,-6 5-19 15,-1-4-22-15,-10-1-29 0,17 0-27 0,-8 1-27 0,-9-1-42 16,0 0-54-16,13 0-194 0,-13 0-415 0,0 0 185 16</inkml:trace>
          <inkml:trace contextRef="#ctx0" brushRef="#br0" timeOffset="40730.2">17582 1990 120 0,'0'0'196'16,"13"-3"-13"-16,-13 3-18 0,0 0-16 0,14 0-7 16,-14 0-13-16,0 0-11 0,16 3-2 0,-16-3-9 15,11 8-4-15,-5-4-10 0,-6-4-4 0,10 11-6 0,-7-3-6 16,3-3-7-16,-6-5 0 0,7 16-7 15,-2-10-5-15,-2 2-4 0,1 2 0 0,1-3-4 16,-2 3-5-16,-2-2-1 0,4 0-4 0,-1 3-3 0,-1 0-3 16,-1 0-1-16,-2-11-5 0,4 16-4 0,-2-7-1 15,1 0-4-15,0-1 0 0,-3-8-5 0,4 18 3 16,-4-18-3-16,2 13-3 0,-2-13 0 0,1 11 0 16,-1-11-1-16,5 10-2 0,-5-10 1 0,0 0 0 15,1 14-2-15,-1-14-1 0,0 0 1 0,2 7-1 16,-2-7 3-16,0 0 0 0,0 0-4 0,0 0 4 15,0 0-3-15,0 0 1 0,0 0 3 0,0 0-5 16,0 0 1-16,0 0 3 0,0 0-3 0,0 0 0 16,0 0-3-16,0 0 1 0,22-21-1 0,-19 14-1 0,3 0-2 15,1-6 1-15,1 4 1 0,2-4-3 16,-2 2-3-16,1-3 0 0,0 1-11 0,1-2 3 16,7-1-2-16,-4-5-3 0,0 7-1 0,-4 1-2 0,8-5 0 15,-7 3 0-15,2-1 1 0,-3 3 2 16,3-3-2-16,-2 5 3 0,-1-4 4 0,-1 2 1 15,2 3-1-15,-2-1 0 0,-1 5 2 0,-1-5 2 0,2 4-2 16,-2-3 3-16,0 3-1 0,-6 7 2 0,11-13 6 16,-6 9-4-16,-5 4-1 0,16-8-3 0,-8 4 4 15,-8 4-1-15,13-7-3 0,-13 7 4 0,14-1-2 16,-14 1 1-16,0 0 0 0,19 6 1 0,-12-6 0 16,-7 0 0-16,14 7 2 0,-4 0-1 0,-5-1 3 15,4 1 3-15,-6 2 4 0,3-1 4 0,0 5 2 16,3-1 2-16,-3 2-1 0,0 1 5 0,1-3-2 15,-1 2 1-15,-2-1-3 0,-1 2 1 0,3-3-3 16,-6 3 2-16,5 0-3 0,-4 1 0 0,-1-3-1 16,2-3-2-16,1 4-1 0,-3-14-2 0,0 18 2 0,0-8 1 15,0-10-3-15,0 17 3 0,0-7-3 16,0-10 2-16,1 12-3 0,-1-12-5 0,0 0-12 16,-1 13-15-16,1-13-10 0,0 0-14 0,0 13-13 0,0-13-16 15,0 0-15-15,0 0-22 0,0 0-37 16,4 8-55-16,-4-8-114 0,0 0-349 0,0 0 155 15</inkml:trace>
          <inkml:trace contextRef="#ctx0" brushRef="#br0" timeOffset="41633.99">18316 1399 152 0,'0'0'158'0,"0"0"-12"0,0 0-8 16,9-14-10-16,-9 14-9 0,0 0-9 0,0 0-3 15,12-3-11-15,-12 3-4 0,0 0-9 0,12-7-4 16,-12 7-5-16,10-6-3 0,-10 6-6 0,16-4-5 16,-7 3-6-16,-9 1-4 0,20-3-6 0,-11 0-1 15,7 3-2-15,-2-1 0 0,-14 1-2 0,26 1-3 16,-11 2-1-16,0-3 4 0,2 3 0 0,-1-3 1 0,2 1-1 15,0 3-5-15,-5 0 3 0,4 0-7 16,-5-1-2-16,-1-1-2 0,-2-2-4 0,-9 0-4 16,18 5-2-16,-12-3 0 0,-6-2-6 0,9 7-2 0,-3 1 1 15,-6-8 0-15,6 13 0 0,-4-6-3 0,-2-7-1 16,0 13 4-16,0-13-2 0,-6 16 0 16,3-7-1-16,-5 2 3 0,2 2-3 0,0-2 2 0,-4 2-1 15,1-1-1-15,-3-2 0 0,3 3-1 0,-3-4 0 16,0 2-3-16,2 3 3 0,-2-2-1 0,-2-2 0 15,4 0 4-15,0 1-1 0,-1 0-4 0,-1-1 8 16,2 0-7-16,-1-2 2 0,-1 2 1 0,2-3-1 16,2 0-2-16,2-1-1 0,6-6 1 0,-13 8-1 15,13-8 1-15,-10 7 3 0,10-7-1 0,-9 3 3 16,9-3 5-16,0 0 8 0,-8 6 7 0,8-6 4 16,0 0 1-16,0 0-7 0,0 0-1 0,0 0-3 15,0 0-1-15,0 0-5 0,0 0-2 0,0 0-1 0,0 0-3 16,0 0 0-16,29-16-2 0,-21 12 1 15,9 0-4-15,-2 2 0 0,0 2 1 0,3-4-3 16,3 3 2-16,4 1 0 0,-6 0-4 0,8 1 1 16,-2-1-1-16,2 4 0 0,0-2 0 0,0 2 1 0,1 0-2 15,-8-1 0-15,5 1 0 0,-6-4 0 16,1 3-2-16,-4-3 3 0,-2 4-1 0,-2-3 2 0,0-1-2 16,-12 0 0-16,14 1-2 0,-14-1 5 0,14 5-1 15,-14-5-1-15,10 0-1 0,-10 0-2 0,0 0-12 16,11 0-11-16,-11 0-20 0,0 0-21 0,0 0-22 15,0 0-36-15,0 0-25 0,0 0-30 0,0 0-33 16,0 0-153-16,0 0-394 0,0 0 174 0</inkml:trace>
          <inkml:trace contextRef="#ctx0" brushRef="#br0" timeOffset="44322.65">19445 2270 20 0,'0'0'164'0,"0"0"-11"16,0 0-11-16,0 0-8 0,0 0-9 0,0 0-2 15,0 0-7-15,0 0-12 0,0 0 0 0,0 0-10 16,7-5-4-16,-7 5-12 0,0 0 4 0,0 0-5 15,0 0-4-15,0 0-7 0,0 0-5 0,0 0-6 16,0 0-2-16,0 0-8 0,0 0-7 0,0 0-1 16,0 0 5-16,0 0-1 0,0 0 4 0,0 0-5 15,0 0 2-15,-28 13-3 0,28-13-5 0,-8 5-3 0,8-5-1 16,-10 3-2-16,10-3-5 0,0 0-1 16,0 0 0-16,-9 8-2 0,9-8 0 0,0 0-6 0,0 0 8 15,0 0 2-15,0 0 7 0,0 0 3 0,0 0 2 16,0 0 0-16,15 12 0 0,-15-12-5 0,13 0-1 15,-13 0-3-15,0 0 4 0,20-6-5 0,-20 6 6 16,12-4-5-16,-12 4-1 0,0 0-6 0,15-6 0 16,-9 2-4-16,-6 4 4 0,6-7-5 0,-6 7-5 15,0 0-11-15,5-8-17 0,-5 8-27 0,0 0-13 16,0 0-27-16,-3-13-24 0,3 13-28 0,0 0-19 16,0 0-32-16,0 0-192 0,-14-10-412 0,14 10 182 15</inkml:trace>
        </inkml:traceGroup>
        <inkml:traceGroup>
          <inkml:annotationXML>
            <emma:emma xmlns:emma="http://www.w3.org/2003/04/emma" version="1.0">
              <emma:interpretation id="{1EFA6E1C-648C-4E31-84F7-44BA26C15309}" emma:medium="tactile" emma:mode="ink">
                <msink:context xmlns:msink="http://schemas.microsoft.com/ink/2010/main" type="inkWord" rotatedBoundingBox="21751,2414 24503,2423 24501,3009 21749,3000"/>
              </emma:interpretation>
            </emma:emma>
          </inkml:annotationXML>
          <inkml:trace contextRef="#ctx0" brushRef="#br0" timeOffset="45433.3">21049 1683 97 0,'0'0'185'0,"0"0"-11"16,0 0-23-16,0 0-10 0,0 0-14 0,-17-16-10 15,17 16-10-15,-26-3-3 0,10 3-5 0,-4-3 0 16,1 2-11-16,0 1-4 0,1 1-10 0,1-1-3 15,-2 4-11-15,1-2-4 0,-1 2-1 0,2 0-7 0,-1-3-7 16,3 1-4-16,2 4 0 0,0 1-10 0,1-3 0 16,3 1-1-16,9-5-2 0,-17 9-5 15,10-3-3-15,-1 1 3 0,8-7-5 0,-7 11 2 0,2-3-5 16,2 2 2-16,3-10-1 0,0 15-1 0,0-15-1 16,8 21-3-16,-2-10 1 0,1-1 1 0,2 1-2 15,5 2 2-15,-1-1-4 0,-1 0 0 16,7 2-4-16,1-1 1 0,1 3 3 0,0-3-5 0,4 1 3 15,-10-3-4-15,9 1 2 0,-3 2-3 0,2 1 0 16,0-6 4-16,-2 4-4 0,-5-3 4 0,-1 1-3 16,0-3 2-16,-3 1-4 0,0 1 3 0,1 1 1 15,-4-3-7-15,-1 1 4 0,-1-2 1 0,-1 1-1 16,-1 0 3-16,-5-8-5 0,6 16 6 0,-5-9-5 16,-1-7 3-16,0 18-1 0,0-18 6 0,-7 13 0 15,1-6 2-15,0 0-1 0,-6 3 4 0,-2-6-5 16,-1 2 2-16,0-1 2 0,-4 0-1 0,-6 0 0 15,5-4-1-15,1 1-1 0,-2-1 0 0,2 1-1 16,-1-2 3-16,1 0-2 0,1-2-4 0,2 2 0 16,2 0 3-16,1-1-4 0,13 1-1 0,-20-2-5 15,20 2 1-15,-16 0-2 0,16 0-2 0,-10-4-6 0,10 4-3 16,0 0-5-16,0 0 1 0,0 0-7 0,0 0 0 16,0 0 0-16,23-20-5 0,-8 18 2 15,0-4-4-15,5 2-3 0,-1 0 0 0,5-3 4 0,3-3-13 16,0 4 15-16,-1-2 4 0,1-2 1 0,-1 2-1 15,2-2 5-15,-3 3 3 0,4-3 5 0,-6 3 1 16,1-4 12-16,-6 8 10 0,2-4 9 0,-4 1-3 16,3 1 19-16,-2-1 2 0,-2 2 1 0,-2 0 1 15,-1 1-6-15,-3 1 6 0,-9 2-4 0,21-3-2 16,-12 1-2-16,-9 2 0 0,18 2-2 0,-18-2-5 0,18 1 1 16,-8 3-1-16,-10-4-1 0,11 11 1 15,-4-5 1-15,-3 1 2 0,2 0-8 0,-6-7 5 16,9 14-5-16,-4-6 0 0,-2-1 1 0,3 4 0 15,-3-2-4-15,-3-9-2 0,3 18 2 0,1-7-2 16,-2-3-4-16,-2-8 0 0,1 19 0 0,4-9 1 0,-5-10-1 16,1 11-16-16,-1-11-13 0,3 14-12 15,-3-14-14-15,2 6-15 0,-2-6-13 0,0 0-21 0,0 0-24 16,0 0-39-16,0 0-169 0,0 0-355 0,0 0 157 16</inkml:trace>
          <inkml:trace contextRef="#ctx0" brushRef="#br0" timeOffset="45672.76">21507 1748 82 0,'0'0'192'0,"0"0"-19"0,2-10-21 0,-2 10-11 15,0 0-13-15,0 0-17 0,0 0-13 0,0 0-18 16,0 0-12-16,0 0-12 0,0 0-20 0,18 24-12 0,-15-17-24 16,-3-7-9-16,7 14-20 0,-1-6-15 15,0 2-10-15,0-3-31 0,0 0-102 0,1 3-202 16,4 0 89-16</inkml:trace>
          <inkml:trace contextRef="#ctx0" brushRef="#br0" timeOffset="46133.86">21738 2069 62 0,'0'0'194'0,"3"11"-19"16,-3-11-15-16,5 14-8 0,-5-14-17 0,3 16-14 15,-3-16-5-15,3 12-11 0,-3-12-10 0,1 13-12 16,4-3-3-16,-5-10-7 0,1 12-5 0,-1-12-12 16,3 14-10-16,-3-14-1 0,5 8 0 15,-5-8-7-15,1 9-5 0,-1-9-1 0,0 0-7 0,0 0 4 16,3 10-4-16,-3-10 0 0,0 0-8 0,0 0 6 15,0 0-4-15,0 0-2 0,0 0-8 0,9 4 10 16,-9-4-4-16,0 0-4 0,18-10-11 0,-10 5 8 16,1-1-5-16,-2 2-6 0,5-3 3 0,1-3-2 15,-1 2 2-15,0-2-6 0,3 1 0 0,-1-3 1 16,-1 1 0-16,0-1 1 0,2 0 1 0,-1 2 0 16,2-4-3-16,-1 4 0 0,-3 0 6 0,-3-1 1 15,1 2 1-15,-2 1-1 0,-1 1 11 0,1 2 7 0,-2-1 6 16,-6 6 3-16,12-7 1 0,-12 7 3 15,9-7-6-15,-9 7-4 0,7-4-1 0,-7 4-2 16,0 0-1-16,0 0-1 0,0 0-3 0,0 0 5 0,16 9 2 16,-10-4 4-16,-6-5 0 0,3 15 4 0,2-5 1 15,-5 0 1-15,3 0-1 0,1 2 0 0,-1 1-3 16,0 1 0-16,0 0 0 0,2 0-3 0,1-1-9 16,-3 2 7-16,1-2-7 0,1 1 3 0,-2-2-2 15,3-2 0-15,-2 1-7 0,-2-1-14 0,-2-10-21 16,6 16-16-16,-5-6-21 0,-1-10-9 0,4 11-16 15,-4-11-10-15,8 8-21 0,-8-8-33 0,13 3-49 16,-13-3-130-16,15-2-360 0,-15 2 160 0</inkml:trace>
          <inkml:trace contextRef="#ctx0" brushRef="#br0" timeOffset="46668.86">22662 1932 188 0,'0'0'172'0,"0"0"-10"0,0 0-12 0,0 0-12 15,0 0 0-15,0 0-8 0,0 0-9 0,-27 17-8 16,19-10-4-16,-1 0-8 0,2 1-6 0,-2 1-9 16,-1 1-11-16,2 3 1 0,-1-3-15 0,2 1 4 15,-2 1-15-15,1 0 3 0,2 0-6 0,3-3-3 16,-3 1-5-16,2 1-4 0,2-2 0 0,2-9-4 15,-1 19-1-15,1-9 0 0,0-10 0 0,6 17 0 16,0-10-2-16,3 0 0 0,6 1 2 0,1-1-2 16,3-2 0-16,-2 0 2 0,8 3-2 0,2-6 0 15,1 1-1-15,4-3-4 0,-1 0-1 0,2-2-3 16,-3-1-2-16,1-1-3 0,9-5-1 0,1 1 2 16,-4-4-3-16,-9 1-4 0,4-2-8 0,-4 0-3 15,-6 0-8-15,2-3 4 0,-3 1-6 0,-2-3-1 16,-1 0-2-16,-7 5 2 0,1-3-1 0,-5 3 1 15,-2-4 1-15,-2 5 1 0,0-3-2 0,-6 2 0 0,0 0 4 16,-3 5 2-16,6 8-3 0,-12-16 2 16,4 9 2-16,-1 2 2 0,-4-1-7 0,-4 4 5 15,2 2 0-15,2 0 1 0,-2 2 0 0,-1 1 3 16,1 4-2-16,1 0 2 0,0 4 0 0,3-4 0 16,-1 6 0-16,2-1 1 0,1 1 3 0,4 1 0 15,1 0 0-15,2 2 1 0,2 0 7 0,2-1-3 0,4 1 5 16,3-1 3-16,7 4 1 0,-1-1-3 0,6-1 0 15,4 1 5-15,1-4-7 0,9 5 0 0,-11-4-1 16,5-5 2-16,-1-1-1 0,-1 1-9 0,-3-3-21 16,1 0-21-16,-1 0-23 0,4-4-25 0,-4-3-37 15,-5 0-47-15,2-1-195 0,5-4-396 0,-11-1 175 16</inkml:trace>
        </inkml:traceGroup>
        <inkml:traceGroup>
          <inkml:annotationXML>
            <emma:emma xmlns:emma="http://www.w3.org/2003/04/emma" version="1.0">
              <emma:interpretation id="{BCC2A8E6-C01C-4C53-A251-33E8E1DF172F}" emma:medium="tactile" emma:mode="ink">
                <msink:context xmlns:msink="http://schemas.microsoft.com/ink/2010/main" type="inkWord" rotatedBoundingBox="25336,1926 27386,1933 27382,3069 25332,3063"/>
              </emma:interpretation>
            </emma:emma>
          </inkml:annotationXML>
          <inkml:trace contextRef="#ctx0" brushRef="#br0" timeOffset="48019.29">24280 1912 129 0,'36'0'242'0,"-19"0"-14"0,3 4-11 16,5-2-17-16,-1 3-9 0,7 1-22 0,-1-2-11 15,-4 6-14-15,3-5-17 0,0 1-11 0,-2 3-12 16,1-1-10-16,-1-1-10 0,-2-2-18 0,-5 1-20 15,-1-3-27-15,8 3-19 0,-11-2-24 0,2-1-29 16,-2-2-26-16,1 0-25 0,2-2-31 0,1 0-189 16,-4-6-350-16,8-1 156 0</inkml:trace>
          <inkml:trace contextRef="#ctx0" brushRef="#br0" timeOffset="47766.84">24593 1554 175 0,'6'-5'230'0,"4"1"-14"0,-1-2-8 16,5-1-8-16,-5 0-10 0,4-1-7 0,1 2-9 15,-3-2-17-15,3 2-7 0,-1-5-15 0,-7-2-11 16,8 2-8-16,-7 2-9 0,5-6-9 0,-3 1-10 16,1 3-8-16,-4 1-6 0,2-5-10 0,-5 0-7 15,1-1-7-15,1 0-2 0,-4 0-5 0,-2 3-6 16,1 0-3-16,-3-2-3 0,0 1-9 0,-3 2 1 15,-5 3-4-15,3-5-4 0,-1 5-1 0,-2-2-1 16,-5 4-2-16,2 0-2 0,-2-4-1 0,2 6-1 16,-3 0-2-16,3 2 3 0,-2 2-5 0,1-2-1 0,0 3 0 15,0 3-4-15,5-2-1 0,-5 2 5 0,4 2-4 16,1 5-2-16,-5-2 1 0,4 1 4 0,1 4-1 16,-3-3-1-16,1 11 0 0,0 3 2 0,7-3-2 15,-2 8 0-15,5-1-2 0,1 9 7 0,-1 2-2 16,2-4 1-16,2 4-1 0,-1-1 1 0,5-3-1 15,-3 5 3-15,0-7-2 0,5 4 1 0,-2-1-1 16,-3-6 2-16,1 3 0 0,2 3-1 0,-3-6-2 16,0-5 0-16,0 3 3 0,0 0 1 0,0-2-2 15,0 0 0-15,1-2 0 0,-4 0-1 0,0 1 2 16,6-1-1-16,-6-1-3 0,-3-7-3 0,6 1 6 16,-3 1-2-16,0-1 1 0,0 0-1 0,3-3 3 15,-3-1-4-15,2 0 2 0,-2 1 2 0,0-4-15 0,0-10-10 16,1 17-14-16,-1-17-11 0,5 14-10 15,-5-14-14-15,0 11-17 0,0-11-19 0,3 9-21 16,-3-9-35-16,0 0-5 0,0 0-60 0,0 0-144 16,0 0-400-16,0 0 176 0</inkml:trace>
          <inkml:trace contextRef="#ctx0" brushRef="#br0" timeOffset="48285.34">25309 1709 180 0,'0'0'207'0,"-17"-2"-14"0,17 2-8 15,-19 2-13-15,4-2-11 0,2 5-10 0,-1 1-15 16,-1 4-7-16,5-2-8 0,-3 2-3 0,-4-1-16 16,4 5-3-16,4 1-8 0,-3-3-8 0,1 4-10 15,2-1-1-15,5 2-6 0,-2 1-7 0,-1 4-5 16,1-7-8-16,3 3-3 0,3 6-2 0,-3-9-7 15,3 2-1-15,3-2-3 0,0 1-4 0,3 0-23 16,-5-4-26-16,8 3-24 0,-2-4-24 0,2-2-21 16,3 2-27-16,2-1-28 0,-1-6-36 0,-1 1-155 15,2-2-366-15,2-3 162 0</inkml:trace>
          <inkml:trace contextRef="#ctx0" brushRef="#br0" timeOffset="48729.42">25497 1992 38 0,'7'-3'211'0,"-7"3"-24"16,0 0-24-16,0 0-12 0,0 0-14 0,0 0-12 15,0 0-12-15,0 0-8 0,6 22-5 0,-6-22-8 16,0 16-8-16,0-16-4 0,0 15-7 0,0-15-6 16,0 20-3-16,0-13-8 0,0 3-4 0,0-10-4 15,3 18-7-15,-3-11 0 0,0-7-5 0,-3 14-3 16,3-14-3-16,3 15-3 0,-3-15-2 0,3 9-3 15,-3-9-1-15,0 0 1 0,0 0 0 0,3 11-5 16,-3-11-1-16,0 0-1 0,14 0-1 0,-14 0-3 16,0 0 1-16,16-11-1 0,-9 8-5 0,2-4-3 15,0-1-5-15,5-1-2 0,-1 2 3 0,-1-4-7 16,2 0-7-16,-1-2-1 0,-4 2 6 0,4 1 0 16,1 0 2-16,-2-1-3 0,1 2 1 0,1-2 3 15,-9 5 2-15,6 1 2 0,-1 0-4 0,-1-1 4 16,0 0 6-16,-1 2 2 0,-8 4 2 0,9-7-1 15,-9 7 5-15,16 0 1 0,-16 0 6 0,16 3-3 16,-16-3 5-16,11 8-3 0,-2-1 0 0,-3 1 5 16,1 0-4-16,-1 3 6 0,5-1-4 0,-2 0 0 15,-3 1-4-15,1 1 4 0,-1 1-9 0,0-3 3 16,1 4-2-16,-7-7-2 0,6 3 2 0,-3 0-6 0,-3-10-21 16,0 15-14-16,3-8-19 0,-3-7-18 0,0 0-20 15,0 14-21-15,0-14-25 0,0 0-35 16,0 0-157-16,0 0-349 0,0 0 156 0</inkml:trace>
          <inkml:trace contextRef="#ctx0" brushRef="#br0" timeOffset="49065.43">26265 1657 47 0,'7'14'214'16,"-1"-2"-19"-16,0-4-8 0,-1 7-10 0,1 1-8 15,0 8-4-15,1-1-9 0,-1 1-10 0,0 2-12 16,-3 0-5-16,-2 3-12 0,5-4-10 0,-6 2-15 15,0 1-6-15,-3-2-7 0,-1 0-6 0,-2-1-9 16,0-1-6-16,-4-3-1 0,1 0-7 0,-5-1-1 16,1-2-7-16,1-3-6 0,1-1-18 0,-2-1-17 15,1-2-17-15,-1-1-23 0,1-2-24 0,4 2-17 0,2-3-35 16,-1-2-19-16,7-5-41 0,-9 9-163 16,9-9-366-16,0 0 162 0</inkml:trace>
        </inkml:traceGroup>
        <inkml:traceGroup>
          <inkml:annotationXML>
            <emma:emma xmlns:emma="http://www.w3.org/2003/04/emma" version="1.0">
              <emma:interpretation id="{97BF4B05-10E3-4DA1-B67C-42BCF72D0AC5}" emma:medium="tactile" emma:mode="ink">
                <msink:context xmlns:msink="http://schemas.microsoft.com/ink/2010/main" type="inkWord" rotatedBoundingBox="28220,2425 31094,2434 31091,3137 28218,3128"/>
              </emma:interpretation>
            </emma:emma>
          </inkml:annotationXML>
          <inkml:trace contextRef="#ctx0" brushRef="#br0" timeOffset="49484.07">27166 1941 177 0,'0'0'275'16,"0"0"-24"-16,0 0-24 0,0 0-24 0,0 0-22 0,0 0-17 15,10 6-9-15,-10-6-12 0,0 0-8 16,3 14-5-16,-3-14 1 0,0 18-6 0,0-8-1 15,0 3-6-15,0-1-3 0,0 3-11 0,0-2-8 16,3 1-7-16,-3 3-6 0,4-4-4 0,-4 0-7 16,0 2-3-16,6-1-4 0,-6-1-9 0,0-2 3 15,3 1-9-15,-3-2-5 0,3 0-5 0,0 1-1 16,-3-11-2-16,5 18-8 0,-5-13-2 0,0-5-2 0,6 11-15 16,-6-11-14-16,3 11-9 0,-3-11-12 0,0 0-15 15,6 7-33-15,-6-7-33 0,0 0-25 16,0 0-32-16,0 0-38 0,0 0-31 0,0 0-225 15,19-26-495-15,-16 18 219 0</inkml:trace>
          <inkml:trace contextRef="#ctx0" brushRef="#br0" timeOffset="49709.04">27358 1683 142 0,'0'0'232'0,"0"0"-23"0,0-12-23 16,0 12-17-16,0 0-18 0,0 0-18 0,0 0-19 15,0 0-17-15,0 0-16 0,0 0-21 0,0 0-12 16,0 0-20-16,0 0-21 0,0 0-25 0,0 0-25 16,0 0-30-16,16 24-23 0,-16-24-38 0,9 11-82 15,-3-4-233-15,2-3 103 0</inkml:trace>
          <inkml:trace contextRef="#ctx0" brushRef="#br0" timeOffset="50106.79">27665 1850 28 0,'0'0'207'0,"0"0"-15"0,-28-17-10 0,28 17-17 16,0 0-17-16,-14-5-14 0,14 5-10 0,-13 0-12 0,13 0-9 15,0 0-11-15,-19 1-11 0,19-1-5 0,-11 6-9 16,2-2-3-16,9-4-6 0,-9 7-8 0,5-1-2 16,4-6-1-16,-12 12-6 0,9-2-4 0,0-3-1 15,3-7-4-15,-2 17-2 0,-1-8-1 16,3-9-7-16,6 19 1 0,-6-4 1 0,5-3-1 16,-2 2-3-16,3-2-2 0,1 1 1 0,2 1 0 0,2 1 0 15,-2-2 2-15,4 1 1 0,1 0 4 0,-3-3 0 16,3 3 0-16,-1 1 1 0,2-2-1 0,-4 0-1 15,2-2 0-15,-4 0-1 0,4-1-5 0,-5 0-1 16,-2-3-2-16,3 0-1 0,-5 3-2 0,-1-5-3 16,-3-5 3-16,3 15-1 0,-3-15 0 0,0 9 2 15,0-9 1-15,0 0 2 0,-13 11 0 0,2-6-2 16,-4-4-1-16,2 0 0 0,0-1 0 0,-7 3-1 0,8-6-5 16,-4 6-16-16,2-3-14 0,-2-4-20 15,0 3-20-15,16 1-22 0,-23-2-22 0,14-1-22 16,9 3-26-16,-16-5-21 0,16 5-176 0,-11-3-381 15,11 3 168-15</inkml:trace>
          <inkml:trace contextRef="#ctx0" brushRef="#br0" timeOffset="50507.46">28456 1791 154 0,'0'0'255'0,"10"2"-27"16,-10-2-24-16,0 0-19 0,0 0-15 0,3 13-11 15,-3-13-11-15,0 0-12 0,-3 20-3 0,0-7-6 16,0-6-13-16,0 8-7 0,-1 0-9 0,-5 1-9 16,4 1-6-16,1 0-7 0,-4 6-6 0,1-1-8 15,1-1-4-15,-2 0-3 0,4-3-2 0,0 0-10 16,1 0-3-16,-3-1-5 0,4 1 1 0,-2-3-6 16,1 1-2-16,-8-4-3 0,11 0 0 0,-6 2-6 15,5-6-8-15,1-8-18 0,-9 15-12 0,9-15-16 16,-3 9-15-16,3-9-9 0,-3 10-13 0,3-10-3 15,0 0-28-15,-6 8-28 0,6-8-29 0,0 0-25 16,0 0-175-16,0 0-390 0,0 0 172 0</inkml:trace>
          <inkml:trace contextRef="#ctx0" brushRef="#br0" timeOffset="50867.84">28447 1779 1 0,'0'0'193'0,"19"-3"-3"0,-19 3-11 16,11-3-7-16,-11 3-9 0,11 6-6 0,-11-6-11 16,14 3-4-16,-4 1-9 0,-10-4-4 0,15 5-11 15,-7 1-8-15,1-1-5 0,0 3-9 0,-5-3-5 16,8 8-6-16,-5-2-4 0,4 6-2 0,-2-3-2 15,1-1-7-15,-4 5-6 0,3-2-5 0,2 0-4 16,-5 7-5-16,1-5-6 0,-1-2-3 0,4 5-2 16,-4-5-4-16,0 2-1 0,0-1-3 0,0-1-2 15,-1-3-2-15,1 0-6 0,3 1 4 0,-5 1-4 16,-1-6 1-16,3 5-5 0,-1-6-1 0,-2 0-3 16,3-1-3-16,-6-7 1 0,7 15-5 0,-4-10-8 15,-3-5-11-15,9 9-13 0,-9-9-22 0,7 5-25 16,-7-5-24-16,9 3-26 0,-9-3-30 0,0 0-39 15,0 0-46-15,20-17-133 0,-14 12-401 0,1-5 177 0</inkml:trace>
          <inkml:trace contextRef="#ctx0" brushRef="#br0" timeOffset="51238.89">28887 1804 39 0,'0'0'191'0,"0"0"-8"0,0 0-16 0,0 0-8 16,0 0-14-16,0 0-10 0,0 0-21 0,0 0-10 16,0 0-10-16,0 0 2 0,0 0-4 0,0 0-4 15,-17 17 3-15,11-9-6 0,0 2 0 0,-1 1-6 16,1 0-2-16,-2 3-4 0,0 2 0 0,-1-1-3 15,3 2 5-15,-2 3-8 0,2 4-5 0,-3-4-9 16,2 3-1-16,1-2-5 0,0-4-4 0,-2 1-4 16,4 3-2-16,-2 2-5 0,4-8-2 0,-2 2-3 15,1 1-1-15,-1-1-2 0,1-2 1 0,-2-1-4 16,4 3-3-16,-2-6-16 0,0 0-17 0,3-1-21 16,0-10-18-16,-3 17-27 0,3-7-7 0,0-10-24 15,0 0-15-15,0 14-22 0,0-14-31 0,0 0-167 16,0 0-375-16,12 0 166 0</inkml:trace>
          <inkml:trace contextRef="#ctx0" brushRef="#br0" timeOffset="51612.09">29070 2159 134 0,'0'0'178'0,"3"11"-13"0,2-4-11 0,-1 0-10 16,-4-7-11-16,10 15-10 0,-4-6-9 0,0-1-4 15,2-1-8-15,1-1-2 0,0 2-6 0,1-1-5 16,1-3-2-16,2 3 2 0,-1-2-12 0,-3 0-2 16,6-2-2-16,-3 0-6 0,1 1-5 0,1-3-8 0,1-1 3 15,1-1-5-15,-16 1-6 0,22-3-4 16,-5 2-7-16,-4-2-2 0,2-4-4 0,-2 5-8 15,1-3 5-15,1-2-3 0,-3-1-1 0,-3-1-3 16,3 2 0-16,-6-3-10 0,1 0 7 0,-2-3-5 0,-2 0-4 16,-3 0 1-16,-2-1-2 0,-4-1-2 0,-3 1 1 15,-1-3-4-15,-5-3 1 0,-2 3 2 0,-1 2 0 16,-2-1-1-16,-4 2-5 0,1 2-11 0,7 4-6 16,-6-2-6-16,2 1-10 0,4 5-11 0,-4 0-6 15,4 0-14-15,0 1-17 0,-1-1-6 0,2 3-11 16,0-1-11-16,3 1-23 0,12 1-17 0,-19-2-150 15,19 2-325-15,-9-2 144 0</inkml:trace>
          <inkml:trace contextRef="#ctx0" brushRef="#br0" timeOffset="52011.24">29708 1746 29 0,'0'0'246'0,"0"0"-20"0,0 0-21 16,15-12-15-16,-15 12-14 0,14 3-19 0,-14-3-10 16,19 0-9-16,-5 3-10 0,2-3-10 0,0 4-6 0,1-3-12 15,-1 2-4-15,2 0-7 0,-2 1-5 16,1-2-7-16,-1 0-8 0,2 0-9 0,-3 1-4 16,2-1-6-16,-4-2-4 0,2 3-3 0,-6-1-4 15,1-1-5-15,-10-1-3 0,15 0-7 0,-15 0-7 16,0 0-16-16,15 4-14 0,-15-4-20 0,0 0-25 15,11 0-31-15,-11 0-26 0,0 0-31 0,0 0-15 16,0 0-25-16,0 0-146 0,0 0-359 0,0 0 160 16</inkml:trace>
          <inkml:trace contextRef="#ctx0" brushRef="#br0" timeOffset="52188.88">29829 1806 98 0,'-7'12'187'0,"-1"2"-9"15,2 0-13-15,-3 8-6 0,5 1-12 16,-2 2-6-16,0 0-13 0,-1 1-8 0,7 2-9 16,-2 1-11-16,-2 6-10 0,4-7-7 0,0 7-7 15,-2-5-9-15,2-3-6 0,0 0-8 0,2 11-27 0,-4-11-36 16,1-2-44-16,1 0-57 0,-3-2-192 0,3 2-327 16,4-12 144-16</inkml:trace>
        </inkml:traceGroup>
      </inkml:traceGroup>
      <inkml:traceGroup>
        <inkml:annotationXML>
          <emma:emma xmlns:emma="http://www.w3.org/2003/04/emma" version="1.0">
            <emma:interpretation id="{3BF14710-64BB-4F5E-9BCC-9AFE8E54391F}" emma:medium="tactile" emma:mode="ink">
              <msink:context xmlns:msink="http://schemas.microsoft.com/ink/2010/main" type="line" rotatedBoundingBox="5623,3621 30783,4194 30748,5749 5587,5176"/>
            </emma:interpretation>
          </emma:emma>
        </inkml:annotationXML>
        <inkml:traceGroup>
          <inkml:annotationXML>
            <emma:emma xmlns:emma="http://www.w3.org/2003/04/emma" version="1.0">
              <emma:interpretation id="{A5D0E80A-9EC6-45D0-8980-E26726CF7E80}" emma:medium="tactile" emma:mode="ink">
                <msink:context xmlns:msink="http://schemas.microsoft.com/ink/2010/main" type="inkWord" rotatedBoundingBox="5620,3765 13428,3942 13396,5354 5587,5176"/>
              </emma:interpretation>
            </emma:emma>
          </inkml:annotationXML>
          <inkml:trace contextRef="#ctx0" brushRef="#br0" timeOffset="57525.86">8033 3676 16 0,'0'0'183'16,"0"0"-5"-16,0 0-12 0,0 0-16 0,0 0-8 15,25 1-17-15,-25-1-16 0,19 7-3 0,-2-3-6 16,-2 3-6-16,0-4-8 0,3 2-9 0,1 1-4 16,2 3-2-16,4 0-10 0,-2 1-5 0,2-5-4 0,2 1-8 15,-2 1-1-15,2-2-4 0,6-4-2 16,-5 6-8-16,2-6 10 0,-5 0-3 0,17 1 0 15,-18-1-5-15,4-2 2 0,-2-1-2 0,-1 0-2 0,-1-4 7 16,-8 2-2-16,4-3 0 0,-4-2-5 0,3 1 0 16,-5 0-3-16,-5-5-3 0,6 2 0 15,-11-4-2-15,5 0-5 0,-1-1 2 0,-5 5-3 0,2-9 2 16,-5 10-3-16,-3-4 1 0,3 14-3 0,-8-24 2 16,0 16-4-16,2-2 0 0,-3 1 0 0,-6 1-5 15,0 4 1-15,2 0 2 0,-2 2-5 0,-1 2 2 16,-1 0 2-16,1 0-3 0,16 0-5 0,-23 2-9 15,7 2-13-15,0 0-9 0,8-1-11 0,-1 1-14 16,-1-1-18-16,10-3-15 0,-18 9-15 0,13-7-33 16,5-2-44-16,-10 6-145 0,10-6-354 0,0 0 157 15</inkml:trace>
          <inkml:trace contextRef="#ctx0" brushRef="#br0" timeOffset="57157.84">8301 3158 104 0,'0'7'191'16,"6"1"-11"-16,-6-8-8 0,3 23-9 0,2-9-4 15,-5 1-5-15,0 1-8 0,0 2-2 0,0 5-8 16,0 0-7-16,0 1-11 0,0 7-8 0,0-6-5 16,-2 3-12-16,-4-2-1 0,3 3-11 0,0 0-7 15,-3 8-5-15,5-8-6 0,-8 7-7 0,3-1-5 16,1-8-3-16,-1-1-6 0,0 0-2 0,-1-1-4 15,1-2-5-15,3 0-6 0,0-4-14 0,-3-1-21 16,2-4-24-16,-2 0-17 0,3 1-22 0,0-3-15 0,-5-3-25 16,5-3-30-16,3-6-21 0,-9 10-195 0,9-10-386 15,-13 0 170-15</inkml:trace>
          <inkml:trace contextRef="#ctx0" brushRef="#br0" timeOffset="58167.14">9039 3726 194 0,'0'0'210'0,"8"-13"-15"0,1 11-21 0,-9 2-14 16,16-8-13-16,-8 7-14 0,-8 1-13 0,28 1-7 16,-12-1-11-16,1 3-2 0,2 0-3 0,9-1-6 15,-7 0-4-15,5 4-4 0,-7-1-5 0,3-2 0 16,5 7-3-16,-7-5-4 0,-5 3-6 0,4-3-2 16,-1 1-8-16,-3 5-1 0,-2-3-3 0,4-2 0 15,-4 1-7-15,-4 3 2 0,3-2-3 0,-5-2 3 16,2 1-5-16,-1 2-3 0,1-3-7 0,-3 1 2 15,-2 0-7-15,5-1-5 0,-9-6 4 0,8 10-4 0,-8-10-2 16,3 8 0-16,-3-8-12 0,0 0-17 0,7 10-24 16,-7-10-22-16,0 0-26 0,6 7-38 15,-6-7-36-15,0 0-35 0,0 0-219 0,0 0-444 0,0 0 196 16</inkml:trace>
          <inkml:trace contextRef="#ctx0" brushRef="#br0" timeOffset="57866.95">9324 3269 228 0,'0'0'283'0,"0"0"-28"0,3-13-22 0,-3 13-29 16,0 0-21-16,0 0-21 0,0 0-15 0,0 0-18 15,0 0-10-15,0 0-10 0,0 0-7 0,0 35-12 16,-3-22-3-16,2 3-6 0,-1 0-3 0,2 8-5 16,-3 1-7-16,3 2-7 0,-3 0-1 0,0 2-7 15,0-4-4-15,3 10-8 0,-4 0-2 0,2-4-1 16,-1-3-2-16,-1 0-5 0,1 7-5 0,0-9 4 0,1 1-5 16,-1 0-4-16,0-1-15 0,2-3-16 15,-4 2-16-15,2-5-20 0,1 0-15 0,0-3-16 16,1-1-19-16,-4-2-19 0,2 0-30 0,0-4-19 0,3-10-42 15,-3 15-151-15,3-15-388 0,-6 6 172 0</inkml:trace>
          <inkml:trace contextRef="#ctx0" brushRef="#br0" timeOffset="58367.61">9558 3319 48 0,'0'0'224'0,"0"0"-25"16,9-8-17-16,-9 8-23 0,0 0-11 0,0 0-22 0,0 0-8 15,27 18-15-15,-21-14-22 0,2 3-22 16,1 3-28-16,-4-3-31 0,1 2-29 0,5 2-31 15,-4 4-51-15,-1-5-102 0,5 3-231 0,-1-2 102 16</inkml:trace>
          <inkml:trace contextRef="#ctx0" brushRef="#br0" timeOffset="59165.47">9885 3638 80 0,'-9'2'257'0,"9"-2"-19"0,-15 7-19 16,6-1-20-16,-1 1-13 0,1 0-20 0,-2 2-14 15,7-1-16-15,-5 4-9 0,4-2-14 0,-1 0-13 16,2 3-8-16,2-3-4 0,2 4-9 0,0 1-8 16,2-2-6-16,-1 2-6 0,2 0-5 0,5-4-1 15,-1 1-9-15,2 0-1 0,0 1-6 0,6-3-4 16,0-2-4-16,0 3-13 0,1-4-7 0,7 3-6 15,-7-5-8-15,4 1-6 0,-4-3-6 0,11-1-4 16,-8-1 2-16,8 0-1 0,-8-3 0 0,5-1 6 16,0-5 0-16,2 3 0 0,-7-5 1 0,3-5 0 0,-5 9 3 15,2-4 4-15,-4 0 0 0,0 2 10 16,-3 0 5-16,0 2 11 0,-3-2 3 0,-2 6 2 16,-7 2-2-16,12-11 0 0,-12 11-4 0,11-7-2 0,-11 7-5 15,6-4-2-15,-6 4-3 0,0 0 4 0,0 0-6 16,0 0 2-16,0 0-5 0,13 11 8 0,-13-11-6 15,4 6 5-15,-4-6-2 0,9 11-1 0,-4-6-1 16,4 0 4-16,-2 2-3 0,-7-7 0 0,23 9-1 16,-10 0-1-16,3-6 1 0,-1 5 2 0,3-5-3 15,-1 0 3-15,2-2-2 0,-4-1-2 0,4 4-1 16,1-4 2-16,-1 2 0 0,-2-8 1 0,-1 4 0 16,3-3 2-16,-2 0-4 0,1-5 0 0,-3 3 3 15,-2-3 1-15,-1-4 0 0,-2 3 0 0,-1-3-5 16,-1 2 2-16,-2 1 0 0,-5-4 1 0,-1 1-2 15,-1 1-3-15,-7 1 3 0,1 4 0 0,-7-3-2 16,-2 3 0-16,-8 1-1 0,-1 0 0 0,-1 2 0 0,0 2-1 16,0 3 1-16,2 0-1 0,-1 1 2 15,0 3-2-15,4-1-1 0,3 1 5 0,-2 6-4 16,6-2 1-16,0-2 0 0,1 7 1 0,2-1 0 16,1 0-1-16,2-1 1 0,2 0 1 0,0 1-2 0,6 1 0 15,0 0 0-15,0-2 0 0,6-4-3 0,0 4 1 16,-1-2-5-16,5-3 0 0,2 3-8 0,2-2 2 15,1-1-6-15,2-2 2 0,1 3-1 0,5-6 1 16,1-1 0-16,-5 2 4 0,6-4 2 0,1-1 1 16,1-3-4-16,-2 1 3 0,-3-3 2 0,2 1 3 15,-2-3-2-15,-2 6 3 0,-1-2 3 0,-5 0 1 16,5-3 7-16,-4 6 7 0,-3-3 6 0,-3 3 3 16,1 1-2-16,-10 2-2 0,12-6-6 0,-12 6 0 15,11-1-2-15,-11 1-1 0,0 0-5 0,12 9 2 16,-12-9-5-16,4 9 5 0,-4-9-1 0,2 14 0 15,-2-14 0-15,4 21-4 0,-2-8 0 0,-1-1-5 16,5 3-12-16,-5-1-11 0,5-2-11 0,0 3-18 16,0-2-14-16,0-5-15 0,2 3-33 0,-2-2-26 0,3-3-50 15,-2-1-165-15,4-5-388 0,-11 0 172 0</inkml:trace>
          <inkml:trace contextRef="#ctx0" brushRef="#br0" timeOffset="59499.58">11218 3217 40 0,'0'0'267'0,"0"0"-30"0,2-10-24 0,-2 10-23 16,0 0-20-16,0 0-15 0,0 0-15 0,0 0-11 15,0 0 0-15,1 34-8 0,-1-19-11 0,0-1-10 16,0 4-3-16,0 6-8 0,3 0-4 0,-3 4-9 16,-3 0-1-16,3-1-8 0,3 8-4 0,-6-8-9 0,6 9 2 15,-1 3-9-15,-1-3-4 0,1-6-4 16,-2 8-2-16,3-11-4 0,-2-1 3 0,4 3-8 16,-4-1-2-16,5-1-3 0,-4-2 0 0,2-2-4 0,-1 1-15 15,2-5-18-15,-4-2-7 0,3-4-19 0,-1-1-14 16,2 0-12-16,-4-4-12 0,4 0-17 0,-5-8-28 15,9 10-28-15,-2-9-41 0,-7-1-173 0,0 0-395 16,18-11 175-16</inkml:trace>
          <inkml:trace contextRef="#ctx0" brushRef="#br0" timeOffset="59811.75">11679 3184 153 0,'0'0'244'0,"0"-12"-25"15,0 12-25-15,0 0-19 0,0 0-9 0,0 0-10 16,0 0-5-16,0 0-6 0,-21 24-6 0,15-13-4 16,0 3-11-16,2 3-4 0,-2-3-8 0,0 11 0 15,0-1-4-15,0 0-6 0,4 2-9 0,-2 1-1 0,2 2-5 16,1 1-7-16,-2 5-7 0,3 4-6 0,0-4-3 15,0-5-8-15,0 5-8 0,6 1-3 16,-5-6 0-16,4-4-3 0,-1 0-3 0,-2 0-7 0,-1 0-10 16,4-4-21-16,-2-8-21 0,1 4-25 0,-2-4-24 15,2 1-23-15,-2-5-17 0,2-3-20 0,-2 3-41 16,4-3-10-16,1 0-60 0,-7-7-159 0,14 0-430 16,-14 0 190-16</inkml:trace>
          <inkml:trace contextRef="#ctx0" brushRef="#br0" timeOffset="60177.44">11928 3792 169 0,'0'0'174'16,"0"0"-14"-16,0 0-12 0,11 18-4 0,-11-18-13 16,12 5-16-16,-2-3-5 0,-1 2-11 0,-9-4-6 15,19 3-7-15,-5 1-9 0,1-4-9 0,1 0-5 16,0 0-5-16,2 0-7 0,0-5-4 0,0 3-5 15,0-4-2-15,1 1-4 0,-1-3-3 0,3-8 1 0,2 5-8 16,-7 4 0-16,0-3-1 0,2 2-5 16,-3-4-5-16,0 0-2 0,-1-1 2 0,-3 6 1 0,0-1 8 15,-4-1 3-15,-1 4-5 0,2-1 5 16,-8 6-13-16,7-6 4 0,-7 6-5 0,0 0-3 0,0 0-2 16,0 0 1-16,0 0-1 0,15 12 2 0,-15 0 0 15,0-1-1-15,0 9 13 0,0 3-1 0,-1 0 0 16,-1 1 4-16,-2 14 1 0,1 3 5 0,-2 1-2 15,1 0 0-15,-4 1-2 0,2 5-1 0,-1-6-2 16,-1 4-2-16,2-1 0 0,-2-3-3 0,-6 3-3 16,-2-7 2-16,1 0-3 0,-6 1-16 0,-4-4-20 15,-7-3-31-15,2-2-42 0,-8 0-45 0,-3-3-72 0,0-10-159 16,-6 1-400-16,-3-3 176 0</inkml:trace>
          <inkml:trace contextRef="#ctx0" brushRef="#br0" timeOffset="54745.3">4604 3402 139 0,'0'0'187'0,"0"0"2"0,0 0-10 0,0 0-9 0,0 0-6 16,0 0-9-16,0 0-9 0,0 0-12 0,0 0-8 16,0 0-14-16,0 0-6 0,0 0-10 0,0 0-9 15,0 0-7-15,0 0 7 0,0 0-5 0,0 0-7 16,0 0-8-16,0 0-5 0,-27 6-8 0,27-6-5 15,-10 12-5-15,7-5-5 0,3-7-2 0,-6 14-5 16,6-14 1-16,-2 13-5 0,2-13-3 16,0 14 1-16,0-14-4 0,8 12-1 0,-8-12 0 0,10 8-2 15,-1 0-5-15,0-7 1 0,9 5 0 0,-3-1-1 0,0-3-4 16,7-1 2-16,-4 0-2 0,7-1 2 16,2-1-3-16,-1 0-1 0,0-5 0 0,-6 2-2 0,-1 0 0 15,1-2-3-15,-4-1-5 0,3-1 1 0,-2-2-2 16,2-4-1-16,-8 2-3 0,2 3-1 15,2-4-3-15,-5-2 4 0,-1 5-3 0,-4-5 5 16,1 2-2-16,0 0-1 0,-6-2 2 0,0 8-4 0,0 7 3 16,-5-21 2-16,-2 11-3 0,-5-1 1 0,3 1 1 15,-3 5 5-15,-3-4 3 0,0 3 4 0,-1 1 0 16,-1 2 2-16,-1 1 3 0,4 1 0 0,-4 1-5 16,-3 0 7-16,3 3-4 0,1 0-1 0,0 2-1 15,-1 1 4-15,1 1-6 0,1 1 3 0,-1 1-3 16,3 2 0-16,0 0 2 0,1-1-2 0,2 0-1 15,-2 3 5-15,4-1-5 0,-2 0 4 0,5 3-3 0,4-4 1 16,-1 4-1-16,0-5 1 0,1 3-2 0,2-13 1 16,5 18-1-16,3-4 1 0,0-1-4 0,1-5 1 15,4-1-11-15,4 0-4 0,-1-1-13 0,2-1 1 16,1-1-10-16,-4-1-5 0,6 1-6 0,-1-4-2 16,-1 0 0-16,-1 0-5 0,-2-5 7 0,4 2-4 15,-2-4 5-15,1 3 9 0,-4-4 2 0,0-1 3 16,-2-2 6-16,1 1 0 0,-1-1 2 0,-1 1 3 15,-3 0 3-15,1-2 3 0,-2 1 13 0,-1 5 13 16,1-4 3-16,-2 3 11 0,-6 7 6 0,6-8 0 16,-6 8-1-16,10-10-5 0,-10 10-2 0,0 0-7 0,0 0-3 15,0 0-2-15,0 0 2 0,0 0 0 0,0 0-3 16,0 0-1-16,11 22 0 0,-11-9 2 16,3-6-5-16,0 7 2 0,-3-4 0 0,4 3-4 0,-3 2 5 15,4-3-1-15,-2 3-8 0,0-2-18 0,0-3-25 16,-3 0-18-16,1-3-19 0,-1-7-29 15,5 14-28-15,-5-14-52 0,4 7-169 0,-4-7-385 0,11 1 172 16</inkml:trace>
          <inkml:trace contextRef="#ctx0" brushRef="#br0" timeOffset="55133.26">5442 3294 96 0,'-16'-3'221'0,"16"3"-15"0,-20-3-11 0,20 3-18 16,-19 3-17-16,7-1-17 0,12-2-10 0,-21 1-14 15,15 3-12-15,6-4-10 0,-15 6-9 16,5-5-6-16,10-1-9 0,-11 13-8 0,11-13-5 0,-9 11-7 16,9-11 0-16,-7 11-9 0,7-4-2 0,0-7-4 15,-2 18-7-15,2-18 0 0,2 16-5 0,2-9-1 16,-4-7-2-16,9 20-3 0,-3-8-1 0,2-1-2 15,1 1-6-15,-6-4 5 0,7 6-4 0,-1-4 3 16,-1 1-9-16,-1 0 2 0,1 3 1 0,-1-6-5 16,-1 1 6-16,0 1-3 0,-2-3-1 0,2 0 2 15,-3 4 4-15,0-4 2 0,-3-7-4 0,5 21 8 16,-5-21-1-16,-5 13 11 0,5-13 0 0,-9 12 0 16,2-6-8-16,-1-3 5 0,8-3-6 0,-19 11 3 15,12-11-3-15,-7 7-3 0,2-5-16 0,12-2-14 16,-21 2-14-16,12 0-20 0,9-2-15 0,-16 1-19 15,16-1-13-15,-15-1-10 0,15 1-29 0,0 0-21 0,-7-13-28 16,7 13-139-16,0 0-347 0,0 0 154 0</inkml:trace>
          <inkml:trace contextRef="#ctx0" brushRef="#br0" timeOffset="55597.01">5602 3550 213 0,'0'0'225'0,"0"0"-16"0,0 0-15 0,0 0-19 15,12 2-12-15,-12-2-8 0,6 7-14 0,-6-7-10 16,0 0-5-16,15 4-10 0,-10-1-8 0,-5-3-9 16,20 3-5-16,-11-2-10 0,-9-1-5 0,19 0-9 15,-8 3-6-15,5-3-7 0,-1 0-5 0,-2-3-8 16,4 2 1-16,-1 1-5 0,1-6-4 0,-4 2-5 0,5-3-3 16,-3 7-4-16,0-6 0 0,-2-1-2 0,-1 2-3 15,2-2 1-15,-4 1-3 0,-1 0-2 16,1 3 4-16,-1 1-8 0,-9 2 0 0,17-9-3 0,-11 5 0 15,-6 4-4-15,13-4 2 0,-13 4-4 0,0 0-1 16,16 3-2-16,-16-3 1 0,8 5-2 0,-8-5 3 16,9 13-2-16,-6-6 1 0,0 7 1 0,1-3-4 15,-2 6 2-15,-1 1 2 0,5 8-1 0,-6 0 1 16,0-2 0-16,0 6 2 0,0 7-1 0,0-10 1 16,-3 15 1-16,-1 3 1 0,-2-3-3 0,-3 7 2 15,-7 0 1-15,2-2-2 0,-1-3-6 0,2-2 8 16,-1-4-2-16,1 0 0 0,-5-4 0 0,3-2 3 15,3-7-5-15,-4-7 4 0,2 2-2 0,2-9 2 16,-1 0-2-16,0 2 0 0,-7-7-1 0,-2 4 1 16,2-9-3-16,-5 4 1 0,6-5-2 0,-1-6-4 0,2 1 2 15,-4-5-4-15,3-4-6 0,-1 7-7 0,1-8-5 16,4 2-3-16,-3-5-8 0,9 5 3 0,-3-1-5 16,5-3-6-16,-1-1-12 0,2-6-16 0,6 2-27 15,-3 1-27-15,8-9-33 0,-1 1-62 0,4 4-126 16,5-9-373-16,2 5 165 0</inkml:trace>
          <inkml:trace contextRef="#ctx0" brushRef="#br0" timeOffset="56848.67">6250 3601 175 0,'0'0'202'0,"21"-2"-13"16,-10 2-15-16,-11 0-12 0,16 2-27 0,-16-2 2 0,12 0-8 15,-12 0-7-15,14 2-7 0,-14-2-10 0,7 5-2 16,-7-5-4-16,6 10 4 0,-6-10-6 0,6 12-4 16,-5-6-6-16,-1-6-1 0,0 20-7 0,0-20-2 15,-1 19-5-15,2-7-3 0,-2 0-5 0,1-12-7 16,-6 25-3-16,6-19-4 0,0 5-2 0,0-11-8 15,-3 17-3-15,0-7-3 0,3-10-5 0,-2 12 0 16,2-12-6-16,0 0 2 0,2 13-2 0,-2-13-4 16,0 0 3-16,0 0 0 0,0 0-4 0,0 11-1 15,0-11 0-15,0 0-4 0,0 0 0 0,28-14-7 16,-17 8-10-16,1-3-10 0,1-4-9 0,1 1-5 16,-1-7-10-16,2 6-3 0,-2-6-1 0,7 0 5 0,-1 0 0 15,-6 3 10-15,1 4-2 0,1-9 4 0,-2 8 2 16,1 1 4-16,-2-1 0 0,-5 2 10 0,-1 5 6 15,0-1 9-15,1 0 3 0,-7 7-2 0,11-9 1 16,-11 9-4-16,9-9-3 0,-9 9 0 0,6-6-1 16,-6 6 4-16,0 0-4 0,0 0-1 0,0 0 1 15,0 0 6-15,16 19-6 0,-16-19 6 0,6 11-1 16,-4-3-1-16,1 1 1 0,3 2-2 0,-3 4 4 16,0-6-2-16,4 2 0 0,-4 0-3 0,0-1 4 15,3-3 0-15,-3 3-3 0,4 0 2 0,-4-3-2 16,3 2 5-16,-6-9-5 0,11 11 2 0,-5-3-2 15,1-4 2-15,-7-4 2 0,20 3-3 0,-14-2 0 16,-6-1 2-16,19-1-4 0,-19 1-5 0,19-7 5 0,-10 0-2 16,5 1-3-16,-4-5 4 0,4 0-1 0,0 0-1 15,0-2-2-15,-8 2 2 0,7-2-2 0,-2 2 2 16,-2 1-3-16,1 0 4 0,-1 2 0 0,-3 1-1 16,2 2-1-16,-8 5 2 0,11-15-3 0,-11 15 3 15,8-7-2-15,-8 7 1 0,0 0-4 0,0 0-1 16,0 0 4-16,0 0 1 0,16 10-4 0,-16-10 2 15,3 14 0-15,-3-14 0 0,0 14 1 0,3 0 3 16,0-2-1-16,0 1 0 0,-3 4 1 0,8-5 2 16,-8 0-3-16,6 2 2 0,0-1-1 0,-2-5 1 15,-1 2-1-15,6-3 1 0,-2 2 1 0,2 0-1 16,2-5-4-16,-2 4-1 0,1-5-5 0,2 0-4 0,-1-3 2 16,-11 0 2-16,25 5 0 0,-9-7 0 15,-2-2 1-15,2 1-1 0,1-4 4 0,2 2 0 16,-4 0 0-16,1-3 1 0,1 1 0 0,-1 5-1 0,-8-3-4 15,7-1 8-15,-5 5-2 0,-10 1-3 0,13-8 2 16,-13 8-1-16,15 0-1 0,-4-2 2 0,-11 2 1 16,9 7 3-16,-9-7 3 0,10 15 1 0,-7-4 7 15,-3 2 3-15,0 4 3 0,-3 0-4 0,0 4 4 16,0 7 0-16,0 0-2 0,-4 6 2 0,-2 6-3 16,-5-3 0-16,-2 4-2 0,3-4 2 0,1 4-4 15,-8-5 0-15,4 4-1 0,-1-4 0 0,7-8-2 16,-2-3 2-16,5 2-2 0,-5-2 0 0,1-5-2 15,5-3 2-15,-1-5-5 0,1 5-2 0,3-10-6 0,0 4-6 16,-2-5 1-16,5-6 1 0,-6 14 3 16,6-14-2-16,-3 6-2 0,3-6-6 0,0 0-6 0,0 0-6 15,0 0-1-15,0 0 1 0,0 0-2 0,6-37-5 16,-1 23-3-16,-2-3 1 0,0-4-3 0,3-4-4 16,1 0 1-16,-4-12 0 0,6 2 4 0,-1-4 5 15,4 1 0-15,1-1 6 0,0-3-6 0,1 3 6 16,-2 0 8-16,4 3 0 0,-2-1 1 0,-2 4 11 15,1-1-1-15,-3 8 7 0,-1-2 7 0,5 4 1 16,-2 1 9-16,1-3 6 0,1 5 0 0,-6 0-4 16,6 7 3-16,-8-3-2 0,7 8-1 0,-2-3 5 15,1-2-3-15,-2 7-1 0,4-2-1 0,0 0-3 16,3 3 3-16,-1 2-1 0,1 0-4 0,-4 0 3 16,6-2-1-16,-4 3-1 0,3-1 0 0,-3 4 0 15,-1 0 0-15,5 0-2 0,-6 4 2 0,4-2 0 0,-5-1-2 16,1-1 2-16,-2 6 0 0,-2-2-1 0,1-3-4 15,-4 6 5-15,0-1-4 0,-6-6 0 16,10 18 0-16,-10-11 3 0,0 4-2 0,3 0 2 0,-3-11 4 16,-6 20-1-16,3-6 1 0,-4-7-2 0,1 2-3 15,-7-1 2-15,-1 0-1 0,-1 3 2 0,2-5-5 16,-4 0 2-16,1 2-8 0,0-2-12 0,-1-1-11 16,2-1-16-16,-1 1-20 0,-1-5-14 0,7 2-21 15,-2-2-15-15,12 0-12 0,-16-5-15 0,16 5-27 16,-14-6-212-16,14 6-402 0,0-15 179 0</inkml:trace>
        </inkml:traceGroup>
        <inkml:traceGroup>
          <inkml:annotationXML>
            <emma:emma xmlns:emma="http://www.w3.org/2003/04/emma" version="1.0">
              <emma:interpretation id="{1A559F50-B359-4F15-8AFE-EBEBC8FF2CE9}" emma:medium="tactile" emma:mode="ink">
                <msink:context xmlns:msink="http://schemas.microsoft.com/ink/2010/main" type="inkWord" rotatedBoundingBox="14781,3954 20130,4075 20107,5094 14758,4972"/>
              </emma:interpretation>
            </emma:emma>
          </inkml:annotationXML>
          <inkml:trace contextRef="#ctx0" brushRef="#br0" timeOffset="61120.76">13721 3475 30 0,'9'5'274'0,"-9"-5"-17"15,0 0-13-15,9 10-17 0,-3-3-11 0,-2 10-13 16,2-3-14-16,0 8-16 0,2 1-13 0,-3 2-13 16,3-4-9-16,2 14-11 0,-4-7-10 0,3-1-8 15,2 9-12-15,-2 0-9 0,0-7-8 0,1-4-11 16,-2 4-1-16,-1-2-7 0,0 0-7 0,2-2-5 16,-4 1-5-16,4-4-3 0,-6 0-16 0,-2-5-13 15,4-2-19-15,-1 2-20 0,-1-6-17 0,-1 3-27 16,-2-4-11-16,-3 1-23 0,3-11-36 0,-5 11-18 15,5-11-38-15,0 0-214 0,-10 5-446 0,10-5 197 16</inkml:trace>
          <inkml:trace contextRef="#ctx0" brushRef="#br0" timeOffset="61453.74">13804 3375 264 0,'0'0'251'15,"0"-15"-25"-15,0 15-19 0,0 0-21 0,11-14-19 0,-4 13-18 16,-7 1-14-16,23-5-11 0,-7 7-14 16,3 1-10-16,8 2-12 0,3-1-6 0,-2 6-9 0,8 2-5 15,1 1-5-15,-5 0-5 0,2 2-2 0,-7 1-5 16,-2-1-8-16,-2-1-5 0,-4 1-2 0,-1 4-1 15,-5-4-5-15,-4 2 0 0,-3 1-5 0,-4-7-2 16,-2 2-2-16,-2 4 3 0,-4-3-5 0,-1-3-1 16,-5 0 0-16,-2 2-3 0,-2-4-3 0,-3-4 1 15,-1 2 0-15,-1-3-11 0,2 0-12 0,0-4-16 16,-1 2-15-16,2-2-15 0,3 4-21 0,2-4-22 16,3 4-20-16,10-4-25 0,0 0-44 0,0 0-165 15,0 0-381-15,0 0 169 0</inkml:trace>
          <inkml:trace contextRef="#ctx0" brushRef="#br0" timeOffset="61762.84">14554 3640 163 0,'0'0'219'0,"0"0"-17"0,9 6-18 0,-9-6-8 15,8 4-17-15,-8-4-12 0,12 14-9 0,-3-7-14 16,1-2-12-16,5 1-10 0,-1 1-6 0,2 2-11 15,0-1-10-15,10-3-8 0,-1 0-4 0,-6-1-5 16,-1 2-4-16,6-2-8 0,-3 0-2 0,-2-4-7 16,-4-3-3-16,2 2-1 0,-7 0-4 0,7-4-2 15,-8 0-4-15,1-1-4 0,-4 0 2 0,-2-2-4 16,1-6-1-16,-5 4-2 0,-5-8-8 0,1 6-1 16,-6-3-4-16,-2 0-4 0,-9-1 1 0,1 0-2 0,-1 3-2 15,-1 0 0-15,0 1-3 0,-1 5-8 0,-1-3-5 16,2 1-8-16,4 4-6 0,2 2-15 0,4 0-14 15,0 3-12-15,12 0-12 0,-16 2-15 0,16-2-23 16,-12 2-50-16,12-2-119 0,0 0-320 0,0 0 142 16</inkml:trace>
          <inkml:trace contextRef="#ctx0" brushRef="#br0" timeOffset="62182.44">15318 3510 138 0,'-13'-6'206'16,"13"6"-18"-16,-14-3-12 0,14 3-14 0,-16-1-14 16,16 1-12-16,-20 3-14 0,20-3-13 0,-17 7-8 15,6-5-13-15,11-2-8 0,-12 9-7 0,5-2-7 16,1 3-7-16,0-2-9 0,6-8-2 0,-8 17-2 15,7-7-7-15,1 0-5 0,-2 1 0 0,5 2-6 16,0-1 0-16,0 5-10 0,3-6 6 0,2 3-3 16,-2 1 0-16,4-2-3 0,-1 4-3 0,-1-3 1 15,5 7-3-15,-3-7 4 0,5 4 6 0,-7-1-2 0,2-4 3 16,-2 1-3-16,-1-3-3 0,-4 4 2 0,3-4-6 16,-1 0 3-16,-4-2 0 0,-1-9 2 0,-1 16-2 15,1-16 2-15,-8 15-2 0,4-10 4 0,4-5-5 16,-17 8-2-16,7-5-2 0,1-2 1 0,-5 3-4 15,1-4-10-15,0 0-19 0,13 0-5 0,-23-3-10 16,23 3-13-16,-16-1-4 0,16 1-10 0,-14-6-7 16,14 6-14-16,-4-8-8 0,4 8-2 0,0 0-6 15,0 0-12-15,21-17-1 0,-11 11-15 0,5 0-24 16,0 1-96-16,9-10-265 0,-2 8 118 0</inkml:trace>
          <inkml:trace contextRef="#ctx0" brushRef="#br0" timeOffset="62370.7">15543 3742 18 0,'20'-5'197'0,"-5"-2"4"0,-1 1 6 15,0-2 3-15,-2 1-1 0,0 5-3 0,-5-3-9 0,-7 5-13 16,15-6-14-16,-4 2-18 0,-11 4-18 0,0 0-15 16,16 0-10-16,-16 0-9 0,12 7-5 0,-5 1-5 15,1-2-2-15,-2-1-7 0,1 7-10 0,2 0-6 16,0 1-9-16,-1 2-1 0,-4-1-7 0,4 2-2 16,-3-1-6-16,-2-2-1 0,3 2-4 0,-1-2-7 15,-4 1-9-15,-1 1-17 0,2-5-31 0,1 0-22 16,-3-10-22-16,0 17-28 0,0-17-30 0,-5 15-37 15,5-15-50-15,0 0-199 0,-9 3-452 0,9-3 200 16</inkml:trace>
          <inkml:trace contextRef="#ctx0" brushRef="#br0" timeOffset="62571.86">15836 3282 177 0,'0'0'163'0,"12"-4"-39"0,-12 4-28 15,13-5-49-15,-13 5-45 0,16-1-104 0,-16 1-110 16,21-2 49-16</inkml:trace>
          <inkml:trace contextRef="#ctx0" brushRef="#br0" timeOffset="63194.12">16076 3727 17 0,'0'0'252'0,"0"0"-22"16,1-14-22-16,-1 14-18 0,12-6-14 0,-12 6-13 15,19 0-12-15,-4 0-13 0,2 2-9 0,2 2-12 16,-1-1-5-16,6 5-11 0,1-3-7 0,2-3-7 16,2 6-3-16,-3-5-5 0,0 5-2 15,1-5-5-15,-2 4 2 0,-6-2-2 0,1-1 3 0,2 0-8 16,-4 2 7-16,1-2-3 0,-4-3-4 0,0 5-3 16,0 0-2-16,-3-2-6 0,1-1-8 0,-1-2-2 15,-3 6-6-15,-9-7-3 0,17 6-3 0,-10 0-4 16,-1 3-4-16,-6-9-2 0,9 11-2 0,-4-2-1 15,1-2-3-15,-5 0 2 0,-1-7-9 0,6 19 3 16,-5-9-1-16,4 0-3 0,-5-10-2 0,6 16 2 0,-3-7 3 16,-2-1-3-16,4 1-6 0,-5-9-15 15,6 17-21-15,-2-12-21 0,-4-5-26 0,3 15-20 16,-3-8-24-16,0-7-28 0,2 11-30 0,-2-11-25 16,0 0-242-16,0 0-484 0,0 0 214 0</inkml:trace>
          <inkml:trace contextRef="#ctx0" brushRef="#br0" timeOffset="62842.99">16226 3256 45 0,'0'0'241'0,"-3"17"-9"0,3-3-13 15,-1 0-13-15,1 4-15 0,1 5-15 0,-2 0-9 16,2 4-13-16,4 0-11 0,-4 0-13 15,2 12-11-15,-1-3-11 0,-1 0-4 0,1-9-14 0,2 11-5 16,1-10-12-16,-4 7-3 0,-2 0-12 0,2-5-2 16,2-5-6-16,0 3-3 0,-1-3-8 0,-1 1 1 15,2-1-6-15,-6-3-1 0,3-4-7 0,3 1-16 16,-3-4-15-16,0 1-15 0,0-1-20 0,0 0-13 16,-3-5-21-16,3-10-17 0,-1 17-26 0,2-9-24 15,-1-8-19-15,0 0-54 0,0 0-125 0,0 0-366 16,0 14 161-16</inkml:trace>
          <inkml:trace contextRef="#ctx0" brushRef="#br0" timeOffset="63426.89">16681 3381 185 0,'0'0'265'16,"6"-10"-24"-16,-6 10-25 0,6-7-23 0,-6 7-21 15,0 0-17-15,11-10-15 0,-11 10-17 0,0 0-25 16,14 3-21-16,-14-3-25 0,0 0-14 0,15 9-20 16,-15-9-23-16,6 11-17 0,0-4-19 0,-4 1-27 15,2 2-16-15,-1 0-21 0,3 1-43 0,-1-1-102 16,1 5-272-16,1-2 121 0</inkml:trace>
          <inkml:trace contextRef="#ctx0" brushRef="#br0" timeOffset="64122.82">16932 3731 72 0,'0'0'218'0,"4"14"-10"0,-2-6-14 0,2 1-12 15,-4-9-9-15,9 22-8 0,-4-10-12 0,-2-1-8 16,1 3-8-16,-1-7-11 0,3 8-8 0,0-2-10 16,1 1-4-16,-1-4-8 0,2 4-6 0,-2-7-3 15,1 2-8-15,-1-1-5 0,-1-3-6 0,1 2-4 16,1 0-5-16,2-2-3 0,-1 0-3 0,0-2-3 15,-8-3-7-15,17 7-4 0,-7-6-2 0,-10-1-6 16,20 0-3-16,-20 0-3 0,16-5 1 0,-8 2-4 16,4 0-1-16,-4-4-9 0,4-1-8 0,2-1-1 15,5-4-6-15,-5 3-6 0,-2-3 1 0,7-4-10 16,-7 3-6-16,3-3 4 0,-3 1 1 0,3-3-3 0,-2 1 1 16,2 1 2-16,-5 1 1 0,1 2-4 0,-2 1 9 15,1-2-1-15,-1 3-1 0,-1 0 4 16,-5 3 4-16,1 3 1 0,2-1 2 0,-6 7 1 0,9-9 0 15,-9 9-2-15,4-10-1 0,-4 10-2 0,0 0 3 16,0 0-4-16,0 0 2 0,0 0 2 0,0 0 2 16,0 0 0-16,15 18 6 0,-13-7 1 0,2-4 2 15,1 0 2-15,-4 6 4 0,5-2 3 0,0 2 2 16,-1 0 0-16,4-1 5 0,0-1-1 0,0 2-1 16,6-2-1-16,-5 0 4 0,6 4-4 0,-1-6 1 15,0-2-2-15,2 3 0 0,-1-3-1 0,2-3-1 16,-2 1 1-16,4 0 1 0,5-1-2 0,-6-2-2 15,1-3 0-15,-1 1 2 0,1 0 1 0,6-5-1 16,-9 0-2-16,4 3-6 0,3-7 2 0,-7 0 3 16,0-2-6-16,1 2 0 0,-3-5 1 0,3 0-3 15,-4-4-6-15,-3 3-4 0,-2 1-6 0,-3 1 4 0,-3-2-2 16,1 2 0-16,-4 2-3 0,-4-1 2 0,-1 2 2 16,5 10-2-16,-18-18 0 0,5 9 2 15,0 4-1-15,-7-3 3 0,2 8-3 0,2-2 1 0,-3 2-1 16,1 2 0-16,-2 6 1 0,4-1 1 0,-1 0 0 15,4 3 0-15,3 0 1 0,-1 5 4 0,4-1-4 16,-1 1 2-16,7 1 0 0,1-1-2 0,1 4 4 16,5 3 4-16,3-2-5 0,5 1 3 0,3 1-3 15,0-3 5-15,7 3-4 0,-2-4-1 0,11 0 3 16,0 6 3-16,0-7-1 0,-4-3 0 0,-2-7-1 0,2 4 3 16,-1-1-4-16,2-2 2 0,-8 2 0 0,3-7 2 15,-7 3-5-15,-1-5-8 0,1 2-16 16,-8-3-24-16,-10 0-27 0,19-6-27 0,-10 5-26 0,-9 1-35 15,9-10-52-15,-9 10-179 0,5-11-427 0,-5 11 189 16</inkml:trace>
          <inkml:trace contextRef="#ctx0" brushRef="#br0" timeOffset="65580">19048 4015 123 0,'10'1'241'0,"-10"-1"-28"15,0 0-15-15,0 0-8 0,2 17-15 0,-2-17-12 16,-6 20-8-16,2-7-17 0,-4 1-11 0,1-1-14 0,-5 2-7 16,-2 3-10-16,-2 1-9 0,-2 0-12 0,2-2-3 15,-4 1-12-15,-2 1-10 0,1-5-22 0,-1 2-17 16,2-3-23-16,-5 0-24 0,-1 3-26 0,4-4-42 16,1-4-12-16,2-2-40 0,-7 3-167 0,12-7-349 15,-3 2 155-15</inkml:trace>
        </inkml:traceGroup>
        <inkml:traceGroup>
          <inkml:annotationXML>
            <emma:emma xmlns:emma="http://www.w3.org/2003/04/emma" version="1.0">
              <emma:interpretation id="{E92098A6-B542-4DF7-B4B8-6F289219A4CF}" emma:medium="tactile" emma:mode="ink">
                <msink:context xmlns:msink="http://schemas.microsoft.com/ink/2010/main" type="inkWord" rotatedBoundingBox="20929,4118 25593,4224 25570,5225 20907,5119"/>
              </emma:interpretation>
            </emma:emma>
          </inkml:annotationXML>
          <inkml:trace contextRef="#ctx0" brushRef="#br0" timeOffset="67005.24">19934 3930 199 0,'-5'7'202'0,"5"-7"-18"0,-6 13-9 16,5-3-12-16,-5 1-14 0,0 0-10 16,3 1-10-16,0-3-14 0,0 3-8 0,-1 3-8 15,-1-1-9-15,2-3-7 0,-1 0-8 0,1-1-5 0,0 1-6 16,1-1-4-16,2-10-10 0,-6 17-2 0,5-12-8 16,1-5-1-16,-5 13-5 0,5-13-3 0,0 0-3 15,-3 14 0-15,3-14 0 0,0 0 0 0,0 0-2 16,-4 6-3-16,4-6-4 0,0 0-1 0,0 0-2 15,0 0-5-15,0 0-10 0,19-26-5 0,-8 18-4 16,-1-4-4-16,4 1-8 0,2 0-4 0,3-5-5 16,2 1-2-16,2-1 1 0,0 1-3 0,3-1 1 15,-5 1 6-15,0 2 1 0,-1-4 4 0,-2 5 2 16,-1 3-4-16,-1 1 8 0,1-1 11 0,0 4-1 16,-2-3 2-16,0 5 2 0,2-3 4 0,-4 3 6 15,-1 3 0-15,-12 0-4 0,21 2 1 0,-12 3 1 16,-2-2 1-16,2 5 0 0,-4-3 3 0,4 1 1 0,-5 3 6 15,1 2 2-15,-1-4 2 0,-1 4 3 16,-1 4-4-16,1-1-3 0,-2-5-2 0,-1 4-2 0,0 2 0 16,5-1-1-16,-8-1-3 0,3 1 0 0,0-2-3 15,0-3 1-15,0-9 1 0,0 18 3 0,0-10-5 16,0-8 4-16,0 0-5 0,0 18-1 0,0-18-3 16,4 9-2-16,-4-9-4 0,7 6 2 0,-7-6 1 15,0 0-5-15,20-6 0 0,-20 6-5 0,22-9 2 16,-7 1-4-16,-1 0-2 0,0-2 3 0,0-3-4 15,7-1-6-15,-2-1 0 0,2 1 1 0,0-7-1 16,1 3 0-16,1 2 0 0,1 0-3 0,-7 0 5 16,6-2-5-16,-2 0 7 0,-2 5 4 0,-4 1 5 15,-2 3 4-15,-4-1 11 0,6 2 7 0,-7 2 4 0,-2 1-3 16,-6 5 3-16,10-5-3 0,-10 5-4 0,12-1 4 16,-12 1 0-16,0 0 3 0,13 7 1 15,-8 0 6-15,-2 4-1 0,3 1 3 0,-2 4 0 0,-1-5 5 16,5 9-3-16,-4-6-2 0,4 10 1 0,-2-6-5 15,0 1 1-15,3 1-1 0,0-4-3 0,-5 1-1 16,12 0-2-16,-7-1 1 0,2-3-1 0,-2 0-2 16,3-1 0-16,0-2 0 0,-2-3-4 0,2 0 3 15,1 0-3-15,2-3-1 0,-1 3 0 0,-1-5-2 16,-1-1 1-16,3-2-2 0,1-1-5 0,-1-2-1 16,0-1-3-16,3-4-4 0,-3 2-5 0,3-4-4 15,3-2-1-15,3 4-5 0,-2-4 5 0,2-1-4 16,-9 1 5-16,7-1-5 0,1 0 9 0,-4 3-2 15,-4-3 2-15,0 4 3 0,-2 3-1 0,-1 0 0 0,0 0 1 16,-6 1 4-16,3 1-1 0,-9 5 3 16,12-6 0-16,-12 6 0 0,10 0-3 0,-10 0 1 0,0 0 0 15,17 10 2-15,-17-10 3 0,9 12 1 16,-6-7 1-16,1 5 2 0,2 1 3 0,2 3 1 0,-2-7-1 16,1 7 5-16,-1-4-2 0,6 1 4 0,0 2 2 15,0-4-2-15,1 0 1 0,1 1 2 0,1 1-2 16,-1-7-2-16,4 4-1 0,2-4-2 0,-4 1 2 15,2-3-2-15,0 0-5 0,0-2 2 0,-2-2 2 16,1 2 0-16,1-4-4 0,-4-1-1 0,3-2-5 16,-4 1-2-16,1-3-7 0,1-4-2 0,-3 3-7 15,-3-6-2-15,1 2-5 0,-1-1-3 0,3-3-4 16,-9 0 3-16,0 0 1 0,-2 2 3 0,-5 0 2 16,1 1 4-16,-5-1-12 0,-2 2 13 0,-3-1 4 15,-2 4 5-15,-6-1-1 0,-3 2 7 0,2 1 8 16,-4 5 0-16,4 1 3 0,-4 3 4 0,6 2-9 15,-6 1 6-15,7 3-5 0,-2 3 5 0,2-3-3 16,-5 4-2-16,9 2 5 0,1 3-2 0,1-2-1 0,2 1 5 16,3 2-8-16,-1 4 1 0,3-4 2 0,0 2 0 15,6-1 2-15,0 0-2 0,1-1 3 0,5 0 1 16,0-1-4-16,3-1-2 0,3-4 0 0,1 3 3 16,2-5-1-16,3 2-1 0,8-3 0 0,-7-3-8 15,3 2 0-15,4-3-3 0,-1-3-6 16,-6-2-3-16,2-2-2 0,-1-3-2 0,-1 0-3 0,0 1-1 15,2-6-7-15,0-1-1 0,5-2-2 0,-7 2 1 16,2-1 3-16,-8 3 1 0,2-2 7 0,0 1-3 16,-2 2 6-16,1 0 8 0,-2 0 5 0,-5 4-3 15,-1-3 10-15,2 6-1 0,-8 3-2 0,16-4 0 16,-16 4-3-16,9 0 3 0,-9 0 3 0,0 0-1 16,12 13 1-16,-10-5 0 0,2 3 0 0,-1 3 3 15,0 0 2-15,3 1-2 0,-3-1 1 0,4 5-1 16,-2-2 0-16,-2-2-9 0,3 2-13 0,0-2-20 15,-2-1-21-15,5 1-24 0,2-4-23 0,-4-3-45 0,2-1-141 16,1-3-316-16,1-1 140 0</inkml:trace>
          <inkml:trace contextRef="#ctx0" brushRef="#br0" timeOffset="67353.92">22457 3814 192 0,'0'0'177'0,"-13"-3"-17"0,13 3-15 0,0 0-12 16,-21 4-16-16,14-2-7 0,1 5-14 0,-2 2-7 16,4 0-13-16,-4 2-6 0,4 1-1 0,1 3-7 0,1 0-1 15,2 2-13-15,0 0-3 0,2 7-6 16,-1 3 2-16,5-4-3 0,0 1 2 0,0 5-1 15,2-3-6-15,1 2 3 0,1-4-1 0,-3 2-7 0,5-5 0 16,-3 4 0-16,-1-2 4 0,-1 0-2 0,-1-8 1 16,2 1-3-16,-2-4-2 0,0-1 1 0,-2-1-5 15,-1 0 1-15,-3-10 5 0,6 11 7 0,-6-11 10 16,4 10-5-16,-4-10-1 0,0 0-8 0,0 0 1 16,0 0-10-16,0 0-17 0,0 0-29 0,-31-6-18 15,31 6-19-15,-16-10-19 0,4 3-19 0,-5-4-29 16,8-3-35-16,1 5-160 0,-1-7-349 0,4 3 154 15</inkml:trace>
          <inkml:trace contextRef="#ctx0" brushRef="#br0" timeOffset="67708.01">23096 3437 144 0,'-15'31'219'0,"10"-18"-11"0,4 3-12 0,1-1-11 0,-2 11-9 16,1-1-7-16,-2 4-8 0,3 8-15 0,0-2-3 15,0 3-10-15,4 1-6 0,-2 0-9 0,2-4-3 16,-1 3-5-16,2 4-12 0,1-5-4 0,0 0-6 15,1 3-13-15,-1-1-4 0,3-1-6 0,1-3-5 16,-2 1-7-16,1-2-8 0,-3-9-1 0,1-1-3 16,2-3 0-16,-4 3-4 0,2 1-6 0,1-8 0 15,-4 0-12-15,1-3-14 0,-2 1-21 0,1-1-13 16,0-4-18-16,-1-3-26 0,2 3-9 0,-2-3-22 16,-3-7-20-16,3 14-27 0,-3-14-20 0,4 6-50 0,-4-6-151 15,0 0-403-15,0 0 178 0</inkml:trace>
          <inkml:trace contextRef="#ctx0" brushRef="#br0" timeOffset="68460.44">22963 4210 161 0,'0'0'220'0,"0"0"-25"0,-5-9-23 16,5 9-10-16,0 0-17 0,0 0-15 0,0 0-6 16,18-10-12-16,-18 10-10 0,12-3-6 0,-12 3-8 0,18-4-4 15,-6 4-9-15,3-3-4 0,0 1-8 16,4 2-2-16,1 0-3 0,5-3-1 0,2 3-4 16,-2 0-4-16,-4 0 1 0,7-2-6 0,1-2-1 15,2 4-3-15,0 0-4 0,-2-4 2 0,2 1-5 16,-1-1-3-16,9-3-1 0,-8 1-4 0,-3-3-5 0,-1-2-2 15,0 2-2-15,-2-5-1 0,-4 1-2 0,0-1-2 16,3 0 0-16,-12 3-5 0,1-3 2 0,-2 1-1 16,-2-2-2-16,-2 1-2 0,-1 1 2 15,-4 3-4-15,-2-1 4 0,0 11-6 0,-6-18 1 0,1 11-1 16,-2-7 0-16,-1 8-6 0,-4-2 6 0,-3 1-4 16,2 4 4-16,-2 0-2 0,-3 3 3 0,2 1-2 15,-1 1-1-15,-2 5 0 0,4-2 3 0,-3 4-6 16,3-1 9-16,0 5-5 0,3-1 2 0,1 1-1 15,5 2 1-15,-3 0 3 0,4 1 0 0,-1 0-4 16,5 1 5-16,1 0-3 0,6 2 3 0,0-4 1 0,6 7 1 16,-2-7 0-16,6 2 0 0,-1-2-3 15,5 2-1-15,-2-4 0 0,2-6 2 0,3 4-2 16,1-1 2-16,-6-6-2 0,5 2 1 0,3-1 1 0,-1-2-1 16,2 0 2-16,-3-3-3 0,-5-2 4 0,8-3 0 15,-2 2-1-15,2-4 0 0,-3 3 1 0,-4 0-1 16,-1-6 5-16,-3 3-2 0,-1 5 2 0,-1-3 2 15,-4 2 2-15,2 0-2 0,-3 2-1 0,-9 1-5 16,13-3 0-16,-13 3 0 0,0 0-4 0,20 6 6 16,-20-6-6-16,6 8 2 0,-3-1-1 0,1 0 1 15,2 3 0-15,-4 0-1 0,2-1-1 0,-1 3-1 16,2 2 1-16,-1 1 3 0,-2-3-4 0,1-3 3 16,0 1-2-16,-3-10 1 0,3 18-2 0,-3-18 2 15,4 7 4-15,-4-7 13 0,3 9 11 0,-3-9 8 16,0 0-8-16,0 0 0 0,0 0-2 0,0 0 1 15,0 0-10-15,0 0 3 0,9-34-4 0,-8 20-2 16,2-1 0-16,3 3 1 0,-1-2-6 0,1-1 4 16,3 1-11-16,4-3 3 0,-2 4 2 0,5-5-5 15,6 0-18-15,-4 3-10 0,9 1-12 0,-3-2-13 16,4 4-17-16,8-4-12 0,1 5-13 0,-7 1-7 0,-1 2-17 16,-3 2-20-16,0 2-23 0,-4-3-38 0,-4 4-198 15,0-4-424-15,-2 3 189 0</inkml:trace>
        </inkml:traceGroup>
        <inkml:traceGroup>
          <inkml:annotationXML>
            <emma:emma xmlns:emma="http://www.w3.org/2003/04/emma" version="1.0">
              <emma:interpretation id="{FBE2C490-B37D-4D33-AC97-1B6E502BF94E}" emma:medium="tactile" emma:mode="ink">
                <msink:context xmlns:msink="http://schemas.microsoft.com/ink/2010/main" type="inkWord" rotatedBoundingBox="26267,4091 30783,4194 30759,5245 26243,5142"/>
              </emma:interpretation>
            </emma:emma>
          </inkml:annotationXML>
          <inkml:trace contextRef="#ctx0" brushRef="#br0" timeOffset="70265.66">25198 3999 117 0,'0'0'239'0,"8"-5"-17"0,-8 5-18 16,0 0-14-16,16-5-9 0,-16 5-11 0,15 0-7 15,-15 0-10-15,18 0-11 0,-9 2-9 0,2 2-14 0,-3 1-9 16,1 1-9-16,2-1-11 0,-5 0-10 0,1 4-8 16,5 0-5-16,-9 1-7 0,5-1-4 0,-5 4-8 15,3 1-4-15,1-1 0 0,-7 4-4 0,3-5-8 16,-3 3 0-16,0 0-2 0,0-3-4 0,0 3 2 15,0 0-9-15,0-8-2 0,-3 10 2 0,3-17-2 16,0 18-3-16,0-11 1 0,0-7-4 0,0 15 0 16,0-15-2-16,0 0 5 0,0 14-2 0,0-14 4 15,0 0-2-15,0 0-5 0,0 0 2 0,0 0 3 16,0 0-5-16,0 0-3 0,0 0 1 0,0 0-1 16,0 0-2-16,22-24 2 0,-11 9-11 0,-2 3-2 15,4-3-3-15,1-3 0 0,4-2-10 0,-2 0 0 16,3-2 2-16,1 0-3 0,-4 4 5 0,4-4 4 0,-4 9-2 15,3-8 3-15,-2 5-4 0,-4 2 7 0,2 3-1 16,-1 4-1-16,-1-3 5 0,-4 3-1 16,1 0-1-16,1 3 2 0,4 0 0 0,-5 3 0 0,-10 1-2 15,20 0 2-15,-20 0 1 0,16 3 1 0,-7-2 2 16,-2 4-2-16,-1 1-3 0,2-1 2 0,-2 4 0 16,0 2 0-16,-3-1 2 0,3 2 4 0,-2-3-5 15,-1 4 3-15,0 2-3 0,0-2 3 0,0 1-1 16,1-2-1-16,-4-1 0 0,0 5 4 0,0-8 1 15,0-8-3-15,0 20 3 0,0-10 2 0,0-10-5 16,0 16 5-16,0-8-7 0,0-8 5 0,0 0-3 16,3 14 0-16,-3-14 1 0,0 0 3 0,0 0 1 15,0 0-5-15,0 0-1 0,0 9-3 0,0-9-6 16,0 0 2-16,0 0-1 0,0 0 1 0,23-23-1 16,-13 11 1-16,-1 5-1 0,5-5-1 0,-1-1-3 0,-1-2 0 15,7-4 5-15,-5 7-1 0,2-6-2 0,1 1 4 16,2 0-1-16,-3-1 3 0,2 8-1 0,-4-1 1 15,-1 0-1-15,1 1 1 0,1 1-2 0,-5 2 0 16,-1 1 1-16,-2 3 2 0,2-3-1 0,-9 6-1 16,14-3-1-16,-14 3 3 0,13-2-1 0,-13 2-2 15,0 0 0-15,12 11 3 0,-7-3 2 0,-2 0 5 16,-3-8-2-16,3 19 0 0,-1-7 2 0,1 3 3 16,-3 0-6-16,3 1 5 0,-1 0 1 0,1 1 0 15,-3 0-4-15,6-1 3 0,0 0-1 0,1-1 1 16,2-2 0-16,2 1 5 0,2 1-5 0,2-2 2 15,7 1 0-15,-5-4-4 0,7-2-1 0,-2 2 5 16,3-3-3-16,2-2 1 0,-1-3 0 0,2 0-1 0,-4-2-2 16,4-4 3-16,-1-1-2 0,-5-1-2 15,7-1-5-15,-5-1 0 0,-2-4-8 0,0 0-3 0,1-2-6 16,-4 0 2-16,0-4-9 0,1 0 5 0,-4-1 1 16,1-3 5-16,-7 4 1 0,-1 4-3 0,-6 1 6 15,7-1-3-15,-7 4 2 0,0-1 8 0,-3 11-2 16,-6-17 0-16,6 17-1 0,-6-13 4 0,-4 10-1 15,10 3 2-15,-19-6-1 0,2 10 3 0,1-2 0 16,-1 3 0-16,-2 4-1 0,4-1 5 0,-1 1 0 16,-4 4 2-16,4-3 0 0,3 4-1 0,2-1-1 15,-7 6 4-15,8-6-5 0,4 5 5 0,-5 3-4 16,5-5 0-16,6-1 1 0,-3 1 1 0,6 0-1 16,-3-1 3-16,9 0 3 0,2 1-4 0,8 1-1 0,4-1 4 15,-1-5-2-15,3 3 0 0,2 0-3 16,1-3 0-16,-4-4-7 0,9-1-10 0,-5-2-16 15,-2 0-20-15,1-2-12 0,-2-2-18 0,2-2-13 0,-8-2-29 16,7-3-9-16,-4-2-44 0,2-3-142 0,-6-2-344 16,-2-3 153-16</inkml:trace>
          <inkml:trace contextRef="#ctx0" brushRef="#br0" timeOffset="70537.58">27494 3672 194 0,'0'0'197'0,"0"0"-11"0,0 0-4 15,0 0-12-15,12 20-5 0,-12-9-6 0,0 4-6 16,1 4-5-16,-1-1-8 0,3 8-13 0,0 0-8 16,3 1-3-16,-3 2-7 0,2 3-11 0,0 5-10 0,1 2-7 15,-1-1-7-15,1-5-6 0,0-6-7 16,-3 2-5-16,0 8-3 0,-2-9-7 0,-1 0-1 15,3-1-9-15,-3-2-2 0,-3 0-5 0,6 1-15 0,-6-4-17 16,0 3-17-16,3-8-25 0,-7 1-21 0,4-1-20 16,-3-2-28-16,3-5-34 0,-2 0-27 15,0-3-208-15,-1-1-412 0,6-6 182 0</inkml:trace>
          <inkml:trace contextRef="#ctx0" brushRef="#br0" timeOffset="71516.84">27140 3887 96 0,'11'-17'189'0,"4"-4"-15"0,1 4-16 0,0-3-14 15,4-1-21-15,4 2-11 0,1-8-9 0,8 6-10 0,-11 3-12 16,10-6-8-16,-3 2-6 0,1 0-16 0,3-1 0 15,-8 7-4-15,-2-2-5 0,4 3-3 0,-7-2-12 16,4 2 5-16,-1-4-6 0,-1 1-6 0,-3 4 1 16,-2 1-2-16,-4 1 5 0,7-3 2 0,-4 5 0 15,-4 3 2-15,1-2 0 0,-2 1 5 0,1 5-4 16,-5-1 1-16,2 1-2 0,-9 3 0 0,20-4-2 16,-10 4-1-16,-10 0-2 0,16 1 0 0,-7 5 3 15,0 1 4-15,-1 4 2 0,-2-1 2 0,0 4 0 16,-5 4 5-16,8 5 3 0,-4 3-2 0,1 9 3 15,0-7-2-15,-3 10 5 0,1-1-7 0,-3-1 0 16,1 5-3-16,1-5-2 0,-3 2-2 0,0 0-1 16,0-2-5-16,0-2 3 0,-3 5-5 0,6-12-1 15,-6 1-3-15,6-3 0 0,-3 4-2 0,3-5 2 16,0-6-2-16,0 5-1 0,-2-5-3 0,4-1-1 16,-1-5 0-16,-1 1 1 0,3-3-2 0,0 0 7 0,-1-3-8 15,1 1-1-15,3-3 0 0,-9-5 1 0,16 5-3 16,-8-2 0-16,-8-3-1 0,19-3-3 15,-9-1-2-15,5 1 0 0,-1-6-7 0,-2 0-5 16,1-2 3-16,0-2-2 0,1-1-3 0,5-1 4 0,-4-3-3 16,3 3-2-16,1-5 3 0,-7 7 2 0,2-1 1 15,-1 1 0-15,-4 0 0 0,2 4 5 16,-5 1 4-16,3-1 1 0,-6 4 1 0,-3 5-4 0,10-9-3 16,-10 9 0-16,7-3 1 0,-7 3-1 0,0 0 0 15,0 0 2-15,14 12-1 0,-14-12 0 0,4 14 5 16,1-2-3-16,-2 2 0 0,-3 1 4 0,6 1-3 15,-3 0 1-15,1 3 0 0,2-2 0 0,-3 1 6 16,3 0-3-16,2 0 0 0,-2-5 0 0,-2 4 2 16,2-5-1-16,0 1-2 0,3-2 3 0,-2 2-4 15,1-8 3-15,1 5 0 0,-2-3 3 0,2-2-2 16,2-3 0-16,-11-2 2 0,15 6 0 0,-4-5-5 16,-11-1 1-16,18-4 1 0,-7 0-4 0,-2-1 1 15,4-2 0-15,-1-2-2 0,2 2-2 0,2-2-5 0,-1-2 1 16,1-3-2-16,-2 4-3 0,2-1 3 15,-3 0 0-15,1 4-2 0,-2-3 1 0,-2 2 2 16,-1 2 0-16,0-1-1 0,-1 4 1 0,-8 3 0 0,12-8-5 16,-12 8 4-16,11 0-3 0,-11 0 3 0,0 0 3 15,11 9-3-15,-11-9-1 0,9 13 2 0,-6-6 2 16,3 2 1-16,-3 0 1 0,3 4 2 16,3-2-3-16,-5 2 2 0,5-1-1 0,-1 0 4 0,4 2 1 15,-2 1-1-15,3-5 1 0,4 0 3 0,-2 1 2 16,0-4 0-16,3 2 0 0,-2-1-1 0,0-4 1 15,4 3-2-15,-5-5-1 0,4 3 1 0,-4-9-3 16,3 4 1-16,-3-2 1 0,-3-2 3 0,4-1 0 16,-1-5-4-16,-5 4 1 0,2-9-2 0,-3 2 2 15,0 0-3-15,-1-3-4 0,-5 0-7 0,-3-9-2 16,0 4-1-16,-3-1-1 0,-5-2-3 0,-5 0 0 16,1 4 3-16,-3-2-3 0,-3 4 2 0,-1 0 2 15,-2 5 1-15,-3-1-2 0,0 4 1 0,2-1-10 0,2 8-6 16,2-1-11-16,1 4-12 0,-4-3-12 15,3 3-10-15,1 3-8 0,4-1-19 0,0 2-11 16,1 1-21-16,4 1-19 0,2-1-17 0,0 2-155 16,6-7-349-16,-6 13 155 0</inkml:trace>
          <inkml:trace contextRef="#ctx0" brushRef="#br0" timeOffset="72071.95">29667 3687 158 0,'0'0'206'0,"0"0"-22"0,13 15-12 0,-13-15-6 15,0 16-12-15,2-3-7 0,-2 6-12 0,0-1-6 16,0 4-10-16,0 2-9 0,-2 4-5 0,4-1-9 16,-4 9-6-16,2-1-9 0,-4-1-2 0,5-5-9 15,-1-1-8-15,0-1-3 0,3 10-5 0,-6-10-6 16,3 3-2-16,3-6-6 0,-1 1-4 0,1 0-2 16,0-1-3-16,0-7-1 0,0-1-5 0,-2 0-2 15,0-2 1-15,4-1-1 0,-5-3-6 0,0-1 0 16,0-9 0-16,3 13-3 0,-3-13 0 0,3 10 2 15,-3-10 1-15,0 0-2 0,0 0 2 0,0 0 0 0,1 11-4 16,-1-11-3-16,0 0-2 0,0 0 2 16,0 0-1-16,0 0-2 0,-12-31-2 0,7 20-3 15,-4 1 1-15,1-1 1 0,-4 0 0 0,0 1-3 0,-7-2 2 16,4 1-6-16,0 3 6 0,-10-3-6 16,1 5 2-16,0-1-1 0,3 3-1 0,-3 0-1 15,3 5 2-15,-4-1-1 0,4 3 1 0,3 1-1 0,-3-1-1 16,2 4 0-16,4 1 3 0,0 1-2 0,2-2 0 15,1 2 3-15,1 3 0 0,5-4 1 0,2 3 4 16,1-1 7-16,3-10-6 0,3 17 0 16,4-3 0-16,4-3-4 0,5-1 0 0,-1 1 0 0,10 1 0 15,-2-1-7-15,4-2-8 0,0 0-18 0,2-2-22 16,1-2-19-16,0 0-22 0,-2-1-33 0,2-7-45 16,-12 3-61-16,7-5-131 0,2-1-394 0,-1 1 175 0</inkml:trace>
        </inkml:traceGroup>
      </inkml:traceGroup>
      <inkml:traceGroup>
        <inkml:annotationXML>
          <emma:emma xmlns:emma="http://www.w3.org/2003/04/emma" version="1.0">
            <emma:interpretation id="{C23607AE-8F05-4D44-A3A3-EE85C2CF0E07}" emma:medium="tactile" emma:mode="ink">
              <msink:context xmlns:msink="http://schemas.microsoft.com/ink/2010/main" type="line" rotatedBoundingBox="5881,5778 18588,5687 18598,7116 5891,7207"/>
            </emma:interpretation>
          </emma:emma>
        </inkml:annotationXML>
        <inkml:traceGroup>
          <inkml:annotationXML>
            <emma:emma xmlns:emma="http://www.w3.org/2003/04/emma" version="1.0">
              <emma:interpretation id="{C06A239F-918D-418C-A021-7A697BC47616}" emma:medium="tactile" emma:mode="ink">
                <msink:context xmlns:msink="http://schemas.microsoft.com/ink/2010/main" type="inkWord" rotatedBoundingBox="5882,5939 9980,5909 9985,6643 5887,6672"/>
              </emma:interpretation>
            </emma:emma>
          </inkml:annotationXML>
          <inkml:trace contextRef="#ctx0" brushRef="#br0" timeOffset="74845.83">5011 5364 69 0,'5'-6'182'0,"-5"6"-14"0,17-12-2 15,-9 6-11-15,1-2-3 0,-3 3-11 0,1-2-7 0,-1-1 5 16,0 1-5-16,-6 7-1 0,14-11-4 0,-14 11 0 15,6-8-7-15,-6 8-10 0,7-6-9 0,-7 6-12 16,0 0-11-16,0 0-7 0,0 0-11 0,0 0-4 16,0 0-5-16,-51 14-1 0,31-3-9 0,-7 2-3 15,1 1-7-15,4 0 1 0,0 4-6 0,5-2 1 16,-5 3-4-16,5-3-3 0,2 1-5 0,4 4 2 16,2 0-1-16,1-3 1 0,4-3-6 0,4 2 4 15,0 2-6-15,1-4 2 0,4 1 1 0,1-2-2 16,1 2-2-16,6-4-5 0,7 3-10 0,2 0-3 15,4-5-6-15,-1 1 1 0,0-4-2 0,2 3-5 16,1-5-1-16,-1-1 0 0,-1-2 1 0,1-2 1 16,-2 2 1-16,2-4 5 0,-8 0 0 0,2-3 2 0,-2 1-2 15,1 1 0-15,4-5 5 0,-5 2-1 16,-6 1 2-16,4-2 1 0,-2 2 4 0,1 1-1 0,-2-2 6 16,-5 2 3-16,-2 0 1 0,-7 4-1 0,19-7-2 15,-16 6-5-15,-3 1 3 0,14-4-1 0,-14 4 1 16,0 0 0-16,0 0-1 0,19 5 0 0,-13 1 0 15,2-1 1-15,-8-5 1 0,17 7 1 0,-3 0-3 16,2-2 4-16,1 0-4 0,-1-1 1 0,4 3 1 16,-1-4-2-16,6 3 1 0,-1-4 1 0,-5 2 0 15,10-2-2-15,-10 1 2 0,-2-3 0 0,2 2-2 16,0-6 3-16,1 3-2 0,-7-5 6 0,2 2-6 16,-3 0 0-16,6-3 2 0,-12 2-1 0,1-1-1 0,1-1-1 15,-2-2-1-15,0-2 3 0,0-2-3 0,-5 2 2 16,-1 0-1-16,0-1-1 0,0 12-4 15,-10-26 5-15,1 13-3 0,-5 1-1 0,1 1 0 0,0 1 2 16,-10-3-2-16,1 5 3 0,-5-2-2 0,5 4 2 16,-4 1-5-16,-1 2 2 0,8 3 0 0,-6-2 0 15,-2 2 0-15,6 5 0 0,2-5 1 0,-2 9 1 16,-5 0 2-16,1-2 0 0,12 1-2 0,-7 1 1 16,7 1-3-16,-4 2 4 0,5 2-2 0,2-4 0 15,0 3 3-15,4-1 1 0,-3 1-2 0,3 0-1 16,4-1 0-16,-1-2 0 0,3-10-2 0,0 18 7 15,5-10-4-15,1-1 4 0,3 2-2 0,-5-2-2 16,5-3-8-16,6 3 6 0,1-1-6 0,4-3-2 16,-2 1 1-16,4-2 2 0,3-4-1 0,1 2 1 15,3-4-2-15,-3 1-2 0,1-1 8 0,-2-3-1 16,-1 0-3-16,1-3 3 0,1-2-1 0,-4 3 4 0,2-5-3 16,-2 2 2-16,-2 1-3 0,-1 0 4 0,-3 1-2 15,-1-1 5-15,0 4 5 0,-6-1 6 0,2 2 8 16,-2 1 4-16,-2 1-2 0,-7 4-8 0,12-8 3 15,-12 8-5-15,0 0-5 0,10-3 1 0,-10 3 0 16,0 0-2-16,0 0-2 0,3 15 0 0,-3-15-1 16,-1 15 1-16,1-15 0 0,-5 17 1 0,4-2-1 15,1-15 0-15,0 21-3 0,-3-11 3 0,6 3-2 16,-3-4 0-16,0 2 1 0,4-2-1 0,-4-9 2 16,6 17 1-16,-3-7 1 0,3-2-2 0,0-2 0 15,2-1 0-15,-8-5 1 0,16 7-5 0,-7-1-9 16,2-6-8-16,5 3-3 0,-7-3-7 0,7 0 0 15,1-3-1-15,-4 1 1 0,1-3 0 0,0-3 0 0,3 2 4 16,2-1-2-16,-5-4 7 0,2 0-4 16,-3 2 6-16,2-7 1 0,2 3 3 0,-1 0-3 15,-2 2 4-15,-2-2 3 0,1 2 10 0,-4 0 6 0,-2 5 3 16,1-1 3-16,1 0 7 0,-3 2-2 0,-6 5-3 16,10-11-2-16,-10 11-1 0,3-6-3 15,-3 6-3-15,0 0 0 0,11-3-1 0,-11 3-3 0,0 0 1 16,0 0-1-16,0 0 1 0,0 0-2 0,3 23-1 15,-3-23-3-15,-2 16 8 0,4-5-4 0,-2-1 3 16,0-10 2-16,-2 21-4 0,4-11 4 0,-2 4-1 16,0-14-3-16,-3 21 5 0,3-11-5 0,0-10 3 15,0 21-3-15,-2-12 1 0,2-9-2 0,2 15 1 16,1-6 1-16,-3-9-1 0,6 9 0 0,-6-9 2 0,3 9 0 16,-3-9 0-16,0 0 0 0,6 9 2 15,-6-9-2-15,13 0-2 0,-13 0 0 0,0 0 3 16,16-2-5-16,-16 2 0 0,14-13-3 0,-2 8-5 0,-5-6-8 15,5 0-3-15,-1 4 0 0,2-6-1 0,-1 1-1 16,-2 2 1-16,4-6-2 0,1 3-1 0,-5 0 1 16,6-7 2-16,-4 9 1 0,2-4 5 0,-1 2 2 15,-4 4 1-15,5-5-2 0,-4 5 1 0,-1 2 2 16,-2 1 7-16,2 0-2 0,-3 1 4 16,-6 5-4-16,11-7-2 0,-11 7-2 0,9-4 4 0,-9 4-1 15,0 0 5-15,0 0-7 0,0 0 4 0,19 7-1 16,-14-2 7-16,-5-5 2 0,6 13 2 0,-3-2-1 15,0 0 6-15,0 0-1 0,1 1 5 0,2 2-2 16,-3-1-2-16,3-2 2 0,-2 7 0 0,2-5-8 16,-3 0 5-16,0-2-3 0,5 1 0 0,-5-2-1 15,0 4 1-15,3-5-1 0,-2 3 0 0,2-5 0 0,0 1-13 16,-3-2-10-16,2 4-19 0,-5-10-17 16,12 11-24-16,-5-7-18 0,-1 0-18 0,-6-4-17 15,13 7-14-15,-4-5-23 0,-9-2-44 0,20-3-137 0,-10-3-372 16,2 1 166-16</inkml:trace>
          <inkml:trace contextRef="#ctx0" brushRef="#br0" timeOffset="75655.16">7021 5607 143 0,'0'0'211'16,"6"-7"-6"-16,-6 7-9 0,0 0-22 0,6-7-16 16,-6 7-15-16,0 0-15 0,0 0-14 0,0 0-11 15,0 0-7-15,0 0-7 0,0 0-8 0,8 22-5 16,-8-22 0-16,0 16-6 0,0-16-2 0,0 18 0 15,0-7-11-15,0 0 6 0,0-11-6 0,0 20-3 16,0-9-5-16,0 0-3 0,-2 2-4 0,2-13 1 16,0 20-4-16,-3-9-5 0,3-11-4 0,0 17-1 0,0-17-4 15,0 16 1-15,0-16-4 0,3 14 1 0,-3-14-6 16,2 11 5-16,-2-11-5 0,3 8-1 16,-3-8-1-16,3 7-4 0,-3-7 4 0,0 0-4 0,16-2 0 15,-16 2 3-15,0 0-3 0,23-13-3 0,-17 6-2 16,1-1-7-16,2-2-9 0,1-1-1 0,-1-2-4 15,5 1-1-15,-4-4-4 0,2 1-2 0,2-6 2 16,-2 3 0-16,4 0-8 0,-6 2 14 0,4 2 1 16,-5 2 1-16,1-3-1 0,-1 4 5 0,2 2 1 15,-2-2 0-15,-2 6 4 0,-4-2 3 0,-3 7 2 16,12-10 1-16,-12 10-3 0,7-6 3 0,-7 6-4 16,12-4 2-16,-12 4-1 0,0 0 1 0,0 0 0 15,20 12-2-15,-16-4 2 0,-1 0 4 0,-3-8-2 16,6 18 3-16,2-5-3 0,-2 5 0 0,-1-6 3 15,-5 2 1-15,8-1 1 0,-2 2-3 0,0-1 2 0,1 3 1 16,2-6-2-16,-6 3 1 0,5-4-1 16,1 0 1-16,-2-2-3 0,2 3 6 0,2-3-4 15,-3-2 0-15,1 1 0 0,-1-4 1 0,4 1-5 16,-2 0 2-16,4-2-2 0,2-2 0 0,-1-3-4 16,1-1 3-16,1 1-2 0,2-3-3 0,-5 0 2 0,5 1-1 15,0-5-4-15,1-2 2 0,-1 6 4 0,-2-5-2 16,2-3-2-16,0 3 3 0,-5 4-4 0,2-4 3 15,-1 3-2-15,-4 1 1 0,-1 3 1 0,-1 0 4 16,-9 4-2-16,13-7 1 0,-7 4-8 0,-6 3 8 16,0 0-5-16,0 0 2 0,14-2 3 0,-14 2-2 15,0 0 0-15,6 15 0 0,-6-15-2 0,-3 14 4 16,3-14-2-16,3 18 2 0,-3-10-3 0,0-8 6 16,0 23-3-16,3-12 0 0,0-1 4 0,-3 2 0 15,4 1-1-15,2 0 2 0,0-2-4 0,-1-4 2 16,3 4 1-16,1-1-2 0,2-3 3 0,2 2-6 0,4-4 7 15,-5 2-3-15,4-1 2 0,-3-1 1 16,4-4-5-16,-1 1 1 0,4-1-1 0,-4-2 2 0,3-1 2 16,1 0-2-16,-1-4 0 0,-2-1-1 0,-1-4-1 15,2 1 1-15,-5 0-2 0,1-3-1 0,-5-3-3 16,1 1 6-16,-1-1-6 0,-4-6 0 0,-2 5 1 16,0-1 3-16,-9 1-2 0,-2 1 2 0,2 1-4 15,-7 1 6-15,-7-3-4 0,-2 1 3 0,-3 4-4 16,-2 4 0-16,-3 0 2 0,2-2-2 0,-11 2 1 15,12 3 5-15,-1 2-12 0,1-1-14 0,-5 3-17 16,7 1-19-16,6 0-18 0,-1-3-22 0,4 6-20 16,-3-3-24-16,8 0-32 0,11 0-181 0,-19-3-386 15,19 3 170-15</inkml:trace>
          <inkml:trace contextRef="#ctx0" brushRef="#br0" timeOffset="76250.89">8434 5623 180 0,'0'0'186'0,"0"0"-14"0,31-7-12 16,-16 9-17-16,3-2-12 0,3 1-11 0,-5-1-11 16,10 1-15-16,3 3-3 0,0 1-10 0,-4-2-10 15,2 1-10-15,-2-2-10 0,2 2-11 0,-9 0-14 16,4-3-20-16,2 2-19 0,-4-3-13 0,-1 0-18 0,-3 1-22 15,1-1-24-15,2-1-38 0,1-2-99 16,-2-1-243-16,-4-3 107 0</inkml:trace>
          <inkml:trace contextRef="#ctx0" brushRef="#br0" timeOffset="76046.31">8619 5175 144 0,'9'-10'251'0,"-9"10"-16"0,6-8-18 0,-6 8-25 15,0 0-21-15,0 0-16 0,0 0-19 0,0 0-7 16,0 0-10-16,0 0-7 0,0 0-4 0,0 0-2 16,-9 39-4-16,6-25-7 0,0 8-3 0,0 1-2 15,3 0-1-15,-2 3-5 0,2-2-8 0,-1 2-1 16,1 2-8-16,0-1-6 0,1 1-1 0,1 3-9 16,1 4 1-16,0-10-6 0,0 3-5 0,6 8-2 15,-9-9-2-15,7 0-6 0,-4 0-2 0,5-3-4 0,-2 2 0 16,2-5 2-16,-3 3-6 0,-5-7-2 15,6 1-6-15,-3-6-3 0,3 3-7 0,-2-4-17 16,-1-4-15-16,-3 4-13 0,6-1-13 0,0-3-14 0,-6-7-15 16,5 11-16-16,-5-11-20 0,6 3-27 15,-6-3-36-15,0 0-47 0,0 0-164 0,0 0-426 16,0 0 188-16</inkml:trace>
        </inkml:traceGroup>
        <inkml:traceGroup>
          <inkml:annotationXML>
            <emma:emma xmlns:emma="http://www.w3.org/2003/04/emma" version="1.0">
              <emma:interpretation id="{776081EC-B9BA-401C-994E-D17608E55B2A}" emma:medium="tactile" emma:mode="ink">
                <msink:context xmlns:msink="http://schemas.microsoft.com/ink/2010/main" type="inkWord" rotatedBoundingBox="10595,5954 11836,5945 11841,6595 10600,6604"/>
              </emma:interpretation>
            </emma:emma>
          </inkml:annotationXML>
          <inkml:trace contextRef="#ctx0" brushRef="#br0" timeOffset="77085.83">9649 5199 39 0,'0'0'210'0,"0"0"-9"0,0 0-9 0,3 25-10 15,-3-14-10-15,0-11-8 0,-6 28-18 0,3-10-2 16,2 5-6-16,-2 1-12 0,-6 2-9 16,4 2-11-16,-1-2-10 0,1 3-6 0,-1 6-8 0,0-8-8 15,-2 9-8-15,2-13-8 0,0 6-3 0,5-7-4 16,-5 5-6-16,1-3-2 0,1-2-5 0,-4 2-1 15,5-7-5-15,3 0-2 0,-3-2-4 0,3-1 0 16,-3-3-5-16,3-11 0 0,-3 17 0 0,3-17-4 16,0 13 3-16,0-13 2 0,0 0-7 0,2 11 0 15,-2-11-1-15,0 0-3 0,10 2-7 0,-10-2-1 16,0 0-10-16,23-12-6 0,-14 7-6 0,3-4-4 16,0 0-2-16,4 1 1 0,0-4-6 0,4-2 2 15,-1-2 3-15,0 2-10 0,7 2 2 0,-1 2 6 0,-1-4 5 16,-5 6 1-16,1-5 1 0,4 2 6 0,-5 6-3 15,-4 0 1-15,1-3 1 0,1 5 1 16,-7-3 2-16,5 2 4 0,-4 3-3 0,-11 1 0 0,20-4-2 16,-20 4 9-16,15 3-1 0,-15-3-2 0,14 2 0 15,-14-2 6-15,9 10 5 0,-2-3 0 0,-7-7 2 16,3 9 6-16,-3-9 5 0,0 16 5 0,0-5 2 16,0-11 0-16,-7 17-1 0,-1-6 5 0,4 0 3 15,-5 2-1-15,-2-3-2 0,2 1-2 0,-5-5-1 16,3 5 4-16,-4-2-1 0,-1-1-3 0,-1-3-5 0,4 1 0 15,-2-2-2-15,3 2 0 0,-3-1-1 16,3-1-3-16,2-3-3 0,10-1 4 0,-14 7-2 16,14-7 2-16,-11 4-4 0,11-4 0 0,0 0 1 15,0 0 3-15,0 0-5 0,0 0-3 0,0 0 0 16,0 0-2-16,0 0-1 0,0 0 0 0,28-16-3 16,-13 11 1-16,4-1-9 0,5 2 2 0,0-2-6 15,3-2-2-15,0 3-1 0,1-3-3 0,11-2-3 0,-2 1-3 16,2-3-1-16,0 2-5 0,-10 1 2 0,13-2 2 15,-3-2-5-15,0 2 4 0,-11 0 3 0,2 0 4 16,0 0 0-16,7-4 3 0,-13 3 1 0,0-1 0 16,-9 3 6-16,1 1 6 0,-1-2 7 0,-5 3 1 15,-5-2-2-15,-1 3 5 0,-4 7 3 0,0-17-3 16,0 17 1-16,-12-15-1 0,3 10 2 0,-7-4 2 16,3 6-4-16,-4-1 1 0,-1 2 2 0,-3 2 2 15,2 2 0-15,3 2-2 0,-2-1 0 0,-3 3 0 16,9 5-2-16,-2-2 2 0,1 1 1 0,3 2 0 15,1 0 0-15,4 0 3 0,1 4 5 0,1-5-2 16,3 4-1-16,4 1 7 0,-1-5-3 0,6 4 2 16,0-1-3-16,4 1 1 0,-1-2-2 0,11 3-2 0,1 0-1 15,1-1-1-15,2-2-4 0,0-4 0 16,1 2-2-16,3 0-9 0,-2 0-20 0,1-6-14 16,1 1-26-16,-1 1-23 0,-3 0-22 0,1-1-40 0,0-6-53 15,-4-6-229-15,1 1-464 0,2-1 206 0</inkml:trace>
        </inkml:traceGroup>
        <inkml:traceGroup>
          <inkml:annotationXML>
            <emma:emma xmlns:emma="http://www.w3.org/2003/04/emma" version="1.0">
              <emma:interpretation id="{4E95E0B1-79EB-403F-B213-211A4D6BE473}" emma:medium="tactile" emma:mode="ink">
                <msink:context xmlns:msink="http://schemas.microsoft.com/ink/2010/main" type="inkWord" rotatedBoundingBox="12864,6129 15099,6114 15107,7141 12871,7157"/>
              </emma:interpretation>
            </emma:emma>
          </inkml:annotationXML>
          <inkml:trace contextRef="#ctx0" brushRef="#br0" timeOffset="78572.82">11842 5543 38 0,'0'0'193'16,"-14"-2"-15"-16,14 2-7 0,0 0-9 0,0 0-18 15,0 0-20-15,0 0-4 0,-16 6-6 0,16-6-8 16,0 0-14-16,0 0 2 0,0 15-1 0,0-15-4 16,0 0-5-16,18 12-3 0,-11-8-8 0,4-1 1 15,5-1-11-15,2 2-1 0,-2-2-7 0,7 2-2 16,1-3-8-16,5 3 0 0,-2-2-5 0,0-4-4 16,-2 4-5-16,-1-2-2 0,2 0-4 0,-1-2 0 15,-6-2-4-15,-2 2-2 0,-4-3-3 0,4 0 1 16,-4-1-4-16,0 0 0 0,-5 2-3 0,-1-6-1 15,-1 5-6-15,-6 5-11 0,5-16-3 0,-5 5-1 16,0 11-1-16,-14-20-2 0,5 10-1 0,-1 2 1 0,-2-4-1 16,-6 6 7-16,2 0-2 0,-8-3-2 0,-1 2 8 15,-2 1-2-15,0 3 0 0,0 3 1 0,0-4 2 16,2 4 4-16,7 0 2 0,-1 4-5 0,1-4 3 16,0 5-2-16,1-1 1 0,1 1 3 0,1 2-3 15,6 0 1-15,2 1-2 0,-2 1 6 0,6-2-8 16,3-7 6-16,-5 18-4 0,8-9 4 0,0 2-1 15,3-3-4-15,3 2 10 0,0-4-1 0,4 5-3 16,4-6 2-16,2 1-1 0,1-1-3 0,2 0 0 16,6 0 1-16,-4-1-1 0,3-3-1 0,-2-1 0 0,-5 0-1 15,1-1-1-15,-2-3 1 0,-1 3-12 16,-2-5 12-16,1 2-1 0,-2-3-1 0,-2 0 1 16,2 0-1-16,-2 1-3 0,1-1 5 0,-2-1-1 0,-5 0 1 15,4 1 5-15,-4 2 2 0,-7 5 10 16,14-8-1-16,-14 8 5 0,7-8-1 0,-7 8-2 0,0 0-6 15,10-5 0-15,-10 5 0 0,0 0-4 0,0 0 3 16,18 13-2-16,-12-10 1 0,0 3-6 0,5 5 4 16,-2 0 0-16,3-2 1 0,-3 5-2 0,-2-2-1 15,2 3 0-15,1-3-8 0,1 4-13 0,-2-3-17 16,3 1-23-16,-3-1-20 0,4-2-28 0,-1 0-37 16,0-3-47-16,-5-1-157 0,4-5-373 0,-1 1 165 15</inkml:trace>
          <inkml:trace contextRef="#ctx0" brushRef="#br0" timeOffset="78817.86">12807 5535 68 0,'0'0'223'15,"0"0"-8"-15,16 15-6 0,-15-7-15 0,2 4-8 0,3 1-15 16,0 2-8-16,-1 2-17 0,1 3-9 0,1 5-10 15,-1-4-12-15,-3 4-8 0,0 2-10 0,0 6-11 16,2-6-3-16,-4 3-11 0,1-3-5 0,2 1-8 16,-2 9-6-16,2-9-7 0,2 0 0 0,-6-1-10 15,2-1-14-15,-1-1-26 0,1-2-19 0,-4 1-24 16,7-8-22-16,-5 2-26 0,1-3-38 0,-1-4-27 0,0-2-207 16,0-9-396-16,0 12 175 0</inkml:trace>
          <inkml:trace contextRef="#ctx0" brushRef="#br0" timeOffset="79221.84">12932 5457 186 0,'4'-15'234'0,"-1"4"-17"0,5-4-15 0,1 5-15 15,4 3-18-15,1-3-15 0,2 3-14 0,3 2-10 16,5-1-14-16,0 1-12 0,3 5-12 0,-3 0-5 16,4 0-8-16,3 1-5 0,-2 6-5 0,-4-3-9 15,0 2-10-15,-8-1 0 0,-1 2-4 0,-2-1-10 16,1 5-3-16,-3-3-1 0,-5 2-6 0,0-1 2 16,-1 1-8-16,-4 1 3 0,-2-4-1 0,0-7-2 15,-2 21 2-15,-5-9-2 0,1-3-1 0,-6 2 1 16,-3 0-4-16,-3-4-1 0,2 0-1 0,-2-1-1 0,-1 0-6 15,-1-1 3-15,4-1 0 0,-4-2-10 0,3 2-17 16,0-3-14-16,1 1-16 0,5 0-10 16,11-2-16-16,-19 3-10 0,8-3-10 0,11 0-16 15,0 0-18-15,0 0-22 0,0 0-35 0,0 0-130 0,0 0-340 16,0 0 150-16</inkml:trace>
          <inkml:trace contextRef="#ctx0" brushRef="#br0" timeOffset="79427.05">13593 5525 178 0,'14'2'213'16,"-14"-2"-14"-16,12 4-10 0,-12-4-10 0,8 8-13 15,-2-2-7-15,-6-6-4 0,6 17-8 0,-5-3-13 16,1-1-4-16,-1 3-6 0,4 2-8 0,-7 6-10 16,5 0-11-16,-3 3-6 0,3 10-12 0,-1 0 0 0,-4 5-6 15,2-8-8-15,0 6-5 0,0-3-6 16,-3-8-2-16,6 12-7 0,-7-3-2 0,2 1-6 15,-1-11 2-15,2 9-10 0,-1-10 4 0,2 3-9 0,-1-5-11 16,-2 3-16-16,-3-4-11 0,4 0-11 0,-4-3-18 16,3-4-17-16,-3-2-21 0,0-3-16 15,0-4-25-15,2 0-15 0,0 0-7 0,4-8-40 0,-11 6-171 16,11-6-387-16,0 0 171 0</inkml:trace>
          <inkml:trace contextRef="#ctx0" brushRef="#br0" timeOffset="79747.14">13593 5527 90 0,'4'-17'223'0,"5"6"-16"15,-2 0-17-15,2 0-22 0,8 2-11 0,-4 2-13 16,4-3-10-16,0 5-7 0,6-4-13 0,2 5-1 15,2 2-9-15,-2-2-6 0,2 7 1 0,2-3-3 16,0 2-8-16,-2 3-5 0,0-5-6 0,-5 5-5 0,-2 3-7 16,-2-1-8-16,-3 1-7 0,-2 0-2 15,-1 3-6-15,-3 1-4 0,-2 2-1 0,-1-4-5 0,-6 5-2 16,0-5-6-16,-1 1 2 0,-5 6-4 0,-2-7 0 16,-3 5-1-16,-3-6-8 0,-1 2 7 15,-4 0-6-15,1-2-9 0,3 0-17 0,0-5-16 0,-1 1-25 16,1 3-11-16,-5-1-19 0,7-5-25 0,4 3-27 15,-1-2-35-15,10-3-214 0,-14 3-414 0,14-3 184 16</inkml:trace>
        </inkml:traceGroup>
        <inkml:traceGroup>
          <inkml:annotationXML>
            <emma:emma xmlns:emma="http://www.w3.org/2003/04/emma" version="1.0">
              <emma:interpretation id="{A732AEFC-48BD-48DD-B5D4-3F2B72C3F5FB}" emma:medium="tactile" emma:mode="ink">
                <msink:context xmlns:msink="http://schemas.microsoft.com/ink/2010/main" type="inkWord" rotatedBoundingBox="15498,5709 18588,5687 18594,6596 15504,6618"/>
              </emma:interpretation>
            </emma:emma>
          </inkml:annotationXML>
          <inkml:trace contextRef="#ctx0" brushRef="#br0" timeOffset="80341.82">14449 5649 26 0,'7'-6'255'0,"5"-5"-13"16,1 3-19-16,1 0-16 0,-1-3-17 0,10 0-13 16,-3 0-16-16,4-2-15 0,2-1-13 0,-2 3-9 15,1-3-15-15,2-1-12 0,0 2-5 0,7-6-10 16,-6 3-9-16,4-6-9 0,0 3-6 0,0-2-4 16,-8 3-7-16,5-6-2 0,1-5-9 0,-1 1-7 15,-13 6-4-15,9-8-6 0,-7 7-8 0,-6 0-6 16,3-1-3-16,-3 0 0 0,-3-1-4 0,-3 2-3 15,-2 4 3-15,-2-4-1 0,-1 7-1 0,-1 0 1 16,-1 1-1-16,-5-2 0 0,-2 4 0 0,-3 2-1 16,-1 1-1-16,1 0 2 0,-5 3 2 0,1 3-1 15,-6 3-2-15,2 1 3 0,-1 1 0 0,-7 6 5 16,-1-1-3-16,3 9 1 0,1-1 4 0,0 3 2 16,2 1 0-16,-2 13 1 0,-2 0-2 0,7 4 0 15,1 0 1-15,5 0 3 0,2 1-2 0,8-5 0 16,-4 6-2-16,5-5 3 0,5 7-5 0,3-2 0 0,-1-8 2 15,10 6 2-15,-8-10-2 0,11 9 1 0,-5-9-4 16,2-5 4-16,12 9-7 0,-9-10 4 16,3-1-3-16,0-5-1 0,4 3 0 0,-1-1 3 0,3-3-4 15,-5-2 5-15,4-5-4 0,-1 1 2 16,-6-2 0-16,5-1 0 0,3-3 0 0,-2-2 1 0,-7 1-2 16,2-5 1-16,-1 1 1 0,-3 1 1 0,8-7-2 15,-7 2 0-15,-1 1 4 0,-1 1 9 0,-2 0 9 16,-4 1 6-16,0 1 3 0,-1 1 3 0,-8 4-2 15,10-5-3-15,-10 5-8 0,12-4-1 0,-12 4-6 0,0 0-3 16,0 0-1-16,12 8 3 0,-12-8-5 16,3 12 0-16,-3-12 0 0,3 18 1 0,-1-9-1 15,-1 0-2-15,2 5-5 0,0 4 7 0,-3-8-5 16,3 4 2-16,0 0-2 0,-3-3-16 0,1 2-20 16,-1-2-23-16,0-11-21 0,0 16-21 0,0-16-32 15,-3 15-30-15,3-15-42 0,-7 7-216 0,7-7-449 0,0 0 198 16</inkml:trace>
          <inkml:trace contextRef="#ctx0" brushRef="#br0" timeOffset="80528.86">15411 5286 206 0,'5'-6'221'0,"-5"6"-23"15,14-11-21-15,-4 11-16 0,-10 0-18 0,18 0-26 16,-18 0-26-16,18 7-31 0,-4-2-29 0,-1 1-40 16,-4 4-33-16,1-3-39 0,1 1-132 0,-4 0-229 15,5 0 101-15</inkml:trace>
          <inkml:trace contextRef="#ctx0" brushRef="#br0" timeOffset="81408.75">15758 5655 54 0,'12'0'233'15,"-12"0"-16"-15,25 1-19 0,-10 3-14 0,5-8-14 16,-1 4-19-16,0 0-8 0,8-3-12 0,-7 0-13 16,6 2-13-16,0-2-9 0,-2-1-10 0,-5-2-4 15,-1 2-12-15,1-3-5 0,-2 1-9 0,1-5-3 16,-5 3-5-16,0-3-11 0,-1-2 0 0,-3-1-6 15,-1-1-7-15,-4 0 2 0,-1 2-12 0,-3-5 1 0,-1 3-4 16,-5 1 0-16,-2 0-5 0,-1 0 1 16,-3 2-1-16,-2 0-8 0,-3 3 8 0,2 4-1 15,-3-1-5-15,0 1 3 0,-1 5-1 0,1-4 3 16,0 9 1-16,2-1-5 0,-3 4 3 0,1 0 3 16,1 3 2-16,4-1-1 0,-5 8 4 0,4-5-6 0,3 3 3 15,3 1 3-15,2 6-4 0,0-4-1 0,5-1 1 16,1-1-1-16,1 6 2 0,2-4-6 0,5 3 6 15,1 0-1-15,1-6-2 0,9 1 2 16,-10-3 2-16,12 3-3 0,0-5-1 0,6 1-3 0,-2-5 7 16,7 3-10-16,-4-6 7 0,2-2-3 0,0 1 5 15,1-6-5-15,9 2-1 0,-12-2 1 0,4-6 2 16,7-2-2-16,-1 1 3 0,-2-7-7 0,1-1 4 16,1-1-4-16,-1-2-2 0,-3-2 5 0,4 0-3 15,-3-1 1-15,4-4-1 0,-3-3-10 0,1 4-4 16,-1-5-5-16,3 2 1 0,1-6-2 0,-4 6 2 0,-3-1 5 15,-2 1-9-15,-1 2 11 0,-5-1-3 16,2 0 14-16,-11 9 11 0,4-1 1 0,-2 3 12 16,-8 3 5-16,7 4 3 0,-6-1-2 0,-3 4-2 0,-2 2-5 15,-6 5-1-15,7-8-5 0,-7 8 2 0,0 0-4 16,0 0-2-16,0 0-1 0,0 0-1 16,6 19-4-16,-6-19 3 0,-3 25-4 0,2-8 1 0,-1-1-2 15,-2 7 4-15,2 2-1 0,1-1 4 0,-2 1-2 16,3 3 0-16,-2-3 2 0,1 1-2 0,1-1-1 15,-3 0 2-15,3 1-3 0,3 0-1 0,-2-1-2 16,1-9 2-16,-2 3 2 0,0 0 0 0,4-3-3 16,-2-1 1-16,-1 3-3 0,2-3 2 0,-1-4 1 15,-1-1 1-15,2-2 0 0,-3-8-3 0,3 15 3 16,-3-15 0-16,-1 12 3 0,1-12 2 0,0 0 0 16,0 0-1-16,0 0-4 0,0 0 1 0,0 0-3 15,0 0 1-15,0 0-2 0,0 0 0 0,-15-32-1 0,6 21-1 16,0 0 0-16,0 2-3 0,-6-2 0 15,2 0 2-15,-2 2 0 0,0-1-3 0,-9 3 0 16,2-2 3-16,-4 2-3 0,1 2-1 0,1 1 2 0,-1 1-4 16,-1 2 2-16,7 2-2 0,1 3 0 0,-3-2 4 15,2 3-2-15,2 1 4 0,0 0-5 0,0 5 4 16,1-6-1-16,2 6 2 0,2-2-2 0,2 4 0 16,2-4 1-16,3 2 1 0,0-2 1 0,2 1 2 15,0 4 3-15,3-14 1 0,11 22-1 0,-4-9 7 16,5-3-7-16,1 4 3 0,4 0-2 0,4 0 2 15,2-3-5-15,3-1 5 0,-7-3-9 0,5 2-18 16,0-1-19-16,-5-1-21 0,7-3-24 0,-8 0-31 16,-1-1-32-16,4-2-35 0,-3-1-53 0,2-1-180 0,-1-6-444 15,5 3 196-15</inkml:trace>
          <inkml:trace contextRef="#ctx0" brushRef="#br0" timeOffset="81708.58">17351 5780 62 0,'0'0'228'0,"0"0"-6"15,9 5-12-15,-9-5 0 0,0 0-11 0,16 3 0 0,-8-1-9 16,-8-2-8-16,16 0-2 0,-16 0-4 0,16 0-4 16,-16 0 2-16,20-2-3 0,-10 0-12 0,-10 2 15 15,18-2-15-15,-7-5-8 0,1 3-8 0,-5-3 1 16,0 2-20-16,1-3-20 0,-1 1 8 0,-1 1-10 15,-6 6-17-15,8-14-4 0,-4 7-15 0,-4 7-9 16,6-11-35-16,-6 11-30 0,0 0-30 0,0 0-24 16,-12-15-25-16,12 15-32 0,-19 2-38 0,19-2-34 15,-21 7-39-15,8-3-71 0,1-1-211 0,-2 1-552 0,1 3 244 16</inkml:trace>
        </inkml:traceGroup>
      </inkml:traceGroup>
    </inkml:traceGroup>
    <inkml:traceGroup>
      <inkml:annotationXML>
        <emma:emma xmlns:emma="http://www.w3.org/2003/04/emma" version="1.0">
          <emma:interpretation id="{7B5410B7-A1DB-4210-833C-48125EA2DDE9}" emma:medium="tactile" emma:mode="ink">
            <msink:context xmlns:msink="http://schemas.microsoft.com/ink/2010/main" type="paragraph" rotatedBoundingBox="980,7943 18810,8155 18794,9531 964,93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34754F-6D6F-4DAD-ADF7-4734DE2AD3E8}" emma:medium="tactile" emma:mode="ink">
              <msink:context xmlns:msink="http://schemas.microsoft.com/ink/2010/main" type="line" rotatedBoundingBox="980,7943 18810,8155 18794,9531 964,9319"/>
            </emma:interpretation>
          </emma:emma>
        </inkml:annotationXML>
        <inkml:traceGroup>
          <inkml:annotationXML>
            <emma:emma xmlns:emma="http://www.w3.org/2003/04/emma" version="1.0">
              <emma:interpretation id="{FEC12728-6F80-4E7C-BDA4-2BD92A936A1B}" emma:medium="tactile" emma:mode="ink">
                <msink:context xmlns:msink="http://schemas.microsoft.com/ink/2010/main" type="inkWord" rotatedBoundingBox="977,8232 3664,8264 3655,9014 968,8982">
                  <msink:destinationLink direction="with" ref="{D416939F-CD25-472C-93A2-F98EF6423BC0}"/>
                </msink:context>
              </emma:interpretation>
            </emma:emma>
          </inkml:annotationXML>
          <inkml:trace contextRef="#ctx0" brushRef="#br0" timeOffset="95662.57">327 7506 192 0,'0'0'206'0,"-8"-9"-13"0,8 9-19 0,0 0-15 16,-10-8-15-16,10 8-9 0,-9-4-11 0,9 4-12 15,0 0-6-15,-15-3-7 0,15 3-9 0,-18 1-1 16,18-1-3-16,-27 6-4 0,15-3-6 0,-3 1-1 16,-4-1-6-16,0 4 0 0,-4 1-4 0,-1-1-5 15,-1 1-5-15,3 3-5 0,-2-3-12 0,9 3 6 16,1-4-9-16,-1 3-3 0,-1 1-2 0,3-2-3 0,-2-1-4 15,3 2 1-15,3 1-5 0,1-4 4 16,2-1-8-16,0 2 1 0,1 0-1 0,3 2-3 16,2-10 0-16,0 16 2 0,0-16-4 0,7 15-2 0,1-8-5 15,-1 0-8-15,5-1-3 0,0-1-2 0,3 5-3 16,11-3-1-16,-7-4-6 0,6 1 6 0,-7 2 1 16,2-5-4-16,-3 5 2 0,3-2-2 0,-2-3 3 15,-3 0 3-15,-2 0-1 0,-4-1 1 0,-9 0 2 16,16 4-3-16,-16-4 5 0,11 2 2 0,-11-2-1 15,0 0 1-15,0 0 3 0,6 9-3 0,-6-9 8 16,0 0 3-16,0 0-2 0,-34 9 7 0,20-4-3 16,-1 1 3-16,-3 1 3 0,-7 6 9 0,3-5-3 15,-4 6-2-15,11-4 6 0,-3 1-2 0,2-3-2 0,-3 7 0 16,2-3-6-16,7-2 0 0,-2 2-3 16,1 0 3-16,2-1-1 0,5-3-3 0,1 2-1 0,-1-3 2 15,4-7 2-15,0 18-1 0,4-7-2 0,3-3 0 16,1 3-6-16,4 0 4 0,3-4-7 0,3 0-8 15,-2-1-10-15,9 2-12 0,1-4-7 0,1-1-12 16,-8 2-8-16,0-2-19 0,8 0-14 0,-6-1-15 16,1-2-20-16,4-2-14 0,-7-1-20 0,2 0-26 0,-5-1-143 15,1-1-354-15,-4-5 158 0</inkml:trace>
          <inkml:trace contextRef="#ctx0" brushRef="#br0" timeOffset="95896.39">427 7912 70 0,'6'-5'169'15,"-6"5"-7"-15,6-7-3 0,-6 7-9 0,5-7-5 16,-5 7-7-16,0 0-7 0,0 0-5 0,17 1-14 0,-17-1-2 16,16 3-2-16,-7 1-1 0,2 2 2 15,2-2-4-15,1 4-4 0,-1 2-6 0,2 0 1 0,0 0-5 16,1 1-5-16,5 6 0 0,0 1-1 0,0-4-5 16,0 3-10-16,1-3-6 0,0 3-3 15,-1-2-6-15,3-3-2 0,-4 4-10 0,-6-6-3 0,7 3-4 16,-6-1-2-16,8 0-9 0,-8-1-12 0,-2-3-11 15,0-2-19-15,1 5-23 0,-2-5-19 0,3-1-24 16,-8 1-22-16,5-5-19 0,-3 2-33 0,3 0-30 0,-12-3-205 16,18-4-422-16,-18 4 186 0</inkml:trace>
          <inkml:trace contextRef="#ctx0" brushRef="#br0" timeOffset="96205.18">1110 7804 45 0,'-14'-5'255'0,"5"0"-13"0,9 5-13 15,-22 0-23-15,11 0-15 0,11 0-13 0,-25 7-15 16,10 2-12-16,-1-2-12 0,1 3-10 0,0 4-6 16,-1-4-9-16,-5 6-6 0,0 2-11 0,1-2-7 15,0 5-10-15,-1-4-3 0,3 4-10 0,-2-1-6 16,4-3-5-16,-2 6-7 0,0-6-5 0,5-3-2 15,2-1-6-15,-7 5-14 0,6-3-21 0,-2 3-23 0,2 1-24 16,0-6-26-16,3-1-27 0,0 1-35 0,3-4-36 16,1-2-46-16,5-7-157 0,-6 9-404 0,6-9 179 15</inkml:trace>
          <inkml:trace contextRef="#ctx0" brushRef="#br0" timeOffset="96723.01">1559 7988 177 0,'3'-7'209'0,"-3"7"-6"0,11-8-15 16,-6 1-13-16,-1-3-15 0,5 4-11 0,-4-2-3 16,4 1-8-16,-3-3-7 0,3 1-8 0,0-2-5 15,1 0-6-15,-2 2-5 0,-1-4-9 0,0 0-7 16,2 4-9-16,-1-3-4 0,-1-1-8 0,2 2-7 16,-1-2-4-16,1 5-4 0,-6-3-1 0,4 3-1 15,-1-2-1-15,-1 4-1 0,-5 6-1 0,9-12 0 16,-9 12-8-16,7-9-1 0,-7 9-2 0,6-10-6 15,-6 10-6-15,0 0-6 0,0 0-3 0,6-5-1 16,-6 5-6-16,0 0 0 0,0 0-2 0,0 0 3 16,0 0 0-16,-9 33-2 0,4-18 2 0,0 1 2 15,-1 4-1-15,-2 4 3 0,2-8 5 0,0 7-6 16,-1 0 0-16,1 1 5 0,1 2-5 0,-4-3 1 16,5 0-2-16,-2 1-3 0,1-6 4 0,2 5-2 0,-1 1-6 15,-1-8 6-15,2 7-2 0,-1-7-8 0,3-2-12 16,1 3-12-16,-2-4-19 0,2-1-22 0,0-12-23 15,0 20-23-15,0-9-21 0,0-11-26 0,5 13-41 16,0-6-34-16,1-1-196 0,-6-6-461 0,18 4 204 16</inkml:trace>
          <inkml:trace contextRef="#ctx0" brushRef="#br0" timeOffset="97021.43">2170 7931 206 0,'0'0'267'0,"5"-9"-26"16,-5 9-23-16,0 0-21 0,0 0-12 15,0 0-8-15,0 0-10 0,0 0-11 0,0 0-11 0,-11 40-8 16,11-25-12-16,-1-1-9 0,-4 0-11 0,5 4-8 16,-1-3-4-16,1 4-8 0,0-4-4 0,1 2-4 15,4-3-11-15,-2 4 0 0,3-4-7 0,-1-1-7 16,3 2 0-16,-1-1-7 0,4-2-8 0,-4 0-1 15,7-1-2-15,-2-1-4 0,0-3-3 0,2 2 3 16,3-5-7-16,1 0-1 0,1-1 1 0,1-1-8 16,2-2 1-16,-3-1 1 0,7 0-2 0,2-5-6 0,-3 1 2 15,-1-1 2-15,-4-1-11 0,1-7 5 16,-2-3 0-16,0 1-1 0,-5-3 0 0,-4-1-4 16,1 2-1-16,-5 3-4 0,-3-12-2 0,-2 7-2 0,-2 3-5 15,-5 1-2-15,-2-6 1 0,-1-1-4 16,-1 9-7-16,-4 0-1 0,-5-3-9 0,-2 3-9 15,-4 0-17-15,1 0-19 0,-6 8-23 0,2-1-17 0,-4 2-17 16,0-1-27-16,2 3-21 0,-2 2-54 0,-6-3-150 16,9 7-420-16,-4-1 186 0</inkml:trace>
        </inkml:traceGroup>
        <inkml:traceGroup>
          <inkml:annotationXML>
            <emma:emma xmlns:emma="http://www.w3.org/2003/04/emma" version="1.0">
              <emma:interpretation id="{9567BCFB-F717-4BB2-8AE7-E5778E945A9A}" emma:medium="tactile" emma:mode="ink">
                <msink:context xmlns:msink="http://schemas.microsoft.com/ink/2010/main" type="inkWord" rotatedBoundingBox="4662,8216 7230,8247 7221,9050 4652,9019"/>
              </emma:interpretation>
            </emma:emma>
          </inkml:annotationXML>
          <inkml:trace contextRef="#ctx0" brushRef="#br0" timeOffset="100096.21">3617 7462 49 0,'0'0'205'0,"-9"5"-17"0,9-5-12 15,0 0-12-15,0 0-10 0,0 0-6 0,22 11-4 16,-8-10-7-16,5 2-4 0,-4 0-6 0,4 1-2 0,7-1-7 16,0 1 1-16,6-2-6 0,-4 3-5 0,12 0-4 15,4-3-3-15,-3 2-3 0,1-1-5 0,-2 1-6 16,1-1-6-16,0 2-8 0,-9-5-9 0,-1 1-6 15,2-1-4-15,-3 4-6 0,-1 0-2 0,0-2-11 16,-4-1 1-16,2 3-4 0,-8-4-3 0,1 2 0 16,-1 2-10-16,1-3-5 0,-4 1-7 0,0-1-14 15,-2-1-5-15,-2 0-14 0,-3 3-5 0,-9-3-13 16,18 1-9-16,-18-1-10 0,13 0-10 0,-13 0-13 16,7 4-14-16,-7-4-19 0,0 0-16 0,0 0-16 15,0 0 1-15,0 0-16 0,0 0-15 0,0 0-140 16,0 0-346-16,0 0 154 0</inkml:trace>
          <inkml:trace contextRef="#ctx0" brushRef="#br0" timeOffset="100306.6">4338 7540 104 0,'-10'5'160'0,"10"-5"-5"15,-19 3 6-15,8 3-9 0,1-1 1 0,1 5-6 16,-3-3-4-16,4 6 2 0,-5-1-7 0,6 1-8 16,1 2-4-16,0 5 1 0,0-5-6 0,0 9-4 15,4-6-11-15,1 6-7 0,-2 0-5 0,3-3-6 16,3 5-5-16,-3-3-6 0,3 4-11 0,1 2-8 15,-2-4-3-15,2-5-5 0,-2 8-4 0,2-7-1 16,-1 3-4-16,2-6-13 0,-1 4-14 0,-1-3-18 16,0-4-18-16,1-2-25 0,2-1-12 0,-3 2-20 15,0-4-18-15,-1 1-20 0,2-2-16 0,4-4-32 0,-1 1-44 16,-7-6-141-16,15 5-379 0,-3-5 168 16</inkml:trace>
          <inkml:trace contextRef="#ctx0" brushRef="#br0" timeOffset="100618.23">5060 7658 7 0,'0'0'246'0,"-13"-2"-10"0,13 2-17 0,-19 2-13 15,19-2-11-15,-26 11-9 0,13-2-9 0,-1 2-11 16,-2 0-10-16,-2 4-8 0,2 0-11 0,-1 2-9 16,-2 0-10-16,1 4-4 0,6-1-14 0,-1-1-1 15,-1 2-6-15,8-4-14 0,0 1 1 0,-4 2-11 16,4 2-7-16,-2-8-6 0,2 5-5 0,5-1-10 16,-4-3 2-16,8 1 0 0,-3 2-7 0,2-3-9 15,-1 1-16-15,1-7-20 0,1 4-23 0,0-3-23 0,6 2-27 16,0-1-26-16,0 2-27 0,1-6-34 0,4-3-38 15,-4-1-215-15,9-3-458 0,-2 3 203 0</inkml:trace>
          <inkml:trace contextRef="#ctx0" brushRef="#br0" timeOffset="101053.36">5283 8017 203 0,'0'0'253'0,"0"0"-20"15,0 0-19-15,0 0-12 0,0 0-15 0,7 9-12 0,-7-9-18 16,0 9-13-16,0-9-12 0,4 15-14 16,1-7-11-16,-5-8-8 0,3 17-9 0,-2-8-7 15,-1-9-10-15,3 17-7 0,-3-8-6 0,0-9-3 0,3 18-10 16,-3-18-2-16,3 13-6 0,-3-13 0 16,2 11-5-16,-2-11-5 0,3 7-6 0,-3-7 0 0,0 0-3 15,0 0-2-15,0 0-7 0,4 10-11 0,-4-10-8 16,0 0-4-16,0 0-8 0,0 0-3 15,18-21-8-15,-9 15-5 0,-3-4-5 0,5-1-7 16,-2-4 3-16,4 1 0 0,-4 3 2 0,3-6 0 0,3 6 9 16,-5 0 8-16,2-3-1 0,2 6 5 0,-6-3 3 15,3 4 3-15,-4 1 14 0,-1 1 3 0,-6 5 3 16,17-10 10-16,-8 7 1 0,-9 3 2 0,16-1 4 16,-16 1 4-16,14 1 8 0,-14-1 4 0,14 8 1 15,-6 2 8-15,1-4-6 0,-5 3 2 0,2 0-4 16,0 1 0-16,-1-2-6 0,1 5-2 0,-3 2-5 15,3 0 2-15,-2-3-6 0,2 5 2 0,-3-4-4 0,-3-2-2 16,0-11-9-16,0 21-18 0,0-13-18 16,0-8-21-16,3 15-17 0,-3-15-17 0,0 12-11 0,0-12-19 15,0 0-13-15,0 11-25 0,0-11-37 16,0 0-170-16,0 0-386 0,0 0 171 0</inkml:trace>
          <inkml:trace contextRef="#ctx0" brushRef="#br0" timeOffset="101336.75">5978 7671 21 0,'0'0'247'0,"11"-2"-13"0,-11 2-15 0,0 0-11 15,20 9-19-15,-10 1-12 0,1-3-3 0,4 6-10 16,1 6-8-16,0-2-9 0,1 3-11 0,-1 1-10 15,-4 0-15-15,-1 3-5 0,-1-2-10 0,2 3-11 16,-8-2-7-16,5 6-8 0,-6-4-7 0,-3 1-4 16,-3 2-6-16,-3-3 0 0,-1 0-8 0,-2-4-5 0,-7 4-4 15,2-2-1-15,-5-2-12 0,-1 0-13 16,-2-2-17-16,3-3-12 0,-1 0-19 0,4 0-27 16,-3-6-23-16,5 2-21 0,-1-3-20 0,2 0-29 0,5-4-36 15,-4-1-199-15,12-4-425 0,-7 7 188 0</inkml:trace>
        </inkml:traceGroup>
        <inkml:traceGroup>
          <inkml:annotationXML>
            <emma:emma xmlns:emma="http://www.w3.org/2003/04/emma" version="1.0">
              <emma:interpretation id="{C0381636-A3EA-4890-8435-2DB9F59A8ADF}" emma:medium="tactile" emma:mode="ink">
                <msink:context xmlns:msink="http://schemas.microsoft.com/ink/2010/main" type="inkWord" rotatedBoundingBox="7778,8162 12111,8214 12096,9452 7763,9400"/>
              </emma:interpretation>
            </emma:emma>
          </inkml:annotationXML>
          <inkml:trace contextRef="#ctx0" brushRef="#br0" timeOffset="105186.92">9967 7758 120 0,'0'0'186'0,"-12"0"-15"0,12 0-12 15,0 0-7-15,0 0-6 0,0 0-7 0,0 0-1 16,0 0 2-16,0 0-5 0,0 0 3 0,31 10-8 16,-17-8-3-16,1 0-7 0,1 1-7 0,3 1 0 15,5-2-9-15,6-1-3 0,-1 3-4 0,9-1-7 16,1 1-1-16,4 2-6 0,4-6-7 0,-1 5-2 16,0 1-5-16,5-4-1 0,-4 0-11 0,4 1-5 0,-3-1-4 15,-2 2-5-15,-4-3-5 0,3 2-3 0,-4 4-2 16,-9-6-5-16,1 0-2 0,-5 1 1 0,0-2-5 15,2 3-4-15,-5-1 0 0,-4 0-2 0,-1-2-10 16,-4 3-7-16,0-3-10 0,-5 0-8 0,-11 0-12 16,16-2-13-16,-16 2-16 0,0 0-19 0,14-3-26 0,-14 3-10 15,0 0-17-15,0 0-20 0,0 0-12 16,0 0-25-16,0 0-17 0,-44-16-168 0,31 12-403 16,0 0 179-16</inkml:trace>
          <inkml:trace contextRef="#ctx0" brushRef="#br0" timeOffset="105428.51">10631 7825 195 0,'-3'5'193'15,"3"-5"-3"-15,-11 16-3 0,8-10-4 16,-1 9-7-16,-4-1-5 0,7 2-3 0,-4-1-9 0,1 12-13 16,4-1-5-16,0 0-5 0,0-1-6 0,4 2-11 15,2 9-5-15,2-9-8 0,-2 2-5 0,0-1-8 0,6-3-12 16,-5 1-9-16,2-1-6 0,1-1-3 15,-1 1-10-15,0 0-4 0,2-4-2 0,-4-6-8 16,4 5-3-16,-7-3-9 0,5-4-11 0,-6-1-22 0,3 1-23 16,0-3-17-16,0 1-23 0,0-3-20 15,0 0-23-15,-2-1-21 0,-4-7-27 0,17 8-38 16,-10-5-205-16,-7-3-436 0,23-3 193 0</inkml:trace>
          <inkml:trace contextRef="#ctx0" brushRef="#br0" timeOffset="101747.85">6716 8135 161 0,'0'0'269'0,"0"0"-12"0,19 3-10 16,-19-3-18-16,17 0-14 0,-17 0-17 16,22 4-4-16,-3-4-16 0,-2 5-6 0,2 0-8 0,-2-2-7 15,6 0-11-15,3 4-9 0,2-2-4 0,-4 2-5 16,4-3-4-16,-2 2 1 0,3-3-19 0,-3 1-6 15,-2 2-5-15,1-5-5 0,3 1-10 0,-7-1-12 16,2 3-5-16,-4-1-8 0,3-2-4 0,-5-1-1 16,2 3-10-16,-2 0-6 0,-4-2 2 0,2 2-7 15,-2 0-9-15,1-3-15 0,-14 0-5 0,19 2-18 0,-19-2-17 16,14 2-17-16,-14-2-24 0,9 2-19 16,-9-2-24-16,0 0-18 0,0 0-11 0,0 0-23 0,5 7-17 15,-5-7-41-15,0 0-55 0,0 0-150 16,0 0-471-16,-38 4 209 0</inkml:trace>
          <inkml:trace contextRef="#ctx0" brushRef="#br0" timeOffset="101957.98">6729 8417 134 0,'0'0'254'16,"0"0"-10"-16,0 0-6 0,0 0-18 0,20 13-13 15,-7-8-10-15,3-2-11 0,2 2-9 0,9 0-10 16,-2 2-9-16,5 1-9 0,-1-3-20 0,3 0-2 16,-2-2-14-16,2 4-7 0,-3-5-17 0,4 0-8 15,-4 3-5-15,0-3-9 0,-3 3-15 0,1-5-19 16,-2 1-25-16,-6 0-27 0,1 5-24 0,-7-3-25 0,4-2-29 16,-1 0-36-16,-7-2-51 0,7 1-76 0,-16 0-142 15,23-4-435-15,-7 2 193 0</inkml:trace>
          <inkml:trace contextRef="#ctx0" brushRef="#br0" timeOffset="102718.86">8028 8020 153 0,'0'-15'238'16,"0"15"-11"-16,5-10-15 0,-2 1-3 0,-3 9-15 16,9-12-13-16,-3 4-14 0,1 2-15 0,3 1-10 15,2-3-10-15,2 0-8 0,1 0-9 0,0 0-8 16,4 3-7-16,0-2-15 0,4 0 1 0,2-3-10 16,-5 6-5-16,5-4-5 0,-1 6-8 0,1-4-3 15,0 4-4-15,-1 0-5 0,2 1-5 0,-7 2-7 16,0-1 3-16,-2-1-8 0,2 4-3 0,-5-1-2 15,2 1-5-15,-1 1-1 0,-8 2-5 0,2 0-2 0,-3-1-2 16,-1 4 2-16,1 2 0 0,1 0-2 16,-5 6-5-16,-2-1-1 0,-2 7 5 0,-2 4-3 0,-5 1-1 15,-2 7 2-15,-4 1-4 0,-4 0 3 0,0 4-2 16,-2-5-4-16,-5-1 4 0,4 5 0 0,-8-4 2 16,2-1-4-16,1 1-4 0,2-4 1 0,-5 2-3 15,2-4-6-15,-2 0 0 0,-2-3-8 0,9-8 2 16,-3-2-3-16,4-1 3 0,-2 0-5 0,2 0 2 15,5-7 1-15,-2-2 7 0,4 1-4 0,-3-3 4 16,3 0-1-16,5-1 4 0,-2-3-1 0,12 0 4 16,-17 2 0-16,17-2-1 0,-16-5-3 0,16 5-2 15,-11-8-5-15,11 8-2 0,-3-7-4 0,3 7-3 16,0 0-2-16,0 0 0 0,11-25-8 0,-5 15 10 16,6 7 1-16,1-7 3 0,1 2-4 0,-1 2 5 15,3 0 0-15,10-3 1 0,-4 2 3 0,-2 1 5 16,5 3-1-16,-6-1-4 0,8 4 10 0,0-1-2 15,4 1-2-15,-4 1 3 0,-1 3 1 0,-1-2 0 0,5 2 2 16,-5 3 0-16,2-2 2 0,1-2 3 0,2 2-2 16,-8 0 1-16,10-3-2 0,-5 3 3 0,1-1 0 15,2 3 3-15,0-4-6 0,-5 2 2 0,-6 0 1 16,1-3 1-16,-1 1-1 0,-2-3-3 0,-1 0-15 16,-3 1-22-16,-13-1-20 0,23-1-19 0,-17-2-23 15,-6 3-29-15,19-8-48 0,-13 3-160 0,-4-4-368 16,6 0 163-16</inkml:trace>
          <inkml:trace contextRef="#ctx0" brushRef="#br0" timeOffset="103279">8896 7496 137 0,'0'0'190'0,"0"0"-11"0,0 0-8 16,0 0-13-16,0 0-7 0,-9 28-11 0,9-28-12 15,-3 14-10-15,3-14-3 0,-6 14-10 0,6-14-5 16,0 14-8-16,-1-4-7 0,1-10-9 0,0 13-6 16,0-13-2-16,-3 15-10 0,3-15-6 0,0 14-1 15,0-14-6-15,3 10-3 0,-3-10-3 0,1 8-4 16,-1-8-5-16,0 0-1 0,0 13-1 0,0-13-3 0,0 0-3 16,0 0 2-16,0 0-6 0,6 5-1 15,-6-5 0-15,0 0-5 0,0 0 0 0,0 0 2 0,0 0-4 16,20-16-1-16,-20 16-4 0,13-13-5 0,-7 6-3 15,1 0-3-15,2-3-4 0,-1 2-3 0,1-5 0 16,4-1-4-16,-4 0 3 0,3 2 3 0,2-1-3 16,-4 0 4-16,2 2 1 0,1 0-1 0,-2 1 5 15,1 0-2-15,1 0 1 0,-2 5-1 0,-1-2 2 16,2 1-2-16,-2 5 4 0,-1-2-1 0,5 0-1 16,-14 3 4-16,22 0 2 0,-10 4 1 0,-2-1-1 15,4 3 5-15,-2 1 2 0,-2 3-1 0,1 5 3 16,-2-4 2-16,1 4-3 0,-1 0 4 0,0 2-4 15,3 6 3-15,-5-6-3 0,1 4-1 0,1 0 2 16,-2 1-7-16,4-2-20 0,-5 4-24 0,0-6-22 16,-3-2-43-16,3 1-47 0,-2 1-221 0,8-3-403 0,-5-2 179 15</inkml:trace>
        </inkml:traceGroup>
        <inkml:traceGroup>
          <inkml:annotationXML>
            <emma:emma xmlns:emma="http://www.w3.org/2003/04/emma" version="1.0">
              <emma:interpretation id="{5F1B1A7D-4B84-4AE4-9B0C-5B33FEB76C58}" emma:medium="tactile" emma:mode="ink">
                <msink:context xmlns:msink="http://schemas.microsoft.com/ink/2010/main" type="inkWord" rotatedBoundingBox="12606,8384 16882,8434 16869,9479 12593,9428"/>
              </emma:interpretation>
            </emma:emma>
          </inkml:annotationXML>
          <inkml:trace contextRef="#ctx0" brushRef="#br0" timeOffset="105759.83">11812 7848 47 0,'0'0'222'16,"-8"-10"-11"-16,8 10-14 0,-7-8-15 0,7 8-17 15,-12-7-10-15,12 7-5 0,-16 0-4 0,16 0-5 16,-26 7-11-16,13-1-1 0,-5 3-6 0,3-2-7 0,0 7-6 16,-1-3-2-16,2 4-5 0,-2 1-2 15,-1 5-6-15,7-1-5 0,-3-2-6 0,1 3-6 16,4-4-8-16,-1 8-4 0,2 2-5 0,1-5-5 0,3 2-4 16,1 0-7-16,-1 1-4 0,8-5 0 0,-2 2-6 15,3 2-1-15,4-3-6 0,-2-4 0 16,1 0-24-16,7 1-14 0,-1-1-21 0,-3-2-27 0,4-4-26 15,1-1-24-15,-2 1-27 0,0-1-32 0,4-4-35 16,-3-2-240-16,2-3-479 0,0-1 213 0</inkml:trace>
          <inkml:trace contextRef="#ctx0" brushRef="#br0" timeOffset="106225.77">12170 8170 225 0,'6'-7'231'16,"-6"7"-25"-16,0 0-18 0,0 0-13 0,0 0-13 0,0 0-9 16,0 0-12-16,12 20-6 0,-12-20-9 0,6 18-3 15,-5-7-12-15,5 2-7 0,-4-6-13 16,-1 7-8-16,2-2-6 0,-1 3-9 0,2-3-8 0,-3 3-5 16,5-2-4-16,-4-3-7 0,-1-2-4 0,4 0-1 15,-5-8-7-15,1 16-2 0,2-9-1 16,-3-7-3-16,3 13-5 0,-3-13 4 0,0 0 0 0,2 11-3 15,-2-11-3-15,0 0-4 0,0 0-1 0,0 0-4 16,0 0-8-16,18-22-2 0,-14 13-10 0,5-2-6 16,-1-2-7-16,4 0-9 0,-3-3-3 0,7-2-7 15,-1-3-4-15,0 4-3 0,1-2 4 0,-1-1-2 16,3 1 6-16,3 1 0 0,-9 5 7 0,3 1 4 16,-2-1-1-16,1-2 5 0,-3 6 10 0,-2-2 9 15,2 6-1-15,-4-2 7 0,1 4-1 0,-8 3 2 16,15-8 2-16,-9 6 4 0,-6 2 4 0,13-4 1 15,-13 4-1-15,0 0 7 0,18 11 0 0,-12-5 8 0,-3 1-5 16,3 2 3-16,3 1-1 0,-3 2 6 0,0 3-3 16,-2-1-1-16,-1 0 0 0,3 3-2 0,-1-4-2 15,1 2 0-15,0-1-4 0,-2 0 0 0,1 1-5 16,-1-2 0-16,-2-4 0 0,0-1-17 0,1 3-16 16,-3-11-15-16,2 18-21 0,-1-11-14 0,-1-7-17 15,3 11-18-15,-3-11-20 0,0 0-21 0,6 6-203 16,-6-6-379-16,0 0 169 0</inkml:trace>
          <inkml:trace contextRef="#ctx0" brushRef="#br0" timeOffset="106510.66">13269 7866 211 0,'0'0'225'16,"0"0"-14"-16,0 0-5 0,-14 28-9 0,4-14-13 0,3 1-7 16,-7 5-5-16,2 4-10 0,-4 11-9 15,4-10-11-15,-2 1-8 0,-5 7-7 0,3-2-15 0,2-3-5 16,-4 4-7-16,0 2-12 0,4-10-10 0,0 1-4 16,-5 7-9-16,5-6-4 0,-1 6-7 0,3-7-4 15,-2 0-4-15,2-1-4 0,-2 4-5 0,1-6-5 16,1 1-20-16,0-4-25 0,3-3-16 0,-1-1-26 15,1-1-27-15,0-2-25 0,0 0-34 0,4-2-28 16,1-3-28-16,4-7-214 0,-6 7-446 0,6-7 197 16</inkml:trace>
          <inkml:trace contextRef="#ctx0" brushRef="#br0" timeOffset="107039.51">13440 8194 30 0,'17'-7'219'16,"-5"3"-17"-16,1-2-12 0,-2 2-12 15,-1 0-16-15,6-2-10 0,-1 1-13 0,0-1-12 16,5 1-9-16,-2 3-11 0,7-5-12 0,-7 1-4 0,1 1-9 15,-1 2-4-15,1 2-9 0,-4-1-6 0,3-2-6 16,-3 3-3-16,-3 0-4 0,0 0-5 0,-12 1-2 16,15 0-7-16,-15 0-7 0,15 2-2 0,-15-2-9 15,7 5 3-15,-7-5 2 0,0 0 2 0,5 14-1 16,-5-14 1-16,-8 17 5 0,-4-4 1 0,1-1-1 16,0 1 3-16,-8 8-9 0,-4-3 3 0,-7 3-5 15,7-2 1-15,-7 4 1 0,3-7-3 0,-3 9-2 16,0-3-2-16,6-8-2 0,4-1 0 0,-1 4-2 15,1-3-1-15,2 0-4 0,3-3 2 0,2-1-1 0,0-3 0 16,-1 3 0-16,7-5-1 0,1 1-1 0,6-6-1 16,-12 9 4-16,12-9 1 0,-6 5-2 15,6-5 3-15,0 0-2 0,0 0-5 0,21 7 4 0,-21-7-4 16,22 0 2-16,-5-3 0 0,2 1-1 0,6 0-2 16,2-1 0-16,0-1-2 0,0 0 4 0,4-2-3 15,8 1-4-15,-11 2 1 0,1-1-2 0,2 2-3 16,-4-2 4-16,-2 2-3 0,2 1-3 0,-2-3-7 15,-1 4-5-15,-4 0-8 0,-1 0-8 0,0 0-10 16,-1 0-8-16,-3-3-4 0,3 1-14 0,-5 1-19 16,1-3-10-16,-4 3-14 0,7-1-18 0,-4-3-17 15,1-2-46-15,-1 3-137 0,0-4-360 0,2 0 160 16</inkml:trace>
          <inkml:trace contextRef="#ctx0" brushRef="#br0" timeOffset="107361.63">14481 7666 58 0,'0'0'216'0,"9"-2"-17"0,-9 2-11 16,0 0-8-16,21 6-19 0,-15 1-4 0,5 4-7 15,-4 1 4-15,1 4-7 0,5 5-3 0,-4 3-1 16,1 1-8-16,4 12-10 0,-1-1-3 0,1 2-11 16,-2 1-6-16,-2 2-11 0,-1-1-7 0,-6 2-4 15,7 0-13-15,-7-2-2 0,-3 2-10 0,5 0-4 16,-11 0-4-16,-2-1-5 0,1-2-7 0,-6 0-6 0,1-4-8 16,-2 3-19-16,-4-7-15 0,-1 0-17 15,4-5-16-15,-3-2-25 0,-4 4-25 0,2-7-18 16,-1-1-29-16,1-3-26 0,0-3-47 0,-2 2-176 0,7-6-422 15,1 0 188-15</inkml:trace>
          <inkml:trace contextRef="#ctx0" brushRef="#br0" timeOffset="108963.69">15053 8188 33 0,'-11'-5'203'0,"11"5"-6"0,0 0-13 0,0 0-13 0,0 0-10 15,0 0-8-15,0 0-7 0,0 0-9 0,-7-6-5 16,7 6-5-16,0 0-7 0,0 0-8 0,0 0-4 16,0 0-6-16,0 0-5 0,0 0-5 0,0 0-4 15,0 0-4-15,0 0-2 0,0 0-1 0,0 0-5 16,43 6 0-16,-33-6-5 0,7 4-1 0,1-2-4 16,1-1-6-16,8 3 0 0,3-1-6 0,0 3 2 15,11-5-6-15,0 6-2 0,-1-4-7 0,2 3-1 16,2-1-2-16,-3-5-5 0,0 6-6 0,-2-5-1 0,-8 2-1 15,-1-2-3-15,-3-2-4 0,-1 2-4 0,-6-1 4 16,0-1-5-16,-2-2 1 0,-3 2 0 16,0-1-1-16,-4 0-3 0,-11 2-9 0,18-2-9 0,-10-1-11 15,-8 3-12-15,12-4-11 0,-12 4-10 0,9-6-16 16,-9 6-15-16,0 0-11 0,4-9-14 0,-4 9-11 16,0 0-18-16,0 0-24 0,0 0-14 0,0 0-21 15,-24-9-36-15,24 9-125 0,-9-7-386 0,9 7 170 16</inkml:trace>
          <inkml:trace contextRef="#ctx0" brushRef="#br0" timeOffset="109345.86">15500 7874 24 0,'0'0'215'15,"0"0"-22"-15,0 0-9 0,0 0-7 0,0 0-7 16,-15 11-4-16,15-11 1 0,-4 15-8 0,-1-3 7 15,-1 5-9-15,0 0-8 0,0 4-4 0,0 3-3 16,2 1-5-16,-1 1-8 0,2 0-11 0,0 2-8 16,-1-1-8-16,1 9-7 0,3-7-6 0,0-2-12 0,0 9-8 15,-3-9-8-15,3 2-3 0,0-3-8 0,-2-1-3 16,2 3-11-16,-1-10-11 0,-4 6-21 0,2 0-24 16,-1-2-18-16,0-4-34 0,2 0-26 0,-1-2-23 15,0 0-40-15,2-2-51 0,-1-2-239 0,2-2-486 16,0-10 215-16</inkml:trace>
        </inkml:traceGroup>
        <inkml:traceGroup>
          <inkml:annotationXML>
            <emma:emma xmlns:emma="http://www.w3.org/2003/04/emma" version="1.0">
              <emma:interpretation id="{D7471504-86B5-4EF2-A25B-A209E5941F3D}" emma:medium="tactile" emma:mode="ink">
                <msink:context xmlns:msink="http://schemas.microsoft.com/ink/2010/main" type="inkWord" rotatedBoundingBox="17553,8140 18810,8155 18796,9388 17538,9373"/>
              </emma:interpretation>
            </emma:emma>
          </inkml:annotationXML>
          <inkml:trace contextRef="#ctx0" brushRef="#br0" timeOffset="110487.96">16492 7996 183 0,'0'0'216'0,"0"0"-8"0,7-5-17 0,-7 5-15 16,0 0-13-16,0 0-12 0,0 0-13 0,0 0-9 16,0 0-6-16,21 13-2 0,-16-6-9 0,-5-7-6 15,4 16-7-15,-1-8-5 0,0 8-6 0,0-3-4 16,-3 4-6-16,0-2-4 0,2 3-6 0,-2-4-4 15,1 3-3-15,-1 4-8 0,0 0-5 0,0-7-4 16,0 10-8-16,0-7-1 0,0-1 3 0,0 0-8 16,0 1-2-16,-1-5-3 0,2 4-2 0,-1-2-2 15,-1-3 0-15,2 2-5 0,-1-13 1 0,3 18-3 0,-3-18 0 16,0 14-1-16,0-14-1 0,1 14-3 16,-1-14 4-16,0 0-5 0,0 10 3 0,0-10-1 15,0 0 1-15,0 0 0 0,0 0-3 0,0 0-2 0,0 0 5 16,0 0-6-16,12 0 1 0,-12 0-5 0,0 0-4 15,0 0-5-15,9-25-2 0,-4 16-2 0,-1-5-6 16,1 0-7-16,1 2 5 0,1-3 0 0,-1-1-2 16,2 1-3-16,2-5 2 0,-5 3-5 0,3 3 3 15,3-8 1-15,-4 9-4 0,5-7-5 0,-1 3 5 16,-2 2-2-16,4-5 8 0,-2 6 0 0,-1-1 3 16,2 1-2-16,-2-1 1 0,-1 4 2 0,3-2 6 15,-1 2-1-15,1-1-1 0,0 2 4 0,-3-1 0 16,2 4-2-16,-3 0 4 0,4-4 2 0,-5 4-2 0,4 1 3 15,-2-3-3-15,-2 2 1 0,4 2 1 16,-2 2 4-16,-9 3 1 0,14-8-2 0,-2 4 0 16,-12 4-3-16,14-6 6 0,-4 2-1 0,-1 2 0 0,-9 2-1 15,18-4 2-15,-18 4 0 0,15-1-1 16,-15 1 2-16,15-2 3 0,-15 2-4 0,13 2 10 0,-13-2-4 16,17 4 7-16,-10-2-2 0,-7-2-1 0,14 7 1 15,-10 1 0-15,1 0 2 0,-1 1 4 0,0 6 1 16,-1-6-1-16,-1 7 7 0,2 5 5 0,-4 2-1 15,5 1 2-15,-8 1 5 0,3 1-4 0,-2 0-2 16,1 2 9-16,-4-1-7 0,4 2 1 0,-3-3-4 16,1 0 2-16,0 2-1 0,1 0-4 0,1 0 1 15,-1-7-4-15,2 7-1 0,0-4-3 0,2-3-1 16,-1-2 1-16,1 4 2 0,1-8-7 0,2 2 1 16,-3-3 2-16,1 0-3 0,3 1-5 0,0-3-3 0,1-1-17 15,-1-3-20-15,2-2-19 0,1 1-31 16,0-1-32-16,-2-2-34 0,-7-4-43 0,15 0-66 0,-15 0-172 15,18-10-463-15,-11 3 206 0</inkml:trace>
          <inkml:trace contextRef="#ctx0" brushRef="#br0" timeOffset="111344.66">17242 7506 191 0,'0'0'231'0,"9"-3"-20"0,-9 3-17 0,0 0-14 16,0 0-14-16,16 7-7 0,-16-7-12 0,8 6-14 16,-8-6-11-16,6 8-9 0,-6-8-12 0,1 10-2 15,-1-10-11-15,3 11-10 0,-3-11-5 0,5 9-7 16,-5-9-3-16,1 9-6 0,-1-9-9 0,0 0-4 15,0 13-1-15,0-13-6 0,0 0-1 16,0 0-7-16,3 11-2 0,-3-11-3 0,0 0-7 0,0 0 5 16,0 0-4-16,3 13-2 0,-3-13 1 0,0 0-1 15,0 0 0-15,0 0 2 0,0 0 0 0,0 0 12 16,0 0 6-16,0 0-2 0,0 0-3 0,8 2-7 16,-8-2-3-16,0 0-1 0,0 0-3 0,0 0-1 15,19-17-1-15,-19 17 1 0,12-9-1 0,-5 2-4 16,1 1-1-16,1-3-6 0,-2 2 1 0,1 0 4 0,-2-3-5 15,1 1 0-15,2-2 0 0,-3 4-2 16,1 1 1-16,-1-2 2 0,0-2-5 0,2 3 3 0,-8 7 1 16,13-11-3-16,-5 4 0 0,-2 1 1 0,-6 6-1 15,18-12 2-15,-11 8-3 0,-1 0 0 0,-6 4-3 16,12-9 5-16,-5 5-1 0,-7 4 1 0,12-6-2 16,-12 6-1-16,11-5-1 0,-11 5 3 0,12-2-1 15,-12 2-3-15,12-4 4 0,-12 4-4 0,0 0 2 16,0 0-2-16,16 6-3 0,-16-6 4 0,6 8 0 0,-2-1 2 15,2 0-1-15,-3 3 1 0,0 2 2 16,2 1 3-16,-1 1 2 0,-2 3 6 0,4 0 5 16,0 1 0-16,-2 0 3 0,2-1-2 0,2 3-3 15,-5-2 1-15,7 2-4 0,-4-5 3 0,2 3-4 16,-2-2-2-16,-2 0 0 0,5 0 2 0,-2-2-7 16,-1-2-11-16,2 1-24 0,-5-2-24 0,3 1-28 0,1 4-27 15,-2-9-39-15,2 0-55 0,-2-1-270 0,-5-6-510 16,19 11 226-16</inkml:trace>
        </inkml:traceGroup>
      </inkml:traceGroup>
    </inkml:traceGroup>
    <inkml:traceGroup>
      <inkml:annotationXML>
        <emma:emma xmlns:emma="http://www.w3.org/2003/04/emma" version="1.0">
          <emma:interpretation id="{7871A041-7087-423A-9FC9-1F1EEAE57760}" emma:medium="tactile" emma:mode="ink">
            <msink:context xmlns:msink="http://schemas.microsoft.com/ink/2010/main" type="paragraph" rotatedBoundingBox="5100,10144 19272,9841 19302,11203 5129,115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15D9D6F-BF9D-4FDF-A1E2-08DAF7676D94}" emma:medium="tactile" emma:mode="ink">
              <msink:context xmlns:msink="http://schemas.microsoft.com/ink/2010/main" type="line" rotatedBoundingBox="5100,10144 19272,9841 19302,11203 5129,11505"/>
            </emma:interpretation>
          </emma:emma>
        </inkml:annotationXML>
        <inkml:traceGroup>
          <inkml:annotationXML>
            <emma:emma xmlns:emma="http://www.w3.org/2003/04/emma" version="1.0">
              <emma:interpretation id="{7AF6EC86-2932-411A-89DC-760F4DBC0E98}" emma:medium="tactile" emma:mode="ink">
                <msink:context xmlns:msink="http://schemas.microsoft.com/ink/2010/main" type="inkWord" rotatedBoundingBox="5100,10144 8948,10061 8975,11366 5128,11448"/>
              </emma:interpretation>
            </emma:emma>
          </inkml:annotationXML>
          <inkml:trace contextRef="#ctx0" brushRef="#br0" timeOffset="114710.79">4094 9942 24 0,'-9'4'181'0,"9"-4"-9"16,-10 5-13-16,10-5-10 0,-6 8-7 0,6-8-10 15,0 0-9-15,-3 15-4 0,3-15-8 0,-3 11-2 16,3-11-7-16,-2 15-4 0,2-15-5 0,-1 12-6 16,1-12-5-16,0 15-4 0,0-15-3 0,3 16-5 15,0-9 0-15,-3-7-5 0,0 13-4 0,1-3-7 16,-1-10-4-16,3 13-4 0,2-7-1 0,-5-6-7 16,4 12-1-16,-1-6-8 0,-3-6 2 0,12 10-7 15,-8-3 3-15,4-4-6 0,-8-3-2 0,15 6 1 0,-6-1-1 16,1-5-5-16,-10 0 0 0,28 4-1 0,-17-2-1 15,5-4 0-15,1 2-1 0,2-2-1 0,-1 2-3 16,1-6 1-16,1 4-1 0,-1-3-1 0,1-1-1 16,-3 1 1-16,3-2-2 0,-2 0-1 0,0-3 0 15,0 3-4-15,-2-3-1 0,3-4-3 0,-2 5 0 16,-4-3 0-16,2 0 1 0,-1-3-1 0,-1 4 1 16,-6-3 1-16,5 0 2 0,-4-3-4 0,1 6 2 15,-5-6-1-15,2 2 3 0,-3 2 2 0,3-1-3 16,-6 0-1-16,0 1 3 0,0 13-1 0,0-22 8 15,-3 13-3-15,0-3 3 0,-1 1 3 0,4 11 1 16,-9-23 0-16,1 15 0 0,2 1 1 0,0 0 0 0,-4 2-2 16,-2-3 1-16,0 0 1 0,-3 5-1 0,3 2 2 15,-1-2 2-15,-4 3-1 0,1 0 1 0,-3 3-1 16,1-2 4-16,0 2-4 0,-2 4 2 0,-5 0 0 16,4 2-2-16,-1 2 1 0,-1-2 4 0,3 3-3 15,3-1 3-15,1 0-1 0,-4 3-4 0,5-3-4 16,3 0 3-16,-2 2-2 0,5-4-1 0,-3 2-3 15,4 2 2-15,-1 2 1 0,3-8-4 0,2 7 0 16,-2-1 0-16,4-5-1 0,-1 3 3 0,3-11-1 0,-1 15-2 16,1-3 0-16,0-12 1 0,6 16-5 15,0-9 3-15,0 0-1 0,3 3 3 0,0-3-1 16,6 0-1-16,0 0-6 0,-1-3-7 0,4-2-7 0,-1 4-3 16,5-2-3-16,2-3-8 0,3 2-8 0,-2-3-1 15,-5-3-2-15,6 3-5 0,0-1-3 0,-1-3 0 16,-8-2-8-16,9 3 2 0,-6-4-3 0,-1 1 3 15,2-5-4-15,3 1 5 0,-3-1 6 0,-6 1-1 16,3 1 5-16,-4-3 7 0,3 1 3 0,-1-5 2 16,-4 2 1-16,2 2 7 0,-1 0 7 0,-5-1 12 15,-1 2 11-15,0 1 5 0,-1 0 7 0,2 5 6 16,-2-3 8-16,-6 8 3 0,9-11 2 0,-9 11-2 16,4-7-7-16,-4 7-1 0,0 0-3 0,6-7-3 15,-6 7 0-15,0 0-2 0,0 0 1 0,0 0 3 16,0 0 4-16,0 0-1 0,0 0 1 0,-16 34 2 15,10-23 4-15,-2 3-4 0,-1 1 2 0,6 0-2 0,-4 0 0 16,1-1 0-16,3 0-9 0,-4 1 2 0,2 1-4 16,1-1 2-16,2 0-5 0,1 1 0 0,1-1-4 15,-3 1-3-15,6-2-10 0,-3-7-13 0,1 4-13 16,-1-11-14-16,8 18-21 0,-5-10-14 0,1-1-14 16,4 1-19-16,-1 0-16 0,0-5-31 0,4 1-46 15,1-3-170-15,1-1-404 0,4-1 179 0</inkml:trace>
          <inkml:trace contextRef="#ctx0" brushRef="#br0" timeOffset="115295.67">5147 10204 142 0,'0'0'237'16,"0"0"-14"-16,0 0-10 0,21 15-11 0,-6-13-16 15,1 0-8-15,0 0-14 0,4-2-6 0,7 6-9 0,1-5-12 16,-1 6-11-16,4-6-13 0,-5 1-10 15,3-2-12-15,-3 1-10 0,1-1-5 0,-8-1-9 16,0 1-10-16,1 1-20 0,-7 1-17 0,5-2-19 0,-5 0-20 16,-2 0-20-16,1 0-22 0,-12 0-18 0,19 5-36 15,-19-5-33-15,21-5-61 0,-15 2-140 16,4-3-378-16,-1 2 168 0</inkml:trace>
          <inkml:trace contextRef="#ctx0" brushRef="#br0" timeOffset="115045.58">5166 9991 109 0,'0'0'251'15,"0"0"-17"-15,0 0-15 0,0 0-13 0,0 0-12 16,0 0-10-16,0 0-10 0,24 2-6 0,-12 0-10 16,4 0-9-16,4 1-2 0,4-1-10 0,4 2-5 15,-4-1-10-15,4 1-5 0,2-2-11 0,-2 2-3 16,-1-3-8-16,2 1-12 0,0 2-7 0,0-3-5 16,-4 1-7-16,2 2-6 0,-11-4-8 0,2 4-4 15,-3-4-3-15,2 2-6 0,-3 2-3 0,-5-3-6 16,-9-1-2-16,24 3 2 0,-18-2-7 0,-6-1-7 15,14 2-7-15,-14-2-9 0,12 0-18 0,-12 0-5 16,0 0-15-16,10 4-17 0,-10-4-16 0,0 0-11 16,0 0-17-16,10 3-21 0,-10-3-17 0,0 0-22 0,0 0-20 15,0 0-34-15,0 0-198 0,0 0-445 16,0 0 198-16</inkml:trace>
          <inkml:trace contextRef="#ctx0" brushRef="#br0" timeOffset="116108.45">6237 9966 109 0,'6'-13'223'0,"0"4"-19"0,-6 9-14 0,10-13-14 16,-4 6-11-16,5 0-13 0,-2 2-17 0,4-5-10 16,4 1-7-16,-3 2-1 0,4-3-8 15,2 4-3-15,-4-5-10 0,2 4-3 0,-2 0-7 0,4 2-3 16,-4 3-4-16,1-2-1 0,-4 0-8 0,4 1-2 16,-3-1-8-16,0 1-4 0,-1 3-6 0,-13 0-8 15,20-4 0-15,-20 4-5 0,13 0-6 0,-13 0-6 16,15 1-2-16,-8 3-1 0,-7-4-5 0,6 11-3 15,-6-11 2-15,5 13 0 0,-5-4-3 0,0-9-1 16,-5 18-2-16,5-4-2 0,-6 1-1 0,-1 1 1 16,1-1 1-16,-7 6-2 0,-2 0 1 0,4 0-2 15,-8 0 0-15,2 0-3 0,-5 3 3 0,3-3 0 16,-4 0 1-16,-4 6-2 0,5-7 0 0,3-1 0 0,-4 2-2 16,-6 5 2-16,-4 0-1 0,1-3-4 15,6-4 4-15,3-1 0 0,-2-4-2 0,2 3 2 16,7-7-2-16,-6 4 0 0,8-5-3 0,-2 0 3 0,2 0 3 15,0-3-2-15,6-1-1 0,-5 1 1 0,7-1-2 16,6-5 6-16,-14 4-2 0,14-4 1 0,-15 3-5 16,15-3 3-16,0 0-1 0,-10 2 2 0,10-2-1 15,0 0 1-15,0 0-1 0,0 0 0 0,0 0-4 16,0-22 2-16,0 22 0 0,0 0 2 0,12-16-4 16,-12 16 1-16,13-7-2 0,-5 1 2 0,5 0-3 15,-1 2 0-15,-4 0 1 0,6-2 1 0,-3 2 0 16,8-1 2-16,1-1 0 0,-4 5 0 0,3 0-6 15,4 0 4-15,-4 1 0 0,4 0 1 0,-1 0-2 16,2 0 3-16,-2-4-3 0,4 4-1 0,-7 5 0 16,8-4 3-16,-2 4-1 0,-5-5 0 0,-1 0-3 0,3 0 1 15,-2 2 2-15,-4 2 0 0,0-4 1 16,4 1 0-16,-7 3-4 0,-4-4-6 0,5 2-14 16,-1-1-7-16,-13-1-8 0,19 4-14 0,-10-4-5 0,-9 0-16 15,20 6-13-15,-13-6-20 0,-7 0-18 0,17-4-29 16,-17 4-20-16,15-6-216 0,-5 2-421 15,-4-4 187-15</inkml:trace>
          <inkml:trace contextRef="#ctx0" brushRef="#br0" timeOffset="116771.38">6914 9340 141 0,'-6'-12'207'16,"6"12"-8"-16,0 0-17 0,0 0-14 0,0 0-19 15,0 0-11-15,0 0-15 0,0 0-14 0,0 0-11 16,0 0-6-16,0 0-3 0,0 0-2 0,0 0-1 16,0 0-3-16,0 0-5 0,0 0-1 0,0 0-2 15,-1 38-4-15,1-38-3 0,0 14-11 0,0-14 3 16,0 18-3-16,0-8-3 0,0 1-6 0,1-1-3 15,-1-10-6-15,3 21-2 0,-3-14-2 0,0 4-3 16,0-11-6-16,3 18-1 0,-3-18-2 0,0 12-5 16,0-12 1-16,3 14 0 0,-3-14-6 0,0 11 2 0,0-11-1 15,0 0-3-15,3 10 4 0,-3-10-2 0,0 0-1 16,0 0-1-16,0 0 0 0,0 0 0 16,0 0-1-16,6 7-1 0,-6-7-3 0,0 0 3 0,0 0-3 15,0 0 1-15,27-20-3 0,-21 16-2 0,4-6 4 16,-1 3-3-16,2-4-2 0,1 4-5 0,1-6-3 15,0 2 1-15,1 0-2 0,-2 1 1 0,1-1 1 16,1 1-1-16,1-1 1 0,-2 1 2 0,0 0-2 16,-1 3 1-16,2-4 2 0,-7 7 1 0,8-5 1 15,-4 7-3-15,-2-3 1 0,1-1 3 0,-1 4 2 16,-9 2 1-16,16-3-2 0,-16 3 1 0,14 1 1 16,-14-1 1-16,13 8 1 0,-4-3-5 0,-4 3 5 0,1 1-1 15,-3 2 2-15,3 0 0 0,-2 5 0 16,-1 1-3-16,0 1 6 0,0 4-5 0,6 2 6 15,-5 0-5-15,-1 1-5 0,-3 0-22 0,0-2-26 0,3 2-33 16,-3 3-24-16,0-4-37 0,0-5-54 0,-6 1-222 16,6-3-454-16,-3 0 201 0</inkml:trace>
          <inkml:trace contextRef="#ctx0" brushRef="#br0" timeOffset="121688.48">7873 10159 98 0,'6'-9'234'0,"-6"9"-16"0,10-9-20 0,-10 9-11 0,6-5-16 15,-6 5-13-15,0 0-17 0,8-8-15 0,-8 8-13 16,0 0-12-16,0 0-5 0,0 0-3 0,0 0-9 16,9 19-3-16,-9-19 2 0,-3 22 4 0,-3-8-5 15,1 1-6-15,-1 3-9 0,-2 5-2 0,0-2-4 16,-4 3-2-16,-1-3-8 0,-1 2-2 0,1 2-8 0,-2-1 1 15,2-1-4-15,-1-2-4 0,2-1-4 0,-1-2-4 16,-7 4-4-16,10-6 3 0,-6 5-5 0,7-8-16 16,-5 1-21-16,2-3-11 0,2 0-18 0,1 2-20 15,1-6-13-15,-1 4-22 0,2-6-18 0,1 0-26 16,6-5-15-16,-10 10-34 0,10-10-157 0,0 0-381 16,0 0 168-16</inkml:trace>
        </inkml:traceGroup>
        <inkml:traceGroup>
          <inkml:annotationXML>
            <emma:emma xmlns:emma="http://www.w3.org/2003/04/emma" version="1.0">
              <emma:interpretation id="{1B45002F-C86F-4D49-88DB-635944DB5A95}" emma:medium="tactile" emma:mode="ink">
                <msink:context xmlns:msink="http://schemas.microsoft.com/ink/2010/main" type="inkWord" rotatedBoundingBox="9584,10578 12448,10517 12465,11309 9601,11370"/>
              </emma:interpretation>
            </emma:emma>
          </inkml:annotationXML>
          <inkml:trace contextRef="#ctx0" brushRef="#br0" timeOffset="122297.37">8638 9821 132 0,'0'0'215'0,"0"0"-11"15,-13 26-14-15,10-15-8 0,0 3-11 0,0 3-11 16,-2 1-10-16,-1 6-14 0,0-2-8 0,2 2-11 16,-1-1-10-16,1 3-12 0,-2-2-5 0,0-1-13 15,2-1-6-15,1 2-4 0,0 0-9 0,0-1-4 16,1-6-8-16,-4-2-5 0,3 0 0 0,0 1-4 15,3-5-5-15,-3-1-1 0,3 0-3 0,0-10-7 16,-4 17 2-16,4-17-1 0,0 9-1 0,0-9-1 16,0 0 2-16,0 0-5 0,0 0 0 0,4 10-7 15,-4-10-7-15,0 0-7 0,0 0 0 0,30-19-11 0,-12 9-6 16,-5-1-5-16,10-2-8 0,-2-1-4 16,4 1 2-16,-3-3 2 0,5 1 4 0,-4 2 0 15,2-4 5-15,3 5 1 0,-4-1 5 0,1 2 0 0,-1-3 1 16,-3 3 5-16,3 3 3 0,-2 0 10 0,-2-2 3 15,-4 5 3-15,4 0 9 0,-4 1-3 0,0 0 5 16,1 2-1-16,1 1-1 0,-8-2 3 0,7 3-3 16,-17 0-2-16,19 0 3 0,-9 4-5 0,-1 2 0 15,0-2 2-15,-4 2-2 0,1 4 2 0,-3 1 7 16,-2-1-3-16,1 5 1 0,1-6 0 0,-6 7 5 16,0-3-3-16,-3 5 1 0,3-2 0 0,-2-1 0 15,-4 1-7-15,3 0 2 0,-4-2-1 0,-2-2-2 16,-1 4 0-16,-1-6 1 0,-1 4-4 0,0-7 2 0,-3-1-4 15,5 1 2-15,-6 0-1 0,2-1 1 16,1-1-7-16,-1-3-11 0,-2 2-16 0,6-3-14 16,-4 2-13-16,5-6-16 0,12 3-19 0,-22-3-12 0,11-1-27 15,2-7-25-15,4 1-53 0,-3 2-151 0,5-5-382 16,3 2 170-16</inkml:trace>
          <inkml:trace contextRef="#ctx0" brushRef="#br0" timeOffset="122886.88">9611 10291 126 0,'11'4'225'0,"7"-3"-13"0,3 0-7 15,6 0-12-15,1 3-9 0,2-2-12 0,0-4-10 16,12 5-8-16,-3 0-12 0,-11-2-8 16,2-1-19-16,-3 2-5 0,-8-2-14 0,2 0-11 0,-2 0-7 15,1 0-5-15,-4-2-9 0,-5 4-13 16,0-2-14-16,-11 0-20 0,18 1-19 0,-7-1-24 0,-11 0-13 15,12 3-17-15,-12-3-29 0,12 1-30 0,-12-1-21 16,0 0-58-16,0 0-137 0,13-8-358 0,-13 8 159 16</inkml:trace>
          <inkml:trace contextRef="#ctx0" brushRef="#br0" timeOffset="122639.88">9643 10078 210 0,'9'-4'226'0,"-9"4"-17"0,17-1-14 15,-17 1-16-15,19-3-11 0,-7 1-8 0,3 2-12 16,0 5-8-16,3-5-10 0,0 0-8 0,-2 1-6 16,3-1-6-16,7 1-5 0,-7 2-3 0,1-3-4 0,-1 0-7 15,2 1-6-15,0 1-5 0,-3-4-4 0,1 4-12 16,-1-1-4-16,3-1-3 0,-3-1-8 16,0 1-3-16,1 0-8 0,-4 0-2 0,-2-2-5 0,-13 2-1 15,24-1-1-15,-15 1-6 0,-9 0-5 0,17 0-9 16,-17 0-19-16,14 1-13 0,-14-1-25 0,0 0-18 15,14 2-15-15,-14-2-18 0,0 0-13 0,0 0-25 16,0 0-22-16,0 0-31 0,0 0-197 0,-45 8-417 16,33-8 185-16</inkml:trace>
          <inkml:trace contextRef="#ctx0" brushRef="#br0" timeOffset="123556">10498 9942 208 0,'0'0'208'0,"0"0"-13"16,4-17-15-16,-4 17-13 0,8-8-10 0,-1 3-12 15,-7 5-16-15,14-10-8 0,-4 4-5 0,-1 0-10 16,6-1-8-16,1 0-8 0,-2 1-6 0,2-1-3 16,8-2-11-16,1 0-3 0,-8 4-9 0,7-3-1 15,-5 3-11-15,5-1 1 0,-5 1-6 0,-1 2 0 16,2 0-2-16,-1 2-3 0,0 0-3 0,-1-2-1 16,-1 1-7-16,-1-2-2 0,-4 4-5 0,3 0-2 15,-15 0-2-15,19 4 0 0,-8-1 0 0,-11-3-2 16,15 4-2-16,-8 0-1 0,-1 2-4 0,-1 2 2 15,-5-8-7-15,10 13 5 0,-5-3 0 0,-4 4 0 0,-2-1-3 16,-4 2 5-16,4-1-4 0,-7 3 2 16,-1-3 0-16,0 4 2 0,-4 1-4 0,-1 1 1 0,-1 1-2 15,-2 0 1-15,-4-3 1 0,4 2 3 0,-5-1-5 16,1 0 0-16,2 2 0 0,-2-7 1 16,-5 4-1-16,4-2 1 0,-2-1 0 0,3-1 1 0,0-1-1 15,1-1 1-15,2-1-1 0,-2-3-2 0,4 0-2 16,-1 0 6-16,4-5-1 0,0 3-2 0,2-2 2 15,1-2 0-15,10-2-1 0,-15 5 0 0,15-5 1 16,-12 4 3-16,12-4 2 0,-9 2 2 0,9-2 3 16,0 0 0-16,0 0-8 0,0 0 8 0,0 0-3 15,0 0 1-15,0 0-1 0,0 0-3 0,0 0-2 16,6-26 1-16,-6 26-2 0,16-6-1 0,-5 4-1 16,4-6-1-16,3 6 3 0,-2-2 0 0,3 0-3 15,1 1 5-15,-1 1-3 0,6 2-2 0,4 0 3 16,-4 0-1-16,-1-1-2 0,-5-2 2 0,8 3-2 15,-7 0 0-15,-1 0 0 0,-1 3 1 0,1-2-3 16,-4 2 3-16,0 1-7 0,-3-2-14 0,3-1-12 0,-5 2-11 16,-1-2-15-16,2 1-14 0,-4 5-15 0,1-3-22 15,-1 2-13-15,4-1-28 0,-11-5-15 16,15 7-47-16,-8-3-139 0,3-2-377 0,4 3 167 0</inkml:trace>
          <inkml:trace contextRef="#ctx0" brushRef="#br0" timeOffset="123800.7">11405 10247 89 0,'0'0'247'0,"0"0"-9"16,-6 24-6-16,6-24-19 0,-8 24-14 0,2-11-14 15,2 1-17-15,-4 1-16 0,1 1-12 0,-1 1-10 0,1-3-13 16,0 2-12-16,-4-3-12 0,-2 0-7 0,1 2-7 15,1-1-7-15,-1 0-8 0,-3-2-7 16,4 1-8-16,-3-4-12 0,4 2-21 0,-1 0-12 0,2-5-24 16,-1 2-12-16,2-2-18 0,-1-2-18 0,2 0-20 15,7-4-20-15,-12 7-21 0,12-7-23 16,0 0-203-16,0 0-383 0,0 0 170 0</inkml:trace>
        </inkml:traceGroup>
        <inkml:traceGroup>
          <inkml:annotationXML>
            <emma:emma xmlns:emma="http://www.w3.org/2003/04/emma" version="1.0">
              <emma:interpretation id="{FF5DBE07-DD98-4C34-828B-542E24325259}" emma:medium="tactile" emma:mode="ink">
                <msink:context xmlns:msink="http://schemas.microsoft.com/ink/2010/main" type="inkWord" rotatedBoundingBox="13642,10072 16019,10021 16046,11272 13668,11323"/>
              </emma:interpretation>
            </emma:emma>
          </inkml:annotationXML>
          <inkml:trace contextRef="#ctx0" brushRef="#br0" timeOffset="124416.9">12950 9704 64 0,'15'-13'191'0,"3"-1"-13"15,1-3-9-15,-3-1-6 0,4 4-13 0,-5-3-10 0,4-1-12 16,-7 5-4-16,6-5-12 0,-9 3-13 0,1-2-4 15,-1-1-8-15,-3 0-3 0,2 0-6 0,-4 3-6 16,1-1-3-16,1 1-3 0,-3-2-5 0,-3 2-2 16,0 0-1-16,-3 2-5 0,0 3-3 0,0-1-2 15,3 11-5-15,-5-18-4 0,-1 11-4 0,6 7-1 16,-7-13-4-16,7 13-8 0,-12-4-5 0,12 4 2 16,-15-1-4-16,15 1-1 0,-20 8 1 0,10-1-5 0,-2 3 0 15,2 1 2-15,-7 3-4 0,7 0 3 0,-7 6-3 16,4 2 6-16,0 3 0 0,-1-1 2 0,2 9-1 15,-1 3 4-15,4 3 0 0,-3-3 3 0,3 5-6 16,-2-3 5-16,4-1-1 0,0 4-1 0,-1 0 0 16,-2-5 2-16,5 1-3 0,-1 5 4 0,-1-2-2 15,2-1 4-15,1-3-4 0,-4 4-4 0,5-14 3 16,-3 12-3-16,0-1-1 0,2-2-1 0,-2-8 0 16,-1 8-3-16,4-8-2 0,-3-3 4 0,0 4-2 15,0-7 0-15,0 3-2 0,0-2-3 0,0 2 4 16,1-7-3-16,-1-3-1 0,2 2 2 0,-2-3-4 15,4-2 3-15,-2-2-4 0,4-9-8 0,-5 15-11 16,2-8-15-16,3-7-18 0,-5 13-23 0,5-13-12 16,-2 10-18-16,2-10-16 0,0 0-29 0,0 0-27 15,0 0-68-15,0 0-133 0,0 0-406 0,0 0 180 16</inkml:trace>
          <inkml:trace contextRef="#ctx0" brushRef="#br0" timeOffset="124711.11">12604 10063 107 0,'0'0'250'0,"0"0"-15"15,15-8-17-15,-15 8-20 0,16-4-13 0,0 4-11 0,4 0-10 16,-1 3-12-16,8-2-11 0,0 5-17 0,1-3-8 15,13 3-12-15,-13-1-8 0,3 1-15 0,2-1-2 16,-2 1-11-16,-1-4-6 0,1 3-1 0,-4-1-13 0,-1-1-11 16,-1-3-15-16,-9 4-20 0,2-2-19 15,-3-2-16-15,0 1-14 0,2-1-24 0,-3-1-21 16,0 1-30-16,1-6-21 0,1 3-38 0,-1-5-156 0,3 5-364 16,6-8 162-16</inkml:trace>
          <inkml:trace contextRef="#ctx0" brushRef="#br0" timeOffset="124989.99">13716 9847 59 0,'-9'-6'241'0,"9"6"-15"0,-13-1-13 0,13 1-10 15,0 0-11-15,-27 7-12 0,15-3-13 0,0 3-5 16,2 1-12-16,-2-2-9 0,0 4-8 0,-1 2-15 15,1-2 3-15,3 4-13 0,0-1-7 0,-2 2-9 16,2-2-7-16,5 3-7 0,-2 2-5 0,3-3-5 16,0 1-5-16,3 0-6 0,-2-1-6 0,4 3-6 15,1-5-2-15,-2 0-5 0,1-2-2 0,4 2-2 16,4-1-4-16,-5-4-3 0,4 3 2 0,1 1-13 0,-2-6-12 16,4 4-18-16,-1-2-17 0,-2-5-17 15,2 1-15-15,1-1-22 0,1-2-20 0,2-1-8 16,-3-3-18-16,3 2-17 0,3-6-25 0,-2 0-15 0,4-2-194 15,-1-4-412-15,2-1 183 0</inkml:trace>
          <inkml:trace contextRef="#ctx0" brushRef="#br0" timeOffset="125426.84">13971 10012 94 0,'0'0'174'0,"8"-6"0"0,-8 6-5 0,0 0-9 16,0 0-14-16,7-6-9 0,-7 6-15 0,0 0-8 0,0 0-3 15,0 0-6-15,0 0-5 0,0 0-3 16,0 0-4-16,0 0-5 0,14 15-5 0,-14-15-3 15,1 11-7-15,-1-11-1 0,3 13-7 0,-1-5-2 0,-2-8-7 16,1 11-5-16,-1-11-6 0,3 10 3 16,-3-10-8-16,3 10-2 0,-3-10-1 0,0 0-6 0,5 8-3 15,-5-8 0-15,0 0 0 0,0 0-2 16,7 6-7-16,-7-6 0 0,9 2-2 0,-9-2-1 0,0 0 1 16,0 0-1-16,24-6-5 0,-24 6-2 0,13-9-9 15,-4 5 0-15,2-1-12 0,-2-2-4 0,3-1-6 16,1 0-9-16,0-2 0 0,2-1 2 0,-1 1-5 15,2-1 4-15,5-3 5 0,-8 3-2 0,1 4 6 16,-2-3-4-16,1 2 9 0,-2-1 5 0,1 1 5 16,-5 1 7-16,0 3 2 0,-7 4 3 0,12-9 0 15,-6 5-2-15,-6 4-1 0,0 0 2 0,0 0-2 16,15 0 3-16,-15 0-1 0,9 11 4 0,-9-11 4 16,5 13 4-16,-1-2-4 0,-2-1 3 0,4 5 4 15,-5 0-3-15,5 1 2 0,0-1 0 0,-1 2-4 16,-4 0 1-16,4-3-1 0,-3 4-3 0,3-5-5 15,-2 1 2-15,1 1-2 0,-2-2 4 0,-2-3-3 0,0-10 2 16,4 16-5-16,-4-9-6 0,0-7-17 16,2 11-11-16,-2-11-14 0,0 0-19 0,0 0-22 15,0 0-16-15,0 0-20 0,0 0-21 0,0 0-35 0,0 0-173 16,0 0-377-16,0 0 167 0</inkml:trace>
          <inkml:trace contextRef="#ctx0" brushRef="#br0" timeOffset="125730.03">14784 9673 93 0,'11'-7'226'0,"-5"3"-22"0,-6 4-15 15,16 0-15-15,-16 0-8 0,19 5-11 0,-7 1-11 16,2 5-8-16,-2 0-8 0,0 3-10 0,2 3-7 15,0 3-7-15,-2 1-7 0,-2 2-6 0,1 1-4 0,-4 1-6 16,2 1-6-16,-3 2-3 0,0 0-6 0,-1 0-7 16,-5-3-3-16,1 2-11 0,-1-1 1 15,-6-2-1-15,3 3-4 0,-6-2-7 0,0-4-3 0,0-2-2 16,-3 3-1-16,-1-10-6 0,-5 8-11 0,2-4-16 16,-2 0-20-16,-2 0-24 0,1-5-29 0,1 0-24 15,-3 2-27-15,5-7-21 0,-2 3-35 0,3-2-189 16,3-5-405-16,0 2 180 0</inkml:trace>
        </inkml:traceGroup>
        <inkml:traceGroup>
          <inkml:annotationXML>
            <emma:emma xmlns:emma="http://www.w3.org/2003/04/emma" version="1.0">
              <emma:interpretation id="{989D3C87-B5C4-452E-94EB-157F09BB0743}" emma:medium="tactile" emma:mode="ink">
                <msink:context xmlns:msink="http://schemas.microsoft.com/ink/2010/main" type="inkWord" rotatedBoundingBox="16567,10076 19276,10018 19294,10827 16585,10885"/>
              </emma:interpretation>
            </emma:emma>
          </inkml:annotationXML>
          <inkml:trace contextRef="#ctx0" brushRef="#br0" timeOffset="126794.24">15524 9792 112 0,'12'0'245'0,"-12"0"-14"0,16 0-15 16,-2 0-11-16,-1 1-9 0,5-1-10 0,-2 3-10 16,2-2-12-16,0 1-6 0,9 2-6 0,-5-4-7 15,5 3-11-15,0-1-8 0,-2-1-2 0,1-1-8 16,-10 0-9-16,7 1-6 0,-7-1-9 0,3 0-12 16,-1 3-4-16,-1-3-8 0,1 0-5 0,-5-3-7 15,-1 3-4-15,3 0-4 0,0 0-4 0,-15 0-7 16,22 0-6-16,-14-1-2 0,-8 1-4 0,16 0-5 15,-16 0-17-15,13-1-9 0,-13 1-16 0,0 0-17 16,17 0-16-16,-17 0-17 0,0 0-23 0,0 0-8 16,10 2-14-16,-10-2-17 0,0 0-18 0,0 0-23 15,0 0-14-15,0 0-46 0,-40 0-136 0,40 0-402 16,-27-1 179-16</inkml:trace>
          <inkml:trace contextRef="#ctx0" brushRef="#br0" timeOffset="127122.06">15557 9953 24 0,'0'0'218'0,"0"0"-10"15,0 0-14-15,21 5-6 0,-21-5-9 0,20 2-6 0,-5 4-7 16,2-5-6-16,2 2-8 0,5 2-4 0,1-2-8 15,1 3-3-15,1-3-11 0,-4 1-12 0,4 2-10 16,-9-3-8-16,8-3-10 0,-1 5-10 0,-4-1-8 16,-3-4-5-16,1 6-17 0,-3-2-15 0,2-1-22 15,0-1-12-15,-1 1-24 0,-2 1-20 0,-4-3-23 0,3-1-24 16,-1 1-19-16,-1-1-44 0,3 0-53 0,-15 0-155 16,23-2-394-16,-13-2 175 0</inkml:trace>
          <inkml:trace contextRef="#ctx0" brushRef="#br0" timeOffset="127631.21">16613 9777 21 0,'0'0'231'0,"0"0"-16"16,0 0-16-16,0 0-12 0,0 0-14 0,13 21-11 15,-9-11-4-15,-2-2-9 0,1 0-8 0,0 7-12 16,0-2-4-16,4 1-4 0,-2 2-10 0,-1-2-9 16,2 2-9-16,-1-3-9 0,-1 4-7 0,1-3-7 15,-2 0-3-15,1-2-7 0,-2 1-9 0,2-2-4 16,-4 3-9-16,2-5-3 0,-2-9-1 0,1 15-1 16,1-5-4-16,-2-10-1 0,3 14-4 0,-3-14 0 15,1 10-4-15,-1-10-3 0,0 0-4 0,0 0-1 0,0 0-7 16,0 11-1-16,0-11-5 0,0 0-1 0,0 0-5 15,0 0-5-15,0 0-9 0,0 0-10 0,12-32-8 16,-9 23-2-16,3-2-6 0,1-2-7 0,-1-2-1 16,5 3-12-16,-2-5-2 0,1 0-1 0,4 0 0 15,1-4-5-15,-6 7 12 0,4-8 3 0,3 3 1 16,1 0 14-16,-5 6-2 0,1-2 10 0,5-2 4 16,-8 4 1-16,5 2 19 0,-4-3 4 0,2 3 7 15,1 4 6-15,-1-3 8 0,0 2 2 0,1 1 0 16,-1-1 6-16,-2 3 4 0,-11 5 2 0,19-4 4 15,-10 0 5-15,3 4-1 0,-12 0 2 0,18 0 5 16,-18 0 4-16,22 1 2 0,-11 2 1 0,-4-1-4 16,1 5 4-16,4 1 6 0,-8-1 4 0,6 5 1 0,-1 1-1 15,-1-2-4-15,1 6-1 0,-2 1-5 16,1-1-1-16,-1 1 0 0,1 2-5 0,2 1-6 16,-4-3 0-16,-1-1-5 0,-1 1 0 0,2 3-3 0,0-1-5 15,-3-6-2-15,0 1-6 0,-2-1-21 0,-1-1-10 16,-1 1-21-16,1-14-18 0,-3 19-20 0,6-11-21 15,-3-8-22-15,-5 16-22 0,5-16-32 0,0 0-45 16,-3 8-177-16,3-8-425 0,0 0 188 0</inkml:trace>
          <inkml:trace contextRef="#ctx0" brushRef="#br0" timeOffset="128459.48">17554 9367 76 0,'0'0'256'0,"0"0"-21"0,0 0-18 15,0 0-21-15,0 0-21 0,0 0-11 0,0 0-16 16,0 0-5-16,0 0-11 0,0 0-8 0,0 0-5 16,0 0-1-16,0 0-8 0,0 0-7 0,0 0-6 15,15 24-3-15,-15-24-11 0,6 13-4 0,-6-13-12 16,4 10 0-16,-4-10-10 0,4 11-4 0,-4-11-5 16,6 11-8-16,-6-11-3 0,0 0 0 0,5 9-4 15,-5-9-5-15,0 0-4 0,3 12 1 0,-3-12-3 0,0 0 0 16,6 6-4-16,-6-6 5 0,0 0-5 0,0 0 2 15,0 0-3-15,0 0-3 0,10 4-3 0,-10-4 0 16,0 0-1-16,0 0 0 0,0 0-3 0,21-12 0 16,-15 7 0-16,-6 5-1 0,12-10-5 0,-7 6-3 15,4-3-3-15,-5-1-1 0,5 1-9 0,0 2 4 16,-2-3-4-16,1 2 2 0,2 1 2 0,-1-5-4 16,5 3 4-16,-2 0 4 0,-1-2-5 0,1 1 3 15,-3 3 1-15,3-1 2 0,-4 1-2 0,7-3 1 0,-2 4 2 16,-2 0 1-16,2-4-1 0,0 3-1 0,-1 1 2 15,-1-2-1-15,2 1 4 0,1-1-5 16,-4 2 6-16,-10 4-3 0,19-3 1 0,-8 2 0 0,-11 1 0 16,19-4 0-16,-11 2 1 0,-8 2 2 0,19 0-4 15,-19 0 0-15,16 0 2 0,-16 0-2 0,14 2 2 16,-14-2 1-16,10 5 0 0,-10-5-1 16,9 10-1-16,-6-2 2 0,-3-8 3 0,5 13-1 0,-4-2 0 15,-1-11 11-15,-1 18-2 0,1-5 3 0,-3 2 3 16,1 1 1-16,1-2-5 0,-4 1 9 0,4 1-5 15,-1-1 0-15,-1 1 3 0,3-1 0 0,0 2 2 16,3 0 1-16,-3-2-2 0,2 1 1 0,4-1-6 16,0-1 7-16,0 1-7 0,0-4 3 0,3 3-4 0,0-2 0 15,2-1 1-15,1 1-6 0,0-4-9 16,2 4-18-16,-4-5-15 0,2 3-23 0,0-3-25 16,-3-3-30-16,3 2-29 0,-2-3-35 0,1-2-49 15,-11-1-239-15,19-1-499 0,-19 1 222 0</inkml:trace>
        </inkml:traceGroup>
      </inkml:traceGroup>
    </inkml:traceGroup>
    <inkml:traceGroup>
      <inkml:annotationXML>
        <emma:emma xmlns:emma="http://www.w3.org/2003/04/emma" version="1.0">
          <emma:interpretation id="{FDA314FC-846D-4C6F-BA70-A31B883F2181}" emma:medium="tactile" emma:mode="ink">
            <msink:context xmlns:msink="http://schemas.microsoft.com/ink/2010/main" type="paragraph" rotatedBoundingBox="4847,12022 29264,12469 29240,13791 4822,133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FE368D9-9EAB-472A-B93A-CE874E8EA232}" emma:medium="tactile" emma:mode="ink">
              <msink:context xmlns:msink="http://schemas.microsoft.com/ink/2010/main" type="line" rotatedBoundingBox="4847,12022 29264,12469 29240,13791 4822,13344"/>
            </emma:interpretation>
          </emma:emma>
        </inkml:annotationXML>
        <inkml:traceGroup>
          <inkml:annotationXML>
            <emma:emma xmlns:emma="http://www.w3.org/2003/04/emma" version="1.0">
              <emma:interpretation id="{70673905-1BA1-4C26-BB65-82A9B134A0FA}" emma:medium="tactile" emma:mode="ink">
                <msink:context xmlns:msink="http://schemas.microsoft.com/ink/2010/main" type="inkWord" rotatedBoundingBox="4839,12419 7491,12467 7477,13210 4826,13162"/>
              </emma:interpretation>
            </emma:emma>
          </inkml:annotationXML>
          <inkml:trace contextRef="#ctx0" brushRef="#br0" timeOffset="130666.33">4015 11670 145 0,'0'0'191'0,"-21"-2"-14"0,8 4-8 0,-1-2-14 16,2 2-13-16,12-2-16 0,-21 3-8 15,12-1-10-15,-6 1-8 0,7 0-7 0,8-3-9 0,-20 8-5 16,13-2-5-16,-4-4-8 0,2 3-6 0,9-5-4 16,-9 10-3-16,3-3-2 0,6-7-4 0,-9 9-3 15,5-2-9-15,4-7 4 0,-5 13-2 0,5-13-3 16,-1 13 5-16,1-13-4 0,6 12-1 0,0-6-3 15,-3 5-1-15,3-4-2 0,6 3-5 0,-3-1 0 16,-2 2-3-16,7 0 3 0,-2-3-7 0,-1 3-2 16,1-1-2-16,3 0 0 0,-1 2-2 0,-1-2 0 15,-1 2-6-15,2-3 3 0,-4 4 0 0,2-3-1 16,1 1-1-16,1 2 1 0,-4-2-1 0,1 0 0 0,-1 2-2 16,-1-2 2-16,-3-4-3 0,6 4 0 0,-8 0-1 15,-1-3 1-15,3 4-1 0,-1-1 2 0,-2-1-2 16,1-2 2-16,-2 4-6 0,-2-12 5 0,1 18-3 15,-4-4 3-15,3-14-2 0,0 19 2 0,-3-9-1 16,3-10-1-16,-3 20-2 0,2-12 3 0,-4 0-1 16,-1 2-1-16,0-2 0 0,-1-1 3 0,1 1 2 15,-1-5 4-15,-1 4 4 0,-4 3 1 0,5-3 1 16,-5-2 6-16,1 1-5 0,1-4 2 0,-2 3 2 16,-3-3 1-16,8 1 2 0,-13-1 2 0,5-2 6 15,-1-2-4-15,1 1 7 0,0-3-1 0,2 1-1 16,-5 0 0-16,9-2-1 0,-5-1-3 0,-1 1-1 0,5 0 2 15,1 1-2-15,9 4-6 0,-16-11 1 0,10 5 0 16,6 6-3-16,-9-12-3 0,4 5-6 16,5 7-8-16,0-13-18 0,0 13-12 0,0 0-16 0,12-18-7 15,-3 12-14-15,8 1-6 0,-3 0-4 0,6 2 0 16,-1-1-6-16,1 3-11 0,6 1 12 0,1-2 12 16,0 2 1-16,1 0 13 0,2 0 1 0,-3 0 8 15,3 0 9-15,1 0 9 0,-2 0 16 0,3-1 9 16,-2 2 10-16,-3-1 13 0,1 0 5 0,-5-1 3 15,-4 1 3-15,-1-1 9 0,0-2 0 0,-2 0 2 16,-4 3-1-16,3 0-1 0,-15 0-4 0,21-1 1 16,-10 1-6-16,-11 0-3 0,13 4-4 0,-13-4 1 0,13 5-4 15,-7 0 2-15,0 0 1 0,-6-5 3 0,5 12 1 16,-5-12 6-16,4 18 2 0,-2-7-1 16,1 0-1-16,-3-1-2 0,3 5-3 0,-3-2 1 0,0 0-5 15,0 0 1-15,0 3-3 0,0-3 1 0,3 2-6 16,-2-5 3-16,-1 1-2 0,0-11-1 0,2 16-1 15,-2-16-2-15,0 15-3 0,0-7-4 0,0-8-13 16,1 11-10-16,-1-11-19 0,0 0-15 0,0 13-15 16,0-13-14-16,0 0-21 0,3 10-30 0,-3-10-41 15,0 0-43-15,0 0-202 0,0 0-447 0,0 0 198 16</inkml:trace>
          <inkml:trace contextRef="#ctx0" brushRef="#br0" timeOffset="130891.13">4594 11871 5 0,'0'0'260'0,"-5"-13"-21"0,5 13-25 0,-4-14-20 0,4 14-22 15,0 0-22-15,0 0-11 0,0 0-26 0,0 0-23 16,0 0-17-16,14-7-27 0,-14 7-22 0,0 0-18 15,0 0-20-15,20 21-28 0,-13-15-14 0,-1 1-14 16,2 1-29-16,-2 2-41 0,0-1-78 0,0 2-235 16,0-3 104-16</inkml:trace>
          <inkml:trace contextRef="#ctx0" brushRef="#br0" timeOffset="131354.73">4775 12139 184 0,'0'0'184'15,"9"9"-9"-15,-4-1-14 0,-5-8-10 0,6 14-11 16,0-8-9-16,-3 4-15 0,1-2-7 0,-1 0-15 16,2 2-3-16,-4-2-13 0,5 0-6 0,-6 2-5 0,2 1-3 15,2-2-8-15,-4-9-7 0,3 16-1 0,0-10-11 16,-3-6-1-16,2 13 0 0,-2-13-4 16,3 11-5-16,-3-11-1 0,0 0-3 0,3 7-3 0,-3-7 0 15,0 0 5-15,0 0-4 0,0 0-5 0,3 8-1 16,-3-8 1-16,0 0-5 0,0 0 1 0,0 0-4 15,13-21-8-15,-4 13-12 0,-5-2-2 0,7-1-3 16,1-2-2-16,-5 0-4 0,2-2-5 0,2 1-3 16,1 1 3-16,-1-1 4 0,1 3 0 0,0-2 3 15,-4 1 8-15,4 1 2 0,-5 1 8 0,5 1 7 0,-1 2 0 16,-5 1 6-16,4-1 2 0,-1 1 6 16,-9 6 0-16,13-7-3 0,-4 2 5 0,-9 5 1 15,12-6 4-15,-4 4-5 0,-8 2-2 0,0 0 0 0,0 0 4 16,19 6-3-16,-19-6 2 0,5 7 8 15,-5-7 7-15,1 11 1 0,-1-11 6 0,5 17-2 16,-5-17 2-16,-5 23 0 0,4-15-5 0,-1 3 2 0,1 2-3 16,-1-1-5-16,-1 2-1 0,-1 0-2 0,2-4-7 15,1 7 3-15,-5-4 1 0,6-1-5 0,0 0 0 16,-3-2-4-16,3-10 0 0,0 20-10 0,0-20-16 16,0 17-17-16,3-10-20 0,-3-7-11 0,0 17-18 15,0-17-16-15,6 9-24 0,1-3-25 0,-7-6-29 16,9 7-50-16,1-5-121 0,-10-2-367 0,17 0 162 15</inkml:trace>
          <inkml:trace contextRef="#ctx0" brushRef="#br0" timeOffset="131920.69">5624 12123 71 0,'0'0'209'0,"-3"-13"-14"16,3 13-10-16,0 0-15 0,-6-9-14 0,6 9-14 0,0 0-18 16,-10-9 0-16,10 9-7 0,-14-2-1 0,14 2-9 15,-16 2-5-15,16-2-6 0,-20 3-4 16,6-1-5-16,0 4-6 0,1 0-6 0,4 1-5 0,-5 0-2 16,4 2 0-16,-5 0-7 0,5-2-1 0,-1 4-10 15,2 1-1-15,-1-1-7 0,4 0-6 0,-2-1 3 16,4 4-3-16,-1-4-3 0,5-1 0 0,0-9-5 15,0 19-1-15,0-8-2 0,5-4-1 0,4 0-3 16,-3 0-2-16,7 1-2 0,1-2 3 0,3 2-5 16,1-4-3-16,3 2 0 0,6-3 2 0,1-1-6 0,2-2 4 15,3 0-6-15,9-2 4 0,0-3-2 16,-4 4-2-16,4-6-12 0,1 2-9 0,-1-6-9 16,1 3-9-16,-14-2-2 0,7-3-8 0,-11 2-9 0,2-2-1 15,-2 2 3-15,-1-3 2 0,-9 2 2 16,1 1 7-16,-2 2 4 0,-2-2 4 0,-5 2 1 15,-1-1 7-15,-6 0 5 0,0 10 5 0,6-12 8 0,-6 12 2 16,-6-15 5-16,6 15 6 0,-13-6-3 0,1 4 2 16,1-1 5-16,-5 3 0 0,16 0 0 15,-34 3 6-15,17 1 4 0,1 0-1 0,-1 1 6 0,1 5-2 16,2-2 0-16,-2 0-3 0,4 3 2 0,-4-1-4 16,5 2-1-16,2-1 4 0,3 1 0 0,2 1 2 15,1-2-5-15,0 2 0 0,3-13-2 0,7 22 1 16,5-9 0-16,-4-4-1 0,7 2 0 0,1 0-4 15,-2-2-2-15,8 0 2 0,3 2-3 0,2-1 0 16,12-2-2-16,0-1-14 0,2-1-18 0,-2 3-17 0,-9-7-19 16,-5 2-20-16,2-1-30 0,5 0-9 0,-9 0-35 15,-3-3-40-15,2 1-199 0,-7-1-425 16,6 3 187-16</inkml:trace>
        </inkml:traceGroup>
        <inkml:traceGroup>
          <inkml:annotationXML>
            <emma:emma xmlns:emma="http://www.w3.org/2003/04/emma" version="1.0">
              <emma:interpretation id="{98AE8E31-D9DA-4787-AF81-208A31501958}" emma:medium="tactile" emma:mode="ink">
                <msink:context xmlns:msink="http://schemas.microsoft.com/ink/2010/main" type="inkWord" rotatedBoundingBox="8463,12288 11457,12343 11437,13438 8443,13384"/>
              </emma:interpretation>
            </emma:emma>
          </inkml:annotationXML>
          <inkml:trace contextRef="#ctx0" brushRef="#br0" timeOffset="133805.18">7412 12187 84 0,'0'0'177'0,"0"0"-24"0,0 0-10 0,0 0-8 15,0 0-10-15,0 0-12 0,0 0-2 0,-15 16-1 16,15-16-13-16,0 0-5 0,0 14-4 0,0-14-4 16,0 11-3-16,0-11-2 0,0 0 0 0,6 21-3 0,-3-15 0 15,3-1 1-15,-6-5-7 0,11 13-1 16,-5-9-3-16,-2 1-1 0,8 0-4 0,-2-2-3 15,2 2-5-15,-1-2-2 0,2 0-4 0,2 1-5 16,2-3-3-16,-1-1-8 0,-3 3 3 0,7-4-6 0,-1 1-2 16,-2-2-4-16,-1 1 1 0,3-3-4 0,-2 0-4 15,2 0 0-15,-2-2-2 0,-2-1-2 0,1 1 1 16,0-2-3-16,-2 0-3 0,-1-1-2 0,2 2-7 16,-1-3-2-16,-4-2 0 0,2 4 2 0,1-3-6 15,-7 0 2-15,2 3-1 0,-2-2 2 0,-3 3 1 16,3-3-1-16,-6 10 1 0,1-16-4 0,-1 6 7 15,0 10-2-15,-1-16-2 0,1 16 3 0,-12-14-2 16,9 7-2-16,3 7 5 0,-14-10-2 0,5 5-1 0,-1-1 3 16,10 6 0-16,-19-8-2 0,5 2 4 0,2 2 3 15,-1 3 0-15,-1 0 1 0,1 0-1 16,-2 1 4-16,-1 1 1 0,-1-1 0 0,1 1 2 0,-1 0 3 16,4 3-3-16,-2 0-2 0,-1 1 1 0,2 3 1 15,1-5-1-15,-1 3 1 0,-1 3-5 0,2-2 6 16,0 3-5-16,7-3 3 0,-8 2-3 0,8 0 4 15,0-2-3-15,-1 7 0 0,1-6-1 0,0 5 2 16,1-6-1-16,2 3 2 0,3-10-4 0,-6 18 2 16,6-18-1-16,0 14 2 0,0-14 2 0,6 17-2 15,0-10 1-15,-4-1-4 0,7-1 2 0,0 1-4 16,-2-3 2-16,7 2-1 0,1 1 2 0,-2-2 0 16,0-1-4-16,1 3-2 0,5-6-9 0,-4 0-2 15,2-2-3-15,2 1-7 0,0 1-2 0,-5-5-9 16,2 0 0-16,4 0-5 0,-1-1-2 0,-3 0-3 15,4-2-2-15,2-3-3 0,-8 3 3 0,5-4 1 16,-6 2 2-16,4-1 8 0,-5 2 1 0,1-2 2 0,1 4 4 16,-3-4 1-16,-3 4 9 0,1 0 5 0,-3 1-6 15,-6 6 17-15,10-8 2 0,-4 3-2 16,-6 5 1-16,0 0-7 0,8-5 3 0,-8 5 5 0,0 0 2 16,0 0 9-16,0 0 6 0,9 20 1 15,-9-20 0-15,-3 18 2 0,3-7 0 0,-6 0 2 16,3 3 0-16,-2-1-2 0,5 1 0 0,-6 2 1 0,6 0-4 15,0-1-2-15,-3 1-1 0,0-2-2 0,3 2 1 16,0-4 0-16,0-2-4 0,3 0-2 0,-3-10-18 16,0 21-12-16,0-10-11 0,0-11-16 0,3 14-18 15,0-8-21-15,-3-6-16 0,8 12-26 0,1-10-37 16,-9-2-179-16,13 4-373 0,-4-4 165 0</inkml:trace>
          <inkml:trace contextRef="#ctx0" brushRef="#br0" timeOffset="134159.02">8398 12232 43 0,'13'-1'207'16,"-13"1"-7"-16,17 1-11 0,-17-1-15 0,19 0-8 0,-7 0-5 15,2 0-8-15,5 3-4 0,0-2-3 0,-2 1-5 16,10-2-2-16,-8 4-8 0,-1-2-8 0,9-1-9 16,-11 3-9-16,4-2-7 0,-4 0-6 0,3 1-6 15,-1-1-8-15,0 0-8 0,2 0-7 0,-6 2-8 16,3-4-2-16,-4 0-5 0,4 1-9 0,-4-1-1 16,-4 2-2-16,-9-2-8 0,22 0 1 0,-22 0-2 15,17 4-4-15,-17-4-1 0,16 1-5 0,-16-1-8 16,12 0-1-16,-12 0-7 0,0 0-8 0,14 0-12 15,-14 0-10-15,0 0-15 0,0 0-12 0,0 0-15 16,0 0-19-16,0 0-21 0,0 0-17 0,0 0-8 0,0 0-19 16,0 0-22-16,0 0-45 0,0 0-114 0,0 0-364 15,-51-1 161-15</inkml:trace>
          <inkml:trace contextRef="#ctx0" brushRef="#br0" timeOffset="134409.26">8406 12416 135 0,'0'0'199'0,"0"0"-13"0,11 11-10 16,0-10-9-16,-11-1-8 0,19 6-11 0,-4-4-6 16,2 3-3-16,2-3-5 0,-1 2-3 0,10-3-9 15,-5 5-1-15,5-5-12 0,-4 2-11 0,-2-3-9 16,-5 1-12-16,2 1-5 0,-6-2-8 0,4 5-7 15,-5 1-9-15,1-6-11 0,-1 0-18 0,-12 0-19 16,19 2-19-16,-11 2-24 0,-8-4-16 0,12 4-21 16,-12-4-26-16,10 1-22 0,-10-1-27 0,11 2-186 15,-11-2-367-15,0 0 163 0</inkml:trace>
          <inkml:trace contextRef="#ctx0" brushRef="#br0" timeOffset="135116.86">9244 12242 130 0,'0'0'196'0,"10"-11"-11"0,-7 4-23 16,-3 7-14-16,14-13-10 0,-9 4-11 0,7 3-10 15,0-3-13-15,-4 0-7 0,5 1-7 0,-2-1-11 16,5 2-2-16,-3-2-13 0,1-2 1 0,1 7-3 16,-2-5-15-16,4 2 5 0,-4 1-6 0,-1-1 0 15,0 1-3-15,0 3 2 0,-3-1-3 0,3 4-3 16,-12 0-2-16,25-6-3 0,-16 6 0 0,6 0-1 15,-15 0-3-15,22 1-7 0,-13 1 2 0,2 1-1 16,-2 1-7-16,3-1-1 0,-3 7 2 0,1-2-5 16,-3 0-1-16,4 3 2 0,-8-3-2 0,1 6 5 0,2 1-1 15,-6-1-5-15,3 3 6 0,-3 4 0 0,-3 0 2 16,-3-5-1-16,0 6-3 0,-1 2 3 16,-7-2-5-16,-2 2 4 0,3-3-3 0,-5 1 0 0,-5 8-1 15,4-9 0-15,-11 7-2 0,3-2 2 0,3-6-5 16,1 0 3-16,-1-3-5 0,0-1 2 0,3-2-2 15,-1-2 2-15,2-5-1 0,1 2-2 0,-1 4 2 16,1-6 0-16,6-4-1 0,-4 4-2 0,2-3 0 16,-1 0 1-16,5-1 1 0,1 1-3 0,-2-3 0 15,12-1 2-15,-16 2 1 0,16-2 2 0,-11 0-8 16,11 0 6-16,0 0-2 0,-12-7 0 0,12 7-2 16,0 0-3-16,0 0-1 0,0-15-3 0,0 15-1 15,0 0-2-15,14-17 1 0,-8 14 1 0,6-3 0 0,-5 1 0 16,10-1-1-16,-3-2 6 0,3 3-4 15,-1 0-1-15,1 2 1 0,2-1 3 0,6 1-2 16,-1 0 3-16,2 3-2 0,-3-1 1 0,3-2-1 0,2 6-1 16,-1-3 3-16,4 1 0 0,-4-1-1 15,0 2 3-15,-2-1-2 0,5 2 3 0,-4 0-6 16,-1-2 5-16,-6-1-6 0,1 3 5 0,-4-2 0 16,-4-1-1-16,3 2-7 0,-15-2-8 0,19 0-9 0,-10 2-7 15,-9-2-6-15,12 2-6 0,-12-2-15 0,0 0-20 16,18 0-21-16,-18 0-26 0,0 0-19 15,12-10-49-15,-12 10-135 0,5-10-356 0,-1 4 158 0</inkml:trace>
          <inkml:trace contextRef="#ctx0" brushRef="#br0" timeOffset="135808.98">9985 11690 22 0,'0'0'183'16,"0"0"-14"-16,0 0-14 0,0 0-4 0,0 0-13 15,0 0-7-15,0 0-9 0,0 0-2 0,0 0-4 16,0 0-2-16,0 0-7 0,0 0-6 0,0 0-2 16,0 0-11-16,-3 40-3 0,3-40-7 0,4 10-2 15,-4-10-4-15,5 15-4 0,-5-15-5 0,3 9-10 16,-3-9 1-16,4 14-7 0,-4-14-3 0,5 10-3 15,-5-10-7-15,7 11-3 0,-7-11-3 0,5 11-4 16,-1-5 2-16,-4-6-5 0,3 7-3 0,-3-7 3 16,0 0-9-16,3 11 3 0,-3-11 0 0,0 0-3 0,0 0 1 15,8 6-5-15,-8-6 4 0,0 0 0 0,0 0 2 16,0 0-4-16,0 0-4 0,0 0-1 16,0 0-1-16,0 0-4 0,13-23 3 0,-13 23-9 0,7-12 1 15,-1 5-1-15,-6 7 0 0,8-17-1 0,-1 4 2 16,2 1-4-16,-4 0 2 0,4 1-2 0,0 0 4 15,1-2-1-15,-5 5 3 0,5-5-4 0,-3 4 0 16,2-2 1-16,2 0 4 0,-4 5-1 0,-1-3-3 16,2 2 1-16,-2 0 3 0,0 3-1 0,3-6 2 15,-9 10-3-15,10-11 3 0,-1 8-2 0,-9 3-3 16,10-6 4-16,-1 1 2 0,-9 5-1 0,0 0-2 16,15-3-1-16,-15 3 1 0,0 0-1 0,12 1 1 15,-12-1 2-15,0 0 1 0,14 8-5 0,-10-3 6 0,-4-5-10 16,8 17 14-16,-5-9 1 0,3 4 2 0,-3 2 1 15,3 2 2-15,-4-1-2 0,3 1-3 16,-2 0 3-16,0 2 0 0,-2 5-8 0,7 0 7 0,-4 1 0 16,-1-1-2-16,2 1 1 0,1-1-4 0,-3-4-12 15,1 3-21-15,-1-4-23 0,2-1-25 0,-2 1-28 16,3-4-49-16,0 1-238 0,1-1-424 16,3-3 189-16</inkml:trace>
        </inkml:traceGroup>
        <inkml:traceGroup>
          <inkml:annotationXML>
            <emma:emma xmlns:emma="http://www.w3.org/2003/04/emma" version="1.0">
              <emma:interpretation id="{83BC3EFC-D640-4959-AB84-B96076671BFE}" emma:medium="tactile" emma:mode="ink">
                <msink:context xmlns:msink="http://schemas.microsoft.com/ink/2010/main" type="inkWord" rotatedBoundingBox="12894,12583 13622,12596 13613,13097 12885,13084"/>
              </emma:interpretation>
            </emma:emma>
          </inkml:annotationXML>
          <inkml:trace contextRef="#ctx0" brushRef="#br0" timeOffset="136802.77">11839 12052 149 0,'0'0'231'0,"0"0"-9"15,0 0-21-15,0 0-19 0,0 0-15 0,0 0-17 0,-2-16-12 16,2 16-15-16,0 0-6 0,0 0-4 0,0 0-6 16,0 0 3-16,0 0-9 0,0 0 1 0,0 0-6 15,8 30-1-15,-8-30-5 0,6 16-3 0,-6-8-8 16,1 3-4-16,2-2-3 0,-1 2-6 16,-1 2-5-16,2-2-7 0,-1 0-2 0,-1 3-8 15,1-1-1-15,0 0-6 0,0-2-3 0,-2-1-1 0,4-2-4 16,-2 3-5-16,-2-11 2 0,0 15-5 0,1-6-5 15,-1-9 7-15,0 14-9 0,0-14 1 0,2 10-5 16,-2-10-11-16,0 0-13 0,-3 14-12 0,3-14-14 16,0 0-14-16,0 11-19 0,0-11-14 0,0 0-22 15,0 0-18-15,0 0-15 0,0 0-37 0,0 0-58 16,0 0-150-16,0 0-419 0,0 0 185 0</inkml:trace>
          <inkml:trace contextRef="#ctx0" brushRef="#br0" timeOffset="137135.82">12144 11869 17 0,'0'0'241'0,"3"-15"-21"15,-3 15-20-15,2-10-17 0,-2 10-24 0,0 0-12 16,4-10-17-16,-4 10-15 0,0 0-11 0,0 0-16 16,0 0-17-16,0 0-18 0,0 0-18 0,0 0-21 15,0 0-12-15,0 0-19 0,0 0-14 0,0 0-17 16,17 17-19-16,-17-17-25 0,7 10-35 0,-2-2-107 16,-5-8-252-16,13 10 113 0</inkml:trace>
          <inkml:trace contextRef="#ctx0" brushRef="#br0" timeOffset="137510.85">12465 12028 150 0,'0'0'185'16,"0"0"-15"-16,0 0-6 0,-30-13-12 0,30 13-12 15,0 0-4-15,-21-4-8 0,21 4-9 0,-19 4-8 16,19-4-11-16,-15 0-11 0,5 4-3 0,10-4-9 15,-15 3-6-15,6 0-6 0,-2 0-7 0,11-3-7 16,-13 5-3-16,13-5-5 0,-12 7-4 0,4-3-2 16,8-4-1-16,-8 8-5 0,2-3-3 0,6-5-1 15,-5 9-2-15,5-9-7 0,-1 11-1 0,1-11-1 16,0 0 2-16,1 16-4 0,-1-16-1 0,11 12 0 16,-5-4-2-16,4-2 1 0,0 4 0 0,2 0-1 0,2-2-4 15,-1 3 6-15,1 1-1 0,2-4 2 16,0 3 0-16,5 2-2 0,-6-2 0 0,0 1-5 15,0-1 3-15,0-2-3 0,-2 2-1 0,-1 2 0 0,-1-5-1 16,-2 0-1-16,-2 2 1 0,2-1-2 16,-4-4-1-16,-5-5 1 0,7 12 3 0,-7-12 1 15,1 8 6-15,-1-8 6 0,0 0-2 0,0 0 3 0,-11 13 2 16,11-13-1-16,-15 0 1 0,15 0-5 0,-21-5 2 16,21 5-2-16,-21-4 0 0,9 2-4 0,-1 0-1 15,-2-1-1-15,-2 1-2 0,2 0-9 0,2-3-6 16,5 1-9-16,8 4-15 0,-20-4-21 0,11 3-16 15,9 1-17-15,-15-2-22 0,15 2-13 0,-9-2-20 16,9 2-35-16,0 0-182 0,0 0-386 0,0 0 172 16</inkml:trace>
        </inkml:traceGroup>
        <inkml:traceGroup>
          <inkml:annotationXML>
            <emma:emma xmlns:emma="http://www.w3.org/2003/04/emma" version="1.0">
              <emma:interpretation id="{4127A9C0-2956-4579-B741-61E6D734FEF1}" emma:medium="tactile" emma:mode="ink">
                <msink:context xmlns:msink="http://schemas.microsoft.com/ink/2010/main" type="inkWord" rotatedBoundingBox="14465,12620 16692,12661 16679,13334 14452,13294"/>
              </emma:interpretation>
            </emma:emma>
          </inkml:annotationXML>
          <inkml:trace contextRef="#ctx0" brushRef="#br0" timeOffset="140417.14">13490 11998 76 0,'0'0'217'0,"0"0"-12"0,0 0-20 0,3-12-15 16,-3 12-21-16,0 0-17 0,0 0-8 0,0 0-13 16,0 0-11-16,0 0 4 0,0 0-5 0,0 0-2 15,0 0-3-15,-5 36-6 0,4-25-7 0,1 2-2 0,0 2-5 16,0 1-4-16,-3-1-8 0,3 2 0 16,3 1-14-16,-6 0 0 0,3 0-3 0,3 0-3 15,-6-2-6-15,0 4-3 0,0-2-1 0,0-2-7 16,1 0-2-16,-2-3-2 0,2 4-1 0,-2-5 2 0,-2 1-7 15,0-4-4-15,4-1-9 0,2-8-14 0,-7 14-11 16,7-14-13-16,-6 17-15 0,3-13-13 0,3-4-13 16,-9 7-21-16,9-7-8 0,-9 5-14 0,9-5-23 15,0 0-30-15,0 0-144 0,0 0-343 0,-13-15 152 16</inkml:trace>
          <inkml:trace contextRef="#ctx0" brushRef="#br0" timeOffset="140737.35">13615 12004 157 0,'0'0'197'0,"0"0"-15"0,18 1-14 15,-18-1-7-15,13 5-16 0,-4 0-10 0,2 2-6 0,2 3-5 16,2-1-5-16,0 2-5 0,-2 1-10 0,10 5-6 15,-5-3-6-15,-1 4 0 0,1-1-9 16,-1 1-6-16,1 0-5 0,-2-1-5 0,2 1-7 0,-5-5-6 16,-1 1-4-16,2 2-3 0,-1-2-7 0,-1 1 0 15,2-3-6-15,-4 1-3 0,0-3-5 0,4-1 3 16,-5 0-8-16,3 1 2 0,-2 0-4 0,-1-5-2 16,-3 1-10-16,3 0-10 0,-2-1-12 0,-7-5-14 15,17 6-13-15,-11-5-28 0,-6-1-7 0,10 3-26 16,-10-3-21-16,0 0-14 0,23-10-51 0,-20 4-149 15,4-3-365-15,1-1 161 0</inkml:trace>
          <inkml:trace contextRef="#ctx0" brushRef="#br0" timeOffset="141074.85">14153 11885 161 0,'-6'-6'177'0,"6"6"-14"16,0 0-23-16,0 0-5 0,0 0-6 0,0 0-12 15,0 0-9-15,-22 11-1 0,16-5-1 0,2 3-8 16,1 3-2-16,-2-1-3 0,2 3-3 0,-3 3-1 16,5-3-5-16,-4 4-1 0,4 6-2 0,-2-3-4 15,3-4-1-15,-2 7-9 0,2-8-2 0,0 7-3 0,2-7-3 16,1 0-6-16,-2 5-2 0,-1 0-4 0,5-4-5 15,-2 1-5-15,-2-1-1 0,2-3-4 0,-1 3-2 16,2-3-6-16,-2-1 1 0,1 0-6 16,1-2 0-16,-3-2-11 0,-1-9-13 0,5 18-9 0,-1-11-13 15,-4-7-18-15,5 16-12 0,-2-11-18 16,-3-5-9-16,7 14-9 0,-4-8-19 0,-3-6-24 16,11 7-16-16,-11-7-33 0,12 4-133 0,-12-4-343 0,19 0 153 15</inkml:trace>
          <inkml:trace contextRef="#ctx0" brushRef="#br0" timeOffset="141446.52">14490 12244 142 0,'0'0'166'0,"0"0"-10"0,0 0-9 0,0 0-19 15,15 11-8-15,-15-11-8 0,12 8-10 0,-6-2-9 0,2-1-6 16,-1 1-6-16,1-2-9 0,0 2-5 15,0 1-2-15,5-3-5 0,1 3-2 0,1-2-5 16,-2 1-5-16,7-1-12 0,-3-3 6 0,0-2-5 0,-1 5 2 16,1-3-5-16,-1 1 1 0,0-6-9 0,-1 2-2 15,3 0-4-15,-4-4 0 0,-1 3 0 16,2-3-2-16,0-3 2 0,-6 2-5 0,0 1 2 0,1-2-7 16,-2-2 4-16,1-1-5 0,-5 2-1 0,2-7-1 15,-4 2-8-15,1 0 7 0,-3 0-3 0,-5-2 2 16,-1 0-1-16,-1-1 3 0,-4 4-7 0,1-2 0 15,-4 3 1-15,-8-5 1 0,1 2 0 0,0 0-1 16,-4 4 1-16,1 1-1 0,0 2-1 0,2 0 0 16,2 1-3-16,1 4 5 0,-2 2-4 15,3-3-4-15,0 2-8 0,2 2-23 0,0 2-6 0,1-1-2 16,3-2-29-16,1 4 3 0,11-4-19 0,-18 3-16 16,18-3-27-16,-9 6-138 0,9-6-291 0,0 0 129 0</inkml:trace>
          <inkml:trace contextRef="#ctx0" brushRef="#br0" timeOffset="141801.19">15127 11977 166 0,'0'0'200'0,"11"-6"-20"0,-11 6-13 0,13-4-13 16,-13 4-12-16,16-1-9 0,-5-1-10 0,-11 2-9 15,24-2-4-15,-8 2-4 0,1 0-12 0,0 0-7 16,3 0-5-16,-1 2-6 0,1-2-6 0,-1 2-3 16,8-1-8-16,-3-1 1 0,3 2-6 0,-2 0-4 15,0 0-2-15,-5-2-6 0,1 0-5 0,-2 0-6 16,0 0 5-16,-2 0-9 0,-1 4 1 0,-1-4-3 0,-5 0-6 15,-10 0 3-15,21 0-6 0,-13 1 1 16,-8-1-8-16,13 0-17 0,-13 0-7 0,0 0-17 0,0 0-15 16,0 0-10-16,0 0-14 0,0 0-14 0,0 0-21 15,0 0-20-15,0 0-14 0,0 0-34 16,0 0-125-16,-48-5-323 0,37 5 143 0</inkml:trace>
          <inkml:trace contextRef="#ctx0" brushRef="#br0" timeOffset="142033.54">15331 12103 169 0,'0'7'199'0,"0"-7"-7"0,0 22-9 16,2-9-8-16,-1 3-12 0,2-1-8 0,-1-1-5 16,2 9-5-16,-2-8-12 0,-1 6-7 0,1-7-11 15,1 3-10-15,0 1-5 0,1 0-11 0,-2-3-8 0,-2 2-9 16,1-2-6-16,-1 3-5 0,0 5-9 15,-1-7-1-15,1 5-10 0,-2-7-5 0,-4-2-27 0,2 6-19 16,-4-3-36-16,2 1-28 0,-1 0-35 0,1-5-46 16,-1 1-224-16,4-1-412 0,-2-3 183 0</inkml:trace>
        </inkml:traceGroup>
        <inkml:traceGroup>
          <inkml:annotationXML>
            <emma:emma xmlns:emma="http://www.w3.org/2003/04/emma" version="1.0">
              <emma:interpretation id="{52A73FF0-2464-40B5-AC76-45C562D1AE5A}" emma:medium="tactile" emma:mode="ink">
                <msink:context xmlns:msink="http://schemas.microsoft.com/ink/2010/main" type="inkWord" rotatedBoundingBox="17747,12843 18398,12855 18391,13240 17740,13229"/>
              </emma:interpretation>
            </emma:emma>
          </inkml:annotationXML>
          <inkml:trace contextRef="#ctx0" brushRef="#br0" timeOffset="144160.99">16690 12256 123 0,'0'0'194'0,"11"-5"-11"0,-11 5-9 16,0 0-12-16,12-6-9 0,-12 6-9 0,0 0-2 16,7-3-5-16,-7 3-11 0,0 0-6 0,0 0-12 15,0 0-10-15,10-4-8 0,-10 4-11 0,0 0-8 16,0 0-7-16,0 0-6 0,0 0-4 0,0 0-3 16,0 0-3-16,0 0-3 0,9 13-3 0,-9-13-3 15,11 9-1-15,-11-9-2 0,9 9-6 0,-2 2 3 16,1-7-2-16,2 5-1 0,5-4 0 0,0 2-2 15,4-4-4-15,-1 2-5 0,2-1 2 0,2 1 0 16,3-1-6-16,1-4 3 0,-1 3-6 0,-3-3 3 16,5-3-2-16,-12 3-4 0,3-2 2 0,0 0 0 0,-2-1-5 15,-2-3 2-15,-1-1-2 0,1 2 3 0,-1 1-7 16,-4-6 1-16,-2 3 0 0,1 0-6 16,-2-3-2-16,0 2-1 0,0-4-3 0,-5 1-2 0,-1 11-1 15,0-20-1-15,0 20 0 0,-10-25 6 0,2 14-2 16,-1 0 1-16,-1 1-4 0,-5 0 6 0,2 2 2 15,-5 1-6-15,1 0 8 0,-2 0-3 0,0 0 1 16,-1 3 4-16,-2-2 2 0,2 2 4 0,-2 2-1 16,4 2 3-16,-7 0 1 0,5 4 1 0,1-2-1 15,1 2-1-15,2-1 0 0,-1 4-1 0,2-1 1 16,1 2 1-16,3-1-2 0,2 0 1 0,2 0-4 16,1 1 2-16,0 1-1 0,0-2 1 0,6-7 0 15,-2 21-1-15,2-21 1 0,6 19-1 0,3-10 1 0,2 2-3 16,-1 0 1-16,4-1 5 0,3-1-7 0,1-2-3 15,-1 1-2-15,2-1 0 0,8-1-10 16,-2-1-1-16,-5 0-8 0,1-5-4 0,2 1-6 16,6 2-3-16,-4-7-2 0,-6 2 1 0,4-1 2 0,-4 1 2 15,1-4 3-15,-4 4 2 0,0-1 3 0,-1 1 4 16,-4 2 7-16,-1-5 7 0,1 3 6 0,-11 2 9 16,13-4 3-16,-13 4-2 0,0 0-2 0,17 0-3 15,-17 0-1-15,10 5 13 0,-10-5 0 0,9 8 3 16,-3 0 0-16,0 0 1 0,0 0-3 0,-3 2 0 15,6 5-1-15,-5 0-1 0,-1-4-2 0,5 5 0 16,-2-1-3-16,0 1-8 0,-3-1-24 0,4 1-26 16,-4-3-32-16,3 0-39 0,-5-5-35 0,2 1-70 15,-3-9-149-15,6 8-401 0,-6-8 179 0</inkml:trace>
        </inkml:traceGroup>
        <inkml:traceGroup>
          <inkml:annotationXML>
            <emma:emma xmlns:emma="http://www.w3.org/2003/04/emma" version="1.0">
              <emma:interpretation id="{A4E6015A-DD90-48BE-A9F2-909966469971}" emma:medium="tactile" emma:mode="ink">
                <msink:context xmlns:msink="http://schemas.microsoft.com/ink/2010/main" type="inkWord" rotatedBoundingBox="19147,12284 22189,12340 22167,13542 19125,13487"/>
              </emma:interpretation>
            </emma:emma>
          </inkml:annotationXML>
          <inkml:trace contextRef="#ctx0" brushRef="#br0" timeOffset="145053.66">18079 12308 245 0,'0'0'226'15,"0"0"-19"-15,0 0-25 0,18-4-18 0,-18 4-17 16,26 2-12-16,-9 1-14 0,8 5-12 0,2-1-12 15,4 0-12-15,-2 1-7 0,11 3-3 0,-1 1-12 16,-1-3-3-16,3-1-6 0,-3 5-5 0,-8-6-7 0,9 0-5 16,-11 0 0-16,1-3-6 0,-5-1-3 15,-6 0-1-15,2-2-3 0,-2 2-1 0,-1-3-1 0,1 0 6 16,-3 1 3-16,-4 1 4 0,-2-2 6 0,-9 0 1 16,20 0 3-16,-10 4 3 0,-10-4-2 0,14 1-4 15,-14-1-4-15,12 1-2 0,-12-1-6 16,9 5 0-16,-9-5-4 0,8 7-7 0,-8-7 7 0,11 11-1 15,-5-4-6-15,-3 1 1 0,0 1-2 0,3 0 1 16,-3 0-5-16,1 6-1 0,-1-6-1 0,0 5 2 16,-3-4-6-16,0-10-18 0,2 17-16 0,-7-9-23 15,5-8-31-15,-3 17-33 0,-3-11-30 0,6-6-40 16,-7 11-233-16,7-11-448 0,-12 1 198 0</inkml:trace>
          <inkml:trace contextRef="#ctx0" brushRef="#br0" timeOffset="144743.8">18548 12026 81 0,'20'-16'182'0,"-10"4"-22"0,8-7-12 16,-4 6-24-16,0-6-3 0,3 1-11 0,-7-2-10 16,2 0-11-16,0-4-12 0,-3 3-9 0,2 0 1 15,-2-4-8-15,-2 2-10 0,-1-2-8 0,-2 1 1 16,-1 4-4-16,-3-3 4 0,-1 4 2 0,2 3 0 16,-1-1 1-16,-3 0 1 0,2 3-3 0,-5 3-1 15,1 0-3-15,5 11 6 0,-11-15-6 0,8 5 2 16,-3 4-6-16,6 6-2 0,-15-6 0 0,4 5-3 15,11 1-4-15,-21 4 3 0,9 3 3 0,-1 0-2 16,0 0 4-16,-1 7 0 0,-2 3 7 0,-1 5-1 0,1 1 1 16,0 0-2-16,-7 11-4 0,7-2 5 15,-2 5-5-15,4-1-1 0,4 2 0 0,-2 1-2 0,2-2-2 16,4 2-2-16,-5 2 1 0,8-3-5 0,-3 1-1 16,2-3-2-16,2 2 0 0,4 0 0 0,-5-3-3 15,0 0-5-15,7 0 2 0,-2-7-3 0,1 6 3 16,-2-6-4-16,1-3 4 0,2 12-5 0,-2-8-2 15,-4-5-1-15,4 3-3 0,-2-5 2 0,-5 4-2 16,2-8-3-16,2 1-13 0,-2 2-12 0,0-4-18 0,-3-4-25 16,1 3-18-16,-2-2-22 0,-1-2-32 0,1 0-17 15,1-5-29-15,2 3-212 0,4-10-428 0,-11 7 190 16</inkml:trace>
          <inkml:trace contextRef="#ctx0" brushRef="#br0" timeOffset="145280.22">18888 12092 259 0,'6'-9'290'0,"0"3"-18"0,2-4-24 0,-1 7-22 0,4-2-24 15,-11 5-19-15,18-2-19 0,-6 2-19 0,-12 0-16 16,25 6-10-16,-13-2-19 0,1 4-27 0,-4-2-25 15,3 3-22-15,2 2-23 0,-5-2-22 0,2 2-20 16,1 2-23-16,-3-2-24 0,2 0-17 0,2-1-12 16,-4 2-15-16,2-1-17 0,-2 0-151 0,1-4-322 15,0 0 142-15</inkml:trace>
          <inkml:trace contextRef="#ctx0" brushRef="#br0" timeOffset="145508.43">19387 12255 130 0,'0'0'216'0,"11"-2"-12"0,-11 2-13 0,20 3-12 0,-20-3-15 16,15 6-10-16,-8-5-8 0,1 3-13 0,2 3 0 16,-2 3-7-16,2 1-8 0,-1 2-12 0,0 1-2 15,1 0-8-15,4 8-6 0,-2-1-3 0,-2 3-8 16,2-3-7-16,2-1-4 0,-3 5-11 0,-2-4-3 16,5 2-5-16,-1-2-6 0,1 0-1 0,-2 1-3 15,1-3-6-15,-6-3-2 0,4-1-5 0,-2-2-8 16,-2 0-19-16,2-2-18 0,-4-1-21 0,1-3-23 15,0 2-26-15,-2-4-32 0,-4-5-14 0,0 0-40 16,0 0-217-16,8 7-422 0,-8-7 186 0</inkml:trace>
          <inkml:trace contextRef="#ctx0" brushRef="#br0" timeOffset="145764.44">19783 12262 127 0,'0'0'235'0,"-7"-6"-23"16,7 6-15-16,0 0-20 0,-17 0-7 0,17 0-7 0,-16 6-11 15,6 1-9-15,-5 1-5 0,6 2-10 0,-5 1-6 16,-2 0-9-16,1 1-6 0,-3 4-11 0,2 0-8 16,-2 1-7-16,4-6-9 0,1 3-3 0,-1 1-8 15,1-2-3-15,1 1-7 0,-4 7-4 0,2-5-10 16,2 0 0-16,2-3-15 0,0 0-20 0,-1-1-20 15,2 0-31-15,3 1-22 0,-4-1-22 0,7-4-34 16,1 0-34-16,2-8-53 0,-3 15-148 0,3-15-393 0,6 13 174 16</inkml:trace>
          <inkml:trace contextRef="#ctx0" brushRef="#br0" timeOffset="146250.18">19816 12594 59 0,'14'-5'219'0,"0"1"-20"0,3 0-18 0,-2 0-14 16,6 0-18-16,-2 2-9 0,6-4-16 0,2-1-12 15,-1-2-7-15,-3 3-12 0,3-2-8 0,1 4-9 16,-2-6-6-16,0-2-8 0,-1 1-6 0,0-1-4 16,-3 3-7-16,-3-3-4 0,1-5-7 0,-4-1 0 15,-3 4-6-15,-4 1-5 0,-3-2-1 0,-2 1-4 16,0 1-3-16,-3-1 0 0,-6-1-4 0,1 2-3 15,-3 0-1-15,-4 2 0 0,0 0-1 0,0 2-1 16,-4 3 5-16,1-1 1 0,-1 0 3 0,-1 3 3 16,1 2 4-16,-1-2 2 0,-1 8-3 0,4-4 3 15,-3 6 4-15,2-1-3 0,2 2-5 0,-1 1 2 16,1 1-2-16,4 0 3 0,-1 2-5 0,2 4 0 16,2-3 1-16,3 4 0 0,-1 0 0 0,4 0-2 15,1 4 0-15,4 0-3 0,1-3-2 0,4 5 1 16,2-2-1-16,-2-5 2 0,5 1-4 0,3 0-1 15,-4-1-4-15,4-2-4 0,5 0-9 0,-2-2-8 0,5 1-9 16,0-5-10-16,1-1-4 0,-1-4-10 0,1-2-9 16,-1 0-13-16,3-2-17 0,1-9-24 0,4-3-19 15,5-5-30-15,-10-4-161 0,4-3-349 0,0 2 155 16</inkml:trace>
          <inkml:trace contextRef="#ctx0" brushRef="#br0" timeOffset="146621.33">21029 11900 53 0,'3'-9'228'0,"-3"9"-17"16,6-8-17-16,-6 8-25 0,0 0-16 0,0 0-15 15,0 0-15-15,0 0-2 0,0 0-13 0,0 0 7 16,-2 34-7-16,-1-19-7 0,0 2-6 0,2 11-2 16,-2-3-5-16,1 5-5 0,1-3-6 0,-4 11-7 15,4-3-4-15,-4 2-8 0,4 1-2 0,-1-2-8 16,2-10-8-16,-3 11 3 0,3-10-5 0,0 1-1 15,5-1-5-15,-5 9-2 0,1-9-1 0,4-1-5 0,-2-10-2 16,0 4 0-16,-2-2 0 0,5-2-6 0,-3 2 2 16,6-5-1-16,-2 0-3 0,-4-2 0 15,3-1 2-15,-1-3-2 0,-5-7-2 0,12 9-4 0,-12-9 2 16,7 1-2-16,-7-1 1 0,0 0-5 0,17-9 4 16,-17 9-5-16,6-15 0 0,-6 6 2 15,0 9-2-15,-3-25-4 0,-2 17 2 0,5 8-1 0,-7-24-2 16,1 9 2-16,-3 2-1 0,-3 0 0 0,-2 1 1 15,-3 4-3-15,2-1-1 0,-6 1 3 0,-2 2 2 16,5 3 2-16,-7-1 4 0,7 3-3 0,-1 2-1 16,-1 2 5-16,4-2-2 0,-2 5-4 0,3-3 6 15,3 5-7-15,0 1 10 0,3 2-5 0,2-3 7 16,1-2 0-16,5 5 0 0,1-11 4 0,0 20-2 16,3-9-2-16,4 4 2 0,2-4-2 0,1-1-1 15,2 0 1-15,6 3-2 0,2 2-1 0,3-5-5 16,3 1-20-16,-1 0-21 0,0-1-30 0,2 0-36 15,0 1-50-15,0-5-57 0,-2-1-243 0,2-3-488 0,0-2 216 16</inkml:trace>
        </inkml:traceGroup>
        <inkml:traceGroup>
          <inkml:annotationXML>
            <emma:emma xmlns:emma="http://www.w3.org/2003/04/emma" version="1.0">
              <emma:interpretation id="{6569DC1E-6B5E-45B2-AADF-3CA01DF788C6}" emma:medium="tactile" emma:mode="ink">
                <msink:context xmlns:msink="http://schemas.microsoft.com/ink/2010/main" type="inkWord" rotatedBoundingBox="23399,12621 28096,12707 28078,13671 23382,13585"/>
              </emma:interpretation>
            </emma:emma>
          </inkml:annotationXML>
          <inkml:trace contextRef="#ctx0" brushRef="#br0" timeOffset="147783.47">22493 12211 15 0,'4'-15'218'0,"1"8"-5"0,-5 7-4 15,4-13-5-15,-4 13-7 0,2-11-14 16,-2 11-9-16,0 0-19 0,-6-17-12 0,6 17-16 15,0 0-11-15,-12-9-7 0,12 9-8 0,-16 0-9 0,16 0-8 16,-24 6-4-16,15-3-6 0,-8 5-10 16,7 1-2-16,-7 2-8 0,7 0-2 0,-4 2 0 15,5 0-9-15,-1 2-4 0,4 1 1 0,0 2-4 16,4 4-4-16,0-5-3 0,4 3-3 0,1 2 0 16,5 3 1-16,4-4-3 0,0 0-4 0,7-1-4 0,-2 1 1 15,5-5-5-15,1 0 3 0,2-2 0 0,-3 0-4 16,4-5-11-16,-1-1-1 0,1-2-11 0,-7-1-6 15,-1-6-5-15,7 1 2 0,-7 0-9 0,2-6-2 16,-4-1-5-16,2 5 3 0,0-7 4 0,-3 2 3 16,0-2 3-16,-3 3 6 0,0-3 1 0,-5 4-2 15,1-1 2-15,-8 6 6 0,9-11 1 0,-9 11 0 16,10-6 0-16,-10 6-5 0,8-4 5 0,-8 4 2 0,0 0-1 16,19 7 1-16,-13-4 3 0,2 5 1 15,2-3 0-15,1 4 3 0,2 0-4 0,3-3-1 16,-1 5 7-16,0-4-2 0,9 2-5 0,0 1 2 0,0 0 6 15,3-1-2-15,-2-3 3 0,-5-1-4 16,1-3 0-16,-5 2-1 0,2-2 5 0,2-4 1 16,-8 1-4-16,2-3-2 0,1 1 4 0,-3 0 1 0,0-3-2 15,0-1 1-15,-4-1 0 0,-5 0 1 0,1-2 1 16,-4 10-7-16,2-24 3 0,-5 10-1 0,-8 0-1 16,-1-4 3-16,-4 3-2 0,-2 2 1 0,-4-4-3 15,-2 3 3-15,-3 3 0 0,-12-2-3 0,10 2 3 16,-2 4-2-16,3 0 0 0,-4 0 1 0,5 2 0 15,-1 0-2-15,3 5-8 0,5 0-13 0,4 3-15 16,-2-1-10-16,3 0-6 0,3 4-15 0,4 1-13 16,8-7-22-16,-10 9-33 0,10-9-42 0,4 13-148 15,-4-13-356-15,15 17 158 0</inkml:trace>
          <inkml:trace contextRef="#ctx0" brushRef="#br0" timeOffset="148277.09">23485 12454 36 0,'0'0'231'0,"7"-3"-17"16,-7 3-24-16,0 0-20 0,0 0-19 0,12-4-14 16,-12 4-9-16,0 0-11 0,0 0-15 0,8 19-3 15,-8-19-8-15,0 13-9 0,1-3-2 0,-1-10-7 16,3 19-3-16,-3-11-6 0,0-8-4 0,2 19-7 15,-2-19-6-15,-2 18-6 0,2-9-2 0,0-9-1 16,0 16-5-16,0-16-3 0,-3 13-5 0,3-13 3 16,3 13-6-16,-3-13-2 0,0 0 1 0,0 12 1 15,0-12-4-15,0 0 1 0,0 0-1 0,8 6-4 16,-8-6-5-16,0 0-6 0,0 0-8 0,22-17-3 16,-15 10-7-16,5 3-1 0,-1-6-5 0,-1-1-1 15,2 0-11-15,2-2 1 0,-2 2-4 0,4-9-3 0,-4 10-9 16,1-6 4-16,4-2 8 0,-1 3-3 0,-2 3 5 15,-2-1-2-15,-1-1 11 0,0 4-2 16,2-3 9-16,-2 2 6 0,-2 4 11 0,1 1 5 0,-2-3 5 16,1 6-2-16,-1-3 5 0,-8 6 0 0,11-8 2 15,-4 4 3-15,-7 4-2 0,12-1-2 0,-12 1 4 16,0 0 0-16,17 5 4 0,-17-5-2 0,9 10 11 16,-5-3 6-16,-1 3 4 0,3 1-1 0,-1 1 0 15,-1 3-3-15,3 1 1 0,1 4 0 0,-4-1-2 16,1-3-5-16,1-1-3 0,0 3 2 0,-3-3-2 15,4 1-2-15,-4 0-6 0,3-1-5 0,-3-2-16 16,5 0-21-16,-8 2-29 0,4-7-23 0,-1 1-29 16,0 1-26-16,-3-10-52 0,3 11-178 0,-3-11-389 0,11 7 172 15</inkml:trace>
          <inkml:trace contextRef="#ctx0" brushRef="#br0" timeOffset="148777.26">24660 12267 146 0,'-15'-5'207'0,"-6"1"-7"0,6 1-16 16,-4-1-14-16,3-2-10 0,-4 6-14 0,1-1-16 16,2 2-11-16,1 3-14 0,3-2-11 0,-2 2-6 15,1 1-13-15,2-2-7 0,5 3-5 0,-5 2-9 16,1 0-5-16,3-2-1 0,3 3-12 0,1-1 4 15,4-8-3-15,-8 18-2 0,7-2-9 0,-2-3 2 0,3 2-4 16,3-3-1-16,-2 3-2 0,2 1-1 16,3 1-3-16,0-3-1 0,-1 3-4 0,3 1-2 0,-2 0 2 15,0-1-2-15,2 0-2 0,-1-3 0 0,-1 3 1 16,3-5-4-16,-4 3 1 0,1-2 2 0,0 0-5 16,0-1-3-16,-3-3-2 0,1 1 8 0,-4-10-2 15,3 15 5-15,-3-15 1 0,0 14-1 0,0-14 0 16,-9 10 1-16,9-10-3 0,-12 5 6 0,12-5-4 15,-21 5 0-15,14-5-10 0,-11-2-22 0,3-1-18 16,15 3-23-16,-25-5-17 0,10 2-29 0,7-2-31 16,-4-2-45-16,5-2-142 0,-1 2-355 0,8 7 157 15</inkml:trace>
          <inkml:trace contextRef="#ctx0" brushRef="#br0" timeOffset="149138.43">25157 11918 28 0,'0'0'208'0,"0"0"-17"16,0 0-13-16,0 0-10 0,0 0-10 0,0 0-5 0,4 38-2 15,-1-21-12-15,-1 1-9 0,2 6-4 0,-4 1-11 16,3 2-7-16,0 3-5 0,2-2-7 0,-4 2-11 16,4-3-2-16,-2 11-5 0,3 0-6 0,-4-1-3 15,6 0-6-15,-2 2-4 0,-3-4 1 0,4 6-12 16,-1-2-3-16,-3-2-6 0,2-2-4 0,-1-6-4 16,1-1-3-16,-2 0-3 0,0-2-1 0,1 0-1 15,-1-4 0-15,-3 3-5 0,6-2 2 0,-6-5-6 16,3-1-2-16,-3 1-14 0,3-5-21 0,-3-2-18 15,0-11-22-15,3 19-30 0,-6-11-23 0,3-8-30 16,0 15-21-16,0-15-44 0,0 0-147 0,0 0-387 0,0 0 172 16</inkml:trace>
          <inkml:trace contextRef="#ctx0" brushRef="#br0" timeOffset="150261.07">24899 12478 77 0,'0'0'213'0,"0"0"-22"0,0 0-17 0,0 0-19 15,28-9-14-15,-13 12-16 0,0 2-8 0,1 1-10 16,7 4-12-16,5-3-8 0,-6 6-7 0,8-3-6 16,-1 2-3-16,8 0-10 0,-6-4-1 0,8 3-7 15,-6-3-3-15,3 3-2 0,-7-2-1 0,10 1-5 16,-11-5 0-16,5 5-4 0,-7-7-4 0,6 3-2 15,-6-1 2-15,4-2-4 0,-2 0 1 0,2-6-1 16,-5 2-1-16,-3-1-4 0,5-4-2 0,-1 1-2 16,1-1 0-16,-8-1-2 0,6 0-5 0,-5-1-1 15,-4 1-2-15,3-2 0 0,-2 2 2 0,-1-2-2 16,4 0 4-16,-8-1 1 0,1 5 3 0,-3-8 2 16,-1 6-4-16,-1-2-2 0,1 1 2 0,-3 4-1 15,-6 4-4-15,7-12-3 0,-7 12 1 0,0-13-3 0,0 13-3 16,0 0 4-16,-13-20-3 0,2 11-2 0,-1 3 3 15,-1 4-3-15,-6-5-2 0,-1-1 0 16,1 4 0-16,-1-2-2 0,-2 0 1 0,3 5-1 16,-1-3 3-16,-7 4-4 0,8 0 0 0,0-2 2 0,2 4-2 15,-2-2-1-15,0 5 1 0,2-3 1 16,2 2 1-16,5-2-2 0,-1 3 2 0,-1 2 2 16,5-1-1-16,-2 1 1 0,3 0-1 0,6-7 0 0,-7 17 3 15,4-9-1-15,3-8 3 0,6 16-3 0,-6-16 4 16,7 15-4-16,5-2 1 0,1-5 0 0,4 3-1 15,-1-3-1-15,-2 1 1 0,3-3 0 0,10 2-3 16,-4 0 5-16,4-2-4 0,1-2-2 0,-3-1 6 16,2-2-4-16,-2-1-3 0,2 0-5 0,5-1-3 15,-9-5-2-15,0 1-4 0,2-2 0 0,-2-1 2 16,-4 0 3-16,-3 0-2 0,1 1 2 0,-4-4 5 16,-4 5-3-16,5-4 1 0,-4 2 4 0,-4 4 7 15,0-2 6-15,-6 6 1 0,10-8-1 0,-10 8 0 16,9-4-7-16,-9 4 1 0,0 0 0 0,0 0-3 15,0 0 0-15,0 0 3 0,0 0-3 0,0 0 0 16,2 20 0-16,-2-20 0 0,-2 18 5 0,2-18-1 16,-3 22 3-16,3-11 1 0,0 0-3 0,0 2 3 15,0 1 0-15,3 1 0 0,-1-5-2 0,1 0 8 0,0-3-7 16,0 4 0-16,3-1 2 0,-2-3-1 0,-1 0 0 16,3 0-4-16,0 0 5 0,2 0-2 0,-8-7-1 15,14 10-1-15,-3-10 3 0,-2 4-3 0,-9-4-2 16,18 1 1-16,-6-1 1 0,-12 0-1 0,22-5-1 15,-12 3-2-15,4-3 2 0,1 1-1 0,-2-3 0 16,4 0-2-16,-4 1 0 0,-1-1 1 0,1 0-1 16,-2-3-1-16,4 5 0 0,-8-1 0 0,2 4 1 15,-9 2 1-15,17-8-2 0,-11 4 1 0,-6 4-2 16,10-6 1-16,-10 6-3 0,0 0 1 0,0 0-2 16,16 0 0-16,-16 0 3 0,0 0-4 0,12 13 2 15,-10-7 2-15,-2-6-1 0,3 12 1 0,-3-12-2 16,3 17 1-16,-3-10 2 0,0-7-1 0,0 14 2 15,0-14-3-15,0 17 3 0,0-17 4 0,6 10 1 16,-6-10 0-16,0 11 2 0,0-11 0 0,4 11 0 16,-4-11 2-16,9 5 4 0,-9-5 6 0,6 7-2 15,-6-7 1-15,14 2-3 0,-14-2 3 0,13-2-4 16,-13 2-3-16,19-2-2 0,-10-3 2 0,-1 3-1 0,8-5-3 16,-1 0 0-16,2-1 1 0,-1 0-4 15,0-2-1-15,1 4-2 0,5-8 2 0,3 2 0 16,-2 1 1-16,1 0-1 0,-5 1-2 0,0 0-2 0,1 3 2 15,-4 0 0-15,4-1-1 0,-7-1 1 16,2 4 1-16,-2-1-2 0,-2 5-2 0,-2-2-2 0,1-1 2 16,-10 4-1-16,12-1-2 0,-12 1-1 15,14 6 3-15,-5 0-2 0,-5 1 2 0,2 0 1 0,0 0 0 16,-3 4-2-16,1 2 8 0,5 1-5 0,-3 1 1 16,-1 2-3-16,1-1 5 0,0 0-1 0,-2-3 1 15,2 4 0-15,0-6 1 0,-6 3-4 0,5-4-11 16,-2-1-14-16,0 0-14 0,-3-9-16 0,3 11-17 15,-3-11-17-15,0 10-25 0,0-10-39 0,0 0-39 16,0 0-191-16,0 0-416 0,19-7 184 0</inkml:trace>
        </inkml:traceGroup>
        <inkml:traceGroup>
          <inkml:annotationXML>
            <emma:emma xmlns:emma="http://www.w3.org/2003/04/emma" version="1.0">
              <emma:interpretation id="{C3869A96-3056-4B67-8368-A4A2C67F1850}" emma:medium="tactile" emma:mode="ink">
                <msink:context xmlns:msink="http://schemas.microsoft.com/ink/2010/main" type="inkWord" rotatedBoundingBox="28597,12773 29258,12785 29240,13791 28579,13779"/>
              </emma:interpretation>
            </emma:emma>
          </inkml:annotationXML>
          <inkml:trace contextRef="#ctx0" brushRef="#br0" timeOffset="150868.91">27535 12486 199 0,'42'6'199'15,"-21"3"-13"-15,15 6-16 0,3 1-14 0,2 1-12 16,1 1-13-16,6 2-12 0,-5 1-10 0,-1-1-13 0,1-2-9 16,-3 0-6-16,4-1-8 0,-16-8-5 0,-4 2-9 15,1 0-3-15,1-6-10 0,-8 2-15 16,-4-4-23-16,-3 0-24 0,2-2-35 0,-13-1-48 15,0 0-46-15,17-5-140 0,-17 5-308 0,-2-14 136 16</inkml:trace>
          <inkml:trace contextRef="#ctx0" brushRef="#br0" timeOffset="150624.84">27656 12044 219 0,'3'-8'208'16,"-3"8"-16"-16,6-11-17 0,-6 11-21 0,8-4-16 16,-8 4-14-16,0 0-10 0,0 0-8 0,0 0-10 0,12 20-6 15,-6-5-2-15,-5 0-2 0,2 7-6 0,0 4-4 16,-3 0-4-16,0 1-3 0,0 2-2 0,0 8-5 15,-3 0-3-15,0 4-3 0,2-7-2 16,-2 8-3-16,0-4-3 0,0 4-6 0,0-3 2 0,0-3-6 16,0 1 0-16,1-1-3 0,-4-9-4 15,6 10-4-15,-3-11-1 0,0 1-3 0,3-1-1 0,0-1-3 16,-3-1 1-16,3-1-2 0,0-7 0 0,0 7-2 16,0-5 0-16,0-3-5 0,3 1 4 0,0 0-4 15,0-1 0-15,3-3-7 0,-3-3-15 0,2 2-19 16,-2-2-17-16,0-2-22 0,-3-7-17 0,10 15-29 15,-7-10-38-15,-3-5-35 0,13 6-191 0,-13-6-410 16,0 0 182-16</inkml:trace>
        </inkml:traceGroup>
      </inkml:traceGroup>
    </inkml:traceGroup>
    <inkml:traceGroup>
      <inkml:annotationXML>
        <emma:emma xmlns:emma="http://www.w3.org/2003/04/emma" version="1.0">
          <emma:interpretation id="{D905BE07-9238-4745-96AF-821FCC023552}" emma:medium="tactile" emma:mode="ink">
            <msink:context xmlns:msink="http://schemas.microsoft.com/ink/2010/main" type="paragraph" rotatedBoundingBox="4951,13836 28520,14751 28463,16220 4894,1530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0A70124-CDE0-4399-87D5-367E3974FE6F}" emma:medium="tactile" emma:mode="ink">
              <msink:context xmlns:msink="http://schemas.microsoft.com/ink/2010/main" type="line" rotatedBoundingBox="4951,13836 28520,14751 28463,16220 4894,15305"/>
            </emma:interpretation>
          </emma:emma>
        </inkml:annotationXML>
        <inkml:traceGroup>
          <inkml:annotationXML>
            <emma:emma xmlns:emma="http://www.w3.org/2003/04/emma" version="1.0">
              <emma:interpretation id="{009A52C4-36E6-45BB-B71D-2EF5DCC5BE68}" emma:medium="tactile" emma:mode="ink">
                <msink:context xmlns:msink="http://schemas.microsoft.com/ink/2010/main" type="inkWord" rotatedBoundingBox="4948,13908 8693,14054 8661,14889 4916,14744"/>
              </emma:interpretation>
            </emma:emma>
          </inkml:annotationXML>
          <inkml:trace contextRef="#ctx0" brushRef="#br0" timeOffset="155153.25">3881 13666 51 0,'0'0'191'0,"0"0"-12"0,-3-10-12 16,3 10-9-16,0 0-13 0,0 0-9 0,0 0-3 15,0 0-2-15,0 0-6 0,0 0-3 0,0 0-8 0,0 0-6 16,4-16-7-16,-4 16-6 0,0 0-7 16,0 0-9-16,0 0-8 0,0 0-10 0,0 0-5 15,0 0-3-15,0 0-7 0,0 0-2 0,0 0-8 0,0 0-6 16,0 0-2-16,0 0-2 0,0 0 0 15,8 31-7-15,-8-31 0 0,3 19 0 0,-3-12 0 16,1 4 0-16,-1 3-3 0,2-1 2 0,-2 4-3 0,0-2-2 16,0 3 0-16,-2-5 1 0,2 3-5 15,0 0 4-15,0-5-4 0,-1 6-3 0,-2-4 2 16,1-1 0-16,-2-2-2 0,4-10 0 0,-3 17-3 0,0-9 0 16,3-8 2-16,-8 13-1 0,8-13 0 0,-1 7 2 15,1-7-1-15,0 0-1 0,-5 13 5 0,5-13-2 16,0 0 0-16,0 0 1 0,0 0-3 0,0 0 4 15,0 0-1-15,0 0-5 0,0 0 0 0,0 0-4 16,0 0-6-16,18-26-13 0,-10 14-3 0,-1-1-10 16,2-5-7-16,4 4-2 0,-2 0-6 0,5-6 5 15,-5 0 1-15,5 1-1 0,-2 0 8 0,2 3 6 16,-6 1 3-16,2 3 2 0,-1 0 2 0,2 1 2 16,-1 2 5-16,-3-2 4 0,3 1 0 0,0 2 2 0,0-3 3 15,-3 9-1-15,-2-2 9 0,-7 4-5 16,20-7-3-16,-20 7 2 0,13-2 4 0,-3 2 2 15,-10 0 3-15,14 3-1 0,-14-3 2 0,16 7-1 0,-7-1 4 16,-1 3 3-16,-1-4 3 0,1 2 3 0,-4 3 5 16,-1 0 0-16,3 2 0 0,-3 1 2 0,-1 0-3 15,-1-2 0-15,-1 2 0 0,0 3-2 0,2-5 2 16,-4 4-2-16,1-3-2 0,1 2-2 0,-5-6-2 16,5-8 1-16,-1 20-5 0,1-12-1 0,0-8 0 15,-5 14 0-15,5-14-1 0,-1 13-1 0,1-13 3 16,0 0-2-16,0 11 2 0,0-11-1 0,0 0-3 15,0 0 6-15,0 0-5 0,7 6 1 0,-7-6-5 16,0 0-6-16,0 0-9 0,25-13-7 0,-16 2-9 16,3 1-9-16,0 0-13 0,-1 2-3 0,5-2-5 15,-3-4 1-15,2 0-3 0,0 2 7 0,3-4-3 0,-4 4 10 16,-1-1 9-16,2 3 9 0,-5 0 12 0,-1-1 10 16,-1 5 5-16,1 1 10 0,-3-2 4 0,-2 0-1 15,-4 7 0-15,12-7-5 0,-12 7-2 16,6-4 1-16,-6 4 0 0,0 0 6 0,0 0-2 0,14 11 7 15,-14-11 3-15,7 14 4 0,-7-7 4 0,4 7 2 16,1-3 1-16,-1-1 0 0,2 5-5 0,3-2 3 16,-4 1-2-16,1 1-1 0,3-2 1 0,-3 0-3 15,7-2 1-15,-4-3-2 0,4 2-3 0,-2 1 1 16,2-4-1-16,1-1-4 0,4-1-1 0,0-2-1 16,2 0-3-16,0 0 0 0,-1-3 0 0,-1 0-2 15,1 0-3-15,1 0-4 0,-1-3-4 0,7-3-3 16,-8 1-7-16,-2-1-9 0,8-5-2 0,-8 4-3 15,2-3-8-15,-4 3 1 0,0-2-1 0,-2 0 9 16,-3 2 0-16,2 0 4 0,-4 3 6 0,1-3 0 0,-8 7 0 16,12-6-2-16,-12 6 2 0,9-5-1 0,-9 5 4 15,0 0 2-15,0 0 2 0,0 0 4 0,0 0 4 16,13 12 6-16,-10-2-1 0,-3-10 1 0,6 12 0 16,-2-3 5-16,1 2 2 0,2-1-2 0,-1 0 2 15,-1 1-1-15,4 3 1 0,-2-4 4 0,5 1 2 16,0-4-8-16,-2 3 7 0,4-2 0 0,-2-2-3 15,4 1 2-15,-1-4-5 0,3 0 0 0,-2-1-4 16,1-2 5-16,-1 0-7 0,4 2 3 0,-7-4-3 16,5 0-9-16,-3-1-7 0,0-2-5 0,-2-2-2 15,-2-2-12-15,1 2-7 0,-5 0-9 0,2-6-6 16,-3-1-2-16,0 0-4 0,-5 1-5 0,1-2 6 0,-2 1 8 16,-2 0 1-16,-2 1 9 0,-2-2 2 15,-4 1-1-15,-2 3 20 0,1-1 9 0,-4 1 11 16,0 0 6-16,-4 3 5 0,4-2 16 0,-4 7 1 0,-1-1 6 15,1 1 1-15,2 3 0 0,-2-3-1 0,3 3 0 16,-4 6-1-16,1-6-1 0,2 7-4 16,3 1-8-16,3-2 0 0,-2 5 0 0,1-4-3 0,4 6 5 15,-4-2-8-15,5-1 4 0,1 0-3 0,4-2 0 16,-1 3-8-16,3-11 3 0,2 17-1 0,-2-17 2 16,6 17 0-16,-3-9-2 0,3-1 1 0,7 3-3 15,-1-3-2-15,2-3 0 0,2-1-3 0,0 1-4 16,4 0-3-16,-4-4-9 0,4 2-8 0,-1-4-12 15,0-2-7-15,4-1-7 0,-7-1-17 0,10-1 1 16,-7 1-7-16,2-6-11 0,1 2-6 0,-5 3 5 16,-2-6 5-16,-2 5 7 0,0-3 10 0,-1 3 14 15,-4 0 14-15,-1 0 13 0,-1 2 17 0,-6 6 7 0,12-7 4 16,-12 7-1-16,8-4 0 0,-8 4 3 16,0 0 3-16,0 0 6 0,0 0 2 0,0 0 2 15,9 20-1-15,-9-20 0 0,0 15 0 0,0-4-2 16,0-11-4-16,4 24 1 0,-3-11-3 0,-1 1-3 0,2 1 4 15,1-2-5-15,0 1-2 0,0-1-8 16,0 2-19-16,-3-3-16 0,1-3-27 0,2 1-22 0,0-2-25 16,3-2-59-16,-6-6-136 0,17 10-326 0,-8-7 145 15</inkml:trace>
          <inkml:trace contextRef="#ctx0" brushRef="#br0" timeOffset="155542.95">5909 13645 253 0,'-9'-4'243'0,"9"4"-19"0,-16-6-21 0,16 6-22 16,-17-4-18-16,17 4-14 0,-16 4-14 0,16-4-12 0,-20 6-13 15,14-1-10-15,-1 1-12 0,7-6-9 16,-12 17-5-16,9-9-8 0,-1 1-5 0,4-9-6 0,0 22-3 15,0-8-10-15,0-2 0 0,1 3-4 0,2 0-4 16,0 1-4-16,6-4-2 0,-5 7-5 0,5-7-2 16,-3 5 0-16,8 1-3 0,-8 0 1 0,4 1-3 15,-1-4-5-15,-3 0 3 0,2-2-5 0,-2 4 1 16,1-6 0-16,-4-2-4 0,0 2 1 0,0 0 2 16,-3-11 0-16,3 12 3 0,-3-2 7 0,0-10-2 15,-14 13-2-15,6-10 0 0,-3 2 0 0,2 0-2 16,9-5-3-16,-25 5 1 0,11-2-1 0,-2-3 1 15,0 0-1-15,1-3-7 0,-2 3-11 0,1-5-10 16,5 0-18-16,1 0-2 0,1 3-14 0,9 2-13 16,-13-14-14-16,10 3-28 0,3 11-12 0,0-25-35 15,3 11-41-15,3-4-150 0,5-2-373 0,4-5 165 16</inkml:trace>
          <inkml:trace contextRef="#ctx0" brushRef="#br0" timeOffset="155842.69">6291 13247 143 0,'0'0'195'0,"0"0"-7"16,0 0-10-16,-6 35-7 0,3-21-12 0,6 0-7 15,-6 3-2-15,3 0-8 0,3 3-6 0,-6 2-3 16,6 3 1-16,0 1-8 0,0 0-9 0,-2 5-8 15,5-3 1-15,-6 1-9 0,6-2-2 0,-3 10-8 16,-1-10-5-16,-1 2-8 0,4-3-4 0,-5-2-12 16,3 1-7-16,-3 3-5 0,3-6-3 0,-3 4-3 15,0-3-4-15,-3 0-6 0,6-2 0 0,-3-3-17 16,0 2-23-16,-3-3-20 0,-3 1-14 0,1-1-18 16,2-3-25-16,-3 1-17 0,0-1-24 0,3-1-33 0,-1-3-25 15,1-2-62-15,3-8-129 0,-6 13-404 16,6-13 180-16</inkml:trace>
          <inkml:trace contextRef="#ctx0" brushRef="#br0" timeOffset="156571.84">6130 13900 113 0,'0'0'227'0,"-6"-4"-18"0,6 4-21 0,0 0-19 15,0 0-18-15,-11-7-13 0,11 7-14 0,0 0-16 16,0 0-9-16,0 0-5 0,0 0-9 0,0 0-3 16,0 0-4-16,0 0-7 0,0 0-1 0,0 0-4 15,0 0-2-15,20 25-3 0,-14-19-3 0,1-2-7 16,3-1-3-16,5 1-5 0,2 3-3 0,-4-3-6 16,10-1-3-16,-4 1 2 0,8-2-7 0,4 3-4 15,-1-5-3-15,1 3 3 0,-1-3-7 0,0 0-2 16,12-8 1-16,-11 8 0 0,12-3-3 0,-4-4 1 15,0 4-8-15,-14-4 0 0,2 1-6 0,1-5-3 0,-5 4-10 16,-2-4-8-16,-6 2-8 0,1-3-1 16,-6-5 2-16,-4 6 5 0,0-3-1 0,-3 0 1 0,2 1 5 15,-5-2 1-15,-8 0 0 0,2-1 14 0,0 1 7 16,-1 2 6-16,-5 2 8 0,-1 4 3 0,-1-3 5 16,-2 3 3-16,-2 1-3 0,4 2 4 0,-5 3 0 15,0 1 2-15,-1 4-1 0,1-1-1 0,2 6-3 16,1-1-9-16,-3 7 9 0,5-7-1 0,1 4-4 15,1 3 2-15,4 0-1 0,-1 1 0 0,2-1-3 16,4 1 2-16,0 0-6 0,3 0 1 0,0-1-2 16,3 3 4-16,0-5-3 0,4 4-1 0,-1-7 1 15,5 5-1-15,1-6-3 0,4 2-1 0,7 0 1 16,-3-2 0-16,6 0-2 0,-7-3-1 0,7-1-6 16,0-4-8-16,-6 0-6 0,5-1-4 0,1 0-3 15,-3-1-3-15,-3 1-6 0,-1-2 5 0,-2-1 2 16,-1 3 2-16,-1-1 0 0,1-3 1 0,-5 4 2 15,-11 0 4-15,19 0-2 0,-7 0 4 0,-12 0-2 0,16 4 3 16,-16-4 2-16,11 5 0 0,-11-5 4 16,13 7 4-16,-7-2 2 0,-3 3 4 0,3-1 3 15,-1 1 3-15,-5-8 1 0,9 13 0 0,-3 0 0 0,-6-8 0 16,0-5-3-16,7 13 7 0,-4-6-4 0,-3-7 2 16,3 11-1-16,-3-11 2 0,0 0 4 0,6 11 20 15,-6-11 7-15,0 0 10 0,0 0-5 16,0 0 3-16,10 2-7 0,-10-2-7 0,0 0-1 0,0 0-6 15,14-26-5-15,-11 15 3 0,7 0-3 0,-1-5-5 16,-3 0-3-16,8-2-5 0,2 1-3 16,0-5 1-16,10-5-6 0,-7 4-9 0,11-6-25 0,3 5-15 15,1 0-14-15,5 3-7 0,0 1-9 0,-4 1-12 16,4 1-13-16,0 4-21 0,0-1-16 0,-12 6-32 16,2-2-36-16,-3 4-216 0,2-3-451 0,-4 3 199 15</inkml:trace>
        </inkml:traceGroup>
        <inkml:traceGroup>
          <inkml:annotationXML>
            <emma:emma xmlns:emma="http://www.w3.org/2003/04/emma" version="1.0">
              <emma:interpretation id="{A6667D32-2FB7-4541-B77F-F34C2CF06DB9}" emma:medium="tactile" emma:mode="ink">
                <msink:context xmlns:msink="http://schemas.microsoft.com/ink/2010/main" type="inkWord" rotatedBoundingBox="9652,14018 14191,14194 14153,15167 9614,14991"/>
              </emma:interpretation>
            </emma:emma>
          </inkml:annotationXML>
          <inkml:trace contextRef="#ctx0" brushRef="#br0" timeOffset="158203.84">8577 13823 180 0,'0'0'191'0,"6"-7"-7"15,-6 7-8-15,10-9-12 0,-10 9-12 0,6-6-6 0,-6 6-10 16,6-9-11-16,-6 9-11 0,0 0-18 16,0 0-7-16,11-1-10 0,-11 1-6 0,0 0-7 15,0 0-9-15,12 16-4 0,-8-7-2 0,-1 2-4 0,0 3-3 16,-3 1-5-16,3 1-7 0,3 1 3 15,-1 7-4-15,-2-6 1 0,3 0-6 0,-1 2 1 0,-3-2-3 16,1-1-4-16,3 1-1 0,-6-1-2 0,3-1 0 16,-3-3-3-16,4-2 0 0,-4-2 2 0,3 2-7 15,0-1 1-15,-3-10-3 0,0 14 1 0,0-14 1 16,0 10 2-16,0-10-1 0,0 0 0 0,0 0-4 16,0 14 3-16,0-14-7 0,0 0-2 0,0 0-10 15,0 0-5-15,0 0-10 0,0 0-9 0,0 0-7 16,0 0-4-16,0 0-9 0,14-38-3 0,-10 24-5 15,1 0-7-15,1 1-2 0,1-2-7 0,2-3 8 16,0 4-2-16,-1-3 9 0,5-4 7 0,0 4 7 16,-4 0 4-16,3 5 7 0,-1-5 7 0,-1 4 9 0,2 2 9 15,-2 0 1-15,7 1 7 0,-8 0 8 0,1 3 2 16,5 0 9-16,-4 1-1 0,1 2 13 0,-2 1 1 16,-10 3 0-16,24 0 0 0,-9-1-5 0,-2 2 3 15,-1 1 0-15,0 1-4 0,0 5 2 0,-2-1 3 16,2 0 5-16,2 6-1 0,-7-2-1 0,2 6-2 15,2-3 9-15,-4 4-4 0,1-1-2 0,2 3-1 16,-4-2-1-16,-3-2-3 0,3 3-2 0,-5-2-1 16,5-2-2-16,-3 2 2 0,0 0-5 0,-1-4-1 15,1-3-1-15,-2 1-3 0,-1-11 1 0,2 19-3 16,-2-12 2-16,0-7 0 0,-2 14-4 0,2-14-1 16,0 0 1-16,2 15-1 0,-2-15 3 0,0 0 2 15,0 10-4-15,0-10 0 0,0 0-2 0,0 0-4 0,0 0-7 16,0 0-8-16,0 0-7 0,19-22-10 0,-13 11-14 15,3-1-5-15,2 0-12 0,0-5-6 0,4 0-7 16,3-4-10-16,-4 4-4 0,5-2 7 0,-3-1 10 16,4 1 9-16,-4 3 6 0,1-2 3 0,2 5 5 15,-4-2 13-15,-3 4 12 0,0 2 10 0,1-1 6 16,-4 2 6-16,2 2 7 0,-5 2 5 16,3-3 6-16,-9 7 0 0,13-4 4 0,-13 4 0 0,9-2 2 15,-9 2 5-15,0 0 3 0,13 10 7 0,-7-3 0 16,-4 3 5-16,1 0 6 0,4 1-4 0,-2 3 4 15,-4 3-3-15,5-4 1 0,-3 5 0 0,2-2 12 16,1 0-14-16,0 2 2 0,1-4-2 0,-1 4-1 16,3-6 3-16,1 6 2 0,4-6 0 0,-1 1-3 15,2 0 2-15,0-4-6 0,3 0-3 0,4 1-2 16,2-1 0-16,2-4-8 0,2 1-4 0,-3-2-2 16,-5 1-1-16,-2-5-4 0,10 1-2 0,-1-1-11 15,-5-6-8-15,-1 4-8 0,-2-2-7 0,2-5-21 16,5-1-3-16,-13-1-7 0,12-5-7 0,-7 1-1 15,0-3-9-15,-4-4 7 0,2 5 1 0,-7 1 12 16,1-6-1-16,1 8 6 0,-5-2 2 0,-3 0 10 16,0-2 6-16,3 4 8 0,-5 0 13 0,-2 0 2 0,1 4 5 15,-6-1 3-15,6 11-1 0,-9-17 6 0,1 10 6 16,-1 1-1-16,-1 2 0 0,10 4 5 0,-22-3 0 16,8 5 2-16,1-1-2 0,-2 5-1 0,0 1 6 15,1 4-3-15,-2-1 2 0,3 2 2 0,-1 1-3 16,1 0 0-16,5 3-1 0,-4 4 3 0,8 1-3 15,-1-1-2-15,-1-2-1 0,6 6-3 0,0-6-2 16,2 6 4-16,4-2-4 0,4-5 1 0,1 4-1 16,-1-4-1-16,10 1 0 0,-8-5-2 0,8 1-2 15,1 1 0-15,0-4-3 0,3 2-15 0,-5-6-19 16,-2-1-21-16,1 2-19 0,1-4-27 0,-2 2-29 16,2-6-33-16,2 1-40 0,-2-2-161 0,1-2-384 15,3-7 169-15</inkml:trace>
          <inkml:trace contextRef="#ctx0" brushRef="#br0" timeOffset="159420.3">10476 13753 113 0,'-3'-19'247'16,"3"4"-18"-16,4 0-18 0,1 1-21 0,-1-3-20 15,2 3-16-15,6 0-14 0,0-2-17 0,3 0-11 0,4-1-11 16,1-1-11-16,2 4-6 0,0-1-10 0,2 2-9 16,1-1-9-16,1 2-5 0,1-3-6 15,0 1-9-15,1 2-8 0,11-4-2 0,-10 2-6 0,0 3 1 16,10-2-3-16,-13 4 2 0,3 0-6 0,-4 0-3 15,2 1 0-15,-8 3 0 0,-2-1-2 0,-1 2 0 16,-1 1-4-16,-2 2-1 0,-1 1 1 0,-12 0-4 16,21 3 1-16,-13 2-1 0,-1 1 0 0,2 2 0 15,-1 3 4-15,1 1 0 0,-3 5 4 0,2 5 2 16,-2 2 4-16,-1 2 3 0,-1 12 3 0,-1 1 2 0,2-1 2 16,-4 4 0-16,1-4 0 0,1 5 3 15,-2-1-2-15,-1-5-2 0,0 5-1 0,3-1-4 16,2 1 2-16,1-4-3 0,-5-2 0 0,1-8-2 15,7 0-3-15,-5-1 1 0,2-4-3 0,0 0 1 0,0-5 2 16,1-4-3-16,-1-1 3 0,2 2-5 16,-4-8 4-16,2 0 0 0,2 0-3 0,-8-7 1 15,13 11 0-15,-5-10-3 0,-8-1-1 0,15 0-7 0,-15 0-6 16,17-9-2-16,-5 2-9 0,-3 0-3 0,3-3 1 16,-3-5-4-16,8-2-5 0,-2-2 0 15,-6 6 1-15,2-4 0 0,0 3 3 0,-1-3 1 0,1 6 3 16,1-2 6-16,-3 2 5 0,-3 3 0 0,1 0 3 15,1 3 5-15,-1-2 0 0,-7 7 3 0,18-4 1 16,-18 4 0-16,15 1 0 0,-15-1 3 0,18 10-3 16,-11-5 2-16,4 8-1 0,-2 0 2 0,-1-1 0 15,1 0 0-15,0 6-2 0,-1-5 1 0,2 5 2 16,-1-6 0-16,-1 4-1 0,4-2 1 0,-3-2 1 16,1 0-1-16,2 0 1 0,-2-2 1 0,1-2-1 15,-2-3 1-15,1 0-3 0,4 1 0 0,-1-1 2 16,0 1-3-16,-1-2 2 0,3-4 0 0,-1 0-2 15,1 0-1-15,-2-1 1 0,3-5-4 0,-1 2 0 0,3-3-1 16,-1-1-4-16,1 2-6 0,2-8-1 16,1 3 2-16,-6 0-1 0,3 5 1 0,-3-3 0 15,1 1 2-15,-2 1 1 0,1 1 1 0,-5 1-1 0,-1 0 1 16,0 3-2-16,-9 2 5 0,20-4-3 0,-10 4 2 16,-10 0 2-16,15 5 2 0,-5-1 1 15,-2 2-1-15,-1 0 3 0,-1 1 1 0,3 5 3 0,-1-2 5 16,2 3-4-16,3-2 2 0,1 3 0 0,-2-1 3 15,-2-2-2-15,4 0 3 0,-1 0 1 0,4-4-2 16,-1 0 2-16,2 0-3 0,0 3-1 0,-3-8 0 16,0 3-4-16,2-3 4 0,-2-1-4 0,3-1-2 15,-3-3 1-15,-3-2 0 0,2-1 0 0,-6-1-1 16,3-3-5-16,-2 0 0 0,-2-4-11 0,-2-2-12 16,-2 0-11-16,0-12-4 0,-3 7-14 0,-6-7-2 15,-5 1-1-15,2-1-5 0,-10-3 6 0,0 0 6 16,-4 2 1-16,-4 1 7 0,-8 4 4 0,0 1 2 15,0 4 2-15,-4 1 2 0,12 7 1 0,-4 1 6 16,4 4 0-16,0 1-7 0,6-1-11 0,2 6-16 0,1 0-8 16,3 0-19-16,15 0-10 0,-20 6-17 0,14-5-15 15,6-1-32-15,-7 7-112 0,7-7-292 16,0 0 129-16</inkml:trace>
          <inkml:trace contextRef="#ctx0" brushRef="#br0" timeOffset="158502.83">10910 13614 125 0,'0'0'215'0,"0"0"-8"0,0 0-11 0,0 0-7 16,11 28-10-16,-6-14-9 0,-4 6-15 16,2 1-6-16,2 3-14 0,1 1-13 0,1 3-4 0,-2-4-10 15,1 5-9-15,-5-2-6 0,2-2-10 0,2 6-8 16,-4-3-7-16,4 1-8 0,-4-3-4 16,4 3-5-16,-2-3-3 0,-3 1-7 0,0-4-4 0,-2-2-4 15,4 3-1-15,-4-6-2 0,4 1-16 0,-2-4-20 16,-2 0-17-16,-2-3-26 0,1 3-25 0,-2-5-21 15,2-2-26-15,-4 1-27 0,-2-4-35 0,1 3-183 16,8-8-395-16,-16 1 176 0</inkml:trace>
          <inkml:trace contextRef="#ctx0" brushRef="#br0" timeOffset="159955.54">12983 13449 64 0,'0'0'194'0,"7"-6"-24"16,-7 6-12-16,0 0-11 0,0 0-6 0,12 13-6 15,-12-13-3-15,3 18-2 0,-2-1-8 0,-1 3-5 16,0 3-3-16,0 3-6 0,3 2-7 0,-3 6-6 16,0-4-5-16,2 4-2 0,-1 5-5 0,-1-1-6 15,5-3-6-15,-4 1-8 0,-1-6-3 0,2-1-7 16,4 5-4-16,-6 5-7 0,3-14-1 0,-2 5-3 16,2-5-2-16,0 0-7 0,0-2 2 0,2-5-6 15,-4-2 0-15,2-1-2 0,0 0-3 0,-1-5-3 16,2-3 2-16,-2 3-3 0,-2-10-1 0,4 16 2 15,-4-16 1-15,3 9-3 0,-3-9 2 0,0 0-6 16,0 0 1-16,0 0-3 0,0 0-3 0,0 0-1 16,0 0-6-16,5-40-4 0,-11 24-6 0,0 0 1 0,0-3 2 15,-5 2-1-15,1 0 2 0,-2 0 1 0,1 2-2 16,-5-3 0-16,0 4 4 0,-1 1-3 16,2 2 2-16,-1 1-1 0,-2 2 2 0,-1 2 1 0,-1 2-2 15,4 1 2-15,-4-1 1 0,3 8 1 0,-1-1 4 16,1 0-3-16,4 4 3 0,-4 0-1 0,4 4 2 15,3-4 3-15,-1 3 0 0,5 4 2 0,0-2 4 16,3 1 3-16,3-2 4 0,3 2 3 0,3-2 1 16,3 3-1-16,1-4 1 0,4 5-5 0,7-2 5 15,3-1-3-15,1-3-6 0,3 1-1 0,4 1 3 16,-4-4-9-16,0 0-13 0,-1-1-27 0,-7-5-31 16,6 3-32-16,-6-1-40 0,5-3-57 0,-5-3-260 15,-1-1-490-15,-1-3 218 0</inkml:trace>
        </inkml:traceGroup>
        <inkml:traceGroup>
          <inkml:annotationXML>
            <emma:emma xmlns:emma="http://www.w3.org/2003/04/emma" version="1.0">
              <emma:interpretation id="{6D56B910-49DF-4852-B0A7-C678D7A65891}" emma:medium="tactile" emma:mode="ink">
                <msink:context xmlns:msink="http://schemas.microsoft.com/ink/2010/main" type="inkWord" rotatedBoundingBox="15283,14390 19736,14562 19705,15344 15253,15171"/>
              </emma:interpretation>
            </emma:emma>
          </inkml:annotationXML>
          <inkml:trace contextRef="#ctx0" brushRef="#br0" timeOffset="161379.72">14389 13798 4 0,'0'0'201'15,"0"0"-11"-15,0 0-12 0,-8-7-13 0,8 7-11 16,0 0-7-16,-16 0-12 0,16 0-3 0,0 0-4 16,-25 7-10-16,16-4-7 0,-5 5-7 0,1-1-4 0,1 4-6 15,-1-1 0-15,1 0-11 0,3 4-4 0,0 0-7 16,-2 0-4-16,4 3-7 0,1-3-1 16,0 10-5-16,4-2-4 0,1 2-4 0,4-3-2 0,1 1-4 15,4 2-5-15,-1-6 1 0,8 4-6 0,2-2 2 16,-1 1-5-16,8-5-1 0,1 4-4 15,2-5-2-15,1-4 0 0,8 5-5 0,-6-7 0 16,9 3 0-16,-9-5-3 0,-1-3-8 0,0-3-14 0,-1 2-10 16,3-3-3-16,-2-3-11 0,-4-1-3 0,2 1 1 15,-9-1-4-15,1-2 0 0,-4-1 2 16,0-1 0-16,-4 4 8 0,3-3-2 0,-2-3 6 0,-4 5 1 16,-1-1 5-16,1 3 0 0,-8 3 3 0,10-10 1 15,-10 10-3-15,9-2 4 0,-9 2-3 0,0 0 6 16,0 0-2-16,24 5 1 0,-17 2 4 0,1-4 0 15,-1 3 0-15,5 4 1 0,2-1 5 0,-1-3-4 16,2 0 5-16,-1 4-1 0,-1-4 2 0,3 1 0 16,4 0 0-16,-5-4 4 0,1 1-5 0,0 1 1 15,-1-3-3-15,-1-2 8 0,1 0-5 0,-15 0 1 16,24-3 0-16,-15 2 0 0,-1-6 0 0,1 1 1 16,-1 2-4-16,-8 4 1 0,13-12 3 0,-7 3-3 15,-1 1 3-15,-5 8-5 0,3-20 0 0,-3 9-1 16,0 11-3-16,-3-21 0 0,-2 6-2 0,-4 3 1 15,-3-2 0-15,2 3-1 0,-3 1 0 0,-2 0 4 0,0-1-4 16,-6-3 4-16,3 7-2 0,-6-3 4 16,0 3 4-16,0-3 1 0,3 9 5 0,2-2 1 0,-8 3 3 15,2-1 3-15,1 2 0 0,-1 3 0 16,-1-2 0-16,7 3-2 0,1 3 2 0,2-3 0 16,2 6-2-16,1-1-2 0,-1-3 1 0,7 0-2 0,-2 4 0 15,4 0-1-15,1-2 2 0,2 2-3 0,2-11 2 16,3 22 2-16,2-14 1 0,2 4-5 0,5-1 2 15,2-1-2-15,2-1 0 0,7 3 1 0,0-4-2 16,1 2 0-16,3-4-2 0,-2 1-3 0,-1-3 0 16,5 0-8-16,-5-2-5 0,2-1-6 0,1-1-2 15,-1 0-6-15,0-3-7 0,0-2 2 0,-2-1-2 16,-6 1-3-16,7-5 1 0,-4 0-2 16,-3 0-1-16,-3-1 6 0,1 0 3 0,-1-2 7 0,0 2 2 15,-2-2 10-15,-1 5 15 0,0-4 11 0,-3 2 12 16,-2 4 6-16,2 0 5 0,-1-1-1 0,-8 7 1 15,9-7-8-15,-9 7-3 0,7-5-3 0,-7 5 1 16,0 0-5-16,0 0 0 0,17 19 0 0,-16-13 4 16,4 5-5-16,-2 2-4 0,-2 0 0 0,4-1 1 15,-4 5-3-15,4-2 2 0,-2 2-3 0,1-3 1 0,-4 4 2 16,4-5-6-16,-2 1 0 0,1-4-4 0,0 1-14 16,-3 0-15-16,1-2-15 0,-1-9-11 15,5 15-8-15,-4-8-7 0,-1-7-8 0,6 7-20 16,-6-7-6-16,0 0-16 0,14 0-5 0,-14 0-2 0,0 0-7 15,16-13 1-15,-5 8-4 0,-4-1-5 0,5-3-95 16,-2 0-250-16,5-4 112 0</inkml:trace>
          <inkml:trace contextRef="#ctx0" brushRef="#br0" timeOffset="161817.19">15649 14185 84 0,'11'-10'108'0,"2"5"-10"16,0-5 8-16,4 4 14 0,-8 4 8 0,4-3 8 16,-1 1-5-16,-3 1-4 0,3 0-5 15,-12 3-8-15,18 0-11 0,-18 0-5 0,13 3-8 0,-5 0 0 16,-8-3-1-16,9 11-5 0,-3-4-3 0,0 3 0 15,0-1-5-15,-2 4-3 0,-1-3-7 0,-1 1-2 16,2-1-2-16,1 4-4 0,-4 0-6 0,1 0 1 16,1-5-9-16,-2 5-2 0,0-5-6 0,1 1-2 15,-2-10 1-15,4 14-6 0,-2-7-2 0,-2-7-3 16,4 14-1-16,-4-14-1 0,6 8 0 0,-6-8-2 16,0 0 0-16,3 8-2 0,-3-8-2 0,0 0 0 15,0 0-4-15,14 0 2 0,-14 0-3 0,0 0-3 16,19-13 1-16,-13 6-11 0,5 0-5 0,-4-5-8 15,2 1-7-15,3-1-4 0,-5-1-2 0,7-2-2 16,1-5 2-16,-2 4-3 0,-1 0 0 0,0 1 2 0,-3 2 3 16,7-6 5-16,-7 3 4 0,2 3 2 0,-4 2 0 15,1-1 7-15,-1 3 5 0,1 2-1 0,-2 0 1 16,-6 7 1-16,13-8 1 0,-7 6 2 16,-6 2-1-16,0 0 0 0,19 2 0 0,-19-2 5 0,12 11 5 15,-6-2 3-15,-1 0 8 0,1 3 5 0,0 0 6 16,1 2 3-16,1 0 4 0,0 1 1 15,0 2 0-15,-1-3-4 0,1 4 3 0,-1-5-8 16,1 4-4-16,-2-2-3 0,0-2-2 0,0 3 0 0,-2-2-2 16,1-2-2-16,-2-1-13 0,0 2-18 15,1-5-21-15,-2 2-21 0,-2-10-25 0,1 14-21 16,-1-14-29-16,0 0-20 0,0 13-26 0,0-13-50 0,0 0-134 16,0 0-388-16,0 0 173 0</inkml:trace>
          <inkml:trace contextRef="#ctx0" brushRef="#br0" timeOffset="162640.03">16519 14182 37 0,'0'0'228'0,"0"0"-17"16,13 11-13-16,-7-4-18 0,0-1-11 0,-2 2-16 15,2 0-9-15,5 3-7 0,-5 1-11 0,-2-2-6 16,2 2-14-16,-1 5-6 0,-2-4-9 0,1 0-5 15,2 3-8-15,-1-2-6 0,-2-4-5 0,-2 3-9 16,4-6-3-16,-5-7-5 0,1 18-5 0,2-11-4 16,-3-7-6-16,2 14-2 0,-2-14-4 0,0 8 2 15,0-8-1-15,0 0-4 0,0 13-3 0,0-13 1 0,0 0-1 16,0 0-4-16,0 0 0 0,0 0-2 16,0 0 0-16,0 0-3 0,0 0-5 0,0 0-10 15,13-25-11-15,-10 15-2 0,1 0-5 0,5-4-10 0,0 2-8 16,0-1-11-16,3 0 1 0,3-5-2 0,-3 1-2 15,0 3-1-15,3-4 7 0,-2 5 3 0,-1 2 4 16,-1-4 3-16,1 2 9 0,0 5 3 0,-3-2 3 16,-1 4-3-16,1-1 12 0,-1 2 4 0,-1-1 1 15,4 4 6-15,-11 2-3 0,0 0 7 0,19 0 6 16,-19 0 2-16,11 10 5 0,-5-5 4 0,0 3 2 16,-1 5 1-16,3-2 5 0,-4-1 0 0,4 7-4 15,-2-5 3-15,0 5 4 0,1-3-2 0,2 3-4 16,-1-4 2-16,2 2-4 0,-2-1-3 0,-1-3 2 15,0 2-3-15,4-2-4 0,-2-2 1 0,-2 0-3 16,-1-2 0-16,2 1 0 0,1-3 0 0,-2 2-5 16,5-3 3-16,-3 2-1 0,3-5-2 0,-2 2 0 15,-10-3-1-15,26 0-3 0,-8-3-1 0,-3 0-6 16,-1-1-6-16,3-2-7 0,-1-2-7 0,8 1-1 16,-1-4-4-16,-6 1-4 0,4-1 0 0,0-3 5 15,-3 3 1-15,0 2 2 0,-5-2 2 0,2 0 3 16,0 1 1-16,-3 3 6 0,0-2 2 0,-4 3 8 15,-1 1 5-15,-7 5-1 16,13-6 0-16,-13 6 0 0,12-5-1 0,-12 5 1 0,12 0-2 0,-12 0 0 0,0 0-3 16,14 11 2-16,-10-5 3 0,-4-6 1 0,11 16 2 15,-2-5 3-15,0 0 3 0,-1 1 2 0,1 0 0 16,2-1 3-16,2 0-2 0,1 0 3 0,-1-1 1 16,1 0-1-16,-1-1-1 0,0 0 1 0,2-3 1 15,3-1-2-15,-4 2 0 0,1-4 3 0,2 4-3 16,-2-6-3-16,-3-2 3 0,2 1-2 0,1-4-3 15,-2 2-3-15,0-2 2 16,4-1 0-16,-7-2-4 0,2-5 3 0,-4 4-3 0,1-6-3 0,-5 1 1 16,1-1-5-16,-4-1-1 0,-1 2-5 0,-1-1-4 15,-5-2 3-15,-3 1 1 0,-2 4 0 0,-2-4 0 16,-8-1 0-16,0 5-1 0,-3-4 2 0,0 2 0 16,0 5-1-16,-1-2 5 0,3 3-3 0,-4 1-3 15,4 3-7-15,0 1-3 0,5-1-11 0,-2 3-11 16,7 3-9-16,0 1-10 0,-3-1-6 0,8 1-9 15,7-4-6-15,-15 6-11 0,15-6-17 0,-9 8-14 16,9-8-22-16,-3 10-15 0,3-10-147 0,0 0-330 16,16 7 146-16</inkml:trace>
          <inkml:trace contextRef="#ctx0" brushRef="#br0" timeOffset="163254.28">18123 14203 154 0,'0'0'208'0,"0"0"-13"16,0 0-9-16,0 0-9 0,0 0-11 0,42 13-10 0,-24-8-6 16,6 5-14-16,0-4-7 0,3-1-10 0,1 1-13 15,-1 5-9-15,16-4-7 0,-13 0-8 16,1 0-9-16,9 2-5 0,-11-3-7 0,-1-3-6 16,-1 3-7-16,-5-1-4 0,-2-3-5 0,-2 4-13 0,-3-3-21 15,-1-2-22-15,-3 3-35 0,-2-3-33 16,-9-1-43-16,12 2-45 0,-12-2-180 0,0 0-382 0,0 0 169 15</inkml:trace>
          <inkml:trace contextRef="#ctx0" brushRef="#br0" timeOffset="163003.24">18240 13801 134 0,'6'-10'213'0,"-6"10"-23"0,0 0-21 16,0 0-16-16,0 0-12 0,0 0-4 0,0 0 4 15,6 28-8-15,-8-14-7 0,-1 0-1 0,3 4-4 16,0 4-3-16,-1 2-4 0,1 2-3 0,0-1-2 15,-2 4-4-15,2 5-10 0,2-6-4 0,-1 6-9 16,-1-5-4-16,3 7-8 0,-1-8-6 0,2-1-7 16,2 10-4-16,-3-12-6 0,-1 3-4 0,2-3-5 15,0 1-4-15,-2-3-1 0,1 1-3 0,0-2-2 16,0 2-2-16,0-5-3 0,-2-1 1 0,1-3-2 16,2-1-4-16,-1 0-9 0,-3-4-10 0,5-3-15 15,-5-7-15-15,1 17-11 0,-1-17-9 0,2 12-5 16,-2-12-6-16,0 9-8 0,0-9-26 0,0 0-25 15,0 0-21-15,0 0-23 0,0 0-26 0,0 0-187 16,0 0-408-16,10-31 182 0</inkml:trace>
        </inkml:traceGroup>
        <inkml:traceGroup>
          <inkml:annotationXML>
            <emma:emma xmlns:emma="http://www.w3.org/2003/04/emma" version="1.0">
              <emma:interpretation id="{67A460EE-DB74-48B5-9EE5-ED9000C2BF27}" emma:medium="tactile" emma:mode="ink">
                <msink:context xmlns:msink="http://schemas.microsoft.com/ink/2010/main" type="inkWord" rotatedBoundingBox="20663,14486 22154,14544 22119,15430 20629,15373"/>
              </emma:interpretation>
            </emma:emma>
          </inkml:annotationXML>
          <inkml:trace contextRef="#ctx0" brushRef="#br0" timeOffset="164727.47">19609 13752 76 0,'0'0'194'0,"10"-7"-14"0,-2 3-18 0,-8 4-11 0,13-6-9 15,-13 6-11-15,17-2-13 0,-17 2-8 16,14 1-12-16,-14-1-5 0,14 5-8 0,-10 1-2 16,2 2 0-16,-6-8-2 0,8 22-6 0,-7-9 5 0,-1 4-2 15,-1 0-5-15,2 6-7 0,-2 4 1 16,1 1-5-16,-5 5-5 0,5-4-1 0,5 11-8 15,-4-5 0-15,-2 2-3 0,4-1-8 0,3 2 0 0,-3-3-4 16,-3-1-2-16,1-6-3 0,1 0-7 0,-1-3 3 16,4 2-5-16,-1-1-1 0,-1-3-1 0,-1-2 3 15,2 0-6-15,-2-5 1 0,1-1-3 0,-2-1 0 16,0-3-1-16,1-1 0 0,1-3-2 0,-3-7 2 16,3 14-4-16,-3-14 4 0,4 9 0 0,-4-9 1 15,0 0-1-15,0 0-3 0,3 9 2 0,-3-9-6 16,0 0 1-16,0 0-2 0,0 0-3 0,0 0-3 15,20-16-2-15,-14 8-9 0,0 0-1 0,0 2-2 16,1-1-1-16,1-4-5 0,-1 2 0 0,2-4-5 0,1 2 6 16,4 2-1-16,-4-4-6 0,-1 2-2 15,5 0 1-15,2 4 1 0,-2-6 2 0,0 5 0 16,4 0 5-16,-4 4 2 0,2-1 2 0,2 1-3 0,-3-2 4 16,0 1 5-16,3 3 1 0,0 1-2 0,-2 1 2 15,2 1 1-15,-3-2 2 0,1 2-2 0,-1 1 6 16,3 2 1-16,-7-3-1 0,-1 3-2 15,3 2 2-15,-4-1-2 0,-1-1 3 0,-1 1 0 0,2 1 1 16,-9-6-1-16,9 14 3 0,-7-8 0 0,-2-6 2 16,3 15 2-16,-3-15 4 0,-5 16 0 0,-1-7 3 15,0 0-1-15,-3 0 4 0,-1 1 0 0,-1-5-1 16,-2 2 0-16,0-2 0 0,-5 3 1 0,3-5-2 16,-3 3 1-16,1-2-4 0,0-3 2 0,-1 2 0 15,3-2-2-15,-3 1-3 0,3-1 2 0,0-2-2 16,-3 1 2-16,6 0-3 0,12 0 0 0,-19-2 0 15,19 2 0-15,-18 0 3 0,18 0-2 0,-12-1 0 16,12 1-1-16,0 0-1 0,0 0-2 0,0 0-1 16,0 0 0-16,0 0 0 0,0 0 2 0,0 0-2 15,0 0 4-15,34 8-5 0,-22-6 2 0,3 2 1 16,3-1-3-16,3 1 0 0,1-1 2 0,5 4-2 16,3-4-1-16,0 1 1 0,1-1 4 0,11 1 1 15,1 0 7-15,-1-1 1 0,1-1 5 0,-3 0-2 16,1-2 2-16,-3 0-1 0,-8-4-1 0,0 2 5 15,0 1-10-15,0-5 0 0,-6 1 2 0,2-5-2 16,0 6-4-16,-5-6 0 0,1-3 0 0,-1 2-6 16,-8 0-7-16,1-1-6 0,-2 3-5 0,-2-5 0 0,1 1 0 15,-4 1 0-15,-1-2-2 0,0 1-1 16,-5 2 2-16,-1 0 1 0,0 11 0 0,-4-17 2 0,-2 8 3 16,-1 1 2-16,-4 0-3 0,-1 5-1 0,-1-4 3 15,-4 5 1-15,1 1 0 0,-2 1-1 16,-1 1 1-16,-1-1 4 0,2 6-1 0,0 0 1 0,1 1 2 15,0 1 3-15,1 4 2 0,1-4 1 0,3 3 1 16,3-1 2-16,-1 1 18 0,7 0-14 0,1 3 8 16,2-3 6-16,0-11 3 0,8 27 2 0,0-15 0 15,9 8-2-15,1-6 0 0,1 5-4 0,8-4 1 16,6 3-4-16,3 0-1 0,1-5-2 0,2 5 0 16,-1-5-3-16,1-3-2 0,-10 0-5 0,8 2-21 15,-10-3-28-15,1-3-25 0,-6 4-31 0,-2-5-44 16,5-4-53-16,-7-1-205 0,-2-1-434 0,-2-4 192 15</inkml:trace>
        </inkml:traceGroup>
        <inkml:traceGroup>
          <inkml:annotationXML>
            <emma:emma xmlns:emma="http://www.w3.org/2003/04/emma" version="1.0">
              <emma:interpretation id="{BF4C13F5-9DA5-42B4-A83A-DB403B08BC23}" emma:medium="tactile" emma:mode="ink">
                <msink:context xmlns:msink="http://schemas.microsoft.com/ink/2010/main" type="inkWord" rotatedBoundingBox="23022,14568 28519,14781 28463,16220 22966,16007"/>
              </emma:interpretation>
            </emma:emma>
          </inkml:annotationXML>
          <inkml:trace contextRef="#ctx0" brushRef="#br0" timeOffset="165827.19">21952 14429 166 0,'0'0'185'0,"-8"8"-13"16,8-8-11-16,0 14-11 0,0-14-9 0,0 0-13 16,8 21-7-16,-2-14-11 0,4 3-5 0,2 1-8 15,3 1-5-15,3-6-8 0,7 4-8 0,1 0 0 16,-3-1-14-16,3 2-3 0,-1-7-5 0,-5 1-7 15,5-3-1-15,-9-2-7 0,5 0-1 0,-3 0-3 0,1 0-2 16,1-3-8-16,-5-1-2 0,-2 0-3 0,4-5-5 16,-7 3-8-16,3-3-4 0,-2 0 0 15,-2 0-7-15,1-4-4 0,-4 3-2 0,-1-1-4 0,-1-1 2 16,-2-2 1-16,-2 3-2 0,0 11 1 0,-3-22 2 16,-3 11 3-16,-2 0-9 0,-2 2 9 0,-4 0 5 15,0 0 4-15,0 3 4 0,-4 1 0 0,2 1 6 16,-2-2 3-16,0 5 0 0,-3 1 1 0,5 1-4 15,-4 2 4-15,1 1-5 0,1 3 7 0,2 0-4 16,2 0 0-16,-1 0 2 0,5 0-1 0,-1 4-2 16,2-1 1-16,4-1 1 0,-1 3 0 0,3-4 2 15,3-8-1-15,1 20-1 0,-1-7-2 0,9-4-1 16,-5-2-2-16,5 4-1 0,-1-2 1 0,5-2 0 16,-1 0-2-16,2 1 1 0,-1-6 0 0,0 7-4 15,1-7 2-15,2 1 0 0,-2 3-5 0,1-9-4 16,-2 3-2-16,2-4-6 0,-3 2-4 0,3-4 0 15,-2-1 0-15,4-1-2 0,-2 0-3 0,-2-2 3 0,2 0-6 16,1-1 3-16,-1 4 4 0,0-5 0 0,-1 3 4 16,2 2 0-16,-7-2 2 0,3 4 8 15,-5 1 2-15,1-2 5 0,-1 1 4 0,-7 5 1 0,14-6 0 16,-14 6 1-16,16 0 4 0,-16 0 4 0,13 7 5 16,-5 1 1-16,-2-1-2 0,0 3-2 15,1-1-1-15,-1 7 1 0,2-2-5 0,-5 3 0 0,3-3 0 16,0 8-1-16,0-3-2 0,-2-3 1 0,-1 0-4 15,2 8 2-15,1-3-11 0,-3-3-15 0,1-4-21 16,-3-1-22-16,1-2-17 0,2-1-22 0,-2 0-21 16,2-1-24-16,-4-9-18 0,6 10-20 0,-6-10-144 15,9 2-347-15,-9-2 154 0</inkml:trace>
          <inkml:trace contextRef="#ctx0" brushRef="#br0" timeOffset="166046.38">22990 14487 92 0,'0'0'196'0,"13"7"-11"0,-7-1-12 0,0 1-4 15,0 0-10-15,0 4-8 0,-1 2-4 16,-3 4-10-16,4-3-6 0,-4 10-13 0,1 1-7 0,-2-1-9 16,1 2-5-16,-2 1-5 0,-2-1-9 15,4 1-7-15,-2 2-6 0,-2-3-6 0,1 5-9 0,1-3-4 16,-3-1-5-16,3 2-2 0,-2-3-3 15,2 1-4-15,-6-1-5 0,5-3-3 0,0 1-2 0,-4 0-13 16,1-9-27-16,2 1-18 0,-1-1-16 0,3 3-15 16,-6-7-15-16,3 0-20 0,2 0-11 0,1-11-20 15,-5 9-23-15,5-9-12 0,0 0-146 16,0 0-335-16,0 0 148 0</inkml:trace>
          <inkml:trace contextRef="#ctx0" brushRef="#br0" timeOffset="166392.84">23100 14452 119 0,'6'-8'166'0,"-6"8"-12"0,16-7-16 0,-4 4-15 15,-1 1 0-15,2 0-16 0,2 2-11 0,-15 0-8 16,29 0-3-16,-12 0-5 0,3 2-2 0,-1 3-4 15,-4-1-2-15,3-2 1 0,-2 2-5 0,2 3-12 16,0-6 0-16,-3 5-5 0,-7-2-8 0,-1 3 1 16,-1 0-7-16,-6-7-1 0,7 14-4 0,-5-7-4 15,-2-7 0-15,0 14 5 0,0-14-1 0,0 0-1 16,-9 17 3-16,2-10-2 0,1-2 2 0,6-5 2 0,-18 8-3 16,10-1-5-16,8-7-2 0,-16 4-3 15,5 0-2-15,11-4-2 0,-21 3-2 0,13-3-3 16,-9 4 0-16,17-4-7 0,-19 0-15 0,10 1-13 15,9-1-15-15,-18 0-18 0,18 0-17 0,0 0-15 0,-16 0-16 16,16 0-19-16,0 0-27 0,0 0-159 16,0 0-334-16,0 0 148 0</inkml:trace>
          <inkml:trace contextRef="#ctx0" brushRef="#br0" timeOffset="166802.83">23668 14543 3 0,'11'0'221'0,"-11"0"-21"16,10 4-18-16,-10-4-10 0,8 8-7 0,-5-1-13 16,1 0-5-16,-2 4-7 0,4 2-6 0,-6 5-6 15,0 0-10-15,3 5-5 0,0 0-6 0,-3 1-4 16,1 7-9-16,-1-6-7 0,-1 2-5 0,-1-1-5 16,1 8-7-16,-2-5-5 0,-3-6-1 0,3 12-9 15,-3-7 4-15,1-3-14 0,-1 1-1 0,3 0-6 16,-1-1-3-16,-4-1-4 0,1 1 1 0,2-3-4 15,-2-2-4-15,1-1-4 0,0-3 0 0,3 2-1 16,-3-3 0-16,2 1-2 0,1-1-3 0,0-4-14 16,-5 0-13-16,7-2-18 0,-5-1-7 0,6-8-17 15,-8 14-15-15,5-8-15 0,3-6-19 0,-10 9-19 16,10-9-22-16,0 0-17 0,0 0-18 0,0 0-173 16,0 0-383-16,-20-17 169 0</inkml:trace>
          <inkml:trace contextRef="#ctx0" brushRef="#br0" timeOffset="167088.8">23770 14503 15 0,'6'-6'184'16,"-6"6"-16"-16,13-7-13 0,-5 6-20 0,-8 1-7 0,17-6-7 16,-6 6-8-16,1-1-7 0,1-3-9 15,4 2-3-15,-1 2 1 0,0 2-3 0,4-2-2 0,-1 4 0 16,-2-3 0-16,10 2-4 0,-5 4-2 0,-1-6-6 16,-3 5-6-16,0-5-6 0,-4 5-10 0,1-3-2 15,-1 4-9-15,-4-4-5 0,-1 4-3 0,-1-3-3 16,-8-4-5-16,12 12 1 0,-12-6-4 0,0-6-4 15,3 13-1-15,-3-13 2 0,-6 16-1 0,0-7 1 16,-2-5 2-16,-4 5-1 0,2-1-2 0,-4-5 0 16,-2 4-5-16,3-1 0 0,-4-1-3 0,2-2 2 15,2 1-2-15,-5 2 1 0,3 2-3 0,-3-6-4 16,3 3-16-16,3 0-15 0,-3-4-23 0,0 4-21 16,6-3-23-16,-1 2-20 0,1 1-21 0,9-5-22 15,-12 4-16-15,12-4-170 0,-4 6-367 0,4-6 164 16</inkml:trace>
          <inkml:trace contextRef="#ctx0" brushRef="#br0" timeOffset="167820.99">24260 14747 186 0,'15'-6'197'0,"-1"1"-11"0,-1 3-5 0,4-6-22 16,-3 2-8-16,0-5-16 0,5 4-11 0,-4-2-14 0,3 0-13 15,4-1-7-15,-2 4-6 0,-1-5-9 16,4-3-10-16,-1 3-5 0,-6 0-9 0,8-1-1 16,2-4-4-16,-4 3-7 0,0-5-6 0,-2-2-14 15,4 2 1-15,-5-1-8 0,2-1-4 0,0-4-11 0,-2 4-9 16,-4-5 1-16,1 1-6 0,-1 2-5 0,5-11 3 16,-5 7-5-16,-2 4-1 0,1-12-2 15,-3 11 6-15,-3 1 2 0,-2-3 3 0,0 1-8 16,-2 3 7-16,2-3 2 0,-3 6-2 0,-3 1-2 0,3 0 8 15,-3-1-6-15,3 1 10 0,-6 1-10 0,0 5 6 16,3 0 2-16,0 11-1 0,-6-22 0 0,0 12 2 16,5 2 3-16,1 8-5 0,-9-13 0 0,9 13 10 15,-11-7 0-15,5 3 0 0,6 4 0 0,-13-2 11 16,13 2 5-16,-16 0 4 0,16 0-3 0,-17 6 9 16,8-4 0-16,-3 6-3 0,-1 0 5 0,3 3 8 15,-4-2-3-15,-1 5 0 0,2 1-4 0,-1 4 2 16,-2 3 5-16,2 3-4 0,3-2 2 0,3 6-1 15,-1-4-3-15,0 9-2 0,5 4 4 0,-2-9-9 16,6 7 3-16,3 1-1 0,-3-9-5 0,6 0-1 16,4 7 0-16,-1 0 0 0,6-4 0 0,3 4-7 15,-5-11 6-15,4-3 0 0,-4 3 0 0,5-6 0 16,1 6-1-16,1-9 3 0,-1 3-1 0,-1-6-3 16,-1-2 2-16,-3-1-6 0,3-2 3 0,-1-2-2 15,1 0 0-15,-2-5-1 0,-1 3 0 0,1 0 2 16,-1-6-6-16,2 0 0 0,-2-3 4 0,1-3-3 15,1 0-2-15,-3 4-1 0,4-8 0 0,-4 6-1 16,2-4 1-16,-1 1-3 0,-1 3 5 0,-1 0-2 16,1-3 5-16,-2 2 11 0,-2 2-4 0,-3 2 0 0,-6 4 5 15,13-7-8-15,-13 7-6 0,8-4 0 16,-8 4 4-16,0 0-5 0,17 2 1 0,-17-2-4 16,8 11 1-16,-5-3 2 0,0 0-1 0,0 2 6 0,0-1-3 15,-2 0-2-15,2 9 0 0,0-1-3 0,0-6 3 16,0 5 1-16,-3-1-3 0,0 1-1 0,2-1 6 15,-1-1-5-15,2-2 0 0,-3-1 2 0,0 1 0 16,0 1 0-16,0-13-5 0,0 15-24 0,0-15-13 16,-4 14-14-16,4-14-26 0,-5 8-22 0,5-8-29 15,-6 7-30-15,6-7-36 0,0 0-206 0,0 0-428 16,0 0 189-16</inkml:trace>
          <inkml:trace contextRef="#ctx0" brushRef="#br0" timeOffset="167995.52">25413 14308 1 0,'9'-11'238'0,"-4"3"-20"16,4 3-17-16,-3-2-20 0,1-1-20 0,-7 8-16 16,6-10-17-16,-6 10-11 0,9-4-14 0,-9 4-8 15,0 0-19-15,0 0-26 0,0 0-27 0,13 11-13 16,-13-11-28-16,0 12-28 0,0-12-22 0,0 12-47 15,0-12-135-15,-3 14-272 0,3-14 121 0</inkml:trace>
          <inkml:trace contextRef="#ctx0" brushRef="#br0" timeOffset="168479.35">25634 14611 127 0,'0'0'188'0,"22"0"-11"0,-5 0-16 0,-2 0-14 0,3 0-6 16,-1 0-29-16,1 0 0 0,0 0-8 0,2-2-11 15,-1 2-8-15,8-4-8 0,-11-1-11 16,4-1 2-16,-1 2-12 0,-3 1-8 0,-1-4-1 16,2 1-5-16,-4 1-2 0,-2-1-6 0,1 1-3 0,1-6-3 15,-4 2-5-15,1-1-2 0,-4-1-11 0,2 1-5 16,-2-3-7-16,-3 4-1 0,-3-6-3 0,0 15 6 15,0-18-4-15,-3 7-3 0,3 11 3 0,-9-17 2 16,4 9-2-16,5 8 0 0,-12-15 1 0,8 12 3 16,-8-3-4-16,12 6 5 0,-16-4 2 0,5 1-3 15,11 3 3-15,-22 3 3 0,10-1 2 0,-2 3-5 16,1 1 1-16,0 3 8 0,1-2 1 0,-2 6 0 16,1 2 1-16,1 1 0 0,4 1 5 0,-4 1-2 15,5-2 2-15,-2 6 0 0,3 3-2 0,2 1-3 16,1-2 5-16,0-2-1 0,6 0 3 0,-3 0-5 15,6-3 3-15,1 0 1 0,-1-2 1 0,4-1-9 16,2-1 7-16,-4 0 0 0,5-4-3 0,5-1 0 16,2 3 0-16,-1-2-4 0,-3-3-2 0,4-3 0 15,-1 1 3-15,1-2 0 0,-1-4-3 0,0 0-1 16,2-2-1-16,-1 0-2 0,-1-4-3 0,3 1-8 16,-2-3-15-16,5-4-8 0,-3 1-14 0,2 0-20 15,-1-4-4-15,2 1-20 0,-3-8-25 0,2 5-20 16,5-13-29-16,-3 4-143 0,0 2-328 0,7-4 147 15</inkml:trace>
          <inkml:trace contextRef="#ctx0" brushRef="#br0" timeOffset="169062.97">26826 14148 84 0,'0'0'172'0,"0"0"-2"0,0 0-17 0,7 27-9 0,-4-17-4 15,-3 5-10-15,6-2-4 0,-3 1-5 16,-3 4-6-16,4 1-7 0,2 6-7 0,-3-4-6 0,0 5-6 16,3-3-4-16,-4 0-9 0,1 0-6 0,0 2-6 15,-3-1-3-15,3 0-3 0,0-8-7 0,-6 7-2 16,6-6-6-16,-6 7-4 0,0-2-7 0,3-5 2 15,0-3-3-15,0 3-3 0,0 1-1 0,0-4-1 16,3 0-1-16,-3-4-2 0,0 1-3 0,0-11 2 16,0 18-4-16,3-11-1 0,-3-7-1 0,0 0 1 15,3 14 2-15,-3-14 0 0,0 7 12 0,0-7-1 16,0 0-3-16,0 0-2 0,0 0-2 0,0 0-3 16,0 0-3-16,0 0 0 0,0 0-5 0,0 0 1 15,13-28-4-15,-13 28-1 0,-3-20-8 0,3 20-3 16,-6-22-2-16,3 11 2 0,-1 1-2 0,-2-4 1 15,-2 2-1-15,-1 3-1 0,-1-2-1 0,-2 1 1 16,-1 3 1-16,-1 0-2 0,-1 3 1 0,-1-3 1 16,-1 4-2-16,4 0 4 0,-6 2 0 0,5-2 0 15,-5 3-2-15,2 3 3 0,0-3-3 0,0 1-1 16,4 3 4-16,-4 2-3 0,4-1 1 0,1 2 5 16,2-2-3-16,-2 3-1 0,1 2-2 0,1 0 5 15,7-2-2-15,-3-1 6 0,0 3 0 0,6 0-1 16,0-10 3-16,0 20 0 0,6-11 5 0,3 4 0 15,-2-4 0-15,7 3 3 0,0-2 1 0,0-1-8 16,5-3 2-16,4 9-1 0,1-5-3 0,-2 0 3 16,3-3-1-16,-5-1-1 0,-1 1-4 0,0-5 1 15,-2-2-17-15,2 5-17 0,1-5-31 0,-4 0-21 16,3 0-37-16,-2-5-40 0,2 4-36 0,-5-3-188 16,5 0-415-16,0-3 183 0</inkml:trace>
          <inkml:trace contextRef="#ctx0" brushRef="#br0" timeOffset="169345.21">27306 14838 216 0,'6'4'222'0,"-6"-4"-10"15,13 0-1-15,-13 0-13 0,0 0-1 0,20 0-3 16,-20 0-9-16,10-4-12 0,-10 4 1 15,12-4-5-15,-12 4-10 0,13-10-9 0,-4 7-8 0,-9 3-11 16,11-8-8-16,-5 3-11 0,-6 5-11 0,10-10 6 16,-10 10-23-16,9-8-6 0,-9 8-10 0,8-8-2 15,-8 8-14-15,0 0-6 0,3-6-11 0,-3 6-12 16,0 0-23-16,0 0-20 0,0 0-21 0,0 0-19 16,0 0-24-16,0 0-23 0,0 0-31 0,-42 10-35 15,31-7-49-15,1 6-243 0,-2 0-502 0,3-2 223 16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2:17.94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1ED88DE-4AB1-4BAC-8B22-363AD05CADD9}" emma:medium="tactile" emma:mode="ink">
          <msink:context xmlns:msink="http://schemas.microsoft.com/ink/2010/main" type="inkDrawing" rotatedBoundingBox="1062,1580 3674,1665 3672,1707 1061,1623" semanticType="underline" shapeName="Other">
            <msink:sourceLink direction="with" ref="{3932DCAC-A928-4F04-AB77-DE85C3DD9934}"/>
            <msink:sourceLink direction="with" ref="{133B021D-CD7D-4AEB-AE22-8CAD5B6AF403}"/>
          </msink:context>
        </emma:interpretation>
      </emma:emma>
    </inkml:annotationXML>
    <inkml:trace contextRef="#ctx0" brushRef="#br0">0-1 152 0,'0'0'144'0,"0"0"-7"0,8 2-16 0,-8-2-8 0,0 0-8 16,0 0-9-16,0 0-6 0,17-2-5 0,-17 2-3 16,0 0-7-16,15 2-14 0,-15-2 0 15,18 0-5-15,-18 0 1 0,19 0-3 0,-3 1-9 0,-2-1-1 16,1 3-4-16,1-2-3 0,1 1-5 0,1-2-4 16,1 0-1-16,6 2-5 0,2 0-7 0,0-1-1 15,0 2 3-15,1-2-6 0,-1 1 0 0,4-2-1 16,8 5 2-16,0-4-6 0,1 1 0 0,-3 1 1 15,5-1-2-15,-5 0-2 0,4-1 3 0,-3 1-3 16,3-4 6-16,-1 2-5 0,-1 0-1 0,4 2-3 16,-3-4 3-16,1 2-1 0,-12 0 4 0,15 0-3 15,-15-1 0-15,3 1-3 0,7 0 2 0,-10-2-2 16,10 0 3-16,-7 2-2 0,-1 0 4 0,-1 0-7 16,2-3 4-16,0 3 1 0,8-2-3 0,-1 2 3 0,-6 2-4 15,8-2 1-15,-9 0-2 0,8 3-1 0,-1-3 9 16,3 0-3-16,-1 4 4 0,4-4 0 15,-5 1 4-15,5 1-2 0,-3 2 2 0,3-1 3 0,-4 0 4 16,3-2 7-16,-4 5 2 0,0-4 1 0,-10 1 2 16,10-1 1-16,2 3 0 0,-14 0 4 15,-2-4-4-15,-3 1 9 0,4 0-5 0,3 0 3 0,-3-1 3 16,-8 2-2-16,1-2-1 0,-5 2 1 0,3-3-5 16,-2 0 2-16,0 3-1 0,1 0-6 0,-5-3-1 15,0 1-1-15,1-1-1 0,-2 3 0 0,-11-3-2 16,22 1 2-16,-12-1-5 0,-10 0 1 0,17 1-1 15,-17-1-1-15,16 2-6 0,-8-1 1 0,-8-1 1 16,13 2-4-16,-13-2-2 0,0 0 1 0,15 0-2 16,-15 0 6-16,0 0-9 0,0 0 4 0,0 0-5 15,0 0-2-15,0 0-6 0,0 0-16 0,0 0-18 16,0 0-28-16,0 0-17 0,0 0-33 0,0 0-17 0,0 0-20 16,0 0-40-16,0 0-180 0,0 0-403 15,-28-22 178-15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8T06:32:26.83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13BBFFC-1315-4CF9-81DC-BA735919C0AB}" emma:medium="tactile" emma:mode="ink">
          <msink:context xmlns:msink="http://schemas.microsoft.com/ink/2010/main" type="writingRegion" rotatedBoundingBox="4447,7490 6048,7571 6027,7990 4426,7909"/>
        </emma:interpretation>
      </emma:emma>
    </inkml:annotationXML>
    <inkml:traceGroup>
      <inkml:annotationXML>
        <emma:emma xmlns:emma="http://www.w3.org/2003/04/emma" version="1.0">
          <emma:interpretation id="{9E0CFE0B-770C-4C51-9EF7-334AD78614AB}" emma:medium="tactile" emma:mode="ink">
            <msink:context xmlns:msink="http://schemas.microsoft.com/ink/2010/main" type="paragraph" rotatedBoundingBox="4447,7490 6048,7571 6027,7990 4426,79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246296-E53E-463B-A7D4-4FBA6EB40B46}" emma:medium="tactile" emma:mode="ink">
              <msink:context xmlns:msink="http://schemas.microsoft.com/ink/2010/main" type="line" rotatedBoundingBox="4447,7490 6048,7571 6027,7990 4426,7909"/>
            </emma:interpretation>
          </emma:emma>
        </inkml:annotationXML>
        <inkml:traceGroup>
          <inkml:annotationXML>
            <emma:emma xmlns:emma="http://www.w3.org/2003/04/emma" version="1.0">
              <emma:interpretation id="{0841820C-37C2-4820-B585-E4A978ED630D}" emma:medium="tactile" emma:mode="ink">
                <msink:context xmlns:msink="http://schemas.microsoft.com/ink/2010/main" type="inkWord" rotatedBoundingBox="4447,7490 6048,7571 6027,7990 4426,7909"/>
              </emma:interpretation>
            </emma:emma>
          </inkml:annotationXML>
          <inkml:trace contextRef="#ctx0" brushRef="#br0">0 114 2 0,'0'0'139'0,"3"-14"4"0,-3 14-12 16,0 0-2-16,0-12-14 0,0 12-3 15,0 0-2-15,3-9-3 0,-3 9-10 0,0 0-1 16,0 0-8-16,0 0-3 0,-8-12-3 0,8 12 1 0,0 0-2 16,0 0-3-16,0 0-2 0,0 0-7 0,0 0 2 15,-3-11-11-15,3 11-4 0,0 0-5 0,0 0-12 16,0 0-4-16,0 0 3 0,0 0 2 0,0 0-1 15,0 0 1-15,0 0-4 0,0 0 1 0,0 0 3 16,0 0 0-16,0 0 1 0,9 31-2 0,-9-31-3 0,5 17-1 16,-2-10-5-16,-3-7 0 0,4 19-2 15,-1-10-3-15,-3 1 1 0,0-10-2 0,8 19-2 16,-5-8-3-16,-2-3 1 0,4 0-4 0,-5-8 2 0,3 22-3 16,-2-11-1-16,4-3 0 0,-4 0-2 15,2 2-1-15,-3-10 2 0,2 18-3 0,-1-9 0 16,4 0-2-16,-5-9-1 0,1 12-1 0,4-5-1 0,-5-7 1 15,3 12 1-15,-3-12-8 0,4 10 5 0,-4-10 2 16,3 7-4-16,-3-7 1 0,0 0-2 0,5 10 4 16,-5-10 0-16,0 0-1 0,0 0 1 0,5 7-4 15,-5-7 5-15,0 0-2 0,0 0 2 0,0 0-1 16,0 0 5-16,0 0-3 0,0 0 3 0,9 3 1 16,-9-3-1-16,0 0-6 0,0 0 3 0,0 0 0 15,0 0-1-15,0 0-2 0,0 0-1 0,0 0 3 16,0 0-4-16,0-25 5 0,0 25-4 0,3-13 2 15,-3 13-3-15,0-17-2 0,0 17 1 0,2-17-1 0,-1 6-1 16,1 1-8-16,1-6 2 0,-2 3-2 16,1-4 4-16,1 6-4 0,0-5 3 0,1 1 0 15,-4-1-4-15,3 4 1 0,0 2 4 0,3-5-1 0,-3 5 2 16,2-4-6-16,-2 7 5 0,1-3 1 16,-4 10-1-16,6-15 0 0,0 3 2 0,-1 5 0 15,-5 7 0-15,6-12-3 0,-6 12 1 0,7-11 2 0,-7 11 0 16,9-8 2-16,-9 8 0 0,6-5-2 0,-6 5 0 15,4-10-3-15,-4 10 4 0,0 0-1 0,14-1 3 16,-14 1 2-16,0 0 9 0,0 0 1 0,0 0 4 16,18 5-4-16,-12 1 2 0,-6-6 3 0,9 10 3 15,-3-2-4-15,0 1 7 0,-1 0 0 0,3 0 2 16,-2 6 0-16,-2-2 1 0,-2 0 5 0,5 2 0 16,-1 0 0-16,-3-2 2 0,3 4-2 0,3-6-2 15,-4 3 4-15,4-1-8 0,-5 0 1 0,2-5 5 16,0 6-7-16,-2-7 3 0,2 1-2 0,-6-8 2 0,8 17-5 15,-5-10 1-15,0 1-6 0,-3-8 3 0,9 12-1 16,-5-7-3-16,-4-5-8 0,3 13 3 16,-3-13-2-16,5 7-3 0,-5-7 10 0,0 0-4 0,6 6 6 15,-6-6-8-15,0 0-7 0,7 7-12 0,-7-7-5 16,0 0-9-16,0 0-15 0,0 0-16 0,0 0-16 16,0 0-21-16,9 2-24 0,-9-2-26 0,0 0-36 15,0 0-25-15,0 0-53 0,0 0-189 0,20-10-480 16,-16 3 213-16</inkml:trace>
          <inkml:trace contextRef="#ctx0" brushRef="#br0" timeOffset="938.7">719 25 119 0,'0'-12'131'15,"0"12"-10"-15,0 0-3 0,0 0 1 0,0 0-9 16,0 0-11-16,-5-14 0 0,5 14-5 0,0 0-3 16,0 0 0-16,-6-10-2 0,6 10-3 0,0 0-5 15,0 0 2-15,-7-8-1 0,7 8-3 0,0 0-1 16,0 0-4-16,-12-3 0 0,12 3-2 0,0 0-3 16,0 0-5-16,-21 7 0 0,21-7-2 0,-15 9 4 15,8-4-3-15,-2 3 1 0,1 1-6 0,1 0 0 0,-2 0-5 16,-2 2 2-16,6 2-8 0,-3-2-6 0,-1 3 0 15,2 1-1-15,2-6-5 0,-2 5-2 16,2-4-3-16,2 5-1 0,-1-2 2 0,-1-2-1 0,2 5-7 16,2-7 0-16,-2 4 2 0,0-2 3 0,3 4-8 15,0-1 3-15,1-1-5 0,-1 1-1 0,2-3-2 16,2-1-2-16,-2-1 1 0,2 2-1 0,-1 0-3 16,3-4 0-16,0 3-2 0,0-3 3 0,2 0-1 15,-2-1 0-15,3-1-1 0,-1 2-4 0,1-4 1 16,0 2 4-16,3-2-2 0,-1 4 1 0,4-6-3 15,-2 1 3-15,1-2-3 0,-1-2 4 0,2 2-6 16,-2-1 4-16,4-6-6 0,-1 6 7 0,0-7-4 0,1 2 0 16,2 3-1-16,-1-8-1 0,-1 4 2 0,-1-3-2 15,0 2 1-15,2-3-2 0,2-5-1 16,1 2 2-16,-7 5 1 0,6-9 0 0,-2 1-3 16,-3 1 3-16,0-4-2 0,-5 5-1 0,3-5-4 0,-5 6 3 15,2 0 4-15,-1 0-3 0,-1 1 2 0,-4 4-3 16,-2 0 0-16,2-2 3 0,-2 1-2 0,-2 10-2 15,4-16-2-15,-4 16 1 0,-3-18 1 0,3 18-1 16,0-15-2-16,0 15 2 0,-6-13 4 0,6 13-2 16,-7-5-5-16,7 5 3 0,-12-7-3 0,12 7 4 0,-15-4-2 15,15 4 1-15,-19 2 1 0,19-2 0 16,-21 6-1-16,9-3 2 0,0-1-2 0,-5 3 4 16,4-1-6-16,1 3 3 0,-4 1 0 0,2 1 2 15,2-3-1-15,2 2-1 0,1-4 0 0,-2 6-3 16,2-2 1-16,2 3 4 0,0-5-2 0,2 7 1 15,-1-5-3-15,5 2 3 0,1 3-2 0,-2 0-2 16,2-3 4-16,3 5 1 0,0 0-1 0,0-1 0 0,3 0-1 16,2-2 3-16,3 1-3 0,1 1 3 0,3-1-4 15,5 2 5-15,-1-1-2 0,2-2 2 0,0 0-3 16,4 1 4-16,-2-2-2 0,6-5 2 0,1 1 1 16,2-6 5-16,-4 3 2 0,5-5 5 0,-1-2-3 15,7-4 1-15,0 0 3 0,0 0-4 0,-12 0-3 16,2 1 0-16,0-3 0 0,-4 2-1 0,1 2 2 15,-9-3-6-15,3 2 2 0,-4-1-4 0,-2 2-14 16,4-1-15-16,-5-1-20 0,-6 3-22 0,5-2-33 16,-12 6-27-16,9-8-38 0,-9 8-50 0,5-10-262 15,-5 10-516-15,0 0 228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3:53.42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416939F-CD25-472C-93A2-F98EF6423BC0}" emma:medium="tactile" emma:mode="ink">
          <msink:context xmlns:msink="http://schemas.microsoft.com/ink/2010/main" type="inkDrawing" rotatedBoundingBox="789,9415 3277,9689 3272,9729 785,9454" semanticType="underline" shapeName="Other">
            <msink:sourceLink direction="with" ref="{FEC12728-6F80-4E7C-BDA4-2BD92A936A1B}"/>
          </msink:context>
        </emma:interpretation>
      </emma:emma>
    </inkml:annotationXML>
    <inkml:trace contextRef="#ctx0" brushRef="#br0">-264 8660 3 0,'8'15'159'0,"-8"-15"-10"0,0 0-8 0,13 4-7 16,-13-4-5-16,10 5-6 0,-1-2-2 0,-9-3-13 15,20 8-7-15,-11-4 2 0,1-3-9 0,2 1-1 16,1-1-6-16,2 3-4 0,0-4-1 0,3 4-7 15,3-4-4-15,4 4-7 0,4-1 0 0,-2 3-5 16,4-2-3-16,8-1 2 0,-11 0-1 0,5 1-5 0,6-1 2 16,-10 1-1-16,15 3-1 0,-4-4 2 15,-9 1-5-15,11 1-1 0,3-3-1 0,-3 4-2 16,-1-1-2-16,3 2-1 0,-3-1-2 0,6-1-4 0,-1 1 1 16,-1-1-3-16,-2-3-5 0,2 4 1 0,-5-5-4 15,3 3 1-15,0-1-4 0,1 2 2 0,-3 0-3 16,4 0-4-16,-3-3-2 0,-3 2 1 0,1-2-2 15,0 2-3-15,-1-1 1 0,-9-2 0 0,3 2-2 16,-2 1 1-16,0-1-1 0,-1 1 0 0,0-3-2 16,-2 2 1-16,-2 0-2 0,0-1 3 0,0 3-3 15,-2-1 0-15,-5-1-2 0,6 1 1 0,-5-2-2 16,-1 2 3-16,6-2-2 0,-5 1 8 0,4-1-2 16,-5 2 0-16,6 2-2 0,2-3 3 0,-1-1 3 0,-4 1 1 15,3-1-1-15,1-1 0 0,1 4-2 16,-2-2 9-16,2-3-3 0,-2 7 5 0,2-4-2 15,-9-2 0-15,4 1-2 0,-5 0-4 0,1 1 4 16,-2 1-2-16,2-3-1 0,-5-1-3 0,-1 1 8 16,0 3-2-16,-12-4-8 0,17 0-1 0,-17 0 3 15,16 3-6-15,-16-3-1 0,10 2 0 0,-10-2 0 0,0 0-1 16,0 0-3-16,17 0 6 0,-17 0-7 0,0 0 0 16,0 0-3-16,0 0 2 0,4 5-2 15,-4-5 2-15,0 0-2 0,0 0 2 0,0 0-2 0,0 0 3 16,0 0-6-16,0 0 0 0,0 0-4 0,0 0-5 15,0 0-6-15,0 0-6 0,0 0-8 0,0 0-3 16,0 0-9-16,0 0-8 0,0 0-8 0,0 0-11 16,0 0-15-16,0 0-8 0,0 0-12 0,0 0-13 15,0 0-13-15,0 0-17 0,0 0-1 0,0 0-22 16,0 0-11-16,0 0-198 0,0 0-412 0,-36-10 182 16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5:19.92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A75F25E-1E6B-4CF3-9026-1611EE76156F}" emma:medium="tactile" emma:mode="ink">
          <msink:context xmlns:msink="http://schemas.microsoft.com/ink/2010/main" type="writingRegion" rotatedBoundingBox="938,430 30553,1020 30394,8985 779,8395"/>
        </emma:interpretation>
      </emma:emma>
    </inkml:annotationXML>
    <inkml:traceGroup>
      <inkml:annotationXML>
        <emma:emma xmlns:emma="http://www.w3.org/2003/04/emma" version="1.0">
          <emma:interpretation id="{9C3F1E24-38FE-4CE8-A45D-A73F5FEE0498}" emma:medium="tactile" emma:mode="ink">
            <msink:context xmlns:msink="http://schemas.microsoft.com/ink/2010/main" type="paragraph" rotatedBoundingBox="955,114 19167,809 19109,2325 897,16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2B72D8-A60C-414C-A87E-EF628E638846}" emma:medium="tactile" emma:mode="ink">
              <msink:context xmlns:msink="http://schemas.microsoft.com/ink/2010/main" type="line" rotatedBoundingBox="955,114 19167,809 19109,2325 897,1630"/>
            </emma:interpretation>
          </emma:emma>
        </inkml:annotationXML>
        <inkml:traceGroup>
          <inkml:annotationXML>
            <emma:emma xmlns:emma="http://www.w3.org/2003/04/emma" version="1.0">
              <emma:interpretation id="{A84CD2B8-0689-4E1D-9612-C9919ED5C3A4}" emma:medium="tactile" emma:mode="ink">
                <msink:context xmlns:msink="http://schemas.microsoft.com/ink/2010/main" type="inkWord" rotatedBoundingBox="939,532 3645,636 3615,1432 909,1328">
                  <msink:destinationLink direction="with" ref="{B099AF49-E7B3-44C7-ACAF-729A01A7A6A2}"/>
                </msink:context>
              </emma:interpretation>
            </emma:emma>
          </inkml:annotationXML>
          <inkml:trace contextRef="#ctx0" brushRef="#br0">418 45 114 0,'8'-6'192'0,"-8"6"-9"0,7-7-8 0,-7 7-10 0,0 0-10 16,8-9-6-16,-8 9-1 0,0 0-10 0,4-9-4 16,-4 9-7-16,0 0-8 0,0 0-9 15,0 0-14-15,0 0-4 0,0 0-8 0,-18-16-3 16,18 16-4-16,-22 3-3 0,6-3-9 0,1 1-3 0,-3 2 1 16,-3 0-9-16,-5 2-2 0,0 0-4 0,-1 2-3 15,-2 1-5-15,4 2-2 0,-3-3-3 16,2 3-5-16,4 0 0 0,4-4-6 0,0 4 0 0,2 0-5 15,2-3-3-15,2 3 2 0,1 0-6 0,2 0 1 16,-3 1 3-16,4-3-8 0,2 5 1 16,5-3 0-16,-2 1-2 0,3-11-1 0,3 19 1 15,3-4-4-15,1-4 1 0,1 2-4 0,1-2-1 0,4 1 0 16,3-2-3-16,7 3 0 0,2-2-2 0,-5-3 2 16,5 2-1-16,2-4 5 0,-2 1-5 0,-3 1 0 15,4-4-2-15,-10 0 1 0,4-2 1 0,-4 2 2 16,-1-2 0-16,-2 3 3 0,2-5-5 0,-15 0 3 15,18 0 0-15,-18 0 2 0,14 0 2 0,-14 0-1 16,11 0 3-16,-11 0 5 0,0 0-4 0,0 0 0 16,0 0-2-16,0 0-2 0,0 0-1 0,0 0 1 15,0 0 2-15,-43-7-2 0,28 7 3 0,-4 1-1 16,-2 0 3-16,2 0 1 0,-8 3 0 0,-2 2 0 16,1 1 0-16,4 0-2 0,3-2 1 0,2 1 1 0,1 1-1 15,3 3-4-15,-3-3 3 0,5 5-2 16,1-4 2-16,2 3-4 0,1-4 3 0,4 2 0 15,1 3-1-15,2 0 2 0,2-12-2 0,3 20 0 16,2-10 0-16,2 2-7 0,5-1-5 0,1-4-9 0,1 4-15 16,8 2-14-16,2 0-27 0,1-8-22 0,-1 4-20 15,0-1-25-15,3-1-22 0,-8-7-26 16,1 6-44-16,-1-5-121 0,-2 0-383 0,2-1 170 0</inkml:trace>
          <inkml:trace contextRef="#ctx0" brushRef="#br0" timeOffset="277.34">723 336 215 0,'7'-6'227'0,"-7"6"-19"0,9 0-22 16,-9 0-15-16,0 0-16 0,19 5-11 0,-8-3-5 15,-2 4-5-15,3 7-13 0,1-3 0 0,-2-1-8 16,5 8-8-16,0 1-2 0,1 0-9 0,2-1-5 15,-2 0-4-15,0 3-5 0,0 0-8 0,1 2-11 16,1-4-2-16,-1 0-7 0,0 0-5 0,0-1-3 16,0 3-6-16,-2-4-2 0,-2-3-5 0,2 0-2 15,-6-6-9-15,1 4-17 0,-2-4-17 0,1 3-18 16,-1-3-18-16,-3-2-21 0,0 0-12 0,-6-5-16 16,8 8-16-16,-8-8-24 0,0 0-31 0,0 0-50 15,0 0-112-15,0 0-359 0,0 0 159 0</inkml:trace>
          <inkml:trace contextRef="#ctx0" brushRef="#br0" timeOffset="514.69">1167 308 14 0,'0'0'233'0,"-16"-6"-14"0,16 6-14 16,-23 8-16-16,10-5-14 0,-4 6-9 0,2-1-11 0,1 3-10 15,-7 5-13-15,4-5-10 0,-4 6-11 0,4 1-9 16,0-1-10-16,-1 3-10 0,2 0-5 0,-1-2-5 16,1 4-9-16,3-4-4 0,-4 6-6 0,4-2-5 15,-1-2-12-15,7-2-18 0,-1-1-21 0,1-4-28 16,0 2-29-16,2 2-38 0,5-6-36 0,0 2-52 16,-1-2-157-16,1-11-371 0,8 13 163 0</inkml:trace>
          <inkml:trace contextRef="#ctx0" brushRef="#br0" timeOffset="976.34">1846 539 109 0,'0'0'231'0,"4"-14"-18"0,1 6-12 15,-1 0-16-15,0-1-18 0,4-1-18 0,-1 3-10 0,1-1-16 16,1-5-6-16,1 5-11 0,4-5-9 0,-1 1-10 16,1 0-4-16,-1 1-6 0,2-5-6 0,-2 4-5 15,-1 0-7-15,2 0-6 0,-1-2-4 0,-1 0-1 16,0 3 5-16,-2-2-3 0,4 2-3 0,-5 1 1 15,-5 0 3-15,5 5 1 0,-3-2 2 0,-6 7-1 16,9-10-5-16,-9 10-5 0,6-10-5 0,-6 10-1 0,0 0-8 16,6-4-7-16,-6 4-4 0,0 0-3 15,0 0-1-15,0 0-2 0,0 0 2 0,0 0-4 16,0 0 2-16,-7 38 2 0,2-21 5 0,-1 1-1 16,3 4 1-16,-3-1-1 0,3 6 3 0,0 0-1 0,-1 2-1 15,2 7-2-15,-2-10 2 0,4 2-1 16,0-3-1-16,0 0-3 0,-2 3 1 0,2-2-5 15,-1-2 3-15,1-4-5 0,0 2-21 0,1-4-23 0,-2-2-18 16,1 1-25-16,-3-4-26 0,3 1-27 0,-2-5-32 16,2-9-34-16,0 13-42 0,0-13-162 0,0 0-435 15,0 0 193-15</inkml:trace>
          <inkml:trace contextRef="#ctx0" brushRef="#br0" timeOffset="1334.98">2538 525 81 0,'6'-11'261'0,"-2"3"-13"0,3-5-17 16,-1 2-19-16,0 0-17 0,-3-2-14 0,3-4-13 16,2 4-12-16,-1-1-9 0,4-1-10 0,-2 1-7 15,-3-4-12-15,6-2-2 0,-6 3-9 0,2 2-7 0,-2 1-7 16,2-3-9-16,2 0-7 0,-4 3-6 15,0 0-5-15,2 0-4 0,-5 2-1 0,3 4-2 16,-2 0-6-16,-4 8-2 0,3-10-6 0,-3 10-8 16,5-8 0-16,-5 8-14 0,0 0-1 0,0 0-7 0,0 0-2 15,0 0 0-15,0 0 0 0,0 0-2 16,-24 32-1-16,19-15 2 0,-5 4-3 0,2 3-2 16,-4 1 1-16,1 7 1 0,3 4-1 0,1 1 2 0,4-2 2 15,-2-6-2-15,-1 10-4 0,2-12 3 0,7 10-1 16,-3-1 1-16,0-2 2 0,0-6-5 0,1 0-14 15,4-4-19-15,-2 4-33 0,0-2-34 0,-6 0-42 16,1-3-35-16,1-7-50 0,-2 1-267 0,-5-4-526 16,2-4 232-16</inkml:trace>
        </inkml:traceGroup>
        <inkml:traceGroup>
          <inkml:annotationXML>
            <emma:emma xmlns:emma="http://www.w3.org/2003/04/emma" version="1.0">
              <emma:interpretation id="{3E52D784-A354-4449-B99D-65400ACA7B30}" emma:medium="tactile" emma:mode="ink">
                <msink:context xmlns:msink="http://schemas.microsoft.com/ink/2010/main" type="inkWord" rotatedBoundingBox="5398,849 9236,996 9211,1637 5374,1491"/>
              </emma:interpretation>
            </emma:emma>
          </inkml:annotationXML>
          <inkml:trace contextRef="#ctx0" brushRef="#br0" timeOffset="3852.31">4478 340 174 0,'-5'-10'180'0,"5"10"-7"0,0 0-13 15,-3-10-5-15,3 10-6 0,0 0-7 0,-6-8-8 16,6 8-11-16,0 0-10 0,0 0-7 0,0 0-11 15,0 0-6-15,12-13-4 0,-12 13 0 0,17 2 1 0,-2-2 1 16,9 4-3-16,1 0 2 0,5-4-6 0,13 1 2 16,0 2 1-16,3 4-2 0,4-2-3 15,3 0 1-15,3 1-1 0,2-1-7 0,18-3-4 16,-18 2-8-16,-4 3 5 0,-2-5-18 0,2 3 1 0,-7 0-7 16,-2 1-5-16,-3-4-1 0,-11-1-5 0,-3 2-2 15,1 0-2-15,-7 2-4 0,-2-5-4 0,-6 3-13 16,-2-3-10-16,-3 1-13 0,5 1-12 0,-14-2-10 15,13 0-13-15,-13 0-10 0,0 0-10 0,0 0-10 16,0 0-20-16,0 0-16 0,0 0-19 0,0 0-22 16,-33 7-2-16,17-7-12 0,-2 0-6 0,2 0-159 15,-5 0-368-15,1-1 163 0</inkml:trace>
          <inkml:trace contextRef="#ctx0" brushRef="#br0" timeOffset="4060.43">5077 399 36 0,'-14'10'163'0,"9"-7"-5"0,5-3-3 0,-7 15-6 16,5-8-1-16,1 4-4 0,-2 4-1 0,6 1-3 0,-3 1-4 16,6 7-5-16,1-2-6 0,2-1-6 0,-3 3-11 15,1 0-9-15,5 1-9 0,-4 3-7 0,1-6-8 16,0 3-6-16,1 1-7 0,-4-2-8 16,2-1-4-16,-2 0-4 0,-1-5-4 0,3-4-12 0,-5 4-14 15,0-5-20-15,-3 0-21 0,1-2-20 0,2 0-17 16,0-1-19-16,3-2-15 0,-6-8-29 0,11 13-31 15,-2-9-174-15,-9-4-357 0,19 0 159 0</inkml:trace>
          <inkml:trace contextRef="#ctx0" brushRef="#br0" timeOffset="4385">6103 412 128 0,'0'0'234'0,"0"0"-25"0,-5-15-17 15,5 15-18-15,-11-8-14 0,5 4-13 0,6 4-10 0,-16-3-7 16,16 3-11-16,-20 3-9 0,20-3-3 0,-27 7 0 16,13 4-7-16,-6 0-4 0,1 3-5 15,5-2-4-15,-5 7-9 0,0 0-1 0,-1 3-4 16,7-4-7-16,1 6-3 0,1-2-1 0,1 2-7 0,4 1-5 15,-3-1-5-15,5 0-1 0,1 1-6 0,0-3-1 16,3 2-4-16,0 0-2 0,0 1-5 16,0-6 2-16,3-5-7 0,0 7-15 0,1-3-24 0,2-5-20 15,1 1-21-15,-1 1-23 0,3-2-16 0,-3-5-25 16,2-2-27-16,1 2-28 0,-2-6-47 0,2 1-140 16,-9-3-396-16,20-3 175 0</inkml:trace>
          <inkml:trace contextRef="#ctx0" brushRef="#br0" timeOffset="4843.97">6250 724 33 0,'0'0'237'0,"12"-5"-27"0,-12 5-23 0,0 0-17 16,0 0-11-16,0 0-12 0,0 0-9 0,7 16-12 15,-4-8-11-15,-3-8-9 0,4 16-9 0,-4-6-10 16,3-3-7-16,-3-7-5 0,3 22-10 0,0-13-5 15,0 2-4-15,0-4-5 0,-3 4-6 0,0-11-6 16,5 17-2-16,-2-10-4 0,-3-7-2 0,6 13-5 16,0-8 1-16,-6-5-3 0,6 8-2 0,-6-8-4 15,7 7 2-15,-7-7-4 0,0 0-8 0,9 3-7 0,-9-3-6 16,0 0-2-16,17-10-8 0,-17 10-7 0,13-13-5 16,-6 2-9-16,-1 3 4 0,3-4-2 0,-3-1 5 15,2-2-2-15,2 5 9 0,-1-7-2 16,0 4 4-16,-1-2 1 0,1 1 0 0,-2 1 7 0,2 0 4 15,1 2 9-15,-4 2 1 0,2-2 4 0,1 2 5 16,0 5 1-16,-6-1 2 0,7-1-2 0,-10 6 4 16,14-3 4-16,-14 3 3 0,13-7 1 0,-13 7 2 15,18 8 3-15,-11-6 6 0,2 4 0 0,2 1 2 16,-1 4 1-16,2 2-1 0,1 0 4 0,-2 0 0 16,4 5-5-16,-2-1-4 0,-4-3 0 0,8 7-7 15,-7-4-1-15,2 0 1 0,-2 1-2 0,-1-3-3 16,-1-1-1-16,-2-1-5 0,1 0-13 0,-1-1-14 15,-3-4-16-15,0 1-13 0,-3-9-19 0,0 15-20 16,0-15-18-16,0 11-26 0,0-11-19 0,0 0-23 0,0 0-36 16,0 0-120-16,-25-5-347 0,25 5 153 0</inkml:trace>
          <inkml:trace contextRef="#ctx0" brushRef="#br0" timeOffset="5122.95">6982 447 83 0,'0'0'208'0,"19"7"-15"16,-5-1-20-16,2 5-5 0,-1-2-10 16,-2 2-10-16,10 10-7 0,-4 2-8 0,-2-5-8 0,2 6-6 15,3 7-5-15,-8-6-11 0,2-1-7 0,-2 5-6 16,-5-6-14-16,1 3-4 0,-4 1-6 0,-3-2-8 15,0 0 0-15,-3-1-8 0,-6-1-5 0,0-2-1 16,-1-3-8-16,-2 0-2 0,-2 3-4 0,-4-10-9 16,-4 5-17-16,5-6-20 0,-8 5-19 0,3-7-23 15,2 0-23-15,-2-3-27 0,3 1-24 0,-4-5-27 16,4 2-185-16,-1-3-370 0,17 0 163 0</inkml:trace>
          <inkml:trace contextRef="#ctx0" brushRef="#br0" timeOffset="5684.6">7650 979 152 0,'6'6'234'0,"4"-2"-10"16,2 0-9-16,2 2-9 0,11 0-7 0,-1 3-8 0,4-6-8 15,11 4-14-15,0 0-9 0,0 0-11 16,-1 0-13-16,-8-5-12 0,0 3-12 0,1-2-13 16,-4 1-8-16,2 0-9 0,-10-1-7 0,0 0-16 15,1-2-21-15,-7 1-29 0,-2 2-36 0,-2-3-35 16,-9-1-37-16,13 3-27 0,-13-3-33 0,9 3-33 15,-9-3-182-15,0 0-405 0,0 0 179 0</inkml:trace>
          <inkml:trace contextRef="#ctx0" brushRef="#br0" timeOffset="5459.92">7686 770 238 0,'16'-4'242'16,"-16"4"-18"-16,15-4-15 0,-1 4-12 0,-1 0-12 15,2 0-11-15,3-3-7 0,-3 6-10 0,4-3-7 0,1 4-8 16,0-1 2-16,6-2-8 0,-1 3-7 0,2-2-7 16,-2 3-2-16,1-3-4 0,1 2-10 15,1-2-11-15,-4-1-6 0,-2 3-3 0,-3-4-7 0,4 3-11 16,-4-2-5-16,-2 1-4 0,-1 2-7 0,3-3-9 16,-2 1-3-16,1-1-4 0,-8 2 1 0,1-3-6 15,-11 0-7-15,16 1-3 0,-16-1-10 16,15 1-11-16,-15-1-27 0,7 5-22 0,-7-5-26 0,0 0-14 15,0 0-11-15,0 0-23 0,0 0-24 0,0 0-25 16,0 0-31-16,-38 6-27 0,21-5-200 0,-8 2-466 16,1-3 207-16</inkml:trace>
        </inkml:traceGroup>
        <inkml:traceGroup>
          <inkml:annotationXML>
            <emma:emma xmlns:emma="http://www.w3.org/2003/04/emma" version="1.0">
              <emma:interpretation id="{6EC37969-5F1C-4CED-BAFA-C3A5D8DEB737}" emma:medium="tactile" emma:mode="ink">
                <msink:context xmlns:msink="http://schemas.microsoft.com/ink/2010/main" type="inkWord" rotatedBoundingBox="9777,715 13595,861 13560,1785 9742,1640"/>
              </emma:interpretation>
            </emma:emma>
          </inkml:annotationXML>
          <inkml:trace contextRef="#ctx0" brushRef="#br0" timeOffset="8607.85">8898 595 121 0,'0'0'140'0,"6"-6"-10"15,-6 6-8-15,0 0-2 0,0 0-7 16,9-7-7-16,-9 7-2 0,0 0-12 0,0 0 6 0,0 0-2 15,0 0-8-15,0 0-5 0,11-4-8 0,-11 4-4 16,0 0-14-16,0 0-2 0,0 0-9 0,0 0-12 16,0 0 8-16,0 0-1 0,0 0 11 0,0 0-3 15,0 0-1-15,-20 24-4 0,16-14 0 0,-2-1 0 16,-3 6-7-16,3-1-1 0,-1-3 1 0,1 2-3 16,-5 1-4-16,2 2-2 0,2 0-2 0,1 2-1 15,1 2 0-15,2-2-5 0,2-1 0 0,-4 1-1 16,5-1 0-16,0-1 0 0,5 0-6 0,-2 2 2 15,-2-1-2-15,4-1-1 0,-2-1 3 0,6 1-4 0,-5-4-9 16,2 0 9-16,3 1-3 0,-4-6 0 16,3 6 1-16,-2-6-1 0,2 3-3 0,-1-5 2 0,-1 2-3 15,3-1 3-15,2-1-2 0,2-3-2 0,-4 3 0 16,7-4 3-16,-2-1 1 0,-14 0-1 0,28-1-2 16,-14-4 1-16,5 2-2 0,-3-1 2 0,1-3 1 15,-2 0-6-15,-2-3 4 0,7-1-3 0,-7-2 0 16,3 1-1-16,2-3 2 0,0-2-3 0,-6 3 2 15,-1-6-3-15,1-2 2 0,-2 2 0 0,-1-3 1 16,-2 3-3-16,-1-2 1 0,-1-3-2 0,-4 8 0 16,1 1 1-16,-1-3-2 0,-4-4 1 0,3 4-2 15,-6 4 7-15,0-8 4 0,3 7 0 0,-7 1 1 16,4-1-1-16,-3-3-1 0,-3 5 3 0,0-1-1 16,2 2 0-16,-5 5-2 0,-2-4-3 0,4 2 4 0,-2 4 0 15,-3-3 1-15,0 3-4 0,2 1 3 16,-4 3-1-16,6-1-3 0,-4 0 0 0,-2 3-2 15,4 3 0-15,-4 2-3 0,4 0-5 0,0 1-5 0,-1 3-8 16,7-3-15-16,-2 5-10 0,0 1-18 16,2-1-11-16,1 2-19 0,1 0-19 0,2 1-31 0,3 1-41 15,3-1-144-15,2-1-356 0,1-2 158 16</inkml:trace>
          <inkml:trace contextRef="#ctx0" brushRef="#br0" timeOffset="8960.72">9561 958 128 0,'0'0'218'0,"-11"3"-19"0,11-3-18 0,-7 7-18 16,7-7-18-16,0 0-11 0,-14 6-9 0,14-6-11 15,-6 5-7-15,6-5-7 0,0 0 0 0,-6 6-5 16,6-6-2-16,0 0 4 0,0 0 1 0,0 0 3 16,0 0 6-16,0 0 2 0,0 0 4 0,-3 8 6 0,3-8 1 15,0 0-6-15,0 0-5 0,0 0-10 16,0 0-13-16,0 0-5 0,0 0-8 0,0 0-1 16,0 0-14-16,0 0 1 0,0 0-14 0,0 0-2 0,9-31-5 15,-9 31 0-15,0 0-10 0,0 0-5 16,0 0-12-16,0-12-21 0,0 12-24 0,0 0-22 15,0 0-25-15,0 0-28 0,0 0-32 0,0 0-22 16,0 0-28-16,0 0-26 0,0 0-40 0,0 0-157 0,6-10-449 16,-6 10 198-16</inkml:trace>
          <inkml:trace contextRef="#ctx0" brushRef="#br0" timeOffset="9751.27">10217 506 143 0,'-9'0'199'0,"9"0"-15"0,-17 1-17 15,17-1-19-15,-15 4-10 0,5 1-14 0,3-3-11 16,-4 5-8-16,4 0-10 0,-1-3-9 0,1 3-6 16,1 1-9-16,6-8-4 0,-14 13-8 0,10-6-7 15,1 2 0-15,-2 1-7 0,5-10-6 0,-1 22-2 16,1-14-3-16,0-8-2 0,4 20-5 0,-1-8-1 0,2-1-1 16,4 1-3-16,0 1 0 0,1 0-6 15,2 0 3-15,0 0-3 0,3-2-1 0,4 2-1 16,-4-1-1-16,3 1-3 0,2-2 4 0,0 3-3 0,3-1 3 15,-1 1-1-15,-1 0 2 0,-2-1-4 0,1-2 1 16,-1 1-1-16,-2-2 0 0,-2 3 0 16,-2-5-5-16,3 2 3 0,-2 1-1 0,-1-1-2 15,1 0 0-15,-2 1-2 0,-3 0 5 0,-2-1-5 0,3-2 2 16,-2 1-2-16,-2-3-1 0,-3 4 0 0,1-2 2 16,-1 0-4-16,-3-8 4 0,2 16 7 0,-2-16 1 15,-5 14 7-15,-1-6 7 0,6-8 11 0,-15 9-10 16,5-2-3-16,-3-4-2 0,-5-1 2 0,1 1-2 15,-1-2-7-15,-1-1 2 0,0 0-2 0,-2 3-1 16,1-4-2-16,-1-1 1 0,2-2-1 0,3 2-6 16,-2 1-16-16,3-3-17 0,-2 4-19 0,3-5-21 15,-3 4-19-15,8 0-27 0,9 1-22 0,-16-6-27 16,16 6-54-16,-8-5-117 0,8 5-360 0,0 0 160 16</inkml:trace>
          <inkml:trace contextRef="#ctx0" brushRef="#br0" timeOffset="9308.94">10126 522 205 0,'0'0'235'0,"0"0"-22"0,0 0-22 0,0 0-13 15,0 0-7-15,16-11-12 0,-16 11-3 16,20-2-8-16,-10 2-4 0,-10 0-7 0,25 7-4 16,-5-6-8-16,-4-1-8 0,4 5-13 0,-1-3-10 15,0-1-10-15,-1-1-9 0,0 2-4 0,0 3-7 16,-3-2-8-16,3-2-3 0,-3 3-7 0,1-2-9 16,-7-1-15-16,6 3-12 0,-5-2-17 0,-10-2-15 15,15 4-10-15,-15-4-19 0,12 3-16 0,-12-3-20 0,9 2-18 16,-9-2-29-16,0 0-33 0,0 0-35 0,14-7-157 15,-14 7-390-15,0 0 173 0</inkml:trace>
          <inkml:trace contextRef="#ctx0" brushRef="#br0" timeOffset="10401.22">11200 310 90 0,'0'0'221'0,"0"0"-14"16,0 0-14-16,0 0-15 0,32-1-12 16,-17 1-11-16,5 3-8 0,-1-2-9 0,8 1-10 0,4 2-7 15,-1-1-9-15,10 0-7 0,1 2-5 0,3 1-5 16,1-1-4-16,1 2-6 0,-4-4-6 15,3 3-7-15,-3-2-9 0,-2 1-6 0,-10-3-5 0,-2 1-2 16,0 0-9-16,-1-2-3 0,-1-1-3 0,-7 0-3 16,-4 3-3-16,1-3-2 0,-7 0-4 0,-9 0-8 15,21 1-13-15,-21-1-19 0,12-1-25 0,-12 1-17 16,0 0-19-16,0 0-13 0,0 0-17 0,0 0-13 16,0 0-13-16,0 0-24 0,-39-12-22 0,24 10-147 15,-3-1-353-15,2-3 156 0</inkml:trace>
          <inkml:trace contextRef="#ctx0" brushRef="#br0" timeOffset="10610.62">11605 412 115 0,'-4'11'172'0,"2"4"-6"16,1 1-4-16,-1 1-6 0,-1 2-9 16,3 5-5-16,0 1-6 0,0 0-3 0,5 1-13 15,-2 3-10-15,0-2-6 0,0-1-11 0,3 1-6 16,-2 1-6-16,5 7-8 0,-4-10-9 0,-2 0-8 0,0-1-3 15,0-5-3-15,-1 0-4 0,1-2-5 0,2 1-7 16,-4-1-19-16,1-3-15 0,2 0-18 0,-2-2-19 16,-1-3-19-16,4 2-21 0,-4-1-16 0,-1-10-26 15,8 10-25-15,-4-2-158 0,-4-8-328 0,14 2 146 16</inkml:trace>
          <inkml:trace contextRef="#ctx0" brushRef="#br0" timeOffset="10976.2">12658 330 208 0,'0'0'231'0,"3"-10"-14"16,-3 10-18-16,0 0-20 0,0 0-17 0,0 0-10 16,-15-10-8-16,15 10-8 0,0 0-7 0,-28 5-6 0,10 4-5 15,0-1-7-15,3 3 0 0,-6 7 0 0,-6 10-5 16,-2-1-7-16,5 2-5 0,-3 6-5 16,2 1-8-16,4 1-1 0,1 0-14 0,4 4-5 0,1-4-6 15,7 7-1-15,3-4-10 0,0 5 2 16,5-6-6-16,5 3-3 0,2-1-2 0,-1-2-4 15,1-1-2-15,5-4-9 0,0-10-12 0,2 2-18 16,-1-2-20-16,4 1-28 0,-1-4-31 0,0-4-26 0,-2-2-31 16,4 1-40-16,-6-6-44 0,-3 1-194 15,5-4-459-15,-5-2 203 0</inkml:trace>
        </inkml:traceGroup>
        <inkml:traceGroup>
          <inkml:annotationXML>
            <emma:emma xmlns:emma="http://www.w3.org/2003/04/emma" version="1.0">
              <emma:interpretation id="{303C396A-BA5A-40F6-8A20-F82ECA79D7DB}" emma:medium="tactile" emma:mode="ink">
                <msink:context xmlns:msink="http://schemas.microsoft.com/ink/2010/main" type="inkWord" rotatedBoundingBox="14088,615 19167,809 19109,2325 14030,2132"/>
              </emma:interpretation>
            </emma:emma>
          </inkml:annotationXML>
          <inkml:trace contextRef="#ctx0" brushRef="#br0" timeOffset="13916.81">13140 628 149 0,'0'0'205'0,"3"-15"-13"0,-3 15-15 15,0 0-4-15,0 0-13 0,0-15-10 0,0 15-9 0,0 0-14 16,0 0-13-16,0 0-11 0,0 0-9 15,0 0-15-15,0 0-3 0,0 0-11 0,0 0-2 0,0 0-4 16,0 0-1-16,0 0-7 0,0 0 0 16,0 0-6-16,0 0 0 0,0 0-3 0,1 38-2 15,-1-38-5-15,-1 16-4 0,1-16 0 0,-3 20 0 0,3-13-5 16,0-7-4-16,-2 22-2 0,2-14 1 16,-1 3-4-16,1-11 1 0,-2 18-5 0,-1-8 0 0,3-10-1 15,-1 14 4-15,1-14-4 0,0 12-5 0,0-12 2 16,-2 9 1-16,2-9-3 0,0 0 0 0,0 0 2 15,0 17-3-15,0-17-1 0,0 0 2 0,0 0-1 16,-3 11 1-16,3-11 0 0,0 0 2 0,0 0 1 16,0 0-2-16,0 0-2 0,0 0 0 0,0 0 0 15,0 0 0-15,0 0-2 0,0 0-2 0,0 0 1 16,23-24 0-16,-20 13 0 0,3 5-1 0,0-2-3 16,1-2-1-16,1-1-2 0,-1 0 1 0,4 0-4 15,-6 4-4-15,6-4 2 0,1-4-1 0,-2 4-3 16,-1 0 1-16,-3 4-3 0,6-6 2 0,-3 1-1 15,2 2 6-15,-4 3-2 0,5 0 0 0,-3-4 1 16,-2 5 1-16,1-1 1 0,2 1-1 0,1-1 2 16,-2 0 2-16,0 2 0 0,-9 5-2 0,14-6 3 15,-5 0-2-15,-1 2-2 0,-8 4 1 0,16-3 1 0,-10-2 0 16,-6 5 0-16,17-3 0 0,-17 3 2 16,15-3 0-16,-15 3 0 0,13 0-5 0,-13 0 2 15,12 6 1-15,-6-1 4 0,-6-5-1 0,9 9-1 0,-5 0 3 16,-2-1 3-16,1 0 0 0,1 7-1 0,-2-2 4 15,1 4-1-15,0-4 2 0,-3 2-2 0,1 0 1 16,-1-2 0-16,3-2 3 0,-1 2-4 0,-2-3 1 16,0-10 0-16,-2 23-2 0,-1-12 2 0,6-2-2 15,-3-9 1-15,0 17-2 0,0-17 2 0,-4 18-2 16,4-18-9-16,0 11-11 0,0-11-11 0,0 0-13 16,0 15-11-16,0-15-15 0,4 9-15 0,-4-9-14 15,0 0-29-15,14 3-20 0,-14-3-24 0,0 0-154 16,16-2-349-16,-16 2 154 0</inkml:trace>
          <inkml:trace contextRef="#ctx0" brushRef="#br0" timeOffset="14239.58">14039 478 151 0,'0'0'192'0,"8"-6"-15"16,-8 6-22-16,0 0-14 0,0 0-11 0,13-1-11 0,-13 1-8 16,0 0-8-16,5 16 3 0,-5-16-6 0,0 24 0 15,-3-8 1-15,0 0 0 0,-3 7 1 16,-2 2-4-16,-5-1-5 0,-4 8-8 0,7-4-6 0,-13 6-3 16,7-2-3-16,-2 1-4 0,-1 0-1 0,-1-1-10 15,3-1-3-15,-1-6-5 0,-3 6-6 0,7-9-2 16,-7 9-5-16,5-11-4 0,3 1 2 15,-2-2-6-15,0 0-5 0,1-7-1 0,2 1 1 0,2 0-7 16,1-1-11-16,-1-1-18 0,-1-1-18 0,5-3-20 16,0 2-24-16,0-3-25 0,6-6-28 0,-12 10-23 15,12-10-23-15,-6 6-20 0,6-6-158 0,0 0-378 16,0 0 167-16</inkml:trace>
          <inkml:trace contextRef="#ctx0" brushRef="#br0" timeOffset="14998.87">14194 759 74 0,'5'-9'211'0,"-5"9"-7"0,6-7-16 0,-6 7-14 16,7-11-16-16,-1 6-12 0,-6 5-10 0,17-7-6 0,-9 4-13 16,3 0-6-16,2-2-7 0,-1 4-6 15,6-4-4-15,-1 1-7 0,0 4-4 0,3-3-4 16,-2 1-10-16,0 2-3 0,0-1-1 0,7 2-8 0,-9 1-4 15,-2 1-6-15,2-3-1 0,-5 2-9 0,-1 0-2 16,-1 1-7-16,-9-3 1 0,16 8-6 16,-8-5-2-16,-1 1-1 0,-7-4 0 0,8 11-7 15,-7-2 1-15,-1-9-3 0,0 11 1 0,0-11-1 0,-1 20-2 16,1-20 0-16,-8 17 0 0,2-8-1 0,-1 0 1 16,-1 2-2-16,-4-4 2 0,1 4-3 0,2-4 1 15,-3 3-1-15,0-4 1 0,-2 4-3 16,5-5 2-16,-1-1-1 0,1 2-1 0,0-4 2 0,9-2-4 15,-18 7 3-15,11-4-1 0,7-3-2 0,-12 10 0 16,12-10 1-16,-9 5 1 0,9-5-4 0,0 0 3 16,-11 4-2-16,11-4 1 0,0 0-2 0,0 0-3 15,0 0 0-15,0 0-2 0,0 0-4 0,0 0-1 16,27 5-2-16,-16-3-4 0,-11-2 0 0,23 4-1 16,-9-4 1-16,-2 2 1 0,4 2-1 0,-1-3 4 15,-6 1 1-15,3 0-1 0,1 3 0 0,-1-4 2 16,-3 0 2-16,-9-1 2 0,20 6 1 0,-10-6-2 15,-2 4-2-15,-8-4 3 0,15 5-2 0,-9-2 1 16,-6-3 0-16,11 10 2 0,-11-10-1 0,8 7 1 16,-5 0-3-16,-3-7 4 0,4 11-2 0,-4-11 2 15,5 13 1-15,-5-13-1 0,0 14 1 0,0-4 4 16,0-10-5-16,1 14 3 0,-1-14 2 0,-4 18 1 16,4-18 2-16,-6 14 2 0,3-7 1 0,-3 0 3 0,6-7 5 15,-12 13 0-15,3-11 0 0,-1 3-1 16,-1 0 1-16,-5-2 0 0,2 2-2 0,-1-3-1 15,2 0-2-15,-5-1 0 0,3-1 0 0,-4 0-4 16,4 0-3-16,-3-1-6 0,3-1-11 0,-3-3-10 0,5 3-13 16,1-1-15-16,-2-4-15 0,4 4-20 0,0 1-11 15,1-5-30-15,3 0-13 0,6 7-22 16,-14-13-34-16,13 5-115 0,-4-1-338 0,5 9 149 0</inkml:trace>
          <inkml:trace contextRef="#ctx0" brushRef="#br0" timeOffset="15440.42">14953 309 25 0,'9'-4'176'0,"-9"4"-6"16,0 0-14-16,0 0-10 0,26 7-9 0,-17-6-3 15,1 3-7-15,2 1-4 0,-2 3-1 0,4 2-2 16,-1 1-3-16,1 4-8 0,2 4 0 0,1 1-7 0,0 4-2 15,-3 1-4-15,4-1-2 0,-2 9-7 0,2 2-6 16,-5-1-4-16,2 1 0 0,-3 0-6 16,0 1-5-16,-4 2-8 0,-2 0-3 0,-3 0-6 0,-9-2-6 15,4-2-1-15,-5 4-5 0,-1-11-4 0,-2-1-2 16,2 2-3-16,-1-2-2 0,-4-2 0 0,0-2 0 16,-1 0-5-16,-2-4-1 0,1 1-4 15,0-3-14-15,1-1-18 0,-2-2-17 0,3-3-24 0,-1 0-21 16,-1 1-20-16,2-4-28 0,1 4-26 0,3-8-34 15,2 3-50-15,-4-2-124 0,11-4-388 0,-12 5 173 16</inkml:trace>
          <inkml:trace contextRef="#ctx0" brushRef="#br0" timeOffset="15896.34">15653 901 41 0,'6'-8'229'0,"-6"8"-16"16,0 0-17-16,10-7-11 0,-10 7-10 16,11-1-8-16,-11 1-9 0,16-1-8 0,-16 1-10 0,21 0-7 15,-5 1-7-15,1-2-4 0,-1 2-3 16,4 0-8-16,5-1-3 0,2 5-7 0,-2-5-7 16,2 2-4-16,1 1-5 0,-1 2-7 0,0-4-3 0,4 1-7 15,1 2-6-15,-9-3-8 0,7 2 0 0,-3 1-8 16,0-3-6-16,-5 4 0 0,4-3-7 0,-7 0-1 15,-4-2-2-15,3 0-2 0,-3 2-6 16,-5 0 0-16,-10-2 0 0,21 2-2 0,-21-2-4 0,15 0-2 16,-15 0 1-16,13 1-9 0,-13-1-10 0,0 0-15 15,0 0-24-15,0 0-19 0,0 0-22 0,11-5-19 16,-11 5-19-16,0 0-19 0,0 0-24 0,0 0-18 16,-31-11-17-16,31 11-32 0,-20-6-129 0,11 1-390 15,-1 0 173-15</inkml:trace>
          <inkml:trace contextRef="#ctx0" brushRef="#br0" timeOffset="16186.2">15962 646 109 0,'0'0'241'0,"0"0"-25"0,0 0-11 0,0 0-9 16,0 0-6-16,0 0-13 0,0 31-7 0,3-15-10 16,2-1-5-16,0 1-10 0,-2 5-8 0,3 6-15 15,0-1-8-15,0 1-12 0,0 2-9 0,0 1-9 16,1 5-6-16,-1 0-8 0,-6-5-4 0,3-4-10 0,2 5-3 16,-4-3-6-16,-1-3-11 0,0 1-19 0,-3-1-16 15,0-3-18-15,0 2-22 0,0-8-23 16,-3 7-23-16,-1-9-30 0,1 0-30 0,1-2-27 15,-1-2-49-15,-1-2-143 0,1-3-395 0,6-5 175 0</inkml:trace>
          <inkml:trace contextRef="#ctx0" brushRef="#br0" timeOffset="18904.65">16767 968 101 0,'0'0'176'0,"0"0"-14"0,0 0-7 16,0 0-13-16,0 0-11 0,0 0-7 15,0 0-12-15,0 0-5 0,0 0-10 0,34 4-2 16,-16-8-5-16,1 4 0 0,10 0-2 0,10 5-5 0,2-4-1 16,6 4-4-16,5-2-1 0,0 0 2 0,6 2-3 15,23 2 1-15,-8-1 3 0,1 1-7 0,2 0-3 16,-20-1-4-16,17-2-5 0,-21-1-4 15,-3-2-6-15,0 6-7 0,-2-6-1 0,-6 1-5 0,0-2-4 16,-1 0-4-16,-7 0-2 0,-2 0-5 0,-3 0 0 16,-2-3-2-16,-1 3-2 0,-6-4-7 0,-4 4-10 15,2-4-14-15,-1 2-8 0,-2-2-11 0,-3 3-3 16,-11 1-10-16,18-6-8 0,-7 5-14 0,-11 1-15 16,15-6-20-16,-15 6-18 0,10-4-19 0,-10 4-22 15,8-2-28-15,-8 2-138 0,0 0-352 0,0 0 156 16</inkml:trace>
          <inkml:trace contextRef="#ctx0" brushRef="#br0" timeOffset="18388.98">17349 242 26 0,'0'0'192'0,"0"0"-11"0,0 0-12 0,0 0-11 16,0 0-12-16,0 0-8 0,0 0-11 0,5-17-10 15,-5 17-6-15,0 0-9 0,0 0-9 0,0 0-8 0,0 0-13 16,0 0-3-16,0 0-8 0,0 0-5 16,0 0-10-16,0 0-2 0,0 0-2 0,0 0 1 15,0 0 2-15,0 0-5 0,0 0 5 0,-8 31-4 16,5-20-6-16,3-11 4 0,-8 21 1 0,2-8-2 16,0 3-7-16,0-3-1 0,0 4-1 0,0 0-3 15,3 0-1-15,-3 0 0 0,0 1-3 0,0-3-2 16,0 1-1-16,0-4-1 0,5 5-3 0,-5-2 2 0,3 3-3 15,-1-3-1-15,1 0 2 0,-2-1-2 0,4 3 0 16,-2-7-2-16,1 5-2 0,1-5 1 16,-1 0 0-16,-1 1-2 0,3-11-10 0,0 20-19 0,3-5-2 15,-1-6-19-15,-2-9-15 0,6 16-17 0,-5-10-10 16,-1-6-17-16,8 11-17 0,-4-6-22 0,-4-5-31 16,10 6-157-16,-10-6-353 0,12 2 157 0</inkml:trace>
          <inkml:trace contextRef="#ctx0" brushRef="#br0" timeOffset="19869.25">17210 1380 59 0,'0'0'205'15,"0"0"-21"-15,0 0-21 0,1 14-15 0,-1-14-15 16,0 0-12-16,0 0-12 0,0 0-9 0,2 14-3 16,-2-14-8-16,0 0 0 0,-3 17-7 0,3-17-4 15,0 13-5-15,0-13-1 0,0 18-3 0,-2-11-5 16,2-7-6-16,2 18-2 0,-2-7-4 0,0-11-7 16,-2 19-4-16,2-11-1 0,0-8-6 0,-4 21-2 15,2-11-5-15,2 2 1 0,0-12-4 0,-3 17-2 16,2-10-2-16,1-7-2 0,-2 21-3 0,2-21 5 0,-1 10-4 15,1-10-3-15,0 16-1 0,0-16-2 0,0 0 1 16,-3 12-1-16,3-12 0 0,0 0 0 0,0 0-1 16,0 0 3-16,0 0-5 0,0 0 7 0,0 0-3 15,0 0-3-15,0 0 0 0,0 0-3 0,0 0 2 16,0 0-1-16,0 0-1 0,0 0 0 0,0 0 1 16,25-17-5-16,-17 10 5 0,2-4-4 0,-2 4-2 15,1-3-5-15,3 1-10 0,-1-2 0 0,3 0-5 16,1 2 3-16,-3-4-3 0,3 0 0 0,-2 1-3 15,5-5 0-15,-5 6 0 0,1-2 4 0,-2 1-2 0,1 0 1 16,2 0 3-16,-2 3 2 0,1-1 1 16,-5 3 0-16,6 0 0 0,-2-1 5 0,-2 1-1 0,-1 0 2 15,-2 4 1-15,0-3 1 0,3 2-6 0,-2 0 6 16,-9 4 0-16,19-8 3 0,-11 5-3 0,-8 3 3 16,18-5-1-16,-9 3 2 0,-9 2 0 0,19-3-1 15,-9 3 4-15,-10 0 1 0,21 0-2 0,-21 0 7 16,18 0-3-16,-7-2 2 0,-11 2 2 0,16 2-2 15,-16-2 4-15,13 1-3 0,-13-1-2 0,14 2 4 16,-14-2-1-16,9 5 2 0,-9-5-4 0,10 4 3 16,-10-4 3-16,5 8-1 0,-5-8 4 0,9 5 1 15,-9-5 4-15,1 11-5 0,-1-11 6 0,-1 13 2 16,1-13 10-16,-3 18 4 0,0-8-1 0,-2-1 0 16,-1 2 3-16,3 1 0 0,-6 5-1 0,5-3-1 15,-5-1-4-15,6 4-1 0,-3-2 0 0,1-1-2 16,2 3-3-16,-1-3 0 0,3 0-2 0,1 1-1 15,-2-2-3-15,2 1 4 0,2-4-3 0,2 3 1 16,0-1-4-16,1 2-1 0,2-6 0 0,4 5-3 16,-1-6 0-16,2 3-12 0,3-1-25 0,-1-2-27 15,2 2-33-15,-1-3-34 0,3 1-43 0,-2-5-53 16,4 3-216-16,-1-5-462 0,0-2 204 0</inkml:trace>
        </inkml:traceGroup>
      </inkml:traceGroup>
    </inkml:traceGroup>
    <inkml:traceGroup>
      <inkml:annotationXML>
        <emma:emma xmlns:emma="http://www.w3.org/2003/04/emma" version="1.0">
          <emma:interpretation id="{D2D8919F-3C05-480A-8B23-318E05E8C2A3}" emma:medium="tactile" emma:mode="ink">
            <msink:context xmlns:msink="http://schemas.microsoft.com/ink/2010/main" type="paragraph" rotatedBoundingBox="5541,2344 21207,3121 21140,4482 5473,37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8A551D5-110B-433D-9634-55BD28151D6D}" emma:medium="tactile" emma:mode="ink">
              <msink:context xmlns:msink="http://schemas.microsoft.com/ink/2010/main" type="line" rotatedBoundingBox="5541,2344 21207,3121 21140,4482 5473,3704"/>
            </emma:interpretation>
          </emma:emma>
        </inkml:annotationXML>
        <inkml:traceGroup>
          <inkml:annotationXML>
            <emma:emma xmlns:emma="http://www.w3.org/2003/04/emma" version="1.0">
              <emma:interpretation id="{F3BC124E-08F2-4D58-AE02-62620DA8A0C5}" emma:medium="tactile" emma:mode="ink">
                <msink:context xmlns:msink="http://schemas.microsoft.com/ink/2010/main" type="inkWord" rotatedBoundingBox="5517,2820 9596,3023 9557,3797 5479,3595"/>
              </emma:interpretation>
            </emma:emma>
          </inkml:annotationXML>
          <inkml:trace contextRef="#ctx0" brushRef="#br0" timeOffset="23921.07">4597 2482 37 0,'0'0'213'0,"3"-8"-13"0,-3 8-13 16,0 0-5-16,0 0-13 0,0 0-9 0,8-9-12 15,-8 9-11-15,0 0-13 0,0 0-11 0,0 0-13 16,0 0-12-16,0 0-14 0,0 0-3 0,0 0-10 16,0 0 0-16,0 0-3 0,0 0-1 0,0 0-5 15,-15 25-6-15,15-25-3 0,-9 10-5 0,4-3-6 16,5-7 0-16,-6 17-6 0,5-10 1 0,1-7-2 15,-2 17-4-15,2-17 1 0,0 14-2 0,0-14-3 16,8 15 0-16,-5-9 1 0,6 1-5 0,-2 0 2 16,2-5 1-16,5 7-4 0,-1-7 1 0,3 2-2 15,1-3-2-15,2 3 1 0,-1-4-1 0,-2 0-3 0,4 0 2 16,-1 0 0-16,-1 0 2 0,0-2-5 0,-2 2 1 16,-1-5 0-16,-1 1 1 0,4-3-4 15,-5 0 2-15,2-1-3 0,-3 1 3 0,1-2 0 0,1-1 1 16,-5-2-5-16,3 1 3 0,-2-1-1 0,-2 0 2 15,-1-1 0-15,-1 0-5 0,0 1 1 0,0-1 0 16,-3 0 3-16,-2 5 3 0,2-3-3 0,-3-2 3 16,0 13 1-16,0-19 4 0,0 19-2 0,-4-17 2 15,1 7 2-15,3 10 1 0,-9-14-8 0,5 7 2 16,-5 1 1-16,9 6-1 0,-17-12-5 0,8 8 1 16,-4 1-1-16,1 0 3 0,-5-1-1 0,1 4 2 15,0 0 1-15,-1 1-2 0,1 1 3 0,-4-1-1 16,3 5-4-16,-1-2 4 0,-2 3-2 0,2-1 0 0,0 1-1 15,2 2 0-15,1 0-2 0,-3 2 2 16,9-1-2-16,-6 1 4 0,0 4-3 0,7-5 4 16,-6 1-5-16,5 0 1 0,0-2 1 0,5-2-1 0,1 3 0 15,-3 1 2-15,4-1-3 0,2-10 0 0,-4 18-2 16,2-8 6-16,2-10-3 0,5 18 2 0,-2-11 0 16,3 0 0-16,0-1-2 0,1 2-1 0,1 0 0 15,4-3 2-15,1 0-3 0,3 0 3 0,1-1-6 16,2 0-3-16,-1-1-11 0,1 1-3 0,2-4-6 15,-1 1-3-15,4-2 0 0,-1 1 0 0,-8-4-1 16,6-2 0-16,-1 1-1 0,-1 0 0 0,0 0 4 16,1-1 1-16,-1-5 0 0,1 1 3 0,-1-4 4 15,-3 3 1-15,4-2 3 0,-4 2-1 0,-5 0-2 0,2-2 5 16,-1 2 2-16,0-2 4 0,-2 3-1 16,-1-1 13-16,2 0-8 0,-7 6 11 0,4-5 1 15,-1 4 7-15,-7 6 3 0,8-10-2 0,-8 10-3 0,6-8-2 16,-6 8-2-16,0 0-4 0,0 0-3 0,0 0 3 15,0 0-7-15,0 0 3 0,0 0 1 16,0 0 2-16,0 0-3 0,0 0 3 0,-14 42 0 0,8-29 5 16,3 3-4-16,-4 1-1 0,1 1 2 0,0-2 0 15,0-1-1-15,1 2-3 0,2 0 1 0,-4-3 2 16,2 1-2-16,4-2 3 0,-2 3-10 0,3-1-14 16,-3-3-12-16,3 3-15 0,0-7-19 0,0-8-22 15,3 18-14-15,0-13-27 0,3 2-24 0,-6-7-25 16,15 6-59-16,-3-6-126 0,-12 0-386 0,22-4 170 15</inkml:trace>
          <inkml:trace contextRef="#ctx0" brushRef="#br0" timeOffset="24232.85">5482 2517 30 0,'0'0'214'0,"0"0"-21"0,7-6-22 15,-7 6-5-15,0 0-17 0,15 0-5 0,-15 0-9 16,16 2-5-16,-16-2-4 0,20 5-7 16,-4-3-2-16,-2 2-8 0,3 0-3 0,3-3-1 0,1 1-8 15,7 2-4-15,-4-1-7 0,4 1-3 0,-2-4-4 16,3 2-3-16,-2 2-9 0,-3 0-7 0,-3-3-7 16,4 2-7-16,-5 0-4 0,-4 0 0 0,1-3-5 15,-1 5-5-15,-1 1-5 0,-2-6 1 0,-2 0-3 16,-2 4-3-16,-9-4-4 0,16 2 1 0,-8-1-4 15,-8-1 1-15,0 0-4 0,16 3-12 0,-16-3-9 16,0 0-16-16,0 0-14 0,0 0-18 0,9 1-25 16,-9-1-21-16,0 0-32 0,0 0-4 0,0 0-22 15,0 0-29-15,0 0-169 0,-39 6-388 0,26-8 172 16</inkml:trace>
          <inkml:trace contextRef="#ctx0" brushRef="#br0" timeOffset="24452.39">5582 2728 47 0,'10'16'213'0,"-4"-13"-15"0,4-2-5 0,4 2-14 16,4 0-10-16,1 1-11 0,3 0-9 0,-1-4-14 16,8 3-14-16,-3-3-9 0,-3 0-13 0,5 0-10 15,-2 6-8-15,-6-6-9 0,-3 1-4 0,-1 2-12 16,2-2-17-16,0-1-18 0,-2 2-18 0,-1-1-17 15,-1-2-21-15,1 2-18 0,-5-1-25 0,-10 0-34 16,24-3-30-16,-12 3-153 0,1-5-319 0,-4 3 140 16</inkml:trace>
          <inkml:trace contextRef="#ctx0" brushRef="#br0" timeOffset="24924.03">6451 2597 74 0,'0'0'201'0,"0"0"-25"0,0 0-5 15,0 0-15-15,0 0-8 0,0 0-14 0,-33 13-11 16,33-13-9-16,-3 16-6 0,0-6-12 0,3-10-7 16,3 19-8-16,-3-6-1 0,0-2-8 0,6 2-5 15,-3 1-3-15,0 3-3 0,2-10-1 0,7 4-4 16,-8 2-5-16,5-2 4 0,4 0-3 0,-1-2-2 15,-1-1-2-15,1-1-5 0,1-1 0 0,4-3-8 16,-1 2 0-16,3-2-2 0,-2 0-2 0,-1-3-5 16,3-3-1-16,1 3-7 0,-4-5 3 0,4 0-7 15,-4 0 3-15,0-1-2 0,2 0 1 0,3-6-2 16,-1 4 0-16,-5-4-3 0,-2-1 2 0,0-3-1 16,-2 3-1-16,-2 0-1 0,4-4 2 0,-4 5-1 15,-3-5-3-15,-1 1 1 0,1 0 1 0,-6 0-3 16,0 0 3-16,0 1 0 0,0 3 0 0,-6-5-2 0,-2 4-1 15,2 1 0-15,-4-1-2 0,-2 2-1 16,1 0 0-16,-5 2 1 0,0-2 1 0,1 5-2 16,-5-3-2-16,4 4 0 0,-4 0 2 0,4 2-4 0,-3 0 1 15,-1-1-1-15,1 3 3 0,0 2-1 0,2 3 1 16,-2 1-3-16,5-4-3 0,-5 4-10 0,5 0-9 16,-2 0-15-16,4 1-11 0,5 3-15 0,-5-4-15 15,4 3-10-15,-1 3-23 0,3-3-10 0,3 0-32 16,2 2-54-16,1-10-136 0,0 13-371 0,0-13 165 15</inkml:trace>
          <inkml:trace contextRef="#ctx0" brushRef="#br0" timeOffset="25284.9">7235 2796 76 0,'0'0'247'0,"0"0"-13"15,0 0-11-15,0 0-17 0,0 0-8 0,0 0-11 0,0 0-12 16,0 0-3-16,0 0-7 0,0 0-5 0,0 0-7 16,0 0-3-16,0 0-4 0,0 0 1 0,0 0-2 15,12-27-5-15,-9 18-5 0,-3 9 12 0,3-13-25 16,-3 13-2-16,5-17-7 0,-5 17-6 0,3-14-7 15,-3 14-14-15,0-11 3 0,0 11-2 0,3-9-18 16,-3 9-10-16,0 0-1 0,3-11 5 0,-3 11-21 16,0 0-4-16,0 0-11 0,3-11-2 0,-3 11-5 15,0 0-28-15,0 0-13 0,0 0-17 0,0 0-28 16,0 0-20-16,0 0-21 0,0 0-14 0,0 0-13 16,0 0-19-16,0 0-16 0,0 0-14 0,0 0-22 15,0 0-25-15,0 0-255 0,0 0-526 0,24 5 232 16</inkml:trace>
          <inkml:trace contextRef="#ctx0" brushRef="#br0" timeOffset="26057.22">7786 2459 148 0,'0'0'175'0,"-11"4"-17"15,11-4-11-15,-12 6-15 0,12-6-15 0,-7 10-3 16,7-10-18-16,-6 10-3 0,6-10-1 0,-6 9-10 16,6-9-6-16,0 0-5 0,0 13-3 0,0-13-4 15,0 11 1-15,0-11-6 0,6 9-4 0,-6-9-3 16,10 11-5-16,-4-5-4 0,3 1-4 0,-1-2-5 15,1 1 2-15,4 5-2 0,1-4-4 0,2 2-1 16,0-3-2-16,-1 4-6 0,2-4-1 0,2 1 0 16,-5 3-2-16,2-3-1 0,0 0 1 0,1-3-4 15,-5 3-2-15,1 2 3 0,1-4-5 0,-3 2 1 0,3 0-1 16,-5 0 3-16,1-2 3 0,-4-3-1 0,2 5-1 16,1-3-3-16,-2 3-1 0,-1-1 2 0,-6-6-1 15,12 11-5-15,-8-4 1 0,-4-7 3 0,9 10 0 16,-4-7-2-16,-5-3 1 0,3 16-4 0,-3-16 5 15,3 9-1-15,-3-9 5 0,-3 15 4 0,3-15 3 16,-3 11 1-16,3-11 2 0,-11 11 1 0,4-3 0 16,-2-5 0-16,0 2-1 0,-1-1-2 0,-10-2 0 15,7 2-7-15,-1-3-2 0,-3 4 4 0,-3-2-2 16,4 1-4-16,-1-3 1 0,1 2-3 0,-3 1 0 16,5-3-11-16,-2 2-11 0,1-3-12 0,1 0-16 15,14 0-13-15,-19 3-14 0,9-2-14 0,10-1-16 16,-17 0-19-16,17 0-10 0,-9 4-20 0,9-4-57 0,0 0-115 15,0 0-345-15,0 0 153 0</inkml:trace>
          <inkml:trace contextRef="#ctx0" brushRef="#br0" timeOffset="25609.95">7799 2448 115 0,'0'0'234'0,"23"-4"-15"16,-10 5-11-16,5-2-10 0,-2 1-10 0,4 0-12 15,-4 1-11-15,8-2-4 0,1 1-9 0,1 0-8 16,1 0-10-16,-5 1-13 0,0-1-14 0,-2 3-7 16,-1-2-10-16,5-1-6 0,-6 0-10 0,-2 0-8 15,1 0-8-15,-1 2 0 0,-3-1-10 0,1-1-4 16,-14 0-7-16,19 0-6 0,-19 0-13 0,17 0-16 0,-17 0-19 15,12 0-17-15,-12 0-22 0,0 0-14 0,10 2-18 16,-10-2-16-16,0 0-20 0,0 0-22 16,0 0-31-16,0 0-193 0,0 0-400 0,0 0 178 0</inkml:trace>
          <inkml:trace contextRef="#ctx0" brushRef="#br0" timeOffset="26340.35">8622 2915 106 0,'9'6'242'0,"-9"-6"-24"0,0 0-24 0,0 0-21 16,0 0-17-16,8 10-7 0,-8-10-8 0,0 0-10 15,0 12-6-15,0-12-10 0,-3 14-3 0,3-14-6 16,-2 15-5-16,2-15-8 0,-6 21-5 0,0-9-8 16,5 2-8-16,-5-1-9 0,0 2-2 0,0-3-7 15,-1 5-6-15,-2-1-3 0,3-1-1 0,-2 1-10 16,1-1 2-16,-5 0-3 0,6-1-17 0,-5-1-25 15,5 0-20-15,-4-2-16 0,1 0-17 0,3-4-22 16,-1-2-24-16,1 1-23 0,6-6-28 0,-6 7-62 16,6-7-111-16,0 0-358 0,0 0 158 0</inkml:trace>
        </inkml:traceGroup>
        <inkml:traceGroup>
          <inkml:annotationXML>
            <emma:emma xmlns:emma="http://www.w3.org/2003/04/emma" version="1.0">
              <emma:interpretation id="{EF156D4F-6E23-4069-8320-CA18C1D66E52}" emma:medium="tactile" emma:mode="ink">
                <msink:context xmlns:msink="http://schemas.microsoft.com/ink/2010/main" type="inkWord" rotatedBoundingBox="10560,2938 13324,3075 13288,3802 10523,3664"/>
              </emma:interpretation>
            </emma:emma>
          </inkml:annotationXML>
          <inkml:trace contextRef="#ctx0" brushRef="#br0" timeOffset="26999.22">9626 2387 206 0,'8'5'207'0,"-2"1"-20"0,3 2-8 0,-2 3-13 16,3 2-2-16,-4 1-16 0,5 1-4 0,-2 6-15 16,3 3-5-16,-5 0-10 0,-4 0-6 0,5 1-13 15,-4-1-3-15,-1 1-4 0,2 4-12 0,-5-5-10 16,0 2-3-16,0-2-6 0,0 1-5 0,3-1-4 16,-3-2-8-16,0-6 0 0,-3 1-4 0,3-1-5 15,0 1 0-15,-5-3-5 0,5 1-1 0,-3-4-2 16,-1-2-5-16,-1 2-1 0,5-11-1 0,-3 15 0 15,3-15 1-15,-3 11 0 0,3-11 1 0,0 0-5 16,0 0 3-16,-3 11-3 0,3-11-3 0,0 0-2 16,0 0 4-16,0 0-10 0,0 0-8 0,0 0-5 15,31-26-8-15,-23 20-6 0,5-4-8 0,2 1-13 16,5-6 7-16,1 2-5 0,2-1 6 0,1 2-2 0,-4-4 6 16,5 5 3-16,-4-3 5 0,3 4 2 15,-8 3-2-15,2 1 7 0,1 1 2 0,-1-2 0 0,-1 3 8 16,2 1 1-16,-5-2 1 0,3 4 2 0,-8-3 4 15,8 4 0-15,-8 0 1 0,-9 0 3 0,19 0 0 16,-5 4 0-16,-5-3 3 0,1 1 3 0,-10-2 1 16,16 10 2-16,-7-6 2 0,-1 6 1 0,-2-5 0 15,1 3 2-15,-1 0-7 0,0 2 3 0,-6-10 2 16,5 21-3-16,-1-10 6 0,-2 4-5 0,1-5 3 16,-3 6-1-16,-3-3 3 0,0 0-1 0,-5 0 4 15,4-2-2-15,-8 1 0 0,4-4-2 0,-7 5 7 16,3-8-3-16,-5 3 1 0,0 0-5 0,-1-3-3 15,2-2 2-15,-2 1-2 0,-7-3-1 0,5 1 0 16,1-1-1-16,-1-2-1 0,4 1-3 0,3-3-5 16,-1 1-10-16,-4 0-14 0,18 2-20 0,-16-2-11 0,16 2-20 15,-14-5-19-15,14 5-22 0,-6-9-28 0,6 9-26 16,0-13-208-16,0 13-405 0,20-16 180 16</inkml:trace>
          <inkml:trace contextRef="#ctx0" brushRef="#br0" timeOffset="27558.22">10675 3047 81 0,'9'3'227'0,"2"-2"-17"0,6 0-12 0,2 2-14 0,7 1-15 15,2 2-10-15,0-1-18 0,13-1 2 0,-12 0-19 16,4-1-4-16,7 6-17 0,-7-6-6 16,-6 2-11-16,4 1-8 0,-2-3-8 0,-4 1-8 15,-5-3-13-15,-1 0-20 0,0 4-22 0,-2-5-24 0,-5 0-27 16,3 2-25-16,-15-2-47 0,22-2-56 0,-18-3-149 15,7 3-346-15,-11 2 154 0</inkml:trace>
          <inkml:trace contextRef="#ctx0" brushRef="#br0" timeOffset="27334.55">10712 2840 58 0,'9'-4'246'0,"-9"4"-19"0,0 0-19 0,21-4-18 16,-21 4-13-16,16 1-9 0,-4-1-6 0,3 0-12 0,1 3-10 15,-1-3-9-15,0 0-9 0,2 0-4 16,-1 4-5-16,2-2-6 0,0 3-3 0,0-3-6 16,1-2-3-16,0 0-4 0,1 2-4 0,-1 3-4 0,7-2-8 15,-10-3-1-15,6 0-3 0,-5 1-9 16,2 2-4-16,1-2-3 0,-1 2-8 0,-1 0-5 16,-2-2 0-16,2 2-10 0,-4-2-4 0,0 2-4 0,-2-3 1 15,0 0-5-15,3 4 0 0,-7-2-9 0,-8-2-16 16,13 4-18-16,-13-4-22 0,12 2-14 0,-12-2-7 15,0 0-17-15,0 0-26 0,0 0-24 16,0 0-29-16,0 0-15 0,-31 15-33 0,14-15-206 0,1-3-448 16,-3 3 198-16</inkml:trace>
          <inkml:trace contextRef="#ctx0" brushRef="#br0" timeOffset="28602.11">11892 2713 169 0,'0'0'204'0,"0"0"-18"0,0-16-9 15,0 16-11-15,0 0-3 0,0 0-11 0,4-15-12 16,-4 15-11-16,3-8-11 0,-3 8-13 0,10-10-5 16,-10 10-9-16,9-9-6 0,-3 4-9 0,-6 5-6 15,15-7-8-15,-6 5-3 0,0-3-8 0,-9 5-4 16,24-3-6-16,-11 2-3 0,1 1-4 0,-1-2-2 15,4 2-7-15,-1 2 1 0,1-2-1 0,-1 3-1 16,-1-3-8-16,1 4 0 0,1-3-2 0,-1 3-3 16,0 0 1-16,-1 2 1 0,3-3-5 0,-4 1 3 15,-5 1-6-15,3-3 0 0,-5 5 1 0,5-4-1 16,-5 1-1-16,1 6 0 0,-2-5-3 0,1 3 2 0,-1 0-4 16,-6-8 5-16,9 14-5 0,-6-7 6 0,-1 3-5 15,-2-10 5-15,-2 15-4 0,2-4 2 16,0-11-1-16,-7 15-2 0,1-6 2 0,3-1 2 0,-5 4 1 15,1-2-1-15,1-3-4 0,-2-2 4 0,-3 7 0 16,2-4 3-16,1-1-6 0,-5 0 4 0,1 1-1 16,0 2 1-16,-2-3-4 0,2-1 4 0,-1-1-2 15,4 1-2-15,-1-3 2 0,1 2 1 0,1 1-4 16,8-6 3-16,-15 5-2 0,15-5 2 0,-10 5-1 16,10-5-3-16,-12 5 0 0,12-5 5 0,0 0-4 15,0 0 1-15,-7 5 3 0,7-5-3 0,0 0 1 16,0 0-1-16,0 0-1 0,0 0 6 0,23 11-8 15,-23-11 7-15,17 5-6 0,-10-4 3 0,5 0 0 16,-12-1 2-16,18 4-5 0,-9-2-2 0,3 0 4 16,0 0 0-16,-2-1-3 0,7 2 3 0,-8 2 1 15,1-3-3-15,1-1 1 0,-11-1-2 0,17 2 1 16,-9 2 2-16,-8-4 1 0,16 1-6 0,-16-1 7 0,11 3-3 16,-11-3 0-16,12 3 0 0,-12-3-1 0,9 6 3 15,-9-6-4-15,10 5 2 0,-10-5-1 16,8 6 4-16,-8-6-3 0,7 8 4 0,-7-8 0 0,6 10-3 15,-6-10 4-15,7 11-2 0,-2-5 0 0,-5-6 3 16,1 16-3-16,-1-16-1 0,5 15 2 0,-5-5 3 16,0-10 1-16,0 19 4 0,1-9 2 0,-2 4 3 15,1-14-5-15,-3 20 2 0,1-9-6 0,-1 0 7 16,-1-3-1-16,-2 2 2 0,0-1 4 0,-3 2 0 16,-4-4-3-16,-4-1 6 0,1 1-7 0,-10-3-1 15,0-1 0-15,-3-3 0 0,-2 0 3 0,-9-3 1 16,-2-1-4-16,3-2 1 0,8 3-8 0,0-4-11 15,1 3-8-15,-3-3-12 0,2-3-10 0,2 3-14 0,2 0-16 16,2-3-13-16,6 3-14 0,2 0-23 16,-1 2-19-16,0-1-23 0,8-3-26 0,0 4-204 15,4-2-415-15,6 7 184 0</inkml:trace>
        </inkml:traceGroup>
        <inkml:traceGroup>
          <inkml:annotationXML>
            <emma:emma xmlns:emma="http://www.w3.org/2003/04/emma" version="1.0">
              <emma:interpretation id="{39CE08F8-AF03-4982-B1CC-C6DCF4F9DD1C}" emma:medium="tactile" emma:mode="ink">
                <msink:context xmlns:msink="http://schemas.microsoft.com/ink/2010/main" type="inkWord" rotatedBoundingBox="14067,3586 14246,3595 14229,3937 14049,3929"/>
              </emma:interpretation>
            </emma:emma>
          </inkml:annotationXML>
          <inkml:trace contextRef="#ctx0" brushRef="#br0" timeOffset="29889.32">13276 3045 231 0,'0'0'237'0,"0"0"-21"16,0 0-16-16,14-2-20 0,-14 2-18 0,0 0-14 15,12 4-12-15,-12-4-9 0,0 0-8 0,8 8-11 16,-8-8-3-16,1 12-5 0,-1-12-5 0,0 16-10 15,-3-2-2-15,-3-2-10 0,2 2-8 0,-4-1-1 16,3 5-10-16,-4-3-1 0,-2 1-9 0,1 3-4 16,-4-1 3-16,2-1-7 0,-1 2-16 0,-1-6-14 15,3 1-17-15,-1 0-21 0,-2-3-19 0,5 2-20 16,-1-1-21-16,2-1-21 0,1-3-27 0,1 0-25 16,0 0-195-16,6-8-389 0,-3 8 173 0</inkml:trace>
        </inkml:traceGroup>
        <inkml:traceGroup>
          <inkml:annotationXML>
            <emma:emma xmlns:emma="http://www.w3.org/2003/04/emma" version="1.0">
              <emma:interpretation id="{647FA857-47C8-45ED-9C1D-132EAF79B1A5}" emma:medium="tactile" emma:mode="ink">
                <msink:context xmlns:msink="http://schemas.microsoft.com/ink/2010/main" type="inkWord" rotatedBoundingBox="15453,2836 19150,3019 19095,4133 15398,3949"/>
              </emma:interpretation>
            </emma:emma>
          </inkml:annotationXML>
          <inkml:trace contextRef="#ctx0" brushRef="#br0" timeOffset="30817.2">14484 3051 118 0,'-2'-6'223'0,"2"6"-22"0,0 0-15 0,0 0-13 15,22-5-9-15,-22 5-16 0,35 1-1 0,-10 3-9 16,3 1-9-16,16 0-14 0,-3 6-7 0,6-3-7 16,3 0-9-16,-6 2-10 0,2-2-8 0,-3 1-9 15,-4-2-4-15,-9 0-18 0,1 1-21 0,-1-3-25 16,-2 2-21-16,-1 1-23 0,-3-4-23 0,-5 0-33 15,7 0-32-15,-7-1-60 0,-4-3-108 0,4 0-327 16,-1-3 146-16</inkml:trace>
          <inkml:trace contextRef="#ctx0" brushRef="#br0" timeOffset="30570.75">15050 2624 225 0,'9'-10'212'0,"-1"-3"-16"0,1 2-10 15,-3-1-17-15,1-4-15 0,1 6-15 16,-2-4-15-16,4 4-10 0,-4-5-12 0,-2 2-6 0,1 0-8 16,2 1-7-16,-2 0-8 0,-4-2-2 0,5-1-7 15,-4 6-10-15,2-6-2 0,-1 6-4 0,-3 9-4 16,-1-18 1-16,2 10-9 0,-1 8-3 0,-3-19-1 16,3 19-2-16,-4-13-3 0,-2 7-4 0,6 6-4 15,-11-11-2-15,5 6-4 0,6 5-2 0,-18-3-2 16,10-1 0-16,8 4-2 0,-18 1 0 0,18-1 1 15,-20 6 1-15,11-2-2 0,-1-1 0 0,-4 5 0 16,4 0 4-16,-2 0 4 0,-1 3 0 0,2 1 2 16,-2 0 2-16,2 2 1 0,1 1-1 0,-2 2 2 15,-1 2-2-15,4 3 7 0,-3-7-1 0,9 3-5 16,-8 4 2-16,4 1-1 0,-1-2 1 0,2 3 0 16,-1 3-5-16,-1-3 1 0,5 3-2 0,0 1 1 0,-2-2-1 15,0 10-1-15,2-8-2 0,0 0 0 0,2 0 2 16,-1-2-4-16,1 4 4 0,1-4-4 15,-6 0 0-15,6 3 0 0,-3-3-3 0,3-1 4 0,-3 4-3 16,3-5-2-16,0-1 3 0,0 0 0 0,-2 0-5 16,-1-4-1-16,2-2 5 0,-1-1-4 0,2 1 4 15,-4-2-1-15,2 0-2 0,-1-2-1 0,0 1 3 16,2-2-5-16,-2-1-1 0,3-11 5 0,-2 20-2 16,1-9 0-16,-2-3-2 0,3-8 0 0,-2 16-13 15,1-7-8-15,1-9-12 0,-5 15-14 0,5-15-16 16,-1 9-19-16,1-9-16 0,-5 11-19 0,5-11-26 15,0 0-14-15,-3 7-22 0,3-7-61 0,0 0-122 16,0 0-386-16,0 0 170 0</inkml:trace>
          <inkml:trace contextRef="#ctx0" brushRef="#br0" timeOffset="31134.42">15669 2843 200 0,'0'0'212'0,"-22"5"-19"0,13-4-11 0,-5 5-8 16,1 2-5-16,-2 0-12 0,2-1-10 0,-2 4-5 15,1 0-15-15,5-1-6 0,-4 2-8 0,1 2-12 16,5 0-6-16,-2-1-7 0,3 1-6 0,1 1-4 15,4-1-7-15,-4 4-5 0,5-1-10 0,0 0-3 16,5-1-4-16,-2 2-5 0,3-3-3 0,0-1-6 16,0 1-2-16,1 0-3 0,1 0-15 0,2-3-20 15,-1-3-22-15,4 2-24 0,-2 0-23 0,1-3-31 16,-2-3-24-16,4 2-30 0,-2-3-70 0,-4-4-121 16,9 0-378-16,-2-1 168 0</inkml:trace>
          <inkml:trace contextRef="#ctx0" brushRef="#br0" timeOffset="31620.94">15984 3041 138 0,'0'0'210'0,"0"0"-19"16,13 0-21-16,-13 0-15 0,0 0-19 0,11 10-2 0,-11-10-10 15,7 14-11-15,-4-10-13 0,3 5-9 0,-1 0-9 16,-5-9-5-16,6 17-4 0,-3-9-12 0,-3 1-6 15,0-9-6-15,6 15-6 0,-6-8-1 0,0-7-6 16,4 13-3-16,-4-13-6 0,2 15 1 0,-2-15-2 16,4 11-2-16,-4-11-3 0,0 0-2 0,0 9 2 15,0-9-2-15,0 0-1 0,0 0 0 0,0 0-4 16,0 0-1-16,0 0-1 0,7 6 0 0,-7-6-4 16,0 0 1-16,0 0 2 0,15-20-7 0,-9 12 0 15,0 1 2-15,0-2-6 0,3-2-4 0,-3 1 5 0,6 1-1 16,-1-2 0-16,-2-1-1 0,-1-1 1 0,3 4 0 15,-1-3-1-15,1 2 0 0,-2 4 1 0,1-3 1 16,-5 2-2-16,7-2 1 0,1 4-2 0,-3 1 3 16,1 0-1-16,1 2 4 0,0-2-1 0,3 4 11 15,-15 0 5-15,24 3 7 0,-10-3 5 16,-3 3 3-16,5 1 0 0,-1 0 3 0,2 3-4 0,-2 2 1 16,-1 0-1-16,0 1-6 0,-1 1-3 0,-1 1 1 15,0 2-5-15,-3-1 1 0,2 3-3 0,-4-5-2 16,-1 4-1-16,-3 0 0 0,3 0 1 0,-3-1-4 15,0-3-1-15,-3 2-6 0,-2-1-8 0,2-12-8 16,-1 19-14-16,-2-12-16 0,3-7-17 0,-6 11-25 16,6-11-8-16,-9 9-11 0,9-9-17 0,-13 4-18 15,13-4-16-15,0 0-27 0,0 0-144 0,-21-14-351 16,16 5 155-16</inkml:trace>
          <inkml:trace contextRef="#ctx0" brushRef="#br0" timeOffset="31946.28">16841 2720 129 0,'15'8'224'0,"0"-2"-14"0,0 1-15 16,6 6-10-16,1 3-16 0,-1 0-10 0,0 3-20 15,0-3 1-15,-2 5-11 0,-1 0-7 0,-1 4-12 16,1-3-5-16,-5 4-13 0,1-1-4 0,0-1-8 16,-6 1-7-16,2 1-6 0,-2 0-9 0,-2-1-6 15,-3-1-4-15,-3-3 0 0,0 3-7 0,0-6-4 16,-2 1-1-16,-1-1-6 0,0-2 0 0,-4 0-3 16,-1 0-1-16,2-2-1 0,-3 1-2 0,-1-3-16 15,1-2-7-15,-1 0-15 0,2-3-23 0,-1 0-20 16,2 0-18-16,1-1-17 0,6-6-21 0,-11 14-14 15,11-14-15-15,-3 5-9 0,3-5-52 0,0 0-111 16,0 0-339-16,0 0 150 0</inkml:trace>
          <inkml:trace contextRef="#ctx0" brushRef="#br0" timeOffset="32245.53">17584 3151 14 0,'14'-2'232'16,"2"2"-17"-16,0 0-12 0,1 0-16 0,2 0-7 15,2 2-9-15,-2 0-4 0,10-1-9 0,-4 0-7 16,-5 0-5-16,6 2-4 0,3-3-6 0,-2 1-6 16,2 1-8-16,-2-1-3 0,0 3-5 0,0-2-6 15,-2 0-3-15,-1-2-14 0,-4 2-1 0,-1-2-11 16,0 1-10-16,-1 2-8 0,-3-2-5 0,-1 1-6 15,-3 0-4-15,-11-2-9 0,20 0-1 0,-20 0-5 0,15 2-11 16,-15-2-16-16,9 1-20 0,-9-1-17 16,0 0-12-16,0 0-6 0,0 0-17 0,0 0-25 15,0 0-27-15,0 0-38 0,-42 1-24 0,24-1-32 0,-3 0-201 16,-4 0-451-16,-2-1 200 0</inkml:trace>
          <inkml:trace contextRef="#ctx0" brushRef="#br0" timeOffset="32458.2">17598 3388 144 0,'22'4'224'16,"5"1"-15"-16,3 1-15 0,1-1-10 0,11 1-13 15,-4 1-15-15,1-1-17 0,-6-1-13 0,-2-2-12 16,-1 4-13-16,2-6-8 0,-6 1-11 0,-6 2-24 15,1-3-23-15,-2 0-30 0,-1 1-33 0,-3-2-30 16,-2-2-53-16,2 1-61 0,-15 1-106 0,18-7-301 16,-10 3 133-16</inkml:trace>
        </inkml:traceGroup>
        <inkml:traceGroup>
          <inkml:annotationXML>
            <emma:emma xmlns:emma="http://www.w3.org/2003/04/emma" version="1.0">
              <emma:interpretation id="{1EE7A98A-46E2-4732-BBEB-C40354C505A8}" emma:medium="tactile" emma:mode="ink">
                <msink:context xmlns:msink="http://schemas.microsoft.com/ink/2010/main" type="inkWord" rotatedBoundingBox="19936,3095 21205,3158 21140,4482 19870,4419"/>
              </emma:interpretation>
            </emma:emma>
          </inkml:annotationXML>
          <inkml:trace contextRef="#ctx0" brushRef="#br0" timeOffset="33098.23">19002 2544 45 0,'0'0'236'15,"0"0"-13"-15,0 0-18 0,0 0-16 0,0 0-16 16,0 0-17-16,0 0-11 0,0 0-11 0,0 0-13 15,0 0-6-15,0 0-8 0,30 18-8 0,-25-10-5 16,-1 2-6-16,4 4-6 0,-2 1-4 0,0 1-6 16,0 5-1-16,0 1-4 0,-3 2-8 0,1 0-6 15,-1 1-2-15,0-1-6 0,0 0-6 0,0-1-4 16,-2 1-1-16,1-2-7 0,-2-2 2 0,1-3-2 16,-1 1-7-16,-1-2 0 0,1 1 3 0,-2-2-2 15,1-2-3-15,-2-1-9 0,1 1-7 0,2-13-10 16,-5 18-14-16,3-8-15 0,2-10-14 0,-7 13-21 0,7-13-16 15,-5 10-13-15,5-10-21 0,-6 6-12 16,6-6-22-16,0 0-13 0,0 0-173 0,0 0-371 0,0 0 164 16</inkml:trace>
          <inkml:trace contextRef="#ctx0" brushRef="#br0" timeOffset="33470.6">19544 2703 70 0,'0'0'189'0,"0"0"-9"0,10-7-12 16,-10 7-12-16,0 0-10 0,11-6-13 0,-11 6-6 15,0 0-15-15,0 0-12 0,0 0-13 0,0 0-8 16,0 0-5-16,0 0-3 0,12 13-4 0,-12-13-2 15,0 11 3-15,0-11-2 0,-6 20-3 0,1-6 6 16,2 3-3-16,-3 0-4 0,-1 7-2 0,-2 2 0 16,0 1-3-16,-3 9-3 0,-3 0-1 0,0 1-4 15,-1 4-4-15,-1-3-3 0,-7 2 0 0,5-2-3 16,-3 4-3-16,1 2-1 0,-3-4-1 0,3 1-6 16,0-1-4-16,0-2 1 0,-3 0-4 0,5-1-1 0,-2-1-1 15,2-1-1-15,1 0 0 0,0-1-3 0,2-2 2 16,1 5-3-16,1-14 0 0,2 4-5 15,-1-2-10-15,1 0-18 0,2-5-13 0,-1 4-15 16,2-10-21-16,-1 3-27 0,-1-6-27 0,1 2-34 0,2-6-29 16,1 1-48-16,-1-7-119 0,8-1-380 0,-13 2 168 15</inkml:trace>
          <inkml:trace contextRef="#ctx0" brushRef="#br0" timeOffset="34135.22">19703 3362 183 0,'0'0'250'0,"0"0"-27"15,0 0-26-15,0 0-20 0,0 0-18 0,0 0-10 0,0 0-14 16,0 0-9-16,0 21-4 0,0-21-7 16,-3 18-9-16,0-8-5 0,-1 0-7 0,2 4-5 15,1 1-9-15,-3 0 0 0,1 0-4 0,-2-4-8 16,4 5-5-16,-4 0-5 0,4-2-7 0,-1-2 0 0,-1 3-6 15,0-4-5-15,0-1-5 0,2 1-3 0,1-11-1 16,-2 16-3-16,1-7-3 0,1-9-2 16,-5 16-3-16,4-8-3 0,1-8 0 0,-3 10 3 0,3-10-3 15,0 0-3-15,-2 11 2 0,2-11 2 0,0 0 4 16,0 0-7-16,0 0 1 0,0 0 3 0,0 0-7 16,0 0-2-16,0 0 2 0,0 0-1 0,21-21-5 15,-15 13-2-15,2-5-1 0,-2 5-4 0,4-5-5 16,-6-1-5-16,7 0-2 0,-2 3 3 0,1-4-4 15,-1-1 0-15,5 6-5 0,-2-5 0 0,2 4-4 16,3-4 1-16,-1 0 4 0,1 3 3 0,-2 2 0 16,0-1-1-16,1 1 3 0,-1 4 2 0,0-5 1 15,3 4-2-15,-3 0 3 0,2 1 0 0,-3-3 2 16,1 7 1-16,4-2-2 0,-4-2 0 0,3 5 1 16,-6 1 1-16,3-3 3 0,-2 3-1 0,-13 0 4 15,24 1 3-15,-9-1 0 0,-3 3 2 0,-3 1 2 16,0 2 2-16,1 1 2 0,-2-1 1 0,2 6-1 0,-1 1 8 15,-1-2-2-15,-2 6 1 0,-2-3 1 0,1 3-3 16,0-3-1-16,-2 8 0 0,0-3-2 16,2-3 3-16,-4 4-3 0,-2 2 0 0,1 2 0 0,0 0-8 15,-2-6-18-15,-2-1-20 0,-1-1-29 0,0 0-31 16,0 8-31-16,-1-6-36 0,0-5-49 0,2 5-210 16,4-5-453-16,-2-2 201 0</inkml:trace>
        </inkml:traceGroup>
      </inkml:traceGroup>
    </inkml:traceGroup>
    <inkml:traceGroup>
      <inkml:annotationXML>
        <emma:emma xmlns:emma="http://www.w3.org/2003/04/emma" version="1.0">
          <emma:interpretation id="{E8B0E7EC-7329-4326-917E-BC8217128AD9}" emma:medium="tactile" emma:mode="ink">
            <msink:context xmlns:msink="http://schemas.microsoft.com/ink/2010/main" type="paragraph" rotatedBoundingBox="5573,4866 27258,5257 27234,6572 5550,61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017FD35-C7B5-42ED-8945-B5FC28594418}" emma:medium="tactile" emma:mode="ink">
              <msink:context xmlns:msink="http://schemas.microsoft.com/ink/2010/main" type="line" rotatedBoundingBox="5573,4866 27258,5257 27234,6572 5550,6181"/>
            </emma:interpretation>
          </emma:emma>
        </inkml:annotationXML>
        <inkml:traceGroup>
          <inkml:annotationXML>
            <emma:emma xmlns:emma="http://www.w3.org/2003/04/emma" version="1.0">
              <emma:interpretation id="{4B89C871-BF20-4A3C-B437-F4D2854BF8F6}" emma:medium="tactile" emma:mode="ink">
                <msink:context xmlns:msink="http://schemas.microsoft.com/ink/2010/main" type="inkWord" rotatedBoundingBox="5566,5266 8554,5320 8541,6001 5554,5947"/>
              </emma:interpretation>
            </emma:emma>
          </inkml:annotationXML>
          <inkml:trace contextRef="#ctx0" brushRef="#br0" timeOffset="41775.17">5018 4765 69 0,'6'-4'128'0,"4"1"-10"0,-10 3-5 0,9-9-11 16,-1 7-4-16,-8 2-6 0,12-6-2 15,-12 6-6-15,10-7-1 0,-10 7-3 0,0 0 2 0,10-4 3 16,-10 4 2-16,0 0 2 0,9-3-6 0,-9 3-3 16,0 0-5-16,0 0-10 0,0 0 2 0,0 0-4 15,0 0-3-15,0 0 0 0,-41-4-6 0,24 8 2 16,-2-2-6-16,-7-1 0 0,7 3 0 0,-2 0 1 15,-4 3-7-15,-1-5 0 0,1 0-5 0,1 7 0 16,2-6-6-16,5 1-2 0,-2 0-6 0,0 2 1 0,-1-2-6 16,7 3 1-16,-4-2-1 0,1 4-3 15,4-6-2-15,2 1 0 0,-1 0-2 0,2 2-1 0,-1-1-3 16,10-5 2-16,-9 9 1 0,1-3-7 0,8-6 0 16,-5 11-1-16,5-11 0 0,-2 11-1 0,2-11 0 15,0 0-2-15,7 20 0 0,-2-15 0 0,-1 2-2 16,4 0 2-16,4 4-2 0,0-3 0 0,1 0-3 15,1 0 3-15,0 3-4 0,6-5 0 0,-7 3 1 16,7 0 0-16,-5-1-2 0,3 2 1 0,-4-4-8 16,3 4 8-16,5 1-2 0,-8-1-4 0,-1-1-3 15,0 0 2-15,4-2-3 0,-4-1 5 0,-4 5 0 16,6-4-3-16,-4 3-4 0,-4-2 8 0,2-2-3 16,-5 1 6-16,4 1-3 0,-1-1 2 0,-1 0-2 15,0 3 0-15,-1-3-3 0,1 0 8 0,-3 2-4 0,3 0 5 16,-2 1-5-16,-1-3 8 0,-3-7-1 0,5 16-4 15,-2-7 3-15,0-1 2 0,0 1 0 0,3-2 2 16,-6-7-5-16,1 17 3 0,-1-17-2 0,3 14 1 16,-1-6 1-16,-2-8 0 0,-2 16 0 0,2-16 1 15,0 11 0-15,0-11-6 0,-3 14 3 0,3-14 2 16,-1 11-1-16,1-11 1 0,-8 10-2 0,2-7 3 16,6-3 2-16,-15 8 1 0,8-6 5 0,7-2-1 15,-23 4 6-15,14-3-1 0,9-1 4 0,-26 0 5 16,9 0-4-16,1-1-1 0,-2-2 1 0,3 2 1 15,-4-1-5-15,-1-3 3 0,4 0 0 0,-2 4-1 16,-1-8-1-16,1 5 3 0,3 0-5 0,1 0 4 0,2 0-5 16,5-1-2-16,-7 0-4 0,14 5 3 15,-16-6-4-15,7 1 3 0,9 5-11 0,-13-6-16 0,13 6-16 16,-6-4-24-16,6 4-14 0,0 0-22 0,0 0-18 16,0 0-24-16,0 0-24 0,28-14-190 0,-13 13-379 15,6-1 167-15</inkml:trace>
          <inkml:trace contextRef="#ctx0" brushRef="#br0" timeOffset="42078.33">5462 5190 211 0,'0'0'281'0,"0"0"-16"16,0 0-30-16,-6-11-24 0,6 11-25 15,0 0-16-15,0 0-20 0,0 0-15 0,0 0-11 16,0 0-14-16,0 0-12 0,0 0-8 0,9 36-8 0,-6-25-4 16,-3-11-9-16,6 20-3 0,-1-9-9 0,1-1-3 15,-2 2-7-15,2 1-5 0,0-2-4 0,-6-1-2 16,6 1-2-16,-3 0-6 0,0-1 0 0,0-3-3 16,1 2-5-16,-4-9 3 0,3 13-4 0,2-4 1 15,-5-9-7-15,4 11-11 0,-4-11-12 0,0 0-12 16,5 9-14-16,-5-9-13 0,0 0-1 0,6 10-9 15,-6-10-16-15,0 0-33 0,0 0-21 0,0 0-31 16,0 0-35-16,0 0-164 0,0 0-390 0,0 0 173 16</inkml:trace>
          <inkml:trace contextRef="#ctx0" brushRef="#br0" timeOffset="42292.65">5579 4950 45 0,'0'0'240'0,"-3"-21"-12"0,0 13-17 16,3 8-17-16,-5-13-22 0,5 13-21 0,-1-11-15 15,1 11-17-15,0 0-18 0,0 0-17 0,0 0-16 16,9-11-19-16,-9 11-18 0,0 0-16 0,0 0-18 16,22 15-9-16,-18-7-12 0,2-2-24 0,6 5-6 15,-4 0-22-15,1-2-25 0,0 2-4 0,1 2-32 16,-4 3-77-16,4-3-233 0,4 0 103 0</inkml:trace>
          <inkml:trace contextRef="#ctx0" brushRef="#br0" timeOffset="42731.38">5860 5229 92 0,'0'0'161'16,"0"0"-10"-16,0 17-9 0,0-17-15 0,0 15-7 15,0-15-18-15,0 14-1 0,0-14-6 0,0 17-8 16,0-10-8-16,0-7-8 0,5 18-9 0,-4-10-5 15,4 2-9-15,-5-10 3 0,6 17-9 0,-3-10-7 16,-3-7 5-16,6 12-20 0,-2-5 8 0,-4-7 0 16,3 11-2-16,-3-11-1 0,6 8-3 0,-6-8-4 15,0 0 0-15,6 4 0 0,-6-4 2 0,0 0-5 16,0 0-5-16,0 0 0 0,20-11 0 0,-20 11-4 16,10-12 1-16,-6 5 0 0,5-1-10 0,-3-3 3 15,5-1 0-15,1 2-4 0,-2-4-3 0,2 2-2 16,2 0 2-16,-1-1 6 0,-3 1-7 0,2 2 1 15,-1-1 3-15,1-3 3 0,1 8-9 0,-4-5 9 16,-1 5 4-16,2-2-3 0,-1 4 11 0,0-3-3 16,1 4 5-16,-10 3-3 0,11-7 1 0,-11 7 6 15,12-3 1-15,-12 3-1 0,10-4 0 0,-10 4 4 0,0 0 8 16,14 1 0-16,-14-1 2 0,0 0 3 0,14 10 4 16,-11-5 3-16,-3-5 2 0,11 11 4 0,-5-5-1 15,-2 3-1-15,5 2-7 0,-3 0 1 0,-1-2-8 16,1 4 1-16,-3-1-4 0,3-4-2 0,1 6 0 15,-1-1-3-15,-3 0-4 0,0-2-5 0,1 4-14 16,-1-2-18-16,3-4-15 0,-3 0-21 0,0 0-21 16,-1 0-21-16,-2-9-19 0,6 13-21 0,0-9-47 15,-6-4-148-15,13 5-358 0,-13-5 158 0</inkml:trace>
          <inkml:trace contextRef="#ctx0" brushRef="#br0" timeOffset="43284.73">6681 5135 183 0,'-6'-10'201'0,"6"10"-18"0,0 0-18 16,-11-3-16-16,11 3-14 0,0 0-15 0,0 0-7 15,-22 9-11-15,22-9-4 0,-14 4-13 0,8 3-6 16,-1-1 3-16,1 1-12 0,-6-2-7 0,5 4 2 15,-2 1-5-15,-2-2-8 0,5 2-2 0,3-1-8 16,-1 0-5-16,1 2-1 0,3-11-2 0,-3 22-3 16,3-13-3-16,0-9-2 0,-3 18-4 0,6-5 1 0,0-6-3 15,3 3 4-15,4-1-9 0,1 1 2 0,4-2 0 16,-2 0-3-16,6-3 1 0,1 1-3 16,2-3 1-16,5 2-5 0,4-5 0 0,13 2 4 0,-3-2 1 15,-2 0-1-15,3-3 0 0,-9-1 3 0,-6-2 1 16,11-1-4-16,-9 1 0 0,1-4-3 0,-2 2 0 15,-6-4 1-15,5-1 0 0,-2-1-1 0,-5-1-2 16,-1-2 1-16,-2 2-2 0,-4 1-1 0,-4 1 0 16,-2-2-4-16,2 3 2 0,-6-5 2 0,2 5-3 15,-2-1 2-15,-6-1-1 0,3 14-3 0,-8-20-1 16,2 13 2-16,-1-1-1 0,-2 4-6 0,9 4 7 16,-25-8 0-16,11 6 1 0,-5 2 0 0,5 2-2 15,-2-1 3-15,0 3 0 0,4 0-5 0,-5 4 4 0,7-3 0 16,-2 5-2-16,1 1 1 0,0-1 1 15,3 1-2-15,2 4 0 0,6-4 0 0,0 4 2 16,0-3 2-16,3 3-1 0,6-2 2 0,-1 0 1 0,8 1 1 16,3 1 0-16,7-2-1 0,-1 1-4 0,-1-3 1 15,12 4 0-15,2-4 3 0,-9-1-3 16,10-4 1-16,-10 1 0 0,1-1-4 0,9-1-16 0,-11-3-10 16,-1 0-17-16,-7-4-16 0,11 2-18 0,-15-2-22 15,4-2-40-15,-4 0-19 0,3 0-202 0,-2-6-389 16,-5 5 172-16</inkml:trace>
        </inkml:traceGroup>
        <inkml:traceGroup>
          <inkml:annotationXML>
            <emma:emma xmlns:emma="http://www.w3.org/2003/04/emma" version="1.0">
              <emma:interpretation id="{0977B65F-0921-46A5-96BA-48EB3A2F0564}" emma:medium="tactile" emma:mode="ink">
                <msink:context xmlns:msink="http://schemas.microsoft.com/ink/2010/main" type="inkWord" rotatedBoundingBox="10102,5151 12928,5202 12917,5791 10092,5740"/>
              </emma:interpretation>
            </emma:emma>
          </inkml:annotationXML>
          <inkml:trace contextRef="#ctx0" brushRef="#br0" timeOffset="52002.94">9216 4707 96 0,'6'-5'120'0,"-6"5"8"0,0 0-6 0,6-7-6 0,-6 7-4 16,0 0-13-16,0 0-5 0,7-9-4 15,-7 9-5-15,0 0-6 0,0 0-5 0,6-8-1 0,-6 8-3 16,0 0-5-16,0 0-4 0,0 0-5 0,0 0-2 16,0 0-4-16,3-8-2 0,-3 8 0 0,0 0-6 15,0 0-4-15,8-6 2 0,-8 6-6 0,0 0 1 16,0 0 1-16,7-9-4 0,-7 9 1 0,0 0 3 16,0 0 0-16,5-10-3 0,-5 10 0 0,0 0-3 15,0 0-4-15,0 0-3 0,0 0 2 0,0 0-7 16,0 0-1-16,0 0-2 0,0 0 2 0,0 0-4 15,0 0 1-15,9-6-2 0,-9 6-2 0,0 0 0 16,0 0-3-16,0 0 2 0,0 0 0 0,0 0 0 16,0 0 0-16,0 0-2 0,0 0 0 0,0 0 1 15,0 0 0-15,0 0 2 0,0 0-1 0,0 0 4 0,7-5-1 16,-7 5 1-16,0 0-2 0,0 0 0 0,0 0 0 16,0 0-2-16,0 0 4 0,0 0-6 0,0 0-7 15,0 0 11-15,0 0-3 0,0 0-1 0,0 0-2 16,11-5 1-16,-11 5-1 0,0 0-1 0,0 0-1 15,0 0 1-15,0 0-6 0,0 0 7 0,0 0-3 16,0 0 1-16,0 0-4 0,0 0 4 0,0 0 1 16,0 0-2-16,0 0 0 0,0 0-3 0,0 0 2 15,0 0-4-15,0 0 0 0,0 0-3 0,0 0 5 16,0 0-4-16,0 0 0 0,0 0 4 0,0 0 1 16,0 0-3-16,0 0 1 0,-5 26 2 0,5-26-3 15,-6 19 2-15,3-12 2 0,-1 4 1 0,-2 2-1 16,0 0-1-16,1 2 0 0,1-1 2 0,2-1-1 0,-4 2 0 15,3 0 0-15,0 1 0 0,0-4-1 16,3 1 2-16,0-2 1 0,0 3-5 0,0 0 4 16,0-14-2-16,2 21 4 0,-1-6-1 0,2-6 0 0,0 1-3 15,0-2 2-15,2 2-2 0,1-3 3 0,0 2-3 16,-3-1 0-16,6-1 3 0,-6 0 2 0,-3-7-2 16,16 7-3-16,-8-5 3 0,0 0-1 0,0 5 2 15,-8-7-1-15,19 0-4 0,-10 2 4 0,-9-2 0 16,21-2-1-16,-12 1-1 0,6-5 1 0,1 2 2 15,-4-3-2-15,3 1 1 0,-1-1-1 0,1 2-3 16,-2-3 3-16,3-3-2 0,-2 0 4 0,1 4-3 16,-3-4 2-16,3 0-5 0,-2-3-2 0,-1 3 3 0,1-4 3 15,-2 3-4-15,-1-3-2 0,2 0 5 0,-4 0 1 16,-1 1-1-16,1 0 0 0,-1 0 2 16,-1 1 0-16,-6 5 0 0,7-7-3 0,-2 6-1 0,-5-1 4 15,1-1-6-15,-1 11 5 0,3-18 1 0,-3 18-4 16,-3-14 3-16,3 14 4 0,-7-17-1 0,1 11-2 15,6 6 3-15,-7-11 0 0,-2 7 0 0,0-2 0 16,-2 1-1-16,11 5 0 0,-22-5 3 0,5 4-4 16,7-3 4-16,-6 4 1 0,1 0-1 0,-3 4 0 15,-2-3 1-15,-2 4-1 0,3 0 1 0,-7 1 0 16,1-1-1-16,3 5 4 0,-2-1-2 0,1 3-4 16,1-1 0-16,0 4 1 0,1-1-1 0,1-1 0 0,5-1 0 15,5 5 0-15,-2-6-2 0,2 3 3 0,-1 0-2 16,2 2 0-16,2-4 0 0,1 5-1 15,0-3-1-15,3 0 0 0,0 0 0 0,3 3 0 0,0-6 0 16,1 1 2-16,1-3-4 0,1 2 4 0,-3 1-2 16,6-2 1-16,0-2-4 0,-2 3 4 0,5-4-2 15,-4-1-1-15,4-1 1 0,1 2-1 0,2-1-4 16,1-1 2-16,-2-3-1 0,4 3 1 0,-2-5-4 16,4 0 3-16,-1-4-3 0,3 3 0 0,1-2-4 15,-4-4-1-15,2 0-1 0,3-1 0 0,4-5 0 16,-2 2 2-16,-1-2 1 0,0 0-3 0,-2 1-5 15,1-4 4-15,-2 2-1 0,-3-1 3 0,7 1 1 16,-10 1 3-16,7-2 1 0,-10 1-3 0,2 1 2 16,1 2 3-16,1-3-3 0,-7 4 3 0,-2 3 1 15,4-4-1-15,-3 4 2 0,-6 7 2 0,12-11-2 16,-8 5 2-16,-4 6-1 0,8-7-2 0,-8 7-2 16,0 0 2-16,5-7-1 0,-5 7 0 0,0 0-3 0,0 0 4 15,0 0-5-15,0 0 4 0,0 0 1 0,-17 38-5 16,9-25 8-16,1-1-2 0,-1 11 4 0,-2 2 0 15,-1-3-4-15,2 4 2 0,-4-3 3 0,7 1-4 16,3-2 1-16,-4 4 1 0,2-5-1 0,1 2 2 16,2-7-1-16,-1 4-5 0,3-5-16 0,0-1-20 15,2 3-17-15,-1-6-19 0,1 2-18 0,2-2-17 16,1-3-20-16,2-2-47 0,-7-6-168 0,9 9-372 0,4-4 166 16</inkml:trace>
          <inkml:trace contextRef="#ctx0" brushRef="#br0" timeOffset="52328.05">10212 4921 181 0,'8'-2'228'0,"4"-2"-23"0,3 2-9 0,2 2-19 15,3-4-14-15,-1 3-18 0,2 2-15 0,4-1-9 16,-5 2-15-16,8-2-9 0,-2 0-8 0,2 4-10 16,-3-2-9-16,1 2-7 0,-10 0-4 15,8-3-6-15,-5 2-5 0,-1 0-6 0,0-2-2 0,-3 2-4 16,1-2-5-16,-5 1-3 0,1 2-2 0,-2-3-2 16,-10-1-2-16,17 2-3 0,-8 0-2 0,-9-2-2 15,14 3 1-15,-14-3-4 0,14 0-5 0,-14 0-20 16,0 0-11-16,15 4-18 0,-15-4-14 0,6 4-10 0,-6-4-20 15,0 0-20-15,0 0 4 0,0 0-21 16,0 0-22-16,0 0-152 0,-21 16-322 0,21-16 142 16</inkml:trace>
          <inkml:trace contextRef="#ctx0" brushRef="#br0" timeOffset="52539.34">10232 5184 61 0,'0'0'170'0,"12"7"-3"0,-3-3-7 0,4-1-11 0,6 0-9 16,-1 0-6-16,2-3-12 0,6 2-10 0,3-2-5 15,-2 3-10-15,-1-3-12 0,3 0-5 0,-4 0-9 16,1 1-6-16,-7-1-7 0,0 1-9 0,-2 3-18 16,2-4-15-16,-1 0-22 0,0 0-15 0,-3 0-24 15,1 0-16-15,-1 0-37 0,2 0-44 0,-7-4-109 0,-10 4-271 16,27-5 121-16</inkml:trace>
          <inkml:trace contextRef="#ctx0" brushRef="#br0" timeOffset="53039.33">11170 4970 160 0,'0'0'172'0,"0"0"-15"0,-17 17-9 15,17-17-14-15,-1 12-7 0,-4-1-10 0,4-2-6 0,-2 4-7 16,3-1-9-16,3-2-11 0,0 6-4 0,1-3-9 16,-2 0-1-16,-1-2-6 0,5 4 1 0,2-2-8 15,-2-1 2-15,0-3-7 0,4 2-2 0,-2-5 3 16,3 5 1-16,0-5-6 0,1 2 1 0,3-2-9 15,3 0 2-15,1-1-2 0,0-3-6 16,-2 0-5-16,1-1 1 0,0-1 1 0,-2-1-8 0,2-1 2 16,-3 0-3-16,3-3-6 0,-2 0-1 0,1-2 1 15,-1-1-4-15,2 2 2 0,-5-4 0 0,-1-4-3 16,3 3-2-16,-3-1 0 0,-1 0-3 0,-1 1 1 16,2-2 0-16,-5-2 3 0,1 3-3 0,-2-3-2 15,-3 3-1-15,0-1 2 0,-2-2 1 0,1 1 2 16,-4-3 2-16,1 3-3 0,1 1 3 0,-5 0-4 15,2 2 1-15,-3-5 2 0,-4 6-5 0,1-3 0 16,-3 1 2-16,0 5-4 0,-1-5 3 0,-1 5-3 0,1 2-1 16,-2-1 4-16,0-1-3 0,-1 5-3 0,-1-1 1 15,-1 1 3-15,3 2-3 0,-1 2 1 0,1 1 1 16,0-1-8-16,-1 7-15 0,2-5-7 0,4 3-17 16,-2 4-14-16,0 2-15 0,5 2-22 0,-1-2-10 15,4 2-16-15,4 0-35 0,-2-2-192 0,2 4-376 16,6-5 167-16</inkml:trace>
          <inkml:trace contextRef="#ctx0" brushRef="#br0" timeOffset="53372.37">11902 5226 227 0,'0'0'255'0,"0"0"-21"0,0 0-18 16,0 0-26-16,0 0-17 0,0 0-3 15,6-22-8-15,-6 22-3 0,7-6 2 0,-7 6-10 16,9-9-3-16,-3 4-4 0,-6 5-2 0,9-10-5 0,-9 10-5 16,12-11-11-16,-7 6 2 0,-5 5-14 0,6-10 3 15,-3 4-4-15,-3 6-15 0,6-11-7 0,-6 11-16 16,4-10-4-16,-4 10-3 0,6-10-10 0,-6 10-1 15,0 0-7-15,5-11-7 0,-5 11-16 0,0 0-20 16,0 0-16-16,0 0-20 0,0 0-25 0,0 0-20 16,0 0-14-16,0 0-8 0,0 0-19 0,0 0-16 15,0 0-21-15,0 0-21 0,0 0-19 0,0 0-26 16,0 0-207-16,0 0-464 0,0 0 206 0</inkml:trace>
        </inkml:traceGroup>
        <inkml:traceGroup>
          <inkml:annotationXML>
            <emma:emma xmlns:emma="http://www.w3.org/2003/04/emma" version="1.0">
              <emma:interpretation id="{E7C80BDC-B485-44C2-A49A-9062FF183CE9}" emma:medium="tactile" emma:mode="ink">
                <msink:context xmlns:msink="http://schemas.microsoft.com/ink/2010/main" type="inkWord" rotatedBoundingBox="13517,5327 14085,5337 14076,5817 13508,5807"/>
              </emma:interpretation>
            </emma:emma>
          </inkml:annotationXML>
          <inkml:trace contextRef="#ctx0" brushRef="#br0" timeOffset="53709.92">12582 4849 180 0,'0'0'223'0,"5"-14"-18"0,-5 14-15 16,7-7-16-16,-7 7-7 0,13-7-11 0,-1 3-10 16,0 1-4-16,3 2-15 0,0-2-3 0,6 2-4 15,-2-2-2-15,8 0-5 0,-1 2-9 0,0-1-7 16,1 2-6-16,3-6-9 0,-2 6-6 0,-1-1-6 0,2-1-8 16,0 1-5-16,-2 0-8 0,-1-2-1 0,-10 3-6 15,2 0-6-15,-2 0-3 0,1 0-12 0,-7 3-12 16,-10-3-19-16,20-3-18 0,-20 3-16 0,13 0-22 15,-13 0-14-15,0 0-12 0,10 5-21 0,-10-5-22 16,0 0-31-16,0 0-38 0,0 0-150 0,0 0-384 16,0 0 170-16</inkml:trace>
          <inkml:trace contextRef="#ctx0" brushRef="#br0" timeOffset="54166.66">12706 4842 132 0,'-8'3'180'0,"8"-3"-18"0,-16 6-14 0,9-4-16 15,7-2-10-15,-14 9-13 0,8-5-8 0,6-4-15 16,-10 13 0-16,4-9-13 0,1 4-6 0,5-8-4 0,-3 15-8 16,0-7-6-16,3-8-3 0,-3 14-7 15,3-14-3-15,0 15-2 0,0-15 0 0,8 13-6 16,-2-5-3-16,1 2-2 0,2-6 2 0,2 6-5 0,-4-6-1 15,6 5-2-15,2 0 0 0,2-3-6 0,-2 1-1 16,4 0 0-16,-4 0 1 0,4 0-2 0,1 0-1 16,2 1 1-16,3 2-4 0,-1-4 1 0,-1 4 1 15,-4-2-3-15,5-1 0 0,-8-1 1 0,2 2-2 16,-1 0-1-16,1 1 1 0,-4-2-4 0,3 3 2 16,-4-3-2-16,2 1 4 0,-3 3 4 0,0-1-4 15,-3-4-3-15,-1 4 6 0,-1-4-4 0,-1 3 0 16,0-5-1-16,0 3 4 0,-6-7 4 0,6 10 11 15,-6-10 5-15,-3 12 4 0,3-12 8 0,0 0 1 0,-18 11 2 16,6-9-4-16,-3 0-2 0,-1-2 0 16,-4 1-5-16,1-2-8 0,-3 1 2 0,-5 0-3 15,1 0 1-15,1 0-3 0,6-2-7 0,-1 2 4 0,2-4-1 16,-1 4-9-16,1 0-14 0,0-4-10 0,2 4-16 16,4 0-9-16,12 0-15 0,-23-1-14 0,13-1-13 15,10 2-31-15,-12-4-11 0,12 4-62 0,0 0-107 16,0 0-322-16,0 0 142 0</inkml:trace>
        </inkml:traceGroup>
        <inkml:traceGroup>
          <inkml:annotationXML>
            <emma:emma xmlns:emma="http://www.w3.org/2003/04/emma" version="1.0">
              <emma:interpretation id="{F8CFA91E-1BB4-44F6-910E-09526285271A}" emma:medium="tactile" emma:mode="ink">
                <msink:context xmlns:msink="http://schemas.microsoft.com/ink/2010/main" type="inkWord" rotatedBoundingBox="15317,5456 17515,5496 17505,6077 15307,6037"/>
              </emma:interpretation>
            </emma:emma>
          </inkml:annotationXML>
          <inkml:trace contextRef="#ctx0" brushRef="#br0" timeOffset="55424.11">14376 5335 98 0,'0'0'250'0,"0"0"-27"0,0 0-20 0,0 0-23 16,0 0-18-16,0 0-16 0,0 0-12 0,0 0-11 15,0 0-15-15,0 0-12 0,6 6-7 0,2-2-7 16,1-1-5-16,3 3-9 0,-1-2-6 0,-2-1-4 16,9 1-4-16,-3-2-6 0,3 2-4 0,1-1-3 0,-2 1-3 15,2 0-6-15,-1-3 1 0,-1 1-7 0,0 0-1 16,0-2-1-16,-1-2-4 0,-1 2-4 16,0-2 1-16,3 1-3 0,-3-3 1 0,-3 2-3 15,1-3 1-15,1 0-3 0,-7 0 1 0,4-2-2 0,-2 0 2 16,-3-3-4-16,5 0 3 0,-3-1-5 0,-2 1-2 15,-3-1 3-15,1 4-4 0,-4 7 2 0,0-17-2 16,0 17-4-16,-1-19 4 0,-5 7 0 0,0 4 1 16,-2 2-3-16,-3-5-5 0,-3 1 3 0,2 2 1 15,-1 1 0-15,-2 1 3 0,-3 0-2 0,2 1 0 16,-2-4-4-16,1 5-3 0,-1 0 8 0,3 1 0 16,-1 3-3-16,-3-4 1 0,4 4-1 0,0 0 4 15,15 0-2-15,-27 4-2 0,11-4 1 0,2 5 1 16,5-3 0-16,-3 2 3 0,3 1-7 0,-1 3 4 0,1-5-2 15,1 3 5-15,8-6-4 0,-10 14 5 16,4-5-1-16,6-9-3 0,-3 17 2 0,3-10 1 0,0-7-1 16,6 19-3-16,-2-10 3 0,5-2 1 0,5 3-1 15,-4-3 1-15,8 2-2 0,-3 1 4 0,3-4-3 16,1 0 1-16,7 1-1 0,-10-5-3 0,2 3-2 16,-3-1 3-16,3-2-5 0,-3-1 1 0,3-1 0 15,-3-2 0-15,-1 1-1 0,3-3 2 0,-2-1-3 16,0 1 0-16,-5-1-2 0,1-1 5 0,-1 2-2 15,-1 1 3-15,1-6 1 0,-2 5 1 0,-1-3-3 16,1 2 3-16,-8 5-3 0,13-10 1 0,-7 6 5 16,-6 4 6-16,8-5-3 0,-8 5-5 0,0 0 1 15,10-7 5-15,-10 7-6 0,0 0 0 0,0 0-1 16,0 0-1-16,0 0 0 0,0 0 1 0,16 7 1 16,-16-7 3-16,0 0-6 0,9 9 2 0,-4-2-1 0,-5-7 3 15,9 13-3-15,-5-7 6 0,2 3-8 0,-1-3 6 16,1 1-3-16,1 1 2 0,1 0 2 0,2-4-1 15,-1 5-3-15,-1-6 3 0,2 3 2 16,-1-1-3-16,1 1 2 0,-2 0-2 0,-1-3 2 16,5 1-2-16,-3 0-2 0,2-1 5 0,-1-3-4 15,-10 0 1-15,19 4-2 0,-19-4 2 0,18 0 0 16,-18 0-1-16,20-4-1 0,-11 4-2 0,1-3 6 16,-10 3-7-16,15-4 4 0,-15 4 0 0,13-7-2 0,-7 3 6 15,2 0-6-15,-8 4 6 0,12-8-9 0,-12 8 1 16,10-7 2-16,-10 7 3 0,9-3 2 0,-9 3-1 15,0 0-2-15,9-5 3 0,-9 5-6 0,0 0 3 16,0 0-1-16,0 0-2 0,0 0-3 0,0 0 5 16,0 0 0-16,15 8 1 0,-15-8-2 0,4 7 1 15,-4-7-3-15,6 11 4 0,-6-11-2 0,3 12 0 16,-3-12 1-16,9 12 0 0,-6-5 2 0,-3-7-1 16,8 12 1-16,-4-7-1 0,-4-5-1 0,8 13 3 0,-4-9-2 15,-4-4 3-15,8 11-6 0,-8-11 2 0,7 7-6 16,-7-7 1-16,9 4-5 0,-9-4 4 15,11 3-1-15,-11-3-2 0,0 0-1 0,0 0 1 0,19-5-2 16,-19 5 2-16,13-4 2 0,-13 4-2 16,11-5-2-16,-2-2 5 0,-9 7-3 0,10-8 2 0,-4 2 1 15,2-1 0-15,1 0 0 0,-2 0 0 0,3-3-3 16,1 2 2-16,1-2 1 0,-6 4 0 0,3 1-1 16,-2-2 0-16,1 1 1 0,-1 3 4 0,4-5-1 15,-11 8-3-15,13-5 2 0,-13 5-2 0,12-7 5 16,-12 7 0-16,15-2-4 0,-15 2-3 0,13 1 3 15,-13-1 4-15,18 6-2 0,-10-2 5 0,-8-4 1 16,11 7 1-16,-3 0-1 0,-1 0 2 0,1 1 1 0,-1 0 1 16,5 0 4-16,-3 3-1 0,3 0 1 15,-1 1 1-15,-1-1-7 0,0 0 1 0,-1 1 0 16,2-3 3-16,-1 2-2 0,-1-4-11 0,-4 3-14 0,4-4-10 16,-2 1-9-16,-7-7-8 0,14 8-13 0,-9-5-7 15,-5-3-13-15,14 3-19 0,-14-3-23 0,0 0-25 16,16-6-38-16,-16 6-107 0,12-11-314 0,-6 4 139 15</inkml:trace>
          <inkml:trace contextRef="#ctx0" brushRef="#br0" timeOffset="55933.02">16270 4943 136 0,'18'-3'165'16,"-18"3"-6"-16,0 0-13 0,15 8-9 0,-10-1-10 16,2-1-11-16,0 7-7 0,1 0-2 0,1-2-3 15,-5 4-12-15,5-1-8 0,-1 3 0 0,-5-2-12 16,4 2 1-16,2 7-2 0,-1-2-4 0,1-1-7 0,-2 0-4 16,2 4-5-16,-6-3-2 0,4-1-5 0,-1-3-5 15,2 4-1-15,2 0-6 0,-4-3-4 0,-1-2 1 16,1-2-4-16,0-1-4 0,0-1 0 0,0 0-2 15,-5-2-1-15,5-6-2 0,-6-5-3 0,6 15-1 16,-2-10 0-16,-4-5-2 0,3 10 17 0,-3-10 1 16,0 0-3-16,0 0-2 0,11 1-3 0,-11-1-2 15,0 0-4-15,0 0 0 0,0 0-1 0,0-25-2 16,0 25-3-16,-11-18-2 0,4 7-5 0,-5 0 1 0,3-1-2 16,-3 2-4-16,-3 0 4 0,2 0-5 15,-5 2 1-15,-1 0 3 0,2 2 2 0,-2-3-4 16,-1 5 4-16,1 2-3 0,-6-1 1 0,4 1-1 0,-5 2-1 15,10 0 1-15,-2 5 5 0,-1-3-7 0,-1 1 5 16,4 2-3-16,-1 1 2 0,4 0 2 0,6 1-2 16,-1 0-1-16,2 1-4 0,6-8 5 15,-6 13 3-15,6-13 0 0,5 13 2 0,4-5 1 0,4 0-2 16,0 1-3-16,5 1 5 0,3-2-3 0,6 2 3 16,0 0-4-16,0 0-3 0,-2-2-1 0,6-2-14 15,-4 2-17-15,2-2-13 0,-2 2-13 0,-1-5-20 16,0 1-24-16,-1-1-22 0,-1-3-50 0,-5 1-163 15,8-2-364-15,-4-2 162 0</inkml:trace>
        </inkml:traceGroup>
        <inkml:traceGroup>
          <inkml:annotationXML>
            <emma:emma xmlns:emma="http://www.w3.org/2003/04/emma" version="1.0">
              <emma:interpretation id="{57AF1DEF-5288-4F12-B9AB-5756B8864645}" emma:medium="tactile" emma:mode="ink">
                <msink:context xmlns:msink="http://schemas.microsoft.com/ink/2010/main" type="inkWord" rotatedBoundingBox="18679,5102 20925,5143 20908,6066 18662,6025"/>
              </emma:interpretation>
            </emma:emma>
          </inkml:annotationXML>
          <inkml:trace contextRef="#ctx0" brushRef="#br0" timeOffset="57451.14">17745 5263 201 0,'-12'-13'211'0,"12"13"-18"0,0 0-18 16,0 0-15-16,0 0-5 0,26-17-12 0,-16 13-7 15,4 1-11-15,3-3-6 0,1 1-7 0,-1 1-8 16,7-3-7-16,-1 0-10 0,1-1-3 0,-4 3-5 16,5-5-11-16,-1 0-3 0,1 1-8 0,-1-4-4 15,-3-4-5-15,1 5-6 0,-1-7-4 0,2 0-3 16,-7-2-7-16,3 8 0 0,-1-9-5 0,-1 1-2 16,1-1-3-16,0 1-10 0,-8-5-2 0,2 3-4 0,0-3-5 15,-3 2-2-15,3-1-8 0,-5 3 9 0,-1-4-3 16,2 4 4-16,-4 1-3 0,-2 3 4 0,-1 1-4 15,-1-2 1-15,-1 3-1 0,-1 1 3 0,-2-1-2 16,1 3 1-16,-2 1 0 0,-2 1 1 0,-1 2 0 16,2 2-2-16,-4 0 2 0,1-1-2 0,-2 6 0 15,2-2 0-15,9 4-1 0,-19-5-1 0,7 4 6 16,12 1-1-16,-21 0-3 0,21 0 1 0,-22 6-5 16,5-1 3-16,3 3 6 0,-1-3-5 0,-2 8 1 15,2-2 4-15,-4 3 0 0,6 0 2 0,-4 5 1 16,1 0-3-16,1 2 3 0,0 1 1 0,1 5-1 15,3 0-5-15,0-2 4 0,4 3 0 0,4 8 2 16,-2 1 3-16,4-2-3 0,1 0-2 0,0-7 1 16,7 7-1-16,-1-7 0 0,3 7 5 0,3-1-4 15,-3-6 2-15,9 3-2 0,0 0 0 0,-3-7 3 16,3-1-1-16,-2 1-2 0,3-2 3 0,1 0-2 0,-1-2 2 16,2-1-3-16,3-1 1 0,-2-2-3 0,2 0 1 15,-2-5 3-15,4 2-2 0,-4-3 0 16,2-2 3-16,3 2-1 0,-2-5-3 0,-1-1 3 0,0-1-3 15,3-1-2-15,-8-2 1 0,1-2 4 0,-1 1 0 16,5-3 0-16,1 1-2 0,-7-4 0 0,3-4 3 16,-3 3 0-16,3-1-1 0,0-5 1 0,-8 2-2 15,6-4 0-15,-5 3-4 0,1-7 0 0,-3 0 3 16,-3 5 0-16,-3-3-4 0,4 3 4 0,-7-1 0 16,2-3-2-16,-4 5 0 0,-1 0 0 0,-3-2-1 15,-1 5 0-15,-1 0 4 0,-2-3-2 0,1 4-4 16,-3 3 4-16,-3-1 2 0,3 4-2 0,-8-2 0 0,7 5-2 15,-6 1 3-15,1 1-2 0,0-1 2 0,1 6-3 16,-4-3-1-16,5 3 5 0,0 3-5 16,-1-2 3-16,2 2-1 0,3 3-1 0,3 2 0 0,0-1 0 15,3-1 0-15,-1 1 2 0,4 1 5 0,4 1-3 16,-1-3-1-16,5 4 0 0,2-2 0 0,1 2-3 16,5-4 6-16,5 2-4 0,1-2 1 0,2 3 3 15,2-5-1-15,2 1-3 0,-3-1 1 0,-2-3-10 16,3 1-20-16,-2-4-10 0,-7 2-20 0,2-4-16 15,1 2-20-15,-1-3-23 0,0-2-30 0,-1-1-56 16,2-4-146-16,-4 1-376 0,3-5 167 0</inkml:trace>
          <inkml:trace contextRef="#ctx0" brushRef="#br0" timeOffset="57878.15">19417 5021 146 0,'-9'-3'195'16,"9"3"-13"-16,-16-5-15 0,5 4-12 0,11 1-15 16,-21-2-11-16,8 1-10 0,13 1-10 0,-21 3-12 15,11-2-10-15,10-1-14 0,-17 4-4 0,10-2-13 16,7-2-1-16,-17 11 0 0,14-7-6 0,3-4-13 15,-6 14 4-15,6-14-7 0,-1 13 2 0,1-13-5 16,1 15-15-16,4-6 10 0,-1 0-3 0,7 2 1 16,-2 1-3-16,3-4-6 0,1 4 4 0,-1-1-2 15,3 0-2-15,-3-1 4 0,3 1 6 0,1-1 9 16,-2 4 4-16,-1-3-1 0,-2-5-1 0,2 5-2 16,-4-3-5-16,-2-2-3 0,1 1 2 0,-1 1-4 15,-2-2 1-15,-5-6-2 0,7 12 5 0,-7-12 3 0,0 11 0 16,0-11 4-16,0 0 1 0,-16 13-2 0,7-11-3 15,0 3-3-15,-3-2-5 0,-4 1 2 16,1-2-4-16,-2 0 1 0,-1 0-14 0,3-1-12 0,-2 2-13 16,-1-3-15-16,3 3-20 0,0-1-17 0,-2-2-13 15,8 2-25-15,9-2-7 0,-19 0-23 0,19 0-20 16,-12 0-51-16,12 0-115 0,0 0-350 0,0 0 156 16</inkml:trace>
          <inkml:trace contextRef="#ctx0" brushRef="#br0" timeOffset="58267.18">19863 5082 189 0,'0'0'196'0,"-7"-6"-14"0,7 6-22 16,-12-6-12-16,12 6-15 0,-14-5-12 0,14 5-12 15,-13 0-9-15,13 0-9 0,0 0-6 0,-21 5-13 16,21-5-6-16,-11 9-1 0,11-9-8 0,-8 7-5 16,2 1-5-16,6-8-11 0,-12 12 0 0,10-5 1 15,-2 2-3-15,4-9-3 0,-2 20-7 0,-2-13 0 16,4-7-2-16,3 25 2 0,-2-12-6 0,4 5 5 16,-1-3 4-16,5 2-4 0,0 3 3 0,6 1 2 15,-2-4 2-15,5 4-4 0,-3-1 10 0,3-2 2 16,1-1 3-16,-4 2-4 0,3-4-3 0,-6 0-8 15,-1-4 2-15,1 0-1 0,-6-2-4 0,1-1 0 16,-1 0-6-16,0-2 1 0,-6-6 0 0,6 9 2 16,-6-9-5-16,0 0 5 0,0 0-4 0,-20 12 1 0,9-12-7 15,-4 0-9-15,-5 0-20 0,2 0-11 16,-1-3-25-16,0 3-15 0,1-1-21 0,-5 1-16 16,7-1-24-16,-2-4-22 0,3-1-206 0,-3 1-388 0,5-1 172 15</inkml:trace>
        </inkml:traceGroup>
        <inkml:traceGroup>
          <inkml:annotationXML>
            <emma:emma xmlns:emma="http://www.w3.org/2003/04/emma" version="1.0">
              <emma:interpretation id="{1C9A6F76-D366-497B-902C-948693816867}" emma:medium="tactile" emma:mode="ink">
                <msink:context xmlns:msink="http://schemas.microsoft.com/ink/2010/main" type="inkWord" rotatedBoundingBox="21892,5252 24841,5306 24823,6266 21875,6212"/>
              </emma:interpretation>
            </emma:emma>
          </inkml:annotationXML>
          <inkml:trace contextRef="#ctx0" brushRef="#br0" timeOffset="58652.24">21256 5032 36 0,'3'-11'271'0,"-3"11"-24"0,0 0-24 16,0 0-27-16,0 0-20 0,0 0-17 0,0 0-11 15,0 0-11-15,16 22-5 0,-14-13-12 0,-1 4-6 16,2 2-11-16,0 1 0 0,-1 6-5 0,1 2-8 15,-2-3-2-15,4 6-10 0,-5 0-5 0,3-1-4 16,1-1-7-16,-1 5-6 0,3-3-5 0,-1 2-5 16,1-1-2-16,0-3-8 0,-3 3-2 0,-2 0 0 15,5-4-5-15,-2 2-2 0,-1-6-5 0,2 4-11 16,-4-6-22-16,2-1-22 0,-3-3-27 0,0 3-30 16,2-4-22-16,-4-3-24 0,2-10-28 0,-4 16-46 0,-2-11-174 15,6-5-414-15,-12 2 184 0</inkml:trace>
          <inkml:trace contextRef="#ctx0" brushRef="#br0" timeOffset="60408.37">20947 5345 140 0,'0'-15'220'16,"5"1"-18"-16,-4-3-18 0,5 6-20 0,0-5-16 15,2 1-11-15,4-1-14 0,-4 1-16 0,9-5-9 16,-2 0-10-16,4 1-9 0,1 0-5 16,-1-2-12-16,2 5-5 0,0-9-5 0,-2 4-5 0,5 4-5 15,0-10-5-15,-5 7-1 0,1 0-8 0,-3-2-2 16,0 0-1-16,1 4-3 0,-3-3-3 0,1 5 1 16,-5 1-5-16,2 0 1 0,-1 3-7 0,0 0 1 0,0-2 4 15,-2 2-4-15,2 0 4 0,0-2 0 0,-3 7 4 16,1-4-1-16,-2 4 2 0,1 0 3 0,-2 1 1 15,2-3-5-15,-1 3 1 0,1 1-5 0,-9 5 4 16,18-6-3-16,-11 6-5 0,-7 0 1 0,18 0 2 16,-18 0 0-16,16 4-2 0,-8-2-2 0,2 7 4 15,-2-3 0-15,1 2 1 0,1 5 1 0,-2 2 4 16,0-2 6-16,1 8-2 0,-1 4 0 0,1-1-3 16,-3 3 3-16,0-4 0 0,0 7-4 0,0-3 1 15,0 6-2-15,-3-4 5 0,4 8-1 0,-2-10-5 16,-2 10 5-16,1-10-3 0,1 2-5 0,-4-1 6 15,3-1-9-15,-2 1 5 0,1-1-3 0,1-5 0 16,-2 4-3-16,1-3 2 0,-2-4-4 0,1-1 1 16,2-3-1-16,-2 1-1 0,2-1 2 0,-2-6-1 15,-1 2 2-15,4-3-4 0,-5-8 1 0,6 17 0 16,-3-13 1-16,3 5 2 0,-6-9-3 0,13 5 2 0,-5-2-5 16,-8-3 2-16,16 3 2 0,-6-5-4 0,-10 2 1 15,20-4 1-15,-10 0-3 0,4-3-4 0,-1-2-7 16,1 1 0-16,0-6-5 0,0 4-3 0,-1-1-4 15,7-6-3-15,-2-1 2 0,-4 4 4 0,6-5-2 16,-5 4 3-16,-3 3 0 0,1 0 5 0,-4 1-3 16,2 1 3-16,-3 1 2 0,-2-1 0 0,2 5 1 15,-2 0 2-15,-6 5 0 0,10-10 1 0,-10 10-2 16,0 0 1-16,8-4-1 0,-8 4 1 0,0 0-2 16,0 0 3-16,0 0 1 0,0 0 0 0,7 22 1 15,-7-12 3-15,0-10 0 0,2 18 6 0,1-4 1 16,-2-1-1-16,1 4-2 0,2-6 3 0,-1 3-1 15,2-1 3-15,1 2-1 0,-3-5 1 0,3 4 0 16,-2-7 3-16,3 6-4 0,-1-5 2 0,0-4-1 16,3 6 1-16,-1-5-3 0,2 4 3 0,-1-6-3 15,-1 1 3-15,-8-4-2 0,19 3 1 0,-9-3-4 16,1 0 0-16,-11 0 0 0,22-4 0 0,-8-2-2 0,1-2-3 16,-2 0 3-16,0 0 3 0,1 1-4 15,1-2 1-15,1-2-2 0,-2 3 2 0,-1-4-2 0,-4 1 4 16,4 2-3-16,4 2-2 0,-7 0-1 0,2-1 3 15,-6 2-1-15,-6 6-2 0,14-8 2 0,-10 3-3 16,-4 5-1-16,9-5 0 0,-9 5 0 0,7-6 1 16,-7 6-4-16,0 0 1 0,0 0 1 0,12 12 2 15,-12-12-1-15,3 11 1 0,-3-11-1 0,11 15 5 16,-7-8-3-16,1 0 0 0,1 2-1 0,0 0 3 16,0-2-3-16,1 6 4 0,4-5 1 0,-1 1-1 15,2-1-3-15,1-1 2 0,1 1 1 0,-1-3 0 16,1 2 0-16,2-3 2 0,-1-1-2 0,-2-2 2 15,-1-1-5-15,-1 0 1 0,5 0 3 0,-16 0 0 0,21-4-1 16,-8 0 0-16,-1-2 0 0,-3 0 1 16,3-2-2-16,-3 0 0 0,-1 1 2 0,1-6-3 15,0 0 0-15,-4 2-1 0,1-3-2 0,-3 3-2 0,0-4-2 16,-1 1 2-16,-4 1 1 0,-1 0-1 0,0-2-2 16,-3 1 1-16,-1 1 1 0,-3 0 2 0,-1-2-2 15,1 3 1-15,-4 2-1 0,2 3-1 0,-1-2 2 16,0 1 0-16,-2 5 0 0,-3-3 2 0,3 3-3 15,-3 1 2-15,1-2-6 0,0 8 7 0,2-4 0 16,3 0 3-16,-2 2-4 0,2 1 1 0,-1 3-1 16,0 0 2-16,4 2 1 0,-5-2-2 0,7 0-2 15,-4 3 2-15,5-3 0 0,0 2 2 0,2 2-2 16,-1-1 3-16,1 2-3 0,2 0 3 0,2-11 1 16,0 20 1-16,2-9-4 0,2-3 6 0,2 4-2 15,2 3 2-15,2-7 2 0,4 3-2 0,-1-1 0 16,2-1-1-16,0-1-2 0,3-1 2 0,-2 0-3 0,2-4 1 15,0 3 0-15,1-2 4 0,-2-3-5 0,1 1 6 16,-2-2-3-16,2-2-2 0,-3 1 0 16,3-5 2-16,1 2-3 0,-2 1 3 0,-1-4-4 15,-1 0 1-15,-2-1-2 0,2-1 4 0,-3-1-5 0,2 3 4 16,-2-2-2-16,-1-2 1 0,0 2 0 0,-2 2-2 16,-2 0 3-16,1 1 1 0,-2-2-3 0,-6 8 1 15,12-7-4-15,-12 7 4 0,7-7-3 0,-7 7-1 16,8-6-2-16,-8 6 2 0,0 0-1 0,0 0 2 15,0 0-1-15,0 0 0 0,0 0-1 0,0 0 0 16,1 23 0-16,-1-23 2 0,0 0 0 0,-6 23 1 16,6-23 0-16,0 19 0 0,0-8 0 0,0-11 2 15,0 18-1-15,3-9 3 0,0-1-3 0,-1 0 2 16,2 1 3-16,-4-9-3 0,8 13 3 0,-1-8-5 16,2 5 4-16,-2-6 0 0,2 1-1 0,-1-2 2 15,4 1-2-15,-3-2 0 0,3 4-1 0,0-6 0 16,-1 1 0-16,-11-1 3 0,23-4-3 0,-13 1 4 15,1 1-5-15,2-2 2 0,-1-1 0 0,-1-1-2 0,-1 1-1 16,3-2 3-16,-1 0-1 0,2-1 0 0,-4 3-1 16,-1-2 2-16,-1 0-3 0,-8 7 1 0,11-10-1 15,-11 10 0-15,9-7 0 0,-3 1 1 0,-6 6-7 16,8-5 3-16,-8 5-3 0,0 0 0 0,0 0 1 16,0 0 2-16,0 0 1 0,0 0 0 0,0 0-2 15,0 0 1-15,0 0 0 0,0 0-2 0,3 24 3 16,-3-24 2-16,0 0-1 0,0 0 0 0,-6 19 0 15,6-19 3-15,0 0-2 0,0 13 2 0,0-13-1 16,0 0 5-16,3 7-1 0,-3-7-4 0,12 6 1 16,-12-6 0-16,12 1 3 0,-12-1 2 0,13 3-2 15,-13-3 0-15,20 0-4 0,-20 0 3 0,20-4-2 16,-6-2 6-16,1 2-3 0,-3 1 1 0,6-4-4 16,-4 1 3-16,4-1-3 0,5-1 3 0,2 1-4 15,-5 0-1-15,2-4 1 0,-3 5 2 0,5-4-2 16,-4 2 2-16,-4 1 0 0,2 2-7 0,-2 3 3 0,1-2 1 15,-4 1-1-15,-3 0-4 0,2 0 4 0,-12 3 2 16,17 0-5-16,-7 2 2 0,-10-2-1 0,20 9 3 16,-11-3 0-16,-3 1-2 0,7 6 1 0,-7-2-2 15,4 3 3-15,-2 0 3 0,1 3-2 0,1 1 3 16,-1 6-4-16,2-3-14 0,-2 3-16 0,1-3-20 16,-1 4-21-16,-3 0-13 0,1-5-26 0,-1 1-37 15,-1-3-39-15,-2 3-225 0,1-6-444 0,4 1 196 16</inkml:trace>
        </inkml:traceGroup>
        <inkml:traceGroup>
          <inkml:annotationXML>
            <emma:emma xmlns:emma="http://www.w3.org/2003/04/emma" version="1.0">
              <emma:interpretation id="{F196E6F6-3168-4889-906B-DB52B0491C54}" emma:medium="tactile" emma:mode="ink">
                <msink:context xmlns:msink="http://schemas.microsoft.com/ink/2010/main" type="inkWord" rotatedBoundingBox="26080,5522 27253,5543 27234,6572 26061,6551"/>
              </emma:interpretation>
            </emma:emma>
          </inkml:annotationXML>
          <inkml:trace contextRef="#ctx0" brushRef="#br0" timeOffset="61765.39">25141 5264 128 0,'0'0'184'0,"0"0"-18"15,7-10-8-15,-7 10-8 0,0 0-3 0,0 0-11 16,5-5-6-16,-5 5 2 0,0 0-4 0,10-8-7 16,-10 8-3-16,0 0-6 0,9-8-1 0,-9 8-7 15,11-5-9-15,-4 0-1 0,-7 5 1 0,15-6-8 16,-15 6-5-16,17-7-7 0,-10 3-1 0,2-1-1 15,1 0-5-15,-1-1-4 0,5 1-8 0,-1-6-2 16,2 3-6-16,-1-1-6 0,-1 0-4 0,-1 0 0 16,1-4-5-16,1 3-2 0,-1 0-5 0,2 0 1 15,-2-2-4-15,4 2-5 0,-5 1 1 0,1-3-1 0,-2 2-4 16,-5 3 0-16,4 0 2 0,-4-1-5 0,0 1 4 16,1 1-2-16,-4-1 3 0,-3 7-6 15,11-9 0-15,-11 9 0 0,9-8-4 0,-9 8-1 0,6-6 1 16,-6 6-8-16,0 0 1 0,0 0 1 0,0 0-1 15,0 0-4-15,0 0 5 0,0 0-3 0,0 0 3 16,0 0-2-16,0 0 2 0,-3 26-1 0,3-26 3 16,-6 17-3-16,3-4-2 0,0 2 1 0,1 1 2 15,-1-1-1-15,3 2 4 0,-3 6 2 0,0 0 1 16,3 2 4-16,0-3 0 0,0 1-1 0,3 3 4 16,0-1-4-16,2 0 0 0,1 1 4 0,-3-3 1 15,3 5-3-15,1-6-2 0,-1 2-2 0,0-8 4 16,2 6-6-16,-5-4-2 0,0-3 3 0,3 0-1 0,-5-4 1 15,2 6-1-15,0-7 0 0,0 0-1 16,3 2-1-16,-3-2 3 0,-3 0 1 0,0-10-5 16,3 15-5-16,1-5-13 0,-1-2-15 0,-3-8-12 0,3 9-10 15,-3-9-14-15,3 14-10 0,-3-14-17 16,0 7-14-16,0-7-19 0,0 13-15 0,0-13-23 16,0 0-28-16,0 0-225 0,0 0-452 0,0 0 199 0</inkml:trace>
          <inkml:trace contextRef="#ctx0" brushRef="#br0" timeOffset="62199.56">25216 5655 140 0,'0'0'209'0,"0"0"-22"0,0 0-14 0,0 0-8 15,0 0-14-15,0 0-7 0,0 0-5 0,0 0-6 16,0 0-5-16,0 0-5 0,46-1-8 0,-31 2-2 16,4 3-4-16,3-2-3 0,5 2-6 0,2-2-1 15,0 3-5-15,3-1-1 0,1 1-10 0,5 2-4 16,0-2-9-16,0 3-3 0,-9-2-11 0,-4-2-1 16,2-1-8-16,-8 1-7 0,-2-2-1 0,-2 2-3 15,1 0-5-15,-5-3-2 0,0 1-10 0,0-1-15 16,-11-1-15-16,16 3-20 0,-7-2-23 0,-9-1-33 0,14 0-24 15,-14 0-30-15,0 0-34 0,13-8-54 16,-13 8-161-16,6-10-422 0,-6 10 187 0</inkml:trace>
          <inkml:trace contextRef="#ctx0" brushRef="#br0" timeOffset="62439.2">26291 5659 200 0,'10'7'230'0,"-10"-7"-21"0,6 6-14 0,-6-6-14 16,0 14-3-16,0-14-13 0,-9 21-13 0,2-9-19 16,-5 0-5-16,-1 7-14 0,-7-3-9 0,-5 0-11 15,4 4-6-15,-7 2-12 0,-5 0-19 0,0 0-31 16,-1-2-27-16,1 4-30 0,-3-4-37 0,3 2-32 15,8-10-32-15,-11 6-202 0,14-2-360 0,-2-2 159 16</inkml:trace>
        </inkml:traceGroup>
      </inkml:traceGroup>
    </inkml:traceGroup>
    <inkml:traceGroup>
      <inkml:annotationXML>
        <emma:emma xmlns:emma="http://www.w3.org/2003/04/emma" version="1.0">
          <emma:interpretation id="{58CA9AB2-1122-4458-9486-428956E5ED7A}" emma:medium="tactile" emma:mode="ink">
            <msink:context xmlns:msink="http://schemas.microsoft.com/ink/2010/main" type="paragraph" rotatedBoundingBox="5776,6670 30430,7162 30394,8985 5740,84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007E647-20FA-416B-B3F9-3708BB630031}" emma:medium="tactile" emma:mode="ink">
              <msink:context xmlns:msink="http://schemas.microsoft.com/ink/2010/main" type="line" rotatedBoundingBox="5776,6670 30430,7162 30394,8985 5740,8494"/>
            </emma:interpretation>
          </emma:emma>
        </inkml:annotationXML>
        <inkml:traceGroup>
          <inkml:annotationXML>
            <emma:emma xmlns:emma="http://www.w3.org/2003/04/emma" version="1.0">
              <emma:interpretation id="{515FA572-6F49-4E80-89B0-C50BCFE49E0C}" emma:medium="tactile" emma:mode="ink">
                <msink:context xmlns:msink="http://schemas.microsoft.com/ink/2010/main" type="inkWord" rotatedBoundingBox="5772,6890 10020,6975 10003,7833 5755,7748"/>
              </emma:interpretation>
            </emma:emma>
          </inkml:annotationXML>
          <inkml:trace contextRef="#ctx0" brushRef="#br0" timeOffset="65476.09">4830 6753 159 0,'0'0'235'0,"0"0"-21"15,0 0-20-15,0 0-25 0,0 0-17 0,0 0-14 16,0 0-12-16,0 0-10 0,0 0-15 0,0 0-1 16,0 0-11-16,0 0 1 0,3 43-4 0,0-33-6 15,-2 1-4-15,5 1-7 0,-3 0-8 0,3 2-2 16,-3-1-5-16,-1-1-7 0,4 1-3 0,-3 2-6 0,-3-1-1 16,3-2-1-16,-2 2-6 0,1 1-3 15,2-6-1-15,-4 6-2 0,0-4-3 0,0 0-2 16,2-1-2-16,-2-10 0 0,-2 19-5 0,2-19 2 15,-4 15-3-15,4-4 2 0,0-11-5 0,-2 14 1 0,2-14-1 16,-1 12-1-16,1-12 2 0,0 0-2 16,-3 13 1-16,3-13-2 0,0 0 5 0,0 0-5 0,0 14 2 15,0-14-2-15,0 0 0 0,0 0-1 0,0 0-2 16,0 0-1-16,0 0-1 0,25-33 1 0,-19 21-7 16,4 1-3-16,1-2 2 0,4-6-2 0,1 2-3 15,-2 3-3-15,-1-7 0 0,9 3-3 0,-2-6-2 16,-1 4 0-16,9-5 2 0,-8 3-2 0,4 3 3 15,-5 1 4-15,4 7-2 0,-4-5 3 0,-3 7 0 16,-4-3 2-16,3 4-1 0,-1 0 3 0,0-1-2 16,-2 5 3-16,-1-1-2 0,-1 3 0 0,-10 2 2 15,17-4 0-15,-17 4-4 0,18 0 7 0,-18 0-2 16,15 6 0-16,-7-1-2 0,-2-1 2 0,-1 6 1 16,1-3-1-16,0 3 2 0,-2 3 2 0,1-1-2 0,-2 3 1 15,-2-3-3-15,5 4 2 0,-6-3 5 0,0 1 2 16,0 3-1-16,0 0 3 0,0-2-3 0,-3-1-2 15,0 0 5-15,-1-1 2 0,1 5-5 0,1-8 0 16,1 4 3-16,-2-5-2 0,3-9 6 0,-6 17-3 16,3-7-4-16,3-10 2 0,-3 15-2 0,3-15-1 15,-3 12-2-15,3-12 5 0,-5 9-5 0,5-9 3 16,0 0 0-16,0 0 1 0,0 0-5 0,0 0-9 16,0 0-5-16,0 0 1 0,0 0-1 0,0 0-1 15,0 0 0-15,29-19-7 0,-19 12-12 0,-1-6 6 16,3-2-10-16,3-1 4 0,-3 0 3 0,6-1-2 0,-3-1 2 15,1 0 6-15,1-1 2 0,2 1 0 0,-3-3 0 16,-2 7 4-16,1 0 10 0,3-4 6 0,-6 6 5 16,1 3 7-16,-3-5 8 0,2 6 5 0,-3 3 3 15,-1-3 1-15,-2 3-2 0,-6 5-7 0,13-7 3 16,-13 7 0-16,8-5-4 0,-8 5 2 0,0 0 5 16,0 0 3-16,17 7 0 0,-17-7 4 0,8 16 2 15,-5-7 4-15,-3 1-5 0,6 2 1 0,-2 3-3 16,-1-1 1-16,3 1-5 0,0 2 0 0,-1 1 0 15,1-2 2-15,3 1-6 0,-3-2 2 0,1 1-3 16,1-2 1-16,3-1-4 0,-3 2-1 0,4-3-1 16,1 5-2-16,-4-10-1 0,5 3 3 0,-2 0-3 15,1-4 0-15,0 1-3 0,1-1 1 0,2-4 0 16,-4-2-3-16,-1 5-4 0,2-9 2 0,-13 4-11 0,25-3 4 16,-13-3-7-16,2-1 1 0,-1-4-3 0,1 1-1 15,2 2-2-15,2-9 0 0,3 6-1 0,-8-3 5 16,2 1-3-16,-1 0 5 0,-3 4-2 0,3-1 3 15,-4 2-1-15,-1 2 1 0,-1 0 0 0,1 1 3 16,-9 5 0-16,10-10 3 0,-10 10-6 16,9-7 5-16,-9 7-5 0,0 0-1 0,0 0 0 0,0 0 6 15,0 0-1-15,21 15 4 0,-21-15 1 0,3 13 1 16,3-4-3-16,-3 6 4 0,0-6 0 0,0 0 1 16,4 0 2-16,-1 4 0 0,0 0 0 0,5-2 1 15,-5 0-1-15,1-2-1 0,5 2-1 0,-2-5 3 16,-1 2-2-16,5 3 1 0,-1-4 2 0,1-1 1 15,1 1-5-15,1-3 2 0,0-2-2 0,1-1 0 0,2 3 0 16,-2-4-1-16,-1-1 1 0,0-2 1 16,1 0-1-16,1-1-2 0,-2 1-6 0,-5-7-1 15,5 2-5-15,-7-2-2 0,1-1-4 0,-1-3-3 0,2 0 0 16,-8-3 2-16,0 2 1 0,0 1-2 0,-3-3 1 16,0 0 4-16,-3-1 3 0,0 4 1 15,-3 1 2-15,-2-3 6 0,-1 7 0 0,-4-1 6 0,-1-1 3 16,1 4 0-16,-2 0 1 0,-1 1 8 0,-1 1-5 15,-2 3 2-15,3 2 1 0,-7 0 1 0,4 0-3 16,-8 3-4-16,11 3 0 0,-4 1 1 0,2 2-1 16,2 0-1-16,-1 1 0 0,4 3-1 0,7 3-1 15,-7-7 2-15,7 6-3 0,-5-4 3 0,5 3-2 16,0-1 0-16,6-2-1 0,-1 3 0 0,1 0 1 16,7-1 1-16,-7 2-5 0,9-5-5 0,2 1-9 15,2 0-2-15,-1-2-2 0,7-2-7 0,-2 2 1 0,2-7-6 16,1 2-4-16,-1-4-8 0,3 0-5 0,-2 0-2 15,-2-4-2-15,1 3 3 0,-3-4 5 16,4-2 1-16,-1-5 2 0,-1 2 4 0,-4 1 1 0,2-3-5 16,-3 1 14-16,-1 1 6 0,2-2 6 0,-4 1 6 15,-1 5 15-15,-3-1 10 0,1 1 12 0,-7 6 7 16,9-10 1-16,-9 10 3 0,8-8-7 0,-8 8-3 16,0 0-5-16,0 0-4 0,0 0 1 0,0 0 2 15,0 0-3-15,0 0-6 0,6 18 3 0,-6-18-3 16,-6 19-3-16,6-3 2 0,-3-5-3 0,3 4-3 0,-2 0 1 15,4 1 1-15,-4-1-1 0,4 3-12 16,1-2-14-16,-3-1-22 0,3 0-22 0,-3-6-21 16,0 1-27-16,6 0-29 0,0-4-36 0,-6-6-190 0,10 14-392 15,-1-12 174-15</inkml:trace>
          <inkml:trace contextRef="#ctx0" brushRef="#br0" timeOffset="65863.64">7219 6762 162 0,'-7'-8'255'16,"-2"1"-11"-16,-2 1-16 0,2-1-18 0,9 7-22 16,-16-8-17-16,10 7-17 0,6 1-15 0,-21 0-14 15,21 0-11-15,-25 4-12 0,16-3-10 0,1 3-11 16,8-4-8-16,-19 8-4 0,10-1-10 0,1 0-5 15,0-1-3-15,0 4-7 0,2-2-4 0,0 3-6 16,-1-2-1-16,1 1-4 0,6 4-1 0,-6-3-6 16,6 3 4-16,-3-2-5 0,6 4-6 0,-3-3 3 15,0 1-3-15,6 0 0 0,-3 3-1 0,0-3-3 16,1 0 1-16,5 0-5 0,-3 1 2 0,-4 2 0 16,4 1-1-16,-4-4-2 0,4 3-1 0,-3-3 2 0,2-1-3 15,-2-2-3-15,-3 2 4 0,0-4 0 0,0-9-3 16,0 19-1-16,0-19 6 0,-8 18-2 0,2-11 1 15,1-2-1-15,-3 1 0 0,-4 0-4 0,12-6-9 16,-25 3-13-16,11-2-18 0,-2 2-13 0,0-3-15 16,2 0-16-16,-1-3-17 0,2 0-14 0,-1-4-16 15,4-4-11-15,-2 1-33 0,2-2-180 0,7 3-382 16,0-5 170-16</inkml:trace>
          <inkml:trace contextRef="#ctx0" brushRef="#br0" timeOffset="66192.1">7559 6402 15 0,'0'0'206'0,"3"-8"-15"0,-3 8-15 15,0 0-10-15,0 0-5 0,0 0-6 0,0 0-9 16,-3 39 4-16,0-25-4 0,0 3-8 0,2 1-7 15,-5 7-3-15,3 1-2 0,0 2-11 0,3-3-4 16,0 3-8-16,3 1-7 0,-3-3-3 0,3 3-6 16,4-2-2-16,-7-1-7 0,6 1-7 0,0 9-1 15,2-9-9-15,-3-2-8 0,1 1-3 0,2 3-2 16,-2-5-3-16,0 1-9 0,-3-3 1 0,1 2-2 16,2-3-5-16,-6-4-5 0,6 1 3 0,-1 0-9 15,-5-5-18-15,3 4-18 0,-3-6-17 0,3 2-19 0,0-1-17 16,-3-2-23-16,0-10-29 0,-3 20-25 0,0-13-34 15,3-7-48-15,-3 15-182 0,3-15-446 16,0 0 197-16</inkml:trace>
          <inkml:trace contextRef="#ctx0" brushRef="#br0" timeOffset="66969.1">7325 7023 100 0,'0'0'196'0,"0"0"-11"0,0 0-16 16,-6-6-14-16,6 6-16 0,0 0-16 0,0 0-14 16,0 0-8-16,0 0-6 0,0 0-6 0,0 0-2 15,0 0-2-15,0 0 2 0,0 0-5 0,0 0 2 0,0 0-5 16,0 0-6-16,0 0-1 0,0 0-3 15,27 13-4-15,-15-6-3 0,-2-6-11 0,7 2-4 16,2-3-3-16,6 6-4 0,4-2-7 0,1-1 5 16,-5 1-6-16,15 3-5 0,-1-3-2 0,0 2 0 0,2-5-8 15,-11 2 5-15,12 0-4 0,3-1 1 0,-3-3-4 16,-13 1 0-16,13-4 1 0,-15 1-3 0,1-1-3 16,5 1 4-16,-8-3-4 0,2-5 2 0,-7 0-9 15,-4-1-2-15,0 2-5 0,-7-6 1 0,2 3-5 16,-5-5 5-16,-3 2 0 0,0-1 0 0,-6-1-5 15,-3 0 0-15,3 5 1 0,-8-4 2 0,-2 4 1 16,0 1 2-16,-2 2 5 0,1 2-1 0,-5 2 2 16,5 2 1-16,-5-2 1 0,0 6 0 0,-1 0-5 15,1 6 2-15,2-2 1 0,1 2 3 0,0 2-2 16,-1 2 1-16,2 1-3 0,2-1 0 0,4 5 1 16,-1-2-1-16,1 1 1 0,-2 3 3 0,8-2-5 0,0 1 6 15,0-1-1-15,3 1-1 0,6-1 1 0,-3 1-3 16,3 1 2-16,5 3 3 0,2-3-4 15,-1-7 1-15,4 8 0 0,4-1-5 0,5-6 6 16,-4 2-1-16,4-6-1 0,4 1-1 0,-5-3-1 0,4-2 2 16,-1 3 1-16,1-6-2 0,-1 2-2 0,4 0-1 15,-4-4 0-15,-2 2 3 0,-2-2-3 16,4-2 1-16,-8 4-2 0,0 0 0 0,-2-2 1 0,-1-1 2 16,-4 3-3-16,-12 0 4 0,27-2-6 0,-18 4 0 15,-9-2-1-15,13 2 1 0,-13-2 0 0,17 7 3 16,-14-3 0-16,3 2 0 0,-6-6 0 0,7 14 2 15,-1-7-4-15,-3-2 3 0,-3-5-1 0,9 16 3 16,-7-8-1-16,-2-8-2 0,3 12 2 0,-1-4 1 16,-2-8 1-16,3 8-2 0,-3-8 13 0,0 0 19 15,6 9 15-15,-6-9-4 0,0 0-4 0,0 0 0 16,0 0 4-16,17-20-8 0,-10 10-1 0,-1-2 5 16,3-7-10-16,2 3-2 0,-1-4-2 0,2-2-1 0,1 2-6 15,7-4 1-15,-4 1-7 0,4 0 2 0,9-2-6 16,-8 3-3-16,12-2-19 0,4-2-14 0,-2 1-12 15,6 3-9-15,-3 2-15 0,-2 2-8 0,-11 7-17 16,14-2-19-16,-11 4-16 0,-1 0-25 0,-2 2-32 16,-2 1-46-16,-7 2-195 0,3-3-455 0,-2 5 202 15</inkml:trace>
        </inkml:traceGroup>
        <inkml:traceGroup>
          <inkml:annotationXML>
            <emma:emma xmlns:emma="http://www.w3.org/2003/04/emma" version="1.0">
              <emma:interpretation id="{0C011D6D-5653-45A4-A91C-D1AD839AE49C}" emma:medium="tactile" emma:mode="ink">
                <msink:context xmlns:msink="http://schemas.microsoft.com/ink/2010/main" type="inkWord" rotatedBoundingBox="10873,6933 15851,7032 15831,8070 10852,7970"/>
              </emma:interpretation>
            </emma:emma>
          </inkml:annotationXML>
          <inkml:trace contextRef="#ctx0" brushRef="#br0" timeOffset="68850.8">9929 6893 168 0,'0'0'207'16,"0"0"-11"-16,0 0-21 0,6-7-14 0,-6 7-14 16,0 0-8-16,0 0-13 0,10-6-12 0,-10 6-7 15,0 0-5-15,0 0-6 0,17 10-1 0,-10-7-3 16,5 7-7-16,0-2-5 0,-3-1-6 0,4 3-6 15,-2 3-6-15,-2-4-8 0,3 6-1 0,-2-1-4 16,-2 2-5-16,1-2-6 0,1 6 3 0,-1-4-8 16,-3-3-4-16,0 5-2 0,-5-1-2 0,4-3-2 15,-2 0-2-15,1 2-4 0,-4-1 2 0,2 0-4 0,-2 0 1 16,0-6-2-16,1 1-2 0,-1-10-1 0,-3 17-2 16,3-17 2-16,-4 12-1 0,4-12-4 15,-8 10 1-15,8-10-1 0,0 10 1 0,0-10-1 0,0 0-1 16,-9 7-3-16,9-7-2 0,0 0-9 0,0 0-5 15,0 0-4-15,0 0-4 0,0 0-7 0,-10-28 1 16,10 28-4-16,4-23 2 0,2 10 3 0,-1 0-3 16,4-3-1-16,0 1-2 0,1-1 5 0,5-7-1 15,-3 3 4-15,3-1-2 0,0 0 5 0,1 2 3 16,-2-1 6-16,5 2 2 0,-4 4 1 0,1 1 0 16,1-1 7-16,-2 5 6 0,0 1 3 0,1-2 4 15,-1 2 1-15,0 1-1 0,1 3 4 0,-1 1-5 16,3-1 4-16,-3 4-1 0,4 0-1 0,-4 0 1 0,0 5-2 15,2 1-1-15,-8-4-4 0,4 5 3 0,-7-1-3 16,4 3 2-16,-2 2 1 0,-1 2-5 0,-1-2 3 16,-3-1-1-16,3 1 3 0,-1 0-4 0,-2 4 4 15,1-2 0-15,-2 0-1 0,-2 1 4 16,0 1-1-16,0 0 0 0,1 1-4 0,-2-3-1 0,1-2 4 16,-2 0-2-16,2 2-1 0,0-13-3 0,-4 16 2 15,4-7 4-15,0-9-9 0,0 14 4 0,0-14 0 16,0 12 0-16,0-12-2 0,-3 10-5 0,3-10-1 15,0 0 3-15,0 0-5 0,0 0-7 0,0 0-6 16,0 0-4-16,0 0 0 0,0 0-4 0,0 0-2 16,0 0-9-16,28-23 1 0,-17 10 3 0,-3 2 0 15,4-2-5-15,0-1 1 0,-1-4-1 0,5-3-6 16,-2 3 4-16,2-2 7 0,0 3 1 0,-2-2 0 16,1 0 4-16,-2 6 5 0,-1-2 5 0,-1 3 8 0,0-2 6 15,0 4 5-15,-2-1 1 0,3 0 12 0,-5 4 1 16,1 0 4-16,2 1 4 0,-2 1 0 15,-8 5 1-15,15-8-1 0,-10 7-1 0,-5 1-4 0,18 0 6 16,-18 0-1-16,17 3 1 0,-17-3 6 0,19 7-1 16,-11 2-2-16,-1-3 2 0,4 3 5 0,-3 3 3 15,0-2-5-15,-2 4 0 0,1-2 1 0,2 6 1 16,-1-3-4-16,-2 1 1 0,-2-1-7 0,5 3 3 16,2 4-4-16,-2 2-1 0,1-3-5 0,-3 0 3 15,2 1-2-15,0-6-2 0,5 2-1 0,-4-1 0 16,7-1-1-16,-1-3 1 0,-3 0-3 0,2-3 1 15,8 0-3-15,-1 5 2 0,-6-12-2 0,4 4-1 16,-1-1 0-16,7-2 1 0,-6-3-6 0,6 3 2 0,-2-2 3 16,0-4-4-16,1-3-2 0,-4 1 5 15,-2-2-4-15,2-3 1 0,1 0-1 0,2-4 0 16,-9 4-2-16,5-7-4 0,-1 1-1 0,-6 2-7 16,2-5 1-16,-4 4 0 0,-2-3 2 0,3-5-4 15,-5 7 0-15,1-3 2 0,-4 4 1 0,2-3-4 16,-5 2 5-16,-2 5-1 0,1-4-2 0,0 14 5 0,-7-23-2 15,1 12 2-15,0 4-4 0,-6-1 4 0,3 3-2 16,-2 1 1-16,1 0-1 0,10 4 5 0,-28-3-3 16,13 5 3-16,-2-2-5 0,1 5 5 0,1 3-3 15,1-4 6-15,1 6 0 0,0 1-3 0,-1-1 4 16,4 4-2-16,2-2 3 0,1 4-1 0,1-1 2 16,3 6 0-16,0-7 2 0,3 3-2 0,3 1-1 15,0-3 0-15,4 3 3 0,5 4-3 0,3-5 3 16,2 1 5-16,3 0-6 0,0-1 2 0,5-3-2 15,-1 0 1-15,0 0 1 0,1-3-12 0,-1-1-16 0,3-3-19 16,-2 0-19-16,-1 1-24 0,-4-6-22 0,-3 2-34 16,9-4-25-16,1 0-201 0,-9-6-396 15,7 1 175-15</inkml:trace>
          <inkml:trace contextRef="#ctx0" brushRef="#br0" timeOffset="69150.93">12306 6692 2 0,'0'0'197'0,"0"0"-11"0,0 0-14 15,0 0-6-15,0 0-6 0,11 34-13 0,-5-19-3 16,-2 0-10-16,-2 4-3 0,2 5-2 0,2 2-5 15,1-2-11-15,-1 4-6 0,-3-2-10 0,3 10-6 0,2-10-9 16,-7 4-7-16,5-3-9 0,0 9-4 16,-1 1-6-16,-2-8-3 0,1 6-8 0,1-7-1 0,-4-2-6 15,1-2-2-15,-1 0-15 0,4 2-13 0,-5-7-21 16,0 4-17-16,0-4-20 0,0-2-23 0,0-2-23 16,0-2-18-16,0-13-24 0,-5 17-37 0,2-11-159 15,3-6-360-15,-6 8 160 0</inkml:trace>
          <inkml:trace contextRef="#ctx0" brushRef="#br0" timeOffset="70163.23">11871 6953 134 0,'1'-14'209'15,"5"3"-21"-15,5-2-18 0,-2 0-19 0,4 1-16 16,2-1-14-16,1 2-13 0,5-2-8 0,0-2-11 16,4 2-8-16,-2-1-8 0,1 2-8 0,-2-4-6 15,3 4-16-15,2-5 1 0,0 3-7 0,-2-4-9 16,-4 1-2-16,3-1-3 0,-2-1-4 0,-1 1-2 0,2 1-4 16,-2-1-1-16,-2-1-4 0,2 3 5 0,-8 2 0 15,7-3 1-15,-5 6-2 0,-2-3 0 0,8 0 3 16,-8 4-3-16,-1-2 3 0,2 2 7 0,-2 1-4 15,0 0 3-15,-4 3-4 0,6-1 3 0,-7 4-4 16,4-1 3-16,-11 4-3 0,15-5-4 0,-3 5 8 16,-12 0 1-16,19 9 0 0,-11-2 8 0,0 2-3 15,3 3 3-15,-2 4 5 0,1 3-3 0,1 4 6 16,-2 2 2-16,0 0 2 0,-2 1 1 0,-2 1-1 16,2 9-1-16,5 0 2 0,-3 2-5 0,-2-1-3 15,4-3 3-15,-4 3-2 0,1-1-5 0,1-1-1 16,0-8-2-16,0 11-2 0,-3-3-1 0,1 1-3 15,-1-10-3-15,1 3-3 0,1-4-3 0,2-1 5 0,-4 1-5 16,2-8 2-16,-1-2-1 0,5 6-3 16,-4-4-1-16,-1-4 4 0,-1-1-8 0,1 0 4 15,2-1 0-15,0-4-1 0,-1-1 0 0,1-1 1 0,-2-1-7 16,-7-4-8-16,18 2-3 0,-18-2-4 0,22-4-5 16,-11 2-1-16,4-5-10 0,-2 1-6 0,-1-5 3 15,2 0-1-15,-1 2 0 0,2-6 4 0,-3 6 2 16,1-3 3-16,-1-1 4 0,-3-2-2 0,3 6 4 15,-1 0 5-15,-7 0 5 0,2 3 4 0,-6 6 2 16,10-9 1-16,-10 9-3 0,8-6 0 0,-8 6 0 16,0 0 3-16,0 0-3 0,16 8 7 0,-10-1 1 15,-6-7-5-15,11 16 9 0,-5-5 5 0,0 4-1 16,3-2 1-16,0 7 1 0,-1-6-1 0,3 7-1 16,1 0-2-16,0-5 0 0,0 3 1 0,-2-6-2 15,2 4 1-15,0-4 0 0,0-1-2 0,1 1 0 16,-4-5-2-16,3 3 3 0,-3-6-3 0,2 0 0 0,-2-2 1 15,2 1 0-15,1-3 0 0,-1 1-1 0,-11-2-2 16,24-3 0-16,-12-1 0 0,1-2-4 16,0-1 6-16,1-3-1 0,-1 1-5 0,1-4-5 0,1 3-5 15,3-5-4-15,1-2 0 0,-3 3 0 0,-2 1-3 16,-1 2 3-16,1 0 1 0,2 0-1 0,-3 2 5 16,-2-1-2-16,-1 3 2 0,4 0-2 0,-7 0 4 15,2 2-2-15,-9 5 2 0,14-6-1 0,-14 6 2 16,16 5-2-16,-16-5 6 0,12 8-4 0,-8-3 2 15,2 4 1-15,5 1 3 0,-4 2 0 0,-1 1 6 0,2 0 0 16,-2 2 3-16,1-4 0 0,2 3 4 16,3 1-4-16,0-2 3 0,0 1 0 0,-3 0 3 15,4 0-1-15,1-4 0 0,1 0-3 0,1 1-2 0,-1-3-1 16,-2-2 1-16,2 1 2 0,3-3 0 16,-3 2 0-16,1-2-1 0,-1-4-3 0,-3 0 1 15,3-3-3-15,-6-1 5 0,6-4-9 0,-5 0 5 0,4-1-2 16,-4-4-1-16,-1 2-3 0,-3-7-5 0,-1 4-7 15,-2-3-16-15,-3-11-1 0,-2 4-2 16,-8-1 0-16,2 0-1 0,-2 2 6 0,-8-2-8 0,-1-3 10 16,-1 3 5-16,-2 7-1 0,-1-1 0 0,-3 3-3 15,3 0 2-15,-2 5 0 0,-2 1 0 0,2 2-9 16,1 2-5-16,-2-1-5 0,7 3-14 0,4 4-4 16,-3-2-5-16,0 2-10 0,8 2-14 0,10-2-16 15,-18 5-15-15,12 1-16 0,6-6-51 0,0 0-95 16,-6 6-303-16,6-6 134 0</inkml:trace>
          <inkml:trace contextRef="#ctx0" brushRef="#br0" timeOffset="70710.79">14616 6710 86 0,'0'0'207'15,"12"6"-13"-15,-12-6-17 0,11 10-8 0,-5-2-4 16,0 1-17-16,1 6-9 0,-1 2-3 0,0 6-9 16,0 1-8-16,0 0-7 0,0-1-10 0,0 5-10 15,-2-2-4-15,2 1-7 0,2 2-11 0,2 6 1 16,-4-6-6-16,0 6-5 0,-3-10-8 0,2-2-2 15,-2 3-7-15,3-1-3 0,-2-3-4 0,-1-3-4 16,3-2-4-16,-2 1 1 0,-1-1-5 0,0-2 0 16,-1-2-3-16,2 1-1 0,-2-7-5 0,-1 3 4 0,-1-10-3 15,6 15 1-15,-6-15-2 0,2 10 4 0,-2-10-4 16,6 6 0-16,-6-6-4 0,0 0 1 16,0 0-11-16,0 0 4 0,0 0-1 0,0 0-5 15,-14-41-3-15,7 32-1 0,-2-6 4 0,-3 1 0 0,-4-4-2 16,-2 1 1-16,0 8-3 0,-2-4 4 15,-2-2-2-15,-2 4-1 0,2 1 2 0,-4 1-3 0,1 3 3 16,4 6-4-16,2-4 5 0,-1 4-2 0,1 4 2 16,3 0-1-16,-1-1 0 0,1 4 2 0,2-1-3 15,3 2 4-15,0 2-2 0,4-3 2 0,4 0-1 16,-2 1 4-16,5-8-4 0,0 20 9 0,0-20-5 16,8 17 2-16,4-8 2 0,-4 0 2 0,9 4-4 15,-2-5 2-15,10 0-4 0,1 2 1 0,-3-1 3 16,7-2-4-16,0 1 1 0,9 1 0 0,-9-2-16 0,-2-2-12 15,0 1-13-15,-1-4-21 0,-1 1-23 16,0-1-34-16,0-2-30 0,-1-3-42 0,-6 1-206 16,5-3-425-16,-1 2 189 0</inkml:trace>
        </inkml:traceGroup>
        <inkml:traceGroup>
          <inkml:annotationXML>
            <emma:emma xmlns:emma="http://www.w3.org/2003/04/emma" version="1.0">
              <emma:interpretation id="{ECBDDB8B-9FAF-40EC-947C-87C95E8734D6}" emma:medium="tactile" emma:mode="ink">
                <msink:context xmlns:msink="http://schemas.microsoft.com/ink/2010/main" type="inkWord" rotatedBoundingBox="16861,7230 21407,7321 21390,8176 16844,8086"/>
              </emma:interpretation>
            </emma:emma>
          </inkml:annotationXML>
          <inkml:trace contextRef="#ctx0" brushRef="#br0" timeOffset="72564.22">16157 6921 124 0,'0'0'189'0,"-8"-7"-18"0,8 7-11 0,-13-3-9 0,13 3-8 15,-19 3-3-15,2 0-11 0,1 2-7 0,-1 2-6 16,1 3-7-16,0 0-6 0,-2 1-9 0,4 1-7 16,-1 3-7-16,-1-1-3 0,3 6-9 0,2-5-4 15,1 1-6-15,4 1-5 0,-2 4-6 0,7 2-4 16,-4-1-2-16,8-5-3 0,0 4-4 0,5-4-3 16,-1 1 0-16,11-1-6 0,0 2 6 0,3-3-12 15,1 1 1-15,4-2 3 0,2-2-6 0,11-1-3 16,-9-2-11-16,2-3-9 0,-8 2-10 0,3-3-8 15,-2-1-12-15,-4-3-3 0,-1 1 2 0,-1-3-8 0,0-3-6 16,1 1 0-16,-2-3 7 0,-3 3-1 16,1-4-1-16,2-1 2 0,-5 0 8 0,1-1 2 0,-2 1 5 15,0-3 1-15,-3 3 2 0,-2 0 7 0,-1 4 6 16,-6 3 3-16,13-10 2 0,-7 6-3 0,-6 4 3 16,12-3 6-16,-12 3-5 0,0 0 7 0,14-1 0 15,-14 1 0-15,0 0 4 0,16 8-2 0,-7-2 3 16,-4 0 4-16,5-1 0 0,3 2 4 0,-1 3 12 15,3-3-7-15,-1 0 1 0,5 0 0 0,-1 0 1 16,6 3-3-16,0-3-1 0,-8-1-4 0,4-1 0 16,-3-2-2-16,1 1 2 0,0-1-2 0,-1 1-2 15,-2-3 1-15,-4-1-1 0,4-1-2 0,-15 1 2 0,24-4-4 16,-15 3 1-16,-1-2 0 0,-8 3-3 0,18-10 3 16,-10 5-7-16,-2-2-7 0,0 1 3 0,-6 6-3 15,8-16 0-15,-7 8 1 0,-1 8-11 0,0-17 8 16,0 17 4-16,-9-21-11 0,0 8 15 0,-1 0-2 15,-3 3-1-15,-2-3 0 0,-5-1 0 0,-1 0 1 16,-2 1 7-16,0 2 5 0,-2 0 6 0,1 4 1 16,0-4 3-16,-3 4 4 0,2 1 3 0,-2 1 2 15,0 3 1-15,2-3-4 0,-1 4 3 0,7 1-1 16,-2 1-2-16,3 0-1 0,2 3-2 0,-2-2-2 16,2 3 1-16,2 2-3 0,-2 3-3 0,5-3-3 0,2 0 3 15,2 1-4-15,4 1 5 0,-1-2-4 0,-1 4 2 16,5-11-3-16,3 17-1 0,-3-17 0 0,6 18 2 15,1-12-4-15,1 2 2 0,4 0-1 0,3-1 0 16,3 0 1-16,1 0-1 0,5 3-1 0,0-7-2 16,3 4-1-16,-1 1 0 0,1-5-6 0,-1 0-7 15,-7-2-1-15,8-1-4 0,-3 0 3 0,-5-4-6 16,1 3 3-16,-3-2 0 0,1-4-4 0,-3 0 5 16,2 4 1-16,-5-4-3 0,1-3 5 0,-1 2-1 15,-3-3 1-15,1 0-1 0,-2 3 4 0,1-1 1 16,-5-1 0-16,2 0 5 0,-3 3 11 0,-3 7 7 15,11-14 3-15,-7 9 3 0,-4 5-6 0,5-9-4 16,-5 9 1-16,0 0-4 0,0 0-2 0,0 0 3 16,0 0 0-16,0 0-2 0,0 0-1 0,13 20 3 0,-9-9-1 15,-2-2 0-15,1-1-2 0,1 4-2 16,1 1-5-16,-4 2 5 0,4-1 2 0,-2 3 0 0,1-4 1 16,1 0 1-16,-4 3 0 0,4-3-4 0,-2-4-3 15,1 0-14-15,-2 0-12 0,-2-9-13 0,6 16-19 16,0-10-19-16,-6-6-13 0,9 9-24 0,-4-7-32 15,-5-2-37-15,0 0-138 0,20-1-345 0,-20 1 153 16</inkml:trace>
          <inkml:trace contextRef="#ctx0" brushRef="#br0" timeOffset="73063.5">17317 7206 60 0,'0'0'216'0,"0"0"-19"15,0 0-17-15,12-2-17 0,-12 2-9 0,0 0-12 16,9 15-7-16,-4-6-11 0,-2-2-8 0,1 3-8 16,0 2-11-16,-1-1-2 0,2 2-12 0,1 0-4 15,-5 2-9-15,7-1-4 0,-2-1-11 16,0-1-2-16,-3-1-5 0,3 1-8 0,0-3 0 0,-5 1-7 16,-1-10-5-16,0 16 1 0,5-6 0 0,-5-10-6 15,4 13-3-15,-4-13 5 0,2 11-7 0,-2-11-3 16,0 0 2-16,6 9 1 0,-6-9-7 0,0 0 6 15,0 0-3-15,7 4-3 0,-7-4 0 0,0 0-5 16,0 0-11-16,15-16 5 0,-9 10-10 0,-6 6-5 16,12-24-3-16,-3 13-6 0,0-2 1 0,-2 1-1 15,1-5-4-15,-1 3 0 0,2-1 5 0,0 0-1 16,0 0 4-16,0 2 2 0,-3-1 0 0,3-1-2 16,-2 2 6-16,1-2-1 0,1 4 7 0,-3 3 6 0,0 1 1 15,0-2 2-15,-6 9 1 0,9-8 3 0,-9 8 1 16,11-5-2-16,-11 5 4 0,11 0 3 0,-11 0 9 15,0 0-3-15,16 3 4 0,-16-3 6 0,14 8 3 16,-8-3 8-16,4 8 9 0,-2-4 1 0,1 5 8 16,-2-3 0-16,3 2-2 0,-1 1-2 0,2 1-6 15,-1-2-1-15,1 5-7 0,-4-1-4 0,1 1-1 16,2-5-2-16,-2 5-4 0,-1-4-1 0,-1 0-1 16,0 3-5-16,1-4-3 0,-4-1-12 0,2 1-17 15,-1-4-17-15,-2-2-23 0,-2-7-15 0,7 13-23 16,-7-13-17-16,5 11-9 0,-5-11-18 0,3 6-31 15,-3-6-54-15,0 0-143 0,0 0-391 0,0 0 174 0</inkml:trace>
          <inkml:trace contextRef="#ctx0" brushRef="#br0" timeOffset="73884.22">18084 7270 18 0,'0'0'228'0,"0"0"-19"0,15 0-19 0,-15 0-10 15,13 4-20-15,-13-4-11 0,14 8-14 0,-8-2-9 16,-1 4-12-16,3 1-6 0,-2-2-11 0,-5 0-8 16,5 5-7-16,2-1-7 0,-4 0-5 0,1 0-6 15,-1 0-4-15,1 0-3 0,-4-3-7 0,1-1-3 16,1 2-4-16,-3 0-4 0,0-11-4 0,1 16-5 0,1-6-2 16,-2-10 1-16,0 14-3 0,0-14-6 15,1 15-2-15,-1-15 0 0,0 0 0 0,3 13 2 16,-3-13-5-16,0 0 3 0,0 0-2 0,0 0-3 0,0 0-6 15,0 0-5-15,0 0-2 0,0 0-6 0,24-25-5 16,-18 14-8-16,4-2-5 0,-2 0-2 16,4 0-7-16,-5-3-11 0,5-1 4 0,-1 0-1 0,2 1-3 15,-3 1 6-15,2 0 5 0,-1 1 1 0,2 1 3 16,-2 2 3-16,-1-1 4 0,2 4 8 0,0-3 6 16,-5 6 5-16,1-2 0 0,-1 4 9 0,2-2-2 15,-9 5 6-15,17-5 4 0,-17 5 3 0,18 5 1 16,-18-5 8-16,16 8-1 0,-10-3 2 0,1 2 5 15,8 4 0-15,-7-2 2 0,5 8 4 0,-2-4 3 16,7 3 1-16,-4 3-3 0,4-1-2 0,0 0 0 16,-3 0-2-16,-1 0-3 0,1-1-1 0,-4-3-3 15,3 1-2-15,5 1-2 0,-5-5-1 0,1 1-3 0,-2 0-3 16,3-2 0-16,-1-3 0 0,0 0 0 0,-1 0-2 16,-1 0-5-16,4-3-2 0,-4 0 4 15,2-2-1-15,-3-1-4 0,3-2 4 0,-2-1-7 0,2-3 0 16,1-2-3-16,-2 1-10 0,1-5-3 0,0 4-2 15,1-4-4-15,-1-2-4 0,0 3 1 0,4-5 2 16,-5 3 2-16,-1 0 0 0,1-1 0 0,-4 4 6 16,2 0 4-16,-3-2 7 0,-3 4 5 0,1 0 2 15,-1 2 1-15,-6 5 0 0,8-7-6 0,-8 7 3 16,0 0-5-16,10-5 2 0,-10 5-3 0,0 0 1 16,0 0 1-16,0 0 0 0,11 21 0 0,-8-14 1 15,-2 1 2-15,1 3 6 0,4-3-5 0,0 6 5 16,1-2 0-16,0 0 2 0,1 3 2 0,2-5 2 15,-1 1 5-15,5 2-1 0,2-2 2 0,-2-4-1 0,2 4-4 16,3-3 1-16,1 1-6 0,5-2 4 16,-3-1-5-16,-2-2 0 0,7-3 1 0,-8 5-1 0,0-6 0 15,-1 0-1-15,2 0 0 0,-4-7 0 16,2 4-3-16,-3-4-1 0,3 0-2 0,-5-4 1 16,-2-2-4-16,1 2 2 0,-5-3-4 0,2-3-8 0,-1 4-2 15,-7-5-6-15,-2 0-4 0,-5 1-1 0,-2-5-8 16,-8 2 7-16,-4-2-2 0,-1 5 1 0,-4 3 0 15,-9-6-1-15,-5 2 0 0,2 1 4 0,-4 5-4 16,0 0-3-16,5 1-3 0,-3 2-3 0,9 0-2 16,0 6-6-16,2-1-10 0,3 2-9 0,4-2-8 15,1 3-6-15,1 1-12 0,4-3-11 0,2 4-15 16,13-1-15-16,-20 0-3 0,20 0-49 0,0 0-118 16,0 0-323-16,0 0 144 0</inkml:trace>
          <inkml:trace contextRef="#ctx0" brushRef="#br0" timeOffset="74484.65">19876 7301 30 0,'0'0'220'0,"0"0"-20"16,0 0-11-16,26-7-14 0,-11 7-18 0,3 4-2 15,5-1-15-15,3 1-10 0,1 1-9 0,2-2-16 16,1 2-6-16,2 0-10 0,-3 1-7 0,10-1-9 15,-7-2-5-15,-1 1-7 0,-4-1-4 0,-3 0-8 16,1-2-3-16,-6-1-15 0,1 1-19 0,-5-2-23 16,-3 0-23-16,2-3-24 0,-3 1-32 0,2-7-33 0,-1 3-59 15,-1 0-117-15,2-4-323 0,1-2 143 16</inkml:trace>
          <inkml:trace contextRef="#ctx0" brushRef="#br0" timeOffset="74252.18">20018 6761 68 0,'0'0'196'16,"0"0"-11"-16,0 0-18 0,0 0 2 0,0 0 3 16,3 32-14-16,-6-19-6 0,3 1-9 0,-3 3-8 15,0 7-11-15,0 1-6 0,-1 3-3 0,4-3-6 16,-2 13-9-16,4-1-7 0,1 1-5 0,-2 0-6 16,2-2-4-16,2 0-4 0,-1 0-7 0,2-1-2 15,-1-7-10-15,3 6-2 0,-3-6-7 0,4 0-2 16,-2-4-5-16,-1 3-1 0,2-2-5 0,1-3-2 15,1 2-2-15,-1-3-6 0,-1-5-1 0,-1 0 1 16,2-1-7-16,-2-3-1 0,1 2-8 0,-2-4-17 16,1-3-16-16,-1 3-16 0,-3-5-14 0,-3-5-13 0,9 13-11 15,-9-13-28-15,5 4-14 0,-5-4-27 16,0 0-20-16,0 0-43 0,0 0-137 0,0 0-376 16,12-22 166-16</inkml:trace>
        </inkml:traceGroup>
        <inkml:traceGroup>
          <inkml:annotationXML>
            <emma:emma xmlns:emma="http://www.w3.org/2003/04/emma" version="1.0">
              <emma:interpretation id="{679AA4F0-DCB9-4C55-B515-34B232B9A9B0}" emma:medium="tactile" emma:mode="ink">
                <msink:context xmlns:msink="http://schemas.microsoft.com/ink/2010/main" type="inkWord" rotatedBoundingBox="22269,7294 23610,7320 23594,8111 22253,8085"/>
              </emma:interpretation>
            </emma:emma>
          </inkml:annotationXML>
          <inkml:trace contextRef="#ctx0" brushRef="#br0" timeOffset="75469.72">21335 6743 25 0,'0'0'192'0,"13"10"-12"0,-13-10-10 15,6 15-14-15,-4-5-2 0,-4 5-5 0,5-1-10 16,-3 4-7-16,0 5-12 0,0 1-5 0,0 1-6 16,0 0-4-16,-1 12-9 0,-1-9-4 0,-1-1-1 15,2 12-8-15,1 1-9 0,-2-7-4 0,-1 3-7 0,2-7-6 16,-2-1-3-16,-2 8-4 0,4-9-3 16,1 0-8-16,-3-2-4 0,3-3 1 0,-1 2-3 15,1-1-7-15,0-4 1 0,0-4-5 0,0 1 2 0,0 0 0 16,1-6-4-16,3-2-6 0,-4 3 2 0,0-11 1 15,6 13 4-15,-6-13-4 0,6 11 1 0,-6-11-2 16,8 6-1-16,-8-6-1 0,13 0-1 0,-13 0-2 16,15-2-3-16,-15 2-2 0,20-9 6 0,-7 1-5 15,0 1-2-15,4-1-8 0,-2-2-8 0,0-1-1 16,3-2-8-16,1 0 3 0,-3 2 3 0,1 0-2 16,2-4 3-16,-4 3 1 0,0-1 2 0,3-1 2 15,-3 3-1-15,-3-1-1 0,3 1 6 0,-2 4-7 16,-1 0 4-16,-3 1 3 0,1 2-1 0,-2 1 1 0,-8 3-1 15,15-8-4-15,-5 7 5 0,-10 1-1 0,15 0 2 16,-15 0-2-16,18 4 3 0,-18-4-3 16,16 5 4-16,-8 1-5 0,1-3 3 0,-2 3 3 0,-1 3-4 15,0-3 3-15,-1 2 1 0,1 0 0 16,-3 3 0-16,-2 1 6 0,1-1 2 0,-2 2-2 16,-3 1 5-16,-2-2 0 0,-1 1 1 0,0 0-1 0,0-1 1 15,-3-1 2-15,-1-2 2 0,1 2 0 0,-3-1 3 16,3-7-2-16,-4 4-1 0,-1 1-3 0,-2-5 1 15,5 1-1-15,-2-2 0 0,1-1 1 0,12-1 0 16,-21 3 0-16,21-3-2 0,-18 0-2 0,18 0 2 16,-13 1 0-16,13-1 0 0,0 0-1 0,-14 0 4 15,14 0-3-15,0 0-3 0,0 0 0 0,0 0 0 16,0 0-3-16,0 0-3 0,0 0 3 0,0 0 1 16,0 0-3-16,29-18-1 0,-13 14 1 0,-1 1 2 15,3-1-4-15,1 2 3 0,-2 1-2 0,10-3-1 0,-2-2 1 16,0 3-2-16,2-2-1 0,-2 1 0 15,2-2-3-15,0 2 8 0,-1-3-2 0,0 0-2 16,3 1 1-16,-1-2 0 0,-1 2-1 0,0-1 2 16,0-1-1-16,1-2-2 0,-4 0 0 0,-6 5 3 0,7-6-3 15,-1-1 3-15,0 0-3 0,-5-1 0 0,1 0 2 16,-4-5-1-16,-4 7 2 0,0-2-1 0,0 0-2 16,-3 2-2-16,-2-3 3 0,1 3-2 15,-2 0 0-15,-2 1-3 0,-1-1 3 0,-3 11-2 16,0-14 0-16,0 14 1 0,-7-17-2 0,-1 12-1 0,1-2 0 15,-4 1 1-15,-2 3-1 0,-2 1 3 0,-3 2-7 16,3 3 4-16,-1-3-1 0,-1 8 0 0,2-3 0 16,-3 3 3-16,4 2 0 0,0 1 1 0,1-1-2 15,2 3 2-15,4 0 4 0,-1 3 0 0,5-2 2 16,0 3 0-16,3 1 5 0,5-1 2 0,2-1 1 16,-1 1 1-16,8 3 0 0,5-2-2 0,0 1 3 0,1 0-4 15,2-2 1-15,4-1 3 0,-1-5-2 0,-1 4-3 16,3-6-2-16,-2 2 1 0,0 0 1 15,-2-5-8-15,2 1-11 0,0-3-16 0,-5-1-24 0,-1 3-14 16,-2-5-28-16,5-1-33 0,-6 4-27 0,5-8-39 16,3 1-249-16,-5-1-474 0,7-2 209 15</inkml:trace>
        </inkml:traceGroup>
        <inkml:traceGroup>
          <inkml:annotationXML>
            <emma:emma xmlns:emma="http://www.w3.org/2003/04/emma" version="1.0">
              <emma:interpretation id="{AEE67BFE-8171-4850-9F20-621ADF10E064}" emma:medium="tactile" emma:mode="ink">
                <msink:context xmlns:msink="http://schemas.microsoft.com/ink/2010/main" type="inkWord" rotatedBoundingBox="24550,7045 30430,7162 30394,8985 24514,8868"/>
              </emma:interpretation>
            </emma:emma>
          </inkml:annotationXML>
          <inkml:trace contextRef="#ctx0" brushRef="#br0" timeOffset="76967.62">23647 7292 62 0,'0'0'205'0,"0"0"-25"0,0 0-17 0,0 0-15 16,0 0-13-16,-23 10-12 0,17-6-13 0,6-4-8 15,-7 12-9-15,1-5-7 0,6-7-3 0,-5 16-1 16,5-16-7-16,0 18 4 0,0-18 4 0,11 19-1 16,-8-14-2-16,6 5 3 0,1-1-7 0,4 2-3 15,2-4-3-15,3-2-7 0,1 1-5 0,-1-2-3 0,5 1-4 16,1 0-6-16,-2-1-3 0,2-1-3 0,-5-2-6 16,5-2-1-16,2 1-1 0,-8-3-7 15,-2 1-3-15,2-1 1 0,0-1-1 0,-5-1-5 0,4-3 0 16,-5 2-4-16,0-1-2 0,-1-2-5 0,-3 2-7 15,-1 2-8-15,-1-5-3 0,-1 5-3 0,-6 5 2 16,8-17-2-16,-5 10 1 0,-3 7 5 16,-3-18-1-16,3 18-3 0,-5-19 5 0,-1 8-4 0,-4 0 4 15,1 2 0-15,-5 0 6 0,-2 0-4 0,1-3 3 16,-1 2-1-16,-1 4 0 0,-2 1 0 0,0-1 0 16,2 1-4-16,-2 0 10 0,-5 0 1 0,2 5-1 15,-4 0-1-15,10 4 3 0,-2-1-5 0,-2 1 5 16,6 3-1-16,-3-2 3 0,2 3-1 0,2 0-5 15,-1 0 4-15,1 5 1 0,6-2-5 0,-5-1 4 16,6 0-3-16,3 1 2 0,-3 0 5 0,6-1-3 16,0-10-4-16,3 23 6 0,1-9-1 0,4-3 4 0,4 2-3 15,-5-1-2-15,6-1 3 0,2-3-1 16,2 0-1-16,1 0-1 0,-2-1 1 0,3-3-1 16,-2 2 0-16,-1-2-4 0,4-4-10 0,-1 1-2 0,-1-1-2 15,1-4-5-15,-1 3-4 0,2-5-11 0,-1 2 6 16,3-3-1-16,-2-1 0 0,4-2-4 0,-2 3-2 15,-4-3 7-15,3 0-3 0,-6 0 4 16,1 0 6-16,0 1 1 0,-2-1 5 0,1 3 7 0,-3 1 9 16,0 1 6-16,-6-2 10 0,1 1 3 0,-7 6 2 15,15-7 6-15,-8 2-5 0,-7 5 3 0,15-5-4 16,-15 5-1-16,11 0 3 0,-11 0 1 0,16 5-2 16,-11 0 2-16,-5-5 0 0,15 11 2 0,-8-2-3 15,-3 2-3-15,5 2-2 0,-3 0-3 0,-3 3-2 16,3-2 3-16,-1 1-4 0,-4 0 5 0,-1 0-7 15,0 1 2-15,2-3-14 0,-2 0-14 0,0 0-15 16,0-2-24-16,0-11-23 0,0 19-35 0,0-19-22 16,1 13-27-16,-1-13-218 0,3 7-410 0,-3-7 181 0</inkml:trace>
          <inkml:trace contextRef="#ctx0" brushRef="#br0" timeOffset="77256.04">24694 7372 124 0,'0'0'230'0,"0"0"-22"0,0 0-16 16,13 11-17-16,-13-11-12 0,6 20-10 0,0-3-8 16,-5-1-12-16,4 4-6 0,-1 4-15 0,-1 4-2 15,2 0-13-15,-2 0-6 0,3 10-8 0,0-1-4 16,-3-10-5-16,3 9-7 0,1 0-9 0,-1-7-1 15,-1 8-8-15,-2-10-1 0,3-1-10 0,-2 1 3 0,0 1-6 16,1-3-9-16,-2 3 4 0,0-4-2 16,-3 1-3-16,3-5-5 0,-2-4-20 0,1 3-17 0,-2-4-16 15,0-2-22-15,-2 1-18 0,1-3-18 0,1-11-20 16,-3 13-27-16,3-13-20 0,-6 9-199 16,6-9-387-16,0 0 171 0</inkml:trace>
          <inkml:trace contextRef="#ctx0" brushRef="#br0" timeOffset="77692.47">24774 7340 85 0,'5'-10'180'0,"-2"3"-15"16,3-3-10-16,0 2-11 0,7-2-10 16,-6 2-13-16,5 3-5 0,-1 0-11 0,4-1-9 0,1 5-2 15,0-5-5-15,1 3-8 0,-1 3-3 0,4-4-4 16,-4 2-1-16,3 2-6 0,1 0-4 0,-1 0-2 16,1 1-4-16,-7-1-8 0,5 1-2 15,-3 2-2-15,0 0-6 0,1-2-3 0,-7 2-5 0,5 0-6 16,-7 1-1-16,-7-4-4 0,19 7-4 0,-13-3 2 15,-6-4-3-15,9 7-1 0,-9-7-3 0,11 6-1 16,-11-6-4-16,3 8 2 0,-3-8 1 0,3 12 2 16,-3-12-2-16,0 0-2 0,-6 18-4 0,6-18 3 15,-6 15-1-15,-2-10 1 0,8-5-2 16,-12 12-4-16,3-5-1 0,-1-2 7 0,3-2-1 0,-7 4 2 16,-1-1-5-16,-1-2 5 0,2-1-1 0,-2-1-11 15,0 0-12-15,1 1-16 0,-2 0-17 0,4-2-7 16,1 1-19-16,12-2-9 0,-24 0-15 0,15 0-13 15,9 0-25-15,-16 0-40 0,16 0-104 0,0 0-306 0,0 0 135 16</inkml:trace>
          <inkml:trace contextRef="#ctx0" brushRef="#br0" timeOffset="78006.38">25475 7398 70 0,'15'0'225'0,"-5"2"-20"0,1 1-17 0,-2 1-14 0,1 3-6 16,-1 3-11-16,-1 2-11 0,1 0-6 0,-2 3-11 15,-1 2-11-15,6 5-7 0,-9 2-2 0,4 2-5 16,-4 0-11-16,3 10 0 0,2-2-7 0,-5 1-1 16,0-6-4-16,0 1-8 0,1 3-1 0,2-4-10 15,-6 7-5-15,3-8-4 0,3 9-4 0,-3-8-6 16,-1-2-3-16,1 9-3 0,-3-9 0 0,0-1-4 15,3 0-5-15,-3 0-1 0,3 11 0 0,-3-12-5 16,3 0-1-16,0-2 2 0,-3-1-5 0,4-5-2 16,-1-2-7-16,0 4-12 0,0-7-18 0,3 3-17 0,-6-7-21 15,1 3-20-15,-1-11-19 0,0 15-9 16,0-15-22-16,0 0-26 0,-4 13-24 0,4-13-215 16,0 0-427-16,0 0 190 0</inkml:trace>
          <inkml:trace contextRef="#ctx0" brushRef="#br0" timeOffset="78464.96">25591 7410 27 0,'6'-8'187'0,"5"2"-7"0,-2-7-14 0,1 5-7 0,-1 1-14 16,5 0-7-16,-4 0-11 0,2 2-4 0,1-3-12 15,1 3-5-15,2 3-9 0,4-5-5 16,-6 3-8-16,3-1 3 0,-1 3-5 0,4-2-7 16,-1 2-3-16,-3 1-2 0,4 1 0 0,-4-4-2 0,1 4-9 15,-1-3-2-15,-7 2-9 0,-9 1-2 0,19 0-4 16,-19 0 0-16,17-3-4 0,-17 3-4 0,16 1-6 15,-16-1-1-15,11 0-3 0,-11 0-6 0,12 2-3 16,-12-2 1-16,0 0-4 0,10 8 0 0,-10-8-2 16,9 8 1-16,-6-2-5 0,-3-6-1 0,1 14 0 15,-1-14-1-15,-1 17 2 0,1-3 0 0,1-4-3 16,-1-10 0-16,0 24 1 0,-1-12-2 0,-2 1 1 16,0 2 0-16,3-1 0 0,-6 1 2 0,0-6-3 15,2 5 5-15,-2-3-4 0,0-1 2 0,-2 1 0 16,-1-1-3-16,2-3-2 0,-5 2-4 0,4-4-14 15,-8-2-15-15,4 3-19 0,-7-5-18 0,2-1-20 16,-2 0-22-16,0 0-17 0,2-3-27 0,-2-1-37 16,2 1-146-16,1-2-367 0,2-1 164 0</inkml:trace>
          <inkml:trace contextRef="#ctx0" brushRef="#br0" timeOffset="79310.16">26094 7510 16 0,'25'-5'206'0,"-5"4"-20"0,-4-1-10 16,1 1-8-16,2-3-11 0,3 2-11 0,-2 1-13 15,7-3-7-15,-2-2-8 0,-6 2-10 0,4-2-5 16,1-1-7-16,1 2-8 0,0-1-4 0,2-3-6 15,-5-1-8-15,4-2-4 0,-2 3-4 0,1-4-8 0,0 3-6 16,-1-3-4-16,-1 0-4 0,-1-3-4 16,0 2-1-16,4-4-5 0,-2 1-8 0,1 0-1 0,-3-4-2 15,-2 1-1-15,4-3-6 0,-5 6-2 0,3-7-10 16,-2 3-3-16,8-5-6 0,-12 6-4 16,1-3-6-16,2-2-3 0,-2 1 0 0,-1 0 0 0,-3-1 0 15,2 3-1-15,-4-2 3 0,-1 4-3 0,-1-4 0 16,-3 1 3-16,2 3-5 0,-5-1 3 0,0 5-2 15,0-8 0-15,-6 8 0 0,3-1 7 0,-3 1-7 16,0-2 2-16,-2 3 4 0,2 1-1 0,-3-1 5 16,0 2 1-16,-1 0 2 0,1 1-5 0,0 2 4 15,6 1 1-15,-8-2-1 0,2 4-11 0,-1 1 18 16,-2-3-6-16,3 2 5 0,6 7-6 0,-16-11 7 16,10 4 5-16,-5 4-11 0,11 3 15 0,-19-7 0 15,8 6-4-15,11 1 10 0,-19-2 0 0,19 2 0 16,-22 3 1-16,13-1 5 0,-5 3-3 0,4 5 1 0,-2-3 2 15,1 3 2-15,0 2 2 0,0 5 0 16,-2-3 2-16,4 10-1 0,-2-2 6 0,2 0 1 0,2 4 1 16,1-1 1-16,0 2 1 0,3 10 0 0,-2 0 0 15,5-10 0-15,0 9-5 0,3 2 5 16,-1-8-2-16,4 7-5 0,-3 0 3 0,0-8-1 0,4 9 0 16,2-3-9-16,-3-8 8 0,2 1 3 0,5-3 1 15,-4 0 0-15,5 2 2 0,-3-2-1 0,3-4 2 16,2 0 0-16,4-1 0 0,-4-2-1 0,6-1-1 15,-2-2-1-15,2-2 0 0,1-1-2 0,-10-5-2 16,6-1-3-16,1 0 4 0,-1-1-1 0,-2-2-1 16,2 1-1-16,8-4-2 0,-8-1 5 0,1 1-5 15,-1-4-3-15,6 2-2 0,-5-4 1 0,-1 1 0 16,0-2-5-16,-2-3 2 0,2 3-1 0,-5 0-1 16,2-4-2-16,0 2-2 0,-7 3-1 0,8-3-1 15,-8 5-1-15,-2 1 2 0,-7 3-1 0,12-9-3 16,-12 9-7-16,8-6 3 0,-8 6-4 0,0 0 4 0,13-2-3 15,-13 2 3-15,0 0-2 0,6 13 0 16,-6-13-1-16,3 14 2 0,-3-14-2 0,-3 21 2 16,3-10 3-16,0 0-1 0,0 3-3 0,0-1 4 0,0 1-4 15,0 0 3-15,0-1 1 0,0 1 1 16,0-3-2-16,0-11 4 0,3 20-1 0,-6-11 0 16,3-9-2-16,3 15-9 0,-3-15-20 0,0 9-13 0,0-9-12 15,0 0-9-15,-3 14-7 0,3-14-22 0,0 0-24 16,0 0-18-16,0 0-19 0,0 0-19 0,0 0-25 15,0 0-181-15,-19-25-409 0,19 9 180 0</inkml:trace>
          <inkml:trace contextRef="#ctx0" brushRef="#br0" timeOffset="79523.98">27553 7019 191 0,'6'-16'240'15,"1"3"-7"-15,-4-2-12 0,3 4-19 0,-3 0-17 0,0 1-21 16,3 1-20-16,-6 9-11 0,4-13-13 16,-4 13-13-16,6-11-14 0,-6 11-13 0,0 0-24 15,8-7-10-15,-8 7-15 0,0 0-18 0,0 0-18 0,0 0-10 16,0 0-14-16,9 18-22 0,-9-18-11 16,3 14-25-16,0-4-12 0,-2 1-22 0,4 0-178 15,-4 1-323-15,5 5 143 0</inkml:trace>
          <inkml:trace contextRef="#ctx0" brushRef="#br0" timeOffset="80015.38">27763 7405 170 0,'0'0'226'0,"-9"2"-12"0,9-2-14 16,0 0-6-16,0 0-15 0,0 0-21 0,0 0-10 15,0 0-15-15,0 0-13 0,0 0-13 0,0 0-8 16,0 0-7-16,0 0-2 0,36-11-11 0,-27 11-6 16,-9 0-10-16,25-6-4 0,-15 5-3 0,5-6-7 15,-1 5-6-15,2-3-1 0,-2 2-3 0,2-1-6 16,-1 1-2-16,-2-6-4 0,1 2-3 0,-5 2 0 16,1-5-3-16,-1 3-1 0,2-3-4 0,-3-1-2 15,3-3-1-15,-4 3 0 0,-1-2-3 0,-6 0-2 16,3-2-4-16,0 0 2 0,-3 1-3 0,-3 2 1 15,0-1-4-15,-1 0 1 0,-2 2-3 0,-3 0 2 0,-1 0 2 16,-1 2-4-16,2 3-2 0,-4 1 2 16,1 2-1-16,12 3 0 0,-23-7-4 0,13 7 6 15,10 0-3-15,-22 3-1 0,13 1-1 0,-5 0 1 0,1 2 2 16,2 5 1-16,2 2-1 0,-1 0 5 0,1 2-4 16,3-4 4-16,-1 5 2 0,4-1 9 0,0 1-4 15,0 2 5-15,3-2 0 0,0 5 3 0,3-3-3 16,3 6 4-16,1-4-6 0,-1 1 3 0,7 2-1 15,1-1-2-15,-2-5 2 0,1-1 2 0,1 0-4 16,-2-5-1-16,4 4-2 0,-3-5 2 0,2 0-5 16,-1 1 1-16,2-4-4 0,-2-1-8 0,-1-2-15 15,-4-1-12-15,3-3-12 0,-2 0-9 0,-10 0-18 16,24-3-16-16,-15 0-15 0,6-2-30 0,-2-4-20 16,1-2-30-16,-1 0-189 0,4-7-401 0,1-2 177 15</inkml:trace>
          <inkml:trace contextRef="#ctx0" brushRef="#br0" timeOffset="80660.34">28865 6800 86 0,'0'0'175'0,"7"11"-13"0,-1-2-11 16,-3 0-10-16,3 3-8 0,-1 2-6 0,1 0-7 15,-3 4-5-15,3 5-3 0,-2 0-6 16,-1 1-6-16,3 0-5 0,0 2-2 0,-1 3-13 0,-2-2-2 16,3 3-3-16,-3 3-3 0,1-4-8 0,0-4-1 15,-1 3-4-15,0-1-4 0,2-1-4 0,-1-1-5 16,2-1-4-16,-4 0-1 0,2-9-4 0,-1 7-5 15,3-4-1-15,-1-4-3 0,-2 0-3 0,3 0 0 16,0-1-6-16,-5-5 1 0,4 2-2 0,-1-1 1 16,-4-9-4-16,5 13 6 0,-5-13-3 0,4 10-5 15,-4-10 0-15,5 8 6 0,-5-8 4 0,0 0-2 16,0 0-3-16,0 0 5 0,0 0-9 0,0 0-3 16,0 0-2-16,0 0-2 0,0 0 0 0,0 0-3 15,0 0 3-15,-14-31-1 0,5 23-4 0,-1-2 1 16,-2 1-3-16,-2-3 0 0,-1 4 3 0,-2 0-4 15,0-2 2-15,1 0 2 0,-4 4-3 0,4-2 0 0,-2 1-3 16,-3 3 1-16,5-2 1 0,-1 6 0 16,-1-5-3-16,2 5 1 0,0 0 3 0,-1 0-5 15,4 5 2-15,-4-5 0 0,7 3-2 0,-2 3 7 16,0-1-5-16,2-1 2 0,1 3 0 0,1-1 3 16,1 0 1-16,-5-1-1 0,6 5 3 0,-2-3 2 15,8-7 1-15,-5 16 1 0,-1-8 2 0,6-8 6 0,-3 12 9 16,3-12 6-16,0 14 5 0,0-14 4 0,11 13 0 15,-3-3-2-15,1-3-2 0,3 0-6 0,1 3 0 16,1-3 0-16,2 1-3 0,3-1-5 0,-2 2-3 16,8 2 1-16,-8-4-5 0,8 0 3 0,-4-2 1 15,3-3-6-15,-3 4-1 0,-5-1-3 0,6-2 1 16,-5-2-6-16,2 2-15 0,-4-3-14 0,4 3-32 16,-2-3-20-16,-1 0-20 0,-2-3-25 0,-2 0-32 15,3 1-48-15,-2-1-44 0,-3-3-181 0,4 0-460 16,-1-1 203-16</inkml:trace>
          <inkml:trace contextRef="#ctx0" brushRef="#br0" timeOffset="80943.19">29393 7592 259 0,'0'0'253'0,"0"0"-13"0,0 0-14 0,0 0-11 16,0 0-3-16,0 0-13 0,0 0-13 0,0 0-16 16,0 0-17-16,0 0-8 0,27-15 2 0,-27 15-1 0,12-7-17 15,-12 7-8-15,10-7-11 0,-10 7-6 0,11-10-9 16,-11 10-9-16,9-10-10 0,-6 6-9 0,-3 4-5 16,7-10-1-16,-7 10-11 0,4-8-8 0,-4 8-8 15,0 0-11-15,3-11-20 0,-3 11-25 16,0 0-17-16,0 0-26 0,0 0-25 0,-22-2-29 0,22 2-35 15,-21 1-40-15,21-1-48 0,-27 2-207 0,17 2-485 16,-1-2 215-16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5:22.48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099AF49-E7B3-44C7-ACAF-729A01A7A6A2}" emma:medium="tactile" emma:mode="ink">
          <msink:context xmlns:msink="http://schemas.microsoft.com/ink/2010/main" type="inkDrawing" rotatedBoundingBox="864,1781 3791,2083 3789,2102 862,1800" semanticType="underline" shapeName="Other">
            <msink:sourceLink direction="with" ref="{A84CD2B8-0689-4E1D-9612-C9919ED5C3A4}"/>
          </msink:context>
        </emma:interpretation>
      </emma:emma>
    </inkml:annotationXML>
    <inkml:trace contextRef="#ctx0" brushRef="#br0">0 0 112 0,'0'0'192'0,"0"0"-14"0,0 0-10 15,0 0-17-15,0 0-4 0,0 0-17 0,34 1-6 16,-34-1-9-16,20 3-5 0,-7-3-9 0,1 0-5 16,4 1-8-16,-3 1-5 0,-4-2-4 0,7 1-2 15,0 2-11-15,5-3-4 0,0 0-4 0,-5 0-5 16,0 1-1-16,3-1-5 0,0 2-8 0,-2-2-5 15,1 0 2-15,5 4-6 0,-1 0-5 0,1-1 2 16,-5-1-4-16,-1 1-4 0,2-2-1 0,-2 4-2 16,1-3 0-16,5 2-2 0,-8-3-1 0,0 2-3 0,3 1 1 15,-1-3 1-15,1 2-4 0,-2-1-1 16,4 2 2-16,-1-3-1 0,-2 0-2 0,8 0 0 16,0 3 0-16,0 0-2 0,-2-2 0 0,2-2-3 0,0 3 2 15,0-2-4-15,-2 0 2 0,-1 5 2 0,0-3-3 16,-3-2 1-16,2 4 0 0,4-3 0 0,-7 1-1 15,-2 1 1-15,10-3 1 0,-10 1 1 16,0 1-3-16,0 2 2 0,-2-5-2 0,3 3 2 0,1 0-1 16,-2-2 2-16,-2 3 1 0,3-4 0 0,1 2-1 15,5-1-1-15,-8 3 0 0,2-4 3 0,8 2-2 16,-2 2 2-16,-5-1 3 0,0-1-1 0,6-4-2 16,1 4 1-16,-8 0-1 0,2-2 0 0,0 3 1 15,4-1-4-15,-7 0 1 0,1 2 1 0,1-4-2 16,-2 3 1-16,1 0 3 0,-1-2-3 0,1 3-1 15,-2-2 0-15,2-1 2 0,1 2 1 0,-3 0-1 16,-2-3 1-16,2 0 4 0,-1 5 4 0,-1-5 2 16,3 2 2-16,0 2 2 0,-2-4-2 0,4 0 3 15,-2 0 0-15,-2 3-3 0,3 0 1 0,-1-2-2 16,0-1 3-16,0 3-3 0,0-2-1 0,0 2 5 16,1 0-9-16,-1-3 2 0,4 3-4 0,-5 1 1 15,-1-4 1-15,1 1-3 0,1 0 0 0,-5 0-1 0,2 3 2 16,0 0-5-16,-5-3-1 0,5 0 3 0,-3-1-1 15,3 4 1-15,-2-3-2 0,4 1 6 16,-7-1-5-16,2 2 4 0,3-3 1 0,2 1 2 0,-3 1 2 16,1-1-4-16,3 2 4 0,0-3-1 0,2 2 7 15,-4 1-1-15,3-1 1 0,-4 2 0 0,11-4 0 16,-7 1 0-16,-4 1 2 0,4 1-2 0,1-3 2 16,-1 3 1-16,0-1 0 0,-1 0 1 0,0-1-3 15,2-1 1-15,2 3-1 0,-4 0-3 0,0-2 2 16,-3 2 0-16,3-2 2 0,-3-1-2 0,1 2 5 15,-6-2 1-15,1 1-1 0,1 2 5 0,-12-3 2 16,18 1 0-16,-18-1 1 0,18 0 1 0,-18 0-1 16,14 1 2-16,-14-1 3 0,14-2-1 0,-14 2-9 15,0 0 3-15,13 0 5 0,-13 0-10 0,0 0-3 16,0 0-1-16,0 0 3 0,14 0-13 0,-14 0 3 16,0 0-9-16,0 0-6 0,0 0-15 0,0 0-17 15,0 0-16-15,0 0-21 0,0 0-24 0,0 0-29 0,0 0-33 16,0 0-31-16,0 0-34 0,0 0-28 15,-45 0-273-15,33-3-565 0,-1-1 251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7:22.29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596D361-0BD2-4264-985F-FF17A816A7DD}" emma:medium="tactile" emma:mode="ink">
          <msink:context xmlns:msink="http://schemas.microsoft.com/ink/2010/main" type="writingRegion" rotatedBoundingBox="548,319 31948,1006 31682,13154 282,12467"/>
        </emma:interpretation>
      </emma:emma>
    </inkml:annotationXML>
    <inkml:traceGroup>
      <inkml:annotationXML>
        <emma:emma xmlns:emma="http://www.w3.org/2003/04/emma" version="1.0">
          <emma:interpretation id="{403B55AE-7930-451B-8D05-3F881437EEB1}" emma:medium="tactile" emma:mode="ink">
            <msink:context xmlns:msink="http://schemas.microsoft.com/ink/2010/main" type="paragraph" rotatedBoundingBox="558,145 19140,751 19091,2247 509,16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EE158E-3764-425B-8003-64FE3EE9D513}" emma:medium="tactile" emma:mode="ink">
              <msink:context xmlns:msink="http://schemas.microsoft.com/ink/2010/main" type="line" rotatedBoundingBox="558,145 19140,751 19091,2247 509,1641"/>
            </emma:interpretation>
          </emma:emma>
        </inkml:annotationXML>
        <inkml:traceGroup>
          <inkml:annotationXML>
            <emma:emma xmlns:emma="http://www.w3.org/2003/04/emma" version="1.0">
              <emma:interpretation id="{E835A29B-E42A-4636-B401-2F5C72DD72C1}" emma:medium="tactile" emma:mode="ink">
                <msink:context xmlns:msink="http://schemas.microsoft.com/ink/2010/main" type="inkWord" rotatedBoundingBox="545,540 3165,625 3148,1145 528,1060">
                  <msink:destinationLink direction="with" ref="{1F9BC817-B62E-4160-A134-7B7D3916F760}"/>
                </msink:context>
              </emma:interpretation>
            </emma:emma>
          </inkml:annotationXML>
          <inkml:trace contextRef="#ctx0" brushRef="#br0">204 58 19 0,'0'0'90'0,"0"0"-5"0,0 0-6 16,0 0-6-16,13 0 0 0,-13 0-2 0,0 0-1 16,0 0 2-16,0 0-14 0,0 0 2 0,0 0 6 15,12-7-1-15,-12 7-6 0,0 0-2 0,9-5-5 16,-9 5-2-16,0 0-6 0,8-6-2 0,-8 6 0 15,0 0 1-15,10-6-3 0,-10 6-1 0,8-8 0 0,-8 8 1 16,7-4-1-16,-7 4 3 0,0 0 0 0,10-3-3 16,-10 3 4-16,0 0 3 0,0 0-4 15,6-10-1-15,-6 10-7 0,0 0-1 0,0 0-6 0,0 0-2 16,0 0 0-16,0 0-2 0,0 0 1 0,-22-10-6 16,22 10 2-16,-16 3 7 0,16-3-3 0,-21-3 3 15,21 3 1-15,-23 3 0 0,13-3 0 16,10 0-3-16,-22 4 2 0,11-1-1 0,-2 2 0 0,2-3-2 15,-2 4 1-15,1-2-3 0,3-1 1 0,-3 2-12 16,3 1 3-16,-1 0-3 0,1-1 1 0,1 2-1 16,-4 3-3-16,5-2 2 0,1 0-2 0,-2 0 0 15,2 0 3-15,2 0-3 0,4-8 1 0,-9 16-2 16,8-8 1-16,1-8-4 0,-3 18 6 0,3-9-1 16,0-9-3-16,4 17 3 0,-1-10 2 0,3 4-5 15,4-4 7-15,2 4-2 0,-1-2 3 0,1-1-4 16,1 0 1-16,2-2 2 0,3-4-2 0,-3 7-4 15,4-6 1-15,1 3 0 0,-2-2-1 0,1-2 1 16,-4 0-2-16,3-1-1 0,-3 1 4 0,0 2-6 16,-2-2-1-16,-1 0 4 0,0-2 1 0,-12 0-3 15,15-2 3-15,-15 2-2 0,12-4 3 0,-12 4-3 16,0 0 2-16,15-4 0 0,-15 4 1 0,0 0 2 16,0 0-2-16,12-1-2 0,-12 1 2 0,0 0-5 0,0 0 0 15,0 0-2-15,0 0-2 0,0 0 6 16,0 0-6-16,-39-10 1 0,39 10-1 0,-21 0 0 0,6 2 2 15,-1-1 1-15,-4 3 1 0,4-1 4 0,-4 2-2 16,2 1 1-16,2-3 0 0,-2 1-2 0,3 2 3 16,-3 1-5-16,3 0 4 0,2-2-1 0,0 2 1 15,1 3-3-15,1-3 1 0,4 0-2 16,-1 0 2-16,2-1-3 0,6-6 5 0,-6 17-1 0,9-6 3 16,-3-11-3-16,2 14 2 0,4-4 1 0,-3 1-1 15,7-2-1-15,2 0 1 0,3 0-1 0,0 2-1 16,3-6 3-16,-3 2-6 0,3 1 5 0,4-1-4 15,-4-1-1-15,1-4-10 0,-4 2-8 0,5 0-12 16,-5-1-10-16,3-1-15 0,-5-1-13 0,-1-1-13 16,3-1-10-16,-3 2-17 0,-12-1-13 0,0 0-21 15,28-6-11-15,-16 1-3 0,-3-1-23 0,-2-1-112 16,4-5-314-16,-2 1 139 0</inkml:trace>
          <inkml:trace contextRef="#ctx0" brushRef="#br0" timeOffset="299.33">541 214 123 0,'0'0'144'16,"0"0"-7"-16,7-7-11 0,-7 7-8 0,0 0-6 16,0 0-9-16,15 1-4 0,-15-1-3 0,0 0-2 15,14 10-5-15,-14-10 3 0,7 11 4 0,-1-3 0 16,0-2-2-16,2 7 1 0,2-5-1 0,-1 4-5 0,4 1-2 15,-1-2-5-15,3 0 4 0,2-1 0 16,4 6-7-16,1-5-3 0,0 3-9 0,-1-1-5 16,0-2-3-16,-2 0-8 0,-2-8-4 0,1 7-4 15,3 1-4-15,-3-3-7 0,-2-2-2 0,2 0-4 0,-3 1-9 16,1-3-14-16,-5-1-15 0,-1-2-11 0,2 3-13 16,-12-4-19-16,13 4-11 0,-13-4-27 0,11 0-28 15,-11 0-21-15,0 0-10 0,13-4-24 0,-13 4-157 16,0 0-359-16,-1-21 159 0</inkml:trace>
          <inkml:trace contextRef="#ctx0" brushRef="#br0" timeOffset="576.28">1002 180 56 0,'0'0'162'16,"0"0"-8"-16,0 0-20 0,0 0-5 0,0 0-1 15,0 0-2-15,-17-4-7 0,17 4 1 0,0 0-4 16,-31 19 1-16,19-8-6 0,3-2 3 0,-6 5-5 16,-1-3-8-16,0 9-10 0,2-8-3 0,1 1-2 15,-1 1-8-15,2 0-7 0,-1-2-3 0,1 4-9 16,0-2-1-16,2 0-9 0,-2 0-2 0,4 0-6 16,-2-1-3-16,1 1-3 0,-2-1-3 0,7-4-3 15,-2 1-4-15,0 2-9 0,0-1-17 0,2-4-21 16,-2-1-24-16,6-6-10 0,-3 15-23 0,1-7-31 15,2-8-14-15,5 13-31 0,-5-13-198 0,0 0-381 16,19 6 168-16</inkml:trace>
          <inkml:trace contextRef="#ctx0" brushRef="#br0" timeOffset="1196.25">1789 104 157 0,'0'0'169'16,"8"-7"-3"-16,-8 7-4 0,0 0-4 0,0 0-10 16,0 0-4-16,0 0-12 0,0 0-8 0,0 0-9 15,0 0-11-15,0 0-5 0,0 0-14 0,0 0-18 0,0 0 3 16,0 0-4-16,0 0 5 0,0 0 1 0,6 22-3 15,-6-22 2-15,-2 20-1 0,-2-9 1 0,1-1-4 16,-2 5-2-16,4 0-5 0,-4 0-3 0,2 1-7 16,-3 1-2-16,3-3-6 0,3 2 0 0,0 1-4 15,3-2 0-15,-6 1-6 0,3-1-2 0,-1-2 1 16,1 1-6-16,-1-3-2 0,1 3-4 0,-5 1 1 16,5-15-1-16,3 17-4 0,-3-17 2 0,-3 14-12 15,3-14-13-15,-1 17-26 0,1-8-15 0,0-9-23 16,0 13-25-16,0-13-23 0,0 0-29 0,-5 15-28 15,5-15-35-15,0 0-158 0,0 0-399 0,0 0 177 16</inkml:trace>
          <inkml:trace contextRef="#ctx0" brushRef="#br0" timeOffset="1892.93">2122 152 53 0,'0'0'166'15,"4"-11"-13"-15,-4 11-8 0,8-8-13 0,-8 8-2 0,7-9-15 16,-7 9-15-16,12-10-2 0,-6 4-10 0,3 1-11 15,-9 5-3-15,17-8-3 0,-10 6-3 0,-7 2-7 16,15-7-7-16,-3 5-1 0,-3-2-5 0,3 1 0 16,-12 3 0-16,21-2-5 0,-8-2 2 0,-1 2-2 15,0 1-2-15,-12 1-6 0,21 0 0 0,-21 0-4 16,19 1-2-16,-11-1-5 0,-8 0-4 0,13 2 0 16,-13-2-4-16,14 5 0 0,-14-5-4 0,7 8-2 15,-2-2 1-15,-5-6 0 0,1 14 2 0,-1-3 3 16,0-11 0-16,-1 19 0 0,-4-7-3 0,2 1 8 15,-6 2 1-15,3-5-3 0,-1 4 0 0,1 0 2 16,-3 0-3-16,0 0 3 0,-2 0-2 0,2-1-2 16,-3-2-3-16,2 2 5 0,0 2-4 0,-4-1 1 15,2-1-2-15,0 2 1 0,-1-5-4 0,-1 5 1 0,-2 2-4 16,3-7 1-16,-2 3-2 0,1-2 1 0,1 0 0 16,2-4 0-16,-6 11-4 0,3-7 2 15,2-1-1-15,3-4 1 0,-1 1-3 0,-4 1 2 16,5-3 1-16,2 0-1 0,7-5 1 0,-13 7-3 0,5 0 1 15,8-7 1-15,-10 7-1 0,10-7 0 0,0 0 1 16,-9 4-1-16,9-4 0 0,0 0 0 16,0 0-4-16,0 0-2 0,0 0 1 0,0 0 1 15,0 0-5-15,0 0-1 0,40-11 1 0,-27 10-1 0,2-6 2 16,0 4-2-16,5-2 2 0,-2 7-1 0,8-4 4 16,1 0-8-16,0-3 7 0,1 7-1 0,1-4 0 15,-2 2 1-15,1-1 2 0,-1 1 5 0,4 1-1 16,-4 1-1-16,0 1 4 0,-2-1-1 0,-7-2-6 15,0 2 5-15,0 1-1 0,-2-1-3 0,1 0 0 16,-7 2 3-16,1-2-2 0,0-1 1 16,-2 1-3-16,-9-2 2 0,14 2-7 0,-14-2-13 0,9 4-4 15,-9-4-14-15,9 6-14 0,-9-6-13 0,0 0-22 16,0 0-25-16,0 0-19 0,0 0-29 0,0 0-181 16,0 0-366-16,-27 7 163 0</inkml:trace>
        </inkml:traceGroup>
        <inkml:traceGroup>
          <inkml:annotationXML>
            <emma:emma xmlns:emma="http://www.w3.org/2003/04/emma" version="1.0">
              <emma:interpretation id="{139E80DE-F0BA-4F95-BDE3-A5A9D9557C37}" emma:medium="tactile" emma:mode="ink">
                <msink:context xmlns:msink="http://schemas.microsoft.com/ink/2010/main" type="inkWord" rotatedBoundingBox="4302,628 9443,796 9425,1376 4283,1208"/>
              </emma:interpretation>
            </emma:emma>
          </inkml:annotationXML>
          <inkml:trace contextRef="#ctx0" brushRef="#br0" timeOffset="7080.07">3760 149 22 0,'0'0'218'0,"15"-3"-12"15,-15 3-16-15,26 0-21 0,-9 0-15 0,-2 0-12 16,4 0-13-16,1 3-14 0,5-3-5 0,-1 1-4 15,1-1-4-15,2 3-11 0,3-3-7 0,-3 0-7 0,1 3-6 16,3-2-6-16,2 2-8 0,-3-3-2 16,0 3-8-16,-2-2-3 0,0 0-2 0,2 0-7 15,-3 3-6-15,-3-4 0 0,3 4-7 0,-9-3 5 0,3-1-6 16,3 2-2-16,-5 1 0 0,0-6-4 16,1 6-3-16,-5-6 0 0,1 3-5 0,3 0-8 15,-1 3-7-15,-3-2-13 0,2-2-3 0,-4 1-8 0,-13 0-9 16,22 0-6-16,-11-3-13 0,-11 3-17 0,16 0-27 15,-16 0-24-15,15-3-13 0,-15 3-44 0,6-10-94 16,-6 10-303-16,0 0 134 0</inkml:trace>
          <inkml:trace contextRef="#ctx0" brushRef="#br0" timeOffset="7326.69">4363 159 143 0,'-3'11'202'0,"3"-11"-15"0,0 17-1 16,-3-8-5-16,7 7-8 0,-2-3-5 0,-1 2-11 0,2-3-13 16,0 5-12-16,3-1-7 0,-1 1-11 15,1 6-10-15,-5-6-10 0,5-1-8 0,-3 5-10 16,6 0-2-16,-6 3-8 0,-1-2-11 0,2-4-2 0,2 1-6 16,-3-4-4-16,0 0-4 0,3 2-13 0,-3 0-16 15,1-3-19-15,-1 0-14 0,3 0-14 0,-4-5-15 16,4 6-14-16,-3-7-18 0,4 0-16 0,1 0-22 15,-1-1-8-15,5-3-30 0,-3 0-157 0,7-1-344 16,-2-5 152-16</inkml:trace>
          <inkml:trace contextRef="#ctx0" brushRef="#br0" timeOffset="7671.28">5339 212 196 0,'0'0'231'0,"-4"-7"-20"0,4 7-20 16,0 0-15-16,0 0-10 0,-20 1-11 0,20-1-6 15,-16 12-5-15,7-5-9 0,-1 4-6 0,-4 0-2 0,2-1-4 16,2 4-9-16,-4 2-4 0,4-3-6 0,1 5-8 15,-4 2-7-15,4-2-6 0,1-2-5 16,-1 2-8-16,6-4-5 0,-3 3-8 0,2-1-3 0,-1 2-3 16,5-2-4-16,-1 0-6 0,2-1-1 0,2 0-5 15,0 1-5-15,3-2 1 0,0-2-3 0,2 0-6 16,-2-5-8-16,0 0-16 0,1 4-21 0,2-5-23 16,4 1-25-16,2-3-29 0,-4-3-32 15,7 1-25-15,0-2-41 0,-2 0-47 0,3-3-158 0,1-4-438 16,2-1 194-16</inkml:trace>
          <inkml:trace contextRef="#ctx0" brushRef="#br0" timeOffset="8146.79">5721 437 50 0,'0'0'272'0,"0"0"-26"0,0 0-23 0,0 0-23 16,0 0-17-16,0 0-14 0,0 0-13 0,12 11-12 0,-12-11-16 15,3 13-13-15,-2-3-6 0,-1-10-10 16,6 17-11-16,-3-4-4 0,3-6-8 0,-4 3-10 16,-1 5-2-16,1-5-8 0,2-1-4 0,-2 0-11 15,-2-9-1-15,6 18-6 0,-6-7 0 0,0-11-1 16,3 16-6-16,-3-16-3 0,3 10-2 0,-3-10-2 16,1 11-7-16,-1-11-4 0,0 0 1 0,0 10 1 15,0-10-6-15,0 0-7 0,0 0-4 0,0 0-1 16,0 0-4-16,0 0-3 0,29-23-3 0,-20 16-8 0,-2-4-5 15,6-2-4-15,-1-2-4 0,5-1 2 0,-4 4 3 16,-1-9 2-16,2 9 7 0,-1-1 1 0,-1 0 2 16,-2 0 1-16,1 1 3 0,1 2 3 0,-2 3 8 15,4-2 1-15,-2 3 7 0,-7 3 4 0,6-3 4 16,-2 2 8-16,-9 4 2 0,21-4 5 0,-9 4 5 16,-12 0 5-16,21 3 4 0,-9-3-2 0,1 3 3 15,-3 1 0-15,2 1 4 0,-1 1-5 0,1 1 1 16,-2 3-1-16,1 1-5 0,-7-3-4 0,6 4 1 15,-5-1-5-15,4 4-1 0,-6-4-4 0,0-1 1 16,0 0-3-16,0-2-3 0,-3-8 2 0,0 24-3 16,0-15-1-16,0-9-8 0,-3 17-15 0,3-6-16 15,0-11-15-15,-3 14-19 0,3-14-14 0,-6 11-23 16,0-5-15-16,6-6-24 0,-8 7-20 0,8-7-30 16,0 0-23-16,0 0-148 0,0 0-386 0,0 0 172 0</inkml:trace>
          <inkml:trace contextRef="#ctx0" brushRef="#br0" timeOffset="8412.34">6507 176 6 0,'18'-6'253'0,"-6"6"-19"0,-12 0-12 15,22 0-14-15,-8 6-11 0,-1-2-10 0,2 3-5 16,-1 2-13-16,-1 7-8 0,0-6-7 0,-1 5-14 15,2 0-10-15,-1 5-11 0,-2 3-7 0,-2 0-19 16,-1 0 0-16,-5 1-19 0,-3 1 1 0,-1-2-10 16,-4-1-1-16,-6 3-11 0,3-1-1 0,-5 0-7 15,-2-2-2-15,-5-2-8 0,4 1-14 0,-5-2-13 0,0 0-20 16,0-1-15-16,-1-1-16 0,0-3-24 16,-1-3-19-16,-1 0-21 0,2 2-25 0,7-6-28 15,2 0-28-15,2-4-208 0,2 0-428 0,9-3 189 16</inkml:trace>
          <inkml:trace contextRef="#ctx0" brushRef="#br0" timeOffset="9057.77">7231 463 90 0,'0'0'174'0,"0"0"-8"0,0 0-11 16,0 0-8-16,0 0-11 0,0 0-6 0,-3 9-3 16,3-9-4-16,0 0-6 0,0 0-5 0,0 0-1 15,0 0-3-15,0 0-2 0,0 0-6 0,0 0-1 16,0 0-3-16,0 0-1 0,26 4-10 0,-14-1-5 16,5-3 1-16,-4 2-8 0,7-2 5 0,5 2 0 15,0-1-2-15,5 2-2 0,0 1-8 0,-2-1 0 16,5-5-2-16,-5 4-3 0,-1 1-7 0,2-2 0 15,-3 2-9-15,0-2-3 0,-7 0-10 0,-2 1 3 16,2 1-3-16,-3-3-6 0,-2 2-2 0,-2-4-2 16,-12 2-3-16,19 2-2 0,-8 0-2 0,-11-2 2 15,13 0 0-15,-13 0-9 0,9 3-2 0,-9-3-2 16,0 0-8-16,0 0-10 0,16 2-13 0,-16-2-5 16,0 0-14-16,0 0-10 0,0 0-14 0,0 0-19 0,0 0-20 15,0 0-12-15,0 0-24 0,0 0-12 16,-32 6-17-16,32-6-20 0,-20 0-191 0,4 0-415 0,1 0 184 15</inkml:trace>
          <inkml:trace contextRef="#ctx0" brushRef="#br0" timeOffset="9344.89">7183 664 154 0,'0'0'248'0,"12"12"-8"0,-12-12-10 0,19 3-15 16,-2 2-13-16,-1 0-8 0,9 0-11 0,2 1-5 0,1-1-9 15,2 0-6-15,-3 2-16 0,4-2-7 16,2-1-17-16,-7-1-10 0,3 3-14 0,-3-2-8 16,-1-2-7-16,-7-1-12 0,-3 3-6 0,1-1-7 0,-5 0-8 15,1 2-12-15,-12-5-14 0,16 0-18 16,-16 0-8-16,14 0-16 0,-14 0-14 0,9 3-18 15,-9-3-17-15,0 0-29 0,0 0-23 0,0 0-27 0,0 0-17 16,0 0-21-16,0 0-53 0,0 0-130 0,0 0-395 16,0 0 176-16</inkml:trace>
          <inkml:trace contextRef="#ctx0" brushRef="#br0" timeOffset="11797.76">8340 356 43 0,'0'0'202'0,"0"0"1"0,-10-8-16 16,10 8-18-16,0 0-8 0,0 0-9 0,0 0-15 16,0 0-4-16,0 0-9 0,0 0-9 0,0 0-3 15,0-15-3-15,0 15-2 0,0 0-7 0,0 0-6 16,0 0-9-16,0 0-5 0,6-20-6 0,-6 20-8 16,7-10-7-16,-7 10-1 0,9-9-9 0,-1 2-5 15,-2 2-4-15,-6 5-9 0,19-10 0 0,-6 6-3 16,2-3-3-16,2 2-5 0,-1-1 1 0,4 4-4 15,-1-1-4-15,0 1 0 0,1 2-4 0,7-3 0 16,-8 6-1-16,-3-3-1 0,7 2 1 0,-7 0-6 16,1 1 1-16,-3 3 2 0,0-2-5 0,-5 3-1 0,1 0-2 15,-1 4 4-15,-4 0-3 0,1 3 1 0,-6 2 0 16,0 2 2-16,-6 3-2 0,0 4 3 0,-5 0 0 16,-2-1-1-16,-7 5 2 0,-2 1 0 0,3-9 0 15,-8 12-1-15,-2-6-2 0,3 1 3 0,0-8 2 16,-2 1-2-16,6-4 0 0,-2-2 0 0,-2 2-1 15,4-4 4-15,-2 2-5 0,2-4 1 0,-1-1 1 16,4-3 2-16,3 0-5 0,-1 1 2 0,4-1 0 16,1-1 1-16,1-4-1 0,11-2 1 0,-15 5-1 15,15-5 1-15,-13 3 2 0,13-3 1 0,-10 3 4 16,10-3-7-16,0 0-4 0,0 0 4 0,0 0-4 0,0 0 2 16,0 0-4-16,19-23 3 0,-19 23-3 15,16-11 2-15,-5 8-4 0,4-3 4 0,3 1-1 16,0 1-1-16,1-2 3 0,-1 3-3 0,10-2 2 0,-2 3 2 15,3 1 2-15,3 1 2 0,8 0-3 16,-15 1 7-16,5 1 0 0,12 1 0 0,-12 1-3 0,-5 2 2 16,3-1-1-16,-1 1-2 0,-7-1-1 15,2 1 2-15,-6 1-3 0,4 0 1 0,-4-2-2 0,-2 1-3 16,-2 0-14-16,1-1-13 0,-1 1-11 0,-5-3-16 16,2 1-18-16,-9-4-18 0,11 7-11 15,-4-3-28-15,-7-4-21 0,12 2-21 0,-12-2-34 0,11 1-135 16,-11-1-367-16,0 0 163 0</inkml:trace>
        </inkml:traceGroup>
        <inkml:traceGroup>
          <inkml:annotationXML>
            <emma:emma xmlns:emma="http://www.w3.org/2003/04/emma" version="1.0">
              <emma:interpretation id="{D265E67F-6274-4626-9DA9-768C904662B0}" emma:medium="tactile" emma:mode="ink">
                <msink:context xmlns:msink="http://schemas.microsoft.com/ink/2010/main" type="inkWord" rotatedBoundingBox="9933,676 13682,798 13651,1732 9903,1610"/>
              </emma:interpretation>
            </emma:emma>
          </inkml:annotationXML>
          <inkml:trace contextRef="#ctx0" brushRef="#br0" timeOffset="12351.07">9387 325 177 0,'0'0'194'0,"20"-2"-9"0,-5 4 4 0,1-2-25 0,3 0-4 15,10 1-4-15,2-1-12 0,-3 5-7 0,14 0-8 16,-3-4-3-16,3 4-4 0,1-2-5 0,2 0-9 15,-5 1-8-15,-3 0-8 0,-7-4-10 0,0 1-8 16,-5-1-9-16,2 0-4 0,-8 0-8 0,-1 0-2 16,-1 0-6-16,-7 0-6 0,5 5-8 0,-4-5-5 15,-11 0-23-15,13 0-19 0,-13 0-29 0,0 0-25 16,0 0-27-16,0 0-11 0,0 0-17 0,0 0 0 16,0 0-16-16,0 0 5 0,-39-20-1 0,23 16 7 15,-1 2 11-15,1-1 18 0,0 1 3 0,1-2 15 16,-3 3 8-16,3 0 13 0,1 1 9 0,14 0 17 15,-23 0 8-15,23 0 16 0,-20 0 0 0,20 0 5 16,-15 2 19-16,15-2 15 0,-13 6 6 0,13-6 8 16,-12 9-4-16,9-3 9 0,3-6 6 0,-9 17 12 15,6-7 3-15,2 2 10 0,-2 5 2 0,1 1 2 16,-1 1 2-16,0 4 1 0,3 1-2 0,0 0-5 16,0 1-2-16,0 3-7 0,0-3-6 0,0 1-3 0,3-4-7 15,-3 3-5-15,0-1-4 0,0-1-4 16,-3 0-2-16,3-3-5 0,-3 0-2 0,3-5 1 0,0 2-14 15,0-3-20-15,0 3-21 0,0-5-20 0,0-3-20 16,0-9-21-16,3 14-19 0,3-6-22 0,-6-8-32 16,13 8-166-16,-7-6-350 0,-6-2 155 0</inkml:trace>
          <inkml:trace contextRef="#ctx0" brushRef="#br0" timeOffset="12651.08">10494 358 165 0,'0'0'198'16,"0"0"-12"-16,0 0-11 0,0 0-10 0,0 0-12 15,-28 14-2-15,22-4-11 0,-8 1-6 0,5 2-8 0,-1 3-5 16,-4 4-6-16,4 1-8 0,-5 2-5 15,9 1-4-15,-1-1-7 0,-1 3-12 0,1-4-6 16,4 3-5-16,1-4-7 0,-4 3-4 0,6-2-7 16,-3 2-6-16,6-4-1 0,-3-4-5 0,3 2 1 0,2-1-5 15,-2-2-6-15,4 1-15 0,1-3-24 16,-1-1-20-16,-1-3-29 0,2 1-26 0,-1-3-35 16,3-2-39-16,-1-3-57 0,3 1-145 0,-12-3-391 0,26-5 173 15</inkml:trace>
          <inkml:trace contextRef="#ctx0" brushRef="#br0" timeOffset="13101.72">10858 633 38 0,'0'0'214'0,"3"11"-13"0,-3-11-13 0,6 9-14 16,-6-9-17-16,6 15-12 0,-2-7-11 0,-2 0-13 15,1 3-12-15,1-1-11 0,-2 2-9 0,4 0-10 16,-3 0-5-16,-2-2-9 0,2 2-6 0,0-2-5 16,0 0-4-16,0-2-5 0,-3-8-5 0,3 17-5 0,-3-11-5 15,0-6-13-15,6 11-4 0,-6-11-15 16,0 0 2-16,0 12 2 0,0-12-1 0,0 0-11 16,0 0-9-16,9 3-6 0,-9-3-7 0,0 0-4 15,13-16 1-15,-13 16-6 0,15-16-6 0,-6 3-4 0,3-1-2 16,2 1 2-16,-4-2-1 0,10-2 5 0,-3-4 7 15,-2 1 4-15,3 3 5 0,-4 3 9 0,1 2 8 16,-2-2 13-16,0 3 7 0,1 0 9 0,-1 4 4 16,1-4 12-16,-1 4 3 0,-1 1 2 0,1 0 3 15,-1 5 4-15,2-3 4 0,-2 4 2 0,-12 0 5 16,22 0 2-16,-11 4 0 0,2 1 5 0,0 2-5 16,1 2 1-16,-5 2-4 0,3 0 0 0,0 1-1 15,-3 0-4-15,1 1-6 0,-3 2-3 0,2 1-5 16,-1-3 0-16,2 2-5 0,-7-1-2 0,2 1 1 15,1-2-15-15,-5-2-16 0,1 0-20 0,1-2-25 16,-2 2-23-16,-1-11-29 0,0 13-26 0,0-13-16 16,2 10-29-16,-2-10-165 0,0 0-364 0,0 0 161 15</inkml:trace>
          <inkml:trace contextRef="#ctx0" brushRef="#br0" timeOffset="13388.27">12008 352 152 0,'0'0'234'0,"-27"30"-10"16,20-19-9-16,-5 11-16 0,0-2-7 0,3 4-7 15,-6 8-12-15,1-6-9 0,-3 5-5 0,2 4-15 16,1-2-9-16,-7 2-7 0,5-2-12 0,1 3-12 15,2-3-13-15,-1-5-5 0,-5 5-9 0,5-7-9 16,1 1-3-16,-2 3-7 0,3-6-8 0,-4 0 0 16,1 0-8-16,3-3-9 0,1-6-22 0,-2 4-23 15,0-4-20-15,4-1-36 0,-5-3-35 0,5-2-34 16,2-1-44-16,-1-1-31 0,8-7-190 0,-10 6-435 16,10-6 192-16</inkml:trace>
          <inkml:trace contextRef="#ctx0" brushRef="#br0" timeOffset="13944.2">12120 663 150 0,'7'-8'188'0,"1"4"-12"0,2-2-16 15,-1 1-9-15,3-1-11 0,-3 1-10 16,4-2-10-16,-2 5-6 0,1-2-7 0,3-2-9 0,-2 2-5 16,-1 1-6-16,-3-1-5 0,3 1-5 0,1-2-1 15,2 5-8-15,-1 1 0 0,-14-1-8 0,21 0-8 16,-12 4-3-16,-9-4-3 0,14 3-6 0,-6 1-3 15,-1 2-5-15,-7-6 0 0,11 13 3 0,-8-3 6 16,0-1 5-16,-2 8-5 0,-2 0-1 0,-2-3-2 16,-5 10-5-16,2-8-1 0,-3 7-1 0,-3 0-5 15,-2 1-3-15,-3 0 2 0,2-3-4 0,-4 0 2 16,-2-1-2-16,0 0-1 0,-4-2-4 0,-4 4 3 16,4-5-7-16,0-4-1 0,2 3 1 0,-2-3-1 15,7-6-1-15,-4 0-1 0,4 0 1 0,3-3-1 16,-3-1-1-16,7 1 0 0,0-4 0 0,11 0-1 15,-20 0-1-15,20 0 0 0,-13 3 0 0,13-3-3 16,-12-7 0-16,12 7-4 0,0 0-1 0,0 0-1 0,0 0 2 16,0 0-2-16,21-17 1 0,-9 13 5 15,1-1-5-15,2 4-2 0,3-3-1 0,1 3 2 0,7-2 3 16,-3 0-4-16,6 2 1 0,-2-1 0 0,3 2-1 16,1 0 3-16,0 0-2 0,-3 2-7 0,-1-4-10 15,2 2-6-15,-5 0-19 0,1 2-16 0,-7-2-18 16,0-2-20-16,-3-2-27 0,3 2-36 0,1-3-42 15,-6-2-168-15,2-4-403 0,-3-2 178 0</inkml:trace>
          <inkml:trace contextRef="#ctx0" brushRef="#br0" timeOffset="14240.78">12951 245 28 0,'11'-2'217'0,"-11"2"-11"0,0 0-10 0,21 14-10 16,-10-3-7-16,-1 3-8 0,1 0-5 0,2 11-9 15,2 9-6-15,-3 2-7 0,3-3-14 0,-3 4-10 0,0 4-6 16,-2-2-10-16,1 3-11 0,-4 2-9 15,-5-2-8-15,1 2-2 0,-6 0-10 0,-5-2-5 16,-1 2-6-16,-4-2-5 0,-7-6-13 0,-4 3-23 16,-2-5-31-16,-1 1-34 0,-8-4-37 0,-3-2-41 0,2-5-46 15,-3-1-223-15,-1-5-433 0,6 0 192 0</inkml:trace>
        </inkml:traceGroup>
        <inkml:traceGroup>
          <inkml:annotationXML>
            <emma:emma xmlns:emma="http://www.w3.org/2003/04/emma" version="1.0">
              <emma:interpretation id="{3BCC26E0-3133-41EE-A4CB-355D1DC157CA}" emma:medium="tactile" emma:mode="ink">
                <msink:context xmlns:msink="http://schemas.microsoft.com/ink/2010/main" type="inkWord" rotatedBoundingBox="14131,587 19140,751 19091,2247 14082,2084"/>
              </emma:interpretation>
            </emma:emma>
          </inkml:annotationXML>
          <inkml:trace contextRef="#ctx0" brushRef="#br0" timeOffset="15378.53">13573 614 5 0,'0'0'161'0,"14"0"-7"0,-14 0-7 15,0 0-11-15,0 0-2 0,17 2-9 0,-17-2 1 16,0 0-8-16,0 0 1 0,10 0-3 0,-10 0-5 16,0 0-6-16,0 0-5 0,0 0-9 0,0 0-7 15,0 0-9-15,17-6-5 0,-17 6-6 0,15 4-2 16,-15-4-5-16,19 2-3 0,-4 2-5 0,1-3 2 16,5 5-6-16,3-4-2 0,4 2 1 0,1 1-3 15,2 1-1-15,-3-2-5 0,4 1-1 0,11 0-4 0,2 2-4 16,-17-3-1-16,2 2-2 0,-2-2-3 15,1-3-1-15,-4 3-3 0,2 1 1 0,-8-1-5 16,-1-4-9-16,-3 1-4 0,0 0-9 0,-5 1-6 0,-10-2-9 16,20-2-10-16,-11 1-16 0,-9 1-22 0,15-1-25 15,-15 1-24-15,12-6-16 0,-12 6-31 16,5-9-173-16,-5 9-370 0,5-14 164 0</inkml:trace>
          <inkml:trace contextRef="#ctx0" brushRef="#br0" timeOffset="15710.11">13916 383 36 0,'0'0'186'0,"0"0"-14"0,0 0-20 0,0 0-9 16,0 0-6-16,0 0-8 0,0 0-3 0,0 0-13 0,0 28 7 16,0-28 7-16,3 24-9 0,-2-7-5 0,2-3-5 15,0 6-8-15,4 2-3 0,-2 4-11 0,1 1-4 16,-2-3-10-16,1 1-8 0,-1 2-2 16,1-2-9-16,-2-3-5 0,3 3-1 0,0-1-6 15,1 0-3-15,-5-8-4 0,2 1-14 0,-1 1-15 0,2-3-11 16,-4-1-20-16,4-1-15 0,-5-3-18 15,1-2-23-15,-1-8-11 0,0 13-12 0,0-13-27 0,6 6-58 16,-6-6-127-16,0 0-341 0,0 0 152 0</inkml:trace>
          <inkml:trace contextRef="#ctx0" brushRef="#br0" timeOffset="16234.03">14714 452 183 0,'0'0'183'0,"1"11"-13"15,4-2-13-15,-4 2-15 0,3 3-12 0,-2 1-9 0,2 2-7 16,-2-2-10-16,4 0-6 0,-3 1-12 0,-3-1-7 15,3 2-8-15,-2-3-3 0,2 2-9 0,2-5-6 16,-1 4-7-16,-2-5-4 0,-1-3-5 0,-1-7 1 16,6 17-6-16,-4-10-4 0,-2-7-1 0,4 11-1 15,-4-11-3-15,0 0-1 0,0 0-1 0,9 7-6 16,-9-7 0-16,0 0 4 0,0 0-5 0,24-13-3 16,-18 6-4-16,4-2-4 0,-1-1-7 0,2-4-10 15,2 0-7-15,4-4 1 0,-1 1-14 0,2-1 2 16,-3-3-1-16,4-1 4 0,-1 0-4 0,2 3 4 15,-1 4 4-15,2-5 4 0,-5 1-1 0,-2 10 4 16,4-1 3-16,-5-3 5 0,2 5 4 0,-2-3 11 16,1 4-2-16,-1 1 8 0,2 4-2 0,-6-3 4 15,6 3 4-15,-3 1 8 0,0-2 4 0,4 6-1 16,4 0 3-16,-4 1 4 0,-1-1 1 0,-2 3-1 0,1-1 0 16,-1 5-4-16,-1-3-1 0,-3 6 2 15,2 2-3-15,-6-3 0 0,4 3-2 0,-3 3-2 16,2-4-3-16,-2 1-2 0,0 2 0 0,-3 1 2 0,1-2-6 15,-2-1-2-15,-2 2-11 0,4-3-15 16,-4-4-15-16,2 0-18 0,-2-10-21 0,0 18-18 16,0-18-24-16,0 13-25 0,0-13-21 0,0 0-160 0,0 0-340 15,0 0 151-15</inkml:trace>
          <inkml:trace contextRef="#ctx0" brushRef="#br0" timeOffset="16578.29">16293 126 142 0,'-1'13'187'0,"1"-13"-8"15,-14 25-3-15,7-8-5 0,-10 7-4 0,-4 3-5 0,-4 5-8 16,-2 3-5-16,-6 3-7 0,-1 4-12 0,-12 8-4 16,7-13-6-16,-9 16-8 0,-1-1-9 15,12-13-8-15,3 3-2 0,-14 8-10 0,12-8 1 16,2-3-13-16,2 2-3 0,1-2-9 0,-2 3-2 0,3-4-6 16,1-1-5-16,-1 0-4 0,1-1-5 0,6-5-3 15,0-2-12-15,5-6-10 0,5-2-24 16,-2 0-21-16,0-3-26 0,8-5-26 0,-4-1-33 0,5 1-34 15,3-6-32-15,0 0-53 0,3-7-129 0,0 0-396 16,0 0 175-16</inkml:trace>
          <inkml:trace contextRef="#ctx0" brushRef="#br0" timeOffset="17434.92">16224 903 101 0,'23'-11'198'16,"-5"5"-18"-16,7-6-16 0,-3-1-13 0,5 2-8 0,0-2-14 16,2 1-10-16,3-7-12 0,6-3-9 0,-4 5-10 15,-1-4-9-15,4 1-8 0,-7-4-5 0,3 0-10 16,-5-1-4-16,2 1-4 0,-9 4-6 16,7-8-3-16,-3-1-5 0,-5 6-4 0,-1 1-7 0,1-1 3 15,-5 0-7-15,2-1-2 0,-5 0 1 0,-1 4-3 16,-1 0 0-16,-2 3-6 0,-1-1 2 0,-2 3 0 15,-2 1-5-15,1-4-1 0,-2 1 7 0,-1 4 1 16,2 0 4-16,-3 2 2 0,0 11 1 0,-3-18-4 16,3 18 0-16,-1-14-2 0,1 14-5 0,-9-10 1 15,9 10-1-15,-14-4-3 0,14 4-2 0,-19 3 1 16,19-3 3-16,-26 12-3 0,12-4 8 0,-3 4 2 16,1 7 0-16,-7 0 1 0,5 4-2 0,-4 8 1 15,0 0 1-15,2 0-1 0,1 6-1 0,1 1 0 16,3-2-1-16,2-2 0 0,1 2 0 0,3 1-1 0,3-1-4 15,4-7 3-15,4 8 1 0,-2-15-3 16,6 2-1-16,1-2-1 0,-2-2-3 0,2-6 2 16,2-1 2-16,5 2-3 0,-3-5 0 0,4-2-1 15,2 0 1-15,-1-3 0 0,4 1 0 0,5-5 0 16,-6 2-3-16,7-4 1 0,-2-2 0 0,-1-4 0 16,4 1-5-16,-1-4 0 0,-1-1 1 0,-1 2-1 15,0-1-1-15,1-2 1 0,-4 1-2 0,-5 3 1 0,1 0-1 16,-1 1 5-16,-2-2-2 0,-4 3-1 0,-2 5 1 15,0-2 0-15,-8 3-2 0,14-7 2 0,-14 7 0 16,12-1 2-16,-12 1-5 0,0 0-1 16,13 5 1-16,-13-5 3 0,8 11 0 0,-8-11 1 0,7 11 0 15,-4-4 1-15,3 0 1 0,-6-7 7 0,9 16 4 16,-1-9 7-16,-1 0 5 0,3 0 7 0,4-2 5 16,1 1 2-16,3 1-5 0,7 1 3 0,2-3-1 15,-3 2-6-15,3-3 4 0,-2 0-11 0,5-4 3 16,-2-2-5-16,-9 2-5 0,8-2-1 0,-4-3 0 15,2-1 1-15,-7 0-2 0,-2-1-4 0,-2-5 4 16,-1 1-6-16,-1-2-4 0,-1 0-6 0,-4-4-6 16,-4 3-2-16,-3-7 0 0,-1 0-2 0,-8 0 0 15,-3-2 2-15,0 10-3 0,-3-5 0 0,-3 7-2 16,-3-4-5-16,0 0-6 0,-4 6-6 0,-1 0-8 0,3 6-14 16,-3 0-9-16,5 2-10 0,2 5-16 15,0-3-13-15,-5 5-10 0,7 1-16 0,1 3-18 16,1-3-19-16,6 0-23 0,-3 6-115 0,2-1-326 15,7-1 144-15</inkml:trace>
          <inkml:trace contextRef="#ctx0" brushRef="#br0" timeOffset="17774.96">17547 938 157 0,'11'10'188'0,"-4"-3"-15"16,1 0-20-16,-2 4-8 0,0-4-10 15,0 4-9-15,-3-2-12 0,3 6-5 0,0-1-6 0,0-1-6 16,0 5-7-16,-3-1-6 0,4-3-7 0,-4 4-5 16,-2-1-4-16,4 8-5 0,-4-8-7 0,1 7 0 15,-1 5-8-15,-2-9 1 0,1 8-8 16,-3-4-1-16,0 1-6 0,1-1 0 0,-5 3-1 0,0-3 0 16,-5 0-4-16,4-2-2 0,-4 7-1 0,-3 2 0 15,3-10-6-15,-3 2 0 0,-2 0 2 0,-1-7-3 16,-2 0-2-16,-2 0 0 0,0-1-1 0,-7-2-3 15,1-6 0-15,-5-2 2 0,3-4-4 0,-9-1 1 16,-1 0 4-16,9-1-4 0,-8-13-4 0,9 9 2 16,0-6 1-16,1 1-4 0,-1 0-2 0,1-1 4 15,4-4-6-15,0-2-9 0,4 2-13 0,4-4-1 16,1-3-39-16,3 2-25 0,7 3-30 0,3-4-35 16,3-3-38-16,3 1-167 0,7-2-384 0,3 1 170 15</inkml:trace>
          <inkml:trace contextRef="#ctx0" brushRef="#br0" timeOffset="18229.65">18105 725 35 0,'0'0'212'0,"-7"11"-17"15,1-3-18-15,4 0-10 0,2-8-11 0,-9 16-10 16,5-7-13-16,-2 2-6 0,5 0-11 0,-4-1-11 16,2 0-5-16,-3-3-10 0,6-7-8 0,-6 18-7 15,5-8-5-15,1-10-10 0,-6 13-3 0,3-6-7 16,3-7-1-16,0 0-4 0,-5 12-4 0,5-12 3 15,0 0 11-15,0 10 15 0,0-10-1 0,0 0-8 16,0 0-4-16,0 0-5 0,0 0-7 0,0 0-7 16,29-18-1-16,-18 7-3 0,0 0 2 0,2-2-11 15,7-4-2-15,-1 3-7 0,5-7-4 0,0 5-9 16,0-2 2-16,3 3-4 0,-1 1 0 0,3 1-2 0,-4 2 4 16,-1 2-5-16,0 1 0 0,-6 1 0 15,0 3 6-15,-2 1-5 0,2 3 0 0,-3 2-1 16,1 1 4-16,-1 2-2 0,0 1 0 0,-3 5 2 15,0 4-1-15,1-2-2 0,-2 8-1 0,-2 3 2 0,0 1 1 16,-3 1-5-16,1 0-33 0,-5 11-40 16,-2-8-48-16,-2-4-66 0,-4 3-233 0,0-6-457 15,-3-2 203-15</inkml:trace>
        </inkml:traceGroup>
      </inkml:traceGroup>
    </inkml:traceGroup>
    <inkml:traceGroup>
      <inkml:annotationXML>
        <emma:emma xmlns:emma="http://www.w3.org/2003/04/emma" version="1.0">
          <emma:interpretation id="{F82B2E65-6314-4600-82FE-8A36F56639D0}" emma:medium="tactile" emma:mode="ink">
            <msink:context xmlns:msink="http://schemas.microsoft.com/ink/2010/main" type="paragraph" rotatedBoundingBox="4994,1960 24138,2379 24104,3960 4959,35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A602CE1-1D02-4B8B-87D6-CE43B78D8512}" emma:medium="tactile" emma:mode="ink">
              <msink:context xmlns:msink="http://schemas.microsoft.com/ink/2010/main" type="line" rotatedBoundingBox="4994,1960 24138,2379 24104,3960 4959,3541"/>
            </emma:interpretation>
          </emma:emma>
        </inkml:annotationXML>
        <inkml:traceGroup>
          <inkml:annotationXML>
            <emma:emma xmlns:emma="http://www.w3.org/2003/04/emma" version="1.0">
              <emma:interpretation id="{8EA13290-6A3C-4F48-AB61-E7A1EE211B87}" emma:medium="tactile" emma:mode="ink">
                <msink:context xmlns:msink="http://schemas.microsoft.com/ink/2010/main" type="inkWord" rotatedBoundingBox="4985,2356 7564,2412 7549,3112 4970,3055"/>
              </emma:interpretation>
            </emma:emma>
          </inkml:annotationXML>
          <inkml:trace contextRef="#ctx0" brushRef="#br0" timeOffset="21602.68">4555 2055 20 0,'0'0'186'0,"0"0"-12"15,0 0-20-15,0 0-1 0,0 0-12 0,0 0-4 0,0 0-16 16,0 0-8-16,-20 11-10 0,20-11-5 0,-6 9-10 16,2-3-6-16,4-6-5 0,-5 11-3 0,5-11-5 15,-6 14-4-15,2-8-2 0,4-6-5 0,-3 12-4 16,3-12-5-16,-5 13-8 0,5-13 4 0,0 0-1 15,2 16-1-15,-2-16-2 0,4 12 3 0,-4-12-2 16,8 8 0-16,-1-4-2 0,-7-4 1 0,17 6-3 16,-7-4-2-16,7 0-5 0,-4 1-3 0,2-1 0 15,4-4-4-15,2 2-6 0,-3-2 1 0,3 2-3 16,1-4 2-16,1 0-4 0,-1-3 1 0,-2 2-1 16,-1-2-4-16,0 0 3 0,2-2 1 0,-4-1-6 15,0 2 4-15,0-5-3 0,-5 2-2 0,1-1-1 16,-1 0-3-16,-1-2 5 0,-4 0-6 0,-1 1-1 15,0-2 2-15,-4 3-4 0,-2-3 2 0,-2 4 1 16,-1-3-3-16,-4 3-2 0,-1-4 4 0,-4 2-3 16,-1 3 1-16,-1-1-1 0,1 0 1 0,-6 1-2 0,2 3 4 15,1 0-4-15,-4 1-1 0,1 1 4 0,0 2-1 16,-5-2-2-16,4 4 1 0,-5 2 4 0,0-1-4 16,5 0 4-16,2 2-5 0,0 2 3 0,0 2 2 15,2-1-5-15,-2 4 5 0,3-3-4 0,2 5-1 16,-4 0 2-16,4 3 1 0,3-3-3 0,-1 2 3 15,2 2-1-15,2-3 3 0,1 4-1 0,0-1 2 16,1 1-3-16,4-1 1 0,-1 2 1 0,1-6 1 16,2 3 0-16,2-1 2 0,3-3 1 0,5 1-1 15,-2-1 4-15,3 1-3 0,3-4-5 0,-2 3 3 16,5-4-1-16,-2 1-3 0,2-4 6 0,2 1-1 16,-1-3 1-16,6-1-3 0,-7-4-1 0,6 1-2 15,1-4-2-15,1 2 2 0,-4-3 3 0,-2-1-6 16,-4-1-2-16,3-3 2 0,4 2-3 0,-1-4-1 0,-3 2 1 15,-4 0-1-15,3 0 3 0,-4 1 0 16,-1-1-1-16,1 5-1 0,-3-2 2 0,-2 2 2 16,-1 3-1-16,-2 0-1 0,-6 5 1 0,13-11 1 0,-13 11 0 15,6-6-3-15,-6 6-4 0,0 0 1 0,11-2 3 16,-11 2 0-16,0 0 3 0,0 0-3 0,7 16 1 16,-7-16-1-16,-3 21 2 0,3-8 0 0,0-13-2 15,-1 25 5-15,1-11-1 0,0 3 2 0,0-1-1 16,0-1 3-16,1 2-2 0,4-2 6 0,-4 1-5 15,4-1 0-15,-4 0-14 0,5-4-18 0,-1 4-22 0,-1-7-20 16,0 1-25-16,2 0-30 0,0-3-28 16,5-1-51-16,-2-2-140 0,-9-3-373 0,22 3 165 15</inkml:trace>
          <inkml:trace contextRef="#ctx0" brushRef="#br0" timeOffset="22110.1">5423 2291 160 0,'21'0'178'0,"0"0"-7"16,4 1-15-16,2 2-11 0,1-2-15 0,-1 1-9 0,4-2-13 15,-4 0-13-15,-2 0-6 0,-2 1-10 0,4-1-12 16,-9 0-17-16,1 0-14 0,-4 3-28 0,0-3-20 16,-2 0-23-16,-2 0-25 0,-11 0-30 0,21-7-143 15,-21 7-253-15,14-7 113 0</inkml:trace>
          <inkml:trace contextRef="#ctx0" brushRef="#br0" timeOffset="21903.04">5465 2020 209 0,'0'0'202'16,"14"-1"-12"-16,-14 1-12 0,17 4-14 0,-17-4-7 16,24 1-12-16,-11 1-7 0,4 2-7 0,-3-3-12 15,3 2-7-15,-1 0-7 0,4-2-6 0,-1 3-4 16,-3-2-9-16,4 3-6 0,7-4-7 0,-8 4-3 15,0-5-6-15,1 6-4 0,-1-5-7 0,1 2-4 16,-2 1-5-16,-2-1-5 0,0 0-4 0,1-3-5 16,-1 4-1-16,-5-2-6 0,1 3-1 0,-4-5-8 15,3 5-15-15,-11-5-20 0,13 5-14 0,-13-5-14 16,9 4-8-16,-9-4-25 0,0 0-13 0,0 0-30 16,0 0-21-16,-25 12-34 0,10-12-158 0,-1 0-365 15,-4 0 161-15</inkml:trace>
          <inkml:trace contextRef="#ctx0" brushRef="#br0" timeOffset="22784.58">6282 1969 98 0,'0'0'202'0,"6"-13"-12"0,-6 13-16 15,6-7-10-15,-6 7-15 0,7-11-12 16,-1 4-9-16,-6 7-10 0,12-12-8 0,-4 5-8 0,-1 2-10 16,2-1-7-16,-3 1-10 0,4-1-7 0,-1-1-5 15,2 5-8-15,1-5-7 0,-2 3-2 0,1 0-7 16,1 1 1-16,1-1-6 0,2 2-4 0,0 1-3 15,-3 1-9-15,-12 0 4 0,22 0-4 0,-8 0-2 16,-14 0-2-16,25-4 0 0,-15 8-1 0,-1-1-6 16,2 0 7-16,-1 0-9 0,2 1 1 0,-12-4-6 15,14 8 5-15,-8-2-2 0,-1 0 0 0,3 1 0 16,-5 2-3-16,3 0 4 0,-6-9 0 0,0 24-5 16,-3-11 0-16,3 3 3 0,0 1 1 0,-9-3 0 15,-1 7-2-15,-1-6-1 0,2 6 3 0,-4-1 2 16,-2-2 0-16,-2 1-2 0,-2-1 5 0,3 4-7 15,-1-5 4-15,-2 1-4 0,-4-4 1 0,3 0 2 16,2-6-2-16,-2 5 0 0,4-2 1 0,-1-4 0 0,4 3-3 16,-3-7 4-16,2 8 1 0,2-5-4 0,3-1 3 15,-1 1-3-15,10-6 2 0,-20 7-1 0,15-6-1 16,5-1 3-16,-11 4 2 0,11-4-1 0,0 0 1 16,-12 6 0-16,12-6-1 0,0 0-1 0,0 0 0 15,0 0-2-15,0 0 2 0,0 0-3 16,0 0-2-16,0 0 4 0,0 0-3 0,34-17 0 0,-23 16 0 15,1-3 0-15,4 1-1 0,-2 0 3 0,2 2 1 16,-4 0 3-16,7 1-1 0,1-2 2 0,-2-1 3 16,1 3-5-16,0 0 1 0,-2 0-3 0,1 0 4 15,3 3-4-15,4-3 1 0,-9 3 1 0,4-3-4 16,-1 4-8-16,-5-4-18 0,1 4-17 0,1 0-23 16,-3-2-19-16,-7 2-27 0,5-3-30 0,1 0-32 15,-12-1-159-15,13 3-357 0,-13-3 158 0</inkml:trace>
          <inkml:trace contextRef="#ctx0" brushRef="#br0" timeOffset="23004.8">7014 2322 2 0,'0'18'211'0,"0"-18"-18"0,-4 17-16 0,4-6-18 15,-6 3-14-15,3-3-12 0,-3 3-14 0,1 0-14 16,-1-1-9-16,0 2-8 0,-1-1-7 0,1 0-14 16,0-1-16-16,-1-2-23 0,1 2-17 0,0-2-22 15,1-4-25-15,-1 4-32 0,6-11-24 0,-6 10-33 16,0-3-98-16,6-7-241 0,0 0 107 0</inkml:trace>
        </inkml:traceGroup>
        <inkml:traceGroup>
          <inkml:annotationXML>
            <emma:emma xmlns:emma="http://www.w3.org/2003/04/emma" version="1.0">
              <emma:interpretation id="{52423560-4285-4EDB-B3D2-18610E23C12A}" emma:medium="tactile" emma:mode="ink">
                <msink:context xmlns:msink="http://schemas.microsoft.com/ink/2010/main" type="inkWord" rotatedBoundingBox="8439,2348 11660,2419 11641,3304 8419,3233"/>
              </emma:interpretation>
            </emma:emma>
          </inkml:annotationXML>
          <inkml:trace contextRef="#ctx0" brushRef="#br0" timeOffset="23685.05">7899 1799 33 0,'0'0'197'0,"0"0"-18"0,0 0-24 0,9 4-4 16,-9-4-8-16,7 8-7 0,-7-8-4 15,3 10-9-15,-3-10-5 0,3 18-11 0,-3-5-5 0,0 1-2 16,3 3-2-16,0 0-8 0,2 1-6 0,-5 0-10 15,3 6-2-15,-3 1-7 0,0-1-4 0,-3 0-8 16,-2 1 0-16,-1-1-6 0,6 0-5 0,-3 1-4 16,0 0-5-16,0-4 1 0,-1-3-6 0,4-1-3 15,-3 2-2-15,0-3 2 0,0 1-2 0,3-3-5 16,-3-4 0-16,0-2-3 0,3 3 3 0,0-11-4 0,-5 15 1 16,5-15-2-16,5 15-1 0,-5-15 0 15,3 8 2-15,-3-8-1 0,3 8-2 0,-3-8-2 16,9 4 2-16,-9-4-3 0,16-2-2 0,-16 2-4 15,16-5-8-15,-16 5-3 0,23-6-8 0,-7-1-3 0,-2-3-3 16,5-1 3-16,-5 2 0 0,5 0 3 16,-3 0-1-16,4-2 3 0,-4 4 1 0,6-4 3 15,-5 0-3-15,-2 4 3 0,4 1 2 0,-5-1-2 0,2 0 1 16,-3 3 3-16,-1 1-1 0,-4-1 4 0,5 3-2 16,-13 1 1-16,21-3-1 0,-10 3 2 0,-11 0 1 15,16 0 7-15,-16 0-9 0,16 4 2 0,-10 0-2 16,2 0 2-16,-8-4 1 0,12 10-1 0,-8-5 0 15,-4-5 6-15,9 13-1 0,-6-6 2 0,-3-7 6 16,3 19-3-16,-3-11 2 0,0-8 1 0,-3 18-1 16,0-10 0-16,3-8 7 0,-9 19-1 0,2-11 3 15,4 2-1-15,-8-4 0 0,2 5-3 0,-4-3 0 16,-3-2 0-16,1 1 0 0,-5-3 2 0,4 2-5 16,-4 1 1-16,-3-4-8 0,3-1-15 0,4-2-11 15,-4 3-18-15,4-2-17 0,1-2-24 0,-4 1-25 16,19 0-25-16,-17-4-34 0,7 1-199 0,1-2-392 15,1-1 174-15</inkml:trace>
          <inkml:trace contextRef="#ctx0" brushRef="#br0" timeOffset="24090.59">8937 2215 130 0,'0'0'227'0,"15"-3"-14"0,-15 3-15 0,19 0-15 15,-5-1-8-15,-1 0-11 0,5-1-9 0,-3 1-13 16,3-1-7-16,-5 0-11 0,4 0-10 0,2-2-6 16,-3 1-8-16,4 1-7 0,-1-2-11 0,-2 4-7 15,2-1-8-15,-3 1-7 0,4-3-4 0,-2 2-8 16,-1 1-3-16,1 1-6 0,-1-1-4 0,1 0-3 16,-3 0-3-16,-2 0-3 0,0 0-3 0,-13 0-4 15,20 1-2-15,-8-1 0 0,-5 2-7 0,7-1-6 16,-14-1-11-16,12 2-19 0,-12-2-12 0,13 2-18 15,-13-2-14-15,0 0-12 0,9 5-14 0,-9-5-20 16,0 0-27-16,0 0-21 0,0 0-195 0,0 0-386 0,-28 8 170 16</inkml:trace>
          <inkml:trace contextRef="#ctx0" brushRef="#br0" timeOffset="24340.57">8935 2330 72 0,'0'0'198'15,"14"3"-10"-15,2-2-15 0,1-1-16 0,-3 3-14 16,3-3-10-16,1 3-10 0,1-3-12 0,4 4-12 16,2-3-6-16,-6 1-12 0,7 2-8 0,1-2-4 15,-5 2-9-15,5 1-5 0,-8-3 0 0,-2-1-10 16,-3 5-7-16,3-2-8 0,-1 0-9 0,1-1-17 15,-8-3-15-15,1 4-22 0,3-2-16 0,-4 2-27 16,-9-4-28-16,20 0-31 0,-20 0-135 0,16-3-291 16,-16 3 130-16</inkml:trace>
          <inkml:trace contextRef="#ctx0" brushRef="#br0" timeOffset="25042.94">9800 2161 48 0,'0'0'193'0,"5"-7"-12"0,1 1-17 16,-6 6-14-16,12-10-5 0,-8 6-7 0,-4 4-10 15,11-11-10-15,-5 9-9 0,3-5-6 0,-2 3-13 16,-7 4-4-16,16-7-4 0,-10 3-9 0,3-2-2 16,-9 6-8-16,18-7-7 0,-9 7-5 0,3-5-6 15,-12 5-3-15,21-2-6 0,-8-2-3 0,-1 4-4 16,-12 0-2-16,26 0-3 0,-16 0-3 0,7 0-3 15,-4 0 2-15,-4 5-5 0,4-5 0 0,-13 0-5 16,21 6-1-16,-10-6 1 0,-2 2 0 0,-9-2-2 16,19 5-3-16,-14-2 1 0,6 1-1 0,-11-4 0 15,11 6-1-15,-7 0-3 0,-4-6 6 0,6 11-5 16,-6-11 0-16,6 12 0 0,-6-2 0 0,0-10-4 0,-3 16 2 16,0-1 0-16,-3-4 0 0,-1 2 3 0,-3-1-3 15,-2 2 3-15,1-1 1 0,-7 2-2 0,3-2 1 16,-3 4 4-16,4-5-7 0,-6 1 2 15,1 1-1-15,-1 1-3 0,5-3 3 0,-5 0 0 0,5-2 0 16,-2 0 3-16,5-3-1 0,-1 3-2 0,4-5 1 16,-2 1-1-16,4 1 1 0,-2-3-1 0,3 1 2 15,6-5-3-15,-10 8 1 0,10-8 1 0,-9 5 0 16,9-5 1-16,0 0 3 0,-11 6-3 0,11-6 1 16,0 0 3-16,0 0-4 0,0 0-1 0,0 0 1 15,0 0 1-15,23 7-1 0,-23-7 0 0,19 0 1 16,-6 0-3-16,-13 0 1 0,29 0 1 0,-11 0-3 15,1 0 3-15,-1 0-4 0,1 0 2 0,4 1 1 16,-5 3 0-16,4-4-4 0,0 2-1 0,-2-1 1 16,-1 3 3-16,10-3-2 0,-10 4-2 0,5-5 4 15,-5 5-2-15,-1-3 1 0,0 1-2 0,1-2 1 16,-1 1-2-16,-3 2-11 0,2-1-5 0,0 1-10 16,3-3-6-16,-5 1-13 0,0 2-23 0,1-4-20 0,-1 0-34 15,1 0-48-15,-5 0-152 0,-11 0-350 16,19-2 155-16</inkml:trace>
          <inkml:trace contextRef="#ctx0" brushRef="#br0" timeOffset="26474.73">11043 2435 27 0,'0'0'206'0,"0"0"-14"0,0 0-16 0,0 0-9 15,13 14-11-15,-13-14-8 0,11 4-13 0,-11-4-12 16,12 6-10-16,-5-2-13 0,-7-4-8 0,12 7-17 16,-7 0 2-16,-2 3-6 0,-3-10-9 0,1 14-6 15,-2-1-3-15,1-13-2 0,-8 24-7 0,1-9 0 16,-5-5-8-16,0 6-1 0,-2-4-2 0,-1 2-2 15,-2 1-7-15,-3 1-17 0,-2 3-16 0,1-5-25 0,0 0-10 16,-3 3-24-16,2-6-25 0,-1 0-23 16,7-2-23-16,1 0-167 0,-3-4-330 0,11-2 146 0</inkml:trace>
        </inkml:traceGroup>
        <inkml:traceGroup>
          <inkml:annotationXML>
            <emma:emma xmlns:emma="http://www.w3.org/2003/04/emma" version="1.0">
              <emma:interpretation id="{87D06D35-5FA0-4EA1-9E21-8AB65A1B9185}" emma:medium="tactile" emma:mode="ink">
                <msink:context xmlns:msink="http://schemas.microsoft.com/ink/2010/main" type="inkWord" rotatedBoundingBox="13069,2137 16702,2217 16674,3509 13041,3429"/>
              </emma:interpretation>
            </emma:emma>
          </inkml:annotationXML>
          <inkml:trace contextRef="#ctx0" brushRef="#br0" timeOffset="27124.95">12631 2195 163 0,'14'-11'177'0,"4"-5"-13"0,-5 2-19 0,2 2-6 16,-2-2-12-16,-1-2-18 0,0 3-5 16,3-6-14-16,-6 5-8 0,3-2-9 0,-1 3-6 0,-2-4-9 15,4-1-5-15,-3 4-16 0,-2-3 4 0,-5 2-4 16,1-9-6-16,-2 6-5 0,-2-6-7 0,0 8-6 15,-2-6-7-15,-2-3-2 0,-2 1-2 0,-3 3-7 16,0-2 1-16,0 8 3 0,0-7-2 0,-4 4 3 16,1 5 0-16,-2-7-1 0,2 7-3 0,2 2 3 15,-1 0 0-15,0 0 0 0,3 4 10 0,-1 0-3 16,3 1 1-16,6 6-3 0,-13-7 2 0,13 7-2 16,-11-8 1-16,11 8 1 0,-10 0 6 0,10 0 3 15,0 0 0-15,-14 14 6 0,8-6 1 0,0 4 10 0,2 0 4 16,-3 5 3-16,4-3 2 0,3 10 2 15,-5 0-4-15,4 1 7 0,2 4-3 0,-1-2 1 16,0 1-1-16,2 7-2 0,-2 2-1 0,4 2-3 0,1-3-4 16,-2 0 1-16,2 1-6 0,3 5 0 0,-2-5-3 15,6 1-2-15,-5 1-2 0,2-3-4 0,-1 2 0 16,-2 1 2-16,0-1-3 0,1-1-1 0,-1-1 2 16,-1 0-3-16,-2 1-4 0,0-9 5 0,2 8-6 15,-3-2 2-15,-4-9-2 0,4 2 1 0,-1-1-2 16,-1 1 0-16,0-10-2 0,-3 8 0 0,0-7-2 15,2-2 0-15,-5-1-9 0,6 1-10 0,-3-5-5 16,-1 3-18-16,-1-2-7 0,4-2-16 0,-2-3-15 16,3-7-24-16,-11 15-25 0,11-15-25 0,-9 7-65 0,9-7-112 15,-12 0-353-15,12 0 156 0</inkml:trace>
          <inkml:trace contextRef="#ctx0" brushRef="#br0" timeOffset="27378.37">12511 2424 201 0,'19'-3'211'0,"6"0"-15"0,4 3-16 0,11 0-14 16,0 1-9-16,0 1-15 0,4 0-15 0,-4 1-12 15,0 2-11-15,-1 3-13 0,1-2-8 0,-11-1-5 16,-1-2-9-16,-1 3-12 0,-2-5-18 0,1 4-23 16,-7 0-13-16,0-5-16 0,1 3-14 0,-5 0-18 15,3-2-22-15,-4-1-16 0,-2-1-31 0,-1 0-44 16,-11 1-97-16,25-9-276 0,-11 7 122 0</inkml:trace>
          <inkml:trace contextRef="#ctx0" brushRef="#br0" timeOffset="27686.59">13683 2166 101 0,'0'0'180'16,"-20"-1"3"-16,8 1-8 0,-3 1-7 0,-3 2-4 15,0 1-8-15,-2 0-9 0,-3 3-7 0,3-1-9 16,-4 4-7-16,8-2-8 0,0 2-12 0,-4 4-6 16,4 1-7-16,4-2-9 0,0 1-2 0,3 1-9 15,1 3-6-15,3-2-4 0,-1 1-4 0,4 0-6 16,-1 2-2-16,6-2-4 0,-1 7-2 0,4-8-4 16,1 4-4-16,2 2-4 0,1-7 0 0,4 3-10 15,-5-3-21-15,3-1-24 0,1-2-29 0,3 0-26 16,-2 1-31-16,1-3-30 0,0 0-41 0,0-4-195 0,1-1-406 15,3-1 179-15</inkml:trace>
          <inkml:trace contextRef="#ctx0" brushRef="#br0" timeOffset="28148.08">13962 2407 216 0,'0'0'219'0,"0"0"-21"15,0 0-16-15,0 0-23 0,0 0-13 0,0 0-13 16,21 12-13-16,-21-12-10 0,9 12-11 0,-5-4-9 16,-1 2-8-16,0 0-8 0,-3-10-8 0,3 17-5 15,0-6-6-15,-1-1-7 0,-2-10 0 0,0 17-8 16,0-8-4-16,0-9-2 0,1 16-5 0,4-8 1 16,-5-8-5-16,0 16-3 0,0-16 2 0,0 0-6 15,0 15 1-15,0-15 1 0,1 9-4 0,-1-9 1 16,0 0-4-16,6 7-1 0,-6-7 1 0,0 0-1 15,0 0-9-15,0 0 1 0,25-10-2 0,-25 10-3 0,15-10-2 16,-7 4-4-16,4-5-3 0,0 3-6 16,-5-3 2-16,2 2-3 0,3-5 3 0,0 4-2 15,1-5 1-15,-2 2 3 0,1 1 0 0,0 0 2 16,-1 1 1-16,-2 0 1 0,3 3 2 0,-4-2 4 0,-1 4 4 16,1-1-4-16,-2 2 6 0,-6 5 1 0,18-9-1 15,-12 7 0-15,-6 2 6 0,19-2 1 16,-10 2 2-16,-9 0 3 0,19 6 6 0,-5 1-5 0,-1-2 0 15,-5 2 2-15,4 3 0 0,-4-1 1 0,4 4 0 16,0-2-2-16,-3 2-4 0,2-1 1 0,-4 0-3 16,2 2 0-16,-1-1-3 0,-4 3 1 0,4-3-2 15,-5-2-1-15,1 2-12 0,-1-2-19 0,-3-11-14 16,1 13-18-16,-1-5-23 0,0-8-24 0,-5 11-31 16,5-11-30-16,-9 6-174 0,9-6-366 0,0 0 162 15</inkml:trace>
          <inkml:trace contextRef="#ctx0" brushRef="#br0" timeOffset="28474.58">14794 2123 60 0,'14'5'197'16,"3"1"-18"-16,0-2-14 0,1 6-14 0,-3 0-11 0,9 1-8 16,-11 3-13-16,3 3-7 0,-2 1-6 0,1 0-6 15,-2 4-11-15,-4-2-3 0,3 1 4 0,-9 2-9 16,4 1-2-16,-4 1-9 0,-1 1-5 0,-2-4-3 16,0 3-7-16,-5-3-4 0,1 3-4 0,-6-2-6 15,2-1-1-15,-4-1-5 0,-1 1-3 0,1-2-2 16,-2-6 1-16,-1 6-6 0,1-2-1 0,0-2-18 15,1-3-16-15,-1-2-25 0,1 2-18 0,1-3-25 16,1-3-16-16,4 0-36 0,7-7-19 0,-10 7-28 16,4 0-119-16,6-7-321 0,0 0 143 0</inkml:trace>
          <inkml:trace contextRef="#ctx0" brushRef="#br0" timeOffset="28829.78">15497 2421 31 0,'0'0'224'0,"19"0"-13"0,-19 0-13 0,25 0-9 0,-11 0-11 16,2 2-2-16,1-1-19 0,-1 1-4 15,2-2-8-15,1 2-5 0,-2-2-9 0,2 3-6 0,0-3-6 16,2 0-12-16,5 2-7 0,-2-1-9 0,2 4-11 16,-2-2-4-16,2-1-9 0,-5-1-5 0,2-1-7 15,3 0-3-15,-7 1-10 0,-1-1 1 0,1 4-6 16,1-4-5-16,-2 2 0 0,1 1-2 0,-2-3-7 16,-4 4-1-16,3-4-3 0,-7 0-2 0,-9 0-2 15,20 1-4-15,-13 2-13 0,-7-3-8 0,0 0-18 16,18 1-18-16,-18-1-24 0,0 0-27 0,0 0-19 15,0 0-16-15,0 0-33 0,0 0-28 0,0 0-196 16,0 0-421-16,0 0 187 0</inkml:trace>
          <inkml:trace contextRef="#ctx0" brushRef="#br0" timeOffset="29072.78">15497 2698 187 0,'28'6'222'0,"2"-3"-19"0,9 7-15 0,1-6-16 16,-10-1-12-16,14 3-16 0,-3 1-13 0,0 1-14 16,3-4-9-16,-4 2-14 0,-1-1-7 0,-11-4-8 15,0 4-13-15,-2-5-13 0,-5 4-20 0,1-4-25 16,-6 0-25-16,2 0-29 0,-3 1-29 0,-1-6-33 15,-2 5-40-15,-12 0-129 0,16-7-299 0,-6 1 133 16</inkml:trace>
        </inkml:traceGroup>
        <inkml:traceGroup>
          <inkml:annotationXML>
            <emma:emma xmlns:emma="http://www.w3.org/2003/04/emma" version="1.0">
              <emma:interpretation id="{C48A5A44-12D9-4439-AC69-355E0A562F85}" emma:medium="tactile" emma:mode="ink">
                <msink:context xmlns:msink="http://schemas.microsoft.com/ink/2010/main" type="inkWord" rotatedBoundingBox="17249,2414 21631,2510 21601,3905 17219,3809"/>
              </emma:interpretation>
            </emma:emma>
          </inkml:annotationXML>
          <inkml:trace contextRef="#ctx0" brushRef="#br0" timeOffset="30634.23">16705 2176 61 0,'-2'-11'220'0,"2"11"-23"0,0 0-20 0,0 0-17 16,0 0-29-16,0 0-2 0,0 0-11 0,0 0-7 15,0 0-14-15,0 0-11 0,26 22-2 0,-23-15-9 16,4-1-4-16,-7-6-5 0,12 15-6 0,-5-7-7 16,-2 1-1-16,1 1-5 0,0-2-8 0,-3 3 2 15,1 0-8-15,2 0-2 0,-4-2-1 0,-2-9-7 16,3 17 0-16,1-7 0 0,-4-10 0 0,2 18-5 15,1-10-4-15,-3-8 4 0,1 16-4 0,-1-16 1 0,-1 11-2 16,1-11 1-16,0 12-3 0,0-12 0 0,0 0-3 16,0 0 2-16,0 15 0 0,0-15 0 15,0 0-2-15,0 0 1 0,0 0-1 0,0 0 0 0,0 0 0 16,0 0-1-16,0 0-2 0,0 0 0 0,0 0-1 16,27-17-2-16,-21 10 1 0,2-4-11 0,0 4-3 15,2-4-5-15,1 2-1 0,1-6-1 0,1 2-2 16,1 3-2-16,2-6-2 0,-1-3 3 0,0 2 1 15,4 1 1-15,-1 0-2 0,-4 4 3 0,0 1 2 16,6-4 1-16,-5 4 3 0,1 1-5 0,-1 0 8 16,-1-1 2-16,-1 3 3 0,5 2 3 0,-5-4 0 0,-2 5 3 15,2 3 2-15,-2-2 8 0,0 1-2 16,-11 3 3-16,21-1-1 0,-21 1 0 0,20 1 2 0,-11 2-4 16,1 1 4-16,-2 2-2 0,-1-2-1 0,2 4 2 15,-3-2-4-15,0 4 0 0,0 0-2 16,-3-2 5-16,1 5-7 0,-2 1 0 0,1 0 2 0,0 0 1 15,0 1 0-15,-2-2-1 0,-1 1 3 0,2 0-6 16,-2-3 0-16,0 0-1 0,1-1-9 0,-1-10-14 16,0 17-7-16,0-17-14 0,3 14-11 0,-3-14-15 15,2 14-3-15,-2-14-10 0,4 9-15 0,-4-9-17 16,8 5-35-16,-8-5-137 0,0 0-305 0,22-5 135 16</inkml:trace>
          <inkml:trace contextRef="#ctx0" brushRef="#br0" timeOffset="30935.32">18132 1896 141 0,'0'0'194'0,"0"0"-20"0,0 0-18 0,0 0-17 16,0 0-10-16,0 0-7 0,0 0-3 0,-7 35-7 0,-1-17-8 15,-4 4 2-15,-1 2 7 0,-8 12-6 0,-1-1-7 16,-5 3-2-16,-3 3-5 0,-3-2-6 0,-1-1-5 16,-2 1-4-16,-9 14-8 0,7-17-4 0,-1 3-5 15,4-4-4-15,0 1-9 0,2 3 0 0,1-6-8 16,1-2 2-16,3 4-6 0,1-2 1 0,3-2-8 16,2 0-2-16,4-7-12 0,3-4-14 0,-3 2-24 15,3-2-22-15,6-4-18 0,-1-3-28 0,1 1-27 16,4-3-31-16,2-3-36 0,3-8-175 0,-3 11-389 15,3-11 172-15</inkml:trace>
          <inkml:trace contextRef="#ctx0" brushRef="#br0" timeOffset="31681.17">18035 2581 133 0,'14'-7'167'16,"-1"1"-21"-16,2-1-7 0,4 0-12 0,-2-2-23 16,7 0 3-16,1-2-15 0,-1 0-9 0,0-2-7 15,-3-1-12-15,4 0-4 0,0 0-7 0,-2-1-5 16,2-5-5-16,8-2-5 0,-11 2-11 0,5-5-11 15,-5 5-5-15,5-8-7 0,-4 0 0 0,-5 7-1 16,4-10-3-16,-4-1 0 0,-5 8 0 0,-1-1 0 16,-1 4 0-16,-2-6 1 0,-5 2 7 0,-1 8 2 15,-1 1 11-15,-2-2-1 0,-2 3 5 0,-2 1 2 16,1 0-1-16,-3 2-1 0,0 4 4 0,-2 3-7 16,-1-2 6-16,9 7 6 0,-21-4-3 0,6 5-3 0,1 4 2 15,-3 0 2-15,2 6 0 0,-4 6-1 0,1 1 3 16,2 3-1-16,1 0-2 0,1 4-1 15,2 3-2-15,5-1-4 0,-2 2 3 0,6 6-6 0,-2-5 1 16,5 5-4-16,3 1 2 0,2-10 0 0,4 3-3 16,-2-2-4-16,7-3 3 0,-2 0-2 0,4-4-4 15,-1 1 3-15,4-1-1 0,5-5-2 0,-9-4-1 16,3-2 0-16,-2 1 2 0,2-5-3 0,2 1-2 16,1-4 0-16,-2-2-9 0,-1 0 10 0,1 0-6 15,-2-2 1-15,2-4-4 0,0-1-1 0,-1-1-3 16,3-1-2-16,-6 0-1 0,3 0 2 0,-3 2 1 15,-2-1 2-15,1-1-3 0,-2 2 2 0,0 0 2 16,-3 2-1-16,0-1 6 0,1 2-1 0,-10 4-3 16,15-4 5-16,-15 4-4 0,16-3 3 0,-16 3 0 15,15 0 1-15,-15 0-6 0,14 0 11 0,-14 0 2 16,15 5 0-16,-5-3 3 0,-3 2 5 0,5 1 0 0,3-3 4 16,0 1 2-16,5 0 0 0,-1-2 4 0,6 3-1 15,1-1-3-15,-2 1-1 0,-4-3-1 0,4-1 3 16,-3 0-7-16,-1 1 3 0,0-3-3 0,0 1-1 15,-1-5-3-15,-1 2 0 0,-3-3-2 0,3 0-1 16,-5 1-1-16,1-4 2 0,-5-3-7 0,-3 3 1 16,1-4-4-16,-7 0-3 0,-1-1-6 0,-1-2-4 15,-4 3-5-15,-6 1-2 0,-3-5-6 0,-7 4 1 16,4 0-8-16,-1 5-2 0,-5 0-6 0,2 2-2 16,-4 1-11-16,7 2-8 0,-2 3-8 0,-4 1-9 15,7 1-15-15,1 3-15 0,1 1-18 0,1 1-17 16,6 0-38-16,-3 2-108 0,6-2-312 0,3 1 138 15</inkml:trace>
          <inkml:trace contextRef="#ctx0" brushRef="#br0" timeOffset="32058.25">19412 2554 138 0,'4'7'177'16,"-4"-7"-14"-16,9 13-14 0,-3-7-8 0,-4 5-17 15,2-3-8-15,2 4-5 0,-3 2-12 0,3-2-10 0,-6-2-4 16,5 5-6-16,-2-1-8 0,0 3-1 16,-2 1-9-16,-1 6-5 0,2-4-11 0,-4 8 3 15,4-4-1-15,-4 1-5 0,1-1-4 0,-2 1-1 0,0 3-2 16,1-4-5-16,-1 1-3 0,-3 4 2 0,3-3-5 16,-1-1 1-16,1 3-11 0,-3-3 3 0,0 1 5 15,-2-2-5-15,4-2 1 0,-4 3-4 0,2-3 0 16,-5-3 0-16,2-4-3 0,0 1-1 0,-3-2 1 15,0-3 2-15,0-2 0 0,-3 1 5 0,-3-3 4 16,0-7 1-16,-4 5 0 0,-2-7 1 0,-4-3 2 16,1 3-3-16,0-5 3 0,-3-2-1 0,3-2-3 15,0-2 3-15,2-2-3 0,0-1-2 0,2-3-2 16,-1-2 0-16,4 0-3 0,-7-4-4 0,12 4 1 16,-2-2-4-16,4 1-2 0,5 6-13 0,4-4-18 0,2-4-18 15,2 5-21-15,6-4-17 0,3-1-29 16,8-1-28-16,5-6-47 0,4 0-162 0,5-1-375 15,3 1 166-15</inkml:trace>
          <inkml:trace contextRef="#ctx0" brushRef="#br0" timeOffset="32473.68">19891 2364 54 0,'18'4'199'16,"-18"-4"-21"-16,4 4-5 0,-4-4-19 0,2 14-9 16,-1-5-9-16,-1-9-9 0,3 22-7 0,-6-15-6 0,3-7-12 15,-3 25-4-15,-1-11-8 0,4-4-7 16,-2 4-5-16,-1-4-4 0,0 0-11 0,3-10-2 16,-4 16-11-16,2-7 0 0,2-9-6 0,-4 17-5 0,2-10-2 15,2-7-1-15,-3 12-4 0,3-12-4 16,-4 11-2-16,4-11 3 0,0 0-2 0,0 0 4 15,0 0-9-15,0 0 3 0,0 0-5 0,0 0 0 0,0 0 1 16,0 0-6-16,0 0 0 0,31-32-2 0,-22 17-4 16,3 1 2-16,7-3-13 0,-2-1 2 0,7 0-10 15,-2 2-12-15,2-5 3 0,-2 4 1 0,4 1 1 16,-1 3 0-16,0-1 4 0,-1 1-1 0,1 4 3 16,-1 0-6-16,-4 2 6 0,-2 3 0 0,1 1 1 15,2 2 4-15,1-1-4 0,-2 5 9 0,-4 1-4 16,0 3-1-16,-1 4 4 0,0-1-2 0,-1 4-3 15,-2-1 8-15,-3 4-5 0,3 3-3 0,-2 5-13 16,-6-4-26-16,1 4-36 0,1-8-55 0,-5 2-75 16,-1-2-107-16,0 0-344 0,0-3 152 0</inkml:trace>
          <inkml:trace contextRef="#ctx0" brushRef="#br0" timeOffset="37763.54">21060 2680 135 0,'0'0'265'16,"8"-4"-23"-16,-8 4-26 0,0 0-23 0,0 0-23 15,0 0-14-15,0 0-16 0,0 0-11 0,8 11-9 16,-8-11-8-16,-8 20-5 0,-3-6-10 0,-2 0-9 16,-7 3-9-16,1 1-8 0,-9 7-4 0,-1-2-10 15,-1 3-26-15,-4-2-23 0,-2 4-23 0,3-2-28 16,-2 0-31-16,3 2-42 0,2-5-54 0,2 2-175 16,4-8-372-16,5-2 164 0</inkml:trace>
        </inkml:traceGroup>
        <inkml:traceGroup>
          <inkml:annotationXML>
            <emma:emma xmlns:emma="http://www.w3.org/2003/04/emma" version="1.0">
              <emma:interpretation id="{6352D708-82D6-4BBB-81B6-7FA9413F64DE}" emma:medium="tactile" emma:mode="ink">
                <msink:context xmlns:msink="http://schemas.microsoft.com/ink/2010/main" type="inkWord" rotatedBoundingBox="22837,2623 24132,2651 24119,3257 22824,3228"/>
              </emma:interpretation>
            </emma:emma>
          </inkml:annotationXML>
          <inkml:trace contextRef="#ctx0" brushRef="#br0" timeOffset="34851.03">22295 2194 101 0,'0'0'113'0,"10"-4"-9"15,-10 4-16-15,0 0-16 0,12-5-1 16,-12 5-2-16,0 0-11 0,14-5-9 0,-14 5-8 16,0 0 2-16,10-3-1 0,-10 3-2 0,0 0-12 0,9-4 1 15,-9 4 2-15,0 0-1 0,0 0 5 16,8-5 5-16,-8 5 2 0,0 0 2 0,0 0 2 0,0 0 3 15,0 0-2-15,0 0 4 0,0 0-1 16,0 0 1-16,10-5 1 0,-10 5-1 0,0 0 0 0,0 0 0 16,0 0 1-16,0 0 0 0,0 0-3 0,0 0 2 15,0 0-2-15,0 0-2 0,0 0 0 16,0 0-2-16,0 0-1 0,11-4-4 0,-11 4-12 0,0 0 7 16,0 0-4-16,0 0-3 0,0 0-2 0,0 0 1 15,0 0 4-15,0 0-5 0,0 0 3 0,6 14 1 16,-6-14-2-16,0 0 1 0,4 14-3 0,-3-7-3 15,-1-7 2-15,5 14-2 0,-4-7 1 0,-1-7-2 16,6 21 0-16,-1-8-2 0,-4-2 0 0,1 3 1 16,-1 1 0-16,-1-1-2 0,3 3 3 0,0-3-9 15,0-1 4-15,0 5-3 0,2-4 0 0,-4 2 0 16,1-3-1-16,4 2-1 0,-2 1 1 0,-1-2-2 16,2-1 0-16,-4 2-3 0,2 1 4 0,2-5-3 15,-2 4-1-15,0-6-1 0,0 2-1 0,0-1 1 16,-3-10-1-16,4 16-3 0,-2-6 0 0,2-2 2 15,-4-8 2-15,3 15-2 0,-3-15 0 0,1 11-3 0,-1-11 2 16,5 7-2-16,-5-7 5 0,0 0-1 0,0 0 2 16,4 13 2-16,-4-13 9 0,0 0 1 0,0 0 3 15,0 0 4-15,0 0-3 0,0 0-4 0,0 0 2 16,0 0-4-16,0 0-2 0,0 0 1 0,0 0-2 16,0 0-2-16,0 0-2 0,0 0-1 0,2-35-1 15,-2 35-2-15,6-17-2 0,-3 5 0 0,3 0 0 16,4-2-7-16,-2 0 6 0,4-1-4 0,-3 0-5 15,4-1 3-15,2-3 0 0,-2-1-5 0,4-1 1 16,2 1 2-16,-4 3-1 0,4-4-2 0,-2 2 1 16,-1 0-3-16,-2 6 2 0,5-3 2 0,-4-4 2 15,0 9-3-15,3-7 1 0,-6 5 3 0,1 0 1 16,1 2-2-16,-1 0 0 0,2 0 1 0,-3 4-1 16,-3-3 0-16,4 0 3 0,1 3-2 0,-5-1 1 0,4 2 0 15,2-2-4-15,0 2 3 0,-3 0-1 0,3 1 0 16,1 2 1-16,-1-1 1 0,0 0 1 15,1 2-1-15,-1-2 1 0,0 3 4 0,0-1-7 0,2 2 3 16,-3 0 1-16,0-4 5 0,1 7-6 0,-2-6-1 16,4 3 6-16,-17 0-3 0,22 0-2 0,-12 0 0 15,-10 0 3-15,15 3-5 0,-15-3 0 0,12 0-1 16,-12 0 0-16,9 4-1 0,-9-4-2 0,8 6 2 16,-8-6 4-16,6 11-5 0,-6-11 4 0,4 18 1 15,-4-8-1-15,0 1-1 0,0-11 2 0,-6 27 1 16,2-13 1-16,1 1 4 0,-3 4-5 0,0-3 2 15,0 4 1-15,-2-2-1 0,2 6 2 0,-1-4-2 16,-1 2 3-16,1 2-1 0,1-7-1 0,0-1 1 16,2 2-1-16,-1 5 1 0,1-8 7 0,2 2-5 15,2 3 1-15,2-3 1 0,-1 4 2 0,4-3 1 16,2-1 8-16,-1 0 8 0,6-3 5 0,1-3 1 16,7 4 3-16,1-4-3 0,1 2-4 0,2-1-1 15,0-4-1-15,-2 0-6 0,2-2 1 0,0 2-3 16,-5-5-2-16,-2-3-2 0,1 4-1 0,-1-8-3 15,0 4-9-15,1-3-13 0,-3-1-22 0,-2-3-27 0,1-3-34 16,-3 2-31-16,-2-2-38 0,0-3-48 0,-1 2-71 16,-5-3-177-16,3-1-496 0,-2-1 220 0</inkml:trace>
        </inkml:traceGroup>
      </inkml:traceGroup>
    </inkml:traceGroup>
    <inkml:traceGroup>
      <inkml:annotationXML>
        <emma:emma xmlns:emma="http://www.w3.org/2003/04/emma" version="1.0">
          <emma:interpretation id="{9E020D4D-2DA1-47D3-A505-2E9C7602B7FD}" emma:medium="tactile" emma:mode="ink">
            <msink:context xmlns:msink="http://schemas.microsoft.com/ink/2010/main" type="paragraph" rotatedBoundingBox="945,4726 28716,4205 28756,6331 985,68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349965-2B43-4B4E-ADB2-D6F1967CF0E9}" emma:medium="tactile" emma:mode="ink">
              <msink:context xmlns:msink="http://schemas.microsoft.com/ink/2010/main" type="line" rotatedBoundingBox="945,4726 28716,4205 28756,6331 985,6852"/>
            </emma:interpretation>
          </emma:emma>
        </inkml:annotationXML>
        <inkml:traceGroup>
          <inkml:annotationXML>
            <emma:emma xmlns:emma="http://www.w3.org/2003/04/emma" version="1.0">
              <emma:interpretation id="{0E6001D4-BA73-4FE4-9717-F60D4C21685C}" emma:medium="tactile" emma:mode="ink">
                <msink:context xmlns:msink="http://schemas.microsoft.com/ink/2010/main" type="inkWord" rotatedBoundingBox="960,5525 2906,5488 2919,6163 973,6199">
                  <msink:destinationLink direction="with" ref="{ECC9FFA7-18F5-47AA-808D-5BFD13A3A254}"/>
                </msink:context>
              </emma:interpretation>
            </emma:emma>
          </inkml:annotationXML>
          <inkml:trace contextRef="#ctx0" brushRef="#br0" timeOffset="45376.36">702 5080 146 0,'0'0'189'0,"0"0"-8"0,0 0-12 16,21-30-10-16,-21 30-11 0,9-9-12 0,-5 3-4 16,-4 6-7-16,12-11-5 0,-4 5-4 0,-2 1-9 0,-6 5 0 15,12-11-8-15,-6 5-1 0,-6 6-5 16,9-10-10-16,-3 6-5 0,-6 4-2 0,10-10-4 15,-10 10-5-15,0 0-4 0,7-4-9 0,-7 4-2 0,0 0-8 16,0 0-6-16,0 0-3 0,0 0-2 0,0 0-2 16,0 0-9-16,0 0-2 0,0 0-3 15,0 0-2-15,-40 14-1 0,27-7-1 0,-4 0-6 0,2 4 5 16,-2-1-1-16,-6 2 0 0,-1 4-1 0,0 3 2 16,-7 1-5-16,7 0 1 0,3-1-1 0,0 2 1 0,1 0-4 15,5 2 2-15,-3-4-1 0,3 3-3 16,1 0 1-16,5 0 5 0,1 0-4 0,0 1 1 15,7 1-3-15,-4 0 0 0,5-2 3 0,0-8-3 0,0 5-1 16,2 0 5-16,1-2-1 0,4 0-2 16,-1-3 0-16,-2 3-1 0,7-6 4 0,-4 1-2 15,5-3-2-15,0 1 1 0,2-1-2 0,1-1 2 0,2-3 0 16,1-2 2-16,0 1-3 0,0-1 2 0,-1 0-3 16,0-3 2-16,3-3-2 0,-4 3-1 0,2-3 1 15,0 1 0-15,-3-1 0 0,3 1 1 0,-3-4-2 16,-2 2 1-16,-1-1-3 0,2 2 3 0,-7-1 2 15,5 0-3-15,-12 4 0 0,15-6-2 0,-6 3 2 16,-9 3-2-16,16-1-1 0,-16 1 1 0,17-3 0 16,-17 3-1-16,13 2 2 0,-13-2 2 0,13 0-4 15,-13 0 2-15,20 2 0 0,-8 1 0 0,-3 0-1 16,3 0 5-16,1 1-3 0,4 1 0 0,-1-1-2 16,2-2 1-16,-3 2 1 0,4-2-1 0,-4-1-2 15,4-1 5-15,1 4 1 0,-1-4-2 0,-1-4 1 16,-4 4-1-16,2-1 3 0,-3-1 0 0,4-1-3 0,-8-2 1 15,3 2 3-15,-3-3 2 0,1 1-1 16,-2-2 3-16,3-3-5 0,-3 3 6 0,-2-4-2 16,1-3-3-16,-4 2-1 0,3-3-2 0,-4 7 6 0,1-5-1 15,0-1-4-15,-3 4 1 0,0 10-2 0,-3-18 0 16,-2 8 0-16,5 10 2 0,-7-18-6 16,1 11 5-16,0-3-3 0,6 10 0 0,-14-14 1 0,6 9-5 15,0 1 2-15,8 4 4 0,-22-7-6 0,11 6 5 16,11 1-4-16,-30 1 1 0,14 1-3 0,3 3 2 15,-5-1 2-15,3 1-2 0,-2 2 1 0,2 0 0 16,1 1 0-16,-1 1 0 0,0 1-1 0,1 1 4 16,4-1-3-16,-2 1 5 0,-2 0-3 0,7-5-1 15,0 5 1-15,-4 0-2 0,5-2 0 0,3-2 2 16,3-7 0-16,-7 13 3 0,2-8-3 0,5-5 4 0,-1 14-5 16,1-14 2-16,6 12 1 0,-6-12-2 15,10 11-2-15,2-9-1 0,0 3-1 0,3 0-1 0,4-2-1 16,-1-2-2-16,2 3-2 0,3-4 4 0,4-2-6 15,-3 2 1-15,3-6 1 0,-8 3 2 0,7-1-2 16,-2-3 3-16,-5 1-3 0,0-1 4 0,1 2 0 16,-2-5 0-16,-3 1 1 0,0 2 4 0,1 2-7 15,-3-1 8-15,-2 2 0 0,-1-3 3 0,-10 7-1 16,14-7 0-16,-14 7 2 0,9-4-1 0,-9 4 0 16,10-3-3-16,-10 3-5 0,0 0 5 0,0 0-4 15,0 0-1-15,13 7 1 0,-13-7 0 0,2 13 2 16,-2-13 1-16,-2 12-2 0,2-12 3 0,0 20 1 15,0-9-2-15,0-11 1 0,-1 22 3 0,-2-13-2 16,6 2 1-16,-3 0-2 0,1-1-13 0,-1-10-23 16,-1 18-22-16,1-9-21 0,0-9-17 0,1 15-19 0,-1-15-29 15,3 13-22-15,3-9-51 0,-6-4-141 0,11 3-388 16,-11-3 173-16</inkml:trace>
          <inkml:trace contextRef="#ctx0" brushRef="#br0" timeOffset="46079.54">1855 5306 30 0,'0'0'212'0,"-10"-10"-11"16,10 10-15-16,-14-5-17 0,14 5-7 0,-10-2-11 15,10 2-9-15,-17-5-15 0,17 5-8 0,-15-4-9 16,15 4-10-16,-15 0-8 0,15 0-10 0,-13 4-6 15,13-4-5-15,-16 5-10 0,8-3-6 0,8-2-6 16,-12 4-12-16,12-4 7 0,-10 9-6 0,2-6-4 16,8-3-3-16,-9 13-4 0,8-7-1 0,1-6 1 15,0 16-4-15,0-16-4 0,1 20 0 0,4-10 0 0,-1 2-4 16,1 2 1-16,1-2-2 0,-2 0-2 16,4 2 1-16,2-2-2 0,-2 0 3 0,1 2 0 0,-2-3 1 15,5 2 1-15,-3-5-2 0,1 3-1 0,-2-1-2 16,-4-3 0-16,2 0 3 0,-1 0-4 15,-5-7-1-15,6 15-2 0,-2-9 2 0,-4-6-1 0,2 13-6 16,-2-13 9-16,0 0 1 0,-8 14 6 0,8-14-5 16,-6 8 3-16,6-8 0 0,-12 3 2 0,12-3-4 15,0 0 6-15,-10 6 0 0,10-6 2 0,0 0 5 16,-9 3 2-16,9-3-3 0,0 0 2 0,0 0-3 16,0 0-4-16,0 0-2 0,0 0-5 0,0 0 3 15,0 0-2-15,0 0-7 0,31-12 3 0,-19 9-3 16,3-3-4-16,3 4-5 0,1-1-2 0,5 0-5 15,5-2-1-15,-3-1 1 0,1 2-3 0,-3-4 3 16,6 2 1-16,-3-1-4 0,0-3 5 0,0 3-3 0,-2 0 2 16,-1-3 3-16,0-1-1 0,-2 6 1 0,-3-6 0 15,-1 2-1-15,-4 2 1 0,-2-4 4 0,-2 0-2 16,-1 2-3-16,-3-2 4 0,-5 0-2 0,1 0 0 16,-2 11-1-16,-8-22 2 0,3 9-2 0,-4 4 0 15,-2-1 0-15,-2 2 0 0,-1-2 0 0,-1 5-1 16,-3 0 1-16,2 2 3 0,-3 2-4 0,-8-1 1 15,9 2 0-15,-1 2 0 0,1-1-1 0,3 5-2 16,-2-2-1-16,4-1 6 0,-4 7-1 0,3-2 1 0,2 4-2 16,0-1 1-16,4 1 1 0,-1 1 0 15,5 0 0-15,2 2 2 0,2-3 3 0,2 4 0 16,2-2 3-16,-1-2 4 0,8 1-1 0,1-3 1 0,3 2-1 16,4 1 1-16,2 1-2 0,1-3 3 0,1-1-5 15,3-3 2-15,-2 0-2 0,5 0 5 0,-5-2-5 16,1 1-14-16,-6-1-18 0,-1-5-17 0,0 5-32 15,0-5-24-15,-6 0-44 0,3 0-48 0,-2 0-231 16,2-4-457-16,2 1 203 0</inkml:trace>
        </inkml:traceGroup>
        <inkml:traceGroup>
          <inkml:annotationXML>
            <emma:emma xmlns:emma="http://www.w3.org/2003/04/emma" version="1.0">
              <emma:interpretation id="{F680FFA7-2000-4BC9-9F43-0B1AD84053B5}" emma:medium="tactile" emma:mode="ink">
                <msink:context xmlns:msink="http://schemas.microsoft.com/ink/2010/main" type="inkWord" rotatedBoundingBox="3819,5784 4505,5771 4512,6113 3825,6125">
                  <msink:destinationLink direction="with" ref="{ECC9FFA7-18F5-47AA-808D-5BFD13A3A254}"/>
                </msink:context>
              </emma:interpretation>
            </emma:emma>
          </inkml:annotationXML>
          <inkml:trace contextRef="#ctx0" brushRef="#br0" timeOffset="59452.7">3335 5375 143 0,'0'0'190'0,"0"0"-16"15,0 0-17-15,0 0-8 0,0 0-17 16,0 0-12-16,0 0-9 0,0 0-5 0,0 0-11 0,0 0-7 16,0 0-7-16,0 0 1 0,0 0-10 0,0 0-8 15,0 0-4-15,-26 20-6 0,26-20-5 0,-7 9-5 16,7-9 1-16,-5 15-10 0,2-8-2 0,3-7 2 16,-4 14-7-16,4-14-5 0,-3 16 0 0,3-16 1 15,-3 14-5-15,3-14 0 0,3 15 0 0,-3-15-3 16,3 14 1-16,1-8-2 0,-4-6 3 0,9 5-2 15,-9-5 1-15,14 6-2 0,-8-2 0 0,6-3-3 16,-12-1-1-16,19 2 0 0,-6-4-2 0,-1 2 0 0,-12 0-1 16,27-4-1-16,-13 1 4 0,1-1-3 15,-1 0-1-15,-2 3-3 0,3-5 2 0,-1-2-3 16,-1 2 0-16,2-1 2 0,-4-3-2 0,2-1 2 0,-1 0 1 16,0-2-3-16,-3 2-1 0,3 1 1 0,-5-1 0 15,4 0-3-15,-7-4 3 0,5 4-5 0,-6 2 2 16,-2 0-1-16,4-4 1 0,-5 13 1 0,4-18-2 15,-2 9 1-15,-2 9 5 0,-5-17-3 0,5 17 1 16,-3-16-2-16,-3 8 0 0,6 8-2 0,-11-7 4 16,5-2-3-16,-3 7 6 0,-3-4 1 0,12 6 1 15,-20-7 5-15,8 6 4 0,12 1-1 0,-23-1-1 16,11-1 1-16,-3 2-1 0,15 0-4 0,-24 3 5 16,12 1-2-16,-2 1 0 0,6 0-3 0,-3-3-1 15,1 3-4-15,-1 1 2 0,4 2 0 0,-5 0-2 16,4 0 0-16,-1 2 1 0,2 0-3 0,1-3 4 15,-1 6 1-15,1-2-3 0,0 0-3 0,4-1 4 0,-2 1-4 16,2-1 3-16,2-10-5 0,-3 18 5 0,3-11-2 16,0-7-1-16,3 17-1 0,-1-8 5 15,2-1-1-15,-4-8-1 0,8 14 0 0,-2-8 3 0,1 2-1 16,-7-8-6-16,15 10 5 0,-5-6 0 0,1-1-2 16,1-1 1-16,0 1-3 0,3-1 4 0,-1 0-5 15,3-2 1-15,-1 0 4 0,2 0-2 0,0 0-1 16,-2 0 2-16,4-4-6 0,-2 3 2 0,1-3 1 15,4-2-3-15,-4 2-7 0,0-3-2 0,1 0 1 16,-4 0 1-16,1 0 0 0,3-7 0 0,-3 6 1 0,-4-1 1 16,4-1 0-16,-1 2 0 0,-3-3 4 15,1-2-6-15,1 3 4 0,-5-1 2 0,2 0-1 16,-3 4 2-16,2-4-3 0,-4 5 3 0,2-2-1 0,-3 1 3 16,3 2-1-16,-9 5-1 0,9-11 2 0,-5 4 5 15,-4 7 4-15,8-7 0 0,-8 7-4 0,6-5 4 16,-6 5-4-16,0 0-7 0,0 0 4 0,0 0-1 15,0 0-2-15,0 0 3 0,0 0-3 0,0 0 1 16,0 0 4-16,0 0 4 0,0 0 2 0,-6 32 3 16,0-21 1-16,4 4 0 0,-2-1 0 0,-1 2 0 15,4-1 1-15,-1-2-2 0,1 4 0 0,-4-4 1 16,5-1 0-16,-1 2 1 0,1 0-3 0,1 0-3 16,-1-14 3-16,0 21 0 0,2-14-3 0,1 3-1 15,-3-10-5-15,3 15 6 0,-2-7-3 0,-1-8-10 16,11 12-14-16,-8-8-16 0,-3-4-25 0,10 11-26 15,-2-7-28-15,-8-4-37 0,15 7-29 0,-15-7-245 16,18 0-458-16,-18 0 203 0</inkml:trace>
        </inkml:traceGroup>
        <inkml:traceGroup>
          <inkml:annotationXML>
            <emma:emma xmlns:emma="http://www.w3.org/2003/04/emma" version="1.0">
              <emma:interpretation id="{A684EE7E-2C1B-45D9-9E1B-097FDE893813}" emma:medium="tactile" emma:mode="ink">
                <msink:context xmlns:msink="http://schemas.microsoft.com/ink/2010/main" type="inkWord" rotatedBoundingBox="5212,5698 5430,5694 5440,6236 5223,6241"/>
              </emma:interpretation>
            </emma:emma>
          </inkml:annotationXML>
          <inkml:trace contextRef="#ctx0" brushRef="#br0" timeOffset="60469.87">4683 5679 64 0,'0'0'251'0,"0"0"-13"0,0 0-17 16,0 0-16-16,0 0-17 0,0 12-15 0,0-12-16 16,0 0-10-16,0 0-9 0,0 0-11 0,0 0-4 15,0 0-10-15,0 0-5 0,0 0-5 0,0 0-4 16,0 0-6-16,0 0 1 0,0 0-4 0,0 0 2 15,0 0 0-15,0 0-1 0,0 0 1 0,0 0-4 16,0 0-8-16,0 0-11 0,0 0-2 0,0 0-6 16,0 0-4-16,0 0 0 0,19-18-6 0,-19 18-1 15,8-11-7-15,-8 11-4 0,9-13 0 0,-8 6-6 16,-1 7 2-16,9-14-7 0,-4 7-4 0,-5 7-6 16,7-10 2-16,-1 4 2 0,-6 6-1 0,3-12-10 15,-3 12 0-15,8-10-2 0,-8 10-4 0,0 0-8 16,4-9-17-16,-4 9-20 0,0 0-26 0,0 0-28 0,0 0-21 15,0 0-2-15,0 0-19 0,0 0-16 0,0 0-17 16,0 0-28-16,0 0-33 0,0 0-220 16,0 0-487-16,0 0 215 0</inkml:trace>
          <inkml:trace contextRef="#ctx0" brushRef="#br0" timeOffset="59965.8">4814 5160 130 0,'0'0'219'0,"0"0"-13"0,-9-4-18 16,9 4-17-16,0 0-13 0,0 0-12 0,0 0-10 15,-22 9-9-15,22-9-14 0,-9 10-7 16,9-10-10-16,-6 10-9 0,6-10-8 0,-2 11-6 0,2-11-3 15,0 0-3-15,2 15 1 0,-2-15-2 0,0 0 1 16,6 11-1-16,-6-11 1 0,6 7 0 0,-6-7 0 16,9 4-4-16,-9-4-7 0,13 0 0 0,-13 0-2 15,17-1-5-15,-17 1 3 0,13-5-7 0,-13 5 0 16,14-11-4-16,-8 5-3 0,1 1-7 0,-7 5-4 16,9-14 0-16,-5 10-2 0,-4 4-5 0,6-13 3 0,-6 13-4 15,3-14 1-15,-3 14-6 0,6-6-2 16,-6 6-10-16,3-10-11 0,-3 10-24 0,0 0-21 15,0 0-25-15,0 0-20 0,0 0-24 0,0 0-26 16,0 0-30-16,0 0-41 0,-41 12-183 0,33-8-436 16,1 1 194-16</inkml:trace>
        </inkml:traceGroup>
        <inkml:traceGroup>
          <inkml:annotationXML>
            <emma:emma xmlns:emma="http://www.w3.org/2003/04/emma" version="1.0">
              <emma:interpretation id="{940878E4-3A98-410A-BC30-E2751D6645A5}" emma:medium="tactile" emma:mode="ink">
                <msink:context xmlns:msink="http://schemas.microsoft.com/ink/2010/main" type="inkWord" rotatedBoundingBox="6620,5283 10348,5213 10376,6676 6648,6746"/>
              </emma:interpretation>
            </emma:emma>
          </inkml:annotationXML>
          <inkml:trace contextRef="#ctx0" brushRef="#br0" timeOffset="67320.96">6089 5161 122 0,'0'0'131'0,"0"0"-6"0,11-11-14 0,-11 11-2 15,0 0-15-15,0 0-1 0,6-7-6 0,-6 7-5 16,0 0-3-16,0 0-6 0,3-10-2 0,-3 10-2 15,0 0-12-15,0 0 7 0,0 0-11 0,0 0 0 16,0 0-4-16,0 0-3 0,0 0 0 0,0 0 1 16,1-10-2-16,-1 10-3 0,0 0 6 0,0 0-3 15,0 0-3-15,0 0-2 0,0 0 0 0,0 0 0 16,0 0-5-16,0 0-1 0,0 0-3 0,0 0-6 16,0 0 4-16,0 0-2 0,0 0-9 0,0 0 10 0,0 0-4 15,0 0-4-15,0 0-4 0,0 0-3 16,0 0 4-16,0 0-9 0,0 0 0 0,0 0-1 0,0 0 1 15,0 0-4-15,0 0 7 0,0 0-2 0,0 0 2 16,0 0-2-16,0 0-1 0,0 0 1 0,0 34 3 16,0-34 2-16,-1 13 2 0,1-13-4 0,0 15 2 15,0-15-1-15,0 11-2 0,0-11 0 0,0 11-1 16,0-11 3-16,0 13 0 0,0-13-2 0,0 12-1 16,0-12-2-16,0 15 5 0,0-15-2 0,0 11-2 15,0-11-1-15,0 11 0 0,0-11 4 0,0 14-4 16,0-14 1-16,0 12-1 0,0-12 0 0,1 15 2 15,-1-15-2-15,0 14 1 0,0-14-2 0,0 13-1 0,0-13 2 16,-1 15-2-16,1-15-1 0,0 12 1 0,0-12-5 16,0 11 5-16,0-11-2 0,0 13 1 15,0-13-3-15,0 13 0 0,0-13 2 0,0 0 3 0,-3 11-3 16,3-11-2-16,0 0 0 0,0 13-1 16,0-13-1-16,0 0 6 0,0 0-5 0,0 12 1 0,0-12-1 15,0 0 5-15,0 0-8 0,0 0 3 0,-3 11 1 16,3-11 0-16,0 0-2 0,0 0 0 0,0 0 3 15,0 0-3-15,0 0 3 0,0 0 0 0,0 0-3 16,0 0 3-16,0 0 0 0,0 0 5 0,0 0 1 16,0 0-1-16,0 0 5 0,0 0 1 0,0 0-2 15,0 0 0-15,0 0-3 0,0 0-2 0,0 0 0 16,0 0 1-16,0 0-4 0,0 0 3 0,0 0-4 16,0 0 0-16,0 0 1 0,13-33 2 0,-7 26-3 15,0 0 2-15,-6 7-2 0,5-15-1 0,1 8 0 16,0-2 3-16,-3 1-5 0,1-1 0 0,-1 2 0 15,-3 7 1-15,9-18-1 0,-4 8 2 0,1 2-2 16,-1 2 0-16,0-4 0 0,-1 2 6 0,7-2-6 16,-11 10 3-16,7-14-4 0,-1 5 4 0,0 3-3 0,-3-4-2 15,-3 10 1-15,14-16 2 0,-10 11-2 0,2-4 2 16,-6 9-1-16,12-11 1 0,-7 3-2 0,-5 8-2 16,11-10 3-16,-5 2 1 0,-6 8-1 0,14-13 1 15,-10 10-2-15,5-5 1 0,-3 1-2 0,8 4-1 16,-8-5 3-16,1 3 1 0,2 0-6 0,0-1 8 15,-2 0-4-15,1 1 1 0,1-1-2 0,0 3 4 16,1-3-4-16,-10 6 2 0,17-6-1 0,-8 2-3 16,1-1 3-16,-1 0 4 0,-9 5-2 0,16-11 1 15,-10 9-4-15,5-1 3 0,-11 3 0 0,13-6 0 0,-4 4-1 16,-9 2 1-16,11-7-1 0,-11 7 0 16,12-2-1-16,-12 2 2 0,10-4-1 0,-10 4-2 0,0 0 3 15,13 0-1-15,-13 0-3 0,0 0 5 0,0 0-4 16,0 0 0-16,12-1 2 0,-12 1-1 0,0 0 0 15,0 0 1-15,14 10-3 0,-14-10 2 16,3 6 2-16,-3-6-5 0,3 8 5 0,-3-8-1 16,4 8 0-16,-4-8 3 0,0 13-5 0,0-13 7 0,3 10-2 15,-3-10 3-15,0 0-1 0,-3 21 1 0,3-21 2 16,-4 14 6-16,4-14-3 0,-6 15 0 0,6-9-1 16,0-6-2-16,-3 15-1 0,0-8 0 0,3-7-1 15,-3 17 2-15,3-17-2 0,-5 12 2 0,5-3-4 16,0-9 5-16,-3 13-1 0,0-4-3 0,3-9 0 15,-6 16 0-15,3-9 0 0,3-7 1 0,-4 18-1 16,4-11 0-16,0-7 0 0,-3 17 0 0,0-8-2 16,3-9 1-16,0 16 0 0,0-16-1 0,0 17 1 15,0-17-1-15,0 18 1 0,0-18-1 0,0 14 1 0,0-14 1 16,6 13-1-16,-2-6 4 0,-1 1-1 16,-3-8 5-16,12 13 0 0,-7-12 2 0,1 5 7 15,-6-6-1-15,13 11 2 0,-4-9 1 0,5-1-5 0,-5 3 4 16,-9-4-1-16,23 2 5 0,-8-1-6 15,2-1 2-15,-4 0-4 0,-13 0-2 0,25-3 0 16,-14 2-3-16,1-2 3 0,-12 3-4 0,16-3 1 0,-5 1-2 16,-11 2-1-16,16-5 5 0,-10 1-8 0,-6 4 5 15,13-7-7-15,-13 7 4 0,9-6-2 0,-9 6-4 16,11-4 4-16,-11 4 1 0,0 0 0 0,9-8-4 16,-9 8-3-16,0 0-5 0,0 0-10 0,0 0-11 15,0 0-18-15,0 0-22 0,0 0-20 0,0 0-16 0,0 0-21 16,0 0-18-16,0 0-19 0,0 0-28 15,0 0-23-15,0 0-210 0,0 0-455 0,0 0 201 16</inkml:trace>
          <inkml:trace contextRef="#ctx0" brushRef="#br0" timeOffset="68228.51">7694 4728 125 0,'0'0'116'16,"9"-7"-2"-16,-9 7-4 0,5-8-8 0,-5 8-12 15,0 0 3-15,12-6-10 0,-12 6-2 0,0 0-10 0,0 0-11 16,7-4-4-16,-7 4-4 0,0 0-3 16,0 0 2-16,0 0-2 0,0 0 2 0,0 0 3 15,0 0-1-15,-24 27-7 0,15-22 0 0,-1 9 1 0,-5-2-2 16,2 4-2-16,-7 4 2 0,1 1-4 0,-7 7 2 16,3 0 0-16,-3 1 1 0,-1 1-2 0,2 1 2 15,-5-2-4-15,2 2-3 0,-2 0 5 0,5-2-3 16,-5 1-1-16,2 0 3 0,1 1-1 0,-5 1-2 15,7-1 0-15,-5 4-5 0,3-2 1 0,-1 7-2 16,-2-11 1-16,5 4-4 0,-2-1-1 0,2-2-3 16,-4 1 0-16,5-2-4 0,6-7 1 0,-2 8-3 15,0-8 0-15,1-2-2 0,2-2-1 0,0 2-3 16,3-9 1-16,4 7-2 0,-4-7-1 0,2 2 0 0,2-3 0 16,1 1-2-16,1-3 1 0,-1 3-6 0,2-5 3 15,1 0-2-15,6-6 3 0,-13 12-3 16,13-12-1-16,-6 4 2 0,6-4-7 0,-6 5-10 15,6-5-5-15,0 0-10 0,0 0-12 0,-8 10-11 16,8-10-17-16,0 0-16 0,0 0-19 0,0 0-22 0,0 0-14 16,0 0-50-16,0 0-145 0,0 0-358 0,0 0 158 15</inkml:trace>
          <inkml:trace contextRef="#ctx0" brushRef="#br0" timeOffset="69523.25">7535 5590 11 0,'0'0'186'0,"0"0"-10"0,0 0-18 0,0 0-11 16,0 0-17-16,0 0-9 0,0 0-10 0,0 0-15 16,0 0 10-16,21-18-5 0,-21 18-10 15,12-8-8-15,-5 3-1 0,5 0-4 0,1-4-1 0,1 1-7 16,-2 1-2-16,4-3-5 0,1-1-1 0,-1 1-6 15,-3-1-2-15,7 1-4 0,-1-5-4 0,1 0-4 16,-4 3-3-16,6-3-7 0,-8 4 3 0,8-4-4 16,-2 0-1-16,-7 3-6 0,-1 0-1 0,7-3-1 15,-5 2-3-15,8-4 0 0,-6 0 1 0,-2 6-5 0,1-4-5 16,-2-2 3-16,1 0-3 0,-2 4-2 0,-5-1-2 16,2-1 1-16,-2 2 0 0,2-1 0 0,-1 3-2 15,-2-6-6-15,-3 3 7 0,3-1-2 0,-2 2 0 16,-1-1-4-16,0-1 4 0,-3 4-2 0,0 11 1 15,3-26-3-15,-3 16 1 0,0 1 2 0,0 9-4 16,-6-19 3-16,6 19 0 0,-3-15-2 0,3 15 4 16,-3-16-4-16,-1 8 1 0,4 8-2 0,-6-8 3 15,6 8-2-15,0 0-1 0,-6-10-3 0,6 10-4 16,0 0 7-16,-19 3 0 0,19-3-3 0,-14 7 2 16,14-7 4-16,-25 12-2 0,8-3 3 0,7 4 2 15,-4 0-2-15,0 7 3 0,-6 0-1 0,1 1 2 16,5 2-4-16,-2 3 5 0,2-1-1 0,-2 6-6 15,1 2 6-15,5-5-1 0,1-2-1 0,1 2-2 16,5 0 1-16,-3 0 2 0,6-1-3 0,-3-2 2 16,3 3-3-16,6-4 2 0,-3 0-2 0,3-6-1 0,2 3 2 15,-2-6 2-15,4 0 1 0,-1-3 2 0,5-1-2 16,2 0-1-16,0-1 0 0,-1-3-2 0,5 0 1 16,-1-3-8-16,0 2 1 0,-2-5-7 0,-1 0-2 15,4 0-2-15,-1-1 1 0,-6 0 1 0,7-2-1 16,-7-2 1-16,4-1 0 0,-1-1-2 0,-4-1 1 15,1 4 5-15,1-3 0 0,-5 1 1 0,0-1-3 16,1 1 4-16,-1 1-1 0,-9 4 2 0,18-9-5 16,-18 9 4-16,12-4-1 0,-12 4 6 0,16 0-6 0,-16 0 3 15,14 0-2-15,-14 0 2 0,15 2 2 16,-5-1-5-16,-2 3 7 0,1 0-2 0,0 2 0 16,-2-1-2-16,5 1 2 0,-2 0 0 0,4-1 2 0,-1 0 1 15,-1 0 0-15,5-1 3 0,-1-2-2 16,-3 2 0-16,-1 0-1 0,5-3 0 0,-4-1 2 15,-1 0-1-15,4 1 0 0,-2-1 2 0,-1-1-5 0,2 0 2 16,-4-2 2-16,-1 0-1 0,2-1-7 0,1 0 8 16,-4-3-3-16,5 0 3 0,-4 4 0 0,2-7 0 15,-4 1-3-15,-2 0-3 0,1-2 3 0,-1-3 3 16,-3 6-3-16,0-7 4 0,0 3-5 0,-3-2 1 16,-6 0-2-16,3 1 4 0,-3 1-4 0,-1-1 2 15,-4 3-4-15,-1-2 1 0,2 3 3 0,-7 2 0 16,0 1-5-16,-1-2 2 0,-8 4 1 0,7-2-1 15,0 2 2-15,-1 3 0 0,-2-2 2 0,2 3-6 16,1 0 3-16,0 3 0 0,-1 2 2 0,4-5-1 16,-1 3-3-16,1 3-13 0,4-1-7 0,-1 2-12 15,2-1-3-15,2 4-6 0,-4 2-11 0,7-3-16 16,3 4 0-16,-2 2-18 0,2-3-16 0,3 3-4 16,3 0-28-16,2-3-155 0,1 1-315 0,4-3 140 15</inkml:trace>
          <inkml:trace contextRef="#ctx0" brushRef="#br0" timeOffset="69953.06">8595 5604 95 0,'11'-3'168'0,"-11"3"-13"0,12 3-17 0,-12-3-7 16,13 1-15-16,-13-1-8 0,11 2-9 0,-11-2-7 0,11 6-16 15,-3-1-2-15,-2 1 0 0,-6-6-7 16,12 8-3-16,-8-2-5 0,2 1-2 0,2 3-6 15,-5-2-6-15,3 2-3 0,-3-4 6 0,4 6-11 0,-4-1-3 16,0 2-1-16,3-2-2 0,1 4-5 16,-4-4 1-16,0 4-11 0,3-1 5 0,-1-2 0 0,-2 1-2 15,3 4 0-15,-6-4-2 0,3 2-2 0,0-1-2 16,0 3-1-16,-2-3-1 0,-1 3 0 0,0-2-2 16,0 0-4-16,-1 0 4 0,1 1-4 0,0 0 4 15,-6-1-3-15,3 1-2 0,-3 0 2 0,3-1-2 16,-5-3 0-16,2 2 4 0,-1 0-6 0,-2-5 6 15,-4-1-5-15,1 2 6 0,1-5-3 0,-2 1 2 16,-2 1 4-16,-4-3 1 0,2 2-1 0,-2-5 4 16,-1 1 1-16,-7-4 1 0,8 1 5 0,-6-7 3 15,2 1 0-15,-3-1 8 0,3 1-5 0,7-2-4 16,-7-6 3-16,1 0 0 0,6-2-3 0,-4 2 4 16,4-3-4-16,2-1-3 0,4 5-2 0,-2-1-3 15,5-3-6-15,1-4 3 0,0 0-9 0,6 0-19 16,0 2-16-16,0 0-13 0,6-2-21 0,-3 4-21 15,1 1-22-15,8-3-31 0,-2-2-17 0,2 5-190 0,-1-4-373 16,8 1 165-16</inkml:trace>
          <inkml:trace contextRef="#ctx0" brushRef="#br0" timeOffset="70541.26">9222 5395 19 0,'-2'17'172'16,"2"-17"-6"-16,2 13-8 0,-2-13-25 0,1 12 3 15,-1-12-17-15,0 15-4 0,2-7-8 0,-2-8-4 0,0 15-9 16,0-15-6-16,-2 17-1 0,2-17-5 16,5 14-14-16,-5-14-4 0,-5 15-2 0,5-15-8 15,2 13-3-15,-2-13-6 0,-5 11 0 0,5-11-4 0,-1 9-9 16,1-9 2-16,0 0-6 0,0 0-3 0,0 0-2 16,0 11 1-16,0-11-2 0,0 0-8 15,0 0 7-15,0 0 2 0,0 0-3 0,0 0-3 0,0 0-1 16,0 0 1-16,0 0-6 0,0 0-2 0,0 0 5 15,0 0-3-15,0 0-1 0,15-33-8 0,-9 24 3 16,-3-2-8-16,7 0-2 0,-3-2-7 0,5-1-2 16,-1 3 2-16,1-4 0 0,1 3 3 0,-2-2 0 15,4 2 1-15,-5 0-1 0,6 0 0 0,-2 1 1 0,5 2 2 16,-1-1 1-16,3 0-3 0,-5 0 8 0,2 2 5 16,2 2 9-16,1-1 4 0,4-2 3 0,3 3 14 15,-1 5 5-15,0-2 1 0,-2 2 2 0,-5 1-2 16,2 4-4-16,-5 1-2 0,2-2-2 0,-3 7-2 15,1-2-6-15,-2 5 1 0,-5-2-3 16,2 6-1-16,-2 0 0 0,-2-2-4 0,-2 8 0 0,0-7-2 16,0 1 0-16,-5 0-1 0,-1 0-1 0,0 1 0 15,0-1-1-15,0 0-4 0,-1 1 4 0,-4-4-7 16,2 1-7-16,-4-1-21 0,4-1-20 0,-2-1-20 16,2 0-17-16,-3-1-23 0,3 0-31 0,3-11-30 15,-2 13-51-15,0-7-137 0,2-6-380 0,0 0 168 16</inkml:trace>
        </inkml:traceGroup>
        <inkml:traceGroup>
          <inkml:annotationXML>
            <emma:emma xmlns:emma="http://www.w3.org/2003/04/emma" version="1.0">
              <emma:interpretation id="{A560D013-843F-4A82-B7F3-2914BED8FD37}" emma:medium="tactile" emma:mode="ink">
                <msink:context xmlns:msink="http://schemas.microsoft.com/ink/2010/main" type="inkWord" rotatedBoundingBox="11980,4519 12829,4503 12858,6000 12008,6015"/>
              </emma:interpretation>
            </emma:emma>
          </inkml:annotationXML>
          <inkml:trace contextRef="#ctx0" brushRef="#br0" timeOffset="71392.21">11463 5159 19 0,'0'0'180'15,"0"0"-8"-15,0 0-11 0,0 0-5 0,0 0-14 0,0 0-7 16,0 0-9-16,0 0-5 0,0 0-5 0,0 0-12 16,0 0-6-16,0 0-5 0,0 0-4 0,0 0-7 0,0 0-7 15,0 0-3-15,0 0 0 0,0 0-6 16,29-16-4-16,-29 16-4 0,18 0 0 0,-18 0-7 15,25-4-1-15,-6 4-5 0,1-1-2 0,7 2-2 0,-3-2-1 16,4 2-4-16,2-1 3 0,1 5-6 16,-3-3-2-16,4 0-1 0,-4-1-4 0,3 0-1 15,-1-1 0-15,2 4-4 0,-4-4-2 0,-4 0-3 0,3 0-2 16,-2 2-1-16,-9-2 1 0,2 0 0 0,-3 0-5 16,2 0-1-16,-8 1 0 0,5-1-2 0,-3 2 0 15,-11-2-1-15,16 1 3 0,-16-1-5 0,17 0 1 16,-17 0-2-16,10 0 4 0,-10 0-2 0,0 0-2 15,15 0-1-15,-15 0 2 0,0 0-4 0,0 0-2 16,13 0 0-16,-13 0-6 0,0 0-11 0,0 0 0 16,0 0-7-16,0 0-3 0,0 0-10 0,0 0-7 15,0 0-9-15,0 0-9 0,0 0-15 0,0 0-14 16,-19 25-16-16,19-25-24 0,-19 2-20 0,2 1-191 16,4-1-372-16,-2 2 164 0</inkml:trace>
          <inkml:trace contextRef="#ctx0" brushRef="#br0" timeOffset="71769.04">11654 5391 126 0,'12'6'177'0,"-12"-6"-13"0,14 4-4 0,-14-4-8 0,15 0-5 15,-3 1-12-15,-2-1-2 0,6 2-4 0,-2 0-5 16,5-2-7-16,1 2-8 0,4-4 3 0,-5 4-8 16,8-2-3-16,3 2-6 0,-4-2-7 0,1 2-7 0,2-2-1 15,3-2-8-15,-5 4-2 0,0 0-9 0,0-2-6 16,-2 3-8-16,1-1-3 0,-10 0-1 15,2-2-5-15,-3 0-9 0,3 4-1 0,-3-3-1 16,-2 1-2-16,4-2-3 0,-8 1-3 0,-9-1-5 16,14 3-5-16,-14-3-12 0,14 0-13 0,-14 0-12 15,13 4-15-15,-13-4-14 0,9 1-13 0,-9-1-12 0,8 6-17 16,-8-6-18-16,0 0-22 0,0 0-27 0,7 7-188 16,-7-7-382-16,0 0 170 0</inkml:trace>
          <inkml:trace contextRef="#ctx0" brushRef="#br0" timeOffset="178216.04">11740 4085 121 0,'0'0'110'0,"0"0"1"0,0 0-8 16,0 0-11-16,0 0 5 0,3-10 0 0,-3 10-6 0,0 0-3 16,0 0-3-16,6-6 1 0,-6 6 1 0,0 0-5 15,0 0 2-15,0 0-3 0,0 0-4 16,3-11 3-16,-3 11-2 0,0 0-3 0,0 0 4 0,0 0-4 16,0 0 5-16,0 0 2 0,1-11 2 0,-1 11-6 15,0 0 1-15,0 0-5 0,0 0-1 16,0 0 1-16,0 0-2 0,0 0-5 0,-4-18-2 0,4 18-2 15,0 0-3-15,0 0-4 0,0 0-1 0,0 0-12 16,4-10-1-16,-4 10-5 0,0 0-6 0,0 0-3 16,3-10 1-16,-3 10-7 0,9-7-2 0,-9 7-2 15,13-11-3-15,-7 9-3 0,-6 2 5 0,18-5-4 16,-7-1 1-16,1 5-6 0,-12 1 4 0,21-4-6 16,-6-2 0-16,-1 5 0 0,4 1-4 0,0-1 4 15,-3-1-5-15,0-1-2 0,1 3 3 0,-2 0-1 16,-1 3-1-16,2-3 1 0,-3 0 3 0,-1 2-5 15,-11-2 0-15,19 0 1 0,-9 1 0 0,-10-1 0 0,17 4-1 16,-17-4 0-16,12 3 2 0,-12-3-3 0,10 2 0 16,-10-2-2-16,9 3 4 0,-9-3-3 0,0 0-1 15,0 0 3-15,11 7-1 0,-11-7-2 0,3 6 2 16,-3-6-2-16,0 0 7 0,1 14-5 0,-1-14-1 16,0 11 2-16,0-11 0 0,0 0 2 0,-4 22 1 15,-1-16-1-15,1 3 0 0,4-9 2 0,-8 17-3 16,1-8 2-16,2 2-1 0,1-2-2 0,-2-2 4 15,-2 8-3-15,-1-8 5 0,0 7-3 0,3-4 1 16,-1 0-3-16,1 1-1 0,-1 1 3 0,1-1 1 16,-2 0 0-16,2 0 1 0,2-2 0 0,-1 2 1 15,-1 0-5-15,2 0 3 0,1-4-1 0,-3 6-1 16,1-2-1-16,4-2 1 0,1-9-2 0,-2 20 2 16,-1-13 3-16,3-7 1 0,-3 20-4 0,3-20 5 15,2 17-3-15,-2-17 1 0,4 17 0 0,-2-6-2 16,1-4-8-16,3 0-15 0,-2 2-18 0,2-1-18 0,2-3-20 15,-2 4-24-15,-3 0-25 0,4-2-23 0,-2-1-22 16,1 1-56-16,-6-7-174 0,6 13-435 0,-6-13 192 16</inkml:trace>
          <inkml:trace contextRef="#ctx0" brushRef="#br0" timeOffset="178528.83">11872 4700 38 0,'0'0'166'0,"6"11"-7"0,-6-11-7 15,6 8-17-15,-6-8 0 0,9 9-12 0,-3-6-7 16,-6-3-2-16,12 8-5 0,-12-8 0 0,11 7-4 0,-11-7 4 16,9 3-1-16,-9-3 5 0,9 4 1 15,-9-4 5-15,0 0 2 0,11 2 4 0,-11-2-2 16,0 0-2-16,0 0 1 0,0 0 2 0,15-7-3 0,-15 7-9 15,0 0 4-15,11-13-10 0,-11 13-5 0,3-11-8 16,1 5-1-16,-4 6-9 0,6-11-10 0,-6 11-2 16,2-10-13-16,-2 10 0 0,0 0-9 0,0 0-9 15,3-10-12-15,-3 10-24 0,0 0-31 0,0 0-25 16,0 0-13-16,0 0-23 0,0 0-26 0,0 0-38 16,0 0-30-16,0 0-62 0,0 0-264 0,0 0-548 15,0 0 243-15</inkml:trace>
        </inkml:traceGroup>
        <inkml:traceGroup>
          <inkml:annotationXML>
            <emma:emma xmlns:emma="http://www.w3.org/2003/04/emma" version="1.0">
              <emma:interpretation id="{FAD2B1DA-615C-4374-B551-CFB054772476}" emma:medium="tactile" emma:mode="ink">
                <msink:context xmlns:msink="http://schemas.microsoft.com/ink/2010/main" type="inkWord" rotatedBoundingBox="13592,4886 18073,4802 18101,6306 13620,6390"/>
              </emma:interpretation>
            </emma:emma>
          </inkml:annotationXML>
          <inkml:trace contextRef="#ctx0" brushRef="#br0" timeOffset="73153.69">13316 4978 25 0,'0'0'137'0,"0"0"-9"0,0 0-10 0,0 0 0 15,0 0-14-15,0 0 3 0,0 0-8 0,0 0-4 16,0 0-10-16,0 0-2 0,0 0-6 0,0-16 1 16,0 16-7-16,0 0-3 0,0 0 2 0,0 0-12 15,0 0-8-15,0 0 0 0,0 0 0 0,0 0-7 16,0 0 0-16,0 0-10 0,-15-4 2 0,15 4-2 0,0 0-2 16,0 0 0-16,0 0 3 0,0 0-4 0,0 0-4 15,-21 11-1-15,21-11 1 0,-7 10 0 16,1-2 4-16,0-2-4 0,6-6-2 0,-8 14-2 0,1-3 2 15,1-1-2-15,1-3-2 0,-1 7-2 0,1-1-8 16,0 2 8-16,1 2-2 0,-2-3 1 0,4 3-4 16,1 1 2-16,-4-4-1 0,5 4-1 0,0-3 1 15,2 2-2-15,1 3-4 0,-2-5 3 0,1 1 3 16,2 1-2-16,-1 1-1 0,3-4 0 0,-2 4 4 16,2-1 0-16,2 0-2 0,-2-4 0 0,1 1-6 15,1 1 5-15,-1-2 0 0,4-1 1 0,-2 2-3 16,-2-2 2-16,4-1-1 0,-3 0-4 0,-2-4 9 15,3 3-4-15,2 0 3 0,-4-5-2 0,5 3 5 0,0-1-2 16,-3 0 0-16,0-2 1 0,3-1-3 16,-2 0 0-16,1 0 1 0,5-1-2 0,-5 0 1 15,2 0-2-15,-1-1-1 0,6 0-4 0,-3 2 3 0,3-4-1 16,-3 0 4-16,0 0-4 0,3 0 2 0,-4-3-3 16,3 0 3-16,-2-1-3 0,3 0 0 0,-2-1-3 15,3-1 0-15,-4-1 0 0,2 0 2 0,-1-2-3 16,1 0 2-16,-2-4-3 0,2 2 3 0,1-6-4 15,-4 7 5-15,4-7-7 0,0 1 4 0,-5 3-3 16,3-4-1-16,-4 1 3 0,3 0 0 0,-3-1-1 16,2 3-2-16,-4 0 1 0,0-1-1 0,2 0 0 15,-1-1 2-15,-2 2-3 0,-2 1 2 0,4-1-2 16,-4-1 2-16,2 2-1 0,-3-1 1 0,-4-1-3 16,1 5 5-16,2-1-5 0,-2-1 4 0,-3-3-4 0,2 5 5 15,-2-5-5-15,3 2 1 0,-3-1 1 16,-5-1 0-16,5 4-2 0,-6-5 4 0,4 5-2 15,-3-6-2-15,-1 3 2 0,3 0-1 0,-3 0 1 16,-1 1 0-16,-2-2-1 0,0 3 1 0,1-3-4 16,-2 0 1-16,1 5 2 0,-3-7 2 0,0 8-2 0,2-4 1 15,-4-1 0-15,-2 1-4 0,1 4 1 0,0-2 1 16,-4-1 1-16,4 2-2 0,-3 1-1 0,-6-2 5 16,7 7-1-16,-3-7-2 0,-6 6 2 0,7-1-1 15,-7 0-2-15,1 1 4 0,1-1-2 0,-6 2-3 16,8 1 4-16,-8 2 1 0,3 1-4 0,-1-2 1 15,1 5 0-15,-1 0 0 0,3-2-5 0,-2 2 5 16,-3 3 1-16,6 0-1 0,-3 3-2 0,2-2-7 16,1 3-6-16,2-2-4 0,-2 9-7 0,6-7-10 15,1 4-9-15,1 2-7 0,-2-1-10 0,6-1-10 16,-3 3-6-16,3 5-21 0,5-8-16 0,-1 4-8 0,2-2-10 16,5 2-37-16,-2 0-137 0,3-4-335 15,4 3 148-15</inkml:trace>
          <inkml:trace contextRef="#ctx0" brushRef="#br0" timeOffset="73750.43">14773 4671 123 0,'0'0'158'0,"2"-13"-12"15,-2 13-6-15,0 0-13 0,0 0-3 16,0-13-4-16,0 13-12 0,0 0-7 0,0 0-4 15,4-8-6-15,-4 8-5 0,0 0-11 0,0 0-3 0,0 0-10 16,0 0-2-16,0 0-4 0,0 0-4 0,0 0-2 16,0 0 1-16,-25 20-2 0,13-9 1 0,1-2-4 15,0 6 1-15,-7 4-2 0,1 0-2 0,-1 3-1 16,-4 9 1-16,3 1-13 0,-5 6 11 0,4 0-4 16,1 1 1-16,3 2-4 0,-2-1-3 0,3 2-6 15,4 0 0-15,-2 0 2 0,4 1-6 0,3-1 3 16,4 4-5-16,2 0-5 0,2-1 5 0,4-3-1 15,6 0-4-15,-2-2-2 0,4 2-13 0,4-4-13 16,2-1-20-16,4-1-12 0,0-5-19 0,2 0-29 16,-1-4-26-16,6-2-45 0,2-1-194 0,-9-10-390 15,12 7 173-15</inkml:trace>
          <inkml:trace contextRef="#ctx0" brushRef="#br0" timeOffset="76168.47">15158 5143 5 0,'0'0'194'0,"0"0"-12"0,0 0-16 0,6-10-7 15,-6 10-16-15,0 0-15 0,0 0-9 0,0 0-14 16,0 0-8-16,0 0-9 0,0 0-5 0,0 0-6 15,0 0-2-15,0 0-4 0,0 0-9 0,0 0-4 16,7 21-4-16,-7-21 0 0,-1 11-1 0,1-11 1 16,0 16-2-16,0-16-4 0,-3 18-6 0,3-18 4 15,0 19-4-15,0-8-2 0,0-11-1 0,6 20-5 0,-6-7-4 16,3-2 2-16,-3 0-6 0,1 1-1 0,5 2-1 16,-4-4-2-16,2 1-5 0,-1-1-1 0,-1 1-1 15,2 1 1-15,-2-3-4 0,1 1-1 0,-3-10 1 16,7 14-2-16,-5-9-6 0,-2-5 3 0,6 15 4 15,-6-15-4-15,4 9-6 0,-4-9 5 0,3 6 3 16,-3-6-4-16,0 0 0 0,6 8 4 0,-6-8-2 16,0 0 1-16,0 0-2 0,0 0 1 0,0 0-3 15,0 0 5-15,0 0-4 0,0 0-3 0,0 0 2 16,0 0-2-16,0 0-2 0,14-21 3 0,-14 21-3 16,6-15-2-16,-1 8-10 0,1-2 4 0,-4-2-4 15,1 1 2-15,6-2-6 0,-6-2 3 0,3-1-4 16,0 3-1-16,1-3-5 0,7 2 2 0,-2-4-7 15,0 2 7-15,-2 2 1 0,2-1 1 0,1-2-2 0,-1 4 5 16,-3-2 3-16,3-1 4 0,-1 4-4 0,2 1 1 16,-4-2-2-16,0 1 2 0,3 0 4 15,0 3 0-15,0-4-4 0,-5 4 6 0,7 1 2 0,-2-2 1 16,-2 4-4-16,-1-1 5 0,0-1-3 0,0 3 0 16,1 0-2-16,-10 4-4 0,17-10 8 0,-7 8-1 15,-10 2 3-15,18-5-2 0,-9 1 2 0,0 2 1 16,-9 2-3-16,18-2-1 0,-18 2 3 0,18-2-1 15,-9 2 1-15,-9 0-1 0,18-1 4 0,-18 1-3 16,13 2 2-16,-13-2-4 0,15 1 1 0,-15-1 0 16,13 8 2-16,-5-7 0 0,-8-1 2 0,7 9-6 15,-1-3-1-15,-6-6 5 0,8 15 9 0,-4-8 2 0,-2 4-3 16,1 4 1-16,-3-5 2 0,-3 3 5 0,1 0-3 16,1 5 6-16,-4-4-3 0,5 1 2 0,-1 0-2 15,-4 0 3-15,2 0-1 0,3-2 2 0,-3 1 0 16,2 3-2-16,-1-6 0 0,2 3-1 0,0 1 1 15,0-15 3-15,2 20-2 0,-1-9-1 0,4-4 2 16,-1 4 0-16,-1-2 4 0,5-1 0 0,-1 1 1 16,3-2-3-16,4 1-2 0,-1-1-3 0,1-2 0 15,4 3 1-15,-3-5-2 0,2 2-3 0,0-1-1 16,-1-2-6-16,-2 2-9 0,1-4-16 0,0 1-19 16,-4-1-12-16,-11 0-15 0,21-1-25 0,-10 1-20 15,-11 0-31-15,18-10-45 0,-12 3-181 0,4-4-397 16,-7 2 176-16</inkml:trace>
          <inkml:trace contextRef="#ctx0" brushRef="#br0" timeOffset="77036.58">15968 4315 51 0,'0'0'162'16,"0"0"-9"-16,0-15-15 0,0 15-12 0,0 0-6 15,0 0-12-15,7-7-11 0,-7 7-8 0,0 0-4 16,0 0-2-16,8-6-7 0,-8 6-4 0,0 0 2 16,0 0-2-16,0 0-4 0,0 0 1 0,10-6-2 15,-10 6-6-15,0 0 0 0,0 0-10 0,0 0-3 16,0 0-6-16,0 0-9 0,0 0-1 0,0 0 1 16,0 0-8-16,0 0-2 0,0 0-3 0,0 0-1 15,0 0-1-15,0 0 1 0,2 27-1 0,-1-19-4 16,-1-8 3-16,3 15 1 0,-3-15 2 0,-3 16 1 0,3-6 0 15,0-10-2-15,0 18 0 0,0-7 3 0,0 2-5 16,3-6 0-16,-3-7 0 0,0 25 1 0,0-14-4 16,-3 2 4-16,3 1-6 0,0-4-1 0,0 5 1 15,-1-2-1-15,2-1 0 0,-1-12 2 0,-1 20 1 16,1-9 0-16,-2 0-1 0,2-11 1 0,0 19-1 16,0-19-1-16,-1 18-5 0,-2-11 7 0,3-7-4 15,-2 14 1-15,2-14 0 0,-1 16-2 0,1-16-1 16,-3 12 1-16,3-12-3 0,0 14 2 0,0-14 1 15,0 10-1-15,0-10-1 0,0 0 0 0,-2 16-1 16,2-16-1-16,0 0-3 0,2 12 2 0,-2-12 1 16,0 0-1-16,0 9 1 0,0-9 1 0,0 0-3 15,0 0 2-15,3 13-3 0,-3-13-10 0,0 0-9 16,0 0-15-16,0 0-12 0,0 0-17 0,3 9-13 0,-3-9-26 16,0 0-15-16,0 0-25 0,0 0-29 0,0 0-172 15,0 0-370-15,0 0 163 0</inkml:trace>
          <inkml:trace contextRef="#ctx0" brushRef="#br0" timeOffset="77614.79">16312 4599 25 0,'0'0'160'0,"0"0"-14"0,0 0-6 0,0 0-10 16,0 0-5-16,0 0-10 0,0 0-1 0,0 0-4 16,0 0-4-16,0 0-6 0,0 0-7 0,0 0-8 0,0 0-3 15,0 0-14-15,15-15 5 0,-15 15-2 16,0 0-4-16,14-1-11 0,-14 1 2 0,0 0-9 15,18 0 6-15,-18 0-3 0,15 0-3 0,-15 0-1 16,21 0 2-16,-5 1-7 0,-1-2-2 0,3 2-3 16,-2-2-2-16,1 2-2 0,2-1-7 0,5-1 1 15,-5 1-1-15,1 0-6 0,-1 0 0 0,0 0-3 0,-1 1-3 16,-3-2-4-16,0 1 3 0,0 0-1 0,-15 0-2 16,18 1 0-16,-18-1-2 0,15-1-3 0,-15 1 0 15,10-2 3-15,-10 2-1 0,0 0-2 0,0 0-4 16,17 2 3-16,-17-2-5 0,0 0-6 0,0 0-6 15,0 0-5-15,10 1-11 0,-10-1-3 0,0 0-6 16,0 0-10-16,0 0-10 0,0 0-13 0,0 0-14 16,0 0-12-16,0 0-18 0,0 0-18 0,0 0-28 15,0 0-140-15,0 0-324 0,0 0 144 0</inkml:trace>
          <inkml:trace contextRef="#ctx0" brushRef="#br0" timeOffset="79122.38">17521 4375 33 0,'0'0'145'16,"6"-4"-5"-16,-6 4-8 0,0 0-2 0,0 0-11 16,6-7-19-16,-6 7 4 0,0 0-8 0,0 0-14 0,0 0-3 15,0 0-5-15,0 0-10 0,0-14-6 16,0 14-2-16,0 0-10 0,0 0 6 0,0 0-4 15,-15-13-7-15,15 13-2 0,-17-2 0 0,17 2-2 16,-16-4 0-16,5 0 1 0,11 4-6 0,-22 0-1 0,10-1 4 16,0-1-4-16,12 2-2 0,-25 0 3 0,10 0-1 15,3-1-3-15,-3 1 1 0,15 0-3 0,-22 1-2 16,10 1-3-16,-2-2-2 0,14 0-1 0,-21 3-3 16,9-3-1-16,12 0-3 0,-19 6 4 0,10-4-5 15,-1 1 0-15,10-3-3 0,-18 7 3 0,10-3-5 16,-1 2 3-16,2-1-4 0,7-5 3 0,-13 9-4 15,7-5-4-15,6-4 5 0,-14 9 3 0,8-4-4 0,6-5-2 16,-7 10 1-16,7-10 2 0,-6 11 3 16,6-11-3-16,-5 14-3 0,5-14 5 0,-1 10 1 15,1-10-1-15,0 0-3 0,4 18 0 0,-4-18 0 16,8 11 1-16,-5-5 0 0,3-2-1 0,0 2-3 16,0 3 3-16,3-2-2 0,-1-2 3 0,3 3-1 0,-1-2 3 15,1-1-2-15,-1 1 0 0,-1-1 2 0,5 1-3 16,-4-3-5-16,2 1 5 0,-3-1-2 0,3 1 4 15,-3-1 0-15,-9-3 1 0,19 4 0 0,-11-1-5 16,2-1-2-16,-10-2 3 0,11 1-1 0,-11-1 5 16,11 4-6-16,-11-4 0 0,0 0 3 0,12 4-2 15,-12-4 0-15,0 0-1 0,0 0 1 0,0 0-1 16,0 0 0-16,14 0 0 0,-14 0 3 0,0 0-4 16,0 0-1-16,0 0 1 0,0 0 2 0,0 0-1 15,0 0-2-15,0 0 1 0,0 0-4 0,0 0 4 16,0 0 2-16,0 0-4 0,0 0 5 0,0 0-4 0,-42 2 4 15,42-2-2-15,-16 5 3 0,16-5-3 0,-21 0 0 16,9 2 0-16,1 1 0 0,11-3-2 0,-23 2 3 16,14 1 3-16,-3 0-4 0,0-1 3 0,0 0-1 15,12-2-1-15,-17 7-1 0,7-4 2 0,1 1-1 16,0 0 2-16,9-4-1 0,-15 6-2 0,11-2 1 16,4-4 1-16,-12 7 0 0,12-7 2 0,-8 7-7 15,8-7 6-15,0 0 1 0,-6 7-1 0,6-7 1 16,0 0-1-16,-4 12-2 0,4-12 3 0,0 0 2 15,0 0-3-15,6 15 1 0,-6-15 1 0,6 6 0 16,-6-6 1-16,7 10-3 0,-1-5 5 0,-6-5-4 16,9 8 2-16,-9-8-2 0,15 7-1 0,-7-3 3 15,-1-2-1-15,-7-2-1 0,16 8 1 0,-5-5-8 0,-4 4 10 16,2-4-5-16,-9-3 3 0,18 7 0 0,-7-3 0 16,-2-3 1-16,-1 3-1 0,4-1-4 15,-1-1 2-15,-2 2 2 0,-9-4-2 0,19 2 2 0,-10 2 2 16,3-4-2-16,0 1 5 0,-12-1-3 0,19 4 2 15,-10-4 1-15,-9 0 5 0,20-4-2 16,-10 3 2-16,-10 1 1 0,15-3 1 0,-15 3 0 0,15-1 1 16,-15 1 0-16,16-6 4 0,-16 6-6 0,11-2 1 15,-11 2-1-15,10-3 1 0,-10 3 0 0,0 0 2 16,12-4-6-16,-12 4 6 0,0 0-5 0,9-5 0 16,-9 5 1-16,0 0-3 0,0 0-5 0,0 0 2 15,0 0-1-15,9-6-3 0,-9 6 2 0,0 0 1 16,0 0-4-16,11-4-2 0,-11 4 1 0,0 0 2 15,0 0-3-15,0 0-1 0,0 0-4 0,9-3-5 16,-9 3-11-16,0 0-13 0,0 0-15 0,0 0-12 16,0 0-13-16,0 0-6 0,0 0-18 0,0 0-17 0,0 0-26 15,0 0-32-15,0 0-199 0,0 0-399 16,0 0 177-16</inkml:trace>
        </inkml:traceGroup>
        <inkml:traceGroup>
          <inkml:annotationXML>
            <emma:emma xmlns:emma="http://www.w3.org/2003/04/emma" version="1.0">
              <emma:interpretation id="{B5D923F1-E103-40F2-BB88-B05D64CC3DDF}" emma:medium="tactile" emma:mode="ink">
                <msink:context xmlns:msink="http://schemas.microsoft.com/ink/2010/main" type="inkWord" rotatedBoundingBox="18629,5002 19102,4993 19126,6276 18653,6285"/>
              </emma:interpretation>
            </emma:emma>
          </inkml:annotationXML>
          <inkml:trace contextRef="#ctx0" brushRef="#br0" timeOffset="81586.75">18090 4465 64 0,'0'0'134'0,"0"0"-5"0,0 0-10 0,0 0-12 16,0 0-4-16,0 0-2 0,0 0-12 0,0 0-6 15,0 0-11-15,0 0 5 0,0 0-5 0,0 0-7 16,0 0 4-16,0 0-6 0,0 0-5 0,0 0-1 15,0 0-2-15,0 0-4 0,0 0 2 0,0 0-4 0,0 0-1 16,0 0-6-16,0 0 2 0,0 0-4 16,0 0 2-16,0 0-9 0,0 0-1 0,0-13 2 15,0 13-5-15,0 0-2 0,0 0 1 0,0 0-9 16,0 0 3-16,0 0 2 0,0 0-9 0,0 0 4 0,0 0 0 16,0 0-4-16,0 0 4 0,0 0-5 0,0 0-2 15,0 0 2-15,0 0 1 0,0 0-3 0,0 0-3 16,0 0 1-16,0 0 0 0,0 0-5 0,0 0 3 15,0 0-4-15,0 0 1 0,0 0 0 0,0 0 2 16,0 0-2-16,0 0-5 0,0 0-4 0,0 0 5 16,0 0 2-16,0 0 0 0,0 0-2 0,0 0 1 15,0 0 1-15,0 0 0 0,0 0-1 0,0 0-2 16,0 0 1-16,0 0-2 0,0 0 4 0,0 0 2 16,0 0-4-16,0 0 3 0,0 0-8 0,0 0 8 15,0 0-8-15,0 0 8 0,0 0 0 0,0 0-1 16,0 0-2-16,0 0 1 0,0 0 1 0,0 0-3 0,0 0 1 15,0 0 1-15,0 0-4 0,0 0 1 16,0 0 2-16,0 0 0 0,0 0 0 0,0 0-1 0,0 0 0 16,0 0 0-16,0 0-1 0,0 0 1 0,0 0 1 15,0 0-2-15,0 0 1 0,0 0 0 0,0 0-7 16,0 0 6-16,0 0 1 0,0 0 0 0,0 0-3 16,0 0 4-16,0 0 2 0,0 0-2 0,0 0 0 15,0 0 3-15,0 0 0 0,0 0 5 0,0 0 3 16,0 0-2-16,20 21 3 0,-20-21-3 0,7 4 0 15,-7-4 1-15,9 2-1 0,-9-2-2 0,9 8 3 16,-9-8-4-16,15 7 0 0,-9-2-1 0,3 0 0 16,-2-1 0-16,4 2-1 0,2 1 3 0,-1 2-1 0,-1-3-6 15,2 1 0-15,-1 2 2 0,0 0 2 16,0-3-3-16,-2 5 1 0,2-5-6 0,0 3 5 16,0 2 0-16,-1-1 0 0,-1 0 1 0,2 3-3 0,-2-5 4 15,-2 3-4-15,4 1 5 0,-2-1-6 0,-2-3 2 16,4 4 0-16,-3 0-3 0,-1 0 5 0,3 0-3 15,-2 2 2-15,0-2-2 0,0 3 3 0,3-4-2 16,-6 3-1-16,3 0 3 0,-2 3-2 0,1-6 3 16,-2 7-2-16,1-3 1 0,2-3-4 0,-5 3 3 15,5 0-1-15,-6 0 0 0,3-2-1 0,0 1-1 16,-3-2 1-16,2 3-3 0,-4-2 3 0,4 1-3 16,-2-4 3-16,-3 1 3 0,3 3-4 0,-3-1 0 15,0 1 0-15,1 1 4 0,-1-5-1 0,0-10 2 0,-1 22-3 16,1-8 0-16,-3-2-2 0,3 0 3 15,-2 1-3-15,2-13 2 0,-1 24 1 0,-4-12-2 16,4-1 0-16,-4 2-2 0,4 0 6 0,-5 2-1 0,3-2 1 16,0-4 2-16,0 2-1 0,-2 4 0 0,4-5 4 15,-4 1-1-15,1-4-2 0,-1 4 2 16,4 2 1-16,-5 0-1 0,2 0-1 0,-4 0 0 0,1 0 4 16,1 1-3-16,-2-2 4 0,2 0 0 0,-1 0-3 15,-1 2 2-15,1-2 0 0,-2 0 5 0,0 2-2 16,1-2-3-16,-2 0 1 0,1 0 5 0,-1 1-1 15,1 1-2-15,-2 0-2 0,2-2 2 0,0-3 1 16,0 3-1-16,0 0-2 0,2-1 2 0,0-2-2 16,1-1 0-16,-2-1-2 0,2 2 2 0,6-9-2 15,-12 12-2-15,6-5 3 0,6-7-1 0,-7 14-5 16,7-14 3-16,-9 6 4 0,9-6-6 0,0 0 4 16,-5 9-1-16,5-9 0 0,0 0-2 0,0 0 2 15,-7 3 2-15,7-3-3 0,0 0 1 0,0 0 1 16,0 0-3-16,0 0-2 0,0 0-14 0,0 0-28 15,0 0-32-15,0 0-27 0,0 0-34 0,0 0-40 16,0 0-62-16,0 0-173 0,0 0-438 0,12-34 193 0</inkml:trace>
        </inkml:traceGroup>
        <inkml:traceGroup>
          <inkml:annotationXML>
            <emma:emma xmlns:emma="http://www.w3.org/2003/04/emma" version="1.0">
              <emma:interpretation id="{C8E67C87-F41A-4FE7-B68E-DD5972AE59BE}" emma:medium="tactile" emma:mode="ink">
                <msink:context xmlns:msink="http://schemas.microsoft.com/ink/2010/main" type="inkWord" rotatedBoundingBox="20317,4910 21875,4881 21901,6295 20344,6324"/>
              </emma:interpretation>
            </emma:emma>
          </inkml:annotationXML>
          <inkml:trace contextRef="#ctx0" brushRef="#br0" timeOffset="82375.62">20292 4728 65 0,'12'-7'189'0,"1"-1"-12"0,-2-1-17 15,2 1-19-15,1-2-6 0,-3 0-8 0,3 2-7 16,-4-4-12-16,1 1-9 0,-1 0-14 0,-1-1-6 16,-3-1-5-16,0 2-6 0,0-4-7 0,-4-1-8 15,-2 2-4-15,-2-3-4 0,1 2-6 0,-4 2-4 0,-2-5-3 16,-1 4-2-16,-1-3-2 0,0 4-5 15,-4-2-2-15,1 5-5 0,-1-5 4 0,-1 8-2 16,-1-3-1-16,0 0 3 0,-4 2-5 0,2 1 2 0,3 4-1 16,-6-1-6-16,4 1 3 0,-1 2-3 0,2 1 2 15,3 4-4-15,-1 0-1 0,4 1 0 16,-4 2 2-16,-1 2-2 0,2 2 3 0,2 0-5 0,1 2 1 16,3 1 2-16,0 1 3 0,0 2-1 0,0-1-5 15,-1 9 6-15,5-3-2 0,1 1-1 0,-2-1 0 16,1 0 4-16,1 1-2 0,-1 5-2 0,2-3 2 15,2 2 4-15,-1 0-2 0,-1 0-2 0,0 0 2 16,0 0 1-16,5 8 0 0,-2 2 3 0,0-8-2 16,-2-1 2-16,2 7-1 0,0 0-1 0,5 0 0 15,-5-7 3-15,2 8-4 0,0-10-3 0,-1 5 4 16,1 6-5-16,4-11 4 0,-5 3-2 0,5-1-6 16,-1 7 7-16,1-1-2 0,-2-10-3 0,2 2 3 15,-4 1-3-15,4-4-2 0,-7 3 0 0,3-2 2 0,-2-2-1 16,3-1 4-16,-6-3-9 0,1 2 4 15,2-4 4-15,-1 2-5 0,-1-3 2 0,-1-1-2 0,3 0-5 16,-1 0-11-16,-2 0-12 0,1-1-13 0,-1-13-21 16,-1 18-4-16,2-8-27 0,-1-10-5 0,-3 18-25 15,3-18-4-15,-3 13-32 0,3-13-41 0,-1 11-103 16,1-11-323-16,0 0 144 0</inkml:trace>
          <inkml:trace contextRef="#ctx0" brushRef="#br0" timeOffset="82974.17">19795 5269 149 0,'0'0'165'0,"12"-7"-9"0,-12 7-12 0,15-2-4 0,-3 0-7 15,-12 2-14-15,25 2-5 0,-8-2-7 0,2 2-12 16,1 0-3-16,5-2-7 0,-1 5-7 0,1-1-2 16,5-1-5-16,-3 1-5 0,0 5-4 0,-1-5-3 15,1 2-5-15,0 0-6 0,6 0-3 0,-3 0-6 16,1 1 1-16,-3 0-4 0,1-2-5 0,-5 0 1 15,1 0-5-15,0 1-5 0,2-3 4 0,-1 2-2 16,-7-3 5-16,-1 3-3 0,1-4-1 0,1 3-2 0,-1-3 0 16,0 1 1-16,2-2 0 0,-3 0 0 0,-1 2 2 15,2-2-4-15,-1-2 6 0,-5 2-3 16,2-2 4-16,-3 1 0 0,-12 1-1 0,21-4-5 0,-10 2 1 16,-1-2-1-16,-1-2-3 0,-2 2-3 0,-7 4-1 15,14-11-2-15,-13 3 1 0,4-1-1 16,-5 9-6-16,3-19 3 0,-5 5 0 0,-2 2-7 15,-1-2 2-15,1 2-7 0,-4-4 4 0,-2 6-2 0,-3-6 3 16,2 3-4-16,-5 0 2 0,-4-2-2 0,5 2 0 16,0 4 3-16,-5-7 1 0,2 7-5 0,-6 0 2 15,3-3-4-15,2 5 2 0,-1 3 1 0,4-3 1 16,-5 3-4-16,1 1 3 0,1 1-2 0,4 0 2 16,-4 2-2-16,1 2 5 0,0-2-9 0,5 1-4 15,2 0-6-15,-1 2-7 0,-6 0-5 0,9 1-3 16,-3 3-10-16,5-4-11 0,-1 6-1 0,1-1-9 15,1 1 0-15,6-9-14 0,-6 15-4 0,6-4-12 16,0-11-16-16,8 19-15 0,-2-9-15 0,5-1-46 16,0 2-108-16,2-4-316 0,5-1 140 0</inkml:trace>
          <inkml:trace contextRef="#ctx0" brushRef="#br0" timeOffset="83363.7">20894 5268 141 0,'9'-3'177'0,"-9"3"-6"0,0 0-19 16,9-1-18-16,-9 1-13 0,0 0-18 0,0 0-7 15,0 0-12-15,0 0-8 0,0 0-10 0,15 5-3 16,-15-5-5-16,3 7-7 0,-3-7-1 0,5 13 2 16,-5-13-17-16,3 15 10 0,0-9-8 0,-3-6-1 15,3 14-5-15,1-7 3 0,-4-7-1 0,3 11-4 16,-3-11 5-16,5 11-3 0,-5-11 2 0,6 7-2 15,-6-7 12-15,0 0-1 0,6 7 5 0,-6-7-1 16,0 0-5-16,0 0 2 0,0 0-3 0,0 0-4 16,0 0 0-16,22-12-1 0,-22 12-4 0,6-9-3 0,-2 0-3 15,-4 9 0-15,5-17-2 0,-1 7-4 16,-2-1-1-16,4-2-1 0,0-1-6 0,-2 4 5 16,1-5-6-16,1 1 3 0,0-1-4 0,0-1 3 0,1 1 0 15,1 3-1-15,3-3-4 0,0 1-2 0,2 1 1 16,1-1-4-16,1 3 2 0,0 0 0 15,1 5-2-15,0-2-3 0,1 1-6 0,-1 4-5 0,-1-4-11 16,2 3-13-16,-1 1-11 0,0-1-12 0,-1 4-16 16,-6 0-15-16,-9 0-19 0,24 0-10 0,-12 0-29 15,-12 0-186-15,16 0-360 0,-16 0 160 0</inkml:trace>
        </inkml:traceGroup>
        <inkml:traceGroup>
          <inkml:annotationXML>
            <emma:emma xmlns:emma="http://www.w3.org/2003/04/emma" version="1.0">
              <emma:interpretation id="{1A0E8296-6F67-4327-AD48-9F9E174DE780}" emma:medium="tactile" emma:mode="ink">
                <msink:context xmlns:msink="http://schemas.microsoft.com/ink/2010/main" type="inkWord" rotatedBoundingBox="22847,5356 25588,5305 25598,5812 22857,5864"/>
              </emma:interpretation>
            </emma:emma>
          </inkml:annotationXML>
          <inkml:trace contextRef="#ctx0" brushRef="#br0" timeOffset="85315.15">22662 4843 68 0,'-9'-7'162'0,"9"7"-12"0,-10-7-9 0,10 7-20 16,-14-7-9-16,14 7-8 0,-13-8-3 0,5 5-11 16,8 3-9-16,-18-3-6 0,5 2 4 0,4-3-4 15,-6 4-3-15,15 0-5 0,-22 0-3 0,11 0-3 16,11 0-2-16,-24 0-1 0,12 1-4 0,12-1-4 15,-17 4-1-15,6-2-5 0,2 0-5 0,9-2-2 16,-18 7-4-16,12-1-5 0,-3-2-2 16,9-4-4-16,-13 10-2 0,8-6 2 0,5-4-5 0,-11 10-2 15,5-7-1-15,6-3 0 0,-3 16 0 0,3-16 1 16,-2 11-3-16,2-11-11 0,0 15 10 0,0-15 2 16,5 16-3-16,1-8-2 0,2 3 1 0,-3-3-3 15,4 0-7-15,0 5 6 0,-2-6 2 0,1 2 0 16,2 1-3-16,-2-2 1 0,1 3-4 0,1 0 3 15,2-5 0-15,-3 5 0 0,-3-1-2 0,0-2-3 16,1 1 0-16,-1 0 0 0,0-3 1 0,0 1 0 0,2 3 0 16,-2-3 1-16,-3 0-2 0,-3-7 1 0,10 15 2 15,-7-6-2-15,-3-9 2 0,5 12-5 0,-2-6 4 16,1 1 0-16,-4-7-4 0,3 13 3 0,-3-13-1 16,4 10 1-16,-4-10 1 0,0 11-3 0,0-11 5 15,0 0-4-15,-1 15-1 0,1-15 0 0,0 0 4 16,-5 14-1-16,5-14 3 0,-5 9 0 0,5-9-1 15,-14 4 5-15,14-4 1 0,-15 8 1 0,8-7 2 16,7-1 0-16,-20 5-4 0,7-5 2 0,1 2 1 0,-1-2-2 16,-2 0-5-16,-3 0 4 0,3-2-1 15,0 2-1-15,15 0-1 0,-28 0 3 0,17 0-4 16,11 0-4-16,-21-3-11 0,21 3-12 0,-18 0-1 0,18 0-12 16,-13 0-4-16,13 0-10 0,0 0-11 15,0 0-9-15,0 0-7 0,0 0-13 0,0 0-5 16,0 0-9-16,0 0-7 0,42-6-10 0,-23 5-36 0,0 1-83 15,8-3-258-15,0-1 115 0</inkml:trace>
          <inkml:trace contextRef="#ctx0" brushRef="#br0" timeOffset="85728.59">22847 5202 95 0,'12'0'102'0,"-12"0"-4"0,10 4-2 0,-10-4-10 15,11 1-8-15,-11-1 0 0,0 0-7 16,15 9 4-16,-15-9-4 0,6 4-2 0,-6-4-6 15,7 7-4-15,-7-7-8 0,6 7 8 0,-6-7 1 16,10 8-1-16,-5-3 2 0,-5-5-7 0,12 6-1 16,-5-1-1-16,1-1-1 0,-8-4 1 0,18 2-1 15,-8-1-3-15,-10-1-9 0,21 0 3 0,-11 3 0 16,5-6-5-16,0 2-5 0,0 1-2 0,0-4-6 0,0 2-4 16,0-3 2-16,-3 3-3 0,-2-2-7 0,1-1 8 15,-2 0-4-15,4-2 2 0,-2-1-7 0,-2 4 3 16,-2-2-3-16,6-1-1 0,-7 0-1 0,2-3-1 15,-4 2-3-15,2 2 0 0,-3-4-2 0,2 0 3 16,-5 10 1-16,0-17 0 0,0 17-2 0,-8-19 1 16,2 8-2-16,0 5-1 0,-3-4 1 0,-3-1 3 15,-2 1-5-15,2 0 2 0,-6 3 7 0,3-1 3 16,-5 1 0-16,3 2-2 0,0 0 1 0,-1-1-4 0,-1 2-5 16,-1-1 4-16,6 5-2 0,-6-2 3 15,4-2-5-15,-2 3 4 0,0 2-3 0,3 2-2 16,3-2 1-16,2 2-7 0,-2 1-17 0,1-2 4 15,11-2-11-15,-15 4-9 0,8 3-10 0,7-7-15 16,-14 10-6-16,10-6-5 0,4-4-15 0,0 0-11 16,0 0-9-16,13 19-36 0,-5-13-114 0,1-1-277 0,4-3 123 15</inkml:trace>
          <inkml:trace contextRef="#ctx0" brushRef="#br0" timeOffset="86926.62">23439 5024 100 0,'8'-6'178'0,"-8"6"-8"0,0 0-17 0,0 0-11 0,10-4-12 16,-10 4-8-16,0 0-14 0,0 0-9 15,0 0-7-15,0 0-7 0,19 4 1 0,-19-4-8 0,0 0-4 16,9 6-4-16,-9-6-6 0,8 7-3 0,-8-7-4 15,9 13-6-15,-6-8-5 0,1 1-3 0,-4-6-3 16,8 18-5-16,-7-11-2 0,4 0-1 0,-4 3-3 16,-1-10-6-16,6 21 3 0,-4-11-4 15,1 1-2-15,-3 0-3 0,2-1-3 0,0 0 3 16,1 1-5-16,-3-11 1 0,1 20-4 0,-1-11 2 0,0-9 1 16,2 17-2-16,-2-10-4 0,0-7 3 0,3 15-2 15,-3-15 2-15,1 13-3 0,-1-13 1 0,3 10-3 16,-3-10 0-16,0 0 3 0,5 11-3 0,-5-11 1 15,0 0 4-15,0 0 0 0,0 8-2 0,0-8-2 16,0 0 0-16,0 0 2 0,0 0-1 0,0 0-3 16,0 0 2-16,0 0-5 0,15-22-1 0,-15 22-1 0,7-9-6 15,-1 2 0-15,0-2 0 0,-6 9-1 0,12-15-3 16,-6 7-6-16,2-2-2 0,0 0 5 0,3-3-1 16,-2 4 1-16,1-5-2 0,2 5 2 0,-3-1-1 15,3 0 5-15,-3-1-2 0,2 0 1 0,-4 4-1 16,3 2 3-16,-1 0 1 0,2-1 1 0,-5-2-1 15,4 1 3-15,-10 7-1 0,14-10 8 0,-8 6-5 16,1-3 7-16,-7 7-3 0,13-3-5 0,-13 3 7 16,12-4-2-16,-12 4-1 0,9-3 2 0,-9 3-6 15,0 0 4-15,0 0 1 0,0 0 0 0,18 7 0 16,-18-7-8-16,9 7 8 0,-9-7 2 0,6 11-2 16,-6-11 2-16,6 11 0 0,-3-1 0 0,2-4 0 15,-4 4 5-15,-1-10-1 0,8 16-6 0,-8-6 4 16,4 0 0-16,-4-10-2 0,5 16 4 0,-4-5 0 15,0-1-2-15,1 0 0 0,-2-10-2 0,3 17 3 16,0-8 5-16,1-3-9 0,-4-6 4 0,6 15-3 0,2-10-1 16,-2 2 6-16,3-3-2 0,-9-4 0 0,10 11 0 15,-1-10 0-15,-1 3-2 0,-8-4 1 0,18 3 4 16,-5-2-4-16,-6 1-1 0,-7-2-2 0,21-2 2 16,-10-2-3-16,-11 4 3 0,27-5-2 0,-14 1 2 15,-1-3-4-15,-3 1 4 0,6-3-4 0,0 1-3 16,-3-1 3-16,1-1-8 0,0 1 6 0,4-2-7 15,-4 1 5-15,-4-1-1 0,8 0-1 0,-8 1 2 16,3-1-4-16,-4 1 3 0,3 1 3 0,-2 2-2 16,1-3 5-16,-2 2 2 0,-1 1 0 0,-1 3-2 15,-6 4 6-15,14-13 3 0,-11 9 0 0,-3 4-3 16,10-11-3-16,-10 11 2 0,8-2 0 0,-8 2 1 16,0 0-3-16,0 0 0 0,0 0-2 0,14 2 1 0,-14-2-4 15,0 0 6-15,8 9-3 0,-8-9 1 16,9 9 2-16,-3-5 1 0,-6-4 2 0,9 10 0 15,-5-2 2-15,2-1 2 0,2-2 3 0,1 3 2 0,3 0 2 16,-4-3 4-16,7 0-1 0,-3 1-6 0,-1 3 3 16,2-7-7-16,2 4 7 0,-1-3-5 0,3 2 2 15,-2-1-4-15,2-2 4 0,-1-2-7 0,4 0-1 16,-1 0 2-16,-3-2-2 0,4-1 0 0,-1 2-3 16,1-2 1-16,-1 1 5 0,0-3-7 0,-2 0 1 15,-1-1 1-15,1-1-4 0,-1-3 3 0,0 2 0 16,-1-3-3-16,-1 1 0 0,-2 0 2 0,0 3-5 15,-5-7-7-15,3 1 4 0,-4 4 1 0,2-6 2 16,-5 6 0-16,-3-4-4 0,0 2 1 0,0 11-5 0,-3-20 3 16,-3 12 3-16,-2-2 1 0,2 1-2 15,-5 5 2-15,-1-4 2 0,0 1-1 0,-2 0-3 16,-2 4-2-16,1-2 3 0,-1 4 3 0,-1 1-3 16,1 0-1-16,-1 1 3 0,1 2-3 0,-1 2 1 15,3 1 0-15,0-1-1 0,1 5 2 0,2-3 2 16,5 0-3-16,0 0 1 0,-1 4 0 0,1 0 3 15,3-2 1-15,0 6-1 0,3-15-1 0,6 24 3 0,0-10 2 16,4-1-2-16,-1 1 0 0,9 4 1 0,2 0 1 16,5-5-1-16,-3 0 0 0,1 3 0 0,4-6 0 15,-2 4-1-15,5-7-1 0,-5 4 3 0,-1-5-3 16,0 3 3-16,-6-4-2 0,0-1-2 0,-3-3-7 16,2 5-14-16,-8-6-9 0,3 2-11 0,0-1-18 15,-12-1-22-15,20-3-31 0,-20 3-22 0,16-6-53 16,-7 3-134-16,-2-3-346 0,2 1 153 0</inkml:trace>
        </inkml:traceGroup>
        <inkml:traceGroup>
          <inkml:annotationXML>
            <emma:emma xmlns:emma="http://www.w3.org/2003/04/emma" version="1.0">
              <emma:interpretation id="{D1B65948-25A7-4CF2-8F6E-74A8190E68B8}" emma:medium="tactile" emma:mode="ink">
                <msink:context xmlns:msink="http://schemas.microsoft.com/ink/2010/main" type="inkWord" rotatedBoundingBox="26551,5166 28733,5125 28747,5853 26565,5893"/>
              </emma:interpretation>
            </emma:emma>
          </inkml:annotationXML>
          <inkml:trace contextRef="#ctx0" brushRef="#br0" timeOffset="88665.88">26315 4810 25 0,'0'0'141'0,"10"-7"-6"0,-10 7-9 15,9-2-2-15,-9 2-11 0,11-7-2 0,-11 7-5 16,0 0-8-16,10-4-8 0,-10 4-2 0,0 0 3 16,12-9-6-16,-12 9-7 0,0 0 4 0,7-4-2 15,-7 4-6-15,0 0-4 0,0 0-8 0,0-12-3 16,0 12-5-16,0 0-7 0,0 0-8 0,0 0-1 15,-16-13-8-15,16 13 0 0,-13-6-3 0,7 2-4 16,6 4-3-16,-24-3 1 0,12-1-1 0,12 4-5 16,-27 0-2-16,11 0 1 0,1 0-4 0,1 0 2 15,1 4-2-15,1-2-1 0,-2 2-3 0,1-1 1 16,0-1-4-16,-2 3 1 0,7 1 2 0,-4-1-2 16,5 2 2-16,-5 0-1 0,4 0 1 0,-1 0-6 15,9-7 2-15,-10 14-1 0,4-7-1 0,6 4 2 16,0-11-9-16,-7 15 11 0,7-6 2 0,-3 2 0 15,6 2-4-15,1-3 6 0,-1 1-9 0,3 1 6 0,0-4 0 16,1 6-2-16,4-3 2 0,1-2 5 0,4 4-13 16,-4-4 13-16,2 2-4 0,2-4-1 0,-3 0 2 15,4 3-2-15,-2-3-1 0,1-2-2 0,-2-1 4 16,2 2 3-16,-9-3-6 0,2 1 1 0,0-4-1 16,-9 0 3-16,14 6-1 0,-14-6 6 0,0 0-4 15,10 4 1-15,-10-4 5 0,0 0-1 0,12 0-2 16,-12 0-6-16,0 0 1 0,0 0-1 0,0 0-2 15,0 0 0-15,0 0-2 0,0 0 4 0,-34-16-4 16,20 11 2-16,1 0 1 0,-3 5-7 0,-1-2 6 16,1 3-2-16,-2-2-7 0,-2 1 9 0,7 0 0 15,-6-3-6-15,5 6 3 0,-5-2 4 0,5 3-2 16,0 2-1-16,-3-1-1 0,10 0-2 0,-7 2 3 0,5 0 0 16,-1-4 0-16,7 6 0 0,-3 0 5 15,6-9-3-15,-3 14-2 0,3-14 2 0,0 19-1 0,3-11 0 16,3 0 5-16,1-2-1 0,2 3-5 0,5 2 5 15,-1-3-3-15,6 0 3 0,7 2 0 0,-1-3 0 16,2 0-1-16,-2 3-4 0,4-3 3 0,-2-2-3 16,-1-3 5-16,3 4-1 0,-4-3 1 0,-5 3-3 15,0-4 1-15,3-1-1 0,-7-1 0 0,-1 0-4 16,2 0-8-16,-4-1-16 0,0-1-18 0,-13 2-10 0,15-5-14 16,-7 3-25-16,-8 2-17 0,16-8-19 15,-10 2-39-15,3-1-147 0,-1-1-340 0,-3 2 150 16</inkml:trace>
          <inkml:trace contextRef="#ctx0" brushRef="#br0" timeOffset="89441.55">26776 4616 70 0,'0'0'165'0,"-6"-7"-23"15,6 7 2-15,0 0-3 0,0 0-10 16,0 0-12-16,0 0-12 0,0 0 1 0,0 0-11 16,-8-7-3-16,8 7-5 0,0 0-4 0,0 0-3 0,0 0-9 15,0 0-7-15,0 0-3 0,0 0-4 16,0 0-8-16,0 0-2 0,0 0-8 0,0 0-3 15,0 0 0-15,0 0-6 0,0 0-1 0,0 0 0 0,0 0 0 16,0 0-4-16,27 22 5 0,-21-16-5 0,4 1 3 16,-1 0-3-16,5 0-2 0,-1 0-1 0,2 4 0 15,2-1-4-15,-1 0-4 0,3 4 6 16,7-4-7-16,-5 1 2 0,4 0-3 0,-3 2-3 0,4-2 2 16,-5 2-4-16,4-4 0 0,-6 5-5 0,7-2 5 15,-10-5 1-15,8 2-1 0,-9 2 0 0,1-4-2 16,1 1-2-16,-4-1-1 0,-1-2 4 0,1 1-3 15,-5-1 0-15,4 1 0 0,-2-3-4 0,-1 0 2 16,-1 0-2-16,1 1 2 0,-9-4 2 0,13 5-1 16,-13-5-2-16,13 3 3 0,-13-3-7 0,12 4 7 15,-12-4-7-15,14 2 7 0,-14-2-1 0,0 0-2 16,9 2 3-16,-9-2-1 0,0 0 2 0,0 0-2 16,0 0 0-16,0 0-2 0,10 5-2 0,-10-5-1 0,0 0-1 15,0 0 2-15,0 0-6 0,0 8 3 16,0-8 3-16,0 0-3 0,0 0 4 0,-6 20-5 15,6-20 5-15,-7 11-1 0,1-2 0 0,0 0-2 0,-2 1 1 16,-4 2 4-16,5 0-1 0,-6-1-5 0,1 3 4 16,1-1 0-16,-5 1 1 0,1 2-5 0,-3-1 4 15,3 0 5-15,-1 2-7 0,-1-3 2 0,4 3 1 16,-2-1 0-16,2-2 4 0,-1-2-1 0,1 2-7 16,-2-1-9-16,4-1-11 0,1 0-9 0,-2 0-12 15,4-2-5-15,0-1-13 0,2 1-14 0,1 0-6 16,-1-4-26-16,6-6-5 0,-3 16-16 0,3-16-12 15,0 10-164-15,0-10-330 0,0 0 146 0</inkml:trace>
          <inkml:trace contextRef="#ctx0" brushRef="#br0" timeOffset="89911.79">27682 5066 88 0,'0'0'151'0,"0"0"-2"15,0 0-17-15,0 0-12 0,0 0-5 0,0 0-5 16,0 0-4-16,0 0-5 0,0 0-7 0,0 0 1 15,-3 36-3-15,6-26-10 0,-3-10-2 0,8 10-7 16,-2-4-9-16,-2 2 12 0,5-5-2 0,-3 6-4 16,5-3-4-16,2 0-3 0,2 2-10 0,-4-1 4 15,2-1-7-15,6 0 2 0,-4-3-7 0,2 3-3 16,-1-3 0-16,3-1-2 0,5-1-1 0,-9 2-1 16,5-3-1-16,-1 0-1 0,2-3 2 0,-2 2-1 15,1-2-3-15,-1-4-1 0,-1 3-2 0,1-3-1 0,-1-3-3 16,5 0-2-16,-7 0-7 0,-1-1 2 15,4-3-4-15,-5-3-3 0,-1 3-3 0,1-5 3 16,-8 3-4-16,-3-1-1 0,0-3-1 0,-9-2-3 0,0 0-5 16,-8 1-2-16,1-2-7 0,-7 3 3 0,-2 1-3 15,0 4-4-15,-1-2-5 0,-4 3 0 0,2-1-13 16,-2 4-7-16,5 2-11 0,-4 5-19 0,0 4-16 16,6-2-15-16,-5 5-17 0,2 4-26 0,4 0-55 15,-5 4-134-15,8-1-359 0,-2 5 159 0</inkml:trace>
        </inkml:traceGroup>
      </inkml:traceGroup>
    </inkml:traceGroup>
    <inkml:traceGroup>
      <inkml:annotationXML>
        <emma:emma xmlns:emma="http://www.w3.org/2003/04/emma" version="1.0">
          <emma:interpretation id="{D33EB17E-4281-40ED-8528-6E5AC93C99FF}" emma:medium="tactile" emma:mode="ink">
            <msink:context xmlns:msink="http://schemas.microsoft.com/ink/2010/main" type="paragraph" rotatedBoundingBox="6269,6738 31820,7662 31757,9416 6206,849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81C5C9E-60C1-4999-9341-D43D8913BD89}" emma:medium="tactile" emma:mode="ink">
              <msink:context xmlns:msink="http://schemas.microsoft.com/ink/2010/main" type="line" rotatedBoundingBox="6269,6738 31820,7662 31757,9416 6206,8492"/>
            </emma:interpretation>
          </emma:emma>
        </inkml:annotationXML>
        <inkml:traceGroup>
          <inkml:annotationXML>
            <emma:emma xmlns:emma="http://www.w3.org/2003/04/emma" version="1.0">
              <emma:interpretation id="{CC12F025-F1C7-4770-9548-3BCCBC2641D8}" emma:medium="tactile" emma:mode="ink">
                <msink:context xmlns:msink="http://schemas.microsoft.com/ink/2010/main" type="inkWord" rotatedBoundingBox="6251,7237 8394,7314 8350,8555 6206,8477"/>
              </emma:interpretation>
            </emma:emma>
          </inkml:annotationXML>
          <inkml:trace contextRef="#ctx0" brushRef="#br0" timeOffset="96386.01">5682 7523 67 0,'0'0'149'0,"0"0"-8"0,0 0-18 16,0 0-9-16,0 0-9 0,0 0-8 0,0 0-7 15,0 0-10-15,0 0-4 0,0 0-7 0,-1 13-3 16,1-13-1-16,0 0-8 0,0 0 4 0,0 0-8 15,0 0-9-15,0 0 11 0,0 0-5 0,0 0 1 16,0 0 4-16,0 0-1 0,0 0-2 0,0 0 7 16,0 0 2-16,0 0-4 0,0 0-4 0,0 0-2 15,0 0 1-15,22-9 6 0,-22 9-9 0,27-11 3 16,-14 5 3-16,7 1-4 0,2-5 2 0,-2 0-3 0,3 0-4 16,3-1-2-16,2 3-6 0,-2-5-6 15,3 0 0-15,-3 1-2 0,4 1-6 0,-2-2 0 0,8-5-7 16,-1 2 4-16,-11 0-5 0,5 2 0 0,-5-3-2 15,1 0-2-15,-3 1-4 0,1-2 0 0,-2-3-1 16,-1 0 3-16,1 1-4 0,-3 3 0 0,-3-3-1 16,0-4-1-16,-2 6 1 0,-1-6-1 0,-1 7-3 15,-4 2 2-15,2-6-3 0,-3 5 0 0,0-2 2 16,2-3-1-16,-5 5-1 0,0 0 2 0,1-1-3 16,-2 1 4-16,-2 1-2 0,1-1-1 0,-1 3 0 15,0 0-2-15,0 0 3 0,0-2-2 0,0 15-2 16,-1-18 5-16,1 18-5 0,0-24 1 0,-2 13 0 15,2 11 1-15,-3-18-3 0,2 9 3 0,1 9-1 16,-6-15-1-16,0 8-4 0,6 7 5 0,-8-10-6 0,8 10 4 16,-12-10-1-16,12 10 2 0,-7-5 0 0,7 5 0 15,-17-1 0-15,17 1 4 0,-13 0-4 0,13 0 1 16,0 0 1-16,-25 2 1 0,19 2-3 0,6-4-2 16,-20 9 2-16,11-5 1 0,-1 3 0 0,-7 0 2 15,6 3 0-15,-3-1-4 0,1 4 3 0,2-1 1 16,-8 5-2-16,2 1 3 0,0 1-2 0,0 0-5 15,1 1 11-15,-1 2-2 0,1 2 3 0,2-1 2 16,0 2-4-16,-1 0 3 0,3 3-1 0,-2 6 0 16,1 0-1-16,7-8-2 0,-3 1 3 0,3 0-1 15,2 2-2-15,1 0 3 0,-6 5-5 0,6-7 6 16,0 2-4-16,-2-4 2 0,5 5-1 0,0-3 2 0,-3 0-2 16,6 1-3-16,-3 7-1 0,0-9 2 15,3 3-1-15,-3 5 2 0,2-9 0 0,2 0 0 16,1-3 3-16,-2-6-4 0,0 5 0 0,1-7 0 0,2 4-1 15,0-1 1-15,1-4 1 0,5 1-1 0,-4-3 3 16,4-2-3-16,1 2 0 0,1-3 3 0,3-1 1 16,0 0-2-16,4-1-3 0,4-3 3 0,0-3-3 15,1 1 2-15,-2-1 0 0,1-1-1 0,2-1-3 16,-2-3 2-16,2-1-1 0,-2-1-6 0,4 0-3 16,-13 0-3-16,8-6-3 0,-2 2-2 0,1 0 0 15,-1-2 5-15,-5 6 1 0,-2-4-2 0,-2-2 4 16,0 5-2-16,-2-2 4 0,-2-1 3 0,-2 4-3 15,-1-3 9-15,-6 10 2 0,11-11 7 0,-8 6 5 0,-3 5 4 16,6-11 1-16,-6 11-1 0,0 0-2 16,6-6-3-16,-6 6-6 0,0 0 3 0,0 0-1 15,0 0 1-15,0 0-1 0,0 0 2 0,0 0 1 0,-26 22-1 16,20-13-3-16,2-1 4 0,-5 7-3 0,6-1 3 16,-2 0-2-16,-1 3 1 0,0-3 0 0,3 3 0 15,3-6-3-15,-3 6 1 0,3-3-1 0,0-1-2 16,3 0 1-16,0 3-1 0,0-7 3 0,-3-9-1 15,3 17-2-15,3-8 3 0,2-4-3 0,1 1 2 16,-2-1-2-16,2 1 1 0,0-4-3 0,2 3-2 16,2-3 0-16,-4-1 3 0,7 2-8 0,1-3-12 15,-4 0-18-15,-1-3-20 0,-12 3-29 0,19-1-32 0,-5-1-36 16,-14 2-55-16,13-7-245 0,-10-1-484 0,0-2 214 16</inkml:trace>
          <inkml:trace contextRef="#ctx0" brushRef="#br0" timeOffset="96651.31">6694 7302 137 0,'6'-19'251'0,"-9"1"-16"0,3 0-14 0,0 4-14 15,-3-4-14-15,6 5-22 0,0 2-19 0,-3 11-11 16,-3-17-14-16,3 17-16 0,3-14-16 0,-3 14-17 16,5-7-18-16,-5 7-18 0,0 0-14 0,0 0-14 0,0 0-18 15,0 0-21-15,20 21-9 0,-17-15-10 0,-3-6-12 16,4 19-12-16,2-8-21 0,0 5-13 0,-3-2-9 16,2 0-34-16,1-3-120 0,0 4-285 0,1 0 126 15</inkml:trace>
          <inkml:trace contextRef="#ctx0" brushRef="#br0" timeOffset="97279.5">6923 7607 14 0,'0'0'204'16,"6"13"-12"-16,-6-3-17 0,3-2-15 0,-3-8-13 16,8 15-6-16,-8-6-6 0,6 0-10 0,-3-1-11 0,0 3-11 15,4 1-11-15,-4 0-9 0,0-1-3 0,3-3-10 16,-6 2-2-16,4-1-8 0,2-1-5 15,-6-8-4-15,6 16-9 0,-3-7 1 0,-1 0-5 0,-2-9-3 16,6 13-2-16,-6-13-5 0,6 12 1 0,-6-12-7 16,6 10 1-16,-6-10-3 0,1 8-3 15,-1-8-1-15,9 4 0 0,-9-4-3 0,0 0-6 0,14 6 7 16,-14-6-1-16,9 0 0 0,-9 0-2 0,13-9-5 16,-4 4 3-16,4-1-4 0,1-3-5 0,-2-2-4 15,1 3-4-15,4-3-1 0,-1 0 2 0,3-3-3 16,1-3 3-16,-7 6-1 0,7-3 2 0,-1-3-7 15,0 4 9-15,-5 2-3 0,1 2 3 0,-5 0 1 0,1-1 12 16,-2 4-1-16,-1 1 11 0,-8 5 1 16,14-8 2-16,-11 5-7 0,-3 3-1 0,10-6-6 0,-10 6 2 15,0 0-5-15,0 0 4 0,0 0-1 0,0 0 2 16,9 16-1-16,-9-16 0 0,-3 19-1 0,3-19 4 16,-3 18-3-16,3-1 1 0,0-3-4 0,-3-3 5 15,3 4-2-15,0 1-1 0,-3-6-2 0,3 5 1 16,0-15 0-16,-3 24 1 0,6-14-2 0,-6 0 0 15,9 0-1-15,-6-10 1 0,3 18-3 0,-3-11-2 16,0-7 3-16,6 11-2 0,-6-11 2 0,8 10-1 16,-8-10-6-16,12 4 3 0,-12-4-4 0,13 0-3 15,-13 0-4-15,19-5-4 0,-8 0-5 0,1-1 2 16,-2-1-6-16,4-1-1 0,1-3-2 0,-2 1 0 0,3-5 4 16,4 1 0-16,-1-3-1 0,-8 6 7 0,8-7 0 15,-4 5 0-15,-2 3 5 0,-2 0 5 16,-2 2 1-16,4-1 2 0,-7 2 6 0,5 2-2 0,-5-2 0 15,-6 7 5-15,16-6-4 0,-10 2 1 16,-6 4 4-16,0 0 1 0,24 6-3 0,-15 2 7 16,0-4-5-16,-2 6 3 0,2-3-2 0,-1 6 2 0,1 0-2 15,1 3 0-15,-1-2 1 0,1 9-3 0,4-1-2 16,-11-4-10-16,6 4-22 0,-6 4-19 0,-3-5-33 16,-3 4-42-16,0-1-66 0,-6-1-152 0,1-5-367 15,-8 0 163-15</inkml:trace>
        </inkml:traceGroup>
        <inkml:traceGroup>
          <inkml:annotationXML>
            <emma:emma xmlns:emma="http://www.w3.org/2003/04/emma" version="1.0">
              <emma:interpretation id="{8607E4CE-F192-48BB-9D58-995F543D3FB3}" emma:medium="tactile" emma:mode="ink">
                <msink:context xmlns:msink="http://schemas.microsoft.com/ink/2010/main" type="inkWord" rotatedBoundingBox="9445,7169 11822,7255 11784,8302 9407,8216">
                  <msink:destinationLink direction="with" ref="{FCAB41D8-FD66-42DA-80BB-8BB78BE31E79}"/>
                </msink:context>
              </emma:interpretation>
            </emma:emma>
          </inkml:annotationXML>
          <inkml:trace contextRef="#ctx0" brushRef="#br0" timeOffset="103290.74">8883 7245 11 0,'0'0'145'0,"0"0"-20"0,0 0 1 0,0 0-12 16,5-9-1-16,-5 9-9 0,0 0-4 0,0 0-1 15,0 0-1-15,9-5-7 0,-9 5-4 0,0 0-10 16,0 0-6-16,0 0-2 0,0 0-4 0,0 0-12 15,0 0-3-15,0 0-7 0,0 0-5 0,0 0-3 0,0 0-5 16,0 0-1-16,0 0 2 0,0 0 0 16,0 26 0-16,0-26-1 0,0 14-2 0,0-14-4 0,-3 17 1 15,3-6 3-15,0-11-2 0,0 18 2 0,0-18 0 16,0 18-4-16,0-8-1 0,0 2 1 0,3-1 0 16,-3 0-4-16,4 1 0 0,-4-12-3 15,2 20 1-15,-1-9 1 0,2 3-4 0,-3-4 1 0,3-2-3 16,-3-8-2-16,0 21 1 0,3-11-2 0,-3-10-2 15,3 17 0-15,3-10 0 0,-6-7 0 0,0 14-1 16,0-14 0-16,1 11-3 0,-1-11 4 0,3 8 0 16,-3-8-3-16,0 0 4 0,0 0-7 0,0 0 5 15,3 12 4-15,-3-12 8 0,0 0-4 0,0 0-1 16,0 0 3-16,0 0-6 0,0 0 1 0,0 0 0 0,0 0-3 16,0 0 0-16,26-13-1 0,-20 6-4 15,-6 7 0-15,7-12 1 0,-1 6-2 0,0-4 2 16,-1 2 3-16,5-3-3 0,-4-1-2 0,3 4-1 0,-2-3-1 15,2 1-2-15,2 0-3 0,-2-1 0 0,0 1 1 16,-2-2-2-16,1 1 3 0,1-1-3 16,-1 0 3-16,0 4-3 0,5-2 5 0,-1 1-4 0,2-2 4 15,-8 5-4-15,4-4 1 0,2 2 0 0,-4-2 3 16,2 7 0-16,-4-4-3 0,0-1 2 0,4-1-3 16,-4 4 3-16,5-2-1 0,-2 1-1 0,-3 0 0 15,4 1 5-15,-1-1-2 0,-9 6-3 0,16-5 3 16,-7 1-7-16,-9 4 4 0,14-10 2 0,-8 7-4 15,-6 3 6-15,13-5-2 0,-13 5 1 0,11-5 2 16,-11 5-2-16,13-2-5 0,-13 2 3 0,12-2 0 16,-12 2 1-16,0 0-2 0,16 0 7 0,-16 0-7 15,0 0 2-15,17 1-1 0,-17-1 1 0,7 6 0 0,-1-1 1 16,-6-5-3-16,6 10 3 0,-3-1-1 16,-3-9 2-16,6 16 2 0,-6-5 2 0,3-2 4 15,-1 2-1-15,-2 2 3 0,0 4 0 0,0-4-2 0,0 3 3 16,0-1-2-16,0 1 0 0,0-1 3 0,0 3-2 15,0-2 3-15,0-1-3 0,0 1 0 0,0-2-3 16,0 0 0-16,0 0-2 0,3 1 3 0,0-2-3 16,-3 0 1-16,0 0 0 0,6-2 3 0,-5 0-3 15,4 1 1-15,-1-4-3 0,2 6 4 0,0-5-11 16,-2 1-14-16,2 0-14 0,5 1-18 0,-5-1-15 16,0-3-13-16,1 2-19 0,-1-1-18 0,2-1-17 15,-2-2-27-15,-6-5-181 0,12 6-366 0,-12-6 162 16</inkml:trace>
          <inkml:trace contextRef="#ctx0" brushRef="#br0" timeOffset="103984.62">9820 6723 93 0,'4'-10'120'0,"-4"10"-6"0,0 0-6 0,3-12-7 15,-3 12 0-15,0 0-9 0,3-9 3 0,-3 9-4 16,0 0 0-16,6-6-3 0,-6 6-4 0,0 0 3 0,0 0-8 16,0 0-6-16,0 0-4 0,2-11-7 0,-2 11-6 15,0 0-10-15,0 0-10 0,0 0 5 0,0 0-3 16,0 0 5-16,0 0-4 0,0 0 0 0,0 0-1 15,-11 31 6-15,11-31-3 0,-3 17 3 0,3-8-3 16,0 7-4-16,0-5 0 0,0 4-1 0,0-1-2 16,0-1 3-16,0 1-6 0,0 1-8 0,0 0 2 15,0 0-1-15,0-2 1 0,0 1-3 0,0-3-10 16,0 2 7-16,0-13-6 0,-1 19 2 0,1-9-5 16,-3 0 2-16,3-10 2 0,0 21-3 0,-2-14-2 15,2-7 1-15,-1 19 0 0,-1-10-1 0,2-9 1 16,-4 16-2-16,1-8-2 0,3-8 3 0,-3 14-2 15,3-14-12-15,-5 10-13 0,5-10-12 0,-3 16-15 16,3-16-12-16,-1 9-10 0,1-9-24 0,-5 12-6 16,5-12-19-16,0 0-13 0,0 12-33 0,0-12-137 15,0 0-324-15,14 4 144 0</inkml:trace>
          <inkml:trace contextRef="#ctx0" brushRef="#br0" timeOffset="104340.23">10145 6996 78 0,'0'0'194'0,"0"0"-13"16,0 0-12-16,0 0-10 0,0 0-10 0,9-5-12 15,-9 5-13-15,0 0-7 0,0 0-7 0,0 0-6 16,0 0-7-16,16 0-3 0,-16 0-3 0,17 1-5 16,-17-1-5-16,21 0-5 0,-12 1-7 0,5-1-6 15,4 0-4-15,-3 3-6 0,-4-3-6 0,2 0-2 16,4 0-5-16,2 0-2 0,-3 0-4 0,-4-3-2 16,-12 3-8-16,30 0 2 0,-18 0-5 0,0-1 2 0,-2 0-4 15,-10 1-1-15,20 0-4 0,-20 0-2 0,18-2-14 16,-18 2-9-16,15-1-14 0,-15 1-12 15,13-2-18-15,-13 2-13 0,12-2-20 0,-12 2-20 0,13-2-20 16,-13 2-20-16,0 0-188 0,11-6-364 0,-11 6 161 16</inkml:trace>
          <inkml:trace contextRef="#ctx0" brushRef="#br0" timeOffset="105183.78">11156 6735 48 0,'0'0'184'0,"8"-5"-11"0,-8 5-15 0,0 0-9 16,3-10-8-16,-3 10-12 0,0 0-3 0,0 0-14 16,0 0-12-16,0 0-5 0,0-14-7 0,0 14-11 15,0 0-5-15,0 0-5 0,-18-3-1 0,18 3-6 16,-18-3-7-16,18 3 0 0,-21 3-6 0,21-3-4 15,-24 3-2-15,9 2-3 0,2-3-4 16,-2 2 0-16,1-1-3 0,1 3-1 0,1-2-3 16,0 0-1-16,-1 4-6 0,1-2 0 0,4-2-7 0,-2 1 5 15,2 0 2-15,0 1-8 0,0 0 1 0,1 3 2 0,-1-4-4 16,8-5-3-16,-10 12 0 0,4-5 3 16,6-7-5-16,-8 14 3 0,8-14-1 0,0 10 1 15,0-10 1-15,2 16-3 0,-2-16-3 0,6 14 4 16,-2-8 0-16,4 0-1 0,-1 1-3 0,1-2 4 15,2 2-2-15,0-1 0 0,5 1-2 0,-6-1 1 16,5-1-4-16,1 2 2 0,-2-3 2 0,-2 2-2 16,0-4 0-16,-2 3 0 0,0-5 1 0,-9 0-1 0,14 4-4 15,-14-4 4-15,12 3-3 0,-12-3 4 0,0 0-2 16,12 4-1-16,-12-4-2 0,0 0-2 0,6 6-3 16,-6-6 7-16,0 0 0 0,0 0-3 0,0 0 1 15,0 0 0-15,0 0-3 0,0 0 4 0,0 0 2 16,-30 7-1-16,30-7 0 0,-18 1-2 0,7 2-1 15,0 0 1-15,-3-1 4 0,-1 3-3 0,3-1 0 16,0 0 6-16,2-1-3 0,-7 4-3 0,4-3 0 16,3 4 1-16,-4-1 0 0,4-2 5 0,-2-1-4 15,3 3 4-15,1 0-4 0,1-1 1 0,7-6-5 16,-13 10 6-16,7-2-1 0,1 0 1 0,5-8-1 16,-7 9 3-16,7-9-1 0,-3 11-1 0,3-11 4 15,0 0 0-15,3 14-4 0,-3-14 1 0,12 11-2 16,-4-5 2-16,3-1 2 0,2 1-1 0,1 0-5 15,2-1 7-15,2-2-4 0,1 1 1 0,1-1 0 16,5 0-2-16,-1-2-1 0,1-2 2 0,1 2-2 0,-7-2-2 16,10-2 3-16,-10 3 3 0,0-3-7 15,-1-1 3-15,0-1 0 0,-1 0 1 0,-3 1-3 0,0-1-1 16,-4 3-1-16,-2-2-7 0,-8 4-4 0,15-6-7 16,-15 6-15-16,10-5-14 0,-10 5-17 0,0 0-9 15,0 0-14-15,0 0-12 0,0 0-16 0,0 0-31 16,0 0-190-16,0 0-367 0,0 0 163 0</inkml:trace>
        </inkml:traceGroup>
        <inkml:traceGroup>
          <inkml:annotationXML>
            <emma:emma xmlns:emma="http://www.w3.org/2003/04/emma" version="1.0">
              <emma:interpretation id="{E329D974-1789-4C89-9898-DA536C133CDC}" emma:medium="tactile" emma:mode="ink">
                <msink:context xmlns:msink="http://schemas.microsoft.com/ink/2010/main" type="inkWord" rotatedBoundingBox="13597,7617 17018,7741 16977,8882 13556,8758"/>
              </emma:interpretation>
            </emma:emma>
          </inkml:annotationXML>
          <inkml:trace contextRef="#ctx0" brushRef="#br0" timeOffset="112165.28">13028 7885 46 0,'0'0'114'0,"0"0"1"0,0 0-13 0,0 0-5 16,0 0-3-16,0 0-7 0,0 0-1 0,0 0 2 16,0 0-11-16,0 0-1 0,0 0-2 0,0 0-1 15,0 0 3-15,0 0-5 0,0 0-7 0,0 0 1 16,0 0-3-16,5-9-3 0,-5 9-6 0,0 0-10 16,0 0 4-16,0 0-10 0,0 0-6 0,12-2 0 0,-12 2-9 15,15 0 1-15,-15 0-4 0,19 1 1 16,-4 0 3-16,-2 2-4 0,7 0-2 0,-1 0-2 15,8 1 1-15,-5 0 0 0,5-2-2 0,3 3 1 0,-3 1 0 16,4-1-2-16,-1-2 2 0,9 3-3 16,-11-1 1-16,-1 1-1 0,0-1 1 0,-8-3-1 15,1 2-11-15,-1-2 14 0,0-1 0 0,-4 3 1 16,3-2-6-16,-3-1 3 0,-3 2 1 0,-3-2 1 0,1 3 1 16,-10-4-4-16,18 2-2 0,-9-2 1 0,-9 0-3 15,15 1 2-15,-15-1-2 0,14 4-2 16,-4-4 0-16,-10 0-1 0,13 2 3 0,-13-2 0 0,17 0-4 15,-17 0 1-15,16 4-2 0,-16-4 1 0,14 0-2 16,-14 0 3-16,12 0 1 0,-12 0-4 0,0 0 2 16,14 0-1-16,-14 0 2 0,0 0-1 0,12 2-2 15,-12-2-2-15,0 0 3 0,0 0-3 0,0 0 2 16,0 0-4-16,0 0-12 0,0 0-17 0,0 0-17 0,0 0-17 16,0 0-6-16,0 0-12 0,0 0-25 0,0 0-38 15,-41-7-152-15,26 6-323 0,0 0 144 16</inkml:trace>
          <inkml:trace contextRef="#ctx0" brushRef="#br0" timeOffset="112553.16">13212 8134 73 0,'0'0'135'0,"0"0"-7"16,0 0-9-16,0 0 0 0,0 0-10 0,0 0 4 16,6 13-8-16,-6-13-9 0,0 0-2 0,9 5-6 0,-9-5-8 15,13 3 6-15,-3 0-8 0,-10-3-2 16,18 1-5-16,-1 0-3 0,-1-1-6 0,2 0-2 15,1 5-3-15,7-5-3 0,4 2-1 0,-4 1-4 16,1-2-4-16,5 4-3 0,-5-3-2 0,4 2-3 16,-3-3-4-16,1 2-4 0,0 1-1 0,-2-1 0 0,0 0-8 15,-6-3 1-15,-2 5 2 0,1-5-7 0,-2 6 1 16,-5-4-2-16,-3 2-3 0,1-4-3 0,-11 0-14 16,16 3-6-16,-7-2-16 0,-9-1-12 0,9 5-21 15,-9-5-15-15,6 6-22 0,-6-6-15 0,0 0-39 16,2 10-152-16,-2-10-326 0,0 0 144 0</inkml:trace>
          <inkml:trace contextRef="#ctx0" brushRef="#br0" timeOffset="114331.34">14057 8074 91 0,'0'0'171'0,"0"0"-22"0,20-2-6 16,-20 2-16-16,18 0-6 0,-9 2-11 0,-9-2-2 16,23-2-12-16,-14 2-1 0,5-1-6 0,-2 0-4 15,3-2-2-15,1 2-6 0,-3-2-2 0,1-3-8 16,1 5-7-16,3-4 2 0,-3 0-5 0,0 0 2 15,2-1-9-15,-2 0 0 0,2-2-2 0,-1 2-10 16,-1-5 2-16,3 1-2 0,-3 0-5 0,7-5-1 0,-1 1-3 16,0 1-5-16,0-4-5 0,-2 3 2 15,2-4-3-15,3 0-3 0,-5-1-1 0,2 1-1 0,0-2-2 16,0 0-3-16,0-2 0 0,4-4-2 0,-5 5 0 16,-1 0 1-16,3-8 0 0,-2 9-3 0,-7-2-1 15,1-1-2-15,-1 2-3 0,-1-1 2 16,-2 2 0-16,4-4-1 0,-8 2 0 0,3 2 0 0,-3 2-1 15,1-3-2-15,-2 3-1 0,-4 1 3 0,2-4 1 16,2 3 2-16,-5 1 0 0,1 3-6 0,-2-3-3 16,1 4 4-16,-2-2 3 0,-1 2-4 0,-1-1 2 15,-2 2 2-15,0 0-2 0,1 1 0 0,-2 2 3 16,-1-1-3-16,1 2 2 0,-1 0 0 0,-3-2 3 16,3 2-4-16,-4 3-1 0,0-3 2 0,3 5-2 15,2-4-2-15,7 7 3 0,-20-8 2 0,13 3 0 16,-4 1-9-16,11 4 8 0,-16-7-2 0,7 5-1 15,9 2 4-15,-13-5-1 0,13 5-1 0,-11-1 4 0,11 1-5 16,0 0-7-16,-18 1 7 0,18-1 3 0,-15 7-3 16,15-7 6-16,-11 9-5 0,0-3 4 0,7-2 1 15,-5 6-1-15,0-5 1 0,1 8 3 0,1-3-1 16,-4 4 2-16,4 1 1 0,-2-2 1 0,3 1 1 16,-1 4-3-16,-2-1 0 0,1 3 5 0,2-3-4 15,2 2 0-15,-1 3 4 0,-1-1-1 0,0 2 0 16,3 1-3-16,-3 1 2 0,3 1-1 0,-1-2 2 15,1 0-1-15,0 2-4 0,0 0 3 0,1 2-4 16,1-2 4-16,-1 3-3 0,-1-3 0 0,2 1-2 16,1 1 3-16,1-3-3 0,2 1 2 0,-1-4 3 0,1 2-4 15,0-1 1-15,4-1 0 0,-1-4 2 16,2-3-3-16,4 5 2 0,-2-6 0 0,4 7-5 16,2-7 5-16,-1-2-3 0,6 4 2 0,0-6 0 0,3 0 0 15,2 3-3-15,0-4 0 0,1 1 0 16,-1-3 2-16,0 0-1 0,1-3 1 0,-4-2-2 0,3 3-1 15,-1-5 0-15,-5 1 0 0,-1-2-5 0,-3-4 0 16,4 3 0-16,-2-2 1 0,0-3-2 0,-5 0 0 16,0-4 0-16,1 3-1 0,1 0 1 0,-3-3-1 15,1-1-1-15,-4-1 2 0,3 2 2 0,-3 2-1 16,-3-6-4-16,6 6 4 0,-6-2 0 0,1 4 4 16,-5-3 2-16,-2 10 5 0,10-12 2 0,-10 12 1 15,6-9-1-15,-6 9 3 0,8-8-6 0,-8 8 0 16,0 0-4-16,0 0 0 0,0 0-2 0,0 0-3 15,0 0 4-15,0 0 3 0,0 0-4 0,0 0 1 0,15 17 2 16,-11-10 0-16,-4-7 0 0,7 17-3 16,-1-6 5-16,-3 1-4 0,2-4 2 0,1 7-2 15,-5-7 3-15,7 4 0 0,-2-3-1 0,-5 1-1 0,5 0 2 16,-1-3 0-16,-5-7 1 0,7 17-1 0,-1-13 0 16,0 3 0-16,-6-7-2 0,6 8 2 0,-6-8-1 15,4 8-5-15,-4-8-9 0,6 7-11 0,-6-7-12 16,0 0-12-16,11 1-9 0,-11-1-29 0,0 0-20 15,0 0-18-15,0 0-31 0,10-12-56 0,-10 12-125 16,3-12-361-16,-3 12 160 0</inkml:trace>
          <inkml:trace contextRef="#ctx0" brushRef="#br0" timeOffset="114571.59">15247 7606 148 0,'-3'-11'212'0,"3"11"-15"0,-3-22-14 0,3 22-14 0,2-13-15 15,-2 13-15-15,0-13-12 0,0 13-15 16,1-13-9-16,-1 13-16 0,0 0-10 0,5-7-8 0,-5 7-13 16,0 0-11-16,0 0-18 0,0 0-10 0,0 0-16 15,0 0-9-15,0 0-12 0,15 25-18 16,-14-17-7-16,4 0-11 0,2 6-17 0,1-1-6 0,2 1-11 15,-1-1-28-15,2 2-115 0,-2-4-253 0,2 0 113 16</inkml:trace>
          <inkml:trace contextRef="#ctx0" brushRef="#br0" timeOffset="115212.98">15480 7827 44 0,'8'10'173'0,"-8"-10"-13"15,7 10-10-15,-3-3-6 0,1-2-8 0,1 1-25 16,-6-6 4-16,12 14-12 0,-6-6-12 0,0 0-9 15,0 0-4-15,0 0-5 0,-2-1-4 0,1 0-6 0,-5-7 0 16,7 13-7-16,-1-3 0 0,-1-3-10 0,-5-7 0 16,7 12-5-16,-7-12-1 0,2 8-7 15,-2-8-1-15,7 9-5 0,-7-9-12 0,4 9 7 0,-4-9-2 16,0 0-1-16,6 6-1 0,-6-6 3 0,0 0 0 16,0 0-1-16,9 5-1 0,-9-5-5 0,0 0 1 15,0 0 1-15,0 0-5 0,21-7-3 0,-13 1 4 16,-8 6-3-16,18-7-3 0,-8 0-4 0,0-2-7 15,4 3-13-15,-2-5 1 0,0 4-2 0,3-1-1 16,0-1-2-16,-2-1-4 0,0-2 0 0,4 2 2 16,-4 0 5-16,1 1-2 0,-1 2 7 0,-1-3 2 15,-3 5 4-15,1 0 11 0,-1-1 5 0,-1 1 0 16,-8 5 5-16,13-8 4 0,-13 8-6 0,11-5 2 16,-11 5-4-16,0 0 0 0,10-2-5 0,-10 2 6 15,0 0 1-15,0 0 5 0,17 6 4 0,-17-6-2 16,5 11 2-16,-5-11 1 0,5 11 0 0,-2-3 3 0,0 2-1 15,-3-10 2-15,6 14 1 0,-2-4-1 0,-1 0 0 16,3-2-2-16,-1 1 0 0,-2-2-5 16,1 2 3-16,2-3-10 0,-6-6 3 0,8 13 0 15,-2-6 2-15,-3-1-2 0,-3-6 0 0,10 12-4 0,-4-8 5 16,0 3-3-16,-6-7-4 0,10 3 2 0,-10-3 0 16,12 3 0-16,-12-3-3 0,15 0-3 0,-15 0 2 15,18-4 1-15,-18 4-4 0,18-9-8 0,-9 4-9 16,4-5-2-16,1 3 0 0,-2-3-8 0,0 2-4 15,1-1-3-15,-2-5 5 0,2 4-3 0,-1-1 5 16,1 1 4-16,-2 3 2 0,-1-1-2 0,1 2-2 16,-4-2 3-16,2 1 2 0,2 2 3 0,-11 5 1 15,17-8 2-15,-8 7-2 0,-9 1 2 0,15 0-1 16,-15 0 5-16,20 7 1 0,-20-7 4 0,15 7-1 16,-6-3 1-16,-2 1 6 0,0 1 0 0,2 5-1 15,2-1 4-15,1 3-1 0,-5 1-4 0,1 0 2 0,-1-3-4 16,1 6 8-16,-4-3-1 0,4 0-2 0,-7 3-7 15,2 1-17-15,-3 6-20 0,-4-6-23 0,-1-1-29 16,-4 4-37-16,0-4-204 0,-6-2-357 0,0 3 158 16</inkml:trace>
        </inkml:traceGroup>
        <inkml:traceGroup>
          <inkml:annotationXML>
            <emma:emma xmlns:emma="http://www.w3.org/2003/04/emma" version="1.0">
              <emma:interpretation id="{E672BEF6-BDA2-4283-9578-C3783513A6CF}" emma:medium="tactile" emma:mode="ink">
                <msink:context xmlns:msink="http://schemas.microsoft.com/ink/2010/main" type="inkWord" rotatedBoundingBox="18667,7187 21055,7273 21008,8582 18620,8496">
                  <msink:destinationLink direction="with" ref="{CF859C60-F7DA-4B9B-8632-F2EDC2EECF9A}"/>
                </msink:context>
              </emma:interpretation>
            </emma:emma>
          </inkml:annotationXML>
          <inkml:trace contextRef="#ctx0" brushRef="#br0" timeOffset="135223.15">18106 7245 86 0,'0'0'130'0,"0"0"-4"0,0 0-9 0,0 0-2 16,0 0-12-16,0 0-6 0,0 0-8 0,0 0-2 15,0 0-10-15,0 0 2 0,0 0-9 0,0 0-5 16,0 0-6-16,0 0 1 0,24-9 0 0,-24 9-5 16,0 0-2-16,0 0-1 0,11-3-5 0,-11 3-2 15,12-2-1-15,-12 2-2 0,15-2-1 0,-15 2-1 16,19-9-1-16,-10 5-3 0,4 2 3 0,4-2-8 15,-1-1 2-15,1-1-3 0,0-1-2 0,3 3-4 16,5-6-1-16,-1 0-1 0,0 2-1 0,1-2-1 0,1-1-3 16,-4 0-2-16,2 4 1 0,1-6-3 0,-2 6-1 15,0-4 0-15,0-3 0 0,-4 3-2 0,4-2-3 16,-4-1 5-16,-1 4 1 0,1-5-3 0,1-1-2 16,-10 7-6-16,6-4 7 0,4-2-3 0,-10 2-6 15,2 2 5-15,-1-1 3 0,-2 0-1 0,-2-2-4 16,5 4 1-16,-5 0-1 0,1-5 1 0,-2 4-2 15,0-3-1-15,-2 4 0 0,1 3 0 0,-2-7 1 16,-3 14-3-16,3-21 2 0,0 12 2 0,-3 9-4 16,1-19 2-16,-2 11 0 0,1 8-4 0,-6-16 2 0,3 8-2 15,3 8 3-15,-5-14-4 0,-1 8 1 0,6 6 2 16,-10-11 2-16,10 11-3 0,-9-9 1 0,2 1-1 16,-1 5 3-16,8 3-1 0,-15-6-5 0,6 2 3 15,9 4-1-15,-15-3 2 0,15 3-2 0,-18-1 0 16,18 1-1-16,-15-3-6 0,15 3 8 0,-16 6 0 15,16-6 0-15,-16 6 0 0,5-1 2 0,1 2 1 16,-2 4 3-16,0-3-3 0,0 4 1 0,-3 1-3 16,3 2 1-16,-3 3-1 0,0 2 4 0,-1 2 0 15,1 2-1-15,0-2 1 0,3 1 1 0,-3 5-1 16,3-3 1-16,0 1-1 0,-1 9 3 0,4 1-1 16,2-10-1-16,1 11 1 0,1-10 0 0,5-1-4 15,0 1 2-15,0-3 2 0,0-1 0 0,5-4 0 16,1 3-6-16,2-2 7 0,0-4-1 0,5 3-2 15,-2-6 3-15,2-1-1 0,8 5-3 0,-6-8 4 0,6 3 0 16,4 0-5-16,-4-2 1 0,-1-4-1 16,0-4 5-16,0 3-4 0,5-2 5 0,1 1-4 0,-6-1-1 15,0-2 3-15,7-2-5 0,-7 1-1 0,-2 0 1 16,3-3 1-16,-3 0-5 0,-3 1 3 16,3-1-3-16,-3-1 6 0,-3 2-4 0,3-4 0 0,-3 1 3 15,-3 2-3-15,-9 3 2 0,16-4-1 0,-16 4-2 16,10-7 2-16,-2 4-3 0,-8 3 2 0,0 0-4 15,10-3 0-15,-10 3 3 0,0 0 0 0,0 0 3 16,0 0-7-16,0 0 4 0,0 0 3 0,15 6-3 16,-15-6-2-16,0 0 6 0,8 7 0 0,-8-7-4 15,6 4 3-15,-6-4 3 0,12 8-1 0,-6-5-2 16,3 0 0-16,1 1 0 0,0-1 1 0,8 0-1 16,-4-2 1-16,1 5 0 0,3-6-2 0,-4 1 6 15,3 1-4-15,-2-2 1 0,0 0 1 0,4-2-1 16,-1 1-3-16,-2-5 2 0,1 5 2 0,-4-3-1 15,2 0-2-15,-1-1 1 0,-3-3-5 0,-2 2 5 16,2-2 0-16,-2-3 1 0,-2 5 0 0,-1-7-7 0,0 6 5 16,0-4 0-16,-4 4-3 0,1-4 3 0,-3-2 0 15,0 13-3-15,-9-24 4 0,6 13-2 0,-3-1-1 16,-2 2-1-16,-4 0 4 0,3-2-3 16,-7 3 2-16,3-4 4 0,-1 5-2 0,-1 0-3 0,-3 0 1 15,3 3 1-15,-4 2 1 0,0 0 0 0,4-1-3 16,-5 4 1-16,2 0 1 0,2 3-8 0,-2-2-16 15,-1 0-9-15,2 4-12 0,4 0-8 0,-3 5-17 16,7 0-14-16,-2 1-15 0,5-3-15 0,5 0-22 16,-1 3-164-16,2-11-325 0,0 19 144 0</inkml:trace>
          <inkml:trace contextRef="#ctx0" brushRef="#br0" timeOffset="135628.67">19270 7407 196 0,'0'0'190'0,"0"0"-17"0,18 0-20 16,-18 0-12-16,0 0-12 0,9 4-13 0,-9-4-4 15,7 10-16-15,-3-6-7 0,-4-4-13 0,8 16-4 16,-2-9-6-16,0 1-6 0,1 3-4 0,1 1-1 16,-4 1-6-16,2 1-1 0,2 3-7 0,-1 1-1 0,-1-1-8 15,0 1 2-15,-1-1-6 0,1 0-2 0,4 6-1 16,-7 1 0-16,3-4-5 0,0 0-3 0,-2 2 0 15,-2-7 0-15,-1 3-2 0,-1 1-2 0,0 4-1 16,0-5 3-16,0-3-7 0,-1-1-1 0,-1 3 1 16,-1-1 1-16,0-3-8 0,-1 3 7 0,-2-2 0 15,1-2-3-15,-1-4 9 0,1 0-2 0,-1 2-1 16,0-3 0-16,-2-1 5 0,-5 3 1 0,-1-6 2 16,-2 3-2-16,-1-5 0 0,0 2-6 0,-3-6-1 15,-4 2 3-15,-5-6 0 0,9 3-5 0,-8-3 3 0,-4 1-2 16,-3-8 3-16,9 2-5 0,5 0-1 15,-2-1 1-15,0-3 0 0,4 1-4 0,5 4 2 16,-1-2-1-16,5 0 1 0,3 0-2 0,-1 1 2 16,1 0-13-16,4-2-9 0,6 3-19 0,3-3-16 0,-2 0-18 15,13 4-19-15,2-7-21 0,3 4-39 16,5-3-193-16,10-4-370 0,-1 0 164 0</inkml:trace>
          <inkml:trace contextRef="#ctx0" brushRef="#br0" timeOffset="136097.56">19927 7407 153 0,'0'0'165'0,"0"0"-9"16,0 0-22-16,0 0-3 0,0 0-7 0,0 0-8 15,0 0-8-15,0 0-8 0,-19 34-4 0,16-26-5 0,-1-1-13 16,-2 0-4-16,0 2-6 0,6-9-4 16,-9 13-7-16,4-6-6 0,1 0-6 0,4-7-5 15,-11 13-2-15,8-7-2 0,3-6-6 0,-6 9 0 0,6-9-1 16,-6 9-5-16,6-9-1 0,0 0-1 16,0 0 8-16,0 0 5 0,-4 11-4 0,4-11-3 0,0 0 0 15,0 0-2-15,0 0-3 0,0 0-3 0,31-17 1 16,-17 9-7-16,1 2-2 0,-4-5-3 0,7 2-3 15,0 1-4-15,6-1 0 0,-1-2-2 0,2 0-4 16,-1 2 0-16,0-3-2 0,1 2 2 0,2 1-1 16,-3-1 0-16,-5 4 2 0,0 2-10 0,-1-2 9 15,0-2 3-15,0 5-2 0,2 2 1 0,-6 1 3 16,1-4 2-16,-1 2 3 0,-1 4-1 0,4 2 4 16,-8-2-1-16,2 1 3 0,-2 4 0 0,-1 1-5 15,4 0 6-15,-2 3-1 0,1-1-2 0,-4 3 4 16,4 0-3-16,-2 1-1 0,2-1 0 0,0 9 0 15,-4-2-2-15,-1-2 2 0,-1-1-3 0,4 4-19 16,-3 3-24-16,-5-3-31 0,-1 1-29 0,-1-6-52 16,-8-1-204-16,3-2-383 0,-3 0 170 0</inkml:trace>
        </inkml:traceGroup>
        <inkml:traceGroup>
          <inkml:annotationXML>
            <emma:emma xmlns:emma="http://www.w3.org/2003/04/emma" version="1.0">
              <emma:interpretation id="{5BEA4938-D691-4D74-A57A-C6BDDFA8EF7A}" emma:medium="tactile" emma:mode="ink">
                <msink:context xmlns:msink="http://schemas.microsoft.com/ink/2010/main" type="inkWord" rotatedBoundingBox="22534,8586 24136,8644 24122,9011 22521,8953"/>
              </emma:interpretation>
            </emma:emma>
          </inkml:annotationXML>
          <inkml:trace contextRef="#ctx0" brushRef="#br0" timeOffset="142794.33">21992 8103 104 0,'0'0'125'0,"0"0"-8"0,0 0-10 15,0 0 2-15,0 0-8 0,0 0-3 0,0 0-13 16,0 0-7-16,0 0 0 0,0 0-9 0,0 0 0 15,0 0-2-15,0 0-4 0,0 0-2 0,0 0-5 16,0 0 2-16,0 0-2 0,0 0-6 0,0 0-8 16,0 0 3-16,0 0-5 0,0 0-4 0,0 0 1 15,0 0-3-15,0 0-1 0,0 0 4 0,0 0-17 16,0 0 14-16,0 0-7 0,0 0-1 0,0 0-6 0,0 0 2 16,0 0-1-16,0 0-4 0,0 0 3 0,0 0-3 15,54-1 4-15,-41 1-4 0,5 1 8 16,3 1-3-16,5-4-2 0,-1 5 0 0,2-3 8 0,0 4-5 15,-1-2 4-15,0-2-6 0,1 5-2 0,-1-3 1 16,0 3-1-16,-8-5-7 0,1 3 2 0,3-2-2 16,-5 0-1-16,-2 0 5 0,3 3-4 0,-5-4-3 15,-1 0 1-15,3 0-4 0,0 0 0 0,-5 2 0 16,-10-2-2-16,20 0 3 0,-20 0-1 0,16 0-1 16,-16 0 0-16,14 0-1 0,-14 0-2 0,13 0-1 15,-13 0 4-15,12 1-3 0,-12-1 3 0,12 3-3 16,-12-3 0-16,0 0 2 0,0 0-2 0,0 0 2 15,13-4-5-15,-13 4 3 0,0 0 1 0,0 0 0 16,0 0 1-16,0 0-6 0,0 0 0 0,0 0 0 16,0 0-7-16,0 0-8 0,0 0-8 0,0 0-4 15,0 0-7-15,0 0 1 0,0 0-4 0,0 0-8 0,0 0-11 16,0 0-2-16,0 0-16 0,0 0 1 0,0 0-8 16,-40 8-4-16,28-7-6 0,-1-1 1 0,-1 2-12 15,-1-1-9-15,-1 2-32 0,-1-3-75 0,0 0-238 16,0 0 105-16</inkml:trace>
          <inkml:trace contextRef="#ctx0" brushRef="#br0" timeOffset="143232.97">22030 8320 4 0,'0'0'136'15,"8"6"-4"-15,-8-6-7 0,0 0-4 0,15 2-8 16,-15-2-9-16,14 1-3 0,-14-1-3 0,18 0-5 16,-8 0-4-16,-10 0-1 0,21 3 1 0,-11-3-7 15,5 0-10-15,0 0-4 0,0-3-2 0,0 3-2 16,3 0 0-16,-3 0-4 0,4 3-1 0,-1-3-3 15,2 0-3-15,-4-3-3 0,3 6-4 0,1-3-4 0,-1 1 0 16,1 3-8-16,-5-4 2 0,2 3-5 16,1-3-2-16,-3 3-4 0,0-2 0 0,-1 1-2 15,-2-2-7-15,-12 0-1 0,26 4 0 0,-12-3-8 0,-2 0 4 16,0-1 0-16,-12 0-2 0,16 0-3 16,-16 0 4-16,15 0-1 0,-15 0 2 0,16 1-3 15,-16-1-2-15,12 0-2 0,-12 0 4 0,0 0-3 0,11 4-4 16,-11-4-2-16,0 0-7 0,10 3-10 0,-10-3-8 15,0 0-12-15,0 0-8 0,14 0-9 0,-14 0-10 16,0 0-1-16,0 0-13 0,13 0-14 0,-13 0-9 16,0 0-28-16,0 0-30 0,19-3-105 0,-11-2-285 15,-8 5 126-15</inkml:trace>
          <inkml:trace contextRef="#ctx0" brushRef="#br0" timeOffset="144013.84">23097 8165 63 0,'0'0'138'16,"0"0"-14"-16,0 0-2 0,0 0-5 0,0 0-14 15,0 0-7-15,0 0-6 0,0 0-14 0,0 0-6 16,0 0-9-16,0 0 2 0,0 0-7 0,0 0 1 16,0 0-3-16,0 0-4 0,0 0-5 0,-29 13-3 15,29-13-2-15,-6 13-5 0,6-13 1 0,-5 12-4 0,2-2-8 16,0-2 4-16,0 3-1 0,3-11 2 0,-1 23-6 15,1-11-1-15,0 3 1 0,1-6-5 16,2 5 3-16,-1-4 1 0,4 1 3 0,0 2-5 0,-3-2 1 16,4-1 5-16,5 0-5 0,-2 2 1 0,1-2 1 15,1-3 2-15,1 2-2 0,1-1 1 0,-1-1-2 16,1-3-3-16,-1 1-3 0,5 0 1 0,-3-1-1 16,1 2-1-16,-2-5-3 0,1 1 1 0,-1-2-1 15,3-2-3-15,-2 2 5 0,-2-1-6 0,2-2 0 16,-1 0-2-16,-1 2 0 0,3-5-4 0,-1 2-2 15,0-2 8-15,-1-1-6 0,-1-1 1 0,0 1-2 0,1-1 2 16,-1 0 3-16,1 0-3 0,-2 0 0 16,-2-2 2-16,1 0-11 0,0-1 1 0,-3 1 8 0,4 0-6 15,-6-3 3-15,3 1 3 0,-3 0 2 16,-2 3-2-16,-1-1 0 0,2-1 0 0,-5 11 0 0,1-17-1 16,-1 17-4-16,-1-19-2 0,1 10 5 0,0 9-3 15,-12-17 0-15,6 9 1 0,-3-2 3 0,-5 3-3 16,0-3-1-16,-4 2 2 0,-3-3-4 0,-5 3 1 15,3 3 3-15,-6-5 2 0,2 6-5 0,0-3-2 16,1 2 4-16,-1 1-2 0,0 1 0 0,0-2 2 16,2 1-6-16,5 4-10 0,1 0-8 0,3 1-3 0,-7-1-13 15,7 0-11-15,-1 3-10 0,2-1-14 16,1 4-22-16,3-2-16 0,2-3-42 0,9-1-106 16,-13 7-284-16,13-7 127 0</inkml:trace>
        </inkml:traceGroup>
        <inkml:traceGroup>
          <inkml:annotationXML>
            <emma:emma xmlns:emma="http://www.w3.org/2003/04/emma" version="1.0">
              <emma:interpretation id="{23B279D2-692B-4C37-A0E9-DF4CF3C62FCB}" emma:medium="tactile" emma:mode="ink">
                <msink:context xmlns:msink="http://schemas.microsoft.com/ink/2010/main" type="inkWord" rotatedBoundingBox="25165,8019 26642,8072 26603,9144 25127,9090"/>
              </emma:interpretation>
            </emma:emma>
          </inkml:annotationXML>
          <inkml:trace contextRef="#ctx0" brushRef="#br0" timeOffset="145447.29">24910 7690 152 0,'15'-7'166'15,"-2"1"-14"-15,-7 0-11 0,10-1-12 0,-5 0-11 16,1-1-7-16,1 0-9 0,-5 4-7 0,4-6-5 15,-3 3-11-15,4 0-4 0,-9 0-4 0,5-1-3 16,-3-1-6-16,0 2-5 0,-6 7-2 0,8-17-7 16,-8 17-3-16,6-12-4 0,-5 6-4 0,-1 6-6 15,0-13-4-15,0 13-1 0,-7-12 1 0,7 12-4 16,-14-12-4-16,5 8-2 0,-1 0-3 0,0-2-1 16,-5 2-2-16,-2 0-1 0,4 1 0 0,-2 3-3 15,4-4 2-15,-5 4-3 0,16 0-1 0,-30 4 0 0,17-4 0 16,1 0-1-16,1 2 1 0,-1 3-3 0,1 1 1 15,-1-1-1-15,3 2 2 0,0 1-1 0,-2 3-2 16,-1 1 6-16,5 0-4 0,-1 2 3 0,2 1 3 16,3-1-2-16,3 4-1 0,-3 1 3 0,3-3-1 15,0 7 4-15,5 0-3 0,1 1 3 0,3 0 0 16,-5-3-3-16,4 3 5 0,-1-3-6 0,4 2 5 16,-5-1-1-16,1-1-3 0,2 0-9 0,-3 3 7 15,0-2 0-15,1-1-5 0,-4-4 3 0,2 4-1 16,-4 2-1-16,4-1 3 0,-5 2-4 0,-2-2 1 15,4-5 0-15,-4 2-1 0,2-3 7 0,-3 7-3 16,2 0-6-16,-1-6 6 0,-1 7-4 0,0-8-2 16,3 1 3-16,-4 1 2 0,3 5-4 0,-1-7 3 0,-2 0-3 15,2-1 2-15,-1 1 4 0,0-3-8 16,-1 0 4-16,1-1 0 0,1 1-1 0,-1-2 1 16,3-11-1-16,-1 18-2 0,-2-7-4 0,-2 2-10 0,5-13-6 15,-4 17-15-15,4-8-16 0,0-9-10 0,-3 16-5 16,1-7-13-16,2-9-12 0,-3 12-19 0,3-12-13 15,0 0-33-15,0 14-118 0,0-14-297 0,0 0 133 16</inkml:trace>
          <inkml:trace contextRef="#ctx0" brushRef="#br0" timeOffset="146039.09">24601 8154 142 0,'0'0'178'0,"0"0"-14"0,0 0-19 16,0 0-11-16,0 0-14 0,25-3-6 0,-25 3-7 15,26 7-6-15,-11 0-11 0,4-2-5 0,6 1-7 16,-2 3-5-16,1-1-10 0,-2 1-2 0,3 2-5 16,1-2-6-16,-4 4-1 0,3-5-8 0,2 4-4 15,-3-4-6-15,-5-2-1 0,4 4-5 0,2-2 3 16,-2 0-2-16,-7-5-5 0,0 5 0 0,4-5-2 16,2 3-3-16,-2-2-5 0,-4-3 1 0,3 0 0 15,-5 4-1-15,2-5-6 0,1 0 1 0,-2 0 4 16,1 0-5-16,-6-4 3 0,4 4 1 0,2-2-5 15,-7 1 2-15,3-3-3 0,-1 0 2 0,-1-1 1 16,2 1 1-16,-2-1-5 0,-4-2 0 0,2 3-2 16,4-3 3-16,-6-3 1 0,1 4-3 0,-1-2 0 0,-1 0-1 15,1-1 2-15,-4 2-1 0,-2 7-4 0,6-15 3 16,-6 15-2-16,0-14-4 0,0 14 8 16,-8-16-4-16,-1 9 0 0,1 4-1 0,-1-6-1 0,-1 3 2 15,-1 0 1-15,-5-1-1 0,4 0-1 0,-4 2 4 16,2-2 0-16,-2 2 0 0,-4 2-3 0,2 1 6 15,-1-4-3-15,0 5-6 0,1 1 6 0,-2-2 4 16,2-2-1-16,2 3-2 0,0 1-1 0,-1 1-1 16,4-1 3-16,2 3-1 0,-5 0 0 0,7-2 1 15,-3 2-3-15,12-3-8 0,-19 5-13 0,11-2-5 16,-2 1-7-16,10-4-11 0,-9 8-2 0,9-8-9 16,-8 8-4-16,8-8-14 0,0 11-12 0,0-11-7 15,0 0-16-15,15 16-157 0,-3-11-287 0,-3-3 128 0</inkml:trace>
          <inkml:trace contextRef="#ctx0" brushRef="#br0" timeOffset="146479.88">25554 8294 92 0,'0'0'149'0,"3"11"-15"0,-3-11-11 0,3 6-5 15,-3-6-4-15,0 0-8 0,3 15-9 0,-3-15-10 16,4 13-9-16,2-6-4 0,-6-7-2 0,3 16-11 16,0-10-10-16,-3-6-3 0,3 15-2 0,0-5 0 15,-3-10-6-15,3 9-1 0,-3-9-7 0,5 14-6 16,-5-14 1-16,3 8-1 0,-3-8-1 0,0 0 4 16,0 0 13-16,0 0 7 0,0 0 6 0,3 8-7 15,-3-8-4-15,0 0-3 0,0 0-3 0,0 0-3 16,0 0-1-16,9-26-3 0,-5 19-1 0,2-6 2 0,-1-2 1 15,1 4-6-15,3 1 1 0,-2-4-1 16,2-2-4-16,1 2-1 0,2-2-3 0,5-1-1 0,-1 0-1 16,4 1-2-16,-1 1-3 0,0 0-2 15,1 5-2-15,4-4 2 0,-8 6-16 0,9 0 0 0,-5 3-4 16,2-2-12-16,-2 3-7 0,-1 1-13 0,0 3-9 16,1 1-17-16,-4 1-20 0,0-2-17 0,-2 1-31 15,1 2-46-15,1-2-109 0,1 5-314 0,-4-1 138 16</inkml:trace>
        </inkml:traceGroup>
        <inkml:traceGroup>
          <inkml:annotationXML>
            <emma:emma xmlns:emma="http://www.w3.org/2003/04/emma" version="1.0">
              <emma:interpretation id="{573D7EE1-9CBE-412D-B969-E0BD12D50496}" emma:medium="tactile" emma:mode="ink">
                <msink:context xmlns:msink="http://schemas.microsoft.com/ink/2010/main" type="inkWord" rotatedBoundingBox="27419,8335 29650,8416 29627,9049 27396,8968"/>
              </emma:interpretation>
            </emma:emma>
          </inkml:annotationXML>
          <inkml:trace contextRef="#ctx0" brushRef="#br0" timeOffset="147492.13">27314 7911 159 0,'0'0'159'0,"0"0"-13"0,-13-15-13 0,13 15-10 0,-9-6-2 16,1 3-9-16,8 3-10 0,-19-7-4 15,7 6-6-15,1-3 0 0,-5 0-2 0,0 2-8 16,-1-2-2-16,-2 3-5 0,4 1-5 0,-6-1-7 15,2 1-8-15,-1 0-4 0,1 1-3 0,2 4-6 0,3-5-4 16,-3 5 0-16,-2-3-5 0,5 4-4 16,1-1-2-16,1 2-2 0,-1-1-7 0,5 1 5 0,-1 0-1 15,0 0-6-15,5 3 0 0,-2-3 1 0,6-7 0 16,-3 21-2-16,0-13 2 0,3-8-5 0,3 20-1 16,0-8 0-16,3 4-3 0,1-7 5 0,2 6-6 15,2-4-5-15,1 2 5 0,4-4 0 0,-3 1 1 16,4 1 0-16,2-1 0 0,4 3-5 0,-7-5 3 15,3 2-1-15,-5-3 1 0,5-1-5 0,-4 2 4 16,-2-5 2-16,-2-1-3 0,-2 3 2 0,-9-5-2 16,19 0-2-16,-19 0 5 0,11 0-5 0,-11 0 0 15,0 0 5-15,16-4-6 0,-16 4 1 0,0 0-10 16,6-6 8-16,-6 6 0 0,0 0-2 0,0 0 2 0,0 0-1 16,0 0 0-16,-25-19 0 0,14 17 0 15,-1-3-1-15,-4 4 4 0,0 0-4 0,-1-2-1 16,1 2 0-16,-4-1 0 0,1 2 5 0,3 2-3 15,-4-1 2-15,1 2-3 0,-1-1 0 0,1 3 1 0,3-2 0 16,-1 1 0-16,1 3 2 0,1-1-1 0,1 0 1 16,7-1 0-16,-5 6-3 0,5-5 4 0,1 5 0 15,3-1 1-15,3-10 1 0,-3 18 2 0,6-6-3 16,3-3 0-16,1 1 1 0,2 2-3 0,4-2 7 16,7 5-6-16,5-3 4 0,-1 2-3 0,1-3 0 15,1 0-2-15,4-1 1 0,-2 0 5 0,2-4-4 16,1 1-2-16,-7-2 3 0,4 1 0 0,-1-4-1 15,-8 3-9-15,1-5-8 0,5 4-7 0,-8-4-3 16,2-4-9-16,-6 2-8 0,1-1-12 0,-2 1-6 16,-2-1-19-16,-1-1-15 0,2-2-12 0,-2 2-19 15,-9 4-8-15,13-7-165 0,-13 7-321 0,10-10 142 16</inkml:trace>
          <inkml:trace contextRef="#ctx0" brushRef="#br0" timeOffset="148372.55">27809 7840 89 0,'0'0'148'15,"0"0"-15"-15,-6-7-2 0,6 7-7 0,0 0-14 16,-7-6-2-16,7 6-3 0,0 0-9 0,0 0-3 16,-9-4-16-16,9 4-6 0,0 0-2 0,0 0-7 15,0 0-9-15,0 0-3 0,0 0-8 0,-11-5-5 16,11 5-5-16,0 0 0 0,0 0-5 0,0 0 0 16,0 0 6-16,0 0 4 0,0 0 4 0,0 0-1 15,14 23 1-15,-14-23 3 0,19 13-1 0,-8-6-8 16,1 1-1-16,-2-1-1 0,3 2 0 0,7 0-14 15,2 0 9-15,-2 1-6 0,-1 1 1 0,6 0-1 16,-2-2-3-16,1 3-2 0,-2-2 0 0,-3-3-3 0,1-1-1 16,-4 1 1-16,-2-2-3 0,2 1 1 0,-4 1-4 15,-2-2 2-15,-1-3-5 0,2 2 3 16,-1 0-1-16,-10-4-3 0,12 5 2 0,-12-5-2 0,11 5-3 16,-11-5 1-16,6 6 3 0,-6-6-5 0,0 0 0 15,11 4 1-15,-11-4 4 0,0 0-11 0,0 0 6 16,0 0 3-16,0 0-12 0,8 4 9 0,-8-4-5 15,0 0 4-15,0 0 2 0,0 0 2 0,0 0-6 16,0 0 3-16,0 0-2 0,0 0 3 0,0 0 0 16,0 0-1-16,-19 21 1 0,11-15-1 0,-1-1 1 0,3 1-3 15,-7 3 5-15,2-2-4 0,-4 1 2 16,2-1-7-16,0 4 7 0,-4 0 0 0,2-1 2 16,2 0 2-16,-10 3 1 0,4 2-2 0,3-4 0 15,-4 5-1-15,4-4-1 0,2-1 0 0,-5-1 1 16,6 3 1-16,-4-2 1 0,2 3-1 0,2-4 0 0,4 2-1 15,-5 1 3-15,1-2-4 0,7 0-2 16,-4-1-12-16,4 0-14 0,1 3-3 0,-1-5-11 0,6-8-11 16,0 17-8-16,0-6-14 0,0-11-20 0,6 18-13 15,-1-12-23-15,7 4-56 0,-2-6-93 16,1 2-301-16,0-1 133 0</inkml:trace>
          <inkml:trace contextRef="#ctx0" brushRef="#br0" timeOffset="148911.12">28574 8209 149 0,'0'0'169'0,"0"0"-17"0,0 0-12 0,0 0-11 0,0 0-16 15,0 0-7-15,0 0-10 0,0 0-4 16,0 0-6-16,0 0-6 0,0 0-1 0,-9 36-1 0,9-36-4 16,2 17-6-16,-1-10 6 0,-1-7 0 15,3 17 0-15,5-12 0 0,-2 2-6 0,-3 1-1 0,9-1-4 16,-5-1 0-16,3 1-7 0,2 0-5 15,2-1-6-15,2 1 3 0,-1-2-6 0,3-3-6 0,-4 2-2 16,3-4 0-16,2 3-1 0,3-1 0 0,5-2-2 16,-5-2-7-16,3 2-2 0,-5-3-2 0,5-3 2 15,-1 1-4-15,-5-1-1 0,0-1-1 0,3-4 0 16,1 2-3-16,-4-6-1 0,2 3-2 0,-6-1 1 16,2-2-1-16,-5 0-3 0,-3 3-1 0,-1-5-3 15,-3-1 2-15,-2 4-1 0,-6-3-1 0,-4-7-2 16,0 7 2-16,-7-4-2 0,-2 3 0 0,-3 0-3 0,-4 1 2 15,3 2-1-15,-6 2 0 0,1 1-2 16,-4 0-5-16,2 1-14 0,-4 8-7 0,3-2-13 16,1 3-16-16,0 4-9 0,-1 3-26 0,6-2-16 0,-3 7-19 15,8-3-21-15,-7 6-209 0,11-2-387 16,1 1 172-16</inkml:trace>
        </inkml:traceGroup>
        <inkml:traceGroup>
          <inkml:annotationXML>
            <emma:emma xmlns:emma="http://www.w3.org/2003/04/emma" version="1.0">
              <emma:interpretation id="{50F2FC5D-FF8E-4ED7-830E-090971040038}" emma:medium="tactile" emma:mode="ink">
                <msink:context xmlns:msink="http://schemas.microsoft.com/ink/2010/main" type="inkWord" rotatedBoundingBox="31066,8310 31796,8336 31770,9043 31041,9017"/>
              </emma:interpretation>
            </emma:emma>
          </inkml:annotationXML>
          <inkml:trace contextRef="#ctx0" brushRef="#br0" timeOffset="151941.01">30555 7790 36 0,'0'0'96'0,"0"0"-3"0,0 0-3 0,0 0-10 16,0 0-2-16,0 0-4 0,0 0 1 0,0 0 1 15,0 0-6-15,0 0-5 0,0 0 1 0,0 0-4 16,0 0-6-16,0 0 1 0,0 0 3 0,0 0-1 15,0 0 4-15,0 0-5 0,0 0-2 0,0 0-4 16,0 0 1-16,0 0-3 0,0-15-2 0,0 15 0 16,0 0 0-16,0 0-4 0,0 0-3 15,0 0 0-15,0 0 1 0,0 0-1 0,0 0 0 0,0 0-1 16,0 0 0-16,0 0 0 0,0 0-2 0,0 0-2 16,0 0-1-16,0 0 2 0,0 0-7 0,-1-11 1 15,1 11 0-15,0 0 0 0,0 0-1 0,0 0-4 16,0 0 0-16,0 0-1 0,0 0 1 0,0 0-4 15,0 0 1-15,0 0-6 0,0 0 0 0,0 0-1 16,0 0-4-16,0 0 2 0,0 0-6 0,0 0 0 0,0 0-3 16,0 0-2-16,0 0 1 0,0 0 0 15,0 0 4-15,0 0-3 0,0 0-2 0,0 0 0 16,14 24-1-16,-14-24 0 0,12 11-1 0,-3-1 2 16,0-1 2-16,0 0-2 0,3 2 1 0,2 0-2 0,-4 3 3 15,8 2-2-15,1-1 3 0,-1 2-3 0,-3-4 2 16,3 5-3-16,0-4-1 0,0 5 2 0,-3-7 2 15,3 5-4-15,-5-6 1 0,6 4-1 0,-5-2-1 16,-2-1 0-16,1 0 1 0,-2 2 1 0,2 0-1 16,2-3 3-16,-5 2-4 0,2-2 3 0,2 3-3 15,-2-3 3-15,0 1 9 0,-2-3-7 0,2 1 0 16,-3 4 4-16,3-5-1 0,0 4 4 0,0-2 1 16,1-1 2-16,1 2-2 0,-4-4 2 0,2 3-1 15,1 2 0-15,-1-6 0 0,0 4-2 0,-1-3 4 16,-1-2-5-16,2 1 3 0,-5-4-2 0,1 4-1 15,-1-4-2-15,-7-3 4 0,12 8-1 0,-6-4-1 16,-6-4 5-16,11 6 2 0,-11-6 0 0,9 3 4 16,-9-3 1-16,0 0 4 0,9 8 0 0,-9-8-1 15,0 0 3-15,0 0-7 0,0 0 3 0,0 0 0 16,0 0-8-16,10 2-2 0,-10-2 2 0,0 0-5 16,0 0-2-16,0 0-4 0,0 0-11 0,0 0-18 15,0 0-24-15,0 0-22 0,0 0-24 0,0 0-19 16,0 0-18-16,0 0-13 0,0 0-27 0,-33-13-26 15,33 13-192-15,-19-5-419 0,11 3 186 0</inkml:trace>
          <inkml:trace contextRef="#ctx0" brushRef="#br0" timeOffset="152710.11">31074 7823 73 0,'0'0'126'0,"0"0"-7"0,4-14-14 0,-4 14-6 16,0 0-3-16,5-8-5 0,-5 8 0 0,0 0-10 15,4-11-3-15,-4 11-6 0,0 0-2 0,0 0 2 16,5-9-5-16,-5 9-2 0,0 0-4 0,0 0-4 15,0 0-5-15,0 0-4 0,0 0-3 0,0 0-6 0,0 0-8 16,0 0 2-16,0 0-7 0,0 0-4 16,0 0-3-16,0 0 0 0,0 0-2 0,0 0 1 15,0 0-4-15,0 0 2 0,0 0-2 0,0 0-1 0,0 0-2 16,0 0 4-16,-33 20 2 0,27-16 1 16,6-4-1-16,-9 11 4 0,3-4-1 0,0-1 1 15,0 2-3-15,-3 3 6 0,2-1-1 0,-4 1-1 16,4-1-1-16,-5 1-2 0,2 5 5 0,-5 2 2 0,1-6-5 15,1 1 3-15,-2 7 3 0,0-2 1 0,-4-1-4 16,1 1 0-16,1-1 1 0,-1 1 1 16,4 0-2-16,-4 5-1 0,3-11-3 0,-2 6 1 0,1-1-2 15,2-3-1-15,-3 6-2 0,2-3 1 0,0 3-1 16,1-5 3-16,2-4-4 0,2 5 4 0,0-3-4 16,-2 2 5-16,4-4-4 0,-2 3 1 0,-1-3-3 15,2 0 3-15,0 0-2 0,2 2 2 0,-1-2 2 16,2-4-4-16,1 6 1 0,-3-7-2 0,4 1-3 15,-2 1 1-15,6-8-1 0,-8 14 1 0,8-14 0 16,-6 9-4-16,6-9 1 0,-7 11 1 0,7-11 1 16,0 0 0-16,-5 8-5 0,5-8 1 0,0 0 2 15,-3 8-1-15,3-8-2 0,0 0 2 0,0 0 2 16,0 0-2-16,0 0 0 0,0 0 2 0,-6 8-1 16,6-8 2-16,0 0-1 0,0 0 1 0,0 0-2 15,0 0 0-15,0 0 3 0,0 0-5 0,0 0 4 16,0 0-4-16,0 0-11 0,0 0-20 0,0 0-26 15,0 0-31-15,0 0-27 0,0 0-32 0,0 0-37 16,0 0-41-16,0 0-160 0,0 0-410 0,0 0 181 16</inkml:trace>
        </inkml:traceGroup>
      </inkml:traceGroup>
    </inkml:traceGroup>
    <inkml:traceGroup>
      <inkml:annotationXML>
        <emma:emma xmlns:emma="http://www.w3.org/2003/04/emma" version="1.0">
          <emma:interpretation id="{5DBF03A1-D4EE-480D-A916-963D27D4A063}" emma:medium="tactile" emma:mode="ink">
            <msink:context xmlns:msink="http://schemas.microsoft.com/ink/2010/main" type="paragraph" rotatedBoundingBox="6186,9139 20782,9182 20778,10597 6182,1055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5C00FD7-9139-43F6-9CC4-B650153C801E}" emma:medium="tactile" emma:mode="ink">
              <msink:context xmlns:msink="http://schemas.microsoft.com/ink/2010/main" type="line" rotatedBoundingBox="6186,9139 20782,9182 20778,10597 6182,10554"/>
            </emma:interpretation>
          </emma:emma>
        </inkml:annotationXML>
        <inkml:traceGroup>
          <inkml:annotationXML>
            <emma:emma xmlns:emma="http://www.w3.org/2003/04/emma" version="1.0">
              <emma:interpretation id="{AE0508AC-14F2-4293-A466-4DC467BFE55C}" emma:medium="tactile" emma:mode="ink">
                <msink:context xmlns:msink="http://schemas.microsoft.com/ink/2010/main" type="inkWord" rotatedBoundingBox="6185,9397 8652,9404 8651,9901 6184,9894"/>
              </emma:interpretation>
            </emma:emma>
          </inkml:annotationXML>
          <inkml:trace contextRef="#ctx0" brushRef="#br0" timeOffset="98139.64">5645 9043 183 0,'3'12'202'0,"-3"-12"-10"0,7 14-19 0,-4-7-17 0,-3-7-12 15,3 20-13-15,0-12-9 0,-3 6-9 16,0-4-10-16,5 1-6 0,-5-11-11 0,-3 24-3 0,6-9-7 16,-8-2-9-16,5-3-2 0,-1 0-4 0,1-10-7 15,1 18 0-15,-1-18-6 0,-3 14-2 0,3-14-2 16,0 15-4-16,-3-7-6 0,3-8 2 0,0 0-5 15,0 0-3-15,-3 16-4 0,3-16-2 0,-3 9-1 16,3-9 0-16,0 0-2 0,0 0-2 0,0 0 3 16,0 0-3-16,0 0-2 0,0 0 2 0,0 0 1 15,0 0-6-15,0 0 0 0,0 0-3 0,0 0 0 16,26-23 0-16,-19 15-4 0,4-3-1 0,1-4 0 16,-2 0-3-16,6-1-4 0,-1-3-7 0,5-2-8 15,-1 0 4-15,2-1 0 0,6-5 2 0,-3-1-2 16,3 0-2-16,-6 4 4 0,-1 6 3 0,3-2-1 0,-4 2 3 15,1-1-1-15,-1 3 1 0,-6 5 0 0,2-3 3 16,2 4 3-16,-4-1-2 0,1 2 5 0,-6 4 1 16,-2 1-1-16,2-2-2 0,-8 6-1 0,16-3-1 15,-16 3 2-15,11 0-3 0,-11 0 5 0,0 0 4 16,12 7 4-16,-12-7 8 0,6 14-4 0,-6-3 1 16,0 0 3-16,-2 4 5 0,-2 0-3 0,4 2 1 15,-6 1 3-15,0 3 1 0,4 0 2 0,-4 0 2 16,-3 3-5-16,5 0 5 0,1-8-7 0,0 7-1 15,-3 1-5-15,3-6 3 0,-2 5-4 0,3-8-1 16,-1 1 0-16,3-1-1 0,-3 0 0 0,3-2 1 16,-6 1-5-16,6-3-17 0,-2-1-12 0,2-10-14 0,2 16-18 15,-2-6-20-15,0-10-21 0,6 17-20 16,-3-7-22-16,-3-10-27 0,8 8-44 0,-3-4-154 16,-5-4-389-16,0 0 172 0</inkml:trace>
          <inkml:trace contextRef="#ctx0" brushRef="#br0" timeOffset="98441.62">6473 9083 179 0,'0'0'209'0,"0"0"-16"15,6-9-18-15,-6 9-20 0,0 0-27 0,0 0 5 0,0 0-15 16,22 5-9-16,-22-5-9 0,20 2-6 0,-7 0-2 15,0-1-6-15,7 1-3 0,-1 1-5 16,1-2-2-16,8 2-6 0,5-3-3 0,-6 4-2 0,4-1-3 16,-4 0 1-16,4-1-4 0,-1 0-1 0,0-2-5 15,-2 1-3-15,0 1-7 0,-1 2-3 0,3-4-4 16,-2 4-5-16,-1-4-2 0,-7 3-2 0,-1-1 0 16,0 0-8-16,1 1-5 0,-4-1-14 0,2-1-11 15,-1 0-16-15,-7 2-23 0,0-2-11 0,-10-1-24 16,15 3-22-16,-15-3-19 0,11 3-21 0,-11-3-46 15,0 0-143-15,0 0-364 0,0 0 161 0</inkml:trace>
          <inkml:trace contextRef="#ctx0" brushRef="#br0" timeOffset="98801.62">7034 8947 106 0,'-6'-8'244'0,"6"8"-12"0,0 0-17 0,-5-11-17 16,5 11-21-16,0 0-19 0,0 0-15 16,-3-10-18-16,3 10-7 0,0 0-17 0,0 0-12 0,0 0-6 15,0 0-8-15,0 0-7 0,0 0-7 0,0 0-5 16,0 0-1-16,26 20-11 0,-26-20-2 0,10 9-7 16,-7-2 0-16,-3-7-4 0,13 11 0 0,-7-5 0 0,-3 1-2 15,5 1-1-15,-2-1-2 0,0 1 2 16,-3 3 1-16,4-3-2 0,-1-1-2 0,-1 3-1 15,1 1-3-15,-3-4-4 0,3 3 1 0,-6-1 0 16,4 1-1-16,-4 3-5 0,0-13 4 0,-1 21-4 16,-2-11 1-16,-3 0-4 0,3 1 2 0,-3 3-2 15,-5 0 1-15,4-3-1 0,-2 2-2 0,-2-5 0 16,-1 5-1-16,-1-1-10 0,3 0-13 0,-2-1-17 0,-2-3-14 16,8-2-18-16,-1 1-14 0,1 3-14 0,-3-6-17 15,9-4-14-15,-11 8-16 0,11-8-18 0,-6 7-43 16,6-7-115-16,0 0-344 0,0 0 153 0</inkml:trace>
          <inkml:trace contextRef="#ctx0" brushRef="#br0" timeOffset="99225.88">7380 9112 146 0,'7'-4'242'0,"-7"4"-22"16,0 0-23-16,0 0-22 0,12-3-16 0,-12 3-14 0,0 0-19 15,0 0-9-15,0 0-13 0,13 13-7 0,-13-13-15 16,6 10-6-16,-3-3 1 0,-3-7-8 0,8 11-5 16,-2-5-3-16,0 2 0 0,-2-5-2 0,-4-3 0 15,15 14-2-15,-7-10-3 0,-2 2 2 16,1-2-9-16,2-2-3 0,1 3-3 0,-1 0-2 16,-9-5-6-16,26 6-3 0,-16-6-4 0,4 2-1 0,-2-2-2 15,-12 0 1-15,23-2-4 0,-14 2-1 0,8-4-3 16,-4 0-1-16,-4-4-3 0,5 3 2 0,-8-2-5 15,4-1 2-15,2-3-3 0,-2 1 0 0,-4-4 1 16,2 1-1-16,-2-2-3 0,0 2 3 0,-3-1-4 16,-2 0 2-16,-1-1 2 0,-4-2-2 0,1 0 3 0,0 3 6 15,-6 1-4-15,1 1 4 0,-1-1-4 0,-1-1 0 16,1 3-1-16,-4-1-1 0,-1 4-2 0,2 1-1 16,2 4 0-16,-4-2-1 0,-1 2-1 0,-1 2 1 15,16 1 0-15,-27 3-2 0,15 1 0 0,2 0-3 16,4 1-11-16,-5 1-15 0,-2 2-12 0,4 2-8 15,3 0-16-15,2 0-7 0,-2 1-17 0,0 3-9 16,3-1-17-16,6 2-12 0,-3-1-14 0,6 3-14 16,-3-7-23-16,0 5-162 0,1-4-366 0,5-2 162 15</inkml:trace>
          <inkml:trace contextRef="#ctx0" brushRef="#br0" timeOffset="99557.62">7642 9161 54 0,'0'0'225'0,"17"-5"-5"0,-17 5-12 15,0 0-11-15,0 0-9 0,0 0-18 0,0 0-18 16,0 0-15-16,13 0-18 0,-13 0-12 0,0 0-7 0,0 0-15 16,9 5 0-16,-9-5-7 0,4 9-2 0,2-5-8 15,-6-4-1-15,12 11-4 0,-4-5-3 0,1-3-5 16,1 7 0-16,1-2-3 0,1-1-1 0,1 0-5 16,0-3-1-16,2 2 2 0,-1 0-8 15,5-2 0-15,1-1-4 0,6-3-1 0,0 0-3 0,2 0-5 16,-1-6 6-16,-8 3-1 0,1-2 1 0,2-4 0 15,-6-1 3-15,4 3-8 0,-7-8-3 0,2 5 2 16,-4-7-2-16,-1 2-6 0,-4-1 1 0,-3 1-4 0,0-3-3 16,-6-1-3-16,-3 4 2 0,0-2-3 0,-4 0-7 15,-7-1-4-15,7 2-4 0,-13 1-5 16,1 4-3-16,-6 0-4 0,4 2-8 0,-2 0-12 0,-3 3-5 16,6 4-5-16,1 0-12 0,0 2-13 0,-5 0-16 15,7 3-11-15,1 2-17 0,0 1-22 16,4-1-33-16,-2 0-44 0,1 4-147 0,2-3-394 0,5 0 174 15</inkml:trace>
        </inkml:traceGroup>
        <inkml:traceGroup>
          <inkml:annotationXML>
            <emma:emma xmlns:emma="http://www.w3.org/2003/04/emma" version="1.0">
              <emma:interpretation id="{5B33895B-C3AE-44FE-8F02-412B1209C856}" emma:medium="tactile" emma:mode="ink">
                <msink:context xmlns:msink="http://schemas.microsoft.com/ink/2010/main" type="inkWord" rotatedBoundingBox="9814,9149 13167,9159 13163,10575 9810,10565"/>
              </emma:interpretation>
            </emma:emma>
          </inkml:annotationXML>
          <inkml:trace contextRef="#ctx0" brushRef="#br0" timeOffset="107822.07">9274 8896 126 0,'6'17'172'0,"-6"-17"-12"0,3 10-15 0,-3-10-15 16,3 11-5-16,3-5-15 0,-6-6-17 0,6 15 5 16,-5-8-10-16,-1-7-12 0,3 13 0 0,-3-13-1 15,6 13-12-15,-6-13-7 0,6 11-2 0,-6-11-4 16,5 12-5-16,-5-12-2 0,0 9-1 0,6-2-1 15,-6-7-7-15,0 10-2 0,0-10-4 0,0 0-2 16,4 15-3-16,-4-15 0 0,3 9-4 0,-3-9-2 16,0 0-2-16,0 0 0 0,0 0-2 0,0 12 4 15,0-12-3-15,0 0-1 0,0 0 0 0,0 0 2 16,0 0-4-16,0 0-3 0,0 0 3 0,0 0-2 16,0 0 2-16,0 0-5 0,0 0 3 0,25-16-1 15,-19 11-3-15,2-3 1 0,-2 5-6 0,3-7-1 16,1-1-1-16,2 1-7 0,-1-5-2 0,2 2-4 15,0 0-1-15,7-6 1 0,-5 2-12 0,3-1 17 16,-3 0-4-16,1 3 2 0,-3 0-2 0,2 4 3 0,-1-3 6 16,-1 4-4-16,1-2 3 0,-1 1 3 0,-1 2-7 15,1-1 14-15,-2-1 3 0,1 5 1 0,-3 1-5 16,-2-1 6-16,4 3-8 0,-11 3 8 0,12-5-6 16,-12 5 1-16,13-2-3 0,-13 2 1 0,13-4 2 15,-13 4-2-15,0 0 4 0,12 10-1 0,-12-10 4 16,9 8 5-16,-4-2-1 0,-5-6 0 0,6 14-1 15,-2-6 4-15,-1 2-2 0,-3-10-3 0,3 21 3 16,0-12 3-16,0 2 0 0,0 2-1 0,0-4-1 16,-1 4 5-16,1-6-3 0,-2 3-4 0,-1-10 0 15,3 21-3-15,-3-11 2 0,0-10-7 0,1 16 4 16,-1-5 0-16,0-11 1 0,0 15 2 0,0-7-4 16,0-8-3-16,0 17-1 0,0-17-17 0,0 15-1 0,0-15-8 15,0 13-14-15,0-13-14 0,-1 14-3 0,1-14-11 16,0 0-10-16,4 13-12 0,-4-13-20 15,5 7-11-15,-5-7-40 0,0 0-124 0,15 4-304 0,-15-4 135 16</inkml:trace>
          <inkml:trace contextRef="#ctx0" brushRef="#br0" timeOffset="108244.37">10631 8604 26 0,'0'0'152'0,"0"0"-8"0,0 0 2 0,0 0-13 15,14 13-8-15,-14-13-4 0,1 15-27 0,-1-7 17 16,0-8-10-16,-6 20 4 0,2-5-3 15,-1 2-7-15,-4 1-5 0,-1 3 5 0,-2 2-2 0,-2 0-5 16,-5 0 0-16,-5 4-4 0,9-3-1 0,-12 7-2 16,1 2 2-16,-3-2-3 0,-4 1 4 0,1 1-8 15,-3-2-3-15,3 1-3 0,-4-1-1 0,3 0-10 16,2 0-3-16,1-4-4 0,-3 5-5 0,5-4-1 16,1 2-1-16,1 1-10 0,7-12 2 0,3 1-6 15,-4 3-4-15,1 1 0 0,2-3-3 0,1 2-4 16,4-9 3-16,-1 4-4 0,4-1-4 0,-2-2 2 15,2-1-3-15,-1-1 1 0,1-2-2 0,1-1-16 16,1-2-15-16,1 4-14 0,0-2-16 0,2-2-22 0,4-8-28 16,-9 12-24-16,3-5-28 0,6-7-31 15,0 0-74-15,-2 10-135 0,2-10-422 0,0 0 187 16</inkml:trace>
          <inkml:trace contextRef="#ctx0" brushRef="#br0" timeOffset="109371.99">10446 9470 114 0,'0'0'175'15,"0"0"-11"-15,30-12-11 0,-30 12-12 16,17-5-11-16,-9 2-9 0,3-1-6 0,-2 1-9 16,3-2-7-16,1-5-10 0,2 7-5 0,0-4-9 0,1-3-4 15,1-1-11-15,1 4-6 0,0-4-3 0,0-2 0 16,5 0-6-16,-3-1-3 0,-1-1-9 0,1 4-1 16,2-6-5-16,-3 2 2 0,2-5-4 0,-1 5-2 15,-2-4-2-15,1 1-1 0,-1 0 0 0,0-1-3 16,0-1-2-16,-3 0 0 0,4 0 0 0,-3 0-6 15,-1 0-1-15,-4-2 0 0,1 2-1 0,-2 0 4 0,-3 3-1 16,-4-1 2-16,5-3-1 0,-5 3 3 16,-2 0 9-16,-1 4 0 0,0-1 2 0,0 2 5 0,0 2-7 15,0 11 3-15,-1-20-4 0,-2 13 0 0,3 7-5 16,-2-13-3-16,2 13-2 0,-6-11 0 0,6 11-3 16,0 0 1-16,-16-5-7 0,16 5 7 0,-16 5-3 15,16-5-1-15,-20 11 3 0,7-2-4 0,-1 2 3 16,0 4-1-16,0 1 4 0,-4 4 4 15,5 0-1-15,-2 3 1 0,0 0-1 0,3 3-3 0,-3 6-1 16,3-4 0-16,2-2 2 0,1 3-3 0,7-4 1 16,-2 3-5-16,4 0 7 0,-2-1-3 0,5 8 0 15,2-10-2-15,2-1 1 0,-1-6-2 0,0-3 2 16,9-1-4-16,-3 3 3 0,0-4-3 0,3-1 3 16,9 1-2-16,-8-3 3 0,2-3-6 0,0 0 6 15,4-6-7-15,-2 3 1 0,-4-4-2 0,3 0 1 16,2-1-4-16,-1-5-10 0,4 1 0 0,-8-1 4 15,3-1-1-15,1 1 5 0,-2-3-3 0,-3 3 0 16,3-1 0-16,-7 0 3 0,4 3 1 0,-7-3 0 16,1 3 2-16,0 1-1 0,-9 3-3 0,15-9 4 0,-15 9 0 15,12-2-1-15,-12 2-1 0,7-4 0 16,-7 4 0-16,0 0-2 0,0 0 3 0,15 5 3 16,-15-5-3-16,10 4 4 0,-10-4-3 0,8 7-1 0,-8-7 2 15,9 13 3-15,-3-9-6 0,1 3 9 0,-7-7-1 16,12 13 2-16,0-6 1 0,-3-3 6 15,1 0-1-15,5 3-3 0,-1-1 3 0,4-2-2 0,-2-1 0 16,2 1 1-16,-2-3-1 0,11 0-1 0,-10 0 0 16,2-1-2-16,-3-1 0 0,1 0-1 0,-1-3-1 15,-2 0 1-15,-1-4-3 0,1 1 3 0,-1-1-4 16,-3-1 2-16,2-4 0 0,-4-1 3 0,-2 1-5 16,-3 0 2-16,1-3-6 0,-7-1 6 0,6 5-7 15,-7-3-1-15,-4 2 5 0,-1-1-3 0,-3 1 2 16,-1-2 1-16,0 6-4 0,-4-6-1 0,2 9 2 15,0-4 2-15,-3 4-5 0,2 1 3 0,-2 0-7 16,0 4-10-16,5 0-15 0,-2 2-16 0,0 1-16 16,2 2-8-16,-1 2-18 0,4-1-17 0,-2 2-18 0,3 1-27 15,3 0-31-15,0 0-149 0,6-8-361 16,0 14 160-16</inkml:trace>
          <inkml:trace contextRef="#ctx0" brushRef="#br0" timeOffset="109777.54">11637 9415 53 0,'0'0'211'0,"0"0"-19"0,13 4-16 15,-13-4-16-15,10 6-12 0,-2-4-16 0,-8-2-6 16,9 8-15-16,-2-1-12 0,-1-3-4 0,0 3-16 16,-1 3 3-16,1-3-7 0,-3 4-6 0,1-3-2 15,2 4-11-15,-3 1 4 0,1 2-10 0,-1-3 1 16,2 1-4-16,-1 2-2 0,-2-1-1 0,1 2-1 15,0 2-2-15,-2-4-2 0,1 4 0 0,1-1 1 16,-3 3-6-16,1-3-4 0,-1 1 3 0,2 0-5 16,-2-1-2-16,0 2-1 0,-2 2-2 0,2-5 1 0,0 2-4 15,-1 3 1-15,-4-5-1 0,-1 1 1 0,3-1-6 16,-3-2 6-16,2 2-2 0,-2-2-7 16,-1-1 5-16,-1-3-1 0,1 3-2 0,-7-3 3 15,2-3 0-15,0 0-1 0,-4 2-3 0,-2-7 0 0,-1 4-2 16,-1-5 3-16,1-1-2 0,-3 0 0 0,1-1-5 15,1-2 6-15,-4-4-4 0,1 0 3 0,3 1-2 16,-4-4-1-16,3-2 0 0,2-2-2 0,-2-3 0 16,2 2-1-16,4-1 2 0,1-3-1 0,1 0-2 15,3 3 2-15,1 1-3 0,1-3-14 0,2 2-19 16,3 0-15-16,2-2-25 0,2 0-23 0,5 2-24 16,2-6-28-16,5 0-28 0,3 2-231 0,1-4-438 15,8-5 194-15</inkml:trace>
          <inkml:trace contextRef="#ctx0" brushRef="#br0" timeOffset="110262.19">12060 9380 169 0,'0'0'169'0,"0"0"-9"0,0 0-15 15,0 0-8-15,-1 16-5 0,1-16-7 16,0 0-4-16,-8 22-10 0,5-14-3 0,3-8-2 16,-7 16-7-16,5-8-5 0,-2 0-5 0,4-8-7 0,-8 16-4 15,4-9-4-15,4-7-7 0,-5 13-4 0,5-13-5 16,-6 11-3-16,6-11-5 0,-3 9-6 0,3-9-4 16,0 0-1-16,-4 11-5 0,4-11 5 0,0 0 0 15,0 0 1-15,0 0-3 0,0 0-5 0,0 0-4 16,0 0-2-16,0 0-5 0,0 0 0 0,40-20-2 15,-29 9-5-15,1 0 1 0,2 2-5 0,4-12-7 16,3 6-7-16,3-4-4 0,-3-4-4 0,7-1-6 16,-7 5-2-16,3 4 6 0,-2-4 0 0,1 6-1 15,-1-2 4-15,-1 1 0 0,-2 1 0 0,-1 6 2 0,-3-1 0 16,-1 2 1-16,1 3 6 0,1-2 0 0,-4 3 1 16,-3-1 2-16,-9 3 0 0,31 5 0 15,-17 2 4-15,-5-2 0 0,-2 2-1 0,5 4 0 0,-5-1-1 16,1 6 1-16,1 0 2 0,-5 0-1 0,7 2-1 15,-5 0 1-15,3 3-1 0,-2 2 1 0,4 1-3 16,-5-1-13-16,1 1-35 0,-4 1-14 16,1-2-36-16,-2-7-35 0,4 0-71 0,-2-1-155 0,-2-2-385 15,-1-7 170-15</inkml:trace>
        </inkml:traceGroup>
        <inkml:traceGroup>
          <inkml:annotationXML>
            <emma:emma xmlns:emma="http://www.w3.org/2003/04/emma" version="1.0">
              <emma:interpretation id="{E75CEBBA-9120-424B-9A7C-3C0B73E21850}" emma:medium="tactile" emma:mode="ink">
                <msink:context xmlns:msink="http://schemas.microsoft.com/ink/2010/main" type="inkWord" rotatedBoundingBox="15271,9510 17926,9518 17925,9947 15269,9939"/>
              </emma:interpretation>
            </emma:emma>
          </inkml:annotationXML>
          <inkml:trace contextRef="#ctx0" brushRef="#br0" timeOffset="116173.99">14731 9013 95 0,'0'0'192'15,"0"0"-16"-15,0 0-17 0,0 0-13 16,5 19-13-16,-5-19-14 0,6 16-7 0,-6-16-5 0,4 13-9 16,-4-5-8-16,2 2-2 0,-2-10-8 0,4 21-6 15,-1-11-2-15,0 1-8 0,-3-1-5 0,0 4 2 16,3 1-4-16,-3-8-9 0,3 7 0 0,-3-3-8 16,2 0-3-16,-1-2-3 0,-1-9-4 0,2 22-3 15,-2-13 2-15,0-9-4 0,3 17-5 0,-3-9 1 0,0-8-6 16,1 16 2-16,-1-16 1 0,5 12-6 15,-5-12 1-15,1 11 0 0,-1-11-1 0,2 8 2 16,-2-8-2-16,0 0 2 0,0 0-4 0,0 0-1 0,0 0-1 16,0 0 3-16,0 0-5 0,0 0-3 0,0 0 5 15,19-18-4-15,-13 10-1 0,0 1-1 0,0-2-5 16,1 1-10-16,1-4-4 0,1 1-2 0,1-2-10 16,-1 0 0-16,8-5-2 0,-8 1-2 0,3 3 4 15,-1-1-1-15,6-5 0 0,-2 2 0 0,-3 4 7 16,-2 0-2-16,1 1 3 0,2-2 5 0,-1 5 3 15,0-3 0-15,-3 2 0 0,0 0 2 0,-2 4 5 16,2 0 3-16,2 0 3 0,-4 1-1 0,2 1 1 16,1 1 4-16,-10 4 1 0,17-7 1 0,-7 6 4 15,-10 1-8-15,11-5 4 0,-11 5 3 0,18 0 1 16,-18 0 3-16,15 4 1 0,-15-4 1 0,13 2-1 16,-4 3 0-16,-9-5 1 0,7 7 5 0,-7-7-1 15,11 11 1-15,-7-3 6 0,2 2-1 0,-6-10-3 16,6 16 5-16,-4-1 2 0,2-3-5 0,-4 0 3 15,0 1 8-15,-3 4-4 0,3-5 2 0,0 5-3 0,0-4-1 16,-1 1-2-16,1 1-3 0,-2-1 0 0,2-1-2 16,-1 2 0-16,1-2 1 0,0 0-4 0,-5 3 0 15,7-3-4-15,1-2 0 0,-6 5-5 0,6-7 3 16,-3-9 1-16,-3 15-2 0,3-15-11 0,-2 19-8 16,2-11-21-16,0-8-16 0,0 17-23 0,0-17-16 0,0 13-27 15,0-13-22-15,2 12-26 0,-2-12-210 16,7 4-398-16,-7-4 176 0</inkml:trace>
          <inkml:trace contextRef="#ctx0" brushRef="#br0" timeOffset="116552.75">15556 9147 109 0,'0'0'170'0,"0"0"-9"0,0 0-10 0,0 0-8 16,33 13-8-16,-24-12-9 0,3 0 3 0,3 0-8 16,1-1-13-16,1 4-2 0,1-4-2 0,8 3-5 15,3 0 0-15,1-3-6 0,-1 0-4 0,3 4-2 16,8-3-8-16,-1 1-2 0,1 2-2 0,0-1-7 15,-8-2-1-15,-4 2-7 0,-1-3-2 0,0 1-10 0,3-1-5 16,-7 0-5-16,-5 1 1 0,0-1-6 0,-3 1-3 16,0-1-3-16,-2 4-3 0,-1-4-5 15,2 0-1-15,-2 3-5 0,-12-3 4 0,16 2-5 0,-16-2 1 16,17 0-7-16,-17 0-6 0,10 0-10 0,-10 0-6 16,12 1-11-16,-12-1-10 0,0 0-21 0,0 0-19 15,0 0-22-15,18-3-15 0,-18 3-26 0,0 0-39 16,3-13-178-16,-3 13-385 0,3-15 170 0</inkml:trace>
          <inkml:trace contextRef="#ctx0" brushRef="#br0" timeOffset="116910.52">16178 8965 163 0,'0'0'169'0,"0"0"-17"0,0 0-11 0,0 0-8 16,0 0-14-16,0 0-5 0,0 0-5 0,0 0-5 16,0 0-8-16,-6 13-8 0,6-13-3 0,0 0-5 15,0 0 0-15,12 22-6 0,-7-16-2 0,1 1-3 16,1 3-7-16,4-2-1 0,-3 4 1 0,3-1 1 16,2 0-6-16,-4 0-4 0,3 2-4 0,0-2-5 15,0-1-5-15,-3 3-2 0,0-1-6 0,0-1-4 16,-2 0 1-16,1 2-6 0,-2-2-2 0,-3 1-1 15,1-2 0-15,-1-1-4 0,-3 2-2 0,3 0 2 16,-3-11-1-16,0 19-2 0,0-19-2 0,-4 15-1 16,1-5 3-16,-2-3-4 0,5-7 2 0,-9 15 0 15,0-7-2-15,5-3-5 0,-5 2-12 0,2 1-16 0,-1-2-15 16,-1 1-18-16,9-7-13 0,-13 10-22 16,4-6-16-16,9-4-24 0,-9 7-32 0,9-7-165 15,0 0-357-15,0 0 159 0</inkml:trace>
          <inkml:trace contextRef="#ctx0" brushRef="#br0" timeOffset="121180.03">16600 9193 22 0,'-10'5'155'16,"10"-5"-7"-16,-5 11-20 0,5-11-13 0,-3 9-9 15,3-9-9-15,-4 12-10 0,4-12-5 0,0 13-14 16,0-13-4-16,4 17 1 0,-4-17-6 0,0 17-10 16,3-10-2-16,2 1-5 0,-2 2 0 0,3-3 0 15,0 3-2-15,1-5-3 0,1 4 2 0,2-3-7 16,-2-1 2-16,4-1-9 0,-2 1 0 0,0 1-6 15,-1-3 6-15,2-1-5 0,2 0 0 0,-1 1-5 0,2-2 3 16,-4-1-9-16,6-4 0 0,-2 3 4 16,-1-5-1-16,-2 1-5 0,-2 0 4 0,0-2-3 0,1 3 0 15,-1-1-1-15,-1-4 1 0,2-2-1 0,-3-2-1 16,2 4 0-16,-1-4 2 0,-2 1-2 0,1-1-1 16,-1 0-1-16,-3 0 1 0,0-2 0 0,2 1 2 15,-2 3 8-15,0 1 7 0,-3 10 2 0,0-21 3 16,0 7-3-16,0 14-7 0,-6-21 8 0,1 12-2 15,2 1-1-15,-1-3-2 0,-4 4-7 0,8 7 5 16,-13-13-1-16,2 8-6 0,2-1 4 0,-2 1-6 16,2 2 6-16,-3-1-3 0,-3 2-4 0,-2-2 0 15,4 3 3-15,13 1-5 0,-24 0 3 0,11 1-4 0,1 3 0 16,-5 0-2-16,7 1 1 0,-1-1-6 0,1 1-8 16,-1 1-5-16,3-2-13 0,-1 3-12 0,1 2-28 15,1-2 0-15,-1 1-20 0,4-1-19 0,4-7-38 16,-3 14-145-16,3-14-313 0,0 0 139 0</inkml:trace>
          <inkml:trace contextRef="#ctx0" brushRef="#br0" timeOffset="121826.01">16937 9222 97 0,'0'0'176'0,"0"0"-10"0,0 0-13 16,0 0-8-16,0 0-9 0,0 0-11 0,0 0-6 0,0 0-13 16,0 0-10-16,0 0-7 0,0 0-8 0,0 0-5 15,0 0-7-15,0 0-5 0,0 0-8 0,0 0 3 16,0 0-5-16,-34 8-7 0,34-8-4 0,0 0 0 16,-7 12 1-16,7-12-2 0,-6 11-3 0,6-11-3 15,-6 11-2-15,6-11-5 0,-2 13 5 0,2-13-6 16,0 14 1-16,0-14-2 0,3 11 2 0,-3-11-1 15,5 11-3-15,-1-4 1 0,1 0 2 0,4 0-5 16,1 1 1-16,2 1-5 0,1-1 2 0,1-2-1 0,1 1-1 16,1 0-2-16,-1-3-5 0,3 1 2 0,-2-3-1 15,2 3-3-15,2-4 4 0,-5-1-8 0,2 0 1 16,0 1 2-16,2-2-1 0,-1 1-2 0,0-3-1 16,-2 0 2-16,2-1-3 0,-3-3 3 0,3 0-2 15,-3 0-1-15,-1-4 1 0,0 1-2 0,0 0-1 0,-2-1 4 16,0-3-3-16,-3 2 2 0,1 0-6 15,-2-2 1-15,-1 0 0 0,0 0 2 0,-1 1 2 16,0 1-1-16,-1-2 4 0,-5 3-4 0,1-1 1 16,-1 12-1-16,-1-19 5 0,1 19-2 0,-9-16 0 15,6 6 0-15,-3 4-3 0,-1-3 1 0,-1 2-1 16,-1 0-2-16,-4 0 2 0,2 4-2 0,-2-4-1 0,-4 3-5 16,3 2 9-16,-1-1-3 0,-2 1-1 0,1 2 1 15,-2 0 0-15,3 2-2 0,0 0-5 0,-3 1-19 16,0 1-15-16,3 2-13 0,0-2-18 0,-1 1-26 15,0 2-34-15,2 1-21 0,1 0-226 0,4-4-410 16,-5 6 181-16</inkml:trace>
        </inkml:traceGroup>
        <inkml:traceGroup>
          <inkml:annotationXML>
            <emma:emma xmlns:emma="http://www.w3.org/2003/04/emma" version="1.0">
              <emma:interpretation id="{7192EA4A-FDB4-4520-BED1-9935D3523A16}" emma:medium="tactile" emma:mode="ink">
                <msink:context xmlns:msink="http://schemas.microsoft.com/ink/2010/main" type="inkWord" rotatedBoundingBox="19328,9258 20782,9262 20779,10141 19325,10137"/>
              </emma:interpretation>
            </emma:emma>
          </inkml:annotationXML>
          <inkml:trace contextRef="#ctx0" brushRef="#br0" timeOffset="138665.41">18787 9123 155 0,'0'0'160'0,"0"0"-9"16,0 0-9-16,0 0-10 0,0 0-10 0,0 0-5 15,0 0-7-15,0 0-13 0,6 38-1 0,-6-38-4 16,1 16-6-16,1-6-9 0,2-3-1 0,-2 3-6 16,1 1-3-16,-3 3-7 0,1-1-4 0,2 2-7 15,-3-1-3-15,3-3-6 0,0 2 2 0,0 1-10 16,-3 0 0-16,2 1-3 0,-1-2-5 0,-1-2-2 16,5-3 2-16,-5 2-7 0,3 0 1 0,-3-10-4 0,0 20 0 15,0-20-3-15,3 15 2 0,-3-15-2 16,0 13 0-16,0-13-3 0,0 11 3 0,0-11-3 15,1 9-2-15,-1-9-4 0,0 0-4 0,2 12 0 0,-2-12 1 16,0 0-1-16,7 6 2 0,-7-6-4 0,0 0-1 16,0 0-1-16,17-2-2 0,-17 2-1 0,0 0 0 15,16-5 1-15,-10-1-5 0,4 0-3 0,-2 1-4 16,1-1-1-16,-2-1-5 0,5-5-2 0,3 0-4 16,0 0 0-16,0-1-1 0,0-4 1 0,4 3 1 15,-5 1-4-15,-1 1 6 0,2-2 6 0,4 1 0 16,-7 1 2-16,2 1 3 0,-1-2 1 0,1 3 3 15,-1 2-1-15,-1-2 7 0,3 2 3 0,-5 0 4 16,1-1-4-16,-1 6 5 0,-2-3 0 0,4 0 3 16,-5 1 1-16,-7 5 2 0,18-5-2 0,-9 3 4 15,-9 2 0-15,15-6 0 0,-15 6 1 0,13-1 1 16,-13 1 1-16,0 0 1 0,20 1 1 0,-20-1 3 16,13 2-2-16,-13-2 1 0,12 6-1 0,-12-6 8 15,12 10 4-15,-9-4 2 0,3 1 1 0,-6-7 0 0,10 19 5 16,-10-8 4-16,3 3 2 0,-3-1-3 0,3-1 0 15,-1 2 0-15,-2 2-3 0,0-1 0 0,1 1 1 16,-1 2-5-16,-1-3-3 0,2 2-2 0,1 1-1 16,-2-4-5-16,0 3-2 0,0-3 2 0,3 1-1 15,-3-1-1-15,0-1 0 0,1-2-5 0,1-1-1 16,-2-10-6-16,3 18-11 0,-2-9-20 0,-1-9-19 16,3 16-13-16,-3-9-21 0,0-7-23 0,9 13-22 15,-9-13-61-15,5 4-154 0,-5-4-365 0,14 0 162 16</inkml:trace>
          <inkml:trace contextRef="#ctx0" brushRef="#br0" timeOffset="139634.73">20099 8752 18 0,'0'0'186'0,"-7"-11"-18"0,7 11-8 16,-12-7-15-16,5 3-12 0,7 4 3 16,-17-7-6-16,8 4-7 0,9 3-13 0,-21-5-9 0,5 3 1 15,1 2-4-15,0-1-10 0,-1 1-5 0,-2 1-3 16,4-1-7-16,-2 3-4 0,1 1-5 0,-3-1-8 15,5 0 0-15,-2 2-8 0,0 1-9 0,-1 1 1 16,2 1-4-16,4-2 1 0,-4 1-5 0,5-2-2 16,2 2-5-16,-1-1-3 0,1 0 1 0,1 1-4 15,6-7-1-15,-7 13-3 0,7-13 2 0,-2 16 0 16,2-16-2-16,0 13-3 0,0-13-1 0,9 14 0 16,-3-6-1-16,6-1 1 0,-2 6-1 0,7-6-1 15,-4 0-2-15,2 1 2 0,0-2-2 0,3 1-1 16,-3-2-1-16,3 3 0 0,-3-5 1 0,1 2-3 15,-1-2-3-15,-6 1 2 0,3-3 1 0,-12-1 2 16,15 2 1-16,-15-2-4 0,13 1 4 0,-4 2-5 0,-9-3 3 16,0 0-2-16,0 0 3 0,15-3-2 0,-15 3-1 15,0 0-3-15,0 0 2 0,0 0 0 0,0 0 1 16,0 0-1-16,0 0-1 0,0 0 4 0,0 0 1 16,0 0-2-16,-34-11 0 0,34 11 4 0,-23 0 5 15,23 0-3-15,-27 2 2 0,13-1 0 0,-1 3 0 16,-3-1-1-16,3 1-2 0,0 0 1 0,-1-1-1 15,2 2 0-15,-2 2 0 0,4-1-1 0,-2 1-2 16,1-1 0-16,2-1 1 0,4 2 1 0,0-1-3 16,-1-1 3-16,1 1-2 0,7-6-1 0,-6 13 2 15,6-13 2-15,0 12 1 0,0-12-1 0,7 13-1 16,1-6 0-16,4 3-1 0,2-3-1 0,1 0-1 16,3 3 1-16,6-2 2 0,0 2-1 0,3-3-1 0,0 2-3 15,3-3 2-15,-4 0-3 0,6-1 7 0,-2-3-5 16,-1 3-2-16,0-2 5 0,-2 0-4 15,-2-3 2-15,-6 1 0 0,-1-2-3 0,0 2 1 0,-6-2 0 16,0 2 1-16,-12-1-4 0,18 0 2 0,-18 0-12 16,16 0-13-16,-16 0-19 0,9 1-22 0,-9-1-7 15,0 0-13-15,0 0-17 0,0 0-30 0,0 0-28 16,0 0-48-16,0 0-156 0,0 0-393 0,0 0 173 16</inkml:trace>
        </inkml:traceGroup>
      </inkml:traceGroup>
    </inkml:traceGroup>
    <inkml:traceGroup>
      <inkml:annotationXML>
        <emma:emma xmlns:emma="http://www.w3.org/2003/04/emma" version="1.0">
          <emma:interpretation id="{9F8E422A-8050-4376-AB89-A5B3259CC183}" emma:medium="tactile" emma:mode="ink">
            <msink:context xmlns:msink="http://schemas.microsoft.com/ink/2010/main" type="paragraph" rotatedBoundingBox="9349,11227 16557,12531 16382,13501 9174,1219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C7984D5D-E05C-4B01-9A1E-C0CBACF4B027}" emma:medium="tactile" emma:mode="ink">
              <msink:context xmlns:msink="http://schemas.microsoft.com/ink/2010/main" type="line" rotatedBoundingBox="9349,11227 16557,12531 16382,13501 9174,12197"/>
            </emma:interpretation>
          </emma:emma>
        </inkml:annotationXML>
        <inkml:traceGroup>
          <inkml:annotationXML>
            <emma:emma xmlns:emma="http://www.w3.org/2003/04/emma" version="1.0">
              <emma:interpretation id="{18D00413-4545-4F92-92AC-084649735BEC}" emma:medium="tactile" emma:mode="ink">
                <msink:context xmlns:msink="http://schemas.microsoft.com/ink/2010/main" type="inkWord" rotatedBoundingBox="9349,11227 9826,11313 9650,12283 9174,12197"/>
              </emma:interpretation>
            </emma:emma>
          </inkml:annotationXML>
          <inkml:trace contextRef="#ctx0" brushRef="#br0" timeOffset="180693.55">8787 10803 143 0,'0'0'177'16,"0"0"-18"-16,0 0-6 0,0 0-14 0,0 0-7 15,0 0-15-15,0 0-4 0,6-22-6 0,-6 22-7 16,0 0-8-16,13-9 2 0,-13 9-9 0,9-5-6 16,-3-1-1-16,-6 6-10 0,13-6-4 0,-1 2-11 15,-12 4 0-15,17-7-3 0,-7 3-2 0,7 0-9 16,-7-2 0-16,5 6-5 0,-2-5-3 0,-1 3-1 15,-12 2-3-15,24-4-3 0,-12 2 0 0,-1 2-1 16,8 2-3-16,-6-2-5 0,-2 1-1 0,1 2-3 16,-12-3 1-16,19 1-3 0,-8 0 1 0,-11-1-2 0,18 5 1 15,-11-3-3-15,2 2-1 0,-2 0 1 16,5 0-3-16,-4 2 1 0,4-1-2 0,-5 1 2 16,-1 1-3-16,2 1-1 0,-2-2 3 0,0 4-4 0,1-2 1 15,-4 0 2-15,0 4-6 0,0-4 3 0,1 0 3 16,-4-8-3-16,2 20 2 0,-2-10-1 0,0-10 1 15,-6 20-1-15,3-9-1 0,0 0 3 0,0-2-5 16,-3 6 3-16,-1-4 3 0,-2 3 0 0,-2-4 1 16,-2 4 1-16,2-5-2 0,-1 3 4 0,3-1 2 15,-4-1-1-15,3 3 3 0,-2-5-1 0,-2 2 3 16,4-1-2-16,-4 0 0 0,2 2 1 0,2-1 2 16,-5 0-5-16,5 1 4 0,-1-5-5 0,-1 5 6 15,5-4-7-15,-5 0 3 0,6 4-3 0,-5-2 1 16,4 0-5-16,1-2 6 0,0 1-4 0,0 0 3 15,-1 0-4-15,4 0 2 0,3-8-1 0,-6 15-2 16,3-8 2-16,3-7 4 0,0 12-2 0,0-12 2 0,-2 13 2 16,2-13 2-16,5 11 3 0,-5-11 5 0,9 11 3 15,-2-5 1-15,-1-1-3 0,5 1-1 16,-3-4-2-16,3 3-3 0,1-2-1 0,-2 0-1 0,8 2-3 16,-7-3 0-16,2 3 1 0,3-2-1 0,-1 1-5 15,-4 0-12-15,5-2-25 0,-4 4-23 0,2-1-25 16,-1 1-24-16,0 1-22 0,-7 0-32 0,5-2-40 15,-5 3-188-15,0-4-415 0,-6-4 184 0</inkml:trace>
          <inkml:trace contextRef="#ctx0" brushRef="#br0" timeOffset="181000.42">8951 11693 112 0,'0'0'197'0,"0"0"-8"0,0 0-12 16,10 7-16-16,-10-7-6 0,0 0-17 0,14 4-8 0,-14-4-1 16,6 6-7-16,-6-6-3 0,13 0-7 0,-13 0-6 15,0 0-3-15,12 0-4 0,-12 0-9 16,0 0 6-16,19-3-6 0,-19 3-2 0,14 0-4 0,-14 0-2 16,15-4 2-16,-15 4-6 0,13-3-2 0,-13 3 1 15,14-5-11-15,-8 0 3 0,-6 5-5 0,7-5-3 16,-7 5-3-16,12-6-8 0,-12 6-4 0,7-10-2 15,-7 10-1-15,6-7-8 0,-6 7-7 0,6-7 0 16,-6 7-5-16,0 0-10 0,2-11-12 0,-2 11-23 16,0 0-23-16,0 0-19 0,0 0-21 0,0 0-31 0,0 0-37 15,0 0-33-15,0 0-54 0,-27 24-196 16,27-24-471-16,-10 7 208 0</inkml:trace>
        </inkml:traceGroup>
        <inkml:traceGroup>
          <inkml:annotationXML>
            <emma:emma xmlns:emma="http://www.w3.org/2003/04/emma" version="1.0">
              <emma:interpretation id="{4D1361DA-C162-4882-BDE2-7EE56471CEB1}" emma:medium="tactile" emma:mode="ink">
                <msink:context xmlns:msink="http://schemas.microsoft.com/ink/2010/main" type="inkWord" rotatedBoundingBox="16488,12812 16505,12816 16504,12825 16487,12822"/>
              </emma:interpretation>
            </emma:emma>
          </inkml:annotationXML>
          <inkml:trace contextRef="#ctx0" brushRef="#br0" timeOffset="182539.02">15947 12272 8 0,'0'0'129'0,"10"-3"-10"0,-10 3-8 15,0 0-14-15,0 0-3 0,0 0-13 16,9-3-9-16,-9 3-9 0,0 0-2 0,0 0-6 16,0 0-13-16,0 0-7 0,0 0 3 0,0 0-3 0,0 0-17 15,0 0 5-15,0 0-3 0,0 0-8 0,0 0 1 16,0 0-2-16,0 0-12 0,0 0-3 0,0 0-2 15,0 0 6-15,0 0-10 0,0 0 3 0,0 0 4 16,0 0 0-16,0 0 0 0,0 0 0 0,0 0 9 16,0 0 0-16,0 0 3 0,0 0 4 0,0 0 2 15,0 0-8-15,0 0 5 0,0 0-1 0,0 0-5 16,0 0 0-16,0 0-3 0,0 0 1 0,0 0-11 16,0 0-8-16,0 0-8 0,0 0-15 0,0 0-11 15,0 0-21-15,0 0-96 0,0 0-180 0,0 0 81 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8:18.32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CC9FFA7-18F5-47AA-808D-5BFD13A3A254}" emma:medium="tactile" emma:mode="ink">
          <msink:context xmlns:msink="http://schemas.microsoft.com/ink/2010/main" type="inkDrawing" rotatedBoundingBox="979,6517 4630,6703 4624,6817 974,6632" semanticType="underline" shapeName="Other">
            <msink:sourceLink direction="with" ref="{0E6001D4-BA73-4FE4-9717-F60D4C21685C}"/>
            <msink:sourceLink direction="with" ref="{F680FFA7-2000-4BC9-9F43-0B1AD84053B5}"/>
          </msink:context>
        </emma:interpretation>
      </emma:emma>
    </inkml:annotationXML>
    <inkml:trace contextRef="#ctx0" brushRef="#br0">22 53 104 0,'0'0'96'0,"0"0"5"0,0 0-8 0,0 0-3 16,0 0-5-16,0 0-3 0,-15-1-4 15,15 1 5-15,0 0-4 0,0 0-1 0,0 0-6 16,0 0 2-16,0 0-7 0,0 0-1 0,0 0-1 0,0 0-7 15,0 0 0-15,0 0-6 0,-7 5 0 0,7-5-9 16,0 0 0-16,0 0-4 0,0 0-2 0,0 0 3 16,0 0-1-16,0 0-2 0,0 0-4 0,0 0-2 15,0 0-3-15,0 0 0 0,37-5-1 0,-37 5-2 16,16 1 2-16,-16-1-7 0,21 0 1 0,-6-1-1 16,1 1-6-16,2-2 4 0,0 1-7 0,2 2 6 0,-5-2-4 15,4-2-2-15,-1 3 2 0,-2-1-4 16,1-3 1-16,2 6-6 0,-4-4 6 0,3-1-4 0,0 1 0 15,0 0 2-15,-3 0-5 0,1 2 2 16,0 0-2-16,2-4 4 0,-3 4-2 0,5-2-2 0,-1 1-1 16,-1-3 0-16,-2 2 2 0,2 1-3 0,-3-2-1 15,1 7 0-15,2-5 3 0,-1-2-2 0,-2-2 1 16,0 7 5-16,-4-4-7 0,4 4-2 0,2 0 5 16,-7-1-1-16,2 2-2 0,-12-3 0 0,24 0-3 15,-11 0 3-15,4-3 0 0,-1 6 2 0,-7-2-2 0,6-2 0 16,-15 1 0-16,27 0 3 0,-11-3-2 15,-1 3 1-15,0 0 4 0,-1 0-3 0,2-1 0 16,-1-3-1-16,0 4 2 0,3-2 3 0,-3 1-3 0,3-3 5 16,-5 2-4-16,2 2 0 0,1 0-5 0,-2-2 3 15,1 4-2-15,0-4 1 0,1 2 1 16,-16 0-3-16,21 2 3 0,-6-4-2 0,-3 2-1 0,-12 0-1 16,19 2-1-16,-7-2 4 0,-12 0-4 0,18 3 4 15,-8 0-1-15,-10-3 0 0,18 0 1 0,-9 1 1 16,-9-1-4-16,26 2 2 0,-16 0-1 0,2-2 1 15,4 0 2-15,1 0 0 0,2 2-3 0,1-1 2 16,-6-1 0-16,6 0-1 0,-2-1-2 0,1 1 3 16,0 0-1-16,-2 0 1 0,-1 4-2 0,2-4-1 15,-1 1 0-15,-2 2 3 0,-2 0 0 0,5-1-2 16,-3-1 0-16,-2-1 0 0,-1 0 0 0,3 4 2 0,-3-2-1 16,-3 0-1-16,3 0-2 0,3-1 2 0,-2-1-1 15,4 2 3-15,-4-2-3 0,-4 2 3 0,3 0 0 16,1-1 0-16,2 2 0 0,-1-3 3 0,2 1-7 15,-16-1 6-15,24 0-6 0,-8 3 4 0,-7 0 0 16,5-3 0-16,-4 2-2 0,5 0 1 0,-3-1 0 16,1 5 0-16,1-4-1 0,-2 1 0 0,-2-1 3 15,2 2-3-15,2-2 2 0,-3-1-5 0,0 1 3 16,1-1 3-16,1 4-3 0,-1 0 2 0,0-4-1 0,3-1 2 16,-2 4 0-16,-1-1-2 0,0-2 3 15,-1-1-3-15,-11 0 4 0,19 6 0 0,-5-6 4 16,-1 1-6-16,0 4 4 0,4-4 1 0,-8-1-1 0,3 4-2 15,0-1 3-15,-2-1-4 0,6-1 3 0,-5 0-5 16,2 2 2-16,-1-2 0 0,0-1-3 0,5 3 3 16,-17-3-3-16,25 0-1 0,-15 2 3 0,-10-2 3 15,23 0 1-15,-10 0 1 0,-1 0 1 0,0 0 1 16,3 0 0-16,0 5-3 0,-3-2 3 0,-2-2 1 16,-10-1-2-16,27 0-4 0,-16 0 5 0,2 0 0 15,6 0 1-15,-1 0-5 0,-1 0 5 0,-1 2 0 16,3 0 1-16,-2-2 2 0,1 2-5 0,0-2 1 15,-3 1 2-15,-1-1-3 0,4 0-1 0,-6 0-3 16,2 2 5-16,-1 0-3 0,-2-1-1 0,-11-1-1 16,23 0 3-16,-11 1-3 0,-12-1 2 0,21 0-2 0,-10-1 4 15,1 2-1-15,-12-1 3 0,20-1-2 0,-8 1 4 16,3 0-1-16,-15 0 0 0,23-1 2 0,-8-1 0 16,-3 2-2-16,-12 0 4 0,26-2-1 0,-12 1 3 15,-1 1-3-15,-1-4 2 0,3 4-5 0,-15 0 0 16,22 0-3-16,-10 0 1 0,-12 0-1 0,24 0 1 15,-15-2-3-15,3 4 3 0,-12-2-4 0,21 0-2 16,-9 0 0-16,-3 2 2 0,-9-2-4 0,19 3 3 16,-8-3-4-16,-11 0 3 0,16-1-2 0,-16 1 1 15,15 0-3-15,-15 0 2 0,18 1 1 0,-18-1-1 16,15 0-4-16,-15 0 5 0,18 2 0 0,-6-2 2 16,-12 0-3-16,19-3-4 0,-19 3 5 0,19 1 2 0,-8-1 0 15,-11 0 2-15,21 0 1 0,-9 0 3 16,4-1-2-16,-1 2 3 0,-3-1 0 0,4 2 4 15,1 0-1-15,-2-2 6 0,0 0-4 0,-1 0 3 0,3 1-1 16,-2-1-4-16,3 1 2 0,-5-2 2 0,2 0-2 16,0-1 1-16,-15 2-8 0,22 2-1 0,-11-2 4 15,-11 0-4-15,19-2-3 0,-19 2 5 0,18 2-3 16,-18-2-1-16,15-2-3 0,-15 2 3 0,18-2-1 16,-18 2 1-16,13 2-1 0,-13-2 3 0,14 2-4 15,-14-2 7-15,12 0-4 0,-12 0 3 0,0 0 5 16,15-2-3-16,-15 2 1 0,0 0-3 0,11-2 3 15,-11 2 3-15,0 0 4 0,0 0-6 0,0 0 4 16,14-1 1-16,-14 1-4 0,0 0 0 0,0 0 1 16,0 0-3-16,0 0 1 0,0 0-5 0,0 0 1 15,0 0 0-15,0 0-6 0,0 0-5 0,0 0-17 16,0 0-13-16,0 0-23 0,0 0-23 0,0 0-29 0,0 0-27 16,0 0-29-16,0 0-32 0,0 0-31 0,0 0-243 15,0 0-506-15,0 0 225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9:08.97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CAB41D8-FD66-42DA-80BB-8BB78BE31E79}" emma:medium="tactile" emma:mode="ink">
          <msink:context xmlns:msink="http://schemas.microsoft.com/ink/2010/main" type="inkDrawing" rotatedBoundingBox="9050,8525 12367,8458 12368,8510 9051,8577" semanticType="underline" shapeName="Other">
            <msink:sourceLink direction="with" ref="{8607E4CE-F192-48BB-9D58-995F543D3FB3}"/>
          </msink:context>
        </emma:interpretation>
      </emma:emma>
    </inkml:annotationXML>
    <inkml:trace contextRef="#ctx0" brushRef="#br0">0 65 68 0,'0'0'147'0,"0"0"-10"0,0 0-22 0,0 0 5 16,0 0-9-16,0 0-7 0,0 0-1 0,0 0-7 15,0 0-9-15,0 0-8 0,0 0-3 0,39-4-1 16,-39 4-10-16,0 0-3 0,19 0-7 0,-19 0-2 16,19-2-4-16,-19 2-3 0,20-1-4 0,-11 1-1 15,-9 0-6-15,27 1 1 0,-11-1-3 0,0 2 1 16,4-2-1-16,-2 0 0 0,3 1-3 0,-2-1 2 16,0 0 0-16,7 0-3 0,-1 0 2 0,-6 3-3 0,1-3 1 15,4-3-4-15,1 3-1 0,-3 0-3 16,-2 0 1-16,1 0-3 0,4-1-1 0,-6 1-6 15,1 0-2-15,-1-2 3 0,7 2 2 0,-6 0-3 0,1 0-4 16,-4 0 0-16,-1 0 1 0,5 0-3 0,-6 2 0 16,4-2 4-16,-2 1-4 0,-1 2-2 0,4-3-3 15,-7 1 1-15,6-1 2 0,-2 0-1 0,2 0 0 16,-1 1-3-16,1-1 4 0,1 0-3 0,-1 0 2 16,-2 2 0-16,2-2-3 0,0 0 0 0,1 3-1 15,-1-3 4-15,2-3-2 0,-2 3 0 0,1-2-1 16,-1 1 2-16,4 0-2 0,2-2 2 0,-4 2 0 15,4-1-4-15,-5-2 3 0,5 4 2 0,2-3-3 0,-5 3 2 16,-3-4 1-16,7 3 2 0,-5 1-3 16,4-2 2-16,0 0 2 0,-4 0-2 0,2 2-1 15,2-4 1-15,2 4 2 0,-2 0-2 0,1 0 3 0,0-1-1 16,0 0 2-16,4 1-5 0,-5 0 6 0,-9-1-1 16,7-2-4-16,-1 3 3 0,-3 0-1 15,1-1-3-15,-1-1 1 0,-5 1-1 0,1-2 1 0,2 2 0 16,-2 1 2-16,0-4-5 0,-3 4 1 0,2-2-2 15,4 1 1-15,-11-2 0 0,12 2 1 0,-4 1 0 16,0-2-3-16,2 2 3 0,-1 0-2 0,2 0 1 16,-5-4-5-16,4 4 4 0,1 0 1 0,0-1 0 15,-1 0-3-15,1 1 4 0,0-1-1 0,0 1-1 16,-1 0-4-16,0-3 8 0,0 3-6 0,1 0 0 16,1 0 3-16,-1 3-1 0,0-3 1 0,1-3 1 15,-1 2 0-15,2 2-2 0,-2-1 1 0,-1 0-4 16,0 0 3-16,4 3 0 0,-3-3-1 0,-2 0 0 0,3 0-2 15,8 0 6-15,-6 1-1 0,-2-1-2 0,-1 1 0 16,8 0-3-16,-8 3 5 0,11-4 0 16,-12 0-1-16,5 2-1 0,-5-1 1 0,4-1 1 0,2 0-1 15,-2 3 0-15,-1-2 2 0,5-1-5 0,-6 0 5 16,2 0-2-16,-1 0 2 0,-1 2 1 16,0-2-2-16,2 0 0 0,-1 0 0 0,-4 0 2 15,4 0 2-15,-3 0 0 0,3 1 1 0,-4-1-1 0,5 0 2 16,-5 3-5-16,1-3 6 0,5-3-2 0,-5 2 0 15,2 1-3-15,-1 0 6 0,1 0-1 0,1-2 0 16,-4 2-3-16,2-1 2 0,-3 1-1 0,0 0-2 16,-3 0-2-16,6-3 5 0,-8 2-4 0,-10 1 2 15,22-2-4-15,-22 2 3 0,15 0 0 0,-15 0 1 16,12 0-5-16,-12 0-2 0,0 0 1 0,14 2 1 16,-14-2-6-16,0 0-2 0,9 1-7 0,-9-1-11 15,0 0-12-15,0 0-14 0,0 0-25 0,0 0-25 16,-33 14-31-16,18-14-36 0,-3 3-189 0,2-3-385 0,-10 1 172 15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7:25.50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F9BC817-B62E-4160-A134-7B7D3916F760}" emma:medium="tactile" emma:mode="ink">
          <msink:context xmlns:msink="http://schemas.microsoft.com/ink/2010/main" type="inkDrawing" rotatedBoundingBox="599,1392 3115,1582 3113,1601 598,1411" semanticType="underline" shapeName="Other">
            <msink:sourceLink direction="with" ref="{E835A29B-E42A-4636-B401-2F5C72DD72C1}"/>
          </msink:context>
        </emma:interpretation>
      </emma:emma>
    </inkml:annotationXML>
    <inkml:trace contextRef="#ctx0" brushRef="#br0">59 854 58 0,'0'0'159'16,"0"0"-11"-16,0 0-15 0,0 0-20 0,0 0-1 16,0 0-10-16,0 0-7 0,0 0-7 0,0 0-5 0,0 0-5 15,0 0-9-15,0 0-4 0,0 0-4 16,0 0-6-16,27 2-10 0,-27-2 3 0,13 1-3 15,-13-1 1-15,20 3 0 0,-8-3-3 0,0 1-2 16,3-1-1-16,0 2 0 0,2 0 1 0,1 0-6 0,3-2 3 16,5 3-6-16,-6-3 3 0,6 1-7 15,-2 3 2-15,-2-4-7 0,2 3 1 0,6-3 0 16,-6 3-2-16,2-3-2 0,4 0-4 0,-4 4 2 0,2-3-4 16,-6 0-1-16,5 4-4 0,1-5 4 0,-10 0-5 15,8 2 2-15,-1 0-2 0,2-1-4 0,0-1 2 16,-3 2 4-16,-3-2 3 0,4 4-3 0,-7-2-4 15,4-2 1-15,2 2 0 0,-5-2 3 0,1 3-4 16,-1-3 0-16,7 0 3 0,-7 6-1 0,0-5-2 16,2 2-4-16,-1-3 0 0,0 3 5 0,0-3 1 15,5 4 0-15,-5-2-2 0,-3 0 0 0,9-2 2 16,-2 3 2-16,3-1 0 0,-8 0-1 0,5-2-1 16,1 5-2-16,0-4 0 0,2 4 1 0,-7-5-1 15,7 2 2-15,-8-2-2 0,2 1-2 0,-2 2-2 16,1 0 4-16,0-2-1 0,6 0 4 0,-7 1-4 15,7-1 1-15,-9-1-3 0,1 0-1 0,2 4 2 16,-1-2-3-16,-2-2 0 0,2 0 4 0,3 0-2 16,-4 0 3-16,2 4 2 0,-2-4 0 0,7 1-1 0,-6 1 4 15,1 2 3-15,-5-4 1 0,5 0-2 16,-2 0 4-16,-1 3-2 0,1-1 0 0,-2-2-7 0,2 1 8 16,-5 0-4-16,5 2 2 0,-4-3-6 0,-4 0 4 15,8 0-3-15,-6 1 3 0,3 1-3 0,3-2 0 16,-2 4-4-16,1-4 6 0,-1 1-2 15,0 1-4-15,1-1-2 0,1 2 3 0,-2-2-4 0,2 0 5 16,-3 0-2-16,3 3 0 0,1-4 5 0,-1 4 0 16,-2-2 2-16,-1-2 2 0,3 1-5 0,-3 2 2 15,3-2-2-15,0 2-1 0,-5-3 1 0,2 3 1 16,-3-3-2-16,-1 1 4 0,1 1 0 0,-12-2 1 16,21 0 1-16,-8 1 0 0,-3 2-2 0,-10-3 2 15,17 0 1-15,-17 0 3 0,16 1-2 0,-16-1 1 16,15 3-5-16,-15-3 5 0,15 1-3 0,-15-1 3 15,10 2-1-15,-10-2 0 0,12 0 0 0,-12 0-1 16,0 0 0-16,14 0-3 0,-14 0-1 0,0 0 2 16,0 0-6-16,13 4 5 0,-13-4-3 0,0 0 3 15,0 0-3-15,0 0 2 0,11 1-8 0,-11-1 0 0,0 0 3 16,0 0-4-16,0 0 1 0,0 0 0 16,0 0 0-16,0 0 2 0,0 0-3 0,0 0 1 15,0 0-4-15,0 0 1 0,0 0-5 0,0 0-6 16,0 0-4-16,0 0-13 0,0 0-7 0,0 0-15 0,0 0-25 15,0 0-20-15,0 0-28 0,0 0-23 0,0 0-25 16,-44 0-32-16,32 0-203 0,-2-1-440 0,-3-3 196 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9:39.72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F859C60-F7DA-4B9B-8632-F2EDC2EECF9A}" emma:medium="tactile" emma:mode="ink">
          <msink:context xmlns:msink="http://schemas.microsoft.com/ink/2010/main" type="inkDrawing" rotatedBoundingBox="18663,8784 22071,8859 22070,8903 18662,8828" semanticType="underline" shapeName="Other">
            <msink:sourceLink direction="with" ref="{E672BEF6-BDA2-4283-9578-C3783513A6CF}"/>
          </msink:context>
        </emma:interpretation>
      </emma:emma>
    </inkml:annotationXML>
    <inkml:trace contextRef="#ctx0" brushRef="#br0">0-1 19 0,'0'0'109'0,"18"0"-11"15,-18 0-5-15,16 2 1 0,-5-2-1 0,-11 0-5 0,20 0-5 16,-8 1-7-16,3 1-2 0,3 0-3 0,-3-1 1 16,3-1 1-16,1-1-9 0,2 5-2 0,2-3-1 15,-4-2-6-15,8 5-3 0,0 0-1 0,0-1-6 16,-8-3-3-16,11 0-4 0,-6 0-4 0,-2 1 3 15,0-1-13-15,4 1 3 0,-5-1-3 0,-2 0-2 16,2 0-3-16,0 2 1 0,-2-1-3 0,-1-1 0 16,-2 2-6-16,2-2 3 0,2 2-4 0,-4-2 0 15,2 0-2-15,0 2 2 0,-2-2-2 0,2 1-1 0,2-1-2 16,-4 3 2-16,2-3-4 0,-3 2 1 0,3-1-3 16,1 1 3-16,-1 0-1 0,-2 0 2 0,2-1-2 15,-1 1-1-15,1-1 2 0,0 0-1 0,-4 3-3 16,6-4 7-16,-5 0-7 0,3 0 3 15,-2 2-2-15,3 2 2 0,-1-7-1 0,-1 2 3 16,-1 1-3-16,1-2 2 0,2 2 1 0,0 0-4 0,-1-1 4 16,-1 1 1-16,1 0-2 0,-1-3 3 0,3 3 0 15,-4 0 0-15,4 0-1 0,-3 3 1 0,3-6-3 16,-2 3 2-16,7-1 2 0,0 2 0 0,-5 2 0 16,1-3-1-16,-2 0-2 0,1 0 5 0,5 1-3 15,-6 1 0-15,5 2 0 0,1-4 1 0,-5 1-4 0,-2-2 4 16,3 2-2-16,-5-1-1 0,3 0-3 0,2 0 7 15,-3 0-5-15,0 0-2 0,2 0-1 16,-1-1 3-16,-3 2-1 0,4-2 0 0,-2 2-3 0,1-1 3 16,-1 0-5-16,0 0 2 0,0-1 0 0,1 2 3 15,2-2 1-15,-5 1 1 0,4 0-1 16,-1 0 4-16,6 0-4 0,-4 0 2 0,5 4-2 0,1-7 3 16,-2 3-2-16,-1 3 1 0,-5-2-1 0,1-1 1 15,5 0 0-15,-6 2 0 0,2-2-1 0,-1 0 0 16,-3 1 1-16,3-1 0 0,-2 0 0 0,0 0 0 15,0 2-1-15,-2-2 3 0,2 2 1 0,-3 0 2 16,3-1-3-16,-3-1 2 0,2 0-3 0,0 3 3 0,2-3 0 16,-1 1 0-16,2 0-5 0,0-1 4 15,6 0 0-15,-7 1 0 0,5 3 2 0,1-4 6 16,1 2-5-16,-1-2 1 0,-1 0 0 0,1 4 3 0,5-4 1 16,-3 1-3-16,0-1-2 0,-2-1 1 0,3-2 1 15,-2 2-4-15,1 1 5 0,0-2-3 16,-1 2 0-16,0 2-2 0,-2-1 3 0,2-1 0 0,0-3-2 15,-1 3-1-15,0 0 1 0,-1-5-1 0,-1 4 0 16,1 0-1-16,-2-2 2 0,2 3-4 0,1-1 2 16,2 2-4-16,-9-2 1 0,-2-1 2 0,2 0-10 15,0 2 10-15,-4 0-1 0,-4 0-1 0,3-2-1 16,-13 2-4-16,18 2 4 0,-18-2-3 0,14 2-3 16,-14-2-2-16,12 0-10 0,-12 0-11 0,0 0-3 15,0 0-8-15,0 0-17 0,0 0-6 0,0 0-20 16,0 0-27-16,0 0-28 0,-29 19-60 0,11-18-138 15,-2-1-358-15,2 4 159 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20:01.37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A698F1D-A637-4D1E-B92A-6CBAC9ADAFCC}" emma:medium="tactile" emma:mode="ink">
          <msink:context xmlns:msink="http://schemas.microsoft.com/ink/2010/main" type="inkDrawing" rotatedBoundingBox="263,13117 4038,13437 4032,13502 258,13183" semanticType="underline" shapeName="Other">
            <msink:sourceLink direction="with" ref="{563BE8C9-6A9B-4E71-B314-091A09EA245D}"/>
          </msink:context>
        </emma:interpretation>
      </emma:emma>
    </inkml:annotationXML>
    <inkml:trace contextRef="#ctx0" brushRef="#br0">0 5 154 0,'0'0'148'16,"0"0"-10"-16,0 0-20 0,0 0 5 0,0 0-12 16,0 0-6-16,0 0-8 0,0 0-6 0,0 0-13 15,0 0 3-15,43-8-8 0,-43 8 0 0,15 3-5 16,-3-3-12-16,-2 0-5 0,7-3 0 0,-1 6-1 15,0-2-10-15,1 1-1 0,1-2-2 0,0 2-3 16,-2-2-8-16,2 2 0 0,1 2-5 0,2-3-1 16,-1-1-2-16,-1 2-3 0,2-2 2 0,-2 4-6 15,1-4 1-15,-4 3 1 0,2-3-4 0,1 3 0 0,-2-3 3 16,2 1-2-16,-3 1-5 0,-1-2 2 0,3 1-6 16,0 2 3-16,0 1 0 0,0-3-2 0,-2 1 0 15,4 2-4-15,-1-2 5 0,1 3-1 0,-3-5 2 16,0 2-3-16,2-1 8 0,-1 2-9 0,5 1 0 15,2-3 1-15,-4 2 3 0,-3 1 0 0,1-2-4 16,0-2 0-16,-1 0 3 0,2 4 0 0,2-3 1 16,-6-1-4-16,4 0 1 0,-1 1-6 0,-1 1 5 15,-1 1 5-15,2-3 1 0,-1 5-4 0,-2-4 2 0,1 0-2 16,-1 2 1-16,0-2-2 0,2 2 1 16,0 1 1-16,-3-1-9 0,3 0 9 0,0-1 0 15,0 0-2-15,1 1 1 0,1 1-2 0,-1-2 0 0,2 3 3 16,-3-3-1-16,1 3-2 0,1-5 0 0,0 3 3 15,6 4 1-15,-10-4-2 0,7-2 1 0,-6 2 4 16,9-2 0-16,-1 0-1 0,-4 1 2 0,4 1 3 16,1-3 1-16,-2-2 2 0,-5 4-2 0,0 0 3 15,11 1-2-15,-6 0-3 0,1-2 0 0,-1-1 0 16,0 1 1-16,-4 2-4 0,-1-1 3 0,-1 0-1 16,-2 1-1-16,2-2-2 0,-4-1-1 0,0 1 1 15,3-2-1-15,-2 2 4 0,0 2-2 0,1 0 1 16,-1-3-5-16,0 1 0 0,-2 2 1 0,5-2-1 0,3 1 5 15,-3 2-3-15,-2-1-4 0,4-1 3 16,-1 0 1-16,-1 3-4 0,2-4 6 0,0 4-4 16,0-3 0-16,1-1-3 0,-3 3-1 0,-1 0 1 0,3-2 1 15,-2-1 2-15,0 2 3 0,-2-3-3 16,3 3-2-16,-1-3 7 0,2 0-7 0,-4 4 7 16,5-4 4-16,-2 1 0 0,1-1-1 0,-1 1 1 0,7-2 1 15,-7 1-2-15,0 0-2 0,2 0 2 0,-1 1-2 16,-1 0-1-16,0-1-3 0,2 4 3 0,-1-4-2 15,-1 0 1-15,-1 0-4 0,1 2 3 0,-1 2-3 16,0-8 1-16,-3 5-3 0,0-1 1 0,4 3 1 16,-5-3 0-16,4 1 1 0,-3 2 1 0,-4-3-5 15,3 1 5-15,1 1 0 0,3 2 2 0,-3-3-3 0,2-1 2 16,-2 0 0-16,5 0 0 0,-2 2 1 16,-2-1 5-16,2 2-7 0,-2-3 4 0,2 1-1 0,3-1 0 15,3 0 1-15,-3 0 0 0,6 3 1 16,-5-3 2-16,1 3-1 0,0-3 1 0,-3 0-4 15,7 0 0-15,-4 0-1 0,-2-3 3 0,0 6-5 0,-3-3 2 16,2 0-1-16,-4 0 2 0,3 4-3 0,-5-3-1 16,4 0 0-16,-3-1 2 0,1 0-1 0,-1 0 6 15,-2 1-3-15,2-1 5 0,-1 3 0 0,-2-2 0 16,2-2 1-16,-2 2-1 0,-12-1 2 0,26-1-2 16,-11 2 3-16,-3-1 1 0,-3 2-7 0,-9-2 7 15,23 1-4-15,-14 2 1 0,8-3-1 0,-7 0 1 16,7 1-5-16,-7-1 4 0,-10 0-2 0,19-1 2 15,-7 2-1-15,-12-1-2 0,18 0-1 0,-10 2 5 16,-8-2 0-16,15 1 4 0,-15-1-1 0,12 3-1 16,-12-3-1-16,0 0 4 0,14-3-1 0,-14 3 1 15,0 0-2-15,11-3-2 0,-11 3-2 0,0 0 1 16,0 0-7-16,0 0 6 0,0 0-2 0,13 0-2 0,-13 0 0 16,0 0-4-16,0 0 4 0,0 0-2 0,0 0-2 15,0 0 2-15,0 0-6 0,0 0-4 16,0 0-5-16,0 0-10 0,0 0-13 0,0 0-11 0,0 0-17 15,0 0-19-15,0 0-21 0,0 0-28 0,0 0-31 16,0 0-31-16,0 0-250 0,-35 7-475 0,35-7 209 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7:58.14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E2CF912-F316-4D19-AC8E-66158B7119D7}" emma:medium="tactile" emma:mode="ink">
          <msink:context xmlns:msink="http://schemas.microsoft.com/ink/2010/main" type="writingRegion" rotatedBoundingBox="23978,1069 29266,2496 28933,3729 23646,2302"/>
        </emma:interpretation>
      </emma:emma>
    </inkml:annotationXML>
    <inkml:traceGroup>
      <inkml:annotationXML>
        <emma:emma xmlns:emma="http://www.w3.org/2003/04/emma" version="1.0">
          <emma:interpretation id="{BAAA2D0B-71AF-4DC4-96C5-226FE3D884DC}" emma:medium="tactile" emma:mode="ink">
            <msink:context xmlns:msink="http://schemas.microsoft.com/ink/2010/main" type="paragraph" rotatedBoundingBox="23978,1069 29266,2496 28933,3729 23646,23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971702-1E2D-4102-9BEC-2CE2EB441249}" emma:medium="tactile" emma:mode="ink">
              <msink:context xmlns:msink="http://schemas.microsoft.com/ink/2010/main" type="line" rotatedBoundingBox="23978,1069 29266,2496 28933,3729 23646,2302"/>
            </emma:interpretation>
          </emma:emma>
        </inkml:annotationXML>
        <inkml:traceGroup>
          <inkml:annotationXML>
            <emma:emma xmlns:emma="http://www.w3.org/2003/04/emma" version="1.0">
              <emma:interpretation id="{BC782C0E-3001-4E56-94BD-37D3BD6C3602}" emma:medium="tactile" emma:mode="ink">
                <msink:context xmlns:msink="http://schemas.microsoft.com/ink/2010/main" type="inkWord" rotatedBoundingBox="23978,1069 26565,1767 26232,3000 23646,2302"/>
              </emma:interpretation>
            </emma:emma>
          </inkml:annotationXML>
          <inkml:trace contextRef="#ctx0" brushRef="#br0">23326 938 176 0,'0'0'164'0,"0"0"-10"0,4-15-8 0,-4 15-10 15,0 0-9-15,6-11 0 0,-6 11-11 16,3-7-1-16,-3 7-7 0,0 0-3 0,8-8-7 15,-8 8-2-15,0 0-4 0,9-5-4 0,-9 5-2 16,0 0-4-16,0 0-4 0,3-11-2 0,-3 11-9 0,0 0-5 16,0 0-7-16,0 0-4 0,0 0-2 15,0 0-9-15,0 0-6 0,0 0-4 0,0 0-2 16,0 0-5-16,0 0-1 0,0 0-5 0,0 0-1 0,0 0-3 16,0 0-2-16,0 0-1 0,0 0 1 0,0 0 4 15,0 0 0-15,-6 39-1 0,4-28-4 0,2 3 3 16,-1-1-2-16,-2 2 3 0,1-1 2 15,-1 4-1-15,0 1 2 0,0-1-3 0,-1 6 0 0,-1-2 2 16,5 2-2-16,-3-1 1 0,2-6-1 0,-2 6 5 16,1-5-7-16,-2-1 2 0,4 7 0 0,-3-6-2 15,1 0 0-15,-1-1-2 0,0 1 1 0,0 1 1 16,2 0-3-16,-1-3-1 0,1 2 1 0,1-2 0 16,-5-3 3-16,5 1-5 0,0 3-2 0,-1-6 2 15,-2-1-1-15,3 5 1 0,-2-3-2 0,4-3 4 16,-2-9 0-16,0 18-2 0,0-7-6 0,0-11-18 15,-2 13-16-15,2-13-16 0,2 16-24 0,-2-16-20 16,-2 15-16-16,2-15-25 0,0 15-20 0,0-15-21 16,5 10-35-16,-5-10-143 0,3 12-382 0,4-8 169 0</inkml:trace>
          <inkml:trace contextRef="#ctx0" brushRef="#br0" timeOffset="462.44">23687 1531 163 0,'0'0'180'0,"0"0"-21"0,0 0-12 0,4-4-22 0,-4 4-9 16,0 0-6-16,0 0-3 0,0 0-9 0,0 0-3 15,0 0-3-15,0 0-3 0,0 0-6 16,0 0-4-16,0 0-8 0,0 29-5 0,0-29 1 0,3 10-5 15,-3-10 4-15,2 12-3 0,-2-12 3 0,3 7 0 16,-3-7-1-16,9 8-3 0,-5-3 2 0,5 1-8 16,-9-6-3-16,21 10-6 0,-9-6-5 0,3 1 0 15,-6-5-4-15,7 6-3 0,-1-3-6 0,0-3-4 16,4 3 2-16,-1-3-3 0,2 0 0 0,-6 0-6 16,4 0 0-16,-1-6-1 0,-4 2 1 0,4 2-5 15,-8-3 1-15,5 1-4 0,-2-2-3 0,0 2 0 16,-4-2 1-16,1-2 1 0,0 1-2 0,1-2 0 15,-5 2-3-15,-5 7 0 0,9-13 0 0,-3 5-3 16,-6 0 2-16,0 8-3 0,-3-15 1 0,3 15-1 16,-12-18-4-16,1 7 2 0,-2 3-1 0,-2 0 1 15,-2-2 2-15,-6 0-3 0,-3 2 5 0,5 5-3 16,2-5-2-16,-3 2 4 0,-4 4-6 0,7 1-1 16,-1-3-10-16,4 2-12 0,-2 2-15 0,3-1-13 0,15 1-12 15,-27 3-18-15,17-3-14 0,-2 4-15 16,12-4-20-16,-15 2-14 0,15-2-19 0,0 0-163 15,-7 7-358-15,7-7 158 0</inkml:trace>
          <inkml:trace contextRef="#ctx0" brushRef="#br0" timeOffset="1160.07">24701 1534 135 0,'0'0'165'15,"0"0"-17"-15,0 0-18 0,0 0-6 0,0 0-8 16,0 0-7-16,-3 14-4 0,3-14-11 0,0 0-2 16,-6 18-7-16,3-10-3 0,-2 3-5 0,2 2-1 15,1-3-4-15,-3 4-3 0,1 3 0 0,-1-1-5 16,2 9 0-16,-3-3 5 0,2 3-8 0,-2-1-2 15,0 0-7-15,-2 1 0 0,2-1-6 0,-3 0-4 16,2 0-3-16,-2-2-4 0,-1-2-2 0,-1-3-4 16,1-3 0-16,-8 2-3 0,-5-3 1 0,-1 1-4 15,-4-7-13-15,-11 4-32 0,-2-6-35 0,-3-1-35 16,4-8-41-16,0 2-47 0,-5-4-158 0,-4-1-365 16,9-1 161-16</inkml:trace>
          <inkml:trace contextRef="#ctx0" brushRef="#br0" timeOffset="904.59">24247 1517 81 0,'0'0'162'0,"12"-3"-13"15,-12 3-10-15,0 0-9 0,17 0-5 0,-17 0-12 16,19-2-4-16,-19 2-11 0,20-3-1 0,-10 3-7 16,-10 0-4-16,22-3-7 0,-8 1-3 0,2-3-5 15,-2 3 3-15,1-2-8 0,-1 0-4 0,1 1-2 16,0-2-7-16,-1-1 1 0,1 3-7 0,-6-1 4 15,4-2 2-15,-1 2-3 0,-2-3-4 0,-1 3-4 16,0-4-1-16,2 2-6 0,-5-1-4 0,1 0 1 16,-1 0-2-16,0-3-3 0,-3 3-8 0,-3 7 11 15,5-18-13-15,-5 8-3 0,0 10-2 0,-6-14-2 0,0 4-4 16,-2 2-1-16,-1-2 3 0,-6 3 0 16,3 2-5-16,-4-3 0 0,1 4 2 0,-1 0-3 15,-1 3-2-15,2-2 2 0,0 0-6 0,-1 3-10 16,-2 0-10-16,18 0-12 0,-27 4-3 0,17-2-9 0,-5 3-12 15,4-2-15-15,1 5-13 0,10-8-21 0,-10 8-7 16,5-1-16-16,5-7-20 0,-4 16-133 16,4-16-308-16,6 15 137 0</inkml:trace>
          <inkml:trace contextRef="#ctx0" brushRef="#br0" timeOffset="4656.8">25356 1231 43 0,'-15'3'170'0,"15"-3"-12"0,0 0-12 16,0 0-14-16,0 0-7 0,0 0-13 0,0 0-10 15,0 0-8-15,0 0-7 0,0 0-11 0,0 0-6 16,0 0 1-16,0 0 1 0,0 0 0 0,0 0 2 0,-2 11-3 16,2-11 1-16,0 0 1 0,0 0 3 15,0 0 1-15,0 0 1 0,17 13-5 0,-17-13-3 16,13 5-6-16,-7-3-8 0,2 3-2 0,-8-5-7 15,19 3-2-15,-7 2-5 0,-2-5-3 0,1 3-3 16,4-2-5-16,1-1-1 0,0 0-4 0,-4 0 1 16,2-1-7-16,2 1 1 0,-16 0-2 0,24-3-2 0,-12 1 0 15,1 2 0-15,-4-5-4 0,5 4 1 0,-4-4-1 16,-1 3-2-16,5-3 0 0,-14 5-4 16,16-7 0-16,-7 1-8 0,-3 1-2 0,-6 5 1 0,13-9 1 15,-8 1-1-15,-1 2 1 0,-4 6 2 16,11-11-6-16,-11 11 5 0,3-13-5 0,-3 13 4 0,3-11-1 15,-3 11 0-15,0-14-1 0,0 14 3 0,0 0-2 16,-3-14-4-16,3 14 6 0,0 0-2 0,-6-13 2 16,6 13 0-16,-11-8-2 0,11 8 2 15,-12-8-3-15,3 4 2 0,9 4-1 0,-13-6-5 0,13 6 8 16,-16-3-2-16,5 1 1 0,-1 0 1 0,12 2-4 16,-19 0 6-16,8-3-4 0,11 3-1 0,-19 3 2 15,7-3-3-15,12 0 0 0,-18 4 0 0,5-1 2 16,4 1-3-16,0 0 4 0,1-1-1 0,8-3-1 15,-19 7 1-15,13-3-1 0,-3 2 4 0,2 2-3 16,-1-2 1-16,8-6 1 0,-12 17 0 0,6-12-1 16,0 2 5-16,2 0-5 0,1 3 4 0,3-10 0 0,-8 14-2 15,4-4 2-15,4-10 6 0,0 14-4 16,0-14-1-16,4 18 3 0,1-12-3 0,1 2-1 16,-2 1 4-16,2-2 0 0,3 0-3 0,2-1 0 15,1 3 0-15,1-2 2 0,0-1-2 0,1-1 2 16,1 2 1-16,-2-4-2 0,4 1-2 0,-1-1-2 15,-3-2 3-15,2-1-5 0,5 2-2 0,-7-4 1 16,4 2-1-16,-1-3-6 0,-3 2 0 0,5-3-7 0,-1 1 0 16,-1-4-5-16,-2 3-2 0,2-1-5 0,-1-1 7 15,0 3 3-15,-6-4-4 0,3 3 8 0,1-2 2 16,-5-1-1-16,4 6 3 0,-7-4 1 16,-5 5 3-16,14-5 1 0,-14 5 1 0,7-3-2 0,-7 3 0 15,0 0-2-15,0 0 1 0,14 0 0 0,-14 0 0 16,0 0-1-16,0 0 0 0,9 10 5 0,-3-3 0 15,-6-7 4-15,3 15 1 0,-3 0 3 16,0 0-3-16,1-3 1 0,-1 5 1 0,6 1 0 0,-6-5 1 16,3 8 1-16,0 0 0 0,0 4 0 0,-3-8-17 15,-3 7-35-15,6 0-31 0,-3 0-44 0,3-3-66 16,-3 1-141-16,3-4-356 0,5-1 158 0</inkml:trace>
          <inkml:trace contextRef="#ctx0" brushRef="#br0" timeOffset="3318.85">25060 1733 157 0,'0'0'163'0,"0"0"-10"0,0 0-10 0,-9 11-10 16,9-11-1-16,-6 9-8 0,6-9-9 0,-1 15-5 0,1-15-3 16,-6 18-6-16,6-8-5 0,-6 0-7 15,3 1-1-15,-1 6-3 0,1-1-6 0,0-3-6 16,-6 4-8-16,4-3-3 0,2 3-4 0,-3-1-5 0,0 2-7 16,2-2-6-16,-2-1 3 0,-2 2-7 0,4-1-3 15,-1 1-7-15,-1 1 2 0,-1-4-2 16,1 3-1-16,0-1-5 0,-3-1 0 0,5 0-2 0,-5-1-3 15,3-1-1-15,1-3-1 0,5-2-1 0,-7 2-1 16,7-10-1-16,-3 16 6 0,-2-8-7 0,5-8 1 16,-4 11-2-16,4-11 1 0,0 8-1 15,0-8-1-15,0 0 2 0,0 0-1 0,0 0 1 0,0 0-2 16,3 15 1-16,-3-15-1 0,10 2-1 0,-10-2-1 16,0 0 0-16,26-4 0 0,-26 4-1 0,19-5-1 15,0 1-1-15,-5-1-3 0,1 2-5 0,1-4-1 16,1 2-7-16,2-1-1 0,-1 1-1 0,1-2-2 15,7 1 5-15,-1-4-2 0,-6 6 2 0,-5-2 3 16,2 1-1-16,1 3 1 0,-1-2 5 0,0 2-4 16,-1-2 0-16,-4 3 2 0,-11 1 0 0,19 0 0 15,-10-3 2-15,-9 3-1 0,18 0-1 0,-18 0 2 16,15 0 0-16,-15 0 1 0,10 7 2 0,-10-7-2 0,12 3 2 16,-12-3 1-16,8 10 1 0,-8-10 5 0,6 10 2 15,-3-2 0-15,-3-8 0 0,4 9 2 16,-4-9-1-16,-1 16 6 0,1-16-1 0,-3 14-3 15,3-14 1-15,0 16 2 0,-6-11-2 0,6-5 4 0,-6 13-4 16,1-8 6-16,5-5 0 0,-12 10 0 0,5-7-1 16,-2 2 2-16,-4-3-4 0,13-2 0 0,-29 0 0 15,10-1-3-15,-5 1 1 0,-1-1-4 0,-1-4-4 16,2 2-10-16,5-1-14 0,-6-3-12 0,5 1-24 16,-4 0-18-16,5-1-14 0,3 0-17 0,-2-1-27 15,7 1-26-15,-2 0-30 0,4-1-142 0,1-1-357 16,4 1 159-16</inkml:trace>
        </inkml:traceGroup>
        <inkml:traceGroup>
          <inkml:annotationXML>
            <emma:emma xmlns:emma="http://www.w3.org/2003/04/emma" version="1.0">
              <emma:interpretation id="{2880B45B-2B17-45FB-9C76-456714C6FA96}" emma:medium="tactile" emma:mode="ink">
                <msink:context xmlns:msink="http://schemas.microsoft.com/ink/2010/main" type="inkWord" rotatedBoundingBox="27205,2446 29138,2968 28975,3574 27041,3052"/>
              </emma:interpretation>
            </emma:emma>
          </inkml:annotationXML>
          <inkml:trace contextRef="#ctx0" brushRef="#br0" timeOffset="5355.08">26543 2375 53 0,'0'0'218'0,"-5"-7"-15"16,5 7-17-16,0 0-14 0,0 0-17 15,0 0-14-15,0 0-13 0,17-13-10 0,-17 13-10 0,16-4-7 16,-5 0-6-16,-2 3 0 0,-9 1-4 0,29 1-2 16,-15-2-3-16,4 1-8 0,1-1-5 0,1 1-8 15,-4 1 2-15,5-1-5 0,4 0-5 0,-2 1-1 16,-1 2-1-16,5-3-6 0,-2 1-1 0,-5-2 0 15,6 2-5-15,0-2 1 0,-1 1-4 0,2 0-1 16,-2 0-1-16,-5 0 3 0,5-4-7 0,-6 4 5 16,2-1-8-16,-3-4-3 0,-1 5 0 0,-1-2-5 15,3 1 5-15,-5 1-4 0,-4-3-2 0,-10 3-3 16,20-4 1-16,-11 3-3 0,-9 1-4 0,10-2 0 16,-10 2-4-16,0 0-8 0,15 0-9 0,-15 0-12 15,0 0-14-15,0 0-6 0,0 0-2 0,0 0-6 16,0 0-6-16,0 0-20 0,0 0-14 0,0 0-15 15,0 0-20-15,-36 7-20 0,36-7-18 0,-22 0-16 0,7 0-186 16,-1 0-393-16,2-1 174 0</inkml:trace>
          <inkml:trace contextRef="#ctx0" brushRef="#br0" timeOffset="5708.06">26546 2511 30 0,'16'8'185'0,"-16"-8"-12"15,15 4-10-15,-15-4-11 0,14 3-6 0,-4 0-7 16,2-2-6-16,4 1-12 0,-2 2-1 0,2-3-9 15,1-1-5-15,-2 1 0 0,5 0-4 0,-3 3-5 16,5-4-5-16,-2 4-3 0,5-2-8 0,0-1-6 16,-1-1 3-16,2 4-6 0,-1-2-3 0,2-1-6 15,-2 3-5-15,-5-2-4 0,2-4-7 0,2 2 1 16,-5 0-10-16,-2 2-3 0,-1-4-3 0,2 2-4 16,-2 0-3-16,-2 0-4 0,-1-1-14 0,-1-2-23 15,-12 3-18-15,21 0-20 0,-12-1-19 0,-9 1-33 16,16-6-35-16,-7 1-42 0,-1-1-199 0,1-1-414 15,-2 1 184-15</inkml:trace>
          <inkml:trace contextRef="#ctx0" brushRef="#br0" timeOffset="6321.56">27609 2353 35 0,'0'0'208'0,"0"0"-15"0,17 0-17 0,-17 0-17 15,0 0-14-15,12 5-14 0,-12-5-14 0,6 6-9 16,-6-6-10-16,7 8 1 0,-7-8-11 0,6 12-5 16,-3-4-7-16,-3-8-6 0,5 16-6 0,-5-6 0 15,0-10-8-15,1 17-3 0,1-7-3 0,-2 0-2 16,0-10-3-16,3 20-5 0,-3-11-4 0,0 2-2 15,0-11-2-15,0 19-3 0,0-19-4 0,0 18-2 16,3-7 0-16,-3-11-3 0,0 14-2 0,3-4 1 16,-3-10-1-16,0 12-4 0,0-12 3 0,0 0-3 15,2 13-2-15,-2-13 2 0,0 0 5 0,0 0 9 16,0 0 10-16,0 0 3 0,5 8-2 0,-5-8-2 16,0 0-9-16,0 0 0 0,0 0-4 0,0 0-4 15,0 0 4-15,19-16-5 0,-13 10-2 0,-6 6-4 16,14-11 0-16,-8 4-1 0,0 0-2 0,4-3 0 15,-1-1-3-15,-1 4-5 0,3-4 2 0,0 3-11 0,2-4 0 16,-1 1-1-16,2-2 1 0,-1 2-4 16,2 1-3-16,-5-4 0 0,7 5 0 0,-4 0-3 15,-1-4 2-15,5 6 0 0,-4-4-2 0,2 2 0 0,0 1-1 16,0 0 2-16,1 0 2 0,1 1 2 0,-1 1 1 16,0-1-1-16,1 1 1 0,-1 1 1 0,-1 2 1 15,2 0-2-15,-4 1 4 0,0 1 2 0,4-3 0 16,-1 4-3-16,-4 0 3 0,2 4 1 0,0-3 1 15,-6 0 4-15,4 3 6 0,-2 0-1 0,1 3 5 16,4 3 4-16,-8-3-1 0,4 4 1 0,-2 6 2 16,-4-4 4-16,6 3-1 0,-2 4 2 0,1 2-1 15,-1 2 3-15,-1-3-1 0,-2 6 0 0,3 0-1 16,1 2-3-16,-1 6 1 0,1 0 0 0,-2-7-4 16,-2 0 2-16,0 7-28 0,-2 1-27 0,1-10-39 0,2 10-41 15,-1-10-65-15,2 0-75 0,-5-8-134 16,7 2-421-16,-1-3 187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49:30.67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6616C91-EC0D-433E-B802-F6B7667A0E9C}" emma:medium="tactile" emma:mode="ink">
          <msink:context xmlns:msink="http://schemas.microsoft.com/ink/2010/main" type="writingRegion" rotatedBoundingBox="415,1010 26531,227 27051,17606 936,18389"/>
        </emma:interpretation>
      </emma:emma>
    </inkml:annotationXML>
    <inkml:traceGroup>
      <inkml:annotationXML>
        <emma:emma xmlns:emma="http://www.w3.org/2003/04/emma" version="1.0">
          <emma:interpretation id="{71254834-3C39-4298-9BB9-97003C52017C}" emma:medium="tactile" emma:mode="ink">
            <msink:context xmlns:msink="http://schemas.microsoft.com/ink/2010/main" type="paragraph" rotatedBoundingBox="954,920 15747,1007 15740,2111 948,20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934329-8BB1-4C04-BD95-540C12F37119}" emma:medium="tactile" emma:mode="ink">
              <msink:context xmlns:msink="http://schemas.microsoft.com/ink/2010/main" type="line" rotatedBoundingBox="954,920 15747,1007 15740,2111 948,2025"/>
            </emma:interpretation>
          </emma:emma>
        </inkml:annotationXML>
        <inkml:traceGroup>
          <inkml:annotationXML>
            <emma:emma xmlns:emma="http://www.w3.org/2003/04/emma" version="1.0">
              <emma:interpretation id="{7B0265BE-BA2A-4E40-9532-1F983AA81733}" emma:medium="tactile" emma:mode="ink">
                <msink:context xmlns:msink="http://schemas.microsoft.com/ink/2010/main" type="inkWord" rotatedBoundingBox="954,975 3377,990 3371,2039 948,2025"/>
              </emma:interpretation>
            </emma:emma>
          </inkml:annotationXML>
          <inkml:trace contextRef="#ctx0" brushRef="#br0">415 81 126 0,'0'0'160'0,"0"0"-12"0,1-9-5 15,-1 9 0-15,0 0-14 0,6-14-8 0,-6 14-5 16,2-8-5-16,-2 8-4 0,0 0-9 0,4-13 0 16,-4 13-8-16,0 0-3 0,2-11-2 0,-2 11-8 15,0 0 0-15,0 0-7 0,-2-16-7 0,2 16-1 16,0 0-14-16,0 0-2 0,0 0-4 0,-10-10-6 15,10 10-5-15,-15 0-4 0,15 0-5 0,-23 6 2 16,7-4-5-16,-3 0 0 0,-1 4 1 0,2-2 4 0,-6 7-7 16,-2 0-1-16,3-1 1 0,-2-4-3 0,7 4-2 15,-4 0-1-15,1 2 0 0,4-2-1 16,-5-2 0-16,6 2-1 0,2-3 2 0,1 3-5 0,-1-3 2 16,4 3-5-16,1-6 2 0,0 3-1 0,1 3 0 15,3-3 2-15,-1-1-3 0,6-6 3 16,-6 14-2-16,6-5-2 0,0-9 1 0,4 13 3 0,2-6-3 15,-3 3 1-15,7-3 2 0,-1-3-2 0,6 4 3 16,-1-3-1-16,5 2 0 0,6-3-4 0,-1 6 3 16,0-6-1-16,-4-3 2 0,-1 0-1 0,0 1-2 15,7-2 0-15,-7 1 0 0,0-1-2 0,1 0 2 16,-4-1-2-16,-1 2 3 0,2-2-2 0,-4 1 0 16,-13 0 0-16,19-3-1 0,-11 2 4 0,-8 1-1 15,0 0 6-15,18-4 0 0,-18 4 1 0,0 0 3 16,10 0-1-16,-10 0-3 0,0 0-3 0,0 0 1 15,0 0-4-15,0 0 2 0,0 0-3 0,0 0 0 16,-33 13-1-16,18-11 3 0,1 5-3 0,-6 2 0 0,2-1 1 16,-4-1-2-16,-2 4 2 0,-1 2 0 15,8-6 0-15,-1 4-4 0,2 0 3 0,-6 2 1 16,8-1-2-16,-2-4 0 0,-1 4 1 0,7-1 0 16,0-1-3-16,2 0 4 0,2-2-1 0,3 5-1 0,3-13-1 15,-3 15 4-15,2-4-2 0,1-11 3 0,13 16-1 16,-5-7 1-16,5-1 0 0,5-3-1 15,1 1-1-15,-2 1 2 0,12-2-2 0,0-3 1 0,-1 2-3 16,2-1-4-16,0 0-9 0,1-3-10 0,2 0-16 16,-5 1-15-16,2-2-15 0,-3-2-26 15,-2 2-10-15,2-1-24 0,-7 1-18 0,-3-3-18 0,3 1-28 16,-1 0-128-16,-2-4-347 0,-3 0 154 0</inkml:trace>
          <inkml:trace contextRef="#ctx0" brushRef="#br0" timeOffset="291.15">710 320 83 0,'0'0'152'0,"6"-14"-17"0,-6 14 1 16,0 0-13-16,0 0 2 0,0 0-6 0,22 10-7 15,-22-10-6-15,18 7-5 0,-7-2-7 0,2 4-2 0,0-2-3 16,2 3-6-16,6 2-6 0,-3-2-3 15,0-1-2-15,4 2-2 0,-1 2-6 0,2-1-3 16,-1-1 1-16,2 1-7 0,-2-1-5 0,5 0-4 0,0 3-5 16,-3-5-4-16,-5-3-1 0,2 5-2 0,-4-4-3 15,-1-2-4-15,0-1-4 0,1 3 2 0,-4-4-9 16,1 2-7-16,-5-2-14 0,-2 1-15 16,-7-4-19-16,13 2-10 0,-13-2-19 0,12 4-29 0,-12-4-24 15,0 0-22-15,0 0-13 0,0 0-138 0,0 0-318 16,0 0 141-16</inkml:trace>
          <inkml:trace contextRef="#ctx0" brushRef="#br0" timeOffset="555.22">1198 205 163 0,'0'0'176'0,"-24"17"-4"15,16-11-8-15,-4 2-11 0,3 2-12 0,-2-1-9 16,-3 4-6-16,4-3-10 0,-4 4-1 0,2-1-10 16,-6 6-13-16,4-2-5 0,-4 1-9 0,-2 0-8 15,5-1-4-15,0 2-8 0,-3 0-5 0,4-2-6 16,-3 1-4-16,2 2-4 0,3-3-2 0,2-8-4 0,-4 10-7 16,4-5-12-16,-2 0-15 0,5-4-18 15,-1 2-15-15,2-1-19 0,3-2-12 0,0 1-21 0,3-10-18 16,-7 14-22-16,7-14-19 0,0 11-135 0,0-11-301 15,0 0 134-15</inkml:trace>
          <inkml:trace contextRef="#ctx0" brushRef="#br0" timeOffset="1212.07">1535 240 50 0,'0'0'175'0,"6"-11"-11"0,-6 11-16 16,4-13-13-16,2 6-7 0,-6 7-16 0,12-15-7 15,-4 12-10-15,2-4-11 0,0-3-3 0,4 3-8 16,-4 0-4-16,5 1-6 0,0 1-8 0,-1-1 1 16,3 5-4-16,1-3-6 0,-3-2 0 0,5 3-2 15,-5 2-6-15,2-2-4 0,0 2-2 0,-1 1 1 16,-1 0-6-16,0 1-1 0,1 3-4 0,-5-2 1 16,1 2-5-16,-2 0 1 0,-1 2-3 0,2 1 2 15,-2 1-4-15,0-1 2 0,-3 0-2 0,-1 4 3 16,0 2-2-16,-2 1 2 0,0 0 5 0,-2 2-2 15,-1-3 1-15,-1 5 0 0,-4 6 0 0,2-6-1 0,-7-3-2 16,3 9 1-16,-5 0 4 0,0-1-6 0,-5 1 4 16,1 0-5-16,-1 1 0 0,-2-4-2 0,0 2-4 15,-2-5 1-15,0-1 1 0,3 1-5 0,0-1 2 16,2 0-2-16,1-5 2 0,3 0-1 0,-2-4 1 16,1 5-3-16,1-5 2 0,5-1-1 0,-4-1-3 15,4-3 4-15,7-3 0 0,-12 8 3 0,12-8 4 16,-8 7 1-16,8-7 2 0,0 0-3 0,0 0-2 15,0 0-1-15,0 0-5 0,0 0 0 0,0 0 1 16,0 0-4-16,0 0 1 0,36-17-1 0,-27 13 1 16,9 1 1-16,1-4-4 0,-2 4 0 0,10-1 1 15,2 1-1-15,-2 2-1 0,3-3 1 0,0 4 0 16,0-2-3-16,1 2 1 0,0 0-1 0,10 3 3 16,-11 0-3-16,-1-2 2 0,1 1-1 0,0 3 0 15,-2-1-1-15,-1 2 2 0,0 0-2 0,-2 1-6 16,-2-3-7-16,-4 3-13 0,-1-3-10 0,-3 1-13 15,-5 0-10-15,4-1-17 0,-4 5-9 0,1-3-18 16,-4-1-23-16,-7-5-22 0,2 9-47 0,-2-9-104 0,0 0-324 16,-17 9 143-16</inkml:trace>
          <inkml:trace contextRef="#ctx0" brushRef="#br0" timeOffset="1687.78">-103 935 131 0,'0'0'181'15,"0"0"-8"-15,26 6-8 0,-9-5-13 0,15-1-4 16,11-1-7-16,5 0-5 0,4-2-3 0,22 1-4 16,6 5-5-16,5-4-3 0,4-6-1 0,8 7-9 15,37-1-6-15,-43 1-10 0,3 4-9 0,34 4-6 16,-37-4-4-16,5-3-10 0,-5 2-1 0,1 3-11 0,-4-2-6 16,2 3-5-16,-4 0-1 0,-10 7-7 0,0-6-6 15,-22 0-20-15,0-1-19 0,-5 2-28 0,0 1-28 16,-6-4-20-16,-2 3-26 0,-12-4-38 0,-2-1-40 15,-4 0-168-15,2-1-387 0,-6-3 170 0</inkml:trace>
        </inkml:traceGroup>
        <inkml:traceGroup>
          <inkml:annotationXML>
            <emma:emma xmlns:emma="http://www.w3.org/2003/04/emma" version="1.0">
              <emma:interpretation id="{2436C214-B174-49E9-BB6B-DA81B362952F}" emma:medium="tactile" emma:mode="ink">
                <msink:context xmlns:msink="http://schemas.microsoft.com/ink/2010/main" type="inkWord" rotatedBoundingBox="4621,1030 10818,1067 10813,1825 4617,1789"/>
              </emma:interpretation>
            </emma:emma>
          </inkml:annotationXML>
          <inkml:trace contextRef="#ctx0" brushRef="#br0" timeOffset="26408.25">3597 255 63 0,'0'0'103'16,"0"0"-3"-16,3-15-12 0,-3 15-3 0,2-11-5 0,-2 11 5 15,0 0-11-15,0-12 0 0,0 12-2 0,0 0-9 16,0 0 0-16,0-13-4 0,0 13-11 0,0 0 3 16,0 0 1-16,-5-11 0 0,5 11 0 0,0 0 4 15,-9-8-7-15,9 8 4 0,0 0 0 0,-9-5-2 16,9 5-6-16,0 0-3 0,0 0-3 0,-10-6-2 16,10 6-1-16,0 0-5 0,0 0 0 0,0 0-5 15,0 0 2-15,0 0 7 0,0 0 0 0,45 11 4 16,-18-10-2-16,11 0 1 0,9 3-1 0,3-1 3 15,1 1 0-15,25 2-4 0,-1-5 4 0,-4 3-3 0,2 2-1 16,-18-5-5-16,20 0 0 0,-20 1-5 0,20 1-3 16,-23-3-1-16,-3 4-3 0,-3-1-4 15,-1-3 1-15,-17 4-2 0,4-2-4 0,-7-1 0 0,-5-1-11 16,-3 3-10-16,-3-3-8 0,-4 0-13 0,-10 0-14 16,12 0-22-16,-12 0-19 0,0 0-29 0,0 0-9 15,0 0-21-15,-43-3-164 0,19-1-336 0,0 0 150 16</inkml:trace>
          <inkml:trace contextRef="#ctx0" brushRef="#br0" timeOffset="26649.47">4110 274 101 0,'5'10'191'0,"-1"1"-16"0,2 0-6 0,5 4-17 15,-4-2-3-15,2 1-11 0,3 3-3 0,-2-3-14 16,4 7-11-16,-5-7-8 0,3 5-10 0,-3-3-9 0,4 1-8 16,-5-3-9-16,2 1-3 0,3 5-9 0,-5-4-4 15,4-1-5-15,-5-1-2 0,1-3-16 16,2 4-21-16,-2-6-19 0,1 5-16 0,-3-6-30 16,1 1-24-16,-1-1-24 0,1-1-29 0,5-1-151 15,-3-2-311-15,5 0 138 0</inkml:trace>
          <inkml:trace contextRef="#ctx0" brushRef="#br0" timeOffset="26967.51">4981 212 116 0,'0'0'187'0,"0"-14"-20"0,0 14-18 0,0 0-14 16,0 0-8-16,0 0-10 0,-15-1 4 0,15 1-4 16,0 0-2-16,-22 19-8 0,12-13-4 0,-2 7 1 15,3 0-5-15,-3 2-10 0,-3 1-2 0,4 0-6 16,1 5-5-16,3-3-5 0,-4 2-4 0,10 3-7 16,-5 0-4-16,6-5-1 0,0 4-6 0,3 2-1 15,0-6-3-15,6 8-9 0,-2-12 1 0,2 10-6 0,1-2 0 16,2-2-3-16,6 1-3 0,-7-7-4 15,1-1-16-15,1 1-21 0,2 1-25 0,1-6-23 16,-2-2-29-16,1 3-24 0,-2-5-25 0,3 1-22 16,1-3-191-16,-1-3-383 0,1-2 170 0</inkml:trace>
          <inkml:trace contextRef="#ctx0" brushRef="#br0" timeOffset="27423.98">5312 504 76 0,'0'0'205'0,"0"0"-22"0,0 0-21 0,0 0-16 16,0 0-13-16,0 0-11 0,0 0-6 0,0 0-8 15,0 0-3-15,0 0-9 0,0 0-4 0,6 35-5 16,-6-35-4-16,5 16-7 0,-4-9-5 0,4 2-8 16,-5-9-5-16,6 17-8 0,-2-10-4 0,-1 3-4 15,-3-10-3-15,9 12-7 0,-9-5 1 0,5 1-5 16,-5-8-1-16,9 9-1 0,-9-9-3 0,6 7-4 15,-6-7 0-15,0 0 0 0,9 7-4 0,-9-7-2 16,10 1 1-16,-10-1-7 0,0 0-5 0,19-12-2 16,-8 8-8-16,-5-2-5 0,7-3-3 0,-2-3-6 15,1 1 2-15,1 1 2 0,-3-4 4 0,2-1-3 0,0 3 7 16,2-2-1-16,-4-1 1 0,1 6 0 16,0 1-2-16,-5-3 2 0,5 3 3 0,-2-1 1 15,-2 2 6-15,2 1-8 0,-3 1 2 0,-6 5 4 0,18-7 2 16,-9 4 2-16,-9 3 4 0,13 2 2 0,-13-2 1 15,15 5 0-15,-4 1 10 0,-4-2 1 0,5 4 0 16,-4 2 2-16,1-3-1 0,0 7 0 0,1-3-1 16,0 4 2-16,-1-2-5 0,2 0 0 0,-2 4 1 15,1-5-3-15,-1 1 2 0,0 0-5 0,2-1-1 16,-4-2 1-16,-1-1-4 0,0 2-4 0,0-4-19 16,1-1-19-16,-4 1-17 0,-3-7-8 0,5 8-6 15,-5-8-18-15,0 0-27 0,0 0-15 0,0 0-20 16,0 0-11-16,0 0-129 0,0 0-307 0,0 0 137 15</inkml:trace>
          <inkml:trace contextRef="#ctx0" brushRef="#br0" timeOffset="27699.88">6130 170 123 0,'0'0'165'0,"19"4"-9"0,-6 2-12 0,-1-1-4 16,2 3-10-16,-1 1-6 0,2 1-10 16,-4 4-3-16,2 3-6 0,2 6-3 0,-2-4-2 15,1 1-4-15,-2 5-8 0,1 0-3 0,-2-1-7 0,-2 0-2 16,-4 1-9-16,6-1-6 0,-4 1-5 0,-4-2-8 16,0-2-3-16,-3 2-4 0,3-4-1 0,-9-1-7 15,6-1 1-15,-6-2-4 0,5 1-14 0,-2-1-23 16,0-3-18-16,-5 3-22 0,3-3-20 0,-1-2-25 15,0-3-24-15,6-7-19 0,-8 10-36 0,8-10-121 16,-12 6-315-16,12-6 139 0</inkml:trace>
          <inkml:trace contextRef="#ctx0" brushRef="#br0" timeOffset="27991.42">6716 467 194 0,'16'0'191'15,"4"-1"-16"-15,-1-2-9 0,8 2-8 0,1-2-8 16,0 2-2-16,2 1-13 0,3 0-6 0,-5 0-10 16,2 0-9-16,-1 1-9 0,3 2-6 0,-2-6-7 0,-1 6-9 15,-3-2-6-15,3-1-8 0,-2 0-3 0,-2 0-8 16,0 0-6-16,-8 0 0 0,7 3-7 0,-5-3-4 15,-4 1-3-15,-2-1-4 0,1 3-4 0,5-3-3 16,-7 3-4-16,-12-3-14 0,13 1-23 0,-13-1-23 16,14 0-20-16,-14 0-11 0,0 0-25 15,0 0-32-15,0 0-33 0,0 0-38 0,-42 12-105 0,23-11-328 16,-8 1 146-16</inkml:trace>
          <inkml:trace contextRef="#ctx0" brushRef="#br0" timeOffset="28197.67">6810 731 88 0,'25'4'196'0,"12"-1"-10"16,5 4-10-16,0-7-11 0,0 3-13 0,2-4-9 16,-3 1-15-16,0 0-11 0,-2 0-12 0,-6 0-5 15,-2 0-14-15,2 1-3 0,-13-1-12 0,2 0-7 0,-6 0-16 16,1 0-28-16,-7 1-31 0,-1 2-42 15,-9-3-26-15,16 1-29 0,-16-1-55 0,0 0-90 16,0 0-273-16,0 0 121 0</inkml:trace>
          <inkml:trace contextRef="#ctx0" brushRef="#br0" timeOffset="31157.29">7890 449 135 0,'0'0'157'0,"0"0"-11"15,-5-11-14-15,5 11-14 0,0 0-4 0,0 0-5 16,0 0-12-16,0 0-3 0,2-22-10 0,-2 22-6 16,0 0-5-16,8-13-6 0,-8 13-10 0,3-9-3 15,-3 9-2-15,6-15-5 0,-6 15-3 0,8-7-5 16,-2 0-4-16,-3-3-5 0,4 6 1 0,-7 4-5 16,14-10-6-16,-5 3-1 0,-6 0-2 0,7 1-3 15,-1 1-3-15,1 1 0 0,-1-2 1 0,5 4-4 16,5-3 3-16,-5 3-2 0,2-2 0 0,0 3-2 15,2-1-4-15,-1 2 3 0,-4 2-4 0,7 1 1 16,-7 1-4-16,3-1 0 0,-1 5-1 0,-4 2 2 16,-1-2 0-16,-4 5-2 0,3 1 3 0,-4 3-3 15,-5 0 1-15,3 3 1 0,-6 4 0 0,1 2-1 16,-4 1 1-16,-3-2 2 0,-1 1 0 0,-2-1 0 16,-5-1-1-16,1 2-2 0,-3 3 5 0,2-9-1 0,-2 2 2 15,-11 2-6-15,11-4 3 0,-4-3 0 16,-2-1 3-16,4-2 1 0,-4-2-5 0,8-4 1 15,1 2-1-15,1-4 2 0,-1 2 7 0,2-1 4 0,4-4 3 16,-2 1-1-16,12-4 4 0,-17 1 4 0,17-1 1 16,-16 2 3-16,16-2-6 0,0 0 3 0,-17-6-5 15,17 6 0-15,0 0-6 0,-11-8 2 0,11 8-4 16,0 0 0-16,0-12-4 0,0 12 2 0,0 0-6 16,0 0 3-16,19-15-2 0,-13 12-3 0,-6 3 0 15,28-4-1-15,-14 3-1 0,5 1-1 0,0 0 2 16,8-2-1-16,2 2 2 0,3 0-1 0,0 2-1 15,8-1 2-15,-1 2 0 0,3 0-2 0,2 5-1 16,-3-4 1-16,0-1-2 0,-9-2 6 0,-3 5-3 16,1-6 1-16,-1 3-2 0,-3-3 1 0,0 3 3 15,-10-2-3-15,1 3-7 0,-2-2-8 0,-5-2-9 16,-10 0-10-16,13 1-7 0,-13-1-7 0,14 4-13 16,-14-4-14-16,0 0-22 0,0 0-15 0,0 0-21 0,0 0-29 15,0 0-101-15,0 0-282 0,0 0 125 0</inkml:trace>
          <inkml:trace contextRef="#ctx0" brushRef="#br0" timeOffset="31656.97">8907 83 149 0,'0'0'165'0,"0"0"-15"15,0 0-20-15,0 0-8 0,0 0-13 0,0 0-4 16,0 0-9-16,0 0 3 0,0 0 0 0,0 0-3 0,38 7-2 16,-24-1-4-16,14-9-1 0,-1 6-9 0,18-1-7 15,-5 0-6-15,3 2 2 0,6-7-6 16,-2 6-7-16,-6-2-5 0,12 1-3 0,-6-2-2 0,0 1-5 15,-3-1-2-15,3 3-4 0,-9-3-5 0,-8-3 0 16,2 2-2-16,-3 2-6 0,-3-1-1 16,-7-3-4-16,0 2 1 0,-5 1 0 0,-2-3-3 15,-12 3-9-15,16 0-7 0,-16 0-12 0,14 0-19 0,-14 0-25 16,0 0-17-16,0 0-17 0,0 0-13 0,0 0-10 16,0 0-16-16,0 0 2 0,-48 7-13 0,32-3-8 15,-4-2-90-15,1 3-259 0,-8-1 115 0</inkml:trace>
          <inkml:trace contextRef="#ctx0" brushRef="#br0" timeOffset="31878.08">9370 275 76 0,'0'14'150'16,"0"-1"-10"-16,3 1-8 0,0 0-3 0,0 3-8 0,2-3-7 15,1 4-5-15,-3 4-7 0,7 1-8 16,-7 2-5-16,8-1-11 0,-2-2-2 0,-3 3-7 15,3-1-10-15,-5-1-5 0,5-2-4 0,-3 4-6 16,-2-1 1-16,2-3-8 0,0-3 0 0,-1-1-3 0,-2 0-3 16,0 0-16-16,1 1-22 0,2-3-17 15,-4-1-21-15,2-1-22 0,-1-2-14 0,2 0-16 16,-4-3-20-16,-1-8-125 0,8 12-261 0,-5-6 116 0</inkml:trace>
        </inkml:traceGroup>
        <inkml:traceGroup>
          <inkml:annotationXML>
            <emma:emma xmlns:emma="http://www.w3.org/2003/04/emma" version="1.0">
              <emma:interpretation id="{0A747452-0938-4D04-8938-FE7A31D3B1EE}" emma:medium="tactile" emma:mode="ink">
                <msink:context xmlns:msink="http://schemas.microsoft.com/ink/2010/main" type="inkWord" rotatedBoundingBox="11218,980 15747,1007 15741,1940 11212,1913"/>
              </emma:interpretation>
            </emma:emma>
          </inkml:annotationXML>
          <inkml:trace contextRef="#ctx0" brushRef="#br0" timeOffset="32239.41">10374 58 166 0,'0'0'154'0,"0"0"-15"0,0 0-7 15,-7-8-19-15,7 8-8 0,0 0 0 0,0 0-7 16,-29 19-7-16,17-10-6 0,-1-1-7 0,-5 10-7 16,5-8-5-16,-4 8-1 0,-1 4-7 0,3-2-5 15,4 4-3-15,-1 0-4 0,-3 9-5 0,4-7 2 0,2 3-1 16,5 7-7-16,1-10-2 0,0 11-3 15,3-8-1-15,3-1-1 0,3 7 1 0,-2-7-7 16,11 6 1-16,-6-9-1 0,3 0 2 0,7-1-11 16,-4 0-19-16,5-3-19 0,1 0-29 0,3-3-22 0,-2-4-26 15,0-4-39-15,2 0-141 0,-4-5-304 0,-1-2 136 16</inkml:trace>
          <inkml:trace contextRef="#ctx0" brushRef="#br0" timeOffset="32770.95">10732 413 41 0,'0'0'161'0,"0"0"-9"0,0 0-11 0,0 0-8 15,29 21-3-15,-23-12-11 0,2-1-3 0,1 3-13 16,0 0-9-16,0-1-5 0,0 1-6 0,0 3-8 15,1-2-7-15,-1-3-8 0,-2 5-4 0,-1-2-8 0,0-1-1 16,0-1-6-16,2 1-5 0,1 0 1 16,-5-1-4-16,2-3-7 0,-3 0-2 0,-3-7-2 15,5 13 0-15,-5-13-1 0,6 11-3 0,-6-11-1 16,3 7-2-16,-3-7 0 0,0 0 1 0,6 4 0 16,-6-4-2-16,0 0-2 0,0 0 2 0,0 0-2 15,0 0-4-15,0 0 2 0,0 0-3 0,0 0 0 16,4-29-5-16,-2 19-2 0,-2 10-7 0,7-21-2 0,-1 8 0 15,0-2-6-15,0 0-1 0,1-1-1 0,1-1 1 16,-1 3-1-16,5 0 3 0,-4 0 0 16,4 0 1-16,-2 3-1 0,0-2 10 0,2 4-9 0,-3 0 4 15,3-1-2-15,2 3 4 0,2 0-1 16,-5-3 3-16,-1 5-4 0,0-1 4 0,2 4 6 0,-1-3 2 16,4 5 4-16,-3-3 0 0,-12 3 2 15,23 0 0-15,-12 0-1 0,2 0 2 0,-4 3 3 0,2 1 3 16,-4-1-3-16,2 3 4 0,0 2-7 0,0-1 5 15,-2 2-4-15,1 0-3 0,1 0 3 0,-5 2 1 16,2 2-5-16,0-1-2 0,0 2 3 0,-1-1-1 16,-2 1 2-16,3 0-3 0,-2 0 1 0,2-2-2 15,-3 0-11-15,-1-1-10 0,2-3-12 0,-4-8-19 16,5 17-16-16,-2-10-13 0,-3-7-21 0,1 13-12 16,-1-13-7-16,6 6-17 0,-6-6-113 0,0 0-266 15,0 0 118-15</inkml:trace>
          <inkml:trace contextRef="#ctx0" brushRef="#br0" timeOffset="33086.25">11939 39 95 0,'0'0'166'0,"1"23"-6"0,-1-23-4 0,-9 21-5 16,3-5-7-16,-1 6-9 0,-4 0-10 0,-1 4 0 15,3-1-10-15,-3 3-3 0,-1 8-9 0,-2-2-6 16,2 2-7-16,-1-2-6 0,4-6-8 0,1 9-4 16,-3 1-5-16,3-1-4 0,3-9-7 0,-1 0-4 15,-1 7-2-15,-1-1-6 0,2-6-5 0,1-2-2 16,-2 0-4-16,2 0-4 0,-1-2-7 0,1-1-16 15,-2-5-21-15,0 3-28 0,2-4-21 0,-2 0-23 16,1-3-33-16,1-5-33 0,1 3-36 0,2-5-117 16,3-7-331-16,-6 11 147 0</inkml:trace>
          <inkml:trace contextRef="#ctx0" brushRef="#br0" timeOffset="33816.22">12119 416 89 0,'15'-6'155'0,"-5"3"-10"0,2-3-14 0,2 2-6 16,2 3-2-16,2-1-10 0,0-2-9 0,-2 0-9 15,2 3-5-15,8-1-9 0,-10 2-7 0,2-3-6 16,1 3-5-16,-4-1 2 0,0 1-9 0,-3 0-2 15,-12 0-7-15,21 1-4 0,-14 2-6 0,4-1-5 16,-11-2-4-16,13 1 1 0,-13-1-7 0,8 11 1 16,-4-5 1-16,-4-6-1 0,-3 13 1 0,3-13 3 15,-1 15-3-15,1-15 1 0,-8 14 1 0,1-7-4 16,1 1 0-16,-5-1-2 0,-4 4 2 0,1-5-3 16,0 1-4-16,2 2-1 0,-1-2-1 0,1-2 2 15,4 2-3-15,-1-4-1 0,-2 4-3 0,3-3-3 16,8-4 4-16,-12 7-2 0,6-1-1 0,6-6-2 15,-7 8 1-15,7-8 1 0,-6 8-3 0,6-8 0 16,0 0 0-16,0 0 0 0,0 0 4 0,7 16-4 16,1-12 0-16,-8-4-1 0,18 6 2 0,-5-2 0 15,5-1-2-15,-2 1 1 0,1-3 2 0,-1 5-2 16,-1-5-2-16,1 5-2 0,-4-1 1 0,2-5 1 0,-4 2-2 16,1 4-1-16,-2-2 1 0,-2 1 1 0,4-2 0 15,-11-3-3-15,16 11 2 0,-7-5-1 16,-2-2 0-16,-1 2 2 0,-6-6 0 0,9 14-3 0,-4-9 1 15,-2 3 1-15,3 3 3 0,-2-6 2 0,-4-5-1 16,3 18 3-16,0-7 0 0,-1-2-2 0,-2-9-2 16,0 15 5-16,0-15-2 0,-2 13 4 0,2-13-4 15,-4 14 1-15,4-14 4 0,-8 10-4 0,1-3 0 16,-2-2 3-16,0 1-4 0,0-3 2 0,9-3-2 16,-20 8-12-16,7-5-10 0,1 1-15 0,0-2-10 15,0-2-12-15,-3 4-11 0,0-3-8 0,-1-1-12 16,16 0-5-16,-21-1-14 0,12-3-6 0,-1 1-25 15,10 3-19-15,-14-11-91 0,8 5-266 0,2-1 117 16</inkml:trace>
          <inkml:trace contextRef="#ctx0" brushRef="#br0" timeOffset="34180.07">12757 17 79 0,'17'0'95'0,"-17"0"4"0,15 2-14 0,-15-2 4 0,27 1-10 15,-13 5-3-15,0-1 9 0,4 1 1 0,-3 4-6 16,4 5-1-16,-3-4-3 0,1 5-6 0,-1 3-2 16,-1 1 0-16,0 1-7 0,-1 3 1 0,-1 1 1 15,3 6-12-15,-5-2 0 0,-1 6-2 0,-1 2-7 16,-4-1-7-16,-4 5 0 0,-2 1-2 0,-1-7-5 16,-7 3 1-16,2-2 3 0,-5 1-7 0,-2-2 3 15,-2-5-29-15,-2-6-16 0,-4 6-20 0,-2 1-26 16,3-12-30-16,0 2-27 0,-3-4-132 0,2-3-272 15,-2 0 121-15</inkml:trace>
          <inkml:trace contextRef="#ctx0" brushRef="#br0" timeOffset="34889.09">13405 565 19 0,'0'0'186'0,"0"0"-18"0,0 0-16 15,0 0-13-15,0 0-15 0,0 0-3 0,0 0-11 16,53-1-2-16,-38-1-7 0,3 2-8 0,2 2-5 16,6-2-4-16,0 0-5 0,-2 1-7 0,4-1-3 15,0 0-11-15,-2-1 1 0,0 1-3 0,1 1-7 16,0-1-3-16,-7-1-10 0,-1 2 2 0,-3 2-3 15,4-3-8-15,-2 0-3 0,-3 0-1 0,-1 1-1 16,-2-1-1-16,-12 0-4 0,21 0 2 0,-13 0-5 16,-8 0 0-16,12 2-6 0,-12-2-7 0,0 0-13 15,13 1-10-15,-13-1-11 0,0 0-17 0,0 0-26 16,0 0-17-16,0 0-27 0,0 0-18 0,0 0-20 16,0 0-105-16,0 0-286 0,0 0 127 0</inkml:trace>
          <inkml:trace contextRef="#ctx0" brushRef="#br0" timeOffset="35190.35">13706 397 42 0,'0'0'160'0,"0"0"-12"0,0 0-1 16,-3 24-14-16,3-24-6 0,3 17-6 0,0-6-8 15,0 3-6-15,0 1-5 0,0-2-10 0,3 5-4 16,0-1-10-16,0 1-3 0,1 3-7 0,1 2-8 16,-1 0-5-16,1-3-3 0,1 4-5 0,-2 0-4 15,0-2-5-15,-1 2-3 0,2-3-19 0,-2 1-19 16,-3-5-27-16,1 1-18 0,1-3-31 0,-2 3-36 15,1-5-33-15,-2-1-106 0,2-2-276 0,-4-10 123 16</inkml:trace>
          <inkml:trace contextRef="#ctx0" brushRef="#br0" timeOffset="36194.97">14338 416 28 0,'9'-9'169'0,"-9"9"-15"0,9-11-10 0,-4 5-10 0,2-1-3 15,-1 0-16-15,0 0-3 0,-6 7-10 0,13-16-7 16,-7 9-7-16,2-5-8 0,-2 2-6 0,1 3-10 15,2-3-3-15,0-1-3 0,-3 3-4 0,-1-2-1 16,1 3-6-16,0-4-6 0,0 2-3 0,-2 2-2 16,0-2-5-16,1 0-2 0,1 1-2 0,0-1-3 15,-6 9-2-15,7-11-3 0,-1 4-3 0,-3 0-1 16,-3 7-1-16,9-11 0 0,-9 11-5 0,8-6 1 16,-8 6-1-16,9-7 0 0,-9 7-5 0,4-8 3 15,-4 8-2-15,0 0-3 0,8-6-1 0,-8 6 2 16,0 0-3-16,0 0 0 0,0 0-2 0,11 15 4 15,-11-15-1-15,5 19 1 0,-1-6 1 0,-2 2 2 16,1 1 7-16,0 9-1 0,0 1 3 0,1-1 3 0,-1 3 1 16,0 3-4-16,5 5 0 0,-2 0 6 15,0 0-6-15,4 1 0 0,-7-3-2 0,5 3-1 16,1-12 2-16,-5 1-2 0,2 3 0 0,0-3-3 16,0 0 4-16,0 0-4 0,-3-2-2 0,1-2 0 15,2 1 3-15,-4-6 2 0,-1 0-2 0,2 0-5 16,0-2-14-16,-3 0-11 0,0-2-24 0,3 1-16 0,-6-2-24 15,0-1-23-15,3-11-44 0,-6 15-174 0,-1-8-354 16,-1-1 157-16</inkml:trace>
        </inkml:traceGroup>
      </inkml:traceGroup>
    </inkml:traceGroup>
    <inkml:traceGroup>
      <inkml:annotationXML>
        <emma:emma xmlns:emma="http://www.w3.org/2003/04/emma" version="1.0">
          <emma:interpretation id="{7C05A72A-C283-4F4B-BF8F-D1FDED1F44F9}" emma:medium="tactile" emma:mode="ink">
            <msink:context xmlns:msink="http://schemas.microsoft.com/ink/2010/main" type="paragraph" rotatedBoundingBox="3314,2481 16507,2531 16503,3664 3310,36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DFAF9F9-2BBD-4A80-B34A-2A3331CBD158}" emma:medium="tactile" emma:mode="ink">
              <msink:context xmlns:msink="http://schemas.microsoft.com/ink/2010/main" type="line" rotatedBoundingBox="3314,2481 16507,2531 16503,3664 3310,3614"/>
            </emma:interpretation>
          </emma:emma>
        </inkml:annotationXML>
        <inkml:traceGroup>
          <inkml:annotationXML>
            <emma:emma xmlns:emma="http://www.w3.org/2003/04/emma" version="1.0">
              <emma:interpretation id="{803203EC-0AE9-4B2A-A531-9C79F3D814DA}" emma:medium="tactile" emma:mode="ink">
                <msink:context xmlns:msink="http://schemas.microsoft.com/ink/2010/main" type="inkWord" rotatedBoundingBox="3313,2752 6051,2763 6049,3490 3311,3480"/>
              </emma:interpretation>
            </emma:emma>
          </inkml:annotationXML>
          <inkml:trace contextRef="#ctx0" brushRef="#br0" timeOffset="39134.63">2491 2015 132 0,'1'-13'127'0,"-1"13"-6"16,5-12-10-16,-5 12 0 0,1-12-3 0,-1 12-1 16,0-10 4-16,0 10-8 0,0 0-2 0,2-15-4 15,-2 15-8-15,0 0 4 0,-6-10-6 0,6 10-13 0,0 0-13 16,0 0 0-16,0 0-10 0,-11-7-10 16,11 7 0-16,0 0-5 0,-24 10-2 0,24-10-5 15,-16 9 1-15,7-4-4 0,0 3-6 0,-3-1 2 16,5 2-5-16,-1-1-3 0,4-1 4 0,4-7-5 15,-8 17 1-15,5-9-3 0,3-8-1 0,-3 20-3 0,2-13 2 16,1-7 1-16,6 14 0 0,0-7-2 0,1 0 0 16,5 0 4-16,-1-3-3 0,5 0-4 0,6-1 3 15,5-3-2-15,-6 3-3 0,4-3-1 0,-5-3 6 16,7 2-2-16,-8 1 0 0,0-4-4 0,1 1 5 16,-1-3-6-16,-4 0 3 0,3-1-1 0,-3-2-3 15,-2 2 2-15,1-1-15 0,-2-4 11 0,-3 1 0 16,-2-2-1-16,-1 2 0 0,-1 2 0 0,-2-6 5 15,1 3-4-15,-4-1 0 0,0 3 5 0,0 10-4 16,-4-23 0-16,4 14-1 0,-5-2-3 0,5 11 3 16,-10-17 0-16,4 7-2 0,-3 3 5 0,1 0-4 15,-5 0 3-15,-5 2 2 0,5-1 0 0,-2 6-2 16,-5-3 2-16,2 0-3 0,-1 2 5 0,-6 1 5 16,2 0-5-16,2 4 2 0,-4-1-1 0,3 2-1 0,-7-3 2 15,5 8-3-15,1-2 1 0,3-1-1 0,4 1-1 16,-2 1 2-16,0 1-1 0,2-2-1 15,2 4 3-15,1-1-3 0,-1 1 1 0,7-2-9 0,-4 0 9 16,4 3 4-16,1-2-4 0,3 0 0 0,0-1 2 16,3 2-1-16,0-12-5 0,3 20 4 0,1-9 3 15,5 2-3-15,2-2 2 0,5-5-3 0,7 5 4 16,2-3-3-16,-3-2 0 0,5 1 0 0,3-1-1 16,-2-4-2-16,1 0-7 0,1-6 5 0,-4 2-8 15,1 2 0-15,-1-4 0 0,-6 1-2 0,0-3 3 16,-5-1-2-16,3 2 0 0,-3-2 4 0,-2-3-3 15,2 3 4-15,-3-4-4 0,0-2 2 0,-3 2 0 16,0 4 0-16,-2-6 5 0,1 2-1 0,-2 0-1 0,0-3 0 16,-4 0 2-16,3 7 1 0,-4-4 3 0,-1 11 3 15,8-18 1-15,-8 10 4 0,0 8 0 16,4-12 1-16,-4 12 2 0,2-11-4 0,-2 11 1 0,0 0 0 16,4-9-2-16,-4 9-7 0,0 0 0 0,0 0 0 15,0 0 0-15,0 0 5 0,0 0-4 0,0 0-4 16,0 0 2-16,8 25 0 0,-8-25 4 0,1 23 0 15,-1-12 0-15,5 5-3 0,-4-1 0 0,4 1 5 16,-4-2-4-16,1 3 7 0,2-1-3 0,-1 1 0 16,0-1 0-16,0-3-3 0,3 4-5 0,-4-3-3 15,2 0-6-15,2-2-20 0,-4-1-18 0,4 1-23 16,-2-4-11-16,-1 2-32 0,4-5-13 0,-1 0-172 16,-6-5-324-16,15 5 144 0</inkml:trace>
          <inkml:trace contextRef="#ctx0" brushRef="#br0" timeOffset="39424.38">3183 1992 45 0,'0'0'182'15,"10"-8"-21"-15,-10 8-7 0,15-2-11 0,-15 2-2 16,21 0-10-16,-3 0-3 0,-2 0-17 0,7 0 0 15,3 2-11-15,1 3-4 0,3-5-4 0,0 1-7 16,-2-2-2-16,4 2-5 0,-3 1-2 0,3-2-9 16,-1 0-6-16,-3 2-4 0,-2-2-3 0,-2 1-6 15,4 1-6-15,-1-2-5 0,-8 2-6 0,-1-2 1 0,1-2-3 16,-5 2-5-16,2 0-4 0,-7 2-9 16,-9-2-12-16,20 0-21 0,-13 3-17 0,-7-3-15 15,0 0-11-15,12 3-5 0,-12-3-25 0,0 0-38 0,0 0-56 16,0 0-105-16,0 0-318 0,-39 5 141 15</inkml:trace>
          <inkml:trace contextRef="#ctx0" brushRef="#br0" timeOffset="39652.68">3315 2250 63 0,'20'0'193'16,"1"-3"-10"-16,4 2-9 0,3-1-13 0,4 1-18 16,-4 1-12-16,2-4-12 0,0 3-14 0,0-4-9 15,-4 3-9-15,0-2-10 0,-2 3-8 0,-5 1-11 16,-1-4-18-16,1 5-28 0,-4-2-17 0,0-1-24 16,-1 2-20-16,-14 0-31 0,22-5-38 0,-15 2-121 15,5-1-258-15,-12 4 114 0</inkml:trace>
          <inkml:trace contextRef="#ctx0" brushRef="#br0" timeOffset="40276.36">4073 1893 86 0,'12'-8'170'0,"-6"3"-8"16,-6 5-15-16,18-11-7 0,-9 4-9 0,6 0-5 16,-3 1-13-16,1-1-6 0,5 0-7 0,-2 3-7 15,1-3-8-15,2 1-3 0,-1 1-8 0,1-1 2 16,5-1-4-16,3 4-9 0,-6-4-1 0,-5 6-7 15,2-2-4-15,2 0-6 0,-4 2-3 0,1 1-4 0,-1 0-5 16,-16 0-3-16,21 4-9 0,-12-3-3 16,1 1-1-16,-10-2-1 0,15 9-5 0,-9-2 2 15,2 0-3-15,-7 1-2 0,3 1 1 0,-2 0 2 16,-1 2-3-16,-1-11 1 0,-1 24-4 0,-2-10 2 16,-1 3-1-16,-4-3 0 0,1 3-2 0,-4-4 4 15,-2 9-2-15,-1-3 0 0,2-2-1 0,-1 3-2 0,-3 0 2 16,-4-5 0-16,5-4-1 0,-4 7-1 15,1-1 3-15,0-3-2 0,2-1 1 0,-2 3 0 0,-2-3-3 16,5 0 3-16,5-2-1 0,-5-2 1 0,2 0-3 16,4-3 3-16,-2-1 1 0,4-1-4 0,-1 3-1 15,8-7 1-15,-15 6 1 0,11 0 3 0,4-6-1 16,-9 7 5-16,9-7 5 0,0 0 5 0,-7 5-5 16,7-5 1-16,0 0-2 0,0 0 0 0,0 0-4 15,0 0 2-15,0 0-3 0,0 0-2 0,0 0-1 16,0 0 0-16,0 0 0 0,28-22-1 0,-16 16-3 15,-3 3 2-15,6-2-3 0,3 2 0 0,1-1 2 16,-3 3-3-16,10 2 3 0,-1-5-4 0,1 4 2 16,-1-2-1-16,3 4 2 0,-8-1-1 0,2 1-1 0,-3-2-1 15,1-2-9-15,5 5-7 0,-6 1-22 16,-2-1-14-16,2-2-17 0,-1 5-17 0,-3-1-16 16,3-3-19-16,-3 0-15 0,4 3-11 0,-5-3-21 15,-4-2-115-15,5 1-307 0,-15-1 136 0</inkml:trace>
          <inkml:trace contextRef="#ctx0" brushRef="#br0" timeOffset="40465.92">4978 2236 43 0,'6'4'166'0,"-6"-4"-10"0,3 10-13 0,-3-10-9 0,8 14-9 15,-8-3-8-15,0-11-10 0,3 20-12 0,-6-9-7 16,0 3-9-16,-2 0-6 0,-1 3-9 0,3-2-4 15,-3 2-5-15,-6-1-13 0,5 0-26 0,-5-1-22 16,2 1-28-16,-1-2-17 0,-1-1-32 0,5-1-34 16,-5 1-95-16,1-7-230 0,4 1 101 0</inkml:trace>
        </inkml:traceGroup>
        <inkml:traceGroup>
          <inkml:annotationXML>
            <emma:emma xmlns:emma="http://www.w3.org/2003/04/emma" version="1.0">
              <emma:interpretation id="{27EDF0DE-27D6-4EF3-A8B0-5ECF69701A86}" emma:medium="tactile" emma:mode="ink">
                <msink:context xmlns:msink="http://schemas.microsoft.com/ink/2010/main" type="inkWord" rotatedBoundingBox="6801,2781 9921,2793 9918,3600 6797,3588"/>
              </emma:interpretation>
            </emma:emma>
          </inkml:annotationXML>
          <inkml:trace contextRef="#ctx0" brushRef="#br0" timeOffset="41123.86">5749 1810 173 0,'0'0'187'0,"8"-7"-18"15,-8 7-17-15,0 0-19 0,0 0-7 0,19 15-9 0,-13-9-18 16,0 2 0-16,2 2-9 0,-1 3-4 16,2 1-5-16,0-3-5 0,4 10-12 0,-7-4 1 15,8 4-3-15,-5-1-7 0,-2 2-3 0,2-4-5 16,2 3-6-16,-5 0 0 0,4 0-9 0,-7-4-2 15,3 4 0-15,0-5-2 0,1 0-7 0,-1 1 0 0,-4-6 0 16,-2 0-3-16,4-1-2 0,1-2 0 0,-5-8-5 16,6 16 4-16,-6-8 0 0,0-8-5 0,4 10 4 15,2-4 1-15,-6-6-2 0,0 0 0 0,0 0-5 16,3 9 5-16,-3-9-4 0,0 0 3 0,0 0-9 16,0 0-3-16,22-12-6 0,-14 6-7 0,4-2-12 15,1 0-1-15,1-2 3 0,1 0-4 0,6-3-3 16,4 4 0-16,-9-1 7 0,7-2 5 0,-1 3 2 15,-6 2 2-15,4-1-3 0,-4 1 1 0,4 1 2 16,-4 3-1-16,-1-1 7 0,1-2 2 0,1 5-1 16,-7-2 0-16,2 2 7 0,-12 1 3 0,24-2-4 15,-14 4 2-15,-10-2 0 0,20 1 5 0,-11 2 3 0,0 2 0 16,-9-5 2-16,13 6 0 0,-5-3 4 16,-2 3 1-16,-6-6-1 0,8 12-1 0,0-6-2 0,-5 1 2 15,-3-7 2-15,6 17-4 0,-3-8 1 0,-3-9 0 16,0 16 0-16,0-8 1 0,0-8 0 0,-6 13 0 15,6-13-2-15,-16 15-1 0,5-5 0 0,2-1 0 16,-7-2 2-16,-1-2-4 0,-2-1-10 0,3 3-19 16,-1-1-7-16,2-4-12 0,5 0-16 0,-5 2-20 15,0-3-11-15,15-1-18 0,-18 2-21 0,11-2-46 16,7 0-108-16,0 0-300 0,-12-11 133 0</inkml:trace>
          <inkml:trace contextRef="#ctx0" brushRef="#br0" timeOffset="41406.46">6752 2048 73 0,'10'-4'204'0,"2"1"-12"0,4-2-14 0,-2 0-12 15,2 2-14-15,1-1-11 0,2 1-11 0,-3-1-12 16,2 3-5-16,9-2-6 0,-7 0-15 0,-1 3-4 15,0-4-7-15,14 4-7 0,-18-1-4 0,12 1-11 16,-8 0 0-16,1 0-7 0,-4 0-5 0,3 0-4 16,-2 1-5-16,-1 3-4 0,4-4-4 0,-4 3-3 15,2-3-2-15,-2 3-3 0,-5-2-2 0,2 2 0 16,4 1-12-16,-8-2-11 0,-3 2-18 0,-6-4-14 16,16 6-18-16,-16-6-26 0,10 8-22 0,-7-4-19 15,-3-4-30-15,0 0-168 0,0 0-343 0,-22 10 153 0</inkml:trace>
          <inkml:trace contextRef="#ctx0" brushRef="#br0" timeOffset="41631.49">6790 2257 135 0,'20'0'150'15,"-1"0"-12"-15,3-3-11 0,5 2-10 0,2-2-11 16,1 3-10-16,-2-3-8 0,-1 3-6 0,4-3-14 16,-4 3-3-16,6-1-12 0,-8 1-9 0,0-3 1 15,-1 3-18-15,-4 0-19 0,2 0-20 0,-3-1-26 16,1 0-22-16,-4-4-48 0,4 3-81 0,-4-3-204 16,0 1 90-16</inkml:trace>
          <inkml:trace contextRef="#ctx0" brushRef="#br0" timeOffset="42288.07">7623 1911 196 0,'0'0'179'0,"7"-10"-17"15,-4 6-22-15,-3 4-6 0,13-12-13 0,-7 7-8 16,5-1-13-16,1 2-3 0,1 1-18 0,1-1-3 16,2 3-8-16,0-1-10 0,-1 1-4 0,2 1-5 15,2 0 0-15,-2 0-6 0,-1 1-9 0,0 1-2 16,1-1-3-16,-2 3-1 0,-2 2-9 0,-5-4 5 0,3 3-3 15,0-1-9-15,-2-1 2 0,-2 3-3 0,-1 1 1 16,0-2-7-16,2 1 5 0,-8-6-3 16,6 15 0-16,-6-6 3 0,0-9-2 0,0 18 1 15,0-18-3-15,-11 17 5 0,5-12-6 0,0 4 5 16,-4 1-3-16,1-2 0 0,-2 0-5 0,0-1 3 16,0 2 1-16,2 0 2 0,-1-3-3 0,4 0-1 15,-5-1 4-15,5 1-7 0,6-6 4 0,-13 8-4 0,10-2 4 16,3-6-3-16,-6 7-2 0,6-7-4 0,0 0 6 15,0 0 2-15,0 13-3 0,0-13 2 0,0 0 0 16,12 8 2-16,-12-8-4 0,16 3 1 0,-5 1 1 16,4-2-1-16,-5 3-2 0,6-3 1 0,-2 2-1 15,5 0 1-15,-7-3 2 0,5 2-2 0,-7 1-2 16,5-2 0-16,-2 3 1 0,4-4-3 0,-7 4 8 16,2-1-4-16,-4-2-3 0,5 2 1 0,-13-4-4 15,18 8 4-15,-11-1-2 0,-1-1 0 0,5 0 2 16,-2-1 3-16,-6 2-3 0,3 1-1 0,-2-2 4 15,-4-6-1-15,9 15 4 0,-4-7-1 0,-5 0 7 16,0-8 5-16,3 14 3 0,-3-14 2 0,-3 18 1 16,3-18 2-16,0 15 2 0,0-15-2 0,-14 13 3 15,8-10-1-15,-7 6-2 0,-1-3-2 0,-5 0-1 16,0-3-1-16,-7 2-5 0,5-5-16 0,-4 3-21 16,-3 0-15-16,1 1-20 0,7-2-15 0,1 2-22 15,-6-4-24-15,2 0-22 0,7 0-44 0,-6 0-104 0,8-3-311 16,-5 3 137-16</inkml:trace>
          <inkml:trace contextRef="#ctx0" brushRef="#br0" timeOffset="44002.36">8868 2231 26 0,'0'0'186'0,"0"0"-18"15,0 0-19-15,0 0-15 0,0 0-9 0,0 0-1 16,0 0-10-16,0 0-9 0,-8 19-4 0,8-19-5 15,-12 18-2-15,6-8-5 0,-1 4-10 0,-5 0-4 16,6 0-5-16,-4 3-8 0,-4 1-4 0,1 1-3 16,-4 3-6-16,1-3-3 0,-3 2-18 0,-2-1-17 0,-3 2-20 15,5-2-19-15,-4 0-22 0,-1 6-18 16,3-10-23-16,2 2-24 0,0 0-166 0,5-5-304 16,-2-2 135-16</inkml:trace>
        </inkml:traceGroup>
        <inkml:traceGroup>
          <inkml:annotationXML>
            <emma:emma xmlns:emma="http://www.w3.org/2003/04/emma" version="1.0">
              <emma:interpretation id="{2FFB0FE5-C22D-49C5-97D4-1A27453B322D}" emma:medium="tactile" emma:mode="ink">
                <msink:context xmlns:msink="http://schemas.microsoft.com/ink/2010/main" type="inkWord" rotatedBoundingBox="10891,2510 14782,2524 14778,3658 10887,3643"/>
              </emma:interpretation>
            </emma:emma>
          </inkml:annotationXML>
          <inkml:trace contextRef="#ctx0" brushRef="#br0" timeOffset="44853.86">10265 1893 135 0,'11'-7'183'0,"1"-4"-23"0,3 3-13 16,1 0-8-16,-3-2-11 0,-2-1-21 0,2 2-8 16,4-2-18-16,-4-2 4 0,-1-2-8 0,-3 4-2 15,4-2-10-15,-4 1-1 0,-1-3-5 0,-1 0-5 16,-2 0-7-16,-1 4-4 0,-2-4-2 0,-1 2-3 15,-1-4-14-15,-1 7 13 0,-2-4-9 0,-3 0-2 16,0 4-2-16,0 2-3 0,-2 1 0 0,-4-3-4 16,-1 1 1-16,7 2-3 0,-4-1-7 0,-5 0 1 15,4 2-2-15,-2 4 2 0,5-1-2 0,8 3 1 16,-18-4-5-16,18 4 1 0,-17 0-5 0,17 0 5 16,-17 7 2-16,10-2-3 0,-4 2 0 0,4 3-3 0,-2 1 0 15,3 2 2-15,-3 2 0 0,4-1 2 16,-3 7-3-16,5 0 2 0,-2 4-4 0,2 1 10 15,-1 0-3-15,1-2 4 0,3 4-1 0,-3-2 3 0,1 0-1 16,2 3 0-16,0 1 0 0,-1-5-3 0,1 12 1 16,-3-12 5-16,3 4-5 0,-3-1 5 0,3-3-3 15,0 1 0-15,0 0-1 0,0 1-1 0,0-2 2 16,0 1-5-16,3 0 2 0,-3-1-1 0,3 3 0 16,-3-3 0-16,1 1-1 0,-1-1 1 0,0 2 0 15,2-2-3-15,1-1-1 0,-2-1-1 0,1-4 3 16,-1-1-1-16,-1 4 3 0,3-4-1 0,-3-1 0 15,6 3-6-15,-4-6-10 0,-1 3-13 0,-1-6-16 16,2 3-19-16,-4-4-14 0,2-10-10 0,2 18-21 16,-2-18-26-16,-2 11-53 0,2-11-105 0,-9 7-310 15,9-7 137-15</inkml:trace>
          <inkml:trace contextRef="#ctx0" brushRef="#br0" timeOffset="45095.53">9837 2282 45 0,'0'0'174'0,"0"0"-9"0,18-14-19 0,-3 10-8 15,3 2-12-15,6 0-12 0,7 0-7 0,2-2-9 16,9 4-11-16,4 0-6 0,3 0-5 0,2 3-11 15,6 2-8-15,-10-3-4 0,7 2-6 0,-6-1-14 16,-4 1-21-16,-2-1-26 0,0 4-21 0,-12-3-33 0,0-1-40 16,-11-2-126-16,2-5-252 0,3 3 111 15</inkml:trace>
          <inkml:trace contextRef="#ctx0" brushRef="#br0" timeOffset="45382.62">11048 1974 166 0,'-19'1'203'0,"7"3"-15"15,3-1-16-15,0 5-15 0,0-3-5 0,-3 4-16 16,0 2-13-16,3-2-12 0,2 3-10 0,-1 0-8 15,2 2-6-15,0 1-11 0,-1-2-5 0,4 0-13 16,3 5 0-16,0 0-3 0,3-2-5 0,-2-1-5 16,1 2-3-16,2 0-4 0,2-5-7 0,2 5-22 15,-1-6-20-15,1 5-18 0,-1-5-17 0,2 0-24 16,-4-1-17-16,7-2-30 0,1 0-53 0,-3-3-112 16,1-5-306-16,7 0 135 0</inkml:trace>
          <inkml:trace contextRef="#ctx0" brushRef="#br0" timeOffset="45824.36">11357 2155 104 0,'0'0'189'0,"0"0"-15"16,0 0-16-16,0 0-15 0,13 8-12 0,-13-8-16 15,6 8-10-15,0-3-7 0,-6-5-3 0,11 13-10 16,-8-6-5-16,1 4-12 0,-1-5-11 0,3 3 0 15,-6-9-5-15,11 14-5 0,-8-4-12 0,3-5 5 16,-6-5-4-16,7 13-4 0,-5-6-2 0,-2-7-2 0,5 10 0 16,-5-10-11-16,6 11 4 0,-6-11-6 15,5 7 4-15,-5-7-3 0,0 0 1 0,0 0-13 16,0 0 3-16,16-4-3 0,-16 4-5 0,0 0-5 16,14-18 0-16,-10 9-11 0,2-1 8 0,0 3 4 15,2-6-6-15,1-2-2 0,-1 4 4 0,1-3-1 16,0 2 0-16,2-3 4 0,-4 4-6 0,1 0 7 0,-1 0-3 15,2 1 5-15,-1 2-6 0,-1 2 12 0,1-1-5 16,-3 1 7-16,-5 6-3 0,14-12 2 0,-7 8 5 16,-7 4-1-16,15-6 0 0,-15 6 3 0,17 0-1 15,-17 0 3-15,15 7 1 0,-8-1-2 0,3-2 4 16,-2 3-7-16,-1-1 5 0,1 5-3 0,2-4 3 16,-2 5-5-16,-1 0 2 0,1 0-3 0,-1 1 0 15,1 0 1-15,1 3-1 0,-5-1-4 0,0-2-3 16,-2-7-11-16,2 5-22 0,-1-1-13 0,-3-10-18 15,9 17-14-15,-7-9-30 0,-2-8-14 0,3 10-36 16,-3-10-106-16,0 0-284 0,0 0 126 0</inkml:trace>
          <inkml:trace contextRef="#ctx0" brushRef="#br0" timeOffset="46118.68">12089 1859 75 0,'8'3'195'0,"2"-2"-8"16,1 5-17-16,1 0-10 0,2 4-14 0,0-1-10 16,1 5-6-16,1 0-15 0,-5 0-8 0,6 3-10 15,-3 3-11-15,-2 1-8 0,-5-5-6 0,-1 0-8 16,2 5-4-16,-7-6-7 0,1 5-2 0,-2-1-8 15,-3 1-3-15,-2-2-2 0,2 1-11 0,-4-6 5 16,-2 3-10-16,1 1-11 0,1-1-13 0,-2-3-18 0,0-2-14 16,2 2-19-16,-1-1-13 0,2-4-20 15,3 1-20-15,-3-2-18 0,6-7-41 0,0 0-92 16,0 0-278-16,0 0 123 0</inkml:trace>
          <inkml:trace contextRef="#ctx0" brushRef="#br0" timeOffset="46403">12684 2054 84 0,'18'-6'194'15,"-3"5"-16"-15,2 1-1 0,-1-1-14 0,3 1-5 16,8 0-15-16,-6 0-4 0,6 0-10 0,4 1-2 15,-2 0-11-15,0-1 0 0,1 3-7 0,0-3-10 16,-2 0-6-16,-1 0-9 0,0 1-9 0,-2 1-5 0,-5-2-7 16,-1 1-6-16,-2 2-7 0,-1-2-5 15,0 1-3-15,-4-1-6 0,0-1-1 0,-12 0-16 16,17 3-19-16,-17-3-21 0,15 3-14 0,-15-3-19 0,7 4-21 16,-7-4-38-16,0 0-17 0,0 0-30 0,0 0-176 15,0 0-363-15,-36 5 160 0</inkml:trace>
          <inkml:trace contextRef="#ctx0" brushRef="#br0" timeOffset="46625.43">12684 2293 79 0,'23'-1'196'0,"4"-2"-15"15,1-1-8-15,12 0-12 0,-9 1-14 0,2 2-15 16,-3 1-13-16,1-2-12 0,-2 2-11 0,-4 0-12 0,-6 0-8 16,-1 0-20-16,-3 0-18 0,0 2-22 15,-3-2-27-15,0 0-17 0,-12 0-28 0,19 4-24 16,-19-4-22-16,11 0-129 0,-11 0-250 0,13-4 111 0</inkml:trace>
          <inkml:trace contextRef="#ctx0" brushRef="#br0" timeOffset="47007.58">13558 1994 106 0,'5'-12'187'0,"4"1"-16"0,-2-3-14 15,1 3-11-15,1-3-5 0,-1-1-12 0,0 2-8 16,-1-1-11-16,2-1-11 0,-1 2 1 0,-1 0-16 0,1-4-7 16,-4 9 4-16,5-4-3 0,-4 3-1 15,-1 0-4-15,1 1-5 0,-5 8-5 0,6-12-5 16,-2 4-2-16,-4 8-7 0,0 0-10 0,3-8-3 0,-3 8-3 16,0 0-6-16,0 0-4 0,0 0-3 0,0 0 0 15,0 0-3-15,0 0-3 0,-6 42 3 0,0-30 6 16,3 4-1-16,0 0 1 0,0 3 0 0,-1 3-1 15,1 1 2-15,0 1-3 0,6-1 1 0,-6 1-5 16,3-1 1-16,0 1-2 0,4 2 1 0,-2-2-3 16,1 1-2-16,-2-1-1 0,1-4 0 0,4 1-12 15,-2 2-14-15,-1-10-22 0,1 8-25 0,-1-4-20 16,3-3-27-16,-1 1-16 0,1-3-30 0,0-4-210 16,-2-2-395-16,5 1 175 0</inkml:trace>
        </inkml:traceGroup>
        <inkml:traceGroup>
          <inkml:annotationXML>
            <emma:emma xmlns:emma="http://www.w3.org/2003/04/emma" version="1.0">
              <emma:interpretation id="{E708CF9C-BEBF-4F15-8D6D-F3760763B5DB}" emma:medium="tactile" emma:mode="ink">
                <msink:context xmlns:msink="http://schemas.microsoft.com/ink/2010/main" type="inkWord" rotatedBoundingBox="15459,2875 16505,2878 16504,3173 15458,3169"/>
              </emma:interpretation>
            </emma:emma>
          </inkml:annotationXML>
          <inkml:trace contextRef="#ctx0" brushRef="#br0" timeOffset="47449.04">14407 1964 200 0,'0'0'180'16,"0"0"-9"-16,0 0-14 0,0 0-8 0,0 0-7 16,4 25-7-16,-4-25-5 0,2 13-3 0,-2-13-6 15,3 15-9-15,0-6-5 0,-2 1-9 0,4 0-8 16,-2-1-4-16,-2 2-5 0,4 2-5 0,-4-3-3 15,4 1-7-15,-5-11-3 0,6 16-11 0,-3-5 4 16,0-4-8-16,-3-7-3 0,3 17-4 0,1-10-3 0,-4-7-2 16,6 12-5-16,-6-12-2 0,3 11-2 0,-3-11 2 15,6 6-2-15,-6-6-1 0,15 4-4 16,-5-4 3-16,5-2-5 0,2-3-1 0,-1 2 2 16,5-2-5-16,6-1-2 0,0-2-5 0,14-4 1 0,3 1 0 15,-1-1-6-15,6-6-14 0,-1 5-21 16,4-4-17-16,2 3-19 0,16-7-14 0,-18 5-21 15,2 1-20-15,-1-1-18 0,19-8-14 0,-21 8-58 0,1-2-130 16,-1-3-371-16,-5 3 164 0</inkml:trace>
        </inkml:traceGroup>
      </inkml:traceGroup>
    </inkml:traceGroup>
    <inkml:traceGroup>
      <inkml:annotationXML>
        <emma:emma xmlns:emma="http://www.w3.org/2003/04/emma" version="1.0">
          <emma:interpretation id="{A51CB1E5-9CEF-4D26-9BAC-6706F4745B80}" emma:medium="tactile" emma:mode="ink">
            <msink:context xmlns:msink="http://schemas.microsoft.com/ink/2010/main" type="paragraph" rotatedBoundingBox="3137,4133 15918,3750 15966,5344 3185,57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7CAFDC-704E-4CC9-903F-EF64E33273AB}" emma:medium="tactile" emma:mode="ink">
              <msink:context xmlns:msink="http://schemas.microsoft.com/ink/2010/main" type="line" rotatedBoundingBox="3137,4133 15918,3750 15966,5344 3185,5727"/>
            </emma:interpretation>
          </emma:emma>
        </inkml:annotationXML>
        <inkml:traceGroup>
          <inkml:annotationXML>
            <emma:emma xmlns:emma="http://www.w3.org/2003/04/emma" version="1.0">
              <emma:interpretation id="{699A7DD2-767C-489E-8787-8F49F3D68560}" emma:medium="tactile" emma:mode="ink">
                <msink:context xmlns:msink="http://schemas.microsoft.com/ink/2010/main" type="inkWord" rotatedBoundingBox="3137,4143 6092,4054 6139,5639 3185,5727"/>
              </emma:interpretation>
            </emma:emma>
          </inkml:annotationXML>
          <inkml:trace contextRef="#ctx0" brushRef="#br0" timeOffset="54079.55">4477 3342 104 0,'0'0'181'16,"0"0"-21"-16,0 0-20 0,0 0-10 0,0 0-17 15,0 0-9-15,0 0-6 0,0 0-6 0,0 0-3 16,0 0-20-16,0 0 12 0,0 0-2 0,0 0-6 16,0 0-4-16,0 0 1 0,0 0-2 0,0 0-5 15,23 26 0-15,-14-24-6 0,-9-2-3 0,16 5-1 16,-7-3-14-16,-9-2 1 0,21 2-4 0,-9-1-5 15,-3-1-2-15,-9 0-1 0,26 1-3 0,-18-1-1 16,-8 0-3-16,22-4-2 0,-13 2-2 0,2-3-2 0,-2 3-1 16,-9 2-2-16,19-8 1 0,-10 4 1 0,-2-2-5 15,-7 6-2-15,14-11-3 0,-5 5 3 16,-3-1-2-16,-2 0 2 0,-4 7-1 0,9-15-3 0,-7 8-2 16,-2 7 1-16,9-13 1 0,-9 13-5 0,4-11 6 15,-2 4-5-15,-2 7-1 0,0 0 3 16,-2-15-2-16,2 15-2 0,0 0-1 0,0 0 4 0,-4-13-3 15,4 13 0-15,-8-7 1 0,8 7-5 0,0 0 4 16,-15-5 1-16,15 5-1 0,-13-2 0 0,13 2 0 16,-14-2 2-16,14 2-4 0,-17 0 0 0,17 0 0 15,-21 2 3-15,12 0 1 0,-5-1-6 0,-1 3 6 16,5-2 1-16,-3 3-1 0,1 1-2 0,0-2 3 16,0-1-1-16,3 3-2 0,1-1 2 0,-2 1 2 15,1-1-3-15,9-5 5 0,-18 11 0 0,9-7 0 16,3 3-3-16,6-7 3 0,-12 9 0 0,9-2-2 15,3-7 1-15,-10 11-5 0,7-5 4 0,3-6-3 0,-5 11 7 16,5-11 1-16,-1 10 0 0,1-10-4 0,0 0 3 16,0 0-2-16,9 14 2 0,-2-10-3 0,-7-4 7 15,17 3-5-15,-5 1-1 0,-2-3 0 0,6 3 1 16,1-3-1-16,-2-1 1 0,4 0-5 0,0-1 3 16,-5-3 3-16,5 3-4 0,1-3-2 15,-1 2 5-15,0-2-2 0,-5-1-5 0,-1-2 7 0,2 4 1 16,-1-1-3-16,-1-4 1 0,-1-1-2 0,1 3 2 15,-5-1 1-15,7 2-3 0,-9-2 3 0,4-1-3 16,-10 8 1-16,9-8-1 0,-1 1-4 0,-2 3 2 16,-6 4 0-16,6-8 0 0,-6 8 2 0,0 0-2 15,7-6-3-15,-7 6-1 0,0 0 1 0,0 0 1 16,0 0-4-16,0 0 2 0,0 0 3 0,16 11-1 16,-16-11-2-16,0 0 2 0,3 18 0 0,0-12-2 15,-3-6 4-15,5 18 6 0,1-7-6 0,0 2 4 16,1 1 2-16,-1 3-3 0,6-4-2 0,6 3-22 0,-9-3-22 15,3 1-19-15,4 3-22 0,-2-4-37 0,-2 2-62 16,1-7-137-16,5-2-347 0,-3 3 153 0</inkml:trace>
          <inkml:trace contextRef="#ctx0" brushRef="#br0" timeOffset="51111.42">2896 3140 33 0,'0'0'157'0,"0"0"-7"0,0 0-16 15,0 0-5-15,0 0-14 0,0 0-8 0,0 0-14 0,0 0-9 16,0 0-11-16,0 0-9 0,0 0 4 15,0 0-2-15,0 0-5 0,0 0-1 0,0 0-5 16,0 0 0-16,-19 25 1 0,17-12-3 0,-2-3 0 0,3 4-6 16,-1-1 2-16,-1 5-5 0,2-3 2 0,1 3-1 15,-2 0-4-15,2-1 1 0,0 7-1 0,-3-3-2 16,6 3-7-16,-6 1 1 0,3-1 7 0,0-2 0 16,0-2-5-16,-1 2-3 0,1-3-7 0,0 5-1 15,0-6 0-15,0-2-2 0,1 3-3 0,-2-1 1 16,1-1-1-16,0-2-4 0,1 2 5 0,-1 1-3 15,0-1-3-15,0-3-1 0,3 3 0 0,-1-3-10 16,-1 1-13-16,2 2-14 0,-1-5-14 0,-1 3-15 0,2-8-20 16,-3 4-30-16,1 0-8 0,-1-11-11 15,6 15-15-15,-4-10-172 0,-2-5-333 0,9 4 147 16</inkml:trace>
          <inkml:trace contextRef="#ctx0" brushRef="#br0" timeOffset="51563.36">3157 3650 103 0,'0'0'164'0,"0"0"-16"0,0 0-20 0,0 0-12 16,0 0-12-16,0 0-17 0,0 0 4 0,0 0-3 15,0 0-5-15,17 14-9 0,-17-14-1 0,6 8-6 16,-2-3 0-16,-4-5-6 0,12 9 1 0,-4-3-4 15,1-4-2-15,-9-2-5 0,17 4-3 0,-5-3-1 16,-1 2-7-16,4-2-4 0,-3-1-4 0,3 0 0 0,-2 0-2 16,2-1-8-16,-2 1 4 0,4-4-4 0,-2 3-3 15,-6-2-3-15,7-3-1 0,-3 1 2 16,-4-1-3-16,2 3 0 0,-2-1 1 0,-2-2 1 0,4-1 4 16,-4 2 0-16,1-2-1 0,-2-3-7 0,-1 4 2 15,1-1 5-15,0-1 2 0,-6 8 6 16,3-16-4-16,-1 8-2 0,-2 8 2 0,4-17 0 0,-4 17 0 15,0-14-3-15,0 14-2 0,-1-14-3 0,-4 5 0 16,5 9-1-16,-9-15-2 0,2 9-4 0,-5-3 0 16,0-1 0-16,0 3-1 0,-4 3 0 0,-1 1-7 15,-1-4 4-15,1 4 1 0,-3 3 0 0,2 0-2 16,0-1 0-16,-4 2 3 0,6-1-2 0,-2 2-3 16,0-1-4-16,3 3-8 0,0 0-12 0,5 0-10 15,-1 1-7-15,-1-2-12 0,5 4-8 0,-1-2-8 16,8-5-16-16,-10 13-6 0,8-6-13 0,2-7-18 0,0 0-7 15,6 18-165-15,-6-18-316 0,14 11 140 0</inkml:trace>
          <inkml:trace contextRef="#ctx0" brushRef="#br0" timeOffset="51973.42">3740 3588 23 0,'12'2'133'16,"-12"-2"-11"-16,12 1-5 0,-12-1-5 0,0 0-3 15,14 2-5-15,-14-2-5 0,0 0-6 0,19-3-4 16,-19 3-5-16,20-2-2 0,-12 1-8 0,-8 1-14 0,20-7 9 16,-11 6-6-16,3-2-2 0,0-1-3 15,3-1-2-15,-3 0-6 0,-4 3-1 0,9-3 0 16,-8-2-12-16,4 3 5 0,-1-4 0 0,-4 3-2 0,4 0-3 15,-6-3-3-15,-1 3-3 0,3-3-1 16,2-3 0-16,-1 0-2 0,-6 6-3 0,2-8-1 16,-2 4-1-16,-3 9 4 0,3-16-9 0,-3 16 0 0,-5-18-3 15,2 8 3-15,-3 3-4 0,0-3-8 0,-4-1-1 16,-1 4 3-16,0 0-3 0,-4 0-4 0,-3 3 7 16,0 1-2-16,3-1 1 0,-4 4-5 0,1 0-4 15,1 0 6-15,-1 4-4 0,3-3-10 0,-1 2-10 16,-2 1-4-16,2 6-3 0,1-3-7 0,0 3-8 15,4 0-14-15,3 1-9 0,0-4-1 0,-2 4-9 16,7 0-9-16,0 1-3 0,1 0-12 0,2 1-1 16,5-4-14-16,-4 0-23 0,-1-9-80 0,9 19-235 15,0-8 105-15</inkml:trace>
          <inkml:trace contextRef="#ctx0" brushRef="#br0" timeOffset="52358.86">3903 3624 8 0,'10'1'138'0,"-10"-1"-6"0,12 4-11 15,-12-4-9-15,12 3-7 0,-12-3-5 0,14 8-8 16,-8-6-14-16,-6-2-5 0,15 11 1 0,-9-7-10 16,1 5-1-16,-1-3-3 0,1 3-7 0,-1 2-7 15,3-4-3-15,0 6-3 0,-1-2-2 0,-2 2-3 16,1 1-1-16,-1 1-1 0,3-1-2 0,-4 3-1 16,-2 0 0-16,1 1-5 0,-1-1-3 0,2 3-2 15,-1 5 3-15,-3-3-12 0,1 0 2 0,-2-2 2 16,0 0-1-16,-2 4-1 0,1 1 3 0,-3-3-6 15,-1 0 5-15,2-3-3 0,-1-1 2 0,-2-2-5 16,1-1 1-16,-1 1 0 0,-1-1 1 0,-4-4 6 16,4 2-2-16,-4-2 5 0,-2-4 5 0,3 0-2 15,-4 2-2-15,-2-4 3 0,1 0-2 0,-2-2-7 0,-2-3 7 16,0 2-2-16,-8-4 2 0,0-1-1 16,2 1 1-16,1-5-5 0,-3 0-1 0,4 1 1 0,-2-3-1 15,6 0 0-15,-2-2-1 0,3 5-2 0,2-4-3 16,2 2 2-16,1-2-8 0,1 0 8 0,4 2-3 15,2 1-1-15,-1-7-12 0,1 8-20 0,1-4-12 16,5 10-18-16,-1-19-19 0,-1 11-14 0,2 8-26 16,5-16-15-16,1 6-51 0,-6 10-97 0,13-16-298 15,-4 7 132-15</inkml:trace>
          <inkml:trace contextRef="#ctx0" brushRef="#br0" timeOffset="53017.46">4251 3730 11 0,'0'0'165'0,"0"0"-10"16,0 0-6-16,0 0-7 0,4 24-8 0,-4-24-12 16,-3 17-7-16,3-3-13 0,0 1 0 0,-1-2-5 15,-1 1-8-15,-1 1-12 0,3 1-3 0,-3-1-2 16,2 2-6-16,2-2-4 0,-2 1-1 0,1 0-23 16,0 0 7-16,1 1 0 0,-1-1-3 0,0-3-3 15,0 5-6-15,0-6-4 0,0 3-1 0,3 1-2 0,-3-5-3 16,2 3-6-16,-2-3 4 0,0-11-1 15,1 18-2-15,-1-5 0 0,0-13-3 0,3 15-4 16,0-8 3-16,-3-7-3 0,1 13 1 0,-1-13-2 0,0 0 0 16,2 13 2-16,-2-13-2 0,0 0 1 0,4 5-2 15,-4-5 1-15,0 0-4 0,0 0 2 16,9 5-1-16,-9-5 2 0,0 0-3 0,0 0 0 0,26-12 1 16,-19 8-1-16,4-1-2 0,-2 0 0 0,4-3 1 15,0-1-6-15,1-1-3 0,1 1 1 0,1-1-6 16,-2 4-3-16,-1 0 7 0,0-3-5 0,2 6 5 15,-1-7-2-15,4 6 3 0,-3-1 0 0,-2 1 1 16,2-2-1-16,-3 4-2 0,0-2 3 0,0 0-1 16,0 4 0-16,-12 0 0 0,21-3-1 0,-13 3 2 15,-8 0-2-15,20 1 2 0,-20-1 0 0,13 2-2 16,-5 2-1-16,-8-4 5 0,16 4-2 0,-16-4-10 16,9 8 12-16,-3-3 4 0,-6-5-5 0,5 10 4 0,-5-10-3 15,7 11 2-15,-7-11-4 0,7 10 3 16,-7-10-1-16,3 10 3 0,-3-10 0 0,0 11 3 15,0-11 1-15,0 0 3 0,-13 15 5 0,13-15 0 0,-9 6-3 16,0-1 0-16,-1-2 1 0,-2 0 0 0,-2 1-4 16,-1-1 0-16,1-2 2 0,-3 0-6 0,-2 1-7 15,4-2-12-15,-2 0-13 0,-1-2-16 0,4 2-18 16,0 0-15-16,14 0-26 0,-22-1-7 0,13-3-20 16,1-1-51-16,8 5-98 0,-13-11-303 0,7 6 134 15</inkml:trace>
          <inkml:trace contextRef="#ctx0" brushRef="#br0" timeOffset="50468.41">2115 4133 137 0,'0'0'153'0,"0"0"-7"0,0 0-7 0,0 0-15 0,0 0-12 16,0 0-11-16,0 0-8 0,0 0-10 0,0 0-8 16,0 0-11-16,0 0-2 0,0 0-6 0,0 0-2 15,0 0-1-15,0 0-2 0,0 0-5 0,21 29 2 16,-15-22 1-16,0-1-5 0,0 5-3 0,0 1 0 15,0 1-5-15,-3 1-1 0,1 1-3 0,1 2-1 16,-1-4-2-16,-1 1-4 0,3 3 0 0,-2 1-4 16,-1-1 0-16,0-2 1 0,2 2-2 0,-2-2-8 15,0 2 9-15,0-3-3 0,0 3-1 0,0-1-1 0,-2-5-1 16,2 5 0-16,-1-4 1 0,-2 0-4 0,1-1-2 16,-1 2 1-16,3-4-5 0,-3-9 2 0,2 16 1 15,-2-16-6-15,0 17 1 0,1-8 5 0,-1-9 1 16,3 11-2-16,-3-11-5 0,2 9 4 0,-2-9-1 15,0 0-3-15,0 13 0 0,0-13 5 0,0 0-5 16,0 0 5-16,0 0-3 0,-2 14 2 0,2-14-1 16,0 0 5-16,0 0 6 0,0 0 0 0,0 0-3 15,0 0 3-15,0 0-2 0,0 0-2 0,0 0-6 16,0 0 6-16,0 0-5 0,0 0 0 0,0 0 2 16,0 0 0-16,3-42 0 0,-3 42-4 0,0-18 1 15,0 11-2-15,2-7-6 0,-2 14 2 0,-2-27-1 16,2 13-3-16,-1 1-6 0,1 13 5 0,0-27 0 0,0 12-1 15,0-3 0-15,1 5 2 0,1-3 0 16,1 2-1-16,0 4-1 0,1-8 3 0,-2 7 2 16,2 0-1-16,-2 0-5 0,-1 2-1 0,3-2 9 0,2-1-5 15,-3 2 4-15,-3 10-1 0,11-16-3 0,-4 6 1 16,1 4-2-16,2-2 1 0,-2-2 3 0,1 6-3 16,3-5-5-16,1 4 7 0,-4-1-2 0,1-1 1 15,-1 3-3-15,5-3 5 0,2 4-3 0,1-1 2 16,0-1-1-16,-2 0 1 0,-1 1-1 0,4 1-3 15,-6-1 2-15,1 0 3 0,0 3-3 0,-2-1 3 16,2 1 2-16,-13 1 0 0,23 0-4 0,-14-2 0 16,-9 2-2-16,18 2 2 0,-18-2 2 0,16 1-2 0,-9 1 0 15,-7-2-2-15,12 5 1 0,-4-1 1 0,-8-4-2 16,12 7 4-16,-6-1-4 0,-3 2 4 16,-3-8 0-16,9 13-1 0,-6-4 3 0,0 0-1 0,1-2 3 15,-1 6-2-15,-1-1 0 0,2 1 2 0,-2 2 1 16,-1-1 1-16,-2 2 1 0,1-1 0 0,0 1 0 15,-5-1 1-15,-1 2-1 0,5-2 4 0,-2 11-1 16,-2-4-4-16,1-4 2 0,-2-4-1 0,3 9-1 16,1-4-3-16,-1-1 5 0,2 1-3 0,-1-3 3 15,-2-1-1-15,4 2 1 0,0-1-4 0,1-1 2 16,2-3-2-16,-6 2 6 0,8 1-6 0,-1-5 2 16,-1-3 1-16,2 3 1 0,2-2 1 0,1-2 0 15,-1-1-2-15,3 1 1 0,-1-1 0 0,2-4-2 16,-1 4 1-16,2-5-3 0,2 2 5 0,-2-2-1 15,0 1-6-15,-12-1-15 0,22 0-16 0,-12 0-12 16,1 0-22-16,-11 0-24 0,18-7-23 0,-9 3-40 0,-2-3-62 16,-7 7-116-16,12-13-354 0,-8 5 157 0</inkml:trace>
        </inkml:traceGroup>
        <inkml:traceGroup>
          <inkml:annotationXML>
            <emma:emma xmlns:emma="http://www.w3.org/2003/04/emma" version="1.0">
              <emma:interpretation id="{A0F871E5-8A26-402E-B867-B71874636E7E}" emma:medium="tactile" emma:mode="ink">
                <msink:context xmlns:msink="http://schemas.microsoft.com/ink/2010/main" type="inkWord" rotatedBoundingBox="6747,4025 11233,3890 11278,5398 6792,5532"/>
              </emma:interpretation>
            </emma:emma>
          </inkml:annotationXML>
          <inkml:trace contextRef="#ctx0" brushRef="#br0" timeOffset="59683.69">7776 3578 53 0,'9'-9'160'15,"2"2"-2"-15,-3-4-5 0,6 4-12 0,-5-3-7 16,1 3-8-16,-1-3-7 0,-1-1-9 0,4 0-12 16,-5 1-3-16,2-1-4 0,1 0-9 0,-4-1-4 15,2-2-6-15,-2 2-6 0,3-1-6 0,-5 0 2 0,2 2-14 16,0 0-3-16,2-3-4 15,-5 0-3-15,3-2-4 0,0 4 1 0,-2-1-6 0,2-2-4 16,-3 1-2-16,3 3-1 0,-2-6-7 0,-1 4-1 0,3-1 0 16,0-1-1-16,-4 1-1 0,4 2 2 0,-6-3-4 15,3 4-4-15,-3-4 5 0,0 15-4 0,0-21-2 16,0 10-1-16,0 11 4 0,-3-19-5 0,0 9 1 16,0 3-5-16,3 7 3 0,-2-18 0 0,-4 10-3 15,6 8 3-15,-6-15-3 0,3 9-1 0,3 6 1 16,-10-12-3-16,10 12 5 0,-9-9-2 0,9 9 1 15,-10-7-3-15,10 7 1 0,-9-7 3 0,9 7-3 16,-8-6 4-16,8 6-5 0,0 0 1 0,-16-3-2 0,16 3 3 16,0 0-2-16,-15-3-3 0,15 3 5 0,0 0-3 15,0 0-1-15,-16 6-1 0,16-6 2 16,-8 7 1-16,8-7-1 0,-9 13-1 0,3-5 1 0,2 0 2 16,-5 3-3-16,6 2 5 0,-8 0-2 0,5 2 3 15,0-4-1-15,-1 13 2 0,1-7 0 0,0 4 2 16,1 3-1-16,0 1 2 0,-1-2-4 15,4 2 5-15,2 3-2 0,-3-5 1 0,3 4-2 0,3 3 1 16,-1-3 0-16,1 3 3 0,0-3-5 0,5-2 1 16,0 1 3-16,1-3-3 0,1 3 3 0,4-3-5 15,1-3 3-15,1 5 0 0,3-8 2 0,1 1 0 16,-4-7-1-16,4 3 2 0,5-2-1 0,-4-2-9 16,4 1 7-16,-8-5 1 0,8-1-1 0,-6 1 0 15,-2-1 1-15,-1-1-1 0,4-4 1 0,-4-4-1 16,0 3-1-16,-1-3-2 0,3 2 1 0,-3-7-2 15,2 4 3-15,-4 1-2 0,0-4-8 0,-4-1 5 0,5-1-1 16,-2-1 4-16,-5 5-4 0,2-9 5 0,-4 10-4 16,0-3 2-16,1 1 2 0,0 1-2 15,-6 6 0-15,8-11-1 0,-8 11 3 0,7-10-6 0,-7 10 0 16,0 0 2-16,6-8 1 0,-6 8-1 16,0 0-5-16,0 0 2 0,6-8 2 0,-6 8-1 0,0 0 1 15,0 0-3-15,0 0 4 0,0 0 0 0,0 0 1 16,20 15-2-16,-20-15 1 0,9 4 5 0,-9-4-6 15,10 8 5-15,-2-3-4 0,-8-5 0 0,8 10 0 16,3-6 2-16,-11-4 0 0,16 4-1 0,-7-1 5 16,2 0-4-16,-2-1 2 0,-9-2 0 0,19 2 3 15,-7-2-4-15,-12 0 0 0,18-3 1 0,-6 2-3 16,-2-3 4-16,-1 1 3 0,-9 3-2 0,17-7-1 16,-8 2 0-16,1-5-1 0,-3 4 5 0,2 3-4 15,2-7 1-15,1 2-2 0,-6 2 2 0,1-5-2 16,-1 1 3-16,-3-4 0 0,-3 14-3 0,-3-17 1 0,3 5 1 15,-6-3-1-15,3 2 2 0,0 3-6 0,-7-2 5 16,1 1-5-16,-2 0 2 0,1 3 0 0,-5-2-2 16,2-1 3-16,-4 2-3 0,1 1-5 0,-4 3 0 15,-5-4 6-15,1 7 0 0,5-3 0 0,-4 2 0 16,1 2 0-16,3-1 0 0,-7 1-2 0,13 2-2 16,-7 2 2-16,7 0-13 0,0-2-5 0,1 3-13 15,3-2-9-15,-5 7-11 0,7-5-15 0,1 5-14 16,6-9-5-16,-6 13-12 0,6-13-21 0,3 16-21 15,-3-16-137-15,12 15-299 0,1-8 133 0</inkml:trace>
          <inkml:trace contextRef="#ctx0" brushRef="#br0" timeOffset="60086.47">8810 3568 130 0,'0'0'157'16,"0"0"-17"-16,12-1-17 0,-12 1-5 0,0 0-12 0,10-1-3 15,-10 1-11-15,10-4-2 0,-10 4-6 0,18-2-2 16,-10 1-11-16,-8 1-5 0,19-2 1 0,-7 0-6 16,-12 2-5-16,21-6-3 0,-9 3-3 15,-2 2-2-15,7-3-4 0,-8 0-2 0,1 1-2 0,4-5-7 16,-5 6 0-16,0-5-4 0,1 3 1 0,-1-2 6 15,1 1-7-15,-1-2-3 0,-1 1 2 16,-2-1 1-16,1-3-5 0,-1 1-1 0,2-1 0 0,-4-2 1 16,-4 12-4-16,5-16 0 0,-5 5-7 0,0 11-4 15,0-16 2-15,-5 1-2 0,-1 2-1 0,-3 7 1 16,2-5-2-16,-5 4-1 0,-5 0-8 0,1 0 5 0,-3 1-1 16,-1-1 0-16,1 3-8 0,-1 4-3 15,4 0-6-15,-6 0 2 0,5-4-7 0,-2 7-12 16,-1-2-7-16,7-1-3 0,-2 3-14 0,5 1-12 0,-4 2-5 15,5 1-7-15,8 0-8 0,1-7-3 0,-6 11-7 16,3 0-7-16,3-11-30 0,4 19-89 16,2-4-240-16,0-7 106 0</inkml:trace>
          <inkml:trace contextRef="#ctx0" brushRef="#br0" timeOffset="60441.6">9039 3566 32 0,'0'0'132'0,"8"10"-16"0,-5-6-7 0,-3-4-7 16,12 13-10-16,-9-7-3 0,0 4-11 15,1-1 0-15,4 2-11 0,-5-1-3 0,1 3-3 16,1-1-4-16,-2 1-4 0,3 4-2 0,-2-3-5 16,2 3-6-16,-3-2 5 0,1 3-8 0,-1-1-1 15,0 6-1-15,0-7-5 0,-3 3-2 0,3 3 4 16,-3-1-3-16,3-3 1 0,-6 1-6 0,3-4-1 0,-3 1 1 15,0 3-5-15,-3-7 5 0,-1 5-1 0,1-7 5 16,-4 4-3-16,1-2 6 0,-2-4 0 0,-2 0 0 16,-1 2 0-16,-4-5-7 0,2 1 0 0,-9-3 1 15,-2-1 1-15,10-2-5 0,-8 0 0 0,-2-4-5 16,2-1-1-16,-1 2-1 0,0-5 0 0,0 1 0 16,4-2-1-16,-3 4-3 0,8-1-3 0,-7-4-6 15,5 3-6-15,5 0-7 0,0 2-7 0,0-3-25 16,8-1-3-16,-4 3-1 0,4 2-25 0,1-6-20 15,5 10-19-15,-3-11-37 0,3 11-106 0,0 0-276 16,8-18 124-16</inkml:trace>
          <inkml:trace contextRef="#ctx0" brushRef="#br0" timeOffset="61396.07">9324 3714 4 0,'0'0'170'16,"0"0"-9"-16,0 0-8 0,-3-15-10 0,3 15-9 0,0 0-11 16,0 0-5-16,3-15-11 0,-3 15-7 0,0 0-10 15,6-12-9-15,-6 12-5 0,5-6-8 16,-5 6-9-16,10-9-5 0,-10 9-1 0,14-4-10 0,-6 1-3 15,-8 3-4-15,20-4-5 0,-10 3-1 0,5-3-5 16,-1 5-2-16,1-2-5 0,1 1 1 0,-1 0-2 16,-3 1-2-16,1 2-2 0,-13-3-2 0,23 5 1 15,-13-5 1-15,-1 0-6 0,-2 5-2 0,2-3 1 16,0 5-3-16,-1-1 1 0,-8-6-2 0,12 11 2 16,-9-8-4-16,-3-3 3 0,7 11-1 0,-7-11 5 15,3 11-4-15,-3-11 0 0,3 13 1 0,-3-13-3 16,0 0 2-16,-3 17 2 0,-1-9 1 0,4-8 3 15,-11 10 0-15,2-5-4 0,2 1-2 0,7-6 5 0,-15 7-2 16,9-1-3-16,-2 1 2 0,8-7-2 0,-14 5-3 16,8 1 3-16,6-6 2 0,-14 5-2 0,14-5-3 15,-6 6 4-15,6-6-4 0,0 0 2 0,-13 7-1 16,13-7-2-16,0 0 0 0,0 0 5 0,-3 7-4 16,3-7 1-16,0 0-2 0,0 0 4 0,0 0 0 15,0 0-1-15,0 0 2 0,22 6-2 0,-22-6-3 16,17 0 4-16,-17 0-3 0,16 2-1 0,-16-2 1 15,10 2 1-15,-10-2-1 0,12 1-4 0,-12-1 8 16,15 1-1-16,-15-1-2 0,12 4-4 0,-12-4 0 16,0 0 2-16,15 3-8 0,-15-3 11 0,9 2-4 15,-9-2 0-15,8 6 3 0,-8-6-4 0,5 7 1 16,-5-7 4-16,0 0-2 0,9 8-4 0,-9-8 0 16,5 10 3-16,-5-10 4 0,3 13-3 0,-3-13 0 15,3 12-1-15,-3-12-4 0,0 15 6 0,0-15-2 16,0 15 4-16,0-15 0 0,-6 12-1 0,3-2-1 15,-2-3 3-15,5-7-1 0,-11 13-3 0,5-6 8 0,-5-2-4 16,1-1 1-16,-5-2-1 0,-2 5-1 0,4-4 3 16,-5 0-2-16,3-2 0 0,0 2 3 15,-1 0-5-15,-1-3-7 0,-2 4-19 0,3-4-4 0,-1 1-14 16,4-2-16-16,-1-2-8 0,-1 3-28 0,2-1-13 16,1-2-22-16,-1-3-151 0,-1 1-303 0,7-3 134 15</inkml:trace>
          <inkml:trace contextRef="#ctx0" brushRef="#br0" timeOffset="62972.31">9566 3056 25 0,'0'0'157'16,"0"0"-7"-16,0 0-11 0,0 0-8 0,0 0-7 16,0 0-6-16,-8-8-7 0,8 8-10 0,0 0-6 15,0 0-2-15,0 0-8 0,0 0-12 0,0 0-5 0,0 0-2 16,0 0-11-16,0 0-3 0,3-16-5 15,-3 16-3-15,0 0-4 0,0 0-3 0,0 0-6 16,0 0-3-16,14-9-4 0,-14 9-3 0,10-2-2 16,-10 2-4-16,12-4-2 0,-12 4 1 0,20 0 0 15,-4 0-3-15,-16 0-2 0,25 4-1 0,-8-3 4 16,-4 0-6-16,5 1 0 0,-2 1-1 0,-1 1 0 16,0-3-1-16,2 3-5 0,-4 0 1 0,-4 0 3 0,1 0-2 15,1 1-3-15,-2 0 3 0,-2 3-1 0,-1-1-1 16,-3 0-1-16,0 3-4 0,-3-10 6 0,0 18-5 15,-3-9 2-15,3-9-1 0,-3 23 4 0,-3-11-2 16,-1 3 4-16,-2-5-6 0,1 1-3 0,-1-1 7 16,-4 4-2-16,3-5 5 0,1 2-3 0,-3-3 0 15,0 0-1-15,3 4-1 0,-2-5 3 0,2-2 1 16,4-1 0-16,-3 3-3 0,-1-3 0 0,9-4 5 16,-10 7 0-16,4-1-4 0,6-6 3 0,-9 3 0 15,9-3 2-15,-14 7-2 0,14-7-2 0,-7 4 1 16,7-4-4-16,0 0 7 0,-11 3-5 0,11-3 0 15,0 0 1-15,0 0-2 0,0 0-5 0,0 0 14 16,0 0-13-16,-7 4 5 0,7-4 1 0,0 0 1 0,0 0-2 16,0 0 0-16,0 0 0 0,0 0 0 0,0 0-2 15,0 0 4-15,28 3 0 0,-28-3-4 16,26 1 2-16,-13 1 0 0,6-2 0 0,1 0 0 0,5 0-2 16,-1 0 2-16,7 4-1 0,8-8 2 0,-12 4-1 15,4-2 2-15,-4 2-2 0,6 2-1 0,-6-2 1 16,0-2-1-16,-6 2-8 0,-2 2 4 0,-3-4-6 15,2 2-3-15,-6 2-7 0,0-2-13 0,-1 0-7 16,-11 0-20-16,20 0-15 0,-20 0-13 0,18 0-6 16,-9 4-30-16,-9-4-121 0,0 0-266 0,17 0 118 15</inkml:trace>
          <inkml:trace contextRef="#ctx0" brushRef="#br0" timeOffset="55727.72">5743 4132 45 0,'-15'-8'149'0,"15"8"-6"16,0 0-7-16,0 0-7 0,0 0-9 0,0 0-3 16,0 0-11-16,0 0-9 0,0 0-6 0,0 0-8 15,0 0-4-15,0 0-6 0,0 0-1 0,0 0-6 16,0 0-10-16,0 0 0 0,0 0-10 0,0 0-1 16,0 0-9-16,0 0 1 0,0 0-6 0,0 0-6 15,29-17 3-15,-29 17-5 0,19 0-4 0,-4 0 3 16,2 0-6-16,2 0-1 0,0 0 1 0,8 3-5 0,1-1 0 15,2-2-7-15,0 2 4 0,12 1 1 0,-15-3-5 16,4 4 3-16,11-2-3 0,-3-1 3 0,1 2 0 16,-9-3-7-16,2 1 6 0,-6 2-3 0,1-3-2 15,-2 0 2-15,-3 0 0 0,-3 1 1 0,-2-1-4 16,0 0 5-16,-4-1-1 0,3 1 0 0,-7 0-3 16,-10 0-2-16,20-4 5 0,-8 4-1 0,-12 0 2 15,13-3 2-15,-13 3-8 0,11-3 3 0,-11 3 0 16,0 0 0-16,13-4-5 0,-13 4 6 0,0 0-3 15,0 0-6-15,0 0-5 0,12-3-10 0,-12 3-9 16,0 0-9-16,0 0-6 0,0 0-16 0,0 0-8 16,0 0-19-16,0 0-16 0,-36 9-17 0,24-5-132 15,12-4-272-15,-19 0 121 0</inkml:trace>
          <inkml:trace contextRef="#ctx0" brushRef="#br0" timeOffset="56298.41">5821 4420 30 0,'-6'5'130'0,"6"-5"-12"0,0 0-6 0,0 0-10 16,0 0-9-16,0 0-7 0,0 0-7 0,0 0-5 15,0 0-2-15,0 0-7 0,0 0-5 0,0 0-12 16,0 0 0-16,0 0-5 0,0 0 1 0,0 0 0 0,0 0-3 15,0 0-2-15,0 0-4 0,0 0-1 16,0 0 7-16,0 0-5 0,0 0-4 0,0 0 2 16,0 0-2-16,0 0-4 0,0 0 3 0,0 0-1 0,0 0 1 15,0 0 3-15,0 0-1 0,0 0 0 0,0 0-1 16,0 0-3-16,0 0-4 0,0 0-2 0,0 0-1 16,0 0 0-16,0 0-4 0,0 0-3 0,42-2-2 15,-23 0 0-15,-2 2 2 0,6 2-4 0,9-2 0 16,4 0-11-16,-5 0 8 0,12 0 3 0,-1 1-1 15,3-1 6-15,-5 0-5 0,2 0 4 0,-4 3 1 16,1-2-2-16,-11-2-2 0,-1 1 0 0,-1 0-5 16,1 0 2-16,-11 1 5 0,0-2-6 0,1-1-2 15,-5 2 3-15,-12 0-1 0,19 3-3 0,-19-3 1 16,13-1-3-16,-13 1 2 0,11 1-2 0,-11-1-11 16,0 0-1-16,0 0-7 0,15 3-10 0,-15-3-13 15,0 0-18-15,0 0-15 0,0 12-11 0,0-12-26 0,0 0-25 16,0 0-149-16,0 0-306 0,0 0 135 0</inkml:trace>
          <inkml:trace contextRef="#ctx0" brushRef="#br0" timeOffset="58475.95">7102 4154 43 0,'0'0'147'0,"0"0"-13"0,9-5-15 0,-9 5-5 0,0 0-9 15,0 0-17-15,0 0 1 0,10 14-6 16,-10-14-4-16,9 10-2 0,-6-3-7 0,-3-7-7 0,8 14-6 16,-5-4 1-16,0-3-3 0,0 0-6 0,-3 4-1 15,3 0 0-15,-2-1-9 0,2 0 1 16,-3 1 0-16,3 0-5 0,-3-11-1 0,0 23-6 0,0-12-3 15,0-1-1-15,0 1 1 0,0-11-1 0,3 15-1 16,-3-15-1-16,-3 16-4 0,3-16-3 0,-3 14 1 16,3-14-4-16,0 14-1 0,0-14 0 0,0 14 2 15,0-14-3-15,0 0 1 0,0 11-2 0,0-11-2 16,0 0-3-16,-3 10-2 0,3-10 9 0,0 0-3 16,0 0 1-16,0 0-6 0,0 0 8 0,0 0-5 15,0 0 2-15,0 0-2 0,0 0 0 0,0 0-6 16,0 0 5-16,0 0-1 0,0 0 1 0,15-28-3 0,-12 15 1 15,2 4 0-15,-2-6 4 0,0 1-8 0,6 3 1 16,-5-4 1-16,2 2 1 0,3-1-2 0,-5-1 1 16,8 1-4-16,-7-3-1 0,4 4 4 0,1 0 0 15,-1-3-2-15,-1 6 1 0,1-4-1 16,1 3-1-16,-4-1 3 0,3 2-4 0,1-2 2 0,-1 2 1 16,-1 1-7-16,4-1 6 0,-2 4-1 0,-1-1-5 15,4-1 2-15,1-2 4 0,-1 3 0 0,-1 3 3 16,2-1-6-16,-1-1 4 0,2 1-1 0,-5 0-1 15,1 3 4-15,1 1-2 0,1-3 1 0,-13 4-3 16,23 0 0-16,-13-6 0 0,-10 6-4 0,22 0 5 16,-10-1-3-16,-12 1 2 0,18 0 3 0,-6 0-3 0,-1 4 2 15,-11-4-3-15,16 3 4 0,-7-2 0 16,-9-1-4-16,13 6-1 0,-7-2 5 0,-6-4-1 16,14 6 3-16,-8 0-2 0,-3 0-1 0,1 1 1 0,2 3 4 15,-3-2 2-15,3 2 2 0,-6-3 3 0,5 7-1 16,-5 0-2-16,6-2 3 0,-6 3 5 0,0-4-5 15,0 4 3-15,0-2-5 0,3 1 4 0,-3 3 1 16,0-3 2-16,0 1-3 0,3-1 0 0,0-1-4 16,-3 4 1-16,0-3 0 0,4 1 0 0,-1-2 1 15,0 1-1-15,0-1 1 0,3-4-1 0,1 4 0 16,-1-2 3-16,3-2-2 0,2 0 2 0,-1 4 3 16,2-3-4-16,4-3-4 0,-2 0 3 0,2-2-1 15,1-1 0-15,-1 3-1 0,4-6 0 0,-1 0-5 0,-1-1 8 16,-2 0-1-16,1-1-4 0,-1 2-3 15,-3-2 5-15,4 0-4 0,-2-4-13 0,-8 3-6 16,7-2-17-16,-5 0-6 0,1-3-27 0,2 2-19 0,-5-1-21 16,2-4-27-16,-1 2-58 0,1-3-112 0,-2-3-324 15,-1 1 144-15</inkml:trace>
        </inkml:traceGroup>
        <inkml:traceGroup>
          <inkml:annotationXML>
            <emma:emma xmlns:emma="http://www.w3.org/2003/04/emma" version="1.0">
              <emma:interpretation id="{C2E0CA6F-767A-4C48-BA23-CD0F4255B586}" emma:medium="tactile" emma:mode="ink">
                <msink:context xmlns:msink="http://schemas.microsoft.com/ink/2010/main" type="inkWord" rotatedBoundingBox="12111,4035 15923,3921 15965,5324 12153,5438"/>
              </emma:interpretation>
            </emma:emma>
          </inkml:annotationXML>
          <inkml:trace contextRef="#ctx0" brushRef="#br0" timeOffset="63654.97">11090 4090 31 0,'0'0'201'0,"0"0"-19"0,0 0-20 16,0 0-12-16,0 0-14 0,0 0-18 0,22-12-1 16,-11 9-6-16,1 0-7 0,-2 1-6 0,4 0-6 15,4-1-5-15,-1-1-7 0,7 3-4 0,3-1-7 16,1-1-4-16,1 2 0 0,2-3-5 0,-1 4-3 16,10-2-5-16,0 1 1 0,-1 1-3 0,0 0-3 15,3 1-5-15,-2-1-2 0,-9 0-3 0,10 0-5 16,-3-1-1-16,-6 2-2 0,-4-2-3 0,3 1-2 0,-2 0-3 15,-2 0-1-15,-5-3-1 0,0 3 0 0,-5 0-4 16,2-1-1-16,-1 1-1 0,-5 0-2 0,2 0 0 16,-15 0 1-16,18-3-4 0,-9 0 0 0,-9 3-3 15,0 0 0-15,21-1-16 0,-21 1-7 0,0 0-26 16,0 0-15-16,0 0-16 0,10 1-13 0,-10-1-8 16,0 0-14-16,0 0-11 0,0 0-20 0,-32 7-14 15,14-4-144-15,1-3-321 0,1 1 142 0</inkml:trace>
          <inkml:trace contextRef="#ctx0" brushRef="#br0" timeOffset="63995.6">11191 4317 10 0,'0'0'167'0,"26"2"-7"15,-11-2-8-15,7 0-14 0,-1 0-5 0,4 1-9 16,5-1-4-16,1 3-5 0,11-3-8 0,-3 0-2 0,3-2-14 16,1 5 3-16,-1-4-8 0,4 4-10 0,-1-8-4 15,1 7-7-15,-3-1-5 0,0 5-5 0,-1-10-2 16,1 4-9-16,-13 4-5 0,2-4-5 0,-4 0 0 15,-1 0-2-15,3 3-3 0,-8-3-5 0,3 4-1 16,-7 0-6-16,0-4-5 0,-1 2-17 0,2-2-9 16,-3 1-11-16,-2 2-20 0,-1-3-6 0,1 1-13 15,-2-1-21-15,-12 0-22 0,23 0-23 0,-12 0-162 16,-11 0-314-16,21-5 139 0</inkml:trace>
          <inkml:trace contextRef="#ctx0" brushRef="#br0" timeOffset="64652.82">12704 4050 17 0,'10'-2'185'0,"-10"2"-20"16,0 0-12-16,0 0-14 0,0 0-21 0,20 10-3 0,-20-10-3 16,7 8-9-16,-4-2-5 0,6 0 1 0,-6 2-12 15,3 2-6-15,0-3-5 0,0 2-7 16,0 2-3-16,-2-2-6 0,2 2-4 0,3 1-4 0,-4 2-3 16,1-3-2-16,0-4-7 0,0 7 0 0,-1-4-6 15,1-3-2-15,0 4 0 0,-3-1-3 0,3-2-5 16,-1 2 1-16,1-4-4 0,-6-6 0 0,7 15 0 15,-4-9-5-15,-3-6-4 0,5 15 5 0,-5-15-8 16,6 6 2-16,-6-6 0 0,0 0 5 0,3 8-4 16,-3-8 1-16,0 0-3 0,0 0-3 0,7 4-2 15,-7-4 5-15,0 0-2 0,0 0-2 0,0 0 1 0,9-22 2 16,-9 22-3-16,3-13-5 0,2 2 2 16,-4 0-4-16,3 1-5 0,-1-1-3 0,2-1-3 0,1 0-2 15,0-5-6-15,-2-1-1 0,2 2-1 0,2 1-3 16,4-7 4-16,-5 5-4 0,4 3 1 0,-2-4-1 15,2-2 2-15,3-2 1 0,-2 3 7 0,3-1-3 16,-3 4 7-16,0 1-3 0,3-5 2 0,-2 9-3 16,0-2 7-16,2-1-4 0,2 1 7 0,-4 2-4 15,4 1 4-15,3-2-5 0,-2 5 3 0,0 0 1 16,-3-3 0-16,0 4 0 0,3 1 4 0,-2-2-4 16,1 4 6-16,-2 0-2 0,-3 2 6 0,1-3 0 15,0 2 0-15,2 2 3 0,-15 0-1 0,21 0-1 16,-10 2 0-16,-2-1 3 0,-2 6-3 0,3-3-3 15,-1 6 2-15,0-1 4 0,-1 3-5 0,-5 0 8 16,3 3-6-16,-2 0 13 0,2 1 1 0,-3 2-4 16,-1 6-6-16,2-6 7 0,-4 6-2 0,5-1 0 15,2 3 1-15,1-1-4 0,1-1 1 0,1 1-1 16,2 0 0-16,1 2-4 0,1-2 2 0,2 9-12 16,-2-9-23-16,-1 0-25 0,3-1-32 0,1-3-50 0,1 3-198 15,-2-8-358-15,3 3 159 0</inkml:trace>
          <inkml:trace contextRef="#ctx0" brushRef="#br0" timeOffset="66534.49">13566 3328 132 0,'0'0'152'0,"0"0"-15"0,0 0-10 16,0 0-17-16,0 0-5 0,-14 5-9 0,14-5-5 0,0 0-3 15,-3 12-11-15,3-12-3 0,-4 8-5 0,4-8-1 16,0 17-9-16,0-17-2 0,-2 13-7 15,2-13-3-15,0 18-3 0,-3-9-2 0,3-9 2 0,3 19-6 16,-1-11-3-16,2 3-1 0,-1-5-4 0,3 3 3 16,0 0-8-16,-1-2 3 0,-5-7-6 0,10 10-1 15,-2-3 0-15,2 0 1 0,-3-3-2 0,1 3-2 16,2-4-4-16,1 0 0 0,-1 1 0 0,-1-1 0 16,2-1 0-16,5 0-1 0,-16-2-1 0,19 0 0 15,-7 0-1-15,3-4 1 0,-3 1 0 0,-12 3 1 16,21-6-2-16,-9 2-1 0,3-3-1 0,-5 3-2 15,5-4 3-15,-1 2-1 0,-1-4 0 0,1-1-1 16,-3 1-3-16,-2-1 3 0,2 0-2 0,1-2 1 16,-3 2 1-16,-2-3-3 0,1 0 6 0,-2 0 1 15,-2 3-3-15,2-2 0 0,-3 0 4 0,0 5 3 0,0-6 1 16,-3 4-1-16,0 10 3 0,0-22-1 0,0 15-1 16,0 7 1-16,-3-19 1 0,3 19-2 0,-6-15-1 15,0 7 3-15,6 8-3 0,-12-15-4 0,6 9 1 16,0-1-6-16,6 7 4 0,-15-11-1 0,6 5 2 15,-1 4-4-15,10 2-1 0,-19-5 0 0,10 5-1 16,9 0-4-16,-21-3 1 0,9 3 1 0,12 0 2 16,-20 3 0-16,8-3 0 0,4 4-6 0,-9-2 5 15,8 3-10-15,-4-1-5 0,-2 2-9 0,4 1-4 16,4-4-8-16,-2 3-8 0,3 1-7 0,-3 1-15 16,9-8-12-16,-7 11-8 0,1-3-25 0,4 2-1 15,2-10-23-15,2 14-21 0,-2-14-147 0,6 15-324 0,1-10 144 16</inkml:trace>
          <inkml:trace contextRef="#ctx0" brushRef="#br0" timeOffset="66904.38">14243 3471 76 0,'0'0'239'0,"0"0"-10"0,0 0-11 15,0 0-8-15,0 0-11 0,0 0-9 0,0 0-12 16,0 0-3-16,4-23-8 0,-4 23-4 0,0 0-8 16,-1-15 0-16,1 15-9 0,1-11-15 0,-1 11-9 15,2-12-5-15,-2 12-8 0,0-12-9 0,0 12-13 0,3-14-3 16,-3 14-8-16,0 0-3 0,1-14-7 0,-1 14-12 15,0 0-5-15,0 0 0 0,0-11-5 0,0 11-11 16,0 0 1-16,0 0 0 0,0 0-10 0,2-10-12 16,-2 10-12-16,0 0-22 0,0 0-12 0,0 0-11 15,0 0-6-15,0 0-6 0,0 0-18 0,0 0-11 16,0 0-17-16,0 0-8 0,0 0-17 0,0 0-23 16,0 0 0-16,0 0-23 0,0 0-14 0,0 0-31 15,13 21-149-15,-13-21-398 0,0 0 177 0</inkml:trace>
          <inkml:trace contextRef="#ctx0" brushRef="#br0" timeOffset="67407.41">14810 2944 28 0,'0'0'172'0,"0"0"-8"0,0 0-16 0,0 0-11 16,0 0-10-16,0 0-2 0,0 0-10 0,0 0-12 15,-32 17-1-15,25-12 2 0,-5 4-8 0,0-1-6 16,-2 1 3-16,1 2-9 0,0-3-2 0,-1 4-10 15,1 2-2-15,-7 3-4 0,4-1-8 0,3-1-2 16,-4 5-6-16,1-4-8 0,2 3 2 0,1-6-3 0,-1 6-5 16,3-3-3-16,3 2-3 0,1-4-2 0,-2 7-3 15,4-6 0-15,1 1-2 0,2-1-1 0,-2-1-2 16,4 0-3-16,-2 3-2 0,4-4-2 0,2-6 2 16,-1 8 2-16,3-8-1 0,6 2-2 0,0 3-4 15,3-6 3-15,3 2-2 0,0-3-2 0,0 2 0 16,9-5 1-16,-1 5-5 0,0-5 1 0,1-2 4 15,-1-2 0-15,0 1-4 0,-7-5-1 0,-2 2 4 16,2-3-4-16,-1 1 2 0,-9-1 0 0,1-1 2 16,-2-2-2-16,-2 3 0 0,-3-7-4 0,1 7 5 15,-4 7-1-15,-4-16-5 0,4 16-1 0,-14-16 2 16,5 9-4-16,-6 1-14 0,2-1-16 0,-3 3-13 16,-1 0-19-16,-1 4-19 0,0 2-21 0,3 0-22 0,2 4-32 15,-6-5-206-15,5 6-393 0,5-3 174 0</inkml:trace>
        </inkml:traceGroup>
      </inkml:traceGroup>
    </inkml:traceGroup>
    <inkml:traceGroup>
      <inkml:annotationXML>
        <emma:emma xmlns:emma="http://www.w3.org/2003/04/emma" version="1.0">
          <emma:interpretation id="{13C5294A-50CE-4DB8-B0BA-3D4993A85489}" emma:medium="tactile" emma:mode="ink">
            <msink:context xmlns:msink="http://schemas.microsoft.com/ink/2010/main" type="paragraph" rotatedBoundingBox="2944,6323 26608,5109 26831,9472 3168,106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8C8EBC7-84E3-4CF0-B820-376461A8153E}" emma:medium="tactile" emma:mode="ink">
              <msink:context xmlns:msink="http://schemas.microsoft.com/ink/2010/main" type="line" rotatedBoundingBox="2993,6297 23890,5288 23973,7006 3076,8015"/>
            </emma:interpretation>
          </emma:emma>
        </inkml:annotationXML>
        <inkml:traceGroup>
          <inkml:annotationXML>
            <emma:emma xmlns:emma="http://www.w3.org/2003/04/emma" version="1.0">
              <emma:interpretation id="{9C4FC651-32F0-446C-B5E0-E8B31766D846}" emma:medium="tactile" emma:mode="ink">
                <msink:context xmlns:msink="http://schemas.microsoft.com/ink/2010/main" type="inkWord" rotatedBoundingBox="3003,6490 5183,6385 5247,7706 3067,7812"/>
              </emma:interpretation>
            </emma:emma>
          </inkml:annotationXML>
          <inkml:trace contextRef="#ctx0" brushRef="#br0" timeOffset="72313.83">2146 6002 54 0,'0'0'193'0,"0"0"-16"16,0 0-14-16,0 0-16 0,0 0-7 0,0 0-9 15,29-21-7-15,-22 14-4 0,6-1-4 0,1 2-9 16,-1-2-5-16,4-2-7 0,-2 3-9 0,2-4-1 16,-2 0-8-16,3 2-3 0,-4-2-6 0,2 1-3 15,1-2-7-15,-3-1-3 0,6-1-7 0,-7 1-2 16,1 2-3-16,1-3-6 0,5-1-2 0,0-2-4 16,-7 6-5-16,5-5 0 0,-4 1-2 0,-1 4-4 15,-1-4-2-15,-3 3 1 0,-2-2-5 16,4-1 0-16,-2 3 0 0,-3 0-6 0,4-1 5 0,-5 2-2 15,-2-3-4-15,3 2 3 0,-5 0-5 0,-1 1 2 16,0 11 0-16,-1-19-2 0,1 19-3 0,-5-16 1 16,1 10 0-16,-1-3-1 0,-4 0-2 0,0 4 1 0,-6 0-3 15,2 1 1-15,-1-2-3 0,-3 6 6 16,2 0-2-16,-3-1 2 0,0 0-4 0,3 2 5 0,0 0-6 16,-1 3 6-16,2-1-6 0,4 0 1 0,-4 2-2 15,1 2 4-15,2-2-4 0,0 1 3 0,2 7-1 16,0 0-5-16,0-1 2 0,1 1 3 0,1 1-4 15,2 2 6-15,1-2-4 0,-1 3 3 0,4-2-1 16,-2 8 0-16,3 1-4 0,0-8 5 0,4 9 0 16,-4-2 0-16,2 0 0 0,2 0 3 0,-1 2-3 15,3-1 4-15,-1-3 0 0,-1 3 0 0,-1 0 0 16,2 2 5-16,-4 0 0 0,4 0 2 0,-2 2-1 16,-3-1 0-16,0-2 3 0,0 3-4 0,0-2 3 0,1 1 1 15,-1 0-1-15,0-2 2 0,3 1-3 16,-6 0 3-16,3 1 0 0,3-2 0 0,-6 0-2 15,2 2-1-15,2-1-1 0,-2-2 1 0,2 4-1 0,2-8 3 16,-1-2-2-16,-2 8 0 0,0-3-2 0,1-6-2 16,2 1 0-16,-1 0 0 0,4-2-1 0,-3-1 2 15,2 1-2-15,1-1 1 0,0 1-1 0,2-2 1 16,-1-2 0-16,4 2 3 0,-2-1-5 0,3-4 3 16,0 3-2-16,-5-1-7 0,2-1-8 0,3-1-11 15,1 0-14-15,-4-4-15 0,2 0-15 0,-4 1-23 16,1-1-16-16,-2-1-11 0,-6-4-20 0,10 4-20 15,-10-4-20-15,0 0-171 0,0 0-373 0,0 0 166 0</inkml:trace>
          <inkml:trace contextRef="#ctx0" brushRef="#br0" timeOffset="72621.26">2025 6416 167 0,'-16'-7'193'0,"16"7"-11"16,-9-6-11-16,9 6-13 0,0 0-13 0,0 0-14 16,-6-7-14-16,6 7-10 0,0 0-9 0,0 0-13 15,31-11-7-15,-16 9-8 0,11-2-2 0,2 1-8 16,0-2-4-16,16 4-5 0,-3-2-1 0,3-4-4 15,-3 4-7-15,-2 1-3 0,1 1-2 0,4-3-6 16,0 2-5-16,-12 4-6 0,-2-2-20 0,-1 0-14 16,-2-2-12-16,0 2-12 0,0 0-12 0,-2-1-13 15,-5-1-8-15,3 1-19 0,4-3-15 0,-1 3-32 0,-7-4-125 16,5-3-286-16,0-3 127 0</inkml:trace>
          <inkml:trace contextRef="#ctx0" brushRef="#br0" timeOffset="72916.85">3044 6082 40 0,'-15'5'197'0,"0"0"-13"0,-3 2-8 0,3 3-17 16,-1-3-16-16,3 4-12 0,-1-2-5 0,4 3-12 15,-4 0-8-15,4 3-9 0,2-3-11 0,2 3-7 0,0-2-5 16,3 1-8-16,-1-1-3 0,5 4-10 0,2-4-7 16,-1 3 0-16,2-2-3 0,1-1-5 0,1 1-2 15,1 0-6-15,2-2-3 0,0 3 2 0,0-6-5 16,2 4-16-16,1-3-15 0,-2-2-14 0,3 2-17 16,-1-3-20-16,5-1-3 0,-4-1-13 0,2-2-13 15,0 1-22-15,-2 0-13 0,-1-4-36 0,3-5-90 16,-3 2-269-16,2 0 120 0</inkml:trace>
          <inkml:trace contextRef="#ctx0" brushRef="#br0" timeOffset="73372.99">3289 6302 34 0,'0'0'177'0,"0"0"-19"0,0 0-14 16,0 0-20-16,7-5-10 0,-7 5-9 15,0 0-12-15,0 0-1 0,0 0-10 0,12 16-9 16,-12-16-4-16,4 12-3 0,-4-12-10 0,2 15 2 0,-1-8-3 15,-1-7-7-15,3 18-6 0,0-11-1 0,-3-7-6 16,0 14-6-16,0-14 5 0,2 16-4 0,-2-16-6 16,0 12-5-16,0-12 3 0,4 13-4 0,-4-13-6 15,2 11 6-15,-2-11-5 0,0 0 0 0,3 11 2 16,-3-11 2-16,0 0-5 0,0 0 0 0,7 2-3 16,-7-2 3-16,0 0-10 0,0 0-2 0,24-13-4 15,-15 7-7-15,-1-1-11 0,-1 0 0 0,5-2-2 16,-5 1-4-16,2-1 0 0,2-4 3 0,-1 1-2 15,2 0 11-15,-4 1-3 0,2-3 2 0,-1 3 0 0,-2 0 14 16,4 4-4-16,-5-3 11 0,1 3-9 16,-7 7 17-16,12-12 7 0,-6 6-6 0,2 0 4 0,-8 6 6 15,15-7 5-15,-8 0-2 0,-7 7-1 0,15 0 4 16,-15 0-2-16,18 0 2 0,-8 6-4 16,-10-6 3-16,17 8 6 0,-10-2-8 0,4-1 1 0,-4 3-1 15,2 4-5-15,0-1 0 0,0 0-3 0,0-1-4 16,-3 4 4-16,0-3-1 0,0 1-8 0,-2-1 5 15,-1 3-1-15,-3-3-7 0,5 0-18 0,-4-4-1 16,1 4-15-16,-2-11-11 0,3 15-16 0,-3-15-12 16,-3 12-13-16,3-12-12 0,0 0-22 0,0 12-22 15,0-12-137-15,0 0-295 0,0 0 130 0</inkml:trace>
          <inkml:trace contextRef="#ctx0" brushRef="#br0" timeOffset="73635.36">3973 5946 137 0,'0'0'167'0,"20"7"-5"15,-7 1-9-15,0-1-14 0,4 6-7 0,2 1-10 16,-2 4-5-16,0 1-10 0,0-1-12 0,-4 6-8 15,1 0-6-15,1-1-10 0,-6-3-7 0,-2 7-1 16,-3-4-13-16,-1 3 2 0,-3-1-7 0,-3 3-8 16,-4-4 5-16,-2 1-9 0,-4-4 3 0,-1-1-11 15,2 2-22-15,-3-2-13 0,2 1-14 0,1-6-28 16,2-1-17-16,-1-2-33 0,5-1-54 0,-1-3-113 16,1-2-289-16,6-6 129 0</inkml:trace>
        </inkml:traceGroup>
        <inkml:traceGroup>
          <inkml:annotationXML>
            <emma:emma xmlns:emma="http://www.w3.org/2003/04/emma" version="1.0">
              <emma:interpretation id="{0096BE10-E514-4B4D-B7AE-FB23A8EB2D8B}" emma:medium="tactile" emma:mode="ink">
                <msink:context xmlns:msink="http://schemas.microsoft.com/ink/2010/main" type="inkWord" rotatedBoundingBox="5872,6158 10871,5917 10953,7618 5954,7859"/>
              </emma:interpretation>
            </emma:emma>
          </inkml:annotationXML>
          <inkml:trace contextRef="#ctx0" brushRef="#br0" timeOffset="74229.31">4884 6246 180 0,'-12'0'174'0,"12"0"-19"16,0 0-11-16,0 0-18 0,0 0 5 0,0 0-8 15,0 0-5-15,36 7-2 0,-24-3-7 0,5-4-3 16,-1 2-5-16,3 2-7 0,4-3-5 0,-4 2-5 0,6 0 0 16,-4-2-8-16,5-1-3 0,1 1-1 15,1-1-6-15,-3 0-5 0,1 2-1 0,0 1-6 16,0-3-1-16,1 0-4 0,-2 0-5 0,-1 0-2 0,1 0-5 16,-5 0-3-16,5-3-2 0,-4 3-5 0,-3 0-5 15,3-2-2-15,-2 2 3 0,-4-1-6 16,4 1 2-16,-5 0-5 0,-1-1-3 0,2 1 1 0,-2-3-1 15,-13 3-5-15,24 0-3 0,-15 0-10 0,-9 0-15 16,20 0-21-16,-20 0-16 0,13 0-20 0,-13 0-26 16,0 0-11-16,14 3-19 0,-14-3-29 0,0 0-193 15,0 0-387-15,0 0 171 0</inkml:trace>
          <inkml:trace contextRef="#ctx0" brushRef="#br0" timeOffset="74508.36">4968 6536 164 0,'33'0'207'0,"-15"-1"-8"15,-1-3-19-15,7-2-14 0,5 3-10 0,1 1-8 16,-2-1-13-16,11-1-12 0,-1 2-5 0,-5-2-13 15,-6 3-10-15,4 1-11 0,-1-1-8 0,0 0-5 16,-2 1-9-16,-5 1-6 0,2 0-5 0,-4 0-15 16,1 3-12-16,-5-4-26 0,-2 2-5 0,3 0-14 15,-4 1-12-15,3-1-14 0,-1 0-13 0,-2 1-6 16,-1 1-23-16,5-1-21 0,-2 0-17 0,1-3-156 0,-4-3-306 16,7 0 136-16</inkml:trace>
          <inkml:trace contextRef="#ctx0" brushRef="#br0" timeOffset="75005.19">6168 6138 187 0,'0'0'193'16,"0"0"-19"-16,-19 9-17 0,12-4-11 0,7-5-11 15,-12 14-7-15,7-4-12 0,-1 1-7 0,0 4-2 0,0 0-11 16,2 3-6-16,1-1-5 0,0 1-9 16,0 6-7-16,3-4-2 0,0 6-6 0,6-9 0 15,0 5-10-15,1 1 2 0,2-5-5 0,2 3-2 16,1 2-1-16,4-4-8 0,3-1 3 0,1 1-3 0,4-2-6 16,7 5 2-16,-4-11-4 0,3 3-3 15,-2-5 0-15,14-1-1 0,-12 0-4 0,8-2 1 0,4-1-3 16,-12-5-1-16,12-1-1 0,-1-1-1 0,1-2-4 15,-3 1 1-15,1-2 0 0,-5-1-2 0,0-4-4 16,-2 2 3-16,-6-5-4 0,1 2 1 0,-1-4 2 16,-1 1-3-16,-1-3 1 0,-6-1-4 0,1-2-1 15,-4-2-1-15,-3 2-8 0,1-4-2 0,-5 0-1 16,1 1-1-16,-7 0-8 0,0-2 2 0,-3-3 3 16,0 4 0-16,-9-1 0 0,2-1-4 0,-7 1 5 15,-8-4-2-15,3 7 0 0,-14-6 0 0,-1 2 2 16,-7 3 0-16,0 3 2 0,-4 2 1 0,-1 1 2 15,-7 0-2-15,3 7 1 0,-3-3 1 0,-2 4 3 16,0 2-1-16,3 3 0 0,-3 2 0 0,-3 2-3 16,10 2-6-16,2 2-11 0,1-3-16 0,3 9-4 0,15-2-16 15,-3 4-8-15,10-1-17 0,-1 1-13 0,3-3-13 16,4 6-28-16,7-6-159 0,-7 2-324 16,11-4 143-16</inkml:trace>
          <inkml:trace contextRef="#ctx0" brushRef="#br0" timeOffset="75399.29">7705 5465 91 0,'-20'-1'191'16,"20"1"-12"-16,-19 5-12 0,5-1-13 0,1 3-12 15,-6 2-11-15,-4 6-4 0,1 1-9 0,-1 6-5 0,0 8-4 16,-6 1-7-16,4 1-2 0,1 7-11 0,5-2-7 15,2 5-1-15,5 0-9 0,2 3-1 0,-2 1-5 16,7 0-7-16,5-1-3 0,5 4-1 0,-2 3-9 16,3-1-1-16,4-2-5 0,2-3-1 0,2 1-5 15,-1 1-4-15,2-2 1 0,-2-4-15 0,4 0-20 16,-4 2-21-16,1-5-15 0,-2 0-19 0,1-1-23 16,0-4-19-16,5-3-18 0,-7-9-29 0,5-1-195 15,-2-4-373-15,5-2 165 0</inkml:trace>
          <inkml:trace contextRef="#ctx0" brushRef="#br0" timeOffset="77478.22">7973 6067 113 0,'0'-13'165'0,"0"13"-12"0,0 0-16 0,0 0-15 16,0 0-12-16,0 0-7 0,0 0-11 0,0 0-6 15,0 0-10-15,0 0-3 0,0 0-4 0,0 0-8 16,0 0-2-16,0 0-6 0,0 0-5 0,0 0 0 16,0 0-3-16,0 0-1 0,0 0-3 0,0 0-2 15,0 0 6-15,19 20-3 0,-19-20-5 0,0 0 0 16,6 16-3-16,-6-16-3 0,0 15 0 0,2-7-4 16,-2-8 3-16,0 14-7 0,0-3 0 0,6-1-3 15,-6 0-4-15,3 1 1 0,0 0-1 0,0 0-1 16,0 2 0-16,1-2-1 0,-1-1-11 0,3 1 9 15,-3-1-3-15,2 4 2 0,4-2-4 0,-5-1-1 16,-2-6 0-16,2 5-1 0,2-2 4 0,-6-8-1 0,6 15-5 16,-6-15 2-16,3 9-1 0,1-2 1 0,-4-7-2 15,0 0 1-15,3 10 1 0,-3-10-2 0,0 0 1 16,0 0 5-16,3 8-5 0,-3-8 6 0,0 0-6 16,0 0 3-16,0 0-2 0,0 0-4 0,0 0 2 15,0 0-2-15,14-25 1 0,-14 25 2 0,6-11-2 16,-3-2-2-16,3 2 2 0,-5 0-8 0,2-2 9 15,6-1 2-15,-4-2-7 0,1-1 5 0,0 0-3 16,1-3-1-16,-1 0-5 0,4 0 3 0,-1 0-1 16,-3 3-2-16,2-1 0 0,1 5 5 0,-3-5-2 0,1 1-1 15,2 2 0-15,2-1-5 0,-3 1 6 16,-3 1-2-16,4 1 0 0,1 2-1 0,-1 0 4 16,2 1-1-16,-2 0 0 0,-2 2-4 0,5-3 6 15,1 1-2-15,1 5 3 0,-2-3-4 0,-5 3 6 0,8-2-6 16,-1 3 1-16,-1-1 0 0,3 1 1 15,1-1-3-15,-2 3 4 0,3-2 2 0,-6-1 0 0,4 4-1 16,-4 0-2-16,3-3-1 0,0 1 1 0,-15 3 3 16,16 0-2-16,-4 0-2 0,-12 0 0 0,17 0 1 15,-17 0-1-15,16 0-1 0,-16 0 3 0,13 4 0 16,-13-4 1-16,14 5-1 0,-8 0-3 0,1-1 11 16,-7-4 1-16,12 11 2 0,-7-5 2 0,-2 1-1 15,3 4 0-15,-6-11 0 0,6 18-6 0,-5-7 13 16,0 2 0-16,-1 0 0 0,0 2 2 0,0-1 2 15,0 3-2-15,-1-1 2 0,0 0-3 0,-5 2 0 0,3 1 0 16,-5 0 3-16,2 4-4 0,3-4 3 0,0 1-3 16,-4 5 6-16,4-7-5 0,3 0 1 0,-6 2 1 15,3 4-4-15,1-10 0 0,2 3 0 0,0 1-5 16,2 0 5-16,-2-3-1 0,6 1-2 0,3-3 0 16,-2 2 2-16,2 2-4 0,2-4-1 0,-1-1 1 15,2 1-4-15,1-2 2 0,1 0 0 0,2-4-2 16,-4 1-5-16,5 1 5 0,-1-2 2 0,3-4 0 15,-2 3-3-15,2-2-12 0,-3-2-13 0,4 1-12 16,-1-3-14-16,-1-3-16 0,-3 3-23 0,3 0-14 16,-2-1-26-16,-2-3-40 0,2 0-48 0,1-2-139 15,-2-9-378-15,-2 6 168 0</inkml:trace>
          <inkml:trace contextRef="#ctx0" brushRef="#br0" timeOffset="78329.4">8658 5239 151 0,'0'0'169'0,"0"0"-19"0,-17 5-10 0,17-5-13 15,-7 5-10-15,7-5-11 0,-6 13-9 0,6-13-11 16,-3 11-1-16,3-11-12 0,-3 17-2 0,3-17-10 16,0 13-4-16,0-13-7 0,0 16-2 0,0-16-6 15,3 15 2-15,3-7-5 0,0-1 4 0,-2-3-6 16,-4-4 0-16,11 12 1 0,-5-8-4 0,3 1 3 15,-9-5-4-15,13 7-5 0,-13-7-2 0,13 2-3 16,-13-2 3-16,18-2-5 0,-18 2-2 0,21 0-1 16,-10-1-3-16,1-3 2 0,-1 2-3 0,3-7-4 0,-4 2 0 15,2 2 3-15,-1-2-4 0,2 0-3 16,-4-4 3-16,-2 5-3 0,5-4 3 0,-4-1-4 0,1 1 2 16,0-1-1-16,-2 1 0 0,-1 2-4 0,-3-4 1 15,-3 12-2-15,5-16 4 0,-2 9-2 16,-3 7-3-16,3-18 7 0,-3 18-1 0,-3-14-5 0,3 14 3 15,-3-13-1-15,3 13 4 0,-11-15-1 0,5 12-3 16,-3-3 7-16,9 6-1 0,-16-8 2 0,2 5 4 16,4 1 3-16,1-1-2 0,9 3 0 0,-25-2 6 15,10 2-2-15,3-4-1 0,12 4-3 0,-25 0-2 16,25 0-4-16,-20 4-1 0,10-4 2 0,10 0-3 16,-23 0 0-16,17 0-2 0,-4 3 3 0,10-3-1 15,-13 7 1-15,13-7-5 0,-15 3-1 0,10 2-6 16,5-5-9-16,-10 9-11 0,4-1-8 0,6-8-11 15,-3 10-20-15,3-10-14 0,0 17-14 0,0-17-24 16,6 14-32-16,1-7-187 0,-1-1-361 0,8-1 159 16</inkml:trace>
          <inkml:trace contextRef="#ctx0" brushRef="#br0" timeOffset="78656.04">9221 5343 47 0,'0'0'274'16,"-7"-32"-10"-16,7 32-15 0,0 0-16 0,1-14-14 16,-1 14-13-16,0 0-10 0,3-11-8 0,-3 11-10 15,0 0-10-15,0-16-8 0,0 16-14 0,0 0-6 16,6-12-12-16,-6 12-16 0,3-8-11 0,-3 8-5 15,0 0-6-15,5-9-11 0,-5 9-9 0,0 0-3 0,0 0-12 16,0 0-4-16,0 0-7 0,0 0-9 16,0 0-2-16,0 0-19 0,0 0-8 0,0 0-16 15,0 0-9-15,0 0-14 0,0 0-17 0,0 0-12 0,0 0-16 16,0 0-22-16,0 0-13 0,0 0-15 0,0 0-14 16,0 0-12-16,0 0-10 0,0 0-11 15,0 0-40-15,0 0-153 0,0 0-399 0,0 0 177 16</inkml:trace>
          <inkml:trace contextRef="#ctx0" brushRef="#br0" timeOffset="79133.55">9715 4946 106 0,'0'0'184'0,"-13"-2"-12"0,13 2-9 15,0 0-8-15,0 0-11 0,-27 15-4 0,18-8-13 16,-2-1-1-16,1 1-14 0,-4 4-6 0,5-2-3 16,-2 3-7-16,0 0-5 0,-2 0-8 0,1 2-2 15,1-2-6-15,2 4-6 0,-4-1-7 0,4-2-5 16,2 4-7-16,-2-4-1 0,1 8-6 0,2-5-5 15,2-3-4-15,2 4-1 0,1-6-1 0,-2 7-2 16,6-5-4-16,0-2 0 0,-2 2-1 0,8-4-2 16,-4 0-6-16,7 1 4 0,-1 1-4 0,3-3 1 15,1 0-3-15,3-3 1 0,-2 4-3 0,1-7-2 16,2 4-1-16,0-5 0 0,1 2-5 0,-7-2-2 16,5-2-9-16,-2-2 5 0,-1 2-3 0,0-5-3 15,-1 1-1-15,-1-1 1 0,-2 0-10 0,-4-2 9 16,5-2-1-16,-6 2 1 0,0-2-1 0,-2 3 1 15,1-2 2-15,-5 9 1 0,4-20 0 0,-4 14 0 16,0 6 0-16,-9-15-1 0,9 15-3 0,-13-13 3 0,5 10 1 16,-1-2-8-16,9 5-13 0,-23-5-10 0,12 5-14 15,11 0-9-15,-22 4-14 0,7-2-23 0,1 2-23 16,6 1-17-16,-6 0-37 0,5 1-143 0,2-1-341 16,7-5 150-16</inkml:trace>
        </inkml:traceGroup>
        <inkml:traceGroup>
          <inkml:annotationXML>
            <emma:emma xmlns:emma="http://www.w3.org/2003/04/emma" version="1.0">
              <emma:interpretation id="{BCE0B0D6-54F2-4B8C-8071-69E14BBB5601}" emma:medium="tactile" emma:mode="ink">
                <msink:context xmlns:msink="http://schemas.microsoft.com/ink/2010/main" type="inkWord" rotatedBoundingBox="11310,6020 13235,5927 13312,7521 11387,7614"/>
              </emma:interpretation>
            </emma:emma>
          </inkml:annotationXML>
          <inkml:trace contextRef="#ctx0" brushRef="#br0" timeOffset="79827.58">10274 5189 96 0,'0'0'168'0,"0"0"-2"0,0 0-8 0,-9-5-4 0,9 5-12 16,0 0-5-16,0 0-10 0,0 0-12 15,0 0-7-15,0 0-7 0,0 0-6 0,0 0-9 16,0 0-10-16,0 0-18 0,0 0 12 0,0 0-4 0,0 0-2 16,0 0-2-16,0 0 3 0,42 3-5 15,-30-1-2-15,4-4-4 0,4 4-1 0,1-2-7 16,4 0-3-16,-6 0-5 0,8 2 2 0,0-1-10 16,-2-1-1-16,1 0-7 0,-5 0 0 0,-2-1 1 0,-3 1-3 15,4 0-5-15,-2 0-8 0,-3 0-16 0,1-2-8 16,-3 2-15-16,-2-2-18 0,-11 2-8 0,16-2-18 15,-16 2-13-15,15-3-41 0,-15 3-14 0,12-4-54 16,-12 4-115-16,0 0-337 0,8-6 150 0</inkml:trace>
          <inkml:trace contextRef="#ctx0" brushRef="#br0" timeOffset="80557.88">11318 5025 110 0,'5'-10'183'0,"-5"10"-15"16,0 0-13-16,0 0-6 0,0 0-12 0,0 0-12 16,0 0-6-16,-12-16-12 0,12 16 0 0,-11-2-10 15,11 2-7-15,-18-4-7 0,9 3-7 0,9 1-6 16,-22 4-2-16,22-4-6 0,-24 3-5 0,14-2-3 16,-2 3-6-16,1 0-2 0,-2 2-8 0,1-1-2 15,5 3-5-15,-1-4 3 0,-1 4-7 0,2-2-2 16,-1-1-4-16,2 4-2 0,0-2 1 0,3 3-5 15,-4-5 2-15,2 5-6 0,5-10 3 0,-1 14-1 16,1-14-2-16,3 17 2 0,1-10-2 0,-4-7-1 16,6 14 1-16,2-7-3 0,-2 3 2 0,7-4-2 15,-5 3-3-15,4-6 1 0,-2 3 0 0,3-1 3 0,4 1-1 16,-4-4-3-16,-1 4 1 0,-3-2-3 16,6-2 1-16,-4 2 0 0,-3-4-1 0,-8 0 0 15,18 5-2-15,-18-5 1 0,12 0 1 0,-12 0 0 0,11 2 2 16,-11-2 1-16,0 0-4 0,0 0 4 0,0 0-8 15,0 0 3-15,0 0-1 0,0 0-3 0,0 0 4 16,0 0-4-16,0 0 2 0,0 0-3 0,0 0 2 16,0 0 1-16,0 0-2 0,-42 6 2 0,30-3 3 15,-1 1-2-15,-1 1 1 0,-1-2 0 0,2 0 0 16,-4 3 1-16,7-1 3 0,-3 2-4 0,-4-1 3 16,8-1-3-16,2 2 1 0,-4-1-4 0,4 0 4 15,7-6 0-15,-12 12-1 0,7-4-2 0,1-1 4 16,4-7 1-16,-6 9 0 0,6-9-2 0,5 15 0 15,-5-15 2-15,8 10-2 0,3-4 2 0,-2-1 3 16,4 5-6-16,2-8 4 0,3 2-1 0,1 0-2 16,1-1 4-16,5 1-3 0,-8-1-4 0,4-2 5 15,-2 0-1-15,0-1 1 0,-1 0-1 0,-1 0 0 0,0-1-3 16,-2 0 2-16,-3 1-3 0,-12 0 2 16,20-2-6-16,-11 1-1 0,-9 1-10 0,13-4-4 15,-13 4-8-15,0 0-10 0,16-3-6 0,-16 3-20 0,0 0-7 16,14 0-24-16,-14 0-22 0,0 0-23 0,0 0-200 15,12-4-367-15,-12 4 163 0</inkml:trace>
          <inkml:trace contextRef="#ctx0" brushRef="#br0" timeOffset="81790.33">11970 5197 125 0,'0'0'123'0,"-12"-5"-11"0,12 5-2 0,0 0-4 16,0 0-9-16,0 0-2 0,0 0-8 0,0 0-2 15,0 0-3-15,0 0-6 0,0 0-12 0,0 0-6 16,0 0-4-16,0 0-5 0,0 0-5 0,0 0-5 16,0 0-5-16,0 0-1 0,0 0-9 0,0 0 5 15,0 0-1-15,0 0-1 0,0 0 2 0,0 0-4 16,1 31 7-16,-1-31-2 0,8 16-3 0,-2-11-1 16,0 9 3-16,1-2 1 0,4 1 2 0,-1 1-1 0,2 1-4 15,2 5 2-15,0-2-2 0,3 2-8 0,-4 4 10 16,2 0-2-16,5 7-9 0,2 2 7 0,-3 3-3 15,-1 1 3-15,-4 0-6 0,-2 1 0 0,3 0-1 16,-11 6-1-16,2-2 0 0,-6 4-2 0,-6-1-2 16,-3 3-2-16,-6 0 5 0,-1-1-3 0,-4 19-1 15,-2-18-2-15,1-6 1 0,0 4 0 0,-1-8-3 16,-1 0-5-16,3-3 8 0,-1-2-2 0,3 3-7 16,3-12-12-16,1-2-13 0,0 3-16 0,0-2-29 15,2 2-16-15,-1-3-15 0,7-11-33 0,1 6-185 16,-2-7-344-16,7 1 153 0</inkml:trace>
        </inkml:traceGroup>
        <inkml:traceGroup>
          <inkml:annotationXML>
            <emma:emma xmlns:emma="http://www.w3.org/2003/04/emma" version="1.0">
              <emma:interpretation id="{EF9456DE-2912-4610-9BE2-9237E4ADA63A}" emma:medium="tactile" emma:mode="ink">
                <msink:context xmlns:msink="http://schemas.microsoft.com/ink/2010/main" type="inkWord" rotatedBoundingBox="15365,6044 17131,5959 17185,7085 15419,7171"/>
              </emma:interpretation>
            </emma:emma>
          </inkml:annotationXML>
          <inkml:trace contextRef="#ctx0" brushRef="#br0" timeOffset="83257.95">14747 5196 115 0,'4'-14'183'0,"-1"4"-15"0,2 2-12 0,1-6-1 15,-6 0-8-15,1 5-12 0,2-2-13 0,-3 11-5 16,0-20-7-16,2 12-9 0,-2 8-11 0,0-15-7 16,0 15-5-16,0 0-5 0,-8-16-12 0,8 16-2 15,-6-7-8-15,6 7-6 0,-13-5-4 0,13 5-3 16,-19 1-9-16,19-1 1 0,-20 6-3 0,11-2-2 15,-1 1-3-15,1 4 0 0,-3 1 0 0,1 1-5 16,2 1-2-16,1 1 1 0,-3 1 1 0,7 1-1 0,-5 6 0 16,7-3-3-16,-2 6 0 0,2-3 1 0,4 0-2 15,2 6-1-15,-1-3-4 0,2 2 5 0,1 0-1 16,3 1-2-16,-2 5 0 0,5 5-2 0,-5-8-1 16,7 6 2-16,-2 0-1 0,-2-1 3 15,-1 1-2-15,-1-6-5 0,-1 5 0 0,-2-8 2 16,3 9 1-16,-2-12 1 0,0 5 0 0,0 0-3 0,-4-3 0 15,2-2-1-15,2 2 0 0,-6 0 3 0,3-2 0 16,-3-4-1-16,5 2-2 0,-7-3 2 0,4-1-10 16,-2 0-6-16,0-1-9 0,-2 2-11 0,-1-6-11 15,2 1-8-15,1 0-14 0,0-2-9 0,-2 0-13 16,2-11-18-16,2 20-15 0,-2-20-25 0,0 15-170 16,0-15-339-16,0 11 150 0</inkml:trace>
          <inkml:trace contextRef="#ctx0" brushRef="#br0" timeOffset="83777.4">14349 5810 47 0,'13'-7'159'0,"-13"7"-10"15,25-3-15-15,-5 3-9 0,5 2-13 0,1 1-13 16,0 1-7-16,4 1-10 0,2-3-4 0,9 7-9 16,-2-3-10-16,1 0-9 0,4 3-9 0,-18-3 7 15,15-1-11-15,-4 2-5 0,-7-3 3 0,-2 0-10 16,-1 0 3-16,-2-1-8 0,-4 0 1 0,5-3 0 0,-7 4 4 15,0-4 0-15,1 1-2 0,-4-1-1 0,2 0 10 16,0 0 1-16,-3 0 0 0,0-4-7 0,0 4 3 16,0-4-1-16,-5 4 1 0,3-4-1 0,4 0-1 15,-4 1 1-15,1-3 0 0,-1 2 0 0,-4 2 0 16,3-3 0-16,-5-1 1 0,2-2-2 0,0 2 2 16,-3 0 2-16,-6 6 0 0,11-16-3 0,-7 7-8 15,-1 0 2-15,-3 9-1 0,0-17-2 0,-1 4-3 16,1 13 1-16,-12-25-2 0,4 15 1 0,1 0-3 15,-7-1-2-15,1 2-1 0,0 1 3 0,-5 0-8 16,3 2 3-16,-5 0-4 0,-2 2 6 0,3 0-4 16,-2 1-1-16,3 3 1 0,-7-1-1 0,8 1-3 15,1 1 2-15,1 6-5 0,1-5-4 0,-1 2-17 0,4 2-5 16,0-2-8-16,4 4-20 0,-2-2-15 16,1-1-8-16,8-5-18 0,-6 13-20 0,3-3-30 0,3-10-161 15,6 14-330-15,3-9 146 0</inkml:trace>
          <inkml:trace contextRef="#ctx0" brushRef="#br0" timeOffset="84124.08">15634 5772 101 0,'0'0'163'0,"0"0"-17"0,8 10-10 15,-2-3-13-15,-6-7-13 0,7 13-2 0,-2-6-4 16,1 4-11-16,-3 2-3 0,3 0-4 0,-2-1-12 16,-1-2-5-16,3 4-6 0,0-1-3 0,0-2-6 0,-3 1-4 15,1-2-2-15,1-1-6 0,-5-9-2 16,3 15-4-16,0-8 1 0,-3-7 5 0,3 9 9 16,-3-9 10-16,0 0 7 0,0 0-5 0,0 0-5 0,0 0-7 15,0 0-1-15,0 0-8 0,0 0-8 0,0 0 1 16,13-28 1-16,-8 16-9 0,1-2-1 0,-2-1-3 15,5 3-2-15,-2-7-4 0,5 6 4 0,2-9-5 16,-1 3-1-16,1 0-5 0,2-2-7 0,2 5-14 16,1-5-16-16,4 3-5 0,-2 2-17 0,1 1-14 15,-1-1-11-15,6 4-18 0,-2 0-35 0,2 3-29 16,-3 2-173-16,-5-1-357 0,11 2 159 0</inkml:trace>
        </inkml:traceGroup>
        <inkml:traceGroup>
          <inkml:annotationXML>
            <emma:emma xmlns:emma="http://www.w3.org/2003/04/emma" version="1.0">
              <emma:interpretation id="{69737C29-42AC-4CCF-BF2A-61360D4DEFB1}" emma:medium="tactile" emma:mode="ink">
                <msink:context xmlns:msink="http://schemas.microsoft.com/ink/2010/main" type="inkWord" rotatedBoundingBox="18740,6031 23914,5781 23950,6523 18776,6773"/>
              </emma:interpretation>
            </emma:emma>
          </inkml:annotationXML>
          <inkml:trace contextRef="#ctx0" brushRef="#br0" timeOffset="86349.43">20132 5150 25 0,'0'0'217'0,"0"0"-16"0,-3-14-17 0,3 14-23 15,-6-6-2-15,6 6-15 0,0 0-11 0,-18-5-7 16,11 2-14-16,7 3-7 0,-19-3-4 0,7 3-11 16,12 0-10-16,-27 4-3 0,13-2-10 0,-1 2-3 15,2 1-10-15,1-3-4 0,0 4-2 0,3-1-8 16,2 1-4-16,-4-1-5 0,2 2-2 0,2-1-1 16,-1 0-1-16,3 1-4 0,5-7 0 0,-11 15-4 15,8-7 1-15,3-8-3 0,-3 15-2 0,3-15 1 16,0 15-2-16,0-15 1 0,6 11-1 0,2-6-3 15,0 2 3-15,0-2-8 0,1 0 3 0,4 2-2 0,4-1 1 16,-4-3-1-16,1 3-1 0,0-2 2 0,-5 0-1 16,2-3 0-16,1 2-2 0,-12-3 0 15,16 0 2-15,-16 0 0 0,14 3-2 0,-14-3 2 0,10 1 3 16,-10-1 0-16,0 0-2 0,0 0-1 0,0 0-2 16,0 0 0-16,0 0 1 0,0 0-3 0,0 0-3 15,0 0 0-15,0 0 3 0,0 0 0 0,-45 7-1 16,30-3 1-16,2-1 0 0,0 3-3 0,-4 0 3 15,1-1-6-15,2 5 4 0,1-6-4 0,1 2 5 16,2 3-2-16,5-1-1 0,-10 0 2 0,11 2-2 16,-1-3-1-16,-1 0 6 0,6-7-2 0,-1 19-2 15,1-19 4-15,6 20-3 0,-3-11 2 0,4 0-2 16,5 4 2-16,0-3 2 0,3 1-1 0,3-1 1 16,0-3-3-16,-2 3 4 0,4-6-4 0,-1 3 2 15,3-2-4-15,-2 1 6 0,-1-4-3 0,2 3-1 16,-2-4-8-16,1 1-4 0,-1 0-6 0,-1-1-8 0,-2-2-8 15,2-1-7-15,-4-1-15 0,1 1-14 0,-2-2-10 16,-1 3-12-16,0-3-12 0,3-2-24 0,-5 3-11 16,4-2-30-16,-5 1-144 0,0-3-337 0,5 1 150 15</inkml:trace>
          <inkml:trace contextRef="#ctx0" brushRef="#br0" timeOffset="87074.52">21257 5027 123 0,'0'0'176'0,"0"0"-9"0,0 0-10 16,0 0-13-16,0 0-11 0,0 0-18 0,4-6-8 15,-4 6-11-15,0 0-9 0,0 0-6 0,0 0-10 16,0 0-5-16,0 0 0 0,0 0 1 0,-24 20-8 16,15-16-2-16,2 1-4 0,0 1-7 0,-5 1-1 15,1 2-5-15,-1-1-4 0,0 0-2 0,3 2-3 16,-4-4-1-16,1 2-2 0,3 3-2 0,-3-4-2 15,-1 3 0-15,1 0-9 0,-2-2 7 0,2 0-6 16,2 2 0-16,-2-4 0 0,0 3-5 0,-1-3 3 0,1 4 0 16,-2-4-5-16,2 1 1 0,3 2 0 15,0 0-1-15,-1-3-3 0,1-1 2 0,2 1-2 16,-4-1-2-16,2 0-5 0,0 0 5 0,9-5 2 0,-10 10-3 16,4-4-3-16,6-6 3 0,-8 6 3 0,8-6-2 15,-6 8 0-15,6-8-1 0,0 0 1 16,-5 7-1-16,5-7 0 0,0 0 1 0,0 0-1 0,0 0 0 15,0 0 5-15,13 15-5 0,-4-14 2 0,1 4-1 16,4 1-3-16,5 2 4 0,-2-4-2 0,8 3 1 16,2 4-2-16,0-1 2 0,2-4 0 0,0-1 0 15,2 4-1-15,-3-3 1 0,5-1-1 0,-1 4-1 16,-3 0 3-16,10-5-2 0,-11 5 1 0,4-5 0 16,-5 5 0-16,-2-4 2 0,-3-1-1 0,1 0-3 15,-8-2 3-15,1-1 0 0,-6 1 0 0,-1 0-1 16,2 0-2-16,-11-2-6 0,12 2-23 0,-12-2-30 15,0 0-24-15,0 0-20 0,0 0-32 0,0 0-33 0,0 0-163 16,0 0-356-16,-32-13 158 0</inkml:trace>
          <inkml:trace contextRef="#ctx0" brushRef="#br0" timeOffset="89124.39">21612 5218 85 0,'0'0'173'0,"-12"11"-14"0,7-6-15 15,5-5-12-15,-6 16-5 0,6-16-12 0,6 19-6 16,2-11-3-16,-1 1-6 0,2 1-7 0,5 1-2 0,2-1-2 16,0-1-8-16,1-3-5 0,-1 0-5 0,2-1-2 15,-1 1-6-15,2-2-4 0,-1 0-1 16,0-3-4-16,-3 4-5 0,3-5 1 0,-5 0-7 0,-3 0-1 16,-10 0-3-16,27-5-1 0,-13 0-7 0,-4 2-3 15,4-2-1-15,-3-1-4 0,-2 1 0 0,2-1-2 16,-1-3-4-16,-2 2 0 0,1-1-2 0,0-1-1 15,0 0-1-15,0-5-2 0,-5 4-1 0,2-2-1 16,0 6-2-16,-2-9-1 0,-2 6 1 0,-1-3 0 16,-1 0-2-16,0 12-1 0,0-19-1 0,0 19-1 15,-4-19 0-15,-2 11 0 0,-5-2-1 0,4 3-2 16,-5-4 5-16,-1 3-3 0,-2 2-3 0,1 1 4 16,-5 1 0-16,4-1-2 0,-4-1-2 0,2 5 2 15,-1-1-1-15,0 0 2 0,4 2 0 0,-4 0-2 16,3-2 0-16,3 4 1 0,0 0 2 0,12-2-2 15,-22 6-1-15,11-3-2 0,2 1 2 0,-1 1 1 0,5 0-2 16,-5 1-6-16,4 2-7 0,0 0-10 16,0 2-9-16,6-10-15 0,-3 16-9 0,1-7-22 15,2-9-1-15,3 19-14 0,2-8-14 0,1-3-25 0,3 2-36 16,-2-1-124-16,7-2-318 0,2-2 141 0</inkml:trace>
          <inkml:trace contextRef="#ctx0" brushRef="#br0" timeOffset="89436.21">22247 5319 211 0,'0'0'231'0,"0"0"-8"0,0 0-15 0,0 0-13 15,0 0-6-15,0 0-13 0,0 0-11 0,3-8-9 16,-3 8-7-16,0 0-8 0,0 0-9 0,0 0-4 15,0 0-8-15,0 0-10 0,5-11-1 0,-5 11-8 0,0 0-7 16,0 0-11-16,0 0-10 0,0 0-1 16,-8-17-7-16,8 17-1 0,0 0-7 0,-4-11-9 15,4 11-6-15,0 0-3 0,-3-10-3 0,3 10-4 0,0 0-5 16,0 0 1-16,-8-9-5 0,8 9-11 0,0 0-7 16,0 0-17-16,0 0-15 0,0 0-16 0,0 0-16 15,0 0-20-15,0 0-17 0,0 0-17 0,0 0-15 16,0 0-12-16,0 0-5 0,0 0-13 0,0 0-30 15,0 0-205-15,11-15-426 0,-4 10 189 0</inkml:trace>
          <inkml:trace contextRef="#ctx0" brushRef="#br0" timeOffset="89878.19">22863 4813 6 0,'0'0'192'0,"0"0"-22"15,0 0-12-15,-12-10-12 0,12 10-15 0,0 0-8 0,0 0-2 16,-27 19-10-16,15-10-2 0,0 0-5 0,-1 2-8 16,2 3 4-16,-2-1-6 0,-5 5-2 0,0 3-3 15,0-1-1-15,0 0-12 0,1 2-2 16,3-1-7-16,1 2-4 0,-1-1-5 0,2-1-6 0,2 1-7 15,4-6 0-15,0 2-5 0,0 0-2 0,5-4-4 16,-1 3 0-16,4-4-6 0,-1 5 1 0,4-7-2 16,0 3 2-16,3-2-4 0,1-2-3 0,4 1 3 15,4-1-4-15,-2-3-2 0,1 2 0 0,2-4-3 16,0-1 3-16,-2-3-6 0,2 3 3 0,-3-4-1 0,3-3-1 16,-2 2-3-16,-2-3 0 0,1-2-1 15,-6 0 1-15,-2-1-4 0,4 2-2 0,-7-3-1 16,5-2 0-16,-6 1 2 0,-3-1-3 0,0 10-1 15,-2-18-2-15,2 18 0 0,-7-17-5 0,0 10-12 0,-2 0-9 16,0 3-18-16,9 4-3 0,-21-3-10 16,9 3-11-16,12 0-15 0,-23 3-9 0,13 1-21 0,-2 1-33 15,5 0-34-15,-1 5-169 0,8-10-376 0,-9 14 166 16</inkml:trace>
          <inkml:trace contextRef="#ctx0" brushRef="#br0" timeOffset="85042.17">17733 5484 25 0,'0'0'231'0,"0"0"-23"0,0 0-25 16,0 0-14-16,0 0-19 0,0 0-13 0,0 0-13 16,0 0-11-16,0 0-6 0,-15 1-9 0,15-1-4 15,-3 14-3-15,0-4-7 0,3-10-3 0,0 22-3 0,3-9-7 16,-2 3-1-16,2-3-4 0,3 4 1 0,8 3 0 15,-2-2-7-15,-1-4-2 0,6 4-4 0,2-1-4 16,7-3-4-16,-3 1-4 0,0-3 3 0,5-3-6 16,2 0-5-16,-2 2-5 0,4-5-1 0,-5-1 0 15,-1-2-6-15,1-3-1 0,-1 2 0 0,-7-2-3 16,5-2 0-16,-5-1 0 0,1-2-5 0,-3 0 2 16,-2-6-6-16,0 3 4 0,-1 0-3 0,-2-5-3 15,-2-1-1-15,-1-3-1 0,1 4-6 0,-7-5-2 16,-1-2-5-16,-2 4-5 0,0-3 3 0,-3 1-1 15,-3 1 1-15,-1 2 2 0,-4 0-3 0,-2-7 0 16,-4 6 0-16,1 6 2 0,-6-6 1 0,-2 7 0 0,-3-4 0 16,-2 2 0-16,-2 5-5 0,1-1-3 0,-1-1-5 15,3 5-5-15,-2-1-5 0,1 4-4 16,4-1-8-16,-2 6-4 0,8-5-9 0,0 2-7 0,2 3-5 16,-1-1-16-16,5-1-2 0,4 1-5 0,-3 0-11 15,6 1-11-15,6-5-20 0,-9 8-38 0,9-8-110 16,0 0-305-16,0 0 134 0</inkml:trace>
          <inkml:trace contextRef="#ctx0" brushRef="#br0" timeOffset="85597.39">18990 5250 173 0,'0'0'182'0,"0"0"-21"0,0 0-18 15,0 0-12-15,0 0-7 0,0 0-10 0,0 0-6 16,0 0-4-16,0 0-8 0,0 0-7 0,-31 20-7 15,23-15-3-15,1 3-9 0,-1-5-8 0,-2 6 6 16,2-3-9-16,-4 1 1 0,3 0-6 0,-3 1-6 0,1 1-1 16,2 1-6-16,-5-2-3 0,2 0-1 15,2 3-5-15,-2-4-4 0,1 1-1 0,1 3-2 16,-3-1-4-16,2-3 1 0,-1 0-5 0,2 1-3 0,1 1 3 16,0-3-5-16,1 2 1 0,-4 0-1 0,7-1-1 15,-3 1-3-15,2-1-2 0,-3 2 0 0,2-2-4 16,1 1 0-16,6-8 8 0,-6 14-4 0,6-14 1 15,-5 12-1-15,5-12-2 0,0 0 5 0,3 14-2 16,-3-14-3-16,11 11 3 0,-4-8-2 0,4 1 2 16,1 7-2-16,1-5-3 0,3 1 0 0,5 2 1 15,3-1 2-15,1 0-4 0,1 2 0 0,2-3 1 16,-1-1-1-16,4-1 1 0,-2 4-1 0,9 0 2 16,-9-2-2-16,2-3 1 0,8 2-2 0,-9-1-1 0,-2 1 2 15,0-3 1-15,-1 0 1 0,-4 2-3 16,-4-2 0-16,-1-1 0 0,1 2 3 0,-4-3-3 15,-3 1 2-15,-3 0-4 0,0 0-1 0,-9-2-10 0,15 0-20 16,-15 0-18-16,10 4-29 0,-10-4-21 16,0 0-33-16,0 0-28 0,0 0-169 0,0 0-356 15,0-20 158-15</inkml:trace>
        </inkml:traceGroup>
      </inkml:traceGroup>
      <inkml:traceGroup>
        <inkml:annotationXML>
          <emma:emma xmlns:emma="http://www.w3.org/2003/04/emma" version="1.0">
            <emma:interpretation id="{463195B4-65C5-48CD-83A0-F4E7699D2531}" emma:medium="tactile" emma:mode="ink">
              <msink:context xmlns:msink="http://schemas.microsoft.com/ink/2010/main" type="line" rotatedBoundingBox="3074,8853 26737,7639 26831,9472 3168,10686"/>
            </emma:interpretation>
          </emma:emma>
        </inkml:annotationXML>
        <inkml:traceGroup>
          <inkml:annotationXML>
            <emma:emma xmlns:emma="http://www.w3.org/2003/04/emma" version="1.0">
              <emma:interpretation id="{714DA209-1966-43A3-8E78-AA73A2725EAA}" emma:medium="tactile" emma:mode="ink">
                <msink:context xmlns:msink="http://schemas.microsoft.com/ink/2010/main" type="inkWord" rotatedBoundingBox="3074,8853 5688,8719 5742,9764 3127,9898"/>
              </emma:interpretation>
            </emma:emma>
          </inkml:annotationXML>
          <inkml:trace contextRef="#ctx0" brushRef="#br0" timeOffset="94032.55">2461 8012 101 0,'10'-5'140'16,"-10"5"-9"-16,12-4-8 0,-12 4-4 0,0 0-8 0,11-7-4 15,-11 7 0-15,10-5-11 0,-10 5-7 0,8-7-3 16,-8 7-3-16,9-8-3 0,-9 8-8 0,8-10 0 16,-8 10-7-16,8-9 2 0,-8 9-5 0,6-9-2 15,-6 9-1-15,3-13-3 0,-3 13-2 0,1-11-4 16,-1 11-3-16,0 0-6 0,-9-16-4 0,9 16-4 16,-4-9-5-16,4 9-2 0,-5-12-1 0,5 12-4 15,-3-11 0-15,3 11-1 0,-8-11-3 0,8 11 0 16,-11-8-1-16,11 8-4 0,-13-7-2 0,13 7 0 15,-17 1-2-15,17-1 2 0,-18 2-5 0,5 2 0 16,1-3-4-16,-4 3 5 0,-1 3-1 0,1 1-3 0,1-1 1 16,-9 6 2-16,2-3-1 0,-2 4 0 0,1 0 1 15,4 0 5-15,-2 3 1 0,3 4 2 0,-1-3 0 16,1 4 0-16,2-2 2 0,-2 2-2 0,-2 9-1 16,7-6-3-16,1 1 2 0,3 2-11 0,-6 7 8 15,5 1 1-15,2 0 0 0,5 1-1 0,0-3 0 16,-3 5 2-16,9-2-2 0,-1-8-5 0,2 8 6 15,1-3-1-15,4 3 1 0,-5-12-3 0,5 3 0 16,1-1-1-16,4-2 1 0,-1-1-2 0,4-2 3 16,-2 0 0-16,0-6-4 0,2 1 1 0,4-3 1 15,0 1 2-15,2-3-3 0,-6-4-2 0,7-2 2 16,2 0 0-16,-2-4-1 0,4-2-1 0,-1 0 4 16,1-4-4-16,3 0 0 0,-2-3-5 0,2 1 5 15,-3-5-4-15,-1 2 1 0,-1-3 1 0,-4 0-3 0,2 0-1 16,-3-2 4-16,-2-1 1 0,0 2-2 15,-5 2 1-15,-1 1 1 0,1 0-2 0,-5-1 1 0,3 1-1 16,-5 2 1-16,-1 2 0 0,1-1-3 0,-1 3 0 16,-6 4 4-16,12-10-2 0,-12 10-2 0,8-5-3 15,-8 5 3-15,9-3-1 0,-9 3 3 0,0 0-5 16,0 0 4-16,18 12-1 0,-18-12 2 0,9 8-1 16,-3-3 1-16,0 2 0 0,-6-7-3 0,12 17 4 15,-8-12-3-15,3 5 6 0,-1-1-3 0,2-5-1 16,-2 3-1-16,3 0 4 0,0-3 1 0,1 1 0 15,-1 1 0-15,3-5-4 0,3 1 5 0,1 2-5 0,1-1 5 16,-1-3 2-16,-1 0-3 0,0 0-3 16,1-3 2-16,-2-2-1 0,-1 3 0 0,2-4-1 15,-6 2 4-15,3 0-4 0,0-6 0 0,-5 4 0 0,4-4 3 16,-4 0-4-16,1 0 2 0,-5 2-2 0,1-5 0 16,-2 3-1-16,1-4 0 0,-3 14 1 0,-6-23 0 15,0 10 1-15,-2 0 2 0,-2 2-4 0,-4-2 2 16,0 2-3-16,-10 2 0 0,1-2 0 0,-1 0 1 15,1 7 3-15,-3-1 3 0,1 0 0 0,-2-1 1 16,0 2 0-16,2 3 4 0,4 2-4 0,2-1 2 16,-1 4-3-16,4 2 2 0,-2-1-3 0,3 2 0 15,-1-1 0-15,1 4 2 0,1-2-2 0,2 0 0 16,3 3-3-16,2 1 1 0,1 1 3 0,1-2-1 16,2-1 1-16,3 0-2 0,0 7 2 0,2-5-2 15,-1 1 0-15,5-3-1 0,5 0-1 0,-4-2-1 16,4 3-4-16,1-2-7 0,4-1-2 0,-1-1-8 0,1-2-1 15,2-2 0-15,2 1-2 0,5-1 3 16,0 0 1-16,-1-6-4 0,3 3 0 0,-3-3 4 0,1-1-2 16,-1 0 3-16,2-4-4 0,-1 2 0 0,-3-1 4 15,-4 0-2-15,5-4 5 0,-4 3-13 0,-3-2 17 16,-1 2 2-16,0-1 1 0,-3 2 4 0,0-3 5 16,-3 5 7-16,-2-2 5 0,-7 7 6 0,12-11 8 15,-6 9 6-15,-6 2-3 0,11-10-1 0,-11 10-2 16,0 0-5-16,7-3-2 0,-7 3-6 0,0 0 5 15,0 0-5-15,0 0-2 0,0 0 1 0,0 0-4 16,0 24 4-16,0-24-5 0,-6 21-1 0,2-10 2 16,2-1-2-16,1 6 1 0,-2-5 0 0,1 6-3 0,2-5 4 15,-1 3-3-15,1 1 1 0,0-1-5 16,0-6-15-16,0 6-8 0,1-5-17 0,1 1-15 16,-2-11-19-16,4 16-11 0,1-9-32 0,-5-7-23 0,10 8-62 15,-10-8-118-15,17 3-345 0,-7-3 152 0</inkml:trace>
          <inkml:trace contextRef="#ctx0" brushRef="#br0" timeOffset="94748.57">3685 8427 92 0,'-19'-4'209'0,"10"3"-20"0,9 1-16 0,-18 0-17 16,18 0-15-16,-18 1-19 0,18-1-11 0,-15 8-9 0,9-5-10 16,-1 1-9-16,7-4-9 0,-9 13-4 0,9-13-12 15,-11 12-6-15,10-4-3 0,1-8 0 0,-5 12-8 16,5-12-1-16,0 17-8 0,0-8-1 0,0-9-3 16,5 16-2-16,-2-8 1 0,1 0-7 0,1 0-7 15,-1 2 4-15,2-2-6 0,5 2-3 0,-4 1 9 16,1-2-5-16,4 2-3 0,-5 0-1 0,1-4-1 15,3 3 3-15,-3-2-4 0,1 2-1 0,-3 0 1 16,0 0-5-16,-2-5 3 0,2 7 1 0,-4-4-1 16,-1 2-1-16,-1-10 2 0,-3 19 2 0,-3-9-6 15,-1-3 3-15,-2 4 4 0,-5-3-11 0,1 2 12 16,-2-4-4-16,2 0 0 0,1 1 1 0,1-2 0 16,1-2 3-16,10-3-4 0,-15 5-2 0,15-5 4 15,-13 5-3-15,13-5 3 0,-8 3-3 0,8-3-1 16,0 0 0-16,-9 6 1 0,9-6-2 0,0 0 0 15,0 0-2-15,0 0 0 0,42-6-2 0,-27 3-4 0,4 3 2 16,1-4-7-16,8 1 8 0,0-3-3 0,2 2 2 16,12-4-1-16,-11 2 2 0,-1 0 0 15,9-3-1-15,0 3 4 0,-8-1-3 0,6 0 1 0,-6 0 2 16,1 0-5-16,4-3 8 0,-5 6 3 0,-1-6 5 16,0 2 2-16,-5 0-2 0,2-2 6 0,-5 0 3 15,3 0-3-15,-10-1 1 0,3 4 1 0,-4-4 2 16,-5 2-4-16,-2 0 1 0,-1 1-4 0,0-1-4 15,-1 0 2-15,-5 9-3 0,-5-18 0 0,5 18-7 0,-12-14 6 16,5 6-1-16,-7 2-5 0,-1 0 1 0,-4 3 0 16,0-1 5-16,-1 4-5 0,-4 2 0 0,-1 3 2 15,-2-1-6-15,9 2 5 0,-4 1 1 0,-1 4-4 16,1-2 5-16,7 2-2 0,-1 0 0 0,5 2 2 16,1 2 2-16,1-1-5 0,3-1 3 0,0 1 2 15,4-2 7-15,5 4 4 0,3-5 10 0,2 4 1 16,8-2 1-16,2 0 0 0,6 1 0 0,3-3-1 15,12-4 0-15,1 0-3 0,2-1 0 0,2-2-3 16,-2 1 1-16,3-6-5 0,1 2-3 0,-6-2 0 16,-8 1-2-16,1-4-5 0,-4 1-22 0,-3 0-29 15,2-1-33-15,-4 1-30 0,-5-1-45 0,2 2-45 16,-7-3-216-16,2 0-443 0,-4 0 197 0</inkml:trace>
        </inkml:traceGroup>
        <inkml:traceGroup>
          <inkml:annotationXML>
            <emma:emma xmlns:emma="http://www.w3.org/2003/04/emma" version="1.0">
              <emma:interpretation id="{0CF20EA2-1F06-4178-B3C8-8996A77BE977}" emma:medium="tactile" emma:mode="ink">
                <msink:context xmlns:msink="http://schemas.microsoft.com/ink/2010/main" type="inkWord" rotatedBoundingBox="6565,9391 7344,9351 7362,9697 6583,9736"/>
              </emma:interpretation>
            </emma:emma>
          </inkml:annotationXML>
          <inkml:trace contextRef="#ctx0" brushRef="#br0" timeOffset="96289.67">5643 8502 107 0,'0'0'199'0,"0"0"-16"0,-8-5-13 0,8 5-19 16,0 0-21-16,0 0-12 0,0 0-13 0,0 0-10 16,0 0-5-16,-12 10-3 0,12-10-10 0,0 0-10 15,0 0 3-15,4 18-8 0,-4-18-2 0,9 10-2 16,-9-10-1-16,16 11-2 0,-5-8-6 0,-2 4 0 0,4-3-6 15,4 2 1-15,-4-2-6 0,6-2-1 0,1 3-6 16,-1-5-3-16,7 4 1 0,-7-3-11 0,0-1 7 16,1 0-4-16,-1 0-4 0,-2-1-2 0,-1-3 3 15,0 0 2-15,-2 2-6 0,1-3-2 16,-8 2-1-16,2-3 2 0,2-2-5 0,-3 1 0 0,-3 1-3 16,-5 6 3-16,9-15-4 0,-6 8 1 0,0-3-1 15,-3 10-2-15,-6-20-1 0,6 20-2 0,-3-19 2 16,-3 9 1-16,-4 0-1 0,-1 1 0 0,-1 0-3 15,-1 3 3-15,-7-2-4 0,7 4 1 0,-6 0 1 0,-1-2 1 16,1 5-3-16,-10-1 2 0,7 4 1 16,-2 2 0-16,-1-3 1 0,5 2-2 0,-3 2 1 15,3 0 1-15,-1 2-3 0,5 1-2 0,-3-1 6 16,2 6-1-16,1-4 1 0,2 2-2 0,1 2-2 16,-1 0 1-16,5-1 4 0,-2 0-2 0,3 0 1 15,2 1 2-15,0-2-2 0,5-1 3 0,1 0-7 0,0-10 6 16,0 17 0-16,1-9 2 0,5-2-4 0,3 1 1 15,-3-1 1-15,7 1-2 0,1 1 2 0,2-5-4 16,1 1 4-16,5-2-1 0,3 0-4 0,-2-2-1 16,4-2-6-16,-2 2-4 0,5-2-5 0,-2-2-6 15,2 1-3-15,-5-5-5 0,-2 3-7 0,7-3 2 16,-7 1 2-16,-5 1 1 0,3-6-1 0,0-1 4 16,-5 6 3-16,1-4 3 0,2-2 1 0,-5 2 2 15,-1-2 0-15,-4 2 8 0,1 2 16 0,-4 1 9 0,0 0 7 16,2 1 5-16,-2 1 8 0,-6 6 4 15,7-10-4-15,-7 10 1 0,6-5-11 0,-6 5-1 16,0 0-1-16,0 0-5 0,0 0 3 0,0 0-3 0,0 0-2 16,12 18-4-16,-10-10 1 0,4 2-2 0,-6 5 3 15,3 1-2-15,0-2 3 0,3 0-2 0,-2 3-2 16,2-3 0-16,0 3-13 0,1-3-15 0,7 7-17 16,-2-7-22-16,1 0-11 0,-1 0-25 0,2-5-30 15,2 2-29-15,0-3-170 0,4-1-350 0,5-2 155 16</inkml:trace>
        </inkml:traceGroup>
        <inkml:traceGroup>
          <inkml:annotationXML>
            <emma:emma xmlns:emma="http://www.w3.org/2003/04/emma" version="1.0">
              <emma:interpretation id="{8980E0B0-2F9A-4B32-8B4E-F47C0B7C475D}" emma:medium="tactile" emma:mode="ink">
                <msink:context xmlns:msink="http://schemas.microsoft.com/ink/2010/main" type="inkWord" rotatedBoundingBox="8297,8934 12655,8710 12730,10170 8372,10394"/>
              </emma:interpretation>
            </emma:emma>
          </inkml:annotationXML>
          <inkml:trace contextRef="#ctx0" brushRef="#br0" timeOffset="97152.76">7373 8546 36 0,'0'0'161'0,"8"11"-6"0,-8-11-11 15,6 9-19-15,0-4-13 0,1 1-2 0,8-1 0 16,-1 1-8-16,-1-3-11 0,1 4-4 0,0-2-10 16,0 0-4-16,2-5-8 0,4 5-6 0,-1-4-3 15,0-1-9-15,-2 0-2 0,2 0-4 0,-2-1-7 16,-1 1-2-16,3 0-1 0,-5-1-7 0,-2-3 0 15,1-1 1-15,-7 0-3 0,2 1-4 0,-8 4-4 16,15-11-6-16,-11 5 3 0,-4 6-2 0,3-14-2 16,-3 14 2-16,-3-17-5 0,3 17-3 0,-13-17-4 0,2 6 2 15,-1 3-4-15,-4-2 1 0,-7-3-1 16,3 4 5-16,-3-1 5 0,-5 4 8 0,-2-1 5 16,2 3-1-16,-5-2 4 0,8 2 6 0,-2 0-4 0,4 4-1 15,1 1-6-15,3 2 1 0,2 1 0 16,1-2-3-16,2 3-2 0,1 1 2 0,4-2-3 0,0 2-2 15,2 4-5-15,7-10 8 0,-6 13-2 0,6-2-2 16,0-11-1-16,3 16 0 0,0-6 4 0,7 1-4 16,2-1-2-16,-5 0-1 0,7-2 2 0,1-2-2 15,4 2 2-15,5-1 2 0,-2-1-3 0,-2-3 3 16,5-2-2-16,2 2-3 0,-5-2-3 0,-2-1 2 16,5-1 2-16,-6-2-6 0,8-1 3 0,-4-2 3 15,-7 2-2-15,3-3-3 0,1 2 5 0,-4-3-2 16,1 0-1-16,-2-2 1 0,1 0 0 0,0 0 0 15,-2 1-2-15,-2 1-3 0,-2-1 5 0,1 3 9 0,-5 1 11 16,-1-1 8-16,-5 6 5 0,11-8 0 0,-11 8-4 16,6-7-3-16,-6 7-5 0,0 0-6 0,10-3 1 15,-10 3-4-15,0 0-4 0,0 0 2 0,0 0 0 16,9 14-3-16,-9-14 4 0,8 14-3 0,-5-5-1 16,0-1-4-16,0 3 2 0,0-3 0 0,3 3 2 15,1-2-4-15,-1 6 2 0,2-6-1 0,3 2 1 16,-3 0-3-16,4-3-2 0,-5-3-7 0,10 6-2 15,-5-5-6-15,4-2-2 0,0 3-1 0,-2-4-6 16,4 1-2-16,-2-4-1 0,4 0 2 0,-3 0 3 16,3-3-5-16,-1 2 7 0,-2-2-5 0,8-4 5 15,-6 3-2-15,1-2 3 0,5-1 1 0,-5-2 2 16,-4 3 0-16,9-3-1 0,-4 2 3 0,-3-1 3 16,-2 2 2-16,-2 5-3 0,2-6 2 0,-2 1 0 15,-1 5 1-15,-4-2 0 0,-9 3 3 0,19 0-1 16,-19 0-1-16,17 4 4 0,-8 2 4 0,-2-1 7 0,-1 2-5 15,0 5 2-15,0 2-3 0,-4 1 5 0,1 2 1 16,3 4 1-16,-3 4 4 0,0 1-4 16,-5 1-2-16,2 8 0 0,-1 3 2 0,4-3 0 0,1 2 1 15,-1 0-1-15,3 1 0 0,0-1-3 0,-2 1 2 16,5-2-2-16,-9-9-18 0,6 1-21 0,-1 9-29 16,-5-10-33-16,0 0-36 0,0-2-64 0,0-9-132 15,0 0-354-15,0-3 157 0</inkml:trace>
          <inkml:trace contextRef="#ctx0" brushRef="#br0" timeOffset="97561.22">8410 8515 185 0,'-1'-13'197'0,"2"-2"-18"0,0 3-17 16,2-1-15-16,6 2-10 0,-1-2-21 0,-2 4-8 16,7 0-10-16,-1-1-14 0,2 3-5 0,-1 0-8 15,0 1-6-15,4 1-2 0,5 0-6 0,1 0 1 16,6 2-4-16,-11 2-1 0,2 2-2 0,-1 1-5 15,-2 2-5-15,-1-3-1 0,-3 5-7 0,2-1-3 16,-4 4 0-16,-2-2-7 0,-5 0 2 0,8 7 0 16,-10-7-2-16,4 6 0 0,-6 2 2 0,-3-1-2 0,0-1-2 15,-3 0 2-15,-2 0-3 0,-5-2-5 16,-7 3 4-16,1-1-4 0,3-2-1 0,-4 2-2 0,1-2-2 16,5-2-7-16,-2 0-17 0,-2-2-12 0,8-1-16 15,-4 0-7-15,5-2-19 0,0 0-16 0,5 3-8 16,4-7-2-16,-9 5-16 0,9-5-11 0,0 0-35 15,0 0-119-15,0 0-297 0,0 0 132 0</inkml:trace>
          <inkml:trace contextRef="#ctx0" brushRef="#br0" timeOffset="97819.42">8989 8528 194 0,'0'0'217'0,"12"-3"-16"0,-12 3-25 16,16 0-8-16,-16 0-14 0,16 6-11 15,-7-1-11-15,2 1-14 0,-2 4-5 0,1 1-7 16,-1-1-8-16,2 5-5 0,-2 3-2 0,1 1-6 0,0 1-4 16,-1 5-5-16,-1-3 0 0,1 3-7 0,-3 1-5 15,-3 0-6-15,3 2-4 0,-2 6-4 16,-4 2-3-16,0 2-5 0,0-2-5 0,0-9-4 0,-4 2-2 16,1-3 0-16,-3 10-3 0,-3-1-5 0,0-7 4 15,1 1-7-15,1-5-16 0,-2 2-19 0,0-1-15 16,-1-4-24-16,4-4-16 0,-2 0-25 0,-2-4-27 15,7-1-30-15,-3-2-26 0,0-3-193 0,0-3-402 16,6-4 179-16</inkml:trace>
          <inkml:trace contextRef="#ctx0" brushRef="#br0" timeOffset="98644.38">9056 8447 244 0,'6'-13'225'15,"0"1"-19"-15,1 0-17 0,4 0-23 0,-2 1-16 16,7 3-13-16,0 0-11 0,1 1-19 0,5 0-8 16,3 4-7-16,2-2-11 0,-1 4-6 0,1 0-10 15,-2 2-6-15,0 0-5 0,1 4 2 16,-6-3-8-16,-2 3-7 0,0 1-1 0,-3 1-5 0,-1 0-5 15,-1 3-1-15,-4 2-2 0,1-2 0 0,-2 4-6 16,-2-3 2-16,-5 3-3 0,1-1-1 0,-2-2-4 16,3 0 1-16,-3-11 1 0,-3 22 5 0,0-13-6 15,1 2 5-15,2-11-2 0,-4 17-4 0,-1-7-4 16,5-10 4-16,-3 11-4 0,3-11 0 0,-4 14 0 0,4-14 0 16,0 0 0-16,-2 9 0 0,2-9-1 15,0 0-8-15,9 8 9 0,-9-8 0 0,17 3-2 16,-5-3 3-16,3 0-5 0,0-4 1 0,1 1-1 0,6-1 0 15,4-4-1-15,-2-3 2 0,4-1-5 16,8-6 1-16,-4-1-5 0,4-1-7 0,0-3-5 0,3-3 1 16,-3 0-4-16,8-5-2 0,-5 0-5 0,-2-2 0 15,2 0-3-15,0 0 3 0,-6-2 2 0,-2 3-1 16,-4-3 4-16,-5 2 2 0,-1-2 1 0,-4 3 0 16,-10 6-1-16,2-1 3 0,-5 3 3 0,-2 0 1 15,-4-4 1-15,0 8 2 0,-3-3-2 0,-4 7-3 16,-1 0 2-16,-2 4 2 0,-2-1-2 0,1 4 4 15,-2 1 0-15,-3 3-1 0,0 3-1 0,3 0 0 0,-4 6 2 16,2-1 2-16,-11 8 0 0,6-1 5 16,7 3-1-16,-2 3 1 0,-2 5 1 0,-8 3 1 15,6 6 3-15,2 2 0 0,4-4-1 0,2 7 2 0,2 0-1 16,2 1 1-16,3 6 2 0,5-3 2 0,1 3-3 16,1-2-1-16,10-2-2 0,-2 1 4 0,6-6-1 15,-2 3 3-15,-3-7-6 0,10 2 2 0,-4-8-2 16,4 0 3-16,-3-5-2 0,3-1 1 0,-4-1-2 15,5-5 1-15,-3-1 0 0,7-2-4 0,1-2 1 16,-4-1 2-16,-1-5 0 0,6 1-4 0,-2-2 2 16,-1-4 0-16,3 0-1 0,-2-1 3 0,-2-3-5 15,2-2 5-15,0 0-6 0,-1-2 3 0,0 2-2 16,-3-2 1-16,-3 5 0 0,-2 1 1 0,2-2 0 16,-4 1 6-16,-5 2 1 0,1 1 8 0,-3 1-4 15,2 0 1-15,-9 4-3 0,18-5-3 0,-18 5 2 16,14 0-4-16,-14 0 0 0,10 5-2 0,-10-5-5 0,9 9 5 15,-4-2 1-15,-2 3 1 0,0-3-2 0,1 8-2 16,-1-2 3-16,1 0 1 0,-1 1-11 0,-1 1 12 16,2-2-5-16,-2 1 6 0,4-1-6 0,-5-1 1 15,4-1 0-15,-5-1-5 0,3-1-18 0,-3-9-14 16,-2 16-18-16,2-16-23 0,2 15-25 0,-2-15-30 16,0 0-31-16,-3 12-221 0,3-12-412 0,0 0 182 15</inkml:trace>
          <inkml:trace contextRef="#ctx0" brushRef="#br0" timeOffset="98838.96">10522 8120 175 0,'6'-13'198'16,"-6"13"-17"-16,12-8-19 0,-5 4-17 0,-7 4-15 0,17-3-15 15,-17 3-21-15,16 7-27 0,-6-3-31 0,-2 3-21 16,-1 3-30-16,2 1-27 0,2 2-34 0,-4-1-122 16,1-3-214-16,-1 8 95 0</inkml:trace>
          <inkml:trace contextRef="#ctx0" brushRef="#br0" timeOffset="99233.19">10883 8526 108 0,'0'0'175'0,"28"-1"-11"0,-9-3-17 0,-4 1-12 15,3 0-11-15,5-2-15 0,-4 2-9 0,-1 0-13 16,-2-2-5-16,4-3-7 0,-1 1-10 0,-5 2-4 16,2-3-6-16,-6 0-5 0,4 0-8 0,-1-2 1 15,-1-1-6-15,-4-1-4 0,-1 0-8 0,-2 1 2 16,0-1-3-16,-3-1-5 0,-2 3-2 0,0 10-3 15,-7-20-2-15,2 12 2 0,-2 1 4 0,-4-3 0 0,-2 3-3 16,-2 3 7-16,1 1-5 0,-1-1 8 16,-1 2 0-16,0 2 3 0,1 2-1 0,0-1-3 15,-2 7-1-15,4 0 2 0,-2-1-4 0,3 4 2 0,3 0-2 16,-1-2 2-16,2 6-3 0,-1-1 4 0,0-1-1 16,8 2 4-16,-1-1-1 0,2 0-2 0,0 3-5 15,2-4 3-15,2 0 0 0,4 3 3 0,4-5-4 16,-3 4-1-16,4-2-3 0,-1-3-1 0,3 1 0 15,6 1-1-15,-3-2-3 0,1-4-14 0,-4 1-13 16,3-1-14-16,-3-1-15 0,3-3-10 0,-2 2-19 16,2-4-18-16,0 0-20 0,-2-4-14 0,4-2-44 15,1 1-138-15,0-4-330 0,2-6 146 0</inkml:trace>
          <inkml:trace contextRef="#ctx0" brushRef="#br0" timeOffset="99529.95">11533 8188 163 0,'-6'-6'193'0,"6"6"-22"15,0 0-20-15,0 0-16 0,-6-7-10 0,6 7-22 0,0 0-5 16,0 0-9-16,0 0-6 0,0 0-9 0,0 0-7 16,0 0-4-16,0 0-7 0,4 32-8 0,-4-32-8 15,3 17 4-15,3-4-5 0,-1 2-2 0,-1 1 5 16,2 2-5-16,2-3-3 0,2 7 3 0,-2-4-7 15,-1 2 0-15,5 4-6 0,0-3-1 0,-3 2-1 16,-2 0-1-16,-1-7-5 0,0 7 2 0,0-7-3 0,-4 2 1 16,1-3-4-16,-3-2-7 0,-3 0 9 15,0 2-5-15,-3-5 1 0,-5 1 2 0,2-1-1 16,-4-3-3-16,-2-1-1 0,-3-2-18 0,0 3-15 16,2-4-21-16,-2 2-23 0,0-4-35 0,2 1-41 15,-2-2-159-15,18 0-330 0,-25-3 146 0</inkml:trace>
        </inkml:traceGroup>
        <inkml:traceGroup>
          <inkml:annotationXML>
            <emma:emma xmlns:emma="http://www.w3.org/2003/04/emma" version="1.0">
              <emma:interpretation id="{5E0AB6C4-5732-4F9D-A6BC-62B3FB54F375}" emma:medium="tactile" emma:mode="ink">
                <msink:context xmlns:msink="http://schemas.microsoft.com/ink/2010/main" type="inkWord" rotatedBoundingBox="14013,9056 16472,8929 16506,9585 14047,9711"/>
              </emma:interpretation>
            </emma:emma>
          </inkml:annotationXML>
          <inkml:trace contextRef="#ctx0" brushRef="#br0" timeOffset="101385.95">13033 8510 4 0,'0'0'231'0,"0"0"-24"0,0 0-23 0,0 0-14 16,0 0-16-16,0 0-20 0,0 0-13 0,0 0-12 16,0 0-9-16,0 0-12 0,12 4-8 15,2-3-7-15,1 1-7 0,-1-2-4 0,3 1-9 0,-1 2-2 16,2-6-8-16,-1 3-5 0,2-1-2 0,0 1-4 15,-1-2-5-15,2-2 2 0,-4 3-4 0,2-2-3 16,1-2 1-16,-4 2-7 0,3-5-1 0,-3 3 2 16,-2-5-2-16,1 1-2 0,-1 0 2 0,1-4-2 15,-4 2-5-15,1-2 2 0,-5 1-2 0,1-1 0 16,-4-4-2-16,0 2-1 0,-3 0 3 0,4-1-5 16,-5 2 0-16,-5 3 0 0,0-3 0 0,-1 3-3 15,-5-1 1-15,3 2-1 0,-3-1-1 0,-3 5 4 16,-3-3-1-16,0 3-2 0,2 1-2 0,-2 0 2 15,-2 4 1-15,0 1-2 0,2-1 1 0,-2 2 0 0,2-1 0 16,-4 1 0-16,7 4 5 0,-3 0-1 0,0 1-4 16,2 1 0-16,1 0 1 0,0 0-3 15,2 3 2-15,-1-1 1 0,-1 2 3 0,5 0-5 0,-1 2 2 16,2-4 1-16,2 2 0 0,1-2 1 0,0 0 0 16,0 0 1-16,5 2 0 0,1-11-1 0,-2 19-1 15,2-10 4-15,0-9-3 0,5 20 4 0,1-7-2 16,0-4-3-16,1 0 2 0,5-1 0 0,1-1-2 15,1 2-1-15,1-1-6 0,3-1-5 0,-1-2-4 16,0 1 2-16,2-1-3 0,-1 0-3 0,2-3 4 16,3 0-3-16,-3 1 9 0,-1-3-3 0,-1 1 1 15,-2-2 0-15,2-3 5 0,0-1-4 0,2 2 1 16,-5-2 2-16,1-3 4 0,2 1-3 0,0-2 2 16,-3-1-1-16,3 2-1 0,-4-2 2 0,0-1 0 0,1 4 3 15,-2-7-2-15,1 4-4 0,-2-1 3 16,-2 4 3-16,0-4-1 0,-2 4 3 0,1 0 8 15,-2 1-1-15,2 0 0 0,-9 6 2 0,11-9-1 0,-5 3 6 16,-6 6-7-16,9-4-3 0,-9 4-4 0,0 0 3 16,0 0-2-16,0 0 1 0,9-6 0 0,-9 6-1 15,0 0 4-15,0 0-3 0,0 0 3 0,-2 25 2 16,2-25 4-16,0 16-2 0,2-8-1 0,1 1 2 16,-3-9 1-16,1 22 2 0,1-12-3 0,-2 0 2 15,4 4-1-15,2 0-1 0,-3-5 2 0,1 4-6 16,-2-4 5-16,2-2-1 0,-4-7-1 0,9 16-3 15,-1-7 1-15,-2-5 2 0,0 4-2 0,1-3-2 16,1 3-1-16,2-5-1 0,-2 3 3 0,2-2-1 16,-10-4-3-16,18 4-5 0,-8-3-2 0,-10-1 0 15,21-1 1-15,-9 1-1 0,-12 0-2 0,20-8 2 16,-7 1 0-16,-4 2-2 0,1-2 0 0,-1 0 1 16,2 0 1-16,-2-1-3 0,-2 0 5 0,1 0-3 15,-1 0 2-15,-1 0-1 0,4 1 2 0,-10 7 9 16,9-13 1-16,-4 9 3 0,-5 4 4 0,9-10-5 0,-9 10-2 15,0 0 4-15,7-7-7 0,-7 7 0 0,0 0 0 16,0 0-2-16,0 0-1 0,0 0-2 16,0 0 4-16,0 0-2 0,0 0-2 0,0 0 2 15,12 21-1-15,-12-21 0 0,0 12-6 0,0-12 9 0,2 15-2 16,-2-15-2-16,3 11 1 0,-3-11 4 0,3 14-4 16,0-7 3-16,-3-7 0 0,0 0 0 0,3 14-3 15,-3-14 2-15,4 8-3 0,-4-8-3 0,8 6 4 16,-8-6 7-16,0 0-5 0,12 6 6 0,-12-6-7 15,10 0 0-15,-10 0 1 0,0 0 1 0,19-6-1 16,-19 6 0-16,17-7-2 0,-8 1-1 0,1 2 2 16,-1-4-1-16,3 0-2 0,-3-1-1 0,3-2 0 15,1 0-1-15,-1 0-2 0,2-1 2 0,-4 2 0 16,4-1 0-16,0-2 4 0,1 3-4 0,-6 2 1 0,5-3-4 16,-7 4 3-16,4 1-2 0,-4-1 4 15,-7 7-3-15,12-8-1 0,-12 8 2 0,9-4-3 16,-9 4 3-16,12-3-3 0,-12 3 2 0,0 0 0 0,13 11-3 15,-13-11 2-15,8 11 2 0,-4-5 0 0,2 1 2 16,-3 4 3-16,5 2-3 0,1-2 5 0,-2 0 2 16,-1 3 0-16,4-1 0 0,1 1-1 0,1-2 1 15,-2 1-4-15,4-3 5 0,-1 2-3 0,1-3 3 16,-1 2-1-16,0-5-2 0,4 1 2 0,-4-2 0 16,2 1-3-16,-3-4 0 0,3-2 2 0,0 1-2 15,1-2 1-15,-1-1-2 0,3-2 3 0,-4-2-3 16,0-2-1-16,1-2-4 0,8-3-8 0,-5-1-5 15,1-1-3-15,3-2-6 0,-4-3-5 0,5 1 0 16,-2-3-9-16,5-4-2 0,1-2 2 0,0 1-5 16,-2-6-1-16,4 1-3 0,1 1 4 0,-2 0-1 15,0 3 4-15,-4-2 9 0,3 1 1 0,-8 8-2 16,1-1 4-16,-2 5 9 0,0-5 2 0,-1 4 10 16,-3 6 2-16,-5 0 3 0,3 3 7 0,-6 2 4 15,1-1 2-15,1 2-4 0,-8 6 2 0,13-8-5 16,-6 7-1-16,-7 1 5 0,0 0-5 0,18 6 2 0,-18-6-1 15,12 10 7-15,-4 1 2 0,-2 1 6 0,1 0 7 16,-1 3-4-16,0 7 5 0,2 0-5 0,-5-4 3 16,4 4 1-16,2 2 2 0,-2 0-1 0,1 1-1 15,-2 1-2-15,1-2 0 0,-1-1-5 0,2 3-2 16,-2-4-2-16,0 0 0 0,0-4 1 0,-2-1 1 16,2-2-2-16,-1 3-5 0,0-5-1 0,-3-2 0 15,4 0 1-15,-2-3 1 0,-1-2-1 0,2 5-3 16,-5-11 1-16,3 9 0 0,-3-9 10 0,0 0-2 15,3 9 3-15,-3-9-4 0,0 0-3 0,0 0 1 16,0 0-2-16,0 0-2 0,0 0-1 0,-17-25-3 16,8 12 3-16,-2 6-4 0,-1-2 0 0,-2-2-1 15,-2 3 0-15,-2-3-3 0,3 4 3 0,-10 1-3 0,5 1 0 16,-2-1-1-16,2 5 1 0,0-1 0 16,0 4-1-16,1-1 0 0,-1 3 3 0,3 2-4 15,0 1 0-15,1-1 1 0,2 1 1 0,1 4 0 0,4 0 1 16,3-4 0-16,0 3 2 0,2 0 5 15,4-10 7-15,3 24-1 0,2-12 0 0,4-1-1 0,3 2 1 16,8 1-2-16,1-2 2 0,0 1-3 16,2-3-2-16,1 0 1 0,0-3-1 0,1 3-3 0,2-3-14 15,-3-2-16-15,3-2-20 0,1 5-20 0,-4-6-18 16,3-2-30-16,-2 4-37 0,2-8-44 0,-1-1-196 16,0 3-420-16,0-4 186 0</inkml:trace>
        </inkml:traceGroup>
        <inkml:traceGroup>
          <inkml:annotationXML>
            <emma:emma xmlns:emma="http://www.w3.org/2003/04/emma" version="1.0">
              <emma:interpretation id="{3F60C837-D272-491C-831F-BF40D7DB1E61}" emma:medium="tactile" emma:mode="ink">
                <msink:context xmlns:msink="http://schemas.microsoft.com/ink/2010/main" type="inkWord" rotatedBoundingBox="17495,8626 20188,8487 20225,9207 17532,9345"/>
              </emma:interpretation>
            </emma:emma>
          </inkml:annotationXML>
          <inkml:trace contextRef="#ctx0" brushRef="#br0" timeOffset="102698.9">16456 7656 211 0,'0'0'214'16,"0"0"-14"-16,-12-4-13 0,12 4-18 0,0 0-14 15,0 0-13-15,0 0-19 0,0 0-7 0,0 0-9 16,0 0-11-16,0 0-7 0,40-7-3 0,-14 8-4 15,1-1-1-15,1 0-11 0,14 0 1 0,-5 2-8 0,8-2 0 16,-1 0-4-16,4 4-5 0,-2-4-3 0,4 4-2 16,-4-4-5-16,0 1-6 0,0-1-3 0,-1 1-5 15,-3 2-2-15,1-3 0 0,-1 2-4 0,-9-1 2 16,-2 1-8-16,9-2 3 0,-13 2-5 0,-2-1 0 16,-8 0-9-16,2-1 4 0,-1 0 1 0,-2 0-5 15,-4 0-6-15,-12 0-9 0,18 0-7 0,-18 0-14 16,14 0-14-16,-14 0-19 0,0 0-27 0,0 0-23 15,0 0-21-15,0 0-21 0,0 0-35 0,0 0-156 16,0 0-373-16,0 0 165 0</inkml:trace>
          <inkml:trace contextRef="#ctx0" brushRef="#br0" timeOffset="102935.28">16960 7774 81 0,'-12'10'185'0,"6"-2"-11"0,0 3-8 0,2 2-8 15,-1 1-7-15,5 0-3 0,0 3-2 0,5-1-6 0,-2 6-8 16,3 2-13-16,1-2-10 0,4-2-8 0,-4 6-8 16,2-3-9-16,1-1-8 0,-1 0-8 0,2-1-7 15,-7-4-7-15,7 7-2 0,-5-4-10 0,0-3 0 16,-3 1-5-16,1-4-3 0,-1 4-2 0,0-1-4 16,-3-2-19-16,2-2 0 0,-1 1-12 0,-1-14-17 15,-1 20-16-15,2-12-9 0,-1-8-12 0,0 14-2 16,0-14-11-16,6 11-23 0,0-7-19 0,-6-4-26 15,15 2-179-15,-15-2-342 0,27-7 151 0</inkml:trace>
          <inkml:trace contextRef="#ctx0" brushRef="#br0" timeOffset="103250.42">17862 7698 30 0,'-23'1'230'15,"9"0"-19"-15,1 4-7 0,2-2-17 0,-2 4-10 16,1 3-16-16,0 1-16 0,3 0-6 0,-1-1-5 16,1 6-9-16,1 2-4 0,-1-3-9 0,5 9-10 15,-1-4-8-15,1 2-5 0,2 3-8 0,4-5-2 16,1 4-10-16,-2-1-6 0,5 1-7 0,-4-7-5 15,2 0-3-15,-1 4-4 0,2-7-4 0,2 3-2 16,-2-2-7-16,2 2-2 0,-1-7-16 0,1 1-16 0,-1 2-25 16,0-1-17-16,-3-2-18 0,2-4-19 0,1 1-15 15,-6-7-17-15,13 8-12 0,-5-4-29 0,4-4-25 16,-12 0-155-16,16-5-364 0,-1-1 162 0</inkml:trace>
          <inkml:trace contextRef="#ctx0" brushRef="#br0" timeOffset="103692.23">18164 7964 89 0,'0'0'203'15,"0"0"-22"-15,0 0-18 0,0 0-16 0,0 0-7 0,0 0-12 16,18 9-12-16,-18-9 1 0,4 17-8 16,-2-9-10-16,-2 2-5 0,0 3-11 0,1-4-5 0,-1 6-8 15,0-3-5-15,0 3-7 0,0-3-5 0,0 3-3 16,0-5-7-16,3 1-5 0,-3-11-3 15,1 17-4-15,-1-9 1 0,0-8-5 0,2 13-1 0,-2-13-8 16,4 10 9-16,-4-10-5 0,0 0-4 0,0 0 2 16,0 11-2-16,0-11-1 0,0 0-4 0,0 0 0 15,0 0 1-15,0 0-6 0,21-24-10 0,-13 13-2 16,-1 0-12-16,4-2-4 0,-4 2-9 0,5-4 2 16,-3 0-4-16,3 0-2 0,-3 1 2 0,6-6 5 15,-3 5 5-15,0 3-1 0,0-1 5 0,-3 2 1 16,2-2 7-16,-8 6 5 0,6 1 3 0,-3-1 5 15,-1 0 3-15,4 2 4 0,0-1 3 0,0 1-2 16,-9 5-1-16,16-1 2 0,-16 1 0 0,14 1-6 16,-14-1 9-16,16 8 2 0,-3-4-2 0,-1 6 2 0,0-2-2 15,0 3-1-15,-4 1-4 0,-1 0 0 16,2 1 3-16,0 0-2 0,-2-1-1 0,1 5 2 0,-2-6-2 16,1 6-3-16,1-4 1 0,-1 2-2 0,-1-4 1 15,0 2-11-15,-1-2-15 0,-2-1-15 0,-3 1-19 16,4-4-11-16,-4-7-19 0,3 9-10 0,-3-9-13 15,0 0-27-15,10 5-182 0,-10-5-339 0,0 0 150 16</inkml:trace>
          <inkml:trace contextRef="#ctx0" brushRef="#br0" timeOffset="103985.46">18856 7575 9 0,'18'0'207'0,"-18"0"-15"0,25 6-6 0,-7 1-12 15,-2 4-11-15,7-4-10 0,-1 9-8 0,2 0-9 16,-2 4-8-16,-1-2-11 0,-2 5-9 0,5 4-8 16,-7-3-10-16,1 10-4 0,-5-2-10 0,-4-6-8 15,1 9-4-15,-8-8-9 0,-1 2-4 0,-1-3-3 16,-4 2-5-16,-2-4 1 0,-4 1-7 0,2-1-1 15,-4-3-9-15,-1 0 3 0,-2 0-5 0,6-6-13 16,-3 2-15-16,-2-3-17 0,4-1-19 0,1-2-11 16,-1 0-18-16,5-2-19 0,-1-3-23 0,6-6-26 15,-10 11-21-15,10-11-167 0,-2 7-350 0,2-7 155 16</inkml:trace>
        </inkml:traceGroup>
        <inkml:traceGroup>
          <inkml:annotationXML>
            <emma:emma xmlns:emma="http://www.w3.org/2003/04/emma" version="1.0">
              <emma:interpretation id="{DCF6D204-D46E-426F-82DC-8E5333CF5203}" emma:medium="tactile" emma:mode="ink">
                <msink:context xmlns:msink="http://schemas.microsoft.com/ink/2010/main" type="inkWord" rotatedBoundingBox="20670,7960 26738,7648 26831,9472 20764,9783"/>
              </emma:interpretation>
            </emma:emma>
          </inkml:annotationXML>
          <inkml:trace contextRef="#ctx0" brushRef="#br0" timeOffset="104333.3">19668 7939 206 0,'18'-4'211'0,"-3"3"-15"0,6 0-11 0,-4-1-11 15,2-1-9-15,5-1-12 0,1 4-5 0,2 0-8 16,-2-1-7-16,2 1-4 0,0 0-10 0,0 0-5 16,4 1-3-16,-1 3-9 0,12-8-3 0,-12 8-9 15,1-4-4-15,-1 3-11 0,12-3-3 0,-14 0-2 0,0 2-10 16,2-2-6-16,-3 2-4 0,-3-2-2 16,-6 4-6-16,1-4-6 0,-1 0-2 0,-8 0-5 15,1 2-6-15,-1-1 0 0,-10-1-8 0,17 3-20 0,-17-3-15 16,9 3-13-16,-9-3-6 0,0 0-15 0,0 0-18 15,0 0-22-15,0 0-25 0,0 0-25 0,-30 18-26 16,13-14-31-16,1-2-173 0,-2-1-405 0,-1-1 180 16</inkml:trace>
          <inkml:trace contextRef="#ctx0" brushRef="#br0" timeOffset="104577.38">19753 8197 169 0,'21'3'215'0,"9"1"-17"0,7 2-6 15,7-2-9-15,-4 0-8 0,5-1-9 0,-1 4-10 16,7-7-5-16,-3 2-11 0,-2-1-14 16,-3-2-11-16,-1 2-7 0,-11-1-15 0,-2 4-7 0,-2-4-8 15,-4 0-6-15,-6 0-11 0,1 0-7 0,-8 2-19 16,-10-2-16-16,20 0-29 0,-20 0-23 0,10 0-29 15,-10 0-28-15,0 0-24 0,0 0-40 0,0 0-58 16,0 0-108-16,0 0-346 0,0 0 153 0</inkml:trace>
          <inkml:trace contextRef="#ctx0" brushRef="#br0" timeOffset="108304.45">21194 7729 27 0,'0'0'96'16,"0"0"-1"-16,0 0-3 0,5-10-8 0,-5 10 0 16,0 0-10-16,3-11 4 0,-3 11 3 0,0 0-1 0,0 0 0 15,0 0 0-15,0 0 2 0,0 0-6 16,0-10-5-16,0 10-7 0,0 0-5 0,0 0-3 16,0 0-7-16,0 0 1 0,0 0-2 0,-24 2 0 0,24-2 0 15,0 0-2-15,-24 15-5 0,12-8 1 0,1 1-4 16,0 4-3-16,0-1 2 0,2 3-6 15,0 3 1-15,-1 3-4 0,2 2-6 0,2-4 7 0,0 4-7 16,3 3 0-16,0-1 0 0,2 0-4 0,2-4 0 16,2 5 0-16,-1-2-4 0,5-3 3 0,-2 3-1 15,-2-5-4-15,4 3 3 0,-1-3 2 0,0 0-2 16,2-2-2-16,-2 0 0 0,1 0 1 0,-1 0-2 16,0-1 0-16,0-1 1 0,0-2-7 0,0-1 3 0,0-3-2 15,-3 2 1-15,1-3 2 0,-4-7 0 16,8 15-8-16,-2-10 6 0,-6-5 0 0,12 8 1 15,-8-3-2-15,-4-5-1 0,17 6 1 0,-10-3-2 16,-7-3 3-16,22 0-3 0,-11 0 0 0,-11 0-4 16,28-6 7-16,-10 5-5 0,-2-3 1 0,4 1-1 0,-2-3 2 15,1 2-4-15,1-3 6 0,2-2-2 0,-1 0-2 16,-3-4 2-16,-3 4-4 0,5-4-1 0,0-1 6 16,-1-3-9-16,-1 4-3 0,3-5-4 0,-2 3 1 15,-1-1 3-15,-1-5-9 0,2 3-2 0,-4-3-2 16,3 2 2-16,-3-3 5 0,1 0-6 0,-2 2 2 15,-1-4-8-15,1 5 5 0,-3-4 2 0,-2 1-3 16,3 2 8-16,-4 2-4 0,-2 1 4 0,0 2 1 0,-3-2-2 16,3 0 3-16,-2 1-1 0,-1 0 1 15,-3 2-1-15,0 0 1 0,0 1 5 0,-3-2-5 0,-1 2 2 16,-2-1 0-16,3 6-1 0,-8-4 2 0,4 1-2 16,-5-1 5-16,1 1 3 0,-3 3-5 15,-3-1 2-15,2 0-1 0,-3 1-2 0,0 1 3 0,2-2-1 16,-9 1 1-16,-1 1-3 0,1 0 6 0,-2 0-1 15,3 3 4-15,-1 0-5 0,-2 2 0 0,2 1-2 16,-4-3 5-16,4 2-4 0,-2 2 3 0,0 0-1 16,-3 3 9-16,7 1-1 0,-3-3 0 0,-1 4-1 15,1-3 0-15,6 3 3 0,-5 1 5 0,2 1-6 16,-2-1 5-16,1 1-2 0,2 4 2 0,-2 0-8 0,0-4 6 16,0 4 4-16,2-1 0 0,0 1 0 15,5-3-8-15,1 2 7 0,1-2-3 0,1 1-2 16,1 1 1-16,1-1-1 0,2-1-4 0,-1 3 3 0,2 0 1 15,2-4-2-15,-2 0 3 0,4 4-1 0,1-4 1 16,4-7 2-16,-8 13-6 0,4-2 0 0,4-11 3 16,-3 15 2-16,0-5-2 0,3-10 0 0,4 19-1 15,-2-11 2-15,-2-8 1 0,7 15-1 0,-2-3-3 16,1-4 6-16,1-1-2 0,5 3-2 16,-1-1 3-16,1 0 1 0,1 1-4 0,3-3 1 0,2-2 0 15,11 4 2-15,-5-1-5 0,1-5 2 0,3 4-2 16,2-2 1-16,0-2-1 0,10-1 2 0,-9-2-2 15,10 0 1-15,-1 0-3 0,-9 0 1 0,-2 0-2 16,-3-2-2-16,1-2 4 0,-1 0-1 0,-7 3 2 16,6-5-1-16,-5 5 0 0,-4-5-2 0,4 4-1 0,-3-3 0 15,1 1-2-15,-3 1-1 0,0 0 4 0,-4 2-3 16,-1-2-3-16,4-1-9 0,-14 4-6 16,17-3-8-16,-17 3-17 0,20-3-2 0,-11 2-8 15,-9 1-6-15,22 0-7 0,-8 0-6 0,-1 1-7 0,3 3-15 16,2-4-17-16,2 3-43 0,-1-3-129 0,5 0-306 15,6 0 135-15</inkml:trace>
          <inkml:trace contextRef="#ctx0" brushRef="#br0" timeOffset="108706.57">22493 7641 13 0,'0'0'170'0,"2"-13"-14"0,-2 13-17 16,0 0-13-16,0 0-11 0,-9-11-9 0,9 11 0 15,-12-5 1-15,12 5-9 0,-21 2-1 0,6 3-6 16,2 0 0-16,-4 3-10 0,-2 3-3 0,2-1-5 16,-4 6 0-16,4-1-7 0,-3 6-2 0,7 0-4 15,-1 3-6-15,1 4-5 0,1 5 1 0,-1 1-5 16,5 3-3-16,7-1-3 0,4 0 0 0,3 1-4 16,4 1-2-16,3-3-3 0,2 1-1 0,5 1 0 15,2-5-5-15,2 2-3 0,-3-2 1 0,4-1-5 16,-4-10 3-16,-2 0-11 0,4-3-20 0,-1 3-17 0,-4-7-24 15,4 0-20-15,-5-4-13 0,-4 1-27 16,7-8-20-16,-4 1-203 0,-1-2-362 0,1-4 161 16</inkml:trace>
          <inkml:trace contextRef="#ctx0" brushRef="#br0" timeOffset="109432.02">22926 7862 146 0,'0'0'158'0,"0"0"-8"0,0 0-10 15,0 0-10-15,0 0-5 0,-3 28-8 0,3-28-10 16,0 20-2-16,3-8-8 0,0 1-4 0,-2 1-9 16,-1-4-2-16,2 1-7 0,2 3-4 0,-2-2-6 0,2 4-3 15,-1-2-6-15,-1-1-5 0,0-2-6 0,0-1-6 16,2 1-4-16,-1 1 2 0,0-1-9 0,-1-3-1 16,-2-8-3-16,3 14 1 0,-3-14-3 0,4 15-4 15,-2-8 2-15,-2-7-2 0,0 0 0 0,3 13-3 16,-3-13-1-16,3 6 1 0,-3-6 1 0,0 0-3 15,0 0 3-15,0 0-6 0,0 0 3 0,0 0-4 16,0 0 1-16,0 0-2 0,0 0-2 0,0 0-1 16,4-30-10-16,-4 30 3 0,3-18-1 0,0 8-3 15,0-6-5-15,-1 2-8 0,2-2-4 0,2 2 0 16,0-3 3-16,0 0-2 0,3-4-3 0,-4 7-6 16,5-8 5-16,0-2 5 0,-1 10-3 0,5-5 1 0,-2-3 5 15,-2 10 0-15,4-8 0 0,-4 5 5 16,-3 2 1-16,5 0-1 0,-1-2 1 0,-1 5 6 15,1-1 0-15,1 0-1 0,-3 0 0 0,0 3 3 16,1-3 1-16,-3 4 3 0,4 0 3 0,-1 1 2 0,1 1-2 16,-2 1 0-16,3 1 4 0,0-1-3 0,-3 1 2 15,-9 3-9-15,20-3 13 0,-20 3-7 0,18 6 2 16,-9-2 0-16,2 3 5 0,-4-2-4 0,5 3 8 16,-3 0-3-16,1 2 1 0,-1 1 8 0,-1 6 2 15,-2 1 0-15,1-2 0 0,1 6 0 0,-2-5 0 16,1 7 3-16,-1-1-2 0,0 1-4 0,0-3 0 15,2 2 0-15,-4-5-2 0,3 3-2 0,-1 2 0 16,-3-4-4-16,5-3-1 0,-4-1 0 0,4 3 1 16,-4-4-3-16,2 1-2 0,0-1-21 0,-3-2-16 15,5-4-8-15,1 2-16 0,-6-3-12 0,4-1-16 16,-7-6-22-16,10 5-21 0,-10-5-53 0,14 0-112 0,-14 0-314 16,12-13 140-16</inkml:trace>
          <inkml:trace contextRef="#ctx0" brushRef="#br0" timeOffset="110057.65">23624 7051 61 0,'0'0'168'0,"0"0"-12"0,0 0-15 16,-12 11-11-16,12-11-12 0,-6 8-13 0,6-8-5 16,-6 12-4-16,6-12-9 0,-5 12-10 0,4-2-2 15,1-10-5-15,-5 14-3 0,5-14-4 0,0 17 0 16,0-17-7-16,0 14 1 0,0-14-2 0,3 11 7 16,-3-11 0-16,3 10-1 0,-3-10 3 0,9 11-1 15,-9-11-6-15,15 5-6 0,-6-2-3 0,3-1-6 16,-12-2-1-16,22 2-4 0,-11-4-2 0,2 0-4 15,1 2-3-15,1-4-2 0,1 0-6 0,-3 1 1 16,1-4-1-16,1 2-2 0,-3-1-1 0,1 0-1 16,1-1-4-16,-4-2 1 0,-1 2-4 0,0 0-1 15,-2-2 0-15,1 2 3 0,1 3-2 0,-3-2-1 16,-2-5-1-16,-4 11 0 0,9-11 0 0,-6 2 1 0,-3 9-2 16,6-11-1-16,-6 11-2 0,3-13-1 0,-3 13 2 15,0-12-1-15,0 12-4 0,0 0 5 0,-7-14-2 16,7 14-3-16,-9-9 2 0,9 9-1 0,-12-7-3 15,4 3 5-15,8 4-2 0,-15-8 4 0,5 7-4 16,10 1 0-16,-17-3 0 0,6 0-3 0,11 3 4 16,-24-3 1-16,15 3 0 0,9 0 1 0,-24 3-4 15,9 0 1-15,3-2-2 0,12-1 5 0,-21 3-7 16,9 1 4-16,5-3 1 0,-4 2 2 0,11-3-3 16,-22 7-11-16,16-3-14 0,-4 2-7 0,1-1-14 15,0 0-17-15,9-5-2 0,-9 10-14 0,4 1-7 16,4-4-17-16,1-7-23 0,1 17-22 0,5-6-173 15,2-4-348-15,4-1 154 0</inkml:trace>
          <inkml:trace contextRef="#ctx0" brushRef="#br0" timeOffset="110429.14">24196 7237 55 0,'0'0'190'0,"0"0"-7"0,0 0-11 15,0 0-7-15,5-11-6 0,-5 11-6 0,0 0-9 16,0 0 3-16,3-10-9 0,-3 10-4 0,0 0 2 16,3-14-9-16,-3 14 1 0,0-13-7 0,0 13-6 15,0-11-5-15,0 11-6 0,0 0-3 0,0-22-5 16,0 22-1-16,-3-14-11 0,-3 7-9 0,6 7-8 15,-6-17-2-15,4 10-7 0,2 7-2 0,-6-13-4 16,6 13-8-16,-6-11-2 0,6 11-6 0,-6-10 0 0,6 10-7 16,0 0-3-16,-7-8-5 0,7 8 0 15,0 0-9-15,0 0 2 0,-7-6-1 0,7 6-7 0,0 0-3 16,0 0-13-16,0 0-11 0,0 0-8 0,-24 6-15 16,24-6-6-16,0 0-14 0,-11 7-14 0,11-7-10 15,-4 7-14-15,4-7-15 0,-3 11-16 0,3-11-11 16,0 0-19-16,0 0-19 0,4 19-203 0,-4-19-417 15,14 5 185-15</inkml:trace>
          <inkml:trace contextRef="#ctx0" brushRef="#br0" timeOffset="110935.01">24770 6717 70 0,'-16'7'176'0,"10"-2"-10"0,-6 2-10 0,5 2-12 16,-8 4-14-16,-5 0-6 0,1 3-6 0,1 6-9 15,-1-3-13-15,4 2-5 0,-3 1-6 0,6 2-5 16,2 0-7-16,-4-3-8 0,5 4-5 0,-1 2-4 16,4-2-3-16,3 1-6 0,0 0 2 0,3-1-10 15,0 3 1-15,0-3-2 0,3-2-2 0,4 0-3 16,2-3-6-16,2 4-1 0,1-6 3 0,-2-1-3 0,2-4-1 16,10 1-3-16,5 1-3 0,-4-5 5 0,-1-3-3 15,2 3 1-15,-2-6-3 0,-7-2-6 16,4-2 4-16,-2 0 2 0,-2-1-4 0,0-3 3 0,1 0 0 15,-3-4 2-15,-4-1 2 0,5 2-2 0,-7-7-5 16,2 0-2-16,-3 2-1 0,-3-1-1 0,0-4-1 16,-3 3-2-16,-1-4-2 0,-1 4 4 0,-4 0-5 15,-1-1-5-15,-2 2 6 0,-2 1-3 0,-1 0-2 16,-1 4 3-16,-2-1-12 0,0 5 3 0,-3-2-16 16,0 2-12-16,-2 3-4 0,0 2-10 0,-2 3-7 15,2-1-14-15,6 4-11 0,-3 1-11 0,2 0-3 16,2 0-8-16,-1 3-23 0,5 1 1 0,5-4-39 15,-2 3-108-15,4-3-291 0,2-8 129 0</inkml:trace>
          <inkml:trace contextRef="#ctx0" brushRef="#br0" timeOffset="111343.62">25386 6829 169 0,'0'0'195'0,"20"0"-13"0,-20 0-9 16,24 14-8-16,-5 1-7 0,3 4-6 0,7 5-11 15,-2 6-6-15,-2 4-8 0,2 4-8 0,4 4-9 16,5 14-11-16,-12-8-11 0,-6-1-7 0,1 19-5 0,-11-14-8 16,0 17-7-16,-8-5-4 0,-11 4-6 15,-9-1-3-15,-1 3 0 0,-7 3-7 0,-8-2-2 16,-6-5-4-16,-4 3 1 0,-6-2-21 0,-2-5-16 0,-1 3-18 15,-8-3-22-15,5-4-19 0,0-1-16 0,3-9-26 16,0 1-10-16,16-15-27 0,-3-4-31 16,0 0-156-16,-1-5-351 0,6-3 156 0</inkml:trace>
        </inkml:traceGroup>
      </inkml:traceGroup>
    </inkml:traceGroup>
    <inkml:traceGroup>
      <inkml:annotationXML>
        <emma:emma xmlns:emma="http://www.w3.org/2003/04/emma" version="1.0">
          <emma:interpretation id="{3C8390B7-46F6-4490-94C1-7A28A3AC16BF}" emma:medium="tactile" emma:mode="ink">
            <msink:context xmlns:msink="http://schemas.microsoft.com/ink/2010/main" type="paragraph" rotatedBoundingBox="753,11163 15957,11229 15952,12295 748,12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3F66DF-2F49-467A-8D43-08B4C9464D76}" emma:medium="tactile" emma:mode="ink">
              <msink:context xmlns:msink="http://schemas.microsoft.com/ink/2010/main" type="line" rotatedBoundingBox="753,11163 15957,11229 15952,12295 748,12229"/>
            </emma:interpretation>
          </emma:emma>
        </inkml:annotationXML>
        <inkml:traceGroup>
          <inkml:annotationXML>
            <emma:emma xmlns:emma="http://www.w3.org/2003/04/emma" version="1.0">
              <emma:interpretation id="{42385CDB-B39A-43AF-BEF9-B08D5309542F}" emma:medium="tactile" emma:mode="ink">
                <msink:context xmlns:msink="http://schemas.microsoft.com/ink/2010/main" type="inkWord" rotatedBoundingBox="752,11246 3347,11258 3342,12240 748,12229"/>
              </emma:interpretation>
            </emma:emma>
          </inkml:annotationXML>
          <inkml:trace contextRef="#ctx0" brushRef="#br0" timeOffset="142534.13">-1 10378 91 0,'0'0'97'0,"0"0"-7"0,0 0-8 0,7-4-5 16,-7 4 1-16,0 0-9 0,0 0-1 0,0 0-8 0,10-6-7 15,-10 6 5-15,0 0-6 0,0 0-10 0,0 0 2 16,6-8-6-16,-6 8 0 0,0 0 6 16,0 0-8-16,0 0 9 0,0 0-11 0,0 0 4 0,0 0-3 15,0 0-1-15,0 0-6 0,0 0 0 0,0 0-8 16,-13-15 8-16,13 15-8 0,0 0 4 0,-12-3 0 16,12 3 1-16,0 0-1 0,-19 0 0 0,19 0-8 15,0 0 3-15,-23 3-2 0,23-3 2 0,-19 4-3 16,9-3 4-16,-2 1 3 0,12-2-1 0,-21 6 1 15,9-1 2-15,3-5-5 0,-5 6 9 0,1-1-8 16,0-1 5-16,-1 1-2 0,2 0 0 0,3-1-3 16,-1-1-3-16,1 2 1 0,-2-2-4 0,2 3 4 15,9-6-2-15,-14 9 0 0,5-4 1 0,4-1-6 16,-4 2 1-16,9-6-3 0,-9 9 2 0,5-2-4 16,4-7 1-16,-5 9 2 0,5-9 0 0,-3 11-3 0,3-11 0 15,0 0 3-15,0 0-3 0,6 18 1 0,-6-18-10 16,11 11 15-16,-4-6-3 0,2-2-5 0,2 1 4 15,3 0-1-15,1 1 1 0,3-3-3 0,3 1-1 16,-1 1 0-16,6-3 0 0,1 0 3 0,-7-1-2 16,5-1-1-16,2 1 0 0,-2-1-2 0,-7 1 2 15,1-4-1-15,-1 4-1 0,-4 0 2 0,-2-3 1 16,-12 3-3-16,15 0-4 0,-15 0 4 0,13-2-3 16,-13 2 2-16,0 0 3 0,13 0 2 0,-13 0-5 0,0 0-5 15,0 0 4-15,0 0-2 0,0 0 1 16,0 0 0-16,0 0-3 0,0 0 0 0,0 0 3 15,-58 2 0-15,42 1-1 0,-2 2 0 0,3 1 1 0,-4-4-1 16,1 3 7-16,3 1-1 0,-4-1 1 0,4 1 1 16,-3 1 0-16,1-1-1 0,-1 1-1 0,5 1 4 15,0-3-4-15,-1 4-1 0,4 0 1 0,1-2-5 16,-3 1 5-16,6 1-4 0,-2-2 4 0,2 0 2 16,3 4 2-16,-1-3 0 0,4-8 1 0,-2 18-1 15,2-18 4-15,5 17-5 0,-4-9 0 0,2 2 4 16,6 0-3-16,-1-3-2 0,1 7 2 0,3-5 2 15,0-1-3-15,3-1 4 0,-1-3-4 0,4 3 1 16,-1-2-3-16,1-1 1 0,-3 0-4 0,1-1 3 16,0 1 2-16,1-3-4 0,-7 2-1 0,2-2 2 15,6 2-4-15,-6-3-1 0,-2 1-11 0,4-1-10 16,-14 0-11-16,21 2-10 0,-9-2-7 0,-2 1-11 0,-10-1-10 16,19-3-18-16,-8 3-10 0,-1-4-15 0,-1 2-21 15,8-3-33-15,-7-3-132 0,2-2-322 0,2 0 142 16</inkml:trace>
          <inkml:trace contextRef="#ctx0" brushRef="#br0" timeOffset="142834.4">389 10475 73 0,'5'-13'186'0,"-5"13"-10"15,0 0-15-15,0 0-17 0,0 0-16 0,1-7-12 16,-1 7-8-16,0 0-8 0,0 0-8 0,0 0 0 15,0 0-1-15,0 0-4 0,26 21-1 0,-17-11-5 0,3-1-2 16,2 2 0-16,3 0-4 0,-2 0-1 16,6 2-2-16,3 1-1 0,-2-3-4 0,3 2-6 15,1-2-4-15,2 1 0 0,0 0-7 0,-1-4-5 0,0 3-5 16,0-3-3-16,-3 0 0 0,1-1-5 0,-9-2-6 16,2-1-1-16,0 3-2 0,-4 0-4 15,-1-1-11-15,-4-6-9 0,0 5-17 0,-9-5-7 0,18 5-15 16,-18-5-9-16,10 3-9 0,-10-3-3 0,8 4-5 15,-8-4-9-15,0 0-13 0,0 0-14 0,0 0-13 16,0 0-14-16,0 0-34 0,0 0-132 0,6-21-318 16,-6 21 141-16</inkml:trace>
          <inkml:trace contextRef="#ctx0" brushRef="#br0" timeOffset="143118.4">977 10357 108 0,'0'0'167'16,"0"0"-9"-16,0 0-17 0,0 0-12 0,0 0-7 0,0 0 2 16,-18-1-4-16,18 1-2 0,-18 15-5 0,8-5-4 15,-4 3-1-15,1 0-1 0,-5 3-5 0,3 1-7 16,-4 1-4-16,1 3-4 0,0-5-6 16,1 3-7-16,0 2-4 0,0-3-6 0,-1 1 0 0,3-4-5 15,-3 3-7-15,5-5-7 0,0 2-3 0,-2-4-4 16,3 4-2-16,-2-6-2 0,1 2-3 0,1 1-4 15,0-1-3-15,2 1-5 0,-2-4-3 0,1 0-12 16,2-1-13-16,0 1-11 0,0 0-16 0,0-1-15 16,3-2-22-16,6-5-12 0,-13 14-10 0,9-7-17 0,4-7-23 15,-3 10-5-15,3-10-44 0,0 0-123 16,0 0-332-16,7 13 147 0</inkml:trace>
          <inkml:trace contextRef="#ctx0" brushRef="#br0" timeOffset="143955.12">1523 10384 4 0,'3'-10'180'0,"-3"10"-15"16,4-11-6-16,-4 11-11 0,8-7-13 0,-8 7-13 0,13-11-2 16,-7 5-10-16,5 3-2 0,-4-6-9 15,2 7-6-15,1-4-6 0,4 1-4 0,1-1-10 16,0-1-4-16,3 2-5 0,-1 0 3 0,0 1-2 0,2 1-6 16,-1 0 1-16,-1 1-7 0,0 2-3 0,3-2-6 15,-5 4-3-15,-3 0-7 0,1 1 1 0,-1 0-8 16,-3 1-2-16,0 2-2 0,0 0 0 0,-3 2-4 15,-6-8-2-15,7 15 0 0,-7-4-1 0,0-1 2 16,-3 3 2-16,-1 1-3 0,-2 0 1 0,0-2-1 0,-5 2 0 16,2-1 1-16,-2-2-3 0,2 2-2 15,-3-2 1-15,3 0-3 0,-3 2 0 0,1-6-2 16,2 4-1-16,-1-4-1 0,3 0 3 0,-1-1-4 0,8-6 2 16,-12 11-4-16,6-9 1 0,6-2 3 0,-7 7-2 15,7-7-3-15,0 0 0 0,-8 8-1 0,8-8 3 16,0 0-1-16,0 0-2 0,0 0 1 0,0 0-1 15,0 0 2-15,0 0 0 0,0 0 0 0,0 0 1 16,0 0-4-16,33 1 1 0,-21-1 1 0,-12 0 0 16,21-4-6-16,-9 4 4 0,3-1-1 0,0-2 5 15,-3 0-5-15,-12 3 4 0,25-1-5 0,-16 1 2 16,3-3-3-16,-12 3 3 0,21 0-4 0,-9 0 3 16,-12 0 0-16,17 6-3 0,-9-5 1 0,-8-1 1 15,15 8 1-15,-8-6-3 0,-1 6 3 0,0-1-2 16,-6-7-5-16,12 14 3 0,-6-6 4 0,-3 1 3 0,2 2-6 15,-2-1 3-15,1-2 2 0,1 3-5 16,-1 2 3-16,-1-3 2 0,-2 0-5 0,-2 1 8 16,2 3 2-16,-1-14-1 0,-5 21 3 0,-1-8 2 15,0-5 0-15,-2 2 1 0,-4-3-1 0,2 4 3 0,-7-4 0 16,1 0-4-16,-8 4 0 0,2-5 2 0,-4 1-1 16,7-3-1-16,-6 2-4 0,-2 2 2 0,3-3-3 15,5-4-1-15,-8 3 0 0,4-3-11 0,1 1-10 16,1 1-16-16,2-3-10 0,-7 1-16 0,7 3-17 15,0-1-21-15,-2-3-12 0,-2 2-23 0,1-1-23 16,4-1-37-16,-7 1-149 0,4-1-369 0,-8 3 164 16</inkml:trace>
          <inkml:trace contextRef="#ctx0" brushRef="#br0" timeOffset="145081.22">-292 11232 35 0,'0'0'139'0,"0"0"-7"15,0 0-10-15,-9-6-11 0,9 6-6 0,0 0-14 16,0 0-1-16,0 0 2 0,0 0-11 0,0 0-4 15,0 0 2-15,0 0-6 0,0 0-3 0,0 0-1 16,0 0 0-16,42-2 2 0,-32 0-3 0,5 0-1 16,0 2-5-16,3 0 2 0,1-5-4 0,2 2-4 15,-2 1-4-15,8 1-1 0,2-4-3 0,3 5 7 16,9-2-4-16,0-3-1 0,-12 2-1 0,11 0-4 16,-12 0 2-16,13-1-4 0,0 0-4 0,-12 3-3 15,2 0-2-15,-1 0-3 0,-2 1-5 0,2-4-1 16,-3 8-4-16,-2-8-1 0,-1 4-3 0,4 4-1 0,-4-3-2 15,3-1 1-15,-2 2 0 0,1 2-8 0,-1-2 4 16,-1 0 0-16,3 0-2 0,-2-2-2 16,2 3 2-16,0-2-4 0,-2-1-1 0,4 7 4 0,-1-4-1 15,-1-3-3-15,1 0-1 0,-2 4-1 0,2-4 4 16,-1 4-3-16,-2-1 1 0,2-3-3 0,0 4 4 16,-2-4-3-16,0 0 0 0,-7 0-1 0,8 3-3 15,-7-3 4-15,0 2 3 0,2-2-3 0,5 4 1 16,-1-4-3-16,0 1 5 0,-1 2-7 0,-4-2 5 15,1 1-1-15,-2-2-2 0,6 0 3 0,-4 1 1 16,5-1 2-16,-6 3 2 0,6-6 0 0,1 3 3 16,-1 3 0-16,0-6 1 0,-5 3 4 0,4 0 3 15,-4-1-6-15,4-1 4 0,2 2-1 0,0 2-1 0,-2-4 2 16,-1 4-1-16,-4-2-1 0,-1 1 4 16,0-2-6-16,1 2 2 0,1 2-1 0,4-6 3 15,-7 6-3-15,1-3-1 0,-2 1-1 0,1-1 2 0,-4 1-3 16,1-1-2-16,2-1 2 0,-7 2-3 0,5-1-1 15,-6 2 3-15,6-1-3 0,-5 1-2 0,-10-2-2 16,23 2 2-16,-13 0-2 0,-1-1 2 0,-9-1-1 16,21 3 4-16,-9-6-5 0,-12 3 3 0,19 5-1 15,-11-4 3-15,-8-1-2 0,21 0 6 0,-11 0-1 16,-10 0 3-16,20 0 2 0,-13 2 0 0,-7-2 0 16,16 2-1-16,-16-2-1 0,18-4 3 0,-18 4-7 15,15-1 3-15,-15 1-1 0,11 1 0 0,-11-1-4 0,0 0 3 16,13 2 2-16,-13-2 2 0,0 0-5 0,0 0 3 15,15-2-2-15,-15 2 5 0,0 0 1 0,0 0 3 16,0 0 2-16,12-1 2 0,-12 1-1 0,0 0-1 16,0 0 0-16,0 0-3 0,0 0-1 0,0 0 7 15,12-5-9-15,-12 5 2 0,0 0-5 0,0 0-3 16,0 0 0-16,0 0-1 0,0 0-3 0,0 0 2 16,0 0-5-16,0 0 9 0,0 0-8 0,0 0-4 15,0 0-2-15,0 0-2 0,0 0-17 0,0 0-21 16,0 0-9-16,0 0-19 0,0 0-21 0,0 0-16 15,0 0-5-15,0 0-11 0,0 0-32 0,0 0-33 16,0 0-32-16,0 0-228 0,0 0-484 0,0 0 214 16</inkml:trace>
        </inkml:traceGroup>
        <inkml:traceGroup>
          <inkml:annotationXML>
            <emma:emma xmlns:emma="http://www.w3.org/2003/04/emma" version="1.0">
              <emma:interpretation id="{690345C6-4D11-4384-A5C8-4AB96CC501E3}" emma:medium="tactile" emma:mode="ink">
                <msink:context xmlns:msink="http://schemas.microsoft.com/ink/2010/main" type="inkWord" rotatedBoundingBox="4727,11378 7533,11391 7530,12035 4724,12023"/>
              </emma:interpretation>
            </emma:emma>
          </inkml:annotationXML>
          <inkml:trace contextRef="#ctx0" brushRef="#br0" timeOffset="146406.46">3675 10431 58 0,'0'0'129'0,"0"0"-2"0,4-13-16 15,-4 13 7-15,0 0-9 0,0 0-9 0,0 0-3 0,0 0-6 16,0-13-7-16,0 13-5 0,0 0-10 0,0 0 0 16,0 0-12-16,0 0-9 0,0 0-2 0,0 0-1 15,12-5-3-15,-12 5 2 0,17 2-8 0,-1 1 1 16,-3-1-6-16,7 1 12 0,4 1 7 0,7 0-5 16,9 0 0-16,-1-1-6 0,9-1-1 0,-2-2 3 0,5 0 2 15,2 0-5-15,22-2 1 0,-18 3-2 16,17-2-2-16,-22-1-6 0,4 2 3 0,-6-3-6 15,3 1-1-15,-6 0-5 0,-5 0-4 0,-2 4 4 0,-8-2-5 16,9 0-1-16,-14 0-3 0,3 2 0 16,-3 0-4-16,-6 0-2 0,-5-1-4 0,4 1-8 15,-3-1-11-15,-2-1-5 0,2 1-7 0,-2 3-9 0,-3-2-6 16,-5-1-6-16,-7-1-12 0,15 4-6 0,-15-4-11 16,0 0-9-16,0 0-12 0,0 0-10 0,0 0-34 15,0 0-103-15,-25 18-266 0,10-17 117 0</inkml:trace>
          <inkml:trace contextRef="#ctx0" brushRef="#br0" timeOffset="146691.36">4470 10507 138 0,'0'0'185'0,"0"0"-21"0,-9 4-11 0,9-4-10 16,0 0-6-16,0 0-5 0,3 20-8 0,-3-20-11 15,6 24 5-15,0-11-5 0,0 3-12 0,1 1 3 16,-2 0-8-16,2 6-8 0,1-3-10 0,-3 4-4 16,-2-4-7-16,2-2-6 0,1 0-6 0,-2 3-5 15,-2-1-3-15,1-3-5 0,1 5-4 0,2-5-4 0,-6 1 0 16,0-2-4-16,0 0-12 0,3 0 10 0,-3-1-11 16,0-1-8-16,3 3-11 0,-3-7-12 0,2 1-10 15,-1 4-16-15,4-7-10 0,-2 0-15 0,3 2-4 16,1 1-12-16,2-6-12 0,5 1-25 0,0 1-20 15,4-5-48-15,-1-4-100 0,8-1-308 0,0-3 136 16</inkml:trace>
          <inkml:trace contextRef="#ctx0" brushRef="#br0" timeOffset="147009.59">5399 10465 89 0,'0'0'184'0,"-19"0"-6"0,19 0-10 15,-26 4-11-15,10 0-9 0,-2 2-7 0,1 1-7 16,-3 5-10-16,3 0-6 0,-2 2-2 0,1 0-5 16,4 1-11-16,-2 4-2 0,4-4-6 0,-1 5-4 15,2-2-6-15,-1 3-6 0,8-3-5 0,-7 3-4 16,7-4-4-16,-1 3-5 0,5-1-7 0,0-2-3 15,3 0-3-15,0-1-6 0,2 2-2 0,4 4 0 16,-3-4-7-16,1-3-1 0,7 4-1 0,-2-5-5 16,1 1-9-16,-3-2-11 0,2-1-23 0,2 1-22 15,-4-3-17-15,5-2-16 0,-1 0-21 0,-2 1-22 16,1-7-20-16,3 3-26 0,-2-5-49 0,-4-1-108 16,7-3-347-16,-1-2 154 0</inkml:trace>
          <inkml:trace contextRef="#ctx0" brushRef="#br0" timeOffset="147441.68">5608 10806 141 0,'9'-10'192'0,"-9"10"-16"0,0 0-15 0,0 0-18 0,0 0-12 16,0 0-11-16,0 0-5 0,18 11-15 0,-18-11-7 16,7 10-6-16,0-3-6 0,-7-7-8 0,5 12-6 15,-2-2-2-15,-3-10-10 0,6 14-3 0,-6-7-6 16,0-7-4-16,6 13-7 0,-6-13 2 0,3 14-8 15,-3-14-1-15,1 10-3 0,-1-10 0 0,2 9 0 16,-2-9-7-16,0 0 3 0,0 0-3 0,3 12 2 16,-3-12 2-16,0 0-4 0,0 0-2 0,0 0-4 15,0 0 5-15,0 0-5 0,27-17 1 0,-21 11-10 0,7-5 5 16,-4 3 1-16,1-3-3 0,1 1-7 0,1-1-4 16,-2-2 8-16,2 1-2 0,-1 0 1 15,-2 2-1-15,1 0-1 0,-1-1 1 0,-2 4 2 0,1 0-9 16,1 2 6-16,0-1-2 0,-9 6 3 0,16-11-5 15,-8 9 5-15,-8 2 2 0,16-5 3 0,-7 2-3 16,-9 3 3-16,16 3 2 0,-7 1-1 0,-9-4 7 16,17 8-3-16,-7-2 0 0,-4 4 4 0,-3-2-5 15,8 2 3-15,-8 4-4 0,5-3 1 0,0 3-2 16,-5-3-3-16,3 2 5 0,-3 0 1 0,0-4-6 16,1 4 3-16,-4-3 1 0,3-2-3 0,-3-8-8 15,3 17-9-15,-3-10-11 0,0-7-21 0,3 13-2 0,-3-13-17 16,-6 11-7-16,6-11-14 0,0 0-14 0,-6 10-21 15,6-10-17-15,0 0-175 0,0 0-334 0,0 0 148 16</inkml:trace>
          <inkml:trace contextRef="#ctx0" brushRef="#br0" timeOffset="147728.03">6271 10462 104 0,'0'0'192'16,"17"-5"-15"-16,-7 4-15 0,-10 1-12 0,23 2-9 16,-10 4-12-16,0-1-5 0,5 6-8 0,-4-2-7 15,2 5-4-15,1 1-10 0,-1 5-3 0,-4 2-4 16,1 2-3-16,-2-1-5 0,-5 0-4 0,0 1-5 16,-3 2-8-16,-2-1-4 0,-1-1-3 0,0 0-7 15,-1 1-2-15,-5-3-7 0,0 3-2 0,-2-4-5 0,2-5 2 16,-4 4-6-16,-2 2 1 0,4-7-5 15,0 3-1-15,-3-5-5 0,5 1-9 0,0 0-22 16,-1 0-26-16,-2-3-5 0,0-2-23 0,7 2-9 0,-4-4-28 16,6-7-33-16,-3 17-28 0,3-17-172 0,3 9-364 15,-3-9 161-15</inkml:trace>
        </inkml:traceGroup>
        <inkml:traceGroup>
          <inkml:annotationXML>
            <emma:emma xmlns:emma="http://www.w3.org/2003/04/emma" version="1.0">
              <emma:interpretation id="{CB89CEFC-7DEC-4AD9-B4BB-290F248A0A88}" emma:medium="tactile" emma:mode="ink">
                <msink:context xmlns:msink="http://schemas.microsoft.com/ink/2010/main" type="inkWord" rotatedBoundingBox="8281,11685 9087,11688 9086,11948 8279,11945"/>
              </emma:interpretation>
            </emma:emma>
          </inkml:annotationXML>
          <inkml:trace contextRef="#ctx0" brushRef="#br0" timeOffset="148224.4">7238 10713 208 0,'-9'-7'210'15,"9"7"-18"-15,0 0-20 0,0 0-8 0,0 0-12 16,0 0-6-16,0 0-11 0,0 0-8 0,51 3-6 0,-35-2-8 15,3-1-10-15,1 3-4 0,7-3-5 0,1 3-7 16,-3-3-6-16,2 0-3 0,-2 5-7 16,1-6 0-16,-2 3-6 0,1-3-1 0,-6 2-5 0,5-1-2 15,-4 0-2-15,-1-1-4 0,0 1-3 0,-1 0-6 16,0 0-5-16,2-1-2 0,-1 1-3 0,0-4-2 16,-1 4-5-16,0 0-2 0,2 0 1 0,-4 0-4 15,2 0-6-15,-2-2 1 0,-2 1-2 0,-4 1 0 16,2 1 0-16,-12-1-4 0,19 0-12 0,-8 0-12 15,-11 0-18-15,15 2-10 0,-15-2-9 0,7 5-12 16,-7-5-17-16,0 0-17 0,0 0-18 0,0 0-20 16,-19 16-38-16,19-16-17 0,-25 10-170 0,11-6-390 15,-5-1 173-15</inkml:trace>
          <inkml:trace contextRef="#ctx0" brushRef="#br0" timeOffset="148497.39">7283 10913 59 0,'0'0'200'0,"0"0"-12"0,0 0-6 16,0 0-13-16,0 0-6 0,26 13-5 0,-9-9-9 16,-2-2-11-16,12-1-4 0,-2-1-8 0,2 3-9 15,1-2-6-15,2-1-9 0,1 2-6 0,-1-1-7 16,0-1-5-16,1 0-10 0,8 0-1 0,-6 3-8 0,-3-7-8 15,1 4-5-15,-1-2-4 0,-5 2-8 0,2 0 0 16,-2 2-6-16,2-1-5 0,-7 2-2 16,-1-2-11-16,-1 0-19 0,-2 0-22 0,-2-1-22 0,2 4-32 15,0 2-17-15,-5-2-39 0,-2-3-48 16,-9-1-193-16,19 6-406 0,-10-3 179 0</inkml:trace>
        </inkml:traceGroup>
        <inkml:traceGroup>
          <inkml:annotationXML>
            <emma:emma xmlns:emma="http://www.w3.org/2003/04/emma" version="1.0">
              <emma:interpretation id="{5B8E6B35-D57E-4A9F-AE09-E0188FDA4EE0}" emma:medium="tactile" emma:mode="ink">
                <msink:context xmlns:msink="http://schemas.microsoft.com/ink/2010/main" type="inkWord" rotatedBoundingBox="9778,11202 13975,11221 13971,12201 9774,12183"/>
              </emma:interpretation>
            </emma:emma>
          </inkml:annotationXML>
          <inkml:trace contextRef="#ctx0" brushRef="#br0" timeOffset="149614.53">8774 10465 59 0,'0'0'90'16,"0"0"-3"-16,0 0-7 0,0 0 0 0,0 0 0 16,-8-7 1-16,8 7 5 0,0 0-9 0,0 0-3 0,0 0 6 15,0 0-5-15,-11-2 7 0,11 2-3 16,0 0 1-16,-11-5-2 0,11 5-1 0,0 0-3 16,0 0-4-16,-9-7-2 0,9 7 1 0,0 0 0 0,0 0-3 15,0 0 0-15,0 0-4 0,0 0 0 0,0 0 0 16,0 0-4-16,-9-6-5 0,9 6-5 0,0 0-3 15,0 0-8-15,0 0-5 0,0 0-3 0,0 0 4 16,0 0-4-16,45 2-2 0,-26-2-2 0,8 4-2 16,-2-3 5-16,8 3-2 0,8 2-2 0,-1-4 1 15,5 3-3-15,2-5-3 0,0 2 2 0,0-1-1 16,4 2-5-16,-3-2 2 0,-1 2-3 0,0 0-3 16,-3-2 0-16,1 2 0 0,-5-2-3 0,-5-1 3 15,-4 2-1-15,-3-1-2 0,1-1 1 0,-5 0 0 16,1 0-5-16,-6 0-1 0,-5 3-11 0,2-3-8 15,1-3-5-15,-17 3-12 0,17 0-9 0,-17 0-4 0,14 0-8 16,-14 0-15-16,0 0-10 0,0 0-13 0,0 0-3 16,0 0-16-16,0 0 3 0,0 0-5 15,0 0-13-15,0 0-9 0,0 0-137 0,-51 10-295 0,33-10 131 16</inkml:trace>
          <inkml:trace contextRef="#ctx0" brushRef="#br0" timeOffset="149868.72">9344 10519 147 0,'0'0'143'0,"-14"0"-4"16,14 0-15-16,0 0-5 0,-15 5-9 0,15-5-3 16,-7 6-1-16,7-6-19 0,-2 12 11 0,2-12-3 15,0 18-5-15,0-18 5 0,5 24-2 0,-4-9-8 16,5 1-3-16,2 2-8 0,-2-2-5 0,0 7-4 16,3 0-6-16,-2-2-5 0,2 0-5 0,-2 0-3 15,1 3-8-15,-5-10 0 0,6 8-4 0,-2-5-4 16,1 0-8-16,-4 1 3 0,4-4 0 0,-2 0-2 0,-3 2-1 15,7-1-10-15,-5-1-10 0,2-3-12 0,3 2-11 16,-4-2-8-16,3-1-7 0,-1 0-12 16,4-2-11-16,1 2-13 0,4-3-22 0,-1-3-18 0,0-1-18 15,2-1-170-15,0-1-324 0,8-4 144 0</inkml:trace>
          <inkml:trace contextRef="#ctx0" brushRef="#br0" timeOffset="150184.44">10274 10472 19 0,'0'0'196'0,"-15"-7"-9"0,5 4-15 15,10 3-11-15,-20 3-7 0,20-3-7 16,-20 7-8-16,5-3-9 0,1 7-5 0,1-3-8 0,-4 3-5 15,4 1-3-15,3 5-8 0,-2-3-5 0,-3 3-4 16,4 4-7-16,2-3-4 0,3 2-1 16,2-4-9-16,1 7-4 0,-2-6-4 0,5 7-5 0,-1-6-7 15,2-1-3-15,1 1-1 0,4-4-7 0,-3 3-3 16,1 1-2-16,2-1-3 0,2-3-1 0,1 0-2 16,0 0-3-16,1 0-8 0,-1-3-18 0,2 0-17 15,-1 0-15-15,2-3-23 0,1 1-18 0,2 0-15 16,-3-4-18-16,3 1-22 0,1-4-27 0,1 0-36 15,-1-4-162-15,1-4-380 0,1 0 169 0</inkml:trace>
          <inkml:trace contextRef="#ctx0" brushRef="#br0" timeOffset="150649.53">10574 10730 96 0,'0'0'211'0,"0"0"-22"0,6-7-15 16,-6 7-18-16,0 0-20 0,0 0-6 0,0 0-9 15,0 0-16-15,24 10-2 0,-24-10-10 0,10 4-8 16,-4 3-9-16,-1 0-7 0,-5-7-7 16,13 11-5-16,-10-5-6 0,3 2-5 0,0-2-2 0,0 1-5 15,0 0-4-15,0 1-4 0,0-2 1 0,-3 1-9 16,-3-7-1-16,10 13-1 0,-10-13-1 0,6 11-3 16,-3-4 4-16,-3-7-6 0,6 5-1 0,-6-5 1 15,5 9-3-15,-5-9 3 0,0 0-5 0,0 0 3 16,13 0-3-16,-13 0-8 0,0 0-3 0,14-10-8 0,-14 10 0 15,13-11-9-15,-3 3-5 0,1-1 4 16,-2-5-4-16,3 3-7 0,-3-2 8 0,1-1 1 16,2 2 0-16,-2-1 3 0,2 2 1 0,0-2 3 0,2 4 2 15,-7-3 0-15,5 2 2 0,-4 3-2 0,4-3 7 16,-3 6-5-16,1-3 6 0,0 3 5 16,-1-2 4-16,0 2 3 0,-9 4-3 0,20-4 7 0,-8 4 3 15,-12 0-1-15,20 2 2 0,-8 0 3 0,-3 2-5 16,0 2 3-16,5 1 2 0,2 0 3 0,-4 4-1 15,1-4-5-15,-2 4 2 0,-1-1-2 0,-1-1 0 16,3 3-3-16,-3-1 2 0,0-3 0 0,-1 4-5 16,-2-2 2-16,-2-1-2 0,2 1 2 0,-2-2-2 15,-1 0-9-15,2 0-16 0,-1 2-13 0,-4-10-13 16,8 12-10-16,-8-12-12 0,6 11-10 0,-6-11-21 16,3 8 0-16,-3-8-13 0,7 3-31 0,-7-3-148 15,0 0-308-15,0 0 137 0</inkml:trace>
          <inkml:trace contextRef="#ctx0" brushRef="#br0" timeOffset="150944.41">11761 10409 98 0,'0'16'186'0,"0"-16"-12"15,-6 22-5-15,5-5-5 0,-5 2-9 0,-2 4-3 16,-1 1-9-16,-1 5-10 0,1-5-4 0,-2 3-5 16,-2 7-10-16,1-7 0 0,2-2-10 0,-1 1-7 15,-2-1-8-15,4 0-6 0,-3 2-5 0,3-5-9 16,-3-1-6-16,0 1-8 0,3 2-3 0,0 0-5 16,2-4-6-16,-1-2-2 0,1 3-5 0,-1 0 0 15,1-7-2-15,-1 3-3 0,3-2-18 0,-1-1-21 0,0 3-20 16,0-3-27-16,0-1-17 0,0 2-25 0,4-8-30 15,-2 4-17-15,4-11-49 0,-3 9-151 16,3-9-374-16,0 0 166 0</inkml:trace>
          <inkml:trace contextRef="#ctx0" brushRef="#br0" timeOffset="151597.1">12085 10706 89 0,'0'0'177'0,"7"-10"-16"16,-7 10-9-16,11-4-19 0,-11 4-10 0,10-2-15 15,-10 2-11-15,17 0-3 0,-17 0-6 0,16 0-4 16,-16 0-8-16,19 1-4 0,-8 3-8 0,-2-3-2 16,0 2-9-16,-9-3 2 0,16 7-8 0,-10-3-4 15,-6-4-3-15,9 10-4 0,-9-10 2 16,7 9-5-16,-2-4 4 0,-5-5 2 0,0 13 6 0,0-13 0 16,-6 15-1-16,6-15 0 0,-9 14-3 0,3-7 0 15,-3-1-5-15,2 5 1 0,-2-4-6 0,1 0-3 16,1 0 0-16,1 0-3 0,-5-2-3 0,4 2-1 15,7-7-5-15,-9 11 4 0,9-11-7 0,-9 6 1 16,9-6-1-16,-4 9-2 0,4-9 2 0,0 0-1 16,0 11-1-16,0-11 0 0,0 0-4 0,10 11 4 15,-10-11-3-15,13 6 1 0,-2-5-3 0,-2 2 1 16,-9-3-2-16,21 6 2 0,-11-4-10 0,2 0 6 16,3-2 3-16,-6 4-4 0,3-3 1 0,1 1 0 0,-2 2-3 15,-1-2 0-15,2 2-1 0,-12-4 0 0,21 1-1 16,-11 3 3-16,-1-1-4 0,-9-3 3 15,17 7-1-15,-10-1 0 0,-4 0-1 0,-3-6 1 0,8 12-1 16,-5-5 1-16,-3-7 1 0,3 16 1 0,-3-16 4 16,0 16 3-16,-2-7 5 0,2-9-1 0,-13 20 1 15,4-9 4-15,-6-5 1 0,1 4-1 0,-1 0 0 16,-1-4-3-16,-3 1-2 0,1 0 2 0,-2-2-1 16,-1 1-1-16,2-1-4 0,1 1 0 0,3-6 1 15,-3 2 0-15,3 2-1 0,2-4 0 0,-3 1-2 16,4 2 1-16,12-3 0 0,-24-3-9 0,24 3-6 15,-20-1-11-15,20 1-11 0,-13-3-20 0,13 3-6 16,-13-3-20-16,13 3-14 0,0 0-24 0,-6-11-24 16,6 11-22-16,0 0-206 0,12-20-397 0,0 9 175 15</inkml:trace>
          <inkml:trace contextRef="#ctx0" brushRef="#br0" timeOffset="152123.41">12654 10241 39 0,'0'0'155'0,"0"0"-9"0,0 0-8 0,0 0-6 0,26 22-13 16,-17-12-7-16,3 5-1 0,3 2-7 0,0 5-2 16,1 1-5-16,0 10-8 0,4 0-2 0,-1 6-6 15,-1-1 3-15,-2 0-2 0,1 4-9 16,-4 0 0-16,2-3-5 0,-3 3-12 0,-3-2-1 0,-1-4-6 15,-3 3-5-15,0-2-3 0,-4-2-4 0,-2-6 0 16,-4-2-3-16,0-2-3 0,-3 3-2 0,1 0-4 16,-5-1 0-16,3-5-21 0,-6 3-18 0,-2-1-23 15,2 0-30-15,1-6-23 0,0 1-27 0,4-5-29 16,-4-3-169-16,7 0-341 0,1-4 151 0</inkml:trace>
        </inkml:traceGroup>
        <inkml:traceGroup>
          <inkml:annotationXML>
            <emma:emma xmlns:emma="http://www.w3.org/2003/04/emma" version="1.0">
              <emma:interpretation id="{01181EAA-2C24-4C10-96AE-A4E0BE11A233}" emma:medium="tactile" emma:mode="ink">
                <msink:context xmlns:msink="http://schemas.microsoft.com/ink/2010/main" type="inkWord" rotatedBoundingBox="14654,11301 15956,11306 15953,12070 14650,12064"/>
              </emma:interpretation>
            </emma:emma>
          </inkml:annotationXML>
          <inkml:trace contextRef="#ctx0" brushRef="#br0" timeOffset="152542.38">13600 10806 185 0,'0'0'186'0,"9"-7"-13"0,-9 7-16 0,15-3-11 0,-6 1-4 16,-9 2-11-16,24-5-13 0,-12 5-5 0,4-3-7 15,2 3-11-15,1-2-3 0,7 2-5 0,1-1-9 16,-4 1-4-16,7 0-5 0,0-1-9 0,1 1-2 15,-2-3-4-15,1 3-8 0,-2 0-6 0,-1 0 0 16,0 0-4-16,2 0-5 0,-2-1 0 0,-4-1-9 16,-3 2 3-16,0 0-5 0,-2 0-1 0,1 0-2 15,-2 2 2-15,-4-2-3 0,3 0-5 0,-7 1-2 16,-9-1-8-16,18-1-12 0,-18 1-11 0,15 1-14 16,-15-1-15-16,0 0-8 0,12 0-11 0,-12 0-15 15,0 0-21-15,0 0-20 0,0 0-36 0,0 0-135 16,-43-8-321-16,26 6 142 0</inkml:trace>
          <inkml:trace contextRef="#ctx0" brushRef="#br0" timeOffset="152845.04">13834 10559 146 0,'0'0'200'0,"0"0"-19"0,0 0-19 0,-4-11-14 16,4 11-15-16,0 0-3 0,0 0-1 0,0 0-6 16,0 0-5-16,9 32-3 0,-6-20-3 0,-2 1-5 15,-1 1-9-15,2 4-1 0,1-1-4 0,-2 1-6 16,2 6-5-16,-3 0-8 0,3-3-7 0,-1 2-2 16,-1-1-10-16,3 1-1 0,-2-4-6 0,-1-1-3 15,4 2-6-15,-4-3-3 0,4 2-3 0,-1-2 0 16,-2 0-5-16,-1-3 0 0,5 0-5 0,-1 0-1 15,-2-1-13-15,-2-3-21 0,5 5-19 0,-1-8-19 0,-2 2-22 16,3-1-28-16,-6-8-27 0,10 11-33 0,-2-8-59 16,-8-3-140-16,13 2-388 0,-13-2 172 15</inkml:trace>
          <inkml:trace contextRef="#ctx0" brushRef="#br0" timeOffset="153207.36">14711 10327 28 0,'0'0'205'16,"0"0"-20"-16,0 0-16 0,0 0-9 0,0 0-3 0,0 0-1 15,3 29-8-15,0-18-3 0,0 3-3 16,0 4-4-16,0-1-6 0,1 9-7 0,2 0-10 16,2 1-6-16,2 9-11 0,2-1-6 0,2 1-9 0,2-2-6 15,-2 2-7-15,0-3-6 0,-5 3-4 0,5-9-7 16,-1 7-6-16,-1 0-4 0,-1-6-25 0,-4-2-19 15,-1 10-32-15,-3-8-38 0,0-1-27 0,-6-1-41 16,0-1-39-16,-1-1-206 0,1-6-415 0,-2-1 185 16</inkml:trace>
        </inkml:traceGroup>
      </inkml:traceGroup>
    </inkml:traceGroup>
    <inkml:traceGroup>
      <inkml:annotationXML>
        <emma:emma xmlns:emma="http://www.w3.org/2003/04/emma" version="1.0">
          <emma:interpretation id="{213953AC-B84A-482B-80F2-598888DC78F5}" emma:medium="tactile" emma:mode="ink">
            <msink:context xmlns:msink="http://schemas.microsoft.com/ink/2010/main" type="paragraph" rotatedBoundingBox="3236,12550 15493,12601 15488,13880 3231,138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76CFF2A-FC3E-4804-B9CF-FDDE015E87C2}" emma:medium="tactile" emma:mode="ink">
              <msink:context xmlns:msink="http://schemas.microsoft.com/ink/2010/main" type="line" rotatedBoundingBox="3236,12550 15493,12601 15488,13880 3231,13828"/>
            </emma:interpretation>
          </emma:emma>
        </inkml:annotationXML>
        <inkml:traceGroup>
          <inkml:annotationXML>
            <emma:emma xmlns:emma="http://www.w3.org/2003/04/emma" version="1.0">
              <emma:interpretation id="{B2615F7B-9548-4159-A1B7-4DB1BB181992}" emma:medium="tactile" emma:mode="ink">
                <msink:context xmlns:msink="http://schemas.microsoft.com/ink/2010/main" type="inkWord" rotatedBoundingBox="3235,12824 5692,12834 5688,13695 3231,13685"/>
              </emma:interpretation>
            </emma:emma>
          </inkml:annotationXML>
          <inkml:trace contextRef="#ctx0" brushRef="#br0" timeOffset="155602.37">2319 12058 23 0,'0'0'134'0,"0"0"-4"0,0 0-9 0,0 0-5 15,0 0-6-15,0 0-2 0,0 0-3 0,0 0-4 0,0 0 3 16,0 0-2-16,0 0-5 0,0 0-7 15,0 0-4-15,0 0-2 0,0 0-6 0,0 0-8 0,0 0-6 16,0 0-11-16,0 0-5 0,0 0 0 0,-18-2 0 16,18 2-9-16,-6 11 2 0,6-11 3 0,-4 14-4 15,-1-8-2-15,5-6-4 0,-4 18-1 0,1-8-4 16,-2 4-2-16,4-4 0 0,1-10-5 0,-5 22 4 16,8-10-7-16,-1 1-4 0,-2-4 3 0,4 2-4 15,-1 0 1-15,-1-4-1 0,4 0-2 0,-6-7 1 16,7 17-3-16,-1-12 2 0,0 0-3 0,-6-5 3 15,17 7-4-15,-8-3 3 0,0-4-3 0,-9 0-4 16,19 3 4-16,-9-3 1 0,-10 0-4 0,27-11 3 16,-15 8 0-16,-3-2-4 0,6-5-1 0,1 2-2 15,-1 1-4-15,3-4-6 0,-4 0-12 0,-1 0 5 16,-2-2-6-16,-1 0 0 0,-3-1 1 0,2-1 2 0,0 1 2 16,-1 0 0-16,-5-1 0 0,3-1 2 0,-3 2 5 15,-2 0-3-15,-1 3 0 0,0 11 4 16,-4-22 4-16,4 13-1 0,0 9-1 0,-6-18 6 0,1 8-2 15,-1 4 1-15,6 6 2 0,-12-14 2 0,2 10 1 16,1-1 0-16,9 5 2 0,-25-8 6 0,10 4-1 16,1 4 2-16,1 0 1 0,-7 0 6 0,3 3 0 15,0-2 5-15,-1 1 4 0,2 2-2 0,-2 2-7 16,0-1 6-16,3 4-1 0,-3-2-1 0,2 4-2 0,2 0-3 16,-2 2 3-16,6-2-1 0,-2 3-7 15,0-2 0-15,4 3 0 0,1-4 4 0,-1 4-6 16,2-5 1-16,2 6-1 0,1-3-1 0,0-5 0 0,3 7-2 15,0-1 0-15,0-14 2 0,6 18-3 0,-2-11 1 16,4 3 0-16,-1-3 1 0,4 0 0 16,2 3-1-16,1-3-2 0,-1 1 0 0,3-2-3 0,1-1 3 15,-1-3-1-15,4 2-6 0,-2-5-9 0,2-2-4 16,0 2-12-16,2-5-3 0,5 3-14 0,-2-5 6 16,1 2-6-16,-8-1-3 0,0 0 3 0,-1 1-4 15,-2-2-4-15,3-3-1 0,-4 0-2 0,1-1 7 16,-4-2-1-16,3 3 11 0,-4-6 1 0,-1 3 4 15,-1 3 1-15,2-4 3 0,-2 4-1 0,-2-2 11 16,0 6-3-16,-3-6 25 0,1 4 4 0,-4 9 0 16,6-15 9-16,-6 15 1 0,2-8 1 0,-2 8-2 15,2-11-6-15,-2 11 0 0,0 0-2 0,0 0 1 16,0 0 3-16,0 0 6 0,0 0 5 0,0 0 2 16,-16 25 6-16,10-14 2 0,0 2-1 0,-1 1-1 15,1 0-4-15,1 2 0 0,-2 0-6 0,1 8 1 0,3-8-3 16,-2 0-1-16,4 1-5 0,1 4 4 0,-2-5-5 15,2 2 1-15,2-1-1 0,-1-3-17 0,2 2-11 16,0-4-17-16,-1-1-20 0,2-2-21 0,4 0-34 16,-2 0-20-16,6-1-30 0,-5-3-179 0,1-2-364 15,2 0 161-15</inkml:trace>
          <inkml:trace contextRef="#ctx0" brushRef="#br0" timeOffset="155933.86">3084 12095 189 0,'0'0'190'16,"38"2"-10"-16,-19-2-7 0,-3 1-12 0,10-4-8 15,1 6-7-15,-1-3-7 0,4 2-12 0,-1-2-8 16,2 2-12-16,-4-2-8 0,1 0-10 0,-1 3-10 16,-2-3-4-16,-5 2-7 0,-1-2-8 0,-3 0-7 15,7 2-5-15,-8 1-3 0,1-2-6 0,-2-1-3 16,-3 2-4-16,0 2-4 0,-11-4-1 0,15 4-3 16,-6-4-5-16,-9 0-12 0,16 1-15 0,-16-1-15 15,11 3-12-15,-11-3-18 0,9 6-9 0,-9-6-17 16,0 0-15-16,9 4-20 0,-9-4-19 0,0 0-44 15,0 0-112-15,0 0-314 0,0 0 139 0</inkml:trace>
          <inkml:trace contextRef="#ctx0" brushRef="#br0" timeOffset="156193.16">3229 12266 92 0,'27'6'195'16,"-27"-6"-15"-16,27 1-10 0,-9 2-11 0,2-3-5 15,0 1-11-15,5 1-14 0,2 2-11 0,-8-3-11 16,1-2-11-16,4 2-12 0,-6 2-3 0,-1 0-11 16,-2-1-2-16,3-2-10 0,-3 4-6 0,-1-4-7 15,2 4-2-15,-1 0-15 0,0 0-20 0,-3-2-17 16,-3-1-16-16,3 3-14 0,0-3-17 0,-4 2-18 15,1 1-39-15,3-2-24 0,3-2-135 0,0 0-294 16,0-2 131-16</inkml:trace>
          <inkml:trace contextRef="#ctx0" brushRef="#br0" timeOffset="156587.6">3990 12061 73 0,'0'0'212'0,"0"-11"-15"0,0 11-12 15,1-16-19-15,1 7-13 0,-2 9-11 0,4-17-12 16,-1 6-6-16,3 1-14 0,-3-1-12 0,1-2-3 16,1 2-9-16,-4 1-5 0,4 2-5 0,-1-3-3 15,1 3-6-15,1-1-4 0,-3 0-5 0,-3 9-9 16,4-15-1-16,-4 15-3 0,5-11-3 0,-5 11-2 0,7-7-2 15,-7 7-6-15,0 0-4 0,0 0-4 16,2-11-3-16,-2 11-4 0,0 0-1 0,0 0-1 16,0 0-4-16,0 0 3 0,0 0-1 0,0 0 4 0,-11 36 1 15,8-24 3-15,0 3 4 0,-1 1 3 16,1 0-2-16,-3 5 7 0,4-1-5 0,-1 3 0 16,2-1-3-16,1 2 0 0,1 0-2 0,-1-1-1 0,5-1-2 15,-4 1-2-15,1 2 1 0,4-4 1 0,-2 3-6 16,-1 1-3-16,3-9-3 0,0-1-13 0,-4 3-20 15,4-2-18-15,-2-3-25 0,4 2-21 0,-7-4-14 16,5 1-28-16,0-1-28 0,1-5-28 0,1 0-191 16,1-2-408-16,0-1 182 0</inkml:trace>
          <inkml:trace contextRef="#ctx0" brushRef="#br0" timeOffset="156813.74">4616 12343 120 0,'0'0'229'0,"7"10"-12"15,-1-3-17-15,-1 0-18 0,-4 4-13 0,2-1-12 0,-3 0-11 16,0 4-15-16,0 1-8 0,-3 3-13 0,0-5-11 16,-3 5-10-16,-4 2-9 0,1 1-7 0,-3 0-5 15,3-5-3-15,-7 2-20 0,2 0-23 0,-5 0-19 16,4 0-29-16,2-1-28 0,-7 3-18 0,1-7-28 15,5-1-31-15,-1-1-194 0,1-3-350 0,2 1 155 16</inkml:trace>
        </inkml:traceGroup>
        <inkml:traceGroup>
          <inkml:annotationXML>
            <emma:emma xmlns:emma="http://www.w3.org/2003/04/emma" version="1.0">
              <emma:interpretation id="{F3B0BEEB-88E6-4FB2-970E-EB327EBB548F}" emma:medium="tactile" emma:mode="ink">
                <msink:context xmlns:msink="http://schemas.microsoft.com/ink/2010/main" type="inkWord" rotatedBoundingBox="6605,12776 9118,12787 9114,13853 6600,13842"/>
              </emma:interpretation>
            </emma:emma>
          </inkml:annotationXML>
          <inkml:trace contextRef="#ctx0" brushRef="#br0" timeOffset="157791.6">5553 11808 89 0,'0'0'221'0,"5"-10"-22"0,-5 10-19 0,0 0-17 16,0 0-22-16,0 0-11 0,0 0-6 0,0 0-3 0,0 0-4 15,11 31 0-15,-11-17-7 0,0 4-5 16,0-2-8-16,0 6-5 0,-5 0-10 0,4 3-5 0,1-2-8 16,-2 1-3-16,-1 1-9 0,3-4-2 0,0 3-6 15,0-2-7-15,0-5 0 0,0 5-5 0,0-2-4 16,3-6-3-16,-3 3-1 0,-3 0-7 15,3-3 4-15,0 0-8 0,0-14 1 0,0 17 0 0,0-17-3 16,0 16-1-16,0-16 0 0,3 9-2 0,-3-9 1 16,0 0 1-16,2 10-4 0,-2-10-1 15,0 0-10-15,15 0-4 0,-15 0-5 0,0 0-11 0,33-14-7 16,-21 6-8-16,1 1-8 0,5-1-6 0,1-7 4 16,-4 7-3-16,2-1 3 0,-1-2 10 0,0-1 1 15,1 3 4-15,-2 0 1 0,3 1-1 0,-3 1 3 16,-2-2 3-16,0 4 5 0,5-2 5 0,-3 0-4 15,0 3 2-15,-1-2 10 0,-1 5 2 0,3 0 4 0,-1-4 4 16,-1 5 3-16,-14 0 2 0,22 0-2 0,-8 0-3 16,-4 3 2-16,-1 0 0 0,0 2-11 15,1 1 15-15,-10-6-2 0,11 12 6 0,-8-4 5 0,3 4 1 16,-3 2-1-16,0 1 2 0,-3-2-3 0,-3 4 4 16,0-4 0-16,0 1-1 0,-6-1-1 0,1 3 3 15,-1-3 2-15,-1 2-3 0,-4-2-2 0,-5-4-3 16,0 5-2-16,2-3 1 0,-5-3-2 0,0 3-1 15,2-6 1-15,-7 0-3 0,8-1 3 0,3 0-7 16,-4-1 4-16,2 0-5 0,2-3-10 0,-1 0-16 16,1 0-7-16,6 0-20 0,10 0-15 0,-23-4-14 15,13 2-29-15,10 2-25 0,-9-11-43 0,9 11-179 16,-3-13-382-16,3 13 169 0</inkml:trace>
          <inkml:trace contextRef="#ctx0" brushRef="#br0" timeOffset="158025.44">6420 12228 53 0,'8'-1'220'0,"-8"1"-15"15,28-4-16-15,-11 1-12 0,2 3-14 0,-3-1-12 16,4-1-4-16,5 2-14 0,-1 0-7 0,4 2-10 15,-4-4-8-15,5 4-7 0,-7-1-11 16,3 3-3-16,2-1-14 0,-1-2-3 0,0-1-7 16,-6 0-4-16,-1 2-8 0,1 3-4 0,-4-3-10 0,3-2 4 15,-2 0-8-15,-2 5-5 0,-2-5-12 0,-5 3-13 16,3 0-26-16,-11-3-20 0,14 5-14 0,-14-5-18 16,6 8-22-16,-6-8-30 0,0 0-36 0,0 0-171 15,-25 12-361-15,5-9 159 0</inkml:trace>
          <inkml:trace contextRef="#ctx0" brushRef="#br0" timeOffset="158275.59">6370 12430 67 0,'18'-1'179'16,"1"1"-17"-16,14 0-12 0,6 0-12 0,-7 0-15 15,1-2-7-15,9 2-7 0,0-1-13 0,-3 1-5 16,-10-3-12-16,-2 3-5 0,2 0-17 0,-7 3-18 16,-3-2-27-16,-2-1-21 0,-4 2-36 0,4-1-33 15,-6 2-149-15,-11-3-246 0,20-3 110 0</inkml:trace>
          <inkml:trace contextRef="#ctx0" brushRef="#br0" timeOffset="158913.75">7274 12014 64 0,'0'0'213'16,"0"-11"-20"-16,0 11-16 0,0 0-19 0,3-14-10 15,-3 14-17-15,13-6-12 0,-7 1-16 0,-6 5-7 16,22-6-9-16,-8 6-8 0,-4-2-5 0,10 1-10 16,-1-2-7-16,0 3-6 0,1 3-6 0,-4-2-1 15,4 1-5-15,-1 2-9 0,0-2 1 0,-4 3-2 16,-1-1-1-16,-1-1-8 0,0 4-2 0,-4 0 1 15,0 1-2-15,-4-1-3 0,1 1 4 0,-3 1-2 16,1 0 3-16,-4-9-2 0,-4 18 3 0,4-18 2 16,-12 21 3-16,4-10-4 0,-5 1 1 0,-2-1-2 15,2-2-2-15,-10 4-6 0,1-2 3 0,3-1 2 0,2-3-3 16,1 4-8-16,-1-4 4 0,4 0 1 0,1 0-2 16,-1-3-3-16,7 3 0 0,-2-1 1 0,8-6 0 15,-16 7-4-15,13-3 1 0,3-4 0 0,-9 9-1 16,9-9-2-16,0 0-4 0,-5 8 8 0,5-8-5 15,0 0 3-15,14 13-6 0,-14-13-3 0,10 8 1 16,-1-5-3-16,2 1 2 0,0-1 3 0,6-2-3 16,-4 5 1-16,4-4 1 0,-4 2-1 0,7-3-2 15,-3 3 3-15,-6-1 0 0,5 0-1 0,-5-2 6 0,-2 5-1 16,4-5 9-16,2 5 7 0,-8-4-1 0,5 3 0 16,-4-1 3-16,5 2-1 0,-4 1 1 15,-1-3 3-15,1 1 0 0,-3 1-6 0,1 1 5 0,-1 0 0 16,0 0-2-16,1 3 3 0,-4-2 1 0,-3-8-2 15,3 13-2-15,-3-2 7 0,0-11 0 0,0 17 1 16,0-17-2-16,-9 17-1 0,2-10 0 0,-2 2-1 16,-1 0-6-16,-2-2 4 0,-5 0 0 0,4 3-5 15,-7-3-1-15,7 0 1 0,-3 0-13 0,-1 1-14 16,2-2-13-16,-6 1-18 0,4-2-12 0,0 1-16 16,1 1-19-16,2-2-20 0,1-3-19 0,4 2-12 15,3-1-17-15,6-3-9 0,0 0-169 0,0 0-362 16,0 0 161-16</inkml:trace>
          <inkml:trace contextRef="#ctx0" brushRef="#br0" timeOffset="159129.82">8025 12420 104 0,'14'0'256'16,"-14"0"-17"-16,0 0-17 0,15 7-11 0,-11-1-16 0,-4-6-13 15,6 12-16-15,-6-4-18 0,0-8-9 0,0 24-13 16,0-10-11-16,-6 1-14 0,2 2-5 0,-2 5-10 16,-3-2-10-16,-5 3-6 0,1 1-4 0,-2 1-21 15,-9 6-25-15,-4 0-32 0,1 0-35 0,-1-4-37 16,-2 3-36-16,-2-6-45 0,3 2-208 0,6-8-404 16,-1 0 180-16</inkml:trace>
        </inkml:traceGroup>
        <inkml:traceGroup>
          <inkml:annotationXML>
            <emma:emma xmlns:emma="http://www.w3.org/2003/04/emma" version="1.0">
              <emma:interpretation id="{ABB863F9-D817-4C97-ACB3-31F3F0DC644B}" emma:medium="tactile" emma:mode="ink">
                <msink:context xmlns:msink="http://schemas.microsoft.com/ink/2010/main" type="inkWord" rotatedBoundingBox="9947,12578 12059,12587 12054,13622 9943,13613"/>
              </emma:interpretation>
            </emma:emma>
          </inkml:annotationXML>
          <inkml:trace contextRef="#ctx0" brushRef="#br0" timeOffset="160542.36">8893 12266 74 0,'0'0'192'16,"0"0"-11"-16,0 0-13 0,27-4-8 0,-11 3-12 16,2 2-8-16,2-1-10 0,7-1-6 0,5 2-13 0,0 3-2 15,-2-4-11-15,-1 2-10 0,13 2-8 16,-14-3-9-16,-1 0-8 0,3 1-2 0,-6 1-14 16,0 3-18-16,-5-2-21 0,1-1-21 0,-4 1-20 0,3 0-24 15,1 0-34-15,-1 0-30 0,-5-2-55 16,4-4-90-16,-2 2-287 0,0 0 128 0</inkml:trace>
          <inkml:trace contextRef="#ctx0" brushRef="#br0" timeOffset="160277.25">9347 11809 31 0,'0'0'163'0,"4"-8"-9"0,-4 8-15 0,9-10-3 15,-9 10-14-15,7-10-11 0,-7 10 0 0,9-11-7 16,-7 1-7-16,-2 10-10 0,7-15-7 0,-2 6-10 16,-5-2-6-16,3 2-1 0,-3-2-8 0,0 11-8 15,0-24-1-15,0 15-3 0,-3-2-8 0,3 11-2 16,-6-18-7-16,1 11-2 0,-4-1-3 0,2 4 0 0,-8-3-4 16,5 3-2-16,-4 0 4 0,-2 0-4 15,1 2-2-15,-2 2 1 0,1-2-2 0,16 2 1 0,-25 5 1 16,8-1 1-16,4-1 2 0,1 4-3 0,-1 0-12 15,-1 2 13-15,7 2-1 0,-5 1 7 0,3 1 3 16,1 4-2-16,2-2 4 0,-4 4 3 0,7 3 6 16,3 0 5-16,0 6-1 0,0-6 2 0,0 4-1 15,3 0 5-15,3 2-5 0,-2-2-1 0,-1-1-2 16,8 3 3-16,-5-4-3 0,0 1-5 0,3 0 0 16,-5 1-1-16,5 0-6 0,-3-1 2 0,-1-1-2 15,-2 4 0-15,5-1-4 0,-3 1-1 0,1-4 0 16,-3 2-2-16,1 0-2 0,-2-5 4 0,2 2-7 15,-1 1 4-15,0-7-5 0,3 4-3 0,-4-3 0 16,-1-1 2-16,1 1-2 0,-2-5 1 0,3 4-4 16,-3-3 5-16,0-1-4 0,0-4-2 0,0 6 3 0,3-3-11 15,-3-2-9-15,0-10-13 0,-3 16-13 16,3-16-14-16,-3 16-16 0,3-16-19 0,-2 14-10 16,-1-10-17-16,3-4-21 0,-6 10-17 0,6-10-26 0,-13 4-177 15,13-4-383-15,0 0 170 0</inkml:trace>
          <inkml:trace contextRef="#ctx0" brushRef="#br0" timeOffset="160828.09">9812 12087 61 0,'-24'5'212'16,"11"-2"-14"-16,-4 2-11 0,2 0-11 0,-1 3-11 16,5 2-11-16,-2 0-11 0,1 1-8 0,0-1-11 0,2 1-10 15,-4 4-12-15,8 0-2 0,0 1-9 0,2-4-5 16,1 6-6-16,3-4-7 0,0 0-8 16,0 1 0-16,3-2-6 0,1-2-6 0,-1 0-6 0,0 0-1 15,6-2-6-15,-3 5-1 0,2-6-5 0,-1 4 0 16,2-5-19-16,2 4-19 0,0-4-25 0,3 0-28 15,-1 3-23-15,-4-5-33 0,8-2-29 0,-1 0-57 16,-4-3-147-16,6-3-374 0,1 0 165 0</inkml:trace>
          <inkml:trace contextRef="#ctx0" brushRef="#br0" timeOffset="161257.74">10077 12254 43 0,'0'0'182'16,"0"0"-10"-16,0 0-13 0,0 0-14 0,14 18-8 16,-14-18-15-16,4 12-8 0,-4-12-15 0,2 15-6 0,1-7-6 15,-3-8-6-15,0 14-6 0,0-14-9 0,-3 17-5 16,3-17-5-16,0 12-4 0,0-12-8 16,0 15-4-16,0-15-2 0,0 9-6 0,0-9 2 0,0 0-2 15,-2 14-11-15,2-14 7 0,0 0-3 0,0 0-7 16,5 10 3-16,-5-10 0 0,0 0-7 15,0 0-3-15,0 0-3 0,0 0-11 0,0 0-4 0,24-18-3 16,-15 12-5-16,-3-1-7 0,5 0-8 0,-3-4-7 16,4 0 4-16,0-1 2 0,-2 1 8 0,1 0 0 15,-1 1 6-15,3 1 11 0,-2 0-1 0,1-1 6 16,-5 5 10-16,2-2 4 0,-3 1 8 0,6 1 3 16,0 3 5-16,-12 2 5 0,24-6-2 0,-14 5 3 0,2 1-1 15,3 3-1-15,-15-3-4 0,20 0 0 0,-10 5-4 16,-2 1-1-16,-1 4-2 0,3 0-2 15,-5-1-2-15,-1-1-8 0,2 1 6 0,-3 1-1 0,2 2-2 16,-5-2 3-16,1 3-2 0,-1-2-2 0,0-11 2 16,-6 22-8-16,5-14-16 0,-2 3-19 0,-3-4-14 15,1 4-15-15,5-11-23 0,-9 13-12 0,4-8-18 16,5-5-19-16,-11 8-31 0,11-8-123 0,0 0-305 16,-15-1 135-16</inkml:trace>
          <inkml:trace contextRef="#ctx0" brushRef="#br0" timeOffset="161563.44">10813 11917 165 0,'18'4'196'0,"-2"-2"-5"0,2 2-14 0,-3 1-11 0,4 0-16 15,-1 4-16-15,-3 3-12 0,-3 0-9 0,1 1-15 16,1 1-2-16,-5 3-9 0,0-2-7 0,-2 7-6 16,1 1 0-16,-7-8-3 0,-1 4-7 0,-1 4-4 15,-4 0 0-15,-4-2-8 0,-3-1-2 0,3 2-5 16,-3-2-4-16,-3-2-3 0,-1 3-4 0,0-3-2 16,2-1-5-16,2-3-2 0,0-1-1 0,0-2-5 15,2 1-19-15,-1 0-26 0,3-1-10 0,-3-3-19 16,4 2-12-16,5-3-18 0,2-7-10 0,-4 14-23 15,4-14-19-15,0 0-188 0,0 0-351 0,18 10 156 16</inkml:trace>
        </inkml:traceGroup>
        <inkml:traceGroup>
          <inkml:annotationXML>
            <emma:emma xmlns:emma="http://www.w3.org/2003/04/emma" version="1.0">
              <emma:interpretation id="{7E78C484-C519-4562-BBC1-538FEDB517C2}" emma:medium="tactile" emma:mode="ink">
                <msink:context xmlns:msink="http://schemas.microsoft.com/ink/2010/main" type="inkWord" rotatedBoundingBox="12597,12920 15492,12932 15490,13464 12594,13452"/>
              </emma:interpretation>
            </emma:emma>
          </inkml:annotationXML>
          <inkml:trace contextRef="#ctx0" brushRef="#br0" timeOffset="162095.03">11543 12440 66 0,'11'4'222'0,"4"-4"-12"0,4-4-13 16,6 4-9-16,2 0-19 0,0 0-14 0,6 0-11 0,6 4-11 15,-9-8-14-15,2 1-9 0,-2 1-12 16,0 4-8-16,-5-2-9 0,1 0-7 0,-5-2-10 15,-2 4-5-15,0 1-19 0,-4-3-18 0,0 0-21 0,2 4-28 16,-8-4-18-16,7 1-19 0,-6-1-33 16,2 1-51-16,-12-1-163 0,26-6-336 0,-14 6 149 15</inkml:trace>
          <inkml:trace contextRef="#ctx0" brushRef="#br0" timeOffset="161921.68">11596 12212 220 0,'16'-2'213'0,"-1"-2"-14"0,3 2-14 0,-2 2-12 15,4 0-10-15,6 0-7 0,1 0-8 0,0 2-9 16,3-2-12-16,-6 4-6 0,6-4-9 0,-2 0-7 16,-3 2-8-16,2-2-8 0,0 1-8 0,-8-1-7 15,-2 4-7-15,1-4-6 0,0 3-10 0,-2-3-3 16,-3 3-5-16,1-3 0 0,-14 0-6 0,18 1-7 15,-11 2-4-15,-7-3-10 0,12 7-17 0,-4-4-10 16,-8-3-16-16,0 0-19 0,0 0-33 0,0 0-14 16,0 0-33-16,-15 21-37 0,4-17-51 0,2-1-130 15,-3 0-373-15,-3 1 164 0</inkml:trace>
          <inkml:trace contextRef="#ctx0" brushRef="#br0" timeOffset="162487.45">12516 12161 63 0,'6'-14'181'0,"1"1"-16"0,1 1-10 0,2-2-17 15,-1 3-7-15,-2-2-9 0,4 2-6 0,-1-4-11 16,1 2-6-16,1 0-6 0,-3 1 1 0,-2 0-13 15,4 1-1-15,-7 3-5 0,2 2 4 0,-1-4-1 16,-5 10-3-16,7-11-5 0,-7 11 2 0,7-10-2 0,-7 10-9 16,5-6-8-16,-5 6-11 0,0 0-1 15,0 0-7-15,0 0 2 0,0 0-4 0,0 0-1 0,0 0 4 16,0 0 4-16,0 0 1 0,-6 37 8 0,4-20 1 16,-1-3-7-16,2 3 1 0,1 5 2 0,-2 1-1 15,-2-1-4-15,5 4-2 0,-1 0 2 0,0-1-6 16,3 0-4-16,-3-2-3 0,0 2-1 0,0-1-1 15,0-2-3-15,0 0 0 0,2-4-3 0,-1-2-2 16,-1 1-11-16,0-3-22 0,3 3-21 0,-6-3-25 16,2 1-25-16,1-5-26 0,0 4-26 0,0-14-47 15,-5 18-43-15,5-18-160 0,-1 9-422 0,1-9 186 16</inkml:trace>
          <inkml:trace contextRef="#ctx0" brushRef="#br0" timeOffset="162953.37">13294 12045 149 0,'0'0'211'0,"0"0"-21"16,0 0-19-16,0 0-20 0,0 0-15 0,0 0-10 16,0 0-2-16,0 0-11 0,0 0-10 0,0 0-3 15,0 0-2-15,-19 24-5 0,19-24-7 0,-9 15-1 16,7-6-8-16,-4-2-4 0,6-7-5 0,-7 18-7 16,3-10-1-16,-2 0-4 0,3 2-9 0,3-10-2 15,-6 17-5-15,3-10-1 0,3-7-5 0,-3 14-1 0,3-14-1 16,-5 11-4-16,5-11 3 0,0 0 3 0,5 13 0 15,-5-13 3-15,12 6-6 0,-2-1 3 0,6-3-3 16,1-2-3-16,8-2-3 0,4 2 0 0,12 0-5 16,-3-6-2-16,8 1 0 0,3-2-2 0,5-3-3 15,-2 3-1-15,22-4 1 0,0 1-7 0,-19 0-18 16,21-3-18-16,-2-1-20 0,2 2-28 0,2 0-19 16,-6-1-17-16,-19 7-27 0,1-4-29 0,-3-1-225 15,-5 1-425-15,-4 2 188 0</inkml:trace>
        </inkml:traceGroup>
      </inkml:traceGroup>
    </inkml:traceGroup>
    <inkml:traceGroup>
      <inkml:annotationXML>
        <emma:emma xmlns:emma="http://www.w3.org/2003/04/emma" version="1.0">
          <emma:interpretation id="{4E9EB8BF-33AD-4365-AF00-A9851A59A4CB}" emma:medium="tactile" emma:mode="ink">
            <msink:context xmlns:msink="http://schemas.microsoft.com/ink/2010/main" type="paragraph" rotatedBoundingBox="3118,14032 26684,13316 26741,15197 3176,1591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CACAEED-7D86-46E4-8135-6E7DA3281350}" emma:medium="tactile" emma:mode="ink">
              <msink:context xmlns:msink="http://schemas.microsoft.com/ink/2010/main" type="line" rotatedBoundingBox="3118,14032 26684,13316 26741,15197 3176,15913"/>
            </emma:interpretation>
          </emma:emma>
        </inkml:annotationXML>
        <inkml:traceGroup>
          <inkml:annotationXML>
            <emma:emma xmlns:emma="http://www.w3.org/2003/04/emma" version="1.0">
              <emma:interpretation id="{9A3472A1-6965-48B4-9734-425AEA31D2F1}" emma:medium="tactile" emma:mode="ink">
                <msink:context xmlns:msink="http://schemas.microsoft.com/ink/2010/main" type="inkWord" rotatedBoundingBox="3121,14112 9894,13906 9941,15450 3168,15656"/>
              </emma:interpretation>
            </emma:emma>
          </inkml:annotationXML>
          <inkml:trace contextRef="#ctx0" brushRef="#br0" timeOffset="166383.61">2828 13110 123 0,'0'0'130'0,"0"0"-2"15,-12 10 2-15,12-10-17 0,0 0 2 0,-8 10 1 0,4-3-6 16,4-7-8-16,-8 12-9 0,4-4-3 15,4-8-7-15,-6 18-1 0,4-5 3 0,1-4-9 16,1-9-1-16,-1 22-5 0,-2-11-1 0,1 2-2 0,2 1 4 16,0 3-4-16,0-3-4 0,0 3 1 0,0 1-4 15,0-1-4-15,0-1-2 0,-1 2 2 16,1 1-7-16,0-5 1 0,-3 3-6 0,3-3-1 0,0 4 0 16,-2-1-2-16,2-3-4 0,0 3-1 0,-1-6-1 15,1 6-2-15,0-3-5 0,0-1 0 0,-2-1-3 16,2-12-2-16,0 19-3 0,2-10 0 0,-2-9-4 15,0 17 2-15,0-17-2 0,1 16-2 0,-1-16-1 16,0 13-2-16,0-13-1 0,5 13 2 0,-5-13-4 16,1 11-5-16,4-4-17 0,-5-7-12 0,4 11-13 0,0-5-16 15,-4-6-25-15,6 10-14 0,-6-10-21 16,8 10-17-16,-8-10-27 0,7 5-20 0,-7-5-177 16,0 0-385-16,14 0 171 0</inkml:trace>
          <inkml:trace contextRef="#ctx0" brushRef="#br0" timeOffset="166911.52">3069 13550 83 0,'0'0'167'0,"6"9"-12"0,-6-9-8 16,6 12-18-16,0-6-7 0,0 0-8 0,-1-1-10 15,-5-5-2-15,12 10-9 0,-6-3-6 0,-6-7-10 16,13 4-2-16,-7 1-4 0,-6-5-4 0,15 3-1 16,-8-1-6-16,-7-2-1 0,20 0-12 0,-20 0 2 0,19-2-9 15,-11-1 2-15,-8 3-9 0,19-5 2 16,-9 5-10-16,-10 0 1 0,20-10-2 0,-11 6-1 16,-9 4-6-16,13-7-2 0,-7 4-3 0,-6 3 2 0,15-11 2 15,-9 5-4-15,0 1-3 0,-6 5 1 16,7-11-1-16,-1 5-2 0,0-1 2 0,-6 7 1 15,5-17-1-15,-2 10 2 0,-3 7-1 0,1-17-1 0,-1 17-2 16,3-15 4-16,-3 15 1 0,-4-17 2 0,1 7 1 16,3 10 1-16,-6-18 2 0,0 12 3 0,1-2-1 15,5 8 3-15,-12-10-1 0,5 2 1 0,0 2 2 16,-1-1-3-16,-1 3-1 0,-1-3 1 0,-2 1-4 16,1 5 0-16,11 1-2 0,-25-4-1 0,12 2-3 15,-4 0-1-15,7 2 1 0,-4 2-2 0,-2-2-1 16,1 2 3-16,-3 1-4 0,5-5-1 0,-2 5-2 15,1 1 3-15,2-3-3 0,2 1 3 0,0 5-6 0,-4-1 2 16,5-3-4-16,-1 4 5 0,1-1-2 16,1 0-4-16,-2 5-13 0,2-3-11 0,2 3-16 0,0-3-12 15,4 3-10-15,2-11-13 0,-5 18-19 0,7-7-12 16,-2-11-25-16,4 20-21 0,0-13-185 0,4 3-364 16,-1-6 162-16</inkml:trace>
          <inkml:trace contextRef="#ctx0" brushRef="#br0" timeOffset="167710.37">3579 13648 47 0,'0'0'136'0,"0"0"-9"0,9 7-5 16,-9-7-10-16,0 0 0 0,6 10-6 0,-6-10-4 15,6 7-8-15,-6-7-6 0,2 7-5 0,-2-7-7 16,9 11 4-16,-8-5-6 0,-1-6-4 0,6 18-4 16,-4-11-2-16,-2-7-4 0,4 17-2 0,-2-10-4 15,-1 4-6-15,4-1 1 0,-4 2-6 0,1-1-2 0,1 4-3 16,-6-4-2-16,6 5 0 0,-3-4-3 16,0 2-2-16,0 2 0 0,0-1-10 0,0 0 4 15,0 1 0-15,0-5 1 0,-3 6-4 0,1-3-2 0,1 3 1 16,-4-3-1-16,4 1-3 0,-4-2 4 0,-1-1 5 15,3-2 0-15,-4-1 2 0,1 3 1 0,-2-4 3 16,2 1 2-16,-4-5 1 0,2 3 1 0,0-4 3 16,8-3-1-16,-20 4-4 0,10-1 4 0,-5-2-3 15,3-1 4-15,12 0-3 0,-28-5-3 0,14 1 2 16,-1-3-7-16,2 3 0 0,-1-1-3 0,1-2 0 16,-1 0-4-16,3 0-3 0,0 2-2 0,2-3-3 15,2 3-12-15,-4-2-13 0,2 0-13 0,2 1-13 16,7 6-16-16,-14-9-13 0,8 3-15 0,6 6-13 15,-11-5-22-15,11 5-17 0,0 0-27 0,-8-6-12 16,8 6-36-16,0 0-111 0,0 0-345 0,0 0 152 16</inkml:trace>
          <inkml:trace contextRef="#ctx0" brushRef="#br0" timeOffset="167321.86">3468 13634 95 0,'0'0'166'15,"0"0"-8"-15,13 0-9 0,-13 0-15 0,15 3-10 0,-15-3-9 16,18-3-10-16,-18 3-11 0,18-2-6 0,-8 0-11 16,-10 2-8-16,18-6-2 0,-6 3-8 0,-3 1-14 15,1-1 5-15,-1-3-1 0,6 2-10 0,-4 1 1 16,-2-2-1-16,3-3-8 0,-7 3 1 0,4-3-1 16,-9 8-2-16,12-13-3 0,-6 6-4 0,-1 1 1 15,-1-4-2-15,-4 10 0 0,6-16-1 0,-3 6-2 16,-3 10-2-16,0-20-1 0,-3 9 1 0,3 11 1 15,-6-17-3-15,2 6-3 0,-2 3 0 0,-2 2 3 16,-2-1 0-16,2 0-8 0,0 1 6 0,8 6 3 16,-20-11-5-16,7 5 1 0,1 4-5 0,-2-1 0 15,-2 1 4-15,1 2-6 0,0 0 6 0,15 0-4 16,-25 0 1-16,13 2-2 0,-2 3 0 0,0 1-1 16,5-1-12-16,-2 0 11 0,-1 2-2 0,2 0-12 15,1 0-11-15,4 3-9 0,-4-2-6 0,9-8-5 16,-4 18-21-16,1-10-8 0,1 3-9 0,2-11-10 0,2 18-9 15,1-8-8-15,1-2-21 0,2 0-122 16,0 2-270-16,0-5 120 0</inkml:trace>
          <inkml:trace contextRef="#ctx0" brushRef="#br0" timeOffset="168418.43">3912 13654 59 0,'0'0'183'0,"0"0"-21"16,0 0-17-16,0 0-10 0,0 0-7 0,0 0-9 16,0 0-4-16,0 0-11 0,0 0-1 0,7 35-5 15,-7-35-5-15,3 18 0 0,-3-7-6 0,3 3-2 16,-3-1-7-16,0 0-4 0,0 3-2 0,0-3 6 16,-1 4-9-16,2-2-4 0,-1-1-5 0,-1 4-2 15,1-5-7-15,-2 4-3 0,2-4-6 0,0-1-2 16,2 2-4-16,-7-4-4 0,8 6 0 0,-3-4-3 15,2-1-4-15,-2-1 0 0,0-10-3 0,0 18-1 16,1-8-4-16,-1-10 0 0,0 11-3 0,0-11-1 16,3 10-1-16,-3-10-3 0,0 0 5 0,0 0-2 15,2 14 0-15,-2-14 0 0,0 0 1 0,7 7-3 16,-7-7-2-16,0 0-2 0,0 0 0 0,20-9-1 0,-20 9 1 16,13-8-8-16,-13 8-6 0,15-8-7 0,-9 2-7 15,6-4-2-15,-5 2-1 0,2 1-5 0,3 0 0 16,2-2 4-16,-1-1-1 0,-2 2 5 15,-2 0-1-15,1 5 4 0,-1-4-1 0,3 1 6 0,-3 1 0 16,3-1 0-16,-5 1 2 0,4 0 2 0,-11 5 1 16,16-5 0-16,-6 2 1 0,-10 3 2 0,14-2 0 15,-14 2-1-15,15-1 1 0,-15 1 1 0,13 1 0 16,-13-1 1-16,14 2 1 0,-14-2 1 0,13 6 6 16,-13-6-7-16,12 5 4 0,-12-5-3 0,10 8 0 15,-7-3 1-15,-3-5 7 0,8 14-1 0,-7-8 3 16,4 5 0-16,-5-11 1 0,3 16 2 0,-3-10 2 15,0-6 1-15,-3 15 4 0,-2-5 5 0,-1-4 5 16,6-6-3-16,-9 14 0 0,-1-10 0 0,4 2-4 16,-4-2-1-16,10-4-1 0,-20 7 2 0,7-3-6 15,1-2 4-15,-5 3-6 0,6-5 0 0,0 5-1 16,11-5-1-16,-24 1-1 0,14-2-6 0,-5 2-10 16,15-1-13-16,-21 0-16 0,11 0-20 0,10 0-20 0,-17-1-26 15,17 1-22-15,-16-5-27 0,16 5-33 0,-14-5-163 16,14 5-373-16,-7-10 165 0</inkml:trace>
          <inkml:trace contextRef="#ctx0" brushRef="#br0" timeOffset="169362.19">4109 13383 168 0,'0'0'159'0,"-5"8"-9"15,5-8-11-15,0 0-11 0,-1 12-12 0,1-12-9 16,0 0-7-16,0 0-7 0,0 13-4 0,0-13-9 16,0 0-4-16,6 9-9 0,-6-9-4 0,0 0-9 15,10 6-2-15,-10-6-4 0,14 0-5 0,-14 0-2 0,19 1-4 16,-19-1-6-16,19-1-3 0,-7-5-3 0,3 3 1 16,2-1-6-16,-2 0-1 0,3-3-5 0,-4 3 3 15,0-4-3-15,1-1-2 0,-2 2-1 0,1 2-2 16,-1-5 2-16,-1 0-6 0,1 4 4 0,-5-5-1 15,4 1-5-15,-5 2 5 0,1 1-1 0,-2 0-2 16,1 0-2-16,-2-3-2 0,-5 10-1 0,6-13 2 16,-3 6 0-16,-3 7 1 0,4-8 0 0,-4 8 3 15,6-10-5-15,-6 10 4 0,0 0-4 0,3-11 3 16,-3 11-2-16,0 0 1 0,-9-13 2 0,9 13 1 16,0 0 0-16,-13-5-1 0,13 5 3 0,-14-2 2 15,14 2 0-15,-19 0 5 0,19 0 1 0,-17 6 4 16,2-2-2-16,5-3 3 0,-6 2 4 0,2 3 0 15,-2-2-1-15,2 3 4 0,2-2 0 0,-2 0-1 0,-3 2-4 16,7 0 0-16,-1 0 0 0,-2 0-1 0,7 0-4 16,-6 0-1-16,4 3 1 0,0 1-2 15,0-5 0-15,1 5-3 0,1-3 0 0,0 0 4 16,0 1-4-16,6-9-3 0,-6 14 0 0,1-7 1 0,5-7-2 16,-3 14 0-16,3-14-3 0,0 11 2 0,0-11 0 15,0 0 1-15,6 13-1 0,-6-13-3 0,8 8 1 16,-1-4 1-16,1-2 2 0,4 2 0 0,-12-4-7 15,22 0 4-15,-9 3-9 0,4-1-5 0,-2-2-9 16,3-2-8-16,-2-1-3 0,3-2-1 0,1 4-2 16,-1-3-4-16,2 0-5 0,-2 0 1 0,-5 2 2 15,5-2 0-15,-5 2-1 0,1 0 3 0,1-5 3 16,-7 6 5-16,-9 1 1 0,19-3 2 0,-19 3 1 16,15-3 1-16,-15 3 9 0,14 0-5 0,-14 0 2 15,0 0 5-15,15 3-4 0,-15-3 6 0,8 4 7 16,-2 3-1-16,-6-7 2 0,8 11 4 0,-4-1 0 15,-1-3-2-15,3 4 5 0,0-2-2 0,-3 7 0 16,3-3 1-16,2 4 0 0,-4-4-2 0,4 2-3 0,-4 2-17 16,5 1-22-16,-1-1-34 0,2 0-45 15,-3-3-53-15,2 1-123 0,6-1-318 0,2 3 141 16</inkml:trace>
          <inkml:trace contextRef="#ctx0" brushRef="#br0" timeOffset="165542.78">2106 14314 139 0,'0'0'172'0,"0"0"-5"16,0 0-9-16,0 0-9 0,0 0-11 0,0 0-4 15,0 0-11-15,0 0-2 0,0-13-8 16,0 13-9-16,0 0-16 0,0 0-4 0,0 0-9 0,0 0-9 16,0 0-2-16,0 0-8 0,0 0-8 0,0 0-7 15,0 0 1-15,0 0-1 0,0 0 3 0,0 0-2 16,0 0-5-16,0 0-3 0,0 41-1 0,1-33 1 16,-1-8-2-16,0 16-3 0,0-16 2 0,2 15-4 15,1 0-1-15,-3-6-4 0,1 2 0 0,1 0-3 16,2-4 1-16,-4-7-5 0,0 20 0 0,0-9 0 0,2 4-3 15,-2-4-1-15,0-11 3 0,0 15-4 16,0-4 0-16,1-1-6 0,-1-10 4 0,-1 14-2 16,1-14 2-16,-2 17-2 0,2-17-2 0,0 11 0 15,0-11-1-15,0 10 2 0,0-10 1 0,-1 11-1 16,1-11 0-16,0 0 0 0,0 0-2 0,0 15 1 16,0-15 0-16,0 0 2 0,0 0 1 0,0 0-1 15,0 0 1-15,0 0-5 0,0 0 0 0,0 0 5 0,0 0-2 16,0 0-1-16,0 0-1 0,0 0 1 0,0 0-1 15,0 0-1-15,0 0-3 0,0 0-7 16,4-39-4-16,-1 28-2 0,-3 11-5 0,2-18-8 0,-1 5 1 16,2-1-2-16,0-1-9 0,-1-5 3 0,1 5 1 15,0 1-7-15,1-3 2 0,-2 3 1 0,2-3 4 16,-1 3-2-16,3-3 7 0,-1 4 5 0,2-2-4 16,-1 1 6-16,0 1 2 0,0 1 1 0,-2-2-4 15,5 1-2-15,-1 1 12 0,-2 3 2 0,1-4-1 16,2 2 5-16,-1 2-4 0,4-2 4 0,1 2 0 15,0-1-3-15,-1 2 2 0,2-3 7 0,1 2-5 16,1 1-3-16,-1-2 4 0,7-1 1 0,2 1 1 16,-7 1-3-16,1 1 2 0,5-1 4 0,-6 0 0 0,2 4 0 15,-1-3 3-15,-2 4-1 0,2-3-3 16,-3 4-3-16,-3-2 3 0,2 1 0 0,-2 2-8 16,-2-2 10-16,-10 4-1 0,19-3 2 0,-8 1 0 0,-11 2 1 15,16 0-4-15,-16 0 4 0,14 0-2 0,-14 0-1 16,10 5-3-16,-10-5-1 0,12 6 5 0,-9-2 4 15,-3-4 5-15,7 12-1 0,-7-2 2 0,0-10 3 16,5 10-3-16,-5-10 5 0,4 15-1 0,-4-15 9 16,-3 20-2-16,2-13 4 0,1 7-1 0,-7-2 3 15,5-1 2-15,-2 5-1 0,-2-5 0 0,3 1 1 16,-3 2-1-16,0-1-3 0,-2-1-3 0,2 5-1 16,-1-5 3-16,1 3-4 0,-2-2-2 0,2 4-2 15,-1-1-1-15,1-5-1 0,3 11-2 0,0-8 2 0,-1-1-4 16,2-3 5-16,1 2-8 0,-2 1 3 15,3-3 1-15,0-10-2 0,7 25 1 0,-3-14-5 16,2 3 5-16,2-6-3 0,-1-4 0 0,4 6-4 0,-1-4 2 16,4 1 1-16,4 0-1 0,-4-1 1 15,3-2-2-15,-2-3 0 0,3 5 3 0,-3-6-7 16,0 4 1-16,1-4-8 0,-3 1-7 0,-2-1-12 0,-11 0-14 16,22 0-11-16,-22 0-10 0,17-1-15 0,-17 1-17 15,16-8-23-15,-9 6-39 0,-7 2-56 0,11-10-138 16,-5 2-376-16,1 1 167 0</inkml:trace>
          <inkml:trace contextRef="#ctx0" brushRef="#br0" timeOffset="171122.99">5050 14144 46 0,'0'0'94'0,"0"0"-7"0,0 0-6 0,-11 7-1 15,11-7 4-15,0 0-7 0,0 0-3 0,0 0 4 16,0 0-5-16,0 0-11 0,0 0 3 0,0 0 5 16,0 0-3-16,0 0-8 0,0 0 1 0,0 0-6 15,0 0 2-15,0 0-4 0,0 0 2 0,0 0-3 16,0 0-4-16,0 0 0 0,0 0-17 0,0 0 11 16,0 0 5-16,0 0-5 0,0 0-3 0,30 2 4 0,-30-2 0 15,23-3-7-15,-10 3 0 0,6-3 0 0,4 2 3 16,1-5-1-16,7 5 1 0,-1-3-2 15,-2 2-9-15,5-2 0 0,-6 3 0 0,4-1-4 0,-2 0-4 16,2 0-1-16,-3 2-3 0,-2-3 0 0,-3 6 3 16,6-3-7-16,-10 0 4 0,-2-3-5 0,2 3-11 15,-3-3 8-15,1 3 2 0,1 0-2 0,-3 6-5 16,1-6-1-16,-4 0-5 0,4 0 5 0,-16 0-5 16,23 0 0-16,-14 0-7 0,-9 0 0 0,19-3-3 15,-19 3 3-15,16 0-5 0,-16 0 1 0,14 3-6 16,-14-3 4-16,10 0 3 0,-10 0-2 0,0 0 0 15,0 0 1-15,17 0-5 0,-17 0-5 0,0 0 0 16,0 0-1-16,0 0-4 0,0 0-10 0,0 0 0 16,0 0-2-16,0 0-3 0,0 0-17 0,0 0-3 15,0 0-13-15,0 0-7 0,0 0-16 0,0 0-30 16,0 0-86-16,-33 13-235 0,33-13 105 0</inkml:trace>
          <inkml:trace contextRef="#ctx0" brushRef="#br0" timeOffset="171594">5105 14385 50 0,'0'0'133'0,"0"0"-3"15,0 0-12-15,25 2-9 0,-25-2-4 0,17-2-7 16,-17 2-8-16,16 0 0 0,-16 0 0 0,24-4 1 16,-6 3-10-16,1 1-3 0,1 0 5 0,7 0-2 15,-1-3-1-15,6 2-7 0,1-1 0 0,8-2-3 16,-12 7-6-16,4-7-7 0,-1 9-6 0,-5-6-2 16,2 1-7-16,-4 0-3 0,0 0-4 0,-7 0-8 15,-1 1 3-15,2 1-2 0,-3-1-8 0,-1-1 0 0,2 4-4 16,-5-1-10-16,-2-2-8 0,0 1-8 0,1-2-3 15,-11 0-13-15,19 7-16 0,-13-5-2 16,-6-2-17-16,14 6-3 0,-14-6-22 0,12 3-13 0,-12-3-35 16,9 2-137-16,-9-2-295 0,7 5 131 0</inkml:trace>
          <inkml:trace contextRef="#ctx0" brushRef="#br0" timeOffset="172354.11">6246 14091 133 0,'-6'-11'208'15,"6"11"-23"-15,0 0-13 0,0 0-18 0,0 0-14 16,0 0-14-16,0 0-6 0,0 0-10 0,25 22-6 16,-22-15-6-16,0 3-3 0,0-1 2 0,2 2-8 15,-2 0 2-15,0 3-5 0,-3 0-4 0,3 1-3 16,0 4-7-16,-2-4-5 0,1-1-6 0,-1 6-6 15,5-5-3-15,-3 1-5 0,0 2-3 0,-3-3-6 16,5 2-2-16,-2-3-3 0,-3 0-1 0,3 1-3 16,0-2-4-16,0-4-9 0,0 2 6 0,-3-1-5 15,0-10 0-15,0 18-3 0,0-18 3 0,3 13-2 16,-3-13-2-16,0 12-1 0,0-12 1 0,0 0 0 16,2 10-3-16,-2-10 4 0,0 0-4 0,0 0 0 15,0 0-3-15,0 0 0 0,0 0-1 0,0 0 2 0,0 0-6 16,0 0-7-16,0 0-6 0,0 0-8 0,14-34-9 15,-13 23-6-15,5 2-8 0,-3-6-5 0,3 1-2 16,-1 1-9-16,1-3-6 0,3-1-1 0,-5-1 1 16,8 2-1-16,-6-2-13 0,5-3 10 0,2 5 6 15,-4-6 6-15,4 4 2 0,1 1 12 0,1-1 2 16,-5 1-1-16,4 4 6 0,2-2 7 0,-4 1-1 16,1 1 6-16,-1 1-2 0,2 2 6 0,-4 0 4 15,6 0 4-15,-1 2 5 0,2-2 5 0,-4 5 6 16,1-3 4-16,-2 4 6 0,4-3-4 0,-3 4 5 0,4-1 1 15,-8 3-2-15,-9 1-3 0,21-1-1 16,-21 1 4-16,19 2-1 0,-10 2 1 0,-3 5-1 16,1-5 3-16,-1 3 5 0,0 4 6 0,-4 3 3 15,-1-1 2-15,4 4 1 0,-2 1-3 0,0-1 4 16,0 2 1-16,0-3 6 0,-3 2 1 0,0 6-1 0,1-8-6 16,-1 7 0-16,3-1-4 0,-3-5-1 0,3 1-6 15,-3-2 0-15,6 1-2 0,-3 3-3 0,0-4-1 16,2-1 0-16,-2 1-3 0,3 0 0 0,1-5-2 15,-4 4-1-15,3-4-3 0,1 2-16 0,-1-6-16 16,0 3-14-16,-3-3-21 0,2-3-22 0,1 7-19 16,-6-11-21-16,9 10-27 0,-9-10-26 0,4 5-159 15,-4-5-358-15,0 0 159 0</inkml:trace>
          <inkml:trace contextRef="#ctx0" brushRef="#br0" timeOffset="172909.5">6962 13187 125 0,'0'0'131'16,"-6"-8"-6"-16,6 8-12 0,0 0-2 0,0 0-1 0,0 0-11 15,0 0-3-15,-14 22-1 0,14-22-6 0,-5 13-1 16,2-6-1-16,3-7-2 0,-5 18-1 16,2-2 5-16,0-1-5 0,-3 0-2 0,6 1-1 0,-6 1 0 15,5 8 1-15,1-1-1 0,0 0-1 0,-6 1-5 16,6 1-2-16,0-1-4 0,0-1-5 0,3 2 3 15,-3 0-9-15,3-2-3 0,-3-3-1 0,4 4-8 16,-1-4-6-16,0-3 3 0,0 1-6 0,0-4-2 16,0 0-3-16,5 1-2 0,-8 2-1 0,5-5 1 15,-2 2-6-15,0 0-3 0,2-6-5 0,-2 1-16 16,0 1-17-16,0-3-23 0,0 2-16 0,1-3-26 16,2 3-22-16,-3-2-17 0,-3-8-30 0,11 6-19 15,-5-1-30-15,-6-5-143 0,16 0-371 0,-16 0 164 16</inkml:trace>
          <inkml:trace contextRef="#ctx0" brushRef="#br0" timeOffset="173328.94">7335 13654 120 0,'6'9'168'15,"-6"-9"-14"-15,4 13-14 0,2-10-16 0,-6-3-6 16,9 14-6-16,-1-11-5 0,-3 2-6 0,6 1-9 16,-11-6-6-16,16 2-6 0,-7 2-2 0,-9-4-7 15,23 1-11-15,-13-1-3 0,4 0-2 0,0-1-10 16,0-3-1-16,-4 2-5 0,7-2-6 16,-2 1-1-16,1-1 2 0,-3 1-10 0,-4-3 0 15,2 2-2-15,-1-3-1 0,-1 3-2 0,0-3-6 0,-1 3 3 16,1-2-4-16,-5-1 4 0,-4 7-3 0,9-14-1 15,-9 14 2-15,6-11-2 0,-3 5-1 0,-3 6 1 16,1-11 3-16,-1 11-3 0,0 0 2 0,-4-19-4 16,4 19 0-16,-12-13-2 0,5 6 1 0,7 7 4 15,-20-8-1-15,8 2-6 0,-1 4 3 0,-1 1 0 16,-5-6-1-16,6 5-1 0,-10 0 0 0,4-1-2 16,-4 3-1-16,7 0 3 0,-3-3-4 0,-1 6-1 15,1 0 2-15,2-2-1 0,-2 5 1 0,3-2-7 16,-1 2-13-16,5-3-19 0,-1 5-13 0,4-3-15 15,2 4-15-15,1-5-18 0,6-4-22 0,-6 13-18 0,6-13-41 16,-5 11-90-16,5-11-290 0,0 0 128 16</inkml:trace>
          <inkml:trace contextRef="#ctx0" brushRef="#br0" timeOffset="173804.02">7901 13696 127 0,'23'0'168'0,"-16"0"-18"0,-7 0-10 0,26 0-11 0,-13 4-12 16,0-4-7-16,-4 0-7 0,-9 0-10 0,26-4-6 15,-13 4-8-15,1-2-7 0,2 1-4 0,0 1-6 16,-4-3-8-16,-1 0 0 0,2-2-3 0,-7 1-4 15,8-2-4-15,-5 3-4 0,-2-3-5 0,2 1-2 16,-9 5-2-16,16-13-5 0,-10 8 0 0,0-3-3 16,-6 8-1-16,5-16-3 0,-5 9-3 0,0 7-3 0,0-22-3 15,0 22 2-15,-5-23-3 0,-1 11-2 16,-3-1 2-16,2 0-3 0,-5-2 1 0,2 5 3 16,-2-1-1-16,-2-1 2 0,-5 3 0 0,-1 0 4 15,1-3-1-15,0 6-1 0,-1 2 2 0,1 2-5 16,2 1-1-16,-9-3 1 0,9 5 0 0,1-1-4 15,-2 4 1-15,-1-2 0 0,5 5 3 0,1-3-12 16,-1 6-13-16,2-3-6 0,2 4-14 0,1-1-7 0,1 1-17 16,3 1-8-16,-1 0-17 0,6-1-2 0,-3-1-13 15,3 4-21-15,0-14-28 0,3 25-92 0,0-15-259 16,2-3 115-16</inkml:trace>
          <inkml:trace contextRef="#ctx0" brushRef="#br0" timeOffset="174062.4">8012 13721 84 0,'16'4'172'0,"-5"-2"-8"0,-11-2-17 16,13 5-11-16,-7-1-8 0,6 2-13 0,-5-3-11 15,-7-3-4-15,15 8-11 0,-10-3-4 0,4 0-7 16,-2 1-3-16,-4 3-14 0,6-3-2 0,-4 3-3 16,1 3-4-16,-3-4 2 0,3 1-5 0,-2 5 5 15,-1 0-3-15,3-1 2 0,-6 2-2 0,7-1 2 16,-5 0-6-16,2 3-3 0,-4 0-1 0,0 1-4 0,0 0-4 15,-3-4-5-15,3 3 1 0,-3-3 0 16,-1 4-5-16,1-3 2 0,-3 1-5 0,3-1 0 16,-7 1-3-16,1-4 1 0,-2 1-4 0,4-3 3 15,-5 1-5-15,-2 0 1 0,-1-3 1 0,-1 1-4 0,0-2 0 16,-1 0 0-16,-2-3-5 0,2 3 4 0,1-5-5 16,0 2 2-16,-1-2 0 0,4 0-8 0,-5-2-11 15,2 2-15-15,2-4-11 0,-2 0-17 0,16 2-13 16,-20-3-24-16,8-1-22 0,5-2-35 0,7 6-39 15,-17-9-140-15,12 4-354 0,-1-5 157 0</inkml:trace>
          <inkml:trace contextRef="#ctx0" brushRef="#br0" timeOffset="174906.78">8401 13855 140 0,'0'0'159'16,"0"0"-15"-16,0 0-8 0,16-12-6 0,-16 12-14 16,14-3-1-16,-14 3-10 0,19-1-2 0,-7-5-9 15,-1 5-3-15,2 0-8 0,-1-1-3 0,1 2-1 16,4-3 0-16,2 3-3 0,-8 0-5 0,-11 0-10 16,25 0 0-16,-9 3-8 0,2-1-5 0,-7-1-5 15,-2 0-5-15,1 5-4 0,-10-6-3 0,14 5-4 16,-8 2-5-16,-6-7 0 0,7 10-3 0,-4-3-1 15,-3-7-2-15,0 14-2 0,0-14 3 0,-3 13-6 16,3-13 2-16,-3 17-2 0,-4-12-1 0,7-5 4 0,-17 13-2 16,11-8-4-16,-4 0-1 0,1-1 0 15,1 2 3-15,-1 0 0 0,9-6-3 0,-16 9 0 16,10-7-1-16,6-2-1 0,-13 9-2 0,13-9 0 0,-8 3 1 16,8-3-1-16,-9 7 1 0,9-7-1 0,0 0 3 15,0 0-6-15,-6 4 6 0,6-4-4 0,0 0 1 16,0 0-2-16,0 0 1 0,0 0 1 0,0 0-1 15,20 10-2-15,-20-10 1 0,12 1 1 0,-12-1 0 16,16 2-1-16,-9 3-1 0,-7-5 1 0,20 1-3 16,-11-1 0-16,-9 0 5 0,16 0-1 0,-5 2-3 15,-11-2 0-15,16 3 2 0,-7 1-3 0,-9-4 4 16,13 3-3-16,-7 0-2 0,3 2 2 0,-9-5-1 16,11 6 0-16,-11-6-1 0,10 8 1 0,-10-8 0 15,6 12-1-15,-1-7 2 0,-5-5-1 0,6 11 2 16,-6-2-1-16,0-9 3 0,3 13 4 0,-3-13 0 15,-3 12 2-15,-2-2 1 0,5-10 5 0,-9 17 3 16,3-10 2-16,-1 0 1 0,-7 2 0 0,-1-5-5 0,-1 3 3 16,0 1-6-16,-1-4 2 0,1 3-1 15,-1-3 2-15,2 0-3 0,-2 2-2 0,2-4 1 16,-2 2-10-16,1-1-13 0,-1 2-15 0,5-5-15 0,-1 4-25 16,0-4-23-16,13 0-23 0,-20 0-24 0,20 0-29 15,-16-1-181-15,16 1-376 0,-9-8 167 0</inkml:trace>
          <inkml:trace contextRef="#ctx0" brushRef="#br0" timeOffset="175525.65">8763 13332 76 0,'8'-14'177'0,"-8"14"-12"0,3-8-15 16,-3 8-3-16,9-12-19 0,-9 12-14 0,4-10-8 15,-4 10-5-15,6-7-7 0,-6 7-9 0,8-13-4 16,-8 13-2-16,3-8-6 0,-3 8-1 0,3-10-2 16,-3 10 1-16,0 0-2 0,6-6-2 0,-6 6-2 0,0 0-1 15,0 0-7-15,0 0-3 0,0 0-11 0,7-8-5 16,-7 8-5-16,0 0-4 0,0 0 1 15,0 0-4-15,0 0-1 0,0 0-1 0,0 0 1 0,0 0 4 16,-4 34 1-16,4-23 1 0,-3 6 0 0,7-3 1 16,-1 4-5-16,-1 0 1 0,-1 6-1 0,2-6-3 15,3 3-3-15,-1 3 0 0,-1 0-6 0,3-3 4 16,-7 3-17-16,8 0-26 0,-4 0-19 0,-2-2-29 16,-2 2-32-16,0-6-43 0,0 6-56 0,-2-10-161 15,1 1-394-15,-2-1 175 0</inkml:trace>
        </inkml:traceGroup>
        <inkml:traceGroup>
          <inkml:annotationXML>
            <emma:emma xmlns:emma="http://www.w3.org/2003/04/emma" version="1.0">
              <emma:interpretation id="{B2735B4F-AF57-43EA-B870-F4427803BB1B}" emma:medium="tactile" emma:mode="ink">
                <msink:context xmlns:msink="http://schemas.microsoft.com/ink/2010/main" type="inkWord" rotatedBoundingBox="10574,14589 12841,14520 12865,15315 10598,15384"/>
              </emma:interpretation>
            </emma:emma>
          </inkml:annotationXML>
          <inkml:trace contextRef="#ctx0" brushRef="#br0" timeOffset="176550.43">9551 14082 153 0,'-15'-27'191'0,"15"27"-18"16,0 0-14-16,0 0-15 0,0 0-14 0,13-6-8 16,-13 6-12-16,12 0-8 0,0-4-6 0,6 2-9 15,0 2-3-15,-2-1-6 0,4 1-3 0,7 0-1 16,0 0-5-16,-2 0-3 0,2 0-8 0,1 3-6 0,5 1-11 15,-5-4-2-15,-1 2-3 0,1 1-1 0,-1-1-5 16,-1 2-2-16,-6-1-2 0,0-1-6 16,-2-1 1-16,0 0-1 0,0 3-2 0,-4-2-7 15,3-1 4-15,-10 2-2 0,7-3-1 0,-14 0-4 0,21 5 0 16,-9-5-3-16,-12 0-4 0,14 0-5 16,-14 0-6-16,14 2-10 0,-14-2-6 0,9 1-15 15,-9-1-16-15,0 0-10 0,10 1-20 0,-10-1-16 0,0 0-28 16,0 0-6-16,0 0-152 0,0 0-311 0,0 0 138 15</inkml:trace>
          <inkml:trace contextRef="#ctx0" brushRef="#br0" timeOffset="176899.98">9558 14292 147 0,'20'0'171'0,"11"0"-9"0,-4 1-9 16,1-1-5-16,-1 0-19 0,1 0-12 0,-1 1-7 15,3-1-9-15,-8 2-12 0,4-1-9 0,-7 2-8 0,1-2-11 16,-4 1-5-16,3-1-2 0,-2 2-5 0,-1-2-5 16,-5 1-7-16,1 0 0 0,-2 0-9 15,2-2-8-15,-12 0-8 0,18 7-16 0,-11-5-13 16,5 0-7-16,-12-2-12 0,18 9-9 0,-7-8-15 0,-2 2-12 16,2-2-21-16,-11-1-36 0,21 4-105 0,-4-5-252 15,-2-2 113-15</inkml:trace>
          <inkml:trace contextRef="#ctx0" brushRef="#br0" timeOffset="177585.71">10650 14056 6 0,'0'0'170'0,"8"26"-13"0,-7-17-10 0,3-2-3 15,-1 3-13-15,2 1-5 0,1-3-8 0,-2 4-9 16,1 0-10-16,1 1-8 0,0 0-4 0,-5-1-8 16,7 0-4-16,-4-1-9 0,4 0-5 0,-8 0-2 15,7 1-7-15,-2 0-4 0,-2-1-6 0,0-1-3 0,1-1-2 16,-4-9-4-16,3 15-5 0,-1-8 2 15,-2-7-5-15,4 15-5 0,-4-15-1 0,1 13 0 16,1-6-2-16,-2-7 0 0,0 0-1 0,0 13-1 16,0-13 1-16,0 0-4 0,0 0 1 0,3 11-1 0,-3-11 0 15,0 0-1-15,0 0 0 0,0 0-4 0,0 0 3 16,0 0-3-16,0 0-2 0,0 0-11 0,0 0-8 16,7-31-8-16,-7 31-2 0,6-17-5 0,-1 4-14 15,4-1-11-15,0 1 0 0,0-2-7 0,0 3-5 16,1-3-4-16,2-1 2 0,3-1 1 0,1-3 4 15,-1 2 6-15,3 1 2 0,-1-1 6 0,-6 7 1 16,3-3 9-16,-1 2 8 0,1 0-3 0,1-1 9 16,1 2 10-16,-3 2 2 0,2-3 14 0,-1 1 3 15,1 1 4-15,3 1 5 0,-5 1 4 0,-3 4 6 16,4-4 5-16,-1 1 4 0,1 2 1 0,-7-1 4 16,2 2 2-16,2 2-3 0,-11 2-5 0,16-7-1 15,-10 5-3-15,-6 2-4 0,12-2-5 0,-12 2 2 16,0 0-2-16,15 11 0 0,-9-7 6 0,-6-4-2 15,7 14 8-15,-2-5 1 0,-2 0 3 0,1 3 0 16,-4-2 0-16,5 2-2 0,-4 4 0 0,1-2 1 16,-2 1 0-16,1-2 1 0,4-1-4 0,-4 5-4 0,4-6-3 15,-4 3 2-15,4-3-1 0,-4 1-3 0,1-1-1 16,0-2-1-16,0 2-4 0,-2-11-1 16,1 16 1-16,4-6-2 0,-4-3-3 0,-1-7-18 15,5 16-18-15,-5-16-21 0,1 13-17 0,-1-13-25 0,0 9-25 16,0-9-14-16,0 0-24 0,5 9-140 0,-5-9-315 15,0 0 140-15</inkml:trace>
          <inkml:trace contextRef="#ctx0" brushRef="#br0" timeOffset="178069.24">11525 13624 29 0,'0'0'166'0,"0"0"-12"0,-2 16-8 16,2-16-5-16,0 0-12 0,4 15-5 0,-4-15-8 0,1 14-8 16,4-7-4-16,-5-7-7 0,7 7 1 15,-1 0-4-15,-6-7-2 0,11 10-6 0,-2-7-2 16,0 1-8-16,-9-4-5 0,15 6-4 0,-5-5-8 0,3 2-7 16,1-3-3-16,-1 0-5 0,2 1-3 15,-1-2-7-15,-2-2 1 0,-12 3-3 0,22 0-4 16,-10-1-2-16,-2-5-2 0,1 2 0 0,-2 1-3 15,-9 3-4-15,15-10-4 0,-8 6 2 0,-1-4 0 0,-6 8-2 16,9-9-3-16,-5-1-2 0,-4 10 0 0,6-15-2 16,-6 5-2-16,0 10 3 0,0 0-2 0,-7-24-1 15,1 19-1-15,2-5 0 0,-4 2-3 0,-1 3 0 16,-1-6 0-16,-5 4 0 0,0 2-1 0,-2-1 2 16,1 4-3-16,-2 1 2 0,0 1 1 0,2-4-8 15,-2 8-10-15,-1-2-11 0,-1 2-12 0,5-1-16 16,-3 5-11-16,3 2-13 0,-2-4-13 0,3 3-22 15,4-2-31-15,2 7-23 0,-4 2-126 0,6-4-317 16,0-1 141-16</inkml:trace>
        </inkml:traceGroup>
        <inkml:traceGroup>
          <inkml:annotationXML>
            <emma:emma xmlns:emma="http://www.w3.org/2003/04/emma" version="1.0">
              <emma:interpretation id="{451D3F04-0F6A-40B2-81EC-63B4D0CAA735}" emma:medium="tactile" emma:mode="ink">
                <msink:context xmlns:msink="http://schemas.microsoft.com/ink/2010/main" type="inkWord" rotatedBoundingBox="13580,14765 15758,14699 15783,15530 13605,15596"/>
              </emma:interpretation>
            </emma:emma>
          </inkml:annotationXML>
          <inkml:trace contextRef="#ctx0" brushRef="#br0" timeOffset="178616.11">12538 14080 49 0,'0'0'215'0,"0"0"-16"0,0 0-15 16,0 0-14-16,0 0-17 0,0 0-10 0,0 0-12 15,0 0-7-15,23-15-14 0,-23 15-8 0,17-5-7 16,-8 5-5-16,-9 0-5 0,24 0-7 0,-7 0 1 15,-2-4-7-15,-1 3-5 0,4 0-4 0,0 2-6 16,-1-2-3-16,2 0-6 0,2 1-5 0,4-2-2 16,1 0-6-16,-7 2-3 0,8 0-3 0,-2 0-4 15,-4 0 0-15,-2 0-2 0,5 0-3 0,-4-4-4 16,-1 4 1-16,1 0 0 0,-1 0-5 0,-1 0 0 16,-2-2-2-16,2 2 2 0,-6 0-2 0,-12 0 1 0,22-1-4 15,-22 1-2-15,18 1 0 0,-18-1-7 16,11 2-6-16,-11-2-15 0,0 0-7 0,0 0-10 0,0 0-8 15,0 0-17-15,0 0-12 0,0 0-15 16,0 0-16-16,0 0-18 0,-41 10-21 0,27-5-13 0,-6-2-149 16,-2 4-333-16,4-4 147 0</inkml:trace>
          <inkml:trace contextRef="#ctx0" brushRef="#br0" timeOffset="178957.93">12543 14266 95 0,'12'-1'204'0,"1"-2"-10"0,0 3-11 15,4-3-11-15,1 3-14 0,0 0-7 0,-2-4-10 16,3 3-9-16,2 1-8 0,5-2-6 0,-1 0-8 16,-6 4-8-16,5-4-6 0,2 0-10 0,-7 2-6 15,-1 0-7-15,1 0-9 0,-2-2-3 0,1 0-6 16,-1 4-5-16,-3-4-8 0,1 4 3 0,-6-2-9 16,4 0-4-16,-13 0-4 0,24 0-2 0,-15 2-4 0,1 0-2 15,-10-2-3-15,17 4-3 0,-10-3-14 0,-7-1-12 16,12 4-13-16,-12-4-14 0,12 4-13 0,-12-4-19 15,9 7-17-15,-9-7-20 0,9 6-23 16,-9-6-30-16,0 0-22 0,0 0-128 0,15 0-336 0,-15 0 149 16</inkml:trace>
          <inkml:trace contextRef="#ctx0" brushRef="#br0" timeOffset="179628.25">13433 14065 129 0,'0'0'180'0,"6"-11"-16"0,-6 11-17 0,7-12-12 16,1 5-11-16,-2 0-10 0,0-1-8 0,1-1-9 15,4-2-7-15,-2 1-11 0,1-1-3 0,-1 1-11 16,-2-1-6-16,4 0-2 0,-1 0-6 0,1-1-7 16,-4 2-3-16,1-1-3 0,-2 1-4 0,0 2-1 15,0-4-4-15,-3-4-4 0,1 10 3 0,2-5-7 16,-3 2 0-16,3 0 2 0,-6 9-6 0,6-17 2 16,-3 9-2-16,-3 8 1 0,3-15-1 0,-2 7 1 15,-1 8 2-15,3-12-3 0,-3 12 1 0,0 0 1 0,3-9-4 16,-3 9-3-16,0 0 2 0,0 0-4 0,0 0-2 15,0 0-3-15,0 0 0 0,0 0-4 0,0 0 1 16,0 0-1-16,0 0 4 0,0 0-2 0,0 0-1 16,0 0 2-16,0 0 3 0,0 0 3 0,0 0 6 15,-9 37-1-15,8-23 7 0,-5-2 2 0,1 3 4 16,1-2 2-16,1 5-2 0,2 5 2 0,-2-5 8 16,1 3-1-16,-2-4 1 0,1 7-1 0,1-2 0 15,-4-1 2-15,2-5-6 0,2 9 3 0,-2-3 0 16,2-6 1-16,-2 9-3 0,1-4-1 0,-2-3 1 15,8 1-3-15,-3-1 0 0,-3-1-4 0,2-2 1 0,-4 2 1 16,4-2-3-16,-1 2 6 0,2-3-8 16,-3 3 0-16,3-3 4 0,-1 0-1 0,1 1-2 15,0-4-2-15,0-11 5 0,0 15-7 0,1-7 3 16,-1-8 0-16,3 19-2 0,-3-19-2 0,2 12 4 16,-2-2 1-16,0-10 1 0,4 10 1 0,-4-10-4 15,2 8 3-15,-2-8-4 0,0 0 0 0,6 10-4 16,-6-10 3-16,1 8-2 0,-1-8-3 0,0 0-3 0,6 6 0 15,-6-6 3-15,0 0-2 0,0 0-6 0,0 0-8 16,0 0-23-16,9 5-32 0,-9-5-35 0,0 0-29 16,0 0-35-16,-1 15-49 0,1-15-63 15,0 0-214-15,-14 9-518 0,14-9 230 0</inkml:trace>
          <inkml:trace contextRef="#ctx0" brushRef="#br0" timeOffset="182261.89">14644 14140 168 0,'7'-11'176'16,"-7"11"-13"-16,8-3-9 0,-8 3-17 0,9-4 0 16,-9 4-5-16,13-7-12 0,-13 7 0 0,12 0-8 0,-12 0-11 15,0 0-7-15,0 0-5 0,20 7-5 0,-20-7 0 16,4 6-4-16,-4-6 4 0,2 15-1 0,-2-15-2 15,-6 21-2-15,0-7-9 0,-2 1-2 0,-1 2-7 16,-4 3-5-16,-5-2-5 0,0 4-3 0,-6 5-9 16,5-3 2-16,-2-3-8 0,-4 7-13 15,4-6-25-15,1 1-14 0,-2-2-28 0,4 1-21 0,0-5-19 16,3 5-25-16,-1-6-28 0,7 2-38 0,-3-7-174 16,6 0-381-16,3-2 169 0</inkml:trace>
        </inkml:traceGroup>
        <inkml:traceGroup>
          <inkml:annotationXML>
            <emma:emma xmlns:emma="http://www.w3.org/2003/04/emma" version="1.0">
              <emma:interpretation id="{AF098BAE-9135-4644-AD09-9307D1EA2ED7}" emma:medium="tactile" emma:mode="ink">
                <msink:context xmlns:msink="http://schemas.microsoft.com/ink/2010/main" type="inkWord" rotatedBoundingBox="17222,13975 22065,13828 22107,15215 17264,15362"/>
              </emma:interpretation>
            </emma:emma>
          </inkml:annotationXML>
          <inkml:trace contextRef="#ctx0" brushRef="#br0" timeOffset="183123.39">16525 13442 19 0,'6'-7'200'0,"0"-3"-15"0,4-1-12 0,0 0-13 0,4 1-9 15,-2-3-14-15,1 0-13 0,-1 0-9 0,3 0-13 16,-3-1-10-16,0-1-10 0,3-3-4 16,-2 0-14-16,1-1 4 0,-1 1-11 0,-4 0-6 0,0 3-4 15,-2-1-6-15,-4 1-4 0,2-1-5 0,-5-3-5 16,0 4 4-16,-5-1-6 0,-1 2-6 0,-1 1-2 15,0-1 0-15,-2 0-3 0,-2 1 2 0,-2 5-1 16,-1-3-6-16,-1 3 1 0,2 0-3 0,0 1-2 16,-2 3 0-16,0-1-3 0,0 3-1 0,3-1 3 15,12 3-2-15,-22 0-2 0,11 3 1 0,1 0-2 16,-4 2 5-16,2 4-1 0,0 0-1 0,3 4 4 16,-1-2 3-16,3 4 1 0,-2 3 1 0,3 4 1 15,-2-2 1-15,4 4 1 0,1-1 2 0,3 12 1 0,-3-8 6 16,6 11-2-16,-2-4 7 0,2 6 1 0,3-13 1 15,2 12 3-15,1 3-2 0,-1-4-4 0,4 3 2 16,-3-3 4-16,5-2-6 0,-4 3 5 0,1-2 1 16,1-1-2-16,0-5 2 0,-4 5-2 0,1-9-3 15,-1 3 1-15,-2 3-1 0,-2-5 6 16,1-3-3-16,-4 2 2 0,2-4-4 0,-1 0 3 0,-1 1-4 16,4 1 2-16,-4-8-8 0,-1 7 1 0,0-8-1 15,2 1-3-15,-2-2 2 0,0 1 1 0,-2-1-8 16,2 3 2-16,0-3-4 0,0-1 3 15,0 0-2-15,-1 0-1 0,1-4-2 0,0-10-1 0,-3 22 0 16,6-11-12-16,-6 0-11 0,3-11-17 0,0 16-14 16,0-16-11-16,-2 19-20 0,1-14-21 0,1-5-15 15,-6 17-19-15,4-6-16 0,2-11-31 0,-6 10-31 16,6-10-170-16,-7 7-410 0,7-7 181 0</inkml:trace>
          <inkml:trace contextRef="#ctx0" brushRef="#br0" timeOffset="183466.46">16197 13871 42 0,'0'0'186'0,"0"0"-13"16,0 0-12-16,14-9-11 0,-14 9-7 0,20-5-5 15,-8 5-7-15,4 0-8 0,2 0-3 0,3 4-6 16,4-1-4-16,4 3-7 0,2-6-7 0,8 3-2 16,-9-2-13-16,13 0 0 0,-3 2-13 0,0 2-7 15,-1-5-6-15,-6 5-5 0,-5-1-4 0,4 3-4 16,-4-3-7-16,-3-2-3 0,-1 2-15 0,1 3-20 15,-5-3-15-15,-2 0-25 0,-2 2-12 0,1-1-18 16,-3-3-24-16,1 7-18 0,-1-8-24 0,2 2-25 16,-2 1-128-16,2-4-314 0,2 2 139 0</inkml:trace>
          <inkml:trace contextRef="#ctx0" brushRef="#br0" timeOffset="183783.42">17308 13634 195 0,'0'0'206'16,"-15"-10"-16"-16,7 7-4 0,8 3-19 0,-21-4-5 0,5 6-12 16,16-2-9-16,-24 8-7 0,8-5-6 0,2 1-12 15,-2 6-5-15,-1 0-8 0,7 1-8 16,-2 2-6-16,5 2-1 0,-4-5-15 0,4 5-5 15,-1 2-3-15,2-1-7 0,2-1-4 0,1 1-2 0,3 2-9 16,1-2-4-16,1 1-2 0,1 1-3 0,0 1 1 16,3-4-5-16,-2 3-4 0,2-4 0 0,2-1-10 15,-2 4-16-15,3-5-14 0,-2 1-18 0,3-2-17 16,-1-1-14-16,2 4-16 0,-2-3-15 0,4-6-14 16,1 1-16-16,1-3-12 0,-1 3-10 0,1-9-10 15,0 3-15-15,0-3-121 0,2-1-314 16,-1-3 139-16</inkml:trace>
          <inkml:trace contextRef="#ctx0" brushRef="#br0" timeOffset="184201.43">17527 13873 173 0,'0'0'181'0,"9"-5"-12"0,-9 5-19 0,0 0-11 0,0 0-15 16,0 0-10-16,0 0-8 0,0 0-6 16,0 0 0-16,15 13-2 0,-15-13-4 0,0 12-4 15,0-12-6-15,0 19-4 0,0-11-7 0,0-8-6 0,0 26-2 16,-2-13-5-16,-1-3-4 0,3-10-8 15,0 20-3-15,-1-11-4 0,1-9-4 0,-2 20-2 16,2-20-5-16,2 13-2 0,-2-13-2 0,-2 14-4 0,2-14 1 16,0 0-4-16,-3 15 4 0,3-15-2 0,0 0-3 15,0 0 2-15,0 0-4 0,0 0-1 0,0 0-5 16,0 0-2-16,0 0-10 0,0 0-8 0,33-25-10 16,-21 14-8-16,-2 1-11 0,1-4-3 0,1 1-7 15,1-3-3-15,2 1-2 0,-3-1 0 16,0 1 9-16,0 3 5 0,-2-6 1 0,2 8 2 0,0-2 6 15,-3 1 12-15,3 0 7 0,-4 3 5 0,-1-2 2 16,2 6-2-16,-2-1 5 0,-7 5 5 0,15-5 0 16,-7 2 1-16,-8 3 0 0,15 0 2 0,-15 0 4 15,0 0-1-15,19 10 3 0,-10-4 2 0,-4 4 4 16,0-1 2-16,3 3 0 0,-4 3-3 0,2-1-1 16,-3-3 1-16,2 3-2 0,-1 3-2 0,-2-3 2 15,2 3-4-15,-4-3-1 0,2 0 0 0,-1 2 1 0,-1-2-9 16,2 1-13-16,-2-4-24 0,0-4-18 15,0-7-23-15,-2 18-29 0,2-18-20 0,-1 12-16 16,1-12-147-16,-6 8-312 0,6-8 138 0</inkml:trace>
          <inkml:trace contextRef="#ctx0" brushRef="#br0" timeOffset="184481.94">18293 13559 121 0,'6'8'200'16,"3"2"-14"-16,2 3-7 0,-1 3-10 0,2 5-11 0,2 0-8 16,-3 3-7-16,3 0-11 0,-5 4-12 0,4 3-8 15,-1-6-8-15,-1 0-9 0,-7-1-11 0,2-2-7 16,-3 1-1-16,-7 2-12 0,-1-1-3 0,2-7-6 15,-4 4-5-15,-5 1-3 0,3-2-4 0,-3-5-3 16,-2 5-17-16,-2-4-21 0,1-3-27 0,-1 4-28 16,-1-7-30-16,4 1-34 0,-2-1-34 0,2-1-50 15,-1-5-110-15,7 1-336 0,-4 1 149 0</inkml:trace>
          <inkml:trace contextRef="#ctx0" brushRef="#br0" timeOffset="184961.92">18918 13875 91 0,'-1'-12'230'16,"1"12"-10"-16,0 0-18 0,-2-12-11 0,2 12-16 0,0 0-17 15,2-12-6-15,-2 12-20 0,0 0-11 16,9-8-11-16,-9 8-9 0,13-5-6 0,-1 5-10 15,-12 0-8-15,28 0-1 0,-10-2-10 0,0 0-6 16,3 2-2-16,4 2-4 0,-2 0-5 0,4-2-5 16,1 3-2-16,0-1-7 0,-1-1-3 0,3 0 1 15,0 2-5-15,-2 1-6 0,4-4 2 0,-4 3 0 16,-1-2-3-16,0 2-2 0,-2 1-3 0,0-4 0 0,-5 0-3 16,-2 0 1-16,1 0-4 0,0 0 2 0,-2 0-3 15,-1 0-1-15,-2 4-1 0,-3-2 0 0,-2-2-1 16,3 0-6-16,-12 0-18 0,15 4-20 15,-15-4-10-15,12 2-20 0,-12-2-17 0,0 0-22 0,0 0-35 16,0 0-36-16,0 0-200 0,-28 15-408 0,17-12 182 16</inkml:trace>
          <inkml:trace contextRef="#ctx0" brushRef="#br0" timeOffset="185227.85">19011 14053 4 0,'0'0'219'16,"34"1"-13"-16,-16-1-10 0,3-1-11 0,4 1-13 16,4 0-9-16,2 0-11 0,9 0-8 0,2 1-6 15,-2-1-12-15,2 0-7 0,-2 1-9 0,-3-1-9 16,4 1-8-16,-10-1-10 0,-3 0-8 0,4 4-6 15,-5-1-7-15,-2-1-7 0,0-1-7 0,-5 3-4 16,-4-1-16-16,0 1-30 0,-7-1-28 0,0-1-25 16,2 1-31-16,-4 3-32 0,-7-6-49 0,6 7-189 0,-6-7-386 15,0 0 172-15</inkml:trace>
          <inkml:trace contextRef="#ctx0" brushRef="#br0" timeOffset="186815.81">20398 13557 54 0,'0'0'126'0,"6"-11"-8"16,-6 11 4-16,6-10-8 0,-6 10 5 0,6-14-1 0,-3 7 0 16,-3 7-3-16,6-11-7 0,-6 11-1 0,4-13-3 15,-4 13 3-15,2-8-6 0,-2 8-2 0,0 0-8 16,1-10-7-16,-1 10-11 0,0 0-6 0,0 0-7 15,0 0-4-15,0 0-6 0,0 0 0 0,0 0-8 16,-27 14-5-16,20-6-2 0,-1 1-4 0,1 4-1 16,-1 2 4-16,1-1-5 0,-5 7 1 0,2-1 1 15,2-2-5-15,2 4 1 0,-1-1-6 0,-1 2 0 16,2 2 0-16,3-1-5 0,-1 1 3 0,2-1-2 16,-2 4 0-16,1-4-2 0,3 5-2 0,0-6 0 15,0-2 1-15,0 4-2 0,3-3 2 0,-2-4-1 16,4 0-3-16,1-2-3 0,-3 0 2 0,1-1-2 15,4 0 0-15,-1-1 1 0,1-1 2 0,2 1 1 0,2-7-4 16,-2 4 5-16,7 0-6 0,-2-4 1 16,0-1 2-16,1-1-5 0,3-3 3 0,-1 1-1 0,2 0-3 15,-1-2 2-15,0-1-2 0,1-1-3 0,-1-1-5 16,4-2-5-16,-1 3-7 0,-3-1-5 0,8-2-8 16,-4-5-4-16,0 0-3 0,0 1-8 0,2-6-8 15,-2-1-13-15,2 3-9 0,-1-4-4 0,-3-2-8 16,0-2 1-16,-1 1-7 0,1-4-1 0,3-6-2 15,-9 5 1-15,0 0-4 0,7-7 9 0,-11 6 10 16,-5 3 12-16,1-4 0 0,5-1 10 0,-6 3 10 16,-4 0 3-16,2 0 13 0,-2 3 4 0,-5-3 10 15,-2 6 9-15,-1 0-1 0,3 2 8 0,-10-5 6 16,2 6 8-16,-4-5 1 0,2 2 12 0,0 3-5 16,-4 5 3-16,-2-4-4 0,2 4 4 0,-8-2-1 15,3 2 0-15,-4 1 0 0,1-1 4 0,0 6-5 16,-2-5 11-16,0 4-2 0,2 3 6 0,-4 2-5 15,-2-3 6-15,1 1-3 0,0 0 8 0,0 2-6 16,-1 2 3-16,1 0-2 0,-1 1 0 0,3-1 0 16,-1 5-4-16,5 2-2 0,-1-3-2 0,6 0 1 15,-1 1-1-15,4 0-7 0,-1 3-2 0,3-6-3 16,0 7 2-16,-1 0-7 0,5-2 2 0,-2 5-3 0,3-5-2 16,3 3 0-16,-3-1 0 0,4-3-1 0,1 2 7 15,4-10-4-15,-4 16 2 0,1-11-2 0,3-5 3 16,0 18 1-16,0-18 3 0,6 16 1 15,-1-8 5-15,1-1 1 0,3 1-2 0,3-3 0 0,2 6-4 16,1-2 0-16,4-2-2 0,6 3-3 0,1-2 1 16,2 2-3-16,2-3-2 0,7 4 3 0,3-4-3 15,-1 4-3-15,0-4 2 0,1-1-3 0,-1 1 0 16,-6-4 0-16,6 0-1 0,-10-1 1 0,3 3 0 16,-4 0-3-16,2-2-1 0,-2 0-9 0,-2 2-8 15,-1 0-15-15,-1-2-5 0,-6 0-15 0,0-1-9 16,-3 0-13-16,-1-1-16 0,1-1-24 0,0 3-21 15,0-3-23-15,-15 0-148 0,26-3-328 0,-16 2 145 16</inkml:trace>
        </inkml:traceGroup>
        <inkml:traceGroup>
          <inkml:annotationXML>
            <emma:emma xmlns:emma="http://www.w3.org/2003/04/emma" version="1.0">
              <emma:interpretation id="{97F23C48-0C35-43A2-B1B9-0C71EC8C5AFC}" emma:medium="tactile" emma:mode="ink">
                <msink:context xmlns:msink="http://schemas.microsoft.com/ink/2010/main" type="inkWord" rotatedBoundingBox="22481,13444 26684,13316 26738,15079 22535,15206"/>
              </emma:interpretation>
            </emma:emma>
          </inkml:annotationXML>
          <inkml:trace contextRef="#ctx0" brushRef="#br0" timeOffset="188580.44">22824 12446 4 0,'0'0'161'0,"-1"-12"3"15,1 12-8-15,0 0-14 0,0 0-10 0,0 0-20 16,0 0 0-16,0 0-12 0,-5-11-15 0,5 11-3 16,0 0-9-16,0 0-7 0,0 0 3 0,0 0-1 15,0 0-2-15,-15 27 0 0,12-20-2 0,-1 5 1 16,1 0 5-16,0 0-1 0,0 5 2 0,1-1-3 15,2 0-1-15,-1 7 0 0,1 0-7 0,1 0-1 16,1-2-1-16,1 4-1 0,0-1-2 0,1 0 0 16,2-2-2-16,-3 2-2 0,3 0-4 0,0-3 1 15,0-3-8-15,-1-1-1 0,-2 1-6 0,1-1-1 0,2 3-5 16,-3-4-4-16,2-3 1 0,-2 0 0 16,0 0-4-16,0-4 0 0,-2 4-3 0,2-6-1 15,-2 3-16-15,4 0-14 0,-5-10-15 0,1 15-12 16,1-8-15-16,-2-7-23 0,0 0-15 0,3 15-10 0,-3-15-16 15,0 10 2-15,0-10-12 0,0 0-33 0,0 0-31 16,0 0-126-16,19-4-346 0,-19 4 154 16</inkml:trace>
          <inkml:trace contextRef="#ctx0" brushRef="#br0" timeOffset="188982.72">23157 12860 39 0,'0'0'161'0,"0"0"-12"0,10 17-7 0,-10-17-5 16,3 9-12-16,3-1-6 0,-6-8-8 0,6 13-2 15,-3-6-7-15,-3-7-4 0,12 9-2 0,-6 0-3 16,3-7-3-16,-3 3-3 0,4-1-7 0,-10-4-5 16,20 6-9-16,-5-5-5 0,-5 2-5 0,7 0-4 15,-1-3-7-15,-6 1-6 0,4-1 2 0,2-1-7 16,-1-2 0-16,-3 0-6 0,1 2-1 0,-2 0-5 15,-11 1-1-15,24-10-3 0,-15 5-2 0,1 0-4 16,-1-1 2-16,2-2-3 0,-3-2-1 0,0 3 3 0,-1 0-2 16,-2-3-2-16,1 2-2 0,-5-3-1 0,-1 11-1 15,0-17-1-15,0 7 4 0,0 10-5 16,-4-17-3-16,-4 4 0 0,-1 2 2 0,1 0 2 0,-3 2-2 16,-1-2 1-16,-3 0 2 0,0 4 0 0,-3-3 0 15,4 3 0-15,-3 3-2 0,-1-1 2 16,0-1 0-16,0 1-3 0,2 5 0 0,0-2 2 0,1 2-2 15,3 0 0-15,-3 0 4 0,1 4-14 0,4-3-14 16,0 5-13-16,2 0-16 0,8-6-4 0,-16 11-20 16,11-2-14-16,5-9-26 0,-4 14-27 0,4-6-43 15,0-8-111-15,12 19-320 0,-8-9 142 0</inkml:trace>
          <inkml:trace contextRef="#ctx0" brushRef="#br0" timeOffset="189745.92">23905 12968 69 0,'0'0'151'0,"9"4"-8"0,-9-4-16 0,11 6-7 16,-11-6-15-16,1 7-10 0,-1-7-5 0,12 7-8 0,-9-1-6 16,-3-6-2-16,11 14-7 0,-5-6 6 0,-3 1-11 15,1 0-4-15,-1 0-9 0,2 2 3 16,-4 2-5-16,5 0 0 0,0 2-1 0,-2 0-4 15,-1 1-1-15,3-1-3 0,0 2 1 0,-1 1 0 0,-2-1-4 16,3 1-2-16,-5 0-4 0,2 4 1 16,-1-3 1-16,1 2-5 0,1-4-1 0,-4 3-3 15,-4-3 1-15,4-2 0 0,-3 10-4 0,-2-9 0 0,1 0-1 16,-2-1 3-16,-3-2 3 0,-2 0 1 0,-2-2 2 16,0-1 3-16,-4-2 1 0,1-2 1 0,-4 1 0 15,1-3 0-15,-2-3-4 0,2-1-1 0,-5 0-2 16,-4-5-3-16,4 5 3 0,1-9-8 0,4 5-1 15,0-3 1-15,2 0-1 0,1 3-3 0,-1-6 1 16,1 3-4-16,7 3-7 0,-4-3-12 0,2 0-14 16,2 4-17-16,2-1-16 0,7 4-14 0,-12-15-27 15,6 6-30-15,6 9-37 0,3-16-41 0,-3 16-106 16,3-17-336-16,7 7 149 0</inkml:trace>
          <inkml:trace contextRef="#ctx0" brushRef="#br0" timeOffset="189363.69">23685 12948 146 0,'15'1'152'0,"-6"0"-6"0,-9-1-15 0,19 0-7 15,-19 0-3-15,19 0-9 0,-7 0-5 0,-12 0-15 16,26-1 1-16,-16 0-11 0,4-1-2 0,-1 0-4 0,-1 1-7 15,1-3-5-15,-1 1-7 0,0 0-6 0,-3-2-6 16,3 2-3-16,1-1-4 0,-5-2-1 16,4 1-2-16,-5-1-5 0,5-1-2 0,-3-4 0 0,-1 4-3 15,-4-2-1-15,-1 0-3 0,2 0 0 0,-4-2-6 16,-1-2 1-16,0-2 1 0,0 15-3 16,-6-25 1-16,2 13-4 0,-7 0 3 0,2-1 1 15,-3 3-6-15,-1-4-1 0,-1 7-1 0,-3-3 0 0,2 2 0 16,-3 4-3-16,1-2 1 0,-1 2 0 0,2 3-3 15,-2 2 3-15,5-1-1 0,-4 4-9 0,1-1-17 16,1 4-12-16,2-2-11 0,-1 4-12 0,2 2-8 16,0 2-13-16,5-6-26 0,-1 3-9 0,2 4-14 15,2-5-32-15,2 0-83 0,1 2-261 0,1-11 115 16</inkml:trace>
          <inkml:trace contextRef="#ctx0" brushRef="#br0" timeOffset="190443.09">24331 12957 95 0,'0'0'202'16,"0"0"-22"-16,0 0-20 0,0 0-11 0,0 0-18 15,0 0-12-15,0 0-9 0,0 0-6 0,0 0-9 16,-17 26-2-16,13-17-4 0,-2 4-3 0,3-2-1 16,-3 3-9-16,1 1-3 0,1 0-6 0,1 1-4 15,-2 1-3-15,5 0-4 0,-6-1-5 16,3 2-8-16,0-2-3 0,2 3-4 0,-1-3-1 0,1 0-2 15,-2 3-2-15,3-4-6 0,0 1-2 0,0-3-3 16,0 0 0-16,-3-1-1 0,3 1-1 0,-3-2-2 16,3-11-1-16,0 14 1 0,0-14-5 0,0 0 3 15,0 15-2-15,0-15 1 0,0 0 0 0,3 12-1 16,-3-12-2-16,0 0-2 0,0 0-4 0,10 0-4 16,-10 0-6-16,0 0-9 0,23-15-8 0,-14 13-5 15,-3-4-10-15,7-3-4 0,1 2-5 0,-6-1-6 16,9 0-6-16,-4-2-2 0,2 3 5 0,0 0 7 15,-1-2 4-15,3 1 5 0,-3 3-2 0,-7-1 10 16,8 2 2-16,-4 1 7 0,2-2 1 0,-1 3 4 16,1-2 5-16,-4 2 2 0,-9 2 5 0,26-4 9 0,-19 4 0 15,-7 0 1-15,20 0 4 0,-20 0 2 16,19 3 1-16,-19-3-3 0,13 3-2 0,-4 1 5 16,-9-4 1-16,14 3-1 0,-8 4 6 0,-2 0-4 0,5-3 2 15,-6 6 1-15,-3-10 4 0,6 14-2 0,-3-4-1 16,-3-10 1-16,0 18 0 0,0-18 4 0,-3 21-2 15,0-11 8-15,3-10 1 0,-9 14 1 0,-1-6-4 16,-4-3 0-16,-1-3-1 0,-1 4-3 0,0-6-1 16,-4 4 0-16,1 0-5 0,-1-4 0 0,1-1-2 15,-2 3-8-15,2-2-15 0,-2 0-11 0,4-1-21 16,0 1-20-16,-1 0-23 0,4 0-17 0,-2-7-23 16,2 4-27-16,5-1-156 0,-1 0-334 0,10 4 148 15</inkml:trace>
          <inkml:trace contextRef="#ctx0" brushRef="#br0" timeOffset="191291.24">24580 12725 73 0,'0'0'155'0,"-15"2"-12"0,15-2-6 15,0 0-8-15,0 0-2 0,0 0-13 0,0 0-4 16,0 0-6-16,0 0-12 0,0 0-5 0,35 7-9 16,-35-7-10-16,23 0-4 0,-8 2-8 0,1-4-1 15,1 1-10-15,-1 1-4 0,-1-2-1 0,-2 1-3 16,5-3-5-16,-3 3-3 0,-1-1-4 0,-1 1-2 0,-1-3-1 16,1-2-3-16,-4 1-2 0,5-2-2 0,-4 2-3 15,-1-2 4-15,-1 0-8 0,-3 0 2 0,-5 7-2 16,12-11-1-16,-4 4-1 0,-8 7 0 0,6-13 1 15,-6 13 3-15,1-11-7 0,-1 11 3 0,0 0-5 16,-1-14 5-16,1 14-2 0,0 0 3 0,-14-12 1 16,14 12 3-16,-12-5-1 0,12 5 1 0,-19-5-1 15,12 3 2-15,7 2 3 0,-20 0-3 0,20 0 0 16,-21 1 3-16,9 0 0 0,3 4 0 0,-2-2 0 16,3 0 0-16,-5 1 0 0,1 0-2 0,3 3-2 15,-2-2-2-15,4 0 0 0,-2 1 0 0,2 1 2 16,1 0-2-16,6-7-2 0,-14 11-1 0,8-5 2 15,3 1 0-15,3-7-2 0,-3 11 1 0,3-11-1 16,-7 12 1-16,7-12-2 0,0 10 3 0,0-10 0 16,0 0 1-16,13 13-5 0,-7-9 0 0,-6-4 3 15,14 8-2-15,-7-2-2 0,2-4-5 0,-9-2-6 16,19 5-10-16,-8-5-3 0,4 0-6 0,-2 0 1 0,-13 0 4 16,21-1-1-16,-9-1 0 0,0-1 1 0,1-4-3 15,-2 4 4-15,2-2-3 0,2 1 7 0,-5-2 2 16,1 2-3-16,-2-1 3 0,1 3 1 0,-1-4 3 15,0 2 2-15,2 1 11 0,-11 3 2 0,16-4 3 16,-16 4 4-16,12-3-1 0,-12 3 0 0,13 0-2 16,-13 0 2-16,14 6 2 0,-14-6 2 0,12 9-2 15,-5-2 1-15,-1 1-4 0,-4 2 2 0,4-1-3 16,0 8 0-16,1-1-1 0,-2-1-1 0,2 3 1 16,-4 0-2-16,1 2-7 0,2-3-26 0,-6 4-21 15,3-5-29-15,0 2-37 0,-3-3-52 0,0 1-133 16,3-1-325-16,-3-4 144 0</inkml:trace>
          <inkml:trace contextRef="#ctx0" brushRef="#br0" timeOffset="187164.42">21782 13267 190 0,'-26'4'202'0,"1"4"-17"16,3-2-5-16,-5 7-13 0,1 5-10 0,3 0-12 15,-6 6-8-15,8-3-12 0,1 0-7 0,0 3-7 16,-1 7-8-16,2 1-8 0,7-4-6 0,0-2-7 16,6 1-9-16,3 3-6 0,-1 1-4 0,4 3-7 15,4 3-7-15,-1-2-1 0,4-8-6 0,4 0-4 16,-2-1-4-16,7 6 0 0,-2-6-7 0,1-6-12 16,0 1-22-16,-2 0-28 0,3-2-20 0,-1 3-26 15,-1-9-38-15,-1-2-26 0,1 0-40 0,-4 1-150 16,3-4-362-16,1 1 161 0</inkml:trace>
          <inkml:trace contextRef="#ctx0" brushRef="#br0" timeOffset="187771.4">22128 13671 17 0,'0'0'198'16,"0"0"-22"-16,0 0-7 0,0 0-12 0,0 0-9 0,0 0-5 16,0 0-8-16,0 0-10 0,0 0-4 0,13 25-1 15,-11-18-4-15,2 4-7 0,-1 2-5 0,0-2-2 16,0 0-7-16,0 6-6 0,0-3-3 0,-1 3-6 15,2-5-6-15,-2 3-4 0,2 0-4 0,-1-1-8 16,3 1-6-16,0-2-4 0,-2-6-5 0,2 4-4 16,-4-5-3-16,2 3 3 0,1 0-10 0,-5-9-1 15,6 12-1-15,-2-7-2 0,-4-5-2 0,0 0 0 16,9 10-3-16,-9-10-3 0,6 4 0 0,-6-4-2 16,0 0-2-16,0 0 3 0,0 0-5 0,21-13-2 15,-12 7-6-15,-9 6-6 0,13-18-5 0,-5 5-12 16,1 1-11-16,1-5-5 0,5-1-9 0,0 0-3 15,1-5-1-15,-1 4-12 0,3-4 5 0,-3 4-1 0,0-1 4 16,0-2 4-16,1-1 10 0,-1 5-3 0,0-2 6 16,-3 5 2-16,2 2 3 0,-2 2 8 15,-1 1 0-15,3-1 1 0,-5 2 2 0,4 0 10 0,-5 3 5 16,2 2 4-16,2-1 2 0,-3-1 3 0,3 5 4 16,-3-1 5-16,-9 2 0 0,21 0 6 0,-11 2-1 15,2 2 7-15,-3 1 3 0,3 1 0 16,-2 4 7-16,1 1 3 0,-2 0 2 0,1 0 5 0,-2 3 4 15,-2 3-4-15,1 0 0 0,-1 1-3 0,2 2 1 16,-4 4-6-16,2-2-2 0,-3-1-3 0,1 0-2 16,-2-1-4-16,2-3 1 0,-2 1-5 0,-2-2-1 15,3 2-3-15,-3-3-3 0,0 2-18 0,0-2-23 16,0 0-24-16,-2-2-28 0,1 4-27 0,-4-5-30 16,4-2-46-16,1-10-57 0,-4 14-142 0,2-4-411 15,2-10 183-15</inkml:trace>
          <inkml:trace contextRef="#ctx0" brushRef="#br0" timeOffset="192734.21">25480 12741 140 0,'0'0'141'16,"0"0"-6"-16,0 0-6 0,0 0-12 0,3-15-2 0,-3 15-7 15,0 0-10-15,0 0-9 0,0 0-1 0,8-4-3 16,-8 4-11-16,0 0-7 0,0 0-6 0,0 0-2 15,9-6-8-15,-9 6-5 0,0 0-2 0,0 0-7 16,0 0-1-16,0 0-6 0,13 0 2 0,-13 0-9 16,0 0 5-16,0 0-3 0,20 10-5 0,-14-6 1 15,1 6-1-15,-1-1-2 0,1 4 10 0,5 1 1 16,-4 8 2-16,4 2-1 0,-2-1 5 0,-1 4 2 16,5 9 0-16,-6 2 1 0,3 1-2 0,-2 3-3 15,-9-1-5-15,4 1-2 0,-4 5-2 0,-4-2-2 16,-5 21 6-16,-2-16-9 0,-11 15-2 0,-3 1 0 15,-2 0 3-15,-7-4-3 0,-5-5-4 0,-4 5 3 0,-10-3-16 16,3-5-21-16,-3-6-18 0,1 1-29 16,11-15-8-16,-1 2-31 0,3-4-11 0,2-2-23 15,2-8-23-15,3 4-134 0,9-8-322 0,1 0 143 16</inkml:trace>
        </inkml:traceGroup>
      </inkml:traceGroup>
    </inkml:traceGroup>
    <inkml:traceGroup>
      <inkml:annotationXML>
        <emma:emma xmlns:emma="http://www.w3.org/2003/04/emma" version="1.0">
          <emma:interpretation id="{8B749FCC-0ACE-4EDB-A7DA-82DBE547E07F}" emma:medium="tactile" emma:mode="ink">
            <msink:context xmlns:msink="http://schemas.microsoft.com/ink/2010/main" type="paragraph" rotatedBoundingBox="3276,15733 26760,15709 26762,17664 3278,1768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9B40C8E-242C-49DF-80C6-4CFCD23C1996}" emma:medium="tactile" emma:mode="ink">
              <msink:context xmlns:msink="http://schemas.microsoft.com/ink/2010/main" type="line" rotatedBoundingBox="3276,15733 26760,15709 26762,17664 3278,17688"/>
            </emma:interpretation>
          </emma:emma>
        </inkml:annotationXML>
        <inkml:traceGroup>
          <inkml:annotationXML>
            <emma:emma xmlns:emma="http://www.w3.org/2003/04/emma" version="1.0">
              <emma:interpretation id="{553A4686-2E74-4FD0-A271-11A9AEA7F050}" emma:medium="tactile" emma:mode="ink">
                <msink:context xmlns:msink="http://schemas.microsoft.com/ink/2010/main" type="inkWord" rotatedBoundingBox="3276,16112 6941,16109 6942,16862 3277,16866"/>
              </emma:interpretation>
            </emma:emma>
          </inkml:annotationXML>
          <inkml:trace contextRef="#ctx0" brushRef="#br0" timeOffset="196801.67">2613 15395 53 0,'0'0'67'0,"0"0"2"0,0 0-8 15,0 0-3-15,-7-8-3 0,7 8-4 0,0 0-6 16,0 0-3-16,0 0-2 0,0 0 2 0,0 0 6 0,0 0 0 16,-2-12 6-16,2 12-11 0,0 0 0 0,0 0-6 15,0 0 0-15,0 0 1 0,0 0-11 0,0 0 2 16,3-19 3-16,-3 19 0 0,0 0-5 0,0 0 1 15,-1-11-5-15,1 11 6 0,0 0-7 0,0 0-3 16,-9-8 3-16,9 8-4 0,-11-7-2 0,11 7 1 16,-13-1-3-16,13 1 1 0,-15-2 2 0,15 2 2 15,-29 0-1-15,16 2 3 0,-5-2 1 0,3 5 1 16,-3 1-4-16,0-5 0 0,2 3 0 0,0 0 3 16,-1 3-6-16,2 1 0 0,-1 0 0 0,1 3 0 15,0-1-1-15,-1 0 8 0,2 1-7 0,-1 4 1 16,2-3 1-16,2 2-6 0,1 2-1 0,0 4 0 15,2 0 1-15,1 4-1 0,2-6 2 0,2 6 0 0,5 1-1 16,-1-4 3-16,5 3-1 0,0 1-1 0,2-1-2 16,-1 1 0-16,6-1-2 0,-1-10 0 15,3 9 0-15,5-4 2 0,-4-3 0 0,4-1 1 0,-1-1 0 16,3-4-1-16,4 1-4 0,-10-4 1 0,8-2 0 16,-5-2 2-16,8 1-5 0,-2-3 3 0,-2-1-5 15,2-1 3-15,-4-3 1 0,6 1-3 0,-2-1 3 16,2 0-2-16,-2-3 0 0,-1-1-2 0,2 2 0 15,-2-5-1-15,-5 5-1 0,-3-1 3 0,1-2 0 16,-4 1-1-16,4 0-1 0,-4 1 1 0,0-3 0 16,-1 6-2-16,-3-1 6 0,0-1-6 0,-9 6-2 15,15-6-1-15,-7 5-1 0,-8 1 2 0,10-6 0 16,-10 6 0-16,0 0 0 0,0 0 2 0,16 7-4 16,-16-7 1-16,8 10 1 0,-8-10-1 0,10 10 1 15,-7-6 0-15,2 6 1 0,1-3-3 0,0 0 2 16,-6-7-1-16,13 13-1 0,-4-8 3 0,3 3 1 15,-3-2-1-15,1-3 1 0,5 1 2 0,-3-1-3 16,3-1 3-16,0-1 0 0,2-1 1 0,-1 1-2 16,2-1-2-16,1-1-2 0,-1 0 4 0,-3-2 0 15,1 1 0-15,1-2 0 0,-2 1-2 0,-2-1 3 0,1-3-2 16,-2-1 0-16,-1 1 6 0,-3 1-5 0,-1-1-2 16,1 1-1-16,-1-2 4 0,-2 1 1 0,-2-1-7 15,1-3 0-15,-2-1 5 0,-2 12-7 16,-2-25 0-16,1 18 2 0,1 7-1 0,-12-17 1 0,3 9 0 15,-2 3 0-15,-2-5 1 0,0 6 1 0,-5-1-6 16,0 2 3-16,-2 3 1 0,-6-4 1 16,0 4-2-16,-1 1 2 0,0 2 1 0,1-3-1 0,-1 3-2 15,-3 4 0-15,8 0 2 0,-4 1-2 0,2 1 4 16,2 0-3-16,-2 0 3 0,8 2-2 16,1-4 3-16,-2 4-3 0,4 2 1 0,1-2-3 0,2-2 4 15,2 3 3-15,5-2-3 0,-3 1 2 0,6-2-3 16,0-9 3-16,0 15 2 0,5-6 0 0,2-4-2 15,1 1-1-15,2-1 0 0,3-1 4 0,4 2-1 16,1-5 0-16,1 1 3 0,7-2-6 0,0-3 3 16,1 0-1-16,2 0 1 0,0-1-2 0,0-3-3 15,-1 2 1-15,2-3 0 0,-3-1-10 0,0-1 4 16,-1 0-6-16,0-1-11 0,-4 1 0 0,-1-2 1 16,0-1-1-16,-5 0 7 0,-2 5-4 0,2-3 0 0,-2-2 5 15,-3 3 1-15,0 2 0 0,-2-3 4 0,-3 3 1 16,0 0 10-16,-6 8 7 0,10-10 3 0,-10 10-2 15,6-9 0-15,-6 9-7 0,0 0 0 0,0 0-2 16,0 0 3-16,0 0-4 0,0 0 3 16,0 0 0-16,9 20-2 0,-9-20 4 0,2 20 0 0,-4-9-2 15,2 0 3-15,0 4 0 0,2 0-3 0,-1-1 0 16,4 0 2-16,-2-1-2 0,1-2 3 0,-2-2-4 16,4 0 0-16,-2 1 4 0,-1-2-5 0,3 2-20 15,-2-4-8-15,1 1-25 0,1 0-12 0,3-2-21 16,-9-5-23-16,15 6-18 0,-8-5-101 0,-7-1-246 15,18-1 109-15</inkml:trace>
          <inkml:trace contextRef="#ctx0" brushRef="#br0" timeOffset="197485.91">3754 15522 57 0,'0'0'115'0,"-14"0"-9"15,14 0-3-15,-13 6-9 0,13-6-12 0,0 0 0 16,-6 7-6-16,6-7-5 0,-4 9-4 0,4-9 3 16,0 0-16-16,1 20 0 0,-1-20 0 0,6 17 1 15,0-10-6-15,-1 3 0 0,5-2-5 0,2-2 1 16,-3 1-10-16,1 4-1 0,1 0-1 0,-2 2-1 15,0-3-9-15,1 1 1 0,-1-4-6 0,-3 2 2 16,1 0-4-16,-1 2-2 0,0-1 2 0,-3 0-1 16,2-4-3-16,-5-6 2 0,3 15-1 0,-3-15-3 15,-3 16-3-15,3-16 2 0,-8 15-1 0,8-15 6 16,-6 10-8-16,6-10 4 0,-7 8-8 0,7-8 4 16,-11 5 2-16,11-5 7 0,0 0 2 0,-5 9 2 0,5-9-3 15,0 0 6-15,0 0-10 0,0 0 1 0,0 0-3 16,0 0 1-16,0 0 0 0,0 0 0 15,25 0-5-15,-25 0 2 0,21 0-5 0,-9-2 5 0,3 0 0 16,1 0-1-16,0 1-3 0,4-3 0 0,5-2-4 16,2 3 3-16,1 1-1 0,5-5-1 0,-8 3 0 15,7-3 0-15,-2 0-4 0,8-5 1 0,-9 5 2 16,-2 0 3-16,2 0-9 0,-6-1 1 0,-4 1 1 16,-1-2-1-16,-3-2 0 0,1 2 2 0,-5 0-4 15,1-2 4-15,-6 1-5 0,1 3 0 16,-5-6-3-16,2 2 5 0,-4 11-4 0,0-18 3 0,-4 5-3 15,-2 2 1-15,-2 4-1 0,1 0 9 0,-2-3-4 16,-2 2-4-16,-2 5 0 0,0-4 5 0,-2 5-6 16,-2-3 7-16,4 5-3 0,-7 4 2 0,4-3-3 15,1 1 2-15,-3 5 0 0,5 0 4 0,-2 0 5 16,3 3 0-16,-1 1-2 0,2 0-1 0,2 2 2 16,3-6 5-16,2 4-2 0,-1 4 0 0,1-1 5 0,4-2 1 15,0-12 1-15,9 22 0 0,-5-8 5 0,8-1-2 16,2-2 1-16,2 2-2 0,6-2-1 0,5 0 1 15,0 0-2-15,12-1 1 0,-2 4-5 0,-6-6 4 16,2 0-6-16,-4-1 4 0,0-2-11 0,-2 3-17 16,-1-2-26-16,-7-1-24 0,0-3-20 0,-2 1-37 15,-1 0-39-15,-1-2-87 0,0 1-269 0,0-1 119 16</inkml:trace>
          <inkml:trace contextRef="#ctx0" brushRef="#br0" timeOffset="198441.17">5160 15131 11 0,'0'0'139'0,"0"0"-2"0,0 0-6 0,0 0-10 16,-7 31-4-16,4-16 4 0,3 0-12 0,1 1-7 15,-1 4-9-15,0 6-7 0,0-3-6 0,2 1-3 16,-1 4-8-16,-1 1-1 0,6 6-11 0,0-8-1 16,-6 2-5-16,5 13-4 0,-4-8-2 0,1 4-4 15,1-5-6-15,0-7 2 0,0 0-8 0,-2 1 1 16,2-2-6-16,2-8 0 0,-4 1-5 0,5-1 5 15,-3 0-1-15,-1-3-5 0,-1 0-1 0,1 0-4 16,2-4 2-16,-3-3 1 0,-1-7-1 0,9 12-1 16,-6-4-2-16,5-3-1 0,-8-5-2 0,13 3 5 15,-13-3-7-15,18 1 3 0,-7-2-3 0,-11 1 2 16,23-8-4-16,-8 3 1 0,2-3 0 0,-1-1 1 16,1 0-2-16,5-2-2 0,-3-1-1 0,4 0-8 15,-1-2-4-15,-1-2-4 0,0 2 2 0,3-3 0 16,-2 2 0-16,0-1 5 0,2 4-1 0,2-2-2 15,-4 4-1-15,2-4 9 0,-2 3-7 0,-2 4 4 16,-2-3-3-16,-2 5 4 0,2 0-1 0,-3-1 1 16,-2 1-2-16,2 1 0 0,0 3-1 0,-3 1 3 0,-12 0-2 15,16 2 2-15,-8 4-2 0,-8-6 0 16,18 8 1-16,-12-1 3 0,-2 1 1 0,2 3 6 16,-3-2-1-16,2 2 4 0,1 2 2 0,-6 2 6 0,-3 0 1 15,0 0 1-15,0-1 3 0,-5 1 1 0,-2-1-3 16,1-4-1-16,-3 4 0 0,-2-3-1 0,1 2 1 15,-6-1-1-15,-4 1-3 0,-1-3 1 0,3-2-11 16,1 0 4-16,3-1 1 0,-2-3 1 0,1 1-3 16,0-1 0-16,-1-2-1 0,4-1-1 0,4-1-8 15,11 0-15-15,-33-3-17 0,23 2 1 0,10 1-19 16,-18-8-11-16,11 5-19 0,7 3-27 0,-9-10-33 16,9 10-158-16,-5-14-325 0,5 14 144 0</inkml:trace>
        </inkml:traceGroup>
        <inkml:traceGroup>
          <inkml:annotationXML>
            <emma:emma xmlns:emma="http://www.w3.org/2003/04/emma" version="1.0">
              <emma:interpretation id="{D8A63AB8-CF37-4EC2-B3BC-6867DA31A77C}" emma:medium="tactile" emma:mode="ink">
                <msink:context xmlns:msink="http://schemas.microsoft.com/ink/2010/main" type="inkWord" rotatedBoundingBox="8184,16068 12087,16064 12088,17293 8185,17297"/>
              </emma:interpretation>
            </emma:emma>
          </inkml:annotationXML>
          <inkml:trace contextRef="#ctx0" brushRef="#br0" timeOffset="199532.81">7202 15535 82 0,'0'0'97'0,"-13"-6"-6"0,13 6 3 16,-9-4-7-16,9 4 4 0,0 0-11 0,-14-1-2 16,14 1 3-16,0 0-9 0,0 0-10 0,-19 8 5 15,19-8-7-15,-6 7-3 0,6-7-4 0,-5 11-3 16,5-11 0-16,-3 17-4 0,3-17-7 0,8 14-5 15,-5-4-1-15,3-2 4 0,1 5-3 0,5-6 2 16,2 2-4-16,-1 0-5 0,3-3-4 0,1-2 0 16,-2 0-1-16,4-1 1 0,1 2-4 0,6-5-2 15,3-1-3-15,-10-3 1 0,0 4 0 0,1-3-2 16,-1 0-2-16,-2-2 1 0,-1 0-4 0,-3 3 0 0,1-4 1 16,-5-2-2-16,0 2 2 0,-2-4 1 0,-1 0-3 15,-1 1 1-15,-2-4-4 0,0 3 3 16,-3 10-3-16,-3-20 2 0,-2 10-4 0,2 1 6 15,-6-2-7-15,-1 1-1 0,-4-1 0 0,-3 5 0 0,0-2 0 16,1 2-3-16,-1 4 6 0,-2-3-5 0,0 1-2 16,-1 1 6-16,1 0-6 0,-5 2 3 0,6 2 3 15,-1 2-2-15,5 0 1 0,-2 1 1 0,2 1 2 16,1-3-4-16,1 4-1 0,2 2 6 0,-2-2-3 16,7 3 1-16,-4-3 0 0,9-6 0 0,-6 20-3 15,6-13 9-15,0-7-3 0,0 15-2 0,6-2-3 16,0-6 3-16,2 0-1 0,4 2 5 0,1-1-2 15,3-6 2-15,1 1-2 0,2 4-2 0,1-4-4 16,-1 0 5-16,3-3-1 0,5 0 0 0,-1 0-2 16,-7-5 5-16,0 4-2 0,1-6-1 0,-4 3 1 15,0-3 0-15,1 0 0 0,-2 0 0 0,-5 4-3 16,4-5 3-16,-2-2-3 0,1 1-2 0,-7 4 0 0,4-5 2 16,-4 2 2-16,2 1-3 0,-8 7-2 0,12-10-1 15,-12 10 1-15,4-6-1 0,2 1-1 0,-6 5 3 16,0 0-6-16,0 0 4 0,0 0-3 0,0 0-2 15,0 0 2-15,0 0-2 0,12 15 6 0,-12-15-2 16,2 14 1-16,1-3 0 0,-3 0-2 0,0 4 3 16,0 0 1-16,3-1 2 0,0 3-1 0,3-3 2 15,-3 3-1-15,1-4-8 0,2 2-11 0,0-1-14 16,1-2-19-16,-1-2-6 0,8-3-16 0,-5 4-14 16,1-5-5-16,-1 1-9 0,2-1-7 0,-2-5-4 15,1 3-6-15,2-4-71 0,-12 0-204 0,24-4 91 16</inkml:trace>
          <inkml:trace contextRef="#ctx0" brushRef="#br0" timeOffset="199865.78">7970 15517 109 0,'0'0'140'16,"0"0"-6"-16,0 0-8 0,0 0-10 0,22 8-3 0,-14-1-6 15,-5 0-3-15,6 7-9 0,-6 0 1 0,4 0-5 16,-1 11-2-16,0-2-8 0,-1 2-1 0,-5 1-8 15,3 5-4-15,-3 3-3 0,-3 4-7 0,0 1-3 16,-2-2-9-16,-1 3-6 0,3 1 0 0,0-3-7 16,-1-11-3-16,4 12-2 0,-3-14 0 0,0 4-2 15,0-5-2-15,0 1-2 0,0 1 0 0,0-5-2 16,-2-2-2-16,2-2-2 0,0-3-8 0,0 0-8 16,0-4-22-16,2 1-8 0,1-11-11 0,-6 17-23 15,6-17-10-15,-3 12-15 0,3-12 3 0,0 0-24 16,-3 10-21-16,3-10-129 0,0 0-279 0,0 0 123 15</inkml:trace>
          <inkml:trace contextRef="#ctx0" brushRef="#br0" timeOffset="200160.68">7979 15466 8 0,'7'-7'107'0,"4"-1"-7"0,1 5-11 15,4-3-9-15,1 1-4 0,-1 3 2 0,0-3-8 0,4 0 4 16,-1 4-5-16,1-1 2 0,-1 0-7 0,0 0 4 16,1 4-1-16,-4-4-6 0,1 4-3 0,-3-2-10 15,0 2-4-15,-4 3-4 0,4-2-3 16,-8 2-9-16,3-2 2 0,-9-3 8 0,10 13-10 0,-7-8-5 15,-3-5-2-15,6 15 5 0,-6-7-1 16,0-8-10-16,-3 14 4 0,0-4-5 0,-3-5 2 16,-1 6-1-16,-2-1 3 0,3-4-2 0,-8 3-4 15,4 2 0-15,-2-2 5 0,2-3-6 0,2 0-9 0,-1-1-14 16,2 0-16-16,-2 0-1 0,9-5-23 0,-6 11-4 16,6-11-4-16,-6 10-9 0,6-10-13 0,0 0-12 15,0 0-23-15,15 15-66 0,-5-14-198 16,-10-1 88-16</inkml:trace>
          <inkml:trace contextRef="#ctx0" brushRef="#br0" timeOffset="200446.69">8577 15514 89 0,'0'0'182'16,"12"-3"-34"-16,-12 3-4 0,13-3-4 0,-13 3-14 15,20 6-7-15,-11 2-8 0,-2 3-7 0,2 0-6 16,2 5-3-16,-1 5-2 0,-4 3-4 0,0 0-8 15,4 1-2-15,-4 11-9 0,0-8-4 0,2 3-3 16,-2 7-7-16,-3-1-10 0,0 2 6 0,-3-3-6 16,0 1-4-16,4 1-5 0,-8-5-2 0,4-4-5 15,-3-2 1-15,3-4-4 0,-3 2-3 0,0 0-8 16,1-2 7-16,-2-1-1 0,-4-4-2 0,5-5-4 16,-6 0 2-16,2-2-2 0,-4 4-12 0,3-5-9 15,-1-4-11-15,-2 3-15 0,7-6-13 0,4-3-5 16,-15 10-8-16,9-7-14 0,6-3-11 0,-20 0-14 15,20 0-13-15,-13-9-17 0,7 3-16 0,-4-5-130 16,4-1-295-16,-5-6 131 0</inkml:trace>
          <inkml:trace contextRef="#ctx0" brushRef="#br0" timeOffset="201303.39">8602 15445 33 0,'15'-10'145'0,"6"-3"-15"16,-4 4-17-16,8-4-4 0,-3 8-7 15,2-5-7-15,-7 3-9 0,2 1 0 0,-1 1-9 0,1 2 1 16,-5-3-9-16,2 2-7 0,-4 3-6 0,3-1-8 16,-15 2-6-16,18 0 0 0,-18 0-8 15,13 3-1-15,-5 1 1 0,-8-4-7 0,6 9 9 16,-6-9-7-16,0 13-6 0,0-13 6 0,-8 19 5 0,2-9 1 15,-1 1-10-15,-5 0 0 0,3 3-5 0,-5-4-1 16,1 1 1-16,-2 0 0 0,2 2-3 0,2-2-5 16,-2-4-8-16,1 4 11 0,-1-2-3 0,1-2 1 15,1 2-2-15,5-3-5 0,-4 3 3 0,7-3-1 16,3-6-6-16,-6 12-3 0,6-12-4 0,-5 10 0 16,5-10-5-16,0 0-11 0,8 19 7 0,-8-19-1 15,18 6-6-15,-11-2-6 0,10-3 7 0,-3 0 0 16,3 0-3-16,2 3-1 0,1 0 0 0,3-3 4 15,3-1 0-15,2 0 5 0,-1-5-3 0,0 1 5 16,1 3 1-16,1-5 3 0,0 1-14 0,1-4 23 16,6-4 3-16,-6 2 14 0,-2 2-6 0,11-3 0 0,-3-2 10 15,0-4-1-15,-2-1 4 0,-10 7-4 16,4-5 3-16,-3 3-3 0,2-4-1 0,-1 1-2 16,-4-1 0-16,2 1-11 0,-2-1 7 0,-2-2-1 15,-1-1 2-15,-3 3-7 0,-2 0 2 0,-2 4-2 16,-2-3-1-16,-4-1 2 0,0 3-3 0,-3-1-2 15,-1 1-1-15,-4-1-2 0,1 1 3 0,-1 2 1 16,-4 0 3-16,-3 1-8 0,-1 1 3 0,-2 2-3 16,-5 2-1-16,1 0 0 0,0 4-3 0,-4-1 7 0,-2 2-7 15,-2 2 0-15,-4 2-2 0,2 4 4 0,1 2 4 16,-2 2 5-16,3 1 3 0,0 0 0 0,0 6 2 16,2-3 1-16,6 4 1 0,-1 2 0 0,1 4 3 15,2-3-2-15,6 2-1 0,0 1-1 0,5 3 0 16,2-1 1-16,5 0-7 0,1 8 8 0,3-8 0 15,6 10 3-15,2-4-7 0,7 0-1 16,-7-7 1-16,9 2 0 0,-5-5-4 0,-1-4 2 0,4-4 1 16,-3-1-1-16,6-3 4 0,-2 1-7 0,0-4 3 15,-5-2 2-15,2-2-5 0,-2-2 4 0,1-2-1 16,-1 0-6-16,8-6 4 0,-3 3-1 0,-5-3 0 16,-3-3-3-16,8 0 4 0,-1-1-1 0,-4-2-2 15,-4-2 2-15,1 9 1 0,-5-5-1 0,-1 2-2 16,4 4-1-16,-8-2-4 0,1 0 4 0,1 3-4 15,-8 4-1-15,12-7 0 0,-12 7-1 0,8-1-2 16,-8 1 2-16,0 0 2 0,12 12-2 0,-12-12 0 16,6 14 2-16,-4-7 6 0,1 10-12 0,0-5 3 15,-2 4-2-15,4-1 6 0,-1-2 2 0,-2 2-5 16,-1 2 6-16,7-3 1 0,-4 5-4 0,-1-3 4 0,2-5 0 16,-5 4-2-16,7-3 3 0,-4 1-16 15,-1-2-24-15,-2-11-23 0,-5 20-15 0,5-12-18 16,0-8-17-16,-4 14-32 0,4-14-141 0,-8 9-306 15,8-9 135-15</inkml:trace>
          <inkml:trace contextRef="#ctx0" brushRef="#br0" timeOffset="201484.58">9964 15337 107 0,'10'-8'115'0,"-10"8"-11"0,11-2-22 16,-11 2-29-16,0 0-25 0,12 9-18 0,-12-9-29 15,6 9-61-15,-6-9-87 0,3 11 38 16</inkml:trace>
          <inkml:trace contextRef="#ctx0" brushRef="#br0" timeOffset="201957.74">10222 15612 28 0,'18'0'126'0,"1"-3"-12"0,1-1-5 16,4-3-9-16,-1 3-17 0,6-3-1 0,-4 1-4 15,0 1-16-15,-10-1-3 0,5 1-1 0,-1-1-7 16,-4-3-4-16,-2-2-3 0,1 5 1 0,-2-3-13 15,-5-1-4-15,-1 4 0 0,-1-5-1 0,-5 11-15 16,-3-18 13-16,3 18-10 0,-14-20-11 0,1 10 6 16,-2 2 3-16,-4 2 0 0,1 0-1 0,-3 1-7 15,-2 1 2-15,-2 2-1 0,0 1 3 0,4 2 4 16,-6-1 4-16,6 6-9 0,0-3 10 0,2 1-3 16,2 3 6-16,1 4-2 0,-3-1 2 0,7 0 3 0,0 0 2 15,4 2-2-15,1 1 2 0,-1 4-6 0,4-4 4 16,0 3 0-16,4-1-1 0,2 1-6 15,3-1 2-15,-1 1-2 0,7-1 0 0,-4-2-1 16,5 1 2-16,2 0-3 0,-1-3-2 0,2 1 1 0,0 0-4 16,0-1 4-16,1-4-10 0,4-1-12 15,-2 2-17-15,-4-1-16 0,6-4-24 0,-4 1-5 16,4-1-29-16,-1-3-19 0,-1 0-117 0,1-7-252 16,1 4 112-16</inkml:trace>
          <inkml:trace contextRef="#ctx0" brushRef="#br0" timeOffset="202212.44">10856 15341 159 0,'-12'-7'167'0,"12"7"-17"15,-11-5-4-15,11 5-25 0,-13 0-14 0,13 0-14 16,0 0 0-16,0 0-14 0,-16 8-8 0,16-8-3 15,-8 12-10-15,5-5-6 0,3-7-1 0,-1 15-6 16,1-15-5-16,0 20-6 0,6-8 9 0,0 3-15 16,1-2-4-16,2 7 1 0,3 2-2 0,3-2 0 15,3 1-1-15,3 0 1 0,-3 0 0 0,2 0 2 16,4 9-2-16,-7-9 0 0,1-4 2 0,-3-1-5 16,-4 3-1-16,-3-3-2 0,-1-5-5 0,-2 3 4 15,-2-4-5-15,1 1 2 0,-4-1 6 0,0-10-4 16,-7 16 0-16,-1-9-4 0,-2 2 1 0,-2 1 0 15,-1-3-11-15,-4 0-28 0,-1 0-19 0,0 2-27 16,-4-4-25-16,3 3-28 0,-1-1-38 0,-1-3-91 16,3 0-274-16,2-1 121 0</inkml:trace>
        </inkml:traceGroup>
        <inkml:traceGroup>
          <inkml:annotationXML>
            <emma:emma xmlns:emma="http://www.w3.org/2003/04/emma" version="1.0">
              <emma:interpretation id="{531E4BD2-6E76-4A71-BA2B-E7DFC36D55DD}" emma:medium="tactile" emma:mode="ink">
                <msink:context xmlns:msink="http://schemas.microsoft.com/ink/2010/main" type="inkWord" rotatedBoundingBox="13042,16417 15137,16415 15138,16888 13043,16891"/>
              </emma:interpretation>
            </emma:emma>
          </inkml:annotationXML>
          <inkml:trace contextRef="#ctx0" brushRef="#br0" timeOffset="204416.61">12091 15645 112 0,'0'0'129'0,"0"0"-12"0,0 0-15 0,0 0-3 16,0 0-12-16,0 0-5 0,0 0-8 0,0 0-4 15,0 0-4-15,0 0-8 0,16 24 1 0,-7-18-8 16,-4-2-5-16,5 2-4 0,-1-2-1 0,3-2-1 16,1 3-6-16,5-1-2 0,-3-2-5 0,0-1 0 15,4 3-1-15,-2-4-6 0,-1 0 5 0,4 0-6 16,-1 0 1-16,-1-1-5 0,-3-3 0 0,0-2-1 15,-3 3-4-15,-3 0 3 0,4-7-3 0,-3 2 3 16,-1 0-6-16,0 2 2 0,-4-4-1 0,1 3-2 16,0-6-2-16,-2 3 2 0,-2 1 0 0,-2 9-7 15,-2-24 2-15,2 24 5 0,-4-18-2 0,-2 6-1 16,3 2 0-16,-8 0-1 0,-1 3-5 0,-2-2 10 16,-1-2-8-16,-3 5 2 0,3 1-1 0,-3-1-2 15,-1 1 5-15,2 1 3 0,-2-1-3 0,-1 1 7 0,2 3 2 16,-2-2 0-16,-1 0-2 0,1 6 4 15,2-3 1-15,2 3 0 0,-2-2-2 0,2 3 4 16,-1 1-4-16,1 0 6 0,2 1-7 0,1 4 5 16,3-5-8-16,1 4 2 0,1-2 3 0,2 1-3 0,0-1 2 15,2 4-3-15,1 2 1 0,3-5-5 0,0-8 7 16,1 23-4-16,4-15 0 0,-1 2 4 16,2 0-2-16,5 4-4 0,1-7 5 0,2 4 1 0,3-4-4 15,1 0-2-15,0 1-1 0,-2 1 0 0,8 1-1 16,1-3 4-16,-7-2-1 0,8 1 0 0,-3-1-1 15,-6-5-2-15,1 2 4 0,0-2-6 0,-2 0-2 16,2-3-8-16,-3 0-2 0,0 0-4 0,1-2 2 16,-2-1-6-16,-1-3-1 0,0 3-3 0,1-4 0 15,-1 0 1-15,-4-1 1 0,3 0 2 0,-3-2 2 0,3 1 5 16,-5 0-3-16,4 1 1 0,-4 1 3 16,-1-4-2-16,0 7-1 0,0-2 1 0,2-1 8 15,-2 4 3-15,-6 6 4 0,7-10 3 0,-7 10 4 16,3-8-5-16,-3 8-3 0,0 0 0 0,9-7 0 0,-9 7 1 15,0 0 1-15,0 0 5 0,0 0-4 0,0 0 3 16,3 25 5-16,-3-25 3 0,0 17-1 16,0-6 4-16,2 3-3 0,-2 0 0 0,3 0-1 0,-3-4 1 15,3 8-1-15,0-6-5 0,-2-1 1 0,0 1 0 16,1 3 1-16,1-6-1 0,-3-9-2 16,6 17 1-16,-2-9 0 0,1-2-3 0,1 2 0 15,-6-8-1-15,12 10 4 0,-6-6-1 0,3 0-2 0,-9-4 4 16,18 6-6-16,-9-6 3 0,-9 0-3 0,20-3-1 15,-6 0 2-15,-1-1 2 0,-2 0-3 0,4-3 0 16,-3 2-3-16,1-2 3 0,-1-1-4 0,1 1-2 16,1-4 0-16,-5 1 2 0,1 0-2 0,-1 1 2 15,-1 2 0-15,-1 1-5 0,0-5 1 0,-1 5 1 16,-6 6-2-16,8-11 3 0,-8 11-6 0,9-3 0 16,-9 3 0-16,0 0-1 0,0 0 4 0,0 0 0 15,0 0-5-15,0 0 3 0,10 14 2 0,-10-14-3 16,6 13 3-16,-6-2 1 0,0-11-2 0,0 20 3 15,3-10 0-15,-1-2-2 0,1 7 15 0,0-7-16 16,-3-8-1-16,1 16 2 0,1-6 5 0,-2-10-3 16,7 14 3-16,-4-7-2 0,-3-7 3 0,6 11-1 15,-3-5-2-15,-3-6 0 0,8 8 2 0,-8-8 2 16,10 6 1-16,-10-6-1 0,12 2 0 0,-12-2-3 16,0 0 2-16,18-9 2 0,-8 6-3 0,-2-5 0 0,2 4 1 15,-1-5-1-15,0 0-2 0,1-2 2 0,2 3-3 16,2-2-3-16,-4-3-2 0,4 5-1 0,-2-3 2 15,1 1 1-15,-3 2-3 0,1-2 2 16,2-1 0-16,-1 1 2 0,-1 4-2 0,-1-1 4 16,-2 3-3-16,4-4 0 0,-5 2 4 0,3 1 1 0,-2-1-2 15,-8 6 6-15,13 0-7 0,-13 0 2 0,18 0 1 16,-18 0 0-16,14 4 2 0,-5-2 3 0,-3 7-3 16,-1-3 2-16,1 1-2 0,2 4 0 0,-1 2 1 15,1 1 0-15,-2-2-1 0,0 0 3 0,0 3-1 16,1-1 0-16,-1-3 3 0,0 0-4 0,0 2 1 15,2-2 2-15,-3-2-4 0,-2-1 5 0,3-4 0 16,2 6-3-16,2-5 2 0,-10-5-2 0,17 4 2 16,-7 1 0-16,1-3-7 0,5-2-1 0,-16 0-4 15,25-3-6-15,-8-3-5 0,1 0-2 0,-3-2-2 16,8-7-4-16,-6 6-7 0,4-5-6 0,-2-4-1 16,2 0 3-16,3-2-2 0,-3 2-2 0,-2-2 5 15,6-9-1-15,-5 6 8 0,1 2 2 0,0 1-1 16,-3 0 1-16,-2-1 1 0,0 5 3 0,-2 1 7 0,-1 4 4 15,-2-2-2-15,2 5 8 0,-1-2 2 16,-5 3 4-16,2 1-2 0,-1 2 1 0,-8 4-6 16,13-8 3-16,-13 8 2 0,14 0 1 0,-14 0-8 15,10 5 3-15,-10-5 2 0,12 13 7 0,-7-2-8 0,-2 0 8 16,2 2 0-16,1 1 1 0,-1 1-2 0,-2 5 5 16,4 5 7-16,-1-2-6 0,-1-4 3 15,1 4-5-15,1-3 2 0,-1-1-2 0,2-5 5 0,-2 4-5 16,1-1 1-16,-1-3 0 0,1-1-3 0,-1-1 1 15,0-2 1-15,0 1-2 0,-3-5 2 0,3 1 1 16,-6-7-3-16,11 8 4 0,-11-8-1 0,4 8 0 16,-4-8-1-16,0 0 4 0,9 5-4 0,-9-5 3 15,0 0-7-15,0 0 2 0,0 0-2 0,0 0 3 16,0 0-4-16,-18-31 1 0,11 24-1 0,-5-3 0 16,-3 2 0-16,-1 2-2 0,-1-1-2 0,-1-2 1 0,-4 0 1 15,-5 5 2-15,0-2 1 0,0 3-5 16,-2-1 0-16,2 4 1 0,0 4 0 0,5 2 2 15,-4-3-1-15,7 1 2 0,1 3-4 0,3 0 4 16,0 3-2-16,3-3 0 0,6 2-3 0,-1 0 5 0,2 0 0 16,2-1 0-16,3-8-1 0,2 19 5 15,2-11 0-15,1 0-1 0,8 2-3 0,2-2 2 16,0 2-2-16,7-3 3 0,4 1 0 0,-1 1 0 0,3-4-4 16,-1 0-1-16,0 0-3 0,0-2-18 0,-2 1-16 15,-1-1-22-15,-5 1-37 0,-1-1-26 0,-1-2-175 16,2-1-319-16,-2-1 141 0</inkml:trace>
        </inkml:traceGroup>
        <inkml:traceGroup>
          <inkml:annotationXML>
            <emma:emma xmlns:emma="http://www.w3.org/2003/04/emma" version="1.0">
              <emma:interpretation id="{18280555-0B56-48F0-AF74-7C685F79936C}" emma:medium="tactile" emma:mode="ink">
                <msink:context xmlns:msink="http://schemas.microsoft.com/ink/2010/main" type="inkWord" rotatedBoundingBox="16664,16335 20581,16331 20582,17089 16665,17093"/>
              </emma:interpretation>
            </emma:emma>
          </inkml:annotationXML>
          <inkml:trace contextRef="#ctx0" brushRef="#br0" timeOffset="205532.97">15621 15420 61 0,'-5'-13'141'0,"5"13"-23"0,0 0 3 15,0 0-3-15,-1-11-4 0,1 11-8 0,0 0-6 16,0 0-5-16,-2-13-8 0,2 13-7 0,0 0-2 15,0 0-3-15,0 0-7 0,6-12-8 0,-6 12-4 16,9-4-5-16,3 1-7 0,2 3-4 0,1-3-1 16,11 0-5-16,4 1 4 0,3 4-7 0,9-2-4 15,9-2 3-15,-2 2-2 0,4 0 0 0,1 5 0 16,3-2-1-16,-2-3-5 0,2 3 1 0,-4-2-1 0,1-1 2 16,-2 3-6-16,-4-2 0 0,-3-1-2 0,-4 3-3 15,-2-2-1-15,-12-1 0 0,0 0-1 0,-2 2-1 16,-8-2 0-16,1 0 0 0,-4 2-1 0,1 0-5 15,-15-2 3-15,18 1-2 0,-7 1 2 0,-11-2 0 16,10 2-4-16,-10-2 1 0,0 0-3 0,18 2-3 16,-18-2-6-16,0 0-8 0,12 4-11 0,-12-4-3 15,0 0-9-15,7 6-6 0,-7-6-9 0,0 0-10 16,0 0-4-16,3 7-6 0,-3-7-6 0,0 0-8 16,0 0-9-16,0 0-8 0,-20 8-1 0,20-8 0 15,-17 3-9-15,1-6-64 0,2 3-191 0,-1-1 84 16</inkml:trace>
          <inkml:trace contextRef="#ctx0" brushRef="#br0" timeOffset="205776.45">16395 15407 121 0,'0'0'124'0,"-12"10"-6"0,6-5 0 16,6-5-6-16,-9 13 1 0,3-3-4 0,2 0-12 15,4-10 7-15,-6 25 0 0,4-7-1 0,2 3-3 0,0-5-5 16,5 12-3-16,2-4-4 0,1 1-8 15,-1 3-4-15,2-3-6 0,4 10-8 0,-2-11-4 16,1 0-8-16,-3 1-1 0,1-4-11 0,1 2-5 0,-4-1-4 16,3-1 1-16,-2-2-3 0,-2-6-1 0,0 5-4 15,1-5-6-15,1 1-12 0,-1 0-14 0,-1 0-16 16,0-1-13-16,2-5-16 0,-2 0-14 0,0 0-10 16,1-3-28-16,6 4-20 0,1-4-17 0,-2-2-125 15,3-3-292-15,3-2 130 0</inkml:trace>
          <inkml:trace contextRef="#ctx0" brushRef="#br0" timeOffset="206136.45">17348 15445 123 0,'-18'-3'152'0,"5"2"-8"15,-5-2-4-15,-2 6-12 0,2 1-5 0,0 0-8 16,-5 3-13-16,3-1-7 0,5 4-2 0,-3-2-7 16,3 5-8-16,2-2 3 0,-2 7-7 0,3-1-3 15,0 0-7-15,3 4-1 0,3-3-3 0,3-1-4 16,2 7-4-16,1-9-3 0,1 3-1 0,2 2-5 15,3-3-5-15,-1 1 0 0,1 0-7 0,4 3 2 16,2-2-5-16,-1-4 1 0,1-1-6 0,-1 0 2 16,3-2-5-16,-5 1-1 0,3-6-7 0,0 4-16 15,1-2-27-15,1 1-26 0,-3-3-11 0,0 0-14 16,5-2-25-16,-7-1-27 0,5-4-23 0,-2 2-126 16,3-5-306-16,-1-1 135 0</inkml:trace>
          <inkml:trace contextRef="#ctx0" brushRef="#br0" timeOffset="206627.47">17576 15720 2 0,'0'0'145'0,"0"0"-7"0,0 0-13 0,6 22-1 15,-6-22-10-15,0 17-9 0,3-7-8 0,-2 1-4 16,-1 2-5-16,5 0-7 0,-5-4-10 0,1 2-1 0,-1-11-9 15,5 18-2-15,-4-7-8 0,1-3-3 0,1 3-5 16,0-4-6-16,-3-7 3 0,6 13-8 0,-6-13 1 16,1 12-9-16,-1-12 4 0,5 10 2 15,-5-10-9-15,0 0 1 0,0 0 0 0,7 7-2 0,-7-7-5 16,0 0 6-16,0 0-4 0,18-14-2 0,-18 14-5 16,12-17 2-16,-4 10-7 0,-2-7-10 0,2 2-3 15,0-3-5-15,4 0-8 0,-5 1-6 16,4 0 3-16,-1-7 2 0,1 7 6 0,-2 0 1 0,1 0 2 15,-1-2-10-15,-2 1 13 0,1 4-1 0,1 4 2 16,-5-3-1-16,5 2-1 0,-4 1 5 0,4 1-1 16,-2-1 3-16,-7 7 2 0,15-6-5 0,-5 4 16 15,-10 2-9-15,17-2 5 0,-17 2 2 0,19 4 2 16,-5 0 6-16,-4 1 5 0,-1 2 0 0,3 4-3 16,0 2 6-16,1-2 6 0,-2 0 0 0,1 4-6 15,0 0 0-15,-3-3-3 0,1 3 0 0,-4 0-2 16,1 0 3-16,-1-1-5 0,-3 2-2 0,3-3 0 15,-1 0-5-15,-2-4 7 0,-2 3-5 0,-1-12-8 16,3 19 0-16,-1-8-15 0,-2-2-13 0,0-9-7 16,0 11-5-16,0-11-12 0,0 0-16 0,-5 16 1 15,5-16-13-15,0 0-10 0,0 0-14 0,0 0-15 16,0 0-21-16,0 0-72 0,0 0-224 0,0 0 100 16</inkml:trace>
          <inkml:trace contextRef="#ctx0" brushRef="#br0" timeOffset="206927.4">18365 15364 76 0,'10'3'140'0,"4"1"-7"0,-4 1-8 0,5 6-10 16,-1 1 0-16,-1-1-10 0,0 3 1 0,5 4-6 15,-3 6-4-15,-3 1-8 0,0-2-6 0,-3 2-9 0,-1 3-3 16,-2-1-8-16,-2-2 2 0,-1 4-10 16,0-5-4-16,-3 4-2 0,-3-4-1 0,0 1-9 0,-1-1-4 15,-4-2-1-15,1 0-3 0,-7 0-2 16,-2-5-1-16,2 2-1 0,-2-2-2 0,4 0-3 0,0-5-4 16,2 1-12-16,-1-3-13 0,4 4-12 0,1-7-24 15,0 3-7-15,3 1-17 0,3-11-11 0,1 19-17 16,5-11-25-16,0 0-31 0,0-2-81 0,5 1-251 15,5-3 112-15</inkml:trace>
          <inkml:trace contextRef="#ctx0" brushRef="#br0" timeOffset="207839.29">18877 16056 85 0,'14'0'162'0,"6"0"-1"0,-1 0-4 16,7 0-15-16,0 0-5 0,1 0-9 0,3-1-7 16,-3-1-3-16,4 2-6 0,-2 0-9 0,0-1-12 15,0 1-4-15,1-3-2 0,-7 3-6 0,-2 0-9 16,-1-1-4-16,-1 0-10 0,-1 2-4 0,0-1-6 16,-5 0-8-16,-2 0-2 0,-11 0 0 0,19-1-3 15,-19 1-2-15,14 1-8 0,-14-1 1 0,13 5-11 16,-13-5-8-16,6 5-13 0,-6-5-12 15,0 0-11-15,1 11-17 0,-1-11-14 0,0 0-11 0,0 0-20 16,-7 22-17-16,7-22-25 0,-2 10-20 0,2-10-106 16,0 0-282-16,-5 10 125 0</inkml:trace>
          <inkml:trace contextRef="#ctx0" brushRef="#br0" timeOffset="207507.22">18965 15737 22 0,'0'0'170'0,"0"0"-8"0,0 0-9 0,0 0-4 16,0 0-13-16,-3-11-11 0,3 11-12 0,0 0-11 15,0 0-10-15,0 0-10 0,16-5 1 0,-6 2-8 16,-10 3-11-16,21 0 0 0,-9 0-4 0,3 0-6 15,2 0-3-15,5 0-8 0,-3 2-1 0,8-4-5 16,0 2-5-16,-3 3-5 0,6-3 1 0,-4 0 0 16,3 1-7-16,-4-2 2 0,1 1-5 0,-1-1 5 15,-7 2-2-15,4-1-4 0,-4 0 0 0,0-1-2 16,0 1 1-16,-2 0-4 0,1 0 0 0,-7-2-2 16,-10 2 0-16,22 0 2 0,-13-1-6 0,-9 1 2 15,15-3-2-15,-15 3-1 0,0 0 3 0,14-3-7 0,-14 3 3 16,0 0 0-16,0 0 0 0,0 0-2 0,0 0-2 15,0 0-11-15,0 0-5 0,0 0-13 16,0 0-5-16,0 0-7 0,0 0-26 0,0 0 15 16,0 0-25-16,-43 11-7 0,35-9-17 0,8-2-11 0,-22 7-11 15,11-3-131-15,-1-2-275 0,0-1 121 16</inkml:trace>
        </inkml:traceGroup>
        <inkml:traceGroup>
          <inkml:annotationXML>
            <emma:emma xmlns:emma="http://www.w3.org/2003/04/emma" version="1.0">
              <emma:interpretation id="{395B6F4C-A131-466C-AA6C-52499C629791}" emma:medium="tactile" emma:mode="ink">
                <msink:context xmlns:msink="http://schemas.microsoft.com/ink/2010/main" type="inkWord" rotatedBoundingBox="21139,15715 26760,15709 26762,17664 21141,17669"/>
              </emma:interpretation>
            </emma:emma>
          </inkml:annotationXML>
          <inkml:trace contextRef="#ctx0" brushRef="#br0" timeOffset="210217.1">20264 15470 173 0,'0'0'167'0,"5"-13"-6"15,-5 13-5-15,2-11-16 0,-2 11-9 0,0 0-10 16,1-15-8-16,-1 15-11 0,0 0-12 0,0 0-9 16,0 0-7-16,0 0-10 0,0 0-9 0,0 0-6 15,0 0-4-15,0 0-4 0,0 0-2 0,0 0-6 16,-20 36-2-16,14-22 1 0,3 3-4 0,0-1 0 0,-2 6 2 16,1 2-1-16,4 2-1 0,-2 1-1 0,2 1-3 15,2-4-2-15,-1 3 1 0,5 2-4 0,-1 4 4 16,1-4-7-16,-3 0 2 0,1-1-6 0,2 0 1 15,1-1-2-15,-1-2-2 0,2 0 4 0,1-1-4 16,3-1 0-16,-3 0 4 0,3-3-4 0,-2-5 2 16,4 3 1-16,-1-5-4 0,0-2 2 0,1 2-3 15,1-6 2-15,0 2 0 0,3-3-1 0,-1-3-1 16,0 1 1-16,2-1 1 0,1 0-5 0,-3-3 3 16,3-6 0-16,4 2-1 0,3 1-1 0,-4-5 2 15,3-1-1-15,-4-3-1 0,-1 0 2 0,4-4-5 16,2 3 2-16,-3-1 2 0,0-6-6 0,-2 0 2 15,8-4-2-15,1-2-8 0,2-2-6 0,-6 2 0 16,0-1-7-16,-6-1-6 0,-2 2 2 0,-4 6-2 16,-1-4 4-16,2-1-2 0,-6-2-7 0,-1 1 1 15,-1 0 5-15,-2 2-3 0,-3 7 1 0,-3-5-1 16,0 3 9-16,-2 2-2 0,-4 0 7 0,2-1-4 16,-1 2-1-16,-5 0 4 0,-2 3-2 0,-3-5 6 15,-6 2-1-15,3 1 1 0,-7 3 0 0,3 0 0 16,-4-2 4-16,1 7-3 0,-2 0 6 0,-1-2-2 0,-1 1-14 15,0 4 18-15,0 1 0 0,-2 3-2 16,1-1 1-16,-1 1-4 0,-8 1 8 0,6 1-5 16,3-1 0-16,-8 2 4 0,5 1-2 0,1 1 3 15,-8 2-1-15,12 2 0 0,-3 1 7 0,4 1-4 16,-2-1 4-16,2 1 2 0,2 2-2 0,0 2-1 16,4-1-2-16,2 3 1 0,-2-6 1 0,6 9 6 15,3-9-7-15,0 3-6 0,4-2 11 0,-1 0-3 16,3 2-4-16,2 0 4 0,3-7 2 0,-2 0 3 0,3-7 2 15,4 21 3-15,0-13 5 0,4 2-4 16,1-4 4-16,4 1-6 0,5 1 1 0,5 2-1 16,3-3 0-16,1 0-7 0,5-3 5 0,11 6 0 15,-3-5-1-15,6 0-6 0,1-1-1 0,-4 0 4 0,5-2-2 16,1 3-2-16,-2 1 0 0,0-5 1 0,-1 3 2 16,0-1-8-16,-6 3 5 0,1-4 0 0,-1 3 1 15,-12-1-3-15,4 0 0 0,-4-1 2 0,2 1-1 16,-8-1-4-16,4 3-9 0,-7-4-11 0,-1 0-13 15,-2 2-7-15,-1-1-6 0,2-1-4 0,-3 1-22 16,4 1-9-16,-3-2-13 0,0-2-13 0,2 2-17 16,-4-2-133-16,2-2-277 0,-2 0 123 15</inkml:trace>
          <inkml:trace contextRef="#ctx0" brushRef="#br0" timeOffset="210678.43">21852 15127 65 0,'-18'-1'154'0,"-1"1"-2"0,-7 3-15 16,-1 2-10-16,-4 6-5 0,-3 3-7 0,7-1-9 15,-4 8-12-15,8 0 0 0,-4 6-2 0,3 1-9 16,8 4-1-16,6 4-13 0,2-2 4 0,7 4-4 16,2 2-4-16,7 2 1 0,5 2-10 0,-1 2-5 15,7-4-3-15,2 6-3 0,0-5-10 0,3-1 2 16,0 0-2-16,-2 0-6 0,2-3-3 0,-2-2 1 16,2-1 0-16,-6-3-4 0,-4-8-15 0,-1-1-18 0,-2-2-24 15,-4-5-25-15,0 0-20 0,-1-2-15 16,-3 0-26-16,2-6-24 0,-4 2-135 0,-1-11-302 15,8 17 134-15</inkml:trace>
          <inkml:trace contextRef="#ctx0" brushRef="#br0" timeOffset="212989.42">22167 15768 64 0,'0'0'155'15,"0"0"-1"-15,0 0-11 0,25 0-6 0,-25 0-13 0,16-4-9 16,-16 4-5-16,27-8-6 0,-13 5-5 0,2-2-12 16,0 1-7-16,2-3-5 0,-1 1-5 15,1-1-8-15,-1 1 0 0,6-5-6 0,-5 6-7 16,-3-4 1-16,7-2-6 0,2 0-4 0,-3-1 0 0,3 0-10 16,-1-2 0-16,0-1-5 0,1 4-3 0,1-2 1 15,0-5-4-15,-2 6 0 0,1-6-4 0,1 6 1 16,-3-3-1-16,2-1-3 0,0-1-2 0,0 2-1 15,-2-1 0-15,2-4-1 0,-3 3-2 0,-2-2 3 16,1 0-9-16,-1 3-6 0,1-5-3 0,-7 3 0 16,0 2 3-16,2-2-7 0,-3-3-6 0,-3 7 2 15,3-7-3-15,-4 7 5 0,-1-4-2 0,-1 3 3 16,0-2 3-16,-4 1-3 0,1-4-1 0,-2 4-1 16,0-3-1-16,-1 3 7 0,-1-1-4 0,-3 1 5 15,1 1-1-15,-2 1-1 0,-1 2-1 0,-1 2 0 0,-2-1 3 16,-2 2 3-16,-1 1 0 0,2-1-2 15,-4 6 0-15,-2-1 2 0,3-2-1 0,-2 2-1 16,1 0 0-16,-1 4 1 0,-1-1 1 0,-3 1 0 16,1 1 0-16,-5 3 3 0,-1-1 0 0,1 6 0 0,0 0 2 15,1 3 4-15,-1 0 3 0,4 2 1 16,-2 3-1-16,0 1 3 0,3-1-3 0,4 8 2 0,-3-4 2 16,4 3 0-16,4 4 5 0,1-2-1 0,2 11 0 15,2 1 3-15,4-2-8 0,4 2-1 0,2 3 2 16,3-5-1-16,3 5-2 0,3-2 7 0,3-1-6 15,-2 0-1-15,4-5 1 0,2 0 2 0,1-2-1 16,0-2 0-16,1-1 2 0,-3-8-2 0,4-4 0 16,2 4-3-16,-1-7-1 0,6 5 2 0,-6-5 1 15,1-2 0-15,1-2-4 0,-4-2 2 0,0-1 0 16,-5-1-1-16,5-4-2 0,-3-1 2 0,-2 0 1 16,7-1-1-16,0-1 1 0,3-3-4 0,-5-3 2 15,0 1 0-15,2-1-2 0,1-2 3 0,3 3-5 16,-9-4 2-16,4 1-3 0,-8 3 4 0,1 0 1 0,4-2-2 15,-6 1-1-15,1 1 4 0,-4 2-4 0,-1-1 2 16,-1 3-3-16,-3-1 0 0,-8 4 0 16,14-7 0-16,-14 7-1 0,12-3-7 0,-12 3 2 15,0 0 4-15,16 3 2 0,-16-3-5 0,6 7-1 16,-6-7 5-16,11 11-4 0,-5-5 1 0,-6-6 0 16,7 8 0-16,-1 0 3 0,0 1 3 0,-2-3-3 15,5-2-3-15,-1 0 3 0,-8-4 0 0,15 8 8 0,-2 1-6 16,-1-9 4-16,-1 4-2 0,-1-3-3 0,2 1 0 15,4-2-1-15,-5 2 2 0,-11-2 0 0,28-4 2 16,-14 1-3-16,-1 1 2 0,0-4 0 0,2-2 1 16,-4 1 1-16,2-3-3 0,-1 1-1 0,0-2 3 15,-3 2 0-15,-2-4-2 0,1-1-1 0,-4-1 2 16,-1 0-5-16,0-3 6 0,-3 3-2 0,-3-2 0 16,-1-1-1-16,-5 4 0 0,0-6-1 0,-3 5-2 15,-4-5-1-15,-2 5 4 0,-3 1 0 0,-3 1-1 16,2 2-2-16,-4-3 4 0,4 8-3 0,3 0 1 15,-1 1-1-15,-1 1-1 0,2 2-6 0,-5 2-7 0,5-1-11 16,4 2-2-16,0 1-19 0,3 2-13 16,0-1-1-16,4 5-15 0,3-2-9 0,-1 4-19 15,4 0-6-15,2 4-13 0,0 1-109 0,5-2-253 16,3 2 113-16</inkml:trace>
          <inkml:trace contextRef="#ctx0" brushRef="#br0" timeOffset="213460.37">23800 15777 66 0,'0'0'145'0,"12"3"-13"0,-12-3-11 16,8 4-9-16,0 2-7 0,-8-6-12 0,12 11-7 16,-5-4-3-16,1 0-5 0,4 2-1 0,-5 0-8 15,5 2-6-15,-4 1-4 0,0 0 0 0,1 2-1 16,5-1-5-16,-7 2-2 0,5-1-2 0,5 5-4 15,-7-3-2-15,2 4 0 0,1-3-6 0,1 4 0 16,-1 0-4-16,-1-1-6 0,0 2 2 0,5-1-11 16,-7 4 10-16,3-1-6 0,-1-1-3 0,2-2 4 15,-4 4-3-15,-1 0-1 0,-1-2-6 0,4 2 1 16,-6 1 6-16,-4-2-9 0,6 0 0 0,-7 1-1 16,1 0-2-16,-4 1-1 0,2-4 0 0,-1 2 1 15,-2-6 0-15,-3 4-7 0,3 1 9 0,-3-1-4 16,2-5-1-16,-4 1 2 0,2-5 1 0,-6 4 5 15,2-10 7-15,-2 4 1 0,-3-1 3 0,-3-3-2 16,0 0 5-16,-1 0 1 0,-2-7-1 0,-3 0-1 16,-4-3-1-16,-1-1-3 0,3-3-1 0,-1-3-4 15,1 1 2-15,-4 0-1 0,2-4-2 0,-2-1 1 16,5-4-3-16,-8 1-2 0,6-1 2 0,6 0-3 16,-2-1 0-16,5 1 1 0,-2 0-3 0,2 0 2 15,3-1-6-15,2 0-5 0,1-1-16 0,5 5-16 16,1 0-12-16,4-2-16 0,-1-1-28 0,3 1-14 15,5 1-28-15,4-5-24 0,4 0-178 0,-1-1-360 16,3-2 159-16</inkml:trace>
          <inkml:trace contextRef="#ctx0" brushRef="#br0" timeOffset="214231.06">24344 15528 18 0,'6'-15'170'0,"-6"15"-5"0,0 0-8 16,6-5-18-16,-6 5-11 0,0 0-11 0,0 0-8 0,0 0-10 15,0 0-16-15,0 0-3 0,0 0-16 0,0 0-7 16,0 0-5-16,19 20-1 0,-19-20-6 0,3 11 0 15,0-5-3-15,-3-6-6 0,2 20-4 16,-2-9 1-16,0-11 0 0,0 19-1 0,1-7-7 0,-1-2 0 16,0-10-1-16,2 19-10 0,-2-19 4 0,0 12-2 15,0-12-2-15,0 13 2 0,0-13-2 0,3 14 4 16,-3-14-7-16,3 10 2 0,-3-10-2 0,0 0 1 16,0 0 3-16,0 0 5 0,0 10 6 0,0-10-2 15,0 0 0-15,0 0 0 0,0 0-2 0,0 0-5 16,0 0 1-16,0 0-2 0,21-23-2 0,-15 16 1 15,-1 0-5-15,1-4 4 0,-1 2-5 0,4-6-3 16,-3 4 7-16,1-3-7 0,2 3 0 0,-3-2-3 16,5-1-1-16,-5 4-3 0,0-1 2 0,1 4 4 15,-1-6-3-15,0 2-3 0,1 4 3 0,-1-1-1 16,2-2-2-16,-2 4 4 0,0-2-4 0,1-1-3 16,-7 9 3-16,11-15-2 0,1 11 2 0,-6-2-5 15,-6 6 6-15,13-8-10 0,-7 5 8 0,4-1 1 16,1 1-2-16,1-1 2 0,-12 4-2 0,16-3 0 15,-4 3 1-15,-12 0-3 0,19-1 2 0,-19 1 2 16,21 1-2-16,-9 2-2 0,-12-3-2 0,20 4 5 16,-10-1-3-16,-1-1 1 0,-1 3-4 0,0 3 5 0,3-5-2 15,-8 4 3-15,3-1-2 0,-2 5 1 16,2-1 2-16,-3-2 1 0,0 5-2 0,0-3 3 0,0 0 0 16,2 6 1-16,1-1 2 0,-3 0-5 0,-2-3 3 15,1 5 0-15,-2 0 2 0,4-4 3 0,-1 5-6 16,-3-6 4-16,3 4 1 0,0-2 4 15,0-1-7-15,-1-2 4 0,1 1-5 0,-3-2-10 0,2 1-14 16,-2-11-22-16,3 17-8 0,0-7-23 0,0-3-16 16,2 3-13-16,1-5-20 0,-6-5-22 0,9 11-125 15,-9-11-291-15,10 3 129 0</inkml:trace>
          <inkml:trace contextRef="#ctx0" brushRef="#br0" timeOffset="-210845.29">25302 14788 9 0,'0'0'92'0,"0"0"-6"15,0 0 0-15,3-12-5 0,-3 12-3 0,0 0-2 16,0 0 4-16,0 0-1 0,6-8-3 0,-6 8-5 15,0 0 3-15,0 0-1 0,0 0-6 0,0-11-5 0,0 11 3 16,0 0-4-16,0 0 1 0,0 0-4 16,1-11-4-16,-1 11-5 0,0 0-1 0,0 0-4 15,0 0-3-15,0 0-3 0,0 0-3 0,0 0 0 16,0 0-4-16,0 0-2 0,-1-15-2 0,1 15-6 16,0 0 0-16,0 0-6 0,0 0 1 0,0 0-1 15,0 0-6-15,0 0-1 0,0 0 5 0,0 0-3 16,0 0 1-16,0 0 0 0,0 0-2 0,0 0 1 0,7 37 4 15,-7-37 2-15,6 12-1 0,0-4-4 0,-3-1 4 16,5 2-2-16,-8-9 1 0,9 16 6 0,-2-9-4 16,-1 7-1-16,0-7 5 0,1 2-2 0,5 2-1 15,-4 0-2-15,1-2 1 0,1 2 2 0,-1 1 0 16,-1-2-2-16,4 4-1 0,-5-3 1 0,5 0-1 16,-2 0-6-16,-1 1 1 0,2-1-4 0,-5-2 2 15,4 5 0-15,-4-3 1 0,2 0-3 0,1 0-3 16,-3-2-6-16,1 3 10 0,-1-2-4 0,0-1 4 15,-2 2 0-15,-1-3-3 0,3 4 0 0,0-3 4 16,2-1 0-16,-5 2-3 0,3 0 1 0,-2-3-1 16,2 3-1-16,0-1 4 0,-3 1-8 0,8 1 5 15,-8-3 0-15,2 1 0 0,0 0 6 0,1-2-5 16,0 3 3-16,1-1 1 0,-4 2-2 0,0-2-2 16,0 0 0-16,3 2 1 0,2-4-3 0,-5 3 0 15,0-3-4-15,1 2 8 0,-4-9-5 0,6 16 3 16,-3-6-1-16,0-2-3 0,-3-8 0 0,3 15 4 15,-3-6-2-15,0-9-1 0,3 14 2 0,-3-14 0 16,0 11 3-16,0-11 1 0,2 15-3 0,-2-15 3 16,1 12 1-16,-1-12-4 0,0 12 7 0,0-12 0 15,-3 11 2-15,3-11-4 0,-3 12 2 0,3-12 5 16,-6 14-1-16,6-14 2 0,-6 15-2 0,3-12-2 0,-1 6-1 16,-2-1-2-16,6-8 1 0,-8 18-2 0,7-12 2 15,-4 5-3-15,-1-3-1 0,3-1 5 0,-1 3-6 16,1 3 0-16,-3-1 1 0,3-6 3 15,-2 4 0-15,0 1-1 0,-1-1-2 0,-2 1 5 0,2 0-4 16,-3 2 0-16,3-4 3 0,2-1-3 0,-2 0 0 16,-2 2 0-16,2-2 2 0,0 4 0 0,0 3-1 15,-1-7 3-15,1 9-5 0,-1-8 3 16,1-1 4-16,-3 3 1 0,-2 1-6 0,8-3 4 0,-7 1-1 16,4 1 1-16,3-4-2 0,-8 2 1 0,8 0 7 15,-3-2-9-15,-1 0 4 0,1 1 6 0,6-8-9 16,-12 12 0-16,11-5 3 0,-5 0-1 0,6-7 0 15,-9 7 0-15,9-7-2 0,-5 9-3 0,5-9 1 16,0 0-1-16,-6 8 2 0,6-8-1 0,0 0 1 16,0 0-2-16,-6 8 0 0,6-8 4 0,0 0-4 15,0 0 1-15,0 0 1 0,0 0-1 0,0 0-5 16,0 0-5-16,0 0-27 0,0 0-23 0,0 0-34 16,0 0-39-16,0 0-46 0,23 2-53 0,-23-2-249 15,0 0-508-15,22-9 225 0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20:35.42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045E7C4-E2B5-474C-8A1D-007F4A8A2058}" emma:medium="tactile" emma:mode="ink">
          <msink:context xmlns:msink="http://schemas.microsoft.com/ink/2010/main" type="inkDrawing" rotatedBoundingBox="10448,15648 13749,15905 13742,15988 10442,15730" semanticType="callout" shapeName="Other"/>
        </emma:interpretation>
      </emma:emma>
    </inkml:annotationXML>
    <inkml:trace contextRef="#ctx0" brushRef="#br0">0-1 78 0,'0'0'144'16,"0"0"-9"-16,0 0-5 0,0 0-12 0,0 0-8 0,0 0-6 15,0 0-6-15,0 0-10 0,0 0-10 16,0 0-10-16,0 0-4 0,0 0-6 0,0 0-2 0,0 0-7 15,0 0-4-15,0 0-5 0,0 0 3 0,40 0-6 16,-28 0-3-16,-12 0-1 0,19 3 0 0,-2-1-7 16,-1-2 6-16,-1 2-8 0,5-1 2 0,-1-2-3 15,2 2 1-15,1 1-4 0,-2 0-3 0,8 0 3 16,-4 0-4-16,-5 0-1 0,11-2 5 0,-2 3-4 16,-1-3 1-16,0 0-4 0,0 0 3 15,-8 3-1-15,8-2 0 0,-2-1 0 0,-2 2-1 0,-1-1-3 16,-4-1 0-16,7 3-3 0,-4-3-2 0,3 0 5 15,4 0-4-15,-1 1-2 0,-7-1 3 0,7 2-1 16,-8 0 0-16,2 0 1 0,3-1-3 0,-5 2 0 16,8-2-1-16,-6 3 0 0,-2-4 1 0,1 2 1 15,0-1-2-15,0 1-4 0,-1 0 4 0,1 0-4 16,6 0-1-16,-11 0 2 0,6 0 0 0,0-2 0 16,-1 1 3-16,2 3-1 0,2-1-3 0,1 0 1 15,0-3 0-15,-4 3-3 0,5-1 7 0,-1 1-7 16,-1 0 6-16,1 0-3 0,1-3-2 0,0 2 0 15,-6 0 0-15,5 1 2 0,-8-3-1 0,3 2 2 0,0-1-2 16,-2 2 0-16,9-3 3 0,-8 4-3 0,0-3 1 16,-2 1-2-16,2 0 1 0,1 1-2 0,-4 1 4 15,2-2-5-15,0-2 4 0,0 4-2 16,-2 0 2-16,2-3 0 0,1 0 1 0,-2 0 0 0,1 3-2 16,0-2 0-16,-2 1 2 0,2-1-4 0,-2 0 0 15,4 2 3-15,-2-3 3 0,-5 1-5 16,5 0 3-16,0 1-3 0,7-3 5 0,-5 3-6 0,-1-2 4 15,0 1-1-15,7 0-1 0,-5 0 1 0,-2 3-3 16,6-4 1-16,-1 2-1 0,-4-1 1 0,5 1 2 16,-6 1 0-16,8-1-1 0,-8 1 3 0,7-3-3 15,-7 1 1-15,-1 1 11 0,7 1-12 0,-5-3 1 16,-1 1-3-16,1 0 2 0,-1 0 2 0,0 1-4 16,1 0 2-16,-1-3 2 0,-2 4-3 0,0-1 6 15,3-3-6-15,-4 1 1 0,4-1 1 0,-2 0 0 16,1 0 1-16,0 2-2 0,5-1-3 0,-4-1 5 15,-1 1-3-15,0-1-2 0,1 2 5 0,-1-2 4 16,2 0-7-16,-2-2 1 0,7 2 0 0,-7 0 0 16,-2 0 0-16,2 0 4 0,2 0-5 0,-2-2 2 15,1 3 1-15,-1-2 2 0,0-1-4 0,1 1 5 16,1 2-1-16,-2-2 0 0,0 1 2 0,1-4-1 16,-4 1 1-16,5 3 3 0,-3-1-3 0,1 2-4 0,1-2 3 15,-1 1 5-15,1 0-3 0,-4-2-2 16,0 2 1-16,-1-3 1 0,-1 3-3 0,-14 0 0 15,21-2-2-15,-11 2 2 0,-10 0-2 0,16 0 3 16,-8-4 0-16,-8 4-4 0,0 0-1 0,16 0 0 0,-16 0 0 16,0 0-11-16,0 0-17 0,11 2-5 0,-11-2-18 15,0 0-7-15,0 0-25 0,0 0-25 16,0 0-26-16,-32 13-25 0,16-8-119 0,-3-3-301 0,-1 0 133 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20:39.61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B617936-CE4F-457A-A396-6A5BF01893FB}" emma:medium="tactile" emma:mode="ink">
          <msink:context xmlns:msink="http://schemas.microsoft.com/ink/2010/main" type="writingRegion" rotatedBoundingBox="14386,14563 28480,14163 28530,15912 14435,16312"/>
        </emma:interpretation>
      </emma:emma>
    </inkml:annotationXML>
    <inkml:traceGroup>
      <inkml:annotationXML>
        <emma:emma xmlns:emma="http://www.w3.org/2003/04/emma" version="1.0">
          <emma:interpretation id="{0144B737-1E6E-4C6E-B03B-2C74CD689C28}" emma:medium="tactile" emma:mode="ink">
            <msink:context xmlns:msink="http://schemas.microsoft.com/ink/2010/main" type="paragraph" rotatedBoundingBox="14386,14563 28480,14163 28530,15912 14435,163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6F4CED-DB23-46A8-BDD7-0B2E5A63A818}" emma:medium="tactile" emma:mode="ink">
              <msink:context xmlns:msink="http://schemas.microsoft.com/ink/2010/main" type="line" rotatedBoundingBox="14386,14563 28480,14163 28530,15912 14435,16312"/>
            </emma:interpretation>
          </emma:emma>
        </inkml:annotationXML>
        <inkml:traceGroup>
          <inkml:annotationXML>
            <emma:emma xmlns:emma="http://www.w3.org/2003/04/emma" version="1.0">
              <emma:interpretation id="{70CC1F53-C7F5-401E-83E5-3E5587A8F7FF}" emma:medium="tactile" emma:mode="ink">
                <msink:context xmlns:msink="http://schemas.microsoft.com/ink/2010/main" type="inkWord" rotatedBoundingBox="14386,14563 21837,14351 21886,16101 14435,16312"/>
              </emma:interpretation>
            </emma:emma>
          </inkml:annotationXML>
          <inkml:trace contextRef="#ctx0" brushRef="#br0">-4507 1078 10 0,'0'0'156'0,"0"0"-16"0,0 0-12 0,-10-6-12 0,10 6-5 15,0 0-12-15,0 0-25 0,0 0 12 0,0 0-13 16,0 0 3-16,0 0-6 0,0 0 5 0,0 0-6 16,0 0 0-16,0 0 0 0,0 0-1 0,0 0 0 15,0 0 2-15,0 0 2 0,0 0-6 0,0 0-5 16,0 0-4-16,0 0 0 0,45 6-7 0,-29-6 0 16,3 3-8-16,8-3 2 0,2 1-4 0,2 0-2 0,8 4-2 15,1 0 1-15,0 0-6 0,0-4-2 16,1 3-1-16,-8 2-6 0,8-6 0 0,-2 5-4 15,1 0 1-15,-11-1-1 0,2 0-3 0,-4 1-1 0,0-2-2 16,0-1 3-16,-8 2-9 0,6-2 8 0,-7 0-4 16,-3 0-3-16,0-2 3 0,-2 0 1 15,-2 1-6-15,-11-1 2 0,19-1 1 0,-19 1-2 16,17-4 0-16,-17 4 0 0,10-3-3 0,-10 3-1 0,0 0-3 16,11-3-15-16,-11 3-3 0,0 0-9 0,0 0-16 15,0 0-9-15,0 0-9 0,0 0-5 16,0 0-7-16,0 0-10 0,0 0-8 0,0 0-4 0,0 0-19 15,-42 4-9-15,42-4-29 0,-26 2-113 0,12 0-288 16,0 0 128-16</inkml:trace>
          <inkml:trace contextRef="#ctx0" brushRef="#br0" timeOffset="300.7">-4191 1381 42 0,'12'3'174'16,"3"-1"-2"-16,12 0-16 0,0-1-11 0,4 2-9 15,11-2 1-15,3-2-4 0,1 1-5 0,2-3-3 16,-2-2-12-16,0 5-12 0,1-2-8 0,-7-2-7 15,-9 7-7-15,-3-6-10 0,-1 3-7 0,-7-1-8 16,-4 1-2-16,2-2-8 0,-3 2-9 0,-3-2-18 0,-12 2-17 16,15 0-19-16,-15 0-23 0,12 2-20 0,-12-2-30 15,0 0-22-15,12-5-21 0,-12 5-29 0,0 0-91 16,0 0-275-16,0 0 123 0</inkml:trace>
          <inkml:trace contextRef="#ctx0" brushRef="#br0" timeOffset="1261.17">-2948 1273 50 0,'7'-7'177'16,"7"-4"-18"-16,-2 1-11 0,1 1-15 16,2 2-11-16,-2 2-12 0,4-6-7 0,-4-1-13 15,7-3-9-15,-5 5-1 0,-1-3-10 0,3 4-8 16,-1-9-5-16,4 1-4 0,-2-1-6 0,1 5-3 0,-3-7-3 16,1 2-5-16,-1-3-1 0,2 1-7 0,-2-5 0 15,2 5-5-15,-3-2 0 0,3-3-6 0,-4 2 2 16,6-8-2-16,-6 5-4 0,-1 1-2 0,5-8-2 15,-9 7 2-15,5 1 1 0,-1-9-5 0,-3 7-3 16,2 1-1-16,-4-4-1 0,-1 2-3 0,-1 3 3 16,0-15-7-16,-4 13 0 0,-2-4-1 15,1 4 2-15,-2-2-3 0,-4 5 3 0,4 0 1 0,-2-1-2 16,-2 3 4-16,-1-1-6 0,5 4 3 0,-7 3-1 16,2-2 1-16,-1 1-1 0,-2 0 1 0,2 3 3 15,-2 1 0-15,-2-2-2 0,2 7-1 0,-3-5 3 16,3 2 0-16,-1 1-4 0,1 2 1 0,-2-3-3 15,1 1 0-15,-2 1 5 0,2 5 2 0,-4-3-3 16,4 1 0-16,-2 1 2 0,1-1-3 0,1 2 2 16,10 4-4-16,-21-3 4 0,9 3-1 0,0-1-2 15,12 1 2-15,-22 0-4 0,10 1 3 0,-1 5 5 16,1-4-7-16,0 7 4 0,1-3 0 0,-2 2 4 16,2 0-2-16,-1 3 1 0,3 1 0 0,-1 2-1 15,3-4 8-15,1 8-4 0,1-3 3 0,1 4-2 16,-2 3 1-16,4-1 3 0,-2 3 0 0,2 1 0 15,2 1-1-15,0 0 6 0,2 2-4 0,-2 0 0 0,3 0 0 16,-2 7 0-16,2-8 0 0,3 8 0 0,-1-8 0 16,1 6-2-16,0 5-2 0,-2-10 0 0,2-4 1 15,3 15-2-15,-5-14 1 0,5 9-2 16,0-6 2-16,5 4-1 0,-1 3 2 0,5 0 0 0,-2-2-3 16,1-7 2-16,5 6 1 0,-4-8-3 0,5 4-1 15,-4-4 3-15,6 1-2 0,-2-8 0 0,-1 0 4 16,0 1-6-16,-1 0-1 0,0-4 5 0,-1 3-4 15,-4-7 1-15,0 1 0 0,1-3 3 0,-2-2-1 16,-3 1 0-16,4-1-5 0,-3-6 5 0,4 1-2 16,-8-1 0-16,-9 0-3 0,25-1 2 0,-11-5-1 15,-3 2 0-15,3 1-1 0,1-5 6 0,-2 2-6 16,1-4 3-16,-1 2-1 0,2-4-2 0,6-1 0 16,-5 2 2-16,1-7-1 0,-1 7 1 0,-5 0-4 15,5 1 3-15,-1-1-1 0,0 1-4 0,1 1 4 16,-2 3-2-16,-1-1 1 0,-4 3-1 0,4-2 5 15,-2-2-1-15,-2 7 2 0,-9 1 2 0,16-2-4 16,-16 2 1-16,0 0-1 0,21 4-1 0,-15 3 4 0,-6-7-2 16,7 12 5-16,-5-3-2 0,-2-9 1 0,4 17 1 15,-2-7 1-15,1 0 0 0,-3-10 3 16,4 25 0-16,-2-12 0 0,2 2-1 0,-4-7 3 16,2 5-2-16,2-2 0 0,-2 4-2 0,2-6 0 0,-4 2 1 15,0-11-1-15,6 17 0 0,-4-10-6 0,-2-7 5 16,3 14-4-16,1-8-19 0,-4-6-15 0,8 11-14 15,-8-11-15-15,0 0-9 0,1 11-16 0,-1-11-34 16,0 0-39-16,0 0-137 0,0 0-316 0,0 0 140 16</inkml:trace>
          <inkml:trace contextRef="#ctx0" brushRef="#br0" timeOffset="1502.52">-1792 690 162 0,'3'-13'192'0,"-2"0"-14"16,-1 2-16-16,5 2-14 0,-5 9-18 0,1-13-12 16,-1 13-12-16,6-13-11 0,-6 13-12 0,0 0-13 15,9-5-13-15,-9 5-16 0,0 0-15 0,0 0-15 16,13 15-16-16,-13-15-12 0,5 10-16 0,-2 0-23 15,3-2-10-15,-2 4-13 0,-1 0-20 0,3 3-105 16,-1 0-221-16,1 0 97 0</inkml:trace>
          <inkml:trace contextRef="#ctx0" brushRef="#br0" timeOffset="2112.76">-1613 1052 16 0,'0'0'169'15,"4"11"-20"-15,-4-11-12 0,5 11-9 0,-5-11-13 0,3 9-10 16,-2 1-9-16,3 0-11 0,-4-10-7 0,6 14-10 16,-4-7 1-16,-2-7-9 0,6 13-8 0,-2-3 0 15,-1-3-4-15,-3-7-7 0,6 9-3 0,-6-9-1 16,6 9-4-16,-6-9-4 0,6 7 1 0,-6-7-7 16,8 4-1-16,-8-4-2 0,0 0 2 0,12 4-5 15,-12-4 2-15,0 0-7 0,15-1 3 0,-15 1-1 16,13-7 0-16,-13 7-3 0,18-10 0 0,-8-1 1 15,2 4-7-15,2-1 3 0,2-3-1 0,-1 3-1 0,-2-3 1 16,8-4-3-16,-6 5 1 0,8-4-4 16,-7 3-1-16,3-1 0 0,-4 2 4 0,3 1-1 15,-3-1-2-15,-1 7 1 0,2-5 5 0,-6 2 5 16,2 2 9-16,0 1 1 0,-3 0-1 0,-9 3-5 16,20-1 1-16,-20 1-5 0,16 0 4 0,-16 0-5 0,13 6-1 15,-5-2 3-15,-8-4 1 0,9 11-3 16,-5-6 2-16,-4-5-2 0,6 13 0 0,-4-3-2 0,-1-2 1 15,-1-8-1-15,3 17 1 0,-3-7-1 0,0-10 0 16,-3 17-2-16,3-6 3 0,0-11-3 0,3 19-1 16,-3-9 0-16,0-10 2 0,0 16-5 15,2-11 6-15,-2-5-3 0,1 13 1 0,-1-13 3 0,5 9-1 16,-5-9 0-16,9 5-1 0,-9-5-1 0,12 3 0 16,-12-3-3-16,17-3 1 0,-17 3 0 0,24-9 2 15,-10 1-4-15,2 0 2 0,1 1-4 0,6-7 1 16,0 1-7-16,-2 2-4 0,1-7-1 0,2 4-1 15,0 0-3-15,1-2-1 0,-1-2 3 0,1 5 2 16,-1 2-2-16,-1-7 2 0,-3 7-2 0,-2 4 3 16,0-3 1-16,-1 5 1 0,1 0 2 0,-2 5 1 15,0-6 2-15,1 6 2 0,-1 1 1 0,-5 4-2 16,5-2 4-16,-3 1 3 0,2 9-5 0,-3-2 3 16,5 6-3-16,-4 2 1 0,-2-3 2 0,0 5 2 15,-3 4-1-15,-2 2-3 0,0-1-10 0,-5 0-17 16,-5 2-19-16,1 1-23 0,-8-2-37 0,-2 6-27 15,-8 0-177-15,0-2-333 0,-6-3 148 0</inkml:trace>
          <inkml:trace contextRef="#ctx0" brushRef="#br0" timeOffset="7122.81">0 953 159 0,'0'0'175'0,"14"0"-7"0,-14 0-12 16,0 0-9-16,21-5-8 0,-21 5-16 15,16-1-8-15,-4-1-8 0,-2-1-14 0,1 3-4 16,5-5-7-16,-1-1-6 0,3 2-10 0,0 1-2 0,1-3-4 16,5 1-11-16,3-2 1 0,0 1-6 0,-2-1-5 15,2-3 3-15,-2 2-6 0,4-2-5 0,-4-1-1 16,2 4-2-16,-5-6-5 0,5-2-2 0,0 2-3 15,0-1-2-15,-2-3-1 0,7-5-1 0,-7 6 1 16,-3-4-2-16,2 2-1 0,-3-2-7 0,6-10 3 16,-8 12-15-16,5-11 4 0,-6 6-10 0,3-8 6 15,-3 10-7-15,3-10-4 0,-2 0 0 0,-4 5 2 16,-2 0 1-16,-1 0 1 0,2-1 0 0,-1-8-1 16,-2 9 3-16,-2 2 0 0,-1-4 3 0,1 4-1 15,-6 3 4-15,3-1 0 0,-4-2 1 0,2 1-1 16,-4 8-3-16,2-2 2 0,-2 6 5 0,0-6-4 15,-2 6 5-15,2 11-4 0,-1-17 5 0,-4 9-3 16,5 8 0-16,-7-18 1 0,1 12 2 0,6 6-1 0,-13-7 1 16,5 3 1-16,8 4-6 0,-19-2 3 0,19 2-1 15,-21 2 3-15,7 3-5 0,4 1 6 0,-1-6 0 16,-5 11 2-16,0-1 3 0,2 1-3 0,-5 4 4 16,-1 1 2-16,3 4-2 0,0 3-3 0,-7 7 5 15,9-7 0-15,-2 10 0 0,2 3-7 0,-3 1 7 16,6 3-4-16,4 2 3 0,1 0 0 15,-1-1-2-15,7 1 1 0,4 0 1 0,1-4 0 0,8 4-3 16,-1-1 0-16,7 1 1 0,3-4 1 0,2 2 0 16,4-2 0-16,3-1-2 0,-3-5 1 0,4-2 0 15,1-4 0-15,-9-9-1 0,9 8 2 0,-7-11 3 16,-3 0-5-16,2 0-4 0,-4-9 2 0,-1 1-2 16,-3-1 3-16,4-4 0 0,-2-1-2 0,-2-3-3 15,-2 0 5-15,3-1-4 0,1-3 3 0,-4 1-3 16,-1-3-4-16,1 0 8 0,-4 2-4 0,2-8-2 15,-2 5 6-15,-2-1-2 0,1 1-1 0,-3 3 5 16,1 0 4-16,-7 7 1 0,8-13 0 0,1 9 5 0,-9 4-8 16,4-7 6-16,-4 7-2 0,9-6-3 0,-9 6-9 15,0 0 9-15,14-5-2 0,-14 5-2 0,13 1 1 16,-13-1-3-16,15 3 2 0,-15-3 1 16,19 3 0-16,-7-3-4 0,-1 5 4 0,2-3-3 0,5 0 2 15,-3-1 0-15,1-1-3 0,-1 1 2 0,0-1 0 16,3 0-2-16,0 0 0 0,-2-1-1 15,4-4 2-15,-5 0 3 0,2 2-1 0,1-5-4 0,-1 2 4 16,-2-1-2-16,1-2-2 0,-2-3 1 0,-1-2-2 16,-1 4 3-16,-5-5-1 0,-1 0-2 0,-3-3 1 15,-3 2 1-15,-1-2-1 0,-1 1-4 0,-4 0 2 16,0 1 0-16,-4 1-3 0,-5 1 1 0,-1-4-1 16,-1 7-5-16,1 2-5 0,-2 2-6 0,-1-1-12 15,-1 5-10-15,1 0-9 0,-1 3-10 0,1 3-13 16,3 0-8-16,2 5-11 0,-1 2-15 0,0-4-9 15,5 9-10-15,2-3-8 0,2-1-121 0,2 4-276 16,5-1 122-16</inkml:trace>
          <inkml:trace contextRef="#ctx0" brushRef="#br0" timeOffset="7508.56">1498 956 115 0,'3'8'129'15,"-3"-8"-11"-15,3 10-5 0,-3-10-1 16,4 13-9-16,-4-13-7 0,6 14-7 0,-3-4-7 16,3 1-2-16,-2-1-1 0,4 4-4 0,-1 1-6 0,4-2-3 15,-4 1-2-15,7 4-4 0,-2-1-3 0,1 1-6 16,0 0-2-16,1 2-1 0,1-1-2 0,-2 1 0 16,1 2-6-16,4-2 6 0,-4 2-5 0,4 0-4 15,-3 0-3-15,0 5-1 0,3-3-6 0,1 4-2 16,-4 6-3-16,-1-8 0 0,-2-5-2 0,-3 1-3 15,-2-1-1-15,-2-5 0 0,-1 2-5 0,-2 0 3 16,-1-3-4-16,-1-3 0 0,-3 3 1 0,0-5-4 16,-3-3 5-16,2 2 0 0,-8-1 4 0,-2-4 2 15,-4-1 2-15,2-3-2 0,-6 0 5 0,-5-5-3 16,0-3 3-16,-1 1-3 0,-1-2 0 0,4-3 1 16,-2-2-3-16,3 1 2 0,-1-2-1 0,4 0-5 15,0-1 1-15,0-2-1 0,2 0-1 0,4 2-2 16,3 1 0-16,0 1-14 0,3-1-13 0,2 0-12 15,2 1-20-15,4-1-22 0,-2 0-35 0,9 2-24 0,0-3-49 16,1 1-154-16,11-5-359 0,0-2 160 16</inkml:trace>
          <inkml:trace contextRef="#ctx0" brushRef="#br0" timeOffset="8037.94">2200 750 54 0,'0'0'160'0,"0"0"-13"0,0 0-7 0,0 0-16 15,0 0-2-15,12 14-17 0,-12-14-5 0,0 11-12 16,0-11-6-16,0 0-5 0,-4 20-3 0,4-20-4 15,0 15-3-15,-2-4-4 0,1 0-8 0,1-11-2 16,-5 19-6-16,4-9-6 0,-1-1-1 0,2-9-7 16,0 15-2-16,0-15-2 0,-4 11 0 0,4-11-5 15,-2 15 1-15,2-15-2 0,-1 10-1 0,1-10 1 16,0 0-3-16,0 0-1 0,0 0 2 0,9 7-3 16,-9-7-1-16,0 0-2 0,0 0-1 0,19-15-1 15,-19 15 8-15,18-17-14 0,-8 6 5 0,4 1-5 16,-1-4-1-16,5-3-7 0,1 0 0 0,1 0-8 15,1 2 2-15,0-1-6 0,-1 1 5 0,3-3-1 16,-2 2 2-16,0 3-1 0,-1-3-3 0,4 5 3 16,-7 1 1-16,2 3 2 0,1 1 5 0,2-5 3 15,-3 8 9-15,7-1 3 0,-5 0 5 0,2 4 3 16,-3 3 1-16,4 2 1 0,1 2 0 0,-6 0-2 0,5 3-5 16,-9-1 2-16,6 4-3 0,-3 3 0 0,1 1-3 15,-10-1 0-15,5 4-1 0,-2 2-9 16,-3 0-23-16,1 0-19 0,-4 5-32 0,0-5-32 15,-3 4-53-15,1 2-170 0,4-7-352 0,-5-5 157 0</inkml:trace>
        </inkml:traceGroup>
        <inkml:traceGroup>
          <inkml:annotationXML>
            <emma:emma xmlns:emma="http://www.w3.org/2003/04/emma" version="1.0">
              <emma:interpretation id="{F3DECF6E-2635-4547-B855-6529D0DBDF03}" emma:medium="tactile" emma:mode="ink">
                <msink:context xmlns:msink="http://schemas.microsoft.com/ink/2010/main" type="inkWord" rotatedBoundingBox="23570,14823 25875,14758 25888,15243 23584,15308"/>
              </emma:interpretation>
            </emma:emma>
          </inkml:annotationXML>
          <inkml:trace contextRef="#ctx0" brushRef="#br0" timeOffset="10975.32">4658 373 76 0,'1'-11'70'0,"-1"11"-10"0,0 0-1 0,0 0-4 15,0 0-5-15,0 0-7 0,5-9-3 0,-5 9-6 16,0 0-3-16,0 0 5 0,0 0-11 0,0 0-8 16,0 0 0-16,0 0 1 0,0 0-5 0,0 0-3 15,0 0 11-15,0 0-8 0,0 0 2 0,0 0 2 16,0 0-2-16,0 0 4 0,0 0 1 0,0 0 6 15,0 0-1-15,0 0-6 0,0 0 10 0,0 0-1 16,0 0 0-16,0 0 3 0,0 0 0 0,0 0 2 16,-24 19 10-16,24-19 3 0,0 0 1 0,0 0 0 15,0 0-1-15,0 0 3 0,25 10-3 0,-13-8-6 16,3 4 0-16,3-2-1 0,0-4-1 0,7 3-6 16,7 3 1-16,9 4-3 0,0-1 2 0,2-2 0 15,3 1-3-15,0-1-2 0,1-1-2 0,-1 3-2 16,3-1 1-16,-3 1-4 0,-1 0-1 0,-3-6-3 0,-11 5 1 15,12-2-3-15,-5 2 2 0,-12-2-2 0,1-4-5 16,-7 0-1-16,-1 1 3 0,-4 1-6 0,0-2 3 16,-5-2-1-16,2 1 2 0,-12-1-1 0,20 2-2 15,-20-2-1-15,15 0-2 0,-15 0-4 0,0 0-9 16,13-3-7-16,-13 3-9 0,0 0-3 0,0 0-5 16,7-6-9-16,-7 6-11 0,0 0-14 0,0 0-8 15,0 0-12-15,0 0-6 0,0 0-16 0,0 0-14 16,-31-6-79-16,31 6-219 0,-15-1 98 0</inkml:trace>
          <inkml:trace contextRef="#ctx0" brushRef="#br0" timeOffset="11355.09">4788 741 124 0,'12'4'137'0,"2"-1"-11"0,4-1-6 0,9 1-5 16,0-1-10-16,4 4-3 0,8-3-4 0,4 0-3 15,1 1-4-15,2-1-1 0,2 1-3 0,-1-3-7 0,1 5-3 16,-2-3-1-16,-2 1-9 0,-3-1-7 0,3 1-9 16,-16-1-1-16,-1 0-6 0,-8 1-5 0,-2-4-4 15,0 1 2-15,-2-1-9 0,-3 0 3 16,-12 0-8-16,15 2-1 0,-4-1-10 0,-11-1-11 0,0 0-14 16,15-3-7-16,-15 3-25 0,0 0-10 0,0 0-11 15,0 0-7-15,3-9-16 0,-3 9-14 0,0 0-15 16,0 0-25-16,0 0-74 0,0 0-234 0,-6-22 104 15</inkml:trace>
          <inkml:trace contextRef="#ctx0" brushRef="#br0" timeOffset="11929.01">6006 522 36 0,'0'0'163'0,"0"0"-13"0,0 0-22 15,-9-6-8-15,9 6-11 0,0 0-7 0,0 0-12 0,0 0-8 16,0 0-4-16,-19 16 1 0,19-16-13 0,-6 15-2 15,6-15-5-15,-5 13 0 0,5-4-8 0,0-9-1 16,0 17-6-16,0-17 2 0,5 20-3 0,-2-12-4 16,3 6-5-16,4-4-2 0,-2 4 1 0,-1-4-5 15,7-2 0-15,-3 1-3 0,3-2 1 0,-2 1-7 16,3-3 2-16,-2 4-2 0,5-6-3 0,-2 1 0 16,4 2 0-16,-1-5-2 0,-2 2 2 0,2 0-5 15,0-3-2-15,1-2 2 0,-1 1-3 0,-1-2 0 16,1 2-4-16,1-5 2 0,-5 1-1 0,1-1 1 15,4 0 0-15,-7 2-2 0,3-6 0 0,-1 3 0 16,2-3-1-16,-7 2 1 0,1-3 2 0,-2 0-3 16,2 2 1-16,-3-5-4 0,-2 3 4 0,-3 1-7 15,0-1 5-15,0-2 1 0,-5 2-3 0,-2-3 0 16,1 0-2-16,3 1 1 0,-11-2-1 0,2 4 4 16,-4-2-4-16,0 3 3 0,-2-2 1 0,-2 0 1 15,1 2-2-15,-2 2 0 0,0-3 3 0,-1 4 2 16,2 1-1-16,2-1-2 0,-2 2-1 0,-1-1 3 0,4 5-1 15,-2 0-3-15,-1-1-2 0,2 1 4 0,2-1 0 16,13 2 2-16,-21 6-3 0,12-2-4 0,-3 3-11 16,5 0-8-16,-2 0-12 0,3 3-8 0,1-2-17 15,-1 5-16-15,6-13-24 0,-3 21-27 0,6-6-42 16,-3-4-88-16,9-1-276 0,-3 3 124 0</inkml:trace>
          <inkml:trace contextRef="#ctx0" brushRef="#br0" timeOffset="12702">6398 611 98 0,'0'0'101'0,"0"0"-13"0,0 0 10 16,12-15 0-16,-12 15-4 0,0 0-4 0,0 0 3 16,0 0-4-16,0 0 0 0,0 0-5 15,5-6 0-15,-5 6-1 0,0 0-4 0,0 0-5 0,0 0-2 16,0 0-8-16,0 0-7 0,0 0-5 0,0 0-6 15,0 0-7-15,0 0-5 0,0 0-1 0,0 0-1 16,0 0-6-16,0 0-1 0,0 0-3 0,0 0-3 16,0 0-2-16,0 0 2 0,0 0-1 0,-14 24 0 15,14-24 3-15,0 0-1 0,-3 19 0 0,3-19 1 16,5 11 2-16,-2-3 1 0,6-4 1 0,-2 6 2 16,8-1-4-16,-6 0 0 0,7 1-7 0,1-3 3 15,5 6-1-15,5-1-6 0,0-2 2 0,-5-3-3 16,4 0 0-16,-1 2-2 0,-1-4 2 0,4-1 0 15,-5-2-2-15,2-1-1 0,-9 0 1 0,4 1-1 16,-2-4-2-16,1 0 5 0,-3-1-5 0,1-3 2 16,-2 2-2-16,1-5-1 0,-4 2 1 0,4-2-4 15,-5-1 1-15,-1-1-2 0,-1-1-1 0,0 0 5 16,-1-2 0-16,-2 3-4 0,-3-3 2 0,1 1-2 16,-4-4-2-16,0 2 4 0,-3 1-5 0,2-3 2 15,-2 3-1-15,0-4 2 0,-3 5-1 0,-2-5-1 16,-1-4 1-16,-3 9-3 0,5-2 0 0,-5 1 1 0,0 2 1 15,0 2-1-15,-1-1 2 0,-5 1-1 0,1 0-1 16,1 1 3-16,-2 5-5 0,3-4 5 16,-1 3-4-16,-1 1 3 0,1 4 0 0,0 0-1 0,-2 2-2 15,3 0-5-15,3 2-19 0,-2-1-6 0,1 6-11 16,4-1-10-16,-1-1-8 0,1 9-16 0,1-6-30 16,2 4-18-16,6-1-22 0,0 2-134 0,2-2-304 15,-1 4 136-15</inkml:trace>
        </inkml:traceGroup>
        <inkml:traceGroup>
          <inkml:annotationXML>
            <emma:emma xmlns:emma="http://www.w3.org/2003/04/emma" version="1.0">
              <emma:interpretation id="{85CE863E-D9BB-47A9-8BF1-FF8ADB4E3921}" emma:medium="tactile" emma:mode="ink">
                <msink:context xmlns:msink="http://schemas.microsoft.com/ink/2010/main" type="inkWord" rotatedBoundingBox="27399,14885 28500,14854 28523,15681 27422,15713"/>
              </emma:interpretation>
            </emma:emma>
          </inkml:annotationXML>
          <inkml:trace contextRef="#ctx0" brushRef="#br0" timeOffset="13823.19">9569 384 6 0,'0'0'147'15,"0"0"-7"-15,-27 7-7 0,27-7-8 0,-22 6-1 16,11 1-11-16,-4 4-6 0,-8 3-3 0,0 2-5 15,-2 4-3-15,-5 2-4 0,-6 0-6 0,-3 3-7 16,1 4-3-16,-1-1-5 0,-3-1-5 0,6 3-12 16,-5 2-1-16,2-2-4 0,-4 5-7 0,1-1 2 15,-10 14-1-15,-1-1-2 0,15-12-7 0,-4 1-17 0,0 3-24 16,-10 13-9-16,13-16-40 0,0 1-36 16,-2-3-30-16,2 2-170 0,3-2-315 0,3-4 139 15</inkml:trace>
          <inkml:trace contextRef="#ctx0" brushRef="#br0" timeOffset="13460.76">8680 428 98 0,'0'0'151'0,"30"4"-12"0,-30-4-15 16,15 7-3-16,-8-3-5 0,2 2-9 0,5 2-3 15,-4 0-3-15,5 1-10 0,-2 3-4 0,7 0-6 16,-4 0-4-16,4 5-3 0,2-3-8 0,-3 5-7 16,-2-4-3-16,2 3-6 0,1-1 0 0,-1 4-3 15,3-4-9-15,-5-1 0 0,2 3-2 0,1 0-1 16,-1 1-2-16,-3-1-4 0,10 1-2 0,-8-3-1 15,7 2-1-15,0 0 2 0,1-3-9 0,-5 3-1 16,1-3 2-16,0 2-2 0,1 0-1 0,-2-5-3 16,-2 3-2-16,-4-6 3 0,1 3 1 0,-2-4-5 15,-5 0-2-15,1 2 3 0,2-6-9 0,-5 1-7 0,-1 0-10 16,-6-6-12-16,14 5-13 0,-14-5-10 0,9 5-12 16,-9-5-16-16,4 4-31 0,-4-4-26 0,0 0-27 15,0 0-106-15,0 0-288 0,0 0 128 16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19:58.24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C870BF8-4FA1-4C0F-A1E0-516654665111}" emma:medium="tactile" emma:mode="ink">
          <msink:context xmlns:msink="http://schemas.microsoft.com/ink/2010/main" type="writingRegion" rotatedBoundingBox="485,11663 15426,12174 15325,15147 383,14636"/>
        </emma:interpretation>
      </emma:emma>
    </inkml:annotationXML>
    <inkml:traceGroup>
      <inkml:annotationXML>
        <emma:emma xmlns:emma="http://www.w3.org/2003/04/emma" version="1.0">
          <emma:interpretation id="{4E4F7AD2-6FC6-4F96-8B69-FF7701D736F2}" emma:medium="tactile" emma:mode="ink">
            <msink:context xmlns:msink="http://schemas.microsoft.com/ink/2010/main" type="paragraph" rotatedBoundingBox="485,11663 15426,12174 15361,14092 419,135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6613CF2-C56E-4A28-93B1-42C724DB8B3D}" emma:medium="tactile" emma:mode="ink">
              <msink:context xmlns:msink="http://schemas.microsoft.com/ink/2010/main" type="line" rotatedBoundingBox="485,11663 15426,12174 15386,13359 444,12848"/>
            </emma:interpretation>
          </emma:emma>
        </inkml:annotationXML>
        <inkml:traceGroup>
          <inkml:annotationXML>
            <emma:emma xmlns:emma="http://www.w3.org/2003/04/emma" version="1.0">
              <emma:interpretation id="{563BE8C9-6A9B-4E71-B314-091A09EA245D}" emma:medium="tactile" emma:mode="ink">
                <msink:context xmlns:msink="http://schemas.microsoft.com/ink/2010/main" type="inkWord" rotatedBoundingBox="484,11697 3949,11815 3923,12582 458,12463">
                  <msink:destinationLink direction="with" ref="{2A698F1D-A637-4D1E-B92A-6CBAC9ADAFCC}"/>
                </msink:context>
              </emma:interpretation>
            </emma:emma>
          </inkml:annotationXML>
          <inkml:trace contextRef="#ctx0" brushRef="#br0">140 11379 25 0,'4'-6'129'0,"-4"6"-7"0,0 0-6 0,8-11-13 16,-8 11-4-16,0 0 1 0,3-11-3 0,-3 11-8 15,0 0-5-15,3-10 1 0,-3 10 0 0,0 0-1 16,0 0-7-16,1-14-1 0,-1 14-4 0,0 0 2 16,0 0-1-16,-7-10 1 0,7 10-5 0,0 0 5 15,0 0-9-15,-6-11-5 0,6 11-7 0,0 0-3 16,0 0-4-16,-15 0-4 0,15 0 1 0,0 0-4 15,-23 11-6-15,13-5 0 0,-3 1 8 0,-2 5-2 16,-2 0-2-16,1 3 0 0,2-3-3 0,-2 10-2 16,6-4-2-16,-4 2-6 0,1 0-1 0,1 2 1 15,1-1-3-15,4 2-4 0,4 0 2 0,-3-2-3 16,4 3-3-16,2-2 1 0,2 2 0 0,1-3 0 16,3-4 0-16,4 0-3 0,-1-1 6 0,8 0-9 15,-1 2 3-15,2-1-1 0,4-6-2 0,-1 2 1 0,-1-6-1 16,3 0 0-16,3 0-6 0,-4 0-9 0,-1-4-4 15,-3-3-2-15,3-3-6 0,-2 2-4 0,-1-1-3 16,-3 1-4-16,3-5-8 0,-3 0 6 0,1-1-2 16,-2-1 4-16,1 1 3 0,-2 0 5 0,-6 0 2 15,1 1 3-15,-1-1 1 0,1 0 2 0,-1-2 3 16,-7 9-3-16,12-7 1 0,-12 7 0 0,8-5 1 16,-8 5-1-16,0 0 4 0,0 0-1 0,13 0 0 0,-13 0 1 15,0 0 2-15,11 10 0 0,-11-10-1 16,9 11 3-16,-2-4 2 0,0-4 2 0,2 3-1 15,0 3 0-15,5-3-1 0,-1 1 2 0,5-1 1 0,-3 1-2 16,3-3 0-16,1-1 0 0,-1 3 2 16,8-2 0-16,-9-1 1 0,9 1-1 0,-7-4-1 15,-2 1 1-15,2-2 2 0,-1-2 1 0,-2 2-2 0,1-1 0 16,-2 1 1-16,-2-2-2 0,-1 0 1 16,-3-2 2-16,-2-1-3 0,4 0-2 0,-5-1 2 15,1 0 1-15,-7 7-3 0,6-16 1 0,-3 7 1 0,0-1-1 16,-3 10-1-16,0-18 4 0,-3 4-1 0,2 3-4 15,1 11 0-15,-11-21 0 0,4 11 3 0,-4-2-2 16,-2 3 1-16,1-4-1 0,-3 8 0 0,-1-4 4 16,2 1-1-16,-2 1 0 0,-7 1 5 0,4 1 1 15,-3-1 1-15,-5 6 3 0,1-1-2 0,0 1 2 16,0 4-1-16,4 0-4 0,1-1 3 0,3 4 4 16,-1-1-1-16,2 3-4 0,2-3-1 0,2 4-2 15,3 1 3-15,-2 0-2 0,4 2 2 0,1-2-4 16,-2-4 1-16,7 3 0 0,-1 1 1 0,-1-1-5 0,4-10 3 15,1 20 2-15,-1-20 0 0,6 15 0 0,2-8-1 16,1 2-2-16,0-3 3 0,3 3 0 0,4-4-1 16,2 1 1-16,7-6-3 0,-2 5-2 0,2-3-6 15,0 2-11-15,-2-2-5 0,4-2-2 0,-8 0-11 16,0-2 0-16,7 2-4 0,-10-5-2 0,3 3-8 16,-1-4 3-16,0 1-3 0,-1-5 1 0,-1 3-1 15,-1 0 9-15,-2 0-1 0,-1 0 2 0,-1-3 1 16,-4 3 5-16,4 1 11 0,-4-1 3 0,1 0 2 15,-4-1 6-15,-4 8 9 0,9-8 6 0,-9 8 5 16,7-6 0-16,-7 6 5 0,6-5-8 0,-6 5-1 16,0 0 8-16,0 0 0 0,0 0 5 0,0 0-1 15,0 0 4-15,8 18 3 0,-8-18 1 0,3 18 1 16,-2-11 1-16,1 7-4 0,1-3 2 0,-2 4-7 16,-1 0 5-16,5 0-5 0,-5-2 0 0,1 1-3 15,2-3-3-15,2 3-2 0,-4-3-1 0,4 0 1 0,-4-3-7 16,1 1-13-16,-2-9-18 0,6 15-17 0,-2-10-12 15,-4-5-14-15,9 11-29 0,1-4-35 0,-2-4-169 16,-8-3-326-16,15 0 144 0</inkml:trace>
          <inkml:trace contextRef="#ctx0" brushRef="#br0" timeOffset="738.04">1322 11543 72 0,'0'0'172'0,"-16"-3"-12"0,9-1-8 16,7 4-12-16,-15-1-9 0,15 1-12 0,0 0-9 16,-24 5-5-16,15-5-11 0,9 0-7 0,-15 2-13 15,6 6-2-15,9-8-10 0,-10 8-8 0,4-2 0 0,6-6-5 16,-8 13-5-16,8-13-7 0,0 12 2 0,-3-4-8 15,3-8-2-15,3 18 1 0,0-10-4 0,2 2-3 16,-4 1 2-16,5 0 0 0,1-1-6 0,4 0-5 16,-2 3 1-16,0-1-1 0,1-1 0 0,-2-3-3 15,-1 5-8-15,4-3 8 0,-4 1 0 0,-1-1-7 16,1 1 6-16,-5-1-6 0,2 0 5 0,-2-3 1 16,-2-7-2-16,0 21-1 0,0-21 8 0,-8 14 0 15,4-4 5-15,-3-2-1 0,-2-1 3 0,0-1-1 16,1 0 1-16,-1-1 2 0,2 1-6 0,7-6 3 15,-17 8-1-15,10-7-3 0,7-1-1 0,-12 9 0 16,12-9 4-16,-9 2-2 0,9-2-3 0,0 0 0 16,-7 5 2-16,7-5-1 0,0 0-7 0,0 0 3 0,0 0 0 15,0 0-5-15,0 0 2 0,35-2-3 16,-18 1 2-16,-2-1-3 0,3 0-1 0,1-1-1 16,2 0-2-16,4 2-2 0,4-1-6 0,-1-2 1 0,11 3-5 15,-11-2 6-15,3 0-1 0,10-7 0 0,-10 3 0 16,8 2-2-16,1-2 3 0,-12-3 0 0,4 5 3 15,-6-3-2-15,-2 0-2 0,-4-2 4 0,-2 3 1 16,-4-4-2-16,0 0 1 0,-4-2-1 0,2 1 0 16,-4 0 1-16,-1 3-2 0,-4-2 1 0,2-1 0 15,-1 1 1-15,-4-2-1 0,0-2 2 0,0 15-5 16,-6-17 5-16,2 7-1 0,-4 1-2 0,1 3 2 16,7 6 2-16,-20-13-4 0,7 6 2 0,1 3 1 15,0 3-1-15,-1-1-1 0,-2 2-2 0,-3 1-4 16,3 0 11-16,2 4 1 0,-2 2 0 0,-2 4 5 15,2-1 3-15,2 2-2 0,1 0-3 0,2 3-1 16,-1 0 4-16,2 0-4 0,-1 0 6 0,4-1-2 0,3 4 0 16,1-2 4-16,4-1 2 0,-1 2 2 15,4 0 5-15,2-3-1 0,2 0 2 0,9 3-1 16,-5-4-1-16,10 0-3 0,14 5 0 0,-1-5 2 0,-6-6-3 16,8 4 0-16,-11 0-2 0,0-6-3 0,0-1 1 15,0 3-12-15,-6-3-18 0,4-1-18 0,-6 1-22 16,-2-1-29-16,2 0-24 0,1-3-42 0,-2 0-70 15,1-2-140-15,-3-3-391 0,2 1 173 0</inkml:trace>
          <inkml:trace contextRef="#ctx0" brushRef="#br0" timeOffset="1447.86">2817 11264 135 0,'6'-10'186'0,"-6"10"-14"15,7-8-21-15,-7 8-11 0,0 0-9 0,0 0-13 16,0 0-6-16,0 0-9 0,21 16 0 0,-19-8 3 16,2 7 1-16,-4-4-7 0,0 6-5 15,0 7-9-15,-4 1-1 0,1-1-5 0,-3 5-8 0,1 8-3 16,1-4-8-16,-2-3-6 0,1 5-5 0,-4 0-2 15,-1 0-9-15,4-9 1 0,3 0-5 0,-2 2-3 16,-1-3-3-16,0-1 0 0,5-5-5 0,-2-3-2 16,0-1-3-16,3-2 0 0,0 0-4 0,0-2 1 15,0-11 0-15,3 21-2 0,-3-14 0 0,0-7-1 16,3 14-2-16,1-7-1 0,-4-7 0 0,14 8 1 16,-7-6-1-16,5-1-3 0,-3 2 0 0,-9-3-4 15,26-4-10-15,-10 2-10 0,-1-3-7 0,-2-1-1 16,4-3-10-16,-2 1-3 0,8-3 7 0,0 0-2 0,-1 1 3 15,-5 0-1-15,1-1 5 0,1-1 2 16,-4 4 4-16,3-1 1 0,-3 0 0 0,3 3 6 0,-4-3 0 16,1 2-2-16,-1 1-1 0,2 3 10 0,-2-1 2 15,-1 2-7-15,2-1 8 0,-3 1 5 0,3 2-2 16,-15 0 4-16,27 5 2 0,-17-4-2 0,1 0 4 16,-1 3 2-16,0-1 5 0,1 4 2 0,-2 3 3 15,1-5 4-15,-1 1 2 0,-1 3 2 0,-2 2-3 16,1 0 6-16,-1 2-5 0,0 0 4 0,-2-1-1 15,-2-1-1-15,-1-1 1 0,-1 1-2 0,0-11 1 16,-3 18 6-16,-2-7-4 0,-6-1-1 0,1 0-2 16,-7-4 0-16,4 1-3 0,-7 0-3 0,-2-1-1 15,-3 2-3-15,-1-4-2 0,5 0 3 0,2-2-15 16,-5 2-17-16,2-4-22 0,-2 1-22 0,-3 1-27 16,0-2-29-16,8 0-38 0,-3-2-45 0,-1-3-199 15,5-1-429-15,2 4 189 0</inkml:trace>
        </inkml:traceGroup>
        <inkml:traceGroup>
          <inkml:annotationXML>
            <emma:emma xmlns:emma="http://www.w3.org/2003/04/emma" version="1.0">
              <emma:interpretation id="{0DF8C20E-74C3-4D25-914D-1B7EC8379BCC}" emma:medium="tactile" emma:mode="ink">
                <msink:context xmlns:msink="http://schemas.microsoft.com/ink/2010/main" type="inkWord" rotatedBoundingBox="5894,12048 7710,12110 7682,12919 5867,12857"/>
              </emma:interpretation>
            </emma:emma>
          </inkml:annotationXML>
          <inkml:trace contextRef="#ctx0" brushRef="#br0" timeOffset="5603.38">5831 11613 59 0,'0'0'163'0,"0"0"-11"0,0 0-6 16,0 0-16-16,4-11-9 0,-4 11-10 0,0 0-14 15,0 0-9-15,0 0-9 0,0 0-11 0,0 0 0 16,0 0-9-16,0 0-4 0,0 0 6 0,0 0-5 16,0 0-10-16,-15 31-3 0,11-23-3 0,4-8-2 15,-3 17-2-15,0-10 1 0,3-7 1 0,-3 18-6 16,3-8-3-16,0-10-1 0,-3 17-2 0,3-8 3 15,0-9-1-15,-3 15-1 0,3-15 2 0,0 16-7 16,0-16 2-16,0 13-1 0,0-13-3 0,0 11-5 0,0-11-2 16,3 10-1-16,-3-10 2 0,0 0-3 0,-3 15 1 15,3-15-1-15,0 0-2 0,0 0-1 0,0 12-3 16,0-12 3-16,0 0-2 0,0 0 3 0,0 0-3 16,0 0 3-16,0 0 1 0,0 0 0 0,0 0-2 15,0 0 0-15,0 0-2 0,0 0 4 0,0 0-5 16,0 0 2-16,0 0-5 0,25-20 2 0,-17 10-3 15,1 3-7-15,1 0 8 0,2-7 0 0,-1 6-2 16,1-3-5-16,2-1-3 0,1 1-8 0,-4-3 6 16,4 5-8-16,-2-4 4 0,4 3 0 0,2-6 2 15,-6 5-4-15,1 3 6 0,1-5 2 0,-2 4-4 16,1 0 3-16,-1 2 0 0,-1-1 4 0,-2 1 0 16,7 1 0-16,-2-1 1 0,-8 1-1 0,9 1 4 15,-1 2-4-15,-1-4 2 0,-5 6-4 0,4-1 6 0,-2-3 2 16,4 4-2-16,-2-4-1 0,-13 5 2 0,19 4 1 15,-19-4-11-15,18 1 10 0,-9 5 2 0,2-3-1 16,-7 4 1-16,7 0 1 0,-5 0 1 0,1 0 3 16,-1 6-3-16,0-5 3 0,1 7-1 0,-4-2-3 15,2 0 5-15,1 0-5 0,-3 2 1 0,3-3 2 16,-2 1-2-16,-2-3 1 0,5 5-2 0,-7-1 6 16,3 0-6-16,0-1 3 0,-3-2-12 0,5 3-19 15,-4 0-3-15,1-5-20 0,1 3-13 0,0-1-28 16,-3-1-18-16,0-10-50 0,-6 16-124 0,6-16-303 15,-2 15 135-15</inkml:trace>
          <inkml:trace contextRef="#ctx0" brushRef="#br0" timeOffset="6118.94">5345 12225 150 0,'0'0'138'0,"0"0"-4"0,0 0-25 15,0 0 7-15,0 0-6 0,-15-1-9 0,15 1-3 16,0 0-4-16,0 0-4 0,0 0-9 0,0 0-9 16,0 0-6-16,0 0-1 0,0 0-8 0,0 0-4 15,0 0-8-15,0 0 10 0,0 0-3 0,0 0 1 16,0 0-12-16,49 7 13 0,-19-5-2 0,12-1-2 16,-2 3 1-16,5-2 3 0,7 2-6 0,-2 1 0 15,7-3-3-15,22 2-2 0,3-2-1 0,-1 5-4 0,1-2-3 16,1-1-2-16,-2 3-1 0,4 0-3 0,-5-4-3 15,-2 4-3-15,2-2-2 0,-3 3 2 0,-22-4-3 16,0 1-5-16,-1 2 0 0,-5-1-1 0,-7-3-1 16,1 1 0-16,-15 1-5 0,-1-4 3 0,1 4-1 15,-8-5 0-15,-1 3 1 0,0-3-4 0,1 3 0 16,-7-3-3-16,-1 0 0 0,-1 0-1 0,-11 0-3 16,19 3-2-16,-9-2-17 0,-10-1 6 0,14 1-7 15,-14-1-13-15,0 0-7 0,15 0-8 0,-15 0-15 16,7 3-14-16,-7-3-9 0,0 0-6 0,0 0-24 15,0 0-15-15,0 0-40 0,0 0-127 0,0 0-321 16,-33 4 143-16</inkml:trace>
        </inkml:traceGroup>
        <inkml:traceGroup>
          <inkml:annotationXML>
            <emma:emma xmlns:emma="http://www.w3.org/2003/04/emma" version="1.0">
              <emma:interpretation id="{A7D96A3C-0401-4040-AEEF-DB6D762ABEC0}" emma:medium="tactile" emma:mode="ink">
                <msink:context xmlns:msink="http://schemas.microsoft.com/ink/2010/main" type="inkWord" rotatedBoundingBox="9208,12563 10135,12595 10123,12971 9196,12940"/>
              </emma:interpretation>
            </emma:emma>
          </inkml:annotationXML>
          <inkml:trace contextRef="#ctx0" brushRef="#br0" timeOffset="8843.95">8669 12014 35 0,'0'0'193'0,"0"0"-19"0,0 0-23 15,0 0-11-15,0 0-14 0,0 0-8 0,0 0-4 16,0 0-6-16,0 0-4 0,0 0-11 0,0 0-1 16,0 0-8-16,39 8 0 0,-26-7-8 0,1 4-7 15,5-1-6-15,0-1-4 0,1 3-6 0,5-1-4 16,3 2-2-16,-1-4-7 0,0 5-3 0,-2-3-2 16,7 0-7-16,-2 0 2 0,-4 0-5 0,6 1 3 15,-4-1-3-15,-1-2 1 0,1 2-5 0,2-2 0 16,-6-1 2-16,-2 0 0 0,1-1-7 0,2 2 1 0,-6-1-1 15,1 0-2-15,-1-2 0 0,-5 1-1 0,2-1-5 16,0 2 1-16,-5-1-4 0,-11-1 5 0,24 0 0 16,-17 0-2-16,5 1 1 0,-12-1-4 0,15 3-3 15,-15-3 0-15,12 3-9 0,-12-3-4 0,7 4-9 16,-7-4-13-16,0 0-7 0,6 4-4 0,-6-4-2 16,0 0-17-16,0 0-14 0,0 0-6 0,-19 15-15 15,19-15-10-15,-16 6-23 0,7-6-43 0,-5 3-96 16,-2-3-292-16,-1 3 130 0</inkml:trace>
          <inkml:trace contextRef="#ctx0" brushRef="#br0" timeOffset="9129.9">8824 12330 18 0,'0'0'173'0,"16"4"-10"0,-2-3-11 0,2 3-10 0,4-4-8 16,5 5-7-16,2-4-7 0,1 4-11 15,2-3-5-15,12 2-4 0,-9-1-8 0,5-1-2 0,4 0-5 16,-12-1-12-16,3 1-2 0,-5 0-5 0,0 1-6 16,2 0-5-16,-1-1-3 0,-6-1-5 0,3 3-8 15,-4-2-5-15,-2 1-4 0,-1-3 1 0,-6 2-11 16,4 1-16-16,-1 0-13 0,-1 2-11 0,-7-3-17 15,2 2-13-15,-1-2-21 0,1 3-19 0,-10-5-34 16,18 6-51-16,-13-5-95 0,-5-1-291 0,19 3 129 16</inkml:trace>
        </inkml:traceGroup>
        <inkml:traceGroup>
          <inkml:annotationXML>
            <emma:emma xmlns:emma="http://www.w3.org/2003/04/emma" version="1.0">
              <emma:interpretation id="{34A4E8F4-071E-42BF-9692-984D573240E5}" emma:medium="tactile" emma:mode="ink">
                <msink:context xmlns:msink="http://schemas.microsoft.com/ink/2010/main" type="inkWord" rotatedBoundingBox="11150,12028 15426,12174 15386,13359 11109,13213"/>
              </emma:interpretation>
            </emma:emma>
          </inkml:annotationXML>
          <inkml:trace contextRef="#ctx0" brushRef="#br0" timeOffset="14410.01">12934 11769 50 0,'0'0'63'0,"0"0"-2"0,0 0-11 0,9-6-3 16,-9 6-5-16,0 0-4 0,0 0-7 0,0 0 0 15,0 0-4-15,6-7-6 0,-6 7 5 0,0 0-3 16,0 0-2-16,0 0 5 0,6-11-15 0,-6 11 3 0,0 0 0 16,0 0-2-16,8-6-4 0,-8 6 4 0,0 0 5 15,13-2 0-15,-13 2-7 0,11-5 8 0,-11 5 6 16,11-7 2-16,-11 7 2 0,11-8-2 0,-11 8 13 16,12-5-3-16,-12 5-4 0,12-8 5 0,-12 8 7 15,12-7-5-15,-12 7 8 0,4-4-6 0,-4 4 15 16,9-8-2-16,-9 8 6 0,0 0 6 0,3-10-2 15,-3 10-9-15,0 0 0 0,0 0-6 0,0 0-6 16,0 0-3-16,0 0 4 0,0 0-2 0,-25-6 3 0,25 6 6 16,-24 10-3-16,6 1 4 0,0-4-3 0,-1 7 5 15,-4 1-4-15,4-2-2 0,-2 6-2 16,3 0-4-16,-1 2-2 0,4-4-3 0,1 8-1 0,1-3 2 16,0 1-5-16,5 3 1 0,1 0-4 0,1 3 0 15,6-2-6-15,0 2 0 0,3 1 0 16,1-3-4-16,1 0-2 0,4 0 2 0,-3 0-4 0,1 2 0 15,2-5-2-15,4-4-15 0,1 2-16 0,-4-8-10 16,-2 4-16-16,-1-3-16 0,-1-2-10 0,2 2-18 16,-1-3-13-16,-1-4-18 0,0 2-19 0,1-4-26 15,2-1-147-15,-9-5-334 0,14 5 148 0</inkml:trace>
          <inkml:trace contextRef="#ctx0" brushRef="#br0" timeOffset="14979.58">13422 12053 8 0,'0'0'179'0,"0"0"-9"0,0 0-1 0,0 0-16 0,0 0-13 16,14 13-13-16,-10-3-8 0,-4-10-13 0,8 18-4 15,-1-7-7-15,-2 2-3 0,1-1-10 0,0 1-8 16,-2 2-2-16,2-2-7 0,-2 0-11 16,2 2-12-16,-3-5 11 0,2 1-12 0,-1 2-7 0,-1-1 3 15,2-2-2-15,-4-1-1 0,5-1-8 0,-4 2-4 16,-2-10 2-16,6 15-1 0,-5-10-10 0,-1-5 6 16,5 11-3-16,-5-11-2 0,0 0 1 0,3 11-1 15,-3-11 4-15,0 0-6 0,0 0 1 0,0 0 0 16,0 0-4-16,0 0 2 0,0 0-5 0,0 0-1 15,25-14-5-15,-19 4-8 0,4 0-6 0,-2-4-3 0,2 2-3 16,2-1 0-16,1-1 1 0,4-3-9 16,-2-3 0-16,1 3 5 0,0-2 1 0,1 2-1 15,1-1-3-15,1 0 5 0,0 3 0 0,1 3 6 0,-6 0 3 16,7-1-4-16,0 0 3 0,-3 6 0 0,0-2 1 16,-2 2 1-16,2 1 4 0,1 3 4 0,2-1 1 15,-1-2 7-15,-4 5 3 0,9-3 4 0,2 5 5 16,-2-1 2-16,1 4 3 0,-7 0-1 0,0-1-1 15,-2 3 0-15,-1 5-1 0,-1-1 2 0,-3 0 0 16,1 5-6-16,-2-2 5 0,-1 2-1 0,-3 0-1 16,-1 1 1-16,0 2-4 0,-3-4-1 0,-3 3-2 15,0 1 3-15,0-1-3 0,0-3-2 0,-1 4-1 16,-4-5 1-16,4 2-2 0,-2 1 0 0,0-3 3 16,0 2-3-16,0-6 3 0,-4 4-8 0,4-3-11 15,0 0-20-15,-2-1-13 0,5-9-12 0,-4 16-17 16,4-16-13-16,1 15-25 0,-1-15-44 0,8 10-159 0,-8-10-336 15,17 6 149-15</inkml:trace>
          <inkml:trace contextRef="#ctx0" brushRef="#br0" timeOffset="16799.9">14500 11619 93 0,'0'0'74'0,"0"0"10"15,0 0-12-15,0 0 5 0,0 0-6 0,0 0-10 16,0 0 1-16,0 0-4 0,0 0-1 0,0 0-12 15,18 3 2-15,-18-3-4 0,0 0-6 0,0 0 4 16,0 0-2-16,0 0-3 0,0 0-7 0,11-3 6 16,-11 3-9-16,0 0 2 0,0 0 3 0,0 0-7 15,0 0 0-15,0 0-2 0,0 0 6 0,0 0-8 16,12-6 5-16,-12 6 0 0,0 0-6 0,0 0-2 16,0 0 9-16,13 0-3 0,-13 0 0 0,0 0 1 0,0 0 0 15,16 4-8-15,-16-4 1 0,0 0 4 16,9 3-4-16,-9-3-1 0,0 0-5 0,12 6 5 15,-12-6 1-15,11 5-4 0,-5 2 5 0,0-1-6 0,1-2 2 16,1 3 8-16,0 0-2 0,0 1-5 0,1 2 3 16,3 3 3-16,0-3 2 0,-3 2 0 0,3 1 0 15,1 1-3-15,-1 1 3 0,-2 1-3 0,2 5 4 16,5-3-3-16,-7 3 2 0,2 0 0 0,-3 3-4 16,3 0 0-16,-2 1 7 0,-1 1-9 0,3 7 3 15,-9-5-4-15,3-1-3 0,-1 1 5 0,-2-1-14 16,0 7 11-16,0-6 0 0,0-1-1 0,-2 2-5 15,-1 1 0-15,0-5 4 0,-1 1-2 0,1-2-3 16,-9 1-3-16,1-3 4 0,-2-1-3 0,-5-1-8 0,0-2-12 16,-6 0-4-16,0 0-36 0,-6-5 5 15,2 2-25-15,-9 1-6 0,4-3-20 0,-6 0-32 16,-4-6-23-16,9 2-107 0,2-4-282 0,-2-2 125 0</inkml:trace>
          <inkml:trace contextRef="#ctx0" brushRef="#br0" timeOffset="10097.56">10785 12136 178 0,'-6'-14'186'0,"6"14"-13"16,-1-12-15-16,1 12-14 0,-5-9-12 0,5 9-15 16,0 0-13-16,-6-7-10 0,6 7-11 0,0 0-8 15,0 0-14-15,0 0 3 0,-24 12-6 0,19-4-2 16,-6 0-4-16,5 3-2 0,-3 1-4 0,-4 1-6 16,-1 5 3-16,1 2-1 0,-1-1-8 0,0 4 5 15,0-3-1-15,4 2-2 0,-2 2-3 0,4-2-3 16,-1 2-5-16,3 0 1 0,2-4-2 0,1 4-2 15,4-1-2-15,-1-6 1 0,5 7-5 0,-2-6 3 16,4-4-2-16,1 3-2 0,4 4 1 0,1-6-2 0,4 2 1 16,-1-1-4-16,2-6-1 0,4 1 1 0,-1 1 1 15,1 1-1-15,2-7-1 0,-4-1 0 16,5 2-2-16,0-1-1 0,2-4 1 0,-7 0-2 0,6-4 2 16,1 0-6-16,0-5 5 0,2 0-2 0,-3-3-1 15,1-1-2-15,3 0 3 0,4-5-2 0,4-5-6 16,-4 1-5-16,-6 0-8 0,10-3 0 0,-6 1-8 15,-2 0-7-15,3 0 0 0,0-3 0 0,-2 0-4 16,-10 5 0-16,10-5 4 0,-10 4 0 0,-4-2 4 16,1 1-1-16,-4-2 6 0,-2 2 1 0,2-3 2 15,-2-1 5-15,-2 2-13 0,-1 0 16 0,-7-2-2 16,2 1-3-16,-2 1 6 0,-2 0-8 0,1-1 12 16,-1 4-2-16,-1 0-1 0,-4 1 3 0,-1-4 3 0,-1 2-6 15,-2 8 6-15,1-4-1 0,-8 2-1 0,-4-2-2 16,1 0-8-16,-2 5 14 0,-1-2-1 15,-5 1 0-15,0 7-1 0,-10-6 1 0,-3 2-3 16,11 4 5-16,-11 1-3 0,1 1 3 0,-4-1-4 0,3 5 5 16,-1 0 0-16,0 2-5 0,-1 0-1 0,0 3 4 15,5-1 2-15,4 3 3 0,3 0-2 0,-3 3 6 16,5-2 3-16,1 3-3 0,0 4 5 0,2-4 3 16,3 5-7-16,2 0 1 0,1 0-6 0,1 1 4 15,8-1-1-15,-1-3-1 0,5 5 2 0,0 0 5 16,5-2-6-16,2 1-2 0,2 2 12 0,6 3 3 15,3 1-2-15,3-3-1 0,6-1 1 0,12 4 0 16,-1 0 2-16,7-3-5 0,0 1 1 0,4-4-2 16,2 2 1-16,6-3-2 0,1 3-2 0,-1-3-4 15,1-2 3-15,4 1-2 0,18-1-2 0,-24 2 0 16,2-7 3-16,5 2-3 0,-8-1 4 0,4 0-4 16,-3-2-5-16,-2 5-12 0,-2-7-23 0,-3 6-8 0,-4-5-12 15,0 1-20-15,-11-2-28 0,2-2-23 16,-3 1-57-16,-8-3-107 0,8-1-312 0,-1 1 139 15</inkml:trace>
        </inkml:traceGroup>
      </inkml:traceGroup>
      <inkml:traceGroup>
        <inkml:annotationXML>
          <emma:emma xmlns:emma="http://www.w3.org/2003/04/emma" version="1.0">
            <emma:interpretation id="{0AC6A493-8568-4817-9792-E49B470FCF37}" emma:medium="tactile" emma:mode="ink">
              <msink:context xmlns:msink="http://schemas.microsoft.com/ink/2010/main" type="line" rotatedBoundingBox="5977,13079 7193,13079 7193,13775 5977,13775"/>
            </emma:interpretation>
          </emma:emma>
        </inkml:annotationXML>
        <inkml:traceGroup>
          <inkml:annotationXML>
            <emma:emma xmlns:emma="http://www.w3.org/2003/04/emma" version="1.0">
              <emma:interpretation id="{C47CC355-8C86-4644-A87F-271242546AEA}" emma:medium="tactile" emma:mode="ink">
                <msink:context xmlns:msink="http://schemas.microsoft.com/ink/2010/main" type="inkWord" rotatedBoundingBox="5977,13079 7193,13079 7193,13775 5977,13775"/>
              </emma:interpretation>
            </emma:emma>
          </inkml:annotationXML>
          <inkml:trace contextRef="#ctx0" brushRef="#br0" timeOffset="7153.13">5437 13216 109 0,'0'0'177'0,"0"0"-12"0,0 0-14 16,21 6-6-16,-21-6-6 0,25-4-9 0,-16 3-15 15,8 0-6-15,-1-3-8 0,-2 3-5 0,2-3-4 0,-1-1-9 16,-2 0-9-16,1-1-6 0,-1 0-4 0,2-3-7 16,-2 4-14-16,4-4 3 0,-1 1-6 0,-2-2-3 15,2-3-6-15,-1 2 0 0,1-2-3 0,4-2-2 16,-1-3-3-16,-1 0-12 0,0-1 8 0,-2 1-3 16,4-2-1-16,-7-2-10 0,13-8-3 0,-7 11-12 15,-6-4-3-15,-1 0 1 0,2-1-9 0,-4-2 4 16,1 3 1-16,-2-3 2 0,-3 2 3 0,-1 1-2 15,-3 5 1-15,4 1 0 0,-6-1 0 0,0 1 3 16,0-1 2-16,-3 5 1 0,0-4-4 0,3 7 6 16,-2-1-4-16,-2-2 5 0,0 5-2 0,-2-1 2 15,1-2-1-15,5 11-10 0,-12-9 12 0,5 3 2 16,7 6 3-16,-17-7 0 0,8 4-7 0,9 3 12 16,-16-2-3-16,16 2 2 0,-19 2-2 0,4 1 5 15,4 1 1-15,-2 5 3 0,-1-1-8 0,2 4 11 16,-1 0-1-16,0 7-4 0,4-2 9 0,-2 7-2 0,-2-3-3 15,4 6 4-15,-6 7 1 0,4-1-5 0,6-5 6 16,0 8-3-16,-1 1-1 0,3-3-2 0,6 2-2 16,-3-1 0-16,6-1 0 0,1-5-2 0,2-5 3 15,2 0-5-15,2-3 1 0,-1-6 2 0,8 6-2 16,-1-4-2-16,-3-2-2 0,7-2-2 0,-10-3 1 16,7-2 0-16,-1 2-1 0,0-2 1 0,1-2 1 15,-4 1-3-15,4-7 0 0,-1 3-4 0,-3-3-4 16,-1 0-1-16,2-3-5 0,1-1-3 0,-1 2 1 15,-3-5-4-15,-1 2 6 0,1-2 0 0,-2 1-2 16,-5 1 3-16,2-1-3 0,-1 4 6 0,-8 2 0 16,14-8-3-16,-8 1 5 0,-6 7-2 0,14-3 1 15,-14 3 1-15,10-5-2 0,-10 5 4 0,0 0 0 16,20 0-2-16,-20 0-5 0,12 5 9 0,-12-5-1 16,14 3 2-16,-5 3 4 0,0-4-3 0,2 2-8 15,1-1 12-15,-12-3-1 0,27 2-5 0,-11 1 7 0,6 0-3 16,1-2 2-16,1 3-1 0,4-4 2 0,-9 0-4 15,7 0-2-15,-7 0 4 0,0 0-1 0,5-4 1 16,-4 2 3-16,-1-3-5 0,-2 3 1 0,-4-5 2 16,-4-2-1-16,4 2-8 0,-1-3 4 0,-1-1-1 15,-2-2 0-15,-6-1-8 0,-3 3-2 0,-3-6-1 16,-3 4-6-16,0-2-3 0,1 0-4 16,-4 2 5-16,-4 0-2 0,-2 2 0 0,-3-5-1 0,0 4 2 15,2 5 2-15,-5 0-7 0,-5-1-9 0,7 5-2 16,0 3-3-16,2 0-3 0,-2 1-9 0,0 1-3 15,2 4-1-15,-2-1-7 0,2 3 1 0,4 1-13 16,1 0-16-16,-1 4 16 0,7 0-2 0,-3 0 0 16,4 2-2-16,-1 0-9 0,6-3-18 0,0 3-73 15,3 1-191-15,0-4 85 0</inkml:trace>
        </inkml:traceGroup>
      </inkml:traceGroup>
    </inkml:traceGroup>
    <inkml:traceGroup>
      <inkml:annotationXML>
        <emma:emma xmlns:emma="http://www.w3.org/2003/04/emma" version="1.0">
          <emma:interpretation id="{697432C5-9544-4E2F-A38A-3A0DA9AD4526}" emma:medium="tactile" emma:mode="ink">
            <msink:context xmlns:msink="http://schemas.microsoft.com/ink/2010/main" type="paragraph" rotatedBoundingBox="6802,13705 11723,13705 11723,15024 6802,150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C1E0214-ACFF-4CE8-9C33-F052B09F96C3}" emma:medium="tactile" emma:mode="ink">
              <msink:context xmlns:msink="http://schemas.microsoft.com/ink/2010/main" type="line" rotatedBoundingBox="6802,13705 11723,13705 11723,15024 6802,15024"/>
            </emma:interpretation>
          </emma:emma>
        </inkml:annotationXML>
        <inkml:traceGroup>
          <inkml:annotationXML>
            <emma:emma xmlns:emma="http://www.w3.org/2003/04/emma" version="1.0">
              <emma:interpretation id="{707491B5-85FE-4BF5-9751-56444A70706F}" emma:medium="tactile" emma:mode="ink">
                <msink:context xmlns:msink="http://schemas.microsoft.com/ink/2010/main" type="inkWord" rotatedBoundingBox="6802,13705 8380,13705 8380,14518 6802,14518"/>
              </emma:interpretation>
            </emma:emma>
          </inkml:annotationXML>
          <inkml:trace contextRef="#ctx0" brushRef="#br0" timeOffset="7500.25">6314 13155 470 0,'12'14'17'0,"0"-5"16"0,1 0 11 16,1 4-4-16,2-6 13 0,-2 2 4 0,2 0 11 0,3-2 0 15,-2 0-3-15,1-3-3 0,-2 4 8 0,3-2-4 16,-5 0-11-16,2 1-4 0,-2-3 3 0,-5 3-7 15,4-4 6-15,-7 3-5 0,10 3 0 0,-4 0-8 16,-1-4 2-16,-1 2-3 0,2 1-2 16,-1 3-4-16,2 0-3 0,-1 0-3 0,1 0-7 0,-2 3 9 15,1-3-7-15,-5 4 5 0,5-2 0 0,-4 0 0 16,4 0-4-16,-5 3 4 0,2-2-3 0,-3 3 2 16,4-2-2-16,-2 8-4 0,-2-6-1 0,-3-3 2 15,3 4-5-15,-2-1 6 0,-1 5-5 0,3 2-2 16,-6-4-6-16,0 5 4 0,-3-1 4 0,-1-2 0 15,1 0-3-15,0-3 4 0,-6 2-5 0,-2 2-2 16,1-2 4-16,-2-2 3 0,2-7-3 0,-7 7 5 16,-1-5-1-16,-1 3 1 0,-2-4 3 0,6-2 2 15,-4-6-2-15,-2-2-1 0,-5 4-2 0,1-4 0 0,-2-3-1 16,2-3-3-16,-2 0 2 0,5-4-1 16,-4 2 0-16,-1-6-6 0,5 5 2 0,0-11 0 15,2 7-1-15,-2-5 1 0,9 1-2 0,1 1-5 0,1 0-5 16,1-4-25-16,4 2-15 0,-3-3-21 0,6 0-20 15,3 1-24-15,6-4-27 0,0-4-47 0,4 2-160 16,5-1-366-16,3-1 162 0</inkml:trace>
          <inkml:trace contextRef="#ctx0" brushRef="#br0" timeOffset="7943.64">7104 13242 14 0,'0'0'163'0,"6"18"-5"15,-6-8-14-15,0-10-7 0,0 20-9 0,0-9-8 16,-3 1-7-16,0 3-11 0,2 1-7 0,-2 1-10 0,0-6-7 16,0 3 0-16,0-1-12 0,0 2-4 15,3-4-4-15,-4-1-4 0,4-10-7 0,-6 16 1 16,6-16-6-16,-3 11 3 0,3-11-3 0,-3 8 10 0,3-8 5 15,0 0-1-15,0 0-7 0,0 0 0 0,0 0-7 16,0 0-1-16,0 0-3 0,0 0-9 0,19-20-2 16,-7 9-5-16,-2 0-13 0,4-3-12 0,2-1-19 15,4-2-18-15,2-2-4 0,0 0-18 0,1 1 4 16,1 0 0-16,7-6 8 0,-7 7 7 0,1 1 4 16,3 0 10-16,-4 3 7 0,11-4 10 0,-8 5 6 15,-2 4 7-15,-3-2 11 0,2 5 4 0,1 0 4 16,1 3 12-16,-5 1 2 0,4 2 3 0,0 5 4 15,2-2 6-15,-1 3-3 0,-7 0-3 0,3 6-4 16,-2-2-5-16,-4 0 1 0,1 0-5 0,-7 5-3 16,2-5-2-16,-2 3-4 0,-4 1 2 0,0 1-2 15,-4-1 1-15,4-2-7 0,-6 1-10 0,-3 1-19 16,-2-2-22-16,2 1-17 0,0-2-29 0,-3-1-39 16,2-4-44-16,-5 1-163 0,3-3-357 0,6-5 159 15</inkml:trace>
        </inkml:traceGroup>
        <inkml:traceGroup>
          <inkml:annotationXML>
            <emma:emma xmlns:emma="http://www.w3.org/2003/04/emma" version="1.0">
              <emma:interpretation id="{85F3CBE6-C57F-4487-93DF-E32CA545314B}" emma:medium="tactile" emma:mode="ink">
                <msink:context xmlns:msink="http://schemas.microsoft.com/ink/2010/main" type="inkWord" rotatedBoundingBox="10993,14598 11723,14598 11723,15024 10993,15024"/>
              </emma:interpretation>
            </emma:emma>
          </inkml:annotationXML>
          <inkml:trace contextRef="#ctx0" brushRef="#br0" timeOffset="35981.3">10487 14077 103 0,'0'0'108'16,"0"0"-8"-16,0 0-3 0,0 0-9 0,0 0-10 0,0 0-1 15,0 0-4-15,0 0-3 0,0 0-8 0,0 0 5 16,0 0-5-16,0 0-3 0,0 0-9 15,0 0 1-15,0 0-2 0,0 0 4 0,0 0-5 0,0 0-4 16,0-14-5-16,0 14 4 0,0 0 0 0,0 0-2 16,0 0-4-16,0 0-2 0,0 0 1 15,0 0-8-15,0 0-5 0,0 0 0 0,0 0-1 0,0 0-4 16,0 0-1-16,0 0 0 0,0 0-7 0,0 0 6 16,0 0-5-16,0 0-3 0,0 0-1 0,0 0 1 15,0 0-3-15,0 0 4 0,0 0 0 0,0 0-6 16,0 0 0-16,0 0 2 0,0 0-3 0,0 0 2 15,0 0-3-15,0 0 5 0,0 0-5 0,0 0 5 0,0 0-5 16,0 0 3-16,0 0-1 0,0 0-11 0,0 0 13 16,0 0 0-16,0 0-2 0,-6 37 3 15,6-37 2-15,0 0 0 0,-2 7-4 0,2-7 5 0,0 0 1 16,-1 12 1-16,1-12 2 0,0 0-2 0,-4 11 4 16,4-11-4-16,0 0-4 0,-2 13 4 0,2-13 0 15,-4 7-9-15,4-7 9 0,0 0 5 0,0 0 0 16,-3 17-2-16,3-17 1 0,-5 13-4 0,5-13 1 15,0 12 2-15,0-12-3 0,-4 14-2 16,4-14 0-16,-2 12-13 0,2-12 16 0,0 15-1 0,0-15 0 16,0 12-3-16,0-12-9 0,-1 16 10 0,1-16 0 15,0 18-3-15,0-18 1 0,0 12-4 0,0-12 4 16,0 16-1-16,0-16-1 0,0 10 0 0,0-10 2 16,1 15-1-16,-1-15-1 0,2 11 0 0,-2-11-3 15,0 0 5-15,0 16-3 0,0-16-1 0,0 0 1 16,0 10-2-16,0-10 2 0,0 0 0 0,4 10 0 15,-4-10-2-15,0 0-2 0,0 0 4 0,0 11-1 0,0-11 0 16,0 0 0-16,0 0 0 0,0 0 5 0,0 0-3 16,0 0 2-16,0 0 0 0,0 0 10 0,0 0-1 15,0 0 2-15,0 0-1 0,0 0 1 0,0 0-3 16,0 0-2-16,0 0 0 0,0 0-3 0,0 0 2 16,0 0-3-16,27-15-2 0,-21 6 0 15,1 6-5-15,1-6 7 0,-2 3-4 0,6-1-1 0,-5-2 3 16,5-1-7-16,-1 0 7 0,0-2-5 0,1-2 0 15,0 4 0-15,-1-1-1 0,1-1-1 0,4-1-2 16,-1 2 1-16,-2-4-3 0,2 7 0 0,-3-6 2 16,3 4-1-16,2-1-2 0,-4-4 2 0,0 6 1 15,1 0-1-15,-4 1 1 0,2 0 0 0,2 1-1 16,-2-3 1-16,0 5-1 0,-4-1 0 0,3 0 0 16,-2 2-1-16,0 0 3 0,3 0-1 0,-2 1-8 15,1-1 8-15,-11 4-1 0,22-6-1 0,-12 2 2 16,2 3-1-16,0-1 2 0,-12 2-1 0,20-3-1 0,-13 2 0 15,-7 1 0-15,17-2 4 0,-17 2-4 16,13-2 0-16,-13 2-1 0,0 0-1 0,15 2 1 16,-15-2 0-16,0 0 2 0,4 13 1 0,-4-13-4 15,-1 10 1-15,1-10 5 0,0 0-4 0,-12 21 4 0,6-10-4 16,2-4 2-16,-7 6 0 0,4-2 4 0,-1 2-5 16,-2 2 4-16,1-2 2 0,-2 1 2 0,1 1-1 15,-1-2 1-15,2 2-3 0,-1 1 1 0,3-4 1 16,-1 5 0-16,2-6-2 0,-1 2 5 0,2-2-3 15,4-3 1-15,1 5 0 0,0-13 4 0,0 19-1 16,1-8-2-16,2-1 3 0,0-2-1 0,3-1 3 16,2-1 2-16,4 4 2 0,-5-4 1 0,9 0-1 15,-1-2-1-15,5 1-1 0,-5 0-1 0,3 1 3 16,1-1-6-16,-3-1 0 0,4-1-2 0,-4 0 0 16,1 2-2-16,-3-3-6 0,3 2-9 0,-2-1-14 15,-3-2-18-15,-3-1-18 0,-9 0-19 0,18 3-22 16,-11-2-24-16,-7-1-34 0,13 2-25 0,-13-2-143 15,0 0-354-15,0 0 157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20:28.25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2E44DE7-EF21-409B-96DF-0E832FEA25DD}" emma:medium="tactile" emma:mode="ink">
          <msink:context xmlns:msink="http://schemas.microsoft.com/ink/2010/main" type="writingRegion" rotatedBoundingBox="6159,15189 18930,16156 18763,18360 5992,17394"/>
        </emma:interpretation>
      </emma:emma>
    </inkml:annotationXML>
    <inkml:traceGroup>
      <inkml:annotationXML>
        <emma:emma xmlns:emma="http://www.w3.org/2003/04/emma" version="1.0">
          <emma:interpretation id="{3C36FEF7-3DBE-42E9-9257-9BACDDEF69E8}" emma:medium="tactile" emma:mode="ink">
            <msink:context xmlns:msink="http://schemas.microsoft.com/ink/2010/main" type="paragraph" rotatedBoundingBox="6159,15189 18930,16156 18791,17994 6020,170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960271-D5E2-4A4C-95C5-7C2681B31627}" emma:medium="tactile" emma:mode="ink">
              <msink:context xmlns:msink="http://schemas.microsoft.com/ink/2010/main" type="line" rotatedBoundingBox="6159,15189 18930,16156 18791,17994 6020,17027"/>
            </emma:interpretation>
          </emma:emma>
        </inkml:annotationXML>
        <inkml:traceGroup>
          <inkml:annotationXML>
            <emma:emma xmlns:emma="http://www.w3.org/2003/04/emma" version="1.0">
              <emma:interpretation id="{471BB8A5-9078-437C-8696-0731CC04E6B5}" emma:medium="tactile" emma:mode="ink">
                <msink:context xmlns:msink="http://schemas.microsoft.com/ink/2010/main" type="inkWord" rotatedBoundingBox="6159,15189 8722,15383 8634,16554 6071,16361"/>
              </emma:interpretation>
            </emma:emma>
          </inkml:annotationXML>
          <inkml:trace contextRef="#ctx0" brushRef="#br0">5531 15811 118 0,'0'0'158'0,"0"0"-15"0,0 0-6 0,0 0-12 0,0 0-6 15,0 0-2-15,0 0-9 0,0 0-4 0,0 0-1 16,0 0-12-16,0 0-4 0,0 0-8 0,0 0-3 16,27-4-4-16,-27 4-3 0,16-7-7 15,-2 3-4-15,1-3-9 0,-2 0 2 0,-4-3-6 16,9 4 2-16,-3-6-5 0,9 1-9 0,-2-4 2 16,3 4-4-16,-2-3-3 0,2 1-1 0,-1-3-3 15,3-1-1-15,4-7-3 0,-8 6-1 0,12-6-3 0,-5 3-1 16,0-2-1-16,1-6-2 0,-4-2 1 0,7 4-3 15,-7-1-2-15,5-3 0 0,-3 0 4 0,1-2-7 16,-1 0-3-16,0 0-2 0,0 2-3 0,-4-2-8 16,2-1 1-16,-5-1 3 0,-2 4-1 0,2 0-3 15,-8 10-1-15,8-13 4 0,-9 11 1 0,-1-3-1 16,2 5 0-16,-4-1 1 0,-1-3 0 0,-1 4 2 16,-3 3 2-16,1 1-1 0,2 2 1 0,-5-2-1 15,-3 6 2-15,3-2-2 0,-3 2-1 0,0 11 4 16,0-18-4-16,0 7 3 0,0 11-3 0,0-15 3 15,0 15 0-15,-6-12-1 0,6 12 0 0,-5-8 1 0,5 8-2 16,-9-9 1-16,9 9-5 0,0 0 5 16,-16-3-2-16,16 3 2 0,-16 1-1 0,16-1 1 15,-18 9-2-15,4-3 4 0,1 2-1 0,-6-1-1 0,5-2 0 16,-1 6 4-16,0 1 2 0,-4 2 2 16,0 2-1-16,7-4 2 0,-8 5 1 0,1-2 2 0,2 9 2 15,4-6 4-15,-3 6 0 0,-1-3 1 0,-1 0-3 16,5 3-1-16,-4 0 2 0,4-3 0 0,-2 3 0 15,2 2 2-15,2-5 2 0,-2 3 3 0,-4 11 0 16,8-7-2-16,-7-3 0 0,3 8 1 0,-2-2-4 16,1 2 3-16,1-9-3 0,4 4-1 0,-1 4-2 15,1-8 0-15,-2 1-1 0,5-2 0 0,3 1-3 16,2-6 2-16,-2 0-1 0,6-2 0 0,-2 1 1 16,2-2-3-16,3 3 1 0,-1-5-1 0,4-1 1 15,2 3-1-15,3-2 1 0,7 0-4 0,0 1 2 16,3-8 0-16,4 3 0 0,-1 0-1 0,4-1 3 15,8-3-2-15,-6 0-3 0,7 1-1 0,-1-2 2 0,-11-7-5 16,5 6 0-16,-5-6-1 0,5 2-4 0,-3-3-7 16,-2-3 1-16,-1 5-3 0,1-5 1 0,-8 0-3 15,5-3 2-15,-9 3 0 0,7-4 3 16,-7 2 0-16,1-1 2 0,-4 0-2 0,-3-1 3 0,5 1 3 16,-4-1 0-16,-5 3 1 0,1-2 9 0,-1 3 3 15,-6 7 1-15,9-11 2 0,-9 11 3 16,5-9-3-16,-5 9-2 0,3-9 0 0,-3 9-5 0,0 0-1 15,0 0 1-15,0 0-4 0,0 0 3 0,0 0-2 16,0 0 4-16,0 0-3 0,0 0 0 0,0 0-3 16,0 0 3-16,0 0 4 0,-17 31-3 15,11-22-3-15,5 2 3 0,1-11-1 0,-6 19 0 0,6-9 0 16,0 1 2-16,0-11 1 0,0 18-1 0,-3-8 1 16,3-10-3-16,3 14 3 0,0-4 0 0,1-3 0 15,-4-7 1-15,9 11-2 0,-6-4-1 0,-3-7-17 16,8 11-14-16,-2-8-16 0,-6-3-20 0,9 8-15 15,1-3-24-15,-10-5-27 0,9 6-26 0,-9-6-46 16,10 0-125-16,-10 0-354 0,0 0 157 0</inkml:trace>
          <inkml:trace contextRef="#ctx0" brushRef="#br0" timeOffset="271.69">6958 15155 169 0,'3'-10'197'0,"-3"10"-18"0,6-14-20 0,-6 14-15 15,3-14-18-15,-3 14-15 0,5-8-10 0,-5 8-9 16,0 0-13-16,0 0-19 0,0 0-11 16,0 0-13-16,0 0-16 0,0 0-19 0,15 22-7 0,-15-22-11 15,0 14-12-15,0-14-4 0,0 18-17 0,-3-6-10 16,0 2-5-16,3 1 0 0,-3-4-4 0,3 3-13 15,0 1-12-15,0-3-66 0,3 2-171 0,-3-3 76 16</inkml:trace>
          <inkml:trace contextRef="#ctx0" brushRef="#br0" timeOffset="862.62">7064 15416 81 0,'0'0'99'0,"3"7"2"16,-3-7-3-16,5 11 4 0,-5-11 2 0,3 11 2 15,0-4-5-15,-3-7-7 0,0 17-8 0,3-11-4 16,-3-6-6-16,0 19-1 0,3-11-3 0,-3-8-4 15,0 20-2-15,0-13-6 0,0-7-3 0,0 19-3 16,0-11-3-16,0-8-1 0,4 18-2 0,-4-11-7 16,0-7-3-16,3 14-2 0,-3-14-1 0,0 13-7 15,0-13 3-15,3 12-7 0,-3-12 1 0,3 10-3 16,-3-10 1-16,0 0-3 0,3 7-3 0,-3-7 4 16,0 0-2-16,0 0-2 0,10 4-3 0,-10-4 0 15,0 0 1-15,0 0-2 0,32-11-4 0,-19 2 2 16,1 1-2-16,-1 0-4 0,6-2-3 0,1-4-9 0,2-1-9 15,-2 2 1-15,5-5-7 0,-6 5 3 0,1-3 3 16,-4 3-1-16,3 2 3 0,1-2 3 0,-7 2 0 16,7-2 2-16,-7 6 5 0,-1-4-1 0,1 4 2 15,1 3 1-15,-5 0 0 0,1-2 4 0,-10 6 2 16,14-4-3-16,-14 4-3 0,12-1 2 0,-12 1 3 16,13 2 2-16,-13-2 5 0,9 9 3 0,-9-9 2 15,7 11 0-15,-4-5 3 0,-3-6 1 0,3 16 1 16,0-7 0-16,-3-9 0 0,0 21-3 0,3-10 1 15,-3 0-2-15,0 4 0 0,0-15-2 0,-3 20 0 16,3-10-2-16,0-10-1 0,0 17 0 0,0-17 1 16,0 15-4-16,0-15 1 0,0 14-1 0,0-14 3 15,3 9-2-15,-3-9 0 0,2 9-1 0,-2-9 2 16,6 6-2-16,-6-6-1 0,0 0 1 0,19-2-2 16,-19 2-1-16,17-8 1 0,-8 6-5 0,4-8-7 15,0 8-14-15,2-9-6 0,-1-2-9 0,5 4-6 16,1-4-1-16,2-2 0 0,-4 1 5 0,4 2 3 15,1-3 5-15,-10 5 2 0,6-1 0 0,-4 4 9 16,5-2 2-16,1-1 4 0,-7 3 9 0,6 2 5 0,-1-1 9 16,1 3 10-16,-1 1 5 0,0 3 2 15,1-1-2-15,-4 4-2 0,1 2-3 0,-4 1 1 16,3 3-3-16,-2 0-4 0,-2 1 0 0,-5 4 1 0,5 1-3 16,-7 2 0-16,-2 0 8 0,3 5-10 0,-6-3-11 15,0 2-18-15,-6 2-23 0,1-1-18 0,-1 1-30 16,-3-2-41-16,-7-2-31 0,-1 2-149 0,7-7-334 15,-6 4 148-15</inkml:trace>
        </inkml:traceGroup>
        <inkml:traceGroup>
          <inkml:annotationXML>
            <emma:emma xmlns:emma="http://www.w3.org/2003/04/emma" version="1.0">
              <emma:interpretation id="{66B5B1A9-D581-4B51-930C-3D1F9F2663EA}" emma:medium="tactile" emma:mode="ink">
                <msink:context xmlns:msink="http://schemas.microsoft.com/ink/2010/main" type="inkWord" rotatedBoundingBox="11129,16146 14463,16398 14368,17659 11034,17407"/>
              </emma:interpretation>
            </emma:emma>
          </inkml:annotationXML>
          <inkml:trace contextRef="#ctx0" brushRef="#br0" timeOffset="1834.46">6056 16495 57 0,'0'0'184'0,"0"0"-23"0,0 0-23 15,0 0-6-15,0 0-11 0,0 0-11 0,0 0 2 16,0 0-7-16,0 0 0 0,-16 29-2 0,11-19-7 0,1 5-5 16,-2-2-8-16,0 4-3 0,1-4 1 15,-4 5-8-15,3-5-5 0,-1 5-5 0,1 0-4 0,0-3-5 16,2 3-4-16,-2-2-3 0,-2 3-2 0,5 1-4 16,-3-6-6-16,3-1-1 0,-4 4-7 0,4-3 2 15,0-3-6-15,0-1 0 0,-3-2-2 0,4 2-1 16,2-10-5-16,-4 14 1 0,4-14-1 0,-5 10 0 15,5-10-1-15,0 0 3 0,-3 11-3 0,3-11 2 16,0 0-3-16,0 0-1 0,0 0-1 0,0 0 3 16,0 0-4-16,0 0-1 0,0 0-4 0,0 0 2 15,0 0-3-15,23-34-1 0,-17 22-5 0,4-1-5 16,1 2 0-16,2-3 1 0,5-3-5 0,1-4-3 16,1 2-3-16,-4 2 2 0,8-3-4 0,-3-1 1 15,12 0 3-15,-14 3 1 0,8-2 0 0,-5 2-3 16,4 1 8-16,0 0-1 0,0-1 4 0,-2 1 1 15,-2 3-4-15,3 1 1 0,-2 2 1 0,1-1 2 0,-2 2-3 16,3 1 4-16,-11 0-5 0,5 3 5 16,-4 1 2-16,3-1-1 0,0 1-1 0,-5 2 2 15,4-3-5-15,-4 4 5 0,-1 1-1 0,-12 1 0 16,18-2-4-16,-18 2 6 0,15 0 1 0,-15 0-1 16,7 5 2-16,-1 1-1 0,-6-6 3 0,6 14 8 15,-3-6 9-15,0 2 0 0,-3 4 2 0,2-3 1 16,-2 6 1-16,-2 1 1 0,-1-2 3 0,0 2-1 15,0-3 1-15,0 4-3 0,-3 0-1 0,5-1 0 16,-2-3-2-16,0 3-4 0,0-2 0 0,0 1-1 0,3 0-2 16,-8-3-1-16,8 0 1 0,-3 1-5 15,0-1 0-15,3-2 1 0,-6-1 0 0,6-11-5 16,-2 22-13-16,2-12-20 0,0-10-16 0,-3 14-13 16,3-14-14-16,3 16-20 0,-3-16-15 0,2 12-7 0,4-6-31 15,-6-6-25-15,14 4-172 0,-14-4-368 16,19-4 163-16</inkml:trace>
          <inkml:trace contextRef="#ctx0" brushRef="#br0" timeOffset="2147.19">6857 16715 1 0,'0'0'147'15,"0"0"-9"-15,0 0-14 0,21-3-8 0,-21 3-5 0,19 0-8 16,-7 0 1-16,5-1-5 0,2-2-4 0,3 3-2 16,5-2-11-16,1 1 6 0,5 1 3 0,9 0-2 15,0-4-6-15,4 3 0 0,-1 1-4 0,-2-4-7 16,-1 4-1-16,-3 0-12 0,-10 0-1 0,3 1-10 16,1 2-4-16,-8-6-2 0,-6 6-6 0,8-2-5 15,-12 3 0-15,4-3-3 0,-1 1-3 0,-3 1-4 16,2-2 1-16,-7 3-11 0,-1-2-9 0,1 1-12 15,-10-3-10-15,15 4-11 0,-15-4-6 0,14 4-13 16,-14-4-15-16,7 3-17 0,-7-3-8 0,9 5-8 16,-9-5-24-16,0 0-11 0,0 0-133 0,0 0-286 15,0 0 127-15</inkml:trace>
          <inkml:trace contextRef="#ctx0" brushRef="#br0" timeOffset="2538.61">7550 16453 90 0,'-9'-4'143'0,"9"4"-20"0,0 0-11 0,0 0-9 0,0 0-12 15,0 0-4-15,0 0-6 0,0 0-5 0,0 0-6 16,0 0 1-16,17 24-3 0,-11-20-4 15,1 3 0-15,-1 1-7 0,3-2-2 0,-1 5 0 0,1 0-12 16,1-1 2-16,-1 0-5 0,-3 5-3 0,1-5 0 16,2 4-7-16,-1-4-3 0,1 4-3 0,-2-4 2 15,-4 5-5-15,0-5-5 0,3 2 4 0,-3-1-2 16,2 2 1-16,-5-2-4 0,0-1 4 0,0-10-6 16,3 23 9-16,-6-14-3 0,3 2 5 0,0-11 0 15,-8 22-3-15,2-11-1 0,0-1-7 0,-1 0 5 16,1 1 0-16,0-2-1 0,-5 2-1 0,2-4-2 15,-1 4 1-15,-3-4-5 0,7 1 1 0,-5-2 6 16,2-2-19-16,0 3-13 0,5 0-17 0,4-7-11 16,-14 8-17-16,14-8-13 0,-9 6 0 0,9-6-13 15,0 0-16-15,0 0-15 0,0 0-139 0,0 0-278 16,23 7 123-16</inkml:trace>
          <inkml:trace contextRef="#ctx0" brushRef="#br0" timeOffset="2990.54">7986 16721 5 0,'0'0'161'0,"0"0"-20"16,-17-6-8-16,17 6-14 0,0 0-13 0,0 0-5 16,-13 14-6-16,7-6-13 0,6-8-9 0,-7 12-3 0,7-12 4 15,-3 14-16-15,3-14 2 0,3 15-5 16,-3-15 2-16,7 13 1 0,-1-8-3 0,0 1-2 15,-1 1 0-15,-5-7-3 0,14 11 2 0,-6-9-5 0,4 3-6 16,-2-2-5-16,7 0 1 0,-1-2-3 0,3 2-9 16,-2 0 2-16,2-2-4 0,1-1-3 15,-1-1-4-15,-3-2 3 0,2 3-1 0,0-4-1 16,-3-2-2-16,-1 2-4 0,-1 1 3 0,-4-4-5 0,1-1 1 16,-1 2 0-16,-3-1-2 0,2-5-2 0,-5 3 3 15,4 1-12-15,-7-2 9 0,3-4-2 16,-3 1-4-16,0 13 6 0,-4-26-2 0,-5 13 0 15,1-1 2-15,-4 2 2 0,3-1 4 0,-4 0-7 0,-3 1 10 16,-1 6-7-16,1-4 2 0,-1 2-4 0,1 0 1 16,0 5 1-16,-2 1-1 0,1-3 0 0,4 5-5 15,-4 0 3-15,1 1-2 0,0 3 1 0,7-1 1 16,-2 0-1-16,-1 4-3 0,5-2-8 0,-5 3-10 16,1 3-13-16,5-3-6 0,4 3-13 0,2-11-8 15,2 19-19-15,4-11-9 0,3 6-11 0,-1-5-7 16,5 4-7-16,-1-3-11 0,5-2-12 0,-1 1-99 15,0-2-250-15,1 1 111 0</inkml:trace>
          <inkml:trace contextRef="#ctx0" brushRef="#br0" timeOffset="3377.44">8284 16780 89 0,'0'0'183'0,"0"0"-13"0,0 0-10 0,0 0-18 15,0 0-16-15,0 0-13 0,0 0-11 0,0 0-8 16,0 0-12-16,0 0 0 0,0 0-10 0,0 0-3 15,0 0-6-15,0 0-3 0,-16 23-1 0,16-23-3 16,3 17-7-16,-3-17 1 0,3 17 0 0,0-10-2 16,0 2 0-16,1-2 6 0,8 1-2 0,-4-1-2 15,3 4 0-15,6-5-5 0,-1 2-2 0,4-1-1 16,5-3-3-16,5 3-2 0,9-3-2 0,-10-2-8 0,3-2 1 16,10 0-5-16,-13 2 3 0,4-4-5 15,-3-1-1-15,-2-1-3 0,1-2 1 0,-8 2 1 16,4-4-1-16,-6-4-3 0,-2 4-4 0,-1-6-2 0,1-4-4 15,-9 4 3-15,1-4-1 0,-4-5-1 0,-2 2 1 16,-3-3-1-16,-6-2-3 0,-2 0 1 16,-3 1-2-16,-3 3-2 0,-5-3 1 0,-8 1-1 0,5 6 3 15,-4 2-4-15,1 1 1 0,-5 2-6 0,5 2-5 16,-8 1-13-16,3 7-9 0,2-3-9 0,-2 4-15 16,1 5-8-16,3-2-14 0,-3 5-11 0,5-1-18 15,-1 2-11-15,6-1-17 0,2 0-21 0,-2 2-142 16,2-4-323-16,9 0 143 0</inkml:trace>
        </inkml:traceGroup>
        <inkml:traceGroup>
          <inkml:annotationXML>
            <emma:emma xmlns:emma="http://www.w3.org/2003/04/emma" version="1.0">
              <emma:interpretation id="{41F2DA1B-7134-45C2-B7F2-7BA6BD1FFA08}" emma:medium="tactile" emma:mode="ink">
                <msink:context xmlns:msink="http://schemas.microsoft.com/ink/2010/main" type="inkWord" rotatedBoundingBox="16306,16336 18902,16532 18863,17037 16268,16841"/>
              </emma:interpretation>
            </emma:emma>
          </inkml:annotationXML>
          <inkml:trace contextRef="#ctx0" brushRef="#br0" timeOffset="8240.37">10567 15895 41 0,'0'0'175'0,"0"0"-12"0,0 0-23 0,0 0-9 15,0 0-17-15,0 0-5 0,0 0-11 0,0 0-7 16,0 0-2-16,20 20 1 0,-19-13-6 0,-1-7-3 16,3 15-6-16,3-6-3 0,-3-1-4 0,2 6-2 0,-2-3 1 15,0 3-9-15,0-7-1 0,1 3-6 16,-1 0 2-16,2 6-10 0,-1-7-1 0,-1 2-6 0,-1-2-5 15,2 0-2-15,-2 0 1 0,-2-9-4 0,6 17-6 16,-3-12 2-16,-1 4 2 0,-2-9-5 0,6 11-5 16,-6-11 0-16,3 11-1 0,-3-11-1 0,3 10 2 15,-3-10 0-15,0 0-2 0,3 7 2 0,-3-7-1 16,0 0-1-16,0 0-1 0,0 0-3 0,0 0 1 16,0 0 0-16,0 0 1 0,0 0-4 0,0 0 1 15,27-17 0-15,-21 12-3 0,6-6 1 0,-6 2-4 16,6-1-2-16,-2-2-9 0,4-7-3 0,-2 5 2 15,1-4-3-15,5-3 0 0,-4 4 2 0,-2 2 0 16,2-2 2-16,3 7-1 0,-1-8-1 0,-1 8 4 16,-3-1 0-16,1-2 1 0,2 5-1 0,-1-2 0 15,-1-4 1-15,2 7 1 0,0-1-1 0,0 2 2 16,-2-1-3-16,-4 0 4 0,2 4-1 0,-2-2-2 16,3 3 2-16,-12 2-1 0,15-5 0 0,-15 5 4 0,15-4 0 15,-7 2-1-15,-8 2-2 0,14-2 4 16,-14 2 1-16,0 0-4 0,15 6 0 0,-15-6 4 15,7 7 4-15,-7-7-2 0,6 14 6 0,-4-6-2 16,-2-8 3-16,0 19 4 0,0-19-4 0,-2 20 2 0,1-8-1 16,1 2-1-16,-2-3 0 0,-2 2-3 0,2 1 3 15,2 0-2-15,-4 0-1 0,4-14 4 16,0 21-4-16,-2-10 3 0,2-11 2 0,0 20-5 0,0-20 0 16,0 14 1-16,2-4-9 0,-2-10-12 0,1 18-14 15,4-11-13-15,-5-7-7 0,6 14-9 16,-3-7-8-16,-3-7-10 0,10 7-25 0,-2-2-22 0,2-2-12 15,-10-3-32-15,22-1-98 0,-8-6-285 0,4 3 127 16</inkml:trace>
          <inkml:trace contextRef="#ctx0" brushRef="#br0" timeOffset="8565.56">11880 15694 14 0,'0'0'134'16,"0"0"-18"-16,0 0-10 0,0 0 0 0,0 0-3 15,0 0-3-15,0 0-2 0,-19 29-5 0,10-16 0 0,-3-1-2 16,0 5 3-16,-8 3 0 0,4 4 1 16,-3-4-2-16,-7 9-1 0,-1 1 2 0,-4 4 4 15,4 1-6-15,-1-3-3 0,-6 3-6 0,7 0-7 0,-5 0-2 16,1 0-7-16,-2 0-5 0,3-2-3 0,-2 0-12 15,2-1-6-15,0 3-4 0,-1-4-3 0,4 0-3 16,1 2 1-16,0-3-7 0,6-7-1 16,2-5 1-16,0 3-4 0,0 0-5 0,2-3-3 0,6-4 4 15,-4 0-4-15,5-3-14 0,-3 3-21 0,3-4-17 16,0 3-21-16,2-5-24 0,1 2-13 0,2-4-26 16,4-6-29-16,-6 11-201 0,6-11-381 0,0 0 168 15</inkml:trace>
          <inkml:trace contextRef="#ctx0" brushRef="#br0" timeOffset="9375.73">11635 16520 81 0,'11'-4'158'0,"-11"4"-15"15,9-2-6-15,-9 2-6 0,15-6-17 0,-6 3-6 0,0-4-8 16,-1 4-12-16,7-5-8 0,-1 2-1 16,1-1-9-16,1-2-4 0,1 0-2 0,-1 2-3 15,6-6-7-15,-1 0-3 0,0-2-8 0,0 1 0 16,3 0-8-16,-3 0 0 0,1-4-4 0,-3 1-5 15,2 0-1-15,-1-4-1 0,-2 3-9 0,-3-3 4 16,2 0-4-16,-3-1-13 0,1-4 16 0,-5 1-1 16,-1 1-13-16,3 6 0 0,-6 1 0 0,0-1 5 0,-3 4-6 15,-2 1 2-15,4-2 0 0,-7 5 2 0,2 10-3 16,-6-17-4-16,2 8 4 0,4 9 1 16,-10-11-6-16,1 9 2 0,9 2 4 0,-20-4-3 15,20 4 3-15,-27 5 2 0,12 1 3 0,2 0 0 0,-2 4 0 16,2-1 3-16,-5 8-10 0,1-1 5 0,5-1 1 15,-1 6 0-15,3-6 3 0,1 2 0 0,1 7-3 16,2-2-2-16,0-1-2 0,5 0 6 0,1-1-3 16,3 2 1-16,4 2-4 0,2-4 4 0,-1-3 1 15,5 5-2-15,2-7-1 0,-2 1 4 0,7-1-4 16,2-2-2-16,4 1 3 0,3-3 1 0,0-2-1 16,2-4-2-16,6 2-4 0,-7-4 1 0,-2 1 2 15,1-3 1-15,-4-1-4 0,-5-1 0 0,5-4 2 16,-9 3-1-16,2-2-2 0,-3 1 3 0,1-1-2 15,-5 1 12-15,-1-1 9 0,-10 4 7 0,15-3 0 16,-7 0 1-16,-8 3-5 0,0 0-3 0,13-4-2 16,-13 4-1-16,0 0-5 0,11-1-1 0,-11 1-5 15,0 0 0-15,0 0 0 0,0 0-2 0,13 9-1 16,-13-9 1-16,7 9-2 0,-7-9 5 0,8 11-3 0,-2-5 1 16,1-2 0-16,1 3 2 0,5-2 1 15,1 3 1-15,2-5 1 0,0 2-4 0,10-2 3 16,-8-2-1-16,7 2-3 0,-1 4 4 0,1-6-6 15,-4 1 2-15,-1-2-3 0,5-2 2 0,2-1 0 0,-8 2 0 16,-1-7 3-16,0 0-3 0,-2-1 1 0,-5-4-3 16,4 1 1-16,-5-5-2 0,-2 4-5 0,1-5-2 15,-8 1-5-15,-1-2 4 0,-4-4-6 16,-4 2 4-16,-7 3-1 0,-1-1-3 0,-1-1 0 0,-2 5-2 16,-2-1 1-16,0 2-6 0,-3 8-4 0,5-2-5 15,0 3-7-15,-2 4-5 0,1 0-9 0,4-2-13 16,-3 7-11-16,-1 1-8 0,5 2-7 0,-1 1-22 15,2 2 0-15,2 1-7 0,2 0-6 0,0 0-14 16,4 2-139-16,-2 1-297 0,5 0 133 0</inkml:trace>
          <inkml:trace contextRef="#ctx0" brushRef="#br0" timeOffset="9761.81">12775 16502 128 0,'18'-4'156'0,"-8"4"-17"15,-10 0-8-15,19 4-11 0,-7-3-9 0,-3 3-17 16,2-2-5-16,-2 5-7 0,1-3-1 0,-2 2-15 16,-1-2-6-16,1 3-7 0,-8-7 4 0,10 14-5 15,-6-7 1-15,2 0-5 0,-1 3-2 0,1 1 4 16,-3-4-6-16,3 4 0 0,-2-2-2 0,2 8 2 16,-3-5-2-16,3 1-2 0,-1 1-1 0,1 2-1 15,-5-4-3-15,2 6-2 0,0-1-3 0,-1 1-5 16,-2-1-4-16,1 0 2 0,2 2-1 0,-6 5-4 15,3-7-1-15,-1 0-1 0,-1 1-2 0,-2 2-1 16,1-6-4-16,-2 2 3 0,-1 1-1 0,-1-3-1 16,1-4 0-16,0 7 2 0,-3-7 0 0,-3 0-4 15,-6-2 1-15,2-1 3 0,-2-2-5 0,-3-3 1 16,-5-2 3-16,0 0-3 0,0 0 1 0,2-4-4 16,1-3 5-16,-3 1-3 0,10-4-3 0,-2 3 1 15,-1-5 0-15,4-1 2 0,1 3-2 0,5-2-1 16,-1-2-3-16,4-2-5 0,3 4-11 0,0-7-15 0,1 4-10 15,8 0-15-15,2-1-19 0,2-2-15 16,5-2-17-16,8 1-15 0,0 0-13 0,10-7-16 0,1 6-117 16,-1-3-288-16,6 4 127 0</inkml:trace>
          <inkml:trace contextRef="#ctx0" brushRef="#br0" timeOffset="10162.23">12975 16604 38 0,'28'-7'81'16,"11"-4"3"-16,-12 1 5 0,-1-1 14 0,0 3-1 16,-2-2-4-16,-1 2-4 0,-5 2 8 0,0-1-3 15,-1-3-7-15,-4 3 4 0,0 3-6 0,-1-3-3 16,-3 5 2-16,2-2-6 0,-2-1-5 0,-9 5-8 15,13-5-6-15,-13 5-7 0,11-5-8 0,-11 5-6 16,0 0-1-16,12-1-7 0,-12 1-2 0,0 0-3 16,0 0-5-16,0 0 3 0,3 20-1 0,-3-20 2 15,0 17 5-15,0-17-3 0,-3 14-3 0,-2-7-2 16,5-7-7-16,-4 21 5 0,1-14-4 0,-3 6 2 16,4-6-5-16,2-7 2 0,-9 17-4 0,8-12-2 15,1-5 4-15,-6 13-5 0,6-13 0 0,-2 11-1 16,2-11 10-16,0 0 8 0,0 0 0 0,0 0-2 15,0 0 2-15,0 0-8 0,0 0 2 0,0 0-5 16,0 0 0-16,0 0-4 0,35-28 2 0,-23 17-5 16,-1 2-3-16,4-6-4 0,6 0-8 0,0-1-7 15,1-2-3-15,2 4-1 0,-1-3-7 0,-1-1 6 16,-1 5 3-16,3 1 0 0,-3-1 0 0,0 3 2 16,-4 3 1-16,3-1 4 0,-5 1 4 0,0 4 0 15,3 1 4-15,-3 0 3 0,1 1 6 0,0 2-1 16,2 1-2-16,-3 0 3 0,0 5 3 0,-2-1-3 15,1 2 1-15,-1 2-2 0,-2 4 2 0,-4-2-3 16,4 4-3-16,-4-1 2 0,1 6 2 0,-2-1-9 16,-3 2-11-16,1-6-21 0,-4 3-31 0,0 1-24 0,0-1-30 15,1-4-47-15,1 3-195 0,1-5-388 16,-6-2 173-16</inkml:trace>
        </inkml:traceGroup>
      </inkml:traceGroup>
    </inkml:traceGroup>
    <inkml:traceGroup>
      <inkml:annotationXML>
        <emma:emma xmlns:emma="http://www.w3.org/2003/04/emma" version="1.0">
          <emma:interpretation id="{DA69F059-2776-4472-83BA-C8F39953C1A4}" emma:medium="tactile" emma:mode="ink">
            <msink:context xmlns:msink="http://schemas.microsoft.com/ink/2010/main" type="paragraph" rotatedBoundingBox="6471,16942 9403,17045 9386,17532 6454,174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DA2CCB-81AC-4CC8-98D4-2CDD49061294}" emma:medium="tactile" emma:mode="ink">
              <msink:context xmlns:msink="http://schemas.microsoft.com/ink/2010/main" type="line" rotatedBoundingBox="6471,16942 9403,17045 9386,17532 6454,17428"/>
            </emma:interpretation>
          </emma:emma>
        </inkml:annotationXML>
        <inkml:traceGroup>
          <inkml:annotationXML>
            <emma:emma xmlns:emma="http://www.w3.org/2003/04/emma" version="1.0">
              <emma:interpretation id="{75E3CC74-80F5-4A83-82CB-D1D334DD6D80}" emma:medium="tactile" emma:mode="ink">
                <msink:context xmlns:msink="http://schemas.microsoft.com/ink/2010/main" type="inkWord" rotatedBoundingBox="6471,16942 9403,17045 9386,17532 6454,17428"/>
              </emma:interpretation>
            </emma:emma>
          </inkml:annotationXML>
          <inkml:trace contextRef="#ctx0" brushRef="#br0" timeOffset="15503.67">15752 16036 41 0,'-3'-12'189'0,"3"12"-18"16,0 0-18-16,0 0-12 0,0 0-17 0,0 0-12 16,0 0-10-16,0 0-3 0,0 0-7 0,0 0-7 15,0 0-11-15,0 0-1 0,19 23-11 0,-15-14-4 16,-4-9 1-16,8 20-3 0,-8-13-6 0,1 4-3 15,4-1-3-15,-4 2-3 0,1-3-2 0,-2 2-6 16,4-1-1-16,-4-10 0 0,2 20-6 0,-2-9-3 16,3-3 0-16,-3-8-3 0,3 19-2 0,-2-10-3 15,2 1 2-15,-3-10-3 0,0 14 3 0,0-14-8 0,3 13-2 16,-3-13 2-16,3 8-3 0,-3-8 3 0,0 0-1 16,3 10 0-16,-3-10 1 0,0 0-1 0,6 7-2 15,-6-7-1-15,0 0 1 0,0 0 0 16,0 0-1-16,0 0 1 0,24-13-3 0,-24 13 5 0,13-7-5 15,-8 2 2-15,1-3-2 0,4 1-3 0,1-5 1 16,-1 1 1-16,2 1-8 0,-1-1-5 0,2-9 5 16,5 2-2-16,-6 0 0 0,3 1-2 0,0-3-3 15,1 0 2-15,-6 9 0 0,7-5 5 0,-5 3-2 16,4-5-3-16,-5 3 6 0,2 3-3 0,-2-2 5 16,0 3-3-16,3 1 2 0,-1 0-5 0,-2-1 4 15,-4 6 0-15,2-1-1 0,-1 0 3 0,2-2-4 16,-10 8 0-16,15-6 5 0,-8 1 1 0,1 2-2 15,-8 3-1-15,16-3-1 0,-16 3 7 0,14 0-2 16,-14 0-1-16,15 3 6 0,-9 5-4 0,0-5 12 16,1 4 0-16,-3 4-1 0,4 2 6 0,-5 1 4 15,1 4-1-15,2-2 3 0,0-1-1 0,-4 2-5 16,2 1 0-16,-2 3 1 0,1 3-6 0,1-7 3 16,-4 2-2-16,2-2 0 0,-2 2-6 0,0-1 2 15,0-3 0-15,0 3-1 0,-2-2 1 0,2-1-4 16,-1-1-21-16,2-3-14 0,-2 4-19 0,1-4-16 15,0-11-13-15,0 20-16 0,3-12-14 0,-3-8-31 16,4 12-16-16,2-9-133 0,-6-3-308 0,11 7 136 0</inkml:trace>
          <inkml:trace contextRef="#ctx0" brushRef="#br0" timeOffset="15819.97">16572 16164 135 0,'0'0'151'0,"0"0"-18"0,0 0-12 0,6-9-10 15,-6 9-8-15,0 0-10 0,16-4-7 16,-16 4-6-16,17 0-9 0,-17 0-3 0,17 0-4 16,-17 0-2-16,21 0-5 0,-6 0-8 0,2 0-4 15,-2 2-1-15,4 0-2 0,2-2-5 0,4 1 5 0,4 3-1 16,0-2 1-16,9 3 0 0,-7-1-1 0,9 2 4 15,-1-5 3-15,1 5-14 0,-8-2 5 0,-3 3 0 16,1-4 0-16,-3-4-8 0,0 6-1 0,-2-3-7 16,-8 2-3-16,1-3 0 0,-3 1-3 0,-1-1-3 15,-3 2-12-15,1-2-4 0,-12-1-16 0,15 3-14 16,-15-3-13-16,9 3-20 0,-9-3-7 0,0 0-22 16,0 0-19-16,0 0-12 0,0 0-142 0,0 0-287 15,0 0 127-15</inkml:trace>
          <inkml:trace contextRef="#ctx0" brushRef="#br0" timeOffset="16184.82">17121 15961 143 0,'0'0'156'0,"0"0"-13"0,0 0-20 16,0 0-8-16,0 0-13 0,0 0-7 15,0 0-7-15,0 0-13 0,0 0-7 0,0 0-2 16,0 0-4-16,0 0-3 0,0 0-6 0,0 0-2 0,25 18 7 16,-19-9-9-16,0-1-7 0,-2 1 6 15,5-4 0-15,-1 5 0 0,1 1-3 0,1 3-3 16,1-1 0-16,-1 1 0 0,-1 3 4 0,-2-1-10 16,5-2 0-16,-4 2-4 0,2-2-2 0,-2-3-4 0,-2 3-2 15,1 3-6-15,-1-6 1 0,-4 0-1 0,-1 0-1 16,2 0-2-16,-3-2-3 0,0-9 1 0,-4 20 1 15,-4-7 2-15,2-5-5 0,-3 0 1 0,-4 2-3 16,-1-2 1-16,2-2 1 0,-2 1-7 0,0-1-6 16,-2 2-8-16,1-5-15 0,0 2-8 0,1-3-7 15,3 0-16-15,0 1-6 0,11-3-12 16,-19 4-10-16,19-4-16 0,-15 0-18 0,15 0-13 0,0 0-129 16,-12-7-281-16,12 7 125 0</inkml:trace>
          <inkml:trace contextRef="#ctx0" brushRef="#br0" timeOffset="16610.13">17504 16132 5 0,'0'0'156'0,"0"0"-13"0,0 0-15 16,0 0 3-16,0 0-12 0,0 0-12 0,0 0-4 15,0 0-6-15,-12 30-6 0,12-30-11 0,0 0 3 16,4 20-1-16,-2-10-3 0,-2-10-3 0,7 12-2 16,-2-4-1-16,4-1-2 0,-2-2-5 0,4 4-12 15,2-4 3-15,2 1-11 0,-2 3 2 0,2-5-6 16,-3-3-4-16,5 5-12 0,-4-4 7 0,2 0-2 16,1-1-3-16,-2-1-3 0,2-1-2 0,-1-3-1 15,0-2-6-15,-1 2-1 0,-3-4 0 0,1 0 0 16,0-3-2-16,-4 0 3 0,-1 3-6 0,-1-7 0 15,2 3-1-15,-2-3-4 0,0 0-1 0,-6 0-1 0,-2 1 2 16,-1 0 1-16,-3-4-2 0,-3 5 0 0,-1-2-4 16,-1 0 3-16,-2 4-3 0,-3-1 5 0,2-2-6 15,-5 0 0-15,2 3 0 0,-1 5 2 16,3 0 1-16,1 1 0 0,-4 1-1 0,3 2-1 0,-2 2 1 16,4-1-1-16,-3-2-8 0,16 3-9 0,-23 4-18 15,14-2-18-15,-3 2-6 0,2 3-5 0,4 2-12 16,-2 3-21-16,4-3-19 0,4-9-24 0,-2 15-32 15,2-4-89-15,0-11-282 0,8 16 125 0</inkml:trace>
          <inkml:trace contextRef="#ctx0" brushRef="#br0" timeOffset="17062.49">17781 16129 91 0,'0'0'205'0,"11"-5"-17"0,-11 5-13 15,13 0-19-15,-13 0-17 0,0 0-12 0,18 1-14 16,-18-1-9-16,9 7-10 0,0-3-5 0,-9-4-10 16,9 14-4-16,-2-4-9 0,-2-4-2 0,1 1-5 15,-3 2-1-15,3 4-6 0,0-4 0 0,0 0 0 16,1 4-2-16,-1-1-4 0,2 0-1 0,3-4 0 16,0 3-1-16,1-1-6 0,1-1-4 0,5 0 1 15,-1 0-9-15,6 0 3 0,3 3-4 0,-7-8-4 16,1 3 3-16,3-3-4 0,3 0-2 0,1-4-2 0,-2-1-7 15,-6 1 5-15,7-6-1 0,-8 1-2 16,0-6 3-16,-1 2-2 0,3-6-1 0,-4-2-5 16,-5 3 5-16,-2-1-6 0,-2-8 1 0,-4 1-3 15,-6-5-3-15,0 2 0 0,-7 1 1 0,-2 0 1 0,-3-1-1 16,-5 7 0-16,0-2 0 0,-3 0 0 0,-1 5-2 16,2 4 2-16,-5-4-4 0,2 6-1 0,-2 2-7 15,0 3-10-15,2 1-12 0,-1 0-6 0,-1 6-12 16,7-1-12-16,-6 3-15 0,1-1-11 0,1 3-15 15,0 2-25-15,8-3-22 0,-7 10-166 0,7-6-344 16,3-2 153-16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21:19.14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8370BEA-FE5E-416E-BC67-0C808E1B9A43}" emma:medium="tactile" emma:mode="ink">
          <msink:context xmlns:msink="http://schemas.microsoft.com/ink/2010/main" type="inkDrawing" rotatedBoundingBox="1409,1962 4922,1859 4924,1912 1410,2015" semanticType="underline" shapeName="Other">
            <msink:sourceLink direction="with" ref="{261F88B8-A9D2-437F-8E6A-E6AAF171CE66}"/>
            <msink:sourceLink direction="with" ref="{EA41952E-1B50-491F-A1E8-89B40FBB2A2D}"/>
          </msink:context>
        </emma:interpretation>
      </emma:emma>
    </inkml:annotationXML>
    <inkml:trace contextRef="#ctx0" brushRef="#br0">0 98 121 0,'10'1'119'0,"-10"-1"-16"16,9 3-4-16,-9-3-4 0,0 0-7 0,17-3-15 15,-17 3-4-15,15 0-3 0,-15 0-15 0,13 3 9 16,-13-3-7-16,18-3-1 0,-18 3-6 0,15-1-2 16,-6 2-4-16,-9-1-2 0,19 0 4 0,-7 0-15 0,0 3 6 15,-12-3-2-15,23-3-4 0,-7 6 1 0,-1-3 5 16,0 1-12-16,3-1 3 0,-2 0-1 16,0 0-1-16,1 0-6 0,1 2 4 0,1-2-5 0,-2 0 0 15,2-2-5-15,-1 2 2 0,1 0-12 0,1 0 11 16,-4-1-5-16,2 2-4 0,1-1 9 0,1-1-1 15,-1 1-1-15,0 0-5 0,1 0 7 0,-4 0-5 16,2 0-1-16,-1 0-5 0,-1 0 1 0,-1-3 9 16,0 2-7-16,4 1 0 0,-1-3 2 0,-3 3 0 15,0 0 0-15,3 0 1 0,1-1-8 0,-1 1 5 16,-2 0-5-16,2-2 5 0,2 2-4 0,-4 0 3 16,2-4-3-16,1 4 5 0,1 0-2 0,-4-2-2 15,4 2 3-15,-2-2 0 0,-2-1 0 0,2 3-2 16,0 3 0-16,-2-6-3 0,2 3 7 0,-2 0 1 15,2 0-9-15,0 0 8 0,-1 0-5 0,1 0 6 16,1 0-5-16,-3 0 0 0,2-2 4 0,0 2 1 0,-1 2-5 16,0-4 7-16,0 2-9 0,1 2 9 0,-3-2-8 15,3 0 4-15,-1 0-3 0,-2 0 4 16,3 0-10-16,-1-2 11 0,1 2 1 0,-4 0-2 0,1 0 1 16,5 0 1-16,-4 0-4 0,-1 0 6 0,3 0-6 15,-5 0 8-15,4-2-13 0,-1 2 8 0,-1 0 0 16,-1 0 1-16,0 0-2 0,4 0 0 0,-3 0 3 15,0 0 2-15,3 0-2 0,-3 0-6 0,1 0 3 16,1 0 3-16,-4-1-1 0,5 1 0 0,-3 1 0 16,1-1-7-16,1 0 5 0,-1 2-4 0,-1 0 1 15,0-2 1-15,-1 3-3 0,2-3 0 0,-16 0 3 16,21 2-2-16,-12-2-1 0,-9 0 7 0,21 0-6 0,-11 0 3 16,2 0 0-16,-2 1 1 0,-10-1-3 0,26-1-2 15,-13 1-2-15,-1 1 5 0,3-1-3 0,-15 0 1 16,21 0-3-16,-5 0 4 0,-5 0-3 0,2 0 0 15,-1 0 5-15,5 0-4 0,-1 0 0 0,2 0 1 16,-3 0 2-16,0 1-2 0,1-1-2 0,-1 0 4 16,3-1-5-16,-3 0 2 0,3-1 1 0,-2 2 5 15,-1 0 2-15,1 0 1 0,-1-3 2 0,0 3 0 16,-3 0 3-16,5-4 1 0,-2 3-4 0,-2-1-2 16,2-2 4-16,-5 2-2 0,1 1-3 0,1-2-4 15,-12 3 9-15,21-1-4 0,-8-1-3 0,-1 1 2 16,-12 1 3-16,21-3-5 0,-5 2-3 0,-1 0 0 15,-6 1 2-15,3-3-1 0,-12 3 1 0,25-2-8 0,-16 2 6 16,3-2 6-16,-12 2-1 0,24-3-6 16,-14 2-2-16,2-1 3 0,-12 2 4 0,21-2 0 15,-9 2 2-15,2-1-3 0,-1 1 4 0,-1-2 1 0,3 0-2 16,-3 0 4-16,4 2-1 0,-4-1 0 0,-12 1 5 16,27-2-7-16,-17 1 3 0,4 0-4 0,-14 1 5 15,22-4-1-15,-11 4-1 0,-1-2 0 0,4 4 1 16,-14-2-4-16,23-2 4 0,-11 1-2 0,2 1 4 15,-1-3-2-15,2 3-1 0,0 0-4 0,1 0 3 16,-16 0-2-16,23-4 4 0,-11 4-3 0,4 0-3 16,1 0 2-16,-6 0 1 0,-11 0 1 0,23 0 0 15,-11-1-2-15,3-1 1 0,-15 2-4 0,21 0 1 16,-9 0 3-16,-12 0-3 0,19-1 0 0,-19 1 0 0,19 0 0 16,-10 0 2-16,-9 0 3 0,26-2-2 15,-19 2 1-15,-7 0-1 0,21 0 1 0,-11 0-3 16,-10 0 1-16,27 0 0 0,-12-2 0 0,-1 2-2 15,-3 0 5-15,4-2-2 0,-15 2 6 0,27 0-2 0,-13 0-5 16,2 0 5-16,-5-1-2 0,0 2 2 16,-11-1 0-16,24 0 4 0,-15 0-3 0,-9 0 9 0,21-1-3 15,-21 1-3-15,18 1 6 0,-18-1-2 0,16 0 4 16,-16 0 0-16,12-1-2 0,-12 1 2 0,0 0-2 16,14 0 3-16,-14 0-3 0,0 0 0 15,0 0-3-15,12-3-1 0,-12 3-3 0,0 0-2 0,0 0-2 16,0 0-3-16,0 0-5 0,0 0-7 0,0 0-11 15,0 0-11-15,0 0-13 0,0 0-19 0,0 0-23 0,0 0-21 16,0 0-24-16,0 0-31 0,0 0-29 16,0 0-44-16,0 0-161 0,0 0-421 0,0 0 187 15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21:15.83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D7853B8-3572-443E-88E2-8CCEA7A9F7B3}" emma:medium="tactile" emma:mode="ink">
          <msink:context xmlns:msink="http://schemas.microsoft.com/ink/2010/main" type="writingRegion" rotatedBoundingBox="1234,705 26686,1027 26666,2586 1215,2264"/>
        </emma:interpretation>
      </emma:emma>
    </inkml:annotationXML>
    <inkml:traceGroup>
      <inkml:annotationXML>
        <emma:emma xmlns:emma="http://www.w3.org/2003/04/emma" version="1.0">
          <emma:interpretation id="{C4024CE8-BA5D-4347-8560-1D8C27322D77}" emma:medium="tactile" emma:mode="ink">
            <msink:context xmlns:msink="http://schemas.microsoft.com/ink/2010/main" type="paragraph" rotatedBoundingBox="1234,705 26686,1027 26666,2586 1215,22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2FC655C-4210-437C-B5DE-F62B78F1FA0F}" emma:medium="tactile" emma:mode="ink">
              <msink:context xmlns:msink="http://schemas.microsoft.com/ink/2010/main" type="line" rotatedBoundingBox="1234,705 26686,1027 26666,2586 1215,2264"/>
            </emma:interpretation>
          </emma:emma>
        </inkml:annotationXML>
        <inkml:traceGroup>
          <inkml:annotationXML>
            <emma:emma xmlns:emma="http://www.w3.org/2003/04/emma" version="1.0">
              <emma:interpretation id="{261F88B8-A9D2-437F-8E6A-E6AAF171CE66}" emma:medium="tactile" emma:mode="ink">
                <msink:context xmlns:msink="http://schemas.microsoft.com/ink/2010/main" type="inkWord" rotatedBoundingBox="1232,866 3647,896 3639,1527 1224,1497">
                  <msink:destinationLink direction="with" ref="{68370BEA-FE5E-416E-BC67-0C808E1B9A43}"/>
                </msink:context>
              </emma:interpretation>
            </emma:emma>
          </inkml:annotationXML>
          <inkml:trace contextRef="#ctx0" brushRef="#br0">289 130 101 0,'6'-7'157'0,"-6"7"-10"15,9-7-11-15,-9 7-3 0,11-6-11 16,-11 6-6-16,10-8-3 0,-4 2-4 0,-6 6-5 0,12-9-2 16,-12 9-5-16,8-8-7 0,-8 8-4 0,5-8-6 15,-5 8-3-15,8-11 0 0,-8 11-4 0,3-11 0 16,-3 11-4-16,0 0-8 0,0-16-9 0,0 16-6 16,0 0-1-16,-11-15-5 0,6 9-4 0,5 6-6 15,-15-5 1-15,1 0-9 0,2 4 3 0,-4 1-2 16,-2 0 0-16,0 1-4 0,-1 1 2 0,1 2-2 15,-6 5 0-15,2-3-1 0,-2 3-3 0,1 5-3 16,1 0 3-16,1 0-6 0,2 3 1 0,2 2-1 16,4 4 2-16,1-3-1 0,-2 0-3 0,9 6 1 15,0-1-1-15,5-1 2 0,3 5-1 0,3-4 1 16,4 2-1-16,1-2 1 0,10 7-1 0,1-2-2 16,6-2 2-16,4-3-5 0,1-4 0 0,-1 2 0 15,6-5 0-15,-11-3-2 0,4-5 0 0,5 2-4 16,-5-3-6-16,-3 0 2 0,1-4-5 0,-3 1 5 0,0-5-3 15,-7 0 1-15,1-1-1 0,-2 0 0 0,-4-1 0 16,4-3 3-16,-3 0-2 0,-3 0 3 0,-3-2-1 16,2 3 1-16,-3-1 0 0,1-3 2 0,2 3 1 15,-5-3-3-15,3 1 2 0,-9 6 0 0,10-7 1 16,-10 7 0-16,9-5 2 0,-9 5 0 16,8-6-2-16,-8 6 3 0,0 0-4 0,18-5 2 0,-18 5 1 15,0 0-3-15,20 3 1 0,-9-1 2 0,-11-2-1 16,22 0-2-16,-7 5 5 0,2-4-4 0,-3 0 1 15,6-1 1-15,-4 3 0 0,4-2 5 0,-1 1-2 16,2-2-4-16,7 0 1 0,-1 0-1 0,-9 0 5 16,7-3-1-16,-5 3 2 0,-1-4-4 0,-1 2 2 15,1-2-1-15,-5-1 2 0,1 0 0 0,-3-2-3 16,1 0 3-16,-5 4-2 0,-2-7 1 0,-1 2 0 16,0-2-1-16,-5 10 0 0,4-18-2 0,-5 9-4 15,1 9 2-15,-11-24-1 0,3 11-5 0,-6 3 1 16,-7-4-1-16,3 7 4 0,-4-6-1 0,-6 2-1 0,4 3 0 15,-3-2 3-15,2 3 0 0,-2-3-1 0,0 7 1 16,0-1 0-16,-3 2 6 0,3-3 2 16,2 7 2-16,-2-2-3 0,9 3 1 0,-7-1 1 15,6 2-3-15,-1-1 1 0,5 7-1 0,-1-3 2 0,1 0 2 16,6 3-5-16,-3 2 2 0,2-6-1 16,1 5 6-16,3 2-8 0,0-2 2 0,4 0 1 0,2-1 0 15,-1 0 3-15,4 4-1 0,1-3-2 0,2-1 2 16,3 1-4-16,3-2 1 0,1 2-3 0,4-4-3 15,1 0-7-15,6-1 2 0,-1 3-2 0,-3-6-6 16,5 1 0-16,2 0-8 0,-2-4-9 0,-4 0-3 16,-1-2 0-16,-1 0 1 0,6-2 5 0,-8-3 4 15,2 2-1-15,-1-1 2 0,-1-1 1 0,0-1 6 16,-3-3 0-16,1 0 2 0,1-1 1 0,-2-1 6 16,-1 4-3-16,-4-2 8 0,3 0 8 0,-3-2 6 15,1 2 6-15,-2-1 2 0,-5 4 9 0,3 0 5 16,0 1 1-16,-6 7 0 0,7-9-5 0,-7 9-2 15,11-5-7-15,-11 5 0 0,0 0-4 0,7-5 1 16,-7 5-2-16,0 0-1 0,0 0 0 0,13 11-2 0,-8-1 0 16,-2-2-1-16,3 2 1 0,-2 5 1 15,2-1-2-15,-3 3 3 0,3 1-3 0,0-1 2 16,0 3 1-16,2 1-4 0,-5-5 2 0,6 7 0 0,-2-6-10 16,-4 0-22-16,1-3-24 0,-1-1-29 0,3-1-36 15,-3-4-39-15,-3-8-36 0,2 14-150 16,-2-14-363-16,0 0 162 0</inkml:trace>
          <inkml:trace contextRef="#ctx0" brushRef="#br0" timeOffset="734.32">1655 264 101 0,'-10'-5'207'0,"10"5"-17"16,-13-6-13-16,13 6-12 0,-14-5-14 0,14 5-13 15,-16-2-10-15,16 2-12 0,-17 0-9 0,17 0-14 16,-13 2-8-16,13-2-10 0,-13 4-5 0,5-1-7 16,8-3-6-16,-12 11-5 0,12-11-8 0,-9 7-2 15,5 0-7-15,4-7-2 0,-3 15-3 0,1-7-2 16,2-8-2-16,0 16 0 0,0-16-4 0,5 20-2 15,1-9 2-15,0-2-1 0,1 2-7 0,4 0 1 0,0-1 0 16,0 2-4-16,-1 1 1 0,4-2-2 16,-1 0 3-16,1-1-2 0,-5 0 1 0,4-3-4 0,-1 7 3 15,0-4-7-15,-3-3 3 0,-2 2 1 16,-1-1-4-16,0 0 4 0,-1 0-2 0,-5-8 0 16,6 15 5-16,-6-15 0 0,-3 12 0 0,3-12 3 15,-11 12-1-15,1-7-5 0,1-1 3 0,-3 2-3 0,1-3 3 16,1 1-1-16,10-4 1 0,-21 3-2 0,12 1 0 15,9-4-1-15,-15 2-6 0,15-2 4 0,-9 2 1 16,9-2-3-16,0 0 1 0,-10 3-4 0,10-3 0 16,0 0 6-16,0 0-3 0,0 0-1 0,0 0-2 15,37 6 0-15,-20-8 5 0,0 4-5 0,9-2 1 16,-2-2 0-16,1-2 1 0,5 2 0 0,0-1-3 16,8 1 2-16,3-4-4 0,-2-1 1 0,1-4 4 15,0 5 0-15,-3-5-3 0,-8 3 0 0,9-4 1 16,-11 2 4-16,-4 1-5 0,2-2 1 0,-7 1 3 15,4 1-1-15,-8 1 0 0,-1-2 0 0,1-3-1 0,-7 2-1 16,-1 4-1-16,-2-4 2 0,-2 1-4 16,-2 10 6-16,-3-18-7 0,3 18 2 0,-12-18-2 15,0 11 0-15,0 1 0 0,-3-3 1 0,-3 4-1 16,2 1-2-16,-3-1 3 0,-1 5-2 0,2 1 1 0,2 3 1 16,-2 0-2-16,2-1 4 0,-4 1-3 0,4 5 0 15,1-1-1-15,1 2 1 0,3 1-1 16,-1 0 3-16,3 2 4 0,1 2-3 0,2-4-1 0,2 3 4 15,4-2 1-15,0 2-3 0,0 1 4 16,6-5 1-16,1 5 5 0,5-3 0 0,2 2 1 16,2-3-1-16,6 0 3 0,4 0-4 0,-4-2 0 15,2-4 4-15,3 1-6 0,1 3 0 0,-1-4 0 0,3 3-8 16,-3-2-22-16,-4-3-25 0,-3-1-30 0,7 1-35 16,-2-1-37-16,-6-2-49 0,-4 0-171 0,5-2-400 15,-4 1 177-15</inkml:trace>
        </inkml:traceGroup>
        <inkml:traceGroup>
          <inkml:annotationXML>
            <emma:emma xmlns:emma="http://www.w3.org/2003/04/emma" version="1.0">
              <emma:interpretation id="{EA41952E-1B50-491F-A1E8-89B40FBB2A2D}" emma:medium="tactile" emma:mode="ink">
                <msink:context xmlns:msink="http://schemas.microsoft.com/ink/2010/main" type="inkWord" rotatedBoundingBox="4252,1037 4862,1045 4856,1511 4246,1503">
                  <msink:destinationLink direction="with" ref="{68370BEA-FE5E-416E-BC67-0C808E1B9A43}"/>
                </msink:context>
              </emma:interpretation>
            </emma:emma>
          </inkml:annotationXML>
          <inkml:trace contextRef="#ctx0" brushRef="#br0" timeOffset="1201.49">3354 262 84 0,'6'-7'198'0,"-3"-2"-14"0,-3 9-1 0,5-15-10 15,-5 15 1-15,4-16-2 0,-1 10-11 0,-3 6-9 0,0-13-9 16,0 13-8-16,0 0-15 0,0 0-9 0,-12-17-15 16,12 17-10-16,-13-6-9 0,2 6-4 0,-7 2-3 15,-1-2-4-15,-6 8-2 0,-2 2-4 0,0-3-7 16,0 7-5-16,0 0-3 0,2-2-3 0,3 4-5 16,-4 0 2-16,7 3-6 0,2-2-4 0,1 4 0 15,6 0-4-15,1-6-2 0,4 3-1 0,7 1 0 16,1 2 5-16,7 1-8 0,3-2-3 0,7 1 1 15,2-1-2-15,12 3 3 0,2-3-1 0,2-2-4 16,3-7-2-16,6 4 0 0,-1-2-17 0,-4-4-19 16,-2 0-24-16,2-1-23 0,-4-1-31 0,-8-5-28 15,-1-2-42-15,-3 0-57 0,-8-1-171 0,-1-3-435 16,-4-3 193-16</inkml:trace>
        </inkml:traceGroup>
        <inkml:traceGroup>
          <inkml:annotationXML>
            <emma:emma xmlns:emma="http://www.w3.org/2003/04/emma" version="1.0">
              <emma:interpretation id="{00A61264-4FD8-43FA-A177-6B518CDEC69A}" emma:medium="tactile" emma:mode="ink">
                <msink:context xmlns:msink="http://schemas.microsoft.com/ink/2010/main" type="inkWord" rotatedBoundingBox="6138,1605 7957,1628 7948,2350 6129,2327"/>
              </emma:interpretation>
            </emma:emma>
          </inkml:annotationXML>
          <inkml:trace contextRef="#ctx0" brushRef="#br0" timeOffset="8088.6">4913 1456 87 0,'0'0'148'0,"-14"2"-10"0,14-2-9 0,0 0-7 15,0 0-9-15,0 0 2 0,0 0-9 0,0 0-3 16,0 0-4-16,46-3-1 0,-29 4-10 0,8-2-7 16,2 1 1-16,15 1-4 0,1-2-1 0,3-1-3 15,7 2-5-15,21 2-1 0,1-1-1 0,1-2 3 16,0-4-2-16,3 6 1 0,1-1-7 0,-1-1 0 16,0 2-4-16,6-1-7 0,-6 0-2 0,1 0-4 15,-1 0-6-15,-9-1-2 0,-11 2-2 0,13 4-7 16,-18-3 1-16,-2 0-4 0,-6 1-3 0,-1 0-2 15,-3-3 0-15,-16 1-1 0,3-1-3 0,-10 0-2 16,-2-1-5-16,-7 1-4 0,-10 0-3 0,16-1-8 0,-16 1-11 16,15 0-11-16,-15 0-12 0,8-5-21 0,-8 5-16 15,0 0-15-15,0 0-12 0,0 0-15 0,0 0-27 16,0 0-14-16,0 0-165 0,0 0-351 16,-47 0 156-16</inkml:trace>
          <inkml:trace contextRef="#ctx0" brushRef="#br0" timeOffset="7588.53">5166 921 81 0,'0'0'142'0,"6"-8"-2"0,-6 8-2 16,0 0-9-16,3-9-7 0,-3 9-5 0,0 0-7 16,3-9-2-16,-3 9-5 0,0 0-2 0,0 0 1 15,0 0-2-15,5-11-6 0,-5 11-9 0,0 0-8 16,0 0-8-16,0 0-11 0,0 0-6 0,0 0-9 16,0 0-2-16,0 0-6 0,0 0-2 0,0 0 0 0,0 0-6 15,0 0-2-15,6 24 1 0,-3-17-6 16,-3-7 2-16,6 18 1 0,-3-7-1 0,4-1-3 15,-3 3-2-15,1-5 2 0,2 5-2 0,1 0-1 16,-2-1-2-16,0 2-1 0,-3-6-2 0,0 2 0 16,3-3-2-16,-2 0-1 0,-4-7 0 0,6 13 1 15,-3-6-3-15,-3-7 2 0,3 10-3 0,-3-10 1 0,0 11-2 16,0-11-1-16,0 0 2 0,0 0 0 0,5 7 1 16,-5-7-2-16,0 0 0 0,0 0 0 0,3 11 3 15,-3-11 2-15,0 0 2 0,0 0 6 0,0 0 1 16,0 0-3-16,0 0 4 0,0 0-7 0,0 0 1 15,0 0 0-15,0 0-3 0,0 0-3 0,13-24 2 16,-13 24-2-16,9-15-1 0,-2 5 0 0,2-1 0 16,-3 1-1-16,2-3-4 0,1 2 1 0,0-3 1 15,1 3 0-15,1-2-3 0,0 2 1 0,0-1-4 16,2-1 2-16,1 0-1 0,-2 2-1 0,7-6-1 16,-6 5 2-16,1-1-3 0,2 3 0 0,-1-1 0 15,-1-3-1-15,-1 7 1 0,2-3-3 0,-2-1 6 16,1 3-2-16,-1-1 5 0,2 1-2 0,-4 2-1 15,-4 1-2-15,5-1 1 0,-5 2-1 0,5-2 0 16,-3 2 2-16,2-1-2 0,-2 3 2 0,1-2 0 16,-10 4-3-16,17-6 1 0,-17 6 2 0,19-1-1 15,-19 1 3-15,16 1-2 0,-16-1 1 0,14 6-2 0,-8-1 3 16,3 1 1-16,-6-1 1 0,4 4 2 0,-4 2 3 16,3 0 1-16,2 2 1 0,0 1-1 0,-3-2 1 15,1 4-2-15,-3-1 3 0,0 3-2 0,0-3-1 16,3 0-2-16,1 2 6 0,-4-2-6 0,0 1 3 15,-1-2-2-15,1 0-1 0,0 0-1 0,3 0 2 16,-3-2 2-16,0 3-1 0,-3-3-5 0,1-2-13 16,-1 0-12-16,3 1-11 0,-3-11-14 0,0 19-24 15,0-11-13-15,3 3-25 0,-3-11-25 0,-3 14-24 16,3-14-21-16,-4 18-137 0,4-11-342 0,0-7 152 16</inkml:trace>
        </inkml:traceGroup>
        <inkml:traceGroup>
          <inkml:annotationXML>
            <emma:emma xmlns:emma="http://www.w3.org/2003/04/emma" version="1.0">
              <emma:interpretation id="{8B6C66FF-0F2B-4F19-A400-CB9FB9CC5609}" emma:medium="tactile" emma:mode="ink">
                <msink:context xmlns:msink="http://schemas.microsoft.com/ink/2010/main" type="inkWord" rotatedBoundingBox="9495,899 9991,905 9979,1847 9483,1840"/>
              </emma:interpretation>
            </emma:emma>
          </inkml:annotationXML>
          <inkml:trace contextRef="#ctx0" brushRef="#br0" timeOffset="26997.11">8264 110 70 0,'0'0'200'0,"0"0"-11"15,0 0-17-15,0 0-9 0,7-23-15 0,-7 23-11 16,6-8-11-16,-6 8-8 0,9-7-12 0,-9 7-8 15,14-8-7-15,-7 5-4 0,2-1-10 0,1 0-5 16,7 0-5-16,-5 3-11 0,1-4-2 0,7 5-4 16,-4-5 0-16,3 3-8 0,1-1 0 0,-4 3 0 15,10 3-6-15,-7-2 0 0,0 0-6 0,1 4 0 16,1-5-2-16,-4 3-4 0,0 0-3 0,2 2-2 16,-2-2 0-16,-1 1-5 0,0 3 0 0,1-1-3 15,-4 0 0-15,-1-1-3 0,-3 2 0 0,2-1-1 16,-4 1-1-16,-1-1-3 0,-6-6 1 0,9 12 0 15,-3-2 2-15,-5-3-4 0,-1-7 4 0,3 14 1 16,-3-3-5-16,0-11 2 0,-4 21-1 0,1-9 2 16,-3-1-3-16,0-2-1 0,0 4 1 0,-4-2-3 15,2 0 5-15,-1 2-3 0,-1-2 4 0,1 0-2 0,-5 2-2 16,2-4 4-16,5 3-6 0,-5-1 2 0,2 2 3 16,-1 0 0-16,-1-2-2 0,2 2 0 0,-2 0-5 15,4-2 6-15,-3 4-1 0,3-4-2 0,-5 4 1 16,4-5 1-16,0 3 0 0,1-1 2 0,2 0-4 15,0 3-7-15,-1-4 10 0,4-1 0 0,0 1-1 16,0-1-1-16,6 5 1 0,-6-5 1 0,3-10 0 16,6 22 7-16,-3-11 2 0,3-2-1 0,-2 2 1 15,2-1 1-15,-3 0-1 0,8 1 2 0,-5-4-3 16,6 4 3-16,-2 2-5 0,-2-6 0 0,3 0-9 16,-3 4-26-16,1-5-33 0,0 5-36 0,-5-4-39 15,2 0-58-15,-6-7-192 0,8 14-416 0,-5-9 184 16</inkml:trace>
          <inkml:trace contextRef="#ctx0" brushRef="#br0" timeOffset="27214.84">8495 975 222 0,'0'0'282'0,"15"-1"-18"0,-15 1-20 16,18-4-23-16,-18 4-18 0,19-2-19 15,-10 1-14-15,-9 1-20 0,25-4-14 0,-17 3-11 0,4-2-17 16,-12 3-9-16,16-5-16 0,-8 3-29 0,-8 2-34 16,0 0-42-16,16-1-51 0,-16 1-62 0,0 0-76 15,0 0-143-15,0 0-384 0,6-7 170 0</inkml:trace>
        </inkml:traceGroup>
        <inkml:traceGroup>
          <inkml:annotationXML>
            <emma:emma xmlns:emma="http://www.w3.org/2003/04/emma" version="1.0">
              <emma:interpretation id="{84EE9BCB-4524-4D9B-91DF-8CB1F6A14D24}" emma:medium="tactile" emma:mode="ink">
                <msink:context xmlns:msink="http://schemas.microsoft.com/ink/2010/main" type="inkWord" rotatedBoundingBox="14990,1072 17517,1104 17503,2257 14976,2225"/>
              </emma:interpretation>
            </emma:emma>
          </inkml:annotationXML>
          <inkml:trace contextRef="#ctx0" brushRef="#br0" timeOffset="16534.28">13782 210 135 0,'0'0'132'0,"7"-6"-5"16,-7 6-6-16,0 0-10 0,0 0-4 0,0 0-17 0,0 0-9 16,0 0-8-16,0 0-9 0,0 0-2 0,0 0-6 15,0 0-1-15,0 0 0 0,0 0-1 0,0 0 2 16,0 24 1-16,0-24-6 0,-1 14 1 0,1-14 2 15,-5 22-6-15,5-13-7 0,-1 6 11 0,-2 0 2 16,1 3-7-16,2-3-2 0,-3 1-5 0,0 0-1 16,6-1-8-16,-6 1 0 0,2-1-4 0,0 1 3 15,1-5-9-15,0 6 3 0,0 0-7 0,0-3 2 16,-3 2-2-16,6-4 0 0,-3 2-4 0,0-1 2 16,1-2-2-16,-1-11-2 0,-1 20 2 0,1-11-3 0,0-9 1 15,1 17-5-15,-1-17-12 0,-1 16-13 0,1-16-18 16,-3 15-13-16,3-15-18 0,-3 12-9 15,3-12-29-15,-5 10-12 0,5-10-22 16,0 0-8-16,-3 7-105 0,3-7-274 0,0 0 122 0</inkml:trace>
          <inkml:trace contextRef="#ctx0" brushRef="#br0" timeOffset="16903.82">14162 487 19 0,'0'0'159'0,"18"-1"-6"16,-7 1-6-16,5-3-14 0,-1 3-5 0,0 0-6 15,3-1-6-15,1 1-7 0,0 0-4 0,8-2-11 16,-1 4-3-16,2-4 1 0,-3 4-8 0,1-1-7 16,-2 2-6-16,1-3-5 0,-4 0-5 0,-2 0-5 15,1 0-8-15,-1 1-6 0,-1-1 1 0,-3 0-7 16,0 2-2-16,-5-2-5 0,-10 0-2 0,17-2-1 16,-17 2-3-16,0 0-4 0,17 0-1 0,-17 0-6 15,12-4-6-15,-12 4-13 0,0 0-19 0,0 0-18 16,0 0-17-16,0 0-22 0,9-3-16 0,-9 3-22 15,0 0-14-15,0 0-25 0,0 0-92 0,-32-11-273 0,20 5 121 16</inkml:trace>
          <inkml:trace contextRef="#ctx0" brushRef="#br0" timeOffset="17217.82">14455 304 78 0,'0'0'164'0,"0"0"-14"15,0 0-16-15,10-2-2 0,-10 2-5 0,0 0-2 16,0 0-2-16,0 0-5 0,0 0-10 0,1 27-2 16,-1-27-6-16,2 20-2 0,1-10-3 0,-3 5-5 15,0-1-10-15,1 0-5 0,-1 1-5 0,2 1-8 16,-2 0-3-16,1 0-9 0,-1-1-2 0,0-1-7 15,0 3-2-15,3-3-4 0,-6-1-1 0,3 1 1 16,-1 1-7-16,2-5-3 0,-1-10-10 0,0 20-14 16,-1-13-14-16,1-7-13 0,-2 15-18 0,2-15-12 15,0 11-12-15,0-11-15 0,0 0-24 0,-1 14-14 16,1-14-13-16,0 0-21 0,0 0-118 0,0 0-296 16,0 0 131-16</inkml:trace>
          <inkml:trace contextRef="#ctx0" brushRef="#br0" timeOffset="18002.64">15278 288 94 0,'0'0'136'15,"9"-8"-7"-15,-9 8-14 0,0 0-6 16,0 0-17-16,0 0 1 0,0 0-14 0,0 0 3 15,-23-14-4-15,23 14-1 0,-16-2 0 0,4 0-1 0,0 0-5 16,12 2-1-16,-27 0-1 0,11 0-2 0,-1-1-1 16,1 2-5-16,3 3-9 0,-4-2-2 0,2-2-3 15,3 5-2-15,3-3-3 0,-3 2-5 0,4 2-4 16,-3-1-3-16,4 1-1 0,-2-3-3 0,-2 3-3 16,4 1 0-16,-1 1-1 0,8-8-7 0,-12 10 3 15,8-4-2-15,4-6 0 0,-8 12-3 0,8-12-1 16,-3 13 0-16,3-13 0 0,2 11 1 0,-2-11-2 15,7 15 1-15,-2-10-1 0,2 3-5 0,1-4 0 16,1 1 1-16,1 0 2 0,4 0-1 0,-1 1 0 16,-1-4 1-16,3 5-5 0,-2-1 1 0,2-4-5 0,-4 2 6 15,4 0-1-15,-5-3 0 0,-10-1-1 16,19 2 2-16,-11-2-2 0,-8 0-1 0,13 3 2 16,-13-3-4-16,0 0 5 0,15 0-3 0,-15 0 2 15,0 0 0-15,0 0-4 0,0 0-2 0,0 0 2 16,0 0-4-16,0 0 6 0,0 0-3 0,0 0 0 15,0 0 0-15,0 0-5 0,0 0 5 0,0 0-1 16,-45 9-1-16,37-8 0 0,-4 4 2 0,0-2 1 0,-3 4-5 16,3 0 5-16,3-4 1 0,-5 3-2 15,3 4 3-15,-1-2-5 0,3-3 5 0,1 2-6 16,1-1 6-16,-2 1-3 0,9-7 0 0,-8 17 4 16,7-10-2-16,1-7-2 0,-5 11 4 0,5-11-3 0,0 0 2 15,6 17 3-15,-6-17-2 0,14 8-1 0,-5-4 5 16,1-2-6-16,4 6 3 0,2-5-3 0,-1-1-1 15,6 0 5-15,-3 3-4 0,3-3-2 0,4-2 3 16,-9 3-1-16,4-2 1 0,-1 1 1 0,0-1 0 16,-4-2-1-16,2 1 1 0,-2 0-4 0,-6-2-1 15,-9 2 2-15,23-4 1 0,-14 4-1 0,-9 0 2 16,17-4-4-16,-17 4-9 0,10-3-6 0,-10 3-5 16,0 0-11-16,14-4-11 0,-14 4-19 0,0 0-19 15,10-3-20-15,-10 3-24 0,0 0-17 0,9-8-162 16,-9 8-330-16,0 0 146 0</inkml:trace>
          <inkml:trace contextRef="#ctx0" brushRef="#br0" timeOffset="19146.84">15834 235 93 0,'0'0'129'0,"0"0"-13"0,16 11-4 16,-8-5-5-16,-1-3-6 0,1 2-10 0,1 1-6 15,1-2-4-15,-1 3 1 0,3-1-1 0,2-1-12 16,-4 1 0-16,0 2-10 0,1-2 0 0,-1 0-5 15,1-1-6-15,-2 1-6 0,4 2-6 0,-2 3 0 16,-4-5-2-16,5 3 2 0,-5-3-6 0,5 5-2 16,-3-1 3-16,2 2-6 0,-4-4-1 0,4 2-6 15,-2 1 3-15,0 0-2 0,1-1-2 0,-6-2-2 16,2-1 1-16,2 5-2 0,-4-1-1 0,2-3 0 16,-3 3 0-16,3-3-2 0,2 5 1 0,-2-1 2 15,-2-1 0-15,4 2-5 0,-2-2 1 0,1 4 3 16,-1-4-1-16,1 0-2 0,1 1-2 0,-1 2 0 15,2-2 0-15,-3 1 1 0,2 0-4 0,-2-1 1 0,-2 1 0 16,1-2 0-16,-1-1 2 0,-1 4-8 16,-1-3 4-16,2 2-2 0,1-1 5 0,-4 1-4 0,0 4-5 15,-1-3 5-15,2 0 0 0,-2-2-1 0,0 3 1 16,-2 0 9-16,0-1 2 0,-1 0-5 0,0 3 10 16,-2-3-11-16,-1 3 2 0,0 0 2 0,-1 1 0 15,-1 2 5-15,-1-4-2 0,-1 4 3 16,-2 1-2-16,3 0 4 0,-3-3 4 0,3 3-2 0,2-7 4 15,-10 7-4-15,8-7 1 0,-1 3-1 0,1-3-2 16,-3 4 0-16,3-5-2 0,-3 1 0 0,0 0-1 16,5 0-3-16,-1-3 0 0,-1 2 0 0,0-2-2 15,5-1 5-15,-2-2-8 0,0 2 0 0,1-3 2 16,5-7 0-16,-6 10-2 0,6-10 1 0,-5 11 0 16,5-11-3-16,-3 8 3 0,3-8-3 0,0 0-7 15,-6 8-13-15,6-8-11 0,0 0-17 0,-6 7-19 16,6-7-17-16,0 0-15 0,0 0-43 0,0 0-42 15,0 0-168-15,0 0-374 0,0 0 165 0</inkml:trace>
        </inkml:traceGroup>
        <inkml:traceGroup>
          <inkml:annotationXML>
            <emma:emma xmlns:emma="http://www.w3.org/2003/04/emma" version="1.0">
              <emma:interpretation id="{CBA91656-E4CC-448F-BF4F-B56B79DB5E60}" emma:medium="tactile" emma:mode="ink">
                <msink:context xmlns:msink="http://schemas.microsoft.com/ink/2010/main" type="inkWord" rotatedBoundingBox="18576,925 20271,946 20257,2006 18563,1984"/>
              </emma:interpretation>
            </emma:emma>
          </inkml:annotationXML>
          <inkml:trace contextRef="#ctx0" brushRef="#br0" timeOffset="20436.75">17779 287 143 0,'10'-4'177'0,"2"0"-13"0,2 2-12 16,1-4-9-16,-1 1-16 0,3 3-7 0,-4-2-5 15,1 0-9-15,-4 1-9 0,1-1-5 0,2-3-4 0,-4 3-8 16,1 1-9-16,-4-4-4 0,-6 7-2 0,14-11-8 15,-8 3-6-15,-3-1-8 0,-3 9-2 16,1-17-2-16,-1 17-5 0,-4-19-5 0,-5 9-5 16,1-2-1-16,1 4-3 0,-5 0-6 0,-3-2 4 0,2-1-5 15,-5 4-1-15,1 1-3 0,-1-1 0 0,2 2-2 16,-2-1 0-16,0 3-1 0,5-1-1 0,-2 0-1 16,3 4-2-16,12 0-4 0,-19-2 5 0,19 2-1 15,-17 0-1-15,7 3-4 0,10-3 4 0,-17 7-2 16,11 0 1-16,0 0-3 0,0 2 5 0,2 2-6 15,-1 0 3-15,5 6 5 0,-4-5-1 0,5 11-2 16,2-5 2-16,-3 2 1 0,2 3 2 0,-2 1-2 16,3 2 5-16,1 3-4 0,-2-4 2 0,1 2-4 15,-2 1 1-15,1 1 3 0,-1 6-3 0,-1-7 3 16,0 9 0-16,0-10 2 0,3 7-3 0,-6-4 1 16,2 5-1-16,-2-7 3 0,0-1-4 0,1 9-1 15,1-10 7-15,-2 0-4 0,0 1 0 0,-2-4 0 16,5 1-1-16,-2 0 0 0,2 0-2 0,-3-3 2 0,3 0-1 15,3-4 2-15,-6-1-12 0,3 0-12 0,0 2-16 16,0-3-12-16,3 1-17 0,-2-2-16 16,-1-2-17-16,4-3-29 0,-2 2-27 0,1 0-158 0,-3-11-333 15,9 15 147-15</inkml:trace>
          <inkml:trace contextRef="#ctx0" brushRef="#br0" timeOffset="20956.52">17337 801 63 0,'0'0'150'0,"0"0"-10"16,36 8-9-16,-19-1-12 0,0-1-7 0,7 3-11 15,5-2-3-15,1 2-5 0,10 2-10 0,2-2-5 16,-2 4-10-16,3-3-1 0,0 1-9 0,1 0-5 0,-3-4-4 16,0 0-3-16,-3 3-5 0,3-6-7 15,-10 2-2-15,-1-1-4 0,0-2 1 0,-4 2-4 16,-2-1-3-16,-4-3-5 0,-1 2 0 0,2-3 1 0,-3 0-3 15,0-3-3-15,-3 2 0 0,3 0 0 0,-4-4 5 16,-6 5 5-16,4-5 1 0,-5-1 3 0,2 4-6 16,-9 2-2-16,14-11 4 0,-8 6-3 0,1-2 1 15,-2-1-3-15,-5 8-1 0,6-16-1 0,-5 6-5 16,2 1 1-16,-3 9-1 0,-6-18-5 0,0 6 1 16,0 2 7-16,-1-1-12 0,-4-2 3 0,-2 1-4 15,-2 3 5-15,1-1-2 0,0 2-2 0,-9-2-3 16,4-1 4-16,-4 5-1 0,1-2 1 0,-3 2-4 15,5 1 5-15,-5 5-6 0,6-1 8 0,-2 1-7 16,1 1 1-16,2-1-12 0,3 1-13 0,1 3 1 16,0-1-9-16,2 3-16 0,5-1-9 0,-4 1-20 15,8 2-13-15,3-8-26 0,-4 14-30 0,4-14-100 16,7 17-269-16,5-8 120 0</inkml:trace>
          <inkml:trace contextRef="#ctx0" brushRef="#br0" timeOffset="21283.55">18508 932 81 0,'0'0'186'16,"0"0"-18"-16,0 0-17 0,0 0-13 0,6 8-19 15,-6-8-10-15,0 0-10 0,0 17-7 0,0-17-15 16,2 13-5-16,-2-13-4 0,3 13-13 0,-3-13-3 15,0 11-5-15,0-11-2 0,1 12-8 0,-1-12 0 16,0 0-1-16,2 11-2 0,-2-11 6 0,0 0 8 16,0 0 11-16,0 0 11 0,0 0-3 0,0 0-3 15,0 0-11-15,0 0-7 0,0 0-1 0,0 0 0 16,0 0-6-16,17-25 0 0,-11 15-3 0,2-2 2 16,1-1-6-16,4 0-2 0,-2-2-5 0,7 1 2 15,2 0-7-15,1 0-3 0,2 0-3 0,7 4-6 0,5-7-11 16,-5 6-18-16,7 0-17 0,-7 4-19 15,0 3-24-15,1 2-26 0,1-5-28 0,-4 4-39 0,-1 2-152 16,1-3-351-16,-2 4 156 0</inkml:trace>
        </inkml:traceGroup>
        <inkml:traceGroup>
          <inkml:annotationXML>
            <emma:emma xmlns:emma="http://www.w3.org/2003/04/emma" version="1.0">
              <emma:interpretation id="{DC256301-4006-4504-836D-DB30B714EC38}" emma:medium="tactile" emma:mode="ink">
                <msink:context xmlns:msink="http://schemas.microsoft.com/ink/2010/main" type="inkWord" rotatedBoundingBox="21094,1469 23653,1502 23648,1876 21089,1844"/>
              </emma:interpretation>
            </emma:emma>
          </inkml:annotationXML>
          <inkml:trace contextRef="#ctx0" brushRef="#br0" timeOffset="22031.55">19919 610 16 0,'0'0'201'0,"-13"-6"-24"15,13 6-14-15,-12-3-17 0,12 3-17 0,0 0-9 16,0 0-14-16,0 0-14 0,-17 7-8 0,17-7-9 15,-6 11-2-15,6-11-12 0,-4 10-4 0,4-10-10 16,-3 14 5-16,3-14-14 0,0 18 3 0,1-8-8 16,1 0-4-16,-1 1-1 0,2 2-4 0,0-1 0 15,3 0-3-15,2 2 0 0,-1 2-2 0,4-3 2 16,-3 1 4-16,4 2 3 0,2 3 5 0,-1-2-4 16,1 3-2-16,-4-7-1 0,1 0-4 0,-1-2 0 0,-1 2-4 15,1-2-1-15,-7-2-3 0,3-1 0 16,0-1-1-16,-6-7-2 0,5 11 2 0,-5-11-3 15,0 0-1-15,-11 14 3 0,11-14 2 0,-16 7-4 0,4-5-3 16,12-2 2-16,-25 0-3 0,7-3 2 16,3 0-2-16,15 3-4 0,-21-1-2 0,9 1-3 15,12 0 0-15,-16-6-2 0,7 4-6 0,9 2-8 16,-9-5-9-16,9 5-12 0,0 0-7 0,0 0-3 0,0 0-6 16,18-17-9-16,-18 17-3 0,26-4-7 0,-9 4-9 15,8-7 16-15,1 4-10 0,-1-1 5 16,-1 3 15-16,3-1 0 0,2 2 9 0,-2 0 14 15,0 0 17-15,-1 0 9 0,-3 0 19 0,3 2 9 0,-5-1 8 16,-2 3 4-16,0-2 3 0,-1-1 0 0,-3 2 4 16,0 1-3-16,3-3 1 0,-5 1 1 0,2-1-6 15,-3 3-2-15,2-2 4 0,-1 3-4 0,-1-4-2 16,3 1-3-16,-2 1 3 0,-1 2-1 0,2-3 0 16,1 2-6-16,-2-1 1 0,3 0 1 0,-2-2-1 15,1 2 1-15,0 0-2 0,1-3-4 0,-2 0 2 16,-4 0-1-16,2 1 5 0,-12-1 5 0,25-4-5 15,-13 3-1-15,-1-1 2 0,-11 2-3 0,16-8 2 16,-8 4-5-16,-3-2-3 0,-5 6-1 0,8-14-1 16,-8 4-2-16,0 10-1 0,-5-18 0 0,-2 5-6 0,0 0 5 15,-7 1-3-15,-1-2 0 0,-4-1 0 16,-2 2-2-16,-3 0 0 0,-1 2-3 0,-2 1 0 16,3-1 0-16,-1 4 2 0,-1 2-4 0,1 2-3 15,0-2-3-15,2 2-11 0,4 3-10 0,1 0-12 16,2 2-6-16,1-2-10 0,3 3-14 0,1 0-6 15,4 1-26-15,7-4-18 0,-9 7-27 0,3-2-116 0,6-5-285 16,0 0 126-16</inkml:trace>
          <inkml:trace contextRef="#ctx0" brushRef="#br0" timeOffset="23048.58">20797 821 13 0,'0'0'175'15,"0"0"-17"-15,18 3-15 0,-18-3-7 0,0 0-13 0,11 4-11 16,-11-4-9-16,0 0-8 0,4 10-6 0,-4-10-4 15,0 0-2-15,5 10-8 0,-1-2 1 0,-4-8-11 16,2 10-3-16,-2-10-1 0,3 14-6 0,1-7-3 16,-4-7-6-16,2 11-1 0,2-4-4 0,-4-7-1 15,6 15-2-15,-3-7-7 0,1 0-1 0,-4-8-1 16,8 10-4-16,-4-5 0 0,-4-5-1 0,8 8-1 16,-8-8-3-16,12 8-2 0,-12-8-1 0,13 4-3 15,-5-1 1-15,-8-3-3 0,16 1 1 0,-16-1 1 16,16 0 1-16,-16 0-8 0,17-1 4 0,-7-2-3 15,-10 3 0-15,21-7-2 0,-12 5-2 0,2-3-2 16,-2-1-1-16,1 1-1 0,3-4-4 0,-4 1 7 16,2 0-6-16,-2-1-1 0,1-2 2 0,-1 0-4 15,-1 5 3-15,-1-4 1 0,2 2 1 0,-5 1 8 16,2 1 2-16,0-1 6 0,-6 7 0 0,8-11 1 0,-8 11 1 16,10-7 5-16,-10 7-8 0,6-7-2 0,-6 7-3 15,0 0 0-15,0 0-6 0,0 0 1 16,8-5-2-16,-8 5 0 0,0 0 3 0,0 0-3 15,0 0 1-15,0 0-2 0,9 17 0 0,-9-17 3 0,4 14-2 16,-4-14-1-16,3 12 3 0,2-5 0 0,-1 1 0 16,1 0 0-16,1-1-1 0,1-1 0 15,2 3 2-15,1-1 0 0,1-1-2 0,-2 0 0 0,4 0-2 16,-2-1 0-16,4-2 4 0,-2-1-1 0,0 2-3 16,-1-2 2-16,5 0 1 0,-4-3-2 0,4 0-1 15,-3 0 4-15,-14 0-1 0,27-5-2 0,-13 4-2 16,4-4 3-16,-5-2-3 0,3 1 2 0,1 1-1 15,-4-3 1-15,2 1-2 0,-1-2 4 0,1 0-5 16,-1-2 1-16,-3 4 3 0,2-3-2 0,-1 3-1 16,0 2-1-16,-4-2 0 0,-1 1 3 0,-7 6-4 0,13-9-1 15,-7 7 3-15,-6 2-2 0,9-9 1 0,-9 9-3 16,0 0-1-16,0 0 1 0,12-5 0 16,-12 5-2-16,0 0 2 0,0 0 0 0,0 0 0 15,12 11 1-15,-12-11 1 0,3 8 1 0,-3-8-1 16,11 11 2-16,-5-5 1 0,1 0-2 0,2-1 4 15,4 2 1-15,5 0 2 0,6-1 3 0,-6 0 5 16,9 1 1-16,3 0-2 0,-2 1-1 0,2-5 5 16,-2 3-5-16,1-1 1 0,-3-5-2 0,0 2 1 0,-5-2 1 15,4-2-6-15,-4 2 1 0,-2-5 1 16,1 4-1-16,-2-4 2 0,-2-1-5 0,2-2 2 16,-3 2-2-16,-2-5-1 0,4 1-1 0,-7-1-2 0,2 1-1 15,-4-5-2-15,-3 5-2 0,0-1-2 0,-4-2-1 16,-1 2 2-16,0 11-6 0,-6-21-1 0,-1 9 0 15,-3 3 0-15,1-1 3 0,-6 3 0 0,-2 2 0 16,2 3-4-16,-2-2 4 0,2 4 0 0,-3 0 3 16,1 4-3-16,-2-3 1 0,1 5 2 0,3 1-3 15,2 0 3-15,-2 3 0 0,3-1 0 0,3 2 1 16,0-3-1-16,6 6 2 0,0-5 0 0,6 6 2 16,-3-3 1-16,7 1 1 0,5 1-1 0,2-3-1 15,7 5 4-15,0-1-3 0,2-1 4 0,1-4-2 16,3 1 0-16,0 0-4 0,-2-3-9 0,1 0-12 15,-1 0-11-15,0-1-14 0,-7-4-17 0,2 0-10 16,-2 2-25-16,1-6-26 0,0-3-36 0,-4 2-153 16,0-1-341-16,2 1 150 0</inkml:trace>
        </inkml:traceGroup>
        <inkml:traceGroup>
          <inkml:annotationXML>
            <emma:emma xmlns:emma="http://www.w3.org/2003/04/emma" version="1.0">
              <emma:interpretation id="{6DEC5F2B-AD7F-4C7B-ACC0-02E9A9C3F104}" emma:medium="tactile" emma:mode="ink">
                <msink:context xmlns:msink="http://schemas.microsoft.com/ink/2010/main" type="inkWord" rotatedBoundingBox="24740,1302 26682,1326 26675,1860 24734,1835"/>
              </emma:interpretation>
            </emma:emma>
          </inkml:annotationXML>
          <inkml:trace contextRef="#ctx0" brushRef="#br0" timeOffset="23853.71">23762 549 55 0,'-16'-1'178'0,"2"-3"-9"0,-2 1-14 0,4-1-9 0,-4 4-18 16,1 0-5-16,-2 0-12 0,4 1-10 0,3 2-13 15,-7 0-8-15,4 1-5 0,4-1-7 16,-5 1-4-16,4 1-9 0,1 1-8 0,3-2-4 15,6-4-1-15,-15 13-1 0,8-5-6 0,1-1-10 0,0-1 9 16,1 4-4-16,5-10-5 0,-3 12-1 0,3-12 2 16,2 18-8-16,2-12 2 0,1 1 1 15,1 2-4-15,4-1-2 0,-1 0-1 0,4-2-1 0,4 3-3 16,-2-3 0-16,-2 0-2 0,2-3 1 0,-2 2 0 16,4-1-1-16,-7-2 6 0,1-2-3 15,-11 0 0-15,19 5 5 0,-19-5-2 0,15 1 4 0,-15-1 4 16,12-1-2-16,-12 1 3 0,0 0-3 0,0 0-3 15,15-1-4-15,-15 1-1 0,0 0-3 0,0 0 0 16,0 0-4-16,0 0 2 0,0 0-1 0,0 0 0 16,-42-4 0-16,42 4-1 0,-24 4-4 0,8-2 0 15,2 3 4-15,-3-3-4 0,3 2 0 0,1 3 1 16,-1-3-2-16,1 4 2 0,1-2-4 0,0-1 3 16,5 3 1-16,-1 0-1 0,1-1-3 0,-1 2 2 15,4 0 4-15,4-9 1 0,-3 16 2 0,3-16 2 16,4 15 2-16,5-9 4 0,2 5-3 0,5 0-1 15,3-3 4-15,-1-2-4 0,6 7 0 0,3-5-1 16,-2 0 0-16,4-2-1 0,-4-4 2 0,0-1-3 16,-5-1-2-16,4-1-1 0,-5 1 1 0,0 0 2 15,1-2-10-15,-4-2-13 0,1 1-16 0,-4-1-14 16,-1-2-21-16,-3 2-26 0,1 1-31 0,-2-5-29 16,1 1-45-16,-3-3-116 0,1-2-340 0,-4 0 151 15</inkml:trace>
          <inkml:trace contextRef="#ctx0" brushRef="#br0" timeOffset="24437.38">24348 444 86 0,'0'0'181'0,"0"0"-17"0,0 0-14 0,0 0-16 16,0 0-11-16,0 0-12 0,0 0-14 0,0 0-1 15,0 0-9-15,0 0-16 0,0 0-1 0,27 14-7 16,-18-9 0-16,-3 1-4 0,5 0-12 0,-2 1 6 16,4 1 2-16,3 2-10 0,-2-3-1 0,-2 4-4 15,4-3-4-15,-5 3 0 0,2 0-5 0,0-3 0 16,4 3 0-16,-2-1-2 0,-2-1-2 0,-4 2-4 16,2-4 2-16,-3 4-2 0,6-4-3 0,-8 0-2 15,4-3 2-15,-7 4-3 0,8-1 1 0,-2-5-1 0,-3 4-2 16,-6-6 1-16,13 10 0 0,-7-5-1 15,-6-5-1-15,7 7 1 0,-7-7-4 0,8 4-2 16,-8-4 1-16,9 5-7 0,-9-5 2 0,0 0 1 16,3 10-3-16,-3-10-3 0,0 0 3 0,0 0 3 15,0 15-1-15,0-15-3 0,0 0-4 0,-12 15 10 16,7-8-9-16,-3-1 2 0,3 1-2 0,-4 0 3 16,-1 4 1-16,-4-1 3 0,2 0 0 0,-1-2-4 15,-4 1 2-15,4 3-1 0,-2-2 1 0,-7 1-1 0,-1 2 1 16,8-3 4-16,1-1-2 0,-3 1 1 0,1 0-10 15,-4 0-11-15,5 1-14 0,-1 0-20 16,0-2-15-16,5 0-13 0,-2 0-16 0,4-1-12 16,1 0-15-16,2-3-8 0,6-5-33 0,-7 10-111 0,7-10-293 15,0 0 129-15</inkml:trace>
          <inkml:trace contextRef="#ctx0" brushRef="#br0" timeOffset="24894.8">25027 765 3 0,'0'0'175'0,"0"0"-16"0,0 0-16 0,0 0-18 16,0 0-7-16,0 0-8 0,0 0-9 0,0 0-13 15,0 0-1-15,-21 21-5 0,21-21-4 0,-6 15 0 16,6-15-1-16,0 12-6 0,0-12-1 0,0 15 5 16,0-15-1-16,3 15 0 0,0-9-4 0,5 3 2 15,-2-3 1-15,-1 1-6 0,6 0-3 0,-1-1-2 16,4 5-6-16,4-5-4 0,-2 1-5 0,9 0-2 15,-5-1-1-15,1-1-3 0,1 2-2 0,3-3-2 16,-1-2-1-16,2-2 3 0,-4-2 0 0,-3-2-5 16,-2-1-3-16,2-1 2 0,1-1-8 0,2 0-1 0,-6-4-3 15,-2-2 0-15,2-1-4 0,-4 0-6 16,-1-2-3-16,-11-3-11 0,3-2-7 0,-6-3-3 16,-5 0-3-16,-4 1-3 0,-1 3-16 0,-7-1-12 15,1 1-9-15,0 6-10 0,-7 1-11 0,2 2-14 0,-1 5-25 16,3 1-3-16,-1 1-29 0,4 3-31 0,2 4-139 15,-2-1-343-15,3 4 153 0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21:59.38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100AAC4-EDEC-49E8-835F-030D130EFDEE}" emma:medium="tactile" emma:mode="ink">
          <msink:context xmlns:msink="http://schemas.microsoft.com/ink/2010/main" type="inkDrawing" rotatedBoundingBox="10263,5415 14098,5110 14105,5192 10269,5497" semanticType="underline" shapeName="Other">
            <msink:sourceLink direction="with" ref="{2DA39326-682B-42BE-82B6-CBA841D2FE15}"/>
          </msink:context>
        </emma:interpretation>
      </emma:emma>
    </inkml:annotationXML>
    <inkml:trace contextRef="#ctx0" brushRef="#br0">0 266 60 0,'0'0'187'0,"0"0"-18"0,0 0-28 0,0 0 1 0,0 0-13 16,0 0-14-16,0 0-17 0,0 0 1 15,0 0-5-15,0 0-9 0,0 0-3 0,0 0-11 16,0 0 0-16,45-2-10 0,-45 2-5 0,18 0-10 0,-18 0 1 16,18 2-2-16,-5-2-2 0,2 3-3 0,2-3-3 15,-4 3-3-15,6-3-4 0,-4 1-2 0,5-1 1 16,-1 0-6-16,1 0 3 0,6-1-11 0,1 4 5 16,-4-3 2-16,2 0-2 0,2-2 1 0,-2 4-6 15,2-2 5-15,-2-2-2 0,2 2-3 0,0 0-3 16,-8 0 0-16,5 0 4 0,-4 0 0 0,5-1-4 15,2 4-2-15,0-5-3 0,-2 1 1 0,0 1-4 16,-2-3 2-16,-1 3 1 0,-1 0-2 0,1-1 1 16,-2-1-2-16,-1 0 1 0,8 0-3 0,-3 1 2 15,3-2-1-15,1 2 0 0,-1-1-2 0,-2 2-9 16,2-1 11-16,-2-2-4 0,-1 3 6 0,3 0-3 0,-3-4 0 16,3 1-3-16,-2 1 3 0,1 0 1 0,-3 4-1 15,-3-2 1-15,-1 0-4 0,7 0 3 0,-7 0-2 16,-3 0 0-16,4-2 2 0,-2 4-1 0,1-4 4 15,-3 2 1-15,1-3-1 0,-1 1 4 0,2 2-6 16,0-2-2-16,0 2 2 0,0-3 1 0,1-1 6 16,2 2 0-16,-1 1-2 0,-1-2-5 0,6-1 6 15,-2 3-4-15,6-1 0 0,-6 2-2 0,4-1 2 16,-2 0 0-16,3-5-2 0,2 3 4 0,-12 3-1 16,7-7 0-16,1 5 1 0,-1 1-3 0,0-3 2 15,-1 1-1-15,-1 2 0 0,-7-1-2 0,4-2 0 16,-1 4-3-16,-4-4 6 0,3 3-3 0,-2-1 0 15,4-2-3-15,-4 3 3 0,3-2-3 0,-2 0 1 0,-1-1-1 16,1 4-4-16,0-2 3 0,0-1 5 16,1 2-2-16,0-2 0 0,0-1 1 0,1 1-2 15,0-1 0-15,1 3 1 0,-1-2 4 0,0 0-4 0,4-4-3 16,2 4 3-16,-5 2 2 0,5-3-4 0,-4 2 4 16,4-2 1-16,-5 1 2 0,0-1-1 0,0 1 4 15,7-1-1-15,-2 3 1 0,-3-4 1 0,-1 4 1 16,-3-3-3-16,2 4 1 0,-1-3-1 0,0 3 0 15,2-3 2-15,-4 2-1 0,2-3 2 0,-1 4-3 0,1 0-5 16,-2 0 3-16,2 0 1 0,3-2-2 16,-4 2 3-16,2-1-1 0,-1 1-3 0,0-2 3 15,1 2-1-15,7 0 3 0,-8 0-1 0,2 0 0 0,4 0 0 16,2-1 2-16,-7 1 2 0,5 0 1 16,2-4-2-16,0 4 2 0,1-4 1 0,-3 4 2 15,1 0 2-15,1-1 1 0,-2-1 0 0,-1 4 2 0,3-4-5 16,-8 2-2-16,8 0 3 0,-8-3-5 0,7-1-2 15,-7 7 2-15,6-6 1 0,-4 3 3 16,5-2-3-16,-7 1-3 0,-1-3 3 0,0 4 3 16,7 0-2-16,-6-3 2 0,1 0-1 0,-4 2 0 0,1-5-1 15,-1 5-3-15,2 1 2 0,-6-2 2 0,1 1-4 16,-2 0 1-16,2-2-7 0,-13 3 8 0,20-5-5 16,-10 0-1-16,-10 5 3 0,15 0-3 0,-15 0-1 15,13-4 4-15,-13 4-5 0,0 0-4 0,14 0-4 16,-14 0-14-16,0 0-13 0,0 0-14 0,0 0-20 15,10-3-20-15,-10 3-24 0,0 0-22 0,0 0-28 16,0 0-29-16,0 0-66 0,0 0-143 0,-43-3-429 16,31 2 190-16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21:25.48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5E314F0-BF46-4C66-BA55-FAABF32CB2AF}" emma:medium="tactile" emma:mode="ink">
          <msink:context xmlns:msink="http://schemas.microsoft.com/ink/2010/main" type="writingRegion" rotatedBoundingBox="701,2729 27896,-244 29017,10009 1822,12983"/>
        </emma:interpretation>
      </emma:emma>
    </inkml:annotationXML>
    <inkml:traceGroup>
      <inkml:annotationXML>
        <emma:emma xmlns:emma="http://www.w3.org/2003/04/emma" version="1.0">
          <emma:interpretation id="{D2E9F48B-210F-4F14-9F63-EF09946C9CD4}" emma:medium="tactile" emma:mode="ink">
            <msink:context xmlns:msink="http://schemas.microsoft.com/ink/2010/main" type="paragraph" rotatedBoundingBox="6180,2569 14736,1122 14934,2291 6378,373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0BE5E44-CB8C-4970-AC5C-21DBA2C5BE3D}" emma:medium="tactile" emma:mode="ink">
              <msink:context xmlns:msink="http://schemas.microsoft.com/ink/2010/main" type="line" rotatedBoundingBox="6180,2569 14736,1122 14934,2291 6378,3738"/>
            </emma:interpretation>
          </emma:emma>
        </inkml:annotationXML>
        <inkml:traceGroup>
          <inkml:annotationXML>
            <emma:emma xmlns:emma="http://www.w3.org/2003/04/emma" version="1.0">
              <emma:interpretation id="{75330558-1B2C-42C3-8E04-12D02EF00CC8}" emma:medium="tactile" emma:mode="ink">
                <msink:context xmlns:msink="http://schemas.microsoft.com/ink/2010/main" type="inkWord" rotatedBoundingBox="6190,2625 8437,2245 8625,3358 6378,3738"/>
              </emma:interpretation>
            </emma:emma>
          </inkml:annotationXML>
          <inkml:trace contextRef="#ctx0" brushRef="#br0">5050 2286 81 0,'0'0'184'0,"15"6"-7"0,-15-6-15 16,0 0-15-16,27-2-13 0,-27 2-6 0,19-7-7 16,-12 4-14-16,8-4-6 0,2 2-16 0,-1-1 1 15,1 3-5-15,-1-7-2 0,2 2-7 0,-3 1-10 16,0-3-3-16,4-1-4 0,1 4-5 0,-1-6-4 15,-6 2-3-15,10-3-9 0,-4-3-3 0,0 2-2 0,-2-1-1 16,2 1-4-16,-2-2-4 0,2-1 0 16,-3 0-3-16,1 0-5 0,-2 2 2 0,1-5 0 15,-2 1-6-15,-1-2-2 0,-1 2 4 0,-2 2-3 16,1-6 1-16,-2 4-4 0,-3 4 2 0,1-2-1 16,-1 2-1-16,-3 1-3 0,0-2-8 0,-1 3 11 0,-1-2-7 15,-1 2 3-15,0 3 0 0,0 11 0 0,0-21-2 16,0 21 1-16,-4-16 1 0,-1 7-1 0,5 9 0 15,-12-13-1-15,5 9 1 0,1-1-3 0,6 5 2 16,-20-6-3-16,20 6 2 0,-20-3 5 0,8 6-3 16,1 1 2-16,-1 3-3 0,-4-4 3 0,-1 8 8 15,1 1 0-15,-3 4 1 0,2 5-1 0,-5-1 3 16,5 4 0-16,-2 8-1 0,0 0 3 0,2 0-2 16,2 4-3-16,8-9 3 0,-4 0-2 0,7 8-3 0,3-8 2 15,-2 2 0-15,6-2 3 0,1 9-2 0,-1-11-1 16,9-1-1-16,1-1-2 0,4-2 3 15,5 1 2-15,-3-2-4 0,1-5-1 0,4 1 1 16,1-3 1-16,0 0-6 0,-1-4 2 0,-1-4-4 0,-4 2-5 16,6-1-2-16,-5-2-7 0,7-4-6 0,-2 3-5 15,-3-6-1-15,-5 3 3 0,2 0-5 0,1-6-5 16,-4 2 2-16,0-3 10 0,1 3-1 0,-1-3 1 16,-1-4 1-16,1 4 0 0,-2 0 3 0,-5-2 4 15,-2 4 6-15,2-3 4 0,-1 2 6 0,-8 6 1 16,12-10 4-16,-12 10 7 0,7-8-2 0,-7 8 1 15,9-3-10-15,-9 3 2 0,0 0-1 0,11-7-7 16,-11 7 7-16,0 0-3 0,0 0 5 0,0 0-4 16,13 1-4-16,-13-1 5 0,0 0-1 0,12 7-3 15,-12-7 6-15,10 2 0 0,-10-2 2 0,12 8-2 16,-12-8 3-16,20 3 2 0,-13-3-2 0,2 4 2 0,-9-4 4 16,24 0-7-16,-24 0 4 0,25-4-3 15,-13 4 0-15,5-3-1 0,-4 0-3 0,6-2 4 16,-5-1 1-16,-2 3-3 0,-2-4-4 0,7 3 7 0,-8-2-3 15,1-1-2-15,-1-4-2 0,4 0 1 0,-5 2-2 16,-2 0 3-16,0-5-4 0,-6 1 2 0,6-1-1 16,-12-1-2-16,3 2-1 0,0 0 3 0,-8 2-1 15,2-2-3-15,-4 4 2 0,3-1-3 0,-7 2 0 16,5-2-2-16,-4 3 2 0,-1 5 0 0,2-2-8 16,-2 3-15-16,2 1-9 0,1 0-7 0,1 1-11 15,-4 3-8-15,5 2-9 0,-4 0-16 0,9 1-1 16,-2-2-9-16,-2 5-6 0,5 0 0 0,0-3-11 15,-1 7-25-15,7-6-111 0,0-8-268 0,3 20 118 16</inkml:trace>
          <inkml:trace contextRef="#ctx0" brushRef="#br0" timeOffset="360.85">6213 2301 27 0,'0'0'164'0,"0"0"-12"0,6 7 0 0,-6-7-16 15,6 10-8-15,-6-10-3 0,3 8-15 0,-3-8-10 16,8 10-4-16,-8-10-3 0,5 13-3 0,-2-5-11 16,2 3-3-16,-2-5-18 0,0 5 6 0,3-1-3 15,-3-2-6-15,1 1-3 0,-1 2-1 0,3 0-4 16,-1 2-6-16,1 1-1 0,0 0-5 0,0-1-2 16,-5-3-3-16,5 2-5 0,-3 2-2 0,0 2 4 15,3-4-10-15,-4 2-1 0,3-3 0 0,-5 4-1 16,3-6-2-16,0 1 0 0,-3-2-1 0,0-8 3 15,-6 18-3-15,4-10 0 0,-3 1-4 0,5-9 4 0,-12 14-2 16,-1-8 1-16,-1-4 3 0,-2 3-5 16,-2-3-2-16,0 1 3 0,-1-6-9 0,-4 3 7 0,-2-2-4 15,-3-1 0-15,8 0 0 0,-7-4 2 0,8 4 1 16,0-3 0-16,2-3-1 0,1 4-4 0,1-1 2 16,4-1-8-16,-2 0-4 0,3 0-11 0,4-3-23 15,3 3-15-15,3 7-16 0,-3-19-19 0,6 3-28 16,3 3-31-16,4-2-163 0,6-5-339 0,4-2 151 15</inkml:trace>
          <inkml:trace contextRef="#ctx0" brushRef="#br0" timeOffset="805.37">6711 2146 47 0,'0'0'166'0,"0"0"-14"0,0 0-7 0,0 18-7 16,0-18-11-16,-3 14-9 0,3-14-15 0,0 17-3 0,-3-6-11 15,3-11-7-15,-3 18-6 0,3-8-9 0,-3 0-8 16,3-10 1-16,-3 16-11 0,3-16 0 0,0 13-6 16,0-13-2-16,0 17-4 0,0-17-3 0,-3 7-4 15,3-7 0-15,0 0-4 0,0 0-2 0,0 0 14 16,3 15 0-16,-3-15-7 0,0 0-4 0,0 0-4 15,0 0-3-15,0 0 4 0,23-26-7 0,-17 20 2 16,4-6-4-16,2-1-3 0,-1-1 0 0,8-3-7 16,-3-5 1-16,4 2-6 0,-4 2-6 0,6-1 0 15,-2 0-1-15,2 2 2 0,1-1-1 0,-7 1-3 16,6 1 4-16,-5 4-2 0,-1 4 4 0,4-4 0 16,2 0 3-16,-6 5 3 0,1 1 6 0,2 1 2 15,-5-1 5-15,2 6 3 0,3 0 4 0,-5-2 1 16,5 4-2-16,1 3 1 0,-6-3 4 0,10 8-2 0,-9-3-1 15,-1 0 1-15,-1 3-5 0,1 2-2 16,-3-2-1-16,0 2 2 0,-2 3-1 0,-2-4-6 16,-1 3-9-16,0-3-11 0,2 4-21 0,-8-6-21 0,0 2-21 15,0-11-21-15,-3 14-37 0,3-14-50 0,-8 10-142 16,8-10-347-16,0 0 154 0</inkml:trace>
        </inkml:traceGroup>
        <inkml:traceGroup>
          <inkml:annotationXML>
            <emma:emma xmlns:emma="http://www.w3.org/2003/04/emma" version="1.0">
              <emma:interpretation id="{94F345F7-0ECF-439D-BF6C-93BFC953460A}" emma:medium="tactile" emma:mode="ink">
                <msink:context xmlns:msink="http://schemas.microsoft.com/ink/2010/main" type="inkWord" rotatedBoundingBox="9341,2094 12257,1601 12389,2378 9473,2871"/>
              </emma:interpretation>
            </emma:emma>
          </inkml:annotationXML>
          <inkml:trace contextRef="#ctx0" brushRef="#br0" timeOffset="1585.74">8112 1226 68 0,'0'0'121'0,"0"0"-5"15,0 0-5-15,0 0-4 0,0 0-3 0,0 0 0 16,0 0-6-16,0 0-4 0,0 0-4 0,27 6-1 16,-27-6-3-16,19 1-5 0,-7-1 0 0,1 4-8 15,7-1-3-15,-1 0-5 0,9 1-2 0,-1-3-4 16,2 6-2-16,0-1-1 0,0-3-8 0,-2-1 5 16,1 3-2-16,2-2-4 0,-3 2-8 0,1-2 2 15,2 1-9-15,-2-1 0 0,-9 0-5 0,7-2-3 16,-8-1-2-16,0 4-1 0,0-2-5 0,-7 2 2 0,0-4-3 15,2 1 0-15,-13-1-6 0,20 1 2 0,-20-1 3 16,12-1-6-16,-12 1-5 0,13 2 3 16,-13-2 0-16,0 0-10 0,9 7-1 0,-9-7-9 0,0 0-4 15,0 0 0-15,0 0-11 0,0 0-2 0,0 0-13 16,0 0-10-16,0 0-7 0,0 0-8 0,0 0-19 16,-28 11-7-16,14-8-17 0,14-3-19 0,-22 3-132 15,5-5-286-15,-2 2 127 0</inkml:trace>
          <inkml:trace contextRef="#ctx0" brushRef="#br0" timeOffset="1881.84">8291 1586 180 0,'19'2'180'0,"6"-1"-7"0,2 3-9 16,2-2-14-16,-3 3-14 0,6 1 1 0,-2-4-11 15,1 2-12-15,-4-3-7 0,4 3-9 0,-4-2-11 16,1-1-5-16,-1 2-8 0,-8-2-8 0,-2 1-7 16,2-2-7-16,-2 1-5 0,-2-1-11 0,1 3 5 15,-9-2-6-15,-7-1-6 0,20 1-15 0,-20-1-12 16,10 0-21-16,-10 0-17 0,0 0-14 0,12 2-15 15,-12-2-20-15,0 0-23 0,0 0-32 0,11 7-141 16,-11-7-305-16,0 0 134 0</inkml:trace>
          <inkml:trace contextRef="#ctx0" brushRef="#br0" timeOffset="3346.46">9353 1547 31 0,'0'0'166'0,"0"0"-9"0,0 0-12 0,0 0-8 16,0 0-13-16,32 8-7 0,-32-8-8 0,14-2-7 16,-14 2-7-16,19 2-4 0,-7-2-10 0,3 2-3 15,-3-2 0-15,4 0-7 0,1 1-4 0,2-1-7 16,0 0-7-16,1 0-1 0,4 0-4 0,-3 3-1 15,0-2-5-15,-2 1-3 0,0 2-7 0,10-4 2 16,-4 1-5-16,2 1-3 0,-5-2-3 0,5 4-2 16,-3-2-3-16,0 0 0 0,3 0-1 0,-8-1-3 15,-1-1 2-15,0 3-1 0,0-3-2 0,1 1-2 16,-1-1-2-16,-2 0 1 0,-1 0-1 0,2 2-1 0,-2-2-1 16,0 0 1-16,1 0-2 0,-16 0 2 15,16-2 3-15,-16 2-2 0,18-1 8 0,-9-2-5 0,-9 3 4 16,14-3 2-16,-14 3-1 0,10-4-3 0,-10 4 1 15,12-6 2-15,-12 6-6 0,7-5 4 0,-7 5-4 16,0 0-2-16,6-11 1 0,-6 11-2 0,0 0-5 16,0-13 2-16,0 13 1 0,0 0-4 0,0 0 1 15,-12-18 1-15,8 9-2 0,4 9 0 0,-13-11 1 16,5 5-1-16,-4-3-7 0,-3-1 6 0,8-1-1 16,-2 1-3-16,-3-3 0 0,-1 2 2 0,-1 0-5 15,7-2 3-15,-5-1 4 0,1-1-4 0,1 1 3 16,-2 0-2-16,1-2 0 0,2 1-3 0,1 0 3 15,-1 0 2-15,1 0 0 0,2 1 0 0,5 0-2 16,-5-1-8-16,6 0 4 0,0-2-4 0,0 3 3 16,4 1-5-16,-2 0-2 0,-1-2 0 0,5 2 8 15,0 1-4-15,2-1-6 0,-2 0 2 0,4 2 1 0,-1 2 0 16,0-3 2-16,1 0-5 0,-1 1 7 16,2 0-1-16,1 2-3 0,-2-1 4 0,2 2 0 15,-3-1-2-15,3-2 4 0,1 1 1 0,-1 2-3 0,2-1 2 16,-5 1 2-16,6 1 3 0,-8 0-4 0,0 1 7 15,2 1-8-15,-1-1 2 0,2 3 4 0,-1-5-5 16,-1 2 2-16,1 3 0 0,-2-3 5 0,-7 6-5 16,15-7 0-16,-8 3 2 0,-7 4 0 0,12-5-3 15,-3 2 0-15,-9 3 4 0,15-6-1 0,-15 6-1 16,12-5 2-16,-12 5 0 0,17 0-3 0,-17 0 4 16,14-1-5-16,-14 1 2 0,17 1 1 0,-17-1 1 15,16 5-1-15,-5-5-4 0,-11 0 6 0,15 3-2 16,-3 1-2-16,-3-1 2 0,-9-3 1 0,17 6-1 15,-8-2 2-15,2 2 0 0,-4-1-3 0,1 2 2 16,-2 0 0-16,6 3-1 0,-5-3 1 0,1-1 3 16,-1 5-2-16,2 0 0 0,-3-2-2 0,0-1 3 15,0 4-1-15,0 3-1 0,-2-4-3 0,-1 0 3 16,2 1 2-16,-4 3 1 0,4-3-1 0,-5 1 2 16,1-4 0-16,1 0 2 0,-2 8-2 0,0-6-3 15,0 3 0-15,0 3 1 0,-2-4 4 0,2-2-2 16,-1 2-1-16,-4 1-2 0,4-2 3 0,-4 2-1 0,5 0-4 15,-1-1 6-15,-4 2-1 0,4-4-1 0,-1 0 2 16,-1-2-1-16,2 7-2 0,-4-4-1 0,2 0 2 16,3 0-4-16,-4-4 8 0,2 3-6 0,1-2 0 15,1-9 3-15,-5 18 0 0,5-8-1 0,0-10 3 16,-1 13-1-16,1-13 1 0,0 15-5 0,0-15 4 16,0 0 0-16,0 15-2 0,0-15 1 0,1 10 1 15,-1-10 2-15,0 0-5 0,2 11 3 0,-2-11-1 16,0 0 0-16,6 10 1 0,-6-10-1 0,0 0 1 15,7 4 2-15,-7-4 0 0,12 2-3 0,-12-2 3 16,0 0 1-16,17 4-1 0,-17-4-5 0,15 0 2 16,-15 0 0-16,13 1 1 0,-13-1-2 0,18-1 4 15,-18 1-2-15,15 0-2 0,-6 0 4 0,-9 0-2 16,21 0 1-16,-5-2-3 0,-7 0 1 0,-9 2 2 16,30-3 2-16,-15 3-2 0,0-3-1 0,4 4 6 15,-1-1-10-15,-2-1 2 0,2 2 2 0,2-1-2 16,1 2 1-16,-2-1-3 0,6 1 3 0,-5 0 0 15,-1 0-2-15,8-2 1 0,0 4-1 0,-8-3 0 16,8 0-1-16,-11-1-2 0,2 1 3 0,-1 3 0 16,1-4 1-16,-5 0-1 0,0 0 1 0,-2 3-2 0,-11-3 0 15,18 2 2-15,-9-1-1 0,-9-1 1 0,15 0-3 16,-15 0-7-16,9 1-12 0,-9-1-13 0,0 0-15 16,0 0-15-16,0 0-28 0,0 0-23 15,0 0-24-15,0 0-28 0,0 0-127 0,0 0-316 16,0 0 140-16</inkml:trace>
        </inkml:traceGroup>
        <inkml:traceGroup>
          <inkml:annotationXML>
            <emma:emma xmlns:emma="http://www.w3.org/2003/04/emma" version="1.0">
              <emma:interpretation id="{18D094E9-8B3F-403E-9E73-31F5C8A1FE08}" emma:medium="tactile" emma:mode="ink">
                <msink:context xmlns:msink="http://schemas.microsoft.com/ink/2010/main" type="inkWord" rotatedBoundingBox="13103,1398 14736,1122 14921,2214 13288,2491"/>
              </emma:interpretation>
            </emma:emma>
          </inkml:annotationXML>
          <inkml:trace contextRef="#ctx0" brushRef="#br0" timeOffset="4662.75">12305 476 129 0,'0'0'132'0,"0"0"0"0,0 0-7 0,5-7-3 16,-5 7-16-16,0 0-4 0,0 0-13 0,0 0-4 15,0 0-9-15,0 0-6 0,0 0-2 0,-13-11-1 16,13 11-3-16,0 0-4 0,-24 4-1 0,24-4 2 16,-23 9-4-16,8 0 0 0,-7 4 1 0,0 0 0 15,1 2 3-15,-3 2-2 0,2 5-1 0,-8 8-3 16,3-3 1-16,0 6-3 0,6-2-4 0,0 4-2 16,2 3-1-16,5-1-3 0,4 3-2 0,6 0-5 15,1 1 0-15,1-1-4 0,8 3-1 0,3-3-4 16,3 6 0-16,1-3-2 0,7-1-4 0,2 0 0 15,2-6 2-15,4 2-1 0,-4 0-10 0,1-3-15 16,2 2-19-16,-3-4-24 0,2 0-21 0,-3-6-20 16,-3-4-30-16,-4-5-30 0,2-1-32 0,-4-5-153 15,0 1-360-15,0-4 160 0</inkml:trace>
          <inkml:trace contextRef="#ctx0" brushRef="#br0" timeOffset="5991.64">12933 952 39 0,'0'0'155'0,"-1"11"-11"16,1-11-11-16,-3 12-6 0,3-12-11 0,-3 18-6 16,3-18-9-16,1 13-4 0,1-3-6 0,-2-10-6 15,3 14-6-15,-2-4-8 0,-1-10 0 0,3 16-4 16,-3-7-8-16,5 0 0 0,-4 0-5 0,-1-9-3 15,5 17-5-15,-2-10 1 0,-3-7-11 0,4 13-2 16,-4-13-4-16,5 12-1 0,-5-12-5 0,3 12-2 0,-3-12 1 16,6 5-2-16,-6-5-1 0,4 10-5 0,-4-10-1 15,0 0 1-15,5 7-6 0,-5-7 3 16,0 0 1-16,0 0-2 0,4 8 1 0,-4-8-6 0,0 0 5 16,0 0-2-16,0 0 0 0,0 0-1 0,5 10-3 15,-5-10 0-15,0 0 0 0,0 0 3 0,0 0-3 16,0 0 0-16,0 0 2 0,0 0-2 0,0 0-4 15,0 0 1-15,0 0 0 0,0 0 2 0,22-17 1 16,-22 17-3-16,7-7-2 0,-1 2 3 0,-6 5-2 16,14-12-1-16,-4 7 1 0,-7-1-2 0,5-1 6 0,1 0-5 15,0 0-3-15,-1-4 3 0,4 1-2 0,-1 1 1 16,-4 0-1-16,2 0 4 0,3 1-5 16,-4 0 5-16,4-2-4 0,-5 1 2 0,0 5-2 0,5-7 2 15,0 3-1-15,-4 1 0 0,4-5 0 0,-5 7-1 16,1-2 0-16,4 0 0 0,-5 2 4 15,2-3-4-15,1 0-1 0,-1 5 3 0,2-3 0 16,-1-2 0-16,4 1-3 0,-8 5 6 0,6-3-8 0,-3 3 2 16,1-2 0-16,-1 0 1 0,1 1 1 0,-10 3-2 15,20-4 1-15,-13 3 2 0,-7 1 3 16,15-2-1-16,-4-3-7 0,-11 5 4 0,14-3-1 0,-14 3 2 16,15-3-3-16,-15 3 2 0,17 0 2 0,-17 0-4 15,13 0 2-15,-13 0-2 0,14 0 2 0,-14 0 2 16,0 0-7-16,13 0 8 0,-13 0-5 0,0 0 1 15,10 5 3-15,-10-5-3 0,11 1-2 0,-11-1 5 16,0 0-2-16,9 5 0 0,-9-5-2 0,7 3-2 16,-7-3 3-16,0 0 2 0,5 14-4 0,-5-14 3 15,1 8 1-15,-1-8 0 0,3 12 0 0,-3-12 1 16,0 12 3-16,0-12 3 0,-3 18 6 0,2-10-2 16,1-8-1-16,-6 22 1 0,3-13 1 0,-3 6-3 0,3-4 2 15,0-1 1-15,1 4 0 0,-2-2 4 0,2 1-4 16,-4 0 1-16,2-4 2 0,1 0-3 0,-1 4 2 15,-1-1 0-15,2-1-2 0,2-1-2 16,1-10 2-16,1 16 2 0,-1-16-1 0,0 18 2 0,3-8 3 16,-3-10 1-16,6 18 3 0,-1-11 1 0,0 0 0 15,1 1-1-15,2-2 0 0,1-1-3 16,-2 0 0-16,4-1-1 0,1 2-5 0,-12-6-2 0,16 3 2 16,-5-1 4-16,-11-2-3 0,16 0-3 0,-6 0-12 15,-10 0-15-15,15 0-17 0,-15 0-15 0,14 0-23 16,-14 0-21-16,13 0-35 0,-13 0-37 0,11-5-201 15,-11 5-395-15,7-10 175 0</inkml:trace>
        </inkml:traceGroup>
      </inkml:traceGroup>
    </inkml:traceGroup>
    <inkml:traceGroup>
      <inkml:annotationXML>
        <emma:emma xmlns:emma="http://www.w3.org/2003/04/emma" version="1.0">
          <emma:interpretation id="{FCFB7886-6FEF-4019-850A-CDD81AA6E8B2}" emma:medium="tactile" emma:mode="ink">
            <msink:context xmlns:msink="http://schemas.microsoft.com/ink/2010/main" type="paragraph" rotatedBoundingBox="5972,5076 13065,3027 13529,4632 6435,66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8B75F92-760D-49D7-A95D-A2E31086E082}" emma:medium="tactile" emma:mode="ink">
              <msink:context xmlns:msink="http://schemas.microsoft.com/ink/2010/main" type="line" rotatedBoundingBox="5972,5076 13065,3027 13529,4632 6435,6681"/>
            </emma:interpretation>
          </emma:emma>
        </inkml:annotationXML>
        <inkml:traceGroup>
          <inkml:annotationXML>
            <emma:emma xmlns:emma="http://www.w3.org/2003/04/emma" version="1.0">
              <emma:interpretation id="{8990A90D-5278-4146-A07E-77F6F849736B}" emma:medium="tactile" emma:mode="ink">
                <msink:context xmlns:msink="http://schemas.microsoft.com/ink/2010/main" type="inkWord" rotatedBoundingBox="5972,5076 8600,4317 9064,5922 6435,6681"/>
              </emma:interpretation>
            </emma:emma>
          </inkml:annotationXML>
          <inkml:trace contextRef="#ctx0" brushRef="#br0" timeOffset="20078.75">4931 4862 31 0,'0'0'235'0,"0"0"-20"0,22-32-15 0,-10 22-20 15,4 3-15-15,1-2-12 0,5-2-9 0,3 0-9 0,2-4-8 16,8 0-9-16,2-4-6 0,2 2-8 16,-4 2-7-16,4 1-6 0,-3-4-5 0,3-1-10 15,-2-3-6-15,0 2-7 0,1-2-10 0,2 0-6 0,-6 0-1 16,3-1-5-16,-4-4-5 0,2 3-1 0,-3-2-4 16,1-1-5-16,-3 0-5 0,1-3-3 15,-4 3 5-15,-7 4-7 0,8-5 0 0,-15 2-3 0,7-5-1 16,-4 8-2-16,-4-2-2 0,-2 0 0 0,1 1-2 15,-2-4-1-15,-3 3 2 0,-3-1-5 0,-3 4 1 16,0 4-2-16,3 0 4 0,-6 1-5 0,3 0 5 16,-3 1-6-16,-3 4 0 0,0-3 0 0,3 9-1 15,-2-3 2-15,5 9 0 0,-8-9-5 0,-3 6 4 0,11 3-7 16,-13 0 5-16,13 0-1 0,-23 4-1 16,7 6 3-16,1-3 0 0,-6 7-1 0,3 3 2 15,-3 0 1-15,-1 1-5 0,-8 7 2 0,5 1 0 0,-5 3 0 16,2 4 0-16,-4 0 1 0,2 2 0 0,-2 1 2 15,5-2-1-15,-5 4 4 0,4-2-4 16,1 5 4-16,5 1 0 0,-3 0 0 0,7-6 2 0,0 6 1 16,1 0-8-16,4-1 8 0,0-2-1 0,1-1-2 15,4 1 5-15,8-9-6 0,0 5 4 0,0-6-2 16,5-4 2-16,4-1-1 0,1 0 0 0,5-2-1 16,4-2 2-16,1 0-2 0,12 2 2 0,-6-5 0 15,4-7 1-15,8 9-5 0,1-8 3 0,0-2-3 16,1-3-6-16,1-1 0 0,-12-5-2 0,10-4 1 15,-6 3 1-15,6-5-3 0,-11-3 3 0,5 1-1 16,-6-3 1-16,1-2-3 0,-3-1 4 0,-1-2 0 16,-1 1-2-16,-1-2 4 0,-3 1-4 0,-2-1 9 0,-4 3 13 15,-2 3 7-15,-2-2 7 0,0 6 4 0,-6-1 1 16,4-1 3-16,-7 9 0 0,6-12-3 16,-6 12-4-16,7-7-4 0,-7 7-7 0,0 0-3 0,0 0-1 15,0 0-5-15,0 0 2 0,0 0-3 0,0 0 0 16,0 0-5-16,-13 36 0 0,13-29 3 0,-10 6-1 15,7 0-2-15,0 2 0 0,0-1 1 0,-3-1-2 16,6 2-1-16,0 1 0 0,-3-4 1 0,1 2 0 16,-1-5 1-16,3-9 1 0,3 20-4 0,-6-11-6 15,3-9-13-15,8 17-12 0,-2-10-22 0,-6-7-19 16,9 11-20-16,-6-6-26 0,-3-5-23 0,13 6-41 16,-13-6-61-16,13-2-172 0,-13 2-444 0,9-8 197 15</inkml:trace>
          <inkml:trace contextRef="#ctx0" brushRef="#br0" timeOffset="20304.5">6246 4484 20 0,'0'-13'290'0,"0"-5"-18"0,0-1-15 0,3 7-23 15,-3 1-18-15,0 0-23 0,0 11-17 0,0 0-24 16,0-19-14-16,0 19-23 0,6-4-15 0,-6 4-24 15,0 0-18-15,19 1-22 0,-19-1-24 0,14 11-23 16,-5 2-12-16,1-3-12 0,-1 7-23 0,-1-4-11 16,0 3-8-16,0 8-17 0,4-2-1 0,-5-2-20 15,2 4 10-15,0-8-7 0,-1 6-15 0,-2-5-111 16,1-1-257-16,-1 2 114 0</inkml:trace>
          <inkml:trace contextRef="#ctx0" brushRef="#br0" timeOffset="20818.93">6440 4730 205 0,'6'10'82'0,"-3"-3"7"0,-2 3 15 0,-1-10-2 0,3 15 3 16,-3-15 4-16,6 13 1 0,-6-13-2 15,0 11-2-15,3-3 1 0,-3-8-3 0,6 14-5 16,-6-14-3-16,2 17-3 0,1-12-6 0,0 4-17 0,-3-9 5 16,3 17-4-16,3-12-5 0,-3 4-7 0,-3-9-6 15,7 17-5-15,-4-12-6 0,3 3-1 16,-6-8-6-16,10 13-2 0,-4-8 2 0,0 2-8 0,5-3 0 16,-4 2-5-16,2-2-2 0,-9-4 2 0,20 4-1 15,-10-4-3-15,5-3-3 0,4 2-4 0,-5-3 1 16,5 2-2-16,-2-6 2 0,-1 3-4 0,3-3-2 15,4-4 5-15,-1-1-6 0,0 2 0 0,5-4 2 16,-7 3-3-16,2-6 0 0,0 7-3 0,-5 1 4 16,-1-1 1-16,-2 1 8 0,2-1 11 0,-7 1 6 15,4 5 4-15,-4-1 6 0,-1 1-9 0,1 0 2 16,-9 5-6-16,10-5-5 0,-10 5-1 0,9-1-3 16,-9 1 0-16,0 0-4 0,0 0-2 0,8 11-1 0,-8-11-4 15,0 16 6-15,0-5-7 0,0-11 0 16,0 24 1-16,-3-12-5 0,-2 1 3 0,5-2 2 15,0 1-2-15,-3-2 3 0,3-10-4 0,0 20-1 0,0-10-2 16,0-10 5-16,3 17-3 0,-3-7 2 0,0-10 1 16,8 13 3-16,-2-8-4 0,3 2 0 0,1-3 0 15,-1 0-2-15,7-4-2 0,1 3 3 0,2-2-2 16,8-2 0-16,-2-2 1 0,5-2 1 0,12-2-6 16,-3 1-2-16,2-5-6 0,-2 1 6 0,4-2-4 15,-1 1 4-15,0 0-3 0,-3 0 3 0,-6 3-3 16,-5 1 2-16,2 1-1 0,-2-1 1 0,-4 0 2 15,-5 5 0-15,1-1-2 0,-4 1-1 0,1 2-1 16,-3 2 4-16,0 1-4 0,-4-1 3 0,2 2-2 16,-4 5 0-16,1-3 3 0,-3 2-2 0,-2 6-6 15,-1 0-25-15,-6 2-10 0,3 1-23 0,-4-1-22 0,-5 8-34 16,-5 2-41-16,1-3-78 0,-5 1-135 0,-9 5-408 16,-1-1 182-16</inkml:trace>
        </inkml:traceGroup>
        <inkml:traceGroup>
          <inkml:annotationXML>
            <emma:emma xmlns:emma="http://www.w3.org/2003/04/emma" version="1.0">
              <emma:interpretation id="{2DA39326-682B-42BE-82B6-CBA841D2FE15}" emma:medium="tactile" emma:mode="ink">
                <msink:context xmlns:msink="http://schemas.microsoft.com/ink/2010/main" type="inkWord" rotatedBoundingBox="10373,3993 13115,3201 13403,4196 10660,4988">
                  <msink:destinationLink direction="with" ref="{C100AAC4-EDEC-49E8-835F-030D130EFDEE}"/>
                </msink:context>
              </emma:interpretation>
            </emma:emma>
          </inkml:annotationXML>
          <inkml:trace contextRef="#ctx0" brushRef="#br0" timeOffset="30613.64">9294 3493 177 0,'0'0'204'16,"0"0"-18"-16,0 0-19 0,0 0-16 0,0 0-16 15,0 0-14-15,0 0-9 0,0 0-3 0,0 0-4 16,0 0 0-16,18 16-2 0,-16-9-2 0,4 1-5 15,-2 1-5-15,-1 4-8 0,2 3-3 0,-4-4-7 16,4 3-5-16,1 0-5 0,-2 1 0 0,-1 1-4 16,0 1-8-16,0-1-6 0,-2 0 0 0,1 1-5 15,1-1-4-15,0-1-4 0,-2 0-2 0,2 4-2 16,-3-5-4-16,3 2-3 0,-3-1-1 0,3-2-1 16,-3-1-4-16,3 2 0 0,-3-1-2 0,3 1 0 15,-3-8-4-15,3 4 2 0,-3-11-1 0,0 21 2 16,2-13-4-16,-2-8 2 0,3 16-1 0,-3-16-1 15,0 14 0-15,0-14-3 0,3 9 0 0,-3-9 0 0,0 0 0 16,1 11 1-16,-1-11 1 0,0 0 0 0,0 0 0 16,0 0-2-16,0 0 1 0,0 0-2 0,0 0-1 15,0 0 3-15,0 0-3 0,0 0 2 0,12-24 0 16,-12 24-2-16,8-21-3 0,-1 11 4 0,-2-7-2 16,2 5 1-16,1-7-2 0,2 1 0 0,-1-2-5 15,1 2-1-15,4-6 0 0,1 2-3 0,-2 0 1 16,2-4 2-16,1 5-4 0,-1-1 2 0,0-2-1 15,2 6 3-15,2-5-1 0,-6 4 3 0,7 0-3 16,-10 7 6-16,8-6-7 0,0 1 5 0,-6 4-3 16,3 2 2-16,-5 0 0 0,4 2 3 0,2 1-3 0,-5 1 0 15,2 0-3-15,-3 1 1 0,-1-1 2 0,2 6-3 16,-11 1 1-16,16-6 4 0,-5 5-4 16,-11 1 1-16,13-4 0 0,-13 4 3 0,15 1-2 0,-15-1-4 15,12 4 4-15,-12-4-3 0,12 9 1 0,-9-1 3 16,3-1 0-16,-2 6-5 0,2-1 12 0,-6-1 4 15,2 5-2-15,-2 1 1 0,1 0 3 0,-1 2 2 16,2 2 1-16,-2-3 0 0,0 1 0 0,0 4 1 16,-2-4-2-16,2-1-3 0,-1 4-2 0,1 0 7 15,-2 1-3-15,-1-4-2 0,3-3 0 0,0 3-3 16,0-3 1-16,-3 4 2 0,3-9-6 0,0 6 1 16,3-3-9-16,-6-3-5 0,3 2-17 0,0-13-17 15,0 18-23-15,3-8-14 0,-3-10-23 0,5 14-12 0,-5-14-21 16,1 9-28-16,-1-9-233 0,0 0-430 15,0 0 191-15</inkml:trace>
          <inkml:trace contextRef="#ctx0" brushRef="#br0" timeOffset="31111.4">10280 2842 49 0,'0'0'162'0,"9"-11"-3"15,-4 5-6-15,-5 6-3 0,7-11-6 0,-7 11-7 16,7-9-8-16,-7 9-2 0,11-7-6 16,-11 7 3-16,3-9-6 0,-3 9-5 0,0 0-12 0,7-7-9 15,-7 7-16-15,0 0-10 0,0 0-4 0,0 0-6 16,0 0-8-16,0 0 1 0,0 0-5 0,3 35 4 15,-6-24-1-15,2 3 1 0,-1 3 1 0,2 4-10 16,-1-2 9-16,-2 6-6 0,3-3-5 0,-2 3-2 16,-2 1-3-16,4-2 1 0,-3-1-9 0,0-6 2 15,3 7-4-15,-2 0 0 0,1 0-5 0,0-1 3 16,1-6-5-16,-3 0 1 0,1 1-2 0,1 0 3 16,-4-4-14-16,4-2-14 0,-1 4-15 0,-1-3-19 15,2-6-13-15,-1 4-24 0,2-11-17 0,-3 14-17 0,3-14-17 16,5 12-27-16,-5-12-208 0,9 4-397 15,-9-4 175-15</inkml:trace>
          <inkml:trace contextRef="#ctx0" brushRef="#br0" timeOffset="31423.68">10654 3173 23 0,'0'0'202'0,"0"0"-11"16,3-9-17-16,-3 9-20 0,9-5-14 0,-9 5-13 16,0 0-6-16,20-4-8 0,-8 4-6 0,-12 0-7 15,22-4-4-15,-10 2-6 0,6 0-5 0,1 0 0 16,-1 2-5-16,2-2-4 0,5 2-1 0,0-1-5 16,4 1-3-16,-2-4-7 0,-1 4-4 15,-6 0-6-15,10-1-6 0,-4 2-3 0,-6 3-5 0,1-4-3 16,-2 0-4-16,0 0-1 0,-4 0-1 0,0 0-6 15,-3 0 3-15,0 0-11 0,-12 0-2 0,20 1-8 16,-20-1-4-16,13 0-15 0,-13 0-13 0,0 0-20 16,0 0-18-16,13-1-21 0,-13 1-21 0,0 0-14 15,0 0-12-15,0 0-24 0,0 0-154 0,-31-25-339 0,24 21 150 16</inkml:trace>
          <inkml:trace contextRef="#ctx0" brushRef="#br0" timeOffset="31699.82">11002 2929 143 0,'0'0'201'0,"0"0"-11"0,0 0-11 15,4-12-8-15,-4 12-13 0,0 0-13 0,0 0-14 16,6-8-14-16,-6 8-13 0,0 0-14 0,0 0-8 16,0 0-10-16,0 0-2 0,0 0-4 0,0 0 0 15,0 0-7-15,-9 36 4 0,4-22 0 0,3-1-5 16,-2 3-5-16,1 1-3 0,-6 1-8 0,0 3-4 15,-5 0-1-15,7-4-2 0,-4 4-5 0,4 1-1 16,1-5-1-16,0 0-6 0,3 1-2 0,-4 2 4 16,1-2-4-16,0-2-16 0,1-1-20 0,2 0-15 15,0-6-9-15,0 2-17 0,2 0-10 0,1-11-11 16,-5 13-9-16,5-13-21 0,5 11-16 0,-5-11-17 16,9 3-178-16,-9-3-345 0,15 0 153 0</inkml:trace>
          <inkml:trace contextRef="#ctx0" brushRef="#br0" timeOffset="32456.99">11833 2941 162 0,'0'0'189'0,"3"-12"-9"0,-3 12-4 15,0 0-7-15,0 0-12 0,0 0-15 0,0 0-8 16,0 0-5-16,-9-18-13 0,9 18-9 0,0 0-14 15,-20-3 3-15,8 4-6 0,12-1-5 0,-23 0-7 16,3 1-1-16,2 0-7 0,-1 5-3 0,2-2-8 16,-2-1-5-16,0 3-6 0,-1 0-4 0,2 1-1 15,-1 0-7-15,4 2-2 0,2-1-3 0,1-1-6 16,1 1 1-16,-1 2-4 0,2 1 0 0,2-2-3 16,5 0-4-16,-2-2 2 0,5-7 0 0,-6 15 0 0,4-10-4 15,2-5 0-15,0 0 1 0,3 22-2 0,3-17-1 16,0 2-1-16,3-4-1 0,1 3-1 15,4-1 4-15,1 2-7 0,-2-1 2 0,5-1-3 16,7-2 3-16,-7 4-1 0,0-4 0 0,2 1 0 0,-1-2-3 16,-3 2 0-16,1-6 2 0,-2 4-1 0,0-2 2 15,-3 0-6-15,-1 0 2 0,-11 0 1 16,18 0 3-16,-18 0-1 0,14 0-1 0,-14 0-3 0,0 0 5 16,15 0-4-16,-15 0 0 0,0 0 0 0,0 0 0 15,0 0-2-15,0 0 1 0,0 0-2 0,0 0 2 16,0 0-6-16,-35 6 5 0,19-4-1 0,6 0 0 15,-4 4-3-15,-2-3 7 0,1 3-4 0,1-2 2 16,-1 3-3-16,-1-3 1 0,3 3-2 0,-1 3 1 16,1-3-1-16,-1 2 5 0,-1 0-6 0,5-6 7 15,0 7-4-15,-1-5 3 0,4 4-4 0,-2-4 4 16,0 1 2-16,9-6-1 0,-9 11-2 0,3-4 1 16,6-7-1-16,-2 13 5 0,2-13-4 0,0 0 2 15,6 15-1-15,2-9 0 0,-1-2 1 0,5 2 1 0,3-1 0 16,3 0-1-16,1 0-1 0,5 1 3 15,3-3-2-15,4-2-1 0,-2 3-1 0,2-1 1 16,-3 1 2-16,4-4-4 0,-1 1 1 0,-3 1 1 0,4-2-2 16,8 1 1-16,-13-2-12 0,-2-2-10 15,-1-1-13-15,1 0-6 0,-5 1-15 0,-1-1-6 16,1 1-6-16,-6 2-13 0,-3-1-11 0,-2-2-19 0,0 1-18 16,-9 3-22-16,10-8-28 0,-10 8-173 0,0 0-379 15,0 0 167-15</inkml:trace>
        </inkml:traceGroup>
      </inkml:traceGroup>
    </inkml:traceGroup>
    <inkml:traceGroup>
      <inkml:annotationXML>
        <emma:emma xmlns:emma="http://www.w3.org/2003/04/emma" version="1.0">
          <emma:interpretation id="{E50D682A-C602-451A-9FDD-FFA8C40927BA}" emma:medium="tactile" emma:mode="ink">
            <msink:context xmlns:msink="http://schemas.microsoft.com/ink/2010/main" type="paragraph" rotatedBoundingBox="6523,6508 19585,5079 19744,6526 6681,79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F6C1550-AC78-4F5F-87C9-C27027F94CA1}" emma:medium="tactile" emma:mode="ink">
              <msink:context xmlns:msink="http://schemas.microsoft.com/ink/2010/main" type="inkBullet" rotatedBoundingBox="6606,7268 7161,7207 7203,7584 6647,7644"/>
            </emma:interpretation>
            <emma:one-of disjunction-type="recognition" id="oneOf0">
              <emma:interpretation id="interp0" emma:lang="tr-TR" emma:confidence="0">
                <emma:literal>↳</emma:literal>
              </emma:interpretation>
            </emma:one-of>
          </emma:emma>
        </inkml:annotationXML>
        <inkml:trace contextRef="#ctx0" brushRef="#br0" timeOffset="22370.74">5536 6435 174 0,'0'0'192'0,"0"0"-21"16,0 0-16-16,0 0-16 0,0 0-13 0,0 0-10 0,0 0-1 15,0 0-11-15,0 0-7 0,-24 22-6 0,18-14-8 16,-1 5-2-16,1-2-7 0,0-1-2 16,-3 3-13-16,4 3 0 0,-4-2-5 0,2-1-9 0,1 4-3 15,0-3-11-15,0-1 4 0,5-1-8 0,-5-2 0 16,3 4 0-16,-2-4-2 0,4-3 0 0,1-7-2 16,-5 17-3-16,2-12-1 0,3-5-4 0,-6 9 1 15,6-9 5-15,0 0 12 0,0 0 3 0,0 13-8 16,0-13-2-16,0 0 0 0,0 0-1 0,0 0-4 15,0 0-1-15,0 0-5 0,29-24 0 0,-19 13-5 0,-1 2 2 16,4-4 0-16,1 1-4 0,-2 0-6 16,4-6 0-16,4 4-7 0,-3-4 0 0,3 1-1 15,-1-1-1-15,1 1 0 0,-4 0 6 0,2 3-9 16,-2 2 6-16,-2-1 0 0,-2-1 0 0,1 2-1 0,1-1 0 16,-3 3 1-16,3 0 1 0,-4 1 0 0,-1 2-1 15,-1 2 0-15,4-2-1 0,-5 4-1 0,2-2 3 16,-9 5 2-16,19-6-3 0,-8 1 2 0,-11 5-1 15,15 0-3-15,-15 0 6 0,15 0-4 0,-15 0 2 16,18 5-1-16,-11-2 6 0,-7-3 2 0,12 14 1 16,-5-7 3-16,-1 0 2 0,2 4-2 0,-2 3 2 15,0-2 0-15,-3 2-3 0,1-3 3 0,-1 2 2 16,0 2-6-16,-3 0 4 0,3 2-5 0,0-2 0 16,0 2 2-16,0-3-2 0,-6 4 2 0,6-1 1 15,-1-2-15-15,-2 3-17 0,3-2-17 0,0-3-19 16,-3 2-19-16,3-2-18 0,-3 1-27 0,6-7-35 15,-2 1-193-15,2-2-381 0,-6-6 168 0</inkml:trace>
      </inkml:traceGroup>
      <inkml:traceGroup>
        <inkml:annotationXML>
          <emma:emma xmlns:emma="http://www.w3.org/2003/04/emma" version="1.0">
            <emma:interpretation id="{3C360547-0867-4D04-B8EB-5FF678F1F98F}" emma:medium="tactile" emma:mode="ink">
              <msink:context xmlns:msink="http://schemas.microsoft.com/ink/2010/main" type="line" rotatedBoundingBox="7468,6404 19585,5079 19744,6526 7626,7852"/>
            </emma:interpretation>
          </emma:emma>
        </inkml:annotationXML>
        <inkml:traceGroup>
          <inkml:annotationXML>
            <emma:emma xmlns:emma="http://www.w3.org/2003/04/emma" version="1.0">
              <emma:interpretation id="{F45E409B-53BA-41D5-B60B-3D4979E43CBB}" emma:medium="tactile" emma:mode="ink">
                <msink:context xmlns:msink="http://schemas.microsoft.com/ink/2010/main" type="inkWord" rotatedBoundingBox="7564,7290 9797,7046 9846,7495 7614,7740"/>
              </emma:interpretation>
            </emma:emma>
          </inkml:annotationXML>
          <inkml:trace contextRef="#ctx0" brushRef="#br0" timeOffset="27361.6">6346 6523 104 0,'0'0'157'16,"0"0"-10"-16,0 0-6 0,0 0-11 0,0 0-11 15,0 0-2-15,0 0-10 0,0 0-9 0,0 0-7 16,0 0 0-16,0 0-8 0,0 0-5 0,0 0-5 16,0 0-10-16,0-19-5 0,0 19-1 0,0 0-7 15,0 0-4-15,9-5-5 0,-9 5-4 0,0 0-2 16,13-3-3-16,-13 3-10 0,0 0 1 0,20 0-3 15,-20 0-6-15,19 3 4 0,-9-3-4 0,7 3 5 16,1-3-5-16,0 0-2 0,4 0 0 0,3 4-3 16,1-4-2-16,1 1-7 0,1 3 8 0,5-3-2 15,-6 4-2-15,1-5 4 0,2 2-1 0,-2-2 3 0,2 4-7 16,-2-4-1-16,2 1-4 0,-2-1 5 0,2 2 2 16,-10-2 2-16,5 2-5 0,2-2 0 0,-2 0 1 15,-5 2-3-15,-4-4 2 0,3 2 0 0,-2 0 0 16,-4 0 0-16,-1 0-3 0,-12 0 5 0,24 0-8 15,-15-2 9-15,-9 2-5 0,19-2 2 0,-8 1-2 16,-11 1 1-16,15 1-4 0,-15-1 4 0,13-1-2 16,-13 1-1-16,14-3 3 0,-14 3-2 0,0 0 1 15,16 0 4-15,-16 0-4 0,16 0-1 0,-16 0 3 16,15 0-3-16,-15 0 1 0,14 0 2 0,-14 0-1 16,19 0 2-16,-19 0 0 0,13 3-2 0,-13-3 1 15,20-3-1-15,-20 3-3 0,13 0 4 0,-13 0-1 16,12 0 2-16,-12 0 3 0,14-3 3 0,-14 3-1 0,10-4 4 15,-10 4 3-15,9-4 0 0,-9 4 2 0,0 0-4 16,10-5 8-16,-10 5-2 0,6-8-4 0,-6 8 2 16,0 0 0-16,6-8 2 0,-6 8-1 0,0 0-2 15,3-8-2-15,-3 8 0 0,0 0-4 0,0 0 2 16,0 0-13-16,0 0 8 0,0 0 1 0,3-13-6 16,-3 13 5-16,0 0-2 0,0 0-2 0,-12-10 3 15,12 10-3-15,-7-8 3 0,7 8-3 0,-15-6-1 16,8 2-5-16,7 4 3 0,-15-10 4 0,7 6-2 15,-1 2 2-15,-1-6-5 0,1 5 3 0,-5-1 3 0,14 4-7 16,-16-10 5-16,7 5-1 0,2 1-1 16,7 4 0-16,-17-8 4 0,11 4-3 0,6 4 1 0,-13-7 1 15,13 7 1-15,-12-7 2 0,12 7 0 16,-8-7-2-16,8 7 5 0,-11-6 0 0,11 6-1 16,0 0-1-16,-8-7-4 0,8 7 3 0,0 0-1 0,-12-5-3 15,12 5 3-15,0 0-1 0,0 0-1 0,-7-6-3 16,7 6 2-16,0 0-2 0,0 0 1 15,0 0 1-15,0 0-5 0,0 0-5 0,0 0 7 0,0 0-4 16,0 0 4-16,0 0-1 0,0 0 1 0,0 0-1 16,0 0 0-16,0 0 1 0,0 0 2 0,0 0 1 15,0 0-1-15,0 0-2 0,19 27 3 0,-11-19-3 16,1-6 0-16,4 3 1 0,-1 2 1 0,-2-1-2 16,4 1 0-16,-2 0 3 0,-2-1-3 0,4-1 1 15,-6-1 0-15,3 4-1 0,-2-3 1 0,1 1-7 0,-4-1 8 16,5-1-1-16,-11-4-6 0,15 11 4 15,-8-6 3-15,-1 0-4 0,-6-5 4 0,9 10-3 16,-5-5 0-16,5 0-1 0,-9-5 1 0,8 7 1 0,-2-3-1 16,-6-4 2-16,10 10-1 0,-10-10 2 15,9 11-1-15,-6-9-1 0,-3-2 0 0,8 11 0 16,-8-11 3-16,6 8-3 0,-3-2 0 0,-3-6-4 0,6 11 1 16,-6-11 2-16,4 13-1 0,-4-13 2 0,0 11-2 15,0-11 0-15,0 11 2 0,0-11-3 0,0 0 5 16,-4 20-1-16,4-20 0 0,-6 13-5 0,-3-8 5 15,4 5-1-15,-4-6 2 0,3 6-5 0,6-10 3 16,-16 11 2-16,8-2 3 0,-1-7-1 0,-1 5 0 16,-2 1-4-16,-1-1 2 0,7-2 1 0,-5-2 0 15,4 2 0-15,7-5-2 0,-18 10 1 0,4-6 1 0,4-2-12 16,1 2-5-16,2 1-17 0,7-5-2 16,-15 6-11-16,15-6-13 0,-11 11-8 0,11-11-7 0,-6 6-1 15,6-6-13-15,0 0-4 0,0 0-18 16,0 0-16-16,17 14-20 0,-8-10-152 0,4-4-321 15,3-3 141-15</inkml:trace>
          <inkml:trace contextRef="#ctx0" brushRef="#br0" timeOffset="27885.13">7733 6496 97 0,'0'0'176'0,"0"0"-12"16,0 0-18-16,0 0-21 0,0 0-6 0,0 0-7 16,0 0-13-16,0 0-6 0,0 0-7 0,0 0-6 0,0 0-6 15,0 0-6-15,0 0-5 0,0 0-2 0,-8 21 4 16,8-21-5-16,0 0-6 0,2 16-3 15,-2-16 5-15,6 11-7 0,0-4 4 0,-6-7-2 0,10 11-3 16,-1-4-4-16,-1-2 1 0,7 0-3 0,-2 0-10 16,3 1 7-16,1-4-5 0,2-1-3 15,1 3 0-15,-1-4-7 0,0 2 0 0,1-2-4 0,4 0 0 16,-6 0-1-16,1 0-3 0,-6-2-2 0,7-2 1 16,-4 1 0-16,1-2-2 0,-4-1-4 0,2 1 5 15,-2 0-4-15,-2-2 2 0,-2-1-3 0,4 2-4 16,-7-1 4-16,2-3-3 0,-3 2-1 0,-2-2 3 15,3 3-4-15,-6 7-2 0,0-21 1 0,0 13 2 0,0 8-4 16,-9-23 2-16,-1 9-4 0,1 3 1 0,-4-3 0 16,-2 4 1-16,-9-3-3 0,2 2 0 15,-1-1 2-15,-1-1-1 0,-7 2-1 0,6 1 2 16,-2 2 0-16,0 1-2 0,2 2 2 0,-4-1 0 0,7 4-3 16,-2-1 1-16,5 2 0 0,2 1-2 15,4 1 3-15,-5-1-4 0,7 3-12 0,3-1-8 0,-3 3-5 16,11-5-18-16,-13 11-2 0,13-11-22 0,-3 13-10 15,3-5-18-15,0-8-25 0,7 16-24 0,2-4-170 16,-3-5-344-16,7 1 152 0</inkml:trace>
          <inkml:trace contextRef="#ctx0" brushRef="#br0" timeOffset="28350.04">8076 6480 68 0,'0'0'156'16,"0"0"-16"-16,0 0-6 0,0 0-19 0,0 0 1 0,0 0-13 16,10 2-6-16,-10-2-4 0,0 0-5 0,6 11-4 15,-6-11-1-15,0 11-3 0,0-11-4 16,0 0-6-16,0 16-2 0,0-16-5 0,6 17-2 0,-4-11-4 15,-2-6-2-15,3 16-1 0,0-9-1 0,3 0-5 16,0-1 3-16,1 0-4 0,-1 1-6 0,5-2 0 16,0 2-4-16,6 0-4 0,-4-2-4 0,4 0 1 15,2-3-4-15,0 2-4 0,7 0-3 0,1 0-2 16,-2-1-2-16,-1 0 1 0,1-3-1 0,-5 0 1 16,9-2-3-16,-5-2-2 0,-4-1-2 0,-2 0 1 15,1 1-2-15,-3-6 1 0,4 2-2 0,-4-5-2 16,-4 2 0-16,-1 0 1 0,0-2-3 0,-3 0 2 15,-2-1-2-15,-3-1-2 0,0 4 1 0,-3-9-2 0,-6 7 0 16,0-2 2-16,-2 0-2 0,-5 1-1 16,-12 1 0-16,5-1 1 0,-2 3 0 0,-3-2 0 15,-2 6-2-15,1-4 3 0,3 7-2 0,5 2 0 0,0 1 1 16,-3-2-3-16,1 6-7 0,3-1-11 0,0 3-12 16,2 1-12-16,-1 1-12 0,2 0-19 0,1-1-18 15,-2 1-23-15,5 2-20 0,4 1-183 0,0-5-347 16,6-5 154-16</inkml:trace>
        </inkml:traceGroup>
        <inkml:traceGroup>
          <inkml:annotationXML>
            <emma:emma xmlns:emma="http://www.w3.org/2003/04/emma" version="1.0">
              <emma:interpretation id="{A57BCA80-E7DA-460A-85F1-0AAA8AA27137}" emma:medium="tactile" emma:mode="ink">
                <msink:context xmlns:msink="http://schemas.microsoft.com/ink/2010/main" type="inkWord" rotatedBoundingBox="11346,5980 14667,5617 14825,7064 11504,7428"/>
              </emma:interpretation>
            </emma:emma>
          </inkml:annotationXML>
          <inkml:trace contextRef="#ctx0" brushRef="#br0" timeOffset="35983.89">10133 5263 28 0,'0'0'171'0,"0"0"-13"16,4-10-10-16,-4 10-13 0,0 0-6 15,0 0-12-15,6-7-5 0,-6 7-12 0,0 0 6 16,0 0-13-16,0 0 3 0,0 0-9 0,0 0-8 0,0 0-4 16,10-3-8-16,-10 3-11 0,0 0-7 0,0 0-3 15,0 0-4-15,0 0-10 0,0 0 1 0,0 0-5 16,0 0-1-16,0 0-3 0,0 0-1 0,3 25-4 15,-3-25-2-15,0 18-1 0,0-18-1 0,0 16 1 16,3-6-2-16,-1 1-2 0,-2-11 1 0,1 18-1 16,1-8-9-16,1-1 6 0,-3-9 0 0,0 20-1 15,3-11-6-15,-3-9 8 0,4 18 1 0,-1-11-2 16,0 3-5-16,-3-10 5 0,6 13-3 0,-4-6-5 16,-2-7 3-16,1 12 3 0,-1-12-5 0,2 11 3 0,-2-11-2 15,4 7 1-15,-4-7-4 0,0 0 5 16,5 10-3-16,-5-10 3 0,0 0-2 0,0 0-2 15,0 0 3-15,-3 13 3 0,3-13-5 0,0 0 2 0,0 0-1 16,0 0-1-16,0 0 6 0,0 0-3 0,0 0-1 16,0 0 2-16,0 0 0 0,0 0 0 0,0 0-2 15,0 0 0-15,0 0 0 0,0 0 0 0,0 0-1 16,13-24 2-16,-13 24-4 0,9-13 1 0,-6 5-1 16,3 0-10-16,1 0 12 0,-1 1 0 0,8-4-3 15,-2 3 0-15,-2-2 0 0,2-1 0 0,5 1 2 16,-4-1-3-16,3 1 4 0,1-1-1 0,-2 0-3 15,3-2 1-15,-4 7 0 0,3-6-2 0,-1 1-1 16,1 3 4-16,-4-2-1 0,4 4 0 0,-4-1-4 16,-3 4 4-16,2-7-2 0,0 6-2 0,-3-2 3 15,3 3 1-15,-1-1 0 0,-2 0-2 0,1 1-1 16,-3-5 2-16,-7 8 0 0,14-4-2 0,-14 4 2 0,13-3-1 16,-13 3-1-16,9-2 3 0,-9 2-4 0,0 0 4 15,18 2-9-15,-18-2 4 0,9 4 5 0,-3 2-1 16,1-1 0-16,-7-5 5 0,11 14-8 0,-5-4 9 15,-3 0 1-15,1 1-5 0,4 0 7 0,-5 2 2 16,1 4 1-16,2-6-6 0,-3 2 1 0,0 0 3 16,0-2-1-16,0 1-4 0,-1 1 2 0,-1-2 1 15,2-2-1-15,-3-9 1 0,0 19 1 0,0-11-9 16,0-8-7-16,-3 16-8 0,3-16-12 0,5 14-3 16,-5-14-18-16,1 13-6 0,-1-13-9 0,0 12-10 15,0-12-4-15,5 7-20 0,-5-7-16 0,0 0-2 16,10 7-38-16,-10-7-109 0,0 0-284 0,18-4 126 15</inkml:trace>
          <inkml:trace contextRef="#ctx0" brushRef="#br0" timeOffset="36380.48">11613 4960 144 0,'8'-7'160'0,"-8"7"-14"0,0 0-12 16,0 0-16-16,9-7-16 0,-9 7-8 0,0 0-6 15,0 0-5-15,0 0-10 0,0 0-5 0,0 0 4 16,0 0-3-16,-15 41 6 0,9-25-2 0,-3-1 0 15,-4 8-7-15,-5 0 0 0,-3 8 1 0,0 1 0 16,-4 3-5-16,-2 1-9 0,-2 3 7 0,-3-1-4 16,-4 3-2-16,6-3-1 0,-4 4-5 0,-2-6-2 15,2 6-2-15,5-1-3 0,-2-4-6 0,3-5-1 16,1 7-3-16,1-3 0 0,6-3-6 0,-4-4 1 16,3 1-4-16,4-7-1 0,-6 7-1 0,5-13 1 0,4 4-4 15,-1 0 0-15,3-7-6 0,3 1-13 0,-1-2-19 16,3-2-21-16,-2 3-19 0,4-7-30 15,-2 3-21-15,2-2-19 0,5-8-29 0,-7 7-181 0,7-7-370 16,0 0 163-16</inkml:trace>
          <inkml:trace contextRef="#ctx0" brushRef="#br0" timeOffset="37600.54">11420 5683 165 0,'7'-4'184'0,"-7"4"-14"0,16-7-15 16,-5 3-10-16,2-1-13 0,2-3-14 0,-1 1-13 0,1 2 2 16,4-2-12-16,3-5-9 0,-4 7-8 0,2-9-5 15,3 4-3-15,0-4-7 0,1 1-3 16,-2 2-5-16,-1-4-5 0,1 1-7 0,1-3-4 0,-2 1-2 16,2 0-6-16,0-1-3 0,1-1-3 0,-3 1 0 15,-2-3-4-15,2 0-2 0,0-2-1 0,-3 4-4 16,2-3 1-16,-2 0-5 0,-1 1-1 0,-4-1 1 15,-1 1-11-15,0 0 10 0,-5 5-2 0,2-3-1 16,-3 3-4-16,-1-2 3 0,-2 2-1 0,1-2 3 16,-2 4-1-16,-2 1-4 0,0 12-6 0,-2-19 0 15,2 19 5-15,-1-14-2 0,1 14 1 0,-11-11-5 16,11 11 2-16,-13-4 0 0,13 4 0 0,-16 2 2 16,16-2-2-16,-23 9 1 0,10-3 2 0,-1 5-1 15,-1 0 1-15,-2 6 5 0,3 0 1 0,-1 5-2 16,2 0 2-16,-1 2 2 0,2-1-5 0,5 2 2 15,1 0 2-15,0 1-1 0,5 3 0 0,-1-5 3 0,2 3-4 16,2-1 3-16,2-1-1 0,2-2-3 16,1-2 4-16,-1-3-5 0,8 1 2 0,-5-3 1 15,3-3 0-15,3 0-4 0,-2-1 6 0,0-4-6 0,1 3 2 16,2-2 0-16,-1-5 4 0,2-1 1 0,-1-1-4 16,0-2 1-16,4-2-4 0,-2 1-1 0,0-3 2 15,-2-2 0-15,2 1 1 0,-3-2 0 0,0 2-3 16,-2 1 2-16,1-2-4 0,-2 1-4 0,-2-1 8 15,-3 1 0-15,2 0 1 0,-9 5 6 0,14-4-1 16,-14 4 0-16,10-6-2 0,-10 6 1 0,0 0-2 16,14-4-1-16,-14 4 0 0,0 0 1 0,13 0-3 15,-13 0-1-15,0 0-1 0,16 6 4 0,-16-6 1 16,17 4 5-16,-8-3 0 0,3 2 5 0,-3-2 2 16,-9-1 1-16,25 5-3 0,-7-1 3 0,-3-2-2 0,3-2 1 15,6 2-5-15,-5 0 2 0,-1-4 0 0,1 2 2 16,-2-4 0-16,-1 0 2 0,1-1-1 15,0 1-3-15,1-1 0 0,-3-5 2 0,-1 3-5 0,-2-2 3 16,-3 0-4-16,1 0-1 0,-3-6-1 0,-4 8 1 16,0-7-3-16,-1-1-3 0,-7 3 0 0,2-2-1 15,-7 3-1-15,0-3 0 0,-7 4 0 0,2 1-2 16,-10-3-4-16,8 4-3 0,-2 2-8 0,0-1-4 16,-1 3-6-16,1 1-6 0,0 3-9 0,1 0-11 15,0 5-10-15,0-1-1 0,3 1-3 0,3 1 0 16,-1 2-8-16,2-1-1 0,7 0-3 0,-2 8-8 15,1-5 4-15,4 1-11 0,2 5 1 0,1-2 0 16,2 3-2-16,2-3-3 0,0-1 9 0,3 3 3 16,3-2 9-16,-3-1 7 0,1 1 4 0,1-4 0 15,1 5 11-15,1-6 10 0,-1-1 16 0,2 2 8 16,-7-2 12-16,6-2 17 0,-2-1 15 0,-1 1 11 16,1-3 9-16,-2 4 8 0,3-5 2 0,0 1 2 15,-4 2 2-15,4 2-7 0,-3-4 0 0,3-1-12 0,2 4 8 16,-1 1 0-16,-1 2-1 0,0-2-1 15,1 1-4-15,-2-1-3 0,4 2 5 0,-5 2-7 0,1 0 0 16,-2 1-3-16,1 0-3 0,-2 0-8 0,0 0 7 16,0 2-10-16,-4 2 9 0,4-1 0 0,-4 2-1 15,-2-1-4-15,2 2 3 0,-2-1-3 0,-1 1-4 16,1 6 7-16,-4 1-5 0,-1-1-1 0,-1 4 1 16,-1-4 0-16,-2 5-3 0,-1-5 2 0,1 4-1 15,-3-1 3-15,-4-2-2 0,4-4-1 0,-2 4-1 16,-3-4 4-16,-2-2 1 0,1-1-2 0,-3-3 3 15,-2-1 0-15,-3-4-4 0,-3-2 3 0,2 0-2 16,1-5 1-16,-7 1-4 0,2-4 2 0,-1-4-1 16,1-2-3-16,-1 0-3 0,1-1 3 0,-8-6-6 15,13 3 2-15,-1-2-2 0,5-3 2 0,-3 0 0 16,5 0-5-16,7 1-7 0,2 1-11 0,-1-3-16 16,7 0-14-16,0-2-18 0,6 1-17 0,6-4-17 0,0 0-23 15,9 0-26-15,1-2-29 0,12-4-191 0,-2-4-389 16,5 3 172-16</inkml:trace>
          <inkml:trace contextRef="#ctx0" brushRef="#br0" timeOffset="38018.22">13053 5464 155 0,'0'0'169'0,"0"0"-16"0,0 0-11 0,0 0-12 15,0 0-5-15,0 0-11 0,0 0-9 0,0 0-5 16,0 0-3-16,-12 33-11 0,12-33 2 0,-5 14-4 16,2-7-5-16,3-7-5 0,-4 17-4 0,4-17-8 15,-3 13-4-15,3-13 0 0,-5 12-6 0,5-12-4 16,-1 8-5-16,1-8 0 0,0 0 1 0,-2 11-1 16,2-11 6-16,0 0-1 0,0 0-2 0,0 0-2 0,11 9-7 15,-11-9-1-15,16-4-3 0,-16 4-1 16,23-3-6-16,-13-3-2 0,6-1-3 0,-1 2-3 15,3-1-2-15,8-5 0 0,-1-2-1 0,2 2-1 16,-3 0-4-16,1 1-3 0,0-1 1 0,2-1-5 0,0 2-1 16,-3 1 4-16,-5 2-3 0,2-3 0 0,-4 5 1 15,-4 0 0-15,-3 0-5 0,2 2 5 16,-4 0-4-16,-8 3-1 0,13-4-2 0,-13 4 2 0,11 0-3 16,-11 0 5-16,10 7-2 0,-10-7 2 0,9 13-5 15,-4-3 3-15,0 3 3 0,-3 0-2 0,-1 0 0 16,4 5 2-16,-1 0-4 0,-2 6-6 0,1-3-18 15,-3 6-18-15,3-2-16 0,-3-1-19 0,0 4-29 16,-3-2-34-16,3 1-56 0,-2-4-148 0,1-6-374 16,1 3 165-16</inkml:trace>
        </inkml:traceGroup>
        <inkml:traceGroup>
          <inkml:annotationXML>
            <emma:emma xmlns:emma="http://www.w3.org/2003/04/emma" version="1.0">
              <emma:interpretation id="{53B06A42-424B-4E61-9602-28AEB35ED89D}" emma:medium="tactile" emma:mode="ink">
                <msink:context xmlns:msink="http://schemas.microsoft.com/ink/2010/main" type="inkWord" rotatedBoundingBox="17221,6069 19664,5802 19726,6364 17282,6631"/>
              </emma:interpretation>
            </emma:emma>
          </inkml:annotationXML>
          <inkml:trace contextRef="#ctx0" brushRef="#br0" timeOffset="42974.01">16070 5363 120 0,'-17'0'214'0,"17"0"-26"0,0 0-18 16,0 0-12-16,0 0-11 0,-1 12-13 0,1-12-10 16,-2 10-12-16,2-10-7 0,0 0-11 0,-3 17-4 0,3-17-8 15,-1 16-10-15,-1-9-2 0,2-7-4 0,-1 17-7 16,1-7-3-16,0-10-5 0,-5 12-7 15,4-2-5-15,1-10-2 0,0 13-5 0,0-13-1 0,-5 14-2 16,5-14-1-16,-1 14-9 0,1-14 3 0,0 0-1 16,0 11 0-16,0-11-5 0,0 0-3 0,0 0 0 15,0 0 6-15,-3 10-4 0,3-10-3 0,0 0 0 16,0 0 1-16,0 0-2 0,0 0-1 0,0 0-3 16,0 0-3-16,28-14 5 0,-20 7 0 0,1 1-5 15,3-2 1-15,0-3-2 0,1 0 3 0,0-4-6 16,2 6-3-16,3-9 0 0,5 2-2 0,-6 0-7 15,3-4-2-15,-1 0-3 0,2 2 2 0,-1-3-7 16,2 4 3-16,-3 0 2 0,1-1 4 0,-1-1-1 0,-4 8-2 16,3-5 4-16,-3 3-1 0,-3 4 5 15,0-4 2-15,-2 6 3 0,-2 0 0 0,2 0 1 0,-1 1 2 16,-2 0 0-16,-7 6 2 0,12-8 0 0,-6 5-1 16,-6 3-2-16,12-4 2 0,-12 4-1 15,0 0-1-15,14 0 0 0,-14 0 6 0,0 0 1 0,7 10 2 16,-7-10 3-16,5 14 6 0,-5-14-2 0,-3 17 4 15,3-8-1-15,0-9 8 0,-2 23 2 0,1-8-1 16,-2-2 1-16,3 1 0 0,-2 1-5 0,2 2-3 16,0-3 1-16,-3-1-3 0,0 1-2 0,2 1 1 15,-4-3-3-15,5 0 2 0,0-12-3 0,-1 24-1 16,-1-15 0-16,1-1-16 0,1-8-12 0,0 19-18 16,-5-9-18-16,5-10-19 0,0 14-17 0,0-14-34 15,-1 11-22-15,1-11-43 0,0 0-164 0,3 11-380 16,-3-11 170-16</inkml:trace>
          <inkml:trace contextRef="#ctx0" brushRef="#br0" timeOffset="43311.45">16844 5309 19 0,'0'0'250'0,"0"0"-18"0,0 0-16 15,0 0-21-15,-3-12-19 0,3 12-17 0,0 0-17 16,0 0-16-16,12-5-11 0,-12 5-11 0,0 0-8 16,19 2-10-16,-19-2-9 0,21 1-4 0,-12 3-6 15,6-2-5-15,1-1-1 0,1 2-3 0,2-1-4 16,0 3-4-16,8 0-4 0,-3-3 5 0,3 2-6 16,3-4-4-16,1 5-4 0,8 3 2 0,-11-7-7 15,5 1 0-15,-2 2-2 0,-1-3-3 0,1 2-5 16,1-2-1-16,-4 0-6 0,-3-2 5 0,1 2-5 15,-7-1 1-15,-1 0-1 0,2 0-5 0,-3 0 2 0,-5-1 0 16,-12 1-3-16,21 0 2 0,-13-1-6 16,-8 1-10-16,0 0-21 0,19-3-26 0,-19 3-21 15,0 0-18-15,0 0-19 0,0 0-18 0,0 0-23 0,0 0-29 16,0 0-182-16,0 0-390 0,-34-12 173 16</inkml:trace>
          <inkml:trace contextRef="#ctx0" brushRef="#br0" timeOffset="43689.72">17397 5172 63 0,'-6'-12'214'16,"6"12"-10"-16,-4-9-15 0,4 9-6 0,0 0-19 0,0-14-9 15,0 14-13-15,0 0-10 0,-6-8-13 16,6 8-14-16,0 0-13 0,0 0-6 0,0 0-15 15,0 0-1-15,0 0-10 0,0 0-11 0,0 0 1 16,0 0-5-16,0 0-6 0,0 0-5 0,0 0 0 16,0 0-7-16,0 0-1 0,12 38-2 0,-6-29 0 15,-2 1-1-15,0 1-1 0,2 1 3 0,2 1 4 16,1 2-3-16,-5-2 1 0,5 1-3 0,-1-1 2 0,-1 2-5 16,-1-2-3-16,0-1-3 0,-3 1-1 0,2 0 2 15,-4-2 1-15,1 3-7 0,-4-3 2 16,2-11-1-16,-6 22-2 0,3-13 1 0,-3-1-2 0,-4 1 4 15,1 1-5-15,-5-3 1 0,2 1 1 0,-3-1-2 16,4-2-5-16,-4 4-13 0,4-4-8 0,-4 1-15 16,6-6-13-16,-3 2-11 0,12-2-13 0,-14 5-8 15,5-2-15-15,9-3-7 0,0 0-12 0,-11 1-17 16,11-1-21-16,0 0-167 0,0 0-343 0,0 0 153 16</inkml:trace>
          <inkml:trace contextRef="#ctx0" brushRef="#br0" timeOffset="44095.82">17715 5323 22 0,'0'0'210'0,"3"-6"-24"0,-3 6-23 16,0 0-9-16,0 0-18 0,0 0-14 0,0 0-12 16,0 0-7-16,0 0-12 0,0 0-1 0,0 0-8 15,-14 31-5-15,14-31-1 0,-1 12-9 16,1-12-5-16,1 18 0 0,-1-18 5 0,5 15-5 0,-5-15 3 15,7 13 0-15,-1-6 0 0,3 1-3 0,2-4-3 16,3 3-2-16,1 3-5 0,11-5-5 0,-8 0-2 16,1-1-7-16,-1 2-10 0,1-5 3 0,1 3 0 15,-1-3-3-15,0 0-4 0,1-2 0 0,-2 1-4 16,0-1 0-16,0-2-3 0,-1-1 2 0,-3-1-3 16,-4-1-4-16,-1-1-1 0,2-2-4 0,-4 1 4 15,4-3-6-15,-5 3 4 0,-3-2-7 0,-3 10 2 16,-3-24-1-16,-2 10 1 0,-1 3-3 0,-3-4-1 15,-3 2 0-15,-1 0 3 0,-2 2-2 0,-6-3-2 16,-1 3-1-16,1 1 1 0,1 2-1 0,1 1 0 0,1 2 2 16,0 4-1-16,-1-5 0 0,1 5 3 0,2 1-15 15,2 0-8-15,-2 0-10 0,2 3-7 16,14-3-10-16,-18 5-3 0,9-1-13 0,2 2-8 0,7-6-3 16,-8 10-10-16,8-10-17 0,2 15-21 0,-2-15-12 15,6 13-34-15,4-6-131 0,-2 0-323 16,1-2 144-16</inkml:trace>
          <inkml:trace contextRef="#ctx0" brushRef="#br0" timeOffset="44417.82">18076 5372 111 0,'0'0'201'0,"0"0"-3"0,12-2-20 0,-12 2-16 16,0 0-16-16,0 0-11 0,0 0-20 0,0 0-3 15,0 0-12-15,0 0-10 0,0 0-8 0,0 0-6 16,0 0-8-16,-27 15-4 0,21-7 2 0,6-8-8 15,-11 13-5-15,8-6-6 0,3-7-6 0,-4 14 3 16,2-5 1-16,2-9-5 0,5 16 0 0,-4-8-1 16,5 0-1-16,2-1 0 0,1-2-2 0,7 2 1 15,-1 1-3-15,10 1-3 0,1-4 2 0,1-3-2 16,1 2 2-16,3-2-4 0,-2-1 1 0,2-1 1 0,-4-3-5 16,1-1 1-16,-3-2-3 0,1-4 0 0,-5-1-2 15,-6 0-4-15,-1-2 0 0,-2 0-4 0,0-2-2 16,-4 0-6-16,-4-1-4 0,-4-3-10 0,-6 2-6 15,0 1-10-15,-9-3-3 0,-2-2-11 0,-3 4-10 16,-7 1-7-16,0 3-11 0,-10 0-12 0,1-2-12 16,8 9-19-16,-3-1-12 0,4 3-27 0,-3 1-42 15,0 2-126-15,3 0-340 0,2 1 151 0</inkml:trace>
        </inkml:traceGroup>
      </inkml:traceGroup>
    </inkml:traceGroup>
    <inkml:traceGroup>
      <inkml:annotationXML>
        <emma:emma xmlns:emma="http://www.w3.org/2003/04/emma" version="1.0">
          <emma:interpretation id="{669D79EA-17BC-4EB3-B6FE-537BE700351A}" emma:medium="tactile" emma:mode="ink">
            <msink:context xmlns:msink="http://schemas.microsoft.com/ink/2010/main" type="paragraph" rotatedBoundingBox="1462,9072 28988,8890 28999,10415 1472,105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9A0880-E48C-4BBC-814C-9BE806FDCA41}" emma:medium="tactile" emma:mode="ink">
              <msink:context xmlns:msink="http://schemas.microsoft.com/ink/2010/main" type="inkBullet" rotatedBoundingBox="1466,9731 2646,9723 2648,10012 1468,10020"/>
            </emma:interpretation>
            <emma:one-of disjunction-type="recognition" id="oneOf1">
              <emma:interpretation id="interp1" emma:lang="tr-TR" emma:confidence="0">
                <emma:literal>→</emma:literal>
              </emma:interpretation>
            </emma:one-of>
          </emma:emma>
        </inkml:annotationXML>
        <inkml:trace contextRef="#ctx0" brushRef="#br0" timeOffset="87887.7">257 8886 89 0,'0'0'164'0,"-8"-7"-12"0,8 7-10 0,0 0-7 15,0 0-8-15,-6-7-9 0,6 7-6 0,0 0-14 16,0 0 2-16,0 0-5 0,0 0-11 0,0 0-5 16,0 0-5-16,-6-10-11 0,6 10-3 0,0 0-7 15,0 0-2-15,0 0-7 0,0 0-6 0,0 0-5 0,0 0 5 16,0 0-5-16,0 0-2 0,39 0 2 15,-20 3-2-15,8-2 0 0,2 1 0 0,11-1-2 16,3 3-1-16,5-4-3 0,-1 1 0 0,6 0 1 0,-1 3-4 16,2 1 1-16,4-3-1 0,-3 2-7 0,3-4 6 15,15 2-2-15,-15 2-3 0,-4-3 0 0,-5 1-3 16,-1-1 3-16,-3 6-5 0,-5-6 0 0,-10 2-1 16,0-3-3-16,-5 6-4 0,-4-2-7 0,-3-4-6 15,-3 2-7-15,-5-1-10 0,1 2-8 0,-11-3-7 16,16 1-6-16,-9 1-9 0,-7-2-1 0,0 0-5 15,8 5-14-15,-8-5-15 0,0 0-6 0,0 0-22 16,0 0-36-16,-34 12-110 0,17-10-288 0,1-2 128 0</inkml:trace>
        <inkml:trace contextRef="#ctx0" brushRef="#br0" timeOffset="88227.92">447 9115 140 0,'20'0'161'15,"8"0"-5"-15,4 0-15 0,9 1-4 0,4-1-4 0,1 0-8 16,5 4-5-16,0-5-5 0,-5 1-7 0,6 0-9 15,2 0-11-15,-2 1-4 0,-6 3-8 0,-3-4-8 16,1 2-6-16,-14-2-6 0,-1 1-9 0,-2 3-1 16,-7-2-4-16,-1-1-5 0,-3-1-9 0,1 4 4 15,-2-4-15-15,-6 2-12 0,-9-2-11 0,16 0-8 16,-16 0-4-16,10 4-9 0,-10-4-1 0,0 0-12 16,12 0-15-16,-12 0 0 0,0 0-16 0,0 0-2 15,0 0-11-15,15 0-14 0,-15 0-57 16,0 0-79-16,6-11-252 0,2 8 111 0</inkml:trace>
      </inkml:traceGroup>
      <inkml:traceGroup>
        <inkml:annotationXML>
          <emma:emma xmlns:emma="http://www.w3.org/2003/04/emma" version="1.0">
            <emma:interpretation id="{1D98C5C2-66A5-4DCB-9F04-0FADEA5AA971}" emma:medium="tactile" emma:mode="ink">
              <msink:context xmlns:msink="http://schemas.microsoft.com/ink/2010/main" type="line" rotatedBoundingBox="2606,9065 28988,8890 28999,10415 2616,10589"/>
            </emma:interpretation>
          </emma:emma>
        </inkml:annotationXML>
        <inkml:traceGroup>
          <inkml:annotationXML>
            <emma:emma xmlns:emma="http://www.w3.org/2003/04/emma" version="1.0">
              <emma:interpretation id="{A6F21F3D-10CB-4197-915D-70D8BC600914}" emma:medium="tactile" emma:mode="ink">
                <msink:context xmlns:msink="http://schemas.microsoft.com/ink/2010/main" type="inkWord" rotatedBoundingBox="2608,9444 3003,9442 3008,10227 2614,10230"/>
              </emma:interpretation>
            </emma:emma>
          </inkml:annotationXML>
          <inkml:trace contextRef="#ctx0" brushRef="#br0" timeOffset="88584.72">1517 8599 39 0,'0'0'152'16,"-6"-7"-11"-16,6 7-11 0,0 0-7 0,-9-9-13 0,9 9-11 16,0 0-9-16,-11-8-11 0,11 8-13 0,0 0-1 15,0 0-2-15,0 0-3 0,0 0-5 0,0 0-7 16,0 0 3-16,0 0-12 0,-16 13 4 0,16-13-10 16,2 13 5-16,-2-13-6 0,7 18 2 0,0-6 6 15,1 2-4-15,4-1 1 0,3 6-1 16,4 2-2-16,1-1 3 0,9 9 0 0,-2-5-1 0,2 2-5 15,-10-6 2-15,8 7-3 0,-9-3 0 0,-2-2-7 16,0 2-1-16,-2-3 1 0,-5 6-7 0,-3-6 2 0,-5 4 1 16,-4 1-4-16,-1-2-3 0,-5 0 2 15,-5 1-4-15,-3-1 1 0,-3 0 3 0,-2 2-15 16,-8 0-12-16,0-3-13 0,-3-1-16 0,2 0-24 16,-2-1-13-16,6-6-21 0,-7 1-21 0,0 0-172 0,5-5-318 15,7-3 142-15</inkml:trace>
        </inkml:traceGroup>
        <inkml:traceGroup>
          <inkml:annotationXML>
            <emma:emma xmlns:emma="http://www.w3.org/2003/04/emma" version="1.0">
              <emma:interpretation id="{1AFCEFE0-60DC-425B-AACB-A836580DCDDF}" emma:medium="tactile" emma:mode="ink">
                <msink:context xmlns:msink="http://schemas.microsoft.com/ink/2010/main" type="inkWord" rotatedBoundingBox="3919,9216 8482,9186 8488,10098 3925,10128"/>
              </emma:interpretation>
            </emma:emma>
          </inkml:annotationXML>
          <inkml:trace contextRef="#ctx0" brushRef="#br0" timeOffset="90335.48">2849 8799 63 0,'0'0'122'0,"0"0"-28"16,-8-14 18-16,8 14-2 0,-6-11-12 15,6 11 0-15,-10-9-1 0,10 9-19 0,-8-8 7 16,8 8 3-16,-9-7-4 0,9 7-5 0,-6-7 1 0,6 7-8 16,0 0-3-16,-10-5-12 0,10 5-3 0,0 0-6 15,0 0-6-15,0 0-3 0,0 0-2 0,0 0-4 16,-14 12 2-16,14-12 1 0,-2 12 1 0,2-12-4 15,0 16 2-15,-3-6 5 0,1 1 0 0,1 2-5 16,1 2 7-16,0 0-3 0,-2 1 0 0,2-1-6 16,-3 2-3-16,2 1-2 0,-1-2-3 0,-1 5 1 15,0 3-3-15,-1-10 0 0,2 6-2 0,-2-3 0 16,1-2-4-16,0 0 0 0,0 0-4 0,-2-3 4 16,-1 2-3-16,3-2-3 0,-1-2 0 0,1 1 1 0,-2-2-4 15,2-2 2-15,3-7-3 0,-6 15-1 16,6-15 2-16,-4 10 1 0,4-10 1 0,-3 7-2 15,3-7 4-15,0 0-4 0,0 0-7 0,0 0 4 0,0 0 1 16,0 0-2-16,15-28-6 0,-8 17-8 16,5-3-2-16,2-5-2 0,5-3-4 0,0 1-2 0,8-7-6 15,-3 0-7-15,6 3 1 0,-2-5 1 0,-1 5-3 16,0-4 6-16,3 3 0 0,-9 8 6 0,1-2 6 16,3 0-5-16,-4 1 4 0,3 7 4 0,-1-5 5 15,-3 3 5-15,0-1 8 0,1 2 4 0,-3 7-6 16,0-2 3-16,-5 2-1 0,2 0 2 0,-2 5-2 15,-1-3-1-15,-12 4-2 0,17 0-1 0,-17 0 2 16,18 11 3-16,-11-5-2 0,-1 2-5 0,0 3 2 16,0 2 2-16,-3 1 1 0,0 1 4 0,-3 1-2 15,0 2 4-15,0-1 1 0,-5 0-2 0,4 5 2 0,-4-4 0 16,-1 5 0-16,3-5 0 0,-1-4-3 16,-2 3-1-16,3-3 4 0,-3 3-5 0,2 1 3 15,1-7-1-15,-3 3-5 0,1-1 0 0,2-3 5 0,-1-5 0 16,4-5-5-16,-6 14 4 0,6-14-2 0,-2 10 3 15,2-10-3-15,0 0 0 0,0 0 1 0,0 0-6 16,0 0-3-16,0 0-10 0,0 0-4 0,0 0-5 16,29-21-1-16,-17 7-5 0,1 1-4 0,2-5-6 15,1 2-4-15,1-3-2 0,4 1 0 0,2-4-3 16,-3 3 1-16,1-2 7 0,0-1 4 0,8-3 2 16,-6 8 7-16,-4-3-3 0,1 2 11 0,-4 3 4 15,-1 2 10-15,-5 2 11 0,2 0 0 0,-4 4 9 16,-1 0 3-16,-1 1 0 0,-6 6-14 0,11-10 6 15,-11 10 1-15,7-4-2 0,-7 4-4 0,0 0 4 16,0 0-5-16,0 0 5 0,10 18-3 0,-10-18 2 16,2 17 1-16,-4-3 2 0,-1 3-1 0,3-2 4 15,0 4-2-15,0 3 2 0,3-5-1 0,-3 6 0 0,3 1 0 16,-3-7-4-16,6 6 0 0,-3-7 0 16,2 1-2-16,2 1 3 0,-5-3 2 0,8-2-5 0,-2 1 5 15,4-2-4-15,1-1 0 0,0 0-5 0,2-3 2 16,-1-2 3-16,1 0-3 0,3-1 0 0,-3-3-6 15,2-2 4-15,1-2 3 0,-3-2-3 0,5 0 0 16,-1-1 0-16,-3-6 0 0,5 0-3 0,-1-2-6 16,-2 2 3-16,-1-4-6 0,0 1 1 0,-1-2 4 15,-5 7 0-15,2-4 1 0,2-1-7 0,-5 6 6 16,-1 1-2-16,-4 1-1 0,1 0 3 0,-6 6 3 16,12-8-6-16,-12 8 2 0,7-8 2 0,-7 8-1 15,0 0-1-15,0 0 4 0,0 0 0 0,17 12 2 16,-11-2-3-16,-2-4 2 0,2 2 5 0,3 4-2 15,-2 3-2-15,5-1 3 0,-1 0-1 0,2 0 5 16,7 4 1-16,-5-6-2 0,5 1 3 0,3 4-10 0,1-5 8 16,0-3 1-16,-2 2-6 0,0-1 3 0,2-8 0 15,-6 3 1-15,0-2-2 0,4-4-1 0,-5-1-5 16,-1-2 5-16,-1 1 5 0,4-4-5 0,-5-3-3 16,2 3 0-16,-5-6-1 0,1-2 3 0,-2 3-8 15,-1-5-1-15,-2 0-6 0,-4-4 5 0,0 3-4 16,-3-2-3-16,-3 3 4 0,0 0-7 0,-2-1 5 15,0 3-1-15,-4-2 2 0,-1 3-1 0,-1 0 2 16,-2 0 2-16,-2 3-1 0,1 3 6 0,-2-1 0 16,-2 3 3-16,-1 3 2 0,-1 1 0 0,2 2-1 15,-1 0-6-15,0 4 9 0,-1 1 0 0,1 3-2 16,0 3 3-16,-4 4-1 0,10-4 1 0,-5 6 0 16,3 1-1-16,3-1 3 0,0-4-4 0,3 1-1 0,2 4 2 15,2-1 1-15,-1 0-1 0,5-3 2 0,-2 3-4 16,6-3 2-16,0-3 5 0,1-2-7 0,5 2-2 15,2-3 3-15,5 3 2 0,-4-4-2 0,6-2 3 16,1 1-13-16,1-3 11 0,-3-3-1 0,10 0 0 16,-3 0-1-16,-4-3-9 0,5-2-7 0,-3-1 0 15,-2-4-11-15,2-1 8 0,-3-4 0 0,1 2-1 16,-1-1-2-16,2-4 2 0,-6 6-3 0,-2 0 8 16,1 0-1-16,-2 3 3 0,-2-4 11 0,2 4 5 15,-4 2 1-15,-1 1 3 0,-1 0-5 0,3-1 4 16,-9 7-4-16,6-7-2 0,-6 7-3 0,0 0 3 15,0 0-11-15,0 0 14 0,16 10-2 0,-16-10-3 16,0 15-1-16,0-15 5 0,3 23-12 0,-1-9 13 0,2-1-2 16,-2 2-1-16,4 1 0 0,-6 2-3 15,3-3 5-15,1 2-2 0,2-5-10 0,0 1-12 16,2 0-9-16,1 2-16 0,1-6-18 0,2-2-26 0,-3 4-13 16,4-6-11-16,1 1-49 0,2-3-110 15,1-3-293-15,2-1 129 0</inkml:trace>
          <inkml:trace contextRef="#ctx0" brushRef="#br0" timeOffset="90676.75">5271 8781 142 0,'-5'-4'190'0,"5"4"-13"0,-13-12-10 15,7 7-19-15,6 5-14 0,-15-6-15 0,15 6-5 16,-14-1-16-16,14 1-8 0,-17 2-6 0,17-2-13 15,-15 9-8-15,4-3-5 0,2 1-2 0,2 1-4 16,-2 0-9-16,0 5-2 0,4-2-3 0,2 5-7 16,-4-1 4-16,5-1-10 0,1 3 3 0,1 0-7 15,1 1 1-15,2 3-1 0,3 3-4 0,-1 4 1 16,1-7-4-16,0 3-4 0,1 1 1 0,2-4-1 0,-3 3-10 16,0-2 9-16,-1-7 0 0,1 1-2 0,-3-2 0 15,1-1-4-15,-4-2 4 0,2-1-1 0,-2-10 2 16,1 16 1-16,-1-16-7 0,0 11 12 0,0-11 1 15,0 0 3-15,-7 8-3 0,7-8-2 0,-20-1-3 16,20 1-2-16,-25-3-13 0,11-3-11 0,-1-1-13 16,1-3-22-16,-3 3-11 0,5-4-11 0,-1 0-23 15,2-2-14-15,2-1-25 0,3-4-154 0,0 0-313 16,6-5 140-16</inkml:trace>
          <inkml:trace contextRef="#ctx0" brushRef="#br0" timeOffset="90981.3">5827 8327 123 0,'0'0'169'0,"0"0"-13"0,-22 29-12 0,19-12-10 16,-3 1-8-16,1 2-7 0,-1 5-7 0,3 3-5 15,-1-2-3-15,4 14-8 0,0-13-3 0,0 10-11 16,-2-3-5-16,4 4-7 0,2-10-5 0,-4 7 1 16,6-7-6-16,-3 8-8 0,2-9 0 0,1 8-7 15,-1 2-3-15,3-8-4 0,1-3-5 0,-6 4 3 16,0-3-6-16,4 5-3 0,-1-3-4 0,0-3 0 16,2-1-9-16,-2-3-19 0,-6-5-25 0,3 0-12 15,0 1-22-15,-3-4-32 0,0-1-28 0,0-6-59 16,0-7-113-16,0 15-321 0,0-15 143 0</inkml:trace>
          <inkml:trace contextRef="#ctx0" brushRef="#br0" timeOffset="91675.83">5545 9047 177 0,'0'0'162'0,"0"0"-12"16,0 0-6-16,0 0-9 0,0 0-10 0,0 0-5 16,0 0-18-16,0 0-1 0,0 0-6 0,49 6-12 15,-32-2 4-15,-1-3-11 0,0 1-4 0,5-1-5 16,-1 2-6-16,7 0-6 0,2-1-4 0,3-2-4 16,-2 2-1-16,8-2-7 0,4 0-4 0,-14 3 2 0,16-3-10 15,-16-3 2-15,12 1-4 0,-8 0 2 16,-3-1-5-16,0-3-2 0,-2 1 0 0,1-3-3 15,-4-1-3-15,1 0 2 0,-2-3-5 0,-4-2-2 16,-3 3 1-16,-2-2-8 0,-2-1 0 0,-2 3-6 16,-1-6 2-16,-7 3 1 0,3 1-5 0,-7-2 0 0,-1 1 3 15,-2 7-4-15,-4-6 2 0,2 5 1 0,-5-2 2 16,-2 2 0-16,-2 2-4 0,-1 2-1 0,1 0 2 16,-2 4 6-16,5 0-6 0,-4 1 2 0,1 6 5 15,-3-3-1-15,5 2-3 0,-2 5-1 0,4-1 3 16,1 0 0-16,-2 1 3 0,7 2 0 0,0 2 3 15,2-1-4-15,1 3-3 0,3-3 4 0,3-1 1 16,-2 0-2-16,5 3 2 0,1-1 1 0,5-1 3 16,5-3-5-16,-4 1 5 0,10 2-5 0,-1-3 2 15,3 0 1-15,-2-4-1 0,4 3-2 0,1-3-4 16,2-6 4-16,-3 1 2 0,4-3-4 0,-1 1 1 0,1-1 0 16,-4-3-2-16,6 1 2 0,-8-2-6 15,0-1 3-15,-1 1-2 0,-4 3 4 0,-4-3 1 16,-1-1-2-16,-2 6 4 0,-5-2-4 0,-8 2 2 15,15-2-4-15,-15 2-3 0,13 0 3 0,-13 0 3 16,0 0-6-16,9 7 4 0,-9-7 2 0,8 11-3 16,-8-11 6-16,0 15-2 0,0-15 1 0,0 15-4 0,0-4 7 15,0-11-2-15,-3 18 2 0,3-18-1 0,0 13-6 16,0-13 6-16,0 12 1 0,0-12-1 0,0 0 9 16,0 12 17-16,0-12 15 0,0 0 6 0,0 0-1 15,0 0-5-15,0 0-1 0,0 0-5 0,25-12-7 16,-15 1-1-16,2 3-6 0,2-5 0 0,2 0 0 15,4-3-5-15,-1-3-3 0,3 1-4 0,1 0 2 16,9-5-4-16,-2 2-6 0,5 2-13 0,-3-1-18 16,7 2-17-16,-6 1-19 0,6 3-26 0,-3-3-27 15,2 3-27-15,4-2-53 0,-18 4-182 0,4-2-405 16,-2 3 180-16</inkml:trace>
        </inkml:traceGroup>
        <inkml:traceGroup>
          <inkml:annotationXML>
            <emma:emma xmlns:emma="http://www.w3.org/2003/04/emma" version="1.0">
              <emma:interpretation id="{B7065A7A-0294-475E-87FE-92A238E55786}" emma:medium="tactile" emma:mode="ink">
                <msink:context xmlns:msink="http://schemas.microsoft.com/ink/2010/main" type="inkWord" rotatedBoundingBox="9429,9154 14751,9118 14758,10101 9435,10136"/>
              </emma:interpretation>
            </emma:emma>
          </inkml:annotationXML>
          <inkml:trace contextRef="#ctx0" brushRef="#br0" timeOffset="93411.74">8203 8886 2 0,'0'0'158'0,"0"0"-15"16,0 0-10-16,0 0-6 0,7-7-10 0,-7 7-4 0,0 0-6 16,15-5-3-16,-15 5-10 0,0 0-7 0,0 0-3 15,21 10-8-15,-21-10-5 0,12 2 3 0,-5 5-7 16,-7-7-5-16,9 14-4 0,-3-7-4 0,-1 0-2 15,-1-1-3-15,-2 5-6 0,-2-2 0 0,0 3-1 16,6 2-3-16,-6 1-3 0,0-2-5 0,0 0-3 16,0-4-2-16,3 2 1 0,-3-11-4 0,-3 20 0 15,3-9-3-15,0-11-1 0,0 17-4 0,-3-8-1 16,3-9 1-16,0 15-5 0,0-15-1 0,-3 9 2 16,3-9 3-16,0 0 3 0,0 0-6 0,0 0-2 15,0 0-1-15,0 0 1 0,0 0-1 0,0 0-2 16,0 0-2-16,32-16-7 0,-20 5-7 0,2-3-6 15,5 0-8-15,-2-1-7 0,5-3-1 0,3 2-3 16,-1-1 2-16,2 0 0 0,-4-2-4 0,3 3 7 16,-2 1 0-16,1 2 2 0,-2-2 7 0,-3 1 2 0,2 2 4 15,-6 5 13-15,1-1 8 0,4 1 5 0,-7 0 2 16,7 4 5-16,-2-1 4 0,-2 0-2 0,2 4-5 16,-2 0 8-16,1 0-3 0,-2 4-2 0,-2 1-3 15,-4 1-3-15,-2 0-1 0,2 1-1 0,0 4 1 16,-4-4 0-16,1 4-3 0,-3 2 2 0,1 1-1 15,-2 3 1-15,-1-2-1 0,-1-5-4 0,0 4 4 16,-1 2-5-16,-1-1 4 0,-4 0-3 0,5 0 3 16,-5-3 2-16,1 2-3 0,2-5 4 0,-3 0-5 0,0 1-1 15,6 1-2-15,0-11 1 0,-10 14 2 0,10-14-1 16,-3 10 1-16,3-10 1 0,0 0 1 16,-6 7 2-16,6-7-5 0,0 0-2 0,0 0 1 0,0 0-5 15,0 0 1-15,19-24-2 0,-7 13-8 16,-1 1-3-16,2-1 4 0,1-3-8 0,4-3-6 15,2 3-2-15,1-4-1 0,3 1 2 0,-2 1-5 0,2-3 5 16,2 5 3-16,-4-1-4 0,3 0 8 0,-2 3-1 16,1-1 2-16,-5-2 5 0,-3 9 3 0,1-2 6 15,-2 0 5-15,-2 3 3 0,-1-1 0 0,-3 2 0 16,2 1-1-16,-11 3-1 0,14-2 1 0,-14 2 0 16,0 0-1-16,18 5 4 0,-18-5-2 0,8 13 5 15,-5-5-3-15,0 1-5 0,0 5 8 0,0-4 1 16,-2 6 0-16,1-3 1 0,-1 0-2 0,2 2 5 15,0 1-2-15,2 0 1 0,-2-1 1 0,3-2-3 16,0 3-1-16,0-1 4 0,4-4-2 0,0 5-6 0,4-7 4 16,5 4 1-16,-4-2-4 0,2-5 4 0,2 1-2 15,5-1-3-15,1-2 2 0,0 0-4 16,4-4-2-16,-5 4 5 0,6-4-6 0,-2-4-4 0,2-3 10 16,-2 0-2-16,-3-3-1 0,2-2-2 0,-1-1-8 15,-3 0 2-15,0-1-9 0,-2-3-3 16,-2 1 0-16,-1-2-4 0,-5 5 4 0,-4-4 2 0,2 3-3 15,-5-1 1-15,1 1 1 0,-5 1 0 0,-1-2 0 16,-1 6 4-16,0 9 4 0,-7-21-5 0,4 13 0 16,-6 2 5-16,-2-1-3 0,1 3 5 0,-5 2 1 15,0 1 4-15,-3-2-3 0,5 6 2 0,-7-1-4 16,-2 6 3-16,3-1 4 0,2 0-1 0,1 1-1 0,5 1 3 16,1 2-7-16,1 3 6 0,0 0-3 0,8-1 1 15,-4 0 6-15,5 6 1 0,5-2-8 0,2 1 10 16,5 1-1-16,-3-4-3 0,3 4-4 0,7-2 5 15,-5-6 2-15,6 3 1 0,1-2-4 0,3-1 1 16,-1 0-5-16,3-2 6 0,1-2-3 0,3-2-7 16,9 5 2-16,-5-9 7 0,-4 2-3 0,10-3-2 15,-8-1 2-15,8-2-8 0,-1-7-8 0,-11-1-3 16,11-3-4-16,-3 1 0 0,-1-5-5 0,1-3-2 16,1-2-3-16,-1-1 0 0,-1 0-3 0,0-3 2 15,0 0-4-15,-3 2 6 0,-2-2 0 0,3-1 5 16,-3 2 0-16,0 0 9 0,-8 6 7 0,-5 0 10 15,2 0 7-15,-6 1-1 0,2-1 15 0,-3 9 11 0,0-3 3 16,-3 2 5-16,1 1 0 0,-2 4 3 16,-4 0-6-16,-4 7-6 0,11-10-6 0,-11 10-1 15,7-5-8-15,-7 5-3 0,0 0-1 0,0 0 2 0,11 15-4 16,-8-5 1-16,0 4-1 0,-3 0 0 0,3 3-1 16,0 1-5-16,-3 0 7 0,4 6 1 0,-1 0-2 15,-1 1-2-15,2 3 0 0,-1-2-2 0,2 0 1 16,-2 4 1-16,1 5-1 0,-2-10 0 0,3 4-1 15,1-2-1-15,2-2 0 0,-7 0-5 0,2-1-21 16,0 0-16-16,-3-4-25 0,5-3-16 0,-10-1-27 16,2 1-28-16,0-7-41 0,-4 3-190 0,-1-5-390 15,1-3 173-15</inkml:trace>
          <inkml:trace contextRef="#ctx0" brushRef="#br0" timeOffset="94434.03">10562 9030 92 0,'16'0'173'0,"4"0"-13"16,1-1-18-16,4-1-3 0,2 0-9 0,1 0-8 15,1-1-8-15,2 1-12 0,0-2-6 0,-2-5-18 16,2 4 5-16,-3-6-7 0,4 0-9 0,-6 2-3 15,0-2-7-15,-4-2-4 0,5-4-10 0,-2-1-4 16,-2 0 0-16,1-1-6 0,-4-3-5 0,7-3-3 16,-1-4-3-16,-10 9-1 0,3-3-5 0,1-8-7 15,-1 0-1-15,-5 6-4 0,5-7 5 0,-6 7-5 16,-1-2 1-16,3-8 1 0,-4 13-2 0,-2-4-3 16,-2 0 8-16,4 1-3 0,-4 1 9 0,0 3-3 15,-1 3 3-15,0 3 6 0,0 0 7 0,-3 6 1 0,2 1 2 16,-2 0-5-16,-3 8-2 0,6-14-7 0,-6 14 0 15,6-4 1-15,-6 4-5 0,0 0-2 0,0 0-1 16,0 0-8-16,0 0 3 0,12 26 1 0,-11-16-1 16,1 6 6-16,1 5-3 0,-2 2 2 0,-1 1 2 15,0 3 0-15,0 3 1 0,0 6 2 0,0 0 3 16,-1-9-4-16,1 11 2 0,0-3 1 0,0-6 0 16,0-2 1-16,0 2-2 0,0-2 0 0,0 1-3 15,0 0 1-15,1-4 2 0,1 1-4 0,2-1 1 16,-1-3-3-16,2 2 1 0,-1-7 1 0,0-2 0 0,5-1 0 15,-1 1-1-15,-1 0-2 0,2-3 1 16,2-4-3-16,1 3 3 0,-3-6-1 0,4 0-3 16,2 0 3-16,-2-1-3 0,4-3 0 0,-2-1-5 15,0-2 7-15,2-1-1 0,1-2 0 0,5-1-5 16,-5-4 3-16,3 1-4 0,-1-4-2 0,1-1-2 16,0 3-2-16,-3 3 0 0,-3-4 1 0,-2 3-3 0,1-2 0 15,-1-1 2-15,-1 7 4 0,-1-2-2 0,-2 0 0 16,-3 2 1-16,1-1 2 0,-7 7 3 15,12-7-7-15,-12 7 5 0,7-7-5 0,-7 7-1 0,0 0 0 16,0 0 2-16,0 0 2 0,0 0 0 0,15 13-2 16,-12-5 2-16,-3-8-1 0,2 17 0 0,-2-10 0 15,4 3 3-15,-4-10 0 0,5 19-2 0,-1-11 4 16,-2 3-2-16,5-3 0 0,2 6 1 0,-1-7 1 16,-1-3 1-16,5 3 0 0,-5 2-2 0,5-4 2 15,2-1-3-15,-5 0 2 0,10-2 0 0,-4 1 0 16,-3-1 3-16,1-4-2 0,5-1 2 0,3-1-4 0,-4-1-1 15,-1 0 2-15,0-2 1 0,1-1-1 16,-2-2-1-16,3 3-2 0,-4 1 0 0,1-2 0 16,-3-2-3-16,-3 3 4 0,2 2 1 0,-2 0-2 0,-2 1 2 15,-7 4-2-15,12-8-4 0,-12 8-2 0,10-6 2 16,-10 6 0-16,0 0-3 0,8-3 4 16,-8 3-1-16,0 0-1 0,0 0 3 0,0 0 3 0,6 21-3 15,-5-11 3-15,-1-10-4 0,6 13-1 0,-3-2 5 16,0-4-2-16,3 6 4 0,2-1 1 0,1-1-4 15,1-1 4-15,1 1-1 0,0-1 0 0,3-2 1 16,-1 1-2-16,4-5-1 0,-2 3 0 0,0-1 0 16,2-2-1-16,0-4 2 0,1 1 0 0,3-1 2 15,-2-1-2-15,-1-5-2 0,-2 0 0 0,8-5 2 16,-7 3-2-16,-1-4 0 0,-3-1 3 0,-2 0-9 16,1-3 1-16,-5-7-1 0,-2 8-5 0,-4-8 2 15,-2 2-5-15,-7-3 3 0,-2 1-9 0,-7 2 9 16,-2-1-4-16,-2 2 3 0,-3 0-1 0,-4-4-2 0,1 10-3 15,0-3-5-15,0 5 1 0,2 1-12 16,1 2-2-16,8 3-7 0,-2 1-11 0,3-1-13 16,0 6-2-16,3 0 2 0,12 0-12 0,-19 0-20 15,19 0 7-15,-12 6-12 0,12-6-22 0,0 0-32 16,0 0-107-16,0 0-285 0,0 0 126 0</inkml:trace>
          <inkml:trace contextRef="#ctx0" brushRef="#br0" timeOffset="94961.87">13352 8251 11 0,'0'0'186'0,"0"0"-23"0,0 0-10 0,0 0-13 15,0 0-12-15,0 0-3 0,6 21-14 0,-6-21 1 16,-4 26-5-16,2-8-9 0,1 4-4 0,-4 0-9 16,-1 3-4-16,5 5-3 0,-1-3-5 0,2 9-3 15,0-8-8-15,3 9-3 0,-6-2-8 0,5-6-3 0,2-1-3 16,-1 7-4-16,2-7-3 0,-5-3-4 0,6 1-6 16,-5-4 0-16,1-4-3 0,4 5 0 0,4-4 0 15,-5-2-4-15,1 0-1 0,0-3-1 0,0-3 0 16,1-2-3-16,-1 0-2 0,0-1 1 0,0-3-3 15,-6-5 0-15,13 9-1 0,-5-5 0 0,-8-4-1 16,12 4 0-16,-12-4-2 0,0 0 2 0,15-11-2 16,-15 11-3-16,6-13-1 0,-6 13-2 0,-5-17-1 15,-2 5 2-15,-1 0-4 0,-4 0 6 0,-3-1-4 16,-2 0-1-16,-4 1-1 0,-5-2 2 0,2 2 0 16,-2 1-1-16,-3 5 1 0,1-1-2 0,3 4-1 15,1 0 3-15,-3 1-2 0,5 2 2 0,2 2-3 16,2 1 3-16,0 0 2 0,-1 4-9 0,6-1 11 15,1 3-1-15,3 2 1 0,1-4-3 0,4 3 3 16,2 0 2-16,2 1-3 0,6 3 4 0,-1 0-2 16,5-2-1-16,8 3 3 0,0 1 0 0,4 1 1 15,1-4-3-15,3-2 1 0,12 6 2 0,2-3-3 0,-6 0 0 16,-7-1-7-16,0-5-9 0,1-1-22 0,1 0-20 16,-7 0-28-16,3-3-39 0,1-1-53 15,-8-6-195-15,7 1-397 0,-4-3 175 0</inkml:trace>
        </inkml:traceGroup>
        <inkml:traceGroup>
          <inkml:annotationXML>
            <emma:emma xmlns:emma="http://www.w3.org/2003/04/emma" version="1.0">
              <emma:interpretation id="{D4D008AF-9603-4E40-8D93-6983575DF846}" emma:medium="tactile" emma:mode="ink">
                <msink:context xmlns:msink="http://schemas.microsoft.com/ink/2010/main" type="inkWord" rotatedBoundingBox="15817,9220 20602,9188 20607,9951 15822,9982"/>
              </emma:interpretation>
            </emma:emma>
          </inkml:annotationXML>
          <inkml:trace contextRef="#ctx0" brushRef="#br0" timeOffset="96312.78">14765 8603 154 0,'6'-7'190'16,"0"0"-9"-16,0-1-9 0,-6 8-4 0,4-13-6 0,2 6-15 15,-6 7-13-15,0-15-6 0,0 15-13 0,0 0-11 16,0 0-9-16,-10-15-7 0,10 15-9 0,-17 0-4 15,17 0-5-15,-21 6-7 0,8 0-2 0,-5-1-6 16,3 4-6-16,-6 4-2 0,2 2-5 0,5-3-2 16,1 3-3-16,0 1-4 0,-1 1 0 0,7 4-2 15,2-5-2-15,2 2-3 0,5 0-2 0,1 0-1 16,3 3-3-16,0-4 2 0,7 4-4 0,2-3 0 16,3-1-1-16,0-3 1 0,3 3-6 0,4-5 4 15,-1 1-5-15,0-2 5 0,1-1-5 0,-1-3 0 16,4-4-4-16,-4 1-5 0,2-1-8 0,-7-3-7 15,2 0-7-15,4-3-4 0,-7-2-7 0,3 0 3 0,-2-2-9 16,1 0 5-16,-4 0 3 0,-1 1-2 16,1-4 7-16,-1 4 1 0,-1-1 1 0,-4 1 2 15,1 2 3-15,-1 1 0 0,-10 3 2 0,15-7 4 0,-15 7-2 16,15-3 4-16,-15 3-2 0,16 4 2 0,-16-4-1 16,15 2 3-16,-7 5-2 0,4-4 5 0,-3 2-3 15,7 2 3-15,-1 0-1 0,4 2 1 0,7-1 0 16,-3 2-3-16,6-2 6 0,-2 0 1 0,1 0-5 15,-1 0 5-15,0-1 3 0,-3-4-1 0,-4 0-1 16,-3-3 0-16,1 0 0 0,0 0 2 0,-2-3-2 16,-3 0-5-16,1-2 4 0,-1-5 1 0,-2 7-8 15,-4-4 8-15,1-7-4 0,-4 6 2 0,-2-5-6 16,-1-4-5-16,-2 3-1 0,-1-1 0 0,-4-1 6 16,-4 0-5-16,-1-4 1 0,-5 1 0 0,-1 3 5 15,-2-1-2-15,-2 0 2 0,-1 5-1 0,-1-1 3 16,0 2 1-16,-1 2 6 0,0 0 0 0,4 3 4 0,-6 3 0 15,6-1 1-15,-1 4 2 0,3 0 0 16,-2 1-1-16,3 2-1 0,-1 0 0 0,-1 4 3 16,7 1-5-16,-1 1 2 0,2-2-1 0,4 4 1 0,-2-1-2 15,3-2-2-15,1 4 5 0,1-1-1 0,5 4-4 16,-2-5 3-16,7 4-1 0,-3-2 1 0,6 1-2 16,0-3 1-16,6 1-1 0,1 2 4 0,5-3-2 15,4 2-3-15,-1 1-1 0,0-7 2 0,1 4 1 16,-1-2 0-16,0-3-4 0,1 1 0 0,-5-2-5 15,-1-3-1-15,2-1-1 0,-2 0-4 0,1-4-1 16,-2-1-1-16,1 2 2 0,-1-3 1 0,0-2-2 16,-3 0 1-16,0 0 2 0,0 0 3 0,0-2-2 15,-2 0 1-15,-3 2 8 0,2-2 2 0,-4 6 5 16,-2-3 5-16,-6 7 3 0,10-10 0 0,-5 6 1 16,-5 4-2-16,9-7-1 0,-9 7-8 0,0 0 0 15,0 0-4-15,0 0 0 0,0 0 2 0,17 9 1 0,-17-9 0 16,5 14 1-16,-4-6-2 0,2 3-2 0,2 1 1 15,-1 0 2-15,1 2-1 0,-2 0 3 16,1-3-2-16,2 3-2 0,-3 0 0 0,3-1 1 0,0 0-5 16,0-4-15-16,-3 0-14 0,3-1-16 0,-1 0-15 15,1 0-16-15,-6-8-12 0,8 11-15 0,-2-7-27 16,-6-4-32-16,14 1-154 0,-14-1-339 0,15-5 150 16</inkml:trace>
          <inkml:trace contextRef="#ctx0" brushRef="#br0" timeOffset="96788.43">16138 8817 56 0,'8'-5'188'0,"-8"5"-15"0,0 0-12 15,12-1-14-15,-12 1-10 0,0 0-8 0,12 8-11 16,-12-8-8-16,7 12-13 0,-1-2 3 0,-3-3-10 16,2 3-6-16,-3-3-2 0,3 2-9 0,1 7-7 15,0-6-2-15,-3 1-2 0,0 1-6 0,1 3-5 16,1-1-6-16,-4-4-5 0,4-2-1 0,-1 2-5 15,-2 0-6-15,-1 1 0 0,-1-11-4 0,5 18 1 16,-2-12-2-16,-3-6-1 0,6 11-1 0,-6-11 2 16,4 9-4-16,-4-9 0 0,0 0-3 0,9 2 0 15,-9-2 0-15,0 0-3 0,0 0-2 0,27-12-2 16,-20 7-1-16,4-2-5 0,1-2 4 0,-2-2-6 16,2-2 0-16,0 1-5 0,1 0-4 0,1 0-6 15,1 0-2-15,-3-3-1 0,3 2-1 0,-2-1 3 16,1 4-9-16,-3-6 14 0,3 4 0 0,-1 3 4 15,-1-1-5-15,0-2 2 0,-4 7-5 0,1-2 11 16,-2 0-1-16,0 3 5 0,-7 4-3 0,12-7 0 0,-12 7 3 16,14-4 1-16,-14 4-4 0,0 0 3 0,18 5 7 15,-18-5 3-15,12 9 1 0,-8-4 4 16,-4-5 0-16,9 15 5 0,-6-5 3 0,5 2 3 0,0 1 2 16,-3 0 3-16,1 1-6 0,1 0 3 0,2 0-4 15,-1-1-4-15,-1 2-1 0,-1-2 0 0,3-3-3 16,-3 6 3-16,2-4-5 0,-1-1-1 0,-3 0-1 15,2-3-1-15,0 4-12 0,-3-7-22 0,-3-5-15 16,9 13-21-16,-9-13-8 0,5 11-14 0,-5-11-21 16,4 5-22-16,-4-5-25 0,0 0-59 0,0 0-117 15,18-16-349-15,-13 9 156 0</inkml:trace>
          <inkml:trace contextRef="#ctx0" brushRef="#br0" timeOffset="97606.74">17005 8854 69 0,'0'0'185'16,"0"0"-12"-16,10 11-17 0,-10-11-5 0,8 8-6 15,-8-8-11-15,9 12-7 0,-2-4-8 0,-5-1-8 16,4 3-3-16,1 1-8 0,-1 0-6 0,1 2-9 16,-1-4-2-16,-1 0-4 0,2 4-10 0,-1-1-5 15,-1-4-11-15,-1 0-4 0,4 2-2 0,-4-5-6 16,-4-5-1-16,6 13-5 0,-3-9-4 0,-3-4 1 15,11 14-5-15,-11-14 1 0,3 7-5 0,-3-7 3 16,6 7-8-16,-6-7 4 0,0 0-4 0,11 1-1 16,-11-1-4-16,0 0-3 0,15-11 2 0,-9 4 0 0,5 2-3 15,-4-5-3-15,4 1-9 0,1 0-8 16,-2-4 0-16,5 1-5 0,-3 0-7 0,1 0-2 16,1-1 2-16,1-1 0 0,-2 0 1 0,2 4 3 0,-2-4 3 15,4 4 0-15,-8-5 4 0,4 6-2 16,-1 1 3-16,0-2 1 0,-3 4 6 0,1 1 1 0,-10 5 2 15,9-10 5-15,-3 6-5 0,-6 4 2 0,12-4-2 16,-12 4 2-16,0 0-1 0,0 0 1 0,15 11 4 16,-15-11 3-16,6 11 3 0,-4-4 6 0,-2-7-3 15,6 20 3-15,0-6-2 0,-3 1 6 0,1-2-4 16,3 0 3-16,-1 3 1 0,2-3-2 0,-1 4 2 16,4-8 3-16,-2 7-1 0,1-5-3 0,-1 4 1 15,5-5-3-15,-1 5 1 0,3-7-2 0,-1 3-6 16,5-4 5-16,-5-1-4 0,4 1-2 0,0-3 2 15,4 1-5-15,-1-5 2 0,0 0 1 0,-1-2 2 16,5-1-5-16,1-3 0 0,-2-2-4 0,2-1 0 0,0 1 2 16,-1-4 2-16,1 1-3 0,-1-1-1 0,-1-1-1 15,3 4 0-15,-7-2 2 0,-3 2-1 16,-1-1-1-16,-4 3 0 0,3-4 0 0,-1 5 0 16,-3-1 2-16,-3 2-3 0,-3-1-1 0,-6 6 2 0,14-4-1 15,-14 4-4-15,11-3 2 0,-11 3-2 16,0 0 1-16,0 0-3 0,0 0 1 0,0 0 1 0,12 13 2 15,-12-13-3-15,2 12 5 0,2-4-3 16,-1 1 2-16,-3-9 1 0,6 15 2 0,-1-5-2 16,-2-2 0-16,3 0 0 0,3-1 0 0,0 2 2 0,-2-2-1 15,7 1 0-15,-3 0 1 0,3-1 4 0,-1-3-1 16,2 3-1-16,0-1-2 0,2-4 0 0,-3 0 4 16,6-2-4-16,-4 0 2 0,2 0-2 0,-3-2 5 15,1-2-2-15,-1-3 4 0,0 0-1 0,2-1 0 16,-4-1-5-16,-4-2 0 0,1-1 1 0,-2 2-5 15,-1-3 0-15,-7-2 3 0,0 1-6 0,-4 1 5 0,-7-1-1 16,-5-3-6-16,-5-1 7 0,0 3 0 16,-6 1-3-16,2 0 0 0,-2 2-3 0,2 1 3 15,-2 3-8-15,0 2 2 0,5 0-14 0,-1 3-1 0,7-1-15 16,-2 2-8-16,3 1-5 0,2 1-11 0,1 3-5 16,12-3-4-16,-15 4-1 0,15-4-8 0,-6 4-5 15,6-4-12-15,0 0-16 0,0 14-10 0,0-14-18 16,0 0-172-16,22 4-337 0,-10-3 150 0</inkml:trace>
          <inkml:trace contextRef="#ctx0" brushRef="#br0" timeOffset="97983.74">19145 8321 140 0,'0'0'199'0,"0"0"-18"0,0 0-11 0,0 0-13 16,0 0-10-16,0 0-14 0,0 0-9 0,-28 24-8 16,20-14-6-16,-5 11-7 0,5-4-5 0,-2 1-8 15,1 4-2-15,1 3-10 0,-1-1-5 0,2 0-5 16,4 3-5-16,-3 1-1 0,5-1-8 0,-2 0-2 15,1-1-2-15,2 0-4 0,0 0-7 0,5-1 0 16,-4 0-5-16,2 2-3 0,2-6-1 0,2 1-1 16,-3-2-6-16,4 1-3 0,-1-3 0 0,1 0-1 15,-1-1-5-15,2-3 6 0,-1 4-5 0,1-3 1 16,3 1-1-16,-1-3-5 0,-3 2-12 0,1-9-13 16,1 5-10-16,-2-4-9 0,-1-2-9 0,1 2-13 0,-8-7-14 15,12 6-18-15,-12-6-21 0,7 2-25 16,-7-2-46-16,0 0-157 0,12-20-365 0,-10 9 162 15</inkml:trace>
          <inkml:trace contextRef="#ctx0" brushRef="#br0" timeOffset="98182.81">18903 8698 136 0,'-7'-5'205'0,"7"5"-18"0,0 0-20 0,0 0-13 16,0 0-10-16,0 0-10 0,42 11-11 0,-24-4-10 15,8 0-8-15,-2 0-15 0,6 3-5 0,0-2-5 16,9 4-13-16,-2 0-4 0,-7-2-6 0,0-2-2 16,-4-2-10-16,1 4 0 0,-4-3-17 0,-4-2-23 15,0 1-30-15,-4 1-28 0,0-5-43 0,0 1-61 16,-7 1-137-16,-1-2-317 0,-7-2 142 0</inkml:trace>
        </inkml:traceGroup>
        <inkml:traceGroup>
          <inkml:annotationXML>
            <emma:emma xmlns:emma="http://www.w3.org/2003/04/emma" version="1.0">
              <emma:interpretation id="{C4CB29BF-AA36-4D57-BED5-EEA579DB58CF}" emma:medium="tactile" emma:mode="ink">
                <msink:context xmlns:msink="http://schemas.microsoft.com/ink/2010/main" type="inkWord" rotatedBoundingBox="21566,9395 22796,9387 22801,10113 21571,10122"/>
              </emma:interpretation>
            </emma:emma>
          </inkml:annotationXML>
          <inkml:trace contextRef="#ctx0" brushRef="#br0" timeOffset="99866.53">20337 8565 126 0,'11'-8'164'0,"-6"5"-4"0,-5 3-8 0,9-10-3 15,-9 10-8-15,7-7-6 0,-7 7-5 0,8-5-5 16,-8 5-6-16,0 0-10 0,6-6-12 0,-6 6-15 15,0 0-5-15,0 0-9 0,0 0-5 0,0 0-9 0,0 0-4 16,0 0-2-16,1 29 1 0,-1-29-8 16,-3 20 2-16,0-2-6 0,0-1 2 0,0-2-5 15,2 5 4-15,-2 2-5 0,-2 3 0 0,5-1-5 16,-1-1-1-16,1 0-3 0,0 1-1 0,-3 1-2 16,3-6-1-16,3 2-3 0,-3-3 1 0,0 5-5 15,1-5 3-15,1-4-3 0,-2 1 2 0,3-2-4 0,-3 0 1 16,1-2-1-16,-1-11 1 0,3 13-3 0,-3-13 2 15,3 14-3-15,-3-14 4 0,3 6-1 16,-3-6 1-16,0 0-2 0,0 0 0 0,12 2-4 16,-12-2 1-16,0 0-1 0,21-13-1 0,-10 9-1 0,-1-7-7 15,2 1-8-15,3 2 3 0,1-5-8 0,1 3-3 16,-4-2 4-16,11 3-2 0,-11-1 1 0,5 2 2 16,-3-2 0-16,5 2 1 0,-6-2 2 0,1 4-2 15,-1-1 5-15,2 3-4 0,-1 0 3 0,-1 1-2 16,3 0 1-16,-2 3 5 0,-1 0-2 0,1 0-2 15,-2 5 5-15,1-3-2 0,2 4 2 0,-3-1-2 16,2 2-7-16,-3 4 7 0,2-5 3 0,-5 1-2 16,3 4 2-16,-5-4 1 0,3 5-1 0,-2 0 1 15,1-2 1-15,-3 3-5 0,-2-5 4 0,-1 2-3 0,0 0 6 16,-3 3-3-16,-3 2 0 0,2-4 1 16,-4 0 4-16,1-5 5 0,-10 2-2 0,4 2-1 15,-8-5 0-15,2 2 1 0,-4-5 0 0,-7 2 2 0,2-4-3 16,0-6 1-16,1 6-1 0,1-2-1 15,3 2-3-15,0-3-5 0,4-1 10 0,-4 1 0 16,4-3 0-16,3 2-3 0,2 1 2 0,4-2 0 0,7 5-1 16,-14-6 3-16,14 6-1 0,-9-8-2 0,9 8 2 15,0 0-2-15,0 0-6 0,0 0 5 0,0 0-1 16,0 0-3-16,33-5 2 0,-33 5 1 0,30 5 2 16,-11-1-7-16,-1 3 3 0,11-5-1 0,-6 4-1 15,4 0 5-15,0-2-3 0,0 4 3 0,1-6-3 16,1 1-3-16,9 1 3 0,-8 2 0 0,11-1 5 0,-3 1-1 15,-6-1 6-15,0-2 2 0,-2-3-2 16,3 3-1-16,-3-3 2 0,-2 0-3 0,-1-4 2 16,0-2-1-16,-3-1-1 0,-2 0-4 0,2-4 4 0,-8 1-2 15,2 0-1-15,-3 1 3 0,-1-6-5 0,-2 3 2 16,-3-2-2-16,-4 1 0 0,1-2-3 16,-4 4 1-16,1-2-4 0,-8-1 2 0,2 3 0 0,-5 1-4 15,0-1 4-15,-4 0-3 0,3 4-1 0,-4-3 4 16,-2 4-3-16,-2 3 3 0,3-1-5 0,-4 4 3 15,1 0-2-15,-1 4 1 0,3-1-1 0,1 2 0 16,-3 0 0-16,4 2 3 0,-1 3 2 0,5 1-1 16,3-1 2-16,-1 3-1 0,1-1 4 0,4 2 0 0,4-1 3 15,1 1 3-15,9 8 1 0,0 0 2 16,3-3-2-16,6-1-3 0,8 7 5 0,-3-7-5 16,5 6-6-16,6 0 7 0,-2-7-4 0,-9-3 3 15,4-3-13-15,-6-1-23 0,2 0-19 0,-3 1-25 0,-6-2-26 16,-1-4-42-16,1-4-86 0,-4 1-138 0,-1-5-394 15,-5-2 175-15</inkml:trace>
        </inkml:traceGroup>
        <inkml:traceGroup>
          <inkml:annotationXML>
            <emma:emma xmlns:emma="http://www.w3.org/2003/04/emma" version="1.0">
              <emma:interpretation id="{B33C9C57-DB15-4E6E-AD42-645804A06D79}" emma:medium="tactile" emma:mode="ink">
                <msink:context xmlns:msink="http://schemas.microsoft.com/ink/2010/main" type="inkWord" rotatedBoundingBox="23392,8927 28988,8890 28999,10415 23402,10452"/>
              </emma:interpretation>
            </emma:emma>
          </inkml:annotationXML>
          <inkml:trace contextRef="#ctx0" brushRef="#br0" timeOffset="100920.77">22168 8890 84 0,'4'-11'218'16,"-4"11"-14"-16,0 0-18 0,0 0-19 0,0 0-13 15,0 0-21-15,0 0-13 0,0 0-17 0,0 0-7 16,0 0-8-16,0 0-8 0,0 0-10 0,0 0-5 16,0 0-8-16,0 0 1 0,9 21-5 0,-3-14-8 15,0 1 3-15,2-2-8 0,4 3 1 0,1-1-3 16,2 0-5-16,-2 0-4 0,7 0-1 0,-1-1-3 15,-4-3-1-15,5 1-1 0,-1 0-5 0,2 0 0 0,-2-4-2 16,1 0-2-16,-1-1-2 0,-3-1 2 0,1-1-5 16,2-4-3-16,-4 1-3 0,0-1 4 0,1-5-6 15,-5 4 0-15,1-4-8 0,-2 0-11 0,-1 2 5 16,-3-5 2-16,-3 0-4 0,-3 3-2 0,0 11 3 16,-3-27 0-16,-1 14 3 0,-2-1-5 0,-3 2 3 15,0 0-1-15,-3-1 8 0,0 2 0 0,-1 2-2 16,-2-2 3-16,-2 4 3 0,2 0 2 0,0-3 2 15,-1 5 1-15,0 3 0 0,2-3 2 0,-4 4 2 0,3 1-2 16,2 0 2-16,13 0-2 0,-27 6 1 16,17-6 1-16,1 6-2 0,-2-3 0 0,4 2 1 0,-1 2 1 15,2 3-3-15,0-5 2 0,6-5 0 16,-6 15-1-16,5-7 4 0,1-8-4 0,1 18-1 16,4-8-2-16,1 0 3 0,1-3-1 0,5 3 2 0,0 1 0 15,2-3 1-15,2-1-4 0,0-1 2 0,1 1 0 16,2 1-3-16,-1-6 3 0,-3-1-4 0,4 2 3 15,-2-2-6-15,-1 1-2 0,1-5-9 0,2 0 4 16,-1 0-9-16,0-2 6 0,-2-1 4 0,2-1 1 16,-1 0-5-16,-1 0 2 0,-1 0 4 0,0-2 1 15,-2 0-6-15,-1 3 6 0,-1-1 5 0,-4 4 8 16,2-2 6-16,-9 5 2 0,13-6 3 0,-13 6-4 16,11-5-4-16,-11 5-3 0,0 0 1 0,9-2-2 15,-9 2 1-15,0 0-1 0,7 12-4 0,-7-12 1 0,8 16 1 16,-8-8-2-16,4 0 2 0,-4 3-1 15,0 3-1-15,2 0-1 0,-2-3 3 0,0 6-2 0,0-6 2 16,0 2-4-16,0-13-18 0,-2 20-14 0,2-9-19 16,0-11-20-16,0 18-29 0,0-7-33 0,0-11-46 15,5 7-134-15,-5-7-338 0,7 7 149 16</inkml:trace>
          <inkml:trace contextRef="#ctx0" brushRef="#br0" timeOffset="101187.26">23184 8848 95 0,'10'6'200'0,"-10"-6"-18"0,5 12-12 0,-2 1-9 16,-1-2-16-16,3 3-14 0,-5 3-10 0,1 0-9 15,1 7-8-15,-4 2-11 0,4 0-8 0,-2 2-6 16,-2-3-8-16,1 4-7 0,2-1-1 0,-2-1-11 15,1 2-4-15,-5-3-5 0,8 2-1 0,-6-3-9 16,3 1 1-16,-1-1-2 0,-3 1-4 0,1-5-1 16,-2 2-9-16,4-5-14 0,-5-2-16 0,4 3-20 0,2-6-13 15,-4 1-21-15,1 1-20 0,0-8-38 0,3-7-53 16,-3 10-106-16,3-10-306 0,0 0 135 16</inkml:trace>
          <inkml:trace contextRef="#ctx0" brushRef="#br0" timeOffset="101558.92">23351 8760 130 0,'3'-10'208'0,"0"2"-18"0,-3 8-18 0,7-17-12 0,-1 14-16 15,1-6-12-15,-7 9-16 0,14-8-11 0,-5 7-14 16,-9 1-5-16,16-6-7 0,-16 6-7 16,18 0-6-16,-18 0-9 0,20 0-4 0,-10 2-1 0,0-1-9 15,-1 3 0-15,2-1-7 0,-2 1-1 16,1 2 2-16,-2 0-4 0,1-1-5 0,0 1-4 16,-2 1-3-16,-1 1-4 0,0-1 0 0,-5 1-1 15,2 1 0-15,2 2 2 0,-2-1-6 0,-3-10-1 0,0 16 1 16,0-8-2-16,0-8-6 0,-5 18 10 0,1-13-4 15,-2 4 1-15,6-9 0 0,-13 10-2 0,4-6 2 16,-2 0-1-16,-1-1-2 0,-3 0 0 0,6 1-14 16,-3-1-13-16,12-3-32 0,-23 2-8 0,12-1-7 15,-1 0-19-15,12-1-14 0,-15 4-16 0,15-4-24 16,0 0-162-16,0 0-324 0,0 0 144 0</inkml:trace>
          <inkml:trace contextRef="#ctx0" brushRef="#br0" timeOffset="101830.11">23844 8886 175 0,'9'0'228'0,"-9"0"-20"0,15 4-17 16,-4-1-20-16,-4 1-16 0,2 3-12 0,-3 0-15 16,0 3-11-16,1 1-6 0,-2 6-12 0,-1 0-4 0,1 5-9 15,1 4-6-15,-3-5-5 0,-2 4-6 0,1 0-2 16,-1 3-8-16,-1-2-2 0,0 3-7 0,-1-4-2 15,-1 4-6-15,1-3-6 0,-2 2-7 0,0-3 3 16,0-1-6-16,0 0 2 0,1 0-4 0,-7 1 0 16,6-3-4-16,-1 0 0 0,1-4 4 0,-3-2-10 15,3-1-6-15,-6-2-16 0,5 1-15 0,-1 0-13 16,1-5-12-16,-2-1-20 0,0 0-11 0,6-8-21 16,-8 13-20-16,8-13-33 0,-13 2-198 0,13-2-380 15,0 0 168-15</inkml:trace>
          <inkml:trace contextRef="#ctx0" brushRef="#br0" timeOffset="102262.42">24065 8831 38 0,'7'-5'191'0,"1"-4"-12"0,2 4-14 16,-1-1-18-16,3-1-6 0,0-1-7 0,3 3-6 15,-1 0-7-15,-7 1-12 0,11-2-9 0,-5 0-8 16,1 3 1-16,-1-2-2 0,2 2-4 0,-7-1-9 16,3 4-1-16,3-3-10 0,-14 3-2 0,22-1-3 15,-13 1-6-15,-9 0-4 0,20 0-5 0,-20 0-7 0,16 0-4 16,-16 0-3-16,13 4-5 0,-8 0-2 15,-5-4-1-15,9 6-7 0,-9-6-3 0,6 11 6 16,0-5-7-16,-6-6-1 0,0 11 2 0,0-11-2 0,1 14-2 16,-1-14-4-16,-1 14 3 0,1-14 3 0,-6 17-3 15,6-9-4-15,0-8 3 0,-6 13-3 0,3-6 2 16,3-7-2-16,-11 18-1 0,8-13 3 0,-4 1-2 16,-2 0 3-16,3 1-5 0,-4-2 5 0,4 2-1 15,-8-5-1-15,2 5 1 0,5-1-1 0,-11-1-9 16,2-1-17-16,2-1-22 0,-2 2-18 0,-1 0-25 15,4-1-18-15,-5-2-22 0,3-2-29 0,0 0-47 16,2-2-132-16,13 2-360 0,-20-4 160 0</inkml:trace>
          <inkml:trace contextRef="#ctx0" brushRef="#br0" timeOffset="103054.77">24515 9001 92 0,'26'-1'177'15,"-14"-1"-9"-15,4 2-9 0,-2-2-5 16,5 0-10-16,-3 2-11 0,1-5-12 0,2 3-11 0,-2-4-5 16,0 3-7-16,7-6-5 0,-7 3-10 0,2 1-7 15,-1-1-2-15,6-5-8 0,-2 2-8 0,2 0-1 16,1-3-6-16,-2 4-5 0,-1-5-5 0,2-2-4 15,1 5-2-15,1-4-6 0,-1-2-2 0,2 1-3 16,6-4-2-16,-11 3-3 0,3-2-1 0,8-3-5 16,-10 0-9-16,1 3-7 0,-4-2 1 0,10-8-10 15,-10 7 8-15,-1-2-6 0,0 1 4 0,1-8-1 16,-4 6-1-16,4-9-1 0,-7 9-1 0,-3 0 1 16,5-1 4-16,-4-1 0 0,-5 2-1 0,0-3 1 0,1 2-3 15,-1-1 5-15,-3 4-4 0,0-2 4 0,-1 1-2 16,-4 6 3-16,2 0 0 0,0-1-2 15,-3 1 2-15,3 3-2 0,-3 0 1 0,0-1-1 16,0 2 0-16,-3 3-1 0,2-2 3 0,-5 5 1 0,3-1-3 16,-2 1 0-16,-1-1-3 0,5 1 1 0,-8 4 2 15,12 3-3-15,-13-8 7 0,2 5-2 16,11 3 4-16,-22 0 2 0,22 0-8 0,-23 6 9 0,7 1 3 16,0 0 5-16,1 2 0 0,1 4 0 0,-5 4 2 15,2 1 3-15,-2 3-6 0,0 2 7 0,-4 6-2 16,2 2-1-16,4 0 3 0,0 2 1 0,4 5 0 15,-4-4-2-15,7 5 1 0,1 0-1 0,0-2 0 16,4-1-3-16,3-1-4 0,-4-8 0 0,9 1 4 16,0 1-1-16,-1-2 2 0,9 3-1 0,-2-4 2 15,4-3 2-15,7 1-2 0,-1-1 3 0,8 1-4 16,-5-6-4-16,1 4 5 0,2-6-6 0,-1-2 4 16,1-1-2-16,1-2-4 0,-4-3 3 0,5-1-3 0,-2-1 4 15,-5-2-5-15,6-8 3 0,-6 3-2 16,-1-4-1-16,7 2-2 0,0-6 1 0,-3 2-2 15,-7-1-2-15,7-4 2 0,-10 2-3 0,2 1 4 0,1-1 7 16,-5 2 3-16,-1 0 6 0,-1 1 6 0,-3 3 2 16,1-3-1-16,-7 7 0 0,12-8-4 0,-12 8-6 15,8-6-3-15,-8 6-4 0,0 0 0 16,0 0-3-16,0 0-1 0,0 0-2 0,0 0-1 0,12 13 3 16,-12-13-5-16,0 11 3 0,0-11-1 0,0 16-1 15,0-16-2-15,-3 20 1 0,3-10 2 0,0-10 0 16,0 17 0-16,-3-7-1 0,6 1 1 0,-3-11-3 15,3 18 4-15,-3-9-2 0,0-9 2 0,0 16-3 16,0-16 3-16,1 12-7 0,-1-12-13 0,3 11-18 16,-3-11-15-16,0 0-26 0,0 0-11 0,0 12-18 15,0-12-18-15,0 0-39 0,0 0-56 0,0 0-169 16,0 0-416-16,0 0 184 0</inkml:trace>
          <inkml:trace contextRef="#ctx0" brushRef="#br0" timeOffset="103259.03">25752 8506 9 0,'3'-15'246'0,"1"6"-12"0,2 1-17 0,5-2-24 0,-5 3-18 16,3 1-19-16,-9 6-15 0,16-8-16 0,-9 7-11 15,-7 1-10-15,17 1-13 0,-17-1-16 0,16 6-27 16,-7-1-20-16,-3 1-19 0,-3 1-25 0,5 3-30 15,-5 2-19-15,0-4-22 0,3 3-34 0,-6 1-151 16,4 0-295-16,-4-1 131 0</inkml:trace>
          <inkml:trace contextRef="#ctx0" brushRef="#br0" timeOffset="103752.69">25944 8900 118 0,'0'0'210'0,"0"0"-14"0,0 0-8 0,0 0-9 16,0 0-11-16,26 3-8 0,-26-3-9 0,19-3-11 0,-19 3-9 16,19-3-10-16,-8 3-12 0,4-1-9 15,1-2-5-15,-3 2-6 0,4-1-5 0,-1-2-5 16,-2 3-8-16,4 0-4 0,-2-4-7 0,0 1-5 0,1 1-5 15,-1-1-5-15,1 1-3 0,-4-4-4 0,6 0-2 16,-4-1-7-16,2 2-2 0,-4-3-1 16,1 0-4-16,-5-1-2 0,4 0-4 0,-4 0-1 0,-2-1-1 15,2 0-4-15,-6-1-2 0,2-1 3 0,-5 2-2 16,0-2-2-16,-8 2-2 0,2-2 1 0,0 1-3 16,-4 3-3-16,1-2-3 0,-1 5 4 15,-1-1-1-15,-4 1-4 0,5-1 0 0,-1 6 1 0,-1-2-1 16,12 3 1-16,-25-1-3 0,18 5 5 0,-7-3-6 15,2 4 1-15,2 4 0 0,-2-1 4 0,1 1-2 16,1 4 0-16,1-1 3 0,0 0-4 0,8 2 4 16,-5 1 2-16,6 2-4 0,-3 0 6 0,3 1-1 15,6 5-1-15,-3-5 3 0,4-1-2 0,5 6-1 16,-2-3 3-16,1 1-2 0,4 0 2 0,4-2 0 0,1-1-1 16,-1-2 1-16,0 1-6 0,2-4-13 15,2 3-5-15,-7-8-16 0,0 0-15 0,2-4-14 16,0 2-16-16,-3-2-18 0,4-1-17 0,1-3-25 15,-4-3-19-15,4-3-40 0,4-3-133 0,-5-4-359 0,3-2 159 16</inkml:trace>
          <inkml:trace contextRef="#ctx0" brushRef="#br0" timeOffset="104389.94">27163 8220 145 0,'0'0'148'0,"0"0"-13"16,0 0-7-16,13 23-14 0,-13-23-6 0,6 18-11 15,-3-5-1-15,0 3-3 0,0-3-8 0,1 5-5 16,-2 6 1-16,2-3-6 0,-1 4 0 0,-3-1-1 15,3-3-2-15,0 7-2 0,-3-4-4 0,3 0-3 16,0-3-2-16,-1 3-1 0,-2-4-10 0,3 2-4 16,0 0-2-16,0-5-4 0,-3 1 0 0,3 0-1 15,0-1-11-15,0-3 2 0,-2 4-5 0,-1-5 0 16,0 1-1-16,0 0-4 0,3-4-3 0,0 4-1 16,-3-3-1-16,0-11-2 0,0 17 1 0,3-7 0 15,-3-10-2-15,0 11-1 0,0-11 1 0,3 11-1 16,-3-11-3-16,0 0 1 0,2 11 1 0,-2-11-3 0,0 0 4 15,0 0-3-15,0 0 3 0,1 10 2 16,-1-10 3-16,0 0 3 0,0 0-1 0,0 0-2 0,0 0-6 16,0 0 0-16,0 0-2 0,0 0 0 0,0 0-2 15,-22-31-1-15,10 23 0 0,-5-3-3 16,1 3 2-16,-6-4-3 0,2-1 2 0,-4 5-3 16,2 0-2-16,-3-2 0 0,2 3 2 0,-7 1 1 0,8 1-4 15,-3-1 3-15,-2 6-1 0,7 0-1 0,1 2-3 16,0-1 4-16,2 3-4 0,-2 2 5 0,5-1-3 15,-2 1 1-15,1-2 0 0,5 2-1 0,1 1 3 16,-2 0 2-16,5-2 0 0,3 5 0 0,-4-3 1 16,7-7 1-16,-3 17 4 0,3-17 0 0,6 18 4 15,-2-11 0-15,8 3 1 0,-1 0 0 0,5-3 3 16,1 4-2-16,2-4-3 0,9 4 2 0,1-1 2 16,-5-3 3-16,4-1-5 0,-1 1 5 0,-2-6-6 15,2 2-2-15,-2-6 0 0,-5 3 0 0,5-1-9 16,-6-3-11-16,-2 2-18 0,2-2-20 0,-2 1-24 15,-4-1-10-15,-1 2-15 0,-5-3-29 0,5 2-32 16,-4-4-28-16,-8 7-162 0,12-8-376 0,-8 2 167 16</inkml:trace>
          <inkml:trace contextRef="#ctx0" brushRef="#br0" timeOffset="104730.74">27682 8996 244 0,'0'0'255'16,"0"0"-11"-16,9-6-24 0,-9 6-11 0,0 0-14 15,0 0-17-15,10-3-11 0,-10 3-12 0,0 0-10 16,6-7-12-16,-6 7-5 0,0 0-7 0,0 0-4 15,10-4-5-15,-10 4-8 0,0 0-5 0,0 0 2 16,0 0-11-16,12-6 1 0,-12 6-12 0,0 0 1 16,12-8-11-16,-12 8-8 0,8-6 1 0,-8 6-11 15,6-7-2-15,-6 7-9 0,6-8-4 0,-6 8-3 16,0 0 3-16,4-9-12 0,-4 9-4 0,0 0-15 16,0 0-19-16,0 0-17 0,0 0-23 0,0 0-20 15,0 0-34-15,-28-5-39 0,13 6-45 0,15-1-53 16,-28 11-237-16,16-5-521 0,-2-2 230 0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9:22:04.91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E790327-B93F-4112-B0F0-8539A42CB06D}" emma:medium="tactile" emma:mode="ink">
          <msink:context xmlns:msink="http://schemas.microsoft.com/ink/2010/main" type="writingRegion" rotatedBoundingBox="14919,3852 30350,3559 30381,5173 14950,5466"/>
        </emma:interpretation>
      </emma:emma>
    </inkml:annotationXML>
    <inkml:traceGroup>
      <inkml:annotationXML>
        <emma:emma xmlns:emma="http://www.w3.org/2003/04/emma" version="1.0">
          <emma:interpretation id="{0BDCE3D7-E241-4F7E-9EE3-FFD9763AE972}" emma:medium="tactile" emma:mode="ink">
            <msink:context xmlns:msink="http://schemas.microsoft.com/ink/2010/main" type="paragraph" rotatedBoundingBox="14919,3852 30350,3559 30381,5173 14950,54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B5F587-0538-46EF-BE41-454856C266B8}" emma:medium="tactile" emma:mode="ink">
              <msink:context xmlns:msink="http://schemas.microsoft.com/ink/2010/main" type="line" rotatedBoundingBox="14919,3852 30350,3559 30381,5173 14950,5466"/>
            </emma:interpretation>
          </emma:emma>
        </inkml:annotationXML>
        <inkml:traceGroup>
          <inkml:annotationXML>
            <emma:emma xmlns:emma="http://www.w3.org/2003/04/emma" version="1.0">
              <emma:interpretation id="{602A3046-BEBF-4F28-A7D8-5E987143AE1E}" emma:medium="tactile" emma:mode="ink">
                <msink:context xmlns:msink="http://schemas.microsoft.com/ink/2010/main" type="inkWord" rotatedBoundingBox="14923,4065 19159,3985 19181,5146 14945,5226"/>
              </emma:interpretation>
            </emma:emma>
          </inkml:annotationXML>
          <inkml:trace contextRef="#ctx0" brushRef="#br0">13712 4148 122 0,'0'0'162'0,"0"0"-8"16,0 0-19-16,0 0-7 0,0 0-6 0,4-16-4 15,-4 16-4-15,0 0-7 0,0 0 0 0,12-8-6 16,-12 8-5-16,5-8-3 0,-5 8-8 0,0 0 0 16,9-7-2-16,-9 7-3 0,0 0 1 0,0 0-5 15,7-6 0-15,-7 6-2 0,0 0-3 0,0 0-3 16,0 0-5-16,0 0-9 0,0 0-3 0,0 0-4 16,8-7-4-16,-8 7-6 0,0 0-6 0,0 0-1 15,0 0-2-15,0 0-2 0,0 0-4 0,0 0 1 16,0 0-5-16,20 0 0 0,-20 0-3 0,26 4-1 0,-8-2 1 15,6-1-2-15,2 3-2 0,6-1 3 16,-1 0-3-16,11 0 3 0,0 2-2 0,2-1 3 16,1-2-3-16,-2 5-1 0,-2-4-3 0,2 2 2 0,-4-2-4 15,-10 3 0-15,-2-5 2 0,0 2-3 0,0-3 1 16,-5 1 1-16,-5-1 0 0,2 2 2 0,-1-2-4 16,-3 0 1-16,-3-2-1 0,0 1 1 0,-12 1 0 15,19-4-1-15,-10 4 1 0,-1-7-3 0,-8 7 0 16,12-7 4-16,-12 7-6 0,8-6-1 0,-8 6 0 15,5-10-11-15,-5 10-12 0,0 0-8 0,0-12-12 16,0 12-12-16,0 0-8 0,0 0-16 0,-15-13-6 16,15 13-15-16,-13-2-13 0,13 2-14 0,-14-2-10 15,14 2-19-15,-18 0-27 0,5 0-135 0,13 0-344 16,-21-2 153-16</inkml:trace>
          <inkml:trace contextRef="#ctx0" brushRef="#br0" timeOffset="343.62">14001 4294 118 0,'-6'8'147'16,"6"-8"-3"-16,0 0 3 0,0 0-2 0,0 0-2 15,0 0-1-15,0 0-8 0,0 0-3 0,23 10-5 16,-12-10-6-16,1 0-1 0,8 0-4 0,-1 0-8 16,5-6-3-16,6 6-3 0,0-1-4 0,1-1-1 15,14 5-4-15,1-4-2 0,0 1-5 0,3 0 1 16,-1 1-4-16,3 2-8 0,0-6-10 0,-7 6-4 16,-12 1-6-16,6-3-7 0,-9-1 0 0,-10 2-7 15,1 1-11-15,-1-3-5 0,-4 0-19 0,-5 4-12 16,-10-4-18-16,20 1-12 0,-13 0-14 0,-7-1-13 0,0 0-7 15,9 4-21-15,-9-4-21 0,0 0-34 0,0 0-19 16,0 0-44-16,0 0-146 0,-28 7-384 0,28-7 170 16</inkml:trace>
          <inkml:trace contextRef="#ctx0" brushRef="#br0" timeOffset="1878.41">15309 4215 142 0,'0'0'164'0,"0"0"-9"0,0 0-9 0,0 0-7 0,0 0-3 16,0 0-8-16,0 0-7 0,0 0-5 0,0 0-9 15,0 0-6-15,0 0-5 0,27 0 0 0,-27 0-6 16,0 0-10-16,19-7-3 0,-10 4-10 0,2-2-4 15,-2 2-6-15,9-4-1 0,-5 3 0 0,2-2-4 16,-2 0-6-16,5-1-5 0,-3-2-4 0,9 2-2 16,-8-6 0-16,7 2-4 0,-2-2-8 0,1 1 1 15,-1-1-2-15,3-2-1 0,-2-1-3 0,1 2 2 16,-1-6-5-16,0 2-5 0,2 1 2 0,7-8-3 16,-1 1 2-16,3-5-1 0,-3 3-5 0,0 0-2 15,-3 1-5-15,-7 3 1 0,7-7-2 0,-4 8-2 16,-7-2-2-16,9-8 0 0,-7 8 2 0,-3 2-2 15,0-5 1-15,2 2 5 0,-1-2-3 0,-4 1 1 16,1-3-4-16,-1 7 2 0,-3-4 2 0,-1 1 1 16,2 1 1-16,-4 1-1 0,-3 4 0 0,3 1-2 15,-5-6-2-15,2 8 3 0,0-1 0 0,0 0 0 0,-1 1 1 16,-2 2 2-16,0-1-2 0,0 2-2 0,0 12 2 16,-5-22-4-16,4 11 4 0,-1 2 1 0,-2-2 0 15,4 11 0-15,-7-17-1 0,7 17 0 0,-8-12-1 16,2 6-2-16,6 6 4 0,-13-10-1 0,5 6 0 15,8 4-2-15,-16-3 3 0,16 3-1 0,-21-3-2 16,9 1-2-16,-3 4 3 0,0 0-1 0,2-1 2 16,-2 2 1-16,-3 4 5 0,3 0-2 0,-3 4 2 15,0-5-2-15,-4 8 6 0,-2-3 1 0,2 6 0 16,1-3 1-16,0 6-3 0,-1-2 3 0,5 0 0 16,-2 4 1-16,4 1 0 0,-3 0 3 0,0 7-6 15,3 4 0-15,-3-2-1 0,8-5 3 0,-1 10-2 16,4-11 0-16,1 9 1 0,-2 0 0 0,4-1-3 15,4-5 2-15,4 0-3 0,-2 7 4 0,2-9-2 0,2 9 2 16,3 0-3-16,5-2 2 0,-4-6-1 16,7 4-1-16,-1-7 1 0,-1-1 0 0,3-1-2 0,10 4 4 15,0-1-4-15,-7-9 3 0,-1-1-2 0,1-1-1 16,1-3-1-16,0 0 2 0,-4-5-6 0,-1 0 5 16,-1-2 1-16,0 0-2 0,2-4 0 0,0-1 4 15,-1-1-5-15,-2 0 0 0,1-4 2 0,0-1-5 16,2-2 1-16,-3-3 2 0,2 1-2 0,-2-1 3 15,-1 0-3-15,0-4 3 0,-1 3-3 0,5-3-1 16,-4 2-3-16,1 0 6 0,-4 3 4 0,3 2 3 16,-4-4 4-16,-2 7 10 0,-1-2-3 0,-1 1 2 15,-6 6-4-15,11-9-5 0,-11 9 3 0,10-5-9 16,-10 5 2-16,0 0 0 0,19 2-4 0,-19-2 1 16,9 11 0-16,-3-4 1 0,-1 1-5 0,1 0 4 15,-2 1-1-15,-1 4-6 0,0-2 3 0,2-1 1 0,-2 7-1 16,0-5-2-16,-2 1 4 0,1 0 0 0,1-1-2 15,3 1 2-15,-5-3-4 0,-1-10-4 16,0 18-11-16,0-18-9 0,0 14-16 0,3-7-12 0,-3-7-21 16,0 0-6-16,0 15-16 0,0-15-13 0,0 0-1 15,0 0-29-15,6 10-28 0,-6-10-209 0,0 0-404 16,0 0 179-16</inkml:trace>
          <inkml:trace contextRef="#ctx0" brushRef="#br0" timeOffset="2104.06">16510 3707 80 0,'-5'-12'243'0,"5"-1"-20"0,0 0-31 0,0 13-18 16,0-15-11-16,0 15-17 0,3-11-18 0,-3 11-15 15,0 0-18-15,9-8-25 0,-9 8-19 0,0 0-20 16,20 3-9-16,-20-3-19 0,13 9-16 0,-6-1-18 0,4 1-24 15,-5-2-10-15,3 0-17 0,0 7 3 16,0-4-16-16,-2 5-30 0,1-2-74 0,-1-2-214 16,3 2 95-16</inkml:trace>
          <inkml:trace contextRef="#ctx0" brushRef="#br0" timeOffset="2656.85">16715 3957 138 0,'5'8'140'0,"-2"-1"4"0,1-1 2 15,-1 4-2-15,-3-10-2 0,6 14-11 0,0-9 0 16,-6-5-11-16,8 13-13 0,-4-6-6 0,-4-7-9 15,8 14-8-15,-4-10-6 0,-4-4-3 0,9 13-4 16,-4-6-11-16,-2 0-3 0,-3-7-7 0,12 11-6 16,-9-4-2-16,2-1-1 0,-5-6-9 0,12 10 2 15,-4-7-6-15,-8-3-2 0,12 7 1 0,-6-3-1 16,-6-4-5-16,16 4-2 0,-5-3 0 0,-11-1-3 0,19-1-1 16,-19 1-1-16,21-7-2 0,-6 3-1 0,1-2-4 15,-2-1-1-15,2-3 2 0,-3 2-2 16,4-2-1-16,5-2 0 0,-2-2-3 0,0 1 2 0,1-3 1 15,-7 5-2-15,8-4 1 0,-7 4-1 16,0 3-2-16,1-3 9 0,-2 3 3 0,-1-2 6 0,1 3 1 16,-5 1 6-16,1 2-1 0,-1 0-2 0,-9 4-4 15,15-7-3-15,-15 7-4 0,10-4-1 0,-10 4-2 16,0 0 1-16,0 0-3 0,15 7 1 16,-15-7-2-16,6 11 0 0,-1-4-3 0,-5-7 2 0,3 15-1 15,-2-6 0-15,-1-9 2 0,3 22-2 0,-3-8-4 16,0-4 3-16,0 1-2 0,0-11 4 0,3 20 0 15,-3-11-1-15,0-1-1 0,0-8 1 0,5 21 1 16,-4-14-2-16,1 1 2 0,-2-8 1 0,9 15-3 16,-9-15 5-16,7 9-2 0,-4-6-3 0,7 1 0 15,-10-4 2-15,17 6-3 0,-7-6 4 0,-10 0-6 16,23-2 4-16,-10-2-5 0,5-1-4 0,0-1 1 16,1-1-4-16,4-4-5 0,-3 2-2 0,7-2-4 15,0-1 3-15,0-2-4 0,3 1 2 0,4-3 4 0,-7 5-1 16,0 1 0-16,-2-1 3 0,1 3 0 0,-10 2 2 15,3 0 0-15,1-1-1 0,-2 3 3 0,-2 3 2 16,-3-1 4-16,4 0-3 0,-2 2-2 0,-2 4 2 16,-4 1 0-16,0-2-4 0,0 7 6 0,-2-4 0 15,-1 5-3-15,0 1 4 0,-3 3-11 0,2 1-16 16,-1-1-14-16,-7 7-11 0,2 2-16 0,-4-2-16 16,1 2-28-16,-5 1-35 0,0 1-186 0,-3-4-364 15,-4 3 162-15</inkml:trace>
        </inkml:traceGroup>
        <inkml:traceGroup>
          <inkml:annotationXML>
            <emma:emma xmlns:emma="http://www.w3.org/2003/04/emma" version="1.0">
              <emma:interpretation id="{322E759C-9D5E-41FE-BCD6-89C7D4BD4950}" emma:medium="tactile" emma:mode="ink">
                <msink:context xmlns:msink="http://schemas.microsoft.com/ink/2010/main" type="inkWord" rotatedBoundingBox="19821,3759 24264,3675 24295,5289 19851,5373"/>
              </emma:interpretation>
            </emma:emma>
          </inkml:annotationXML>
          <inkml:trace contextRef="#ctx0" brushRef="#br0" timeOffset="6763.73">18607 3730 104 0,'6'-7'149'0,"-6"7"-7"0,0 0-10 15,7-6-5-15,-7 6 0 0,0 0-12 0,7-8 8 16,-7 8-2-16,0 0-3 0,6-10 0 0,-6 10-3 0,0 0 0 15,6-4-1-15,-6 4-6 0,0 0-4 16,0 0-7-16,0 0-3 0,0 0-13 0,8-7-4 16,-8 7-10-16,0 0-10 0,0 0-2 0,0 0-8 15,0 0-6-15,0 0-2 0,0 0-5 0,16 14-3 16,-16-14-7-16,5 11 2 0,1-4-5 0,-2 3-1 16,-4-10 0-16,9 18 0 0,-4-11-6 0,1 4-2 0,-3 2 0 15,1-6-1-15,0 4-2 0,-2-1 2 0,-1 0-3 16,4 0-2-16,-4 0 0 0,-1-10-3 0,5 17 2 15,-5-8 1-15,0-9-1 0,0 16 1 0,0-16 0 16,1 15-3-16,-1-15 2 0,0 11-3 0,0-11 2 16,0 13-2-16,0-13 1 0,0 0 1 0,-4 18-2 15,4-18 4-15,0 7-6 0,0-7 5 0,0 0-2 16,-2 11 0-16,2-11 3 0,0 0-5 0,0 0 6 16,0 0-1-16,0 0 2 0,0 0 0 0,0 0-5 15,0 0 3-15,0 0-1 0,0 0 1 0,0 0-6 16,0 0 4-16,0 0-4 0,0 0 5 0,23-24 0 15,-19 16-2-15,4-2-2 0,-2 3 4 0,1-4-5 16,1-3 2-16,2 1 1 0,-1 0 0 0,1-2-4 0,1 1 3 16,1 0-3-16,-2 0 2 0,1 0-4 0,5-5 2 15,-7 4-2-15,3-1 1 0,0 3 0 0,-2 1 3 16,2 0-2-16,0-3 1 0,0 5-5 0,-4-1 6 16,5 1-3-16,-6 3 1 0,1 0-3 0,-1-2 3 15,4 6-3-15,-2-2 2 0,1 0-1 0,-1 0-1 16,-1-1 3-16,4 4-2 0,-12 2 1 0,19-5 0 15,-10 5 0-15,-9 0-2 0,19 0 0 0,-19 0 4 16,20 2-2-16,-10-2-2 0,-1 0 0 0,0 6 1 16,1-1 1-16,-2 0-1 0,-8-5-2 0,15 12 2 15,-9-3-3-15,1-1 4 0,-2 2-1 0,1 1 1 16,-5 1-1-16,4 1 1 0,-4 0 2 0,1 3 1 16,2 0-1-16,-2 0 1 0,-1-1 1 0,2 3 4 0,-3 0-1 15,0-5 2-15,2 5-1 0,-2-4-1 16,0-1 2-16,1 2 0 0,-1-2-2 0,3-2 3 15,-3-11-3-15,0 18 1 0,1-8 0 0,-1-10-2 0,6 15 2 16,-4-9 1-16,-2-6-1 0,6 13 1 0,-2-8-6 16,-4-5-7-16,9 10-16 0,-9-10-20 0,8 5-14 15,-8-5-22-15,10 3-13 0,-10-3-27 0,0 0-28 16,0 0-34-16,21-8-204 0,-21 8-416 0,14-14 184 16</inkml:trace>
          <inkml:trace contextRef="#ctx0" brushRef="#br0" timeOffset="7685.25">19874 2873 142 0,'0'0'173'16,"0"0"-14"-16,0 0-16 0,0 0-13 0,0 0-10 15,-21-5-8-15,21 5-7 0,-18-1-10 0,18 1-2 16,-26 1-7-16,11 0-1 0,0 3-2 0,-2-4-14 16,1 4 0-16,1 2-5 0,-1-2-2 0,1 0-10 15,1 2-5-15,-1-4-2 0,0 7-6 0,7-6-2 16,-1 3-5-16,-2 1-4 0,-2-2 0 0,5 2-8 15,-2-2 2-15,5 2-3 0,5-7 1 0,-10 15-5 16,7-8 3-16,3-7-3 0,-5 12-2 0,5-12-1 16,2 15 5-16,-2-15-3 0,10 9-1 0,-2-1-1 15,1-3-2-15,7-1-2 0,-5 2 0 0,5-1 0 16,0-2-1-16,2 4-1 0,-4-3 0 0,4 0-5 0,-2-2 7 16,2-2-3-16,-3 5 2 0,-2-5 1 0,1 0-2 15,-4 1 4-15,-10-1-3 0,15 0 9 16,-15 0 6-16,14-1-2 0,-14 1 3 0,0 0-3 0,13-1 0 15,-13 1-3-15,0 0-2 0,0 0-2 0,0 0-1 16,0 0-2-16,0 0 1 0,0 0-2 0,0 0-5 16,-54 1 3-16,39 1-3 0,-3 2 1 0,4 1-4 15,-4 0 6-15,3 2-1 0,-3-4 0 0,1 5-3 16,1 0 0-16,1 0 3 0,2 0-5 0,-2 2 5 16,3 0-3-16,0 0 0 0,4-1-2 0,-2-1 3 15,3 5-2-15,-1-3 5 0,7 0-4 0,-1-1 1 16,2-9 3-16,5 20 1 0,1-13-3 0,5 6 2 15,1-6 1-15,3 3-2 0,0 0 2 0,8 4-4 16,0-7 1-16,1 1-1 0,2-2 0 0,-4 4 4 16,3-6-4-16,-5-2-1 0,2 3 2 0,-2-5-1 15,-3 2-2-15,0-4 6 0,1 2-5 0,-3 0 0 0,-2-3-4 16,3 0-6-16,-7-2-11 0,2 3-4 16,-11 2-10-16,15-8-6 0,-15 8-7 0,12-6-15 15,-12 6-14-15,7-5-18 0,-7 5-18 0,0 0-13 16,0 0-23-16,0 0-35 0,0 0-130 0,3-6-337 0,-3 6 150 15</inkml:trace>
          <inkml:trace contextRef="#ctx0" brushRef="#br0" timeOffset="8078.17">20123 3874 223 0,'0'0'224'0,"0"0"-8"0,0 0-8 0,0 0-2 15,0 0-5-15,0 0-10 0,0 0-13 16,0 0-9-16,0 0-9 0,0 0-6 0,0 0-13 0,0 0-8 16,0 0-1-16,0 0-10 0,0 0-4 0,0 0-10 15,0 0-2-15,0 0-13 0,0 0-4 0,0 0-12 16,3-36-4-16,-3 36-8 0,0 0-6 0,0 0-6 16,0 0-5-16,6-10-5 0,-6 10-9 0,0 0-13 15,0 0-15-15,0 0-17 0,0 0-16 0,0 0-16 16,0 0-19-16,0 0-23 0,5-7-34 0,-5 7-33 15,0 0-23-15,9-7-42 0,-9 7-243 0,18-7-499 16,-5 3 221-16</inkml:trace>
          <inkml:trace contextRef="#ctx0" brushRef="#br0" timeOffset="8937.71">20720 3898 110 0,'15'-7'211'0,"-3"3"-12"15,3 2-18-15,-3-2-15 0,2-1-9 16,0-1-13-16,1 1-7 0,3-4-12 0,0 2-7 0,-4-4-11 16,4 5-11-16,3-11-8 0,-1 5-2 0,2-5-10 15,-1-3-6-15,-3 4-5 0,1-1-7 0,1-3-6 16,-1-1-9-16,0-2-1 0,2-8-3 0,-1 8-6 16,-4 0-5-16,5-8-7 0,3 0-6 0,-2 1-12 15,1-4-11-15,-3 3-4 0,0 0-1 0,-1 0-7 16,-5 5-1-16,3-6 5 0,0-2 1 0,-8 6-4 15,4-4-3-15,-5 5 8 0,4-5-2 0,-6 3 5 16,-5 3 5-16,2-2-2 0,-3 3 8 0,-3 0 1 16,2 2 8-16,-4 2 1 0,2 3-4 0,-1 1 2 15,-4 2-3-15,2 2 0 0,-3 1-1 0,-1 1-1 16,1 5 0-16,1 0-1 0,-2 3 1 0,10 3-1 16,-22-1 0-16,7 1-1 0,-2 4-3 0,1 3 2 0,0 3 6 15,-4 5-1-15,4 2 3 0,-5 0 1 0,1 5 0 16,-3 8 0-16,0 1 0 0,5 3-2 0,-1-2 2 15,3 1-4-15,4 1 5 0,1-6-4 0,2 6-1 16,2-2 3-16,4-3 1 0,-2 7 1 0,5-9-6 16,5 14 1-16,-1-7 5 0,4-6-5 0,-1-2 0 15,-1-2 0-15,6-2 3 0,1-2 1 0,-1-7-3 16,5 5-1-16,5-7 3 0,-7 1-4 0,7-2 1 16,-2-2 0-16,5-4 2 0,1 0-4 0,2 4 0 15,-1-8 0-15,0 2 1 0,-2-2-1 0,2-2 0 16,-2 0 0-16,2-1-2 0,-2-1 0 0,-5 1 6 15,-5 1 6-15,-2-3 3 0,-1 1 2 0,-2 4 7 16,-10 0 0-16,18-3 1 0,-18 3-3 0,12-1-3 16,-12 1-5-16,0 0-4 0,17 1 0 0,-17-1-3 15,0 0 2-15,12 4 1 0,-12-4-4 0,7 8 1 16,-7-8-3-16,11 6 2 0,-9 0 1 0,-2-6-3 16,11 9 3-16,-4-4 0 0,2 0 1 0,3 0 5 0,2 0-2 15,-2-2 2-15,3 0 5 0,1 1-1 0,0-2 0 16,-1-1 5-16,5-1 0 0,-2 0-1 0,-4-1 2 15,4-1 3-15,0-2-3 0,-3-2 0 0,5-2-4 16,-6 1 0-16,-2-3-4 0,2-1 3 0,-1-3-2 16,1-5-4-16,-2 0 0 0,-9 3-15 0,0-3-4 15,-3 0-3-15,-5 3-11 0,-1-1-7 0,-1 3-7 16,-7-7-7-16,-1 8-10 0,-4-1-5 0,1 6-8 16,-4-2-16-16,2 2-4 0,-7 5-7 0,5 1-13 15,-2 0-6-15,5 2-6 0,-7 2-8 0,7 1-10 0,1 3-15 16,2 1-43-16,1 4-102 0,4-7-318 15,4 9 141-15</inkml:trace>
          <inkml:trace contextRef="#ctx0" brushRef="#br0" timeOffset="9291.68">21758 3754 73 0,'7'5'179'0,"2"0"-12"0,-1-3-19 0,-1 7-14 16,-1-4-8-16,5 1-13 0,-1 3-6 0,-3 0-9 15,-1-1-8-15,0 5-12 0,2-3-6 0,-1 1-5 16,1 2 0-16,-2 2-8 0,4-2-2 0,-7 1-3 16,2 3-12-16,-2 3 0 0,1-4-2 0,2 7 0 15,0 0-6-15,-3-1-1 0,0 1-5 0,0-3 5 16,1 0-5-16,-2 4-2 0,2 1 1 0,-1-3-3 16,-4-2-4-16,1 2-4 0,-2 0 6 0,-1 0-4 15,2 3 2-15,-4-8-4 0,2 2-1 0,-7 2 1 0,6-2 1 16,-8-1 0-16,4-3-4 0,-2-1 3 15,-4-1 2-15,1-2 12 0,-5 0-2 0,2-5-1 0,-4 1-2 16,-5-4 3-16,-1-3-8 0,0 3 1 16,-1-7-7-16,0-2 5 0,0 0-2 0,-3-1-4 0,5-1 0 15,-2-2-2-15,3-1 1 0,2-3-3 16,1 2-13-16,5 0-13 0,-1-5-14 0,5 4-18 0,5 1-21 16,1-5-13-16,1 3-25 0,10-3-38 0,1-1-52 15,3 0-118-15,9-5-341 0,8-3 151 0</inkml:trace>
          <inkml:trace contextRef="#ctx0" brushRef="#br0" timeOffset="9718.75">22426 3484 136 0,'6'26'173'0,"-6"-26"-13"16,1 20-13-16,-1-11-4 0,0-9-13 0,-1 23-9 15,1-12-8-15,0 4-8 0,-3-7-11 0,3-8-3 0,0 20-7 16,-2-12-9-16,2-8-6 0,2 16-8 0,-2-16-6 16,0 14-4-16,0-14-6 0,0 0-5 15,-2 12-1-15,2-12 11 0,0 0 5 0,0 0 5 16,5 9-6-16,-5-9-4 0,0 0-6 0,0 0-6 0,0 0-3 15,21-18-2-15,-14 11-5 0,4-5-1 0,-1 1-3 16,4-1-2-16,5-5-2 0,0 0-3 0,5-1-1 16,-3 1-3-16,9-6-5 0,-5 10-3 0,5-1-2 15,4-3-1-15,-11 6-1 0,2 1 0 0,-2 3 0 16,-4 0-2-16,-3 0-1 0,1 5 4 0,2 1-1 16,0-2 4-16,-1 6 2 0,-1-2 2 0,1 5-1 15,0 1 1-15,-4 0 1 0,1 6-1 0,-3 2 1 16,3 2-2-16,-1 2 0 0,-4 3-2 0,-1 4-2 0,2-1 4 15,-4-1-21-15,-1 3-27 0,-3-1-36 16,0 2-59-16,1-5-82 0,-4-2-144 0,0-3-389 16,-3-5 173-16</inkml:trace>
        </inkml:traceGroup>
        <inkml:traceGroup>
          <inkml:annotationXML>
            <emma:emma xmlns:emma="http://www.w3.org/2003/04/emma" version="1.0">
              <emma:interpretation id="{9783DE38-BD34-4EC9-A996-3553CCDFE5B7}" emma:medium="tactile" emma:mode="ink">
                <msink:context xmlns:msink="http://schemas.microsoft.com/ink/2010/main" type="inkWord" rotatedBoundingBox="25403,4358 27788,4312 27798,4822 25413,4867"/>
              </emma:interpretation>
            </emma:emma>
          </inkml:annotationXML>
          <inkml:trace contextRef="#ctx0" brushRef="#br0" timeOffset="18019.84">24177 3515 57 0,'0'0'117'0,"0"0"-10"0,0 0-3 0,0 0-14 16,0 0-2-16,0 0 2 0,0 0-7 0,-3-12-3 15,3 12 3-15,0 0-7 0,0 0-4 0,0 0-2 16,0 0-5-16,0 0 2 0,0 0-1 0,0 0-5 16,0 0-4-16,0 0-1 0,0 0-5 0,0 0-1 15,4-13-7-15,-4 13 0 0,0 0-8 0,0 0-1 16,0 0-4-16,0 0-5 0,0 0 1 0,15-2-5 0,-15 2-2 16,17 0-2-16,-17 0-3 0,19 0-2 15,0 0-4-15,-2 0 1 0,2 0 0 0,7 4 0 16,3 1-1-16,10-2-1 0,0 0 2 0,3 4-3 15,1-2-1-15,5 3 1 0,-4 1 2 0,3-2 1 16,0-1-4-16,3 5 3 0,-4-7-3 0,-1-1-1 16,-4 3-1-16,-2-2 2 0,-9 3 0 0,-3-4-2 0,-6-2 1 15,-2-1 1-15,-3 4-4 0,2-4 5 0,-3 0-5 16,2 0 5-16,-8 0-6 0,-9 0 0 0,21-4 9 16,-21 4-1-16,17-1-1 0,-17 1 0 0,14-2-2 15,-14 2 1-15,13-7 2 0,-13 7-3 0,8-2 0 16,-8 2 0-16,0 0-1 0,0 0 2 0,15-5-1 15,-15 5-7-15,0 0 6 0,0 0-3 0,0 0-2 16,0 0-8-16,0 0-3 0,0 0-10 0,0 0-10 16,0 0 0-16,0 0-5 0,0 0-7 0,0 0-7 15,0 0-8-15,0 0-6 0,0 0 1 0,-36 0-17 0,36 0-6 16,-23 2-8-16,23-2-9 0,-22 1-122 16,9-1-243-16,13 0 108 0</inkml:trace>
          <inkml:trace contextRef="#ctx0" brushRef="#br0" timeOffset="18512.99">24345 3894 93 0,'8'-9'157'0,"-8"9"-16"0,12-4-7 16,-12 4-7-16,0 0-1 0,7-5-9 0,-7 5-10 0,12-6-10 15,-12 6-10-15,17-2-7 0,-8-1-3 0,4 1-4 16,6 2-1-16,-2-4-6 0,10 2-4 0,-2 2-7 16,5 0-9-16,12 0 7 0,-4 2-5 0,4 2 0 15,1-2-5-15,2 1 0 0,1-1-2 0,5 2-7 16,-3 3-3-16,-2-3-4 0,0-2 0 0,-1 5-5 15,-17-5-2-15,5 1-1 0,-3-2-4 0,-2 0-1 16,-11 5-6-16,2-6-5 0,-6 0-9 0,1 0-8 16,-2 0-6-16,-12 0-8 0,13 0-23 0,-13 0-5 15,11-7-25-15,-11 7-10 0,0 0-18 0,0 0-8 0,-3-13-28 16,3 13-105-16,0 0-269 0,-17-13 119 16</inkml:trace>
          <inkml:trace contextRef="#ctx0" brushRef="#br0" timeOffset="43700.26">25737 3630 68 0,'0'0'135'0,"12"-3"0"15,-12 3-7-15,0 0 2 0,10-4-6 0,-10 4-8 0,0 0-9 16,0 0-7-16,12-1-6 0,-12 1-13 0,0 0-10 15,0 0-8-15,0 0-6 0,0 0-11 16,0 0-6-16,0 0-1 0,0 0-5 0,0 0 0 0,0 0-3 16,0 0-6-16,-16 24 0 0,13-15-8 0,3-9 0 15,-9 16 0-15,6-6 1 0,0 1-2 0,1-1-2 16,-1 5 0-16,0-1 4 0,-3-1 2 0,6 2-2 16,3 1-1-16,0-1 0 0,0-1-4 0,0-1-1 15,5 4 0-15,1-6-1 0,-2 3 1 0,-1 1-4 16,8-4-4-16,-2 0 5 0,-2 0 0 0,3-2-3 0,-1 1 2 15,2-3-4-15,-4 0 3 0,5-1-5 16,-1-1 5-16,2-2 1 0,-3 3-7 0,-4-5 3 16,5 2-6-16,-4-3 4 0,-10 0 5 0,29-4-7 0,-16-2 0 15,-4 1 0-15,1 2 3 0,4-5 0 0,-2-1-2 16,1-2 1-16,-4 2-4 0,4-4 5 16,-4 1-3-16,2-3 5 0,-2 2-12 0,1-1 9 0,-4-1-1 15,2 0 2-15,-2-2-7 0,0 3 8 16,-5-2-5-16,5 2 2 0,-6-3-3 0,0 1 1 0,-3 0 3 15,-1-1-1-15,4-4-1 0,-6 3-3 0,3 5 6 16,-3-4-3-16,1 2-1 0,-1 1 2 0,0-1 0 16,-4 3 0-16,1-3 2 0,-2 4-3 0,3 0 1 0,-6 2 1 15,1-2 1-15,1 1-2 0,-2 5 1 16,-2 0 0-16,2-2-7 0,0 0 2 0,0 3 2 16,4 0-9-16,-7 1 8 0,5 4-9 0,12-1-11 15,-26 0 0-15,9 2-2 0,5 2-11 0,2-1-9 0,1 2-8 16,1 1-18-16,-1 5-14 0,2 0-15 0,1-2-49 15,0 2-90-15,0-1-259 0,6-10 115 16</inkml:trace>
          <inkml:trace contextRef="#ctx0" brushRef="#br0" timeOffset="44565.89">26163 3682 45 0,'0'0'118'0,"0"0"-10"0,0 0-3 0,0 0-10 16,5-14 0-16,-5 14-4 0,0 0-1 0,0 0-8 15,0 0-2-15,0 0-1 0,0 0 0 0,0 0 0 16,0 0-16-16,3-11 5 0,-3 11-2 0,0 0-7 15,0 0-8-15,0 0-4 0,0 0-2 0,0 0-5 16,0 0-7-16,0 0-1 0,0 0-6 0,0 0 0 16,0 0-2-16,0 0-1 0,0 0-2 0,0 0-4 15,-24 21 3-15,24-21 2 0,-6 17-2 0,3-13-1 0,0 4-6 16,3-8 3-16,-6 17-4 0,5-8 2 16,1-9 1-16,0 22-5 0,0-12 2 0,0-10-2 15,1 25 3-15,2-18 2 0,3 4-3 0,-3 2-4 0,4-2 6 16,-1-4-2-16,3 3-1 0,-4-2 1 15,4 3 1-15,1-5 1 0,-1 1 3 0,-1-1-5 16,4 1 0-16,-5-2-2 0,5 1 1 0,-5-1-8 0,8-4 8 16,-4 0 0-16,-1 2-4 0,2-2 4 0,-12-1-7 15,23-1 0-15,-10-2 4 0,3 1-2 0,-2-7 5 16,1 6-4-16,1-4-4 0,-2 0 0 0,2-3 2 16,-3 1 0-16,5-2-6 0,-4-1 3 0,-1 2 5 15,1-1-1-15,-3-3-4 0,0 2 4 0,1-2-5 16,-2-2 1-16,-4 5 1 0,2-4-2 0,-2 0 0 0,-3-1-2 15,1 4 3-15,-4-3-3 0,3 0 3 16,-6 2 0-16,-1-2-1 0,1 0-2 0,-3 1 2 16,-2-3-5-16,-1 5 5 0,-1-1-3 0,1-2 1 0,-5 5 0 15,3 0-1-15,-3-1 1 0,-2 4 1 0,2-3 2 16,1 3-1-16,-2-1 1 0,-1 5-4 0,-1 0-3 16,1-1-8-16,-1 1-11 0,-2 3-13 0,3 1-10 15,-1-1-4-15,2 2-15 0,-1-2-18 0,5 4-19 16,-1-1-15-16,-1 0-44 0,6 1-101 15,7-4-284-15,-12 8 126 0</inkml:trace>
        </inkml:traceGroup>
        <inkml:traceGroup>
          <inkml:annotationXML>
            <emma:emma xmlns:emma="http://www.w3.org/2003/04/emma" version="1.0">
              <emma:interpretation id="{B49C877D-0CCE-4039-A701-B64D82860C74}" emma:medium="tactile" emma:mode="ink">
                <msink:context xmlns:msink="http://schemas.microsoft.com/ink/2010/main" type="inkWord" rotatedBoundingBox="29077,4203 30362,4179 30376,4936 29091,4961"/>
              </emma:interpretation>
            </emma:emma>
          </inkml:annotationXML>
          <inkml:trace contextRef="#ctx0" brushRef="#br0" timeOffset="45620.75">29133 3343 53 0,'0'0'120'0,"0"0"-11"15,0 0-7-15,-3-10-13 0,3 10-1 16,0 0 0-16,0 0-3 0,-20 3 4 0,20-3-1 0,-23 11-4 16,5-3-5-16,-8 3 2 0,-2 1 1 0,-11 7-3 15,-3 1-5-15,-2 4 2 0,-4-3-4 0,-18 18-2 16,20-10-9-16,-21 8-4 0,7 0-4 0,-1 2-7 15,13-7-4-15,5-1-1 0,-12 12-5 0,10-12-1 16,-13 12 0-16,0-3-4 0,13-9-8 0,-1-3-23 16,1 1-25-16,3-3-28 0,-1 3-29 0,1-5-40 15,7-4-54-15,-1 1-93 0,13-10-290 0,7-3 128 16</inkml:trace>
          <inkml:trace contextRef="#ctx0" brushRef="#br0" timeOffset="45294.22">28248 3326 152 0,'15'0'162'0,"-15"0"-10"0,0 0-14 0,23 7-9 15,-16-1-13-15,1-2-6 0,3 7-8 0,3 0-9 16,-4 1-3-16,7 6-8 0,-2 0-3 0,4 3-2 16,5 7-3-16,-5 3-3 0,2 1-7 0,0 0-5 15,1 2 3-15,4-3-4 0,-1 1-8 0,5-5-2 16,-3 5 2-16,-2-4-4 0,5 4-1 0,-2-4-7 15,2-1 0-15,-4-1-2 0,2-1-5 0,-7-5 1 16,1-1-5-16,0-1-1 0,-2-5-2 0,2 3 3 16,-8-6-6-16,1 0-2 0,-2 0-2 0,0-3 2 15,-1-5-5-15,0 3-1 0,-3 0 0 0,2-4-1 16,-11-1-15-16,15 0-15 0,-15 0-15 0,16-1-24 0,-16 1-14 16,10-7-22-16,-10 7-31 0,11-8-15 0,-8-2-19 15,1-1-146-15,-2 0-328 0,-2-5 145 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53:35.96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B7CED39-7153-4BA4-8563-FF1B0ED0EF36}" emma:medium="tactile" emma:mode="ink">
          <msink:context xmlns:msink="http://schemas.microsoft.com/ink/2010/main" type="writingRegion" rotatedBoundingBox="1145,736 30994,52 31414,18370 1565,19054"/>
        </emma:interpretation>
      </emma:emma>
    </inkml:annotationXML>
    <inkml:traceGroup>
      <inkml:annotationXML>
        <emma:emma xmlns:emma="http://www.w3.org/2003/04/emma" version="1.0">
          <emma:interpretation id="{2FBB65F2-21BD-4BBB-8914-E2F66E1CE38C}" emma:medium="tactile" emma:mode="ink">
            <msink:context xmlns:msink="http://schemas.microsoft.com/ink/2010/main" type="paragraph" rotatedBoundingBox="1162,275 20149,335 20144,1953 1157,18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993238-B70D-4082-949D-A7DE4D964B5A}" emma:medium="tactile" emma:mode="ink">
              <msink:context xmlns:msink="http://schemas.microsoft.com/ink/2010/main" type="line" rotatedBoundingBox="1162,275 20149,335 20144,1953 1157,1894"/>
            </emma:interpretation>
          </emma:emma>
        </inkml:annotationXML>
        <inkml:traceGroup>
          <inkml:annotationXML>
            <emma:emma xmlns:emma="http://www.w3.org/2003/04/emma" version="1.0">
              <emma:interpretation id="{6F532B17-405F-42FA-ABE1-6850F0B1BAF3}" emma:medium="tactile" emma:mode="ink">
                <msink:context xmlns:msink="http://schemas.microsoft.com/ink/2010/main" type="inkWord" rotatedBoundingBox="1160,762 4181,771 4178,1724 1157,1715"/>
              </emma:interpretation>
            </emma:emma>
          </inkml:annotationXML>
          <inkml:trace contextRef="#ctx0" brushRef="#br0">417 100 29 0,'6'-4'150'16,"1"-3"-9"-16,-7 7 2 0,10-11-10 0,-4 6-4 15,2-2-11-15,-2 1-2 0,-6 6-5 0,10-10-4 16,-4 6-6-16,-6 4-5 0,6-13-9 0,-6 13-4 0,3-9-4 15,-3 9-6-15,0 0-4 0,0 0-6 0,0-13-6 16,0 13-9-16,0 0-5 0,0 0-1 0,-15-11-8 16,15 11-5-16,-19 0 2 0,4 0-5 0,-1 0-4 15,-4 1-2-15,1 2-4 0,-8 0-1 0,3-2 0 16,-3 6 0-16,2-4-4 0,1 3 0 16,0-1 0-16,-1 0-2 0,1 3 0 0,5-3-1 0,-1 2 0 15,-1 1-5-15,2 1 3 0,4-2-1 0,-3 0-2 16,8 3 0-16,-4-3 0 0,2 2-1 0,2-3 3 15,2 5 1-15,2-1-4 0,2-4-3 0,-1 4 4 16,5-10 0-16,-1 18 0 0,1-18 2 0,3 18-2 16,1-5 0-16,4-1 0 0,1-2 1 0,6-1 0 15,-2 2 0-15,2-6 2 0,6 7-5 0,-2-7 2 16,1 0 3-16,5 0-3 0,-1 5 0 0,3-4-1 16,1-3 1-16,-1 0 0 0,-5 1 2 0,5-3-2 15,-7 0-3-15,-1 5 4 0,-1-8-3 0,-2 5 2 16,-1-3-2-16,-4 0 0 0,-11 0 0 0,15 0-1 0,-15 0 3 15,13 4 1-15,-13-4 3 0,0 0-2 0,10 0 0 16,-10 0 0-16,0 0 0 0,0 0-2 16,0 0 0-16,0 0 0 0,-37 14 0 0,21-6-1 15,-2-3 6-15,-5-1-2 0,-2 6 1 0,1-2 2 0,2 3-2 16,-5-3-1-16,2-3 1 0,-1 6 1 0,4 2-2 16,-3 0-1-16,4 5 1 0,1-5 4 15,1 3-7-15,-2-1 0 0,8 0 2 0,-5-1-3 0,6 1 0 16,6-1 3-16,-2 1-1 0,2-2-1 0,3 1 2 15,3 3 0-15,0-4 0 0,6 3-1 0,3-3 1 16,-3 1 1-16,8-2-2 0,-1-2 1 0,2 3-1 16,10-5 1-16,-1 3 1 0,3-4-1 0,1-5-3 15,-2 3 5-15,1-3-4 0,1 1 1 0,-1 0-2 16,0-2 0-16,-8-2-6 0,0 1-11 0,1 0-15 16,-2-2-18-16,-2 1-13 0,1-3-19 0,-7 3-17 15,3-4-31-15,1-2-29 0,-5-1-37 0,-5 3-115 16,2-4-335-16,5-3 148 0</inkml:trace>
          <inkml:trace contextRef="#ctx0" brushRef="#br0" timeOffset="325.31">697 345 32 0,'4'-7'205'0,"-4"7"-8"0,5-11-11 0,-5 11-17 0,9-5-18 16,-9 5-15-16,7-6-15 0,-7 6-11 0,0 0-10 16,0 0 0-16,21 7-8 0,-13-1-7 0,4 1 2 15,-1 0 0-15,4 1-5 0,0 2-5 0,-1 0-6 16,10 1-3-16,-4 3-6 0,1-1-5 0,-1 2-4 16,7-1-3-16,-4 2 1 0,-2-1-13 0,2-3 0 15,1 3-4-15,-1 0 3 0,3-1-9 0,-2-1-3 16,-2-1 1-16,-4-3-4 0,1 0 1 0,-4-1-6 15,3 1 1-15,-3-3 0 0,-2 2-2 0,2-2-6 16,-6-2-12-16,0-1-13 0,-1 1-16 0,-8-4-14 16,12 6-9-16,-12-6-20 0,7 4-22 0,-7-4-24 15,0 0-24-15,0 0-22 0,0 0-173 0,0 0-367 16,0 0 162-16</inkml:trace>
          <inkml:trace contextRef="#ctx0" brushRef="#br0" timeOffset="618.81">1282 179 85 0,'0'0'182'0,"-12"-3"-22"0,12 3-16 0,0 0-9 15,0 0-8-15,-17 8-9 0,17-8-5 0,-13 13-8 0,7-3-6 16,-6 4-3-16,4-1-1 0,-4 2-6 0,5-1-7 15,-5 7-7-15,3-1-4 0,-1 2-3 16,5-5-3-16,-7 5-8 0,0 1 2 0,-1 2-9 0,1-1-4 16,3 0-3-16,-3-2-5 0,-1 2-1 0,1-3-4 15,-3 4-3-15,0-4-3 0,-1 4 1 0,1-5-6 16,-2 2-11-16,-1-6-18 0,3 5-18 0,2-1-17 16,-3-3-26-16,2-3-20 0,2-5-31 0,3 1-19 15,2-3-31-15,-4-1-120 0,7-1-314 0,4-5 139 16</inkml:trace>
          <inkml:trace contextRef="#ctx0" brushRef="#br0" timeOffset="1157.25">1889 96 42 0,'0'0'184'15,"0"0"-14"-15,0 0-15 0,0 0-19 0,0 0-16 16,0 0-13-16,0 0-8 0,0 0-3 0,0 0-5 16,0 0-8-16,0 0-1 0,-14 21 0 0,14-21-2 0,-6 13 0 15,2-8-3-15,-1 3-5 0,1 2-6 16,4-10 4-16,-12 23-8 0,6-13-5 0,1 3-2 15,1-2-6-15,-2 4-4 0,1-1-1 0,2-3-6 16,-3 2 0-16,4-3-6 0,-1 1 0 0,3-11-2 16,0 20 0-16,0-10-6 0,0-10 2 0,0 15-3 15,3-6-2-15,-3-9 1 0,5 16 0 0,0-9 2 16,1-1 0-16,1 2 1 0,2-5-5 0,8 4 2 0,-2 0-5 16,-2-4 1-16,5 2-4 0,-2 1 2 0,4-4-1 15,-1 3-3-15,8-3-1 0,-8 1-1 16,1-2-13-16,-1 3-19 0,2-4-25 0,-3-3-26 0,0 2-20 15,0-3-31-15,-3-2-30 0,4 4-40 0,-6-3-150 16,4-4-371-16,-2 0 164 0</inkml:trace>
          <inkml:trace contextRef="#ctx0" brushRef="#br0" timeOffset="1417.73">2348 155 72 0,'0'0'180'0,"0"0"-13"15,0 0-10-15,0 0-6 0,-21 28-8 16,17-19-8-16,-2 7-3 0,0-3-9 0,-2 8-10 16,1-4-9-16,1 12-8 0,-2-3-9 0,-1 0-7 0,-3 10-9 15,2 1-4-15,1-1-10 0,2 1-2 16,-4-2-6-16,4 5 0 0,-1 0-7 0,-1 5-9 15,-3-3-13-15,2-1-23 0,-1 1-34 0,1-5-28 16,-2 1-31-16,2-3-42 0,-1-7-170 0,-1-4-332 0,5 1 147 16</inkml:trace>
          <inkml:trace contextRef="#ctx0" brushRef="#br0" timeOffset="3513.44">2921 151 160 0,'0'0'166'0,"0"0"-22"0,0 0-9 16,0 0-17-16,0 0-12 0,0 0-6 0,0 0-13 16,-8 7-9-16,8-7-4 0,0 0-4 0,0 0-2 15,0 0 5-15,0 0 3 0,0 0 1 0,0 0 4 16,0 0-8-16,0 0 0 0,24 8-6 0,-24-8-4 15,15-1-1-15,-15 1-5 0,18 0-1 0,-18 0 0 0,15-4 1 16,-15 4 4-16,9-6 5 0,-9 6-7 16,12-4-4-16,-12 4-1 0,7-8-3 0,-7 8-3 15,5-6-1-15,-5 6-7 0,0 0-4 0,2-10-5 0,-2 10 3 16,0 0-7-16,0 0 0 0,0 0-6 0,0 0-4 16,-10-15-6-16,10 15-12 0,-13-1-15 0,13 1-17 15,0 0-14-15,-26 8-42 0,16-3-7 0,2 2-26 16,-1 3-32-16,2-3-24 0,-2 6-177 0,2-1-384 15,4-2 171-15</inkml:trace>
          <inkml:trace contextRef="#ctx0" brushRef="#br0" timeOffset="4115.19">2977 720 175 0,'-10'-3'199'0,"10"3"-12"16,0 0-11-16,-11-4-14 0,11 4-10 0,0 0-6 16,0 0-15-16,-15-4-12 0,15 4-7 0,0 0-16 15,0 0-5-15,0 0-11 0,0 0-9 0,0 0-6 16,-13-2-9-16,13 2-2 0,0 0-7 0,0 0-3 16,0 0-2-16,0 0 0 0,0 0 7 0,0 0 1 15,0 0-3-15,0 0-2 0,0 0-3 0,0 0-2 16,0 0 0-16,0 0-1 0,22-14 0 0,-22 14-1 0,6-8 0 15,-6 8-5-15,0 0-1 0,9-7-1 16,-9 7 0-16,0 0 0 0,6-11-2 0,-6 11-2 16,0 0-3-16,0 0-3 0,2-11-5 0,-2 11-1 0,0 0-3 15,0 0-1-15,0 0-1 0,0 0-4 0,0 0-5 16,0 0-19-16,0 0-15 0,0 0-12 0,0 0-14 16,-32 24-26-16,28-15-36 0,-2 1-25 0,2 0-39 15,1 3-207-15,3-13-425 0,-3 15 187 0</inkml:trace>
        </inkml:traceGroup>
        <inkml:traceGroup>
          <inkml:annotationXML>
            <emma:emma xmlns:emma="http://www.w3.org/2003/04/emma" version="1.0">
              <emma:interpretation id="{23791312-34A2-493D-BD93-4562B11E5BCC}" emma:medium="tactile" emma:mode="ink">
                <msink:context xmlns:msink="http://schemas.microsoft.com/ink/2010/main" type="inkWord" rotatedBoundingBox="5176,719 7981,727 7979,1463 5174,1454"/>
              </emma:interpretation>
            </emma:emma>
          </inkml:annotationXML>
          <inkml:trace contextRef="#ctx0" brushRef="#br0" timeOffset="16931.58">4015 151 70 0,'0'0'101'0,"0"0"-9"0,0 0-12 0,0 0-2 15,0 0 0-15,0 0 5 0,0 0-2 0,0 0-7 0,0 0 4 16,0 0-1-16,0 0 1 0,0 0 2 0,0 0-2 16,0 0-4-16,0 0-1 0,0 0-5 0,0 0 2 15,0 0-5-15,0 0-6 0,0 0 2 0,0 0-11 16,0 0-1-16,0 0-1 0,0 0-5 0,0 0-5 16,0 0-3-16,0 0-1 0,0 0-11 0,0 0 2 0,0 0 0 15,0 0-6-15,0 0-1 0,0 0-1 16,0 0 2-16,18 2-2 0,-18-2-4 0,18-2 6 15,-3 2 1-15,4-3-3 0,7 3 2 0,1 0 3 0,1-4-2 16,14 3-1-16,1 0-1 0,0 0 0 16,6-3-2-16,-1-2-3 0,-2 3 1 0,7 2-5 15,-6-3 3-15,2 0-2 0,1 4 0 0,-4-2 0 16,-3-3-1-16,3 5-1 0,-16 1-3 0,0-3 1 0,-3 0-2 16,0-1 1-16,-8-1-3 0,1 4 0 0,-7 0 2 15,-1-2-1-15,1 1-1 0,-13 1 0 16,14-3-4-16,-14 3-6 0,12-1-7 0,-12 1-9 0,10-6-7 15,-10 6-6-15,0 0-11 0,0 0-8 0,0 0-15 16,0 0-15-16,0 0-11 0,0 0-16 0,0 0-14 16,0 0-23-16,0 0-104 0,-45 3-276 0,45-3 123 15</inkml:trace>
          <inkml:trace contextRef="#ctx0" brushRef="#br0" timeOffset="17233.23">4583 155 146 0,'3'17'174'15,"-3"-17"-5"-15,5 13-10 0,-1-1-6 0,1 1-14 0,4 2-7 16,-6 2-10-16,4 0-2 0,-4 4-9 15,5 3-10-15,-2 1-7 0,0-3-8 0,1 4-4 16,-1-1-9-16,-3-1-6 0,0 0-8 0,-1-1-6 0,0 0-4 16,1-2-3-16,0 1-5 0,-3-2-3 0,6-5-2 15,-6 3-5-15,0-1-19 0,0-3-13 0,0-1-17 16,-3 4-15-16,3-6-19 0,0-11-26 16,-3 16-12-16,3-16-31 0,3 13-21 0,-3-13-151 0,0 0-318 15,0 0 140-15</inkml:trace>
          <inkml:trace contextRef="#ctx0" brushRef="#br0" timeOffset="17585.03">5545-16 156 0,'-12'-7'162'0,"12"7"0"0,0 0-9 0,-22 10-11 0,9-3-3 16,-1 6-3-16,1-2-2 0,-7 2 3 16,1 5-6-16,1 1-7 0,3 2-6 0,3-1-8 15,-1 1-3-15,-2 2-5 0,5-3-9 0,-1 3-6 16,2-1-7-16,5 1-8 0,-1 3-7 0,4-4-4 0,1 1-5 15,1 1-7-15,4-2-4 0,-1-2-3 0,5 4-4 16,-4-7 0-16,7-2-7 0,-5 0 2 16,5 0-4-16,-2 0-12 0,1-3-18 0,4 1-25 0,1 0-23 15,-7-2-35-15,7-2-35 0,-2-1-36 0,2-4-45 16,-8 1-170-16,4-5-399 0,-12 0 177 0</inkml:trace>
          <inkml:trace contextRef="#ctx0" brushRef="#br0" timeOffset="18068.49">5824 326 126 0,'0'0'192'0,"5"8"-9"0,-5-8-15 15,1 12-7-15,-1-12-9 0,5 18-13 0,-2-7-7 16,-3-2-13-16,3 2-12 0,0 2-6 0,-2 2-8 15,5-4-9-15,0-1-7 0,-3 3-8 0,-3-4-7 16,5 4-5-16,1-6-4 0,-6-7-8 0,3 20-3 16,-1-14-3-16,1 1-4 0,-3-7-5 0,5 13-1 15,-5-13-3-15,0 0-2 0,6 13 0 0,-6-13-3 16,0 0 2-16,0 0-4 0,0 0-4 0,0 0-3 0,0 0-2 16,0 0-7-16,15-18-5 0,-11 3-1 15,-1 7-5-15,3-5-2 0,-1 1-4 0,1-5 6 16,0 4-1-16,-2-2 1 0,2 0 0 0,0-2-1 15,2 3 6-15,0 1-3 0,-2-2-4 0,5 0 4 0,-2 0-3 16,-2 5 5-16,2 2-2 0,-3 0-2 0,2 2 4 16,-2-1 1-16,-6 7 1 0,16-7-4 0,-6 3 3 15,-1 2 3-15,5 1 5 0,-14 1 0 0,19 3 7 16,-2 0 5-16,-5 1-1 0,4 2-1 0,-3-1 2 16,4 1 7-16,-4 4 2 0,2-1 2 0,-1 4-2 15,-4 2-2-15,2-2 0 0,-2 1-2 0,-1 1-2 16,2 0 1-16,-2 0-5 0,-2-4 2 0,-1 4-2 15,-3-2-2-15,0 0 2 0,5 0-2 0,-8-2-14 16,3-2-21-16,-3-9-17 0,-3 20-17 0,3-20-16 16,-6 15-28-16,1-8-21 0,-1-1-23 0,6-6-30 15,-16 3-161-15,16-3-360 0,-14-2 159 0</inkml:trace>
          <inkml:trace contextRef="#ctx0" brushRef="#br0" timeOffset="18346.03">6557-37 155 0,'0'0'194'0,"13"7"-16"15,-7 0-7-15,7 3-14 0,1 4-5 0,-1 0-9 0,7 4-1 16,-4 3-7-16,6 7 0 0,-2-4-12 0,2 8-12 15,-2-1-4-15,-4-8-16 0,6 8-8 0,-11-7-6 16,1 2-8-16,-2 0-6 0,-4 2-7 0,0-4 1 16,-6 1-8-16,0-1-6 0,-12-1 2 0,5-2-25 15,-11 4-28-15,-2-4-22 0,2 0-28 0,-4-4-29 16,-3 1-32-16,2-5-28 0,0-3-32 0,0 5-143 16,4-8-348-16,2-3 155 0</inkml:trace>
        </inkml:traceGroup>
        <inkml:traceGroup>
          <inkml:annotationXML>
            <emma:emma xmlns:emma="http://www.w3.org/2003/04/emma" version="1.0">
              <emma:interpretation id="{0C587273-0859-4D05-9D57-7603638B528A}" emma:medium="tactile" emma:mode="ink">
                <msink:context xmlns:msink="http://schemas.microsoft.com/ink/2010/main" type="inkWord" rotatedBoundingBox="8572,652 15299,673 15296,1744 8569,1723"/>
              </emma:interpretation>
            </emma:emma>
          </inkml:annotationXML>
          <inkml:trace contextRef="#ctx0" brushRef="#br0" timeOffset="22623.02">8819 201 72 0,'0'-11'133'0,"0"11"-10"16,0 0-7-16,0 0-19 0,10-14-2 16,-10 14-6-16,9-11-11 0,-1 7-8 0,-2-2 2 0,-6 6-8 15,19-7-4-15,-8 2 0 0,-2 3-17 0,4-5-1 16,0 1 2-16,2 1-1 0,-4 4-4 0,4-4-7 15,-2-1 2-15,1 1-2 0,2 1-1 0,0 1-7 16,-1 0 11-16,2-1-13 0,-2 0-3 0,2 2-3 16,-3 1 1-16,-4 1-3 0,-10 0-3 0,23-3 0 15,-13 3 0-15,-10 0-2 0,18 3 0 0,-18-3-5 16,13 0 3-16,-13 0 4 0,14 4-5 0,-8 2-3 16,-6-6-3-16,12 2 0 0,-12-2 2 0,7 10 0 15,1-4 3-15,-8-6 0 0,6 14-1 0,-6-6 1 16,3 1 0-16,-3-9 1 0,3 22-3 0,-6-9-1 15,0-2 5-15,-2 6-5 0,-1-6 5 0,-3 5-3 16,5-3 7-16,-5 2-1 0,-2-3-3 0,-1 3 4 16,2-3-8-16,-3 1 0 0,-2-4 2 0,4 2 2 0,-2 0 2 15,-2-2-2-15,2 1-1 0,1-3-1 16,1-1 1-16,2-1-4 0,2-2 4 0,-1 4-3 16,8-7 3-16,-12 7-2 0,12-7 5 0,-7 3-3 0,7-3-2 15,0 0-2-15,-9 6 4 0,9-6-2 16,0 0 6-16,0 0-5 0,0 0-1 0,0 0-2 0,0 0 3 15,0 0-3-15,0 0 3 0,0 0-6 16,0 0 4-16,33-2 3 0,-33 2-2 0,19-4 0 0,-4 4 2 16,-2 0-3-16,4-2-1 0,-1 1 4 0,1-2-3 15,-1 3 3-15,-1 0-4 0,1 0 2 0,1 3-2 16,-1-2 0-16,-2 1-1 0,-2-2-1 0,0 4 1 16,2-4 0-16,0 3-1 0,-4-3 0 0,-1 6 0 15,3-1 0-15,-4 1 6 0,4-1-7 0,-5 1 3 16,2-2 0-16,-2 4-1 0,2-2-3 0,0 0 7 15,-4 2-4-15,2-2-1 0,1 2 2 0,-4 0-1 16,5 2-2-16,-4-4 2 0,1 4-1 0,-3 0 2 16,1-5-3-16,-1 8 3 0,0-2 1 0,-2 0-1 15,-1-11-2-15,2 21 2 0,-2-4 0 0,0-4 3 0,-2 3 0 16,-3-1-1-16,-1 1 3 0,0 1 4 16,-3-1 5-16,-2 5 1 0,-5-3 4 0,-1 0-2 15,1-2 4-15,-6-3 3 0,-1 4 1 0,2-1 1 16,-5-1 7-16,-1-6 2 0,0 2 1 0,-2 0-3 15,4-4 1-15,-5-2-4 0,3 3 2 0,2-7-3 0,0 5 2 16,1-1-3-16,5-2-2 0,-2-2-3 16,3-1-1-16,-2-1-3 0,4 1 0 0,0-2 10 0,-1 0-11 15,2-2-6-15,-1 1 4 0,2-3-5 0,5 2-1 16,-1 1-3-16,10 3-7 0,-16-9-16 0,10 3-16 16,6 6-21-16,-12-14-24 0,7 8-21 0,5 6-15 15,-6-14-25-15,6 14-35 0,3-18-183 0,3 3-383 16,2 0 170-16</inkml:trace>
          <inkml:trace contextRef="#ctx0" brushRef="#br0" timeOffset="23118.24">9860 134 84 0,'12'-10'158'0,"-12"10"-9"16,15-2-4-16,-3-3-2 0,0 1-11 0,1 0 0 15,4 1-8-15,2-3-3 0,-1 3-9 0,9 1-7 16,-1-5-5-16,1 4-7 0,2-1-2 0,2 1-3 16,9-2-7-16,-1 2-4 0,0-1-5 0,1 0-2 15,0 0-7-15,1 3-4 0,-1-1-7 0,2 1-1 16,-13 0-6-16,-2 1-5 0,0 0-2 0,-1 0-3 15,-6 0-4-15,0 0-4 0,-5 0 0 0,3 0-3 16,-8 0-3-16,2 1 0 0,-12-1-5 0,21-1 0 16,-21 1-2-16,16 0-2 0,-16 0 1 0,11 0-4 15,-11 0-5-15,12 2-10 0,-12-2-13 0,0 0-17 16,0 0-15-16,0 0-4 0,13 2-4 0,-13-2-14 16,0 0-17-16,0 0-17 0,0 0-26 0,0 0-25 0,-34 13-17 15,22-13-115-15,-3 0-312 0,15 0 139 16</inkml:trace>
          <inkml:trace contextRef="#ctx0" brushRef="#br0" timeOffset="23372.65">10304 172 64 0,'0'0'166'15,"2"18"-2"-15,2-11-6 0,1 4-8 0,-2-3-12 16,3 7-14-16,-3 0-12 0,6-2-5 0,-2 5-12 15,1-1-4-15,-1 4-10 0,-1-3-8 0,0 3-6 16,0 0-4-16,0 0-3 0,0 2-8 0,-5-1-5 16,5 1-4-16,-3-1-1 0,0-2-5 0,-1-4-1 15,-1 1-5-15,2 7-2 0,-3-7-4 0,2-2-2 16,-2 2-15-16,-2 0-13 0,4-5-14 0,-2 3-19 16,1 0-19-16,-2-6-7 0,1-9-25 0,3 18-15 15,0-12-11-15,-3-6-20 0,3 13-109 0,-3-13-263 16,0 0 116-16</inkml:trace>
          <inkml:trace contextRef="#ctx0" brushRef="#br0" timeOffset="23781.36">11257-26 134 0,'0'0'127'0,"0"0"-11"0,6-11-6 0,-6 11-3 16,0 0-4-16,0 0-6 0,3-11-7 0,-3 11-3 15,0 0-17-15,0 0 0 0,0 0-10 16,0 0 4-16,0 0-4 0,-26 0 4 0,26 0 1 0,-26 10-3 15,11-3-2-15,-7 5 7 0,2 1-1 0,-2 1-2 16,1 2 0-16,2 2 4 0,-1 0 2 0,4 4 0 16,1 3-3-16,-7 6-7 0,8-4-3 0,-1 9-4 15,6 1 0-15,5-3-7 0,0-1 0 0,4 5-8 16,3-10 1-16,2 7-2 0,4-2-6 0,6 1-1 16,3-1 1-16,3-2-5 0,0-1 2 0,1-10-6 0,5 9-2 15,-3-2 1-15,0-5-2 0,-2-4-2 16,5 8-16-16,-3-8-20 0,-5 1-21 0,2-4-29 15,-3 1-32-15,-3-3-27 0,-1-2-48 0,-3-2-195 16,-2-4-402-16,-1 1 179 0</inkml:trace>
          <inkml:trace contextRef="#ctx0" brushRef="#br0" timeOffset="26513.75">11703 123 174 0,'0'0'169'0,"0"0"-20"0,0 0-11 16,0 0-8-16,0 0-11 0,15 0-3 0,-15 0-12 15,0 0-2-15,0 0-5 0,14 12-4 0,-14-12-7 16,9 9-6-16,-6 0-6 0,3-3 0 0,-6-6-6 16,7 14 0-16,-1-4-8 0,0-1-7 0,0 0 0 15,0-2-4-15,-3 1-8 0,3 3 0 0,0 1-6 16,0-1-3-16,-3-2 0 0,3 1-4 0,1 1-4 16,-2 2-4-16,-1-3-3 0,-1-1 1 0,3 1 0 0,-1 1-1 15,-2-4-3-15,-3-7-4 0,5 14 3 16,0-3-2-16,-4-5 1 0,-1-6-3 0,6 14-2 15,-6-14 1-15,3 10-2 0,-3-10 3 0,5 7-1 0,-5-7 0 16,0 0 0-16,0 0 0 0,0 0-1 0,1 11-2 16,-1-11 1-16,0 0 3 0,0 0-2 15,0 0-1-15,0 0 1 0,0 0-2 0,0 0 0 16,0 0-2-16,0 0 0 0,-1-36-2 0,1 36 1 0,1-23-2 16,2 15 0-16,0-2 0 0,2-4 0 0,1 3 3 15,-2-4-4-15,5 3-3 0,-4-2-2 0,5 2 0 16,-2-1-2-16,-1-1-1 0,3 1-2 0,-1 2 0 15,2-3 3-15,-2 4 1 0,1-4 0 0,-2 4 1 16,-1 2 0-16,1-5 0 0,1 5 0 0,0 1 3 16,-2 1-2-16,0 0 0 0,1-1-2 0,-8 7 2 15,13-9-1-15,-5 2 4 0,-8 7 0 0,16-3-1 16,-16 3 1-16,11-7-3 0,-4 6 0 0,-7 1 0 16,16-2 1-16,-16 2-1 0,14 0 1 0,-14 0-4 15,13 2 3-15,-13-2-2 0,14 5 4 0,-8 1-1 0,-6-6-1 16,13 11 5-16,-7-1 4 0,2-2-2 15,0 3 0-15,0 2 3 0,-2-1 1 0,1 0-3 16,4 2 3-16,-2-3-2 0,-3-2 0 0,1 2 4 0,2 7 0 16,-4-5-5-16,-2 0 2 0,3 0 2 0,-3-3 1 15,-2 0-2-15,2-1-3 0,-2 0 2 16,-1-9 1-16,0 21-2 0,2-13-1 0,-2-8-5 0,3 17-17 16,-3-17-15-16,-6 14-12 0,6-14-13 0,-4 12-12 15,1-5-15-15,3-7-17 0,-6 9-2 0,6-9-9 16,0 0-5-16,0 0-12 0,0 0-134 0,0 0-288 15,0 0 128-15</inkml:trace>
          <inkml:trace contextRef="#ctx0" brushRef="#br0" timeOffset="26912.28">12777-18 88 0,'0'0'121'0,"9"-5"-7"0,-9 5-10 0,0 0-3 16,0 0-10-16,0 0-2 0,0 0-3 16,14 10 1-16,-14-10 0 0,2 13-5 0,0-5 4 15,-2-8 0-15,-4 23 1 0,1-5-6 0,0-5 4 0,-2 5-1 16,-4 4-2-16,-1 13-1 0,-1 0-1 0,-2 0-7 15,-2 0 0-15,0 0-4 0,-1-1-3 0,2 1 0 16,-1 1-5-16,-4 0-6 0,1-4 0 16,0 4-9-16,0-3 0 0,0 2-6 0,5-9-3 0,-4 6-6 15,0 2 2-15,3-9-4 0,-1 7-4 0,3-11 1 16,5 4-6-16,-5-2-1 0,3-2 0 0,0-3 0 16,5-1-2-16,-2 0-3 0,1 1 0 0,-1-4 0 15,3 0-2-15,-1 1-9 0,2-3-10 0,1-3-20 16,1-9-10-16,-3 18-16 0,1-11-21 0,2-7-13 15,-1 12-19-15,1-12-3 0,0 0-22 0,0 0-32 16,6 11-169-16,-6-11-360 0,0 0 160 0</inkml:trace>
          <inkml:trace contextRef="#ctx0" brushRef="#br0" timeOffset="27371.65">13038 249 55 0,'0'0'125'0,"0"0"-8"0,8-3-2 0,-8 3 1 15,0 0-8-15,0 0-8 0,0 0-1 0,9 19-4 16,-9-19 6-16,0 18-6 0,0-18 1 0,-6 21-8 16,1-6-3-16,2-1-2 0,-3-1 0 0,2 2-11 15,-2 2-2-15,0 0-8 0,1-3 1 0,-4 8-4 16,2-5-3-16,-2 1-1 0,1-3-6 0,-1 0-2 16,5 1-6-16,-5 0-3 0,5-1-3 0,-5-1-1 15,4-1-4-15,-1 2-3 0,2-2-1 0,-1-2-6 16,4-2 1-16,1-9-3 0,-6 16 1 0,4-8-2 15,2-8-2-15,-4 14-2 0,4-14 2 0,0 0-1 16,4 16 0-16,-4-16-2 0,8 8-1 0,2-6 0 16,-10-2 2-16,20 3-3 0,-5-3 0 0,1 0-3 15,3-2-1-15,1-1 3 0,1 3-2 0,4-5-1 16,-1 1-11-16,0-3-16 0,1-1-18 0,-1-1-19 0,-5 5-8 16,1 1-25-16,-2-6-21 0,-2 3-16 0,-1-3-26 15,3 2-37-15,-8-4-97 0,2 0-312 16,0-2 138-16</inkml:trace>
          <inkml:trace contextRef="#ctx0" brushRef="#br0" timeOffset="27640.05">13356 354 31 0,'0'0'174'0,"0"0"-13"0,0 0-8 16,-15 35-7-16,10-22-6 0,4 3-8 0,-4 0-14 16,2 4-2-16,-1 1-6 0,1 5-9 0,-1 0-7 15,2-3-10-15,2 3-6 0,-6-1-9 0,6 3-5 16,-4-1-5-16,2-1-7 0,1-1-4 0,-2-1-2 16,1 4-4-16,2-4-5 0,-1-3-5 0,1 3-3 15,-2-7-23-15,-1 1-20 0,0-4-20 0,0 3-19 16,0-4-34-16,-1-2-26 0,1-3-30 0,3-8-137 15,-6 14-303-15,6-14 134 0</inkml:trace>
          <inkml:trace contextRef="#ctx0" brushRef="#br0" timeOffset="28249.28">13764-92 19 0,'20'2'137'0,"-20"-2"-7"0,0 0 0 0,27 4-14 16,-18 1-7-16,4 1-8 0,0 4-2 0,2 0-3 15,2 1-2-15,2 3-2 0,2 3-7 0,0 0 0 16,-2 5-5-16,2 1-5 0,-3-2-3 0,4 9-4 15,-2 7-3-15,-1-2 0 0,-1 3-2 0,-3-1-7 16,-2 3-5-16,1-4 1 0,-7 8-5 0,-1-5-3 16,-1-1-6-16,-4-1 1 0,-5 1-5 0,2-3-1 0,-2-8-5 15,-1 8 0-15,-4 0-4 0,-1-3-2 0,0-6 1 16,-1 0-4-16,-1 0-1 0,0-3-4 16,-6 0-17-16,3-2-20 0,-2 1-23 0,0-2-20 0,-1-3-27 15,5-6-29-15,-2 2-34 0,1-3-151 0,3-2-334 16,3 0 148-16</inkml:trace>
          <inkml:trace contextRef="#ctx0" brushRef="#br0" timeOffset="18931.72">7423 343 148 0,'0'0'200'16,"0"0"-9"-16,-13-3-15 0,13 3-11 16,0 0-10-16,0 0-16 0,0 0-11 0,0 0-11 15,0 0-10-15,0 0-13 0,0 0-9 0,0 0-3 0,0 0 1 16,0 0 3-16,0 0-2 0,0 0-3 0,0 0-4 15,47 5-4-15,-29-4-1 0,11 4-4 16,-1-5 1-16,12 0-2 0,2 2-7 0,3-1-6 0,-2 2 0 16,2 0-8-16,2-2-2 0,0-1-3 0,2 3-3 15,-4 0-4-15,-1-5-2 0,-3 2-6 0,-10 0-1 16,11 0-2-16,-15-1-1 0,1 1-2 0,-4 0-3 16,-5-3 0-16,-2 0 0 0,2 2-4 0,-6 1-1 15,-1 0-1-15,-12 0 0 0,20-3-2 0,-20 3 1 16,10 3-2-16,-10-3-2 0,0 0-5 0,17-3-12 15,-17 3-16-15,0 0-18 0,0 0-20 0,0 0-18 16,0 0-17-16,0 0-22 0,0 0-12 0,-39 6-18 16,21-5-15-16,1 2-17 0,-8-2-168 0,0 1-380 0,-1-2 168 15</inkml:trace>
          <inkml:trace contextRef="#ctx0" brushRef="#br0" timeOffset="19210.41">7454 616 142 0,'0'0'199'0,"0"0"-4"0,0 0-12 0,30 7-3 16,-13-5-14-16,8-1-2 0,5-1-8 0,3 0-12 15,8 0-6-15,4 0-8 0,4-3-8 0,2 3-9 16,1-1-8-16,-3-2-9 0,4 3-9 0,-6 0-8 15,0 3-9-15,-9-6-4 0,4 6-5 0,-12-3-10 16,-5 1-6-16,2 1-3 0,-9-4-9 0,-2 4-16 16,-2-1-21-16,-5 3-17 0,1-3-16 0,-10-1-16 0,14 9-16 15,-14-9-26-15,3 7-29 0,-3-7-27 0,0 0-29 16,0 0-162-16,-23 10-370 0,23-10 164 16</inkml:trace>
        </inkml:traceGroup>
        <inkml:traceGroup>
          <inkml:annotationXML>
            <emma:emma xmlns:emma="http://www.w3.org/2003/04/emma" version="1.0">
              <emma:interpretation id="{4387A89F-ED36-4DA0-8844-89A44CB51BA1}" emma:medium="tactile" emma:mode="ink">
                <msink:context xmlns:msink="http://schemas.microsoft.com/ink/2010/main" type="inkWord" rotatedBoundingBox="15860,321 20149,335 20144,1953 15855,1940"/>
              </emma:interpretation>
            </emma:emma>
          </inkml:annotationXML>
          <inkml:trace contextRef="#ctx0" brushRef="#br0" timeOffset="29823.57">14773 480 14 0,'-11'-5'128'0,"11"5"-8"0,-13-6-9 16,13 6-7-16,-15-4-2 0,15 4-3 0,-15-4-3 0,15 4-1 15,-11-4-13-15,11 4 1 0,-11-3-13 16,11 3 0-16,0 0-10 0,0 0-10 0,0 0 0 16,0 0-8-16,0 0 3 0,0 0-4 0,0 0 6 15,0 0-2-15,0 0 1 0,0 0 0 0,49 11-3 16,-22-7-4-16,1 0-2 0,5 2-3 0,6-4-2 16,-7 0-2-16,10 1-5 0,0 1 0 0,3 1-8 0,-4-1 0 15,6-2-3-15,-6 0 1 0,3 1-2 0,-1-2 0 16,-3 0-3-16,-10 3-1 0,0-4 2 0,-2 2 1 15,0-1-6-15,-2-1-2 0,-7 0 3 0,1 2-2 16,-3-4-10-16,-2 1-7 0,-3 1-7 0,2 0-8 16,-14 0-20-16,15 1-8 0,-15-1-34 0,0 0-18 15,0 0-7-15,6-8-12 0,-6 8-119 0,0 0-263 16,0 0 117-16</inkml:trace>
          <inkml:trace contextRef="#ctx0" brushRef="#br0" timeOffset="30155">15099 273 46 0,'0'0'149'0,"0"0"-9"0,0 0 12 16,18 21-8-16,-16-12-10 0,-2 3-14 0,1 0 1 16,-1 4-10-16,0 1-11 0,2-2-8 0,-2 2-7 15,3-1-8-15,-3 7-5 0,1-5-7 0,1-2-5 16,1 9-7-16,-2-3-4 0,-1-4-7 0,0-2-2 16,2 1-4-16,2 4-4 0,-3-6 2 15,-1 2-5-15,5-3-14 0,-4 2-13 0,1-2-12 0,-1-1-17 16,2-4-19-16,0 0-12 0,2-1-16 0,-5-8-22 15,9 12-11-15,0-8-11 0,-2 1-126 0,-7-5-265 16,24 2 117-16</inkml:trace>
          <inkml:trace contextRef="#ctx0" brushRef="#br0" timeOffset="30706.31">15772 413 90 0,'3'7'154'0,"-3"-7"-16"0,1 18-2 0,1-7-16 0,4-3-6 15,-6 1-11-15,4 0-7 0,-4-9-10 16,3 18-7-16,2-8-10 0,-4-1-7 0,2 0-6 15,-3-9-3-15,3 16-4 0,-3-16-8 0,0 13-3 0,0-13 0 16,6 9-3-16,-6-9-5 0,2 10-3 0,-2-10 0 16,0 0-2-16,0 0-3 0,0 0 4 0,0 11-6 15,0-11 1-15,0 0 0 0,0 0-7 0,0 0 4 16,0 0-6-16,0 0 1 0,19-21-2 0,-19 21-2 16,7-14-4-16,-2 7-1 0,4-4-2 0,0-2 2 15,-2 2-3-15,2-2 0 0,2-2-6 0,-2 4 1 16,0 1 1-16,0-6 0 0,1 4-3 0,3 4 2 15,-1-3 0-15,2 3 2 0,-1-6-4 0,-5 11 3 16,4-2-3-16,1-3 6 0,-1 0-2 0,3 0-1 16,-5 6-2-16,1 2 4 0,-1-5-7 0,2 2 5 15,-12 3 0-15,18 0 4 0,-18 0-2 0,18 2 1 16,-11 0 0-16,1 2 5 0,1 3 4 0,0-1 2 16,-3 1 3-16,3 4 3 0,-3-4 8 0,-2 4 6 15,3 2-2-15,-1 0-1 0,0 0 3 0,-3 2 0 0,2-3-1 16,-2 3 1-16,1 0-5 0,-2 0 2 15,1 2-4-15,0-2 1 0,1-2-4 0,-2-1-1 16,-2 1 0-16,1-2-6 0,2 2 1 0,-1-3 1 0,-2-10-5 16,0 19-16-16,1-11-26 0,-1-8-20 0,-1 18-30 15,1-18-21-15,0 13-20 0,0-13-26 0,0 10-148 16,0-10-320-16,0 0 142 0</inkml:trace>
          <inkml:trace contextRef="#ctx0" brushRef="#br0" timeOffset="30955.38">16515 554 61 0,'0'0'273'0,"0"0"-15"16,10-9-15-16,-10 9-16 0,7-7-17 0,-7 7-13 16,6-6-9-16,-6 6-11 0,0 0-18 0,12-7-14 15,-12 7-11-15,8-8-16 0,-8 8-10 0,6-5-10 16,-6 5-10-16,0 0-8 0,0 0-6 0,0 0-10 15,7-6-12-15,-7 6-18 0,0 0-24 0,0 0-28 16,0 0-28-16,0 0-16 0,0 0-18 0,0 0-29 16,0 0-22-16,0 0-39 0,0 0-35 0,0 0-159 15,14 11-392-15,-14-11 174 0</inkml:trace>
          <inkml:trace contextRef="#ctx0" brushRef="#br0" timeOffset="31804.48">16890 640 84 0,'36'-11'163'0,"-24"7"-11"0,-1 1-7 0,3-3-10 16,1 2-8-16,2 2-7 0,-1-3-8 0,2 0-6 15,-2-1-2-15,4-1-7 0,-2 0-3 0,4-3-5 16,2 3-1-16,-3-6-6 0,-2 6-5 0,2-6-11 16,3 0-2-16,-3-1-9 0,1-1-1 0,2 0-7 15,-3-3-2-15,3 0-9 0,-6-4-3 0,4 3-1 16,-1-1-7-16,6-9-3 0,-2 2-1 0,-8 8-4 16,3-10 0-16,-2 6-3 0,2 1-9 0,-1-9-2 15,-7 4 2-15,2 6-1 0,0-14-2 0,0 10-3 16,-2-1-3-16,-3-2-2 0,1 2 0 0,-2-1-3 15,1-8 1-15,-2 9 3 0,-1-4 2 0,1 6-3 0,-1-5 1 16,0-6 1-16,0 10-5 0,0 1 2 0,-4-2 2 16,2 1 2-16,-2 7-4 0,-2-1 1 15,1-1-1-15,-1 6 3 0,0 1-1 0,0 3 2 16,0 10-1-16,-1-18-3 0,1 18 9 0,-2-12-10 0,2 12-1 16,0 0 3-16,-7-11 0 0,7 11-5 0,0 0 2 15,-24 7 1-15,12 2 5 0,-1 1-4 16,-2 5 0-16,-5 1 3 0,-1 5 2 0,-2 7 0 15,0 1-3-15,-1-2-1 0,2 4 5 0,1 4 0 0,2-4 2 16,-2 0-3-16,1 2 3 0,6 2-1 0,-1 2 1 16,4-1 4-16,4-11-2 0,1 2 3 0,1 3-1 15,2-3 0-15,3 3 0 0,3 5-4 0,2-8 8 16,-2 1-5-16,4-5 8 0,2 1-3 0,2-2-4 16,0 1 0-16,9-4 2 0,-2 0 1 0,-3-9-2 15,7 0 0-15,2 2 1 0,-2-2 0 0,2-2-4 16,2-2 4-16,0-1-3 0,1-4-2 0,0 0 3 15,-2-3-3-15,2 2 3 0,0-5-3 0,-3 0 2 16,1-1-6-16,1-1 5 0,-1 0-4 0,-3 1 6 16,-2 1-5-16,-5-1 2 0,3 2-2 0,-4-3 2 15,-2 4-1-15,-1 0-3 0,-2 0 5 0,-9 3-3 16,15-5-3-16,-15 5-3 0,10-3 4 0,-10 3-1 16,0 0-6-16,0 0 6 0,15 4 0 0,-15-4 4 15,8 7-3-15,-8-7 0 0,7 7 3 0,-7-7 0 16,9 10-2-16,-6-4-1 0,-3-6 4 0,10 8 0 15,-4-1-2-15,-6-7 1 0,15 7 2 0,-6-4-1 16,-9-3-1-16,20 4 6 0,-10-2-6 0,3-1 5 0,-2-1 2 16,2 0 2-16,1 0 1 0,2-1 1 0,-2-5 2 15,-3 4 9-15,3-3 1 0,-4-5-1 0,4 2-5 16,-5 2-1-16,1-5 3 0,1-3-3 16,-4 4-3-16,-1-6 1 0,-3 1-2 0,0 1-4 0,-2 0-5 15,-2 2 4-15,-5-4-4 0,0 5-3 0,-1-2-14 16,-4 3-8-16,-4-1-5 0,0 0-11 0,-3 4-15 15,1 0-7-15,-3 5-20 0,2 1-7 16,-1-2-12-16,-2 6-6 0,2-2-17 0,1 5 1 0,0-3-14 16,3 3-132-16,0-2-288 0,5 1 128 0</inkml:trace>
          <inkml:trace contextRef="#ctx0" brushRef="#br0" timeOffset="32188.25">18173 556 71 0,'4'7'136'15,"1"4"-14"-15,-1-5-9 0,5 6-8 0,-4-3-2 16,1 6-18-16,4-2-4 0,-7 0-4 0,6 1 1 16,-1-3-12-16,-2 5-7 0,1 0-3 0,0 0-1 0,1-1 1 15,-2 3-7-15,0 0-9 0,0-1-1 16,0 3-3-16,-2 3-7 0,5-7 0 0,-1 6-2 15,-5-5-7-15,-3 7 9 0,3-3-14 0,-3-2 8 0,-3 4-4 16,0-2 1-16,0-1-3 0,0-2-3 0,-2 6 3 16,-1-7 2-16,3 1 4 0,-4-4 3 15,1 1 2-15,-2 0 0 0,-1-3 14 0,-4 1 7 16,3-5 4-16,-7 3-5 0,2-4-1 0,-3-4-3 0,-5-1 2 16,0-1-12-16,-1-1 1 0,-6-3-4 0,4 0 2 15,-1-2-6-15,0-3-1 0,-1 0-3 16,1-2-1-16,-3-3 1 0,3 0-9 0,-1-1 0 15,1 1 0-15,3-8-2 0,0 7 0 0,5-4-16 0,-2 0-13 16,3-1-10-16,9 4-22 0,-3 1-14 0,5-3-21 16,1-1-20-16,1-4-34 0,7 2-25 0,1-1-139 15,6-6-327-15,3 2 144 0</inkml:trace>
          <inkml:trace contextRef="#ctx0" brushRef="#br0" timeOffset="32705.35">18504 172 106 0,'0'0'141'0,"0"0"6"16,0 0-14-16,0 0-10 0,0 0 1 0,-21 27-13 16,20-18-5-16,-5-1-11 0,1 1-13 0,4 1 0 15,-5 2-4-15,3-2-6 0,0 0-7 0,3-10-4 0,-6 20-4 16,4-11-8-16,1-1-6 0,-4 2-3 16,5-10 9-16,-1 19-20 0,1-19 2 0,-2 13 0 15,2-13-7-15,0 8 0 0,0-8-1 0,0 0 2 16,-3 13-3-16,3-13 5 0,0 0 13 0,0 0 10 0,0 0-3 15,0 0-1-15,0 0-5 0,0 0-4 0,0 0-5 16,0 0-4-16,32-20-2 0,-20 9-3 16,-3 1-1-16,1-1-3 0,3-1-1 0,-1 0-3 0,2-2-1 15,-1 2-2-15,1-3-6 0,-1 3-4 0,4-3-1 16,-1 6 0-16,2-6-2 0,-2 6-1 0,-1-2 1 16,0 4-2-16,1-4 1 0,-1 4 3 15,0 1-7-15,3 1 3 0,-3 3 0 0,1-2 1 0,-1 2-2 16,-1 2-1-16,1 0-3 0,-2 3-1 0,1 1 4 15,-1 2 0-15,-1 1-4 0,0 6 9 0,-3-2-3 16,3 0-3-16,-2 2 6 0,-1 2-2 0,5 6 5 16,-3 2-2-16,3-1 2 0,-7 5-1 0,2-2-2 15,-3 0-32-15,-1 3-44 0,-5 1-55 0,-5-3-231 16,-2-1-393-16,-1-1 174 0</inkml:trace>
        </inkml:traceGroup>
      </inkml:traceGroup>
    </inkml:traceGroup>
    <inkml:traceGroup>
      <inkml:annotationXML>
        <emma:emma xmlns:emma="http://www.w3.org/2003/04/emma" version="1.0">
          <emma:interpretation id="{E0F7B29E-B89F-4235-A1CA-EF73391BEF42}" emma:medium="tactile" emma:mode="ink">
            <msink:context xmlns:msink="http://schemas.microsoft.com/ink/2010/main" type="paragraph" rotatedBoundingBox="1186,1541 19028,1905 18966,4961 1124,45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2461A9-AD68-41CD-8F0F-D75DD866FFF0}" emma:medium="tactile" emma:mode="ink">
              <msink:context xmlns:msink="http://schemas.microsoft.com/ink/2010/main" type="inkBullet" rotatedBoundingBox="1180,1869 3818,1923 3798,2934 1159,2880"/>
            </emma:interpretation>
            <emma:one-of disjunction-type="recognition" id="oneOf0">
              <emma:interpretation id="interp0" emma:lang="tr-TR" emma:confidence="0">
                <emma:literal>→</emma:literal>
              </emma:interpretation>
            </emma:one-of>
          </emma:emma>
        </inkml:annotationXML>
        <inkml:trace contextRef="#ctx0" brushRef="#br0" timeOffset="2846.05">15 1306 11 0,'0'0'111'0,"0"0"-13"0,0 0-8 15,0 0-11-15,0 0-5 0,44-4-3 0,-44 4-9 16,13-4-1-16,-13 4-4 0,13 0-3 0,-13 0-3 0,12-3 2 15,-12 3-9-15,15-3-3 0,-6 2-1 16,-9 1-2-16,20 0-8 0,-20 0 0 0,21 0-2 16,-11-1 5-16,5 0-8 0,-15 1 2 0,27-4-2 0,-11 4-3 15,1 0 1-15,-3 0 4 0,4-2-12 16,0-1 4-16,2 3-1 0,-4-1 4 0,5 1-5 16,-2-1 1-16,-2-2-3 0,-1 2 2 0,3 1-2 0,-1-2-7 15,-1 1 0-15,-1-2 3 0,-1 3-4 0,4 0 0 16,-5-1-3-16,4-1 4 0,-5 2-4 0,2-1 4 15,-1-2-7-15,0 3 6 0,3-1 0 0,-2 0 0 16,0 1-7-16,-2 1 4 0,5-1 1 0,-3 0 3 16,3 0-4-16,1-1 1 0,-4 2-2 0,0-1 2 15,1 0-5-15,1-1 4 0,-1 1-2 0,2 0-1 16,0-1 0-16,-3 2 4 0,3-1 0 0,-3-1 0 16,3-3 2-16,0 4 4 0,-2 0-5 0,2 0-3 15,-2 0 3-15,2 0 3 0,-4 0-6 0,4 0 5 16,-4 0-3-16,1 0 1 0,2 0-2 0,-2 0-2 15,1-4-4-15,0 4 5 0,1 0 2 0,2 0 0 16,-2 0-5-16,-2-1 2 0,2 1-3 0,-2 1 5 0,-1-2-2 16,-1 2-1-16,2-2-2 0,-15 1 3 15,27 0 0-15,-9-1 1 0,-3 1 0 0,1-1-3 16,-1 1 0-16,0-3 0 0,-2 3-3 0,4-3 5 0,-4 5 1 16,2-4-2-16,0 1 1 0,2 1 3 0,-1 0-4 15,2-3 8-15,-2 3-6 0,1-1 7 0,-1-1-10 16,-3 1 6-16,4-2-1 0,-2-1 2 0,3 3-2 15,-2 1 6-15,0-2-7 0,-1 2 4 0,2 0-3 16,1-4 2-16,-5 4-5 0,5-1 6 0,-3 0 0 16,0 0-4-16,1 1 1 0,-2 0 2 0,1-4-4 15,0 4 6-15,-2 0-4 0,0 0 2 0,-13 0-3 16,24 0-1-16,-9-2 3 0,-3 2-1 0,1-1 5 16,1 1 1-16,-1-3-3 0,-13 3-1 0,21-3 1 0,-7 2 1 15,2 1-1-15,-16 0-2 0,24-3 3 16,-12 2-4-16,1-2 1 0,5 2 1 0,-7-1-6 15,5 2 1-15,-4-4 2 0,3 3 5 0,0 0-6 0,1 1 8 16,1-2-4-16,-3 2-4 0,3-3 3 0,-2 1 2 16,-3 0 1-16,4 1-4 0,-2 1 1 0,3-5 1 15,1 4-3-15,-3-1 2 0,0 2 7 0,2-1-8 16,-4 1 8-16,-13 0 1 0,21-3-5 0,-12 3 4 16,-9 0 2-16,19-3 4 0,-8 2 1 0,-11 1 3 15,15-3 3-15,-15 3 1 0,12 0 6 0,-12 0-2 16,0 0 2-16,0 0 1 0,14-1 0 0,-14 1 1 15,0 0-3-15,0 0-1 0,0 0-2 0,0 0-3 16,0 0-4-16,0 0-4 0,0 0 0 0,12-1-3 16,-12 1-2-16,0 0-4 0,0 0-6 0,0 0-14 15,0 0-17-15,0 0-15 0,0 0-17 0,0 0-12 16,0 0-29-16,0 0-17 0,0 0-25 0,0 0-29 0,0 0-148 16,0 0-347-16,0 0 153 0</inkml:trace>
        <inkml:trace contextRef="#ctx0" brushRef="#br0" timeOffset="37339.91">2264 1993 76 0,'0'0'197'16,"0"0"-23"-16,0 0-16 0,0 0-15 0,0 0-17 15,0 0-13-15,0 0-13 0,0 0-10 0,0 0-7 16,0 0-15-16,-3-10-4 0,3 10-6 0,0 0-5 16,0 0-9-16,0 0 3 0,0 0-10 0,0 0-1 15,-1 26-2-15,1-26-3 0,-3 13-5 0,3-13 3 16,0 13-6-16,0-13-4 0,0 12-2 0,0-12 0 15,0 17-3-15,0-17-1 0,-3 11-3 0,3-11 1 16,1 13-3-16,-1-13 2 0,5 11 1 0,-5-11 3 0,1 9-5 16,-1-9-4-16,6 7 2 0,-6-7 0 0,0 0 1 15,8 5-5-15,-8-5 5 0,0 0-2 0,16-4 0 16,-16 4-3-16,17-8-1 0,-8 2 4 0,4-1 2 16,0 1-5-16,1-2 1 0,-1-3-5 0,4 0 6 15,-4 2-3-15,-2-5 0 0,6 3 3 16,-2-5-2-16,-3 3 3 0,0-2-8 0,3-1 4 0,0-4 2 15,-3 7-3-15,-2-2 3 0,-2 1-8 0,-1 1 0 16,2 0 5-16,0-3-2 0,-4 6 2 0,-1-4-3 16,-2 5 3-16,2-3 0 0,-2 1 1 0,-2 11 6 15,3-16 3-15,-3 16-1 0,0-12 2 0,0 12-4 16,-5-15-1-16,5 15 2 0,-7-9 0 0,7 9-3 16,-12-6 3-16,4 1-3 0,8 5-1 0,-18-3-2 0,18 3 5 15,-21 3 2-15,10-3 2 0,-6 4 3 16,-1-3 0-16,-1 0 3 0,4 4-1 0,-6-1-5 15,3 1 1-15,-1-3 4 0,-7 7 0 0,4-3 2 16,-2 3-4-16,8-4-1 0,-8 6-2 0,8-3 3 0,-1 0-2 16,4 2 1-16,-4 1 1 0,5-4-7 0,-1 6 1 15,0-2-2-15,4-1 1 0,-3 0-2 0,1 1 3 16,4 0-1-16,1-1-4 0,0 0-1 0,3 0 1 16,3-10-1-16,-5 19-1 0,5-9 4 0,-1-2-3 15,1-8 1-15,1 21-1 0,2-6 2 0,-1-5-2 16,1-2-1-16,1 1 1 0,2 0 0 0,-3 2 0 15,3-5 1-15,3 2 0 0,2 3 2 0,-4-5-3 16,3 1 0-16,2-1-1 0,-3-2 4 0,0 0 0 16,3-1-4-16,-12-3 3 0,27 0-3 0,-9-3 3 15,-5 2 0-15,2-1-2 0,2-2 0 0,-1 1-1 16,2-3-1-16,4-4 0 0,-4 2 0 0,-1 0 3 16,7-6-6-16,-10 5 0 0,3-3 3 0,-1-2-3 15,1 2 0-15,-1-5-3 0,-2 4 2 0,2-5 0 16,-3 0-2-16,-2 3-2 0,1-1 2 0,0 3 6 15,1-5-6-15,-5 1 1 0,-2 4 1 0,2-1 1 16,-3 3 0-16,-2 4-2 0,1-6 3 0,2 2-2 16,-3 4 1-16,-3 7-2 0,9-11 0 0,-9 11-1 0,3-8 0 15,-3 8-1-15,0 0 0 0,0 0 2 0,6-10-2 16,-6 10 2-16,0 0-1 0,0 0 1 0,0 0-2 16,0 0 2-16,0 0 0 0,11 25 1 15,-11-25 0-15,-3 21-1 0,3-7 3 0,-2-1-5 0,1 3 5 16,1-2-1-16,-5 5-2 0,5-1 5 0,-1-1-2 15,-2 1-2-15,3 3 4 0,-2-4-3 0,4 0 4 16,-4-1 0-16,1 2 2 0,-4-1-1 0,5-2-3 16,0 1 4-16,-1-3 4 0,2-1-20 0,-2 1-15 15,1-13-17-15,1 19-26 0,-1-10-17 0,3 0-25 16,-3-9-19-16,3 12-24 0,-3-12-153 0,6 8-333 16,-6-8 148-16</inkml:trace>
      </inkml:traceGroup>
      <inkml:traceGroup>
        <inkml:annotationXML>
          <emma:emma xmlns:emma="http://www.w3.org/2003/04/emma" version="1.0">
            <emma:interpretation id="{602B8EC9-05E5-4726-906B-76592D119D0A}" emma:medium="tactile" emma:mode="ink">
              <msink:context xmlns:msink="http://schemas.microsoft.com/ink/2010/main" type="line" rotatedBoundingBox="4277,1604 19028,1905 18995,3528 4244,3228"/>
            </emma:interpretation>
          </emma:emma>
        </inkml:annotationXML>
        <inkml:traceGroup>
          <inkml:annotationXML>
            <emma:emma xmlns:emma="http://www.w3.org/2003/04/emma" version="1.0">
              <emma:interpretation id="{9EADEB0B-430C-4307-8468-2740FF9C343E}" emma:medium="tactile" emma:mode="ink">
                <msink:context xmlns:msink="http://schemas.microsoft.com/ink/2010/main" type="inkWord" rotatedBoundingBox="4263,2277 6131,2316 6114,3151 4246,3113"/>
              </emma:interpretation>
            </emma:emma>
          </inkml:annotationXML>
          <inkml:trace contextRef="#ctx0" brushRef="#br0" timeOffset="37655.49">3094 1942 2 0,'0'0'160'16,"10"-3"-10"-16,-10 3-4 0,12-5-14 0,-12 5-2 15,18 0-4-15,-18 0-10 0,22 0-3 0,-7 0-3 16,0-2-6-16,1 4-5 0,1-2-6 0,2 0-3 0,1 0-6 16,1 0-4-16,5 0-5 0,1 4-8 15,-1-3-4-15,0-1-10 0,1 1-3 0,-7 1-4 16,-1 1-5-16,0-1-4 0,1 0-5 0,-4 1-2 0,2-1-2 16,-3 2-5-16,-5-4 1 0,5 1-3 15,-4 2-6-15,-11-3-7 0,19 3-13 0,-11-2-16 16,2 2-7-16,-10-3-24 0,11 4-11 0,-11-4-21 15,8 3-16-15,-8-3-25 0,0 0-27 0,0 0-135 0,0 0-310 16,-28 11 137-16</inkml:trace>
          <inkml:trace contextRef="#ctx0" brushRef="#br0" timeOffset="37888.2">3213 2175 101 0,'0'0'189'0,"25"8"-11"0,-10-10-15 0,2 0-8 15,-1 1-16-15,2-2-14 0,1 0-13 0,7 1-10 16,-7 0-12-16,-1-1-11 0,1 1-5 0,-1 2-7 16,2-1-8-16,-4 1-1 0,2 0-29 0,-3-1-12 15,1 1-19-15,-1 1-22 0,-1 0-25 0,-14-1-23 16,23 2-21-16,-15-2-22 0,-8 0-116 0,16-3-250 15,-16 3 112-15</inkml:trace>
          <inkml:trace contextRef="#ctx0" brushRef="#br0" timeOffset="38571.31">4038 1627 98 0,'0'0'167'0,"0"0"-19"0,0 0-18 0,7-17-15 16,-7 17-8-16,13-9-17 0,-5 5-1 15,4-1-14-15,-2 0-2 0,8-1-11 0,0 1 2 0,0-1-1 16,6-1 1-16,1 2-5 0,2-3 4 0,-2 5-6 16,1 0 1-16,-2-1-3 0,-5 4-6 0,0-1-5 15,1 2-3-15,-4 2-2 0,1-1-5 16,-2 3-8-16,-7 0 1 0,4-2-4 0,-1 2-1 0,-2 2-2 16,-3 1-3-16,3 0 5 0,-6-2-7 0,0 3 4 15,0 2 4-15,-3-11 3 0,-5 20 0 0,1-8-1 16,-4 4 2-16,1-3-4 0,-2 1 2 0,-2-1-1 15,2 0-5-15,-2-1-3 0,-1 0-1 0,1 1-1 16,1-3-2-16,1 1 0 0,-2-5-2 0,5 1 0 16,0 2-3-16,2 0 0 0,4-9 0 0,-9 10-2 15,5-3 0-15,4-7 0 0,-5 11-1 0,5-11 1 16,0 0 3-16,0 0-2 0,6 13 0 0,-6-13-2 16,9 4 2-16,-9-4-5 0,16 0 4 0,-16 0-1 15,17 1 0-15,-10 2 0 0,-7-3-2 0,18 0-2 16,-18 0 0-16,19 1 0 0,-19-1 2 0,20 0-2 15,-13 0 4-15,-7 0-3 0,15 2-3 0,-15-2 2 16,17 1-1-16,-17-1-1 0,13 4 1 0,-13-4-1 16,14 6 0-16,-9-5-1 0,3 5 2 0,-8-6 2 0,13 7-5 15,-7 0 3-15,0-1 1 0,2 2-1 0,-2 0 1 16,0-2-1-16,-2 3-2 0,-1 0 1 0,0-1 4 16,-3-8 0-16,2 18-1 0,-2-10 0 15,-2 6 5-15,-5-1-5 0,1-4 3 0,-6 4-1 0,-2 0 1 16,1-1-1-16,-8 5 0 0,2-4 3 0,-2 5-2 15,-2-5-5-15,5-2-10 0,-2 3-18 0,-4-1-8 16,1-1-22-16,7-1-16 0,0-3-18 0,-2 1-16 16,4-2-22-16,1 0-10 0,4-3-155 0,-2 3-320 15,11-7 142-15</inkml:trace>
          <inkml:trace contextRef="#ctx0" brushRef="#br0" timeOffset="38789.51">4907 2040 48 0,'0'0'170'0,"17"6"-11"16,-10-5-10-16,-7-1-11 0,12 11-12 0,-6-5-10 16,-2 4-6-16,-1 0-9 0,0 5-9 0,-6-1-4 15,6 6-11-15,-6-2-7 0,-4-1-5 0,1 0-5 16,-3 3-5-16,-1 5-7 0,4-4-14 0,-5 1-17 15,1-2-22-15,-2-2-21 0,3 2-27 0,1-4-29 16,2 1-28-16,-4-6-132 0,1-1-261 0,9-10 116 0</inkml:trace>
        </inkml:traceGroup>
        <inkml:traceGroup>
          <inkml:annotationXML>
            <emma:emma xmlns:emma="http://www.w3.org/2003/04/emma" version="1.0">
              <emma:interpretation id="{7BF9C895-A7BE-4766-9829-45E118FAB9D9}" emma:medium="tactile" emma:mode="ink">
                <msink:context xmlns:msink="http://schemas.microsoft.com/ink/2010/main" type="inkWord" rotatedBoundingBox="7187,2293 10231,2355 10216,3074 7172,3012"/>
              </emma:interpretation>
            </emma:emma>
          </inkml:annotationXML>
          <inkml:trace contextRef="#ctx0" brushRef="#br0" timeOffset="39447.85">6026 1529 56 0,'9'11'154'0,"-5"-3"-8"0,-4 2-10 0,3 0-6 16,3 4-13-16,-3 4-7 0,1-4-7 0,-4 10 0 16,3-6-8-16,-3 6-6 0,-3-4-7 0,0 8-7 15,0-4-3-15,3-2-12 0,-4 3 2 0,4-4-7 16,-3 0-2-16,0-4-6 0,0 4-3 0,3-3-4 15,-4-1-7-15,4 0-1 0,-6-3-3 0,6 3-3 16,-3-6 0-16,3 3-2 0,-3-4-1 0,3 1-2 16,0-11-1-16,-3 17-2 0,3-17 1 0,0 11-5 15,0-11-5-15,0 0 5 0,0 14-1 0,0-14-7 16,0 0 6-16,12 1-7 0,-12-1 4 0,0 0-3 0,22-8 1 16,-6 1-6-16,1 0-7 0,-4 0-5 15,1-2 0-15,1 0 2 0,2 1-2 0,1-1 1 16,-1 0-3-16,5-4 6 0,-5 3-3 0,-1 2 1 15,0 0 2-15,4 1 4 0,-1-2-3 0,-5 3-1 0,8-2 4 16,-3 6-4-16,-2-7 2 0,-1 7-5 0,1-2 7 16,2 4 6-16,-3 0 1 0,2 0 0 15,3 0-2-15,-6 4-2 0,3-3 2 0,0 5-2 0,-2-1 8 16,-2 0-7-16,-1 2 3 0,-1 1 2 0,-5-2-2 16,2 2 0-16,2-1-2 0,-8 2-6 0,3-1 10 15,-6 0 6-15,0-8-1 0,0 20 3 0,-6-10-1 16,-5 3 3-16,-5-3-3 0,-3 2-4 0,-4 2 4 15,-2-7-1-15,-1 7-1 0,3-6-7 0,-3 0-13 16,-13 3-13-16,14 0-13 0,-2-3-13 0,5-2-7 16,3-1-13-16,2-3-28 0,1 1-3 0,-1 0-19 15,2-5-34-15,15 2-102 0,-16-4-274 0,16 4 121 16</inkml:trace>
          <inkml:trace contextRef="#ctx0" brushRef="#br0" timeOffset="39733.05">6979 1924 21 0,'0'0'202'0,"19"-3"-16"0,-10 3-13 15,-9 0-12-15,27 0-11 0,-11 0-8 16,1 2-10-16,2-4-5 0,0 2-5 0,1 0-13 15,-1-1-7-15,7-2-6 0,3 3-11 0,-6 0-4 0,5-1-8 16,-4 2-6-16,1-1-9 0,2 0-5 16,1 3-2-16,-2-3-10 0,-2 0-2 0,-5 1-5 0,6 1-2 15,-5-1-1-15,-4 2-9 0,1-2-11 0,-1 2-16 16,0 0-19-16,-4 1-21 0,-1-3-24 0,-11-1-16 16,13 1-27-16,-13-1-32 0,0 0-176 0,0 0-346 15,0 0 153-15</inkml:trace>
          <inkml:trace contextRef="#ctx0" brushRef="#br0" timeOffset="39957.5">7079 2131 54 0,'13'-1'172'0,"6"1"-2"15,4-4-14-15,1 1-16 0,4 0-9 0,2-1-13 16,1 3-8-16,-1-2-15 0,-2 0-8 0,5 0-10 0,-6 2-11 16,1 1-7-16,-1-3-27 0,-8 2-14 0,7-1-12 15,-7 2-28-15,-2-4-19 0,-4 4-20 0,-1-2-22 16,4-2-131-16,-2-1-233 0,-1 2 103 0</inkml:trace>
          <inkml:trace contextRef="#ctx0" brushRef="#br0" timeOffset="40391.15">8155 1601 116 0,'0'0'174'0,"0"0"-23"16,0 0-11-16,0 0-13 0,0 0-10 0,0 0-15 15,0 0-2-15,0 0-11 0,0 0-4 0,0 0-6 0,0 0 2 16,-7 33-10-16,4-23-6 0,3-10 3 0,-3 22 0 16,3-13-7-16,0 3-3 0,0 1 1 15,-3 3-6-15,3-7-2 0,0-9-9 0,-3 27-1 16,3-15 2-16,0 2-5 0,0 0-6 0,-3-5-2 15,3-9-3-15,0 23-2 0,0-14-5 0,0-9 2 16,0 21 0-16,0-9-4 0,0-12-4 0,3 16 0 0,0-9 0 16,0 1-1-16,-3-8-1 0,6 11 2 0,-2-6-1 15,-4-5-1-15,17 8 0 0,-5-2 0 0,-2-2-3 16,7-1 1-16,-3-3-2 0,3 4 0 0,-1-3-1 16,4 0-3-16,-1-1-14 0,2-1-13 0,0 1-15 15,-3-5-14-15,1 3-15 0,-1-2-17 0,0 0-18 16,4-3-18-16,1-1-35 0,-1-1-145 0,0-2-325 15,-5 0 143-15</inkml:trace>
          <inkml:trace contextRef="#ctx0" brushRef="#br0" timeOffset="40651">8634 1693 68 0,'0'0'187'15,"0"0"-16"-15,-16 12-5 0,10-6-12 0,0 1-9 0,1 3-5 16,-4-2-9-16,0 6-15 0,3-2-4 16,-1 4-9-16,-4-5-6 0,3 4-11 0,2-2-7 15,-2 0-8-15,2 4-3 0,0 1-6 0,2-4-10 0,1 4-3 16,-3-2-3-16,3-1-6 0,0 2 0 0,3 1-6 16,-2-3-1-16,-1 3-2 0,0-2-4 15,3-1-13-15,0-2-19 0,0 0-18 0,3 3-21 0,0-7-14 16,-1 2-22-16,1-1-11 0,-3-10-23 0,9 10-11 15,-6-4-49-15,-3-6-94 0,10 5-291 0,-10-5 129 16</inkml:trace>
          <inkml:trace contextRef="#ctx0" brushRef="#br0" timeOffset="40882.41">9044 1931 13 0,'6'11'190'0,"-3"-2"-11"0,0-1-5 0,0 2-15 15,-3-10-7-15,3 20-9 0,-3-7-10 0,-6 3-12 16,6-1-2-16,-4 5-14 0,-4-4-12 0,-4 4-6 16,-3 3-13-16,-1-2 0 0,-3 3-17 0,2-3-29 15,-5 0-29-15,-5 5-31 0,2-10-37 0,5-1-35 16,-2 3-51-16,-2-5-102 0,8-3-279 0,-2-2 124 15</inkml:trace>
        </inkml:traceGroup>
        <inkml:traceGroup>
          <inkml:annotationXML>
            <emma:emma xmlns:emma="http://www.w3.org/2003/04/emma" version="1.0">
              <emma:interpretation id="{4E12D712-D25F-4BA4-86A0-BB36622798ED}" emma:medium="tactile" emma:mode="ink">
                <msink:context xmlns:msink="http://schemas.microsoft.com/ink/2010/main" type="inkWord" rotatedBoundingBox="11705,2010 13919,2055 13896,3201 11682,3156"/>
              </emma:interpretation>
            </emma:emma>
          </inkml:annotationXML>
          <inkml:trace contextRef="#ctx0" brushRef="#br0" timeOffset="42307.3">10531 2082 90 0,'-3'-7'193'15,"3"7"-12"-15,0 0-15 0,0 0-17 0,0 0-15 16,0 0-7-16,21-16-10 0,-12 14-2 0,9-2-9 16,0 2-8-16,1 2-7 0,9-4-9 0,1 7-7 15,10-6-6-15,-8 6-7 0,9-6-6 0,0 6-1 16,1-3-5-16,-1 3-8 0,0 1-6 15,-8-3 1-15,8 0-8 0,-9 4-20 0,-3-2-20 0,1 0-14 16,1-2-25-16,-4 3-16 0,1-1-23 0,-3-3-22 16,2 0-46-16,-7-1-120 0,6-2-300 0,1-2 133 15</inkml:trace>
          <inkml:trace contextRef="#ctx0" brushRef="#br0" timeOffset="42049.84">10732 1655 51 0,'14'-7'168'0,"-4"1"-12"0,7-4-13 0,-4 2-9 16,2-2-9-16,0-2-4 0,3 4-7 0,3-5-6 0,-6 2-3 15,1-1-4-15,-3-1-8 0,7-2-10 0,-7 4-6 16,-2-6-9-16,8 3-7 0,-5 1-1 0,2-6-7 16,-1-1-2-16,-8 6-7 0,1 2-7 0,-2-1-4 15,0 0-3-15,-5-3-1 0,2 1-7 0,-3 15 1 16,-12-22-7-16,5 11 0 0,-5-3-2 15,-2 4-2-15,3 3 0 0,-4-4 1 0,1 5-7 16,1-2 0-16,1 4-1 0,-2 2 0 0,2-2-1 0,12 4-8 16,-22 0 4-16,22 0-1 0,-25 5 0 0,11-3 1 15,2 8 2-15,-1-3-3 0,3 0 5 0,-1 6-5 16,-1 2 0-16,3-1 1 0,2 3 1 0,-4 3 0 16,5 3-1-16,-1-1-1 0,4 2 2 0,-2 0 0 15,2 2 1-15,0-1 1 0,3 3-6 0,3-1 4 16,-1 0 4-16,-1 1-1 0,4-1 3 0,2 8-2 0,-1-7 5 15,2 10-5-15,1-5 4 0,1 0 2 16,-1-4 6-16,-1-3-2 0,1-1 0 0,5 11-7 0,-2-2 8 16,-3-7 3-16,-1-1-5 0,4-1 1 15,-5-1-1-15,1 2-1 0,-2-1-1 0,1-1-1 0,-1 0 1 16,0-6-5-16,0 5 5 0,-2-8-4 0,1 2 1 16,-2-4 0-16,0 1 1 0,1 3-1 0,-2-4-1 15,2-1 1-15,-4 1-2 0,2 0 1 0,-1-4-15 16,4 0-9-16,-5-9-9 0,0 17-23 0,0-17-7 15,0 14-17-15,0-14-11 0,0 0-28 0,0 16-8 16,0-16-22-16,0 0-45 0,-8 5-93 0,8-5-302 16,0 0 134-16</inkml:trace>
          <inkml:trace contextRef="#ctx0" brushRef="#br0" timeOffset="42569.03">11596 1835 110 0,'-16'6'197'0,"1"-3"-13"0,0 5-16 16,0-1-11-16,0 0-16 0,0 4-4 0,3-3-13 16,2 4-16-16,2 0-7 0,-2-1-6 0,1 3-8 15,0-1-10-15,4 2-5 0,-1-3-3 16,6 3-17-16,0 0 5 0,0-1-6 0,0-3-5 0,2 6-2 15,2-3-7-15,4 1 0 0,1 0-3 0,1 0-3 16,-1-1-10-16,3-1-26 0,3-1-22 0,0-1-21 16,1-1-26-16,1-1-23 0,7 0-35 0,-5-3-51 15,-3-5-96-15,10 2-301 0,-7-6 133 0</inkml:trace>
          <inkml:trace contextRef="#ctx0" brushRef="#br0" timeOffset="43026.74">11927 2035 37 0,'0'0'166'0,"0"0"-18"0,0 0-1 16,0 0-7-16,0 0-11 0,2 24-9 0,-2-24-6 0,-2 18-7 16,2-18-12-16,0 16-6 0,0-16-5 15,-3 15-13-15,2-7-5 0,1-8-3 0,0 17-7 16,0-17-9-16,-2 14 0 0,2-14-2 0,0 14-2 0,0-14-10 15,-1 11 0-15,1-11-4 0,0 0-1 16,0 13-11-16,0-13 5 0,0 0-5 0,0 0 3 16,0 0-4-16,3 9 0 0,-3-9 4 0,0 0-2 0,0 0-2 15,0 0-2-15,0 0-2 0,26-19 0 0,-20 12-1 16,6 0-4-16,-3-3 0 0,-1 0-5 16,2-1 5-16,2-3-5 0,-1 4 4 0,0-1-6 0,-2-3-19 15,6 0 21-15,-6 4-6 0,3-3 4 0,-1 2-3 16,1 0 1-16,-5 6 1 0,5-7 2 0,-5 8-7 15,1-3 6-15,2 2-1 0,-10 5 0 0,14-8-2 16,-14 8 0-16,15-5 3 0,-15 5-16 0,13 4 13 16,-13-4 6-16,11 7 0 0,-11-7 1 0,7 14 3 15,-1-6 0-15,0 0-1 0,-2 0 0 0,-1 2 5 16,3-1-5-16,-4 0 3 0,-1 7 0 0,4-4-3 16,-4-3-1-16,4 6 0 0,-4-5 4 0,1 1 2 15,2 0-7-15,-2 2-1 0,4-2-7 0,-5-4-24 16,-1-7-18-16,5 17-17 0,-4-12-20 0,-1-5-24 15,0 0-24-15,5 14-43 0,-5-14-93 0,0 0-289 0,0 0 129 16</inkml:trace>
          <inkml:trace contextRef="#ctx0" brushRef="#br0" timeOffset="43328.3">12625 1704 70 0,'9'12'175'0,"-3"-4"-24"0,1 4 1 0,2 0-5 16,-6 0-14-16,8 5 1 0,-4-1-5 0,2 0-8 15,-1 5-12-15,2 0-20 0,-2 0 5 0,-1-1-8 16,-1-3-4-16,0 6-11 0,-3-6-5 0,0 0-4 15,0 0-8-15,0-3-3 0,-6 2-4 0,6-2-7 16,-6-1-3-16,6 0-1 0,-8 4-2 0,1-6-2 0,1 1-21 16,1-3-23-16,-2 2-14 0,-2-4-24 15,0 3-28-15,6-10-31 0,-9 9-24 0,9-9-169 16,-7 8-325-16,7-8 145 0</inkml:trace>
        </inkml:traceGroup>
        <inkml:traceGroup>
          <inkml:annotationXML>
            <emma:emma xmlns:emma="http://www.w3.org/2003/04/emma" version="1.0">
              <emma:interpretation id="{C5C79797-C84E-4CAE-A60F-337CCD75C4FD}" emma:medium="tactile" emma:mode="ink">
                <msink:context xmlns:msink="http://schemas.microsoft.com/ink/2010/main" type="inkWord" rotatedBoundingBox="14509,2473 16574,2515 16566,2917 14501,2874"/>
              </emma:interpretation>
            </emma:emma>
          </inkml:annotationXML>
          <inkml:trace contextRef="#ctx0" brushRef="#br0" timeOffset="43658.24">13344 1928 2 0,'0'0'207'16,"25"-1"-18"-16,-8 1-10 0,-2 0-9 0,4 0-9 15,0-3-9-15,-2 6-11 0,2-6-7 0,2 2-7 16,-3 1-3-16,1 0-7 0,1 0-2 0,-4-3-6 16,3 3-10-16,-1-3-5 0,2 3-11 0,-4 0-7 15,2 0 0-15,-3-1-7 0,1 1-6 0,-1 0-5 16,-1 0-7-16,-1-2-4 0,2 1-4 0,-3-2-6 16,-12 3-1-16,21 0-5 0,-21 0-5 0,19 0-1 0,-19 0-2 15,18 0-3-15,-18 0-5 0,9 3-14 16,-9-3-23-16,0 0-24 0,13 1-19 0,-13-1-19 15,0 0-26-15,0 0-26 0,0 0-28 0,0 0-30 16,-40 10-153-16,24-7-375 0,-4-2 166 0</inkml:trace>
          <inkml:trace contextRef="#ctx0" brushRef="#br0" timeOffset="43846.17">13399 2102 149 0,'28'3'188'16,"-2"-2"-15"-16,4 2-17 0,-1 0-14 0,0 0-9 16,2-3-17-16,-1 0-8 0,0 1-10 0,-2-2-11 15,0 2-9-15,-2-1-13 0,-7 0-26 0,-4 0-26 16,3 0-37-16,-5 0-46 0,-1-1-66 0,-12 1-84 16,14-6-237-16,-14 6 105 0</inkml:trace>
          <inkml:trace contextRef="#ctx0" brushRef="#br0" timeOffset="46053.13">14391 1835 29 0,'0'0'210'0,"0"0"-18"0,0 0-20 0,0 0-15 16,-3-11-25-16,3 11-7 0,0 0-13 0,0 0-14 16,0 0-5-16,0 0-8 0,0 0-10 0,0 0-7 15,21 27-4-15,-20-19 2 0,4 0-7 0,-2 2-4 16,1 2-5-16,-1 2 2 0,2-3-6 0,1-1-7 15,-3 5 2-15,1-3-7 0,-3 2-4 0,4-1 0 16,-2 2-6-16,1-3-2 0,1 3 0 16,-5-2 0-16,3-2-8 0,0-2 4 0,-2 2-1 0,-1-11 0 15,2 20-4-15,-2-14 1 0,0-6-4 0,1 15 3 16,-1-15-2-16,0 11-3 0,0-11 2 0,0 0-3 16,0 15-1-16,0-15 4 0,0 0-2 0,0 0 4 15,0 0-3-15,0 0 0 0,0 0 0 0,0 0-5 16,0 0 0-16,0 0-3 0,0 0-2 0,0 0 1 15,0 0-12-15,0 0-2 0,0 0 0 0,5-47 1 0,-1 34 3 16,-1 0-3-16,2-5-2 0,1 5 1 0,1-5 8 16,-1 2-7-16,3-6 8 0,3-2-4 15,-5 9 2-15,2 0 0 0,3 1-2 0,-1 0 7 0,-2-3-3 16,4 6 0-16,-2-3-2 0,2 2 1 16,0 0 1-16,-2 1-2 0,2 1 3 0,-1 0 0 0,0 2 2 15,3 2-3-15,-1-2 1 0,-1 0 3 0,0 3 0 16,1-2-1-16,-4 3 3 0,-1 0-1 0,3 4 0 15,-12 0 0-15,18-3 0 0,-8 3 1 0,-10 0 1 16,20 3-2-16,-10 3 3 0,-2-2 8 0,-1 1-3 16,1 2 5-16,-2 2 3 0,0-1-1 0,1 4 3 15,0 0 1-15,-1 2 2 0,-1 0 4 0,-1 0 3 16,2 0 0-16,-1 3 0 0,-4-3 1 0,4 2-5 0,-2-1 3 16,0 0 1-16,-2-1-3 0,1-3-2 15,1 4-1-15,-3 1-2 0,0-5 0 0,1 4-5 16,-1-2 0-16,0-3-1 0,0-10 2 0,0 21 1 0,-4-10-4 15,4-1-6-15,0-10-27 0,-2 17-27 0,2-17-28 16,0 18-28-16,2-12-42 0,-2-6-53 16,0 13-164-16,0-13-392 0,0 0 173 0</inkml:trace>
          <inkml:trace contextRef="#ctx0" brushRef="#br0" timeOffset="46257.21">15226 2074 2201 0,'0'0'29'0,"15"-10"41"0,-15 10 27 0,9-11 0 16,-9 11-9-16,7-10 4 0,-4 3-7 0,-3 7-8 16,6-11-8-16,-6 11-8 0,6-13-3 0,-1 6-4 15,-5 7-8-15,10-8-6 0,-4 4-6 0,-6 4 1 16,18-6-8-16,-9 2 1 0,-9 4-4 0,16-5-10 16,-16 5-20-16,15-2-23 0,-6 0-29 0,-9 2-26 15,14 4-22-15,-14-4-22 0,12 3-15 0,-12-3-35 16,11 2-33-16,-11-2-187 0,0 0-430 0,12 3 191 15</inkml:trace>
        </inkml:traceGroup>
        <inkml:traceGroup>
          <inkml:annotationXML>
            <emma:emma xmlns:emma="http://www.w3.org/2003/04/emma" version="1.0">
              <emma:interpretation id="{975F48B2-384F-4AF7-B09E-99761F9FA630}" emma:medium="tactile" emma:mode="ink">
                <msink:context xmlns:msink="http://schemas.microsoft.com/ink/2010/main" type="inkWord" rotatedBoundingBox="17295,1870 19028,1905 18995,3528 17262,3493"/>
              </emma:interpretation>
            </emma:emma>
          </inkml:annotationXML>
          <inkml:trace contextRef="#ctx0" brushRef="#br0" timeOffset="47113.37">16116 2015 110 0,'6'-10'212'0,"5"-1"-12"0,2 0-19 0,-4-2-14 16,6 1-12-16,0-1-10 0,1-5-12 0,4 1-9 15,-1-1-11-15,1-2-8 0,-1 0-9 0,-3 1-6 16,2-2-11-16,0 2-6 0,-1-4-8 0,-1 0-7 16,-1-3-4-16,1-5-7 0,-4 7-3 0,2-4-6 15,-4 3-5-15,3-17-2 0,-4 15-2 0,-1-11-4 16,-2 9-1-16,-2 4-5 0,-2-1-3 0,-1-3 0 16,-1 3-1-16,0-1-3 0,-3 3-1 0,0-1-2 15,-1 1 0-15,-2 1-1 0,-2 0-1 0,-1 8-1 0,2-1-3 16,0 3 1-16,-1 0-2 0,1 0-2 15,-1 0 1-15,-1 6-2 0,0-3-1 0,3 6 0 0,6 4-2 16,-15-10 1-16,15 10-3 0,-17 0 2 0,17 0-1 16,-20 4 0-16,11 3 2 0,-1 0 1 0,1 4-2 15,-3 4-2-15,3-2 3 0,-5 6 0 0,3 4-2 16,-1 0 0-16,3 3 2 0,-2 10-1 0,2-4 2 16,-1 7 2-16,1-1-1 0,3 2 2 0,-3-2-1 15,3 1 1-15,0 1 0 0,-1 1 1 0,4 2-2 16,0-1 5-16,3-4 2 0,0 1-6 0,7-1 5 15,1-3-2-15,-1-6-1 0,6-3 1 0,5-2 2 16,-3 0-1-16,8-2 4 0,-3-3-5 0,3 1 1 16,4-6 0-16,-3-1-3 0,2-1-2 0,0-2-4 15,1-3-1-15,-4-4-2 0,3 4-1 0,-5-5-1 16,-3-1-2-16,1-2 1 0,0 1-3 0,2-5-1 16,-3 1-1-16,-3 2 4 0,0-3 0 0,-2 2 2 0,1-1-1 15,-4 1 2-15,-1 0 1 0,2-2-1 16,-11 5 2-16,10-2 0 0,-10 2-1 0,0 0-2 0,16-5 1 15,-16 5 2-15,0 0 2 0,0 0-5 16,14 5 4-16,-14-5 0 0,0 0 2 0,7 7 1 0,-7-7-1 16,9 10 0-16,-4-7 1 0,-5-3 2 0,12 7-1 15,-12-7 1-15,13 9-2 0,-5-7 4 0,-8-2 1 16,20 4 0-16,-8-4-1 0,0 0-1 0,3 0-1 16,2-1 3-16,-4-3-3 0,5 3 5 0,-5-4-5 15,2-1-1-15,-1-2 3 0,-2-2 1 0,-2 3-4 16,-1-4 4-16,-3-3-3 0,0 2 0 0,-3-3-2 15,3 3-1-15,-6-6-2 0,-2 1-8 0,-2 3-9 16,1 1 5-16,-7-2-4 0,1 2-4 0,-3 2-1 16,-2 2 2-16,-1 2-10 0,-3-1 1 0,2 5-13 15,-2-1-1-15,-1 3-8 0,2 1-13 0,-2 5 2 16,3-5-5-16,-1 6-7 0,4 1-10 0,-1-2 4 16,5 2-6-16,-4 1-5 0,4 4-2 0,2-1 1 0,-1 0-96 15,4 2-206-15,2-2 92 0</inkml:trace>
          <inkml:trace contextRef="#ctx0" brushRef="#br0" timeOffset="47435.77">16895 2147 49 0,'22'7'151'0,"-4"0"-5"0,1-3-7 0,5 3-4 16,3 0-9-16,-1 0-1 0,0 0-5 0,4-1-8 16,-1 4-8-16,-3-5-8 0,1 6-6 0,-1-5-8 15,-6 4-11-15,-2-1-6 0,-3 0-11 0,0 1-2 16,3-3-7-16,-6 4-3 0,-2 0-8 0,1 2 0 15,-2 0-3-15,-3 2-4 0,0-1-2 0,0 0 1 16,-5 3-3-16,1 0-3 0,-2 1-1 0,-2-2-2 16,-1 3-4-16,-1-4 3 0,-2 9-3 0,-3-1-1 15,-5-4 4-15,-2 4-2 0,0 0 0 0,-14 0-1 16,1 2 1-16,-3-3 0 0,-3-2-3 0,9-4-2 16,-13-3 2-16,0 0-2 0,3 0-2 0,5-6-2 15,-11-3 2-15,11-2 5 0,-1 3-4 0,0-5-1 16,2 0-2-16,-1-5 2 0,1 4 2 0,-2-6-3 15,4 0-1-15,-2-1 1 0,3-1-5 0,6-3-9 16,1-1-16-16,3 2-13 0,2 1-22 0,6-5-20 0,3-2-23 16,2 2-27-16,4-7-29 0,1 3-130 0,5-8-312 15,6 2 138-15</inkml:trace>
          <inkml:trace contextRef="#ctx0" brushRef="#br0" timeOffset="47855.11">17403 1774 95 0,'0'0'172'0,"0"0"-17"16,-7 30-12-16,7-30-10 0,-3 19-9 0,-3-6-6 15,5 2-3-15,-2-1-9 0,1-1-12 0,1 1-4 16,1 2-3-16,0-3-10 0,-3 0-5 0,1 2-5 16,7-5-5-16,-5 2-4 0,0-2-5 0,0-10-7 15,1 20-1-15,1-12-8 0,-2-8-3 0,4 13-4 0,-3-6 2 16,-1-7-2-16,2 11 0 0,-2-11-2 0,0 0 1 16,10 4-1-16,-10-4-1 0,0 0-6 15,21-11 0-15,-13 3-5 0,2-2 1 0,1-1-6 0,1-4 2 16,5-3-2-16,0-2-4 0,1-3 3 0,3 3-3 15,4-9 0-15,-6 11-3 0,4-2 1 0,-2 2-2 16,1 1 0-16,-3 3 0 0,-4 3-6 16,0 3 3-16,3 2-4 0,-3 1 1 0,0 5-1 0,1 1-2 15,-1 0 6-15,-1 8 0 0,-2-1-3 0,0 8 1 16,1 3 3-16,-3 2-13 0,-4 8-21 0,2 3-24 16,-5 4-33-16,-3-7-41 0,-5 10-208 0,-2-1-366 15,-5-3 163-15</inkml:trace>
        </inkml:traceGroup>
      </inkml:traceGroup>
      <inkml:traceGroup>
        <inkml:annotationXML>
          <emma:emma xmlns:emma="http://www.w3.org/2003/04/emma" version="1.0">
            <emma:interpretation id="{559272E4-B0C4-4823-B1A4-5FC2A7BF4C6F}" emma:medium="tactile" emma:mode="ink">
              <msink:context xmlns:msink="http://schemas.microsoft.com/ink/2010/main" type="line" rotatedBoundingBox="9496,3077 15310,4127 15122,5173 9308,4123"/>
            </emma:interpretation>
          </emma:emma>
        </inkml:annotationXML>
        <inkml:traceGroup>
          <inkml:annotationXML>
            <emma:emma xmlns:emma="http://www.w3.org/2003/04/emma" version="1.0">
              <emma:interpretation id="{EB0653DF-48CF-4DED-92DC-B277853B5DD3}" emma:medium="tactile" emma:mode="ink">
                <msink:context xmlns:msink="http://schemas.microsoft.com/ink/2010/main" type="inkWord" rotatedBoundingBox="9496,3077 11654,3466 11467,4500 9310,4110"/>
              </emma:interpretation>
            </emma:emma>
          </inkml:annotationXML>
          <inkml:trace contextRef="#ctx0" brushRef="#br0" timeOffset="63404.03">8155 3315 44 0,'0'0'153'0,"0"0"-13"15,0 0-19-15,0 0-7 0,20-30-12 0,-10 24-4 16,-1 1-11-16,0-1 0 0,4-1 0 0,1 0-8 16,-2 0-12-16,1-2 0 0,1 0-2 0,-1-1-2 15,-1 2-6-15,1-2-3 0,-1-1-5 0,-1 1 2 16,2 0-1-16,-1-1-7 0,-1 0 1 0,-1-3-8 16,2 1-6-16,-2-1 0 0,1 2-4 0,1-3 0 15,-2 3-6-15,-1-3-2 0,-1 0 5 0,1 1-3 0,1-4-6 16,-1 3-2-16,1-5-2 0,-1 3 0 15,2 1 0-15,1-4-2 0,-2 0-2 0,-1 3-1 16,-1-3 4-16,4 4-6 0,-5-1 6 0,2-4 0 0,-2 6-3 16,-1-2-1-16,-3 1-2 0,0 1-4 15,3-1 1-15,-3 1 1 0,2 2 5 0,-5 0 0 16,3-3 1-16,0 7 4 0,1-2-5 0,-4 11 0 0,0-17 2 16,0 17 3-16,2-15 0 0,-2 15 2 0,-2-15 0 15,2 15 4-15,0 0-6 0,-4-15 0 0,4 15 1 16,0 0 1-16,0 0-6 0,0-12-2 0,0 12 1 15,0 0 0-15,0 0-1 0,-9-8-2 0,9 8 2 16,0 0-4-16,0 0-2 0,-17 3 4 0,17-3-9 16,-16 8 5-16,16-8 3 0,-13 8-3 0,4-7 4 0,9-1-3 15,-17 10 2-15,7-2-1 0,1-1-2 16,-5 2 2-16,4 2 4 0,1-5-4 0,0 4-1 16,-1 1 3-16,-2-1-1 0,1 3 0 0,1 2 0 0,-2-1 3 15,1-1 1-15,5 0-1 0,-4 5-7 16,1-2 7-16,5 2 2 0,-5-2-1 0,3 5-4 15,-2 0 5-15,2-2 2 0,6 4-9 0,-3-2 4 0,3 3 0 16,0 0 0-16,3-2 1 0,-3 2 0 0,6-3-1 16,-4 2-2-16,4-2 2 0,3-2 1 0,1 1-1 15,-4-2 0-15,4 3 1 0,2 0-8 0,-1-7 9 16,4 3 2-16,-8 0-2 0,7-3 0 0,-1 1-2 16,-1-4 1-16,10 2-3 0,1-2 3 0,-7-4-1 15,2 0 3-15,-3-3-2 0,1 5-3 0,1-8 3 16,-2 2-1-16,1-1 1 0,-3-2-1 0,1-2-2 15,2 0 2-15,1-3 3 0,-2 1-4 0,-2-3-5 16,0 1 3-16,1 1 2 0,-2-1-1 0,1-4 1 16,-1 0-2-16,-1 0 2 0,-2 2-3 0,-2 0 2 15,2-2 1-15,-5 4 2 0,5-3-6 0,-1 3 3 16,-8 6-2-16,12-11-6 0,-12 11 7 0,7-7-2 16,-7 7 1-16,6-7-5 0,-6 7 2 0,0 0-3 0,0 0 3 15,0 0-2-15,0 0 2 0,0 0 1 16,0 0 0-16,0 0-1 0,17 14 2 0,-14-6 0 15,-3-8-1-15,6 10 0 0,-6-10 0 0,4 13 0 0,-1-8 2 16,-3-5 1-16,9 10 2 0,-3-6-3 0,1 3 3 16,-7-7-4-16,17 3 1 0,-8 1 2 15,1-2-1-15,5 0 3 0,-7 0-1 0,5-1-1 0,-13-1 5 16,27-1-2-16,-15 1-4 0,-12 0 2 0,19-4 0 16,-7 0 2-16,-4 2-2 0,3-1-4 0,-3-4 3 15,-8 7 0-15,13-8 0 0,-7-1-1 0,3 4 5 16,-4-5-3-16,1 3-1 0,-2-4 3 0,-4 11 1 15,6-16 6-15,-6 5 5 0,0 11-5 0,0-21 4 16,0 21 0-16,-3-18 4 0,0 8-2 0,3 10 4 0,-10-17-8 16,5 10 2-16,-4-1-5 0,0 2 1 15,-4-1-3-15,-3 2 1 0,4 1-4 0,-6 2 1 16,1 2 0-16,-1 0 0 0,-1 0-2 0,3 3-1 16,-2 0-3-16,0 1-6 0,-2-1-9 0,7 2-14 0,4-2-12 15,-4 4-10-15,-1 2-8 0,7-2-13 16,-1-1-9-16,4 1-13 0,4-7-8 0,-3 13-6 15,3-13-8-15,7 14-26 0,1-6-18 0,-1-2-126 0,7-3-307 16,5 2 136-16</inkml:trace>
          <inkml:trace contextRef="#ctx0" brushRef="#br0" timeOffset="63821.63">9347 3175 23 0,'0'0'173'0,"0"0"-20"16,15 0-18-16,-15 0-11 0,0 0-12 0,0 0-13 16,0 0-12-16,0 0 0 0,18 0-15 0,-18 0-5 15,0 0-9-15,13-5 2 0,-13 5-9 0,17 0-4 16,-17 0-4-16,16-4 2 0,-16 4 0 0,16-1-2 16,-7 0-5-16,-9 1 0 0,17-5 3 0,-5 3-2 15,-12 2 3-15,15-7-1 0,-8 5-3 0,1-5-2 0,-8 7-3 16,16-7 0-16,-9 1 2 0,-1-1 0 15,-6 7-4-15,15-14 12 0,-10 4-13 0,4 3-2 16,-3-4 4-16,-2 3-2 0,-1-8-2 0,5 6-1 16,-5-1 0-16,-2-1-4 0,1 3 0 0,-1-2 1 0,-1-2-2 15,0 13 1-15,-7-18-5 0,4 8 1 16,3 10-5-16,-12-14-2 0,4 8-1 0,-2 1 0 16,-1-1 0-16,-5 1-2 0,1 3-4 0,-3 1 0 0,2 1 0 15,-2 1-1-15,1 1-1 0,-2 0 3 0,3 4-6 16,-1-5-4-16,1 5-9 0,-1-3-9 0,4 7-10 15,0-2-7-15,-2 3-2 0,4-3-13 0,-1 3-8 16,9-3-9-16,-1-1-2 0,-2 3-1 0,6-10-10 16,4 19-10-16,-2-6 2 0,2-6-12 0,-1 4-3 15,8-1-6-15,-2 0-124 0,1-1-256 0,2-1 114 16</inkml:trace>
          <inkml:trace contextRef="#ctx0" brushRef="#br0" timeOffset="64927.25">9946 3256 86 0,'0'0'145'0,"0"0"-13"0,0 0 1 0,0 0-10 0,0 0-4 16,0 0-12-16,6-16 3 0,-6 16-7 0,0 0 4 15,0 0-4-15,0 0-5 0,0 0-5 16,0 0-10-16,0 0-6 0,0 0-14 0,0 0-5 0,0 0-7 15,0 0-7-15,0 0-6 0,0 0-2 0,0 0-3 16,0 0-6-16,0 0 2 0,0 0-3 0,0 0-5 16,0 0 2-16,0 0-1 0,0 0 1 0,-6 39-2 15,5-29-1-15,1-10-1 0,-4 13-1 0,1-4 0 16,3-9-3-16,-5 15 0 0,5-15 1 0,-1 16-5 16,-1-7 0-16,2-9 0 0,-4 16 1 0,4-16-4 15,0 16 1-15,0-16 1 0,-2 14-3 0,2-14 5 16,-3 13-7-16,3-13 1 0,-3 11 0 0,3-11-1 15,0 11-4-15,0-11 3 0,-4 9-1 0,4-9 2 0,0 0 1 16,0 0-3-16,1 15 0 0,-1-15 3 16,0 0-1-16,0 0 2 0,-1 12-3 0,1-12 0 15,0 0-2-15,0 0 2 0,0 0 1 0,4 9 0 0,-4-9 1 16,0 0-1-16,9 4 1 0,-9-4-3 0,12 3 0 16,-12-3 2-16,18-1-4 0,-18 1 1 0,19-2 1 15,-10 2 0-15,5-4-1 0,1 3-1 0,-2-1 1 16,5-1-10-16,-5 0-9 0,2 3-14 0,-1-2-8 15,2 0-17-15,-5 1-13 0,5-2-8 0,-7 2-9 16,4-2-13-16,-4-1-22 0,-9 4-8 0,21-6-33 16,-13 2-103-16,-8 4-285 0,13-8 127 0</inkml:trace>
          <inkml:trace contextRef="#ctx0" brushRef="#br0" timeOffset="67029.37">10145 2713 82 0,'0'0'123'0,"0"0"1"16,0 0-16-16,0 0-7 0,0 0-3 0,0 0-8 16,0 0-4-16,0 0 0 0,0 0-5 0,0 0-5 15,0 0-3-15,0 0-6 0,0 0-4 0,13-26-3 16,-13 26-2-16,0 0-7 0,0 0-2 0,8-9-5 15,-8 9-2-15,0 0-6 0,0 0-4 0,7-7-4 16,-7 7-3-16,0 0-1 0,0 0-3 0,11-4-1 16,-11 4-2-16,12-2-1 0,-12 2-4 0,10 0-4 15,-10 0 2-15,0 0-3 0,19 0 1 0,-19 0 2 16,17 0-4-16,-17 0 1 0,15 0 0 0,-15 0-4 16,15 4 0-16,-15-4 1 0,19 0-4 0,-19 0 2 15,18 2-1-15,-11-2 6 0,-7 0-2 0,18 6 3 0,-13-1-10 16,-5-5 5-16,13 0-7 0,-13 0 5 15,12 6-3-15,-12-6 2 0,11 4-3 0,-11-4 1 16,7 5-1-16,-7-5 3 0,0 0 0 0,7 9 0 0,-7-9-1 16,5 7 1-16,-5-7 2 0,0 0 0 0,3 10 1 15,-3-10 1-15,1 10-2 0,-1-10 1 0,0 0 1 16,3 15 2-16,-3-15-3 0,2 9 2 0,-2-9 0 16,0 0 0-16,-2 16 2 0,2-16-1 0,0 0 3 15,-7 15 3-15,7-15 2 0,-9 9 4 0,9-9 1 16,-8 13 0-16,3-9-2 0,5-4 3 0,-8 10 1 15,1-4 1-15,7-6-1 0,-12 8 1 0,6-1-5 16,6-7 4-16,-12 8-4 0,12-8-2 0,-12 6-3 16,12-6 4-16,-12 4-3 0,12-4-4 0,-8 6 0 15,8-6 3-15,0 0-4 0,-10 5-3 0,10-5 0 16,0 0 1-16,0 0-3 0,-7 6 1 0,7-6 0 16,0 0-1-16,0 0 0 0,0 0-1 0,0 0 0 0,-8 5-2 15,8-5 2-15,0 0 0 0,0 0 0 16,0 0 0-16,0 0-3 0,0 0 2 0,0 0-2 15,0 0 3-15,0 0-2 0,0 0 3 0,0 0-2 0,33 3 2 16,-33-3-4-16,12 3 1 0,-12-3 1 0,9 1-2 16,-9-1-2-16,12 2 2 0,-12-2 2 0,0 0 6 15,15 0-10-15,-15 0 2 0,0 0-3 0,13 4 0 16,-13-4 2-16,0 0 0 0,13 1 1 0,-13-1 0 16,0 0-2-16,11 4 1 0,-11-4 3 0,9 4-5 15,-9-4 0-15,0 0 1 0,10 3 0 0,-10-3 3 16,0 0-2-16,9 2 3 0,-9-2-6 0,0 0 5 15,9 6-1-15,-9-6-2 0,0 0 3 0,11 5 0 16,-11-5-5-16,0 0 3 0,4 6 1 0,-4-6-1 16,0 0-1-16,0 0 3 0,0 0-3 0,9 7 0 15,-9-7 2-15,0 0 0 0,0 0-1 0,0 11 2 16,0-11 0-16,0 0 1 0,0 0-2 0,-4 14 0 16,4-14 2-16,0 0-1 0,-5 12-3 0,5-12 3 15,0 0-2-15,-3 15 0 0,3-15 3 0,-6 10-1 16,6-10-1-16,-3 11 2 0,3-11-2 0,-7 7 5 15,7-7-3-15,-11 10 5 0,5-7-3 0,6-3 4 16,-9 6 0-16,9-6 4 0,-12 10 2 0,12-10 1 0,-11 5 0 16,11-5-2-16,-14 5 5 0,8 0 0 0,6-5-4 15,-13 4 1-15,13-4-2 0,-17 4 1 16,5-3-3-16,12-1 1 0,-19 2-2 0,10-4-2 0,9 2 1 16,-27 0-1-16,11 2-1 0,1-2 1 0,-3 0-1 15,3 0-2-15,2 0-8 0,-1 0-17 0,-1 1-19 16,3 2-14-16,-3-2-23 0,-1 2-18 0,1-2-29 15,3 1-25-15,0 0-32 0,-3 0-150 0,15-2-356 16,-21 1 159-16</inkml:trace>
          <inkml:trace contextRef="#ctx0" brushRef="#br0" timeOffset="64180.41">9578 3170 76 0,'0'0'126'0,"14"4"-19"16,-14-4-6-16,8 2-13 0,-8-2-1 0,12 5-12 15,-4-2 1-15,-8-3-10 0,9 10-1 0,-5-6-3 0,-4-4-3 16,8 10-6-16,-8-10-1 0,10 14-5 0,-8-6-4 16,5 0 2-16,-5 1 2 0,1 2 2 0,1-2-6 15,-1 2-1-15,-3 0-7 0,6-1 2 0,-4 0-1 16,1 1-10-16,1 0 0 0,-3 3 0 0,-1-2 0 15,3 0-7-15,-3 2 1 0,0 1-4 16,3-3 0-16,-3 2-2 0,0-14 3 0,-6 21-1 0,3-10 2 16,-1-1 4-16,-2 3-1 0,3-4 2 0,-7 4 3 15,-1-4 4-15,-1 4-2 0,-4-6 0 0,1 3 1 16,-1-7 1-16,-2 6-4 0,-2-4 2 0,1-1-1 16,-2-1-2-16,2-2-1 0,1 1-2 0,0-2-2 15,0 4-3-15,-1-8 2 0,1 2-2 0,3 1-3 16,-3-2-1-16,7 2 2 0,-1-5-3 0,-1 4-4 15,6-3-17-15,7 5-13 0,-14-7-14 0,14 7-11 16,-12-7-20-16,12 7-14 0,-6-10-26 0,6 10-22 16,0 0-21-16,3-15-123 0,-3 15-294 0,14-9 130 15</inkml:trace>
          <inkml:trace contextRef="#ctx0" brushRef="#br0" timeOffset="65237.3">10260 3278 84 0,'0'0'155'0,"0"0"-1"0,0 0-13 0,0 0-9 15,0 0-4-15,-18 31-5 0,15-25-4 0,-3 4-3 16,3-2-7-16,-5 7-5 0,2-1-1 0,0-1-10 15,0 5-4-15,-1-3-9 0,3 1-7 0,-4 1-3 16,1-2-6-16,7 1-4 0,-6-1-6 0,3 1-7 16,-2 0 0-16,-1 5-5 0,6-7-3 0,-3 0-4 15,0 3-2-15,0-3-5 0,0 1-2 0,2-2-3 16,-2 0-17-16,3-5-18 0,-3 2-19 0,0 0-20 0,3-10-26 16,-9 18-21-16,7-11-35 0,2-7-27 15,-9 9-143-15,9-9-327 0,0 0 144 0</inkml:trace>
        </inkml:traceGroup>
        <inkml:traceGroup>
          <inkml:annotationXML>
            <emma:emma xmlns:emma="http://www.w3.org/2003/04/emma" version="1.0">
              <emma:interpretation id="{4B836754-18AA-4B17-AA4E-B6B74A9B6673}" emma:medium="tactile" emma:mode="ink">
                <msink:context xmlns:msink="http://schemas.microsoft.com/ink/2010/main" type="inkWord" rotatedBoundingBox="13121,4047 15255,4433 15122,5173 12987,4787"/>
              </emma:interpretation>
            </emma:emma>
          </inkml:annotationXML>
          <inkml:trace contextRef="#ctx0" brushRef="#br0" timeOffset="69918.89">11887 3803 126 0,'0'0'155'0,"0"0"-8"0,0 0-11 0,-11-5-11 15,11 5-9-15,0 0-15 0,0 0 7 0,0 0-10 16,0 0-8-16,0 0 1 0,0 0-7 0,-7-10-9 15,7 10-7-15,0 0 1 0,0 0-7 0,0 0-5 0,0 0-5 16,0 0-9-16,0 0-1 0,0 0-11 16,0 0 1-16,0 0-3 0,0 0-7 0,0 0 1 15,0 0-2-15,0 0 0 0,0 0-2 0,31-4-3 16,-16 7 3-16,3-6-2 0,-2 2 1 0,11 0-4 16,-1 0 4-16,0-3-2 0,3 4-4 0,1-2-1 0,-4 2 2 15,1-1-4-15,2-1-4 0,11 2 2 0,-9-1 2 16,9-4-1-16,-13 9-1 0,-1-4-1 0,-1-4-1 15,-4 4 2-15,-2-2-4 0,-2 2 5 0,1 2-2 16,1-4-1-16,-4 4-4 0,-2-4-1 0,4 4 3 16,-17-2-3-16,24 0 2 0,-12-2-1 0,-1 2 4 15,-11 0-7-15,17 0 4 0,-17 0 1 0,18-1 1 16,-18 1-2-16,15 0 1 0,-15 0-2 0,12 1-5 16,-12-1 5-16,0 0-3 0,15 0-2 0,-15 0-2 15,0 0-6-15,13 0-8 0,-13 0-2 0,0 0-8 0,9 6 2 16,-9-6-3-16,0 0-7 0,0 0-11 0,3 7 2 15,-3-7-37-15,0 0 9 0,0 0-13 16,0 0-16-16,-15 11-12 0,15-11-142 0,-13 6-280 0,13-6 124 16</inkml:trace>
          <inkml:trace contextRef="#ctx0" brushRef="#br0" timeOffset="70264.23">11984 4052 111 0,'0'0'142'15,"0"0"-7"-15,27 5-9 0,-27-5-7 16,26-4-8-16,-8 4-5 0,2-4-2 0,7 3-9 15,-1 0-3-15,1 0 1 0,3-3-9 0,10 1-8 0,-10-1 1 16,9 2-12-16,-11 1-1 0,-1-2-9 0,3 2-5 16,-2-2-5-16,-1 2 0 0,0-1-13 0,-2 4 2 15,1-2-8-15,-1 1-4 0,-9 2 8 0,5-3-10 16,-1 0 1-16,-1 0-3 0,-1 1-6 0,-2-1-8 16,1 3-6-16,-2-2-13 0,0-1-9 0,1 0-7 15,-6 3-10-15,2-3-18 0,0 3-15 0,0 0-12 16,-1-3-24-16,5 0-34 0,-16 0-94 0,19-3-259 15,-8 0 115-15</inkml:trace>
          <inkml:trace contextRef="#ctx0" brushRef="#br0" timeOffset="70971.73">13263 3771 168 0,'0'0'158'0,"0"0"-13"16,0 0-18-16,18 1-13 0,-18-1-7 0,8 9-9 16,-8-9-5-16,9 10-5 0,-5-3-10 0,1 1-4 15,-1 0-2-15,1 2-6 0,-1 2-8 0,3-1-1 16,1 3-8-16,-4 1-4 0,-1-5-6 0,3 2-5 15,-1 2 5-15,-2-3-9 0,1 4-1 0,2-2 2 16,-3-1-12-16,-1-1 1 0,4 1 3 0,0 2-6 16,-3-7 0-16,-2 3-2 0,2 1-2 0,-3-11-1 15,5 19 0-15,-1-13 0 0,-4-6-6 0,3 17 4 16,-1-10-1-16,-2-7 0 0,4 9-1 0,-4-9 0 0,0 0-2 16,1 13-1-16,-1-13-2 0,0 0 6 0,3 9 3 15,-3-9-5-15,0 0-9 0,0 0 11 0,0 0-4 16,0 0 1-16,0 0 0 0,0 0 0 0,0 0-4 15,0 0 2-15,3-30 0 0,2 19 2 0,-5 11-9 16,1-20 6-16,1 5 1 0,1 0-4 0,0 2 0 16,1-4-5-16,-1 3-2 0,6-3-2 0,0 1-5 15,3-4-9-15,-4 7 10 0,7-8 1 0,-2 0-2 16,3 3-1-16,-5 5 5 0,2-8-2 0,-1 9 1 0,2-6 3 16,-3 6-2-16,-2-6 1 0,3 6 2 15,0-1 2-15,-3 0-1 0,5-2 1 0,-4 5 2 16,1-1-3-16,-5 5 1 0,1 0 2 0,2-5 0 0,-2 6 3 15,-1-2-3-15,2 0-2 0,-1 1 2 16,-7 6 0-16,9-10-3 0,-9 10 5 0,12-7-3 16,-6 3 4-16,-6 4-6 0,12-1 2 0,-12 1 2 0,0 0-2 15,15 0-6-15,-15 0 13 0,10 7 8 0,-10-7-2 16,9 9 6-16,-1-3 1 0,-2 1 2 16,-2 2 2-16,1 2 0 0,1 2 4 0,1 3 0 0,2-3 2 15,-1-2 5-15,0 7 6 0,0-3 1 0,1 1-5 16,0-2-2-16,0 0 3 0,1 1 2 0,-1 1-8 15,5 2 0-15,-2-1-3 0,-2-3-2 0,-1 0-8 16,3 0 4-16,-3 0-2 0,-2-1-6 0,2 2 6 16,0-4-1-16,-1 2-2 0,-4-4-10 0,4 0-11 15,-2-3-18-15,-4 1-16 0,-2-7-8 0,9 12-15 0,-9-12-24 16,5 11-19-16,-5-11-8 0,4 6-26 0,-4-6-167 16,0 0-331-16,0 0 146 0</inkml:trace>
        </inkml:traceGroup>
      </inkml:traceGroup>
    </inkml:traceGroup>
    <inkml:traceGroup>
      <inkml:annotationXML>
        <emma:emma xmlns:emma="http://www.w3.org/2003/04/emma" version="1.0">
          <emma:interpretation id="{B570D87A-793B-42FD-9438-3E706E550AD5}" emma:medium="tactile" emma:mode="ink">
            <msink:context xmlns:msink="http://schemas.microsoft.com/ink/2010/main" type="paragraph" rotatedBoundingBox="3512,6260 17997,5738 18057,7405 3572,79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6B94CAF-3FCC-4145-925C-B3ADBFECFBC9}" emma:medium="tactile" emma:mode="ink">
              <msink:context xmlns:msink="http://schemas.microsoft.com/ink/2010/main" type="line" rotatedBoundingBox="3512,6260 17997,5738 18057,7405 3572,7927"/>
            </emma:interpretation>
          </emma:emma>
        </inkml:annotationXML>
        <inkml:traceGroup>
          <inkml:annotationXML>
            <emma:emma xmlns:emma="http://www.w3.org/2003/04/emma" version="1.0">
              <emma:interpretation id="{84AE15C3-C3E2-427A-B291-8779F3843BE4}" emma:medium="tactile" emma:mode="ink">
                <msink:context xmlns:msink="http://schemas.microsoft.com/ink/2010/main" type="inkWord" rotatedBoundingBox="3515,6343 8456,6165 8504,7499 3563,7678"/>
              </emma:interpretation>
            </emma:emma>
          </inkml:annotationXML>
          <inkml:trace contextRef="#ctx0" brushRef="#br0" timeOffset="83712.91">2634 5975 24 0,'0'0'152'0,"12"-8"-8"0,-6 3-6 0,-6 5-5 0,9-10-13 16,-1 3-10-16,-1 3-7 0,2-4-7 0,-2 0-3 15,2 1-1-15,3-2-5 0,0-1-12 0,-1 2 3 16,1-3-3-16,0-1-5 0,-1 0-6 0,0-1-3 16,2 3-5-16,1-2-4 0,-1-1-3 0,-1 0-4 15,1 1-5-15,-1 0-1 0,2 0-5 0,-2-2-2 16,-3 0 0-16,1 0-4 0,-2 1-7 0,-1 2 3 16,2-2-7-16,-3 2 2 0,0-1-4 0,-2 2-1 15,-1 1-11-15,0 0 5 0,-3 9 3 0,0-18 0 0,0 18-5 16,-4-15-1-16,-2 8-4 0,6 7 2 15,-12-11 1-15,5 5 0 0,7 6-6 0,-21-7 2 16,9 6 1-16,-3-2-2 0,0 6 4 0,-4-2-3 0,2-1-4 16,2 2 4-16,0-1-4 0,-3 4 6 0,5 1-6 15,0 0 2-15,-2 0-1 0,0 1 3 0,1 2-2 16,2-1 0-16,0 3-1 0,4 0 4 0,-3 3-2 16,8-7 0-16,-6 7-4 0,5 2 6 0,-1-1 3 15,5 1-1-15,-1 0-2 0,2 2-2 0,-1 2 7 16,2 2-3-16,1 2 4 0,1 0-1 0,1-4 3 15,1 2 3-15,0 3 2 0,0-1 7 0,1-2 0 16,-1 4 7-16,-3-4 0 0,3 4-3 0,0 0 1 16,-5 1-1-16,4-2 3 0,-4 3-3 0,1-4 1 15,-2 5 2-15,3-1-3 0,-3 2 2 0,1-5-2 16,-5 5-6-16,4-3 1 0,0 0 2 0,-2-1-1 16,1 1-4-16,2-3 0 0,1 0-3 0,-2 4 1 0,3-3-2 15,-2-1-2-15,1-3 3 0,4 2-3 0,-2 0-4 16,-1-6-1-16,3 1 4 0,0-1-1 15,-1 0-2-15,-1 2-1 0,2-6 1 0,0 5 0 0,0-3-1 16,0 0 2-16,-2-1-7 0,-1-3-11 0,-1 2-15 16,2-2-12-16,1 4-9 0,-4-6-15 0,-1 0-12 15,0-9-19-15,0 24-13 0,0-11-23 0,-4-5-17 16,4-8-26-16,-9 13-173 0,1-7-372 0,2-1 165 16</inkml:trace>
          <inkml:trace contextRef="#ctx0" brushRef="#br0" timeOffset="84009.87">2394 6424 29 0,'-4'-7'210'0,"4"7"-24"0,-6-11-16 16,6 11-22-16,0 0-14 0,12-16-9 0,-5 9-15 0,11 2-9 16,-2-2-5-16,10-1-6 0,1 1-4 0,4 3-10 15,0 0 1-15,6-2-9 0,4 3-8 0,1-5-3 16,-1 5-5-16,0 0-4 0,0 3-8 0,1 0-3 16,-12 0-5-16,0 3-9 0,-2-2-22 0,-1 6-18 15,0-7-19-15,-2 6-20 0,-6-4-18 0,1 2-26 16,-2-1-23-16,1-1-152 0,-2-2-299 0,-1-1 133 15</inkml:trace>
          <inkml:trace contextRef="#ctx0" brushRef="#br0" timeOffset="84316.28">3534 5978 180 0,'-29'1'202'16,"13"6"-17"-16,-2-4-7 0,-1 6-10 0,-2 3-11 15,-2-1-8-15,1 3-11 0,1 3-6 0,0 1-8 16,0-5-9-16,2 7-5 0,4 0-12 0,-3-2-13 16,5 5-6-16,1-4-6 0,1 1-5 0,-1 4-9 15,8-6-3-15,2 6-10 0,2 0-2 0,0-3-3 16,2-4-2-16,2 8-5 0,2-4 0 0,2-4-5 15,1-2-2-15,3 1-3 0,6 2-7 0,-10-5-21 16,6 3-19-16,1-7-17 0,3 2-24 0,0 0-12 16,-2-5-18-16,3 1-14 0,1-3-15 0,5-4-27 15,-8 0-186-15,2-3-362 0,-1-1 161 0</inkml:trace>
          <inkml:trace contextRef="#ctx0" brushRef="#br0" timeOffset="84768.64">3783 6262 26 0,'0'0'212'0,"0"0"-15"16,0 0-19-16,4-7-23 0,-4 7-18 0,0 0-12 15,0 0-9-15,0 0-8 0,0 0-12 0,0 0-7 16,15 16-2-16,-9-9-11 0,-5 4-5 16,5-3-3-16,-1 0-2 0,-2 4-7 0,0-4-2 0,-2 3-7 15,2 2-7-15,2 1-2 0,-1-6-5 0,-1 3-3 16,2-2-3-16,-5-9-3 0,3 15 0 15,1-8-3-15,-4-7-1 0,5 17-3 0,-5-17-2 0,3 9-4 16,-3-9 1-16,6 9 0 0,-6-9-3 0,0 0 3 16,0 0-5-16,6 6 4 0,-6-6-6 0,0 0-1 15,0 0 0-15,16-21-1 0,-10 14-7 0,0 0-3 16,1-6-5-16,4 1 1 0,-2-1-4 0,-5-2-2 16,5 0-1-16,2 0 0 0,-1 3 3 0,2-5 6 15,0 4-5-15,-3 2 1 0,1 0 4 0,2 1 5 16,-4 4-2-16,-2 1-1 0,0-2 2 0,-6 7-5 15,13-11 6-15,-8 9-2 0,-5 2 1 0,11-4-4 16,-11 4 5-16,14 0 5 0,-14 0 1 0,16 4 5 0,-8 3 1 16,-1-1 4-16,2 5 0 0,-1-2-2 0,1 3 5 15,-2-1 0-15,3 2-1 0,-4 0-3 0,5-1 2 16,-2 2-3-16,-2 0 2 0,2 0-2 0,-1 2 0 16,1-1-2-16,-2-4 2 0,2 2-6 0,-2-3-17 15,-1 2-14-15,-3-2-21 0,3-3-14 0,-1 0-17 16,-5-7-29-16,3 14-16 0,-3-14-32 0,-2 10-167 15,2-10-344-15,0 0 152 0</inkml:trace>
          <inkml:trace contextRef="#ctx0" brushRef="#br0" timeOffset="85084.25">4498 5783 43 0,'11'-6'196'0,"4"0"-16"0,-6 1-21 0,7 5-7 15,2 0-14-15,-2 2-20 0,-1 3 0 0,2 1-7 16,7 6-6-16,-11 2-7 0,5 2-9 0,0 6-1 16,-5 2 0-16,-1 0-7 0,5 6-6 0,-4-6 0 15,-1 9-10-15,-6-4 0 0,1-1-6 0,-4 9-3 16,-3-1 0-16,-6-1-8 0,2 1-5 0,-5 1 0 15,0-12-7-15,2 12-2 0,-11-4 2 0,6-8-5 16,3 1-5-16,-6-4-1 0,1 2-6 0,-2-2-12 16,6-2-20-16,-2 2-17 0,-2-9-15 0,4 0-26 15,1-1-24-15,-2-2-19 0,8-2-19 0,-4-2-26 16,7-6-159-16,-9 7-343 0,9-7 152 0</inkml:trace>
          <inkml:trace contextRef="#ctx0" brushRef="#br0" timeOffset="85511.89">5280 6191 92 0,'0'0'221'0,"-19"-2"-18"16,19 2-19-16,0 0-18 0,0 0-16 0,0 0-11 16,0 0-7-16,0 0-6 0,41-4-4 0,-24 4-7 15,-1-2-4-15,9 0-8 0,2 0-9 0,-1-1-6 16,1 2-6-16,1-3-8 0,2 1-1 0,0 2-7 15,1-2-1-15,-3-1-7 0,3 1-2 0,-2 1-3 16,-1 1-6-16,-1-3-5 0,-2 4-2 0,-5 0-6 16,-4-6 0-16,1 6-6 0,-1-1-2 0,0-1-2 0,1 0-1 15,-1 0-6-15,-4 1 3 0,2-1-9 0,-14 2 1 16,19-1 3-16,-19 1-3 0,13-1-6 0,-13 1-10 16,12-3-16-16,-12 3-20 0,0 0-10 0,0 0-15 15,8 7-17-15,-8-7-21 0,0 0-31 0,0 0-15 16,-27 16-40-16,10-12-166 0,1 1-384 0,-3 1 169 15</inkml:trace>
          <inkml:trace contextRef="#ctx0" brushRef="#br0" timeOffset="85736.72">5274 6437 123 0,'31'-5'213'0,"-4"3"-12"15,3-3-11-15,9 0-23 0,5-2-2 16,-2 2-14-16,3-4-10 0,1 4-9 0,-7-5-8 16,1 7-14-16,1-5-9 0,-12 2-7 0,1 2-7 0,-1-3-13 15,-4 4-7-15,-6 1-6 0,-4 2-16 0,-3-2-16 16,-3 1-23-16,-9 1-17 0,16 1-19 0,-16-1-18 16,8 4-24-16,-8-4-33 0,0 0-34 0,0 14-174 15,0-14-339-15,0 0 150 0</inkml:trace>
          <inkml:trace contextRef="#ctx0" brushRef="#br0" timeOffset="89877.42">6457 5989 57 0,'0'0'135'0,"0"0"-8"16,0 0-5-16,10-5-14 0,-10 5-2 0,0 0-8 15,0 0-22-15,0 0-2 0,0 0-8 0,0 0 1 16,0 0 2-16,0 0-4 0,0 0-4 0,-7 31 5 15,7-31-4-15,-6 15-8 0,6-5-3 0,-3-1-2 16,0 3-11-16,1 4 0 0,2-2-1 0,0 0 0 0,2 0-6 16,-2 0 1-16,3 0-7 0,-3-1 0 0,3 2-5 15,-3-1 3-15,0-4-4 0,3 5-5 0,-3-6 0 16,6 6 2-16,-6-6-9 0,0-9 3 0,4 17 1 16,-4-10-1-16,0-7-3 0,3 15 3 0,-3-15-2 15,0 8-2-15,0-8-1 0,0 0 2 0,3 11 1 16,-3-11 0-16,0 0-2 0,0 0-1 0,0 0 4 15,0 0-3-15,0 0-1 0,0 0 5 0,0 0-6 16,0 0 1-16,0 0-2 0,0 0 1 0,0 0 3 16,0 0-2-16,0 0-4 0,0 0 3 0,0 0 3 15,3-36-10-15,0 29 7 0,1-8-4 0,2-1 0 16,0 2 2-16,2-1-9 0,1-2 0 0,1 0 2 0,5-1 1 16,-4 2-2-16,2-5-4 0,2 2 1 0,-2-2 1 15,1 4 1-15,5 0-6 0,1-4 7 16,-7 3 1-16,6 4 0 0,-5 1 2 0,5-4-3 0,1 2 1 15,-6 5-4-15,7-5 8 0,-3 8-3 0,-4-3-5 16,-1 2 8-16,1-3-1 0,0 2 0 0,-3 2-3 16,2-1 11-16,-7 4 1 0,3-1-5 0,-9 5 7 15,11-9-10-15,-11 9 1 0,9-1 3 0,-9 1-2 16,13-1 3-16,-13 1-3 0,0 0 2 0,0 0 4 16,10 11 2-16,-10-11 0 0,6 14 7 0,-3-6 2 15,-3 3-2-15,0 1 2 0,3 2 8 0,0 1-7 16,-3 0 15-16,0 0-5 0,2 1-1 0,-2 1 0 15,0-2 0-15,0 1-2 0,0 0-8 0,0-1 6 16,0 0-1-16,0 1-2 0,0-2-1 0,0-3 1 16,0 0-3-16,0 4-2 0,0-6 2 0,0-9-8 0,0 23 4 15,0-12-2-15,0-11-6 0,0 18 8 0,3-9-3 16,-3-9-1-16,3 22-13 0,-3-14-20 0,0 2-14 16,0-10-17-16,3 20-23 0,0-9-10 0,1-2-13 15,5 2-14-15,-3-6-22 0,8 5-52 0,-8-3-97 16,7-5-308-16,0 2 136 0</inkml:trace>
          <inkml:trace contextRef="#ctx0" brushRef="#br0" timeOffset="90098.52">7241 6294 42 0,'6'-8'239'0,"-6"8"-12"0,3-14-17 0,-3 14-16 0,8-10-14 15,-8 3-9-15,0 7-10 0,5-11-12 16,-5 11-16-16,14-11-12 0,-14 11-11 0,3-10-10 0,-3 10-10 15,0 0-10-15,3-6-9 0,-3 6-7 0,0 0-11 16,0 0-4-16,0 0-6 0,0 0-14 16,0 0-14-16,0 0-17 0,0 0-17 0,0 0-16 0,0 0-17 15,0 0-22-15,16 14-18 0,-16-14-28 0,6 7-32 16,-6-7-180-16,11 3-357 0,-1 0 158 0</inkml:trace>
        </inkml:traceGroup>
        <inkml:traceGroup>
          <inkml:annotationXML>
            <emma:emma xmlns:emma="http://www.w3.org/2003/04/emma" version="1.0">
              <emma:interpretation id="{9C44C2EA-1AE8-47BE-AA8E-1218CE69EEF2}" emma:medium="tactile" emma:mode="ink">
                <msink:context xmlns:msink="http://schemas.microsoft.com/ink/2010/main" type="inkWord" rotatedBoundingBox="9018,6062 15205,5839 15265,7505 9078,7729"/>
              </emma:interpretation>
            </emma:emma>
          </inkml:annotationXML>
          <inkml:trace contextRef="#ctx0" brushRef="#br0" timeOffset="90959.66">7893 6283 185 0,'0'0'175'16,"0"0"-13"-16,0 0-18 0,0 0-13 0,22-7-5 15,-22 7-11-15,17-5-5 0,-8-1-7 0,-9 6-11 16,16-9-8-16,-6 0-4 0,5 0-1 0,-1-2-3 16,-1 1 0-16,1-1-10 0,5-6-6 0,-3 2-2 15,2-4-4-15,0 1-3 0,0-4-2 0,0 4-4 16,1-2-1-16,-1-2-7 0,2-3-5 0,-4 2-4 16,3 2-2-16,5-13 0 0,-1 2-2 0,-4-1-3 15,3 2-1-15,1 1-3 0,2 1-3 0,-4 0-1 16,1-4-3-16,-8 9 1 0,2 1-5 0,-4-3 2 0,8-3-4 15,0-4 1-15,-5 11 2 0,-1-3-1 16,2 2 0-16,-4-1 0 0,-4 2-5 0,1-3 2 16,-2 3 1-16,-1 6-3 0,-3-5-2 0,1 0 1 0,2 4 3 15,-6 3-3-15,0 3 0 0,3-3 1 0,-3 4 1 16,0 10-2-16,6-17 2 0,-6 17-3 0,0-12-3 16,0 12 1-16,0 0-2 0,-9-12 3 0,9 12 1 15,-13 2-8-15,13-2 6 0,-25 13-1 0,11-5-1 16,1 3 3-16,-4 1-5 0,-5 7 8 0,3-1 2 15,-1 6 6-15,-2 4-1 0,-2 2 0 0,6-8-6 16,-4 17 6-16,2-7 3 0,4 2 2 0,-2 1-7 16,0 3-1-16,8-3 4 0,-2 1-3 0,4 1 2 15,2 2 2-15,6-4-1 0,-1 6-1 0,2-5-4 16,5 1 6-16,-3-10-2 0,5-1-1 0,1 3-1 16,4 2 2-16,1-7-2 0,0-4 1 0,0-2 0 15,2-3-3-15,1-2 1 0,5 1-3 0,0-4-2 0,2-3-2 16,0 1-6-16,3-4 2 0,0-2-6 15,-8 0-4-15,7-4 2 0,0 0-3 0,-2-2-3 16,-4-4 3-16,4-3 0 0,1 2-1 0,-9-1 2 0,4 5 3 16,-4-4 1-16,-3 0 1 0,2 3 1 0,-7 0 0 15,1 1 4-15,1 2-2 0,-10 3 1 0,14-8-5 16,-8 5 2-16,-6 3 0 0,0 0-3 0,16 0 1 16,-16 0 7-16,0 0 2 0,16 4-2 0,-10 3-1 15,-6-7 4-15,14 8-3 0,-4-5 5 0,-1 2 0 16,0-1-1-16,-1 3 7 0,5-3-3 0,2-1 3 15,1 1-4-15,-2-2 5 0,1 1 3 0,4-3 2 16,-1-1-1-16,1-1 0 0,-1 1 1 0,2-3-1 16,-2 0 3-16,-1-2 2 0,-2 0-4 0,3-2-8 15,-4 1 7-15,-1-1 2 0,1-3-7 0,-6 2 7 16,6-6-2-16,-8 2-4 0,3-1 2 0,-5-3 1 16,2 0-7-16,-6 1 3 0,0 1 0 0,-3-4-1 0,0 8-4 15,-1-6 2-15,-5 1-3 0,1 7 2 0,1-2 1 16,-5 2-3-16,-3-1 0 0,2 5 0 15,-4 1-3-15,1 1 5 0,-1 3-4 0,-2 0-3 0,3 3-10 16,-4 2-18-16,2 2-3 0,2 1-6 0,0 3-2 16,2 0-16-16,1 4-15 0,1-4-5 0,1 5-3 15,-1-5-17-15,2 5-7 0,3 0-7 0,-2 2-10 16,9 0-154-16,0-4-299 0,0-1 133 0</inkml:trace>
          <inkml:trace contextRef="#ctx0" brushRef="#br0" timeOffset="91371.74">9169 6171 176 0,'12'-3'165'15,"5"3"-8"-15,-4-3-9 0,-2 3-14 0,5 0-11 16,-16 0-9-16,22 2-5 0,-5-1-13 0,-5 2-4 16,-5 1-10-16,7 0-6 0,-2 3-5 0,0-4-10 0,-2 6-6 15,-3-1-2-15,4-1-4 0,-2 2-6 0,-3 3 1 16,3 2-11-16,-2 0 5 0,-1 0-2 15,-3 4-2-15,-1-1 2 0,2-3-6 0,-2 10-7 0,1-2 2 16,-3 1-3-16,-3 0-4 0,1 0 6 0,2-2-4 16,-1 3-2-16,-4 0 0 0,2-3-1 0,-3 4-5 15,2 2 2-15,-2-2-3 0,-3-3-2 0,4 2-3 16,-4-3 5-16,0 2-6 0,0 0 7 0,-2-3-5 16,2-3 2-16,-3 4-2 0,-3 0 0 0,-3-3-1 15,1 0 1-15,-2-1 0 0,3 1-2 0,-4-8 2 16,-2 3 0-16,0-2-3 0,-5-3-1 0,1-6-1 15,-4 4 7-15,5-2-3 0,0-3 1 0,-2-2 5 16,-1-3 2-16,-2-2-5 0,4 0 3 0,0 2 2 16,-1-6-1-16,-2 3-2 0,4-4-5 0,0-6 5 15,1 3-4-15,1 1 1 0,1-2-2 0,9 4-1 16,-4-7-7-16,4 5-9 0,4-3-9 0,1 1-6 0,4-1-19 16,-3-7-16-16,7 7-7 0,0-3-20 0,8-3-21 15,6-4-23-15,-1 1-48 0,4 2-121 0,11-11-327 16,-1 4 145-16</inkml:trace>
          <inkml:trace contextRef="#ctx0" brushRef="#br0" timeOffset="91843.72">9653 5910 154 0,'0'0'166'0,"0"0"-13"0,0 0-13 15,6 24-9-15,-6-24-3 0,-6 13-1 0,6-13-9 16,-5 26-15-16,4-15-6 0,-5 2-8 0,4 0-12 16,-1 1-6-16,0-3-3 0,2 0-7 0,-2-1-5 0,0 1-7 15,0-1-4-15,3-10-5 0,-3 17-4 0,3-17 0 16,-3 14-5-16,3-14-3 0,-3 11 0 0,3-11-2 15,0 0-6-15,0 10 5 0,0-10 3 0,0 0 2 16,0 0-5-16,0 0-2 0,0 0-2 0,0 0-5 16,0 0 1-16,0 0-3 0,34-26 1 0,-23 14-4 15,2 0-1-15,3-4 1 0,2-1-5 0,0-1 3 16,3 0-3-16,0-3-2 0,-2 5 0 0,1-1 2 16,2 2 0-16,2 0-5 0,-8 5 1 0,2-3 1 15,-4 4 0-15,1 0 2 0,1 3 3 0,-1 2-1 16,0 0 8-16,-5 2-1 0,7 4 1 0,-1-1 5 15,1 5 4-15,0-1-1 0,0 3-4 0,1-3 4 16,3 9-4-16,-2 1 2 0,0-2-5 0,-5 1-1 0,2 3-1 16,1 3 0-16,-2 1 0 0,-2-2-2 15,-3 1-4-15,-1 3-25 0,-1-1-19 0,-5 3-29 0,-3-1-31 16,-5-2-48-16,-1 2-36 0,-3-6-177 0,2 3-387 16,0-4 171-16</inkml:trace>
          <inkml:trace contextRef="#ctx0" brushRef="#br0" timeOffset="95202.12">10721 6010 42 0,'0'0'96'0,"0"0"-9"16,0 0 0-16,0 0-14 0,0 0-2 15,0 0-7-15,0 0 5 0,0 0-8 0,0 0-3 16,0 0 7-16,0 0-11 0,0 0-1 0,0 0 1 0,0 0-6 15,0 0 6-15,0 0-9 0,0 0-4 0,0 0 7 16,0 0-2-16,0 0-9 0,0 0 5 0,0 0 0 16,0 0-3-16,0 0-5 0,-14-3 5 0,14 3-7 15,0 0 1-15,0 0 0 0,0 0-2 0,0 0-4 16,0 0-1-16,0 0-3 0,0 0 4 0,0 0-2 16,0 0-3-16,0 0-2 0,0 0-2 0,0 0-3 15,0 0 2-15,0 0-5 0,0 0-1 0,0 0-3 16,0 0-4-16,0 0 7 0,0 0-5 0,33-9 2 15,-33 9-2-15,15-1-2 0,-15 1-1 0,18 1-2 16,-18-1-9-16,21-1 10 0,-9-2 1 0,2 3-3 0,1-1 5 16,2 1-3-16,-2-4 4 0,-2 4-2 0,5 0-2 15,-3 0 0-15,1 0 2 0,4 0 2 0,-1 0 0 16,-1 0 2-16,-2 0-6 0,1 0 5 0,-2 0-6 16,3-2-8-16,-3 2 14 0,-2 0-2 0,-1 2-1 15,-12-2 1-15,21 0-1 0,-9 0-3 0,-3 0 1 16,-9 0 1-16,18 0 2 0,-18 0-4 0,16 0 1 15,-16 0 3-15,12 0-11 0,-12 0 9 0,15 0-2 16,-15 0 5-16,0 0-4 0,16 0-4 0,-16 0 3 16,0 0 1-16,15 0-1 0,-15 0 5 0,0 0-5 15,0 0 1-15,15 0-3 0,-15 0 4 0,0 0 4 16,0 0-4-16,0 0 0 0,12-2 0 0,-12 2-5 16,0 0 1-16,0 0 1 0,0 0 0 0,0 0 1 0,0 0-3 15,0 0 0-15,0 0 1 0,0 0-1 16,0 0 1-16,0 0 0 0,0 0 1 0,0 0-12 0,0 0 15 15,0 0-7-15,12 2-4 0,-12-2-8 0,0 0 2 16,0 0-11-16,0 0-7 0,0 0-2 0,0 0-10 16,-24 21-14-16,24-21-10 0,-10 7-6 0,2-4-13 15,8-3-12-15,-15 9-39 0,6-7-75 0,2 2-230 16,-4 2 101-16</inkml:trace>
          <inkml:trace contextRef="#ctx0" brushRef="#br0" timeOffset="95881.76">10737 6282 12 0,'0'0'94'0,"0"0"-17"0,0 0-6 0,0 0-7 16,0 0-2-16,0 0 1 0,0 0-11 0,0 0 7 15,0 0-8-15,0 0-8 0,0 0 9 0,0 0-6 16,0 0 1-16,0 0-5 0,0 0 6 0,0 0 1 15,0 0-4-15,0 0-3 0,0 0 2 0,0 0-4 16,0 0 0-16,0 0-9 0,0 0 6 0,0 0-7 16,0 0-1-16,0 0-3 0,0 0 1 0,0 0-2 15,0 0-2-15,0 0-5 0,0 0 4 0,0 0-4 16,0 0 1-16,0 0-4 0,0 0 1 0,40-3 1 0,-40 3-2 16,30-3 0-16,-15 3 1 0,4-1-3 0,1 1-1 15,-1 0 6-15,2-3 1 0,6 2-4 16,1-1 0-16,0-3 0 0,2 3 2 0,-4 2-13 0,-5-3 12 15,-2 2-5-15,8 1 7 0,-6-2-5 0,-3 1 0 16,-4 1-3-16,4-4-2 0,-1 4-1 0,-1 0-2 16,-16 0 6-16,20-3 3 0,-11 3-5 0,-9 0-1 15,14-1-11-15,-14 1 8 0,17-2-4 0,-17 2 4 16,13 2-1-16,-13-2-2 0,0 0-3 0,12 1-7 16,-12-1-1-16,0 0-8 0,9 3-8 0,-9-3-3 15,8 7-18-15,-8-7-17 0,0 0-10 0,0 0-13 16,10 7-52-16,-10-7-85 0,0 0-240 0,19-1 106 15</inkml:trace>
          <inkml:trace contextRef="#ctx0" brushRef="#br0" timeOffset="97667.83">11823 6276 113 0,'0'0'138'0,"0"0"-16"16,0 0-7-16,0 0-11 0,0 0-10 0,0 0-2 16,0 0-9-16,0 0-10 0,0 0 1 0,0 0-9 15,0 0-7-15,34-5 4 0,-34 5-11 0,18 0-1 16,-18 0-1-16,22 1-5 0,-8-1-7 0,-1 0 7 15,5 0-7-15,1 0 0 0,1 3 3 0,2-2-13 16,-3 1 1-16,1-1 1 0,5-1-8 0,2 0 3 16,0 0-7-16,1 3 2 0,-1-2-7 0,0 2-1 15,-2-2 6-15,1 2-8 0,-1 0 1 0,0-3 1 16,-1 1-3-16,2-1 1 0,-1 0 0 0,-6 0-3 16,1 0 3-16,-1 3-6 0,5-3 5 0,-6 0-5 0,1 3 5 15,1-3-4-15,-1 0-5 0,0 0 2 16,-1-3 0-16,0 0-2 0,2 3 8 0,-3-1-4 0,0 1-1 15,1 0-3-15,-3-3 5 0,3 3 3 0,-3-1-4 16,-1 1 1-16,0-2 0 0,-14 2 3 0,22-1-3 16,-11-2-2-16,-11 3 5 0,19-1 1 0,-19 1-4 15,18-3-2-15,-18 3 4 0,13-3 3 0,-13 3 1 16,9-1 1-16,-9 1 3 0,0 0 3 0,0 0-3 16,14-3 4-16,-14 3 2 0,0 0 2 0,0 0-3 15,0 0-2-15,0 0-3 0,7-3 3 0,-7 3-8 16,0 0 5-16,0 0-3 0,0 0-6 0,0 0 2 15,0 0-2-15,0 0 0 0,0 0 1 0,-18-21-1 16,18 21-1-16,-12-8-4 0,5 6 1 0,7 2 3 16,-16-10-3-16,5 4 4 0,1 1-4 0,1 1 2 15,-5-3-4-15,2-1 3 0,-1 1 1 0,-1-3 0 16,1 3-6-16,0-6 4 0,-1 6 1 0,2-4-2 0,-1 2-2 16,1 0 4-16,-2-3 0 0,6 1-5 0,-4-1 2 15,3 1 2-15,-2 2 2 0,2-5-1 0,3 6-2 16,-4-5-1-16,5-1-1 0,-1 8-2 0,2-5 4 15,-2-4-3-15,5 5 1 0,-1-4-1 0,-1 1-5 16,2 3 4-16,1 10 1 0,-2-19-2 0,2 5-3 16,0-1-1-16,0 0 6 0,2 4-3 0,-2-1 0 15,1-5 2-15,2 4-2 0,-1-1 0 0,-1 7 4 16,3-4-1-16,-1 0-3 0,3 1 3 0,0 0-2 16,0-3 2-16,0 5-4 0,0-1-3 0,2-3-1 15,1 1 5-15,1 0-4 0,-1 0 2 0,3 3-5 0,0-1-1 16,1 0 3-16,-2 0 3 0,2 0-3 15,4 2-3-15,-4-3 7 0,0 3-5 0,2-2 4 16,2 0 3-16,-2 3 2 0,-2-1-4 0,2 2 2 0,-2-5 1 16,1 5 1-16,2 0-3 0,-1-2 0 0,-1 2 1 15,-2 0 2-15,1 0 0 0,0 0-1 0,2 0 2 16,-6 0 1-16,6 0-2 0,-1-1 2 0,-4 2 0 16,0-1-4-16,-10 5 8 0,21-6-4 0,-12 3-1 15,3-1-5-15,-1 2 7 0,-11 2-3 0,22-5 2 16,-12 2 3-16,1 2 4 0,-11 1-11 0,21-4 4 15,-9 2-2-15,-2 0-2 0,-10 2 3 0,17-5 1 16,-17 5 0-16,17 0-3 0,-17 0-1 0,15-2 6 16,-15 2-3-16,14 0 0 0,-14 0 4 0,0 0 1 15,12 2-2-15,-12-2-5 0,0 0 0 0,13 3 0 16,-13-3 5-16,8 6-2 0,-8-6 0 0,6 6 1 16,0-1-5-16,-6-5 7 0,6 11-4 0,-6-11 3 15,1 14-2-15,1-7 1 0,0 3 0 0,-2-10 0 0,3 20-1 16,-3-11 5-16,2 4-1 0,-2 2 3 15,-2 2-1-15,2-3 2 0,0 0-3 0,0 3-1 16,-1-3 5-16,1 1-5 0,-2 2 6 0,0-3-2 0,0 1-5 16,1 1 3-16,-2 2-2 0,0 5 2 0,1-4-2 15,-1-2 3-15,3-3-4 0,-6 3 4 0,5 0 0 16,-2-3 4-16,-2 1-7 0,1 3 6 0,2-1 2 16,1-4-4-16,-5 1 3 0,1 1-1 0,4-2 1 15,-1 0-2-15,-2-1 0 0,2-2-3 0,1 4 3 16,-4-1-5-16,4-2 0 0,-4-3 4 0,5-8 2 15,-6 20-4-15,5-9-2 0,-1-1 6 0,2-10-4 16,-4 17 0-16,2-8 0 0,2-9-3 0,-1 16 1 16,1-16 2-16,-3 14-1 0,2-4 1 0,1-10-3 15,-2 12 0-15,2-12 0 0,0 13 2 0,0-13-2 16,0 15 0-16,0-15-2 0,0 13 3 0,0-13-2 0,2 11 2 16,-2-11 2-16,0 0-2 0,4 10-1 0,-4-10 1 15,3 10 1-15,-3-10-2 0,0 0 3 16,6 7-1-16,-6-7-1 0,7 6-1 0,-7-6-8 0,8 7 12 15,-8-7 1-15,12 4-4 0,-12-4 3 0,13 4-1 16,-13-4-2-16,15 3 4 0,-15-3-10 0,20 1 6 16,-10-1 0-16,-10 0 2 0,21-1-3 0,-9 1 0 15,4 0 3-15,-2-2-2 0,3 2 1 0,-2-1-3 16,3-3 5-16,-3 1-6 0,3 2 3 0,3-1-1 16,4-2-1-16,1 1 1 0,-2 3-10 0,-5-4 12 0,6 1-2 15,-5 3 0-15,5-4 1 0,2 1-2 16,-8-1-2-16,1 4 0 0,8 0 0 0,-1-3 1 15,-8 0-1-15,1 2 2 0,0 1-2 0,0-4-2 0,-4 4 5 16,4-2-1-16,2 2 1 0,-7-4-3 0,6 3 4 16,-6-1 2-16,3 2-12 0,0 0 9 15,-2-3-1-15,-3 2 2 0,-1-3 0 0,2 3-1 0,-1 1-1 16,-1-2 2-16,-12 2 0 0,21-3 1 0,-12 0 0 16,3 2 2-16,-12 1-5 0,15-4 9 15,-15 4-4-15,10-2-3 0,-10 2 2 0,0 0-4 0,12-4 2 16,-12 4-4-16,0 0-2 0,9-4-8 0,-9 4-24 15,0 0-9-15,0 0-28 0,0 0-16 0,0 0-22 16,0 0-18-16,0 0-51 0,0 0-100 0,0 0-302 16,-33-8 134-16</inkml:trace>
        </inkml:traceGroup>
        <inkml:traceGroup>
          <inkml:annotationXML>
            <emma:emma xmlns:emma="http://www.w3.org/2003/04/emma" version="1.0">
              <emma:interpretation id="{6685015D-AD43-4587-8E12-9D61E0F79F45}" emma:medium="tactile" emma:mode="ink">
                <msink:context xmlns:msink="http://schemas.microsoft.com/ink/2010/main" type="inkWord" rotatedBoundingBox="15995,5894 18000,5821 18043,7015 16038,7087"/>
              </emma:interpretation>
            </emma:emma>
          </inkml:annotationXML>
          <inkml:trace contextRef="#ctx0" brushRef="#br0" timeOffset="98330.18">15081 5134 30 0,'0'0'135'15,"-6"-11"-16"-15,6 11-9 0,0 0-7 0,0 0-10 16,-13-1-3-16,13 1 1 0,0 0 2 0,-22 10-1 16,10-3 2-16,-3 2-4 0,3 1-3 0,-8 4 2 15,1 2-6-15,3 4-1 0,-4 2-3 0,1 9 0 0,4-5-8 16,-3 6-4-16,5 4 5 0,5 1 3 16,2-1-5-16,6 1 4 0,6 3 0 0,2 2 2 0,4-5-2 15,4 2-4-15,8 7-6 0,3-1-2 0,4 0-5 16,-3-3-5-16,17 13-8 0,-14-17 4 0,7 2-11 15,-3-5 0-15,3 0-5 0,-4 0-1 0,-3-4-8 16,1-4-1-16,-4 1-15 0,-6-10-15 0,-2 3-16 16,-1 0-21-16,-4 0-16 0,-2-4-18 0,-4 0-20 15,-1-2-21-15,-2-1-33 0,-3-5-51 0,-3 0-144 16,0-9-376-16,-2 17 166 0</inkml:trace>
          <inkml:trace contextRef="#ctx0" brushRef="#br0" timeOffset="100334.37">15836 5536 86 0,'0'0'138'0,"1"-10"-3"0,-1 10-7 0,11-14-13 0,-5 8 0 16,-6 6-9-16,7-11-3 0,-7 11-6 0,8-11 0 16,-8 11-5-16,6-11-6 0,-6 11-10 0,6-9-3 15,-6 9 0-15,3-8-3 0,-3 8-2 0,0 0-11 16,6-8-3-16,-6 8-5 0,0 0-3 0,0 0-9 15,0 0-1-15,6-10-10 0,-6 10 4 0,0 0-7 16,0 0-1-16,0 0 0 0,0 0-2 0,19 18 0 16,-15-11 2-16,-1 0 4 0,-3-7 1 0,6 17-8 15,0-3 2-15,-3-3-1 0,2 4 0 0,1-4 4 16,-3 4-3-16,1 0-4 0,2 1 3 0,-3-1-2 16,3 1 0-16,0 2 0 0,0-5-2 0,-1 3-3 15,1-1-2-15,-2 1-1 0,2-3 4 0,-2 5-4 0,4-7-2 16,-2 6 0-16,-3-3 0 0,3 1-3 0,-3-2 4 15,1-1-4-15,1 1 6 0,-1-3-7 0,-1-1 4 16,2-2-5-16,-2 2 3 0,-3-9-4 0,4 14 1 16,-4-14 0-16,5 12 2 0,-5-12 0 0,1 9-1 15,-1-9-1-15,6 7 1 0,-6-7 0 0,0 0 0 16,0 0 3-16,0 0 2 0,3 9-4 0,-3-9-2 16,0 0-4-16,0 0 9 0,0 0-4 0,0 0-1 15,16-22-5-15,-11 11 4 0,1 6 2 0,3-10-1 16,-6 2-2-16,3-1-4 0,1-1-5 0,4-4-1 0,-4 3-4 15,2-3 0-15,3-3-6 0,-3-1-4 0,4 5 2 16,1-4-7-16,-2 2 5 0,0-2 4 16,0 0-1-16,-2 0 1 0,2 4 3 0,0-2 0 0,-3 2 2 15,-2 0-8-15,2 2 12 0,-1 0-1 0,-2 0 2 16,1-1 0-16,2-1 3 0,-1 2-5 0,1 1 5 16,-2 0-2-16,0 2 3 0,1 2 1 0,-1 1 2 15,4-4-2-15,-4 3 0 0,1 4-1 0,4-2 2 16,1 2 4-16,0-1-4 0,1 1 2 0,-1 0-3 15,1 3 0-15,1 1 2 0,3-1-1 0,-2 2 3 16,2-2-3-16,0 3 4 0,-2 1 9 0,2 1-5 16,-2 2 2-16,2 2 4 0,0 0-2 0,-4 2 7 15,-1 3-7-15,-1-1 4 0,-2 2 3 0,2 1-2 0,-3 5 0 16,0-2 8-16,-1 1-1 0,-2 4 0 16,0-4 3-16,-3 1-1 0,-2 3-2 0,4-5 2 0,-1 11-1 15,-2-6-2-15,-1-3 1 0,1 2-9 0,-2-2 5 16,4-1 0-16,-4 5-2 0,2-6-1 0,1 2 2 15,-3-2-6-15,1-2-1 0,1 1 3 0,-1-4-2 16,3 0 1-16,-2 1-1 0,2-3-10 0,-2 3-10 16,2-2-12-16,-4-9-15 0,14 14-15 0,-8-10-24 15,0 2-18-15,-6-6-21 0,15 5-29 0,-15-5-67 16,13 0-115-16,-13 0-354 0,14-9 157 0</inkml:trace>
        </inkml:traceGroup>
      </inkml:traceGroup>
    </inkml:traceGroup>
    <inkml:traceGroup>
      <inkml:annotationXML>
        <emma:emma xmlns:emma="http://www.w3.org/2003/04/emma" version="1.0">
          <emma:interpretation id="{6A4090A7-B10E-4AFB-A8A7-C9B22BB1CCD0}" emma:medium="tactile" emma:mode="ink">
            <msink:context xmlns:msink="http://schemas.microsoft.com/ink/2010/main" type="paragraph" rotatedBoundingBox="2849,8734 23839,8253 23872,9718 2883,1019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FEA4773-FDB7-4A24-B26D-F156BAC7E087}" emma:medium="tactile" emma:mode="ink">
              <msink:context xmlns:msink="http://schemas.microsoft.com/ink/2010/main" type="line" rotatedBoundingBox="2849,8734 23839,8253 23872,9718 2883,10199"/>
            </emma:interpretation>
          </emma:emma>
        </inkml:annotationXML>
        <inkml:traceGroup>
          <inkml:annotationXML>
            <emma:emma xmlns:emma="http://www.w3.org/2003/04/emma" version="1.0">
              <emma:interpretation id="{44DEA204-5541-4868-980B-A791083CA061}" emma:medium="tactile" emma:mode="ink">
                <msink:context xmlns:msink="http://schemas.microsoft.com/ink/2010/main" type="inkWord" rotatedBoundingBox="2850,8756 5092,8704 5115,9673 2872,9724"/>
              </emma:interpretation>
            </emma:emma>
          </inkml:annotationXML>
          <inkml:trace contextRef="#ctx0" brushRef="#br0" timeOffset="130964.54">1787 8106 22 0,'3'-9'86'0,"-3"9"-7"0,0 0 3 0,3-14-5 16,-3 14-15-16,5-10 4 0,-5 10-5 0,3-8 2 16,-3 8-7-16,8-13-7 0,-8 13 4 0,6-8-4 15,-6 8-3-15,3-11 15 0,-3 11-5 0,2-9-10 16,-2 9 11-16,4-11-4 0,-4 11-3 0,0 0-5 0,5-13 5 15,-5 13-5-15,0 0 1 0,1-11-3 0,-1 11-5 16,0 0-2-16,0 0-6 0,0 0-3 0,0 0 0 16,0 0-9-16,0 0-1 0,0 0 2 0,0 0-7 15,0 0 2-15,0 0 0 0,0 0 4 0,0 0-1 16,0 0 6-16,0 0-8 0,-19 32 7 16,13-20-5-16,2 3 2 0,-1-3-4 0,-1 3-7 0,0 1 10 15,2 0 4-15,-2 2 1 0,3-4-1 0,-2 7-3 16,2-3-1-16,-1-1 0 0,1 1 1 0,-2 3-1 0,1 3 0 15,-2-3-5-15,4-2 6 0,-1 4-1 16,0-4 2-16,0 3 3 0,0 0-1 0,2 2-1 16,-1 0-1-16,1 0-1 0,-3-2 1 0,-1 2-2 15,4-1-5-15,-1-1 1 0,1 0-9 0,-2-2 4 16,3-3 4-16,0-2-1 0,-2 2-1 0,2 1-2 16,0-1-1-16,0-4 1 0,2 2-2 0,2-1-2 15,-2-4 3-15,2-2 0 0,2 5 0 0,1-3 3 0,1-2-2 16,1 2-2-16,1-5 0 0,5 2 0 15,0-5-1-15,5 6-1 0,-3-7 1 0,3-1 1 0,5 1-1 16,-1-1-4-16,3-1 2 0,1 1 4 0,-1-5-5 16,1 0-1-16,-1-1 0 0,0-3 0 0,10-2 2 15,-8 0 0-15,-4 1-2 0,3-1 0 0,-2-3 2 16,2 1-2-16,-3 1-1 0,-2-3 1 0,1 0-1 16,8-7 0-16,-9 5 0 0,-4 2-2 0,-1-1 3 15,-3-2-4-15,4 4 1 0,-7-3 0 0,-4 6 0 16,-1-3-3-16,1 1 2 0,-2 1-1 0,-2 2 5 15,-4 0-5-15,0 10-2 0,0-19 3 0,0 10-3 16,0 9-5-16,-10-18 4 0,1 11 0 0,-5-3-5 16,-2 5 8-16,-2 3 1 0,0-1-4 0,-1 0 3 15,-1 3-3-15,1 0 3 0,-2 0-2 0,2 3-3 0,-1 1-4 16,-2-2 7-16,1 4 2 0,3 2 3 0,-1 0-8 16,-2 2 5-16,3 0 1 0,5 3 0 0,-1-1-3 15,1 2 1-15,-2 4 3 0,3-1-11 0,3 1 10 16,-3 2-2-16,6-3 3 0,2-2 1 0,-1 6 2 15,2-6-2-15,6 3 0 0,0 0 5 0,-1-2-4 16,4 3 5-16,3-4-1 0,5 3-5 0,1 2 3 16,-3-7-2-16,2 3 6 0,5-3-1 0,0 4 0 15,-4-5-7-15,3-4 6 0,5-1 2 0,2 1 1 16,0 0-3-16,-1-2-1 0,6-2 1 0,-3-1-5 16,0-3 3-16,0 0 4 0,-2-3-4 0,2 0 4 15,-2-2-4-15,-1-2 2 0,1-2-3 0,2 0-3 16,-1-3 6-16,-1-2-5 0,-1-1 5 0,0 1 0 15,2-10-7-15,-2 4-5 0,3-11-8 0,0 5-8 16,0-9-5-16,-3 3-2 0,0-3-11 0,-2 2 2 0,0-3-4 16,-1-1-1-16,-1 1 3 0,-10 10-1 0,6-7 4 15,-8 5 0-15,1 1 5 0,-3 3 3 16,-2 0 2-16,-1-1 3 0,3 3 2 0,-3 4 6 0,-1 1 5 16,-1 0 1-16,4-1 5 0,-5 5-7 0,0-2 11 15,0 15 6-15,0-17 0 0,0 17 1 0,0-14 0 16,0 14-8-16,1-11 9 0,-1 11-8 0,0 0 1 15,0 0-1-15,0 0 1 0,0 0 1 0,0 0 5 16,0 0 1-16,0 0 0 0,0 0 3 0,-21 32 5 16,17-15-3-16,1 2 6 0,-3 2 2 0,0 4 5 15,4-1-5-15,-2 5 9 0,-1-1-6 0,1 8 4 16,-2-1-2-16,3 3 0 0,-1-1-6 0,-2-1 8 16,0 3-4-16,1-5 2 0,-2 1 2 0,4-6-6 15,0 1-7-15,-3-5 7 0,4 1-1 0,1 1-2 0,-2 0-4 16,1-2 3-16,4-4-2 0,-2-4-4 15,3 0 3-15,-2 1-3 0,-1-5 2 0,2 1-1 0,2-1-3 16,-2-2 3-16,2 1-12 0,-2-4-9 0,4 0-9 16,-6-8-10-16,4 11-9 0,-1-6-8 0,-3-5-10 15,5 11-2-15,-5-11-15 0,0 0-21 16,0 0-19-16,0 0-25 0,0 0-149 0,0 0-311 0,0 0 138 16</inkml:trace>
          <inkml:trace contextRef="#ctx0" brushRef="#br0" timeOffset="131159.61">2719 8693 11 0,'0'-13'172'0,"0"13"-9"16,0 0-16-16,9-12-16 0,-1 10-9 0,1-5-16 16,1 1-7-16,2 5-11 0,0 0-12 0,3-2-7 0,3-1-12 15,-2 2-1-15,3 2-5 0,-1 0-3 0,-1-4-6 16,2 4-9-16,1 0-17 0,-3 0-15 15,-2-2-14-15,2 2-21 0,-2-1-25 0,0-3-31 0,0 1-126 16,-1-4-233-16,0 3 103 0</inkml:trace>
          <inkml:trace contextRef="#ctx0" brushRef="#br0" timeOffset="131394.98">3462 8107 99 0,'0'0'155'0,"0"0"-17"15,7 19-12-15,-7-19-10 0,-1 22-10 0,-4-9-7 16,4 0-10-16,-2 5-12 0,-2 6-5 0,0-3-3 16,2-4-10-16,-2 8-5 0,1 0-6 0,-1-4 0 15,2 0-6-15,-1 4-18 0,4-8-17 0,-2-1-13 16,2 2-26-16,2-1-21 0,-2-4-26 0,3-4-46 15,-2 4-65-15,7-6-204 0,-1 0 91 0</inkml:trace>
          <inkml:trace contextRef="#ctx0" brushRef="#br0" timeOffset="131752.29">3883 8346 170 0,'0'0'189'16,"-14"-6"-21"-16,14 6-17 0,-13-2-11 0,13 2-20 16,0 0-10-16,-17 2-19 0,17-2 4 0,-13 2-12 15,13-2-10-15,-11 7-8 0,11-7-3 0,-7 10-10 16,7-10-2-16,-8 8-6 0,8-8-1 0,-1 10-7 16,1-10-2-16,-3 13-3 0,3-13-17 0,4 12 10 15,-1-4 0-15,-3-8-4 0,6 15 0 0,3-8-5 0,-1 5 3 16,2-2-6-16,1 1-1 0,1 0-1 15,-3 1-2-15,0 1 3 0,2 0-2 0,-3 0-3 16,2 1-11-16,-1 3 12 0,-3-4-5 0,2 2 4 0,-4-5 1 16,2 5-2-16,-4-6 1 0,2 2 1 0,-1 0 0 15,-3-11 5-15,-7 17 2 0,2-9 3 16,1-2-3-16,-2 3 0 0,-8-1-2 0,1 0 2 16,-1-2-3-16,-2 2-8 0,1-3-19 0,-3 2-20 0,3-5-19 15,-3 5-29-15,5-3-35 0,-2 0-58 0,2-1-103 16,-5-3-302-16,3 0 134 0</inkml:trace>
        </inkml:traceGroup>
        <inkml:traceGroup>
          <inkml:annotationXML>
            <emma:emma xmlns:emma="http://www.w3.org/2003/04/emma" version="1.0">
              <emma:interpretation id="{27669A91-5A88-43D5-8DCE-FB80E0275B9B}" emma:medium="tactile" emma:mode="ink">
                <msink:context xmlns:msink="http://schemas.microsoft.com/ink/2010/main" type="inkWord" rotatedBoundingBox="6041,8661 9716,8577 9736,9465 6062,9549"/>
              </emma:interpretation>
            </emma:emma>
          </inkml:annotationXML>
          <inkml:trace contextRef="#ctx0" brushRef="#br0" timeOffset="133763.84">5174 8322 7 0,'6'-11'170'0,"-6"11"-5"0,0-11-10 0,0 11-13 16,0 0-10-16,0 0-10 0,-7-13-8 0,7 13-9 0,-12-3-10 16,12 3-5-16,-17 0-13 0,17 0 0 0,-28 5-5 15,11-1-2-15,1 2-2 0,0 4-1 0,-7 2-6 16,10-2-5-16,-9 5-8 0,8-5-1 0,-5 7-4 16,-1 1-9-16,8-5 1 0,-1 2-4 0,3 0-8 15,-1 1 5-15,5-1-2 0,3 1 0 0,-3 1-4 16,6-1 0-16,3 0-2 0,0-2-2 0,0 4-8 15,3-4 5-15,5 3-1 0,-3-4-1 0,6-1 2 16,-1 1-2-16,-2-6-2 0,4 3 2 0,-2-2 0 0,6-4-2 16,4 4-1-16,-4-3-1 0,2-3 0 15,-1-2-2-15,-1-2 0 0,0 2-1 0,2-3 0 16,-1 0 2-16,-1-4-3 0,5-4 1 0,1 0 0 16,-4-1-5-16,1-3 5 0,4-1-1 0,-7-3-5 0,4 1-4 15,-4-2-5-15,5-1-7 0,1-8-3 16,0 1-8-16,-1-4-3 0,-7 8-5 0,5-7 4 0,-5 10-2 15,8-10 3-15,-10-3 1 0,-2 11 0 0,4-1-2 16,-7 0 4-16,2-1 1 0,-2 2 1 0,-1-2 3 16,-1 4-1-16,2-2 9 0,-1-1-3 0,-3 6 6 15,2-2-3-15,-2 2 5 0,0 1 6 0,-2 2-10 16,2-1 5-16,-3 2 0 0,3 2-3 0,-3-2 9 16,0 3-6-16,-3 11 4 0,7-13-2 0,-7 4 0 15,0 9-1-15,3-9 5 0,-3 9-2 0,0 0 2 16,3-11-4-16,-3 11 3 0,0 0 0 0,0 0-2 15,0 0 8-15,0 0-3 0,0 0-1 0,0 0 3 16,0 0 4-16,0 0 1 0,-6 37-3 0,6-25 11 0,0 5-3 16,-3-3 5-16,0 4-1 0,2-1 4 15,1 8 1-15,1-2-2 0,2 2-2 0,-3-3 2 16,0-3 1-16,3 4 1 0,-3 3-2 0,3-1 0 0,0 0 3 16,-1 3-3-16,2-4 3 0,1 2-3 15,-2 0 1-15,0-5-2 0,3 7-2 0,-3-4 2 16,1-3-4-16,-4 4 0 0,6 0 0 0,-3-1-2 0,-1-4 2 15,-1-4-4-15,4 8-3 0,-5-6 3 0,3-2-2 16,0-1 0-16,0 0 0 0,-3 1 1 0,1-3 0 16,-1-2-3-16,3-2 1 0,-2 6 0 0,-1-15 0 15,5 12-1-15,-5-12 1 0,3 13 0 0,-3-13 1 16,6 8 0-16,0-5-3 0,-6-3-1 0,13 2 2 16,-13-2 0-16,20-2-1 0,-20 2 2 0,13-4 0 15,-4 0-2-15,-1 0 1 0,8-8-4 0,-4 4-6 16,-2-2-5-16,4-1-5 0,-2-1-3 0,1 0-11 15,3-7 2-15,-7 6-1 0,8-8-1 0,-7 8 8 0,4-1-3 16,-2-1 2-16,4-3 1 0,-3 7 0 0,-2-2 7 16,-2 1-4-16,-3 0 4 0,4 2 0 15,-4 1 1-15,0 0 1 0,-1 2 1 0,-5 7 0 0,12-11 1 16,-12 11 5-16,3-10-2 0,-3 10 1 0,3-7-3 16,-3 7 3-16,0 0-6 0,0 0 5 0,13-6-2 15,-13 6 1-15,0 0 2 0,0 0-1 0,10 13 4 16,-10-13-6-16,3 14 3 0,0-7 0 0,0 3 4 15,-1 1 1-15,4-1-3 0,0 1 5 0,1 1 2 16,-4 1 1-16,3-2 4 0,3 3 1 0,2-2 5 16,-1 0-3-16,-1-1 2 0,4-2 5 0,4 2-1 15,-2 0-3-15,-2 2 4 0,4-7-3 0,2 1 2 16,6-2 1-16,-1 1-4 0,1-4-1 0,1 3-1 16,-2-1 3-16,1-4-5 0,0 1 0 0,2 0-1 15,2-2 2-15,-7 0-3 0,2-6-2 0,-5 4 1 16,1-1 0-16,-1 0 0 0,3-2-2 0,-2 0-1 15,-4-4 0-15,1 2 1 0,-6 1-2 0,3-4 0 0,-4 1-2 16,-1-1-6-16,-1 1-2 0,-2-5 1 0,0 6-3 16,-2 1 3-16,2-2 1 0,-6-5-2 15,0 15 0-15,0-20 2 0,0 20-3 0,-7-22 2 0,7 15 3 16,-6-3-1-16,-3-2-5 0,1 5-6 16,-4-1 7-16,2 3 5 0,-4-1-4 0,6 2 0 15,-6 3 5-15,1-1-3 0,13 2 0 0,-26 0 2 0,13 0-1 16,1 3 3-16,-1 3-3 0,-1 2-4 0,2 0 3 15,-1 2 1-15,4-1 1 0,1 4 1 0,-2-2-1 16,4 1 2-16,-3 2 0 0,9 1-1 0,-4 0 1 16,1 0 4-16,3-1-2 0,0 1-1 0,3 2 3 15,4-3-3-15,-1 3 3 0,4-3-2 0,-1 0 0 16,2 0 4-16,1-1-3 0,1-1 3 0,4 1 1 16,-4-4-2-16,6 2-9 0,-4-3-17 0,2 3-13 15,2-4-12-15,0-2-15 0,5 1-20 0,-4-3-22 16,5 1-15-16,-6-1-12 0,8-2-35 0,-7-2-100 0,2-3-286 15,3-2 127-15</inkml:trace>
          <inkml:trace contextRef="#ctx0" brushRef="#br0" timeOffset="134621.77">7351 8465 95 0,'0'0'169'16,"0"0"-11"-16,3-11-14 0,-3 11-15 0,0 0-3 15,0 0-15-15,-16-4-15 0,16 4 0 0,-22 2-9 16,8 2-4-16,5-1-8 0,-1 3-4 0,-2 3-2 16,1-2-4-16,3 0-10 0,-6 6-4 0,7-4-5 15,-5 4 0-15,4-2 2 0,2 2-7 0,0-1-2 16,2 0-2-16,1 3-10 0,0-5 4 0,0 5-5 0,6-2 0 16,-3-13-1-16,3 22-3 0,4-12 1 15,-1 0-1-15,0-3-2 0,2 2 0 0,1 0-2 16,4-2-2-16,1-1-5 0,-3-1 3 0,9 1 0 0,-1-2 0 15,1-3-2-15,-1 1 2 0,2-4-8 0,-2 1-2 16,1-3 5-16,-1-2 0 0,6-1-4 16,-2-2 3-16,-4-4-12 0,4 1-8 0,-4-4-13 0,0 0-9 15,-1-3-5-15,2-2-7 0,-5 0-4 0,1-3-10 16,0 0-12-16,-2-2 1 0,-2 1-7 0,-2-8 3 16,1 5 4-16,-2-7 5 0,-4 8-1 0,0 3 13 15,-2-1 5-15,0-4-1 0,-3 3 9 0,0 3 6 16,0 6 16-16,0-7 0 0,0 3 18 0,0 0 9 15,0 3 1-15,-3-1 0 0,3 5 4 0,-3-1-2 16,3 1 12-16,0 14-1 0,0-22 4 0,0 12-3 16,0 10 1-16,0-14-3 0,0 14 4 0,0-14-6 15,0 14-4-15,0 0 2 0,-3-10-3 0,3 10-9 16,0 0 0-16,0 0 5 0,0 0-2 0,0 0 4 16,0 0-5-16,0 0 5 0,-13 31-1 0,10-21 2 15,1 6 3-15,-1 2 1 0,0 1 4 0,3 6 0 0,-3-4 6 16,0 6-2-16,3-2 0 0,0 1 2 0,0 3-4 15,0-4-2-15,0 1 3 0,3-2-8 0,0 2 6 16,-3 0 1-16,8-2 2 0,-2 0-3 0,-1 0-4 16,3-7 1-16,-2 1-1 0,0-2 0 0,1 0-3 15,2-2 5-15,2-1-2 0,4-1-4 0,-2 1 1 16,0-2-1-16,7-4-2 0,-1 0 3 0,1-1-2 16,6-2 1-16,-3-2-5 0,2 3 2 0,-2-5-5 15,-1-4 1-15,-3 2 0 0,5-5-2 0,-4 3 1 16,2-7 2-16,-6 3 1 0,4 0-4 0,-4-3 1 0,1-1-1 15,-5 2-5-15,1-1 2 0,-4 1 1 0,-2-1 0 16,-1 3-2-16,-6 1 3 0,0 7-1 16,8-15-2-16,-8 15-1 0,3-11-1 0,-3 11 0 0,0 0 0 15,-6-14 0-15,6 14-3 0,0 0 1 16,-21 0 2-16,21 0 4 0,-19 3-2 0,10 3-1 16,-2 1 6-16,2-2-1 0,-1 3 0 0,-2 3 0 0,4-1 0 15,-1 2 2-15,2-3 3 0,4 1-5 0,-3 0 9 16,3 1-5-16,3-11 3 0,0 16 6 0,0-16 3 15,9 15 3-15,-2-8 2 0,5 0-4 0,5 0 4 16,-1-2-4-16,10 2-1 0,3-4-2 0,1-1-2 16,-2 2 1-16,5-2 0 0,-4-4-5 0,0 2 0 15,3 0-2-15,1 0 3 0,-4-4-9 0,1 3 7 16,-1 0-4-16,-3-4-5 0,-8 5-14 0,-1-5-15 16,2 4-26-16,-11 0-11 0,5 1-27 0,-13 0-37 15,15 0-14-15,-15 0-29 0,0 0-174 0,0 0-373 16,0 0 166-16</inkml:trace>
        </inkml:traceGroup>
        <inkml:traceGroup>
          <inkml:annotationXML>
            <emma:emma xmlns:emma="http://www.w3.org/2003/04/emma" version="1.0">
              <emma:interpretation id="{7C46AED2-647E-44FC-B600-FFD55F6C299A}" emma:medium="tactile" emma:mode="ink">
                <msink:context xmlns:msink="http://schemas.microsoft.com/ink/2010/main" type="inkWord" rotatedBoundingBox="10696,8578 17112,8431 17146,9872 10729,10019"/>
              </emma:interpretation>
            </emma:emma>
          </inkml:annotationXML>
          <inkml:trace contextRef="#ctx0" brushRef="#br0" timeOffset="138122.27">9548 8362 122 0,'0'0'173'0,"5"-10"-11"0,-5 10-5 0,6-6-17 0,-6 6-13 16,0 0-12-16,10-8-11 0,-10 8-13 15,9-3-7-15,-9 3-7 0,0 0-5 0,0 0-1 16,18 6-10-16,-18-6-7 0,10 8 0 0,-4-2-7 0,-6-6-8 16,14 15 3-16,-8-8-1 0,-2 2-9 0,1 2-3 15,2 0 2-15,-2 0-10 0,-2-2 1 0,1 2 5 16,1 4-4-16,-1-8-5 0,-1 6-2 16,5-6-2-16,-7 3-1 0,5 0 2 0,-5-2-1 0,5-1-2 15,-6-7-4-15,6 11-2 0,-6-11 5 0,5 11 0 16,-5-11-3-16,3 9-2 0,-3-9 6 0,0 0 8 15,3 7 6-15,-3-7-5 0,0 0-2 0,0 0-4 16,0 0 2-16,0 0-9 0,0 0 6 0,15-22-2 16,-14 15-4-16,11-4 3 0,-6 3-3 0,2-6 0 15,-2 3-1-15,4-3 1 0,2 3-7 0,0-2 1 16,0-2 3-16,1 2-1 0,2 0-1 0,-1 1-1 0,5-6-2 16,-6 8-4-16,1 0 6 0,-1-1 0 0,-1 1-4 15,8 3 3-15,-7 0 0 0,2 0 0 0,0 1 0 16,4 1-3-16,-2 2 1 0,-1 0 0 0,2-1 0 15,-2 2 0-15,4-1 2 0,5 2 0 0,0 1 2 16,-1 0-4-16,2 0 2 0,-1 0-2 0,2 0-1 16,0 0 4-16,2 1-1 0,-2 1-2 0,-3-2-1 15,-4 0-2-15,-1-2 3 0,-1 2 4 0,-3-1 1 16,-3 0-2-16,-12 1 0 0,24-3 2 0,-15-1-3 16,-9 4-2-16,17-7 5 0,-9 3-3 0,-8 4-2 15,7-10 4-15,-4 3-1 0,-3 7 0 0,0 0-4 16,-3-17-3-16,3 17-1 0,-15-12 0 0,5 7 6 0,-3-2-2 15,-4 0-2-15,1 3-1 0,-1 0 4 0,-1 0-4 16,-1 2 1-16,0 2-3 0,-1 2 4 16,4-1 0-16,-4 3-2 0,4-1 1 0,1 4 2 0,2 0 0 15,1 0-1-15,1 0-1 0,2 4 2 0,2-1-1 16,4 0-1-16,-2 1 4 0,5-11-3 0,0 22 5 16,6-9 0-16,0 1 3 0,3 0-4 0,5-2 0 15,2-3 1-15,7 6 1 0,0-2-1 0,3-2 1 16,2 2 0-16,0-6 0 0,5-1-2 0,-1-1 0 15,-3-2 4-15,9 0-6 0,-5-2 3 0,7 1 2 16,-10-4-1-16,-1 1-4 0,-2-3 3 0,2 2-6 16,-4-2 6-16,3 3-2 0,-2-3 3 0,-1 2-1 15,-6-2-1-15,1 3-1 0,1-1-1 0,-2-2 2 16,0 2-1-16,5 1 0 0,-7 1-1 0,4-3 1 16,-4 3 2-16,1 0-3 0,-1 3-1 0,-2-3 1 15,0 1 0-15,1 1 0 0,-1-1 1 0,0 2 1 0,1-1-1 16,4-1 0-16,-5 3 0 0,-1-2 3 0,6-2 0 15,-5 2-3-15,4 0 3 0,-1-1-5 0,1 2 3 16,1-3 0-16,-4 1-1 0,2-2-8 0,0-2 12 16,-3 2 0-16,3-3 0 0,-5 2-4 0,1-4 3 15,-4 1-12-15,1-1 8 0,-5-1 3 0,-1 0-2 16,-5 7-3-16,9-15 2 0,-4 6-3 0,-5-2-1 16,0 11-3-16,-6-17-4 0,6 17-3 0,-10-16 5 15,1 3-4-15,-2 3 0 0,1 3 1 0,-2-3 3 0,-2 3 1 16,2 3-10-16,-3 0 11 0,-1 1 1 15,1 1 0-15,0 0-1 0,-1 2 1 0,16 0 0 16,-21 2 3-16,11 2-1 0,-2 1-2 0,0-3 0 16,0 6 1-16,3-1 2 0,-2 4 2 0,4-1 0 0,1 4-2 15,1-3 2-15,-1-1 0 0,4 7 4 0,0-1-5 16,2 0 3-16,-1 2-3 0,2-1 4 0,1 7-1 16,3-2 1-16,-2 2-2 0,5-2-1 0,1-2 3 15,1 4 3-15,-1-4-3 0,5 3-2 0,1-4 2 16,1 3-2-16,-1-1 1 0,3-2 5 0,1 4-4 15,-2-2 4-15,3 0-6 0,0 0 4 0,-1 0-1 16,1 0 2-16,-1-1-1 0,3 8-2 0,-4-9 4 16,2 1-3-16,-7 1 0 0,5 0 0 0,-5-4 0 15,-2 5-2-15,-1-6 0 0,-1-1 4 0,-3 3-1 16,5 2 0-16,-8-3-3 0,3 0 0 0,-2-3 4 16,-4 3-1-16,0-3-3 0,0-3 0 0,0-1 3 15,0-10 1-15,-9 23-2 0,6-12 2 0,-3-4-5 16,0 1 5-16,-1-3-2 0,-2 1 2 0,0-1 1 15,-2-3-1-15,-2 2-4 0,-3-3-6 0,1-1 6 0,-3 0 3 16,3 0-10-16,1-1 11 0,0-6 2 0,-4 1-2 16,3 1-3-16,-3-1 1 0,3-5-1 0,-1 4 8 15,1-4-5-15,1 1-2 0,5-1 5 0,-1-1-1 16,-2 1 1-16,1 0 1 0,4-4-1 0,-2 2 1 16,6-1 1-16,-3-1-6 0,2 1 3 0,4 1 0 15,0-4-3-15,4 4 2 0,-2-3-2 0,2 1 1 16,3-1-2-16,-1-1-2 0,3 3 3 0,2-7-4 15,4 0 2-15,3 0-4 0,-3 2-1 0,4 0-5 16,-4-3-2-16,9 5-5 0,-3-4-3 0,4-7-7 0,3 4-3 16,-7 4 1-16,6-6 5 0,-6 5 4 15,1 1-6-15,1 2 8 0,-2-3-5 0,1 5 4 16,-4-2 0-16,1 1 1 0,1 3 2 0,-4 3 0 16,-3-4-1-16,1 5 5 0,-1-1 5 0,-4 3 4 15,2 0-7-15,-2 0 1 0,-3 4 2 0,1-3 1 16,-7 7 0-16,12-7-1 0,-12 7 2 0,9-6 2 0,-9 6-2 15,0 0 0-15,10-2-2 0,-10 2 2 0,0 0 2 16,9 12 5-16,-9-12-3 0,6 10 2 0,-6-10 1 16,6 13 0-16,2-4 3 0,-2-3 2 0,0 4-2 15,1-4-2-15,0-1 2 0,4 2 3 0,-4 1-1 16,2-3 0-16,3 0 5 0,0-4-3 0,2 4 3 16,1-3-3-16,-1 0 1 0,3-2 1 0,-1-2 0 15,-2 0-18-15,2-1 17 0,-2 0-3 0,0-4-4 16,1-1 3-16,-1 3 7 0,-1-3-6 0,1-3 0 0,-2 1-2 15,1-2 1-15,-1 0-2 0,0 1-2 0,-2-3 1 16,1 1-2-16,1-2-3 0,1 2 2 0,-4-2 7 16,0 3-12-16,1-3 3 0,-1 4 4 0,-1 1-3 15,2-1 3-15,-4 4-1 0,-3 0-2 0,-3 7 4 16,5-11-2-16,-5 11-5 0,6-8 2 0,-6 8-4 16,0 0 1-16,0 0-3 0,0 0 4 0,0 0 1 15,0 0-1-15,0 0 2 0,25 13 0 0,-21-4 3 16,2-5-2-16,0 3 0 0,2-1 2 0,2-1-4 15,-1 2 2-15,5 0 0 0,-1 0 0 0,6-2 4 16,-1 0-1-16,8 0 2 0,1-4 2 0,-4 4-4 16,9-5 0-16,-4-4 0 0,11 3 3 0,-9-5 2 15,-1 1-5-15,3 0 5 0,-1 1 1 0,-1-6-6 0,0 3 5 16,-3-3-5-16,-1 2 2 0,1-5-3 16,-4-2 3-16,-2 1-2 0,-2-3-1 0,0-1 3 15,-1 0-3-15,-3-5-1 0,-3 3-5 0,0-3-5 0,-5 0-8 16,-1-2 6-16,-3 3-7 0,2 0 4 0,-5 0-3 15,-3 4 0-15,0 2 2 0,-3 3 3 0,-3 0 2 16,0-1-2-16,-1 0 1 0,-4 6 0 0,1 2 1 16,-4-4-3-16,4 7 6 0,-2 2-3 0,0 1-2 15,-3-3 3-15,3 7 0 0,2-1 4 0,-3 5-2 16,2 1 5-16,1 1-1 0,-1 2-4 0,4 1 7 16,-2 1 4-16,0 9-1 0,3 2 2 0,0-4-1 15,6 5-1-15,-1-3 2 0,4 2-1 0,0 4-4 16,3-5 1-16,1 3 0 0,1 1 0 0,2-3 6 15,5 1 1-15,0-2-8 0,-2 3 5 0,4-4 2 16,2 0-5-16,-1-3 4 0,0 0-1 0,3 1 0 16,1-7 0-16,1 3 1 0,0-6 1 0,1 3 2 0,3-9-6 15,0 5 0-15,-2-7 1 0,2 0-4 0,2-2 1 16,-1 2 2-16,-6-3 1 0,7-3 0 0,-2-1-2 16,2-3 3-16,0 3-6 0,-2-1 1 0,3 0-8 15,-5 1 8-15,3-5 5 0,-7 4-5 0,0 1 0 16,-2-2-11-16,1 2 12 0,1 1 1 0,-5-1-2 15,1 1 0-15,-1-1 1 0,0 1-2 0,2 0-2 16,-4 2-1-16,-11 1 8 0,15 0-5 0,-15 0 0 16,19 0 3-16,-19 0-2 0,15 1-3 0,-6 1 5 15,-9-2-1-15,15 5 3 0,-8-4-20 0,-7-1 18 16,15 5-1-16,-4 0 0 0,-4-3 0 0,8 2 3 16,-5-2-8-16,4 2 8 0,-2-3 1 0,-12-1-1 15,21 0-1-15,-9 2 0 0,-12-2-10 0,21-2 11 16,-11 2-4-16,2-1 5 0,-12 1-3 0,19-6-1 15,-8 1-2-15,-4 3 3 0,1-7 3 0,-1 4-8 16,1 1-2-16,-2-6-7 0,-6 10-3 0,4-14-7 0,-4 14 0 16,0-18-4-16,0 18 1 0,-9-17 0 0,2 6 0 15,1 2 5-15,-3-2 1 0,-3 1 1 16,3 2 5-16,-3 1-2 0,-2-3 4 0,1 6-1 0,0-3 4 16,-2 4-1-16,1-1 0 0,-4 1 5 0,3 3 3 15,-1 0 1-15,3 3 6 0,-4-2-6 0,-2 0 4 16,4 2 6-16,-1 1-3 0,-1 1-2 0,4-1 5 15,-4 6-1-15,10-3 2 0,-2-2-2 0,-2 4 1 16,2 2-3-16,2-4 3 0,3 4 0 0,-2-1 2 0,0-1-5 16,4 2 4-16,2-11-5 0,-1 18 2 15,1-8-1-15,0-10 2 0,1 15 2 0,5-5-2 16,0-3 2-16,3 2-3 0,4-4-2 0,5 1-3 0,-3-1 3 16,0-2-5-16,5 0 7 0,-3-3-2 0,1 2-1 15,0-4 0-15,8 2-1 0,-7 0 5 16,2-5-4-16,-2 3-2 0,1-7 1 0,1 4 3 0,-1-5-4 15,-2 3 0-15,3-4-3 0,-3 1 0 0,4-4 0 16,-8 7-1-16,2-4 3 0,-1 0 0 0,3-1-2 16,-4 4 3-16,-1-2-6 0,-3 2-1 0,2 2 2 15,-1 0 2-15,-2 1 0 0,-2-1-4 0,-7 6 6 16,17-7-3-16,-17 7-2 0,13-1 1 0,-13 1 2 16,13 0 0-16,-13 0 0 0,0 0 2 0,17 4 0 15,-11 0 2-15,-6-4 2 0,12 11 3 0,-6-5-2 16,0 1-3-16,-3 4 7 0,3-2 2 0,0 0 5 15,0 3-2-15,1 0-3 0,-1 1 3 0,-3-3 0 0,3-2-4 16,0 2 0-16,0-1 1 0,-2 0-3 0,-1-3 2 16,3 4-1-16,-6-10 0 0,6 13-3 15,-6-13-2-15,3 9 3 0,-3-9-3 0,5 10 4 0,-5-10 8 16,0 0-1-16,0 0-2 0,0 0-4 0,0 0 2 16,0 0-3-16,0 0 1 0,0 0-2 15,0 0 0-15,0 0-2 0,-14-32 1 0,14 32 0 0,-4-18-2 16,7 5-1-16,-3 13-4 0,3-24-6 0,3 11-9 15,0 1-13-15,4-1-6 0,-1 2-3 0,3 0-4 16,1-2-3-16,4 2-1 0,-1 2 6 0,1 2-14 16,1-1 24-16,1-1 0 0,-4 4 5 0,4-1 0 15,1 3 4-15,-3 1-2 0,0-1-2 0,2-1 8 16,-4 4 0-16,2 0 7 0,-2 1 2 0,-4-1 2 16,3 0 6-16,-1 3 4 0,-4 0 5 0,-9-3 3 15,20 5 1-15,-5-3 4 0,-5 5 1 0,2-4 4 16,-2 5 2-16,2-1-4 0,0 1 3 0,0 0 7 0,-1 3-1 15,1 0 0-15,-2-1-5 0,0-1 1 0,1 0 1 16,-2 2-3-16,-2-1 0 0,2-3-2 16,-1-1-7-16,-1 1 5 0,-1 0 0 0,-3-1-1 0,-3-6-4 15,13 11 0-15,-13-11-2 0,8 7-3 0,-8-7-1 16,9 5 4-16,-9-5-4 0,0 0-7 0,1 8-9 16,-1-8-17-16,0 0-28 0,0 0-26 0,0 0-28 15,0 0-27-15,0 0-28 0,0 0-169 0,0 0-356 16,-21-33 158-16</inkml:trace>
          <inkml:trace contextRef="#ctx0" brushRef="#br0" timeOffset="138300.41">14631 7796 87 0,'0'0'121'0,"0"0"-27"0,13-1-25 16,-13 1-20-16,18 0-36 0,-18 0-53 16,18 1-26-16,-7-2-71 0,1 2 32 0</inkml:trace>
          <inkml:trace contextRef="#ctx0" brushRef="#br0" timeOffset="138648.91">14926 7691 46 0,'3'16'186'0,"2"-6"-15"0,1 3-9 16,0 3-6-16,0-1-16 0,-2 3-6 0,2-1-7 0,0 12-6 15,1-7-7-15,2 2-10 0,-1 1-10 16,-2 2-5-16,1-3-5 0,-1 5-4 0,-1-3-10 0,1 0-6 15,0-1-2-15,-2 2-7 0,2 0-3 0,-4-1-7 16,2-2-1-16,-1 0-6 0,-1 1-1 0,2-2-5 16,-4 1-2-16,0-8-5 0,0 6 0 0,0-4-2 15,0-3-1-15,-2 1-2 0,2-3-12 0,-2 1-13 16,0-4-18-16,2-10-9 0,-3 21-18 0,3-11-14 16,0-10-12-16,-4 14-28 0,4-14-12 0,0 11-30 15,0-11-162-15,0 0-332 0,0 0 147 0</inkml:trace>
          <inkml:trace contextRef="#ctx0" brushRef="#br0" timeOffset="139273.1">14838 8218 121 0,'0'0'204'0,"0"0"-25"0,0 0-11 0,0 0-15 16,21-9-16-16,-21 9-10 0,22 0-11 0,-7 1-7 15,3 0-15-15,2 1-3 0,2 1-8 0,3-3-10 16,-4 2-6-16,5-2-6 0,-1 2-10 0,2-2-2 15,0 0-4-15,0 2-2 0,-2-4-7 0,0 2-1 0,-1 0-4 16,1-2-11-16,1 0 7 0,-7 2-1 16,1 0-1-16,-4-5-6 0,2 5 1 0,-5-2 1 15,2-1-3-15,-3 3 4 0,-1-3 0 0,-11 3 2 16,17-1-3-16,-8-2-1 0,-9 3-5 0,11-1-2 16,-11 1-6-16,0 0 1 0,16 1 1 0,-16-1-1 15,11 4-14-15,-11-4 13 0,10 6-2 0,-10-6 2 0,9 7 0 16,-3-3-1-16,-6-4-1 0,12 7 2 0,-5-4-2 15,-7-3 0-15,20 6 0 0,-13-5 3 0,5 3-4 16,-12-4 2-16,23 0-1 0,-7 1-1 16,-1-1-2-16,0-1 4 0,3 0-6 0,-3-2 0 0,3-1 2 15,-1 0 4-15,1 1-3 0,2-1-7 0,-1-2 8 16,0 1-2-16,-1-1-1 0,3-5 2 0,-3 4-2 16,-1 1 3-16,2 3-4 0,0-6 0 0,-1 4-3 15,-4 2-2-15,1 2-4 0,-3-3-2 0,-2 4-3 16,-10 0 0-16,16 0 2 0,-16 0 0 0,11 7 3 15,-11-7 0-15,9 11-3 0,-6-4 6 0,-2 4 1 16,-1 3-2-16,0 2 0 0,-1 2 0 0,-2 0 3 16,-3 6-2-16,-5-2 3 0,2 5 3 0,-10 12-4 15,0-1-5-15,-1 0 8 0,1 2 0 0,-7 1 3 0,3 1 0 16,-9 0 1-16,4-5 0 0,3 1 0 16,4 0 0-16,1-1 0 0,2 1-2 0,2-3 5 15,0-2-1-15,-1 2-1 0,-2-4-7 0,1 2-16 0,2-10-24 16,-2 1-23-16,0-4-34 0,-2 4-25 0,4-3-65 15,-3-5-119-15,-2-2-333 0,4-2 149 0</inkml:trace>
        </inkml:traceGroup>
        <inkml:traceGroup>
          <inkml:annotationXML>
            <emma:emma xmlns:emma="http://www.w3.org/2003/04/emma" version="1.0">
              <emma:interpretation id="{1B37EFC4-B0E9-4566-9979-074D2671D69D}" emma:medium="tactile" emma:mode="ink">
                <msink:context xmlns:msink="http://schemas.microsoft.com/ink/2010/main" type="inkWord" rotatedBoundingBox="18241,8472 23841,8343 23858,9113 18259,9241"/>
              </emma:interpretation>
            </emma:emma>
          </inkml:annotationXML>
          <inkml:trace contextRef="#ctx0" brushRef="#br0" timeOffset="140607.44">17162 8031 104 0,'9'-5'159'16,"-3"-2"-18"-16,-6 7-4 0,12-12-7 0,-5 5-7 15,-7 7 1-15,11-12-1 0,-10 6-4 0,-1 6-3 16,6-11 5-16,-6 11-7 0,0 0-8 0,1-9-12 0,-1 9-11 15,0 0-10-15,0 0-4 0,0 0-7 0,0 0-4 16,0 0-6-16,-37 9-7 0,28-3-4 0,-4 5-2 16,-1-3-4-16,2 7-5 0,4-2-2 0,-3 0-2 15,4 0-1-15,1 5-1 0,3-5-1 0,0 1-1 16,1 3-2-16,7 1-1 0,-2-2-2 0,3-1 1 16,4 2 0-16,1-4-4 0,2 1 0 0,3-3 0 0,7 3-2 15,-2 0-2-15,-2-5 4 0,6 2-3 16,1-6 0-16,2 1 0 0,-3 2-2 0,1-5-2 15,-4-2-3-15,3-1-1 0,-4 2-8 0,-1-4 0 0,-1 1-1 16,0-1-3-16,-2 1 0 0,1-3 1 16,-3 1-2-16,-2-1 3 0,-1 1 1 0,-12 3 0 15,21-2-2-15,-9 2-2 0,-12 0 4 0,21-3 3 0,-11 3-7 16,-10 0 2-16,23 1 6 0,-7 2 0 0,-3-2-3 16,2 3 3-16,0 2-1 0,3-1 0 0,-4 0 1 15,2 0-1-15,3 0 4 0,1 3-8 0,5-4 4 16,0 3 3-16,1-1-3 0,-4-1 0 0,-2 1 0 15,0-6 3-15,0 5-1 0,-1-4-1 0,-1-1 2 16,0 1-5-16,-2-1 5 0,-1 0 1 0,0-1 1 16,-3 0-2-16,0-1-3 0,-12 2 1 0,18-8 0 15,-11 3-2-15,-7 5-1 0,14-10 4 0,-11 4-3 16,-3 6 0-16,3-16 3 0,-3 16-1 0,-3-18-2 16,-3 8 1-16,-3-1 0 0,3 2 5 0,-6 0-3 15,-1-4-2-15,-1 1-3 0,-2 3 1 0,-4-5 1 16,-3 5 1-16,0-3-2 0,-2 2 0 0,2 1 4 0,-2 0-1 15,-2 3 2-15,2-1-2 0,0 3-1 16,5 1-1-16,-4-1 3 0,5 3 0 0,-3-1-4 16,4 2 1-16,0 2 0 0,3-1-4 0,-2 3-5 0,4-1-7 15,4-2-7-15,-3 5-12 0,3-3-7 0,0 3-5 16,9-6 1-16,-10 11-14 0,10-11-2 0,-3 14-22 16,3-14-15-16,4 11-27 0,-4-11-156 0,14 13-308 15,-1-9 136-15</inkml:trace>
          <inkml:trace contextRef="#ctx0" brushRef="#br0" timeOffset="141112.69">18343 8229 180 0,'15'-3'191'0,"-15"3"-20"0,12-3-18 0,-12 3-17 16,0 0-15-16,0 0-12 0,0 0-16 0,0 0-25 0,0 0 13 15,0 0-8-15,6 13-8 0,-6-13-9 0,0 0-4 16,0 0-4-16,-2 18-10 0,2-18 1 0,-3 13-1 16,3-13-8-16,0 0 1 0,-6 17-4 0,6-17-3 15,0 10-4-15,0-10 1 0,0 0-1 0,0 0-5 16,0 0-1-16,0 13 0 0,0-13 0 0,0 0 4 16,0 0-3-16,0 0 0 0,0 0 0 0,12 3-1 15,-12-3-3-15,0 0 0 0,0 0 0 0,32-14-4 16,-25 9 4-16,2 0-5 0,0 1 3 0,0-5-7 15,4 1 1-15,1 1-1 0,1-2 0 0,1 1 1 16,-1 1 0-16,-2-1 2 0,5 0-1 0,-1 1-3 16,-1-1-1-16,1 0 1 0,-1 0 0 0,-1 2 0 15,1 3-3-15,2-1 2 0,-3 2 1 0,-2-2 3 0,-1 3 3 16,-12 1-2-16,24 0-1 0,-15 1 5 16,3 3-4-16,-4 2-3 0,1-4 6 0,1 5-3 15,-3-2-1-15,4 6 4 0,-4-3-3 0,-1 1 0 0,2 1 2 16,-1 4-1-16,1-4-2 0,-2 4 0 0,-3 1-1 15,1-7 6-15,-2 1-2 0,2 1-4 0,-2 1-19 16,2-3-8-16,-2 3-15 0,-2-11-19 0,1 13-13 16,-1-13-16-16,4 11-17 0,-4-11-23 0,0 0-157 15,8 3-306-15,-8-3 135 0</inkml:trace>
          <inkml:trace contextRef="#ctx0" brushRef="#br0" timeOffset="141736.06">19378 7811 132 0,'6'7'159'15,"-3"2"-13"-15,3 1-6 0,0 3-16 0,1 0-12 0,2 3-3 16,-1-3-11-16,2 10-3 0,2 0-8 0,0 1-6 15,0-4-7-15,1 5-11 0,1-3-5 0,-5 1-5 16,1-2-5-16,1 0-6 0,-1-1-5 0,-2-2-3 16,-2-2 5-16,2-3-12 0,-3 4 2 0,2-7-1 15,-1-3-7-15,0 4 1 0,0-1-2 0,-1-3-3 16,1-1 2-16,0-1-8 0,-6-5 5 0,7 7-3 16,-7-7 3-16,0 0-2 0,0 0 1 0,0 0-5 15,0 0-2-15,0 0 2 0,0 0-4 0,0 0 1 16,-33-18-3-16,18 11 4 0,1 0-8 0,-6-3 8 15,-1 2-3-15,0-4-2 0,2 5-2 0,-6-4 2 16,-1 4-2-16,4 1 2 0,-2-3 3 0,-3 6-1 16,9-1-3-16,0 4 3 0,0-2-2 0,1 2-2 15,2 3 1-15,1 0 5 0,1-1-4 0,1 3 4 0,3 2-3 16,2-1 0-16,1 2-1 0,0 0 0 16,1 0 2-16,5-8-1 0,-3 19 1 0,3-8 0 15,3 1 1-15,2-1-3 0,1-2 3 0,2 0 0 0,4 2 0 16,2-1 1-16,-1 1-4 0,5-5 2 15,-1 1 1-15,9 1-3 0,0-1 0 0,-2 0 2 0,2-3-1 16,-2-2 1-16,3-1-5 0,0-1 1 0,-2-1 2 16,-5-1 2-16,5-2-2 0,2 0 2 0,-2-6-2 15,-5 5 3-15,2-1-6 0,-7-3-5 0,9-2 5 16,-9 3 2-16,1 1-1 0,-1-7 0 0,-1 4 0 16,-3-2-4-16,3 1 0 0,-4 3 6 0,2-1-3 15,-1 2-3-15,-4 0 2 0,1 1-5 0,-2 0 2 0,-6 6 2 16,11-8-2-16,-3 4 1 0,-8 4-2 15,0 0 2-15,15 1 0 0,-15-1-3 0,0 0 4 16,15 11-12-16,-9-5 11 0,-2 1-1 0,2 0 0 16,0 4 7-16,-1 0-3 0,4 1 2 0,-2-1 1 0,-1 1 2 15,-3-3-4-15,4 2 2 0,-1 3-3 0,0-4 3 16,-1 0 3-16,-2 1-4 0,1-4-24 16,-2 1-16-16,-2-8-29 0,4 16-37 0,-4-16-36 0,0 8-166 15,0-8-330-15,0 0 146 0</inkml:trace>
          <inkml:trace contextRef="#ctx0" brushRef="#br0" timeOffset="142227.43">20182 7637 156 0,'4'18'173'16,"-1"3"2"-16,2 2-20 0,4 6-9 0,-3-5-11 15,4 3-9-15,1 5-4 0,-1-4-16 0,2 9-4 16,-3-10-7-16,4 8-12 0,-1 2-3 0,-3-1-8 15,0-10-7-15,-4 0-1 0,5-1-9 0,-2 1-6 16,-3-2-3-16,4 1-5 0,-3-3 0 0,-1-4-8 16,1 6-6-16,-2-7 2 0,1 1-1 0,1-1-4 15,-5-2 2-15,4 0-22 0,-4 0-10 0,1-1-21 16,2-4-11-16,-2 2-16 0,-2-1-29 0,4-2-25 16,-4-9-38-16,2 15-154 0,-2-15-324 0,1 7 144 15</inkml:trace>
          <inkml:trace contextRef="#ctx0" brushRef="#br0" timeOffset="142623.36">20088 8081 171 0,'0'0'175'15,"0"0"-17"-15,18-8-13 0,-8 7-12 0,8 1-12 16,-3 1-11-16,4 1-11 0,8 0-10 0,3 2-8 15,-6-1-7-15,7 1-10 0,-4 3-3 0,0-1-6 16,4-1-8-16,-4 1 5 0,0-4-4 0,0 2 1 16,-2 0-8-16,1-1 11 0,-3 1 0 0,3-3 2 15,-8 2 0-15,1 1-2 0,-4-2-2 0,1-2 2 0,-1 7-9 16,-1-4 2-16,-1 2 0 0,-4-5-4 16,0 3-5-16,3 0-1 0,-2 0-4 0,-10-3-2 15,15 6 2-15,-7-1-8 0,-1 0 1 0,-7-5-4 0,12 9 3 16,-4-3-7-16,-2-1 1 0,0 2-2 0,-6-7-1 15,7 12 1-15,-3-4-2 0,-4-8-2 0,6 14 2 16,-4-7-2-16,-2-7-13 0,3 13-15 0,-3-13-20 16,0 13-22-16,0-13-19 0,-2 14-24 0,2-14-31 15,-6 11-32-15,6-11-185 0,0 0-379 0,-10 2 168 16</inkml:trace>
          <inkml:trace contextRef="#ctx0" brushRef="#br0" timeOffset="142793.29">20674 7763 2 0,'-1'-10'204'0,"1"10"-26"15,0 0-18-15,0 0-16 0,0 0-13 0,0 0-16 16,0 0-20-16,0 0-24 0,0 0-16 0,0 0-26 15,0 0-26-15,20 27-27 0,-14-17-16 0,2 3-37 16,-2-1-98-16,0-1-189 0,6 0 84 16</inkml:trace>
          <inkml:trace contextRef="#ctx0" brushRef="#br0" timeOffset="143141.32">20975 8143 22 0,'15'5'194'0,"-9"-3"-19"0,-6-2-12 0,18 6-9 16,-8-2-19-16,2-3-9 0,2 5-8 0,1-4-11 16,3 1-12-16,-3-1-8 0,2 4-8 15,1-5-6-15,-1 3-5 0,1-4-9 0,-2 2-2 0,2-1 1 16,-3-1-8-16,4-1 3 0,-4-1-3 0,3 2-2 16,-3-4-3-16,1 1-5 0,-1-3 1 15,-1-2 1-15,-1 1-7 0,1-1-2 0,-4-3-3 16,0 2-5-16,-4-5-4 0,2 1 1 0,-2-2-2 0,-2-7-3 15,-4 6-3-15,-1-2-2 0,-2 0 4 16,-5 1-8-16,2 3 1 0,-7-6-3 0,0 2 0 16,1 5-1-16,-3 2 1 0,0 0-2 0,-3 0-2 0,2 2 1 15,-2 3 0-15,0-1-1 0,1 2 0 0,-1 2-3 16,3 2 1-16,-2 1 2 0,2 1 3 0,0 3-1 16,1 0-4-16,-1 1-9 0,5 2-8 0,0 0-16 15,2 1-6-15,1 3-17 0,-1-2-9 0,2 5-16 16,0-6-25-16,5 3-21 0,1-11-40 0,0 15-125 0,3-4-316 15,3-4 140-15</inkml:trace>
          <inkml:trace contextRef="#ctx0" brushRef="#br0" timeOffset="143635.27">21678 8033 115 0,'0'0'165'0,"1"12"-13"0,-1-12-9 15,2 15-18-15,-2-15-7 0,0 16-5 0,0-16-8 16,1 16-4-16,4-6-8 0,-4 0-10 0,-1-10 0 16,3 20-12-16,0-9-4 0,-1-4-4 0,-2-7-5 15,6 13-6-15,-3-7-2 0,-3-6 0 0,6 12 0 16,-6-12-4-16,7 6 1 0,-7-6 1 0,9 7-5 15,-9-7-6-15,0 0 0 0,13 0-1 0,-13 0-2 16,0 0-6-16,20-9-3 0,-13 3-2 0,1 1-4 16,4-5-3-16,1 0 0 0,-3-1 0 0,4-2-4 15,-1 2 1-15,4-6-6 0,-4 6-2 0,4 0-7 16,2-4-12-16,-1-1 2 0,0-2-4 0,-3 8 6 16,8-3-9-16,-2 0 10 0,-6 5 1 0,2-3 2 15,-4 3-4-15,1 2-1 0,-1-3 4 0,-6 2 4 0,5 5-2 16,-12 2 3-16,14-4 1 0,-14 4 1 0,15-2 3 15,-15 2 5-15,12 3-1 0,-3 1 2 0,-2 2-2 16,3-4-8-16,-2 7 12 0,1-6 2 0,1 4 0 16,-4 3 1-16,3 1-1 0,3 2-1 0,0 0 0 15,-4 1-3-15,0-2-4 0,3 2 6 0,-4 0 3 16,-1 0-3-16,3 0-1 0,-3-1-6 0,-1 3-22 16,2-3-22-16,-4-2-31 0,2-1-26 0,-1 0-37 15,-2 1-60-15,-2-11-117 0,7 9-336 0,-7-9 149 16</inkml:trace>
          <inkml:trace contextRef="#ctx0" brushRef="#br0" timeOffset="143951.69">22562 8211 64 0,'0'0'189'0,"0"0"-8"0,6 15-10 16,-6-15-5-16,8 4-19 0,-8-4 2 0,7 6-9 16,-7-6-4-16,0 0-4 0,13 5-5 0,-13-5-3 15,11 0-3-15,-11 0 0 0,0 0-4 0,16-4 2 16,-16 4-2-16,12-4-9 0,-12 4-4 0,12-10-1 16,-6 3-7-16,0 1-4 0,-6 6-7 0,9-18-4 15,-5 11-13-15,-1 0-7 0,-3 7-4 0,8-15-4 16,-4 8-6-16,-4 7-4 0,3-13-4 0,-3 13-9 15,3-7-1-15,-3 7 1 0,0 0-12 0,0 0-6 16,0 0-12-16,0 0-19 0,-12-14-17 0,12 14-21 16,-12-3-14-16,12 3-21 0,0 0-19 0,-25 6-16 0,25-6-27 15,-18 4-20-15,9-1-30 0,9-3-202 0,-16 0-439 16,16 0 195-16</inkml:trace>
          <inkml:trace contextRef="#ctx0" brushRef="#br0" timeOffset="144217.85">22549 7891 64 0,'0'0'269'15,"-2"-15"-12"-15,2 15-20 0,2-15-9 0,-2 15-15 16,6-14-23-16,-3 4-12 0,1 2-15 0,-4 8-11 0,9-14-15 15,-4 7-8-15,2 0-12 0,-1 1-10 0,0-2-12 16,-6 8-9-16,12-10-9 0,-9 5-5 16,-3 5-8-16,10-7-11 0,-10 7-12 0,3-6-26 15,-3 6-15-15,0 0-19 0,0 0-21 0,0 0-34 0,0 0-31 16,0 0-28-16,0 0-50 0,0 0-216 0,-24 24-432 16,15-20 193-16</inkml:trace>
        </inkml:traceGroup>
      </inkml:traceGroup>
    </inkml:traceGroup>
    <inkml:traceGroup>
      <inkml:annotationXML>
        <emma:emma xmlns:emma="http://www.w3.org/2003/04/emma" version="1.0">
          <emma:interpretation id="{587C7CA3-945B-4DBC-BDFD-5547505DA015}" emma:medium="tactile" emma:mode="ink">
            <msink:context xmlns:msink="http://schemas.microsoft.com/ink/2010/main" type="paragraph" rotatedBoundingBox="2961,10183 18964,10073 18972,11274 2969,113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6C7038A-C20F-4B2D-A4E5-652BF4498A1C}" emma:medium="tactile" emma:mode="ink">
              <msink:context xmlns:msink="http://schemas.microsoft.com/ink/2010/main" type="line" rotatedBoundingBox="2961,10183 18964,10073 18972,11274 2969,11383"/>
            </emma:interpretation>
          </emma:emma>
        </inkml:annotationXML>
        <inkml:traceGroup>
          <inkml:annotationXML>
            <emma:emma xmlns:emma="http://www.w3.org/2003/04/emma" version="1.0">
              <emma:interpretation id="{78F7FB7B-FD04-4B22-A6D2-BAFE4DA15671}" emma:medium="tactile" emma:mode="ink">
                <msink:context xmlns:msink="http://schemas.microsoft.com/ink/2010/main" type="inkWord" rotatedBoundingBox="2961,10183 7348,10153 7355,11228 2968,11259"/>
              </emma:interpretation>
            </emma:emma>
          </inkml:annotationXML>
          <inkml:trace contextRef="#ctx0" brushRef="#br0" timeOffset="149533.45">1892 10046 39 0,'0'0'141'0,"0"0"-11"16,0 0-4-16,-3-16 2 0,3 16-3 0,0 0-1 15,-3-12 0-15,3 12-5 0,0 0 2 0,-3-12-9 16,3 12-8-16,0 0-3 0,-8-7-10 0,8 7-5 16,0 0-6-16,-9-7-13 0,9 7 1 0,0 0-6 15,0 0-10-15,0 0-4 0,0 0-4 0,0 0-5 16,0 0-3-16,-21 11-2 0,21-11 0 0,-7 10-3 16,2-3-5-16,5-7-2 0,-1 15 3 0,1-15-6 15,1 17-1-15,-1-17-2 0,5 17-1 0,-1-10 3 0,1 1-1 16,1-2-1-16,1 0-3 0,4-1-3 0,4 4 0 15,1-5-1-15,0 1-1 0,4-3-1 0,5 4 1 16,0-1-3-16,-4-5 1 0,2 2-1 0,4-4-1 16,-2 2 0-16,0-4-2 0,1 2 1 0,-10-3 1 15,2-1-1-15,1 2-3 0,-4-3 2 0,3 4 2 16,-3-4 0-16,-3-3-1 0,-5 5-7 0,1-4 4 16,-2 3-3-16,1-4 5 0,-2 2-2 0,1 0-2 15,-6 8 3-15,1-18-1 0,-1 18-3 0,-4-16 1 0,4 16 0 16,-8-15 1-16,5 6-2 0,-3 0-2 0,-4-1-2 15,4 3 4-15,-3 0-2 0,-1 2 2 0,-5-2 0 16,1 1-2-16,-1 1 1 0,-1 3 5 0,-2-1-3 16,0 0 4-16,-3 3-1 0,2 0 3 15,-7 2 5-15,7-1-5 0,-2-1 4 0,-4 4 3 16,5-1 1-16,1 0-3 0,-5 3 3 0,6-1-2 0,0 1 1 16,4-2-2-16,0 4-1 0,1-1 2 0,-1-1-5 15,2 3 1-15,5-1-6 0,-1 0 4 0,4 2 1 16,-4 1 0-16,5 0-4 0,1 0 4 0,2-11-3 15,-2 20 4-15,4-10-2 0,0 4-3 0,6-1 2 16,-2 1 0-16,3-3-1 0,4 0 1 0,1-2-1 16,2 3 4-16,6-2-5 0,-2-5 2 0,5 1-1 15,2-2-4-15,0 1-4 0,0-3-6 0,0-2-3 16,-2 0 2-16,2 0-5 0,-2-1-9 0,-4 0 0 16,-5-2 2-16,4-3-2 0,-2 0-3 0,-2 1 8 15,2-2-1-15,-3-3-2 0,-3 0 4 0,0 0-2 0,0-1 0 16,-3-3 3-16,-2 3 0 0,1 0 1 0,-2-3 0 15,-2 2 6-15,-2 0 2 0,2-1 1 0,-3 3-2 16,-1 10 12-16,0-19 3 0,2 11 4 0,-2 8 3 16,0 0 3-16,4-18-3 0,-4 18-1 0,0 0-5 15,0 0 2-15,0-8-1 0,0 8 0 0,0 0 0 16,0 0-1-16,0 0-1 0,0 0 0 0,14 31 1 16,-11-21-7-16,1 2 8 0,2 1-1 0,3 4 0 15,5 1 1-15,-1 1-1 0,1 0 2 0,-6-2-3 16,3-2 0-16,1-2 0 0,0 1-26 0,0 1-18 15,-3-2-23-15,0 1-28 0,3 1-26 0,-2-8-38 0,-3 2-208 16,1-5-391-16,-8-4 173 0</inkml:trace>
          <inkml:trace contextRef="#ctx0" brushRef="#br0" timeOffset="150383.29">2959 10065 139 0,'-9'-6'210'0,"9"6"-22"0,-4-7-20 16,4 7-16-16,0 0-13 0,0 0-19 0,24-11-14 16,-14 9-3-16,7 2-13 0,1-1-7 0,4-2-5 15,2 3-7-15,4 0-12 0,0 3-6 0,4-3-2 16,-4 1-6-16,0 1-7 0,2-1 0 0,-1-1-7 16,-1 3 0-16,3 0-8 0,-4-3-17 0,1 1-18 15,-1 3-22-15,-7-4-21 0,-1 1-29 0,0 0-27 16,-1-1-45-16,-1 0-106 0,2-2-283 0,5-2 124 15</inkml:trace>
          <inkml:trace contextRef="#ctx0" brushRef="#br0" timeOffset="150118.31">3319 9551 153 0,'-3'-13'178'15,"-3"0"-8"-15,0-1-13 0,-2 0-16 0,-2 0-10 0,3 1-5 16,-5 1-6-16,3 2-7 0,-3-1-6 0,1 4-9 16,1 1-12-16,1 2-7 0,-3-1-10 0,1 0-5 15,11 5-8-15,-17 0-2 0,17 0-11 0,-20 5 0 16,10 0-12-16,2-1 2 0,-4 6-1 0,5 2-5 15,-2 0-3-15,3 2 0 0,-1 3-1 0,1 5 2 16,1-4-4-16,2 6 0 0,-1 3 0 0,4-5 4 16,0 4-3-16,1 3 0 0,-1-1 1 0,6-3 2 15,-1 2-8-15,-2 2 6 0,1-1 3 0,1-3-2 16,-2 3-4-16,2-1 8 0,1 1-3 0,-3-6-1 16,0 1 0-16,3-1 1 0,-1 2-5 0,1 1 9 15,3-2-7-15,-5-3 3 0,2 3-2 0,2 0-1 16,1-5-4-16,-2 3 1 0,-1 1 1 0,3-1-3 0,1 0-1 15,-2 2 1-15,-1-9-5 0,-1 4-3 0,2 5 4 16,-1-1 0-16,-1-8-5 0,0 0 0 16,-3 0 1-16,3-1 1 0,-1 2-2 0,-4-4 4 0,1-1-3 15,1-3-7-15,-2 6-12 0,-1-13-11 0,2 16-16 16,-2-16-16-16,0 16-14 0,0-16-11 0,-2 14-14 16,2-14-20-16,-4 11-15 0,4-11-11 0,-3 7-27 15,3-7-183-15,0 0-376 0,0 0 167 0</inkml:trace>
          <inkml:trace contextRef="#ctx0" brushRef="#br0" timeOffset="150652.22">3883 9787 85 0,'-9'1'213'16,"9"-1"-19"-16,-20 8-13 0,8-4-9 0,-1 4-7 16,2 2-9-16,1 2-10 0,2-3-11 0,-2 2-14 15,1 2-6-15,2 1-12 0,1 1-10 0,0 1-4 16,1-1-12-16,2-1-7 0,2 0-6 0,-2 3-2 16,6 3-14-16,0-5 1 0,-2 0-3 0,5 2-6 15,-3-3-4-15,2 2-1 0,4-2-15 0,-3 2-26 16,3-3-15-16,-2 0-32 0,3 0-21 0,1-5-29 0,1 2-30 15,1-4-31-15,-5-1-164 0,4-3-353 16,0-2 157-16</inkml:trace>
          <inkml:trace contextRef="#ctx0" brushRef="#br0" timeOffset="151115.12">4087 10015 97 0,'0'0'186'0,"0"0"-13"0,0 0-13 0,0 0-14 16,19 7-7-16,-19-7-15 0,11 8-3 0,-11-8-16 16,9 11-2-16,-6-4-9 0,1-1-7 0,-4-6-4 15,8 15-9-15,-4-8-3 0,-4-7-10 0,7 14-2 16,-7-7-11-16,3 3-3 0,-3-10-2 0,3 14-6 16,-3-14-2-16,2 11-3 0,-2-11-4 0,1 10 0 0,-1-10-3 15,0 0 1-15,3 11-2 0,-3-11-13 16,0 0 7-16,0 0 0 0,0 0-3 0,0 0 3 15,11 0-4-15,-11 0-5 0,0 0-1 0,19-15-4 0,-11 9-3 16,4-5-3-16,1 1-1 0,-1 0-5 0,0-1-5 16,3 0 3-16,-3-2 1 0,0 0 1 0,3 1 2 15,-6 1 1-15,2 1 2 0,1 0 8 0,-3-1 2 16,-1 4 7-16,1 3-1 0,-2-4-3 0,-1 3 8 16,-6 5-5-16,14-9 5 0,-8 7-1 0,-6 2-4 15,11-4-6-15,-11 4 7 0,0 0-2 0,20 4 0 16,-20-4-1-16,13 5 2 0,-7 1 1 0,-6-6-3 15,14 13 3-15,-8-8-3 0,1 6 1 0,-2-4-1 16,-1 2 2-16,1 1-5 0,3 1 3 0,-3 1-1 0,1 0-3 16,0-1 2-16,-5-2 0 0,2 1-9 0,0-2-16 15,2 0-20-15,-4 2-19 0,-1-10-30 16,6 17-18-16,-6-17-15 0,2 11-27 0,-2-11-62 0,0 0-106 16,3 8-339-16,-3-8 151 0</inkml:trace>
          <inkml:trace contextRef="#ctx0" brushRef="#br0" timeOffset="151462.28">5168 9613 200 0,'-1'18'188'0,"-2"-5"0"0,0 0-11 0,-3 5-11 15,1-1-5-15,-5 4-7 0,1 7-7 16,-6-6-11-16,4 3-3 0,-5 8-12 0,1-7-9 0,2-4-8 16,-7 12 1-16,10-11-14 0,-7 0-2 0,3 1-9 15,-3-1-4-15,4-1-11 0,-7 9-3 16,13-8-7-16,-10 0-5 0,3 3-7 0,-1-5-1 0,0 2-4 15,1-3 0-15,1 2-2 0,1-3-5 0,0-4-2 16,5 0-2-16,-1 0-10 0,2 0-15 0,0-8-19 16,0 2-20-16,6-9-14 0,-4 16-15 0,4-16-19 15,0 12-12-15,0-12-7 0,9 5-34 0,-9-5-25 16,0 0-41-16,0 0-130 0,31-17-362 0,-16 2 161 16</inkml:trace>
          <inkml:trace contextRef="#ctx0" brushRef="#br0" timeOffset="151995.57">5349 9700 85 0,'0'0'199'16,"0"0"-22"-16,0 0-14 0,0 0-16 0,0 0-8 0,0 0-8 15,0 0-8-15,0 31-5 0,0-17-2 0,-3-1-9 16,-2 5-10-16,4 5-2 0,-4 1-5 0,2 0 0 15,0-2-14-15,-4 2-2 0,5-1-5 0,-2 1-10 16,1 0-1-16,-3-2-5 0,1-5-4 0,2 8-2 16,0-8-5-16,0 4-6 0,3-4 0 0,0-4-4 15,-4 2-4-15,4-5-2 0,0-10-2 0,-2 18-1 16,2-18-1-16,0 13-1 0,0-13-1 0,0 0 0 0,2 13-2 16,-2-13-7-16,0 0 6 0,12 3-2 15,-12-3-6-15,0 0 7 0,19-10-8 0,-7 2 4 16,2-1-1-16,-4 0-1 0,5-4-8 0,-2 1-6 15,2 0-6-15,5-6-4 0,-1 5 0 0,2-3 0 0,-5 2-1 16,1 3 2-16,-2-1 4 0,-2 0 1 0,0 2-5 16,1 1 7-16,1-2-3 0,-2 6 3 0,-4-1-1 15,-1-1 2-15,1 3-1 0,1 3 0 0,-10 1 2 16,16-6 0-16,-16 6-2 0,17 0 0 0,-17 0 0 16,15 4 2-16,-5-2-4 0,-10-2 8 0,12 11 0 15,-4-7 0-15,-1 3 5 0,-1 1 1 0,-3 2 2 16,3-3 2-16,-3 3 3 0,1 0 1 0,2-1 6 15,-6 0 0-15,3 6-4 0,-3-6 4 0,0-9 4 16,-3 18 1-16,3-7-1 0,-10 0 2 0,7-3-1 16,-9 0 0-16,-1 2-2 0,2-3-2 0,-5-3-2 15,-2 3-1-15,0-4-1 0,0 4 1 0,-1-4-6 16,1-2-6-16,-2 2-17 0,4-2-17 0,-3-2-18 16,4 1-14-16,-2-3-20 0,7 0-20 0,1-1-18 15,-2-1-23-15,5-2-29 0,6 7-212 0,-16-19-412 0,13 7 183 16</inkml:trace>
          <inkml:trace contextRef="#ctx0" brushRef="#br0" timeOffset="152277.73">5976 9497 172 0,'11'11'162'0,"-1"-1"-8"0,5 3-9 0,-4-1-13 16,5 11-3-16,0-2 0 0,1 4-2 0,-1 1-10 15,2 4-3-15,-1 2-7 0,-4 2-9 0,0-9-8 0,-1 3-4 16,-1-1-4-16,-5-2-9 0,0 3-8 16,-5 0-6-16,2 0-4 0,0-2-5 0,-9 0-3 15,2-2-2-15,-8 0-4 0,4 1-6 0,-4-1-3 0,-1 0-11 16,-6 1-22-16,-7 3-31 0,10-9-30 0,-4 1-37 15,4-8-50-15,-3 8-189 0,8-13-365 0,-5 0 161 16</inkml:trace>
        </inkml:traceGroup>
        <inkml:traceGroup>
          <inkml:annotationXML>
            <emma:emma xmlns:emma="http://www.w3.org/2003/04/emma" version="1.0">
              <emma:interpretation id="{3822BFC7-1036-4C22-878B-96839880475E}" emma:medium="tactile" emma:mode="ink">
                <msink:context xmlns:msink="http://schemas.microsoft.com/ink/2010/main" type="inkWord" rotatedBoundingBox="7837,10180 12931,10145 12939,11315 7845,11350"/>
              </emma:interpretation>
            </emma:emma>
          </inkml:annotationXML>
          <inkml:trace contextRef="#ctx0" brushRef="#br0" timeOffset="155116.35">7031 9759 179 0,'0'0'178'16,"0"0"-10"-16,0 0-14 0,0 0-11 0,0 0-14 15,0 0-13-15,0 0-10 0,0 0-7 0,0 0-8 16,0 0-5-16,0 0-5 0,0 0-6 0,0 0-1 16,-43 15-5-16,34-10-7 0,-5 3-3 0,-2-5-1 15,1 6-9-15,-5-1-3 0,7-1-7 0,-6 2-2 16,2-2-7-16,-2-1-1 0,0 3-1 0,-1-1-3 15,4-1-1-15,-1 0-3 0,4-1-3 0,-2-1-2 16,2 2-2-16,2 0 0 0,2-4-1 0,2 4-4 16,7-7 1-16,-12 7 2 0,4-1-2 0,8-6 1 0,-6 8-6 15,6-8-1-15,0 0 3 0,0 0-1 16,8 19-1-16,4-14 2 0,1 2 0 0,1-1-2 16,3 0-1-16,7 3 3 0,-1 0-12 0,2-2 12 0,-1-2-4 15,4 3 1-15,-2-2-2 0,0 1 2 0,4-1 0 16,-1-1-4-16,-4 2-2 0,2 0 8 0,-11-3-6 15,4-1-1-15,-1 2 0 0,0 0 4 0,1 0-3 16,-1 0 0-16,1-2-2 0,-7 2 4 0,2 1-2 16,-8-4 0-16,5-1 0 0,-1 7 2 0,-2-6-4 15,1 3 5-15,-1 1-3 0,-9-6-9 0,13 8-7 16,-5-5-7-16,-8-3-8 0,9 7-11 0,-9-7-9 16,6 3-19-16,-6-3-18 0,10 6-13 0,-10-6-17 15,0 0-43-15,0 0-132 0,0 0-318 0,0 0 142 16</inkml:trace>
          <inkml:trace contextRef="#ctx0" brushRef="#br0" timeOffset="155400.88">6785 10142 50 0,'-8'7'165'0,"8"-7"-14"0,0 0-6 15,0 0-9-15,0 0-9 0,23 16-3 0,-13-13-10 16,7 2-1-16,-4 0-8 0,6-2-9 0,1-1-6 16,2 0 1-16,-3-2-5 0,10 6-2 0,1-2-4 15,2-4-13-15,-3 4 3 0,-2-3-3 0,4 3-5 16,2-3-7-16,-6 3-8 0,1-4-5 0,-1-2-2 16,4 4-3-16,-4-1-7 0,-2 3 1 0,-2-3-7 0,-1 0-15 15,-6 3-10-15,1-4-19 0,-1 0-14 0,-2 3-22 16,-2-3-15-16,4 4-19 0,-6-1-20 15,-10-3-20-15,17-3-48 0,-17 3-97 0,16-4-298 0,-7 1 133 16</inkml:trace>
          <inkml:trace contextRef="#ctx0" brushRef="#br0" timeOffset="155900.28">8216 9787 148 0,'-3'-13'178'0,"3"13"-7"0,0 0-10 0,-2-16-9 16,2 16-5-16,-11-10-14 0,8 4-8 0,3 6-9 16,-9-10-7-16,9 10-7 0,-13-6-5 0,5 0-10 15,8 6-2-15,-19-4-10 0,10 1-5 0,9 3-5 16,-19 0-6-16,5 0-1 0,4 4-5 0,10-4-4 16,-23 6-3-16,8-2-4 0,-1 3-4 0,3 1 2 15,1-2-3-15,-2 3-3 0,1 2-8 0,2-2-3 16,-1 1-1-16,-1 3 5 0,4-1-5 0,-1 1-3 15,-1-2-1-15,2 6 0 0,3-7 2 0,-1 5-6 16,1-1-2-16,-2-1 1 0,-1 0-2 0,6 2 1 0,0-4 0 16,3 3-2-16,0-4 1 0,0-10 2 15,0 24-8-15,3-10 6 0,0-2-2 0,5 0-1 16,1 0 1-16,0-1 1 0,1 0-3 0,4-3 3 0,-1 0-2 16,5 2 1-16,-5-3-6 0,7 0 4 0,-4-1 0 15,4-1-4-15,-7 1-20 0,6 0-23 16,-4-1-21-16,3 1-28 0,2-2-14 0,-8 0-25 0,4 0-33 15,-3-2-56-15,1-4-128 0,4 1-374 0,-5-2 165 16</inkml:trace>
          <inkml:trace contextRef="#ctx0" brushRef="#br0" timeOffset="156201.82">8466 10119 1 0,'0'0'196'16,"0"0"-9"-16,0 0-3 0,0 0-1 0,0 0-6 0,13-1-5 16,-13 1-5-16,0 0-1 0,9-7-12 0,-9 7-4 15,0 0-9-15,7-8-9 0,-7 8-12 0,3-9 4 16,-3 9-4-16,6-10-4 0,-6 10-15 0,0 0-1 16,2-18-9-16,-2 18-1 0,0-11-14 0,0 11-6 15,0 0-12-15,1-13-2 0,-1 13-4 0,0 0-10 16,0 0 1-16,-3-14-5 0,3 14-7 0,0 0-8 15,0 0-14-15,0 0-9 0,-12-5-21 0,12 5-17 16,0 0-27-16,0 0-19 0,0 0-23 0,0 0-25 16,-26 15-24-16,26-15-37 0,-9 8-236 0,9-8-465 15,-3 7 205-15</inkml:trace>
          <inkml:trace contextRef="#ctx0" brushRef="#br0" timeOffset="156924.15">9389 9534 5 0,'-3'-13'187'15,"0"3"-16"-15,0-4-25 0,-3 2 1 0,-2-1-16 16,-4 2-9-16,5 2-12 0,-5-2-8 0,-1 4-4 16,-1-3-2-16,-1 3-7 0,-3 0-7 0,3 2-3 15,-4 3-7-15,3-2-3 0,-1 4-10 0,-2 0-6 16,4 1-4-16,-3 3-4 0,0 2-2 0,2 0-5 0,-1 1-3 16,4 1-2-16,-1 6-6 0,1-4 2 15,1 5-1-15,3 2-6 0,2 4 2 0,-1 2-4 16,2 1-1-16,0 2-2 0,3 1 2 0,3-2-2 0,0 6-3 15,3-3 6-15,0 0-4 0,2 7 2 0,-1-7-5 16,4 8-4-16,1-1 5 0,-3-8-4 16,1 1 2-16,-1 0 0 0,2 0 1 0,0-2 2 0,-2 1-2 15,-1 0 5-15,-2-3 1 0,3 2-1 0,-3-2-1 16,1-1-3-16,2 2 3 0,0-4-2 0,-3 1 1 16,-3-5-3-16,2 0 1 0,1 1-3 0,-3-5 1 15,6 1 0-15,-6-1-2 0,3 2-3 0,-3-6 3 16,1 3 0-16,2-1-2 0,-3-11-6 0,3 17-18 15,-3-10-18-15,0-7-18 0,3 17-17 0,-3-17-24 16,0 11-17-16,0-11-25 0,0 0-30 0,-4 11-174 16,4-11-366-16,0 0 161 0</inkml:trace>
          <inkml:trace contextRef="#ctx0" brushRef="#br0" timeOffset="157167.88">8929 10045 47 0,'0'-14'235'0,"0"14"-16"0,14-8-13 16,-7 2-18-16,2 2-16 0,9-2-15 0,-3 2-12 16,4 1-17-16,2 2-14 0,3-1-10 0,4 2-13 15,2 2-3-15,3-2-9 0,-5 1-9 0,-1 3-8 16,6-1-6-16,-8 1-9 0,4 0-11 0,-2-1-23 15,1 2-21-15,-3 2-24 0,-5-2-22 0,-2-1-28 16,1 2-43-16,-3-5-49 0,1 1-123 0,-1-1-322 16,2 2 142-16</inkml:trace>
          <inkml:trace contextRef="#ctx0" brushRef="#br0" timeOffset="157465.72">9884 9823 47 0,'-18'-4'222'0,"18"4"-18"0,-18 0-14 0,18 0-9 16,-24 4-13-16,8 2-8 0,1 1-5 0,0-1-14 15,-3 2-14-15,5 3-9 0,-1-3-12 0,1 4-7 16,1 0-12-16,-2 0-6 0,5 1-6 0,-1 2-8 15,4-2-6-15,2 2-5 0,-2 2-5 0,0-2-7 16,6-1-1-16,-2 2-4 0,4 0-3 0,-2-2-2 16,6 3-8-16,-3-3-17 0,1 3-25 0,2-8-20 15,0 6-19-15,1-4-21 0,-1 2-14 0,3-6-18 16,5 0-20-16,2 3-28 0,-1-7-171 0,-6-3-355 16,10 0 157-16</inkml:trace>
          <inkml:trace contextRef="#ctx0" brushRef="#br0" timeOffset="157901.99">10060 10006 94 0,'7'-7'207'15,"-7"7"-11"-15,0 0-18 0,0 0-20 0,0 0-16 16,11-3-14-16,-11 3-15 0,0 0-9 0,0 0-5 16,0 0-9-16,0 0-10 0,9 19-5 0,-6-12-8 15,-3-7-3-15,6 12-6 0,-6-12-8 0,1 15-5 16,1-5-11-16,-1 0 0 0,-1-10-1 0,3 15-2 15,-3-15-1-15,3 13-3 0,0-6-2 0,-3-7-1 16,2 14-3-16,-2-14-3 0,1 8-3 0,-1-8-3 16,0 0 5-16,4 8-3 0,-4-8-1 0,0 0-3 15,0 0-8-15,14 2-3 0,-14-2 0 0,0 0-6 0,21-9-4 16,-14 3-5-16,4 0-6 0,-2-5-5 0,3 3-1 16,-5-3 4-16,8-1 0 0,-2 0 0 15,1 3-10-15,-2-4 14 0,1 2 0 0,1-2 2 0,-1 2 0 16,0-1 6-16,-1 2 7 0,2 1 6 0,-2 1 9 15,-5 1 7-15,2 0 4 0,-1 3 4 0,1-1-2 16,-9 5-3-16,13-7 1 0,-13 7-4 0,13-1-2 16,-13 1-2-16,0 0 1 0,17 6 5 0,-17-6 1 15,10 9 2-15,-7-4-2 0,3 2-1 0,-3 1 1 16,2 3-5-16,-1-2 2 0,1 1-4 0,-1 2-5 16,1 0 3-16,-1 3 3 0,-3-5-5 0,2-3 4 15,0 4-3-15,-3-11-2 0,3 20-13 0,0-10-14 16,-1-2-20-16,-2-8-22 0,1 15-20 0,-1-15-17 15,2 9-25-15,-2-9-13 0,4 8-176 0,-4-8-337 16,0 0 149-16</inkml:trace>
          <inkml:trace contextRef="#ctx0" brushRef="#br0" timeOffset="158159.76">10888 9773 129 0,'14'4'217'0,"-3"3"-13"0,-4-1-11 0,7 5-11 16,-5 0-10-16,4 2-11 0,4 5-6 0,-3 2-12 15,0 2-10-15,-1-2-15 0,4 4-2 0,-7 1-15 16,1-3-10-16,-4 5-9 0,-1-2-3 0,0 2-11 16,-3 2-6-16,-2-3-3 0,-1 2-2 0,-1 8-9 15,-2-10-3-15,-1 8-25 0,-5-6-26 0,-5 5-31 16,-8-4-31-16,-2 2-46 0,2-9-55 0,-1-2-205 0,-1-5-405 15,-3-4 180-15</inkml:trace>
          <inkml:trace contextRef="#ctx0" brushRef="#br0" timeOffset="162859.11">11721 10220 9 0,'0'0'160'0,"0"0"3"0,15-5-7 0,-15 5 7 16,12-1-6-16,-12 1-11 0,0 0-2 0,13 0-6 15,-13 0-12-15,0 0-10 0,0 0-1 0,14 8-5 16,-14-8-9-16,1 11-5 0,-1-11 0 0,0 14-6 15,0-3-4-15,0-11-9 0,-9 24-3 0,3-10-7 16,-1 1-6-16,-5 0-7 0,-1 3-6 0,-4-1-5 0,-1-1-3 16,0 1-1-16,1 1-3 0,3-5-17 0,-1 0-15 15,2-1-15-15,-2 2-13 0,1-4-18 16,3 3-18-16,-1-2-9 0,3 0-22 0,3-2-10 0,0-1-15 16,6-8-15-16,-5 14-38 0,5-14-151 15,0 0-347-15,12 13 153 0</inkml:trace>
        </inkml:traceGroup>
        <inkml:traceGroup>
          <inkml:annotationXML>
            <emma:emma xmlns:emma="http://www.w3.org/2003/04/emma" version="1.0">
              <emma:interpretation id="{AC8D4F88-4292-4849-956A-4B1BA20FB08D}" emma:medium="tactile" emma:mode="ink">
                <msink:context xmlns:msink="http://schemas.microsoft.com/ink/2010/main" type="inkWord" rotatedBoundingBox="14492,10581 16120,10570 16123,10907 14495,10918"/>
              </emma:interpretation>
            </emma:emma>
          </inkml:annotationXML>
          <inkml:trace contextRef="#ctx0" brushRef="#br0" timeOffset="164003.24">13369 9978 145 0,'0'0'181'0,"0"0"-15"0,0 0-17 16,-15 0-11-16,15 0-7 0,0 0-14 0,-12 8-4 16,12-8-11-16,-6 6-7 0,6-6-8 0,-3 12-5 15,3-12-4-15,0 0-1 0,6 20-7 0,-3-10-3 16,5-3-4-16,2 4-4 0,4-2-7 0,-2 2-5 15,3 0 0-15,7 1-7 0,0-3-5 0,5 1 0 16,-3-3-4-16,1 0-3 0,2 1-1 0,0-5-3 16,-2 0-2-16,1 1-5 0,-1 0-2 0,-7-2 3 15,7-4-3-15,-5 2-2 0,-2-4-2 0,-2 3 1 0,0-2-2 16,-2 0 0-16,-4 0-1 0,1-1-2 0,-2-1-3 16,1-1-1-16,-1 0-6 0,3-2-1 0,-5 2-2 15,-2-5-4-15,-2 0 5 0,1 1-2 0,-1-5-4 16,-3 2 1-16,-1 0 0 0,-1-2 2 0,1 1 0 15,-5-1-1-15,-2 2 1 0,3 0 2 0,-6-3-3 16,2 7 0-16,-4-5 0 0,1 4 1 0,-3-1 5 16,-2 4-1-16,3-3-1 0,-4 3-1 0,1 2-5 15,-2 3 3-15,-1-3 8 0,1 3-2 0,0-1-2 16,-1 3-5-16,-4 0-14 0,2 3-1 0,-2-1-14 16,6 3-6-16,-1-5-14 0,0 6-5 0,4-1-5 0,1 1-12 15,7-2-11-15,-4 0-16 0,4 2-43 16,7-6-103-16,-6 7-273 0,6-7 121 0</inkml:trace>
          <inkml:trace contextRef="#ctx0" brushRef="#br0" timeOffset="164649.61">14700 9825 153 0,'10'-6'190'0,"-10"6"-11"16,6-5-15-16,-6 5-8 0,0 0-17 0,10-6-13 15,-10 6-11-15,0 0-15 0,0 0-10 0,0 0-4 0,0 0-2 16,0 0-5-16,0 0 0 0,0 0-8 0,0 0 1 15,-38 17-5-15,24-10-1 0,-10 3 1 0,8-2-4 16,-8 2-5-16,2 0-4 0,1 1-6 0,-3 0 0 16,2 1-8-16,-2 0-5 0,7-2-3 0,-5 1 1 15,6-1-7-15,-2 0-2 0,1-1-1 0,4-2-3 16,1 2-1-16,-2 0-3 0,4-3-1 0,3 1-3 16,-2 0-2-16,3-1 0 0,0 0 0 0,6-6-1 15,-11 11-3-15,11-11-2 0,-4 11 5 0,4-11-4 0,0 0 0 16,0 0 6-16,4 14-4 0,-4-14-1 15,11 10-1-15,-2-7 5 0,1 1-5 0,2-3-1 16,1 6-1-16,2-6-1 0,5 0 1 0,5 3 0 0,-7 1 1 16,7 1-3-16,1-6 2 0,2 0-3 0,-1 2 2 15,3-1-1-15,10 2 0 0,-15-2-2 16,4 1 3-16,-4-1 0 0,2 2-3 0,-8-2 1 0,7-1-1 16,-9 3 5-16,3-2-3 0,-1-1-2 0,-1 2 2 15,-4-2 0-15,0 0-2 0,0 4-1 0,-4-3 1 16,-10-1 0-16,15 2-8 0,-15-2-13 0,14 4-10 15,-14-4-15-15,12 4-12 0,-12-4-15 0,6 5-13 16,-6-5-21-16,0 0-25 0,10 1-36 0,-10-1-173 16,0 0-370-16,0 0 164 0</inkml:trace>
        </inkml:traceGroup>
        <inkml:traceGroup>
          <inkml:annotationXML>
            <emma:emma xmlns:emma="http://www.w3.org/2003/04/emma" version="1.0">
              <emma:interpretation id="{FF03B0E0-2BB8-4F9A-B66F-F897527191F2}" emma:medium="tactile" emma:mode="ink">
                <msink:context xmlns:msink="http://schemas.microsoft.com/ink/2010/main" type="inkWord" rotatedBoundingBox="16742,10286 18966,10271 18969,10846 16746,10861"/>
              </emma:interpretation>
            </emma:emma>
          </inkml:annotationXML>
          <inkml:trace contextRef="#ctx0" brushRef="#br0" timeOffset="165449.08">15951 9829 16 0,'0'0'200'16,"0"0"-14"-16,-11-17-8 0,11 17-12 0,-12-4-13 0,12 4-7 15,0 0-11-15,-17-3-9 0,17 3-5 0,-17-1-8 16,17 1-8-16,-21-3-5 0,9 6-3 0,12-3-8 0,-27 4-4 16,14-1-3-16,-5 0-2 0,3 2-9 0,-1 1-7 15,1-1-6-15,0 1-2 0,-1 0-6 16,1 1-5-16,3 0-2 0,-3-1-5 0,1 2-3 0,1 2-4 15,1-2-1-15,-1 2-5 0,5 0-2 0,1-2 0 16,-1 0-1-16,2 3-3 0,0-2 1 0,2-2-4 16,4-7 0-16,-5 17-5 0,2-9 0 0,3-8 0 15,0 20 1-15,3-12-3 0,0 3 5 0,8-2-2 16,-4-2-1-16,5 3-3 0,3-2 2 0,2 2-1 16,0-3 3-16,9-1-6 0,-1-1 3 0,2 1-1 15,3-3 1-15,3 1-4 0,-2 0 2 0,11-4-3 16,-11 1 1-16,0-1-2 0,-2-1 2 0,-4-3-2 15,2 4 0-15,-11 0 0 0,2-4 1 0,2 3-11 16,-6-4-13-16,4 2-5 0,-4-1-10 0,-2 3-16 16,-2-2-17-16,1-1-9 0,-11 4-24 0,16-10-22 15,-10 7-21-15,0-3-31 0,-6 6-199 0,7-11-405 16,-2 4 180-16</inkml:trace>
          <inkml:trace contextRef="#ctx0" brushRef="#br0" timeOffset="165990.9">16932 9664 170 0,'0'0'196'0,"0"0"-9"0,0 0-9 16,0 0-14-16,0 0-6 0,0 0-11 16,-37 11-8-16,23-5-9 0,0 1-9 0,-1-2-2 0,0 3-10 15,0-3-5-15,-2 5-9 0,1-2-8 0,-2 0-7 16,0 2-4-16,-1-2-12 0,5 0-7 0,-1 3-6 15,1-3-2-15,-4 2-6 0,3 0 0 0,1 0-9 16,1-3 0-16,-1 4-6 0,3-4-2 0,-1 3-3 16,4-5 1-16,-1 4-5 0,3-4 0 0,0 1-2 15,6-6 0-15,-9 11-3 0,9-11 0 0,-6 10 0 16,6-10-1-16,-3 10-2 0,3-10-1 0,0 0 1 16,0 0-1-16,14 17-3 0,-4-14 0 0,-1 1 1 15,8-2-1-15,-1 3-2 0,0-1 2 0,2-2-4 16,5 0 1-16,1 1 2 0,-5 1 0 0,6-1-1 15,1 0 1-15,-7 1-6 0,6-1 3 0,-1 0-2 16,-4-2 3-16,-3 2-3 0,0-1 1 0,2 0-4 0,-1-1 4 16,0 3 0-16,-3-1-2 0,-2-1-1 0,1 0 3 15,-2 2-4-15,-3 0-6 0,-9-4-13 16,19 4-13-16,-11 0-14 0,-1-1-17 0,-7-3-15 0,10 4-13 16,-10-4-12-16,9 7-26 0,-9-7-26 0,8 3-61 15,-8-3-120-15,0 0-367 0,0 0 163 0</inkml:trace>
          <inkml:trace contextRef="#ctx0" brushRef="#br0" timeOffset="166489.94">17512 9787 49 0,'0'0'198'0,"21"0"-24"16,-21 0-2-16,9-6-15 0,-3 1-6 0,-6 5-8 0,13-4-11 16,-5-2-7-16,1-2-10 0,-2 3-11 0,1 0-3 15,1-1-3-15,3-4-4 0,-3 2-7 0,3-4-8 16,-1 1-9-16,3-2-2 0,-2 0-3 0,1 2-6 15,-2-3-1-15,1 2-1 0,-2-3-9 0,-1 1 1 16,1 2-5-16,-2 0-5 0,1 0 1 0,-2 2-5 16,-1 3 0-16,2-2 2 0,-4 2-3 0,-4 7 0 0,8-11 3 15,-2 6 2-15,-6 5-4 0,6-10 0 16,-6 10-7-16,0 0-2 0,0 0-4 0,6-7-5 16,-6 7 0-16,0 0-5 0,0 0-1 0,0 0 1 0,0 0-2 15,-18 24-2-15,10-16 1 0,1 4-4 16,1 3 6-16,-2 3-3 0,2 0 4 0,-1 2-3 15,2 2 2-15,-1 3 0 0,5-2 1 0,-3 1 0 0,2-3 1 16,4 5-1-16,-2-1-1 0,3-2-1 0,-2-2-2 16,0 0-1-16,2-5 3 0,2 2-3 0,-2-1 4 15,0 1-2-15,3-3 1 0,-2-2-2 0,-1 3 1 16,3-4-13-16,-3 2-14 0,0-3-28 0,-1-3-19 16,2 1-36-16,2 1-19 0,-3-1-34 0,2-2-45 15,-5-7-231-15,6 9-465 0,-6-9 205 0</inkml:trace>
        </inkml:traceGroup>
      </inkml:traceGroup>
    </inkml:traceGroup>
    <inkml:traceGroup>
      <inkml:annotationXML>
        <emma:emma xmlns:emma="http://www.w3.org/2003/04/emma" version="1.0">
          <emma:interpretation id="{438E3FAA-CE3B-4A83-9DDB-9C2A5040580A}" emma:medium="tactile" emma:mode="ink">
            <msink:context xmlns:msink="http://schemas.microsoft.com/ink/2010/main" type="paragraph" rotatedBoundingBox="3302,11816 31240,11012 31354,14994 3416,1579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792B7FE-F774-4E48-8261-960971BA6224}" emma:medium="tactile" emma:mode="ink">
              <msink:context xmlns:msink="http://schemas.microsoft.com/ink/2010/main" type="line" rotatedBoundingBox="3302,11816 31240,11012 31300,13118 3362,13922"/>
            </emma:interpretation>
          </emma:emma>
        </inkml:annotationXML>
        <inkml:traceGroup>
          <inkml:annotationXML>
            <emma:emma xmlns:emma="http://www.w3.org/2003/04/emma" version="1.0">
              <emma:interpretation id="{B1A8802D-5D6B-4DD0-BE46-17DC9F37C008}" emma:medium="tactile" emma:mode="ink">
                <msink:context xmlns:msink="http://schemas.microsoft.com/ink/2010/main" type="inkWord" rotatedBoundingBox="3315,12258 6186,12175 6220,13379 3349,13461"/>
              </emma:interpretation>
            </emma:emma>
          </inkml:annotationXML>
          <inkml:trace contextRef="#ctx0" brushRef="#br0" timeOffset="180295.91">3438 12031 131 0,'0'0'137'0,"0"0"-8"16,0 0-10-16,0 0-5 0,0 0-7 0,0 0-5 15,-13 0-9-15,13 0-9 0,0 0-7 0,0 0-10 16,0 0 0-16,0 0-11 0,0 0 1 0,0 0-5 16,0 0-3-16,43-4 4 0,-28 3-7 0,0-1-2 15,12 1 0-15,4-2-4 0,-3 2 0 0,4 1-2 16,9-2 3-16,3 1-7 0,-3-2-1 0,4 7-3 15,-2-8 2-15,2 4 0 0,3 0 2 0,-2-1-2 16,-1 1-2-16,-1 0-1 0,4 0-5 0,-2-1-1 16,-1 2-3-16,-3-1-1 0,-2-1 0 0,-1 0-5 15,-6 1 0-15,-5-4 1 0,0 4-6 0,-1 0-1 16,-7 0-1-16,-1 0 1 0,0 0 0 0,-2 0-3 0,2 4 3 16,-5-8-3-16,-1 8-1 0,-13-4-1 15,18-4 1-15,-8 8-6 0,-10-4 0 0,14 0-5 0,-14 0-7 16,0 0-5-16,15 1-5 0,-15-1-13 0,0 0-11 15,0 0-9-15,0 0-18 0,0 0-4 0,0 0-11 16,0 0-18-16,0 0-16 0,0 0-144 0,0 0-289 16,0 0 127-16</inkml:trace>
          <inkml:trace contextRef="#ctx0" brushRef="#br0" timeOffset="179722.48">3677 11490 19 0,'12'-3'116'0,"-12"3"-7"0,0 0 3 15,0 0-17-15,0 0-13 0,6-6 1 0,-6 6 1 16,0 0-10-16,0 0-4 0,0 0 3 0,0 0-5 16,7-5 0-16,-7 5-1 0,0 0-2 0,0 0-9 15,0 0-5-15,0 0-2 0,0 0-1 0,0 0-4 16,0 0-8-16,0 0-2 0,0 0-6 0,0 0 6 16,0 0 2-16,0 0-2 0,0 0 5 0,5 24 0 15,-5-24-4-15,1 12 4 0,1-4-5 0,-1 3 2 0,-1-11-1 16,4 18-2-16,1-11-4 0,-1 3 2 0,-1-2 0 15,0 3-1-15,-3-11 2 0,9 16-1 0,-6-6 1 16,2 1-8-16,-2-4 2 0,1 4 1 0,-1-4-12 16,2 1 2-16,-5-8-1 0,7 15-4 0,-1-10 4 15,-6-5 0-15,8 10-3 0,-5-3 0 0,-3-7-4 16,3 8 0-16,-3-8 2 0,6 6 0 0,-6-6-4 16,0 0 2-16,0 0-3 0,4 10 2 0,-4-10-9 15,0 0 9-15,0 0 1 0,0 0-3 0,0 0 7 16,0 0-5-16,0 0-4 0,0 0 3 0,0 0 0 15,0 0-2-15,0 0 3 0,0 0-3 0,0 0-2 16,0 0 2-16,3-27-4 0,-3 27-1 0,4-15 3 0,-1 7-8 16,-3 8-7-16,6-16-2 0,-1 8-1 0,-2-2-1 15,3 0 2-15,-2-3-6 0,2 4 1 0,2 0 1 16,-1-2-1-16,1 0 5 0,-1-2-1 0,1 6-2 16,-2-4 1-16,1 2 5 0,-1 4-1 0,-2-5 2 15,4 4 0-15,-8 6 1 0,10-11 2 0,-2 4-2 16,-1 3 4-16,-7 4-1 0,15-12 1 0,-10 9-3 15,2-3 2-15,-7 6 0 0,13-7 0 0,-7 3 0 16,-6 4 4-16,15-6 4 0,-9 2-1 0,-6 4 3 0,15-3 2 16,-15 3 1-16,14 2-5 0,-14-2 0 0,16 0-1 15,-16 0 5-15,13 4 5 0,-13-4 2 16,14 8 0-16,-8-4 1 0,-2 3 1 0,5-2 2 0,-1 0 1 16,-5 5-1-16,1-3-3 0,2 0 6 15,-1 4-2-15,-1-2-6 0,2 0 0 0,0 1-1 16,-1 0 1-16,-1 0-4 0,6 1 3 0,-7 3-7 0,2-7 6 15,-1 3 0-15,4 0-3 0,-5 5 3 0,1-2-5 16,1-4 2-16,-2 2 3 0,1-2-4 0,-2-2 3 16,2 6-5-16,-1-6-1 0,-3-7 3 0,6 20-10 15,-4-11-9-15,2 1-21 0,-2 0-17 0,-2 0-19 16,1 1-36-16,4 1 0 0,-4-3-26 0,2 1-17 16,0 1-161-16,-3-11-335 0,3 14 147 0</inkml:trace>
          <inkml:trace contextRef="#ctx0" brushRef="#br0" timeOffset="180775.05">4027 12110 139 0,'0'0'165'0,"0"0"-13"0,0 0-17 16,-7 6-5-16,7-6-11 0,0 0-2 0,-6 9-6 15,6-9-5-15,-6 11-2 0,3-2-3 0,3-9-2 16,-9 15-5-16,4-6-4 0,1 0-5 0,-1 0-4 16,1-2-6-16,-2 7-6 0,2-3-7 0,-1-1 1 15,4 1-4-15,1-11-2 0,-8 17-9 0,4-8-2 16,4-9-5-16,-2 20-4 0,2-11-3 0,0-9-1 15,0 12-3-15,0-12 0 0,0 10-8 0,0-10 2 16,5 16-2-16,-2-11 1 0,-3-5-5 0,13 8 0 16,-3-6-2-16,-1 2 0 0,3-2-1 0,3-1-3 15,2 3 0-15,-1-4 1 0,2 3-2 0,-2-3-4 0,2 3-8 16,0-2-16-16,2 2-10 0,-3-3-14 16,3 1-19-16,-2-1-12 0,0 2-10 0,-2-1-14 0,3-1-16 15,-5 0-14-15,-2 0-27 0,-12 0-173 0,21-3-353 16,-9 2 156-16</inkml:trace>
          <inkml:trace contextRef="#ctx0" brushRef="#br0" timeOffset="181066.28">4379 12249 141 0,'0'0'162'0,"0"0"-14"0,0 0-14 0,0 0 3 16,0 0-6-16,0 0-6 0,0 0 4 0,-16 22 2 16,16-22-12-16,-9 18-3 0,3-10 1 0,3 2-12 0,-2 3-7 15,-2 1-4-15,1 0-7 0,3 2 0 0,-4-1-2 16,1 0-6-16,0-2-5 0,0 1-6 16,-2 0-4-16,2 3-6 0,0-4-8 0,2 3-2 0,1-5-6 15,0 1-3-15,0-2-4 0,-3 2-2 0,3-4-4 16,0 3 0-16,3-11-2 0,-3 19-3 0,-2-12-5 15,5-7-2-15,-3 16 3 0,3-16-12 0,-3 13-17 16,3-13-17-16,0 0-16 0,6 18-20 0,-6-18-12 16,5 12-17-16,-5-12-20 0,10 7-24 0,-1-6-35 15,-9-1-196-15,21-3-395 0,-21 3 176 0</inkml:trace>
          <inkml:trace contextRef="#ctx0" brushRef="#br0" timeOffset="181563.29">4995 12006 154 0,'0'0'208'0,"3"-13"-3"0,-3 13-8 0,0 0-8 16,0 0-8-16,0 0-10 0,0 0-9 0,0 0-8 15,0 0-10-15,0 0-3 0,0 0-9 16,0 0-3-16,0 0-10 0,0 0-5 0,0 0 2 0,0 0-9 16,0 0-3-16,0 0 1 0,0 0-1 0,0 0 1 15,0 0-8-15,0 0-3 0,0 0-10 16,0 0-7-16,-10-15-7 0,10 15-8 0,0 0-4 0,0 0-4 16,0 0-11-16,0 0-3 0,1-14-4 0,-1 14-5 15,0 0 0-15,6-11-6 0,-6 11-8 0,0 0-2 16,0 0-19-16,3-13-17 0,-3 13-26 0,0 0-27 15,5-7-32-15,-5 7-32 0,0 0-21 0,11-5-23 16,-11 5-35-16,14 0-41 0,-14 0-188 0,12-6-481 16,-12 6 214-16</inkml:trace>
          <inkml:trace contextRef="#ctx0" brushRef="#br0" timeOffset="172320.83">2241 11673 137 0,'0'0'161'0,"0"0"-12"0,-11-5-5 0,11 5-15 0,0 0-6 15,-7-9-12-15,7 9-15 0,0 0 0 16,0 0-15-16,0 0 3 0,-8-11-7 0,8 11-8 0,0 0-8 16,0 0-7-16,0 0-2 0,0 0-2 0,0 0-10 15,0 0-2-15,12-20-3 0,-12 20-6 16,9-6 3-16,-3 0-8 0,-6 6-5 0,18-5 1 0,-11-1-2 15,10 1 3-15,-4 2-6 0,7-1-1 16,-1 2-6-16,-1-2 4 0,3 2 4 0,-2-3-9 0,8 3 1 16,0 1 6-16,0-2-1 0,-2-1 1 0,0 4 1 15,-8-3-1-15,1 3-4 0,-2-1 0 0,0 1-2 16,-5 0 2-16,-11 0-6 0,19 1 2 0,-19-1 0 16,18 3-1-16,-12 1 0 0,-6-4 0 0,8 10 1 15,-8-10 1-15,4 10 2 0,-2-3 3 0,-2-7 0 16,0 0 3-16,-11 25 4 0,7-15-2 0,-2 2 2 0,-3-1 4 15,0 0-5-15,0 0 1 0,0-2-3 0,0 0-3 16,3 4 1-16,-1-4 2 0,-1 0-4 16,1-3 2-16,1 4-1 0,-2-2-1 0,2-1-2 0,0 1 0 15,6-8 1-15,-12 9-3 0,9-4 0 0,3-5-1 16,-6 7 0-16,6-7 0 0,-7 6-1 0,7-6 1 16,0 0-5-16,0 0 5 0,-9 11-1 0,9-11-1 15,0 0-3-15,0 0 4 0,0 0-4 0,0 0 2 16,0 0-3-16,0 0 3 0,0 0-6 0,0 0 5 15,0 0-3-15,0 0 3 0,0 0-5 0,0 0 4 16,0 0-1-16,0 0-2 0,18 7-2 0,-18-7 3 16,0 0 2-16,19 0 2 0,-19 0-4 0,15 0 0 0,-4 0 1 15,-11 0-1-15,15 0-1 0,-15 0 3 16,17 2-3-16,-17-2 1 0,17 2-1 0,-10 0 1 16,-7-2 0-16,18 1-3 0,-10 3-3 0,-8-4 9 0,13 3-3 15,-7 3 0-15,-6-6-3 0,13 6 4 0,-7-3-2 16,-6-3 0-16,12 13 0 0,-9-7-1 0,3-1 0 15,-6-5 0-15,8 14 2 0,-4-8 0 0,-1 3 0 16,2 0 3-16,-5-9-4 0,4 15 2 0,-1-6-4 16,-1 1 3-16,-2-10 0 0,4 18 0 0,-2-7 0 15,1-4 7-15,-3-7-2 0,-5 20 7 0,5-5 0 16,-1-6-1-16,1-9 3 0,-6 18 2 0,1-5 1 16,-1 2 1-16,3-6 1 0,-4 1 1 0,2 2 0 0,-1-1-3 15,0 0 3-15,-1-1-3 0,1-2 0 0,0 2 1 16,-3 1 3-16,2-1 3 0,-4 0 0 15,4-6 0-15,-7 3 1 0,5-2 3 0,-1 4-3 0,-4-6 0 16,1 1-1-16,0 3-2 0,-2-4 2 0,0 1-2 16,-5-1 1-16,4 0 0 0,1-5-2 0,-4 2 1 15,-1 0 0-15,1-1-6 0,-5-2 3 0,0-1-1 16,5-3 1-16,-1 3-2 0,-2-6 0 0,4 4-5 16,2-1-4-16,-7-5 7 0,8 1-4 0,2 3-1 15,0-1-3-15,1-4 4 0,3 4-3 0,1-4 1 16,-1 3-2-16,6 0-3 0,-4-1 1 0,4 0-3 15,3 11-12-15,-2-18-12 0,2 18-12 0,5-15-10 16,-2 7-23-16,-3 8-6 0,10-10-16 0,-4 6-8 0,-6 4-11 16,17-1-18-16,-17 1-11 0,21 1-26 15,-11 2-30-15,2-2-187 0,3-1-410 0,0 3 181 16</inkml:trace>
        </inkml:traceGroup>
        <inkml:traceGroup>
          <inkml:annotationXML>
            <emma:emma xmlns:emma="http://www.w3.org/2003/04/emma" version="1.0">
              <emma:interpretation id="{506EE177-941F-48B1-A483-F5BF06C55E9A}" emma:medium="tactile" emma:mode="ink">
                <msink:context xmlns:msink="http://schemas.microsoft.com/ink/2010/main" type="inkWord" rotatedBoundingBox="6707,12005 10144,11906 10183,13267 6746,13365"/>
              </emma:interpretation>
            </emma:emma>
          </inkml:annotationXML>
          <inkml:trace contextRef="#ctx0" brushRef="#br0" timeOffset="182448.73">5566 11922 149 0,'15'-9'164'0,"-9"4"-11"0,5-1-8 0,-2-2-11 0,4 1-10 15,0-3-8-15,4 0-6 0,-1 1-5 16,-1 0-8-16,3-2-7 0,4-2-3 0,-2 2-18 16,2-3 8-16,-5 0-7 0,-4 4-8 0,3-5-8 0,1 0-3 15,1-3-5-15,-2 3-1 0,-2 1-12 16,2-6-4-16,-1 5 4 0,0-3-7 0,-3-4-3 0,1 3-1 15,-1 5-2-15,-5-10 0 0,4 10-5 0,-7-4-5 16,7-5 5-16,2 1-6 0,-10 1 4 0,0 6-2 16,3-9-3-16,-4 6 1 0,1 0 1 15,0 2-1-15,-3 0-2 0,-3-2-2 0,0 3-4 0,1 1 3 16,-1 0-1-16,0 2-3 0,-3-3-3 0,0 8 4 16,2-1-2-16,-5 2 1 0,9 6-5 0,-14-11 1 15,8 7 0-15,-4-1 3 0,10 5-1 0,-22-2 1 16,22 2-2-16,-20 0-1 0,20 0 3 0,-22 2-3 15,11 3 0-15,3-1 3 0,-6 3 1 0,1 3 2 16,-5 8 2-16,4-5 3 0,1 5 0 0,0 2-1 0,1 3 1 16,1 1 0-16,-1 0-3 0,2 4 3 0,2-1-2 15,-1 6 1-15,3-6-3 0,2 12 6 0,1-5-4 16,3 1 3-16,1 2-5 0,-1-8 1 0,5 6 0 16,2-11 2-16,-4 1-5 0,3 0 4 0,5-1-2 15,-2-3 3-15,1-5-3 0,-1 0-6 0,2-3-3 16,-3 0 0-16,6-4 0 0,2 1-4 0,-2-3-4 15,2-2-1-15,4 0 4 0,-1-3-6 0,-3 0-1 16,4-3 3-16,2 1-2 0,5-1-1 0,-2-4-8 16,1 0 13-16,-1 0 3 0,2 2-5 0,-8-1 4 15,-2 1-3-15,2-2 7 0,-4 2 0 0,0 0-2 16,0-3 3-16,-2 4 6 0,-1 0 0 0,5-1-2 16,-7 3 4-16,-10 0 5 0,22-5-2 0,-22 5 3 15,17 0 1-15,-17 0-9 0,19 3 9 0,-5-3 1 16,-14 0 0-16,22 0 3 0,-12 0-5 0,2 4-2 15,-1-4 3-15,1 1 1 0,4-1 0 0,0 0 1 0,-16 0-1 16,23-1 0-16,-4-3 0 0,-5 4-4 16,5-5 2-16,-6 3 1 0,4-2-4 0,-2-2 1 15,1 1-1-15,1-4 2 0,-4 3 4 0,0-4-2 0,-1 2-2 16,-1-3-1-16,-2 0-3 0,1-2 0 0,-4 1 1 16,2-1-2-16,-8-1 1 0,3 0 0 15,-6 0 1-15,-2 0-3 0,-1 2 1 0,-3 0-2 0,-1 1 0 16,-4 0-1-16,-2 0 2 0,4 2-1 0,-4 2-1 15,-4 3 0-15,1-2 1 0,2 5-11 0,1-2-5 16,-3 6-9-16,2-3-6 0,1 3-7 0,1 1-14 16,-1 0-10-16,2 3-16 0,4 2-14 0,-2 0-12 15,-2 1-15-15,8 2-37 0,-4-2-106 0,4 0-282 0,3-3 125 16</inkml:trace>
          <inkml:trace contextRef="#ctx0" brushRef="#br0" timeOffset="182836.34">6561 11907 85 0,'9'5'157'0,"-3"-1"-5"0,-6-4-17 0,13 7-4 16,-7 1-11-16,2-1-9 0,1-1-5 0,-2 1-5 15,2 2-4-15,-1 0-9 0,4 3-3 0,-5-1-6 16,5 3-6-16,-5-1-6 0,2 0 1 0,2 3-5 15,-5 2-5-15,0-3-7 0,4 5 0 0,-4-1-1 16,2-3-10-16,-2 2-1 0,2 2 1 0,-3 4-4 16,1-3-1-16,-3 2 1 0,0 0 2 0,-3-6-5 15,1 3 0-15,2 0 1 0,-6-3 5 0,3 3-4 16,-1 0-1-16,-5-2-5 0,3 0 5 0,-5-1 0 16,0 1-2-16,-3 1 0 0,-1 0 5 0,-1-5-7 15,-4-2 2-15,1-3-6 0,-3-1 1 0,-4 5-4 0,7-6 2 16,-7-2-6-16,1 1 2 0,0 1-3 0,-5-1-2 15,1-5-2-15,7-1 2 0,3-1-3 0,-4-2 0 16,4 0-1-16,-1 3-3 0,4-5-5 0,-5 2-6 16,8-2-18-16,-1 0-16 0,-4-5-11 0,8 3-16 15,-2-2-24-15,1-5-15 0,6 1-19 0,-1 3-28 16,8-8-34-16,-2 4-168 0,5-10-381 0,1 0 168 16</inkml:trace>
          <inkml:trace contextRef="#ctx0" brushRef="#br0" timeOffset="183213.32">7407 11378 45 0,'0'0'194'0,"-17"0"-17"0,17 0-5 16,-25 7-11-16,8 0-5 0,-2 0-9 0,0 3-9 15,-5 5-8-15,1-4-7 0,4 8-4 0,-6-2-7 16,5 1-5-16,-2 5-8 0,3-3-3 0,-2 3-6 16,9 2-10-16,-8 4-1 0,7-5-7 0,3 4-6 15,1 0-2-15,3-2-4 0,3 3-8 0,1 5 0 16,2-9-2-16,5 4-5 0,1-3-4 0,3 3-3 15,1-7-2-15,0 5-3 0,2-3-4 0,5-2-4 0,2-3 2 16,-2 3-3-16,2-4-1 0,0-4-1 16,-2 3-7-16,-1-8-19 0,-2 0-14 0,5 1-23 0,-7-3-21 15,4 0-20-15,-10-1-19 0,11-1-22 0,-7-2-35 16,4-3-48-16,-14 0-162 0,19-7-397 16,-7 0 175-16</inkml:trace>
          <inkml:trace contextRef="#ctx0" brushRef="#br0" timeOffset="183823.81">7750 11458 130 0,'0'0'195'0,"0"-10"-22"15,0 10-6-15,0 0-19 0,0 0-15 0,0 0-13 16,0 0-10-16,0 0-8 0,0 0-12 0,0 0-6 16,0 0-8-16,0 0 6 0,0 0-6 0,0 0-2 15,13 23-3-15,-13-23-5 0,6 11-2 0,-6-11-2 16,0 15 4-16,0-15-7 0,0 15 0 0,0-15-6 15,0 16-6-15,0-16-2 0,0 15-4 0,0-15-3 16,3 12-3-16,-3-12-1 0,0 11-6 0,0-11-4 16,0 0 0-16,3 12-4 0,-3-12-2 0,0 0-2 15,2 9 2-15,-2-9-1 0,0 0-2 0,0 0 3 16,0 0 0-16,0 0 0 0,0 0-5 0,0 0 1 16,0 0 1-16,0 0-3 0,0 0 1 0,0 0-5 15,22-14 1-15,-16 7-5 0,3-5-13 0,-2 3-11 0,-1-1 1 16,2-2-9-16,1 0-3 0,1-3-4 15,3 0 3-15,-4 0-4 0,3 3-1 0,2-3 5 0,-4 3 7 16,2-2 2-16,-1 2 4 0,2 4-1 0,-1-3 4 16,-2 0-1-16,2 2 4 0,-1-1 0 0,-1 5 0 15,-1 1-1-15,-1-2 3 0,-8 6 4 0,16-8-3 16,-10 7 0-16,-6 1 4 0,16-2 1 0,-16 2-2 16,0 0 3-16,18 2-3 0,-18-2 9 0,11 9 1 15,-4-3-3-15,-1 1 3 0,-3 0 4 0,3 3 3 16,-1 0 1-16,1-2 2 0,0 6 1 0,-2-1-3 15,2 0-1-15,0 3-7 0,1-2 9 0,-1 2-3 16,0 0 0-16,0-2 0 0,-1 3 0 0,-2 0-1 16,3 1-13-16,-2-4-19 0,-2 3-11 0,-1-3-37 15,-2 3-34-15,1-6-32 0,0 3-207 0,0-6-373 16,0-8 165-16</inkml:trace>
          <inkml:trace contextRef="#ctx0" brushRef="#br0" timeOffset="184240.25">7653 11902 3 0,'28'-2'171'16,"-28"2"-13"-16,18-4-6 0,-3 0-10 0,1 3-6 16,1-1-12-16,2 0-2 0,6 2-9 0,2-5-4 15,2 3-5-15,0-1-7 0,3 0 3 0,8 0-8 0,-12-1-4 16,2 2-7-16,0 2-7 0,1 0-2 0,-1-2-6 15,1 1-7-15,-4-1-2 0,3 0-7 0,-4 0-4 16,2 1-4-16,-4-3-3 0,-5 3-4 0,6 0-6 16,-5 1-6-16,-1-4 4 0,1 8-2 0,-4-8-7 15,0 4 0-15,-5 4-3 0,1-4-5 0,-12 0-16 16,16 0-13-16,-16 0-12 0,14 2-11 0,-14-2-23 16,6 4-18-16,-6-4-17 0,0 0-26 0,0 0-52 15,0 0-131-15,0 0-333 0,0 0 149 0</inkml:trace>
          <inkml:trace contextRef="#ctx0" brushRef="#br0" timeOffset="184681.14">8048 12041 61 0,'0'0'203'0,"0"0"-14"16,0 0-10-16,0 0-17 0,10 2-19 0,-10-2-11 15,0 0-8-15,0 0-11 0,0 0-4 0,0 0-1 16,0 0-4-16,0 14-4 0,0-14-1 0,0 0-6 15,-4 17-2-15,4-17-2 0,-6 12-7 0,6-12-5 16,-6 14-6-16,6-7-4 0,0-7-3 0,-7 16-7 16,1-8-2-16,3 0-2 0,3-8-4 0,-6 15-3 15,3-8-4-15,3-7-7 0,-5 16 3 0,5-16-5 0,-3 10 0 16,3-10-5-16,0 0 3 0,3 15-3 16,-3-15-2-16,5 9 0 0,-5-9-2 0,12 8 2 0,-2-1-7 15,-1-6 0-15,4 1 2 0,-1 2-5 16,2-2-3-16,5-1 2 0,-2 3-1 0,2-4-3 15,0 0 2-15,-2 2-13 0,-1-2-18 0,3 0-22 0,4 0-21 16,-7-2-25-16,4 2-30 0,-4-4-26 0,0 2-30 16,1-3-49-16,1 2-176 0,-2-5-428 0,-2 1 190 15</inkml:trace>
          <inkml:trace contextRef="#ctx0" brushRef="#br0" timeOffset="184999.91">8454 12105 194 0,'0'0'194'0,"0"0"-11"0,0 0-7 0,0 0-5 16,-23 25-5-16,23-25-12 0,-3 16-9 0,2-10-12 16,-2 4-6-16,3-10-8 0,0 19-5 0,-6-6-11 0,6 2-10 15,-5-1-6-15,1-1-11 0,-1 2-3 0,2-1-13 16,0-1 0-16,3 4-7 0,-4-5-4 15,2 3-3-15,-5 1-6 0,7-2-3 0,-3-1-4 0,0-2-14 16,0 1-23-16,3 1-17 0,-3-4-27 0,2 2-22 16,-2 0-20-16,0-1-26 0,3-10-26 0,0 16-42 15,0-16-155-15,-3 7-367 0,3-7 164 0</inkml:trace>
          <inkml:trace contextRef="#ctx0" brushRef="#br0" timeOffset="185545.03">8864 11315 124 0,'15'22'219'0,"-3"2"-17"0,1-3-10 0,2 14-6 16,1-4-16-16,-2 7-12 0,-4-1-10 16,1-1-15-16,-2 3-10 0,1 2-9 0,-4-2-13 15,-6-1-10-15,6 1-9 0,-6 0-5 0,0-2-10 0,0-1-8 16,-6 4-1-16,-4-7-6 0,2 4-9 0,-7-2-9 15,8-6-29-15,-13 2-28 0,8-4-26 0,-10 2-47 16,6-8-34-16,2-1-51 0,-1-2-146 0,3-2-353 16,-3-3 156-16</inkml:trace>
        </inkml:traceGroup>
        <inkml:traceGroup>
          <inkml:annotationXML>
            <emma:emma xmlns:emma="http://www.w3.org/2003/04/emma" version="1.0">
              <emma:interpretation id="{38777754-E2E7-4238-B255-2505E6C6BD80}" emma:medium="tactile" emma:mode="ink">
                <msink:context xmlns:msink="http://schemas.microsoft.com/ink/2010/main" type="inkWord" rotatedBoundingBox="10874,12142 14594,12035 14612,12660 10892,12767"/>
              </emma:interpretation>
            </emma:emma>
          </inkml:annotationXML>
          <inkml:trace contextRef="#ctx0" brushRef="#br0" timeOffset="187349.68">9993 11399 12 0,'0'0'119'0,"0"0"-6"0,-15 2-7 0,15-2 5 15,0 0-15-15,0 0-3 0,-20 5-7 0,20-5-2 16,-12 7 1-16,12-7-12 0,-13 6-1 0,6 0-1 16,-4-1-9-16,2 0 2 0,-3 1-3 0,3 1-4 15,-4 0-6-15,1 1 2 0,0 1-8 0,-1-2-2 16,2 1-10-16,1 1 2 0,1-4-5 0,-2 2 1 16,2 3-6-16,3-5 1 0,-1 1-4 0,7-6-4 0,-12 13-1 15,9-6 6-15,3-7-13 0,-10 11 0 16,5-5-1-16,5-6 3 0,0 0-1 0,-3 12 0 15,3-12 1-15,0 0-1 0,2 13-1 0,-2-13 2 0,0 0 2 16,9 9 3-16,1-5-4 0,-1 0 1 0,-9-4 1 16,24 3-2-16,-6 2 0 0,-5-2-2 0,7 2 3 15,0-1 4-15,6 3-2 0,-2-3-1 0,1 0 1 16,0 1-3-16,-2 5-2 0,2-4 1 0,-6 1 0 16,-2-3-5-16,2 2 1 0,-2 2 0 0,-2-2-5 15,0 1 5-15,-2 1-1 0,-1-3-2 0,-2 1-3 16,-1 0 3-16,2-2 1 0,-2-1-4 0,0 2 1 15,1 0 5-15,-10-5-9 0,13 8 4 0,-7-6 0 0,-6-2-4 16,9 7 4-16,-9-7 0 0,11 5 2 0,-11-5-6 16,7 6 0-16,-7-6-4 0,0 0-11 15,8 5-5-15,-8-5-15 0,0 0-2 0,6 6-13 0,-6-6-8 16,0 0-17-16,0 0-17 0,0 0-14 0,0 0-15 16,0 0-149-16,0 0-293 0,0 0 130 0</inkml:trace>
          <inkml:trace contextRef="#ctx0" brushRef="#br0" timeOffset="187647.36">9747 11816 24 0,'-9'0'159'0,"9"0"-11"16,0 0-17-16,0 0-4 0,-12 2-14 0,12-2-6 15,0 0-6-15,0 0-7 0,0 0-5 0,0 0 2 16,0 0-6-16,0 0-1 0,0 0-7 0,28 9-7 15,-17-5 0-15,-3-1-2 0,10 1-3 0,-1 0-6 16,-1 3-4-16,4-4 1 0,6 3 2 0,-2 1-4 0,0-1 2 16,3 0-11-16,-2 1-6 0,2 0 1 0,0-1-4 15,-3 1-2-15,0-3-6 0,1 3-1 16,-4-3-5-16,-3 0 2 0,1 4-4 0,-2-6 0 0,1 4-1 16,-4-1-10-16,1-3-3 0,-1 5-14 0,-4-5-14 15,2 1-8-15,-4 1-12 0,1-2-16 16,-9-2-12-16,13 6-16 0,-13-6-22 0,13 5-22 0,-13-5-42 15,12 2-109-15,-12-2-305 0,12 0 136 0</inkml:trace>
          <inkml:trace contextRef="#ctx0" brushRef="#br0" timeOffset="188294.32">11163 11419 12 0,'0'0'132'16,"-6"-13"-9"-16,2 6-7 0,4 7-10 0,-7-11-4 15,7 11-3-15,-8-11-4 0,8 11-6 0,-7-13-9 16,7 13-6-16,-12-7 6 0,4 1-4 0,-2 2-3 16,10 4-10-16,-23-3-1 0,12 2-6 0,-3-2 3 15,1 3-7-15,-2 3-2 0,-2 0-4 0,4 1 5 16,-2-1-5-16,2 5-3 0,-2-2-5 0,-2 2-2 16,4-1-1-16,-1 3 2 0,1-3-3 0,1 6-2 15,2-1 2-15,-4 1-4 0,2 4 1 0,3-5-3 0,0 4-7 16,2 2 5-16,1 0-6 0,0-1 1 0,2-3 0 15,-1 6-1-15,4 2 2 0,-2-2-6 0,3 1 0 16,6 0 0-16,-2-3-3 0,3 4-3 0,1 0 7 16,2-2-6-16,-1-3 3 0,5 3-2 0,1-2-3 15,3 0 3-15,2-1 0 0,1-3 0 0,-1-1-4 16,5-2 1-16,-4 0 2 0,-2-4-1 0,7-1 0 16,-1-1-5-16,2-1 2 0,-5 0 0 0,-4-2 1 15,2 0-4-15,-4-1 3 0,2-1-1 0,-3 0-3 16,1 0 4-16,-5 0 1 0,-11 0-12 0,22-1-12 15,-12-1-18-15,-10 2-8 0,17-5-29 0,-10 2-26 16,-7 3-31-16,14-7-29 0,-14 7-177 0,12-6-361 16,-8 2 159-16</inkml:trace>
          <inkml:trace contextRef="#ctx0" brushRef="#br0" timeOffset="188641.31">11815 11944 28 0,'9'-5'188'0,"-9"5"-7"15,0 0-11-15,6-8 3 0,-6 8-7 0,6-9-4 16,-6 9-8-16,0 0-9 0,0-15-3 0,0 15-8 15,0 0-9-15,-1-20-8 0,1 20-3 0,-6-16-7 16,1 10-4-16,5 6-9 0,-7-14-10 0,1 6-7 16,6 8-9-16,-11-8-8 0,2 4-4 0,9 4-7 15,-13-4-4-15,13 4-7 0,-14-2-3 0,14 2-4 16,-13 0 0-16,13 0-7 0,-15 6 3 0,15-6-7 16,-13 8-4-16,7-4-14 0,6-4-11 0,-14 12-17 15,10-7-17-15,1 2-16 0,-3 2-20 0,1-1-18 16,5-8-19-16,-3 20-15 0,3-20-38 0,0 12-205 15,0-12-403-15,8 13 179 0</inkml:trace>
          <inkml:trace contextRef="#ctx0" brushRef="#br0" timeOffset="189985.87">12400 11503 146 0,'0'0'197'16,"0"0"-17"-16,-8-5-21 0,8 5-14 0,0 0-10 16,0 0-18-16,0 0-3 0,0 0-3 0,0 0-9 0,9 40-6 15,-1-29-8-15,-2-1-2 0,3 1 0 16,-2 3-6-16,1-1-6 0,-1-1-10 0,0 1-2 0,1 0-8 16,2-2-2-16,-2 1-5 0,-1 0-2 0,-1-4-7 15,0 3-2-15,-3-3-7 0,2-1-2 16,1 2-2-16,-6-9-1 0,7 15-4 0,-2-9-1 0,-5-6-1 15,1 12 1-15,-1-12-3 0,0 0-1 0,3 9-3 16,-3-9 1-16,0 0 1 0,6 7 3 0,-6-7-3 16,0 0 1-16,0 0-3 0,0 0 1 0,0 0 0 15,0 0-2-15,0 0 0 0,0 0-4 0,0 0 2 16,0 0-2-16,0 0-1 0,-1-32 0 0,5 22-1 16,-4 10-2-16,4-25 2 0,1 9 3 0,2 1-4 15,-1-1 1-15,2 1-3 0,2-2-4 0,4-6 0 16,-4 3-2-16,5 1-4 0,-6 4 3 0,6-4-1 15,1 0-2-15,-5 5 2 0,1 1 1 0,6-3 0 0,1 1-2 16,-6 4 1-16,2-2 3 0,0 3-9 16,2 4 8-16,-4-2 1 0,0 1-6 0,1 0 5 15,1 1 3-15,-6 2-6 0,7 0 5 0,-2 0 0 0,-5 2-4 16,-9 2 0-16,19-4 1 0,-9 4 4 0,-10 0-3 16,18 5 0-16,-9 0 2 0,-3 2 3 0,2 0 6 15,-2 0 1-15,-2 6 2 0,1 2 3 0,1-1 4 16,-1 0 2-16,-2 1 4 0,2 2-3 0,-2-3 0 15,1 3 0-15,2 0-1 0,-4 1 1 0,1-4-1 16,-2 4-1-16,2-1 0 0,0-4-6 0,-1 2 2 16,-1 1-2-16,2-3 4 0,0 2-3 0,-1-4 3 15,1 4-4-15,0-2-1 0,0 1-13 0,-2-6-19 16,2 4-25-16,0-2-18 0,0-1-22 0,2 5-20 16,-2 0-24-16,3-7-39 0,0 0-29 0,-2-1-159 15,3 0-385-15,-7-6 172 0</inkml:trace>
          <inkml:trace contextRef="#ctx0" brushRef="#br0" timeOffset="190172.37">13356 11752 226 0,'0'0'237'0,"12"-16"-9"0,-6 11-13 0,0-2-15 16,-6 7-14-16,7-9-21 0,-7 9-13 0,12-11-19 15,-12 11-11-15,9-7-13 0,-9 7-10 0,7-7-12 16,-7 7-8-16,0 0-13 0,12 0-17 0,-12 0-20 15,0 0-24-15,0 0-19 0,0 0-20 0,12 14-19 16,-12-14-23-16,2 11-26 0,-2-11-41 0,0 12-185 16,0-12-355-16,6 8 157 0</inkml:trace>
        </inkml:traceGroup>
        <inkml:traceGroup>
          <inkml:annotationXML>
            <emma:emma xmlns:emma="http://www.w3.org/2003/04/emma" version="1.0">
              <emma:interpretation id="{9BE68913-3C78-4F7B-8541-B5F6BA5804D5}" emma:medium="tactile" emma:mode="ink">
                <msink:context xmlns:msink="http://schemas.microsoft.com/ink/2010/main" type="inkWord" rotatedBoundingBox="15248,11833 17395,11771 17443,13410 15295,13471"/>
              </emma:interpretation>
            </emma:emma>
          </inkml:annotationXML>
          <inkml:trace contextRef="#ctx0" brushRef="#br0" timeOffset="191354.93">14109 11832 18 0,'0'0'187'0,"3"-25"-10"15,-3 25-16-15,13-11-13 0,-5 8-12 0,1-4-5 16,0 4-12-16,4-4-10 0,-1-3-4 0,1 5-17 15,-2-4-3-15,5 1 5 0,-2-1-13 0,2-2-3 16,1 0-5-16,-3-2-6 0,1 2-5 0,-1 0-7 16,2-8 2-16,-2 7-11 0,2-7-5 0,-3 0-1 15,1 1-1-15,4-3-6 0,-5 4-5 0,-1-5 1 16,3 2-3-16,-2-5-1 0,-1 2-1 0,0 1-1 16,-3-2-4-16,2 1-2 0,-4 0-2 0,1-1-2 15,-5 3-1-15,3-3 2 0,-3 6-3 0,4-4-1 16,-7 3 0-16,2 1 1 0,-4 0-4 0,1 1 4 0,-4 3-6 15,-1-2 2-15,-1 1-8 0,-1 0 6 0,-2 2 1 16,-1 2-1-16,-1 2-2 0,-1-1-1 0,-3 2 4 16,2 1-3-16,-1 2 3 0,0 2-1 0,-1 2-2 15,5-1 5-15,11 2-4 0,-26 3 1 0,12 1-2 16,-2 2 1-16,1 2 3 0,3 2-2 0,-2 1 4 16,1 3 1-16,0 9-3 0,-1-3 4 0,2 6-4 15,2-1 3-15,-1 11 2 0,2 1 1 0,4 1 0 16,0 3-1-16,2 1 0 0,5-3 1 0,-1 3 0 15,9-4-1-15,-2 0-1 0,4 0-1 0,3-2-2 0,3 1 4 16,-2-5 0-16,0-7 1 0,2-3-5 16,2-2 0-16,4 1-4 0,-3-5-5 0,1-1-7 15,3-4 2-15,1-1-3 0,-4-3 4 0,-4-1-8 0,1-2 7 16,1-4-1-16,-1 0-1 0,-3-2 0 16,2-2 4-16,0-2 1 0,-1-4-4 0,-1 2 4 15,6-3-1-15,-4 0 2 0,-4 1 0 0,-1-1-2 0,1 0 5 16,-5 2-4-16,2-2 3 0,-3 5-1 0,-1-5 2 15,1 6-3-15,1-1 1 0,-5 0 2 0,-4 6 0 16,14-8-1-16,-14 8 1 0,15-3-2 0,-8 2 2 16,-7 1-5-16,22 0 3 0,-22 0-1 0,20 1 6 15,-2 2-2-15,-5-2 1 0,4 5 0 0,0-5-2 16,3 3 2-16,5-1 5 0,2 1-5 0,-3-3 1 16,3-1 1-16,1 3 0 0,-4-3 0 0,-5-3-1 15,2 3-1-15,-3-2 4 0,3-2-2 0,-3 1 4 16,-3-3-3-16,-2 1 2 0,-1-5-1 0,-3 3 0 15,0 0-1-15,-2-3 1 0,-1 2-1 0,-6-3 1 16,2-2-4-16,-4-2 2 0,-7-1-2 0,2 2 0 16,-5 2 1-16,-9-1-3 0,0-1 2 0,-4 1 1 15,-2 2-1-15,-1 1 2 0,-1 6 0 0,0 0-4 16,2 0-2-16,-2 2 3 0,0 4-12 0,2 1-5 16,0 3-6-16,3 0-7 0,6 2-2 0,3 2-15 0,-3-1 3 15,5 2-8-15,-8 3-1 0,9 0-11 0,0 1 4 16,6-2-18-16,5 4 6 0,2-2-8 0,4-1 5 15,-4 3 9-15,7-3-2 0,1 1-2 0,-2 0 12 16,2 1 5-16,3-2-1 0,1-1 11 0,2 1 0 16,2-4 11-16,-2 1 5 0,-2 2 8 0,8-1 23 15,0-1 5-15,1 1 20 0,1-3 2 0,-4 1 7 16,6-2 5-16,-2 3 10 0,0-4-2 0,4 2 7 16,-1 3-2-16,1-2-1 0,-4 2-5 0,4 0-1 15,-1 1-1-15,0-2-4 0,-2 4-3 0,2 1-2 16,-4-1-3-16,-3 0-1 0,1 4-2 0,-5-1-3 15,-2-1-2-15,-2 2-7 0,-1 0 1 0,-3 4 0 16,-1 0-3-16,0 1 4 0,-1 2 0 0,-4-1-4 16,-1 3-2-16,0-3 5 0,-1 3-3 0,-5 1 7 0,1-2-3 15,2-3-3-15,-3 5 2 0,-1-5 2 16,0 1-5-16,-5 1 6 0,1-5 2 0,-4 1-2 16,0-2 5-16,-3-2 0 0,-4 0 5 0,0-4 1 0,-2-2-8 15,-6-1 6-15,2-4 4 0,1-2-2 0,0-2-1 16,-4 1-3-16,2-5 0 0,-3-3-2 0,-9-5-2 15,1 3-1-15,1-6-1 0,0-5-2 0,-1-1 1 16,-2-2-5-16,-1-1 1 0,6-2-4 0,-2-4 3 16,6-1-3-16,2 2-2 0,10 7-1 0,-4-11 2 15,10 8-2-15,3 1-5 0,3-2-11 0,5-2-19 0,2 4-19 16,4-2-17-16,3-1-29 0,3 4-27 16,10-4-32-16,4-5-72 0,2-2-139 0,9 0-389 15,7 3 172-15</inkml:trace>
          <inkml:trace contextRef="#ctx0" brushRef="#br0" timeOffset="191875.02">15579 11556 100 0,'0'0'186'16,"0"0"-15"-16,0 0-11 0,0 0-8 0,0 0-12 15,0 0-7-15,0 0-3 0,0 0-10 0,6 42-4 16,-3-32-10-16,2-2-7 0,-1 2-8 0,2 3-9 15,-4-2-7-15,4 3-9 0,-2-3-3 0,-1-1-6 16,2 0-7-16,-2-3-4 0,1 4-4 0,1-3-6 16,-5-8 0-16,4 14-4 0,1-8-7 0,-5-6 5 0,4 7-2 15,-4-7-4-15,0 0 5 0,5 7-6 0,-5-7 4 16,0 0-5-16,0 0-1 0,0 0-3 16,22-16-1-16,-15 8 0 0,2-2-3 0,3 1-5 0,0-4 2 15,8-4-3-15,-4 1-11 0,3-3-5 0,1 1-6 16,1 4 0-16,2-7-2 0,3 5 0 0,-2 0 3 15,0 3 4-15,-4 2-4 0,1-2-2 0,-3 6 7 16,-3 0-2-16,3 1 0 0,-3 4 5 0,0-1-1 16,1 3 2-16,-1 3 5 0,0 2 4 0,-2 1 2 15,1 4 0-15,2 2 7 0,4 6-5 0,-10-5-5 0,7 7 5 16,-3 2-3-16,0 2 2 0,-2 4 5 16,1 6-2-16,1 1-20 0,-5 1-28 0,-2 1-45 15,-1 2-38-15,-1-1-102 0,-7-11-124 0,2-1-374 16,-4-2 166-16</inkml:trace>
        </inkml:traceGroup>
        <inkml:traceGroup>
          <inkml:annotationXML>
            <emma:emma xmlns:emma="http://www.w3.org/2003/04/emma" version="1.0">
              <emma:interpretation id="{376A2EAA-EA4B-4278-9061-81108DBEC7C9}" emma:medium="tactile" emma:mode="ink">
                <msink:context xmlns:msink="http://schemas.microsoft.com/ink/2010/main" type="inkWord" rotatedBoundingBox="18194,12028 19628,11987 19659,13056 18225,13097"/>
              </emma:interpretation>
            </emma:emma>
          </inkml:annotationXML>
          <inkml:trace contextRef="#ctx0" brushRef="#br0" timeOffset="196141.21">17062 11559 70 0,'-6'-10'110'0,"6"10"-12"0,0 0-2 0,0 0-6 16,0 0 0-16,0 0-5 0,0 0-5 15,0 0-2-15,0 0-4 0,0 0 3 0,0 0-1 0,0-14-3 16,0 14-6-16,0 0-4 0,0 0 2 0,-6-10-6 15,6 10-2-15,0 0-6 0,0 0-1 0,0 0-7 16,0 0-3-16,0 0-2 0,0 0-5 0,0 0-3 16,-9-5-5-16,9 5-1 0,0 0-1 0,0 0-3 15,0 0-3-15,0 0-3 0,0 0 0 0,0 0-4 16,34 5 5-16,-19-2-2 0,5-3 5 0,5 3-10 16,2-2 2-16,4 3 0 0,11 2-2 0,-2-6 1 15,6 1 0-15,-4 5-6 0,3-2 2 0,0-3 0 0,1 0 1 16,-4 0-3-16,-4-1 0 0,-5 3 0 0,-4-3 2 15,-4 0-5-15,-4 1 6 0,-2-1-7 0,-1 0 13 16,-3 0-1-16,-2-1-2 0,-4-2 1 0,-9 3-2 16,18-2 3-16,-18 2 0 0,14-1-6 0,-14 1 1 15,9-4 2-15,-9 4 1 0,0 0-5 0,0 0-1 0,0 0-5 16,0 0 5-16,0 0 0 0,0 0-9 16,0 0-5-16,0 0-4 0,0 0-10 0,0 0-7 15,-42 5-5-15,42-5-5 0,-20 6-24 0,9-3-4 16,-4 0-20-16,0 1-9 0,-2 0-23 0,1 0-124 15,-2-2-266-15,2 3 118 0</inkml:trace>
          <inkml:trace contextRef="#ctx0" brushRef="#br0" timeOffset="196533.31">17084 11794 130 0,'0'0'133'0,"0"0"-10"16,12 2-14-16,-12-2-5 0,14 0-5 0,-14 0-11 15,17 0-4-15,-6 0 1 0,5-3-2 0,4 3-11 16,-4-3 6-16,4 3-6 0,6-1-2 0,4-2-4 15,-3 3 3-15,1 0-8 0,1-1-2 0,4 1-6 16,-4 0 4-16,1 0-9 0,3 0-3 0,-2 1-5 0,-2-2 1 16,-3 1-6-16,1 0-7 0,0 1 1 15,-1-1-4-15,-6 3-2 0,-2-6-2 0,2 3-1 16,-4 0-1-16,1 3-5 0,-3-3 3 0,0 0-4 0,1 1-4 16,-15-1 2-16,18-1 4 0,-18 1-9 0,15 0 0 15,-15 0-5-15,11 1-8 0,-11-1-10 0,0 0-12 16,14-1-16-16,-14 1-3 0,0 0-12 0,0 0-13 15,0 0-13-15,0 0-15 0,0 0-15 0,0 0-148 16,0 0-285-16,0 0 127 0</inkml:trace>
          <inkml:trace contextRef="#ctx0" brushRef="#br0" timeOffset="197203.7">17761 11266 134 0,'-10'-7'133'0,"10"7"-4"0,-11-4-5 0,11 4-10 16,-7-7-8-16,7 7-5 0,0 0-13 16,-12-3-1-16,12 3-18 0,0 0 2 0,0 0-6 15,0 0-5-15,0 0-7 0,0 0-3 0,0 0-15 0,0 0 7 16,0 0-3-16,0 0-1 0,-10 11-5 15,10-11 0-15,0 0 3 0,18 15 2 0,-7-6-6 16,3 0 6-16,4-3-4 0,7 7 2 0,-3-2-4 16,4-2 5-16,-1 2-5 0,2 1-2 0,0-1-3 0,1-2-3 15,-1 2 0-15,0 1 0 0,0-3-6 0,0 4 3 16,-2-4-2-16,-1 0-4 0,-2 1-1 0,-4 0-4 16,-3-5 0-16,3 5 3 0,-2 0-1 0,-2-3-3 15,-1 0-2-15,-1 0 2 0,0 0-4 0,1-2 1 16,-5 1 1-16,1 0-2 0,-3-1-1 0,1 1-1 15,2-2 0-15,-1 1 0 0,-1 0 0 0,2 0-1 16,3 0 0-16,-2 2-1 0,-1-4 0 0,0 5 1 16,2-5-1-16,-4 1 1 0,-7-4 1 0,18 7-6 15,-10-5 6-15,1 2 3 0,-9-4-5 0,13 8 1 16,-6-4 0-16,2-2-1 0,-9-2 0 0,11 11 0 16,-5-9 1-16,-6-2-4 0,6 11 2 0,-6-11 0 15,6 12 3-15,-2-6 11 0,-4-6 0 0,0 22 4 16,-3-8 2-16,-3 1-5 0,3-2 1 0,-3 9 0 0,-4 0-4 15,-1 2 3-15,-9 5 1 0,-3 6-9 16,-4-4 8-16,0 1-2 0,-1 0-1 0,1 1-1 16,-3 1-12-16,1-2-22 0,-4 4-21 0,1-1-21 0,3 0-24 15,-1 1-31-15,2-3-47 0,-1-4-163 16,2 2-358-16,3-2 158 0</inkml:trace>
        </inkml:traceGroup>
        <inkml:traceGroup>
          <inkml:annotationXML>
            <emma:emma xmlns:emma="http://www.w3.org/2003/04/emma" version="1.0">
              <emma:interpretation id="{78861178-B688-4690-8884-CD680CD77A6B}" emma:medium="tactile" emma:mode="ink">
                <msink:context xmlns:msink="http://schemas.microsoft.com/ink/2010/main" type="inkWord" rotatedBoundingBox="20610,11698 22526,11642 22574,13311 20658,13366"/>
              </emma:interpretation>
            </emma:emma>
          </inkml:annotationXML>
          <inkml:trace contextRef="#ctx0" brushRef="#br0" timeOffset="206718.62">19943 11573 69 0,'0'0'97'16,"0"0"-10"-16,0 0-9 0,0 0-2 0,0 0-12 0,0 0-6 15,0 0 1-15,0 0-6 0,0 0 1 0,0 0 1 16,0 0 0-16,0 0 4 0,0 0-6 0,0 0 2 16,0 0-5-16,0 0 6 0,0 0-4 0,0 0-3 15,0 0 3-15,0 0-6 0,0 0 3 0,0 0-9 16,0 0-2-16,0 0 1 0,0 0 1 0,0 0-6 16,0 0 0-16,0 0 0 0,0 0-4 0,-30-17-6 15,30 17 3-15,0 0-6 0,0 0 1 0,0 0-3 16,0 0-7-16,0 0 3 0,0 0 0 0,0 0-2 0,0 0 2 15,0 0-4-15,0 0-1 0,0 0-1 16,0 0 0-16,0 0-2 0,0 0 0 0,0 0 0 16,-9-7 0-16,9 7-2 0,0 0-11 0,0 0-3 0,0 0-11 15,0 0-6-15,-13 0-19 0,13 0-14 16,0 0-10-16,0 0-22 0,0 0-20 0,0 0-128 16,-16 0-260-16,16 0 116 0</inkml:trace>
          <inkml:trace contextRef="#ctx0" brushRef="#br0" timeOffset="210152.4">19970 10977 61 0,'0'0'120'0,"6"-9"2"16,-6 9-17-16,0 0 5 0,0 0-14 0,0 0-3 15,2-9-8-15,-2 9 0 0,0 0-8 0,0 0 3 0,0 0-3 16,0 0-6-16,0 0-3 0,0 0-11 0,0 0 11 16,-5-17-4-16,5 17-4 0,0 0-6 0,0 0 0 15,0 0-9-15,0 0-2 0,0 0-2 0,0 0-4 16,0 0-5-16,0 0-6 0,3-13 4 0,-3 13-10 16,10-5 1-16,-10 5-3 0,14-3 2 0,-14 3-7 15,19-3 1-15,-8 3-1 0,2-1 2 0,5 1-11 16,0 0 5-16,-2 0-2 0,2 0 0 0,2 0-2 15,3 0-1-15,-3 0-3 0,-1 0 6 0,-1 1-5 16,-3 1 3-16,1-2-14 0,-5 1 12 0,1 2-2 16,0 1-4-16,-3-3 3 0,-9-1 2 0,13 7-4 15,-13-7 1-15,11 6 3 0,-11-6-3 0,6 6 0 16,-6-6-3-16,0 11 11 0,0-11-5 0,0 0 0 0,0 0-3 16,-9 21-2-16,1-15 4 0,8-6-1 15,-12 12 4-15,8-6-4 0,-7 0 2 0,2-1 3 16,-7 1 4-16,1-2-3 0,0 3-2 0,-1 0 1 0,1-1-3 15,-3-1-2-15,2 1 2 0,2-1 1 0,-1 0-4 16,0 0 3-16,5-2 3 0,-1-2-2 0,11-1 0 16,-16 6-2-16,9-2 1 0,7-4 1 0,-11 2 2 15,11-2-3-15,0 0-3 0,-9 5 2 0,9-5 3 16,0 0-5-16,0 0-2 0,0 0 3 0,0 0 2 16,0 0 2-16,0 0-1 0,0 0 1 0,21 11-1 15,-21-11 1-15,16 2-4 0,-5-1-2 0,-2 2 2 16,3-2 5-16,0 2-3 0,-12-3-2 0,27 4-2 15,-16-2 2-15,3 0 0 0,-5-2 5 0,6 2-3 0,-3 2 0 16,-2-3 1-16,4 1-6 0,-4-2 2 16,-10 0 3-16,19 6-2 0,-8-2-2 0,-2-3 1 15,-9-1 0-15,16 10-2 0,-8-6 4 0,-1 0-2 0,-1 2-2 16,1 0-1-16,-1 1 5 0,2 0-10 0,-8-7 11 16,9 15-3-16,-6-8-14 0,-3-7 14 15,4 14 2-15,-1-8 4 0,-3-6-4 0,2 15 0 0,-2-15 0 16,0 14-1-16,0-14 4 0,-5 15-1 0,5-15-6 15,-7 13 11-15,-1-7-5 0,1-1 3 0,7-5 2 16,-18 11 0-16,8-8 1 0,2 1 1 0,-8 3 0 16,1-1-1-16,0-6 0 0,-1 3-4 0,-1 0 3 15,-1-2 1-15,-1 2-4 0,1-2 3 0,2 1-3 16,1-2 1-16,-5 0 1 0,2 0-2 0,0-2 1 16,4 4-1-16,-3-2-1 0,1 0 1 0,2 0-1 15,14 0-9-15,-22 1-7 0,10 2-15 0,12-3-9 0,-24 3-18 16,15-2-16-16,-3 3-17 0,3 2-16 0,-1-1-11 15,1 0-19-15,1 2-140 0,-5-3-296 16,3 3 131-16</inkml:trace>
          <inkml:trace contextRef="#ctx0" brushRef="#br0" timeOffset="210672.01">19472 11700 70 0,'0'0'138'0,"0"0"-5"0,0 0-13 0,0 0-7 0,0 0-8 15,0 0-2-15,37-8-11 0,-26 6-6 16,7 1-5-16,1 0-3 0,6-5-6 0,-2 5 3 16,17 1-1-16,-9-2-7 0,8 1 6 0,3 1-3 15,1-3-5-15,2 2 0 0,0 1-3 0,5 1-5 0,-1 2-1 16,2-3-6-16,3 0-2 0,-2 1-5 0,-3-1-11 16,0 3 6-16,-1 3-5 0,-6-5-7 15,3 2 3-15,-7 0-7 0,-8-1-2 0,2 1-2 0,-1-1 0 16,-1 1-2-16,0-3-3 0,-1 5 2 0,1-3-4 15,-3 1 5-15,0-2-5 0,-3-1-4 0,1 0 3 16,-7 4 2-16,1-4-4 0,1 0 0 0,-4 1-7 16,2-2-2-16,-6 1-4 0,-1-3-1 0,-11 3-13 15,20 0-4-15,-8 0-6 0,-12 0-6 0,14-1-3 16,-14 1-15-16,12-3-19 0,-12 3-14 0,0 0-12 16,0 0-12-16,0 0-15 0,0 0-152 0,0 0-300 15,0 0 133-15</inkml:trace>
          <inkml:trace contextRef="#ctx0" brushRef="#br0" timeOffset="211112.83">20107 11882 149 0,'0'0'165'0,"0"0"-14"0,0 0-20 0,0 0-3 16,0 0-15-16,0 0-19 0,0 0 0 0,0 0-5 15,0 0-15-15,0 0 5 0,0 0-10 0,3 22 5 16,-3-22-5-16,0 9 0 0,0-9-1 0,0 15-3 16,0-15-1-16,-1 18 1 0,-1-9-3 0,2-9-7 15,-1 20-4-15,-2-7-1 0,0-1-10 0,3-1-1 0,0-11-1 16,-3 21-2-16,0-9-6 0,3-1 0 0,0-11-1 16,-2 19-6-16,-1-12 0 0,3-7-3 0,-3 19 1 15,3-19-8-15,0 16 1 0,0-16-3 0,-3 14 3 16,3-14-2-16,-1 12 0 0,1-12 4 0,0 0-5 15,6 12 4-15,-6-12-7 0,6 3 4 0,-6-3 2 16,15 6-4-16,-3-2-1 0,0-2-2 0,3-2-1 16,2 3 2-16,0-2 0 0,2 0-4 0,1 2 0 15,-1-3-18-15,6-3-11 0,-4 3-21 0,-1 0-11 16,1-1-15-16,-2-3-23 0,6-3-20 0,-5 2-30 16,-4 0-188-16,2-1-361 0,1-2 160 0</inkml:trace>
          <inkml:trace contextRef="#ctx0" brushRef="#br0" timeOffset="211429.98">20555 11955 126 0,'0'0'144'0,"0"0"-12"0,0 0 2 15,0 0-12-15,0 0 7 0,0 0-4 0,0 0-6 16,-21 23-4-16,13-12-6 0,-4 1-3 0,2 0-4 16,-3 7-1-16,-5-1-3 0,3 0-3 0,-2 4-7 15,1-2-2-15,0 0-8 0,1 2-6 0,1 0-6 16,1-2-4-16,-1 2-8 0,2 2-3 0,2-4-3 16,1 2-9-16,2-5 1 0,-1 6-1 0,5-4-8 15,-3 5-5-15,2-1 4 0,2-1-1 0,-1 0-4 16,2-5 0-16,1-1-3 0,0 0-2 0,0-8-8 15,0 5-15-15,4-1-11 0,-2 3-16 0,2-6-14 0,-1-1-18 16,-3-8-27-16,8 16-15 0,-4-7-15 16,5-5-44-16,-9-4-183 0,18 3-374 0,-6-5 166 15</inkml:trace>
          <inkml:trace contextRef="#ctx0" brushRef="#br0" timeOffset="212698.31">21390 11721 71 0,'0'0'232'0,"0"0"-17"0,0 0-15 16,0 0-17-16,-3-9-13 0,3 9-12 0,0 0-10 15,0 0-8-15,0 0-7 0,0 0-15 0,0 0-8 0,0 0-9 16,0 0-10-16,0 0-5 0,1-15-10 16,-1 15-5-16,0 0-5 0,0 0-9 0,0 0 0 15,0 0-9-15,0 0-6 0,0 0-5 0,0 0-2 16,0 0-4-16,0 0-4 0,0 0-5 0,0 0-2 15,0 0-10-15,0 0-4 0,0 0-11 0,0 0-9 16,0 0-10-16,0 0-5 0,0 0-17 0,0 0-13 16,0 0-14-16,0 0-13 0,0 0-17 0,0 0-12 15,0 0-24-15,0 0-18 0,0 0-162 0,0 0-345 16,0 0 153-16</inkml:trace>
        </inkml:traceGroup>
        <inkml:traceGroup>
          <inkml:annotationXML>
            <emma:emma xmlns:emma="http://www.w3.org/2003/04/emma" version="1.0">
              <emma:interpretation id="{19B03144-136A-4937-A6A7-49E16678427F}" emma:medium="tactile" emma:mode="ink">
                <msink:context xmlns:msink="http://schemas.microsoft.com/ink/2010/main" type="inkWord" rotatedBoundingBox="23005,11345 26530,11244 26588,13254 23063,13355"/>
              </emma:interpretation>
            </emma:emma>
          </inkml:annotationXML>
          <inkml:trace contextRef="#ctx0" brushRef="#br0" timeOffset="213710.51">21873 11562 179 0,'11'-6'181'0,"-11"6"-19"0,16-11-10 0,-6 8-12 15,-1-4-5-15,3 0-11 0,0-7-9 0,-1 7-8 16,5-2-11-16,-3-2-3 0,1 0-3 0,-4-4-9 16,7-2-5-16,-4 3-6 0,4-4-8 0,-4 0-4 15,2-2-4-15,-2-2-3 0,-2 3-3 0,-1-1-11 0,1-3-1 16,-2 2-3-16,0-1-3 0,-2-3-2 16,3 4-5-16,-7-4-1 0,5 3-2 0,1-4 0 15,-5 1-3-15,5-4-4 0,0 3 0 0,-1 0-3 0,-1-2 1 16,-1 2-3-16,0 0-2 0,1-13-1 15,-2 12 0-15,1-9 2 0,-3 10-5 0,0 0 2 16,-2 2-2-16,-2 3-2 0,1-3-2 0,-3 7-5 0,3-2 5 16,-2 2 2-16,-2 0 0 0,1 5-2 0,1 0 0 15,-2 4 1-15,-2-2-5 0,-1 2 3 16,1 2-1-16,6 6 4 0,-12-10-4 0,4 5-2 0,8 5 3 16,-15-5-1-16,5 4-1 0,10 1-2 0,0 0 6 15,-24 11-16-15,11-5 14 0,-1 3 1 0,2 2-7 16,-1-2 7-16,-2 10 1 0,0-1-1 0,0 4 0 15,-1 3-1-15,-4 7 1 0,4 4 1 0,-4 0 0 16,6-2 1-16,-4 2-1 0,1 2 0 0,7 0 0 0,-1 3 1 16,5-4 5-16,-1 1-3 0,1-1 0 15,1 2-2-15,3 0 2 0,-1-9 0 0,6 5 2 0,1 4-1 16,5-13 2-16,-3 1-3 0,3 1-2 0,4-3 2 16,2-1 1-16,5-2 0 0,-1-3-2 0,0-1-4 15,1-1 4-15,1-3-4 0,0-3-3 0,4-1-2 16,-7-3 0-16,1-3 1 0,-2 2-2 0,0-2 2 15,0 1-6-15,1-5 1 0,0 0 3 0,-3 0-1 16,2-5-2-16,-2 5 2 0,0-4-2 0,-1 1 2 16,-4 0 2-16,1-1 1 0,-1 0-2 0,-10 4 4 15,15-6-1-15,-15 6 2 0,12-2-2 0,-12 2-1 16,12-5 1-16,-12 5-2 0,9 0-1 0,-9 0-5 16,0 0 9-16,0 0 2 0,18 0 1 0,-18 0 3 15,7 6-3-15,-7-6 0 0,9 5 1 0,-9-5-1 16,12 9 2-16,-6-5-4 0,-6-4 6 0,13 3-3 15,-5 1-1-15,-8-4 1 0,21 4 0 0,-9-3 4 0,1 0 3 16,-1 0-3-16,3-1 1 0,-2-1 3 0,1-1-3 16,-2-2 0-16,6 0-1 0,-8 2 3 0,6-3 0 15,-5 2-3-15,1-7 5 0,0 3-4 0,-3-3 0 16,1 0-1-16,-2-1-3 0,-1-2 3 0,-3-3-3 16,-2 2-3-16,-2-3 5 0,-2 2 2 0,-2 2 1 15,-2-5-7-15,-3 1 2 0,-1 3 1 0,-1 0-3 16,-1-1-2-16,-1 5 4 0,-4-3-3 0,1 4 7 15,1 2-5-15,-3-1 1 0,5 3-4 0,-5 2 3 16,3 1-1-16,0 2 0 0,-1 2-1 0,1-2 0 16,1 3-14-16,1 2-9 0,0 5-14 0,1 1-17 15,3-5-10-15,1 4-13 0,-1 1-8 0,5 4-21 16,1-1-32-16,1-1-116 0,4 0-277 0,2 2 123 16</inkml:trace>
          <inkml:trace contextRef="#ctx0" brushRef="#br0" timeOffset="214161.3">22690 11562 135 0,'0'0'151'0,"0"0"-18"16,0 0-15-16,11-2-5 0,-11 2-12 15,0 0-16-15,0 0-3 0,12 9-12 0,-12-9 0 0,7 9-7 16,-7-9-3-16,6 9-16 0,-6-9 5 0,6 13-8 15,-3-4 3-15,2-2-3 0,1 3-6 0,-3-1 10 16,2 4-8-16,1 0 5 0,-1-1-6 0,-1 3-4 16,2-3-1-16,0 3 0 0,0 0 0 0,0 1-3 15,-3 0 3-15,2 1-3 0,2 7-1 0,-1-7 3 16,2 5-2-16,-2 2-9 0,-2 1 1 0,3 0 0 16,-4-2 2-16,2 2-3 0,-1 0-1 0,-2 3-4 15,-1-3 2-15,-2 12 0 0,2-2-3 0,-4-7 1 16,-6 11 0-16,1-4-3 0,-6-2 3 0,-4 6-2 0,2-4-1 15,-8 1-2-15,-1-7 2 0,2 4-3 16,-4-4 1-16,1-3 0 0,-4-2 0 0,0-1 1 16,3-10 5-16,2 2 4 0,-1-4 5 0,-1-5 5 0,2-2 2 15,1 0 3-15,0-5-2 0,-1-3 5 0,3 1-2 16,2-4-5-16,1 2 2 0,-2-11-4 0,6 5-2 16,-7-7 1-16,5 1-4 0,5 3-2 0,-1-6-4 15,6 5-1-15,-1-3-3 0,2-5 5 0,5 7-7 16,-4-3-12-16,4-2-18 0,1-3-17 0,3 7-21 15,1-4-22-15,8-1-23 0,-3-2-41 0,4 0-37 0,-4 0-173 16,11 1-380-16,-2 1 169 0</inkml:trace>
          <inkml:trace contextRef="#ctx0" brushRef="#br0" timeOffset="-204862.39">23484 10830 10 0,'4'-10'91'0,"-4"10"-13"0,0 0 0 16,0 0-16-16,0 0 3 0,0 0-7 0,0 0 5 15,3-10-5-15,-3 10 0 0,0 0-1 0,0 0 0 16,0 0 2-16,0 0-3 0,0 0 0 0,0 0-2 15,0-11-7-15,0 11-4 0,0 0-1 0,0 0-4 16,0 0 4-16,0 0-6 0,-21-4 2 0,21 4 8 16,0 0 2-16,-21 4 0 0,21-4 3 0,-19 8 2 15,6-3-9-15,-1 3 4 0,1-1-5 0,-4 0 2 16,2 7-4-16,2-3 2 0,-6 4-6 0,2 1 3 16,-2 1-3-16,1 4 1 0,3-1-4 0,2 1 1 0,1 1-2 15,0 2-4-15,3 1-2 0,3-1 3 16,0 2-5-16,4 1-1 0,1 1-2 0,2-1 0 0,5 10-1 15,2-8-4-15,2 7 2 0,1-1-4 0,1 2-6 16,4-1 8-16,0 1-1 0,1-5-3 16,-4-7-1-16,-1 0-1 0,2 9 1 0,-5-10-5 0,3-3 3 15,-1 3 0-15,1-6-5 0,2 3 5 0,-7-5-5 16,1-1-5-16,-2 0-8 0,-3-2-8 0,3 0-11 16,-2-4-8-16,-2 1-8 0,1 0-5 0,0-2-6 15,1 2-13-15,-4-10-18 0,3 15-14 0,-3-15-7 16,5 12-21-16,-5-12-154 0,5 5-304 0,-5-5 135 15</inkml:trace>
          <inkml:trace contextRef="#ctx0" brushRef="#br0" timeOffset="-203457.54">23688 11591 20 0,'0'0'160'0,"0"0"-11"0,0 0-10 0,0 0-8 16,0 0-16-16,0 0-8 0,0 0-8 0,0 0-6 15,0 0-6-15,0 0-2 0,0 0-5 0,0 0-2 0,46-6-5 16,-31 1-3-16,5 3-6 0,-1-2 0 15,8 3-1-15,1-3-3 0,4 1 0 0,8-3-4 16,2 1-3-16,1-1-3 0,0 6 2 0,2-5-6 0,0 3-2 16,-2-1-5-16,-3 0-3 0,-9 3-2 0,10-4-3 15,-15 4-5-15,1-3-1 0,0 2-1 0,-6-2-3 16,-2 3-3-16,-2 0-5 0,-1-1 2 0,2 0 0 16,0 1-6-16,-6 0 1 0,4-3-6 0,-16 3-9 15,20 0-2-15,-11 0-7 0,-9 0-7 0,16-2-8 16,-16 2-7-16,14 0-4 0,-14 0-11 0,10-4-7 15,-10 4-10-15,0 0-11 0,10-2-27 0,-10 2-15 16,0 0-11-16,0 0-144 0,0 0-298 0,0 0 133 16</inkml:trace>
          <inkml:trace contextRef="#ctx0" brushRef="#br0" timeOffset="-203918.43">23807 10994 2 0,'0'0'162'0,"-6"12"-17"0,6-12-13 16,0 0-8-16,-1 15-11 0,1-15-8 0,-3 11-11 15,3-11-18-15,-2 18 4 0,2-18-10 0,0 17-2 16,0-17-5-16,0 15-12 0,0-5 2 0,0-10-5 15,0 17 2-15,0-17-3 0,0 14-7 0,0-14 2 16,0 18-2-16,0-18-10 0,0 13 1 0,0-13-5 16,0 11 0-16,0-11-1 0,2 10-1 0,-2-10-6 0,0 0 2 15,3 10-3-15,-3-10 1 0,0 0-3 0,0 0-6 16,1 11 2-16,-1-11 1 0,0 0-7 16,0 0 3-16,0 0 0 0,0 0 1 0,0 0-1 0,0 0-2 15,0 0 2-15,0 0 10 0,0 0-2 0,0 0 1 16,0 0-4-16,6 7 4 0,-6-7-13 0,0 0 5 15,0 0 3-15,0 0-4 0,0 0 3 0,20-21-4 16,-16 14 2-16,-4 7-2 0,11-14-4 0,-2 11 2 16,-3-7 0-16,1 3-8 0,2-5 0 0,0 4-5 15,0-3 0-15,0 4-4 0,0-4-7 0,0-2 10 16,1 1-3-16,4 1-6 0,-7 1 3 0,5 0 3 16,-5-1-1-16,2 3-4 0,2-3 0 0,-2 4 0 0,0-2 2 15,1-1 0-15,-4 3 2 0,8 0-1 0,-7 0 2 16,0 0 5-16,-7 7-1 0,17-10 7 0,-7 5-5 15,-4-1-1-15,-6 6-1 0,14-6 2 16,-14 6 3-16,16-5-3 0,-8 2 0 0,-8 3 1 0,12-4 3 16,-12 4-3-16,0 0 3 0,16-2 1 0,-16 2 1 15,0 0 1-15,10 7 2 0,-10-7 5 0,9 13-5 16,-6-8 9-16,0 3-8 0,-3-8 11 0,5 18-6 16,-4-11 4-16,1 4-1 0,4 0 0 0,-3-3 1 15,-2 3 1-15,2 0-5 0,0 0 5 0,-1 0-5 16,-1 1 2-16,2-1-11 0,0-3 9 0,-1 3 0 15,2-1-3-15,-1 4 4 0,-3-14-5 0,5 18 2 16,-5-18 5-16,5 13-13 0,-5-5 8 0,0-8-1 0,0 17-6 16,0-17-17-16,3 14-14 0,-3-4-12 15,0-10-23-15,-1 14-17 0,1-14-35 0,0 18-158 16,0-18-297-16,-5 11 133 0</inkml:trace>
          <inkml:trace contextRef="#ctx0" brushRef="#br0" timeOffset="-202991.27">24161 11754 174 0,'0'0'158'0,"0"0"-12"16,0 0-14-16,0 0-23 0,0 0-3 0,0 0-11 16,-5 11-12-16,5-11-1 0,0 0-6 0,0 0 2 15,-4 11-10-15,4-11-1 0,-9 7-3 0,9-7-1 16,-5 11-7-16,0-5 0 0,5-6-8 0,-8 14 1 16,5-7-5-16,3-7-1 0,-6 18-5 0,3-12 0 15,3-6-2-15,-3 18 0 0,0-11-5 0,3-7-4 0,-4 14-6 16,4-14 11-16,-2 16-4 0,2-16-2 15,-1 13 0-15,1-13 0 0,6 13-3 0,-6-13 0 16,1 7 4-16,-1-7 2 0,9 13-2 0,0-8-7 0,-1-1 0 16,-8-4-3-16,16 5 1 0,-6-1-2 0,5-4-1 15,2 5-4-15,-1-3 3 0,-2 2-4 16,-1-2-1-16,5-1-1 0,-5-1-1 0,4 3-8 0,-4-6-15 16,-13 3-13-16,25 0-14 0,-11-1-13 0,-4-1-13 15,-1-2-23-15,3 2-16 0,2-3-29 0,-4-1-49 16,0-2-101-16,5-2-310 0,-7 1 137 0</inkml:trace>
          <inkml:trace contextRef="#ctx0" brushRef="#br0" timeOffset="-202717.42">24577 11770 160 0,'0'0'164'0,"0"0"-6"0,0 0-10 16,-13 26-9-16,7-19-5 0,-2 4 1 0,-1 2-11 0,2 0-3 16,1 2-15-16,3 0-5 0,-8-1-5 0,5 4-4 15,3-4-16-15,-7 6 1 0,7-3-7 0,1 5-7 16,-2-4-3-16,1 1-7 0,0-1-12 0,2 4 2 16,1-6-2-16,-5 0-3 0,8 0-6 0,-6 0-2 15,8 0-3-15,-4-1-10 0,2-1-18 0,3-1-24 16,-3 0-11-16,4-2-11 0,-1 0-28 0,-3-2-15 15,3 0-28-15,5-3-49 0,-4-3-132 0,11 3-321 16,-4-4 142-16</inkml:trace>
          <inkml:trace contextRef="#ctx0" brushRef="#br0" timeOffset="-201657.09">24905 10781 113 0,'-4'-7'124'0,"4"7"-1"0,0 0-13 0,0 0-11 16,0 0-2-16,0 0-9 0,0 0-12 15,0 0-1-15,0 0-6 0,0 0-2 0,0 0-5 0,0 0-8 16,0 0-9-16,0 0 1 0,0 0-5 0,0 0-9 16,0 0 5-16,0 0-5 0,0 0 1 0,0 0-2 15,0 0-1-15,25 16 3 0,-15-12-1 0,-10-4-7 16,14 11 4-16,-8-6-5 0,1 2-1 0,5 3-2 15,-4-3 3-15,7 4-4 0,-5 0 0 0,3 2 2 16,1-2 2-16,-2 2-3 0,4 0-2 0,1 5 4 16,2 0-1-16,-3 0-1 0,7 1-1 0,-4 0 3 15,3 2-3-15,2 6-1 0,-4-6-1 0,1-1-4 16,5 9 4-16,0 0-1 0,-10-5-7 0,4 9 3 0,-7-8-3 16,6 11 0-16,-5-1-1 0,-8 3 0 15,0-11-1-15,-2 11-1 0,-1-2 1 0,-6-8-1 16,-1 8 0-16,-2-9 0 0,-8 0 3 0,1 5-2 0,1-4-2 15,-7 4 1-15,5-6 0 0,-2-4 0 0,-4 3-5 16,4-4 3-16,-2 0 3 0,5 2-5 16,-7-1 1-16,4-5-6 0,5-2-11 0,-3-2-11 0,3 0-26 15,1-1-9-15,1 2-11 0,0-3-26 0,1 0-21 16,2-2-19-16,6-9-138 0,-6 14-297 0,2-10 133 16</inkml:trace>
        </inkml:traceGroup>
        <inkml:traceGroup>
          <inkml:annotationXML>
            <emma:emma xmlns:emma="http://www.w3.org/2003/04/emma" version="1.0">
              <emma:interpretation id="{8F302B81-B59C-4215-AE10-E3C1AA78A3CF}" emma:medium="tactile" emma:mode="ink">
                <msink:context xmlns:msink="http://schemas.microsoft.com/ink/2010/main" type="inkWord" rotatedBoundingBox="27206,11128 31240,11012 31288,12692 27255,12808"/>
              </emma:interpretation>
            </emma:emma>
          </inkml:annotationXML>
          <inkml:trace contextRef="#ctx0" brushRef="#br0" timeOffset="-200037.98">26404 10854 3 0,'0'0'118'0,"-25"-2"-8"15,25 2-9-15,0 0-4 0,0 0-5 0,0 0 0 16,-17 9-4-16,17-9-6 0,-12 8-2 0,12-8-12 16,-10 6 0-16,1-1-6 0,1-2-1 0,8-3-4 15,-12 11 0-15,5-5-6 0,-5-3-9 0,5 4 2 16,-5-3-9-16,4 3 1 0,-1 3-3 0,-4-3-1 15,2 0-8-15,2 0 0 0,2 1 5 0,-5-2-12 16,5 1 3-16,-5 0-2 0,-2 0-10 0,8 3 9 16,-4-6-2-16,1 5 0 0,1-2-2 0,2-2-2 15,1 2-1-15,5-7-8 0,-14 11 9 0,8-6-3 16,6-5 3-16,-10 10-3 0,10-10-3 0,-12 11-1 16,7-9 2-16,5-2-1 0,-6 11-2 0,6-11 3 15,0 0-4-15,-3 11-10 0,3-11 14 0,0 0 3 0,-4 13-3 16,4-13-1-16,0 0 7 0,4 13-2 0,-4-13 0 15,9 7 0-15,-1-1 5 0,-8-6-5 16,15 8 4-16,-5-1-1 0,4-4-1 0,2 4-3 0,-1-1 2 16,4-1-2-16,1 1 1 0,0 2 1 0,6-1-3 15,-1 0 0-15,2 0 0 0,1 0 0 0,-1 0-2 16,2-3 1-16,3 5-1 0,-6-4-1 0,1 1-1 16,-2-2 0-16,-6 1 1 0,1-3 3 0,-4 5-2 15,0-4-2-15,1 1-3 0,-5-3-1 0,-5 2 2 16,5 1 2-16,-4-1 0 0,-8-3-2 0,13 3-6 15,-13-3 5-15,12 5 2 0,-12-5-3 0,0 0-3 16,13 2-4-16,-13-2 0 0,0 0-13 0,0 0 0 16,0 0-8-16,0 0-3 0,0 0-15 0,0 0-18 15,0 0-7-15,0 0-17 0,0 0-14 0,0 0-36 16,-32 6-104-16,32-6-262 0,-23-3 116 0</inkml:trace>
          <inkml:trace contextRef="#ctx0" brushRef="#br0" timeOffset="-199723.4">26091 11395 80 0,'0'0'147'0,"9"11"-11"16,-2-8-2-16,2 4-8 0,2-4-7 0,5 2-6 15,-1-2-4-15,1 4-6 0,4-2-9 0,-1 0-5 16,0 1-4-16,8 0-1 0,-1-1-5 0,0 3-4 16,0-3-13-16,-1-3 2 0,-5 4-10 0,-4-2-1 15,6-1-15-15,-5 1 2 0,-1 0-3 0,-5-3-6 16,0 1 2-16,0-1-8 0,1 1-3 0,-12-2-2 0,13 4-5 16,-13-4-2-16,14 4-6 0,-14-4-9 0,0 0-12 15,10 1-17-15,-10-1-11 0,0 0-10 16,9 2-11-16,-9-2-15 0,0 0-15 0,0 0-3 0,0 0-12 15,0 0-144-15,0 0-272 0,14-6 121 0</inkml:trace>
          <inkml:trace contextRef="#ctx0" brushRef="#br0" timeOffset="-198852.28">27417 10869 57 0,'-5'-8'117'0,"5"8"5"16,0 0-5-16,-12-9-8 0,12 9-1 0,-7-7-8 16,7 7-6-16,-12-7-1 0,12 7-5 0,-14-5-4 15,5 4-8-15,9 1-4 0,-18-5 0 0,10 3-8 16,8 2-7-16,-20 0-4 0,20 0-1 0,-19 2-5 15,-1 0-6-15,13 1 2 0,-5-3-2 0,3 5-6 16,-4-2-5-16,-1 5-1 0,1-4-3 0,4 2 5 16,-5 1-11-16,5-1 3 0,-1 3-4 0,0 1 0 15,-2 0-6-15,4 0 8 0,-4 0-9 0,2 1 2 16,4 0-3-16,-3-1-3 0,-2 5 4 0,5-3 2 16,2 0-3-16,-5 1 0 0,6 2-3 0,0-2 4 0,-1 1-6 15,1 1 3-15,0-2 1 0,0 3-3 16,3-3 3-16,-3 1-6 0,3-1 1 0,0 4-4 15,3-3 5-15,-3 0 3 0,6 2-4 0,-6 0 1 0,6-2 0 16,-5 0 2-16,5-1-1 0,0 1 2 0,1 1-4 16,-1-3 0-16,3 0 1 0,2 0 1 0,-2-4 7 15,-2 3 3-15,7 0 3 0,-2-3 0 0,1-2 0 16,0 1-2-16,2-3 1 0,-1 2-2 0,2-3 0 16,-2-3 0-16,-5 1-2 0,7 2 1 0,-6-3 6 15,-10 0 0-15,23-6-2 0,-11 5 0 0,-2-2 3 16,-1 0-6-16,2-4-2 0,-3-1-4 0,3 5 6 15,-4-3-6-15,-1-1 0 0,3 2-1 0,-1-1-2 16,-2-1 0-16,-6 7 1 0,13-13-6 0,-10 8-13 16,-3 5-7-16,11-11-10 0,-8 5-28 0,-3 6-9 0,0 0-18 15,6-10-13-15,-6 10-8 0,0 0-25 16,0 0-20-16,0 0-174 0,0 0-347 0,0 0 154 16</inkml:trace>
          <inkml:trace contextRef="#ctx0" brushRef="#br0" timeOffset="-198439.98">27743 11332 153 0,'0'0'204'0,"0"0"-13"0,-6-10-14 0,6 10-16 0,0 0-15 16,0 0-15-16,0 0-8 0,0 0-13 16,0 0-11-16,-13-1-12 0,13 1-5 0,0 0-12 15,0 0-9-15,0 0-1 0,0 0-9 0,0 0-3 16,0 0 1-16,0 0-8 0,0 0 8 0,0 0 6 15,-20 8 2-15,20-8 7 0,0 0 6 0,0 0 4 16,0 0 5-16,0 0 5 0,0 0-2 0,0 0-6 16,0 0-6-16,0 0-4 0,0 0-13 0,0 0-3 15,0 0 0-15,0 0-13 0,0 0 3 0,0 0-5 0,0 0-3 16,0 0-4-16,0 0-8 0,0 0-20 0,17-23-19 16,-17 23-23-16,0 0-32 0,0 0-28 0,0 0-37 15,0 0-18-15,0 0-27 0,0 0-59 0,-9-11-134 16,9 11-406-16,0 0 180 0</inkml:trace>
          <inkml:trace contextRef="#ctx0" brushRef="#br0" timeOffset="-195529.43">28234 11061 142 0,'9'-6'148'16,"-9"6"-8"-16,0 0-18 0,12-4-4 0,-12 4-11 15,0 0-3-15,13-5-7 0,-13 5-5 0,8-6 0 16,-8 6-8-16,12-7-7 0,-12 7-9 0,11-7-3 16,-11 7-3-16,11-5-4 0,-1-1-5 0,-2 0-2 15,1 1-8-15,0-2 2 0,0 0-6 0,3-3-2 0,-5 3-2 16,6 0-3-16,-5-4-7 0,4 0 1 16,-2 2-3-16,1-2-4 0,-2-2-2 0,4-2 1 15,-2 2-5-15,0-1-2 0,0 1 0 0,2-9-2 0,2 5 2 16,-1-2-2-16,-5 2 2 0,1-5-5 0,2 2-3 15,-2-1-2-15,4 0 2 0,-5 1 1 0,1-2 1 16,2 0 0-16,-4-1-2 0,1 2-5 0,-3 4 4 16,-2-4-1-16,3-3-1 0,-1 7 3 0,-4-5-3 15,-1 6-1-15,2 0 2 0,-3 1-1 0,0-1 1 16,0 3-4-16,0-2-1 0,-3 4 3 0,2 0 2 16,1 11-1-16,-8-20-5 0,4 13-1 0,-2 0 3 15,2-4 1-15,4 11-1 0,-15-11 0 0,10 5 0 16,5 6 0-16,-16-10 3 0,7 7 1 0,9 3 0 0,-14-4-3 15,14 4-2-15,-16-3 2 0,16 3 2 16,-18 0-5-16,18 0 2 0,-13 3 3 0,2 1-6 16,2-1 6-16,9-3-1 0,-19 10-4 0,11-3 5 0,-4 3-4 15,-1 2 3-15,3 1 0 0,-4 2 0 16,-1 6-2-16,2 0 1 0,1 3 3 0,-1 0 4 16,-4 7-1-16,7-4-1 0,1 2 4 0,1 7 0 15,-1 1-5-15,3 3 1 0,5 2 0 0,-2-5-1 0,3 5-1 16,1-3 5-16,-1-1 1 0,6 0-2 0,3 2-13 15,2-3 13-15,-1-1 2 0,-1-9-7 0,8 5 9 16,-1-1-8-16,-1-7 5 0,1 1 1 0,1-2-6 16,2-4 4-16,0 0-1 0,-1-3 0 0,-3-3 0 15,2-3 2-15,-2-2-1 0,1 0-3 0,-1-1 4 0,0-1-2 16,1 1 2-16,-2-7 1 0,2 3-5 16,0-3 0-16,-7-3-7 0,5 3 6 0,-1-4-1 15,-4 1 3-15,3-3-6 0,-4-1-3 0,2 2 0 16,-1-6 1-16,1 1-1 0,-4 3-2 0,6-6 2 15,-7 6 0-15,1-2 3 0,0 0-1 0,0 1-1 16,-2-1 2-16,1 2 2 0,-5 7-2 0,9-14 0 0,-6 7 5 16,-3 7-4-16,5-11 2 0,-5 11-3 0,0 0-5 15,6-8 5-15,-6 8-3 0,0 0 3 0,0 0-1 16,8-6-3-16,-8 6 7 0,0 0-6 0,0 0 3 16,0 0 1-16,0 0-3 0,13 14 2 0,-13-14 0 15,6 8 3-15,-6-8 3 0,12 9 2 0,-4-4 0 16,1 1 5-16,-2-4-5 0,-7-2 5 0,19 5 5 15,-7-1-2-15,-1-1-4 0,2 0 2 0,1-2-4 16,-5-1-2-16,-9 0 3 0,25 0 1 0,-15-1-3 16,7-2 1-16,-4 2 3 0,-13 1-5 0,21-6 3 0,-9 3-4 15,-3-1 4-15,1-2-3 0,-1 1-2 0,-1-4 1 16,1 1 1-16,0-1-5 0,-3-2 5 16,-3-1-3-16,1 2 1 0,-4-4-2 0,0 1-4 0,0 13 2 15,-6-22 0-15,0 8 3 0,-1 3-3 0,-2-1 2 16,-5 0-3-16,1 1 0 0,-3 2 1 15,1 1 0-15,-5 1 1 0,2 4-1 0,2-1 0 16,-2 1-5-16,3 2-6 0,-3-1-11 0,2 2 0 0,2 2-9 16,1 3-9-16,1-1-14 0,-1 3 1 0,-1-1-11 15,5 1-5-15,5 4-11 0,-2-3-8 0,0 3-12 16,6 0 1-16,0-11-13 0,3 22-122 0,4-10-254 16,-2 0 112-16</inkml:trace>
          <inkml:trace contextRef="#ctx0" brushRef="#br0" timeOffset="-195170.54">29072 11284 42 0,'0'0'129'0,"7"14"-10"0,-2-6-7 15,-4 1-2-15,2-2-17 0,2 4 5 0,1 0-7 16,-2-3-3-16,-2 3-2 0,5 1-13 0,-1 1-8 16,0 2-1-16,0-6-4 0,0 6-6 0,2 1-4 15,-1-3-12-15,0 2 0 0,1 0 1 0,1 2-1 16,-2-2-4-16,1 3-4 0,-1-1 0 0,4 3-8 15,-2 1 5-15,-5-4-6 0,7 5-3 0,-5-7 4 16,4 8-5-16,-7-4-2 0,3 4-5 0,-2 0 2 0,-1 0 1 16,-3-5 1-16,0 5-1 0,3-7 3 0,-3 3-2 15,0-3-4-15,-4-2 3 0,-2 2 1 0,4-3 0 16,-4 0 6-16,-1-1-3 0,0-3 1 0,-4 1 6 16,-1-4 1-16,-1 0-5 0,-4-3-3 0,1-1 6 15,-3 0-2-15,-1-4 0 0,-4 0-3 0,-1-4 2 16,-3-2-2-16,4 0-2 0,-5-3-3 0,4-2 0 15,-2-3-2-15,2 1 4 0,1-3-4 0,-7-2-3 16,8 2 1-16,4 1-4 0,1-3 1 0,3 2-7 16,-1-1-9-16,5-3-15 0,2 4-24 0,3 0-15 15,2-6-24-15,1 6-37 0,6 0-188 0,4-9-337 16,5 3 149-16</inkml:trace>
          <inkml:trace contextRef="#ctx0" brushRef="#br0" timeOffset="-194555.52">29606 10959 146 0,'0'0'140'0,"0"0"-3"0,0 0-4 0,0 0-14 16,0 0-7-16,0 0-7 0,-12 31-10 0,12-31-8 15,0 14-4-15,0-14-3 0,0 13-4 0,3-5-11 16,-3-8-11-16,6 18 8 0,-6-10-8 0,0-8-6 15,0 15-4-15,0-15-5 0,4 15-4 0,-1-10 1 16,-3-5-7-16,0 0 1 0,-1 17-3 0,1-17-8 16,4 10 5-16,-4-10-14 0,0 0 10 0,0 0-1 15,0 10-2-15,0-10 1 0,0 0 11 0,0 0 6 0,0 0 4 16,0 0-3-16,0 0-5 0,0 0 1 16,0 0-6-16,0 0-2 0,0 0-3 0,21-18 0 15,-21 18-2-15,9-13-5 0,-3 2-2 0,-1 2-1 0,2 4-1 16,1-7 1-16,2 0-2 0,-1-1-7 0,0 0-1 15,3 0-2-15,-2 0-2 0,1 1 6 0,-1 0-5 16,2 1 1-16,-2 0 1 0,2 2 0 0,0 1-2 16,2-2 4-16,-5 2-7 0,0 3 3 0,3-4-2 15,-2 6 2-15,-1-3 1 0,1 2-7 0,-1 0 5 16,3 0 1-16,-12 4-4 0,18-4 8 0,-9 2-3 16,-9 2 3-16,20 2-2 0,-12 2 2 0,6 1 9 15,-2 2 6-15,1 1 2 0,-2 4-4 0,-1-1 2 16,1 2 0-16,2 1-3 0,-1 1 1 0,-5 0 0 15,2 3 0-15,3 4-4 0,-3 3 0 0,2-1 1 16,-2-2 0-16,-3 1 2 0,0-2-11 0,-2 7-27 16,-2-4-29-16,-2 0-32 0,0 1-38 0,-2 0-56 15,-2-8-166-15,1 7-374 0,3-8 166 0</inkml:trace>
        </inkml:traceGroup>
      </inkml:traceGroup>
      <inkml:traceGroup>
        <inkml:annotationXML>
          <emma:emma xmlns:emma="http://www.w3.org/2003/04/emma" version="1.0">
            <emma:interpretation id="{C46FB057-4BC7-4578-97A5-3F33CCC67EF8}" emma:medium="tactile" emma:mode="ink">
              <msink:context xmlns:msink="http://schemas.microsoft.com/ink/2010/main" type="line" rotatedBoundingBox="21050,13640 29572,13681 29565,15159 21043,15118"/>
            </emma:interpretation>
          </emma:emma>
        </inkml:annotationXML>
        <inkml:traceGroup>
          <inkml:annotationXML>
            <emma:emma xmlns:emma="http://www.w3.org/2003/04/emma" version="1.0">
              <emma:interpretation id="{220541FB-246E-4FB3-A5A6-6B8B3DEC8E33}" emma:medium="tactile" emma:mode="ink">
                <msink:context xmlns:msink="http://schemas.microsoft.com/ink/2010/main" type="inkWord" rotatedBoundingBox="21050,13653 23840,13667 23836,14378 21047,14364"/>
              </emma:interpretation>
            </emma:emma>
          </inkml:annotationXML>
          <inkml:trace contextRef="#ctx0" brushRef="#br0" timeOffset="-181177.45">20200 13211 117 0,'9'-4'124'16,"-9"4"-2"-16,12-2-12 0,-12 2-1 0,9-5-16 15,-9 5 0-15,12-7-6 0,-12 7-4 0,10-8-6 16,-10 8-8-16,7-3-6 0,-7 3-5 0,0 0-2 15,0 0-3-15,12-3-12 0,-12 3-3 0,0 0-2 0,0 0-1 16,0 0-3-16,0 0-8 0,0 0 6 16,0 0-6-16,0 0 1 0,0 0 2 0,-49 8-6 15,33-5 0-15,-1 1-5 0,-2-3 4 0,1 4-4 16,-1-5 6-16,-1 3-5 0,1 0 0 0,-2-2 0 0,2 3-1 16,1-2-4-16,-2 2 4 0,4-4-1 0,-1 3-3 15,3 1-7-15,0-3 6 0,2 1-5 16,12-2 0-16,-16 4 1 0,16-4-5 0,-14 0 3 0,14 0 0 15,-10 4 3-15,10-4-5 0,-7 3-5 0,7-3 9 16,0 0-3-16,-8 6 0 0,8-6 0 0,0 0-5 16,0 0 4-16,0 0 4 0,0 0-5 0,21 15 2 15,-14-14-2-15,-7-1-1 0,18 7-1 0,-3-6-1 16,-3 4 0-16,3-3 4 0,1 2 0 0,1 0 1 16,1-1-1-16,1 2-2 0,-4-3-1 0,3 2-9 15,-2 0 5-15,-1 3 8 0,2-4-2 0,-2 4 0 16,-1-3 0-16,0 2 0 0,-4-1-5 0,4 2 3 15,-1-2 0-15,-4 2-5 0,2-3 4 0,-4 3-7 16,5 1 10-16,-5-4-1 0,-1 6 0 0,2-3-2 0,-2-2-1 16,0 3 3-16,-3-1-3 0,4 0 1 15,-2 2 2-15,1-1-1 0,-6-8-4 0,7 12 2 0,-2-2 0 16,-5-10-2-16,7 12 4 0,-4-6-11 0,-3-6 7 16,3 10 3-16,-3-10 1 0,3 10-1 0,-3-10-1 15,0 0 2-15,-3 17 0 0,3-17-1 0,-6 8-4 16,6-8 5-16,-10 6 0 0,10-6-3 0,-11 6 7 15,1-1-3-15,10-5 3 0,-20 4-4 0,5-2 0 16,4-2 5-16,-4 0-1 0,0 3 1 0,-3-3 3 16,0 0 1-16,3 2 8 0,0-2 2 0,-1-2-6 15,-1 0 1-15,-1 1-1 0,3 1 1 0,1-4 1 16,2 4-1-16,-5-2-6 0,2 2 6 0,2-5 5 0,13 5-2 16,-21-1-5-16,11 0 5 0,10 1-4 15,-18 0-1-15,18 0-2 0,-18-4 2 0,18 4-5 16,-12-2 0-16,12 2 2 0,-12-1-5 0,12 1 0 15,0 0-1-15,0 0-6 0,-11 8-8 0,11-8-2 16,0 0-11-16,0 0-11 0,0 0-6 0,0 0-10 16,0 0-10-16,21 19-19 0,-12-15-23 0,0 0-13 15,5 3-51-15,-1-4-89 0,2 3-277 0,3 1 123 0</inkml:trace>
          <inkml:trace contextRef="#ctx0" brushRef="#br0" timeOffset="-179893.91">20558 13579 113 0,'15'-3'120'0,"-15"3"-11"16,15-5-7-16,-5 3-9 0,-10 2-8 0,19-3-2 15,-7 1-10-15,-1 0-3 0,5-4-9 0,-1 5 2 16,0-5-17-16,-2 1 10 0,4-1-13 0,-4 1 1 0,1-1-2 16,-1-1-2-16,-3 0-4 0,1 1 2 0,-4 0-7 15,7-4 0-15,-5 4-8 0,-3 0 4 16,0-1-10-16,-6 7 3 0,10-13 0 0,-8 6-5 0,-2 7-6 16,0-15 4-16,0 15 1 0,-2-14-6 0,2 14 3 15,-7-17 3-15,-2 10-11 0,0 3 7 16,-3-4-5-16,0 2 2 0,-2 0 0 0,0 3 3 0,-4-2-15 15,3 2 18-15,-2-1-2 0,-1 4-4 0,5 0-1 16,-5 3 4-16,2-6 4 0,16 3 1 0,-27 4 1 16,15-1-4-16,2 1-16 0,-1-1 15 0,1 0 1 15,10-3 0-15,-15 10-3 0,9-5 0 0,0 1 0 16,6-6 6-16,-6 14-1 0,4-5-5 0,2-9 2 16,-1 15 1-16,1-15-4 0,3 18 6 0,1-7 2 0,4 2 0 15,1-2-1-15,3 0 3 0,0-2-6 16,2 2 6-16,4 0-1 0,5-4-10 0,2 0 12 15,2 3 1-15,3-3-4 0,-12-5 2 0,10 1-5 16,0 1-1-16,4 0-3 0,-3-4-1 0,-2 1-2 16,0-1 5-16,0 0-5 0,-5 0-1 0,-4-3 4 15,8 1 0-15,-7 0-2 0,0-1-2 0,-1 0 2 0,-3-1-4 16,3 1 3-16,-1-4 1 0,-3 0-5 0,1-1-1 16,0-1-3-16,-3-2-2 0,2 3-11 0,-1-7-6 15,-3 3-7-15,2-2 0 0,0 1-3 16,2-9-4-16,-2 9-3 0,-3-7-7 0,-2 4-4 0,4-6 5 15,-5 6-4-15,-4-2 6 0,4-3 0 0,-4 1 5 16,1 3 7-16,-3-8-2 0,-3 8 1 0,1-5 5 16,4-1-2-16,-5 4 12 0,-2-4-2 0,0 8 6 15,-1-3 0-15,1 0 6 0,-1 1 7 0,0 0-2 16,0 1 1-16,2-2 14 0,-4 2-12 0,2 3 15 16,3 0-3-16,-4-2 1 0,2 8 5 0,4-6-9 15,1 13 12-15,-8-15 4 0,5 8 2 0,3 7-10 16,-6-11 4-16,6 11-3 0,0 0-9 0,-3-13 8 15,3 13-4-15,0 0-2 0,0 0 3 0,0 0-9 0,0 0 4 16,0 0-5-16,0 0 1 0,0 0 1 16,0 0-4-16,-17 21 1 0,15-11 3 0,2-10 0 0,-6 19 3 15,2-6-9-15,1 0 14 0,-2 3 1 0,4 0-3 16,-4 2 0-16,2-1 7 0,-1 0 4 0,-2 4-3 16,3-3 4-16,-3 5-8 0,0-5 4 0,1-1-3 15,2 2-2-15,-3 2 5 0,5-4-2 0,-3 4-2 16,2-3 0-16,2 0 1 0,-1-5-4 0,-4 5 3 15,5-1 1-15,2 1-5 0,-2-3 0 0,4 1-1 16,-2-3 1-16,3 2 4 0,0-1-9 0,-1 3 0 16,2-4 7-16,0 3-4 0,5-7-2 0,-2 6 0 15,-2-5 1-15,4 4-1 0,-2-1-4 0,-2-5 3 16,2 2-6-16,1-3 3 0,-2-1-1 0,2-1 6 16,-1 2-8-16,2-1 4 0,-2-2 0 0,1-1-3 15,1 1 0-15,5-1 1 0,-3 5 1 0,-2-6-2 16,5-1-2-16,-1-1 3 0,0 0-4 0,1-3 4 0,-1 3 1 15,0-2-5-15,-3 0 4 0,3-3-1 0,-3 1-2 16,-1 0-2-16,3 0 2 0,0-3-5 16,-1 2-1-16,1-4 0 0,-7 1-1 0,5-1 1 15,-3-2 1-15,1 0-2 0,-2 4 1 0,1-3 2 0,-3 2-2 16,3 1-1-16,-6-3-5 0,3 1 7 0,-6 9 2 16,6-18-1-16,-3 10 2 0,1-1-3 0,-4 9 4 15,2-14-2-15,-2 14-6 0,4-15 7 0,-4 15-1 16,0-16-2-16,0 16 1 0,0 0-1 0,-4-13 1 15,4 13 0-15,-6-11 1 0,6 11 0 0,-5-8-3 16,5 8 4-16,-12-10 0 0,12 10-4 0,-12-5 0 16,12 5 2-16,-18-4-2 0,11 1-4 0,7 3 5 15,0 0-2-15,-22 3-1 0,22-3 4 0,-18 4-4 16,10-1 5-16,8-3 2 0,-15 5 0 0,8 1 3 16,7-6-5-16,-12 11 2 0,5-6 0 0,1 3 5 15,6-8-4-15,-8 16 3 0,5-7 3 0,3-9-1 16,0 21-7-16,0-21 12 0,5 19 0 0,1-7 4 0,0 0-2 15,1 1 2-15,5-3-5 0,-2 0 3 0,1 1-2 16,2-4-1-16,2 3 1 0,4 4-1 16,-5-8-1-16,1 3-3 0,1 1 0 0,-1 0-3 0,0-6 0 15,1 1-15-15,-1 0-15 0,-1 3-20 0,1-1-16 16,-2-1-7-16,1 1-22 0,2-6-22 0,-3 2-11 16,2-3-22-16,-3 2-167 0,3-4-339 0,3-2 151 15</inkml:trace>
          <inkml:trace contextRef="#ctx0" brushRef="#br0" timeOffset="-179227.77">22040 13374 16 0,'-10'-14'182'0,"10"14"-6"0,0 0-15 0,-8-5-11 16,8 5-14-16,0 0-11 0,0 0-8 0,0 0-12 0,-19 1-5 15,19-1-5-15,-14 8-22 0,5-2 5 0,9-6-6 16,-13 7-1-16,6 1-7 0,-1-3 2 0,2 2-8 16,6-7-1-16,-12 15-5 0,9-8-2 15,-3 2-5-15,0-1-4 0,5 1-3 0,1-9 1 0,-6 16-7 16,6-16 0-16,0 18 0 0,-2-8-6 0,2-10 2 16,2 14-3-16,-2-14 1 0,12 13-4 0,-6-5 0 15,1-5-5-15,2 2 1 0,2-3 2 0,-1 2-3 16,6 0-3-16,-1-2-1 0,5 1-2 0,1-5 1 15,-2 4-1-15,6-5 0 0,-5 1-2 0,4-2-1 16,-5 0-8-16,0-3-12 0,5 0-10 0,-1-4-14 16,0 2-4-16,-2-6-10 0,0 0-11 0,0-1-2 15,-1-2-8-15,-3-1 2 0,0 1-2 0,1 0 3 16,-5 0 0-16,-1-4 11 0,-3 6 5 0,3-5 3 16,-6 7 2-16,0-9 8 0,-5 5 7 0,4 0 5 15,-1 0-7-15,-1 0 8 0,0 2 5 0,-3-2 8 16,3 0 5-16,-1 2 10 0,-2-2-4 0,1 3 9 0,-1-2 0 15,2 4 3-15,-2-2 1 0,0 5 3 0,0-3 3 16,0 13 4-16,0-18 0 0,0 18-3 16,0-11-3-16,0 11 9 0,0-11-3 0,0 11-1 0,0 0-7 15,3-13-2-15,-3 13-4 0,0 0-1 0,0 0-2 16,0 0 4-16,0 0-1 0,0 0-3 0,0 0 0 16,0 0 7-16,0 0-3 0,0 0 8 0,-8 41 4 15,5-29 4-15,3 5-1 0,-3-4 5 0,3 1 0 16,-3 7 1-16,3-6 5 0,0 8-3 0,0-4 4 15,3-3 1-15,-3 3-3 0,2-2 0 0,2 7-4 16,-2-6 0-16,-1 0-3 0,1 1-1 0,1-5-1 16,-2 7-4-16,1-6 2 0,2 2-1 0,-4 1-3 15,5-5-1-15,-2 5 0 0,1-4-3 0,-1-2 1 0,2 1-3 16,1 0 0-16,-3 0-1 0,1 2-1 0,2-7-1 16,0 5-2-16,-3-3-5 0,3-2-15 15,0-1-14-15,-3 3-14 0,3-1-15 0,-2-2-9 16,1 2-24-16,-5-9-14 0,9 11-24 0,-5-5-19 0,-4-6-166 15,0 0-337-15,11 7 149 0</inkml:trace>
          <inkml:trace contextRef="#ctx0" brushRef="#br0" timeOffset="-178896.1">22309 13330 16 0,'0'0'200'0,"-8"-5"-19"16,8 5-18-16,0 0-14 0,0 0-14 0,0 0-10 0,0 0-10 16,0 0-12-16,0 0-1 0,36 5-12 15,-21 0-6-15,3-5-7 0,1 0-6 0,0 6-15 16,7-4 5-16,-2 3-11 0,1-3-3 0,-6 0-6 15,2-1-3-15,3 1 2 0,-4 2-19 0,-6 0-5 0,4-1-18 16,-1 1-21-16,-4-3-21 0,-1 2-19 0,-3-2-28 16,3 1-40-16,-12-2-141 0,15 0-294 15,-15 0 131-15</inkml:trace>
        </inkml:traceGroup>
        <inkml:traceGroup>
          <inkml:annotationXML>
            <emma:emma xmlns:emma="http://www.w3.org/2003/04/emma" version="1.0">
              <emma:interpretation id="{F04C72BE-CFC5-47AA-AA89-CF2FD79BAA2E}" emma:medium="tactile" emma:mode="ink">
                <msink:context xmlns:msink="http://schemas.microsoft.com/ink/2010/main" type="inkWord" rotatedBoundingBox="25194,13660 29572,13681 29565,15159 25187,15138"/>
              </emma:interpretation>
            </emma:emma>
          </inkml:annotationXML>
          <inkml:trace contextRef="#ctx0" brushRef="#br0" timeOffset="-173683.42">24368 13019 18 0,'0'0'108'15,"0"0"-16"-15,0 0-7 0,14-21-4 0,-14 21 2 16,10-5-10-16,-10 5-6 0,12-6-3 0,-5 2 2 15,1-2-8-15,-8 6-5 0,19-6-3 0,-7 1-2 16,2 1-2-16,1 1 1 0,5-1-15 0,-2-2 16 16,3 2 4-16,-4-1-4 0,11 0 2 0,-12 1-7 15,4-2 5-15,-1 1-10 0,0 2 8 0,1 0-9 16,-1-1-1-16,-2 1-1 0,-1-1-5 0,-5 4-5 16,0-1-2-16,-11 1-3 0,20 0-3 0,-20 0 2 15,13-2-5-15,-13 2-1 0,8 6-5 0,-8-6 3 0,6 8-5 16,-6-8 4-16,0 0 8 0,-6 17-2 0,6-17-2 15,-5 17-2-15,-5-6 0 0,4-1-2 0,-6 3 4 16,1-4-1-16,1 2-4 0,1 0 0 0,0-2 0 16,-1 2-4-16,-2-1 3 0,1-3 1 0,1 0-4 15,4 0 5-15,-8 3-1 0,9-7 4 16,-6 3-8-16,11-6 0 0,-15 9 1 0,11-6 1 0,4-3 0 16,-9 6-4-16,9-6 6 0,0 0-11 0,-8 8 6 15,8-8-8-15,0 0 9 0,-6 5 1 0,6-5 2 16,0 0-3-16,0 0 4 0,0 0-4 0,0 0 1 15,0 0-5-15,0 0 1 0,0 0 0 0,0 0-1 16,0 0 1-16,0 0 2 0,33-5-2 0,-33 5 0 16,20 3-2-16,-20-3 1 0,19 0 1 0,-7 0-3 15,-12 0 3-15,24 0-4 0,-11 0 4 0,2 2-2 16,1 1 1-16,-8-2-1 0,4 0 1 0,1 2-3 16,-4-2 1-16,2 3-5 0,-2-1 4 0,1 3 0 0,-4-2 1 15,4 3 1-15,-4-1-3 0,-6-6 1 16,11 11 0-16,-5-1 2 0,-3-2 2 0,1 0-5 15,-1 2 0-15,3 0 1 0,-6 0-4 0,3-1 7 0,-3-9-3 16,0 19 2-16,0-11-4 0,0-8 5 16,-3 19 1-16,-4-11-1 0,7-8-3 0,-9 15 4 0,-2-9 0 15,2 0 0-15,-1-1 3 0,1 1 2 0,-7 1 2 16,1-5-2-16,-2 1-3 0,-1-1 4 0,-1-2 0 16,0 0-3-16,-1 4 1 0,4-4-5 0,-1 0 4 15,3-4-1-15,-9 4 0 0,7-2-2 0,-5-2 2 16,6 3 3-16,-1-2-4 0,2 2 0 0,5-2 1 15,9 3-1-15,-19-4-1 0,19 4-8 0,-17-2 3 16,17 2-16-16,-12-1-18 0,12 1-15 0,-13 0-3 16,13 0-8-16,0 0-45 0,0 0-15 0,-10 8-153 15,10-8-299-15,-6 7 132 0</inkml:trace>
          <inkml:trace contextRef="#ctx0" brushRef="#br0" timeOffset="-173233.45">24030 13688 53 0,'0'0'149'0,"0"0"-11"0,0 0-8 15,0 0-7-15,0 0-14 0,0 0 2 0,37-11-10 0,-22 11-5 16,3 0-3-16,1-3-6 0,5 0-2 0,6 2-8 16,1-5-2-16,11 2 1 0,-2 4-2 0,5-3 1 15,3-1-4-15,-2 2-1 0,2 1-3 0,4-3-4 0,0 1-2 16,-4 0-4-16,1 2-1 0,0-1-5 0,-7-2-3 15,0 3-6-15,-13 2-1 0,1-1-5 16,-1 0-4-16,-3 3-5 0,3 0-1 0,-7-3-7 0,-2 0 3 16,-1 1-1-16,0 2 0 0,-2-3-6 0,-1 4-1 15,-2-4-7-15,-3 0-5 0,6 4-5 16,-4-8-6-16,-1 8-3 0,2-3-9 0,-4 0-6 16,-10-1-7-16,17 4-8 0,-17-4-6 0,19 0-6 0,-7 0-7 15,-12 0-10-15,13 5-4 0,-13-5-18 0,14-2-10 16,-14 2-23-16,0 0-32 0,9-7-106 0,-9 7-286 15,0 0 126-15</inkml:trace>
          <inkml:trace contextRef="#ctx0" brushRef="#br0" timeOffset="-172756.45">24657 13786 53 0,'0'0'145'16,"0"0"-6"-16,0 0-14 0,0 0-4 16,-5 6-6-16,5-6-11 0,0 0-2 0,0 13-4 0,0-13-12 15,0 0 2-15,-6 19-3 0,6-19-9 0,0 10-4 16,0-10-5-16,-2 15-4 0,1-8-3 0,1-7-1 16,-2 18-4-16,2-18-7 0,0 17 0 0,0-17-4 15,0 17-3-15,-3-9-4 0,3-8-2 0,3 16-1 16,-1-6-4-16,1-2-2 0,-3-8-3 0,6 16 0 15,-3-9-3-15,1 2 0 0,0-2-3 0,4-1 1 16,-8-6-1-16,9 15 1 0,-2-10-6 0,-1 3 3 16,0-5-4-16,2 2-2 0,1 1-5 0,-9-6 6 15,16 4-3-15,-8 1-5 0,3-3 3 0,-3 4-1 0,4-5-7 16,-2 1-15-16,-10-2-13 0,23 2-15 16,-17-2-17-16,-6 0-17 0,19-1-23 0,-9 0-32 15,1-2-21-15,-11 3-132 0,19-10-309 0,-10 5 137 16</inkml:trace>
          <inkml:trace contextRef="#ctx0" brushRef="#br0" timeOffset="-172443.24">25057 13818 74 0,'0'0'151'0,"0"0"-11"0,0 0 2 0,0 0-11 16,0 0-5-16,-13 29-4 0,7-20-5 0,1 2-3 15,-1 0-2-15,0 2-3 0,-4 5-11 0,4-3-6 16,-1 0-5-16,1 3-7 0,-2-4-9 0,2 7-4 16,0-5 0-16,-1 4-6 0,4-2-4 0,0 4-10 15,0-4-2-15,3-1-5 0,0 0-1 0,0 6-2 16,0-4-5-16,3-5 1 0,-3 11-5 0,4-3 0 15,2-7-9-15,-3 2-16 0,3-2-16 0,-1 1-26 16,4-1-15-16,-6 0-21 0,4 0-15 0,-1-3-29 0,1-1-30 16,2 0-156-16,-3-4-331 0,0 0 146 0</inkml:trace>
          <inkml:trace contextRef="#ctx0" brushRef="#br0" timeOffset="-169586.42">25986 13195 114 0,'0'0'125'0,"0"0"-10"15,0 0-10-15,5-6 1 0,-5 6-11 0,0 0-2 16,0 0-7-16,0 0-6 0,0 0-6 0,0 0 3 16,6-9-10-16,-6 9-5 0,0 0-3 0,0 0-7 15,0 0-5-15,0 0-6 0,0 0-2 0,0 0-3 16,0 0-3-16,0 0-1 0,0 0-3 0,-33 14 1 15,27-8-3-15,-7-1 2 0,2 0 0 0,-1-1-2 0,2 3-2 16,-4 3 0-16,-1-3-5 0,2 3-3 16,0-2 4-16,-4 2 0 0,-8-3-3 0,11 3-2 15,-2-3-3-15,1 1 2 0,-1-2-2 0,-1 4-3 16,4-2 1-16,4-2 0 0,-5 1 0 0,6 1-3 0,-6-3-1 16,4 0 1-16,4 2-2 0,-3 0 2 0,1-2-6 15,8-5-2-15,-12 10 6 0,5-4-6 0,7-6 3 16,-11 9 4-16,8-4-3 0,3-5-1 0,-11 7-2 15,11-7 0-15,-8 10-3 0,8-10 2 0,0 0 6 16,0 10-5-16,0-10 0 0,0 0 2 0,-6 11 0 16,6-11-3-16,0 0 3 0,0 0-1 0,0 0-4 15,0 14 5-15,0-14-2 0,0 0 4 0,0 0-3 16,6 14 1-16,-6-14-3 0,6 4 3 0,2 0 0 16,-8-4 0-16,13 9 2 0,-7-4 1 0,1 1-1 15,5-6 1-15,2 6 1 0,-5-2 2 0,4 0 2 16,6 3 0-16,1 0-2 0,5-4 8 0,-4 4-5 15,-2-1-1-15,1-1 4 0,-1 1-4 0,7 2 0 0,-1-1 3 16,-3 0-5-16,2 2-1 0,-7-4 1 16,2-2 0-16,0 2-3 0,-4-2 2 0,3 5 0 15,-3-3-3-15,-1-1 3 0,-1-1-2 0,2 0 1 0,-2 2 0 16,-2-2-1-16,1 0-2 0,-2-2-2 0,-1 5-3 16,-9-6 3-16,16 1 2 0,-8 5 0 0,-8-6-8 15,12 5 4-15,-12-5-9 0,10 2-7 0,-10-2-10 16,9 4-7-16,-9-4-7 0,0 0-18 0,0 0-9 15,8 6-19-15,-8-6-5 0,0 0-13 0,0 0-20 16,0 0-155-16,0 0-301 0,0 0 133 0</inkml:trace>
          <inkml:trace contextRef="#ctx0" brushRef="#br0" timeOffset="-168987.73">26741 13231 97 0,'0'0'126'0,"0"0"-12"0,0 0-15 0,0 0-8 0,0 0-12 16,0 0 1-16,-18-11-8 0,18 11 7 0,-13-2 0 15,13 2-7-15,-17-1-5 0,17 1-4 0,-19 1-2 16,19-1 0-16,-26 6-1 0,13-3-2 0,0 1-6 15,-4 0 3-15,1 3-9 0,-1-4-4 0,3 4-2 16,-3 0 1-16,4-4-5 0,-1 8-4 0,-1-4-2 16,2 0 2-16,2 5-7 0,0-3 4 0,-3 0-3 15,5 2-13-15,-1 0 9 0,4-2 0 0,-2 2-6 16,2 0 2-16,6-11-2 0,-6 18-5 0,5-9 2 16,-2 3 2-16,3-12-1 0,4 25 1 0,2-14-1 0,0-2 1 15,2 2-1-15,4 0 4 0,1-4 2 16,4 1-3-16,8 2-3 0,-6-5 3 0,5 3-8 15,1-1 6-15,4-1-4 0,-2-1 3 0,-2-4-3 0,2 4 2 16,1-3-2-16,-1 2-2 0,-8-4 3 0,1 1-4 16,-4-1 0-16,-1 2 1 0,2-2 0 0,-7 0-2 15,-10 0 0-15,22-3-4 0,-16 1 5 16,-6 2-2-16,0 0 1 0,20-4-12 0,-20 4-9 0,7-5-6 16,-7 5-9-16,0 0-13 0,0 0-17 0,0 0-5 15,3-9-12-15,-3 9-8 0,0 0-15 0,0 0-20 16,0 0-16-16,0 0-129 0,0 0-285 0,0 0 127 15</inkml:trace>
          <inkml:trace contextRef="#ctx0" brushRef="#br0" timeOffset="-167640.46">27695 13114 19 0,'0'0'130'15,"0"0"-16"-15,0 0-3 0,0 0-13 0,0 0-2 16,0 0-2-16,0 0-5 0,-23 22-4 0,23-22-2 16,-9 11-8-16,-2-7 0 0,8 1-4 0,-7 0-3 15,10-5 2-15,-17 11-3 0,5-4-5 0,-1-1-13 16,0 2 0-16,-2-1-3 0,1 0-1 0,-2 3-1 16,-4-2-6-16,4-2-1 0,0 1-2 0,1 3-4 15,-3-2-8-15,0 2 4 0,2-3-6 0,-1 3 1 16,4-2-1-16,-4-1-3 0,5 3-4 0,-1-7 1 15,3 7-2-15,-2-3-4 0,6-2-1 0,-5 1 3 16,4 0-1-16,7-6 1 0,-12 8-2 0,9-2-3 16,3-6 2-16,-8 11-2 0,8-11 3 0,-6 7-4 15,6-7-1-15,0 0 4 0,0 0-1 0,0 0 2 16,12 21-3-16,-7-17 0 0,4 0-1 0,-2 0 1 16,5 0 1-16,-1 1-4 0,2-1 2 0,5 3 2 15,1-3-3-15,1 2 0 0,4 2-1 0,1-2 1 16,0 1-3-16,2 2 2 0,0 0 2 0,-2-3-1 15,1-1-2-15,0 1 0 0,0-1 1 0,2-3 1 16,-4 5-1-16,1 3 3 0,-1-3-4 0,-4-2 1 0,-5-3-1 16,4 4 1-16,-6-2 0 0,7 1 0 15,-7-3-3-15,1 2 2 0,-5 0-6 0,1-1-6 0,-10-3-17 16,12 5-18-16,-5 1-20 0,-7-6-8 0,0 0-14 16,0 0-26-16,12 2-21 0,-12-2-138 0,0 0-293 15,0 0 129-15</inkml:trace>
          <inkml:trace contextRef="#ctx0" brushRef="#br0" timeOffset="-167129.73">28307 13262 47 0,'6'-9'174'15,"-6"9"-13"-15,0 0-17 0,3-9-9 0,-3 9-9 0,4-8-15 16,-4 8-12-16,0 0-5 0,6-16-6 16,-6 16-5-16,2-13-8 0,-2 13-5 0,6-12-2 0,-3 4-2 15,-3 8 0-15,6-15-9 0,-2 6-5 0,2-3-7 16,-4 4 1-16,2-3-4 0,-1 1-4 15,2 0 0-15,1-3-8 0,-3 5-2 0,-1-2 1 16,-2 10-3-16,9-13-6 0,-7 5 0 0,-2 8 0 0,6-11-4 16,-6 11-2-16,3-10-2 0,-3 10-1 0,0 0-8 15,0 0 4-15,4-7-7 0,-4 7 3 0,0 0 1 16,0 0-7-16,0 0 4 0,0 0 0 0,0 0-3 16,-7 36 4-16,4-23 2 0,-3 5 4 0,-2 2 1 15,3 4 3-15,-6-2 2 0,8 6 3 0,-6-3-1 16,6 2 5-16,-1 1-2 0,1-2 4 0,3 3-2 15,0-2 1-15,0-1 0 0,0 3 4 0,3-5-2 16,3 1-2-16,-5 1 2 0,4-9 1 0,-1 8 1 16,-1-8 2-16,5-3-7 0,-4-3-1 0,0 6-4 15,-4-9 2-15,8 4-2 0,-5-3-2 0,0 2-1 16,0-4 0-16,0 3 0 0,-3-10-7 0,7 10-21 16,-5-1-29-16,-2-9-21 0,1 13-28 0,-1-13-31 15,0 0-54-15,-10 17-186 0,10-17-394 0,-17 2 174 0</inkml:trace>
        </inkml:traceGroup>
      </inkml:traceGroup>
    </inkml:traceGroup>
    <inkml:traceGroup>
      <inkml:annotationXML>
        <emma:emma xmlns:emma="http://www.w3.org/2003/04/emma" version="1.0">
          <emma:interpretation id="{F8B1BF4A-C2BC-46AC-A60A-81353E67FAC3}" emma:medium="tactile" emma:mode="ink">
            <msink:context xmlns:msink="http://schemas.microsoft.com/ink/2010/main" type="paragraph" rotatedBoundingBox="3127,15801 14817,15533 14848,16864 3158,171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4B13F10-ABD3-4265-B8F0-2BBC531A11D5}" emma:medium="tactile" emma:mode="ink">
              <msink:context xmlns:msink="http://schemas.microsoft.com/ink/2010/main" type="inkBullet" rotatedBoundingBox="3142,16420 4213,16396 4220,16679 3148,16703"/>
            </emma:interpretation>
            <emma:one-of disjunction-type="recognition" id="oneOf1">
              <emma:interpretation id="interp1" emma:lang="tr-TR" emma:confidence="0">
                <emma:literal>-</emma:literal>
              </emma:interpretation>
            </emma:one-of>
          </emma:emma>
        </inkml:annotationXML>
        <inkml:trace contextRef="#ctx0" brushRef="#br0" timeOffset="-164238.49">1982 15698 128 0,'0'0'125'0,"0"0"-7"0,0 0-4 0,9-21-5 15,-9 21-4-15,6-7-8 0,-6 7-9 0,0 0-7 16,0 0-7-16,0 0-8 0,5-10-5 0,-5 10-9 0,0 0-1 15,0 0-6-15,0 0-5 0,0 0-6 0,9-4-1 16,-9 4-3-16,0 0-4 0,0 0-6 16,19 4 0-16,-19-4-2 0,18 6 2 0,-9-6 1 0,6 5-4 15,1-1 3-15,1-2-5 0,2 2 4 0,8-4-6 16,0 5-2-16,3-5 2 0,3-2-2 0,8 4 3 16,4-2-5-16,-3-5-1 0,0 1-2 0,-1 4 2 15,-11 0 1-15,10-1-1 0,1 0-2 0,-12 0-1 16,-2 1-1-16,2-3 3 0,-4 3-1 0,-6 0 1 15,7-1-5-15,-10 1 4 0,2 0-2 0,-3 0 1 16,-3 1-7-16,0 2 8 0,-12-3-4 0,21 0 1 16,-12 0 1-16,-9 0 0 0,16 1-6 0,-16-1-2 15,10 0 0-15,-10 0-4 0,11 2 0 0,-11-2-8 16,0 0-3-16,10 7 6 0,-10-7-11 0,0 0-3 16,0 0-8-16,0 0-4 0,0 0-13 0,0 0-5 15,0 0-11-15,0 0-11 0,0 0-9 0,-22 18-11 16,22-18-16-16,-15 4-64 0,5-2-193 0,10-2 86 15</inkml:trace>
        <inkml:trace contextRef="#ctx0" brushRef="#br0" timeOffset="-163858.81">2281 15860 45 0,'0'0'107'0,"0"0"-6"0,0 0-13 0,0 0-4 16,0 0-3-16,0 0-7 0,0 0-4 0,0 0-5 16,0 0-1-16,19 14 1 0,-19-14-7 0,15 1 3 15,-6 0 2-15,7 3-14 0,-5-1 5 0,7-2-3 0,1 1-1 16,7-2-8-16,0 1 3 0,4-4-3 15,3 3-3-15,7-4-6 0,5 3 1 0,-3-3-4 16,0 3 0-16,-13 0-3 0,4 1-2 0,-2-4-5 0,-2 4 3 16,-1-3-5-16,2 1-4 0,-5 2 3 15,-5 5-6-15,-2-5 4 0,1 0-8 0,-1 4-3 16,0-3-3-16,-3 0-13 0,-6 3-4 0,3-3-8 16,-3 3-6-16,-9-4-6 0,16 6-2 0,-16-6-14 0,12 4-3 15,-12-4-10-15,9 6-11 0,-9-6-2 16,6 6-8-16,-6-6-12 0,0 0-76 0,1 9-188 15,-1-9 84-15</inkml:trace>
      </inkml:traceGroup>
      <inkml:traceGroup>
        <inkml:annotationXML>
          <emma:emma xmlns:emma="http://www.w3.org/2003/04/emma" version="1.0">
            <emma:interpretation id="{E66219C9-F2FD-4387-B9CF-BA1BCD58B699}" emma:medium="tactile" emma:mode="ink">
              <msink:context xmlns:msink="http://schemas.microsoft.com/ink/2010/main" type="line" rotatedBoundingBox="4158,15778 14817,15533 14848,16864 4189,17109"/>
            </emma:interpretation>
          </emma:emma>
        </inkml:annotationXML>
        <inkml:traceGroup>
          <inkml:annotationXML>
            <emma:emma xmlns:emma="http://www.w3.org/2003/04/emma" version="1.0">
              <emma:interpretation id="{D8C45C7C-0FAB-4075-BE6F-ADEA81D3ACFB}" emma:medium="tactile" emma:mode="ink">
                <msink:context xmlns:msink="http://schemas.microsoft.com/ink/2010/main" type="inkWord" rotatedBoundingBox="4168,16186 4804,16172 4823,17011 4187,17025"/>
              </emma:interpretation>
            </emma:emma>
          </inkml:annotationXML>
          <inkml:trace contextRef="#ctx0" brushRef="#br0" timeOffset="-163224.17">3007 15423 48 0,'0'0'86'0,"0"0"-8"16,0 0-4-16,0 0-6 0,0 0-10 0,0 0 0 16,0 0-2-16,0 0 3 0,0 0-6 0,0 0 3 15,0 0 3-15,0 0-2 0,0 0-3 0,0 0 0 16,0 0-6-16,0 0 2 0,0 0-2 0,25 22 8 0,-13-20-14 16,2 1 1-16,1 3-1 0,1-1-6 15,1 1-2-15,2-1 3 0,0 1-6 0,7 0-2 0,-3 1-8 16,3-2 8-16,-2 2-8 0,0 1 0 0,-1 2-4 15,3-2 0-15,-1 0-1 0,-2-1 1 16,-1 0-6-16,2 0-1 0,-5 1 1 0,1-1 3 16,-4 2-2-16,6 0-7 0,-4-2-3 0,-1-1 3 0,-2 1 4 15,-1-1-2-15,-2 1 0 0,-1 1-1 0,2-3-6 16,-2 2 3-16,2 1 1 0,-7 0 3 0,2-4-9 16,-3 3 2-16,-5-7 0 0,14 13 3 0,-10-9-3 15,-4-4 5-15,2 13 1 0,-2-13-4 0,0 15-3 16,0-15 4-16,-2 13 2 0,2-13 2 0,-7 19 9 15,-4-8-6-15,3 0-2 0,-3 1 5 0,-2 2-5 16,-2-4 2-16,1 5 1 0,1-3 3 0,-6 6-4 16,-1-5-2-16,1 3 3 0,-1 1-2 0,1 3-2 15,1-1-1-15,-4-3 3 0,4 0 0 0,-6 0-4 16,5 1 0-16,-1 3 0 0,4-2-2 0,-2 1 4 0,3-2-11 16,-3 2-1-16,5 0-9 0,4-4-9 15,-3 0-5-15,1 0-13 0,8 1-3 0,-4-1-7 16,2 0-6-16,5-4-15 0,0-1-11 0,0-10-11 0,6 17-11 15,2-6-109-15,-2-7-230 0,-6-4 102 0</inkml:trace>
        </inkml:traceGroup>
        <inkml:traceGroup>
          <inkml:annotationXML>
            <emma:emma xmlns:emma="http://www.w3.org/2003/04/emma" version="1.0">
              <emma:interpretation id="{097349FF-A289-466C-A718-F11A96B040D3}" emma:medium="tactile" emma:mode="ink">
                <msink:context xmlns:msink="http://schemas.microsoft.com/ink/2010/main" type="inkWord" rotatedBoundingBox="5474,16202 10817,16080 10837,16944 5494,17066"/>
              </emma:interpretation>
            </emma:emma>
          </inkml:annotationXML>
          <inkml:trace contextRef="#ctx0" brushRef="#br0" timeOffset="-161501.98">4314 15458 2 0,'0'0'117'0,"0"0"-4"0,0 0-16 0,0 0-10 16,0 0-10-16,0 0 1 0,0 0-5 0,0 0 0 0,0 0-13 15,29 3 0-15,-12-3-9 0,2 0-1 0,5 0-9 16,3 0 4-16,1 0-8 0,12-3-3 0,1 1-3 16,3 0 0-16,1-2-3 0,-3 1 2 0,6 1-7 15,-5 0 8-15,-1-4-7 0,-2 5-8 0,-9-1 4 16,-1 1-3-16,0-2-6 0,-2 3 2 0,-4 0-7 15,-6 0 10-15,1 0-5 0,1 0 1 0,-4 0-8 16,-1 0 4-16,0 3-2 0,1-2-3 0,-2 1-5 16,-1-1-8-16,-1-1 2 0,-12 0-6 0,20 3 0 15,-10 0-3-15,-10-3-5 0,18 4 9 0,-8-2-14 0,-10-2 1 16,14 1-8-16,-14-1-1 0,13 0 0 16,-13 0-14-16,12 0-6 0,-12 0-7 0,0 0-5 15,14 3-4-15,-14-3-1 0,0 0-63 0,0 0-144 16,0 0 64-16</inkml:trace>
          <inkml:trace contextRef="#ctx0" brushRef="#br0" timeOffset="-161199.83">4943 15544 9 0,'0'0'138'0,"0"20"-10"0,1-5-8 16,2-4-3-16,0 5-10 0,3 0-4 0,-3 4 0 16,0 2-9-16,-1-5-10 0,2 3 8 0,-1 2-19 15,5 3-6-15,-5-2-7 0,1-3-5 0,1 2-8 16,-1-4 2-16,1 4-6 0,-4-2-6 0,1-6 3 16,2 4-8-16,0-2-3 0,-1-2-1 0,0-1-2 0,0-2-5 15,3 0 0-15,-1 0-3 0,-5-2 3 16,6-1-3-16,-2 2-3 0,5-5-6 0,-3 5-13 15,0-5-14-15,5-1-8 0,-1 1-13 0,2-2-17 0,4-2-17 16,-2-1-31-16,1 2-13 0,1-4-112 16,-2 0-246-16,3-5 109 0</inkml:trace>
          <inkml:trace contextRef="#ctx0" brushRef="#br0" timeOffset="-160837.49">5705 15487 140 0,'-19'9'133'0,"5"1"-9"15,-2-2-1-15,-4 9 1 0,7-4-10 0,-5 3-10 16,5-1-7-16,-1 0-4 0,2 5-5 0,2-6-6 16,-1 6-4-16,5-4-4 0,-1-1-7 0,1 2-1 15,5-1-5-15,1-1-2 0,1 5-3 0,3-4-2 16,2 0-5-16,0 0-4 0,0-1-1 0,8-1-9 16,-4-3 2-16,2 1-3 0,-1 0-3 0,2-3-3 15,2 1-1-15,-2-4-4 0,1 5 1 0,2-5-8 16,-4 3-16-16,3-4-23 0,3 1-24 0,-5-1-20 0,4 1-10 15,-5-5-24-15,1 2-26 0,4-6-21 16,-1 2-109-16,-3-6-279 0,4 1 124 0</inkml:trace>
          <inkml:trace contextRef="#ctx0" brushRef="#br0" timeOffset="-160328.32">6061 15701 45 0,'17'11'138'0,"-17"-11"-14"16,6 6-8-16,-6-6-11 0,7 10-6 0,-1-2-8 15,-3-1-8-15,-3-7-5 0,3 11-3 0,0 0-6 16,-3-11-8-16,3 17-2 0,-3-8-9 0,0-9-3 16,5 18-6-16,-2-13 1 0,-3-5-4 0,3 13 5 15,-3-13-14-15,3 11-4 0,-3-11 3 0,3 10 0 16,-3-10-5-16,0 0-3 0,3 10-6 0,-3-10 3 15,0 0 3-15,0 0-2 0,7 5-4 0,-7-5 2 16,0 0-6-16,0 0 0 0,0 0-3 0,0 0 5 16,19-18-9-16,-13 11-4 0,2 0-6 0,-5-2-3 15,3-4-6-15,1 0-7 0,-1 6 5 0,5-7 0 0,-2-1-4 16,-3 4 8-16,-1-1-2 0,3-2 4 0,-1 4-3 16,2-2 3-16,0 3-1 0,-4 1 9 0,4-1-9 15,-3 0 4-15,1 3-2 0,2-2 5 0,-3 1 4 16,5 1 0-16,-1 0 4 0,-1 1 9 0,1 1 3 15,2-2 5-15,-1 3 1 0,-11 3-3 0,25-4-1 16,-15 4 12-16,7-1-1 0,-5 4 1 0,-2-1-1 16,2 1 2-16,2 3 2 0,-1 2 0 0,-4-1 1 15,4 0-2-15,-5 7-6 0,4-3 2 0,-6 2-1 16,1 0 1-16,-4 2-6 0,5-4 0 0,-2 9-3 16,0-4 2-16,-3-1-1 0,4-3-3 0,-1 3 2 15,-6-2-1-15,3 0-2 0,0-2 2 0,-3-1-5 16,0-10-5-16,3 21-18 0,-3-14-7 0,0-7-15 15,-6 17-11-15,6-17-20 0,0 11-6 0,0-11-25 16,0 0-16-16,0 0-18 0,0 0-124 0,0 0-275 16,0 0 121-16</inkml:trace>
          <inkml:trace contextRef="#ctx0" brushRef="#br0" timeOffset="-159970.1">6838 15381 149 0,'8'6'144'0,"5"5"-10"0,-1-1-7 16,-1 5-5-16,8 2 1 0,-3-3-6 0,-1 1-12 15,-1-2-6-15,-1 5 0 0,1-4-6 0,-2 6-4 16,-2-3-7-16,-1 3-2 0,1 2-9 0,-4-1-6 16,-3-2-5-16,2 4-1 0,-2 2-6 0,-3-4-4 15,0 0-1-15,-5 4-6 0,-1-2-3 0,-3 2 0 16,2-1-7-16,-2-2-1 0,2-2-3 0,-2 2-3 16,3-6-3-16,-2-5 1 0,2 6-3 0,-3 1-13 15,5-5-14-15,4-2-13 0,-6 0-11 0,3-2-15 16,3-9-23-16,-3 18-5 0,3-18-13 0,6 11-14 15,0-6-20-15,-6-5-23 0,13 6-119 0,-2-6-285 16,4-2 127-16</inkml:trace>
          <inkml:trace contextRef="#ctx0" brushRef="#br0" timeOffset="-159229.41">7432 15723 139 0,'0'0'134'15,"0"0"-5"-15,39-6-8 0,-29 5 0 0,7-2-15 0,-5 2 1 16,4 1-2-16,0-4-6 0,-2 4-6 0,8 0-6 16,4-3-3-16,-3 0-5 0,6 2-5 0,-2-2-1 15,-2 0-6-15,3 2-2 0,-1-1 0 0,1-2-6 16,2 2-5-16,0-3-4 0,-5 5-5 0,4-4-6 15,-2 2 0-15,-2-2-4 0,0-1-4 0,-7 5-3 16,2-2-3-16,-5 1-2 0,1-2-3 0,-6 3 2 16,2 0-5-16,-12 0-2 0,20 0-2 0,-20 0 3 15,13 0-3-15,-13 0-5 0,14-3 0 0,-14 3-2 16,0 0-3-16,13-1-5 0,-13 1-8 0,0 0-6 16,0 0-8-16,0 0-8 0,0 0-9 0,0 0-6 15,6 8-12-15,-6-8-9 0,0 0-19 0,0 0-14 16,0 0-24-16,-30 12-9 0,21-7-14 0,-4-2-90 15,-1 0-256-15,-2 2 113 0</inkml:trace>
          <inkml:trace contextRef="#ctx0" brushRef="#br0" timeOffset="-158880.33">7510 15977 116 0,'13'0'146'0,"-3"0"-6"15,10 0-10-15,5-3-4 0,1-1-8 0,0 2-5 16,6 1-1-16,-2-3-5 0,-1-2-5 0,3 6-3 16,-3-5-5-16,4 1-7 0,-4-2-11 0,0 3-1 15,0 0-5-15,-2 0-10 0,-2-1-7 0,0 1-5 16,-8-1-3-16,-1 0-4 0,4 4-5 0,-4 0-3 15,-3 0-5-15,4-1-4 0,-5 1 1 0,-12 0-9 16,19 0-17-16,-8 1-18 0,-11-1-15 0,16 3-21 16,-16-3-11-16,13 1-15 0,-13-1-15 0,17-1-29 15,-17 1-21-15,15 0-104 0,-15 0-271 0,19-4 121 16</inkml:trace>
          <inkml:trace contextRef="#ctx0" brushRef="#br0" timeOffset="-158093.65">8664 15637 64 0,'0'0'149'0,"0"0"-14"16,0 0-13-16,0 0-1 0,0 0-14 0,0 0-3 15,0 0 2-15,0 0 2 0,-6 34-7 0,4-24-2 16,-1 4-3-16,2-3-6 0,-1 6-4 0,-1-3-3 16,3 3-2-16,-2 7-8 0,-1-2-2 0,0 5-5 15,3-6-8-15,-5 4-2 0,8-4-6 0,-3 2-1 16,2 2-4-16,1-3-5 0,-3-2-4 0,3 4-3 16,4-6 0-16,-3-3-4 0,1 2-3 0,4-1 0 15,-2 0 1-15,2-3-6 0,2 1-3 0,-2 1-6 16,1-4 0-16,5 1 3 0,-2-4-6 0,1 2 0 15,2-5 4-15,1 3-3 0,2-5 0 0,0 2-2 16,4-2-2-16,7-2 3 0,-8-1-4 0,0-1-1 16,7-3 3-16,-2-2 2 0,-1-1-1 0,0-3-1 15,4 2 1-15,7-9-7 0,-4-1-3 0,-5 1-11 16,6-4-15-16,-2 0-9 0,0-4 4 0,-3-2-7 16,-2-1-5-16,4 0 1 0,-9 0-4 0,2-7 0 15,-1 4 5-15,-7-1-1 0,-3 9 4 0,2-2 5 16,-1-2 2-16,-5 2 2 0,-2-1 6 0,2 2 1 15,-4 0 3-15,-2 1 4 0,0 0-2 0,-6 0 6 0,0 3 0 16,0 1-4-16,-5-2 1 0,2 3 2 16,-1 3 6-16,-5-3-6 0,0 2 10 0,-2 0-2 0,1 2-5 15,-3-2 1-15,-4 3 4 0,4 0 1 0,-4 4-3 16,-3 0 3-16,3 5-2 0,-7-5 3 0,0 4-1 16,1-1 1-16,-6 2 1 0,7 4-5 0,-5-1 3 15,-3 1 2-15,3 4 3 0,-1-1 2 0,1 1 1 16,-1 1 2-16,1 4 1 0,0-4 4 15,2 6-2-15,3-1 3 0,-2 0-3 0,0 2 6 0,2 0-1 16,-4 1-1-16,8 0 1 0,-4 6-1 0,7-5-1 16,0 0 2-16,2-1-2 0,-1 4-1 0,3-5 0 15,3 3 5-15,1-2-4 0,1 0 2 0,3-1-4 16,0 1 4-16,4-2 2 0,1-1 3 0,-4 2-8 16,5-12 9-16,5 20-3 0,-2-10 3 0,0 0 1 15,0 0 9-15,7-3-4 0,-1 4 2 0,5 0-7 16,-1-6 7-16,5 4-4 0,-2-2 0 0,8 3 0 15,-2-4-2-15,4 4-1 0,5-6-1 0,-1 1-1 16,0 1 1-16,12-5 1 0,-13 4-2 0,16 0 0 16,-2-5 0-16,1 4 7 0,-1-3 0 0,-1-1 1 15,-4-1-4-15,3 1 1 0,-3 0-4 0,-9 0-2 16,4-4 0-16,-2 4-2 0,-1 0 1 0,1 0-2 16,-4 0-1-16,-2 0 0 0,-1 4-5 0,-4-2 2 15,-1-1-1-15,0 2-16 0,1 0-14 0,-4-3-8 16,-1 2-26-16,-2 4-18 0,-5-3-31 0,-8-3-24 15,19 4-25-15,-7-1-46 0,-12-3-124 0,0 0-349 16,23 0 155-16</inkml:trace>
        </inkml:traceGroup>
        <inkml:traceGroup>
          <inkml:annotationXML>
            <emma:emma xmlns:emma="http://www.w3.org/2003/04/emma" version="1.0">
              <emma:interpretation id="{E7E383AC-9ECC-41FD-803C-76B3563E9E1D}" emma:medium="tactile" emma:mode="ink">
                <msink:context xmlns:msink="http://schemas.microsoft.com/ink/2010/main" type="inkWord" rotatedBoundingBox="11350,15613 14817,15533 14848,16864 11381,16944"/>
              </emma:interpretation>
            </emma:emma>
          </inkml:annotationXML>
          <inkml:trace contextRef="#ctx0" brushRef="#br0" timeOffset="-156744.83">10412 15087 19 0,'4'-10'162'15,"-4"10"-10"-15,0 0-8 0,0 0-13 16,0 0-16-16,0 0-9 0,0 0-13 0,0 0-6 0,0 0-5 16,-34 6 1-16,22 6-9 0,-3-2 1 0,-3 10 3 15,0 0-10-15,3 2-6 0,-1 0 3 0,-3 9-5 16,1 4-2-16,6-10 0 0,1 3-1 0,-1 6-4 15,6 1-4-15,0-6-4 0,6 8 0 0,0-1-4 16,2-2 0-16,2-7-6 0,5 9-3 0,2-8-4 16,4 5-2-16,0 0 0 0,7-2-3 0,0 0 0 15,-4-9 0-15,3-1-4 0,6 5 2 0,-6-5-4 16,0-1-1-16,1-7-1 0,-5 1-13 0,-4 1-21 16,0-5-21-16,-1 0-21 0,0 1-20 0,-3-5-23 15,-1-1-10-15,-2 1-38 0,-6-6-20 0,10 4-106 16,-10-4-301-16,16-1 133 0</inkml:trace>
          <inkml:trace contextRef="#ctx0" brushRef="#br0" timeOffset="-156173.68">11410 15184 13 0,'8'-13'158'16,"3"-11"-23"-16,-1 6-10 0,-4 0-12 0,0 5-7 16,0-4-13-16,-4 0-9 0,-1-1-7 0,-1 2-7 15,-1 0-9-15,-2-1-7 0,-2 0-6 0,-1 2-5 16,-1-1-2-16,-1 1-10 0,-2 0 3 0,0 2-1 15,-4 0-10-15,-2 0-3 0,1 2 1 0,1 2-2 16,-4 0-1-16,4 4-7 0,0-3 0 0,-1 3 5 16,2 3-2-16,-4 1-6 0,4-4-2 0,13 5 6 15,-24 5-4-15,12 0 4 0,0 1 0 0,0 2-4 16,-3 1 4-16,3 2 0 0,4 2 0 0,-4 0 3 16,4 5-1-16,-2 4 9 0,2 2 2 0,1 1 6 15,1 1 2-15,3 12 4 0,-2-3-6 0,5 0 7 16,2 0-1-16,1 1 3 0,3 4-1 0,-3-3 1 15,3-1 0-15,0 3 1 0,1-5-2 0,-1 3 1 0,0-9-4 16,-3-1 2-16,5 2 1 0,-2 4-3 16,-1-4-2-16,0-1 3 0,1-1-4 0,1-1-1 0,1-1-1 15,-2 3 5-15,-3-3-12 0,3-2 2 0,-3 2-4 16,0 1 1-16,1 0-1 0,-1-5-3 0,0 4-3 16,-1-2 0-16,-2-5-2 0,0 0 1 0,-2-1-4 15,2 1 3-15,-3-1-4 0,2-1 4 0,-1-4-1 16,-1 5-2-16,0 0-9 0,2-6-2 0,2 3 6 15,-2-3-4-15,1-11 2 0,-3 22-16 0,1-14-15 16,2-8-10-16,-4 15-11 0,4-15-17 0,0 16-14 16,0-16-14-16,-2 14-20 0,2-14-6 0,0 0-23 15,-1 11-19-15,1-11-153 0,0 0-338 0,0 0 150 16</inkml:trace>
          <inkml:trace contextRef="#ctx0" brushRef="#br0" timeOffset="-155776.86">10911 15587 70 0,'0'0'172'0,"0"0"-22"0,15-11-9 16,-1 6-10-16,2 3-9 0,4 1-12 0,5-1-7 15,2 0 1-15,4 2-16 0,0 0 2 0,10 0-8 0,-9 2-8 16,6-4-13-16,1 4-15 0,-8 1 7 0,-1-1-6 16,1 2-2-16,-3-3-3 0,4 3-5 15,-6-1-3-15,1 0-18 0,-3 1-14 0,-3-3-18 0,-2 3-15 16,7 1-19-16,-8-3-13 0,0 2-20 0,1 0-24 16,-1-4-37-16,0-2-77 0,1 0-240 0,7 2 106 15</inkml:trace>
          <inkml:trace contextRef="#ctx0" brushRef="#br0" timeOffset="-155619.28">11800 15472 98 0,'-10'6'156'16,"-4"0"-8"-16,2 2-7 0,2 2-12 0,-2-1-6 15,2 2-6-15,2 1-10 0,1-1-6 0,1 4-2 16,3-2-10-16,-2 0-3 0,4-1-5 0,2 3-3 16,1 0-12-16,2-1-7 0,2 1-4 0,0-1-3 15,2 1-4-15,4-3-6 0,-2 2-1 0,2-3 0 16,1 2-8-16,-1-2-2 0,0 0-3 0,2-1-10 16,-1 1-22-16,-2-4-26 0,2 3-13 0,0-3-13 15,1 1-18-15,-2-2-23 0,0-3-25 0,0-6-14 0,3 3-116 16,-1-6-271-16,3-3 121 0</inkml:trace>
          <inkml:trace contextRef="#ctx0" brushRef="#br0" timeOffset="-155164.72">12127 15608 49 0,'0'0'162'0,"0"0"-14"15,0 0-12-15,0 0-12 0,0 0-9 0,0 0-5 0,0 0-11 16,0 0 3-16,0 0-10 0,16 14-4 0,-16-14-4 15,9 13-5-15,-4-8-5 0,-1 1-1 0,1 4-11 16,-2-2-7-16,-3-8-4 0,4 17-3 0,-1-10-3 16,2 2-8-16,-5-9-1 0,6 15-2 0,-5-9-6 15,-1-6 0-15,5 8-6 0,-5-8 4 0,2 11-3 16,-2-11-1-16,3 11 1 0,-3-11-7 0,0 0 4 16,8 6-2-16,-8-6 0 0,0 0-6 0,15 0 2 15,-15 0 1-15,0 0-2 0,19-10-4 0,-11 6-9 16,-1-2-5-16,5-5-8 0,-3 4-2 0,3-1-4 15,0-3 3-15,0 1-2 0,-2-1 3 0,-1 5 7 16,0-4-2-16,3 0 2 0,-4 4-6 0,-4-1 3 16,3-1 5-16,1 1 3 0,-1 2-4 0,-7 5 12 15,14-9-5-15,-7 5 5 0,-7 4 0 0,14-6 1 16,-14 6-6-16,13 0 3 0,-13 0-1 0,14 4 3 0,-14-4 1 16,13 9-3-16,-7-3 1 0,0 2 7 0,0 0 0 15,0 1 2-15,0-1-2 0,0 5 5 16,-3-1-10-16,4 1 4 0,-4-3-4 0,0 4 6 0,2-3-3 15,-2 5-1-15,0-1 3 0,-3-4-1 0,1-1-1 16,-1-10-3-16,-1 21-9 0,1-21-13 0,-3 14-12 16,3-14-14-16,-6 14-15 0,3-7-16 15,3-7-17-15,-8 11-4 0,8-11-21 0,0 0-17 0,-10 1-133 16,10-1-285-16,0 0 126 0</inkml:trace>
          <inkml:trace contextRef="#ctx0" brushRef="#br0" timeOffset="-154898.81">12798 15405 115 0,'10'7'155'0,"1"0"0"0,1 3-7 0,0 4-12 15,-2-4-2-15,2 4-12 0,2 3-1 0,-4-1-12 16,3 2-8-16,-5 1-4 0,1 0-7 0,1-2-14 15,-4 1-5-15,-3 1-7 0,2-4-4 0,-5 2-8 16,-2 1-4-16,-4 3 0 0,-3 3-5 0,2-3-5 16,-4 2 0-16,-1-7-6 0,1-2 1 0,-3 3-17 0,2-7-10 15,-1 4-23-15,2-7-16 0,-2 3-20 16,-1 1-18-16,3-4-24 0,0-2-18 0,2-2-19 16,-1 0-134-16,10-3-288 0,-14 3 127 0</inkml:trace>
          <inkml:trace contextRef="#ctx0" brushRef="#br0" timeOffset="-154515.22">13529 14938 165 0,'7'8'164'0,"4"7"-6"0,-2-4-2 0,4 10-9 0,0 3-8 16,5 7-10-16,-6-5-8 0,-1 10-6 0,4-3-6 15,-6 2-5-15,-2-6-14 0,4 9-5 0,-9-3-5 16,0 0-5-16,-2 2-7 0,-2-1-8 0,0-1-9 16,-7 0 2-16,-2-1-6 0,-2 3-2 0,-4-2-5 15,-5-1-2-15,-2 3-2 0,-3-6-8 0,-1 8-21 16,-3 0-22-16,-2-1-22 0,-2 2-28 0,-3-2-28 16,3-1-27-16,3-2-30 0,-3-3-155 0,2-4-331 15,5-1 146-15</inkml:trace>
        </inkml:traceGroup>
      </inkml:traceGroup>
    </inkml:traceGroup>
    <inkml:traceGroup>
      <inkml:annotationXML>
        <emma:emma xmlns:emma="http://www.w3.org/2003/04/emma" version="1.0">
          <emma:interpretation id="{6EB577EF-64EC-46C6-B89D-6A64F05583BD}" emma:medium="tactile" emma:mode="ink">
            <msink:context xmlns:msink="http://schemas.microsoft.com/ink/2010/main" type="paragraph" rotatedBoundingBox="8757,17188 17824,16954 17869,18674 8802,1890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AF44994-9B45-4473-9549-6C2E3BA0358B}" emma:medium="tactile" emma:mode="ink">
              <msink:context xmlns:msink="http://schemas.microsoft.com/ink/2010/main" type="inkBullet" rotatedBoundingBox="8778,17977 9784,17951 9794,18324 8787,18350"/>
            </emma:interpretation>
            <emma:one-of disjunction-type="recognition" id="oneOf2">
              <emma:interpretation id="interp2" emma:lang="tr-TR" emma:confidence="0">
                <emma:literal>-</emma:literal>
              </emma:interpretation>
            </emma:one-of>
          </emma:emma>
        </inkml:annotationXML>
        <inkml:trace contextRef="#ctx0" brushRef="#br0" timeOffset="-153469.4">7626 17224 102 0,'0'0'168'0,"0"0"-8"16,0 0-8-16,-9-11-11 0,9 11-14 0,0 0-14 16,0 0-7-16,0 0-17 0,0 0-3 0,0 0-2 15,0 0-7-15,0 0-5 0,27 2-2 0,-12-4 2 0,4 2-7 16,11 0-3-16,6 0-5 0,5 0-5 15,6-4 4-15,0 4-8 0,6-1-3 0,-3 1-5 0,4-1 2 16,0 0-16-16,-2-2 7 0,3 2-8 16,0-1 2-16,-6 1 0 0,2 2-5 0,-9-1-2 15,1 2 0-15,-14-1 0 0,-3 3-6 0,0-3 0 16,-7 4-2-16,-2-5 1 0,-1 2-6 0,-3 2 5 16,-4 1-10-16,2-2-7 0,-11-3-8 0,13 6-7 15,-10-1-9-15,-3-5-13 0,6 8-5 0,-6-8-7 0,0 0-16 16,0 0-3-16,-9 22-21 0,-1-18-16 0,2 4-13 15,-7-2-20-15,2 1-117 0,-6-4-281 0,2 1 125 16</inkml:trace>
        <inkml:trace contextRef="#ctx0" brushRef="#br0" timeOffset="-153160.95">7683 17509 83 0,'0'0'145'0,"0"0"-9"16,0 0-5-16,0 0-7 0,25 11-6 0,-12-9-5 16,7 0-1-16,5-2-7 0,5 0-5 0,12-2-6 15,2 2-3-15,0 0-5 0,6-2-2 0,-3-2-10 16,3 2-6-16,-3 1-9 0,0-1-3 0,-6 0-5 15,-10 4-3-15,12-4-9 0,-4 2 0 0,-11 0 1 16,-1 2-9-16,-8-2-9 0,10 2-5 0,-13 1-20 16,4-1-14-16,-7 6-16 0,2-7-14 0,1 2-8 15,-2 1-13-15,-1-1-17 0,-2 2-17 0,-2-2-12 16,1 3-11-16,2-2-112 0,1-1-255 0,4 0 113 16</inkml:trace>
      </inkml:traceGroup>
      <inkml:traceGroup>
        <inkml:annotationXML>
          <emma:emma xmlns:emma="http://www.w3.org/2003/04/emma" version="1.0">
            <emma:interpretation id="{5FAFE6AE-5C66-4F01-868B-67129DCAE7C5}" emma:medium="tactile" emma:mode="ink">
              <msink:context xmlns:msink="http://schemas.microsoft.com/ink/2010/main" type="line" rotatedBoundingBox="10412,17146 17824,16954 17869,18674 10457,18866"/>
            </emma:interpretation>
          </emma:emma>
        </inkml:annotationXML>
        <inkml:traceGroup>
          <inkml:annotationXML>
            <emma:emma xmlns:emma="http://www.w3.org/2003/04/emma" version="1.0">
              <emma:interpretation id="{2CA83C5C-02DC-446C-801F-1AD60C264DB8}" emma:medium="tactile" emma:mode="ink">
                <msink:context xmlns:msink="http://schemas.microsoft.com/ink/2010/main" type="inkWord" rotatedBoundingBox="10421,17486 14027,17393 14052,18346 10446,18439"/>
              </emma:interpretation>
            </emma:emma>
          </inkml:annotationXML>
          <inkml:trace contextRef="#ctx0" brushRef="#br0" timeOffset="-152387.62">9416 17238 73 0,'0'0'156'0,"-9"-11"-18"15,9 11-12-15,0 0-4 0,0 0-8 0,0 0-8 16,-20 24 0-16,16-13-2 0,2-3-9 0,-2 8-1 16,1-2-2-16,0 1-2 0,3 4-11 0,-2-4 2 15,1 2-7-15,1 0-4 0,1 5-6 0,-1-4-4 16,5 1-4-16,-2-4-5 0,6 2-1 0,-2 5-2 16,1-5-5-16,-2-1 0 0,4-1-2 0,8 2 1 15,-5 2-3-15,2-7-4 0,2-2 1 0,4 3-4 16,-7-4-1-16,6 1-3 0,-2-2 1 0,7 2-3 15,-7-6-1-15,9 3-1 0,1-6-2 0,1 0 0 16,-1-2-2-16,-1 0-3 0,3-5-2 0,-2 1 0 16,3-1-2-16,5-1 1 0,3 0-3 0,-8-2-1 15,9-4 0-15,-1 0 2 0,-11 2-5 0,8-9 0 16,2-1 3-16,-4 6-2 0,-1-11-2 0,4 0-6 16,-6-2-12-16,2-3-14 0,-3 0-4 0,-2-1-13 0,-1-5-8 15,-3 0 5-15,-2 1-8 0,-4-1 0 16,-3 2-7-16,-4-3 7 0,-7 3-5 0,-2 10 10 15,1-13-3-15,-11-1 1 0,-2 6 2 0,-1 8 4 0,-7-9 4 16,-1 12 1-16,-6-6 10 0,-10 4-3 0,8 6 4 16,-5-4 6-16,5 10-3 0,-12-6 0 0,-1 4 11 15,-2 3-1-15,-4 0-3 0,7 5 3 16,-7-1 2-16,4 3 0 0,-1 2 0 0,2 1 11 16,-5 2 5-16,3 3 2 0,-2 1 0 0,-3 3 5 0,5 1 2 15,1 0 7-15,1 4-2 0,2 5 9 16,0 0-3-16,6 2 4 0,-1-3-6 0,1 9 5 15,12-7 1-15,-1 2-1 0,6 0-4 0,-4 0 1 16,7 3 1-16,1-3 2 0,4 0-4 0,2 3 3 0,6-6-1 16,2-4 1-16,-2 5 3 0,4-1 3 0,1-3 2 15,4 1 0-15,1-3 0 0,7 4-3 0,2-2 1 16,0-3-2-16,8 0 3 0,2-1-3 16,0-2 0-16,7 2 0 0,3-1-2 0,1-7-1 0,3 3 0 15,7-2-7-15,0-3 7 0,0-1-7 0,0 0-3 16,4 0 1-16,-6 0-1 0,7-3-4 0,-4 1 4 15,2 0-4-15,-8 2 3 0,3-5-2 0,-8 5-4 16,5-2 0-16,-12 2 0 0,-5-3-2 0,0 3 1 16,2 0-3-16,-2 0-1 0,-1 3-10 0,-1-6-14 15,-4 7-17-15,-3-3-19 0,1 0-14 0,-2 5-24 16,1-4-19-16,-4 1-29 0,0 1-23 0,3 2-28 16,-5-5-107-16,5-1-325 0,0 0 144 0</inkml:trace>
          <inkml:trace contextRef="#ctx0" brushRef="#br0" timeOffset="-152066.94">11380 16819 109 0,'-3'-15'187'0,"-3"9"-19"16,6 6-10-16,-11-10-12 0,2 5-8 0,9 5-5 16,-21 4-9-16,5-3-6 0,-5 4-6 0,0 3 2 15,-1 3-8-15,0 6-5 0,1 0-5 0,1-3-3 16,1 7-7-16,4 2-6 0,2 0-1 0,-2 0-2 16,3 6-7-16,4 6-1 0,4-8-8 0,2 10-3 15,4-3-7-15,4 4 1 0,0-11-7 0,6 9-1 16,1-3-2-16,4 1-4 0,2-3 0 0,5-3-6 15,-8-4-1-15,4-2-4 0,-1-2-13 0,-4 1-27 16,3 0-26-16,0-4-38 0,-9-1-41 0,3-1-43 16,-1-1-59-16,-5-3-159 0,-1 2-409 0,-1-6 181 15</inkml:trace>
          <inkml:trace contextRef="#ctx0" brushRef="#br0" timeOffset="-150907.3">11876 16990 115 0,'0'0'121'0,"0"0"-8"16,0 0-9-16,0 0-8 0,0 0-16 0,0 0-6 15,0 0-3-15,0 0-4 0,0 0-6 0,0 0 8 16,0 0-1-16,0 0-7 0,24 31-4 0,-21-20 2 15,2-1-4-15,-2 2 3 0,3 3-4 0,0-3-5 16,-5 3 0-16,5 0 0 0,-2-1-7 0,-1 2-7 16,2-3 4-16,1 2-9 0,-3-2 1 0,0 0 2 15,-2-2-5-15,4-1-5 0,-4 0-3 0,-1-10 2 16,3 18-5-16,-3-18-3 0,3 11 0 0,-3-11-3 16,3 7 4-16,-3-7 0 0,5 8-3 0,-5-8 4 15,0 0-1-15,0 0 0 0,0 0-1 0,0 0 0 16,0 0-1-16,0 0-5 0,0 0 1 0,0 0 5 15,0 0-7-15,0 0-2 0,18-26 4 0,-17 19-1 16,5-6 0-16,0-2-1 0,-1 1-3 0,4-3 2 16,-2 3-6-16,-1-3-5 0,3 2-8 0,1 1 1 15,1-8 2-15,-1 6 5 0,-1 2-11 0,5-5 4 16,-3-1 1-16,4 4 1 0,-4 1-4 0,-1 3 5 16,2 1 1-16,5-1 1 0,-2-1-2 0,-2 3 3 15,2 2 1-15,-3-2-3 0,0 2 2 0,-3 3-7 0,3 0 12 16,-3 2-5-16,1-3 1 0,-1 2 1 15,-9 4-2-15,18-5 1 0,-18 5 1 0,13-6-3 16,-7 5 1-16,-6 1 4 0,11-6-3 0,-11 6-4 16,0 0-3-16,16 0 8 0,-16 0-6 0,8 10 7 15,-8-10-3-15,6 12 4 0,-5-3 7 0,0 1 8 0,4 5 0 16,-4 0 1-16,4 1 6 0,1 0 1 16,-3 7 6-16,3 1 2 0,1-3 1 0,1 2 1 15,1 0-1-15,-2 0 0 0,5 0 0 0,-7-6-7 0,5 6-1 16,-3-2-1-16,1-3 0 0,2 2-2 0,-7-3-4 15,5-2 5-15,-4 1-6 0,2-2 4 16,-3 1-4-16,2-4-1 0,-4 3 0 0,4-3-1 16,-4 4-4-16,-1-6-18 0,0-9-16 0,5 20-26 15,-5-11-13-15,0-9-18 0,-3 17-18 0,3-17-28 0,0 10-16 16,0-10-14-16,0 0-106 0,0 0-285 0,6 10 127 16</inkml:trace>
          <inkml:trace contextRef="#ctx0" brushRef="#br0" timeOffset="-150724.79">12737 17324 14 0,'15'-9'204'0,"-2"1"-1"0,5-2-14 15,-1 1-10-15,-1 2-17 0,-1-2-15 0,-6 5-13 16,1-2-11-16,-2 2-15 0,-8 4-13 0,15-3-8 16,-6-2-7-16,-9 5-13 0,0 0-6 0,0 0-20 15,0 0-18-15,0 0-25 0,0 0-18 0,1 18-24 16,-1-18-33-16,0 0-34 0,-19 24-26 0,11-16-118 15,1-1-276-15,1 0 124 0</inkml:trace>
        </inkml:traceGroup>
        <inkml:traceGroup>
          <inkml:annotationXML>
            <emma:emma xmlns:emma="http://www.w3.org/2003/04/emma" version="1.0">
              <emma:interpretation id="{20BF87B7-058C-4D20-98D6-D5E69D5B4BEF}" emma:medium="tactile" emma:mode="ink">
                <msink:context xmlns:msink="http://schemas.microsoft.com/ink/2010/main" type="inkWord" rotatedBoundingBox="14549,17039 17824,16954 17869,18674 14594,18759"/>
              </emma:interpretation>
            </emma:emma>
          </inkml:annotationXML>
          <inkml:trace contextRef="#ctx0" brushRef="#br0" timeOffset="-149595.3">13415 17293 119 0,'14'-7'129'0,"4"0"-16"0,1-3-4 16,-2 3-6-16,5-4-5 0,0-1 0 0,4 0-17 15,-4-2-2-15,3 0-3 0,2-1-12 0,0 2-3 16,-3-7 4-16,9-4-12 0,-5 0-4 0,-6 2-2 15,5-3-6-15,-9 4 2 0,2-3-13 0,-1 3 1 16,2-10-3-16,-3 7-11 0,-8-2-6 0,8-9-10 16,-6 8-12-16,-2 2-7 0,-1-10 3 0,-3 7-10 15,-1 3-3-15,-2 1-2 0,-2-1 0 0,-1-2 2 16,0 2-2-16,-6 4 5 0,0-6 3 0,-1 2 1 16,-2 4 5-16,-3 0-2 0,-1 1 3 0,1 5-5 15,0 3 13-15,-2 0-6 0,-1 4 6 0,1 2 0 16,-3-3 9-16,1 4 5 0,-2 5 6 0,3 0 0 15,-5 3 2-15,1-1 5 0,4 7 0 0,-1-3-3 0,1 5-4 16,0 3 5-16,2 3 2 0,1-1-3 16,4 4 9-16,-2 8-2 0,7-3 1 0,-2 2-2 15,2 3 5-15,8 8-9 0,4-1 4 0,1 1 0 16,2 3 4-16,3-5-5 0,7 6 4 0,-1 0-6 16,2-5-3-16,2-1 1 0,2 1 0 0,0-4-3 15,4-1 2-15,-4-8-7 0,-6-4 0 0,4-1-1 16,0-3 3-16,-1-6-3 0,2 2 5 0,-1-2-4 15,0-3 6-15,-1-5 0 0,5-1-6 0,-6 3 1 16,-3-4 3-16,7-5-4 0,-2 0-1 0,0 1 2 16,2-4-5-16,-4-1 3 0,0 1-2 0,-3 1-5 15,-4 0 4-15,4-2-2 0,-4 4-2 0,-1-1 4 16,-2 0-2-16,1 1 1 0,-1-1-2 0,-4 3 0 16,0 1 0-16,0-4 3 0,-9 6-3 0,21-1-1 15,-11-1 2-15,4 2-1 0,-14 0-1 0,19 0 2 0,-19 0 2 16,20 0 0-16,-10 0 2 0,-10 0-2 15,27 0 8-15,-14 0 1 0,4 0 1 0,2 0-1 16,-3-1-1-16,4-2 1 0,-5 1 3 0,1-1-4 16,-1-3 3-16,0 0 0 0,1-5 3 0,1 3-5 0,-5-2-3 15,1-3 2-15,-1 2-3 0,-4-3-1 16,-1-1 3-16,-3 2-8 0,-4-1-1 0,-3 0-6 16,3 14-18-16,-10-30-9 0,-3 15-5 0,-4 6-14 15,-4-6-5-15,-6 5-5 0,2 1-5 0,-2 3 1 0,-1-1-2 16,-3 3-6-16,2 4 0 0,-2 0 2 0,6 5 3 15,-2 1-8-15,3 4 8 0,0 2 1 0,8-3 4 16,-4 5-2-16,2 3 11 0,5-6 3 16,1 6 4-16,5-3 1 0,1 4 6 0,3-1 5 0,-2-3 3 15,7 3-1-15,1 0 7 0,0 1-1 0,3-3 8 16,4-1-4-16,-1 3 6 0,4-4 3 0,-1 2 13 16,8 2 5-16,-5-2 12 0,2-1 8 0,4 3 5 15,-1-4 11-15,2-1 11 0,2-2-2 0,0-1 3 16,0 2 5-16,3 1 2 0,-2-4 0 0,-3 1 1 15,4 4-1-15,-1-6 0 0,0 4-1 0,-1 3 4 16,-1 0-8-16,-1-4-5 0,-1 4-1 0,0 1-5 16,-2 1-4-16,0-1 1 0,-1 2-3 0,-1 0-2 15,-5-3 2-15,1 7-5 0,-1-7-4 0,-3 1-1 16,3 5-3-16,-5-3-3 0,-2 1 2 0,-2 0-3 16,0-4-2-16,-2 9 5 0,-2-5-3 0,-2 0-1 15,0 3-1-15,-3-4-1 0,0 5-1 0,-3 2 0 16,-1-2-1-16,-2 1-2 0,-2-1-2 0,-1-3-2 15,-3-1 1-15,5 3 2 0,-2-7-3 0,-4-1 1 16,2 0-1-16,-5 0-3 0,5-6 3 0,0-1-4 16,-3 4 2-16,-4-6 1 0,6-2-4 0,-8 0 2 15,0-5-3-15,1-1 3 0,-2 3 4 0,6-4-4 16,-4-4-2-16,2-2 1 0,-2-2-2 0,3 0 1 16,2-4 0-16,1 3-2 0,0-7-10 0,5 0-13 15,2 0-5-15,3 0-13 0,2-4-13 0,1 1-22 16,3 0-12-16,6-2-16 0,3-1-24 0,3-2-31 15,9-6-21-15,-5-2-124 0,11 2-323 0,1-3 143 16</inkml:trace>
          <inkml:trace contextRef="#ctx0" brushRef="#br0" timeOffset="-149105.77">15260 16893 99 0,'0'0'136'0,"0"0"-5"0,0 0-7 16,6 31-8-16,-6-31-8 0,0 20-11 0,2-3-5 16,-2-17-4-16,0 24-4 0,0-10-3 0,0 1 5 15,3-1-16-15,-2-1-6 0,-1-2 1 0,2 2-7 16,-2-13-3-16,0 18-6 0,3-7-4 0,-2-4-3 15,-1-7-8-15,2 11 2 0,-2-11-3 0,0 0-1 16,3 15 1-16,-3-15-3 0,0 0-3 0,3 7 0 16,-3-7-6-16,0 0 5 0,0 0-5 0,0 0 10 15,28-14-14-15,-18 3-1 0,2 2-1 0,-3-3-4 16,5 0 3-16,1-6-13 0,1-1-2 0,-1 1-3 16,-2 5-2-16,2-9 2 0,-1 9-3 0,-1-1 2 15,2-1-3-15,-5 4 4 0,4 2-3 0,4-3 4 16,-6 2-2-16,-2 1-1 0,4 2-3 0,-1-1 5 15,-13 8 3-15,25-7-2 0,-11 5 0 0,-14 2 0 16,24-2 2-16,-24 2 8 0,22 4 3 0,-9 2 0 16,-1-2 4-16,3 4 1 0,-1 2 1 0,-1 0 1 15,-2 0 1-15,2 2-5 0,-4 0 4 0,1 3-3 16,-4 1-1-16,-1 0 0 0,4-2-2 0,-2 3 2 16,-4-3-1-16,2 3-2 0,-5-3 5 0,0-2-5 15,-2 4-17-15,2-16-21 0,-10 26-21 0,4-14-30 16,6-12-30-16,-6 15-18 0,6-15-25 0,-9 14-136 15,9-14-312-15,-12 8 138 0</inkml:trace>
          <inkml:trace contextRef="#ctx0" brushRef="#br0" timeOffset="-148796.53">16391 16198 144 0,'28'37'160'15,"0"1"-4"-15,4 4-8 0,7 11-5 0,-4 10-7 16,3-3-11-16,-16-16-6 0,5 16-10 0,-3 6-10 15,-14-2-11-15,-5-12-3 0,-5 17-5 0,-14-3-7 16,-13-4-7-16,-4 5-1 0,-6-4-8 0,-10 0-2 16,-8 1-4-16,-1-3-25 0,-4-1-37 0,0-5-38 15,2-2-38-15,-2-7-42 0,16-14-157 0,1-1-308 16,-1-7 137-16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55:17.56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08245CF-925A-430F-BAFE-9557C4B2DFCC}" emma:medium="tactile" emma:mode="ink">
          <msink:context xmlns:msink="http://schemas.microsoft.com/ink/2010/main" type="writingRegion" rotatedBoundingBox="17880,4675 31796,5287 31723,6933 17808,6321"/>
        </emma:interpretation>
      </emma:emma>
    </inkml:annotationXML>
    <inkml:traceGroup>
      <inkml:annotationXML>
        <emma:emma xmlns:emma="http://www.w3.org/2003/04/emma" version="1.0">
          <emma:interpretation id="{926FADB1-D289-4D3C-8EBC-F573B837C4A8}" emma:medium="tactile" emma:mode="ink">
            <msink:context xmlns:msink="http://schemas.microsoft.com/ink/2010/main" type="paragraph" rotatedBoundingBox="17880,4675 31796,5287 31723,6933 17808,63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DE3DE9-C0AF-47CB-A108-ECF2F8E6D2BA}" emma:medium="tactile" emma:mode="ink">
              <msink:context xmlns:msink="http://schemas.microsoft.com/ink/2010/main" type="line" rotatedBoundingBox="17880,4675 31796,5287 31723,6933 17808,6321"/>
            </emma:interpretation>
          </emma:emma>
        </inkml:annotationXML>
        <inkml:traceGroup>
          <inkml:annotationXML>
            <emma:emma xmlns:emma="http://www.w3.org/2003/04/emma" version="1.0">
              <emma:interpretation id="{9E22DDF6-C0D2-4448-84A0-40FEE4B84F68}" emma:medium="tactile" emma:mode="ink">
                <msink:context xmlns:msink="http://schemas.microsoft.com/ink/2010/main" type="inkWord" rotatedBoundingBox="17873,4840 22466,5042 22432,5799 17840,5597"/>
              </emma:interpretation>
            </emma:emma>
          </inkml:annotationXML>
          <inkml:trace contextRef="#ctx0" brushRef="#br0">17260 4737 79 0,'0'0'194'0,"0"0"-13"15,0 0-15-15,0 0-18 0,0 0-7 0,0 0-7 0,0 0-4 16,0 0 0-16,0 0 1 0,0 0-1 0,0 0 3 16,0 0 0-16,0 0-3 0,0 0-10 0,0 0-5 15,0 0-7-15,14-10 2 0,-14 10-9 0,0 0 6 16,-3-12-10-16,3 12-1 0,0 0-9 0,0-17-7 16,0 17-4-16,0 0-8 0,-3-16-4 0,3 16-8 0,-2-11-3 15,2 11-6-15,0 0-5 0,-4-13 3 16,4 13-9-16,0 0-2 0,0 0-11 0,-2-12-1 15,2 12-5-15,0 0-16 0,0 0-20 0,0 0-13 0,0 0-5 16,0 0-8-16,0 0-12 0,0 0-17 16,0 0-10-16,0 0-12 0,0 0-13 0,0 0-15 15,0 0-13-15,-10 32-18 0,10-32-20 0,-2 13-23 0,2-13-173 16,0 0-401-16,0 0 178 0</inkml:trace>
          <inkml:trace contextRef="#ctx0" brushRef="#br0" timeOffset="719.81">17559 4273 177 0,'0'0'171'0,"0"0"-11"0,-3-15-10 0,3 15-8 15,0 0-13-15,4-13-8 0,-4 13-2 0,6-6-14 0,-6 6-8 16,0 0-10-16,9-12-6 0,-3 8-9 15,-6 4-5-15,13-7-5 0,-1 4-8 0,-3 0-4 0,3 2-7 16,-12 1-2-16,27-6-3 0,-9 6-3 16,-3 0-4-16,4 0 0 0,-1 0-8 0,-2 4-1 15,2-1-1-15,-1 1-2 0,-1-2 0 0,-1 3-4 0,-2 1-4 16,-2-1-1-16,-1-3 2 0,1 5-3 0,-4 1-1 16,1-5 0-16,-1 7-4 0,1-3 1 0,-2-1-3 15,0 4 2-15,-2-5-1 0,-4-5-4 0,8 17 6 16,-7-6 2-16,0 0 3 0,2 2 1 0,-3-2 10 15,0-11-1-15,-3 24-3 0,6-16 3 0,-6 7-3 16,1-5 10-16,0 1-3 0,-1 0-4 0,0 1 2 16,0 1 3-16,2-2-6 0,-2 3 1 0,0-2-3 15,0 3 0-15,0-4 1 0,0 1 0 0,3 1-4 16,0-13 0-16,-8 21-1 0,5-7-4 0,0-1 3 16,0-1-4-16,2 1 1 0,-1-4-2 0,-2 6 0 15,4-3 3-15,-3 3-6 0,0 0 2 0,0 1-1 16,-2-4 1-16,5 2 1 0,-1-2 1 0,-5 4-6 15,6-16 3-15,-3 21-10 0,0-11-13 0,3 1-12 0,-3-2-13 16,0 1-11-16,0 2-7 0,-1-3-16 16,4-9-6-16,-6 16-25 0,4-7-7 0,2-9-7 15,-6 11-21-15,6-11-45 0,-3 11-98 0,3-11-308 0,0 0 136 16</inkml:trace>
          <inkml:trace contextRef="#ctx0" brushRef="#br0" timeOffset="999.17">17623 4583 192 0,'0'0'211'0,"0"0"-18"0,-3-13-22 0,3 13-10 16,0 0-18-16,7-11-11 0,-7 11-12 0,18-7-11 15,-9 3-11-15,6 1-6 0,3-1-11 0,0 1 0 16,-2 0-10-16,5 2-9 0,1-1-9 0,-2 2-2 16,1 0-7-16,-2 2 2 0,0-1-8 0,-2-1-6 15,1 1-14-15,-2-1-21 0,-3 3-17 0,1 3-16 0,2-6-19 16,-7 2-25-16,2 2-11 0,-1-3-19 0,-10-1-23 16,20 6-146-16,-10-6-301 0,-10 0 133 0</inkml:trace>
          <inkml:trace contextRef="#ctx0" brushRef="#br0" timeOffset="6433.26">18422 4296 145 0,'0'0'138'16,"0"0"-10"-16,-10-3-10 0,10 3-3 0,0 0-9 16,-14-3-6-16,14 3-11 0,0 0-7 0,0 0-1 0,0 0-8 15,-19 6-10-15,19-6-4 0,0 0-5 16,-9 5-3-16,9-5-3 0,0 0-6 0,-6 6-8 16,6-6 2-16,0 0 1 0,0 0 2 0,0 0 1 0,0 0 5 15,15 18-4-15,-6-15-3 0,-9-3 0 0,24 4-5 16,-11-1 0-16,3-3-3 0,1 1-7 0,1-1 0 15,1 0-4-15,0-1 2 0,1-2 1 0,-4 0-5 16,4 2-1-16,-8 0-1 0,3-4-7 0,1 5 4 16,-3-5 0-16,-4 3-8 0,0-2 7 0,0-2 1 15,-1-2-13-15,-1 4 7 0,-1-3 6 0,-6 7-4 16,8-13-1-16,-8 13-3 0,4-15-1 0,-4 15-2 16,-3-17-12-16,3 17 8 0,-6-17 5 0,3 9-2 15,3 8 1-15,-13-13-1 0,7 7 2 0,-5-1-2 0,2 2-3 16,-4-1 3-16,1 2-6 0,-1-1 6 0,-1 2-2 15,-1-3-2-15,0 4 5 0,-4 0-4 16,1 4 2-16,3-2 1 0,-4 0-2 0,-5 2 8 16,4 2-10-16,4 1 7 0,-5-3-7 0,5 7 2 0,-1-4 0 15,4 1 1-15,-4 3-1 0,4 0 0 16,3-3 4-16,-2 5-1 0,4-4 1 0,2 0 4 0,0 3-4 16,0-3 1-16,5 4-8 0,1-11 7 0,-2 17 0 15,2-17 3-15,3 19-2 0,2-9-1 0,1-3 4 16,4 0-1-16,4 6-3 0,-2-6 4 0,-2 1-11 15,3-1 6-15,2-1 2 0,2 1-1 0,2-3-4 16,-1 0 6-16,-3-4-4 0,4 3 1 0,-1-1 0 16,-3-1-3-16,3-2 2 0,-5-1 4 0,2 2 0 15,-1-3-7-15,1 3 1 0,-15 0 5 0,24-6-6 16,-12 4 2-16,-12 2-6 0,16-6 8 0,-6 4-2 0,-10 2-2 16,17-3 4-16,-17 3-4 0,13-2-1 15,-13 2 3-15,14 0-3 0,-14 0-1 0,12 0 3 0,-12 0 0 16,0 0 0-16,14 2 0 0,-14-2 1 0,9 11-1 15,-6-7 1-15,-3-4 3 0,8 14 4 0,-5-4-4 16,0 4 10-16,0-2 6 0,0 1 1 0,1 0 2 16,-2 3-5-16,-1 0 1 0,2-1 0 0,-1 1 1 15,1 2 6-15,0 0-4 0,-2-5-4 0,4 5 0 16,-2-5 0-16,-2 5 0 0,4-1 0 0,-4-5-3 16,-1 3-3-16,3 0 2 0,-1-1-3 0,-1-3 2 0,1 3-4 15,-2-3-2-15,0-11-9 0,0 16-14 16,0-16-18-16,0 15-14 0,0-15-14 0,-2 15-13 15,2-15-22-15,0 12-13 0,0-12-21 0,0 0-33 0,0 12-126 16,0-12-314-16,0 0 139 0</inkml:trace>
          <inkml:trace contextRef="#ctx0" brushRef="#br0" timeOffset="-376.8">16711 4638 61 0,'2'-14'164'0,"-2"14"-6"0,0 0-9 0,0 0-5 0,0 0-7 16,0 0-16-16,0 0-13 0,0 0-13 0,0 0-12 16,0 0-5-16,0 0-10 0,0 0-7 0,0 0-1 15,0 0-2-15,0 0-7 0,0 0-5 0,-17 23-1 16,13-16-6-16,4-7 1 0,-3 17 1 0,0-7-1 15,3 4-4-15,0-14-1 0,0 18-6 0,0-18 0 16,3 18-1-16,0-11-2 0,1 3-4 0,-1-3 1 16,-3-7-3-16,11 13 2 0,-8-7 2 0,-3-6 1 0,13 11-4 15,-5-8 2-15,1 1-2 0,-9-4 0 0,21 1 2 16,-9-1-4-16,-12 0-4 0,23-4 0 0,-6 3 3 16,-4-2-6-16,-2-3 0 0,1 4 1 0,0-3-1 15,1-3-2-15,-4 2 0 0,4-4 3 0,-1-1-3 16,2 4-3-16,-4-4 2 0,-1 0-2 0,3-1-1 15,-6 0 0-15,3 1-5 0,1 2-3 0,-5-6 6 16,-1 4-1-16,2 0 2 0,-4 2-2 0,2-5 1 16,-2 4 0-16,2-3-3 0,-4 13 4 0,2-18-3 15,-2 11 10-15,0 7-4 0,-2-21 0 0,2 21 1 16,-3-18 3-16,0 10-3 0,-1-2 4 0,4 10-1 16,-9-14-1-16,4 4-6 0,-1 3 4 0,-1 1 0 0,7 6 0 15,-14-10-5-15,7 5 4 0,-2 0-4 16,9 5 1-16,-19-9-4 0,8 8 4 0,2-1-3 15,9 2-1-15,-21-4-1 0,21 4 4 0,-22 4-3 0,12-3-1 16,-1 4 3-16,11-5 0 0,-22 8-3 0,11 0-3 16,-1 1-7-16,3-5-8 0,4 5-13 0,-3 0-20 15,-1 2-2-15,3 2-9 0,2-3-20 0,2 5-16 16,2 0-10-16,3 0-26 0,3-1-53 0,-1-3-119 16,2-2-330-16,5-1 147 0</inkml:trace>
          <inkml:trace contextRef="#ctx0" brushRef="#br0" timeOffset="7242.97">19135 4251 147 0,'0'0'133'0,"6"-8"-6"0,-6 8-15 0,12-9-4 15,-12 9-12-15,13-3-4 0,-13 3-12 0,14-7 0 0,-4 6-5 16,-10 1-8-16,18-2-3 0,-18 2-6 0,19 2-5 15,-19-2 3-15,20 0-14 0,-10 1 4 0,-1 2-9 16,2 1 1-16,-11-4-1 0,16 8-5 0,-9-2 1 16,-1 0-5-16,0 1 0 0,-6-7 0 0,11 15-4 15,-10-7-3-15,2 1-2 0,2 1-1 0,-5-10-3 16,4 18-2-16,-2-8 1 0,-4 1-2 0,2-11-6 16,-3 20 10-16,3-8-4 0,-1 1-3 0,1-13 4 15,-8 15-5-15,7-6 4 0,1-9-3 0,-11 15-1 16,8-8-2-16,3-7 5 0,-10 12-8 0,8-4 1 15,2-8 3-15,-6 7 1 0,6-7-3 0,0 0-4 0,-7 6 10 16,7-6-7-16,-6 9-3 0,6-9 1 16,0 0 6-16,0 0-6 0,0 0 3 0,0 0 3 15,0 0-9-15,0 0 6 0,0 0 1 0,0 0-3 0,0 0 1 16,19 7-2-16,-19-7-1 0,14 3-1 0,-14-3-1 16,15 1 2-16,-15-1 5 0,18 2-3 0,-18-2-4 15,16 1 1-15,-7-1-1 0,-9 0 0 0,16 4 1 16,-8-2 0-16,-8-2 0 0,12 1-4 0,-12-1 4 15,12 6 3-15,-12-6 0 0,7 5-5 0,-7-5-2 16,12 6 5-16,-9 0-9 0,-3-6 9 0,11 15-2 16,-8-10-1-16,3 4-1 0,-5-2 2 0,-1-7 2 15,6 17-2-15,-3-9-2 0,-3-8 2 0,0 19 3 16,1-11-1-16,-1 6 0 0,0-14-5 0,-4 18 10 0,2-8-2 16,-3 1 1-16,-1 1 4 0,-2-7 4 15,-1 6 4-15,-3-5-4 0,-1 1 2 0,-2-3 2 16,-2 2-4-16,1-2-2 0,-3-1 2 0,-1 1-1 0,1-3 4 15,-6-1-4-15,8 4-4 0,-1-2 1 0,-1-1-6 16,4 2 5-16,-3-3-1 0,3 0-1 16,3 0-1-16,12 0-1 0,-22 1-9 0,11 0-12 0,11-1-11 15,-15 1-10-15,15-1-11 0,0 0-12 0,-14 0-19 16,14 0-10-16,0 0-17 0,0 0-30 0,0 0-136 16,0 0-294-16,0 0 131 0</inkml:trace>
          <inkml:trace contextRef="#ctx0" brushRef="#br0" timeOffset="7709.27">19810 4465 104 0,'0'0'175'0,"0"0"-14"15,0 0-14-15,0 0-18 0,0 0-9 0,0 0-6 0,30-8-9 16,-19 6-3-16,-11 2-9 0,22-1-6 16,-11 1-5-16,5-2-4 0,0 2-7 0,4 0-4 15,-1-1-4-15,1 1-5 0,-1-1-4 0,6 1 0 0,-1-3-5 16,2 6-4-16,-1-6-1 0,-4 3-5 16,4 0-3-16,-6 0-2 0,7 0-6 0,-2 0 0 15,-5-3-4-15,2 3-5 0,-2 3 2 0,-2-3-1 0,-1 3 0 16,-4-3-5-16,2 0-4 0,-3 0 3 0,-11 0 0 15,20-3-5-15,-20 3-12 0,15 0-4 0,-15 0-13 16,0 0-21-16,13-3-20 0,-13 3-29 0,0 0-15 16,0 0-21-16,0 0-21 0,0 0-142 0,0 0-314 15,0 0 139-15</inkml:trace>
          <inkml:trace contextRef="#ctx0" brushRef="#br0" timeOffset="8023.34">20176 4265 48 0,'0'0'181'15,"0"0"-20"-15,0 0-14 0,0 0-13 0,0 0-17 0,0 0-4 16,0 0 2-16,0 0-9 0,0 0-9 0,-17 35 2 15,14-24-14-15,1-4-8 0,-3 4-5 16,-1 6-5-16,3-4-1 0,2 2-6 0,-2 1 0 0,1-1-8 16,2 1-4-16,0 3-4 0,0-4-4 0,2 2-1 15,1 1-5-15,0-3-2 0,-2 1-2 0,4 2-2 16,-1-1-2-16,-1 0-14 0,3-1-5 0,-2-5-14 16,-2 4-15-16,1-3-21 0,0-4-11 0,0 0-23 15,-3-8-15-15,6 17-32 0,-3-10-47 0,-3-7-98 16,4 7-289-16,-4-7 129 0</inkml:trace>
          <inkml:trace contextRef="#ctx0" brushRef="#br0" timeOffset="8849.05">21054 4293 121 0,'-10'-12'160'0,"10"12"-8"0,0 0-6 0,-14-6-12 15,14 6-8-15,-14-1-6 0,14 1-2 0,-20 0-7 0,20 0-12 16,-27 2-2-16,9-2-6 0,-1 4-1 0,4-1-11 15,-3 0-6-15,5-2-8 0,-2 5-6 0,0-3-7 16,2 2-3-16,2-1-1 0,-2 3-8 0,4-2-4 16,-3 0-3-16,3 1-4 0,0 1-5 0,1 0 1 15,1-2-3-15,1 1 0 0,6-6-4 0,-10 13 1 16,5-8-4-16,5-5-13 0,-4 14 15 0,4-14-4 16,0 10-1-16,0-10 2 0,0 0 1 0,10 17-5 15,-4-10 2-15,3-3-3 0,1-1-1 0,5 3 1 16,0 2-1-16,5-4 3 0,-2 3-6 0,-4-3 1 15,1-2 0-15,2 2 1 0,-2-2-1 0,-2 3-1 16,2-1-1-16,-5-3 1 0,2 0-1 0,-12-1 3 0,17 1-6 16,-17-1 4-16,15 0 0 0,-15 0-1 0,0 0 1 15,13 0-6-15,-13 0 2 0,0 0 3 0,0 0 0 16,11 3 0-16,-11-3-7 0,0 0 5 0,0 0-2 16,0 0 3-16,0 0 0 0,0 0-8 0,0 0 3 15,-38 4 0-15,28-1 0 0,10-3 1 0,-26 7-1 16,9-5 0-16,0 7 1 0,-1-5-1 0,3 3-1 15,-1 0 3-15,3 0-1 0,2 0-2 0,-1 3-3 16,2-4 6-16,1 2-2 0,1-1 1 0,2 0 3 16,0 0-2-16,6-7-1 0,-7 14 2 0,5-7 0 15,2-7-1-15,0 17 6 0,0-17 0 0,9 11-11 16,-1-1 8-16,4-2-1 0,1 2 2 0,2-5 1 16,10 2 1-16,-5-3-4 0,5 5 0 0,1-2-2 15,0-3-5-15,1 1 9 0,-3-1-1 0,1-2 2 0,2 2-2 16,-1-4-1-16,-7 1 1 0,6-2-4 15,-5 2-3-15,-1-4-5 0,-1 3 1 0,0-2-5 0,-3 2-3 16,1-3-8-16,-7 3-5 0,3-3-4 0,-12 3-7 16,15-2-11-16,-15 2-19 0,14-1-13 0,-14 1-24 15,0 0-21-15,10-4-38 0,-10 4-124 0,0 0-314 16,0 0 139-16</inkml:trace>
        </inkml:traceGroup>
        <inkml:traceGroup>
          <inkml:annotationXML>
            <emma:emma xmlns:emma="http://www.w3.org/2003/04/emma" version="1.0">
              <emma:interpretation id="{DCF7B835-4A24-4161-8333-B1E9966C3312}" emma:medium="tactile" emma:mode="ink">
                <msink:context xmlns:msink="http://schemas.microsoft.com/ink/2010/main" type="inkWord" rotatedBoundingBox="23139,5199 23548,5217 23489,6571 23080,6553"/>
              </emma:interpretation>
            </emma:emma>
          </inkml:annotationXML>
          <inkml:trace contextRef="#ctx0" brushRef="#br0" timeOffset="10239.74">21985 4443 8 0,'0'0'118'0,"0"0"-4"0,0 0-14 0,0 0 1 0,0 0-3 15,0 0-26-15,0 0 15 0,0 0-7 16,0 0-3-16,0 0-2 0,0 0-3 0,0 0-3 16,0 0-7-16,0 0 2 0,0 0-5 0,0 0-1 0,0 0-13 15,0 0 4-15,-6-7-2 0,6 7 0 0,0 0-10 16,0 0-2-16,0 0-2 0,0 0 1 0,0 0-11 16,0 0 2-16,0 0-1 0,0 0-2 15,0 0 0-15,0 0-5 0,0 0-4 0,0 0-2 0,0 0-2 16,0 0 2-16,0 0-2 0,0 0 4 0,0 0-9 15,0 0 1-15,0 0 4 0,0 0 1 0,0 0 4 16,0 0 5-16,0 0-2 0,0 0 3 0,0 0 0 16,0 0 2-16,12 27-3 0,-12-27-1 0,13 11 3 15,-5-3-5-15,-1-4 1 0,4 7-2 0,-5-4 1 0,4 3 1 16,2 1 1-16,1-1-1 0,1 3 0 16,-1-3 0-16,-1 1 2 0,8 7-3 0,-7-7 1 15,-1 3-3-15,1-1-2 0,2 4 4 0,-1-2-7 0,-2-1-1 16,3 4 8-16,-7-3-6 0,4 1 3 0,0-3 0 15,0 9-5-15,-4-5-3 0,-1-1 3 0,5 6 1 16,-4-1-3-16,-1 0-1 0,1 4 1 0,-3-4-3 16,1 0 4-16,-3-4-2 0,2 3 4 0,-1 1-4 15,-1 4 0-15,2-3-4 0,-4 4 4 0,-1-4 1 16,0 2-4-16,2 1 4 0,1-4-6 0,-3 6 6 16,0-2 3-16,-3-1-1 0,-2 3-1 0,-1-1-1 15,2-1 8-15,-1-1-1 0,-2 4 0 0,0-7 0 16,-1 2 5-16,1 2-4 0,-1-5 8 0,-4 2-8 0,3-1 6 15,-1 0 0-15,-2 0 3 0,4-5-1 16,-4 4-1-16,4-4 2 0,0 1 0 0,-2-2 4 16,1-1 0-16,-3-1-1 0,3 0 5 0,-2 3-1 15,-2-5 2-15,0 0-3 0,-1 0 6 0,1-2 1 16,1 2-1-16,1 0-2 0,-1-4 1 0,2 1-4 16,5-4-1-16,-3 1-6 0,0 2 1 0,8-7-7 0,-10 7 2 15,10-7-3-15,-11 7 1 0,11-7-2 0,-6 5 2 16,6-5-7-16,0 0 4 0,0 0-3 0,0 0 3 15,-6 7-4-15,6-7 0 0,0 0-1 0,0 0 2 16,0 0-1-16,0 0-1 0,0 0-3 0,0 0 3 16,0 0-1-16,0 0-2 0,0 0-10 0,0 0-20 15,17 11-26-15,-17-11-24 0,0 0-29 0,13 1-39 16,-13-1-48-16,0 0-84 0,0 0-163 0,17-8-473 16,-17 8 210-16</inkml:trace>
        </inkml:traceGroup>
        <inkml:traceGroup>
          <inkml:annotationXML>
            <emma:emma xmlns:emma="http://www.w3.org/2003/04/emma" version="1.0">
              <emma:interpretation id="{62F98074-BB1E-4A14-8A33-61FD75FC9976}" emma:medium="tactile" emma:mode="ink">
                <msink:context xmlns:msink="http://schemas.microsoft.com/ink/2010/main" type="inkWord" rotatedBoundingBox="25668,5387 28379,5506 28351,6163 25639,6044"/>
              </emma:interpretation>
            </emma:emma>
          </inkml:annotationXML>
          <inkml:trace contextRef="#ctx0" brushRef="#br0" timeOffset="13975.35">24613 5104 123 0,'0'0'120'16,"-26"-18"0"-16,26 18-2 0,0 0-3 0,0 0-5 15,0 0-8-15,0 0-1 0,0 0-10 0,0 0-4 16,-7-6-10-16,7 6 0 0,0 0-6 0,0 0-6 15,0 0-8-15,-19 10 2 0,19-10-4 0,-14 7-4 16,8-1-5-16,6-6-3 0,-16 11-2 0,8-3 1 16,1 2-2-16,-4-1-4 0,5 2-2 0,3-5-1 15,3-6-7-15,-4 18 2 0,1-10-6 0,3-8 0 16,0 19 0-16,3-10-3 0,-3-9 3 0,7 17-4 0,2-6 1 16,3-2-2-16,5-2-1 0,-1-2 1 0,2 1-7 15,0-2 3-15,6 2 0 0,1 1-2 0,-5-4-3 16,2-2 2-16,6-1-2 0,-10 3-5 0,13-6 2 15,-7 2 2-15,-1-2 2 0,-1 0-2 0,-6-1-4 16,10-4 6-16,-10 4-6 0,1-1-5 0,-2-5 7 16,-1 5 3-16,1-6-6 0,-4 3 0 0,-2 0-1 15,1-3 5-15,-1-2 1 0,-1 3-6 0,1-2 2 16,-6-1-2-16,-2 4 1 0,5-6 1 0,-9 2-11 16,3 1 10-16,0 12 0 0,-7-20-2 0,1 7-7 15,0 1 11-15,-2 1-2 0,2 3-6 0,-7-3 1 0,-4 3 9 16,1 0-4-16,-2 2-1 0,-3 0-1 15,-4 1-1-15,-2 1 4 0,2 3-3 0,2 0 2 0,-5 1-9 16,4 0-8-16,-4 0-15 0,8 2-6 0,-1 2-10 16,2 0-13-16,-6 3-19 0,8-4-9 15,1 1-22-15,2 4-14 0,3-3-46 0,0 1-92 0,2-5-282 16,9-1 125-16</inkml:trace>
          <inkml:trace contextRef="#ctx0" brushRef="#br0" timeOffset="14717.29">25973 4861 76 0,'0'0'167'0,"0"0"-13"0,0 0-11 0,0 0-16 15,0 0-8-15,0 0-13 0,0 0-13 0,0 0-6 16,0 0-5-16,0 0-8 0,0 0-2 0,-28 12-2 15,17-5 4-15,-1 1-6 0,-4 2-8 0,2 0 4 0,-2 0-3 16,-3 1-4-16,-4 2-6 0,4-1-4 16,2-1-4-16,4 0-8 0,-5-2 4 0,5 2-6 15,-4-1-3-15,1 2 1 0,2 3-2 0,0-4-3 0,3 0-7 16,-2-1 2-16,-2 2-4 0,1-3 4 0,7 1-13 16,-5 0-2-16,1-2 8 0,3 1-2 15,0 0-1-15,2-2 0 0,-1-1-2 0,7-6 1 0,-6 13 0 16,0-8-8-16,6-5 4 0,-9 13 1 0,9-13 0 15,-2 8-3-15,2-8 0 0,0 0 4 0,2 16-5 16,-2-16 5-16,9 11-3 0,0-8-2 0,1 1 4 16,1 0-6-16,3 0 2 0,3 0 1 0,-4 2-4 15,4-2 2-15,8-1 3 0,-6 0-12 0,8 1 9 16,-7 2 4-16,5-6-3 0,3 4 0 0,-4-3 1 16,2 3-2-16,-7-2 0 0,0 0-3 0,1 1 3 15,2-1-4-15,-5 1 4 0,-1 1 0 0,3-1-3 0,-5-2 0 16,-1 1 6-16,2-1-4 0,-4 3 0 0,-1-1-3 15,-10-3 1-15,18 3-2 0,-8-1-7 16,-10-2-7-16,14 3-15 0,-14-3-10 0,13 4-13 0,-13-4-6 16,9 4-12-16,-9-4-31 0,0 0-18 0,14 2-43 15,-14-2-119-15,0 0-308 0,16-6 137 0</inkml:trace>
          <inkml:trace contextRef="#ctx0" brushRef="#br0" timeOffset="15517.74">27033 4742 92 0,'0'0'168'0,"-19"-7"-11"0,5 5-11 0,0 2-9 15,-3 0-4-15,1 2-6 0,-1 0-5 0,-5-1-12 0,3 3-5 16,-5-2-3-16,6 2-14 0,-3 3-1 0,2-1-13 16,4 1-3-16,-2-2-8 0,1 1-7 15,2 1-5-15,1 0-3 0,4 0-8 0,2 1-2 0,-5 3-4 16,6-3 0-16,-2-1-8 0,2 4-1 0,-1-4 1 15,4 2-5-15,3-9-1 0,-3 19-3 0,3-19 1 16,3 18-2-16,0-7-2 0,1-2 0 0,-1-2-1 16,6 2-2-16,2-1-1 0,2 0-3 0,2 2 3 15,-2-4-3-15,4 1-1 0,-1-2 0 0,1 2-2 16,-2-1 2-16,-2-4 2 0,6 2-3 0,-5 1-1 16,-1-3-4-16,-4 0 3 0,-9-2-1 0,20 1 3 15,-13 0 0-15,-7-1 2 0,12 0-4 0,-12 0 5 0,0 0-3 16,13 5 4-16,-13-5-3 0,0 0 1 15,0 0-1-15,0 0 0 0,0 0-5 0,0 0 3 16,0 0-1-16,0 0 3 0,0 0-6 0,-46-7 4 0,30 7 0 16,-2 2 3-16,4 3-3 0,-5-3 0 0,3 1 0 15,-1-1 2-15,1 6-6 0,-1-3 3 0,1-1 1 16,4 3 1-16,-4-1 0 0,5 2-4 0,-1 0-1 16,2 1 5-16,4-4-2 0,0 1-4 0,-2 1 3 15,8-7 3-15,-6 15-4 0,3-6 4 0,3-9-3 16,0 15 1-16,0-15-1 0,9 14 4 0,-1-7-5 15,1 3 5-15,4-1-6 0,1-1 3 0,5-1 0 16,3 0-3-16,7 0 4 0,-5 3 0 0,1-3-7 16,0-6 8-16,2 6-2 0,2-4 1 0,0 0-5 15,0-1-2-15,-2 2-9 0,-8-2-4 0,0-2-5 16,1 0-5-16,-1-2-9 0,-3 2-8 0,1-4-9 16,-2 2-15-16,-5 0-7 0,1 1-12 0,4-5-15 0,-5 2-24 15,-1 0-36-15,1 0-132 0,2-6-316 0,-4 5 140 16</inkml:trace>
        </inkml:traceGroup>
        <inkml:traceGroup>
          <inkml:annotationXML>
            <emma:emma xmlns:emma="http://www.w3.org/2003/04/emma" version="1.0">
              <emma:interpretation id="{E047FFA8-4B55-4343-ADF6-D632E5C20565}" emma:medium="tactile" emma:mode="ink">
                <msink:context xmlns:msink="http://schemas.microsoft.com/ink/2010/main" type="inkWord" rotatedBoundingBox="28918,5161 31796,5287 31761,6078 28883,5952"/>
              </emma:interpretation>
            </emma:emma>
          </inkml:annotationXML>
          <inkml:trace contextRef="#ctx0" brushRef="#br0" timeOffset="18441.54">30170 4682 12 0,'0'0'42'0,"0"0"-9"0,0 0 0 15,0 0-3-15,0 0-5 0,0 0 5 0,0 0 3 0,28-5 5 16,-28 5 10-16,0 0 2 0,7-7 6 16,-7 7 4-16,0 0 1 0,0 0 3 0,0 0 2 0,8-8 4 15,-8 8 2-15,0 0 2 0,4-9 4 0,-4 9 3 16,0 0 6-16,2-11-3 0,-2 11 2 0,0 0-7 15,0 0-1-15,0-13-4 0,0 13-4 0,1-11-3 16,-1 11-2-16,5-10-3 0,-5 10-1 16,4-11-3-16,-4 11 0 0,3-10-9 0,-3 10 2 0,8-9-6 15,-8 9-5-15,7-9-5 0,-1 3-4 0,-6 6-1 16,12-7-5-16,-4 3 3 0,-8 4-8 16,16-7-4-16,-7 7 0 0,-9 0 2 0,22-10-6 0,-8 7 0 15,2-1-1-15,-1 3-3 0,-2-1-1 0,2 2 1 16,-3-4-1-16,-12 4-3 0,27 0-1 0,-15 0 2 15,0-1-2-15,-12 1 0 0,19 0-1 0,-8-3 1 16,-11 3-3-16,18 4 0 0,-11-4 0 0,-7 0-1 16,15 6 0-16,-15-6 1 0,12 5-2 0,-6-2-4 15,-6-3 2-15,7 10 0 0,-7-10 3 0,3 11-2 16,-3-11 2-16,2 11-2 0,-2-11 1 0,-2 20 0 16,-2-9 1-16,2 3 1 0,-2 1-2 0,-3 5-1 15,-1-5 3-15,1 0 1 0,-4 1-1 0,-1 3-1 16,-1 0 1-16,-2-2 0 0,0 3 3 0,-1-2-3 0,1 1 3 15,1 0-1-15,-5 2 0 0,2-3 1 0,-5 2 1 16,6-2-5-16,-5 3 4 0,-2-3-2 16,3-2 2-16,0 4-2 0,-2-3 3 0,2-3 0 15,5-2-2-15,2-3 0 0,0 2 0 0,2-2-1 0,-1-2 2 16,3 0-3-16,3 0 3 0,6-7-1 0,-13 6-1 16,5-2 4-16,8-4-2 0,-10 3 0 0,10-3 3 15,0 0 1-15,-7 10 5 0,7-10 1 0,0 0-2 16,0 0 2-16,0 0-2 0,0 0 0 0,0 0-2 15,0 0-3-15,0 0-1 0,0 0-2 0,0 0 0 16,0 0-1-16,23-20 1 0,-14 17-3 0,5-1-2 16,2-2 2-16,-1 2 0 0,5 3 2 0,-4-3-7 15,3 4-1-15,2 0-2 0,-1 0 0 0,6 0-3 16,0 0-2-16,-2 5 0 0,-5-2-2 0,8-2-1 16,-9 1 2-16,1 2 2 0,7 1-5 0,-7-3 1 0,-1 1 1 15,-2 1-2-15,-2-3-5 0,4 1 0 0,-10-2-3 16,4 3-5-16,0 2-6 0,-12-5-2 15,17 1-11-15,-17-1-18 0,15 1-19 0,-15-1-24 0,9 1-22 16,-9-1-33-16,0 0-110 0,0 0-297 16,0 0 132-16</inkml:trace>
          <inkml:trace contextRef="#ctx0" brushRef="#br0" timeOffset="16385.87">28320 4562 118 0,'0'0'140'0,"0"0"-10"0,12-10-15 0,-12 10-2 15,0 0 0-15,5-5-9 0,-5 5-7 0,0 0-8 16,0 0-6-16,0 0-4 0,0 0-13 0,0 0-1 0,0 0-4 16,0 0-5-16,0 0-2 0,0 0 2 15,0 0-5-15,0 0-3 0,-30 22-2 0,19-13 1 0,-8 0-2 16,-2 1-5-16,-1 1-3 0,1 3 1 0,-1-1-9 15,-1-1 2-15,10-1-9 0,-10 4 1 0,4 0 2 16,0-1-1-16,-1 0-2 0,-2 2-6 0,1-2 3 16,5 2-3-16,-5-1-3 0,3 1-1 0,0-3-2 15,-1 2 4-15,4-1-6 0,-3-4 4 0,-2 4-6 16,4-3 2-16,5 2-4 0,-3-3 1 0,0 2 2 16,1-3-4-16,4 2 1 0,-5 0 3 0,5-2-5 0,-1 0 3 15,4 1-1-15,-1-7 2 0,1 4-1 16,6-7-3-16,-6 13 3 0,6-13-1 0,-11 6-5 15,11-6 4-15,-4 9-1 0,4-9 5 0,0 0-5 0,-6 11 0 16,6-11-4-16,0 0 7 0,0 0-2 0,0 0 1 16,0 0 1-16,13 10-9 0,-13-10 6 15,17 7 0-15,-8-4 1 0,-9-3-2 0,20 4-3 0,-5-2 4 16,-1 3-3-16,-1-3 2 0,5 2 1 0,-3 1 0 16,3-1-1-16,1 2 2 0,5-1-3 0,-5 0-4 15,7-1 2-15,-10-1 4 0,7 6-1 0,-4-4-1 16,-3 0 1-16,4 0-2 0,5 1 4 0,-7 1 2 15,-2-3-1-15,4 1 0 0,-5 1-1 0,1-1 2 16,-2 1-5-16,1-1 1 0,-2-1 2 0,-3 1 3 16,4-1-3-16,-5 2-2 0,3-3 4 0,-5 1-1 15,1 1-1-15,-8-5 0 0,14 7-8 0,-8-1-12 16,-6-6-14-16,11 7-13 0,-11-7-14 0,9 6-6 16,-9-6-14-16,7 4-13 0,-7-4-18 0,0 0-19 0,11 4-161 15,-11-4-313-15,0 0 140 0</inkml:trace>
          <inkml:trace contextRef="#ctx0" brushRef="#br0" timeOffset="16917.47">28799 4834 142 0,'0'0'185'0,"0"0"-27"15,0 0 1-15,0 0-22 0,0 0-11 0,0 0-11 16,0 0-11-16,-21 18-6 0,17-11-11 0,-2 1-7 16,1-2-5-16,1 4-8 0,-1 0-6 0,2 1-3 15,3-11-7-15,-3 25 0 0,2-18-4 0,1-7-1 16,1 24-4-16,-1-11-5 0,3-2 7 0,0-2-5 15,2 0 3-15,1 2 2 0,3-4-3 0,4 6-3 16,1-2 0-16,2-5-3 0,0 2 1 0,8-4-7 0,0 6-2 16,1-5 0-16,1-1-6 0,-2 0-1 15,-5-3 0-15,3 3-1 0,4-3-2 0,-7-1-2 0,2 0-2 16,-2-1 0-16,-2-4-3 0,4 0 4 0,-3 2-3 16,1-5-1-16,-4 1 1 0,1 0-6 0,1 0 2 15,-1-1 0-15,-1-2-2 0,-6-1-2 16,3-1 0-16,-6 3-1 0,1-2 3 0,-2 0-3 0,-4 1-5 15,-1-5 5-15,0 0-3 0,-4 3 0 0,1-3-4 16,-9-1 2-16,4 3 2 0,-5 0 1 0,-2-2-5 16,2 4 3-16,-2 0 1 0,-2 0-4 0,-3-2 2 15,0 7 2-15,2-1 0 0,-4-1-3 0,-2 0 3 16,-1 5-3-16,7 1 0 0,1-1 3 0,-1 2-2 16,2 1 2-16,-3 0-4 0,4 1-13 0,-2 3-10 0,2 0-7 15,2 1-9-15,-2 2-15 0,3 1-15 16,2-1-22-16,2-3-18 0,2 3-23 0,3 2-25 15,-1 2-135-15,4-11-321 0,4 15 142 0</inkml:trace>
          <inkml:trace contextRef="#ctx0" brushRef="#br0" timeOffset="21932.16">29589 4991 40 0,'0'0'133'0,"0"0"-1"0,0 0-10 15,0 0 0-15,0 0-4 0,0 0-6 0,0 0 1 16,0 0-17-16,0 0 7 0,-7-9-3 0,7 9-2 16,0 0-7-16,0 0-8 0,0 0-11 0,0 0-6 15,0 0-7-15,0 0-6 0,0 0-7 0,0 0-4 16,0 0-6-16,0 0-5 0,0 0 0 0,0 0-2 16,0 0-2-16,-15 10-4 0,15-10 0 0,0 0 0 15,0 0-9-15,-7 6-3 0,7-6 1 0,0 0-2 16,0 0 2-16,0 0 3 0,-5 9-3 0,5-9-1 15,0 0 3-15,0 0-7 0,0 0 11 0,0 0-1 0,15 12 5 16,-15-12-3-16,14 4 0 0,-14-4-1 0,16 0 3 16,-16 0 1-16,13-3-1 0,-13 3-1 0,20-1 0 15,-11 0 3-15,-9 1-6 0,13-3-2 0,-13 3 11 16,12-2-3-16,-12 2 3 0,9-11-9 0,-9 11 1 16,7-6 1-16,-7 6-3 0,5-9-3 0,-5 9-3 15,0 0-4-15,0 0-6 0,0 0-12 0,0 0-9 16,0 0-10-16,0 0-12 0,-19-11-14 0,19 11-16 15,0 0-19-15,0 0-25 0,-26 11-23 0,19-6-194 16,-1 0-361-16,1 0 159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54:28.22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3000045-1A34-41A9-893E-4905DD473FE1}" emma:medium="tactile" emma:mode="ink">
          <msink:context xmlns:msink="http://schemas.microsoft.com/ink/2010/main" type="writingRegion" rotatedBoundingBox="3506,3424 9619,4337 9358,6087 3245,5174"/>
        </emma:interpretation>
      </emma:emma>
    </inkml:annotationXML>
    <inkml:traceGroup>
      <inkml:annotationXML>
        <emma:emma xmlns:emma="http://www.w3.org/2003/04/emma" version="1.0">
          <emma:interpretation id="{F76099EA-A69E-4758-9C1F-3E555853A341}" emma:medium="tactile" emma:mode="ink">
            <msink:context xmlns:msink="http://schemas.microsoft.com/ink/2010/main" type="paragraph" rotatedBoundingBox="4034,3503 9619,4337 9476,5296 3891,44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76E05C9-931B-4F5D-9286-00A9C559C7BE}" emma:medium="tactile" emma:mode="ink">
              <msink:context xmlns:msink="http://schemas.microsoft.com/ink/2010/main" type="line" rotatedBoundingBox="4034,3503 9619,4337 9476,5296 3891,4462"/>
            </emma:interpretation>
          </emma:emma>
        </inkml:annotationXML>
        <inkml:traceGroup>
          <inkml:annotationXML>
            <emma:emma xmlns:emma="http://www.w3.org/2003/04/emma" version="1.0">
              <emma:interpretation id="{DD630466-43C9-4D40-A682-A87FD5F46038}" emma:medium="tactile" emma:mode="ink">
                <msink:context xmlns:msink="http://schemas.microsoft.com/ink/2010/main" type="inkWord" rotatedBoundingBox="3991,3671 6166,3664 6169,4536 3993,4542"/>
              </emma:interpretation>
            </emma:emma>
          </inkml:annotationXML>
          <inkml:trace contextRef="#ctx0" brushRef="#br0">2141 4095 8 0,'0'0'162'0,"0"0"-4"0,0 0-13 16,-5-12 1-16,5 12-8 0,0 0-5 0,0 0-9 15,0 0-10-15,0 0-15 0,0 0 0 0,0 0-12 16,0 0-6-16,0 0-15 0,0 0-4 0,0 0-5 16,0 0-10-16,0 0-2 0,0 0-10 0,0 0 6 15,0 0 5-15,0 0-5 0,-7 27-2 0,7-27-5 0,1 18 0 16,-1-18 2-16,2 20-4 0,-2-7 1 16,0 1-7-16,3-3-1 0,-3 4 0 0,3-3-2 0,0 2-2 15,-2-3 2-15,-2 0-5 0,2-1 0 0,-1 4-8 16,2-4 5-16,-2-10-2 0,-2 18-3 0,4-7 0 15,-2-11 1-15,-2 15 1 0,4-4-1 0,-2-11-3 16,0 15-2-16,0-15 3 0,1 14-3 0,-1-14-2 16,3 14 4-16,-3-14-4 0,2 10 0 0,-2-10 0 15,0 0-4-15,-2 11 3 0,2-11 2 0,0 0-1 16,3 10 2-16,-3-10-2 0,0 0-3 0,0 0 1 16,4 9 4-16,-4-9 0 0,0 0 1 0,0 0-2 15,0 0 2-15,0 0-1 0,0 0 0 0,0 0 0 16,0 0-1-16,0 0-1 0,0 0 0 0,0 0-1 0,0 0-1 15,9-30-1-15,-6 23 0 0,-3 7 4 16,5-20-7-16,-1 9 4 0,1 0-2 0,-4-4 1 16,2 3 1-16,2-6 0 0,-4 4-4 0,5-4 4 0,0 5 0 15,0-5-2-15,0 4 1 0,-3-3-2 0,3 3 3 16,-1-3-6-16,-2 2 5 0,1 1-2 0,3 1-1 16,-1 3 1-16,-1-1 1 0,1-1-1 0,-3 3-1 15,3-2 4-15,1-2-1 0,1 2-4 0,-2 4-1 16,1 0 1-16,1-3-1 0,1 3 5 0,-2 0-3 15,5-3-1-15,-2 5 2 0,7-5 0 0,-2 5-4 16,-2 0 5-16,1-2-3 0,-2 3 3 0,2 0-3 16,0 2 3-16,-2-1-1 0,0 2-1 0,-3-3 0 15,6 1-1-15,-15 3 4 0,19-1-1 0,-9 1 1 16,-10 0-6-16,15 0 5 0,-15 0-3 0,15 0 3 16,-15 0-5-16,12 4 2 0,-12-4-1 0,12 5 2 15,-12-5 1-15,9 9 0 0,-9-9-2 0,6 6 2 0,-2 1 1 16,-4-7 0-16,6 11 2 0,-6-11-1 0,3 13-3 15,-1-3 1-15,-2-10 0 0,-2 23 1 0,4-13 2 16,-4 4 4-16,2-2-1 0,-1-1 3 0,-1 2 0 16,-2 1 1-16,2-1 3 0,-2 1 4 0,1 1-4 15,0 2-1-15,2-3 1 0,-4 1 1 0,2-2-4 16,-3 4-1-16,2-4 3 0,-2 1 1 0,6-3-7 16,-3 3 0-16,1-1 0 0,2-2 2 0,-4 4 1 15,4-5-2-15,0-10-1 0,1 21-1 0,2-10-4 16,-1-4 5-16,-2-7 1 0,3 17 1 0,1-10 1 0,-4-7 5 15,11 14 2-15,-4-11 7 0,1 1-1 16,-8-4 2-16,14 4 0 0,-2-4 4 0,-12 0-5 16,26 0-3-16,-13-4-2 0,-2 1 0 0,0 2-3 0,3-2 1 15,-4-4-2-15,-1 5 2 0,2-3-2 0,-2 5-1 16,0-5-2-16,1 0-2 0,-2 1-2 16,-8 4-2-16,14-7-15 0,-8 2-12 0,-6 5-15 0,14-5-16 15,-14 5-12-15,10-6-18 0,-10 6-22 0,9-5-27 16,-9 5-17-16,0 0-48 0,6-5-168 0,-6 5-396 15,0 0 176-15</inkml:trace>
          <inkml:trace contextRef="#ctx0" brushRef="#br0" timeOffset="3513.12">2840 2967 4 0,'5'-9'108'0,"-5"9"-5"0,2-9-8 0,-2 9-5 0,5-8 0 15,-5 8-6-15,6-7-5 0,-6 7-7 0,0 0-3 16,6-11 0-16,-6 11 5 0,0 0-7 0,4-8-2 16,-4 8-7-16,0 0 3 0,0 0-2 0,0 0-5 15,5-8-2-15,-5 8-10 0,0 0-5 0,0 0 2 16,0 0-10-16,0 0-2 0,0 0-7 0,0 0 0 15,0 0-3-15,0 0 1 0,0 0 1 0,0 0 3 16,0 0-5-16,0 0 3 0,-12 35-6 0,10-27 6 16,2-8-2-16,-4 23 4 0,1-11-3 0,1-1 4 15,-1 2-4-15,1 0-4 0,-1 3 4 0,1-3 3 16,1 4 4-16,-1-5 2 0,2 3-5 0,-3-2 1 16,2 3 3-16,1-1-5 0,0-1-1 0,0-2-3 0,-2 3 3 15,2-15 1-15,2 25-5 0,-2-14 2 0,0-1 0 16,0 1 0-16,1-1-2 0,-1-10 0 15,0 17-4-15,3-7 2 0,-3 1-5 0,0-11 3 0,2 17 0 16,-2-17 1-16,0 18-8 0,0-18 10 0,0 11-4 16,0-11-2-16,1 13-1 0,-1-13 1 0,0 13-3 15,0-13 2-15,2 11-4 0,-2-11 2 0,0 0-1 16,3 11 1-16,-3-11 1 0,0 0 2 0,1 14-3 16,-1-14 0-16,0 0-3 0,4 6 1 0,-4-6 3 15,3 9-9-15,-3-9-12 0,0 0-14 0,5 14-20 16,-5-14-14-16,6 10-13 0,-6-10-11 0,4 9-18 15,-4-9-19-15,11 8-11 0,-11-8-163 0,12 4-321 16,-12-4 141-16</inkml:trace>
          <inkml:trace contextRef="#ctx0" brushRef="#br0" timeOffset="3967.1">3083 3368 149 0,'0'0'144'0,"0"0"-15"16,0 0-10-16,0 0-7 0,0 0-2 0,0 0-18 0,0 0 10 16,8 19-15-16,-8-19-4 0,0 0-4 0,3 13-3 15,-3-13-10-15,4 11 4 0,-4-11-13 0,5 11-1 16,-5-11-5-16,4 12-2 0,-4-12 3 0,6 11-12 16,-2-7-1-16,-4-4 7 0,0 0 4 0,12 10 3 15,-12-10-8-15,14 2 3 0,-14-2-3 0,16-1-2 16,-5 1-6-16,-11 0-1 0,23-4-2 0,-5 1-8 15,-3-2 2-15,2 2-3 0,-2-3-3 0,0 2-5 16,1-2 2-16,-3-1-1 0,1 2-2 0,-4-2-2 16,5 0 1-16,-6 2-4 0,-1 0-3 0,2-5 1 0,-3 2 3 15,-1 0-3-15,-1-1 1 0,-1 2 0 16,-4 7-3-16,6-15-1 0,-4 5 2 0,-2 10-5 16,3-15 3-16,-3 15-1 0,-5-15-2 0,5 15-2 15,-7-11 4-15,1 5-3 0,6 6 2 0,-19-8-3 16,7 4-1-16,-3 0-2 0,0 1 4 0,-2 1-2 15,1 2-3-15,-2 0 4 0,0-4 1 0,0 4-2 16,2 4 3-16,1-4-3 0,0 0-2 0,-1 3 1 0,1 3 1 16,3-5 2-16,3 4 2 0,1 0-12 0,-2-4-8 15,1 4-13-15,9-5-10 0,-13 10-5 0,7-5-13 16,0 2-14-16,6-7-14 0,-5 14-3 0,5-14-21 16,0 0-13-16,9 13-13 0,-9-13-152 0,8 9-312 15,1-6 139-15</inkml:trace>
          <inkml:trace contextRef="#ctx0" brushRef="#br0" timeOffset="4403.02">3590 3368 3 0,'21'-1'137'15,"-21"1"-13"-15,14-1-11 0,-14 1-6 0,16-4-11 16,-16 4-4-16,15 0-4 0,-15 0-7 0,15-5 1 16,-5 4-7-16,-10 1-10 0,20-5 2 0,-10 5-1 0,3-6-9 15,-1 2-4-15,-1 0 2 0,-2-2-5 0,3 2-3 16,-3 1-4-16,3-1-1 0,-2-1-3 0,-1 0-5 16,-2-2 3-16,-7 7-11 0,15-11 9 0,-9 8-1 15,3-7-2-15,0 5 0 0,-9 5-1 0,9-11 0 16,-4 4-5-16,-5 7-3 0,6-13 2 0,-6 13-3 15,3-13 2-15,-3 13 1 0,-2-12-1 0,2 12-1 16,0 0 2-16,-7-22-8 0,2 16 2 0,-4 3-5 16,9 3-2-16,-21-12 0 0,8 7-1 0,-4-1-5 15,4 1 0-15,-3 5 2 0,-4-2 2 0,1 2 1 16,-2-1-5-16,2 2 2 0,1-1-1 0,-2 2-4 16,4 2 5-16,-2-3-5 0,2 1 2 0,2 2-1 15,-2 1-4-15,4 0 4 0,3-1-2 0,-5 2-10 16,6-1-9-16,-3 1-21 0,5 1-1 0,-1 1-9 15,1-2-17-15,6-6 0 0,-3 18-22 0,3-18-19 16,-3 16-9-16,3-16-25 0,3 12-117 0,-3-12-278 16,9 10 123-16</inkml:trace>
          <inkml:trace contextRef="#ctx0" brushRef="#br0" timeOffset="4821.05">3774 3331 4 0,'0'0'134'0,"15"0"-7"0,-15 0-14 16,0 0-7-16,13 2-14 0,-6 2-1 0,-7-4-10 15,12 5-9-15,-12-5-1 0,9 9-3 0,-9-9-3 16,11 7-11-16,-7 2 2 0,1-4 3 0,-5-5-11 16,10 11-2-16,-4-1 0 0,-3-5-5 0,-3-5-3 15,8 13-3-15,-4-2-1 0,-2-3 0 0,2 1-1 16,-3 1 0-16,4 0-2 0,-5 2-3 15,1-2 1-15,-1 1-1 0,0 5 2 0,0 1 2 0,0-5 0 16,-1 5-5-16,-5-3-1 0,2 3-1 0,1-4-1 16,-3 5-2-16,-2-3 1 0,1-2 2 0,-4 1 2 15,2-3-1-15,-3 0-4 0,0 2 7 0,-1-2 1 0,1 0 3 16,-4-1-4-16,-8 1-1 0,4-3 0 0,-2-6-1 16,-3 5-3-16,-1 0-2 0,7-3 2 0,1 2 1 15,-9-5-6-15,8 0 3 0,1-2 0 0,-1 1 1 16,1 0 1-16,1-1-3 0,2-5-2 15,-1 3-6-15,2-2 1 0,1 0 3 0,1 3-6 16,2-5 1-16,-1 4 0 0,11 3-3 0,-15-11 1 0,11 4-14 16,4 7-19-16,-9-14-27 0,9 14-3 0,-5-10-13 15,5 10-26-15,5-19-23 0,-2 10-5 0,-3 9-17 16,12-17-40-16,-5 10-115 0,4-2-315 0,-2 0 139 16</inkml:trace>
          <inkml:trace contextRef="#ctx0" brushRef="#br0" timeOffset="5575.3">4181 3337 153 0,'0'0'149'0,"0"0"-17"0,0 0-6 0,0 0-3 15,0 0-12-15,0 0-5 0,0 0-10 0,-15 25-3 16,15-25-12-16,-6 14-1 0,6-14-3 0,-5 17-2 15,5-7-5-15,-3-2-5 0,3-8 0 0,-4 23-6 16,4-9-5-16,0-1-3 0,0 2-4 0,0-3 4 16,0 5-9-16,-2-3 0 0,4 1 3 0,-2-6-8 15,0 9-1-15,4-4-3 0,-8 1-4 0,4-3-1 16,0 2-2-16,0-1-1 0,0 2-2 0,0-15-3 16,0 22 0-16,0-15-4 0,0-7 0 0,0 17-2 15,0-17-5-15,-2 14 2 0,2-14-2 0,0 11 1 16,0-11 0-16,0 0-2 0,0 14 3 0,0-14-2 0,0 0 2 15,0 0-5-15,0 12 6 0,0-12-4 0,0 0 1 16,0 0 3-16,0 0-3 0,0 0 1 0,0 0-1 16,0 0-5-16,0 0 4 0,29-13 1 0,-19 6-1 15,4 1-2-15,-1-2 0 0,2 1-6 0,-2-3 0 16,5 6 1-16,-1-6-2 0,2 2 1 16,-1-2-2-16,1 4 3 0,-2 1-4 0,-1-2 4 0,1 3-3 15,1-1 1-15,-5 1-2 0,0 2 3 0,1-2 0 16,-2 3-5-16,0-3 2 0,1 4 1 0,-13 0 0 15,16-2 0-15,-16 2-2 0,20-1 3 0,-20 1-3 16,13 0 0-16,-13 0 0 0,12 3 0 0,-12-3 0 16,14 4 0-16,-14-4 3 0,9 7-3 0,-9-7 3 15,9 9-2-15,-6-5-1 0,-3-4 3 0,7 7 0 16,-7-7 3-16,4 11-3 0,-4-11 0 0,0 11 6 0,0-11-1 16,0 14 0-16,0-14 5 0,-7 15-3 0,3-9 4 15,-4 5-1-15,1-5 2 0,-5 3 0 0,-2-4-2 16,1 2-1-16,-5-3-2 0,2 2 3 0,-1-2-2 15,1 1 1-15,-4-2-3 0,4-1 3 0,0 3-4 16,-4-4-1-16,1 1 1 0,4-2 1 0,0-2-6 16,-1 2-12-16,4 0-4 0,12 0-14 0,-24-1-12 15,24 1-9-15,-18-5-16 0,10 2-19 0,8 3-14 16,-12-7-23-16,12 7-32 0,-7-10-162 0,6 0-344 16,1 10 153-16</inkml:trace>
        </inkml:traceGroup>
        <inkml:traceGroup>
          <inkml:annotationXML>
            <emma:emma xmlns:emma="http://www.w3.org/2003/04/emma" version="1.0">
              <emma:interpretation id="{EEB84D85-FAA8-4AF6-9B37-4C10C9F05ECC}" emma:medium="tactile" emma:mode="ink">
                <msink:context xmlns:msink="http://schemas.microsoft.com/ink/2010/main" type="inkWord" rotatedBoundingBox="7044,4538 7873,4662 7816,5048 6987,4924"/>
              </emma:interpretation>
            </emma:emma>
          </inkml:annotationXML>
          <inkml:trace contextRef="#ctx0" brushRef="#br0" timeOffset="7833.82">6023 4190 16 0,'16'2'165'0,"0"-4"-4"0,1 2-12 0,1 0-7 15,1-1-7-15,8 1-9 0,-8 0-7 16,7-3-11-16,-7 3-5 0,5-1-4 0,-2 1-9 0,4-3-9 15,-2 2-2-15,-7 1-7 0,10-2-5 0,-4 1-9 16,-7-5-4-16,3 6-2 0,1-4-9 0,-1 3-3 16,1 1-5-16,-1 0-7 0,0 0-8 0,-2 0 1 15,-4 0-16-15,4 0-20 0,-5 1-15 0,4-1-11 16,-3 0-25-16,4 0-17 0,-4 0-21 0,2-1-35 16,2-1-126-16,-4-2-288 0,3 2 128 0</inkml:trace>
          <inkml:trace contextRef="#ctx0" brushRef="#br0" timeOffset="7496.1">5866 3921 14 0,'0'0'175'0,"0"0"-17"0,0 0-10 0,0 0-10 16,0 0-17-16,-3-8-1 0,3 8-14 0,0 0-6 15,0 0-9-15,0 0-10 0,0 0-7 0,0 0-16 0,0 0 0 16,0 0 5-16,0 0-9 0,19-15-3 0,-19 15-3 16,14-2-4-16,-14 2-8 0,16 0 3 15,-5-4-3-15,-11 4 0 0,22-1-2 0,-5-1-4 0,-1 0-6 16,3 1-3-16,7 0 1 0,-1 1 0 0,-1 0 2 16,1 0-4-16,-5-3-5 0,2 2-4 0,-3 1-5 15,5-2 5-15,-4 2 0 0,-1 0 0 0,0-1-2 16,-2-1 1-16,1-3 5 0,-2 4-1 0,1 1-7 15,-1 0-2-15,-3-2 2 0,4 1 3 0,-2 1 1 16,-2 0-1-16,-13 0-2 0,19-2 5 0,-19 2 0 16,14 0-2-16,-14 0-1 0,16 0 1 0,-16 0-4 15,12 0 2-15,-12 0-6 0,0 0 5 0,0 0-3 16,14-5 2-16,-14 5-3 0,0 0-2 0,0 0-6 0,0 0-7 16,0 0-3-16,10 5-8 0,-10-5-9 15,0 0-11-15,0 0-13 0,0 0-21 0,0 0-26 16,0 0-23-16,-24 17-44 0,24-17-110 0,-15 3-301 0,8-2 134 15</inkml:trace>
        </inkml:traceGroup>
        <inkml:traceGroup>
          <inkml:annotationXML>
            <emma:emma xmlns:emma="http://www.w3.org/2003/04/emma" version="1.0">
              <emma:interpretation id="{31870202-9680-4766-BD04-6DE8D1C39C05}" emma:medium="tactile" emma:mode="ink">
                <msink:context xmlns:msink="http://schemas.microsoft.com/ink/2010/main" type="inkWord" rotatedBoundingBox="8584,4341 9596,4492 9514,5044 8502,4893"/>
              </emma:interpretation>
            </emma:emma>
          </inkml:annotationXML>
          <inkml:trace contextRef="#ctx0" brushRef="#br0" timeOffset="8721.47">7384 3845 66 0,'0'0'171'15,"0"0"-15"-15,0 0-16 0,0 0-6 0,0 0-5 16,0 0-21-16,0 0 7 0,0 0-13 0,0 0-9 16,12 41-3-16,-7-31-1 0,-2-3-9 0,-3 3-10 15,0-10-1-15,6 20-7 0,-6-8-5 0,6 3 1 0,-2-2-5 16,-1-4-4-16,-3 2-3 0,3-2-7 0,0 2-3 16,0-2-4-16,4 4-2 0,-4-2-4 0,-3-11 3 15,3 17-5-15,0-7-4 0,0-4 1 0,-3-6 0 16,8 15-5-16,-8-7-4 0,0-8 3 0,6 11-1 15,-6-11 0-15,3 12-7 0,-3-12 5 0,3 8-3 16,-3-8-3-16,0 0 0 0,4 10 2 0,-4-10 4 16,0 0-6-16,0 0 1 0,3 7 1 0,-3-7 1 15,0 0 2-15,0 0-3 0,0 0-3 0,0 0-1 16,0 0 2-16,0 0-4 0,0 0 4 0,12-24-2 16,-12 24 1-16,5-13-3 0,-2 6 3 0,3-2-4 15,-3-2 2-15,3 0 0 0,-2-4 2 0,2 3-5 16,0-1-1-16,1-1 0 0,2 0 3 0,-1 1-8 15,-2-1 4-15,4-1-1 0,-4-1-9 0,3 5 6 16,2 0-7-16,-2-4 4 0,1 2-2 0,0 0 0 16,-1-2-1-16,3 1 3 0,-1 4 3 0,2-1-3 0,1 0 4 15,-3-1 2-15,0 1-3 0,2 2-5 0,-1-2 10 16,-1 1-9-16,1-1 9 0,1 3-4 0,-2 1 0 16,3 2 1-16,0-4-1 0,-4 5 3 0,5-4 0 15,-4 5 2-15,-1-4-3 0,2 1-2 16,-2 2 5-16,7 1-3 0,-8-4 3 0,1 6-5 0,2-2 2 15,-12 3 0-15,20-6 1 0,-13 4 2 0,5-1-1 16,-12 3-5-16,19-2 3 0,-11 0 0 0,-8 2 3 16,16-2-7-16,-16 2 6 0,17-1-1 0,-17 1 3 15,12 0-5-15,-12 0 6 0,10 5-4 0,-10-5-9 16,13 3 8-16,-13-3 0 0,9 10-3 0,-3-6 3 16,-1 4 6-16,-5-8-1 0,6 13 2 0,-3-2 0 15,0-1 4-15,3 2 1 0,-5 3 4 0,1-2 4 16,-1 2-1-16,-1 1 3 0,3 0-2 0,-3 8 7 15,3-7-3-15,0 1 3 0,-3 2 0 0,0-4 0 16,6 3-4-16,-4-1 5 0,4 0-5 0,0 4 2 0,1 0-2 16,-1-6 1-16,4 1-1 0,-4 3 0 0,5-3-4 15,-2-1 2-15,4 2-4 0,5 2 4 0,-5-7-4 16,1-2-3-16,5 7-21 0,-5-5-23 0,1-2-31 16,-2 0-27-16,0-1-31 0,1-2-38 0,-1 1-209 15,-1-6-398-15,0 2 176 0</inkml:trace>
        </inkml:traceGroup>
      </inkml:traceGroup>
    </inkml:traceGroup>
    <inkml:traceGroup>
      <inkml:annotationXML>
        <emma:emma xmlns:emma="http://www.w3.org/2003/04/emma" version="1.0">
          <emma:interpretation id="{4F94C7DE-3AE5-49AA-AAA3-47516AE66E8F}" emma:medium="tactile" emma:mode="ink">
            <msink:context xmlns:msink="http://schemas.microsoft.com/ink/2010/main" type="paragraph" rotatedBoundingBox="3313,4669 4015,4749 3957,5258 3255,51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387507-E481-43D7-AF6A-A60DD7ED688C}" emma:medium="tactile" emma:mode="ink">
              <msink:context xmlns:msink="http://schemas.microsoft.com/ink/2010/main" type="line" rotatedBoundingBox="3313,4669 4015,4749 3957,5258 3255,5178"/>
            </emma:interpretation>
          </emma:emma>
        </inkml:annotationXML>
        <inkml:traceGroup>
          <inkml:annotationXML>
            <emma:emma xmlns:emma="http://www.w3.org/2003/04/emma" version="1.0">
              <emma:interpretation id="{43BA4F52-3C02-496F-8F55-F759CA443ABA}" emma:medium="tactile" emma:mode="ink">
                <msink:context xmlns:msink="http://schemas.microsoft.com/ink/2010/main" type="inkWord" rotatedBoundingBox="3313,4669 4015,4749 3957,5258 3255,5178"/>
              </emma:interpretation>
            </emma:emma>
          </inkml:annotationXML>
          <inkml:trace contextRef="#ctx0" brushRef="#br0" timeOffset="6589.56">4503 3159 50 0,'0'0'161'0,"-11"7"-21"0,4 1 5 16,7-8-11-16,-12 7-14 0,9-1-8 0,3-6-14 16,-10 9 1-16,10-9-14 0,-6 10-5 0,6-10-1 15,-8 8-14-15,8-8-6 0,0 0-3 16,-6 8-5-16,6-8-1 0,0 0-4 0,0 0-1 0,0 0 3 15,0 0 4-15,0 0 3 0,0 0-1 0,14 15-1 16,-14-15-3-16,10 1-2 0,-10-1-8 16,20-1-2-16,-20 1-1 0,20-5-7 0,-5 5-2 0,2-3-1 15,-2-3-5-15,1 2-4 0,-4 1 1 0,4-1-1 16,-2-1 2-16,-1-1-4 0,1 0-3 0,-5 1 0 16,4-4-3-16,-3 3 1 0,2-4-2 0,-1 2 0 15,-1-1 1-15,-1 0-2 0,-1 4-1 0,-2-1-4 16,0-5-5-16,0 4 9 0,0 0-3 0,-6 7 4 15,10-16-6-15,-10 9 3 0,0 7-1 0,9-11 1 16,-6 6 0-16,-3 5-3 0,0 0-1 0,4-16-2 16,-4 16 1-16,0 0 2 0,3-13-5 0,-3 13 3 15,0 0-1-15,0 0 0 0,-10-13 2 0,10 13-3 0,0 0 0 16,-16-3-1-16,16 3-1 0,0 0 8 0,-21 1-7 16,21-1 0-16,-20 2 1 0,13 2 1 0,-10-3 1 15,5 2 1-15,-1 1-5 0,0 2 4 0,-1 0 2 16,-2 1-8-16,2-2 6 0,2 3-1 0,-2-2 1 15,-1 1-1-15,3 1-1 0,0 2 0 16,3-7 1-16,-2 5 1 0,4-1 4 0,-2 0-3 0,2-1-3 16,-1 3 5-16,2-4-2 0,0 3-1 0,6-8-1 15,-7 15-1-15,2-6 3 0,5-9 2 0,-4 10-1 16,4-10 1-16,-3 12-3 0,3-12 0 0,-2 12-6 16,2-12 9-16,0 0-2 0,5 13 6 0,-5-13-8 15,6 9 4-15,-6-9 3 0,16 6 2 0,-7-6-5 16,1 1 0-16,7 0-4 0,-4-1-1 0,4-1 7 15,1 1 1-15,0-5 0 0,-1 3-1 0,0-2-5 16,2 0 4-16,-4 0-1 0,4 0 4 0,-1-2-3 16,-1-1 0-16,-1 2-2 0,4-1-9 0,-7-1 8 0,0 0 4 15,2-3-1-15,2 1-1 0,-7 2 1 16,4-2 0-16,-2 2-2 0,-5 1 0 0,5-1-1 16,-9 0 0-16,-3 7 0 0,13-8 2 0,-10 2-3 0,-3 6 0 15,14-5 2-15,-14 5-2 0,0 0-4 0,3-8-2 16,-3 8 2-16,0 0 0 0,0 0-3 0,0 0 2 15,0 0 1-15,0 0-3 0,0 0 4 0,3 24 1 16,-3-24-2-16,0 13-1 0,0-13 3 0,0 15 1 16,0-15-2-16,-3 18 2 0,6-9 0 0,-2 1-1 15,4 4 3-15,-4-3 2 0,2 2-3 0,0-4-2 16,3 4-22-16,5-1-12 0,-5 0-24 0,4-3-28 16,3 1-17-16,2 0-33 0,-1 1-203 0,-1-5-370 15,5-1 165-15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54:52.29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2C1884F-D6F8-4791-8CF7-D679DC2B70C7}" emma:medium="tactile" emma:mode="ink">
          <msink:context xmlns:msink="http://schemas.microsoft.com/ink/2010/main" type="writingRegion" rotatedBoundingBox="15057,3515 17615,3280 17685,4047 15127,4282"/>
        </emma:interpretation>
      </emma:emma>
    </inkml:annotationXML>
    <inkml:traceGroup>
      <inkml:annotationXML>
        <emma:emma xmlns:emma="http://www.w3.org/2003/04/emma" version="1.0">
          <emma:interpretation id="{2FE087AF-4437-4B7C-BC2A-2D7491415FE1}" emma:medium="tactile" emma:mode="ink">
            <msink:context xmlns:msink="http://schemas.microsoft.com/ink/2010/main" type="paragraph" rotatedBoundingBox="15057,3515 17615,3280 17685,4047 15127,42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5B2355-059D-4277-BA8B-E16428AA4D70}" emma:medium="tactile" emma:mode="ink">
              <msink:context xmlns:msink="http://schemas.microsoft.com/ink/2010/main" type="line" rotatedBoundingBox="15057,3515 17615,3280 17685,4047 15127,4282"/>
            </emma:interpretation>
          </emma:emma>
        </inkml:annotationXML>
        <inkml:traceGroup>
          <inkml:annotationXML>
            <emma:emma xmlns:emma="http://www.w3.org/2003/04/emma" version="1.0">
              <emma:interpretation id="{643810F0-67D0-4463-A580-2FEC3DD22FB2}" emma:medium="tactile" emma:mode="ink">
                <msink:context xmlns:msink="http://schemas.microsoft.com/ink/2010/main" type="inkWord" rotatedBoundingBox="15057,3515 17615,3280 17685,4047 15127,4282"/>
              </emma:interpretation>
            </emma:emma>
          </inkml:annotationXML>
          <inkml:trace contextRef="#ctx0" brushRef="#br0">16207 2839 163 0,'0'0'165'0,"0"0"-10"16,8-15-11-16,-8 15-10 0,1-7-4 0,-1 7-8 16,6-6-5-16,-6 6-12 0,0 0-9 0,5-14-11 15,-5 14-15-15,7-5 1 0,-7 5-1 0,0 0-8 16,12-6-6-16,-12 6-1 0,12-5-11 0,-12 5-7 15,13-2-9-15,-13 2 7 0,11-4-1 0,-11 4-4 16,12 0-1-16,-12 0-3 0,15 0-5 0,-15 0 1 16,16 0-1-16,-16 0-4 0,14 0-2 0,-14 0-5 15,13 4 6-15,-6-2-2 0,-7-2-3 0,9 7-3 16,-9-7 0-16,11 9-1 0,-11-9-2 0,7 9 1 0,-7-9 2 16,5 9-1-16,-4-1 0 0,-1-8-5 0,2 14 5 15,-2-14 0-15,-2 16 1 0,2-16 2 0,-7 15 2 16,1-9-2-16,0 4 6 0,-2 0 1 0,-2 1-2 15,0-4 0-15,-2 3 1 0,-2-3-3 0,2 2-2 16,-1-1 2-16,4-1-1 0,-2-2-3 0,4 1 0 16,0 1-2-16,-1-4 0 0,8-3-1 0,-10 10-3 15,10-10 3-15,-12 7-2 0,12-7 1 0,-9 5-2 16,9-5-11-16,-6 6 12 0,6-6 1 0,0 0-1 16,0 0-1-16,0 0 2 0,0 0-2 0,0 0 3 15,0 0-3-15,0 0 1 0,0 0-2 0,21 7 0 16,-11-3 3-16,-10-4-4 0,16-4 2 0,-16 4-1 15,23 4 3-15,-14-3-4 0,6-2 4 0,-2 1-4 16,-1 1-4-16,-12-1 2 0,21-1 3 0,-11 2-1 16,-10-1 1-16,20 1-1 0,-11-1-4 0,-9 0 1 0,18 1 2 15,-18-1 0-15,15 3 4 0,-15-3-5 0,13 1 1 16,-6 3-3-16,-7-4-2 0,12 5 4 0,-12-5-2 16,12 5 1-16,-12-5 0 0,8 10 1 0,-8-10-2 15,9 7-6-15,-9-7 8 0,6 9-3 0,-6-9 7 16,7 12-4-16,-2-7-2 0,-5-5 6 0,1 14-2 15,-1-14 0-15,0 16 1 0,0-16 2 0,-6 19 0 16,3-12-1-16,-4 2 0 0,-4 2 1 0,2 0 0 16,-7 1-1-16,1 0 3 0,-4 1-18 0,-2 2-17 15,0-2-24-15,-3 0-23 0,2 1-23 0,-4-1-29 16,5 0-40-16,-4-3-167 0,10 0-360 0,-3-1 159 16</inkml:trace>
          <inkml:trace contextRef="#ctx0" brushRef="#br0" timeOffset="-4535.9">14005 3132 59 0,'0'0'152'16,"0"0"-9"-16,0 0-4 0,0 0-2 0,0 0-9 15,1-11-19-15,-1 11 1 0,0 0-18 0,0 0-9 16,0 0-8-16,0 0-4 0,0 0-5 0,0 0-8 16,0 0 3-16,0 0 1 0,0 0-8 0,-16 27-3 15,16-27-6-15,-6 11-2 0,6-11-2 0,-3 16-7 16,3-16-1-16,-2 12-4 0,2-12-2 0,0 14-4 16,0-14-2-16,5 15-5 0,-5-15 4 0,3 13-2 0,-3-13 0 15,6 9-3-15,0-4 4 0,0 2 1 0,-6-7 4 16,11 6 3-16,-3-2-4 0,-8-4-1 0,15 3-5 15,-5-2-3-15,-10-1 4 0,18 0-2 0,-3-1 0 16,-4-2-10-16,-11 3 4 0,19-6 4 0,-9 4-3 16,1-3-1-16,1-2-2 0,-2 3-1 0,-1-2 0 15,0-1 5-15,3 0-6 0,0-2-1 0,-5 0-3 16,-1 1-4-16,0 1 8 0,2 0-2 0,-4-4 3 16,-1 3-4-16,-3 8 0 0,8-16 1 0,-5 9 0 15,-3 7 2-15,0-17-5 0,0 17 0 0,0-14-1 16,0 14 1-16,-3-13 4 0,3 13-2 0,-6-11-3 0,6 11-2 15,-5-11 1-15,5 11-3 0,-10-13 4 16,10 13 0-16,-14-7-4 0,8 4 3 0,6 3 0 16,-12-10-2-16,12 10 2 0,-16-5 1 0,6 4-1 0,10 1 0 15,-18-3-4-15,18 3 4 0,-20 0 1 0,7 0-3 16,1 1 1-16,-1-1 1 0,1 3-2 0,-2 0 3 16,5-1-1-16,9-2 1 0,-24 5 0 0,12 0 1 15,4-2-8-15,-3 0 3 0,2 1-10 0,9-4-5 16,-15 13-3-16,5-9-10 0,2 0-4 0,8-4-11 15,-12 11-10-15,9-3-6 0,3-8-15 0,-7 12-15 16,7-12-5-16,0 10-20 0,0-10-37 0,0 0-98 16,9 11-274-16,-9-11 122 0</inkml:trace>
          <inkml:trace contextRef="#ctx0" brushRef="#br0" timeOffset="-3169.92">14576 3238 182 0,'0'0'186'15,"0"0"-10"-15,0 0-17 0,0 0-7 0,0 0-11 16,0 0-8-16,0 0-15 0,0 0-10 0,0 0-4 16,0 0-9-16,-36-6-9 0,36 6-9 0,0 0-3 15,0 0-7-15,0 0-5 0,0 0-9 0,0 0-3 16,0 0-7-16,0 0-2 0,-12 4-3 0,12-4-5 15,0 0 3-15,0 0-1 0,0 0 0 0,0 0 1 0,0 0 0 16,0 0 0-16,0 0 3 0,0 0 0 16,0 0 2-16,0 0 4 0,0 0-1 0,0 0 3 0,0 0 2 15,0 0-1-15,0 0-2 0,0 0 0 0,0 0-7 16,0 0 0-16,0 0-4 0,0 0 4 16,0 0-3-16,0 0 2 0,0 0-3 0,0 0 1 0,0 0 2 15,0 0-3-15,3-22 0 0,-3 22-2 0,0 0-3 16,0 0-3-16,0 0-2 0,0 0 0 15,0 0-3-15,0 0-2 0,0 0-3 0,0 0-3 0,0 0-2 16,0 0-3-16,0 0-3 0,0 0 2 0,0 0-6 16,0 0 1-16,0 0 0 0,0 0 2 0,0 0-4 15,0 0 1-15,0 0 1 0,0 0 0 0,0 0-3 16,0 0 3-16,0 0-1 0,0 0-1 0,0 0-1 16,0 0 3-16,0 0-3 0,0 0-2 0,0 0 7 15,0 0-5-15,0 0 2 0,0 0-1 0,0 0 3 16,0 0 0-16,0 0-1 0,0 0 6 0,0 0 0 15,0 0-3-15,0 0 9 0,0 0 1 0,0 0-2 16,0 0 1-16,0 0 4 0,0 0-2 0,0 0 4 0,0 0 0 16,0 0-4-16,0 0-7 0,0 0 7 0,0 0 4 15,0 0-5-15,0 0-4 0,0 0 4 16,0 0-7-16,0 0 2 0,0 0 1 0,0 0-3 0,0 0-3 16,0 0 3-16,0 0-2 0,0 0-1 0,0 0-7 15,0 0 1-15,0 0 3 0,0 0-2 0,0 0 1 16,0 0-3-16,0 0-2 0,0 0 1 0,0 0 5 15,0 0-4-15,0 0 3 0,0 0-4 0,0 0 0 16,0 0 0-16,0 0 1 0,0 0 1 0,0 0 4 16,0 0-3-16,0 0 1 0,0 0-5 0,0 0 2 15,0 0 4-15,0 0-7 0,0 0 5 0,0 0 4 16,0 0-4-16,0 0 2 0,0 0 6 0,0 0-9 16,0 0 2-16,0 0 0 0,0 0-1 0,0 0 5 0,0 0 5 15,0 0-6-15,0 0-1 0,0 0 7 16,0 0 4-16,0 0 4 0,0 0 0 0,0 0 6 15,0 0-13-15,0 0 15 0,0 0 0 0,0 0 2 0,0 0 10 16,0 0-7-16,0 0-6 0,0 0 4 0,0 0 0 16,0 0 7-16,0 0-16 0,0 0 0 0,0 0 15 15,0 0-20-15,0 0-6 0,0 0 11 0,0 0-9 16,0 0-10-16,0 0 6 0,0 0-3 0,0 0 0 16,0 0-5-16,0 0 5 0,0 0-1 0,0 0-5 15,0 0 0-15,0 0 3 0,0 0-3 0,0 0 5 16,0 0 6-16,0 0-13 0,0-13-1 0,0 13-5 15,0 0 8-15,0 0 3 0,0 0-4 0,0 0 2 16,0 0-3-16,0 0-5 0,0 0 9 0,0 0 3 16,0 0-3-16,0 0-2 0,0 0 0 0,0 0 0 15,0 0 18-15,0 0-16 0,0 0-1 0,0 0 11 16,0 0 12-16,0 0-19 0,0 0 2 0,0 0-4 0,0 0-1 16,0 0 4-16,0 0-1 0,0 0-11 15,0 0 13-15,0 0-7 0,0 0 6 0,10-11-3 16,-10 11 0-16,0 0 1 0,0 0 0 0,0 0-3 0,2-10 5 15,-2 10-1-15,0 0-4 0,0 0 0 0,0 0 1 16,0 0-2-16,0 0 0 0,0 0 22 0,0 0-22 16,0 0 1-16,0 0-3 0,0 0 4 0,0 0-4 15,0 0 2-15,0 0-9 0,0 0 9 0,0 0-4 16,0 0 3-16,0 0 8 0,0 0-11 0,0 0 0 16,0 0-1-16,0 0 1 0,0 0 0 0,0 0 2 15,0 0 2-15,0 0-3 0,0 0 2 0,0 0-1 16,0 0 2-16,0 0-2 0,0 0 5 0,0 0-5 15,0 0-1-15,0 0 2 0,0 0 3 0,0 0 1 0,0 0 5 16,0 0-7-16,0 0 4 0,0 0-2 16,0 0 2-16,0 0 0 0,0 0 1 0,-2-15-2 15,2 15 4-15,0 0-8 0,0 0 6 0,0 0 12 0,0 0-16 16,0 0 2-16,0 0-7 0,0 0 1 0,0 0 8 16,0 0-2-16,0 0 0 0,0 0-6 0,0 0 7 15,0 0-5-15,0 0 3 0,0 0-14 0,0 0-4 16,0 0-24-16,0 0-24 0,0 0-15 0,0 0-29 15,0 0-27-15,-7-9-38 0,7 9-32 0,0 0-38 16,0 0-41-16,-13-11-253 0,13 11-580 0,-5-12 258 16</inkml:trace>
          <inkml:trace contextRef="#ctx0" brushRef="#br0" timeOffset="-1899.08">14862 2699 36 0,'0'0'158'0,"0"0"-10"16,0 0-8-16,0 0-12 0,0-15-2 0,0 15-7 15,0 0-5-15,0 0-7 0,0 0-4 0,0 0-7 16,0 0-6-16,0 0-4 0,0-13-3 0,0 13-1 15,0 0-7-15,0 0-2 0,0 0-7 0,0 0-4 16,0 0-5-16,0 0-3 0,0 0-4 0,0 0-6 16,0 0-6-16,0 0-2 0,0 0-4 0,0 0-4 15,0 0-8-15,0 0 1 0,0 0 0 0,8-9-2 16,-8 9-5-16,13 0-4 0,-13 0 4 0,24 3 0 0,-6-3-5 16,0 0 2-16,10 4-1 0,-4-4 3 0,3 2-5 15,2 2-2-15,0-3 1 0,-1 0 1 16,3 0-3-16,-4 3 3 0,0-4-5 0,3 5 3 0,-12-4-4 15,1 0 3-15,-1 2 2 0,-3-3-3 0,-3 0 0 16,-12 0-1-16,18 1-5 0,-11 1 7 0,-7-2-4 16,14 0 1-16,-14 0-5 0,0 0 3 0,12 4-3 15,-12-4 4-15,0 0-3 0,9 3 3 0,-9-3-2 16,0 0 1-16,0 0 1 0,0 0 9 0,-2 17-2 16,2-17 2-16,0 0 0 0,-7 19 2 0,2-13 1 15,5-6 3-15,-6 18-3 0,2-7-1 0,1-1 3 16,-2 4-1-16,2-1-5 0,0-2 4 0,-1 2-1 15,-1-1 1-15,4 5-4 0,-4-3 1 0,4 0-2 0,-3 0 2 16,2 0-6-16,-4 1 2 0,3 0 0 0,0 3 0 16,3-3 1-16,-3 1-5 0,-1 1 3 15,1-3 1-15,-2 2-3 0,4-3 2 0,-2 4 1 0,1-5-2 16,-2 3 2-16,2 0 1 0,1 0-3 0,-4-6 1 16,4 2 0-16,1-11 1 0,-2 23-2 15,-1-14-3-15,2 5 2 0,1-4 1 0,0-10-2 0,0 22 2 16,0-14-1-16,0-8 4 0,-2 18-10 0,2-7-8 15,0-11-13-15,2 17-14 0,-2-17-6 0,1 15-16 16,2-8-15-16,-3-7-14 0,2 14-20 0,-2-14-5 16,4 11-20-16,-4-11-18 0,0 0-27 0,0 0-120 15,0 0-323-15,0 0 144 0</inkml:trace>
          <inkml:trace contextRef="#ctx0" brushRef="#br0" timeOffset="-1588.36">15049 3137 91 0,'0'0'160'0,"-8"-5"-8"16,8 5-9-16,0 0-11 0,0 0-16 0,0 0-10 15,0 0-6-15,0 0-5 0,0 0-5 0,21-17-3 16,-12 16-2-16,1-3-12 0,-10 4-4 0,27-4-1 16,-9 1-8-16,1 2-3 0,1-1-7 0,-1-1-5 15,1 3-5-15,-1 0-3 0,-1 0-4 0,1 0-5 16,4-2-11-16,-5 2-13 0,-1 0-17 0,3 2-8 0,-2-2-13 16,-2 0-18-16,-1 0-19 0,1 0-11 15,-2-2-16-15,1-2-5 0,-2 3-141 0,-1-3-265 16,0 0 117-16</inkml:trace>
          <inkml:trace contextRef="#ctx0" brushRef="#br0" timeOffset="-846.13">15721 2799 112 0,'0'0'124'0,"0"0"-16"16,0 0 1-16,0 0-9 0,-18 7-2 0,18-7-6 15,0 0 4-15,0 0-15 0,0 0 3 0,0 0-4 16,0 0-3-16,0 0-4 0,0 0-1 0,0 0-2 0,33 9-5 16,-33-9-8-16,19 0-1 0,-7-1-6 15,-12 1-2-15,27-3-5 0,-12-1-7 0,0 3 1 16,4-4-1-16,-1 0-7 0,-1 0 2 0,1 0-3 0,0 2-1 15,-2-5 1-15,-3 5-3 0,-2-5-1 16,-1 1-7-16,1 1 9 0,-4-1-4 0,-7 7-2 16,11-11-1-16,-7 2-3 0,-4 9-2 0,3-16-4 15,-3 16 1-15,0 0-1 0,-7-16-2 0,7 16-8 0,-12-14 7 16,1 12-1-16,1-3-3 0,-2 5 2 0,-3-4-7 16,-2 4 7-16,6-2-2 0,-6 2-1 0,2 0-1 15,-1 0 2-15,1 2-2 0,1 0 1 0,3 0-3 16,-1 2-8-16,-2 3 8 0,5-5 0 0,-3 3-2 15,3-1 0-15,2 2 3 0,7-6-3 0,-16 9 3 16,10 1-5-16,-2-4 2 0,8-6 3 0,-7 13 3 16,2-6-2-16,5-7 3 0,-4 13-3 0,1-6 1 15,3-7-1-15,0 0 4 0,7 17-4 0,-7-17 1 16,9 12 0-16,-1-6 4 0,-1-1 0 0,2 1-2 16,7-2 0-16,-7-3-4 0,9 1 3 0,-9 0-1 15,9 2-1-15,-5-4 2 0,2 4 0 0,-1-4-6 16,2 1 6-16,-1-1-4 0,-3 0 5 0,-12 0-1 0,21-4 2 15,-21 4-2-15,16-3 1 0,-16 3-1 0,17-2-4 16,-17 2 0-16,9-4 3 0,-9 4 0 16,0 0-5-16,0 0 0 0,12-3 0 0,-12 3 4 0,0 0-3 15,0 0 0-15,0 0-1 0,13 5 1 0,-13-5 1 16,0 0-2-16,2 17-2 0,-2-17 2 0,-2 12-1 16,2-12 5-16,-1 20 0 0,-2-7 4 0,1 0 0 15,-2 2 2-15,4-3-5 0,-2 7 12 0,-1-3 2 16,0 2-4-16,3-1 2 0,-1-2 3 0,-1 1-3 15,2-1-5-15,-3 3 5 0,3-3-6 0,3-1 6 0,-6 1-3 16,2-4-2-16,-1 3-1 0,-4-2-2 16,6-12-1-16,2 19 4 0,-4-8-3 0,2-11 2 15,2 17-5-15,-2-17 4 0,-2 14-6 0,2-14-15 0,2 13-10 16,-2-13-15-16,0 10-8 0,0-10-14 0,3 11-8 16,-3-11-29-16,0 0-11 0,0 0-27 0,3 11-46 15,-3-11-97-15,0 0-300 0,0 0 133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58:38.58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439577F-EA1D-430D-AC35-E986439D35B8}" emma:medium="tactile" emma:mode="ink">
          <msink:context xmlns:msink="http://schemas.microsoft.com/ink/2010/main" type="writingRegion" rotatedBoundingBox="504,467 30856,123 31006,13421 655,13765"/>
        </emma:interpretation>
      </emma:emma>
    </inkml:annotationXML>
    <inkml:traceGroup>
      <inkml:annotationXML>
        <emma:emma xmlns:emma="http://www.w3.org/2003/04/emma" version="1.0">
          <emma:interpretation id="{000AC24E-EF99-44E9-8EC1-3C50978989EC}" emma:medium="tactile" emma:mode="ink">
            <msink:context xmlns:msink="http://schemas.microsoft.com/ink/2010/main" type="paragraph" rotatedBoundingBox="1070,238 19872,273 19869,1808 1067,17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38D9EC-73E3-4CF2-B247-44E1491FBC26}" emma:medium="tactile" emma:mode="ink">
              <msink:context xmlns:msink="http://schemas.microsoft.com/ink/2010/main" type="line" rotatedBoundingBox="1070,238 19872,273 19869,1808 1067,1773"/>
            </emma:interpretation>
          </emma:emma>
        </inkml:annotationXML>
        <inkml:traceGroup>
          <inkml:annotationXML>
            <emma:emma xmlns:emma="http://www.w3.org/2003/04/emma" version="1.0">
              <emma:interpretation id="{D01E498A-E616-4343-A4EA-EB8178883C45}" emma:medium="tactile" emma:mode="ink">
                <msink:context xmlns:msink="http://schemas.microsoft.com/ink/2010/main" type="inkWord" rotatedBoundingBox="1069,569 3696,574 3695,1322 1068,1317">
                  <msink:destinationLink direction="with" ref="{57DA3035-89CC-4CAD-A82C-2A3D49A344D5}"/>
                </msink:context>
              </emma:interpretation>
            </emma:emma>
          </inkml:annotationXML>
          <inkml:trace contextRef="#ctx0" brushRef="#br0">322 53 163 0,'0'0'167'16,"5"-7"-14"-16,-5 7-6 0,0 0-13 0,9-8-3 16,-9 8-7-16,3-9-8 0,-3 9-4 0,0 0-6 15,7-9-1-15,-7 9-4 0,0 0-4 0,4-8 2 16,-4 8-10-16,0 0-5 0,0 0-8 0,0 0-5 15,0 0-10-15,0 0-5 0,0 0-8 0,-14-14-2 16,14 14-8-16,-20 0-3 0,20 0-3 0,-30 6-1 16,15-2-4-16,-2 0-2 0,0 0-5 0,-2 2 0 15,1-2-3-15,-2 3 7 0,-2-1-6 0,4 1 0 16,3 0-1-16,0 4-3 0,-4-4-2 0,3 3-1 16,1-2 4-16,1 2-6 0,2-3-3 0,3 0-1 15,2 0 2-15,1 3-1 0,6-10 0 0,-8 15 0 16,4-8-2-16,4-7 2 0,0 14 1 0,0-14-4 15,4 17 3-15,2-10-2 0,2 2 4 0,1-4-5 16,1-1 2-16,4 3-2 0,-1-1 2 0,4 1-2 16,0-4 1-16,3 1 1 0,-1-3-1 0,2 1-1 15,0-1 3-15,4 2-3 0,-5-6 4 0,5 6-4 16,2-6 1-16,0 2 0 0,-3-1-1 0,-7 4 0 16,4-2 0-16,-1-2 0 0,-5 4 1 0,3-4-4 0,-4-2 3 15,-2 4-2-15,0-1 3 0,-12 1-4 0,17-1 5 16,-17 1-2-16,0 0 1 0,18-2-1 0,-18 2 1 15,0 0 3-15,7-7-4 0,-7 7 0 0,0 0-4 16,0 0 2-16,0 0-1 0,-33 15 0 0,20-9 0 16,-4-2 2-16,-5 3-1 0,6 1-1 0,-10 1-1 15,1 2 3-15,3 3-3 0,-5 0 2 0,1 0 0 16,0 2-2-16,2 0-1 0,1 0-1 0,4 2 3 16,-2-3-1-16,0 1 2 0,3-1-2 0,0 3 1 15,5-2 0-15,4-2 1 0,2 0-1 0,-1-1 0 16,4 3 0-16,2-6 3 0,-1 1-1 0,3 5 3 15,5-3-1-15,-1-5-1 0,2 0 3 0,5 2-3 16,2-3 1-16,3-1-1 0,1-1 1 0,10-2-1 16,-1 1-1-16,1 0-1 0,0-5 1 0,1 1-2 15,-1-4 2-15,-3 0-9 0,-4 4-15 0,-1 0-8 16,-4-2 5-16,0 2-25 0,-5-4-12 0,7 4-15 16,-7 4-22-16,-10-4-12 0,18-5-29 0,-11-1-27 15,-7 6-45-15,12-4-106 0,-12 4-344 0,14-11 153 16</inkml:trace>
          <inkml:trace contextRef="#ctx0" brushRef="#br0" timeOffset="393.29">847 120 94 0,'0'0'235'0,"0"0"-15"0,0 0-26 15,-7-5-23-15,7 5-20 0,0 0-15 0,0 0-11 0,0 0-13 16,0 0-10-16,0 0 0 0,0 0-2 0,0 0 8 16,31 24-5-16,-19-16-1 0,0-1-5 0,3 1-4 15,3 2 1-15,2 1-4 0,1 0-5 0,0-1 2 16,5 1 1-16,-1 4-4 0,-4-3-2 0,3 2-2 15,-2-3-3-15,-1 2-2 0,3-1-3 0,-3 0-5 16,0 2-9-16,-1-1-3 0,-3-2-7 0,4 1 0 16,-8-1-10-16,2-1 0 0,-2-3-4 0,1 2-1 15,2-1-7-15,-5 0-2 0,1 0-1 0,-5-1-8 16,4-1-10-16,-8 0-17 0,4 1-16 0,-7-7-13 0,6 11-16 16,-6-11-13-16,4 9-15 0,-4-9-18 15,3 8-22-15,-3-8-21 0,0 0-19 0,0 0-25 16,0 0-19-16,0 0-198 0,0 0-441 0,0 0 196 15</inkml:trace>
          <inkml:trace contextRef="#ctx0" brushRef="#br0" timeOffset="666.78">1433 111 121 0,'-13'-3'220'15,"13"3"-14"-15,0 0-16 0,-17 2-14 0,17-2-13 0,-18 9-13 16,7-4-13-16,-3 3-4 0,2 3-9 0,-1 1-2 16,-7 6-8-16,10-5-8 0,-8 5-5 0,5-4-4 15,-2 6-5-15,-3 2-5 0,3 2-11 0,3-4-4 16,-6 2-9-16,3-1-5 0,2-2-5 0,-1 3-5 16,2-3-5-16,2 2-3 0,-1-5-3 0,-2 2-3 15,7-1-5-15,-3-1-4 0,2-4-14 0,-1-1-22 16,2-1-20-16,0 0-20 0,2-2-26 0,4-8-24 15,-9 12-34-15,9-12-26 0,-5 7-22 0,5-7-180 16,0 0-394-16,0 0 174 0</inkml:trace>
          <inkml:trace contextRef="#ctx0" brushRef="#br0" timeOffset="1560.49">2173-22 107 0,'-13'6'190'15,"-4"-1"-14"-15,4 1-6 0,-1 1-11 0,2-1-16 16,3-1-11-16,2-2-13 0,-1 4-9 0,-2-2-13 15,3 0-12-15,1 2-8 0,-2 0-5 0,8-7-4 0,-9 11-10 16,9-11-5-16,-4 11-5 0,4-11-8 16,-2 9-1-16,2-9-3 0,0 0 3 0,8 17 4 15,-2-12 2-15,-6-5 0 0,15 10-6 0,-8-7-2 16,5 1-3-16,3 2-1 0,1-3-3 0,2-2 1 16,-1 2 0-16,3-2 3 0,6 0-7 0,-1 1-4 15,-1-2-1-15,-6 0-3 0,7 1 0 0,-4-1-4 16,-6 2 5-16,4 0-6 0,-1-2 0 0,-3 2-3 0,5 0 0 15,-5-2-5-15,1 2 2 0,-3 1-1 0,1-1-2 16,-4 2 0-16,1-3 0 0,-2 3-2 16,-2 0 1-16,2 2-2 0,-9-6 1 0,13 8 0 0,-8-1 0 15,1-1 1-15,-6-6-1 0,10 14 2 0,-8-4-2 16,-2 1 3-16,0-11 1 0,4 17 0 0,-4-17-2 16,-4 19 4-16,-2-7-3 0,-6 0 1 0,3 1 1 15,-6-2-2-15,-1 2 3 0,1-6-2 0,-6 6-1 16,-3-1 0-16,2-2 0 0,-2 1-1 0,1-4-8 15,0 4-10-15,5-5-14 0,-6 2-18 0,1 2-24 16,0-4-24-16,-3 1-31 0,5-2-37 0,2-3-55 16,-6 3-124-16,-2-3-366 0,3-2 162 0</inkml:trace>
          <inkml:trace contextRef="#ctx0" brushRef="#br0" timeOffset="1104.7">2116-79 188 0,'0'0'214'0,"45"0"-8"0,-45 0-12 15,25 0-5-15,-8 0-5 0,1-2-6 0,7 1-8 0,-7 1-4 16,4-2-12-16,2 0-9 0,6-1-10 15,-2 0-4-15,4 2-10 0,-4-3-13 0,-4 2-9 16,3-1-12-16,-8 2-9 0,-1 0-7 0,1-2-5 0,1 2-8 16,-4-1-8-16,-5 2-13 0,0-1-20 0,-11 1-25 15,18-2-28-15,-18 2-27 0,0 0-25 16,17 0-23-16,-17 0-21 0,0 0-38 0,0 0-31 0,0 0-173 16,0 0-403-16,0 0 179 0</inkml:trace>
        </inkml:traceGroup>
        <inkml:traceGroup>
          <inkml:annotationXML>
            <emma:emma xmlns:emma="http://www.w3.org/2003/04/emma" version="1.0">
              <emma:interpretation id="{4DE92CE8-4DF9-4019-9AFE-F21FDD8B4B56}" emma:medium="tactile" emma:mode="ink">
                <msink:context xmlns:msink="http://schemas.microsoft.com/ink/2010/main" type="inkWord" rotatedBoundingBox="5079,671 10985,682 10983,1468 5077,1457"/>
              </emma:interpretation>
            </emma:emma>
          </inkml:annotationXML>
          <inkml:trace contextRef="#ctx0" brushRef="#br0" timeOffset="10075.63">7414 326 65 0,'0'0'210'0,"0"0"-11"0,0 0-19 0,0 0-17 15,0 0-6-15,0 0-7 0,0 0-9 0,0 0-6 16,0 0-7-16,0 0-3 0,43-2-7 0,-43 2 0 15,22 3-7-15,-5-1 1 0,-1-2-5 0,2 6-2 16,1-6-1-16,-1 1-10 0,8 2-3 0,2-2-8 16,-1-1-8-16,-5 2-5 0,8-2-10 0,-8 2-2 15,7 1-7-15,-5-3-6 0,1 2-5 0,0 0-3 16,-5 2-1-16,-1-5-6 0,0 4-2 0,1 0-4 16,-4-2-3-16,1-1 0 0,-1 0 0 0,-3-1-4 15,-13 1-1-15,23 0-1 0,-14-3-10 0,-9 3 6 0,16-2-9 16,-16 2-8-16,17-1 0 0,-10-3-4 0,-7 4-11 15,12-1-3-15,-12 1-10 0,0 0-18 16,10-2-9-16,-10 2-24 0,0 0-21 0,0 0-24 0,0 0-17 16,0 0-24-16,0 0-13 0,0 0-44 0,0 0-125 15,-38 0-381-15,18 0 168 0</inkml:trace>
          <inkml:trace contextRef="#ctx0" brushRef="#br0" timeOffset="10350.56">7469 581 52 0,'0'0'208'0,"0"0"-8"0,13 11-8 16,-7-7-4-16,8-2-1 0,2-1-14 0,0 4-8 15,10-2-4-15,1-3-16 0,1 0-3 0,11 2-4 0,-6-2-13 16,-2 0-13-16,-1 0-9 0,-3 3-13 0,1-1-6 15,-1-2-11-15,-2 0-7 0,-6 0-4 16,1 0-3-16,-4 1-8 0,1-1-13 0,-5-1-13 0,-12 1-19 16,22 1-14-16,-15-1-11 0,-7 0-18 0,12 1-14 15,-12-1-25-15,0 0-13 0,11 4-12 16,-11-4-18-16,0 0-30 0,0 0-23 0,0 0-166 16,0 0-365-16,0 0 161 0</inkml:trace>
          <inkml:trace contextRef="#ctx0" brushRef="#br0" timeOffset="13037.18">8549 231 31 0,'0'0'173'0,"0"0"-11"0,-3-12-13 15,3 12-18-15,0 0-12 0,6-18-12 16,-6 18-5-16,9-11-6 0,-5 5-5 0,-4 6-5 16,12-11-4-16,-5 4-5 0,-1 0-11 0,3 3-4 0,5-4 0 15,-7-2-8-15,2 5-4 0,5-1-2 0,-4-1-5 16,-1 1-4-16,1 1-5 0,2 3-5 0,-3-4-2 16,2 1-2-16,-11 5-2 0,21-3-6 0,-21 3-4 15,14-4-2-15,-14 4-1 0,17 0-4 0,-17 0 0 16,13 5-2-16,-13-5 3 0,12 10-2 0,-7-3 2 15,-2 2-6-15,6 2 5 0,-5-4-4 0,-2 8 2 16,-1 2-2-16,-1-2 2 0,0 1-2 0,0 3 6 16,0 1-8-16,-6 4 3 0,2 0 0 0,1 0 1 0,-6 0-3 15,4 1 5-15,-4 1-1 0,2-2-2 16,-5-3 0-16,1 2 0 0,3 0 3 0,-3-8-3 16,-1 8 3-16,2 0 1 0,-4-9 0 0,1 7-2 15,-2-2-3-15,2 1-1 0,-1-1 0 0,1-5 4 16,-2-1 1-16,4 0-1 0,-1 2-1 0,-1-6 1 15,3 2 0-15,-2 0-2 0,1-4-1 0,-2 2 0 16,1 0-2-16,-2-2 3 0,7-1-2 0,-2-1 2 0,9-5-1 16,-13 10 1-16,4-8 2 0,9-2-2 0,-14 4-1 15,14-4 1-15,-9 3 0 0,9-3-1 0,0 0 3 16,0 0-2-16,0 0-6 0,0 0 1 0,0 0-2 16,0 0 2-16,0 0 1 0,0 0-1 0,0 0-1 15,0 0-2-15,20-29 1 0,-8 27 2 0,1-5-3 16,0 0 2-16,13-3-2 0,-2 5 5 0,1-1 1 15,0-4 5-15,8 3 4 0,-5 3 7 0,14-2 1 16,-4-3 4-16,3 4-1 0,-2 4-3 0,-6-1 0 16,-2 2 0-16,-4 0-5 0,-2 2-1 0,-8-1-1 15,2 2 2-15,1-3-4 0,-4 2-2 0,-3 3-2 16,-1-1-1-16,-1-3 1 0,-2 0 1 0,-9-1-1 16,16 5-2-16,-11-2-7 0,-5-3-6 0,9 6-7 15,-9-6-7-15,9 6-11 0,-9-6-11 0,4 9-14 16,-4-9-4-16,0 0-16 0,6 9-15 0,-6-9-17 15,0 0-12-15,0 0-38 0,0 0-105 0,13 0-287 16,-13 0 127-16</inkml:trace>
          <inkml:trace contextRef="#ctx0" brushRef="#br0" timeOffset="13518.82">9275 93 64 0,'0'0'194'0,"0"0"-14"15,0 0-10-15,25-18-11 0,-11 17-5 0,5-3-4 16,0 2-8-16,4-2-5 0,7-1-5 0,-1 4-4 15,12 0-4-15,-1-2-6 0,0-1-8 0,-8 0-8 16,6 1-11-16,-5 3-11 0,-3-3-9 0,-6 3-5 16,7 3-6-16,-7-3-8 0,-5 0-3 0,1 1-4 15,-4-1-2-15,1 0-12 0,-4 0 0 0,2 0-13 16,-5 2-8-16,-10-2-14 0,15 0-9 0,-15 0-12 0,12 1-12 16,-12-1-2-16,0 0-9 0,12 6-10 0,-12-6-23 15,0 0-14-15,0 0-14 0,0 0-13 16,0 0-16-16,0 0-11 0,0 0-151 0,-27 11-323 15,27-11 144-15</inkml:trace>
          <inkml:trace contextRef="#ctx0" brushRef="#br0" timeOffset="13747.72">9673 124 159 0,'0'0'163'0,"0"17"-11"0,0-17 2 0,0 18-5 16,0-1-8-16,6 1 3 0,-6-4-10 0,2 9-7 15,1 2-10-15,0-1-10 0,-2 4-5 0,3-5-10 16,1 1-9-16,-4 2-5 0,2-1-12 0,0-1-2 16,-1 0-8-16,4 1-3 0,-3-3-4 0,0 2-5 15,-2-7-4-15,4 1-3 0,-4 5-4 0,5-8-9 16,-4 1-19-16,-1-3-21 0,4-2-23 0,-5-2-16 16,1 2-20-16,2 2-30 0,-3-13-15 0,5 11-24 15,-5-11-160-15,4 10-328 0,-4-10 145 0</inkml:trace>
          <inkml:trace contextRef="#ctx0" brushRef="#br0" timeOffset="8198.61">4021 82 33 0,'-8'-7'193'0,"8"7"-17"0,0 0-10 16,0 0-17-16,0 0-9 0,0 0-12 0,0 0-10 16,-3-11-6-16,3 11-10 0,0 0-12 0,0 0-8 15,0 0-5-15,0 0-10 0,0 0-6 0,0 0-6 16,0 0 0-16,21-5-6 0,-21 5-6 0,0 0-5 16,15 0 1-16,-15 0-4 0,0 0 4 0,25 5-6 15,-13-5 4-15,3 5 2 0,2-4-1 0,2 3 0 16,6-3-3-16,5 2 1 0,-1 0-2 0,11-2 2 0,-1 1-2 15,2 2 1-15,0-4-2 0,3-3-1 16,-2 2 0-16,7-1-4 0,-1 1-1 0,0-2 0 16,-2 2-5-16,-1-1 1 0,1 1-3 0,-1-3-1 15,-2 3-2-15,-3 1-1 0,4-1-5 0,-16 1 7 0,2-4-8 16,-11 4 0-16,1 0-2 0,-1 0-2 16,-3 0-2-16,1 4 1 0,-4-4 0 0,-2 1-3 15,-11-1-4-15,14 1-3 0,-14-1-7 0,17 0 1 0,-17 0-7 16,10 1 1-16,-10-1-4 0,0 0-1 0,9 4-4 15,-9-4-5-15,0 0-11 0,0 0-10 0,0 0-15 16,0 0-11-16,0 0-10 0,0 0-13 16,0 0-17-16,-22 14-20 0,22-14-11 0,-17 3-28 0,17-3-97 15,-20-3-296-15,20 3 130 0</inkml:trace>
          <inkml:trace contextRef="#ctx0" brushRef="#br0" timeOffset="8469.33">4762 82 129 0,'0'0'159'0,"-5"10"-3"0,5-10-6 0,0 0-10 16,0 18-13-16,0-18 5 0,5 20-2 0,-4-7-1 16,5 1-6-16,-6 2-1 0,3 0-9 0,5 7-8 15,-5-5-9-15,3 8-4 0,-2-4-9 0,-1 0-8 16,6 2-2-16,-6 1-11 0,3-3-3 0,-3 0-8 15,2 5-2-15,1-10-5 0,-3 5-5 0,0-4-2 16,-2-3 0-16,1 0-7 0,1 3-2 0,-2-9-16 16,2 4-18-16,-3-2-21 0,3-2-24 0,-3-9-15 15,1 18-15-15,1-11-20 0,4-1-18 0,-6-6-15 16,7 7-32-16,-7-7-140 0,0 0-330 0,20-3 146 0</inkml:trace>
          <inkml:trace contextRef="#ctx0" brushRef="#br0" timeOffset="8782.83">5693 33 118 0,'0'0'171'0,"0"0"-18"0,-15-11-4 0,15 11-17 16,-14 1-4-16,14-1-7 0,-24 4 3 0,9 2 4 15,2 0-7-15,-6 2-1 0,2 2-7 0,-5 2 1 16,5 4-7-16,-2 0 0 0,0-2-12 0,2 3 0 16,1 3-6-16,-3-3-6 0,5 3-5 0,2 2-3 15,3-1-10-15,2-4-6 0,-1 7-6 0,2-10-3 16,3 10-1-16,3-1-10 0,0-7-2 0,0 2-2 16,3 2-2-16,3-1-5 0,2-3-1 0,-5-1 0 15,6 1-16-15,1-1-20 0,-2-5-20 0,4 1-26 16,-2 0-24-16,3-2-25 0,2-1-29 0,-1-5-28 15,5 2-37-15,-5-5-163 0,0 0-392 0,4-5 174 16</inkml:trace>
          <inkml:trace contextRef="#ctx0" brushRef="#br0" timeOffset="9254.2">5937 316 73 0,'0'0'257'0,"0"0"-23"0,0 0-25 15,0 0-22-15,0 0-16 0,0 0-16 0,0 0-8 0,15 10-12 16,-15-10-8-16,5 21-7 0,-4-13-9 16,4 2-8-16,-2-2-8 0,2-1-9 0,-2 4-7 15,-1-2-10-15,4 1-6 0,-6 0-7 0,3 4-5 0,3-4-4 16,-6-10-3-16,3 17-5 0,0-9-3 0,1-1-3 16,-4-7-3-16,6 14-1 0,-3-9-5 0,-3-5-5 15,0 0 0-15,8 9-4 0,-8-9-1 0,6 7-10 16,-6-7-5-16,0 0-10 0,0 0-3 0,0 0-6 15,0 0 0-15,16-19-8 0,-16 19-5 0,6-20-9 16,-3 7-1-16,2-2 1 0,-3 2 6 16,4-1-1-16,-6 0 5 0,6 0 1 0,-3-2 6 0,2 3-2 15,4-1 3-15,-6-1 3 0,4 2 0 0,-1 0 5 16,-3 6 4-16,2-4 2 0,1 5-1 0,-6 6 4 16,9-12-1-16,-2 6 4 0,2 3 4 0,1-4 5 15,-10 7 5-15,20-10 7 0,-11 10-3 0,1-1 5 16,-10 1 1-16,26 0 5 0,-10 1 6 0,-3 5 3 15,-1-1 3-15,2 1-3 0,-1 1-5 0,-1 4-1 0,2-2-4 16,-7 4-2-16,5 2-2 0,-5-3 0 16,2 1-1-16,2 1-3 0,-5 2 0 0,0 0 0 15,-3-3-2-15,1-2 0 0,-1 1 0 0,0 1-2 16,-3 0-12-16,0-2-15 0,0-11-18 0,3 17-14 0,-3-17-21 16,-3 16-17-16,3-16-22 0,-3 15-14 0,3-15-26 15,0 0-27-15,-9 4-163 0,9-4-364 0,0 0 162 16</inkml:trace>
          <inkml:trace contextRef="#ctx0" brushRef="#br0" timeOffset="9543.48">6613-5 97 0,'7'-4'190'0,"-7"4"-8"0,20-2-15 0,-11 2-9 0,7 2-9 16,0-2-7-16,4 6-9 0,-4-1-10 0,4 2-5 16,2 4-7-16,-1 2-11 0,4-2 3 0,-5 2-7 15,-1 4-10-15,0 1-7 0,-2-2-5 0,2 3-7 16,1 2-7-16,-9-3 0 0,-3 0-9 0,1-1-1 16,-5 7-2-16,2 1-8 0,-6-1 1 0,0 2-9 15,-6-2 1-15,-1 1-4 0,-7-1 1 0,0-4-6 16,-3 2-19-16,4 0-17 0,-4 0-16 0,1-2-25 15,4-7-23-15,-1-1-20 0,2 0-34 0,5-1-42 16,-6 0-181-16,5-7-380 0,7-4 169 0</inkml:trace>
        </inkml:traceGroup>
        <inkml:traceGroup>
          <inkml:annotationXML>
            <emma:emma xmlns:emma="http://www.w3.org/2003/04/emma" version="1.0">
              <emma:interpretation id="{438A251E-8AE0-4DC2-99BA-6332A1D33A48}" emma:medium="tactile" emma:mode="ink">
                <msink:context xmlns:msink="http://schemas.microsoft.com/ink/2010/main" type="inkWord" rotatedBoundingBox="11352,569 15321,576 15320,1475 11351,1467"/>
              </emma:interpretation>
            </emma:emma>
          </inkml:annotationXML>
          <inkml:trace contextRef="#ctx0" brushRef="#br0" timeOffset="14139.74">10475 47 23 0,'-13'-1'133'0,"13"1"1"0,-15 0-4 0,15 0-4 15,-16 5-3-15,7 1 2 0,-5-2-1 0,2 6-8 16,-1 0 0-16,4 2-3 0,-3 1-1 0,-1-2-4 15,1 4-4-15,0 0-5 0,1 4-5 0,-1 4 0 16,6-1-9-16,-1 2 1 0,6-6-6 0,-4 3-4 16,5 3-6-16,0 1-5 0,2-4-8 0,2 1-3 15,-4-6-4-15,9 8 0 0,-3-10-10 0,1 3 2 16,4-1-7-16,-2 4-2 0,1-3-2 0,-1-4-4 16,2 0-2-16,-2-2-24 0,3 1-18 0,-4 1-27 15,4-5-32-15,-3 2-29 0,8-4-39 0,-4-1-52 16,-4-2-171-16,-9-3-397 0,30-3 176 0</inkml:trace>
          <inkml:trace contextRef="#ctx0" brushRef="#br0" timeOffset="14648.44">10801 305 127 0,'0'0'188'0,"0"0"-12"0,0 0-12 16,0 0-18-16,0 0-12 0,0 0-9 0,-6 37-5 16,10-28-9-16,-1 6-6 0,0-3-8 0,-1-1-12 0,2 3-2 15,-1-2-7-15,-2 1-5 0,2-4-7 16,0 2-5-16,2 0-5 0,-2 3-7 0,1-3-1 16,-4-11-7-16,2 17-4 0,1-8-2 0,-2-1-5 0,-1-8-1 15,2 13 0-15,-2-13-2 0,1 12-6 0,-1-12-1 16,5 9-2-16,-5-9 0 0,0 0 0 0,0 0-10 15,0 0-5-15,0 0-9 0,0 0-3 0,0 0-6 16,0 0-1-16,0 0-4 0,7-27-7 0,-5 16-3 16,2-6 3-16,-2 3-4 0,2-7 2 0,-1 3 0 15,6-4 4-15,-6 7 1 0,2-1 5 0,2 1 2 16,-1 0 5-16,-3-2-6 0,6 2 3 0,-5 2 3 16,7-1 3-16,-2 4-2 0,0-1 5 0,-5 4-1 15,8 0 11-15,-4 0 4 0,2 0 9 0,-1 0-2 16,3 3 8-16,1 1 3 0,-4 0 4 0,8 2 7 15,-1 1-1-15,1 0-2 0,-3 0 2 0,-2 3-3 16,-3 1-1-16,8 3 4 0,-7-2-2 0,2 2-1 16,-3 5 1-16,1-1-3 0,-1-2-4 0,0-4 2 15,-4 9-3-15,1-2 1 0,0-1-4 0,-2 3 1 0,-1-2-3 16,2 2-3-16,-4 0 2 0,4-3-4 0,-2-1 0 16,0 0-4-16,-2-2-11 0,-1-8-22 15,3 16-21-15,0-7-16 0,-1-1-13 0,-2-8-16 0,6 12-24 16,-6-12-9-16,11 6-45 0,-11-6-155 0,9 0-348 15,-9 0 153-15</inkml:trace>
          <inkml:trace contextRef="#ctx0" brushRef="#br0" timeOffset="14954.05">11730 47 90 0,'0'0'188'0,"0"0"-12"0,0 0 0 16,0 0-8-16,0 0-5 0,-6 35-2 0,4-22 1 15,1 3-10-15,-4 3-3 0,2 5-4 0,-1-4-4 16,-4 6-16-16,4-1-10 0,-4 4-6 0,2-2-2 16,-2 11-9-16,-4-2-4 0,3-9-5 0,-2 11-11 15,-2-5-5-15,4-7-8 0,0 2-6 0,1-1-4 16,-1-1-6-16,-1-2-2 0,1 1-7 0,0-3-1 15,0-2-4-15,0 4-3 0,2-7-2 0,1-2-19 16,-2-2-17-16,2 0-24 0,0-2-20 0,0 0-22 16,3-4-27-16,3-7-29 0,-8 14-25 0,8-14-19 15,-6 7-47-15,6-7-163 0,0 0-415 0,0 0 184 16</inkml:trace>
          <inkml:trace contextRef="#ctx0" brushRef="#br0" timeOffset="15506.72">11921 375 132 0,'7'-14'159'0,"-2"7"-14"16,-5 7-10-16,8-14-10 0,-3 3-6 0,2 1-9 15,2 0-11-15,2-1-11 0,-1 0-7 0,1 0-10 16,-2 2 1-16,1-2-8 0,2 1 2 0,-3 2-3 16,0 2-3-16,3-1-5 0,0 0 1 0,1-3 1 15,-4 7-3-15,2-1-1 0,1 2-4 0,-5-7 1 16,3 8-6-16,-10 1-1 0,23 0-4 0,-23 0-8 16,13 1 1-16,-5 5-4 0,1-1-3 0,-9-5 2 15,10 14 2-15,-7-4 4 0,1 0 2 0,-4 5-2 16,-1 2-1-16,-2 0 2 0,0 4 0 0,-3-3-4 15,-1 3-2-15,-1 1 1 0,-4 3-5 0,-1-5 1 16,-1 3 1-16,-2-2-8 0,3 3 0 0,-5-3-2 16,1 0-1-16,1-3 0 0,-4 1 0 0,4-1-2 15,0-3-4-15,-1-4 2 0,4 1-3 0,-1-3 0 16,4 2-1-16,-2 0 1 0,0-3 0 0,5-3 0 16,-2 2-2-16,3-1-1 0,6-6-1 0,-12 6 5 15,12-6-4-15,-8 9 1 0,8-9-2 0,0 0 4 0,0 0-4 16,0 0-4-16,0 0 1 0,0 0 1 0,0 0 0 15,0 0-2-15,0 0 0 0,0 0 2 0,41-11-1 16,-26 5-1-16,1 2 0 0,2 0 3 16,1-3-2-16,5 4 3 0,4-4-5 0,2 1 0 0,-1 2 1 15,-3 0-1-15,0 0 0 0,1-2 0 0,-2 1-2 16,-1 4-9-16,1-4-17 0,-4 5-14 0,-2-4-21 16,1 4-21-16,-8-1-17 0,-3-1-24 15,3-4-29-15,-5 1-50 0,1-1-136 0,-8 6-367 0,10-13 163 16</inkml:trace>
          <inkml:trace contextRef="#ctx0" brushRef="#br0" timeOffset="15866.51">12716-111 100 0,'13'-2'160'16,"2"4"-12"-16,0-2-10 0,3 3-5 0,1 2-1 15,2-1-8-15,-2 3-6 0,4 1-3 0,1 3-6 0,-2 2-2 16,2 5-1-16,-3-2-3 0,-2 6 1 0,-4 1-10 15,1 2-7-15,-1 6-5 0,-6-3-7 16,0-1-3-16,-6 0-9 0,-4 10-5 0,-4 4-7 0,-1-3-2 16,-3 1-3-16,-3-2-2 0,-4 0-5 0,-2-6-4 15,-1 0-5-15,-2 5-16 0,3-13-16 16,1 1-23-16,-8 3-15 0,6-5-27 0,-2-3-21 0,1 2-26 16,1-5-35-16,6-5-50 0,-5 3-110 0,7-7-335 15,1 0 148-15</inkml:trace>
          <inkml:trace contextRef="#ctx0" brushRef="#br0" timeOffset="16303.49">13475 350 10 0,'19'-3'237'0,"-4"0"-14"16,4 1-15-16,5 0-14 0,6-2-15 0,1 4-13 15,14-1-9-15,-2 2-11 0,2-3-13 0,1-3-7 16,-1 5-9-16,-2 0-9 0,1 2-7 0,-3-4-11 16,-2 0-5-16,1 1-14 0,-11 2-7 0,2-2-4 15,-4-1-7-15,-2 2-5 0,-5 0-6 0,-1 0-7 16,-3 0-16-16,-4 0-19 0,-12 0-18 0,18 0-19 15,-18 0-21-15,11 0-21 0,-11 0-25 0,0 0-26 16,0 0-33-16,0 0-20 0,0 0-134 0,0 0-344 16,0 0 153-16</inkml:trace>
          <inkml:trace contextRef="#ctx0" brushRef="#br0" timeOffset="16554.58">14013 53 33 0,'0'0'228'0,"0"0"-23"0,0 0-23 16,0 0-5-16,0 0-12 0,0 0-9 16,-21 21-8-16,14-10-9 0,1 7-11 0,0-1-3 0,-3 6-7 15,3-3-9-15,0 5-9 0,3 1-9 16,-2 3-9-16,4 8-4 0,-2-2-8 0,3-1-8 15,-2-5-3-15,1 6-17 0,1 0-31 0,-6-6-35 0,2 9-47 16,-4-1-48-16,2-11-55 0,-4-2-180 16,-1 0-383-16,2 1 170 0</inkml:trace>
        </inkml:traceGroup>
        <inkml:traceGroup>
          <inkml:annotationXML>
            <emma:emma xmlns:emma="http://www.w3.org/2003/04/emma" version="1.0">
              <emma:interpretation id="{205B29D7-2EA3-4DFD-B890-881BE7E73CF8}" emma:medium="tactile" emma:mode="ink">
                <msink:context xmlns:msink="http://schemas.microsoft.com/ink/2010/main" type="inkWord" rotatedBoundingBox="15882,266 19872,273 19869,1808 15879,1801"/>
              </emma:interpretation>
            </emma:emma>
          </inkml:annotationXML>
          <inkml:trace contextRef="#ctx0" brushRef="#br0" timeOffset="19137.96">14905 235 27 0,'-8'8'168'0,"-2"2"-11"0,-2 4-12 15,8-3-17-15,-2-2-8 0,1 2-12 0,-1 3-8 16,3 0-6-16,3-4-12 0,-3 4-5 16,0 0-2-16,3-5-6 0,0-9 0 0,-4 19-10 0,2-11-1 15,2-8-9-15,0 15-3 0,0-15-4 0,-1 13 1 16,1-13-8-16,-5 13-12 0,5-13 7 0,0 0-7 16,-1 11 7-16,1-11-10 0,-5 7-2 0,5-7 7 15,0 0-7-15,0 0-6 0,0 0 9 0,0 0 0 16,-3 11 1-16,3-11 4 0,0 0-5 0,0 0 2 15,0 0-7-15,0 0-2 0,0 0 2 0,0 0 0 16,0 0-6-16,0 0-2 0,-12-26 2 0,12 26-5 16,2-16 0-16,-2 16 0 0,6-24 3 0,-2 11-4 15,1-3-4-15,4 2 0 0,1 2-3 0,1-3-9 16,1 0-1-16,-2 0-4 0,3-4 3 0,1 4-8 16,4 1-1-16,-5 1 4 0,7-2 2 0,-6 2 3 15,4-2-6-15,-1 4 7 0,5-2-6 0,-1-1 6 0,1 2-1 16,-1 1 0-16,3-1 2 0,-1 2 0 0,-1-1 6 15,0 0-1-15,-4 4 7 0,2-3 1 16,-6 3 4-16,4 0-4 0,-3 1 4 0,0-1 3 0,0 3-1 16,0 0 2-16,-5 0 3 0,1 3-1 0,-1-4 0 15,-10 5-1-15,14-5 0 0,-14 5-1 0,16-1-4 16,-16 1 2-16,12-1 1 0,-12 1 3 0,0 0-1 16,13 7-1-16,-13-7-1 0,9 10 7 0,-7-3 5 15,-2-7 5-15,7 14-1 0,-4-4 3 0,-3-10 2 16,2 19 4-16,-1-6 5 0,-2-4-1 0,1 3-2 15,1 2 1-15,-2 0 4 0,-1 0 2 0,-1 1-2 16,3 0-2-16,-3-2 0 0,-1 0 0 0,-2 4-4 16,3-3-2-16,-3-1-2 0,0-2-1 0,3 0-3 15,-3 0 1-15,0-2-5 0,0-1 3 0,2 0-4 16,4-8-2-16,-8 19-7 0,5-14-3 0,3-5-10 0,-6 14-24 16,6-14-18-16,-7 11-30 0,2-1-17 15,5-10-30-15,-1 10-22 0,1-10-34 0,0 0-39 16,7 10-124-16,-7-10-367 0,12 5 164 0</inkml:trace>
          <inkml:trace contextRef="#ctx0" brushRef="#br0" timeOffset="19369.3">15730 350 63 0,'0'0'272'0,"12"-4"-18"0,-5 0-11 0,-7 4-19 16,13-8-12-16,-13 8-19 0,12-8-11 0,-4 5-7 15,-8 3-7-15,12-8-9 0,-12 8-11 0,13-7-3 16,-13 7-10-16,6-6-8 0,-6 6-12 0,8-4-13 16,-8 4-7-16,0 0-7 0,0 0-15 0,6-7-10 15,-6 7-16-15,0 0-16 0,0 0-29 0,0 0-26 16,0 0-28-16,0 0-22 0,0 0-32 0,0 0-35 16,-39 7-35-16,39-7-28 0,0 0-47 0,-12 6-131 15,12-6-413-15,0 0 183 0</inkml:trace>
          <inkml:trace contextRef="#ctx0" brushRef="#br0" timeOffset="20213.99">16262 407 135 0,'0'0'198'0,"0"0"-14"0,25-3-12 16,-25 3-10-16,14-11-5 0,-7 7-5 0,2-4-7 16,5 0-6-16,1 0-12 0,-2-2-9 0,5 2-3 15,4-3-4-15,-7 1-7 0,9-4-11 0,-3 0-5 16,4 0-2-16,-2-1-4 0,0-1-10 0,0-5-8 15,1 4-3-15,1 2-2 0,-3-4-11 0,4-7-6 16,1 1-11-16,-8 5-6 0,2-2 1 0,4-7-6 16,-5 8-1-16,-4-1-8 0,2-3-8 0,-2 1-5 15,7-5-7-15,-10 5-8 0,-2 0 3 0,2 0-3 16,-4-1 0-16,0 1-1 0,-3-4 2 0,1 7 0 16,-1-3 2-16,-4 1 1 0,1 4 0 0,-2 3-1 15,-1 0 5-15,0-1-4 0,-1 2 2 0,-2 5 1 16,3 10 2-16,-6-16-5 0,3 7 6 0,3 9 0 0,-8-13 0 15,8 13 1-15,-12-4-2 0,12 4 1 16,-14-3 0-16,14 3-2 0,-20 10 1 0,8-2-1 16,-1 4 2-16,-1 0 0 0,-4 6 5 0,-1 2-2 15,-3 12-1-15,-2-1 2 0,7 5 6 0,-6 1-3 16,2-1 4-16,0 5 4 0,6-3-3 0,-1-2 1 16,5 1 2-16,2-2-7 0,6-6 3 0,2 8-3 15,4-2 7-15,1-8-2 0,2-1-1 0,3-3 1 16,3 3 2-16,1-5-1 0,4-4-3 0,1 5 3 0,3-7-2 15,2 0 4-15,1-6-3 0,3-2-2 16,1 1 4-16,-1-7-4 0,2 5-2 0,-1-10 2 16,2 4-1-16,-2-2-2 0,-3-3 1 0,1 5 3 0,-2-8 0 15,1 0 0-15,-4-2-4 0,3 1 2 0,-8 1-2 16,4 0 2-16,-8-2-1 0,2 3-4 0,-2-4 3 16,-1 4 1-16,-2 0 1 0,-3 1-1 0,-6 6-3 15,15-6 0-15,-9 1 0 0,-6 5-5 0,0 0 3 16,12-6-1-16,-12 6-1 0,11 0 3 0,-11 0 0 15,0 0-4-15,23 2 1 0,-23-2 1 0,15 7 2 16,-5-4 1-16,-1 2 0 0,2-3 3 0,-1 2 2 16,2-1-3-16,1 2 2 0,4-5-4 0,-2 4 2 15,4-2 2-15,0-2-1 0,5 0 3 0,2-2-2 16,-8 1-2-16,1-2 2 0,0-1-1 0,-4 0 4 16,0 1-5-16,2-4 2 0,-4 3 2 0,0-5-4 0,-2 1 4 15,-4 1-3-15,2-3 1 0,-3-1-4 16,-3 1 0-16,-3 10-3 0,0-23-5 0,-6 10-7 15,0 3-2-15,-3 0-1 0,-4 1-7 0,-2 1-9 16,-3 1 2-16,0-1-8 0,2 4-5 0,-4 1-15 16,1 2-2-16,-2 2-10 0,2-1-8 0,-1 4-18 15,2 2-3-15,2-1-9 0,3 2-13 0,2-1-18 16,1-1-121-16,-2 4-286 0,6-2 127 0</inkml:trace>
          <inkml:trace contextRef="#ctx0" brushRef="#br0" timeOffset="20575.9">17561 327 74 0,'0'0'164'0,"7"9"-5"15,-1-3-5-15,-6-6-27 0,8 9 1 16,-8-9-6-16,10 14-8 0,-4-8-5 0,2 5-8 0,-1 0-10 16,-1 3-5-16,2-4-12 0,-1 8 1 0,4-1-13 15,-3 1-1-15,3 4-8 0,-4 2-1 0,1-1-8 16,-1 3-1-16,-1 0-4 0,0-1 0 0,-4 4-9 15,-1 8 1-15,2-11-3 0,-3 15-2 0,0-6 1 16,-3-5-4-16,2 5-3 0,-2-5 0 0,-3 3-5 16,0-5 2-16,0-4-2 0,0 0 3 0,-6-3-1 15,-1 0 3-15,-4-3 7 0,-1 0-1 0,-1-4 2 16,-7-3 0-16,3 1 6 0,-1-5 0 0,-6-2 1 16,0-2 4-16,0-2 2 0,-9-1-1 0,1-5-3 15,-3-1 5-15,1-5-5 0,1 0-1 0,11 2-2 16,-8-9-4-16,12 4 0 0,-2-2-3 0,0 1-2 0,2-3-8 15,3-3 4-15,7 4-4 0,-4-5-2 16,9 2-9-16,-2-4-17 0,10 2-21 0,2 0-27 16,4-3-27-16,4 1-28 0,7-2-37 0,5-9-41 15,4 4-199-15,2-1-421 0,3-5 187 0</inkml:trace>
          <inkml:trace contextRef="#ctx0" brushRef="#br0" timeOffset="21094.84">18216 46 25 0,'0'0'224'0,"0"0"-20"0,0 0-26 16,0 0-17-16,0 0-17 0,0 0-15 0,0 0-5 15,0 0-7-15,0 0 4 0,0 0-9 0,0 0-7 16,0 0-7-16,-12 32-9 0,12-32-6 0,-2 15-6 16,1-7 0-16,1-8-8 0,0 14-9 0,0-14-3 15,-3 16-8-15,3-16 1 0,-3 10-5 0,-2-1-4 16,5-9-3-16,-6 12-4 0,0-5-4 0,6-7-1 15,-4 10-1-15,-2-3 3 0,6-7-9 0,-9 10-1 16,9-10-2-16,-4 8 1 0,4-8-3 0,0 0 3 16,0 0-1-16,0 0 4 0,0 0 0 0,0 0-4 0,0 0-5 15,0 0 2-15,0 0-4 0,0 0-3 16,23-30-8-16,-9 18-4 0,4-5-7 0,1 2-2 16,2 0-4-16,4 1 2 0,-2 1 2 0,2 0 1 15,0 2-2-15,1 0 1 0,1 4 0 0,0-1 5 0,1-2-1 16,-3 4 5-16,2-1 4 0,0 4 5 0,-3-1 2 15,-3 4 0-15,-2 0 0 0,5 4 0 16,-5-3-1-16,-1 6-3 0,3 2 2 0,-6 2-1 16,4 3 1-16,-2 3 0 0,-2 4 0 0,-2-3-1 0,-5-2-13 15,3 8-21-15,-5 2-36 0,0-1-49 0,-3 4-48 16,2 1-248-16,-4-6-444 0,1 1 197 16</inkml:trace>
        </inkml:traceGroup>
      </inkml:traceGroup>
    </inkml:traceGroup>
    <inkml:traceGroup>
      <inkml:annotationXML>
        <emma:emma xmlns:emma="http://www.w3.org/2003/04/emma" version="1.0">
          <emma:interpretation id="{ABF92849-71EC-4718-91F9-83E64E980261}" emma:medium="tactile" emma:mode="ink">
            <msink:context xmlns:msink="http://schemas.microsoft.com/ink/2010/main" type="paragraph" rotatedBoundingBox="5895,1483 30222,720 30285,2730 5958,34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70003BD-A8EC-452F-96A1-25109B2F5AD5}" emma:medium="tactile" emma:mode="ink">
              <msink:context xmlns:msink="http://schemas.microsoft.com/ink/2010/main" type="line" rotatedBoundingBox="5895,1483 30222,720 30285,2730 5958,3493"/>
            </emma:interpretation>
          </emma:emma>
        </inkml:annotationXML>
        <inkml:traceGroup>
          <inkml:annotationXML>
            <emma:emma xmlns:emma="http://www.w3.org/2003/04/emma" version="1.0">
              <emma:interpretation id="{384EAB88-A278-41D0-ACFF-5DE5D2C5668E}" emma:medium="tactile" emma:mode="ink">
                <msink:context xmlns:msink="http://schemas.microsoft.com/ink/2010/main" type="inkWord" rotatedBoundingBox="5911,2003 8664,1917 8690,2762 5938,2848"/>
              </emma:interpretation>
            </emma:emma>
          </inkml:annotationXML>
          <inkml:trace contextRef="#ctx0" brushRef="#br0" timeOffset="26124.91">4899 1554 209 0,'-12'5'194'0,"12"-5"-19"0,-12 8-16 15,8-3-12-15,4-5-14 0,-8 13-9 0,2-8-10 16,6-5-12-16,-3 17-9 0,3-7-3 0,-1 0-9 0,1-10-5 15,0 15-3-15,1-2-11 0,1-2-2 0,2-3-3 16,-4-8-6-16,3 17-3 0,2-10-7 16,-2 3 2-16,-3-10-6 0,9 12-4 0,-3-6-3 0,-2 1 1 15,-4-7-8-15,12 13 5 0,-12-13-6 16,8 6 2-16,-8-6 0 0,12 5-4 0,-5-3 0 0,-7-2-3 16,18-2 2-16,-18 2-2 0,21-6-4 0,-9 1 3 15,1-2-4-15,4-3 1 0,-6 2-4 16,3-2 2-16,2-4-3 0,1-5-3 0,2 4 3 0,-3-6-5 15,1 3 0-15,-1 0 1 0,2-3 4 0,0 1-5 16,-6 6-7-16,4-7 11 0,-4 1-2 0,-4 7-8 16,-2-3 3-16,1 2 3 0,-1 2 0 0,-3-2 3 15,2 5-4-15,-5-1 0 0,0 10 2 0,0-16-1 16,0 16-4-16,-5-13 0 0,5 13 0 0,-10-11-3 16,1 6 2-16,9 5 3 0,-26-4-5 0,13 6 5 0,-3 0-1 15,-1 1-3-15,-1-1 3 0,3 3 1 16,-2 1 1-16,-3-1 3 0,1 1 1 0,-2 5-2 15,0 3 1-15,5-8 5 0,2 4-4 0,-2 6 3 0,4-3-4 16,-3-1 5-16,3 0-3 0,0 3-1 0,3-1-1 16,2 0-1-16,-1-1 1 0,-1 2-4 0,5-1-2 15,1-1 6-15,0 0-2 0,0 0 3 0,1-2 2 16,2-11-1-16,2 20-5 0,4-11 4 0,-3-2-1 16,0 2-2-16,3-3 2 0,6 4 2 0,3-3-3 15,-8-3 3-15,8 0-2 0,3 0 1 0,0-2-2 16,-2-2 3-16,4 0-5 0,-1 0 2 0,0-6-2 15,1 1-1-15,-1-1 1 0,-3-1-4 0,4 0-1 16,4-4-1-16,-2 1-4 0,3-5 0 0,-2 0 0 16,-4-1-1-16,1 1 2 0,-3-2 0 0,-2 6-1 15,2-9 4-15,-1 9-4 0,-7 1 4 0,2-5-3 16,-1 3 1-16,-1 1-1 0,-2 2 3 0,-1 2 4 0,0 0 1 16,0-2 2-16,-6 9 7 0,8-13 1 0,-8 13-4 15,6-5-2-15,-6 5-1 0,0 0-3 0,0 0-1 16,6-8-1-16,-6 8 5 0,0 0 2 0,0 0 4 15,0 0 3-15,0 0 1 0,-17 42-2 0,11-26 2 16,3-1-4-16,-4-2 3 0,1 5 2 0,0-1-3 16,0 4-3-16,3-4 3 0,-1 7 1 0,-2-7 0 15,3 1-4-15,3 0 2 0,-3-1 0 0,3-2-4 16,-2 0-2-16,2 0-16 0,5-6-15 0,-2 4-22 16,3-2-22-16,0-2-27 0,1-3-29 0,2-1-34 15,4 0-36-15,1-3-173 0,1-3-400 0,1 0 177 16</inkml:trace>
          <inkml:trace contextRef="#ctx0" brushRef="#br0" timeOffset="26431.47">5804 1547 208 0,'0'0'224'0,"0"0"-21"0,0 0-22 0,0 0-14 0,0 0-10 15,12-6-14-15,-12 6-2 0,0 0-3 0,26 3-6 16,-13 1-8-16,1-1-5 0,5 0-6 0,-4-3-7 16,3 5-1-16,-2-4-7 0,5 0-1 0,3 3-5 15,4 0-4-15,-1-2-2 0,-8-1-4 0,7 1-8 16,-1 0-5-16,2 0-9 0,-5-2 2 0,4 0-11 16,-5 0-5-16,4 1-3 0,0-1-1 0,-8 4-10 0,8-2-1 15,-8-2-2-15,-1 4-4 0,3-2-1 16,-5-2-10-16,-1 2-8 0,-4 1-18 0,-9-3-24 15,19 0-24-15,-19 0-23 0,11 0-36 0,-11 0-13 0,0 0-28 16,0 0-29-16,0 0-51 0,0 0-158 16,0 0-429-16,-45 0 191 0</inkml:trace>
          <inkml:trace contextRef="#ctx0" brushRef="#br0" timeOffset="26669.43">5921 1801 153 0,'16'0'226'0,"-1"0"-15"15,-1-2-14-15,5 1-10 0,6-2-13 0,5 1-10 16,-3-1-10-16,1 1-8 0,1-4-12 0,3 5-11 16,-5-3-10-16,2 2-9 0,-6 2-13 0,3-4-6 0,-7 4-12 15,7-1-4-15,-7 1-9 0,3 0-10 16,-5-2-22-16,-1 2-19 0,1 0-25 0,-4 0-22 15,3 2-30-15,-7-1-25 0,-9-1-43 0,23 0-39 16,-23 0-163-16,13 0-366 0,-13 0 162 0</inkml:trace>
          <inkml:trace contextRef="#ctx0" brushRef="#br0" timeOffset="27308.48">6756 1429 46 0,'3'-10'199'0,"-3"10"-14"0,3-11-14 15,-3 11-13-15,7-10-16 0,-7 10-13 0,9-11-6 16,-7 6-7-16,7-2-6 0,-3 0-6 0,1-1-11 15,2-1-3-15,-1 2-8 0,4-1-3 0,1-2-3 16,-3 4-3-16,5-4-8 0,-1 2-3 0,-1 1-3 16,2 1 0-16,1 0-5 0,1-2-6 0,-1 2-2 15,-2 1-4-15,2-1 2 0,-1 2-8 0,-2 1 3 16,-2 3-3-16,1-3-6 0,-12 3 0 0,24-1-4 0,-12 2-2 16,-12-1-3-16,16 3 0 0,-6 0-3 0,-1 1-6 15,-1 1 2-15,-8-5 2 0,12 9-4 0,-5 1 4 16,-1-3-4-16,0 0-1 0,2 7 1 0,-5-6-1 15,3 5-1-15,-3 1 1 0,-3 3-3 0,3 1 3 16,-6-1-3-16,3 3 3 0,-6-4-2 0,0 8 2 16,-2 0-3-16,-4 0 1 0,-1-1-1 0,-1 0 0 15,-5-3-1-15,3 2-5 0,-4-1 5 0,1 2 1 16,-7-5-3-16,7 0 4 0,-3-1-2 0,-2 1 1 16,1-4-1-16,-2 3-2 0,6-4-5 0,-1-4 8 15,4 0-2-15,0-2 0 0,-1-1-1 0,5 1 0 16,2-3-1-16,1 1-1 0,1-2 1 0,8-3 3 15,-13 6-3-15,13-6-1 0,-15 4 0 0,15-4-1 16,0 0-3-16,-7 4 0 0,7-4-1 0,0 0-2 0,0 0 2 16,0 0-3-16,0 0 3 0,38-4 2 0,-24 1-3 15,2 0 0-15,4 2 0 0,-4-3 0 16,3 2 3-16,4-2 0 0,5 3-3 0,-1-5 1 0,1 6 2 16,-4-3-1-16,1 1 0 0,2 1 3 0,-1 1-1 15,-1 0 0-15,-6 0 1 0,8-1-3 0,-7 1 0 16,-4 0 2-16,-1 1-1 0,4 0-8 0,-5 1-16 15,-4-2-13-15,2 3-21 0,-12-3-23 0,20 2-19 16,-13 1-26-16,5-2-27 0,-12-1-26 0,13 1-19 16,-13-1-151-16,14-1-379 0,-14 1 168 0</inkml:trace>
          <inkml:trace contextRef="#ctx0" brushRef="#br0" timeOffset="27505.88">7609 1751 154 0,'3'16'225'0,"-3"-16"-12"0,-6 21-11 0,5-8-16 15,-2 0-17-15,0 2-13 0,-3 3-14 0,3-2-18 16,-5 7-10-16,2-2-10 0,-3-4-10 0,-4 3-9 16,-1-1-25-16,-2 3-31 0,4-2-35 0,-4-1-29 0,-4-1-48 15,7-5-39-15,2 0-181 0,2-7-326 16,2 1 144-16</inkml:trace>
        </inkml:traceGroup>
        <inkml:traceGroup>
          <inkml:annotationXML>
            <emma:emma xmlns:emma="http://www.w3.org/2003/04/emma" version="1.0">
              <emma:interpretation id="{97AACE36-7E55-4AEC-8988-9AA1FBA97F03}" emma:medium="tactile" emma:mode="ink">
                <msink:context xmlns:msink="http://schemas.microsoft.com/ink/2010/main" type="inkWord" rotatedBoundingBox="9708,1870 12285,1789 12315,2748 9738,2829"/>
              </emma:interpretation>
            </emma:emma>
          </inkml:annotationXML>
          <inkml:trace contextRef="#ctx0" brushRef="#br0" timeOffset="28321.49">8640 1190 240 0,'0'0'224'0,"0"0"-15"0,6-7-25 0,-6 7-17 0,0 0-20 15,0 0-15-15,0 0-11 0,0 0-8 0,0 0-7 16,10 22-9-16,-10-15-7 0,0-7 0 0,6 22 0 16,-6-5-4-16,0 1-4 0,7 2-11 0,-5-2 0 15,-1 6-5-15,2 0 1 0,-3 1-9 0,3 3-1 16,-3-4-6-16,3 5-4 0,0-4-5 0,-3 2-7 16,6-4 0-16,-4 0-3 0,-1-3-1 0,1 3-6 15,1-1-1-15,-3-6-3 0,0-1-2 0,3-4-2 0,-3 2-2 16,3-3 2-16,-3-10-1 0,0 15-3 0,0-15-1 15,4 11 1-15,-4-11-3 0,2 13 2 0,-2-13 1 16,0 0-1-16,7 7 0 0,-7-7 0 0,0 0-2 16,0 0 0-16,20-9-6 0,-20 9 0 0,13-11-11 15,2 1 0-15,-2 2-1 0,1-5-7 16,2 2-2-16,-2-3 2 0,-3 3-1 0,9-4 2 0,-4 3-2 16,-2 0 5-16,1 1 0 0,1 2 1 0,-3-1-1 15,1 0 2-15,-1 2 3 0,1 1 1 16,-2 0-1-16,-2 3 2 0,-1 1-3 0,3-1 0 0,-2 1-1 15,1 0 3-15,-11 3 1 0,18-1 0 0,-18 1 0 16,13 4-1-16,-13-4-1 0,14 3 2 0,-7 1-1 16,-7-4 4-16,12 11 0 0,-6-4-2 0,1 0 0 15,-1 0 4-15,0 4 1 0,-3-1 6 0,2 3 1 16,-5 1 2-16,3-3 2 0,0 0 3 0,-3 2-3 16,0 1 12-16,-6-3-7 0,6 0 4 0,-5 2-2 0,-2 2 1 15,-1-6-4-15,-5 3 1 0,1-1-2 0,-3-1 2 16,-7 0-4-16,-4 0-2 0,1-1 0 15,6 0-2-15,2-6-16 0,-7 3-13 0,5-2-20 16,0-3-22-16,2 2-17 0,-1-3-17 0,2 3-17 0,16-3-24 16,-20-5-23-16,16 0-39 0,4 5-181 15,-9-10-410-15,9 10 182 0</inkml:trace>
          <inkml:trace contextRef="#ctx0" brushRef="#br0" timeOffset="28808.95">9482 1767 171 0,'12'0'169'0,"2"1"-9"15,2-1-24-15,6 0-9 0,-2 0-13 0,5 2-6 0,2-5-14 16,1 0-9-16,-1 3-10 0,1 0-5 0,-4-1-11 15,5-1-9-15,-3 0-17 0,0 0-22 16,-7-2-27-16,1 2-27 0,5 1-31 0,-6-3-55 0,-1 1-71 16,0-3-217-16,0 2 95 0</inkml:trace>
          <inkml:trace contextRef="#ctx0" brushRef="#br0" timeOffset="28600.72">9482 1589 134 0,'12'-4'225'0,"-1"2"-14"16,-1-2-11-16,-10 4-17 0,22-5-16 16,-5 3-10-16,1 1-7 0,-2-3-10 0,3 4-5 15,-2-2-14-15,-4-3-6 0,7 5-10 0,-4-2-6 16,0 2-10-16,1-4-7 0,10 4-7 0,-9 0-5 15,-5-2-6-15,3 2-10 0,2-1-4 0,-18 1-4 16,29 0-6-16,-17 0-2 0,6 1-7 0,-8 1 0 0,3-2-7 16,-13 0-1-16,17 0-17 0,-8 5-15 0,-9-5-23 15,13 2-19-15,-13-2-19 0,11 4-17 16,-11-4-22-16,0 0-29 0,0 0-27 0,0 0-203 0,0 0-397 16,0 0 175-16</inkml:trace>
          <inkml:trace contextRef="#ctx0" brushRef="#br0" timeOffset="29351.07">10307 1368 37 0,'1'-6'218'0,"-1"6"-19"15,12-14-15-15,-4 8-22 0,-2 0-14 0,1 1-21 16,7-5-8-16,-5 6-13 0,3-2-10 0,-1-2-6 16,0 5-11-16,2-2-9 0,-1 3-3 0,3-2-7 0,2 4-7 15,-3 0-6-15,3 0-7 0,-7-2 0 0,-10 2-7 16,21 2 1-16,-9-2-5 0,-4 4-5 16,2-2-2-16,-10-2 1 0,16 7-1 0,-7-2-6 0,-4 2-2 15,1 0 3-15,0 3-2 0,-2-3 1 0,2 6-4 16,-4-2 3-16,-1-1 5 0,1 4-1 15,-2-2 0-15,-2 4-3 0,-1-1 4 0,-3-1 2 0,0 4-5 16,0-4-2-16,-1 3 7 0,-4 0 1 0,-2 1 0 16,-2-1-4-16,3-2 1 0,-3 2-3 0,0-3-1 15,-4-1-2-15,3 0 0 0,2-2-2 0,1 0 1 16,-2-1-6-16,1 1 4 0,2-3-1 0,4-1 0 16,-4-2 0-16,3 0-2 0,0 1 0 0,9-6-3 15,-14 8 2-15,10-4-4 0,4-4 1 0,-9 6-4 0,9-6 5 16,0 0 2-16,-8 5 1 0,8-5 0 15,0 0 0-15,0 0-4 0,0 0 2 0,0 0-9 16,35 6 7-16,-23-6 2 0,6 1 0 0,1-2-3 16,6 1 0-16,-1 1-2 0,3-1 0 0,-2-1-11 15,2 1-13-15,0 1-15 0,3-1-27 0,0 0-18 0,-4 2-22 16,6-3-35-16,-5 1-38 0,0-1-170 0,4-4-376 16,-4 1 167-16</inkml:trace>
          <inkml:trace contextRef="#ctx0" brushRef="#br0" timeOffset="29542.82">11233 1722 12 0,'3'7'241'16,"-3"-7"-16"-16,-9 21-5 0,8-8-16 0,-5 1-14 15,3-1-20-15,-3 3-15 0,-2 2-15 0,1-2-11 16,-5 5-12-16,0 1-13 0,-3 2-9 0,-4 0-25 15,-2-4-34-15,-12 4-43 0,3 1-49 0,0-3-55 16,-1-1-212-16,4-6-349 0,5-2 154 0</inkml:trace>
        </inkml:traceGroup>
        <inkml:traceGroup>
          <inkml:annotationXML>
            <emma:emma xmlns:emma="http://www.w3.org/2003/04/emma" version="1.0">
              <emma:interpretation id="{90BFCAA7-6A98-4E7E-8DEF-F91D6ABD0F80}" emma:medium="tactile" emma:mode="ink">
                <msink:context xmlns:msink="http://schemas.microsoft.com/ink/2010/main" type="inkWord" rotatedBoundingBox="13490,1766 16763,1663 16793,2595 13519,2698"/>
              </emma:interpretation>
            </emma:emma>
          </inkml:annotationXML>
          <inkml:trace contextRef="#ctx0" brushRef="#br0" timeOffset="31137.43">12441 1701 59 0,'0'0'206'0,"0"0"-13"16,0 0-13-16,31-6-13 0,-13 6-14 0,9 0-9 15,1 2-12-15,16-4-12 0,-2 4-13 0,4-1-11 16,1 2-5-16,4-2-10 0,3 1-8 16,-6 2-11-16,-1-3-15 0,-2 3-31 0,-5-2-23 0,1-2-33 15,-13 4-37-15,3-3-33 0,1-2-55 0,-7 1-90 16,-1-4-276-16,1-2 122 0</inkml:trace>
          <inkml:trace contextRef="#ctx0" brushRef="#br0" timeOffset="30896.33">12915 1287 188 0,'12'-11'182'0,"-1"0"-27"0,2 2-1 0,1 0-17 16,-5-1-10-16,1 0-20 0,-3-1-6 0,-1 1-14 15,0-1-5-15,-1-1-6 0,-4 3-11 0,1-2-8 16,-2 11-4-16,-3-24-6 0,0 13-4 0,-2 4-2 15,-1-4-2-15,-1 4-4 0,-5-2 0 0,-1 1-2 16,-1 1-6-16,-4 5-2 0,3-4 1 0,0 4-2 16,-2-1 3-16,2 3 1 0,-2 0 0 0,7 0-2 15,-2 5-2-15,-5-3 0 0,4 4 4 0,4-1-3 16,-3 2-4-16,0 3 2 0,5-1 1 0,-2 6 1 16,1-1 7-16,2 3 1 0,5-3 7 0,-4 11 2 0,4-8-5 15,2 5 2-15,5 2 3 0,-3 1 0 16,3 3-2-16,2-4-2 0,4 9-2 0,0-4-1 15,0 6-3-15,-2 1 1 0,0 1-4 0,-2-9-2 0,4 8-2 16,-3-2-1-16,-2-6 1 0,-1-6-4 0,0 2 0 16,2 1-3-16,-2-1-2 0,0 1-1 0,1-2 3 15,-2-2-5-15,-2-3 0 0,-1-1-1 0,1 0-2 16,2-3 2-16,-4-3-1 0,-1 4-3 0,2-1 4 16,-2-1-4-16,0-2-15 0,0 0-15 0,0-11-19 15,0 19-18-15,0-19-17 0,-3 18-28 0,-3-11-25 16,6-7-29-16,-10 11-25 0,10-11-206 0,-15 7-420 15,7-7 186-15</inkml:trace>
          <inkml:trace contextRef="#ctx0" brushRef="#br0" timeOffset="31402.17">13582 1429 44 0,'-24'1'231'0,"8"1"-9"0,2 3-13 16,-1 1-12-16,3 1-16 0,-2 4-13 16,2 0-15-16,-2 2-12 0,2 0-14 0,3 2-10 15,0 1-10-15,0 2-11 0,6-4-9 0,-1 4-7 16,2 5-8-16,2-4-4 0,2 2-9 0,-2-1-5 0,10 2-4 16,-7-5-4-16,5-3-4 0,1 0-11 15,0 3-18-15,-2-4-22 0,5 2-29 0,0-4-24 0,3-2-20 16,3 2-36-16,-2-7-26 0,4 0-33 0,-2-3-151 15,-2-1-355-15,3-1 157 0</inkml:trace>
          <inkml:trace contextRef="#ctx0" brushRef="#br0" timeOffset="31808.37">13910 1624 92 0,'0'0'186'0,"0"0"-10"0,0 0-11 15,0 0-8-15,0 0-13 0,15 13-7 0,-15-13-9 16,7 10-8-16,-2-4-17 0,-5-6-10 0,7 14-6 16,-5-4-5-16,2-3-11 0,-4-7-7 0,6 14-8 15,-3-7-5-15,2 1-4 0,-5-8-5 0,0 0-5 16,3 12 0-16,-3-12-4 0,4 8-3 0,-4-8 1 16,5 10-2-16,-5-10-3 0,0 0-4 0,0 0 0 15,0 0-4-15,0 0-4 0,15-4-6 0,-15 4-2 16,9-11-5-16,-9 11-5 0,16-13-2 0,-9 6-5 0,2-4 2 15,3-2-1-15,0 0-2 0,0 1-1 0,-1 1 4 16,1-2 2-16,0 2 0 0,-1 1 1 16,0-1 3-16,1 1 6 0,0 0 3 0,-5 3 8 0,2 0 3 15,0 3 2-15,0-2 1 0,0 1 1 0,-9 5 0 16,18-3 0-16,-9 0-2 0,-9 3 1 0,19 4 0 16,-8-2 4-16,-4 4-1 0,2-1 0 0,3 6 0 15,-2-2-2-15,1-1 0 0,1 5-2 0,0-2-1 16,-3 3 0-16,1-3-4 0,-1 2-2 0,-1-1 1 15,0 1-1-15,0 1-11 0,-2-4-19 0,-3-1-25 16,-2-1-23-16,-1-8-22 0,0 16-38 0,0-16-32 16,0 0-203-16,-7 9-390 0,7-9 173 0</inkml:trace>
          <inkml:trace contextRef="#ctx0" brushRef="#br0" timeOffset="32095.41">14568 1307 169 0,'12'7'213'16,"1"3"-14"-16,1-3-17 0,-1 6-13 0,-1-1-8 15,3 5-10-15,-2 3-13 0,-1-2-7 0,3 4-14 16,-6 1-3-16,3-2-13 0,-6 1-8 0,0 0-9 15,-3-6-6-15,1 7-9 0,-5 0-6 0,-2 0-5 16,1-2-2-16,-4 5-7 0,3-10-3 0,-4 6-5 16,-2 0-4-16,0-6-20 0,0-1-22 0,0-2-20 15,0 0-26-15,3-2-28 0,0-2-31 0,0-1-26 16,3-1-40-16,3-7-150 0,-7 9-353 0,7-9 156 16</inkml:trace>
          <inkml:trace contextRef="#ctx0" brushRef="#br0" timeOffset="32391.48">15200 1640 100 0,'0'0'237'0,"14"-3"-17"0,-2 1-16 16,2 0-14-16,4 2-12 0,0 0-13 15,-1-1-10-15,5 1-14 0,-4 0-8 0,7 0-10 0,1-1-8 16,0 2-7-16,-3-2-5 0,5 2-6 0,-7 0-10 16,-5-1-8-16,4 2-7 0,-1 0-8 0,1-2-4 15,-1 0-6-15,0 0 0 0,-2 0-13 16,-4 1-1-16,4-1-7 0,-2 2-5 0,-4-2 1 0,1 0-5 16,-1 2-13-16,-11-2-13 0,13 3-20 0,-13-3-25 15,12 2-26-15,-12-2-19 0,0 0-21 0,0 0-32 16,0 0-39-16,0 0-195 0,0 0-408 0,-28 8 181 15</inkml:trace>
          <inkml:trace contextRef="#ctx0" brushRef="#br0" timeOffset="32598.29">15249 1837 2 0,'20'0'211'16,"4"0"-19"-16,5-3-17 0,-2 3-12 0,3-2-17 16,0 0-15-16,0 2-13 0,0-1-13 0,-4 1-13 0,0 0-22 15,-2 0-24-15,1-2-21 0,-6 2-39 0,1-2-39 16,-4 1-54-16,1 1-110 0,-2-5-236 16,-1 5 105-16</inkml:trace>
        </inkml:traceGroup>
        <inkml:traceGroup>
          <inkml:annotationXML>
            <emma:emma xmlns:emma="http://www.w3.org/2003/04/emma" version="1.0">
              <emma:interpretation id="{7E954588-35BF-463D-B754-25F41C42A56F}" emma:medium="tactile" emma:mode="ink">
                <msink:context xmlns:msink="http://schemas.microsoft.com/ink/2010/main" type="inkWord" rotatedBoundingBox="17337,1709 22560,1546 22604,2971 17382,3135"/>
              </emma:interpretation>
            </emma:emma>
          </inkml:annotationXML>
          <inkml:trace contextRef="#ctx0" brushRef="#br0" timeOffset="33216.23">16284 1502 149 0,'0'0'228'0,"0"0"-29"0,0 0-15 16,0 0-12-16,0 0-13 0,0 0-9 0,0 0-9 16,0 0-10-16,15 28-10 0,-13-18-10 0,2 2-6 0,-1-3-6 15,3 4-4-15,-3-2-8 0,0 2-8 0,2 3-4 16,-4-3-7-16,1 2-5 0,1-4-3 0,-2 3-6 15,-1-3-5-15,5 2-4 0,-4 4-6 0,-1-4-4 16,0-2-2-16,-1 3-3 0,1-14-2 0,0 17 0 16,0-17-5-16,-5 14 0 0,5-3-3 0,0-11 1 15,-4 11-4-15,4-11 0 0,-2 10-3 0,2-10 0 16,0 0 2-16,0 14 0 0,0-14-2 0,0 0 5 16,0 0-7-16,0 0-4 0,0 0-2 0,0 0-2 15,0 0-5-15,0 0-11 0,12-35-7 0,-4 24-3 0,0 1-4 16,3-5-2-16,4-2-6 0,-2 3-2 15,-1-2-1-15,8-2-2 0,-1-2 4 0,-3 1 2 16,7 2 5-16,-5 0 3 0,1-1 2 0,0 1 3 0,-1 7-1 16,-3 0 3-16,2-1 5 0,-4-1 4 0,2 3 2 15,-2 0 7-15,1 4 0 0,-2 2 6 16,-3-2 0-16,3 2 2 0,-12 3-1 0,15-4-1 0,-5 3 1 16,-10 1 2-16,15 2 5 0,-15-2 6 0,13 10 5 15,-5-6 4-15,-8-4 1 0,10 15 4 0,-7-9 6 16,3 4 1-16,0 0 1 0,0 3 5 0,-3-2-4 15,2 0-1-15,1 2-1 0,-3 1-4 0,2 1-4 16,1-4-2-16,-1 2-1 0,1 1-3 0,-5 1-4 16,5-2 2-16,-3-1-6 0,0 4-21 0,0-6-27 15,-3 1-39-15,2 0-48 0,1 3-54 0,-3-14-41 16,0 17-240-16,0-17-487 0,1 7 216 0</inkml:trace>
          <inkml:trace contextRef="#ctx0" brushRef="#br0" timeOffset="33396.9">17108 1698 161 0,'6'-4'320'0,"-6"4"-15"0,13-14-27 0,-10 11-22 16,-3 3-25-16,13-10-24 0,-7 7-22 16,2-2-16-16,-8 5-20 0,18-1-22 0,-18 1-30 0,15 1-36 15,-15-1-32-15,16 0-34 0,-16 0-40 0,13 3-36 16,-13-3-43-16,9 4-49 0,-9-4-186 0,11 3-386 15,-11-3 170-15</inkml:trace>
          <inkml:trace contextRef="#ctx0" brushRef="#br0" timeOffset="34223.29">17653 1722 109 0,'6'-2'242'0,"-6"2"-17"0,15-11-17 0,-4 4-12 16,2 0-16-16,1 1-10 0,4-3-17 0,-4 2-6 0,1-2-12 15,-1-2-8-15,10 0-9 0,-5-4-8 0,-3 5-8 16,5-4-8-16,-1-4-8 0,-1 7-7 0,2-5-9 15,1-2-2-15,-4-1-11 0,5 1-2 0,-2-4-9 16,-2 2-4-16,2 0-4 0,-2 0-3 0,8-10-2 16,-8 7-5-16,1 0-5 0,-4 2-2 0,8-9-4 15,-8 5-3-15,4 3-7 0,-4 0 1 0,-5-1-5 16,1 1 8-16,1-1-7 0,-6 0-3 0,4 0-3 16,-8 7 4-16,4-7-3 0,-4 6-1 0,0 3 1 15,0-2 1-15,0 4 2 0,-3-1-6 0,2 4 1 16,-2 9 2-16,3-16-4 0,-3 16-2 0,1-14 0 0,-1 14 2 15,0 0-1-15,0 0 1 0,-18-1-1 16,18 1-1-16,-21 8 5 0,8-1-4 0,0 6 2 16,-2 2 0-16,-6 2-2 0,1 4 3 0,1 0-3 0,-6 11 4 15,2-1 1-15,1 0-2 0,6-7 2 0,-2 10-1 16,3 3 3-16,1-2-2 0,2-1 0 16,6-6 3-16,-1 11 2 0,6-4 1 0,-1-11-5 15,2 1-2-15,2-4-3 0,0 4-1 0,4-8 1 16,2 1 2-16,1-5 0 0,1 1 0 0,1-2 1 15,2-1-3-15,1-4 2 0,0 0 2 0,4-2-2 0,-1-2 3 16,1-2 0-16,0-2 0 0,1 1-3 0,-1-3 4 16,7-2-1-16,-5-2 0 0,3-2-1 0,-2-1 2 15,0-2-1-15,-3 3-2 0,3-6 4 0,-6 4-5 16,4-4 6-16,-5 4 4 0,-2 6-1 0,1-5 5 16,-4 5 4-16,-2 0 7 0,-7 5 0 0,12-11-1 15,-4 7-4-15,-8 4-6 0,12-5 0 0,-12 5-5 16,9-4-1-16,-9 4 3 0,0 0-3 0,0 0 3 15,0 0-1-15,12 9-5 0,-12-9 5 0,7 10-3 16,-1-5 5-16,2 2-3 0,2-3 1 0,-10-4-2 16,19 10-1-16,-5-6 2 0,1 2-1 0,-2-1 0 15,2-4 0-15,1 0 1 0,1-1-3 0,-1 0 3 0,1 3 0 16,-1-6-4-16,-1 0 2 0,4 3 6 16,-4-6-4-16,3 2 3 0,-1-3 2 0,-4 0 2 15,3-1-1-15,-2-1-3 0,-5-2 1 0,1-1-1 0,-2 2-3 16,-1-2-1-16,-5-3-1 0,1 3-8 0,-6-1-8 15,0 2-7-15,-3 1-15 0,-6-2-15 0,3 1-10 16,-8 2-12-16,3-1-3 0,-6 8-12 16,2-3-14-16,0 1-5 0,0 3-10 0,1 2-4 0,0 3-6 15,-1 0-12-15,3-2-5 0,2 3 2 0,2 1-5 16,4 1-7-16,-2 0-119 0,2 3-292 0,2 0 129 16</inkml:trace>
          <inkml:trace contextRef="#ctx0" brushRef="#br0" timeOffset="34522.16">18687 1645 163 0,'7'8'159'16,"4"6"-14"-16,-2-3-10 0,0 1-17 0,0 2-8 15,-2 1-7-15,1-2-8 0,-1 1-2 0,-2 4-8 16,1 0-6-16,-2-1-10 0,-1 3 0 0,0 5-4 0,1-3-2 16,-4 5-8-16,0-2 4 0,0 0-10 15,-4-1 1-15,3 0-6 0,-4 1 2 0,1-1-2 16,-5 2-3-16,4 0-3 0,-5-2-3 0,1 1 1 15,-2 1 0-15,-1-3-5 0,2 1 1 0,-2 1-5 0,-1-4 1 16,-1 0 0-16,-1-4-1 0,-3 1 2 16,5-6 5-16,1 0-4 0,-4-2 0 0,-7 0 4 0,-1-1-4 15,-2-4 0-15,-3-2-2 0,5 1-5 0,-1-7 2 16,4 3-4-16,-4-3-2 0,2-2 1 0,4-1-3 16,-5-5-4-16,8 4 0 0,-1-6-14 0,2 3-20 15,0-1-20-15,2-4-25 0,1 2-23 16,2-4-29-16,4 1-29 0,3-7-40 0,3 4-144 0,3-4-358 15,6 2 158-15</inkml:trace>
          <inkml:trace contextRef="#ctx0" brushRef="#br0" timeOffset="35133.05">19428 1345 177 0,'0'0'203'0,"-9"10"-15"0,9-10-12 0,-4 5-8 15,4-5-4-15,0 0-12 0,-12 9-6 0,7-1-12 16,5-8-8-16,-6 10-9 0,3 0-3 0,-1-3-14 0,4-7-6 16,-7 17-5-16,1-9-4 0,4 2-2 15,-2-1-6-15,4-9-7 0,-3 20-4 0,-2-9-7 16,4-2-3-16,1-9-9 0,-5 17-2 0,5-17-3 16,-6 16-2-16,6-9-7 0,0-7 0 0,-1 9-5 0,1-9-2 15,-2 14 1-15,2-14-5 0,0 0 4 0,0 0-4 16,-1 9 16-16,1-9 8 0,0 0 3 0,0 0-1 15,0 0-6-15,0 0-1 0,0 0-7 0,0 0-4 16,0 0-1-16,22-23-4 0,-13 13-4 0,3-1-7 16,4-2-12-16,-2 2 0 0,7-6-7 0,1-1-7 15,-3 4-7-15,5 1-7 0,0 2 3 0,0-4 6 16,-3 4-3-16,-3 1 1 0,-3 2 6 0,3 0-2 16,1 1 0-16,-4-1 4 0,1 4 4 0,1-2-3 15,-8 1 1-15,1 3-1 0,-1-2 6 0,-9 4 1 0,15-7-3 16,-15 7 1-16,13-4-3 0,-13 4 4 0,14 1 1 15,-14-1-2-15,10 5 9 0,-10-5-7 16,6 12 4-16,-3-5 3 0,0 4 3 0,-3-11-5 16,0 21 0-16,0-11 2 0,0 4 0 0,0 2 7 0,0-3-9 15,-3 3 3-15,6-1 4 0,-6 1 0 16,6-1-2-16,-3-1-3 0,0 1-10 0,0-2-20 16,0-4-25-16,2 2-27 0,-2-11-26 0,0 17-24 0,1-9-29 15,-1-8-28-15,5 11-41 0,-5-11-157 0,0 0-416 16,13 1 185-16</inkml:trace>
          <inkml:trace contextRef="#ctx0" brushRef="#br0" timeOffset="35535.37">20398 1217 93 0,'0'0'206'0,"0"0"-27"0,0 0-14 0,0 0-14 16,0 0-3-16,12 12-6 0,-12-12-7 0,0 0-6 16,0 0-6-16,-6 18-6 0,6-18-7 0,-5 14-6 0,2-6-8 15,3-8-6-15,-6 14-4 0,3-3-8 16,-3-3-4-16,2 0-7 0,-1 2-5 0,-1 1-5 15,3-4-6-15,3-7-5 0,-9 13-2 0,8-7-1 16,1-6-6-16,-6 11-3 0,6-11-4 0,-3 9 0 16,3-9 1-16,0 0-1 0,0 0 10 0,-3 10 6 0,3-10 1 15,0 0-3-15,24 4 0 0,-8-4-6 0,13-4-4 16,-3 0 2-16,15 0-6 0,-4 0 1 16,9-3-6-16,0-1-4 0,4-1-3 0,0-1-14 0,6 0-24 15,0 4-19-15,17-6-22 0,0-1-23 0,-1-1-27 16,-17 0-25-16,17-4-20 0,-1-3-5 0,-16 7-26 15,16-13-21-15,-24 11-140 0,0-3-376 0,-1 1 167 16</inkml:trace>
        </inkml:traceGroup>
        <inkml:traceGroup>
          <inkml:annotationXML>
            <emma:emma xmlns:emma="http://www.w3.org/2003/04/emma" version="1.0">
              <emma:interpretation id="{D913E7C5-85CE-4B1D-8C7A-BE84E9D5B7BC}" emma:medium="tactile" emma:mode="ink">
                <msink:context xmlns:msink="http://schemas.microsoft.com/ink/2010/main" type="inkWord" rotatedBoundingBox="24674,894 27525,805 27577,2482 24727,2571"/>
              </emma:interpretation>
            </emma:emma>
          </inkml:annotationXML>
          <inkml:trace contextRef="#ctx0" brushRef="#br0" timeOffset="57326.78">24226 200 20 0,'0'0'183'15,"0"0"-6"-15,0-12-8 0,0 12-8 0,0 0-8 16,0 0-8-16,0 0-10 0,0 0-11 0,0 0-14 0,0 0-15 15,0 0-12-15,0 0-9 0,0 0-4 16,0 0-2-16,0 0 0 0,0 0-1 0,0 0 1 16,0 0 1-16,-13 42-2 0,13-27-5 0,-5 2-1 15,5 2-3-15,0 4 3 0,-3 2 0 0,0 3-4 0,6-4-1 16,0 12-5-16,-3-7-3 0,-3-2-2 0,6 1-5 16,-3-1-1-16,0 1-4 0,3 0-4 0,0-3-2 15,0 0-1-15,-1-1-1 0,1-5-5 0,-3 3 1 16,4 2-2-16,0-6-3 0,-2-2 0 0,-1 2 2 15,4-1-9-15,-2-3-16 0,-3 1-20 0,4-4-17 16,-2 0-24-16,-1-1-24 0,2-2-23 0,-3-8-12 16,2 13-14-16,-2-13-27 0,10 6-30 0,-10-6-153 15,0 0-377-15,0 0 167 0</inkml:trace>
          <inkml:trace contextRef="#ctx0" brushRef="#br0" timeOffset="57716.64">24597 686 94 0,'6'10'170'0,"-6"-10"-15"15,0 0-10-15,2 11-12 0,-2-11-3 16,6 12-11-16,-6-12-7 0,6 12-14 0,-6-12-1 16,3 13-6-16,1-8-6 0,2 1-2 0,3-1-4 15,-9-5 0-15,14 13-2 0,-5-10-8 0,1 1-5 16,-3-1-2-16,5-2-5 0,2 1-7 0,-14-2-5 0,25 2 9 15,-6-4-17-15,-5 2-4 0,2-3-2 0,-4 1-3 16,-12 2-1-16,30-2-4 0,-21-2 2 0,4 1-4 16,-5 1-1-16,5-6 0 0,-1 3-1 0,-4 3 1 15,1-4 3-15,-9 6-1 0,12-15 2 0,-8 9 0 16,2-2 0-16,-6 8 0 0,6-14-1 0,-5 7 2 16,-1 7 2-16,-1-17-8 0,1 17-3 0,-13-17 1 15,1 10-6-15,-2 0 0 0,-4 0-2 0,-1-1 2 16,-5 3-1-16,2 0 1 0,-5-1-6 0,2 2 0 15,-1 2 0-15,1 0-1 0,1-1 1 0,5 3-2 16,-1 3 2-16,4-1-8 0,-1 0-13 0,2 2-13 16,1-2-14-16,5 3-17 0,-2-1-11 0,2 1-18 15,3 3-10-15,6-8-19 0,-4 9-29 0,4-9-29 16,0 0-152-16,15 19-354 0,3-9 156 0</inkml:trace>
          <inkml:trace contextRef="#ctx0" brushRef="#br0" timeOffset="58102.47">25194 768 116 0,'0'0'156'0,"0"0"-10"0,12 4-13 0,-12-4-8 16,13 0-7-16,-13 0-7 0,17 0-10 0,-17 0-9 15,16-4-3-15,-5 2-4 0,5 2-9 0,-1-1-2 16,-2-4-4-16,4 2-3 0,-1 1-2 0,-1-3-2 16,1-1-3-16,1 4 3 0,-4-3-6 0,1-1-4 15,-1 1-2-15,-1-1 1 0,-5-1-6 0,2 1-4 16,-3-1 0-16,2-1-2 0,-2-2-3 0,-3 0-3 16,0 0-1-16,-3 10-4 0,0-18-1 0,0 18 1 15,-12-22-3-15,1 12-6 0,-2 0 3 0,-6-4-6 16,-1 6 0-16,1-2-4 0,-4 3 2 0,1 7-7 15,0-5 4-15,-5 3-3 0,1-2-2 0,1 4-3 16,7 4 6-16,-1-3-7 0,1 2 1 0,-1 0-12 16,5 2-16-16,1 3-16 0,-1-3-8 0,5 2-14 15,-1-3-13-15,4 3-10 0,0 3-11 0,6-10-2 16,-6 14-16-16,6-14-16 0,6 17-8 0,0-10-138 0,1 0-298 16,5 1 131-16</inkml:trace>
          <inkml:trace contextRef="#ctx0" brushRef="#br0" timeOffset="58457.35">25428 780 85 0,'12'4'139'0,"-12"-4"-9"0,7 8-12 0,-7-8-8 0,12 9-13 16,-9-4-2-16,2 3-11 0,1 0-3 0,-3 0-12 16,0 1-3-16,0 2-7 0,4-1-6 0,-4 4-6 15,0-3 3-15,-3 6-5 0,6-3-3 0,-6 4 0 16,3-5-6-16,-1 7-2 0,-2-4 3 0,0 1-9 15,3 1 2-15,-3 1-1 0,0 3 0 0,0-1-9 16,0 0 2-16,0-3-7 0,-3-1 6 0,1 6-6 16,-1-6 5-16,-3 2-3 0,3-4 3 0,-3 2-2 15,-1-4 9-15,1 1 9 0,-8-3 3 0,2 3 4 16,2-6-1-16,-3 0 0 0,-4-1 2 0,-2-2 0 16,2 1-2-16,-2-2 0 0,-3 0-1 0,-1-4-2 15,4 3-1-15,-6-6-2 0,4 2-4 0,1-2-5 16,5-1-1-16,-1-2 0 0,0 5-1 0,2-5-5 15,-1 0-2-15,5 1-3 0,1 2-12 0,9 3-17 0,-14-14-23 16,14 14-25-16,-10-7-24 0,10 7-27 0,4-12-26 16,-4 12-36-16,12-19-146 0,-3 10-348 0,5-4 154 15</inkml:trace>
          <inkml:trace contextRef="#ctx0" brushRef="#br0" timeOffset="59027.01">25855 806 180 0,'0'0'176'0,"0"0"-8"15,0 19-8-15,0-12-11 0,0-7-5 0,-3 25-8 16,3-12-4-16,0 4-8 0,0-2-10 0,0 1-7 15,-6 0-4-15,6 1-6 0,-3 7-9 0,0-3-4 16,1-3-4-16,-4 5-8 0,6-7-7 0,-3 3-2 16,0-1-8-16,0 0-1 0,3 0-7 0,-4 0-4 0,4-2-5 15,-3 0-3-15,0-1-1 0,3 1-2 16,-3-1-5-16,0-3-3 0,3-1-3 0,0 0 2 16,0-11-3-16,-3 15-4 0,3-15 2 0,-2 12-5 15,2-12 6-15,0 0-4 0,0 12-1 0,0-12 0 16,0 0 6-16,0 0-3 0,5 8-4 0,-5-8-2 15,0 0-2-15,0 0 3 0,0 0-6 0,25-14-4 16,-14 8-12-16,-2 2-10 0,4-6-9 0,9-1-4 0,1-2-9 16,-1 1-1-16,-5 4 0 0,5-5 2 0,-3 3 4 15,2-2 6-15,-1 5 0 0,-5-1 5 16,-2 1 1-16,3 2 2 0,-2-1 4 0,2 2 0 16,-4 1 5-16,-1 2 0 0,-3-3 4 0,-8 4-1 0,20-1 5 15,-20 1-1-15,13 0-2 0,-13 0 2 0,14 2 12 16,-5 2-11-16,-9-4 2 0,10 6 2 0,-10-6-1 15,9 7 6-15,-9-7 2 0,5 7 1 0,0-2 1 16,-5-5 4-16,6 12 0 0,-3-8-1 0,-3-4 0 16,3 11-1-16,-3-11 1 0,2 12 6 0,-2-12-1 15,-2 16 4-15,2-16-3 0,-9 10 2 0,4-2-1 16,5-8-1-16,-14 8 0 0,5-3 1 0,-4-2-2 16,-1 2 0-16,-2-3-4 0,-4 2 0 0,4 0-11 15,1-4-17-15,-3 0-14 0,3 0-19 0,-4-3-17 16,6 2-21-16,-7-2-18 0,7 0-19 0,4-3-33 15,-2 1-172-15,-2-2-357 0,7 0 158 0</inkml:trace>
          <inkml:trace contextRef="#ctx0" brushRef="#br0" timeOffset="60101.15">25975 376 92 0,'0'0'195'0,"0"0"-24"0,0 0-17 15,0 0-15-15,0 0-11 0,0 0-7 0,0 0-10 16,0 0-6-16,-7 20-8 0,7-20-3 0,0 0-6 15,0 0-5-15,0 0-6 0,0 0-3 0,10 19-5 16,-10-19-2-16,6 8 2 0,-6-8 1 0,8 5-1 16,-8-5 5-16,12 6-8 0,-5-3-6 0,-7-3-5 15,15 1-2-15,-4 2-5 0,-11-3-6 0,19 0-3 16,-19 0-4-16,25-4-4 0,-14 4-1 0,2-2-4 16,2 1-4-16,1-3 0 0,-8 2-3 0,7-4 2 15,-2-1-6-15,-2 3-1 0,1-1 1 0,-2 2-2 16,4-7-2-16,-9 5-1 0,4-3 0 0,-1 1-3 0,1 2 0 15,-5-3-1-15,2-1-1 0,-6 9 0 0,9-15-1 16,-9 15-3-16,2-10 2 0,-2 10-2 16,3-10-3-16,-3 10 1 0,0 0-2 0,-5-16 0 15,5 16 1-15,-12-9 0 0,12 9 2 0,-7-6-3 0,7 6 3 16,-17-5-1-16,17 5-1 0,-14-6-3 0,6 2 1 16,8 4 1-16,-22-7-1 0,10 6 3 0,12 1-2 15,-18 0-1-15,3 0-1 0,15 0-1 0,-27 5 2 16,18-5 0-16,-1 2 3 0,-7 2-4 0,8-1 1 15,-4 2 2-15,7-1-3 0,-7 4 0 0,7-3 0 16,-5 2 1-16,-1-1 3 0,5 1 1 0,1-1-3 16,-2 4 1-16,8-10 1 0,-9 13 3 0,3-6-2 15,2 3 0-15,4-10 0 0,-3 12 3 0,3-12-3 16,-3 16 0-16,3-16 5 0,0 12-2 0,0-12 2 16,6 13-1-16,-5-2-3 0,5-8 3 0,3 3 0 15,-9-6 0-15,17 9 5 0,-10-3-7 0,2-4 2 16,2-1-1-16,1 3-1 0,1-2 1 0,-4 2-1 15,-9-4-1-15,24-3 0 0,-8 3-6 0,-1-1-3 0,-2-1 2 16,4 2-1-16,-4-7-5 0,4 1 0 16,-2 1 1-16,-2-1-3 0,3-1 1 0,-2 2-4 15,1-1 0-15,-2 0 3 0,-2 1-2 0,1-4 1 0,1 1 5 16,-6 1-2-16,2 3 5 0,-3-3-2 0,-6 7 2 16,14-6 2-16,-14 6 1 0,10-4 0 0,-10 4 0 15,0 0 1-15,9-10-8 0,-9 10 1 0,0 0-1 16,0 0 2-16,0 0-1 0,0 0 4 0,0 0-2 15,8 19 6-15,-8-19-4 0,0 16 4 0,0-5 0 16,3 2 1-16,0 1 3 0,-3-3 1 0,0 7-3 16,6 2 1-16,-3-3 2 0,4 8-1 0,-1-2 0 15,3-3-9-15,-2 3-22 0,2-2-27 0,-4-3-29 16,7 2-31-16,-2-6-38 0,-1 0-190 0,-1-4-372 16,4 4 165-16</inkml:trace>
          <inkml:trace contextRef="#ctx0" brushRef="#br0" timeOffset="56692.74">23644 1318 160 0,'0'0'214'0,"0"0"-23"0,-3 7-11 15,3-7-11-15,0 0-8 0,0 0-3 0,3 23-13 16,2-15-14-16,2 3-7 0,1 1-9 0,-1 0-14 0,4 1-7 15,-2 4-12-15,1-5-4 0,-1 5-5 0,3 1-8 16,-3-1-7-16,0-4-5 0,0-1-6 0,0 5-5 16,-5-7-6-16,2 5-2 0,0-2-3 0,-4 1-1 15,4-2-1-15,-2 0-6 0,-2-1-2 0,1-1 0 16,0-1-4-16,-3-9 1 0,1 20-2 0,-1-11-1 16,0-9-2-16,0 15-5 0,0-15 3 0,0 0-2 15,0 13-1-15,0-13 1 0,0 0 5 0,1 8-7 16,-1-8 3-16,0 0 1 0,0 0 5 0,0 0-2 15,0 0 1-15,0 0-6 0,0 0 3 0,0 0-5 16,0 0 3-16,0 0-2 0,0 0-1 0,0 0 0 16,0 0-1-16,-1-36 0 0,2 22-2 0,2 1-3 15,-3 0-2-15,0-2-3 0,2-2-1 0,1-1-6 0,0 4 1 16,3-4-2-16,-3 1-1 0,4-1 1 16,4-6 1-16,-5 4 1 0,3 4-3 0,-2-3-1 15,5 7 2-15,-3-9-1 0,1 3 1 0,-4 3 5 0,5 0-2 16,-5 1 3-16,4 0-3 0,-1 0 4 0,5 4-4 15,-8-3 2-15,4 2 0 0,-1 0 1 0,4 0 2 16,-5 1 1-16,4 3-1 0,1-2-1 0,-5 2 0 16,4 2 1-16,1-2 1 0,-4 3-2 0,4-4 1 15,-2 5 1-15,1-1 0 0,-2 2-1 0,4-3 1 16,-2 4-1-16,-12 1 2 0,22-5 0 0,-13 2-1 16,-9 3 2-16,16 1-2 0,-16-1-2 0,18 6-2 15,-9-5 5-15,-9-1-3 0,11 6 1 0,-5 0 1 16,0-1 2-16,-3 5-2 0,2 2 5 0,-3-1 4 15,1 1 3-15,-3 2 2 0,0 0 1 0,0 3 2 16,0 4 2-16,-3-3 3 0,1-1 0 0,-1 7 2 16,3 0 2-16,-2-1 1 0,-1 3 0 0,0 0 2 15,3-2 1-15,0 1-3 0,0-2 0 0,-3 2-1 16,3 0-1-16,3-1 0 0,-3 1-1 0,4-4-1 16,0-1-1-16,-1 4 0 0,5-6-2 0,-5-1 1 0,1 1-2 15,2-1 0-15,0-3-1 0,0-1-4 16,-1 1 2-16,4-3-2 0,-6-1 0 0,1-5-1 0,1 2-1 15,-5-7-2-15,7 13-6 0,-2-9-15 16,-5-4-20-16,11 5-27 0,-11-5-26 0,17 0-24 0,-8 0-27 16,4-7-36-16,1 1-34 0,-1-3-195 0,1-2-436 15,0 0 192-15</inkml:trace>
        </inkml:traceGroup>
        <inkml:traceGroup>
          <inkml:annotationXML>
            <emma:emma xmlns:emma="http://www.w3.org/2003/04/emma" version="1.0">
              <emma:interpretation id="{502DF366-DF56-438D-A156-1C95FEE4D46F}" emma:medium="tactile" emma:mode="ink">
                <msink:context xmlns:msink="http://schemas.microsoft.com/ink/2010/main" type="inkWord" rotatedBoundingBox="28478,1803 30254,1747 30272,2290 28495,2345"/>
              </emma:interpretation>
            </emma:emma>
          </inkml:annotationXML>
          <inkml:trace contextRef="#ctx0" brushRef="#br0" timeOffset="60707.48">27412 1190 48 0,'0'0'207'0,"0"0"-15"15,34-5-13-15,-34 5-10 0,24 0-10 16,-12 2-12-16,4-1-7 0,1 1-5 0,8-2-9 0,-6 0-4 15,7 0-4-15,-3 0-7 0,7 1-6 0,-4-1-7 16,5 1-3-16,-4-1-6 0,0 0-4 0,-2 0-4 16,3 0-5-16,-2-1-7 0,-5 0-6 0,4 2-3 15,-6-2-5-15,-2 1-4 0,-1-2-4 0,1 2 0 16,-3 0-7-16,3 0-5 0,-7 0-3 0,-10 0-4 16,20 0 1-16,-20 0-6 0,16 0-3 0,-16 0 0 15,15 0-4-15,-15 0 1 0,0 0-4 0,15 0 1 16,-15 0-4-16,0 0 0 0,0 0-4 0,12-1 0 15,-12 1-9-15,0 0-11 0,0 0-12 0,0 0-19 16,0 0-5-16,0 0-12 0,0 0-7 0,7 5-17 16,-7-5-14-16,0 0-20 0,0 0-16 0,0 0-20 15,-30 14-18-15,20-14-13 0,-2 3-141 0,-4-3-355 16,2 1 157-16</inkml:trace>
          <inkml:trace contextRef="#ctx0" brushRef="#br0" timeOffset="61048.44">27471 1391 12 0,'11'13'176'0,"-11"-13"-10"0,13 2-7 16,-13-2-4-16,17 0-8 0,-17 0-5 0,22 2-5 15,-6-1-9-15,4-1-3 0,-4 5-8 0,3-5 1 16,1 1-3-16,5-1-4 0,2 2-5 0,-2 0-7 16,2-6-2-16,-1 4-5 0,2 2-5 15,-1-2 0-15,1 2-8 0,-1-4-6 0,-2 4-3 0,2-2-2 16,-1 2-9-16,-7-2-8 0,6-2-2 0,-5 2-5 16,1 2-3-16,-7-6-5 0,6 6-1 0,-4 0-6 15,1-4-3-15,-2 4-2 0,-2-4-1 0,-13 2-2 16,21 0-4-16,-12-4-15 0,-9 4-12 0,13 0-21 15,-13 0-24-15,14-1-30 0,-14 1-37 0,0 0-34 16,9-6-44-16,-9 6-211 0,7-7-445 0,-7 7 197 16</inkml:trace>
          <inkml:trace contextRef="#ctx0" brushRef="#br0" timeOffset="61736.22">28551 1163 7 0,'0'0'182'15,"0"0"-19"-15,0 0-13 0,0 0-6 0,0 0-8 16,0 0-6-16,21 12-4 0,-21-12-10 0,6 8-3 15,-6-8-7-15,6 12-4 0,-2-5-3 0,1 0-15 16,-1 1-2-16,-4-8-9 0,6 17-6 0,-1-7-7 16,-1 0-3-16,1-1-2 0,-2 3-5 0,0-4-3 15,1 2-4-15,-4-10-4 0,5 17-1 0,-2-7-7 16,-3-10-6-16,4 16 3 0,-4-16-4 0,0 12-3 16,4-5-3-16,-4-7 1 0,0 0-5 0,5 12 2 15,-5-12-6-15,3 6 5 0,-3-6-2 0,0 0 1 16,0 0 0-16,0 0 1 0,0 0 4 0,0 0 0 15,0 0 1-15,0 0 0 0,0 0-1 0,0 0-4 16,0 0-2-16,0 0-4 0,0 0 2 0,0 0-2 16,15-21-3-16,-15 21 2 0,6-15-1 0,0 3 0 15,0 4-6-15,1-7-6 0,-1 2-4 0,3 3-1 16,-1-4-1-16,1 3 0 0,-2 1 2 0,3-4-7 0,2 1 1 16,0 2 1-16,0-3 2 0,-3 3-1 15,3-2 2-15,2 4-1 0,-3-4 1 0,0 6 3 0,-1-4 2 16,2 5-3-16,-1-1 2 0,2 0 1 0,-1 0 0 15,-4 1 1-15,3 2 1 0,-3-1-3 0,5 2 3 16,1-3 2-16,-2 6-1 0,1-5-3 0,-1 4-3 16,-2-1 11-16,7 2-1 0,-7-3 0 0,-10 3 7 15,23 0-1-15,-14 0 2 0,6 5 1 0,-15-5-3 16,19-2-1-16,-12 5-3 0,-7-3 3 0,18 5-4 16,-10-5 4-16,-8 0-2 0,12 13 0 0,-6-6 1 15,-3-1 1-15,0 2 3 0,3 6 4 0,-5-5-4 16,1 6 3-16,-2 0 2 0,-2-2 6 0,2 5-1 15,-4 1-1-15,4-1-2 0,-3 6 4 0,-2 2-3 16,4-8 1-16,-1-1-2 0,-2 7 0 0,2-5-4 16,-1 3 0-16,0 0 1 0,3 0 1 0,0 0-5 15,0 1 5-15,3-6-3 0,0-2-7 0,-1 3-19 16,2-3-20-16,1 0-29 0,1-1-37 0,1-3-34 16,5-2-61-16,-2-3-194 0,5 1-421 0,-1-2 186 15</inkml:trace>
        </inkml:traceGroup>
      </inkml:traceGroup>
    </inkml:traceGroup>
    <inkml:traceGroup>
      <inkml:annotationXML>
        <emma:emma xmlns:emma="http://www.w3.org/2003/04/emma" version="1.0">
          <emma:interpretation id="{329DB8B6-2179-474A-ADB0-C59A04C2EAE3}" emma:medium="tactile" emma:mode="ink">
            <msink:context xmlns:msink="http://schemas.microsoft.com/ink/2010/main" type="paragraph" rotatedBoundingBox="783,3213 29106,2938 29127,5067 804,53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758824-2DEA-43BF-B201-DAD2850B4F47}" emma:medium="tactile" emma:mode="ink">
              <msink:context xmlns:msink="http://schemas.microsoft.com/ink/2010/main" type="line" rotatedBoundingBox="783,3213 29106,2938 29127,5067 804,5342"/>
            </emma:interpretation>
          </emma:emma>
        </inkml:annotationXML>
        <inkml:traceGroup>
          <inkml:annotationXML>
            <emma:emma xmlns:emma="http://www.w3.org/2003/04/emma" version="1.0">
              <emma:interpretation id="{8CEEAFF6-3EAE-489D-8094-4DE4EED65B39}" emma:medium="tactile" emma:mode="ink">
                <msink:context xmlns:msink="http://schemas.microsoft.com/ink/2010/main" type="inkWord" rotatedBoundingBox="791,3986 4366,3951 4372,4555 796,4589">
                  <msink:destinationLink direction="with" ref="{442AB5EE-20AE-4A84-915E-ECB51E99B2C8}"/>
                </msink:context>
              </emma:interpretation>
            </emma:emma>
          </inkml:annotationXML>
          <inkml:trace contextRef="#ctx0" brushRef="#br0" timeOffset="40488.01">64 3425 85 0,'0'0'120'0,"0"0"-14"0,6-10 2 16,-6 10-12-16,0 0-11 0,0 0 2 0,0 0-11 0,0 0-5 15,0 0 1-15,8-7-6 0,-8 7-2 0,0 0-11 16,0 0 1-16,0 0-4 0,0 0-5 0,1-11-2 16,-1 11-4-16,0 0 6 0,0 0-17 0,0 0 12 15,0 0-5-15,0 0-5 0,0 0 6 0,0 0-3 16,0 0-1-16,-13-11 4 0,13 11-6 15,0 0-1-15,0 0 7 0,0 0-9 0,-12-7 0 0,12 7-4 16,-14-2 2-16,14 2-1 0,-15-1-1 0,15 1-8 16,0 0 1-16,-24 0 8 0,24 0-1 0,-14 3 2 0,2-2 1 15,12-1 1-15,-17 6-3 0,10-5 3 0,7-1-3 16,-20 5 0-16,7 0-1 0,1 1 0 16,2-1 4-16,-1 2-2 0,-2 6-3 0,1-7 4 0,4 3 0 15,-4-2 0-15,0 3-6 0,4 0 2 0,-3 1-3 16,4-1-2-16,-2 0-1 0,1 1-3 0,-1 2-3 15,2-1 4-15,-2 0 0 0,3 0-3 0,1-2-2 16,2 4 1-16,-1 1 1 0,1-2 0 0,-1 1-6 16,-1 1 1-16,4 2 2 0,-1-5-1 0,2 3 1 15,-1 0-1-15,2-3-1 0,1 0 0 0,-1 3-2 16,4-7-1-16,-1 1 2 0,2 4 4 0,-2-6-2 16,5 2 0-16,-1-1-3 0,2-4 2 0,4 4-1 15,1-2 2-15,8 0-5 0,-5-5 3 0,3 1 0 16,6-2 0-16,1-2-3 0,2-1 3 0,-3 0-2 15,13-1-3-15,-11 1 0 0,2-1 6 0,-4-3-6 0,0 0 2 16,-2 0 0-16,-3 1 1 0,-2 2 1 0,-2-3 1 16,-3-1-2-16,1 5-1 0,-3-4-1 0,-4 5 1 15,0-2-1-15,-9 4 4 0,14-7 3 16,-8-1 4-16,-6 8 2 0,10-3 1 0,-10 3-1 0,9-5-2 16,-9 5-2-16,0 0-4 0,0 0-2 0,0 0 4 15,0 0-4-15,0 0 0 0,0 0 0 0,0 0-1 16,0 0-3-16,11 15 2 0,-11-15 1 0,1 12 1 15,-1-12-3-15,5 9 0 0,-5-9 3 0,3 14-3 16,1-7 1-16,-4-7 1 0,7 10 2 0,-4-6-2 16,6 3 0-16,-9-7 1 0,14 11-2 0,-5-8 3 15,1 0-2-15,1-2-3 0,1 2 6 0,-12-3-1 16,26 0-4-16,-8 0 3 0,-4 0-2 0,5-4 0 16,1 2 0-16,-6 1 1 0,6-1 1 0,-7 0 1 0,-1-1-2 15,-1-1-5-15,2 0 6 0,-1-4-4 0,-3 3 1 16,1-1-3-16,-1 1 3 0,0-2 5 15,-4-3-6-15,1 2 3 0,0-4 0 0,-5 4-3 0,5-2 2 16,-1 1 0-16,-4-6 1 0,-1 15-2 0,0-18-2 16,0 18 0-16,-3-18-2 0,-1 7 2 0,-2 4-1 15,-2-3-4-15,-4 1 4 0,-1 4 1 0,-1-1 1 16,-2 1 0-16,-2-1-3 0,-1 3 3 0,-1-1-1 16,-1 4 0-16,2 0-1 0,-6 0 1 0,1 0-1 15,-4 4 1-15,4-1-2 0,4 3 0 0,-1-2 0 16,2 0 1-16,-2 4 2 0,2-1 2 0,2-1-2 15,4 1 0-15,-2 0 0 0,2 3 0 0,2-3-2 0,1 4 2 16,2 0-1-16,-1-2-1 0,6-1 5 16,2 2 0-16,-5-3-3 0,1 3 5 0,4 1-2 15,1-11-4-15,3 14 4 0,-3-14 3 0,6 14-2 0,1-6 2 16,2-2-2-16,2 1-1 0,2 2 1 0,3-4 4 16,-1-1-6-16,0-3 1 0,3 2-1 0,0-1 2 15,0-1 1-15,0-1-2 0,3 3-3 0,-2-6 4 16,1 2-2-16,0-1-2 0,-2-2 2 0,2 0 2 15,4-3-3-15,-5 0 0 0,-3 0 0 0,1 1-1 16,-1-2 0-16,-1-3 2 0,-1 3-7 0,-1-5 4 16,2 6-2-16,-2-3 1 0,-1-2 1 0,-1 4-2 15,-2-3 2-15,-2-1-2 0,4-1-1 0,-7 6 3 16,5 0-1-16,-9 7 0 0,9-10-1 0,-3 3 0 16,-6 7 1-16,7-11-1 0,-7 11-3 0,8-3 4 15,-8 3-2-15,0 0-3 0,0 0 0 0,0 0 4 16,0 0 1-16,0 0-4 0,21 7 6 0,-21-7 3 0,6 14 2 15,-2-7 1-15,-2 4 0 0,2 0 1 0,-2 1-6 16,2 2 4-16,-1-1-1 0,0 2 2 0,1-3 1 16,-1-1 1-16,0 1-2 0,2 2 1 0,-4-3-1 15,1 2-1-15,2-2-16 0,-2-4-20 0,-2-7-24 16,0 17-24-16,0-17-27 0,0 18-32 0,0-18-25 16,0 7-48-16,0-7-153 0,0 0-394 0,0 0 175 15</inkml:trace>
          <inkml:trace contextRef="#ctx0" brushRef="#br0" timeOffset="41296.44">1224 3537 73 0,'0'-14'186'0,"0"14"-10"0,0 0-22 0,0 0-11 0,0 0-14 15,-17-7-13-15,17 7-2 0,-14 0 0 0,14 0-7 16,0 0 0-16,-24 3-7 0,24-3-8 16,-13 3-2-16,4 0-9 0,9-3-7 0,-12 5-7 0,12-5-3 15,-14 7-5-15,7-6-8 0,7-1-4 0,-12 10-4 16,6-5-3-16,6-5-6 0,-7 8-1 0,7-8-7 16,-6 8-1-16,6-8-3 0,0 0-3 0,-3 16 3 15,3-16-6-15,0 11 1 0,0-11 2 0,6 14-1 16,-6-14 1-16,9 10 3 0,-3-3-2 0,1 0 4 15,4 3 1-15,2-3 5 0,-3 2 1 0,7 3-1 16,-4-4-3-16,2-1 1 0,-3 3-5 0,3-3 1 16,-2 3-4-16,1 0 0 0,-1-2-2 0,-2 3-1 15,-2-6-4-15,-2 2-1 0,-1 2-2 0,0-2 1 0,1 1-2 16,-7-8 0-16,8 15 0 0,-4-11-2 0,-4-4 0 16,6 12 3-16,-6-12-3 0,-4 16 4 15,4-16-1-15,-9 11 0 0,1-7-2 0,-2 3-1 0,-3-1 1 16,-1-1-1-16,7-3-2 0,-5 1 0 0,12-3 1 15,-21 7-4-15,12-7 3 0,9 0 0 0,-16 4 0 16,16-4-1-16,-14 4 2 0,14-4 1 0,0 0-1 16,-13 0 3-16,13 0-5 0,0 0-3 0,0 0-1 15,0 0 3-15,0 0-2 0,0 0-1 0,0 0 0 16,24-25 0-16,-20 22-2 0,-4 3 2 0,25-10-1 16,-11 6 2-16,2-3-1 0,1 3 1 0,1-3-1 15,1 1 0-15,6-2-2 0,-1-2 5 0,2 2-3 16,-1 0 2-16,5 0-3 0,0 0 4 0,-2 0 0 15,2-2 0-15,-3 0 3 0,-1 4 2 0,-2-2-2 16,0 0-4-16,-2-3 5 0,-5 2 1 0,-2-1-2 16,0 2-1-16,-2 0 1 0,-1 0-3 0,-4 0-1 0,-1 1 2 15,-3 0 1-15,2-3-2 0,-6 10-3 16,3-14 2-16,-3 14 0 0,-1-11 0 0,1 11-2 16,-9-17-1-16,1 12 1 0,0-3-3 0,8 8-2 0,-21-7 3 15,7 6 1-15,2 1-2 0,12 0-2 0,-28-3 5 16,16 3 0-16,-3 3 0 0,6-2-3 0,-7-1 1 15,2 7-1-15,5-1-1 0,-1-4-1 0,1 5 2 16,-3-1 0-16,5 3 3 0,1-1-4 0,0 2 3 16,3 1 0-16,-2 3 1 0,1-3 0 0,4-11 0 15,0 19 0-15,3-4 3 0,0-1-3 0,3-3 4 16,-2-2-2-16,4 0 6 0,5 3-1 0,-4-7 3 16,7 5-1-16,1-4-3 0,2 2 2 0,5-1 1 0,-5-2 0 15,1 3-3-15,-4-4-2 0,4-3-1 0,-1 5-5 16,0-4-19-16,1 0-21 0,-5-4-23 15,3 4-22-15,-3 1-26 0,-4-2-19 0,3-4-41 0,-2 2-43 16,-12 1-179-16,21-7-429 0,-14 3 190 0</inkml:trace>
          <inkml:trace contextRef="#ctx0" brushRef="#br0" timeOffset="42183.46">2362 3655 157 0,'0'0'207'0,"0"0"-7"0,0 0-16 15,0 0-12-15,0 0-17 0,0 0-11 0,0 0-15 0,0 0-11 16,0 0-13-16,0 0 1 0,0 0-6 15,0 0-4-15,0 0-10 0,0 0-1 0,0 0-6 16,0 0-9-16,-3 25-4 0,3-25-3 0,0 13-4 0,0-13-11 16,0 11 0-16,0-11-2 0,2 14-4 0,-2-14 2 15,6 14-4-15,-6-14-1 0,7 8-3 0,-7-8-1 16,12 8 0-16,-4-4-2 0,-8-4 2 0,18 4-2 16,-10 3 0-16,7-7-2 0,2 1-1 0,-4 1-6 15,4-4-5-15,-4 2 3 0,5-4-5 0,-3-1 1 16,-2 3-2-16,5-1-1 0,-4-2-4 0,1 0 3 15,1-3-3-15,-1-2 0 0,-2 3-2 0,1 0 2 16,-2 3-4-16,1-3 4 0,-4 0-4 0,-3-3 3 16,1 2-5-16,-1-2 0 0,-1 3 1 0,-1-4-4 15,1 1-1-15,-5 10 5 0,4-17-6 0,-4 17 4 16,-4-14-4-16,4 14 3 0,-8-18-2 0,1 12 2 16,7 6-3-16,-17-10 0 0,9 5-1 0,0-1 0 0,-8 1-2 15,7 1 7-15,9 4-7 0,-23-4 4 16,7 4 1-16,4 0-3 0,-3-2 0 0,15 2 3 15,-25 5-2-15,11-2-1 0,1 0 0 0,2 1 1 0,1-1-2 16,-2 4 1-16,5-3-1 0,-7 4 4 0,7 1-3 16,-2-2 1-16,0 0-2 0,0 3 2 0,3-3 2 15,0 0-1-15,6-7 0 0,-7 15 0 0,5-6 0 16,2-9 1-16,-4 15-1 0,4-15 1 0,-2 13 0 16,1-5 4-16,1-8-5 0,0 17 4 0,0-17-3 15,6 17 5-15,-5-10 0 0,2-2 1 0,-3-5-5 16,9 12 7-16,-5-7-5 0,-4-5 2 0,18 7 0 15,-12 0-1-15,3-5-2 0,2 3 3 0,-11-5-4 0,22 3 6 16,-10-2-3-16,1-2 0 0,-13 1-4 16,26-3 5-16,-11 3-3 0,3-4 0 0,-4 3-2 15,4-2 1-15,-3-4 2 0,0 3 1 0,3 0-4 0,0 0-4 16,-3-5 7-16,1 2-2 0,1-4-1 0,-2 2 0 16,-2 2 0-16,2-4-3 0,1 1 0 0,-2-3 0 15,-1 5 0-15,-4-2 1 0,2 5-1 0,-4-1 3 16,1-3 1-16,-1 4 1 0,-1-2-4 0,-6 7 7 15,7-7-1-15,-7 7 1 0,8-7 0 0,-8 7 2 16,0 0-6-16,9-7-1 0,-9 7-1 0,0 0-1 16,0 0 1-16,0 0 1 0,0 0-3 0,0 0 6 15,0 0-5-15,0 0 5 0,0 0-4 0,-12 35 3 16,10-25 3-16,-4 1-3 0,2-1 4 0,2 3 0 16,-3-2-3-16,5 4-1 0,-2-5 2 0,2-10 7 15,2 22-7-15,-2-10-1 0,1-1 0 0,-1 3 1 16,3-3 0-16,-2 3-2 0,-1-14 0 0,3 17-17 0,0-10-20 15,-1 2-20-15,-2-9-28 0,6 19-31 0,-5-14-29 16,-1-5-28-16,6 9-30 0,-6-9-62 0,6 7-158 16,-6-7-453-16,8 4 200 0</inkml:trace>
          <inkml:trace contextRef="#ctx0" brushRef="#br0" timeOffset="42552.3">3217 3750 159 0,'0'0'219'0,"13"-4"-6"0,-7 2-8 0,-6 2-11 0,15-4-2 16,-15 4-7-16,12-7-6 0,-12 7-10 15,12 0-4-15,-12 0-14 0,0 0-10 0,0 0-10 16,15 0-9-16,-15 0-8 0,0 0-7 0,0 0-8 0,7 7-3 15,-7-7-9-15,0 0 1 0,0 0-3 16,5 13-5-16,-5-13 1 0,0 11 2 0,0-11-9 16,0 0-1-16,-2 20-4 0,2-20-7 0,0 11-6 0,0-11-5 15,-4 11 1-15,4-11 0 0,0 0-6 0,-2 13-8 16,2-13-6-16,0 0 0 0,-3 11-2 0,3-11-2 16,0 0 0-16,0 13-6 0,0-13 13 0,0 0-16 15,0 0-8-15,0 0-7 0,-1 11-14 0,1-11-14 16,0 0-15-16,0 0-9 0,0 0-15 0,0 0-16 15,0 0-26-15,0 0-30 0,0 0-30 0,0 0-30 16,0 0-37-16,0 0-51 0,0 0-181 0,10-38-502 16,-7 24 222-16</inkml:trace>
          <inkml:trace contextRef="#ctx0" brushRef="#br0" timeOffset="42766.59">3269 3404 111 0,'0'0'325'0,"-1"-18"-7"16,-2 3-11-16,6 3-8 0,-3 12-15 16,0-21-19-16,3 10-16 0,-3 11-20 0,4-18-17 0,-4 9-25 15,0 9-13-15,3-15-13 0,-3 15-27 0,5-10-12 16,-5 10-15-16,0 0-25 0,2-10-30 0,-2 10-35 16,0 0-25-16,0 0-23 0,0 0-28 0,0 0-32 15,0 0-33-15,0 0-35 0,0 0-50 0,0 0-85 16,0 0-150-16,-4 35-480 0,-6-22 213 0</inkml:trace>
        </inkml:traceGroup>
        <inkml:traceGroup>
          <inkml:annotationXML>
            <emma:emma xmlns:emma="http://www.w3.org/2003/04/emma" version="1.0">
              <emma:interpretation id="{FA4D97BF-1071-4E5A-BF0A-C999846C6673}" emma:medium="tactile" emma:mode="ink">
                <msink:context xmlns:msink="http://schemas.microsoft.com/ink/2010/main" type="inkWord" rotatedBoundingBox="6614,3693 10169,3658 10185,5251 6630,5285"/>
              </emma:interpretation>
            </emma:emma>
          </inkml:annotationXML>
          <inkml:trace contextRef="#ctx0" brushRef="#br0" timeOffset="81887.27">5551 3533 111 0,'0'0'207'0,"0"0"-19"0,0 0-23 16,0 0-15-16,0 0-15 0,0 0-13 0,0 0-9 15,0 0-13-15,0 0-5 0,0 0-3 0,0 0-10 16,0 15-4-16,0-15-6 0,3 17-3 0,-3-10-1 0,6 3-4 16,-3-3-7-16,-3-7-1 0,4 24-4 15,2-12 0-15,-3 1-7 0,2 0-3 0,-2 2-1 16,0-6-12-16,3 3 3 0,0 2-2 0,-2-2-1 15,2 0-4-15,-3-2-3 0,0 1-4 0,0-2 1 0,3 3-2 16,-2-2 0-16,-1-1 0 0,0 0-4 16,-3-9 3-16,3 14-3 0,-3-14-2 0,8 10 1 0,-5-6-4 15,-3-4 2-15,0 0 0 0,3 13 1 0,-3-13-3 16,0 0 1-16,3 7 6 0,-3-7 7 0,0 0 1 16,0 0-6-16,0 0 3 0,0 0-5 0,0 0 1 15,0 0-3-15,0 0 1 0,0 0-3 0,0 0-3 16,0 0-3-16,-9-38 5 0,9 25-2 0,0-2 1 15,0 15-5-15,0-27 3 0,6 10-6 0,-2 1 1 16,-1-3 0-16,3 1-6 0,0 0-4 0,-3 0 1 16,3-2 1-16,2 3 2 0,-2-1-4 0,4 7 4 0,-3-6-2 15,2 4 3-15,2-2 0 0,-2 4-3 0,1-2 2 16,-1 3 1-16,3-1-2 0,-4 4 3 0,-1-4-1 16,5 4 0-16,-5 0-2 0,2 1 4 0,-3 0-1 15,5 1-5-15,-2-1 3 0,0 1 0 0,-2-1 0 16,2 3 1-16,-9 3 4 0,18-5-3 0,-9 1 0 15,-9 4 0-15,12-2 0 0,-12 2-2 0,19-4 3 16,-19 4-1-16,14 4-4 0,-14-4 3 0,16 2-1 16,-16-2 1-16,14 5 1 0,-9-1-3 0,-5-4 2 15,14 9 2-15,-11-2 0 0,3 2 2 0,1-1 1 16,-1 0-3-16,-1 2 8 0,1-3 3 0,0 4 0 16,0 0 3-16,-6-1 0 0,7 4-2 0,-1 0-3 15,-3 0 8-15,0-1 0 0,2 2 1 0,-3-1 1 0,4 0 2 16,-6 3-1-16,5-3-3 0,-4 3 2 15,2-3-1-15,2-3-1 0,-2 2-3 0,0 2 0 16,0-1 1-16,0-3-2 0,-3-11 4 0,0 20-2 0,0-10-3 16,1-2-1-16,-1-8 0 0,6 16-5 15,-3-8 6-15,-3-8-4 0,3 15 3 0,-3-15-5 0,0 11 2 16,0-11-7-16,0 12-9 0,0-12-13 0,0 10-13 16,0-10-20-16,0 0-20 0,0 15-21 0,0-15-21 15,0 0-26-15,0 0-23 0,0 0-48 0,0 0-149 16,0 0-393-16,0 0 174 0</inkml:trace>
          <inkml:trace contextRef="#ctx0" brushRef="#br0" timeOffset="82162.19">6480 3821 219 0,'18'-8'268'0,"-18"8"-13"0,9-4-16 0,-9 4-16 15,12-7-17-15,-2 3-5 0,-10 4-11 0,17-10-1 16,-8 8-14-16,-2-3-6 0,2-1-6 0,-9 6-7 0,16-5-5 16,-10 1-5-16,5-2-10 0,-11 6-12 15,10-8 3-15,-10 8-9 0,12-6-9 0,-12 6-5 16,8-6-19-16,-8 6 2 0,0 0-9 0,6-7-14 0,-6 7-1 16,0 0-6-16,0 0-15 0,6-8-30 0,-6 8-24 15,0 0-16-15,0 0-20 0,0 0-18 0,0 0-19 16,0 0-25-16,0 0-25 0,-33 15-27 0,27-10-28 15,6-5-12-15,-12 5-37 0,12-5-242 0,0 0-519 16,0 0 230-16</inkml:trace>
          <inkml:trace contextRef="#ctx0" brushRef="#br0" timeOffset="83391.02">7032 3841 82 0,'0'0'182'0,"0"0"1"16,28-13-13-16,-17 6-10 0,-2 2-3 0,-2-2-10 0,6 0-1 15,-1 2-8-15,2-5-10 0,-1-2-6 0,2 3-6 16,-1-4-8-16,2-5 1 0,3 8-8 0,-5-1-4 15,-5-2-13-15,4-2-8 0,4-5-8 0,-4-1-6 16,2 3-4-16,-2-3-7 0,-7-2-4 0,5 5-7 16,-2-6 0-16,1-1-7 0,1 0-10 0,-5-2-3 15,2-2-6-15,0 4-5 0,1-2-4 0,-6-1-4 16,4-2-3-16,-1-4-5 0,-6 7 6 0,3-1-1 16,-3 3-1-16,-3-1-1 0,0 2 2 0,3 1-1 15,-6 3-1-15,2 3 2 0,1-1-2 0,-3 4 1 16,0 0 1-16,1 1 0 0,2-2-2 0,-2 7 4 15,5 8-8-15,-6-13 6 0,6 13-5 0,-5-11 6 16,5 11-5-16,0 0 1 0,-9-6 2 0,9 6-2 0,0 0 1 16,0 0 0-16,-16 17-3 0,7-6 0 15,1 2 5-15,2 3-3 0,-1 6-3 0,-2 1 6 16,3 3 3-16,-4 9 2 0,-4-3-1 0,5 2 4 0,-1 1 0 16,1 3-2-16,-2 4-2 0,5-4 2 0,-1 5 0 15,1-1 1-15,3 0-3 0,3 0 3 0,3 0 2 16,0-4-3-16,4 1-1 0,2-5 0 0,-1-6 1 15,4-3 2-15,4 0 2 0,1-4-2 0,-4-3-1 16,6 1 0-16,1 0-6 0,-1-8 1 0,1-2-4 16,-4-2 4-16,0-2-1 0,-4 0-5 0,5-5-2 0,2 4 1 15,-3-3 1-15,1-2-1 0,-4-3 1 16,4 1-1-16,-2-1 0 0,-2-3-1 0,0-3-3 16,-4 1-1-16,5 0-4 0,-4 2 5 0,2-6 2 0,-4 9 2 15,1-3 2-15,-3 2 0 0,-6 5-1 0,10-9-1 16,-10 9 3-16,9-10-3 0,-9 10 1 15,0 0-1-15,13-1 3 0,-13 1 1 0,0 0-3 0,0 0 3 16,20 7 0-16,-20-7 4 0,13 4 1 0,-7 0 1 16,2 1-1-16,1-2 4 0,-9-3 5 0,19 8 3 15,-6-3 0-15,4-2 0 0,-2 0 3 0,1-2 0 16,3 2-3-16,-2-6 0 0,-1 6-1 0,4-8-2 16,-1 0 2-16,0 3-5 0,7-6 0 0,-10 2 1 15,1-2-4-15,-1-3 4 0,3 4-4 0,-5 0 1 16,-1-7 2-16,2 2 3 0,-4-3 1 0,-2-1-1 15,-2 0-5-15,2-1 4 0,-5 2-3 0,-1-3-1 16,-3 1-1-16,0 1 3 0,-4 0-5 0,-2 1-2 16,0-1 3-16,-1 3-3 0,-5 0-4 0,1 4 3 15,-2-1-1-15,-5 3 2 0,4 2-5 0,-2 0 4 16,0 3-2-16,-4 4-3 0,4 0-3 0,-4 3-7 0,4-2-7 16,-3 3-11-16,4 2-7 0,1 2-6 0,-2 0-9 15,5 1-14-15,0-3-6 0,0 7-5 16,5 1-2-16,-1-2-1 0,1 0-2 0,6 0-5 0,0 1 0 15,0-2 8-15,6 1-5 0,-2 3 7 0,5-6 4 16,5 3 0-16,-6 1 5 0,6-6 11 0,-4 4 5 16,7-2 1-16,1-1 14 0,-5 0 9 0,6-1 9 15,-2-2 7-15,2 1 19 0,-2-1 15 0,2 1 12 16,-3-6 7-16,10 8 13 0,-7-6 6 0,4-2-1 16,-3 4 4-16,0-2 3 0,-1 0-1 0,1-1-7 15,-1 4-3-15,0-5 1 0,-4 3-6 0,2 0-5 16,-4 5-5-16,1-4 1 0,-1 2-1 0,2 0-5 15,-8 1-3-15,10 2 2 0,-8 0-3 0,1-1-2 16,-1 3 5-16,-1 1-6 0,-3 1 0 0,1 0 0 0,0 2-2 16,-1-2 1-16,1 4-1 0,0-2 0 15,-2 4-6-15,-1 2-1 0,0 1 3 0,3-1-4 0,-4-2-1 16,-1 3-3-16,1-3 1 0,1 1-3 0,-3-2 1 16,0-2-1-16,0-2-1 0,-3 2 1 0,0 0-1 15,1-1-3-15,-4 2 0 0,6-3 2 0,-6 5 1 16,-1-7-4-16,-2 3 5 0,-2-2-2 0,0 2-1 15,-3-7 1-15,1 6-3 0,-2-6 7 0,-6-1 1 16,2 2 2-16,-7-4 2 0,1 0-6 0,1-1 5 16,-4-1-1-16,1-5 1 0,-2-3-2 0,0 2 5 15,-1 0-7-15,-2-5 0 0,3-1-4 0,-3 0 4 16,5-2-1-16,2 0-2 0,3-3 2 0,-2 0-4 16,4-2-2-16,6 0-15 0,-6 0-17 0,7 0-19 15,2-2-18-15,2 0-22 0,5-8-30 0,1 2-12 16,3-5-33-16,4-1-198 0,8-10-390 0,5 2 172 0</inkml:trace>
          <inkml:trace contextRef="#ctx0" brushRef="#br0" timeOffset="83872.45">8458 3558 175 0,'0'0'175'0,"0"0"-13"0,0 0-11 0,16 13-20 15,-13-5-2-15,-3-8-16 0,6 16-3 0,-5-8-7 16,2 2-8-16,0 1-15 0,-3-11-6 0,0 18 1 16,3-4-6-16,0 1-6 0,-3-6-5 0,3 1-3 15,2 2-6-15,-5-1-5 0,0-11-15 0,1 12 8 16,-1-12 1-16,2 14-9 0,-2-14-1 0,0 11-3 0,0-11-3 15,3 7 1-15,-3-7 0 0,0 0-1 0,0 0 1 16,6 10 2-16,-6-10 1 0,0 0-4 0,0 0 3 16,0 0-3-16,0 0-6 0,0 0-3 0,13-24 2 15,-10 14-2-15,5-1-2 0,-2 0 0 0,3-7-2 16,-2 4-12-16,2-3 1 0,0 3-5 0,4-7 0 16,-2 5-8-16,2 1 2 0,-1 1 4 0,-1 0 2 15,2 2-2-15,-1-3 1 0,1 7 1 0,-1-3-2 16,2 1 8-16,-1 4 3 0,-1 1-2 0,-4 2 0 15,5-1 7-15,-1 1 2 0,1 3 10 0,4 3 9 0,-1-2 3 16,-1 5-2-16,3-2 11 0,-2 3 1 16,2 3-4-16,2 4 6 0,0-2-5 0,1 0-3 15,0 4-3-15,-1 1 0 0,-5-4-9 0,4 5 2 0,-3 2-3 16,1 2-1-16,-1-1-2 0,-5 0-12 16,-1 0-22-16,-1 0-28 0,-3-4-39 0,4 4-43 15,-10-4-43-15,0-1-237 0,3-1-439 0,-6-4 194 0</inkml:trace>
        </inkml:traceGroup>
        <inkml:traceGroup>
          <inkml:annotationXML>
            <emma:emma xmlns:emma="http://www.w3.org/2003/04/emma" version="1.0">
              <emma:interpretation id="{93B818F0-6A81-410B-92A9-9AE1806129E7}" emma:medium="tactile" emma:mode="ink">
                <msink:context xmlns:msink="http://schemas.microsoft.com/ink/2010/main" type="inkWord" rotatedBoundingBox="10794,3116 13869,3086 13887,4897 10812,4926"/>
              </emma:interpretation>
            </emma:emma>
          </inkml:annotationXML>
          <inkml:trace contextRef="#ctx0" brushRef="#br0" timeOffset="85222.56">9737 3602 98 0,'0'0'130'0,"0"0"-9"0,0 0-9 0,0 0-12 15,35-9 2-15,-35 9-19 0,28-4 3 0,-9 4 2 0,7 0-15 16,-1-2 5-16,2 0-6 0,6 2 2 0,-5 0-7 16,0 0 3-16,2 0-7 0,3 0-2 0,3 0-8 15,-3 0-2-15,-2 2 0 0,2-4-6 0,7 2 4 16,-12 0-8-16,4-2-5 0,-3 4 2 0,3-2-5 16,-1 0-4-16,-3 0-2 0,4 0-1 0,-8 0 1 15,1-2-7-15,0 2 2 0,-1-3-3 0,-4 3-1 16,-3-1-1-16,1 1-2 0,-3 0-2 0,3-1-4 15,-3 1 2-15,-15 0 0 0,19 1-2 0,-7-1-2 0,-12 0 0 16,14-1-6-16,-14 1-2 0,0 0-2 16,0 0-9-16,15 1-8 0,-15-1-8 0,0 0-5 15,0 0-9-15,0 0-14 0,0 0-18 0,0 0-7 0,0 0-19 16,-39 8-14-16,30-6-153 0,-6-2-288 0,-3 0 127 16</inkml:trace>
          <inkml:trace contextRef="#ctx0" brushRef="#br0" timeOffset="85564.37">9910 3879 47 0,'12'1'164'0,"-1"2"-9"0,5-1-15 0,-1 2-2 15,4-4-17-15,5 1-5 0,4 0-7 0,-1-1-7 0,2 1-11 16,1-1-2-16,13 0-6 0,-1 0-4 0,1 0-4 16,2 0-5-16,-5 4-5 0,3-4-9 0,2 0-4 15,-5 0-4-15,0 0-9 0,-1 0-3 0,-8 4-5 16,-1-8 0-16,-3 4 0 0,-2 0-6 0,2 4-8 15,-7-4-11-15,-2 1-14 0,-2-1-6 0,-4 0-15 16,0 0-15-16,-12 0-8 0,21 0-21 0,-21 0-23 16,19-1-21-16,-11-3-148 0,-8 4-285 0,13-5 127 15</inkml:trace>
          <inkml:trace contextRef="#ctx0" brushRef="#br0" timeOffset="86270.33">11193 3624 126 0,'0'-13'192'0,"0"13"-14"15,0 0-18-15,0 0-18 0,0 0-17 0,0 0-15 16,0 0-9-16,0 0-8 0,0 0-10 0,0 0-7 16,0 0-8-16,0 0-8 0,0 0 4 0,-14 38-4 0,13-25-1 15,-1 0-3-15,-1-2-4 0,3 7-1 0,0-4-1 16,0 1-5-16,-1 0-3 0,1 8-1 16,1 0-5-16,2-7 0 0,0 4 2 0,2-1 0 0,1-3-2 15,0 2-2-15,1 0 0 0,1-3-3 0,4 1-3 16,1 5 2-16,-4-8-1 0,3 5-1 0,3-2-5 15,-2-1 1-15,7-1-4 0,-7-1-2 0,2-3 1 16,1 2 1-16,-1 1 0 0,-1-7-4 0,4 5-4 16,-3-3-3-16,2 0 3 0,0-2 0 0,1-1 1 0,1-2-1 15,-2-1-2-15,2 1-2 0,0-6 3 0,1 6 0 16,-1-6-4-16,0 2 1 0,1-3-3 16,-1-1-2-16,1 1 7 0,-4-6-2 0,8 2-3 0,-2-4-2 15,-1 1 2-15,2-3 4 0,-6-1-6 16,6-1 0-16,-7 0 2 0,4-4-2 0,-3-2 1 15,3 1-1-15,-4-2 1 0,8-5-7 0,-10 7-3 16,0-3-2-16,1-1-4 0,3-7 3 0,-6 8 2 0,3-13-4 16,-7 12-12-16,-1 1 9 0,-2 0-8 0,-1 1 9 15,-1-3-1-15,-3 2 1 0,-2 1 0 16,1-1 2-16,-5 0-2 0,-1 3 4 0,-5 1 1 0,0-3-1 16,-3 3 0-16,-3 1 0 0,0-2 3 0,0 1-8 15,-6 3 13-15,-1 0-5 0,-2 3-1 0,0-1-4 16,0 1 5-16,-1 3 0 0,1 0 3 0,0-1 0 15,-2 4-1-15,0 2 0 0,2 0-2 0,-1 1 4 16,1 3-3-16,-1 1 6 0,1 1-5 0,0 0 0 0,3 3 1 16,-1 1 2-16,6-1 2 0,-7 6-4 15,-1-3 1-15,6 3 1 0,-2 6-2 0,2-4-2 16,0 3-3-16,7-4-3 0,-1 4-8 0,-4 3-10 0,7-3-5 16,-1 4-5-16,-1 3-11 0,2-3-7 0,3 2-11 15,2-3-34-15,1 1 10 0,0-1-20 16,5 1-13-16,-2 2-159 0,0-6-306 0,6-1 135 15</inkml:trace>
          <inkml:trace contextRef="#ctx0" brushRef="#br0" timeOffset="86739.08">12650 3148 165 0,'0'0'166'0,"0"0"-10"0,0 0-2 16,0 0-4-16,-24 20-12 0,14-5-15 0,-2-2-1 15,-3 7-16-15,-3 4 4 0,0-3 0 0,-4 13-10 16,2-2-7-16,2 3-10 0,5 0-4 0,4 2-6 15,1 3-5-15,1 0-3 0,9 2-8 0,-4 4-6 16,5-7 0-16,3 4-2 0,3-2-6 0,0 1-5 16,6-2-1-16,3 1-5 0,3-4 2 0,-1-1-9 15,6-1 3-15,-4-1-6 0,4-3-8 0,0-2-19 16,3-2-24-16,-10-5-19 0,2 0-25 0,-2-3-24 16,1-1-39-16,-2 0-48 0,-6-7-145 0,1 2-355 0,-3-3 157 15</inkml:trace>
          <inkml:trace contextRef="#ctx0" brushRef="#br0" timeOffset="96807.35">9861 2531 125 0,'0'0'142'0,"6"-6"-14"16,-6 6 0-16,9-7-14 0,-9 7-6 0,9-11-12 0,-3 8-1 16,-6 3-8-16,9-7-4 0,-9 7-5 0,12-9-3 15,-8 4-3-15,-4 5-7 0,9-5-4 0,-9 5 0 16,11-10-1-16,-11 10 0 0,9-5-4 0,-9 5-7 16,7-8-4-16,3 5-3 0,-10 3-3 0,14-4 0 15,-14 4-6-15,10-4-8 0,-10 4 3 0,12-3-4 16,-12 3-1-16,12-4-1 0,-12 4-3 0,14-5-3 15,-14 5 0-15,13-1-4 0,-13 1 1 0,12-1 0 16,-12 1-2-16,13-4 2 0,-13 4-3 0,0 0 0 16,17 5-2-16,-17-5-2 0,13 1-1 0,-13-1 0 15,0 0-7-15,14 5 10 0,-14-5-3 0,12 5-3 16,-12-5 2-16,7 5 0 0,-7-5-1 0,10 7-1 0,-10-7-3 16,5 7 2-16,-5-7 0 0,4 7-1 15,-4-7 5-15,5 10 1 0,-5-10-6 0,3 8 5 0,1 2 9 16,-4-10-1-16,0 0-1 0,0 16-2 0,0-16 3 15,-4 13 2-15,4-13-2 0,-2 14-1 0,1-4 5 16,1-10 1-16,-5 18 3 0,1-7-1 0,1-2-1 16,-2 2 2-16,1 0 1 0,-3 2 0 0,4-2 1 15,0-2-5-15,-2-1 2 0,-1 2-4 0,3 0 0 16,-3 1-1-16,0 3-3 0,-1-7 1 0,4 3 1 16,-5 1-3-16,-1 0 1 0,6-3 0 0,0 2-3 15,-1-3 2-15,4-7-2 0,-6 15 2 0,1-6-4 0,5-9-1 16,-4 13 1-16,0-6 2 0,4-7 0 0,-3 13-4 15,-2-4-1-15,5-9 0 0,-3 13-1 0,3-13 1 16,-3 14-1-16,3-14 3 0,-1 11 2 0,1-11-3 16,-2 13 1-16,2-13-1 0,-3 12 3 0,3-12 2 15,0 0 0-15,3 16 1 0,-3-16 2 0,2 8-3 16,-2-8-2-16,0 0 1 0,1 10-1 0,-1-10 3 16,0 0 0-16,3 11 5 0,-3-11 0 0,0 0 0 15,0 0 1-15,8 7-5 0,-8-7 1 0,3 6-3 16,-3-6 0-16,11 5-1 0,-11-5-2 0,12 7-1 15,-6-1-1-15,3-2-17 0,-9-4-27 0,14 8-25 16,-7-2-32-16,-1-1-23 0,2 0-34 0,-2 2-33 16,-6-7-217-16,9 7-436 0,-9-7 193 0</inkml:trace>
          <inkml:trace contextRef="#ctx0" brushRef="#br0" timeOffset="97183.17">10055 3296 49 0,'0'0'184'0,"0"0"-11"0,0 0-12 15,0 0-10-15,10 2-7 0,-10-2-4 0,0 0-2 16,0 0-9-16,0 0-3 0,0 0-4 0,0 0 2 15,0 0-3-15,0 0 3 0,12 1-3 0,-12-1 2 16,0 0-7-16,0 0-4 0,0 0-10 0,0 0-1 16,0 0-3-16,0 0-4 0,0 0-4 0,0 0 0 0,0 0-8 15,0 0 1-15,0 0-8 0,0 0-2 16,0 0-4-16,0 0-8 0,0 0-8 0,-4-26-2 16,4 26-2-16,0 0-2 0,0 0-7 0,0 0-4 0,0 0-6 15,0 0-1-15,3-9-6 0,-3 9-4 0,0 0-10 16,0 0-11-16,0 0-22 0,0 0-1 0,0 0-18 15,0 0-14-15,0 0-18 0,0 0-21 0,0 0-28 16,0 0-41-16,0 0-52 0,0 0-71 0,-17 27-153 16,17-27-478-16,0 0 211 0</inkml:trace>
        </inkml:traceGroup>
        <inkml:traceGroup>
          <inkml:annotationXML>
            <emma:emma xmlns:emma="http://www.w3.org/2003/04/emma" version="1.0">
              <emma:interpretation id="{5698E1B8-E7C7-4489-A603-5A2CFD6AB8F2}" emma:medium="tactile" emma:mode="ink">
                <msink:context xmlns:msink="http://schemas.microsoft.com/ink/2010/main" type="inkWord" rotatedBoundingBox="14314,3294 16757,3270 16770,4585 14326,4608"/>
              </emma:interpretation>
            </emma:emma>
          </inkml:annotationXML>
          <inkml:trace contextRef="#ctx0" brushRef="#br0" timeOffset="89817.4">13254 3525 70 0,'0'0'181'0,"0"0"-14"0,0 0-10 16,0 0-20-16,0 0-13 0,0 0-14 0,0 0-5 15,0 0-9-15,15-6-8 0,-15 6-9 16,0 0-3-16,0 0-11 0,0 0 0 0,0 0-10 0,21 17-4 16,-17-13-6-16,-4-4 2 0,8 9-14 0,-4 0 12 15,-1-2-8-15,2 0 1 0,-5-7-3 0,3 21-4 16,1-11 3-16,-2-2-5 0,2 8-5 0,-1-2 2 16,1 0-1-16,-4-3-3 0,0-11-2 0,5 20-4 15,-2-13 2-15,-3 4-2 0,0-11-1 0,6 18-4 16,-5-8-1-16,4-3 2 0,-5-7 0 0,4 14-3 15,-4-14 1-15,2 13-2 0,-1-5-1 0,-1-8-2 16,5 7 4-16,-5-7-2 0,0 0 1 0,3 14-8 0,-3-14 4 16,0 0-1-16,0 0 0 0,3 11-1 0,-3-11 1 15,0 0 0-15,0 0-3 0,3 6 5 0,-3-6-2 16,0 0 2-16,0 0 0 0,0 0 0 0,0 0 4 16,0 0-4-16,0 0 0 0,0 0-3 0,0 0-2 15,0 0 5-15,0 0 0 0,0 0-3 0,0 0 4 16,0 0-6-16,0 0 0 0,10-26 2 0,-10 26 2 15,3-11-3-15,-3 11-3 0,5-11 2 0,-5 11-3 16,6-16-6-16,-5 8 5 0,2-3 0 0,3-1 0 0,-3 3-2 16,0-2 3-16,1-2-2 0,-1 2-4 15,2 4 1-15,2-4-4 0,1-2 0 0,-2 2 8 16,-2-2-5-16,2 2 3 0,-1 0-2 0,1 2 4 0,4-2-11 16,-1 0 11-16,-3-1-4 0,1 0 6 0,1 7-2 15,-2-5 2-15,1 2-1 0,4-3-3 0,2 3 5 16,-1-3 0-16,-3 6-1 0,3-3 3 0,0 0-4 15,-2 1-2-15,1 3 2 0,2-3 1 0,1 1-1 16,-1-2 2-16,-4 5 2 0,3-1-5 0,1-2-7 16,-2 3 11-16,-1-1 2 0,7-1-4 0,-8 3 2 15,3-3-1-15,1 4 3 0,-1 0-1 0,-12 1-3 16,16-4-7-16,-4 4 4 0,-12 0 3 0,20-4 4 16,-20 4-6-16,13-1 3 0,-13 1 1 0,13 1-3 15,-13-1 2-15,12 4-4 0,-12-4 8 0,11 7 0 16,-7 2 0-16,1-3-3 0,-2 3 9 0,-3-9-1 15,4 17 1-15,-2-6 4 0,-2 3 1 0,0-1-3 0,-2 5 3 16,2-3-4-16,-3 2 5 0,3-1 2 16,-3 6-1-16,2-4 5 0,-2-1-3 0,1 6-3 0,1-7 6 15,1 8-2-15,-3 0-4 0,6-9 1 0,-2 5 1 16,1-4 1-16,2 3-2 0,-2-3-1 0,4 2 1 16,1-5-2-16,-1 0-3 0,2 1 6 0,-1-3 0 15,4-1-4-15,-3 0 1 0,4 0 1 0,0-3-3 16,-3-1-5-16,2-1 3 0,-2 0 1 0,1-3-2 15,1 2-1-15,-1 0-4 0,-1-2-11 0,-9-2-16 16,19 1-20-16,-19-1-21 0,15 0-17 0,-15 0-25 16,14-7-30-16,-5 2-47 0,-9 5-156 0,9-17-367 15,-3 7 164-15</inkml:trace>
          <inkml:trace contextRef="#ctx0" brushRef="#br0" timeOffset="90762.48">13979 2615 59 0,'0'0'146'0,"0"0"6"16,0 0-3-16,0 0-10 0,0 0-12 0,0 0-3 16,0 0-8-16,0 0-12 0,0 0 2 0,0 0-8 0,0 0-4 15,0 0-8-15,0 0-1 0,0 0-12 0,0 0-3 16,0 0-3-16,0 0-11 0,0 0-1 0,0 0-4 16,0-15-4-16,0 15-4 0,0 0-5 0,0 0-8 15,0 0-3-15,0 0-4 0,0 0-5 0,0 0-2 16,0 0 1-16,0 0 1 0,0 0-3 0,0 0 7 15,0 0-5-15,-6 35 6 0,6-35-2 0,-2 18 0 16,2-11-1-16,0-7 0 0,0 25 2 0,-1-14 1 16,1 4 1-16,-3-3-3 0,3 3 3 0,0-5-4 15,-2 6 3-15,2-3-3 0,0 3-2 0,2-2 1 0,1 0 0 16,-2 1-1-16,-1-2 1 0,5 1-2 0,-4 1 0 16,-1-2-3-16,5 1 0 0,-5 1 1 15,1-1-2-15,1-1-1 0,-1 1 3 0,2-4-5 0,0 1-2 16,0-1 3-16,-1-2-2 0,-1 3 0 0,4-2-1 15,-5-9 3-15,6 17-5 0,-5-12 1 16,-1-5 1-16,2 9-1 0,-2-9-1 0,1 11-1 0,-1-11 1 16,0 0-1-16,3 11-2 0,-3-11-3 0,0 0 4 15,0 0 0-15,0 0 0 0,0 0 0 0,3 8-2 16,-3-8 3-16,0 0-4 0,0 0-4 0,0 0-13 16,0 0-12-16,0 0-14 0,0 0-13 0,-2 16-26 15,2-16-16-15,0 0-21 0,0 0-23 0,0 0-30 16,0 0-192-16,0 0-391 0,0 0 173 0</inkml:trace>
          <inkml:trace contextRef="#ctx0" brushRef="#br0" timeOffset="93438.44">14350 2900 113 0,'0'0'146'0,"0"0"-14"0,0 0-14 0,0 0-2 15,0 0-7-15,0 0-3 0,0 0-16 0,0 0 3 16,0 0-6-16,0 0-1 0,0 0-4 0,0 0 0 16,0 0-10-16,0 0 0 0,0 0-3 0,0 0-6 15,0 0-4-15,0 0 0 0,0 0-11 0,0 0-1 16,0 0-7-16,0 0-2 0,0 0-5 0,0 0-2 16,0 0-5-16,0 0-2 0,0 0-2 0,0 0-2 0,0 0 1 15,0 0 1-15,0 0-1 0,0 0-1 0,0 0 0 16,33-9-7-16,-23 10 6 0,7-1 0 15,1 2-2-15,-2 0-5 0,3 0-2 0,11 0 0 0,-3-1 0 16,3 2 1 0,1-2-5-16,-2-1 2 0,-3 0-2 0,1 0 3 0,3 2-1 0,0 0-2 0,-5 0-1 15,1 1 0-15,-8-3 2 0,-5 0-5 0,2 1-2 16,-15-1 5-16,15 1-3 0,-5-1 3 0,-10 0-3 16,14 3 0-16,-14-3-1 0,0 0-1 0,0 0-8 0,0 0-1 15,0 0-4-15,0 0 0 0,0 0-11 16,0 0-8-16,0 0-6 0,0 0-2 0,0 0-8 15,0 0-11-15,0 0-5 0,0 0 7 0,0 0-15 0,0 0-3 16,0 0-15-16,0 0-5 0,0 0-10 0,0 0-35 16,0 0-95-16,0 0-253 0,0 0 112 15</inkml:trace>
          <inkml:trace contextRef="#ctx0" brushRef="#br0" timeOffset="94372.86">15489 2790 19 0,'0'0'164'0,"8"-6"-15"0,-8 6-8 15,0 0-6-15,0 0-13 0,0 0-8 0,0 0-10 16,0 0-6-16,0 0-14 0,0 0-9 0,0 0-6 15,0 0-3-15,0 0-2 0,-27-5-12 0,27 5 5 16,-19 4 2-16,4-2-7 0,1-1 2 0,-4 3-4 0,-1 1-2 16,3 0-5-16,-2 2 0 0,0-3-5 15,0 4-3-15,0-1-2 0,-1-1-3 0,5 0-1 16,-4 1-2-16,3 0-3 0,7-2-2 0,-4 1-2 0,1 1-3 16,4 3-2-16,-2-6-4 0,3 4 2 15,0 0 1-15,1 1-2 0,5-9-5 0,-4 11 3 16,4-11 0-16,-3 16-3 0,3-16 2 0,0 15 0 0,0-15-3 15,6 11 0-15,1-4 0 0,-1-1-3 0,5-1 2 16,2 0-2-16,1-1-2 0,0 2 1 0,4-2 4 16,2 1 0-16,-2-3-3 0,1 2 0 0,6-3-1 15,1 1 4-15,-7 0 0 0,1 0-4 0,0-2 1 16,-3 0-3-16,2 1 0 0,-2-1 3 0,-1-1-3 0,-3 1 2 16,-13 0 3-16,23-2-1 0,-16 4 1 15,-7-2-5-15,14 0 6 0,-14 0-12 0,0 0 6 16,13 0 3-16,-13 0-3 0,0 0 2 0,0 0 2 0,0 0-12 15,0 0 10-15,0 0-3 0,0 0-1 0,0 0 4 16,0 0-4-16,0 0 5 0,-40 3 0 16,26 1-3-16,1-1-1 0,-5 1 0 0,3 2 6 0,-4 1-1 15,2-1 0-15,1 1 4 0,-2 1-2 0,2 0-1 16,-2 0 0-16,0 1-1 0,3 0 2 0,2-1 0 16,-2 2-1-16,1-4-4 0,4 3 4 0,1-3-1 15,1 2 0-15,2-1 0 0,0-1-2 0,6-6 2 16,-6 9 3-16,6-9 1 0,-4 11-3 0,4-11 0 15,0 0-1-15,6 15-1 0,-6-15 0 0,13 9 1 16,-2-7 1-16,1 3 0 0,-2-5-1 0,7 4-2 16,2-3-2-16,5 2 2 0,3-2 2 0,-2-1-4 15,2 3 2-15,-8-3 1 0,10 0-8 0,-4 3-7 16,0-6-8-16,2 6-24 0,-7-3-1 0,0-3-12 16,-2 3-8-16,-1-3-16 0,1 0-21 0,-3 2-15 15,1 0-31-15,-7-2-152 0,0 1-325 0,1-4 144 0</inkml:trace>
        </inkml:traceGroup>
        <inkml:traceGroup>
          <inkml:annotationXML>
            <emma:emma xmlns:emma="http://www.w3.org/2003/04/emma" version="1.0">
              <emma:interpretation id="{A2A2AA2F-5686-41FA-A9B7-F67F435773EE}" emma:medium="tactile" emma:mode="ink">
                <msink:context xmlns:msink="http://schemas.microsoft.com/ink/2010/main" type="inkWord" rotatedBoundingBox="17374,3463 17873,3458 17884,4585 17384,4590"/>
              </emma:interpretation>
            </emma:emma>
          </inkml:annotationXML>
          <inkml:trace contextRef="#ctx0" brushRef="#br0" timeOffset="99918.13">16311 2784 93 0,'0'0'130'0,"-6"-8"-12"15,6 8-1-15,0 0-15 0,0 0-3 16,0 0-7-16,0 0 0 0,0 0-4 0,0 0-9 16,0 0-14-16,0 0 3 0,0 0-5 0,0 0-2 0,0 0 1 15,0 0-4-15,0 0-7 0,0 0 1 0,0 0 1 16,0 0-7-16,0 0-5 0,0 0-2 0,0 0 3 16,0 0-5-16,0 0-5 0,0 0-3 0,0 0 0 15,0 0-7-15,0 0-1 0,0 0-5 0,0 0 0 16,0 0 2-16,0 0-1 0,0 0 3 0,0 0-1 15,0 0 0-15,0 0-3 0,0 0 3 0,29 19 3 16,-22-17 2-16,-7-2-3 0,16 10-3 0,-5-7 2 16,2 3 2-16,2-1-2 0,0 2 1 0,2 1-2 0,-1-2 0 15,6 8-5-15,2-7 4 0,-7 3-3 0,5 0-3 16,-7-1-4-16,0 3 2 0,9-1 0 0,-9 3 1 16,4-1-2-16,-6-1-2 0,1 2-5 15,4 2 5-15,-2 2-4 0,-5-5 3 0,-2 3-5 0,2-1 3 16,-2 0-1-16,2 0 2 0,-2 2-2 0,-3 1-2 15,3-2 2-15,0 6 0 0,-5-4-1 0,2-2-2 16,3 6 6-16,-2-1-6 0,-4 0 1 0,2-3 0 16,1 5-1-16,-5-2 1 0,4 3 2 0,-5-2 1 15,0-4 4-15,3 6-1 0,-3-6-3 0,0 6 3 16,0-3-2-16,0-4 4 0,-2 7 3 0,-2 0 1 16,1-1 8-16,-3-2-3 0,-2-1 6 0,1 4-1 15,-3 0 4-15,1-5-1 0,-3 4 2 0,1-9 0 16,1 7 3-16,-1-7 0 0,2 1-2 0,2-2-2 15,-3 1-1-15,2-3 0 0,4 0-5 0,-1-4-3 16,-1 4 0-16,0-3 0 0,6-8-2 0,-7 12-1 16,2-5 2-16,5-7-3 0,-6 10-4 0,6-10 3 0,0 0-4 15,-3 7 0-15,3-7 2 0,0 0-4 0,-4 10 2 16,4-10-4-16,0 0 3 0,0 0-4 0,0 0 4 16,-2 11-2-16,2-11 1 0,0 0-3 0,0 0 4 15,0 0-5-15,0 0-12 0,0 0-14 0,0 0-10 16,-3 14-16-16,3-14-18 0,0 0-19 0,0 0-27 15,-1 11-20-15,1-11-25 0,0 0-21 0,0 0-198 16,0 0-407-16,0 0 180 0</inkml:trace>
        </inkml:traceGroup>
        <inkml:traceGroup>
          <inkml:annotationXML>
            <emma:emma xmlns:emma="http://www.w3.org/2003/04/emma" version="1.0">
              <emma:interpretation id="{57FD5B8E-1F93-4B9A-8DE2-5DA38E1C2635}" emma:medium="tactile" emma:mode="ink">
                <msink:context xmlns:msink="http://schemas.microsoft.com/ink/2010/main" type="inkWord" rotatedBoundingBox="18958,3547 20432,3533 20442,4575 18968,4589"/>
              </emma:interpretation>
            </emma:emma>
          </inkml:annotationXML>
          <inkml:trace contextRef="#ctx0" brushRef="#br0" timeOffset="100641.3">18195 3097 200 0,'9'-11'189'15,"1"1"-7"-15,-2 0-13 0,1-1-12 0,1 2-15 16,-2-4-10-16,-2 4-5 0,-1-2-8 0,3-2-14 0,-5 2-7 16,0 2-6-16,1-6-6 0,-1 7-9 0,-3 8-10 15,3-17-4-15,-3 17-10 0,-6-20 0 0,5 12-10 16,1 8-5-16,-8-18-2 0,1 12-4 0,0-2-4 16,-5 4 0-16,-2-3-4 0,2 3-4 0,-1 2-4 15,13 2 3-15,-27-3-9 0,12 1 4 0,3 4-4 16,-3 3-1-16,2-1 7 0,-1 1-7 0,1 1-3 15,1 3 0-15,0 0 1 0,0 2-4 0,5-1 6 16,-1 4-1-16,-1 0 4 0,3 4-5 0,2 1 3 0,1-3 0 16,0 7-8-16,1 0 11 0,4-1 1 0,-2 1 0 15,3 1-3-15,1-1 4 0,1 0 2 16,2-1 3-16,1 0 2 0,1 2 0 0,0 0-2 0,0 1 3 16,1 0-1-16,-3-1 1 0,1-3-4 0,-1 2 0 15,-1-1-3-15,0-5-2 0,0 1-1 16,0 6 0-16,0-1 3 0,-3-7-3 0,2 7 1 15,-2-4-5-15,1-1 0 0,-2-1-1 0,-2 0 1 0,4 5 0 16,-2-5-2-16,-2-3 2 0,0 3-2 0,0 0 1 16,0-3-1-16,1 2-1 0,-1-3 3 0,0 4-7 15,5-4 7-15,-5-1-4 0,0 5 4 0,0-7-6 16,0 4 2-16,0-14-6 0,1 18-9 0,-1-8-13 16,3 0-8-16,-3-10-13 0,3 16-15 0,0-8-19 15,-3-8-11-15,1 18-12 0,-1-18-26 0,6 12-25 16,-6-12-31-16,2 10-175 0,-2-10-389 0,0 0 172 15</inkml:trace>
          <inkml:trace contextRef="#ctx0" brushRef="#br0" timeOffset="101123.46">17897 3596 36 0,'10'0'151'15,"8"0"-8"-15,1 0-4 0,2 0-6 0,5 4-7 16,5-2-7-16,-3 2-9 0,4-3 0 0,0 3-9 16,-5 3-8-16,2-1 0 0,2-1-11 0,-3 3-5 15,3-3-6-15,-4-2-5 0,-3 4-7 0,3 3-1 16,-2-5-3-16,-5-1-2 0,-1-2-3 0,1 1 2 15,-3 1-5-15,1 2-4 0,2-2 3 0,-1-3-11 16,1-1 4-16,-6 2-2 0,4-2-3 0,0-2-1 16,-3 4-4-16,3-2 4 0,-3-6-6 0,-2 6 4 0,-1-1-2 15,-1-2 1-15,2-4-3 0,-2 4 3 16,-2-1-4-16,1-3 1 0,-3 4-4 0,-7 3-3 16,14-15 0-16,-8 8 1 0,-3-1-5 0,-3 8 3 0,4-23-4 15,-4 12-4-15,-1-4-1 0,-5 3-1 0,-2 2-2 16,1 0 1-16,-4-1-5 0,0-1 2 15,-3 1-2-15,-1 2 0 0,-6-2 0 0,6 2 0 0,-10 0-3 16,1 3 1-16,-3-4-2 0,1 7 2 0,0-1-2 16,2 3 6-16,-1-1-5 0,6 2 0 0,-2 2-2 15,1-2-1-15,2 4 0 0,3-3-17 0,1 5-8 16,0-2-10-16,1 3-11 0,2-4-22 0,5 5-10 16,-1-2-9-16,2 4-10 0,2-2-36 0,3-8-20 15,0 0-179-15,9 21-362 0,-1-14 160 0</inkml:trace>
          <inkml:trace contextRef="#ctx0" brushRef="#br0" timeOffset="101487.34">18906 3556 183 0,'12'-3'199'0,"-12"3"-16"16,0 0-21-16,0 0-19 0,14-4-10 15,-14 4-17-15,0 0-12 0,0 0-11 0,13 5-10 16,-13-5-7-16,0 0-6 0,9 11-9 0,-5-7-3 0,-4-4-11 16,6 11-4-16,-6-11-3 0,6 13-1 0,-3-10-8 15,-3-3-3-15,5 11-2 0,-5-11-2 0,3 11-4 16,-3-11-1-16,4 7 2 0,-4-7-3 0,0 0-1 16,0 0 3-16,3 12 14 0,-3-12 13 0,0 0 6 15,0 0-4-15,0 0-2 0,0 0-1 0,0 0-3 16,0 0 2-16,0 0-5 0,0 0-2 0,5-34 2 15,-1 26 2-15,-1-2-5 0,2 3-3 0,2-7-6 16,2 1-2-16,5 2-1 0,-3-3-3 0,3 0-2 16,7 0-5-16,-5 3 1 0,5-1-5 0,-2 4 1 15,4-2-9-15,-5 2-8 0,1 3-15 0,0 0-18 16,-2-1-21-16,-1 1-21 0,1 5-19 0,1 0-18 16,-2 0-30-16,0 0-35 0,-1 0-166 0,3 0-376 0,2-3 167 15</inkml:trace>
        </inkml:traceGroup>
        <inkml:traceGroup>
          <inkml:annotationXML>
            <emma:emma xmlns:emma="http://www.w3.org/2003/04/emma" version="1.0">
              <emma:interpretation id="{559C0B04-AE9F-4026-85B8-2E1BD8E848F3}" emma:medium="tactile" emma:mode="ink">
                <msink:context xmlns:msink="http://schemas.microsoft.com/ink/2010/main" type="inkWord" rotatedBoundingBox="21073,3960 23533,3936 23537,4413 21077,4437"/>
              </emma:interpretation>
            </emma:emma>
          </inkml:annotationXML>
          <inkml:trace contextRef="#ctx0" brushRef="#br0" timeOffset="102312.33">20093 3278 118 0,'-19'-5'188'0,"19"5"-16"0,-15 2-13 0,15-2-20 16,-16 0-12-16,16 0-12 0,-11 8-13 0,11-8-6 16,-12 6-13-16,12-6-9 0,-6 11-6 0,6-11-6 15,-6 13-8-15,6-13-1 0,-3 12-6 0,3-12-4 16,0 19-3-16,0-19-4 0,5 15-3 0,-1-8-2 15,1 3-7-15,-2 0 4 0,4 1 2 0,2 0-10 16,-4-4 7-16,7 6-6 0,-2-2-3 0,-1 0 2 16,3 3-1-16,-3-3-1 0,4 1 1 0,-1 0-3 0,2-2-2 15,-1 4 4-15,-1 0-3 0,1-3-1 0,1 1 1 16,-7-1-4-16,5 0-1 0,-3 2 1 0,2-2 2 16,-4 0-4-16,1-1 0 0,-4 0 1 0,0-3-4 15,1 4 0-15,-5-11 1 0,4 17 0 0,-4-6 0 16,0-11 1-16,-6 14-1 0,-1-7 1 0,-2 0 0 15,0-3 0-15,-6 3-1 0,3-5 1 0,-1 3-1 16,-2-1-5-16,-1-2 4 0,1 3-3 0,3-2 0 16,-2-2-1-16,14-1 2 0,-21 2-5 0,21-2 0 0,-15 2 0 15,15-2-3-15,-11 2-4 0,11-2-9 16,0 0-7-16,0 0-7 0,0 0 2 0,0 0-1 16,0 0-7-16,0 0 2 0,0 0 1 0,0 0-5 15,35-15 2-15,-18 13 3 0,-2 2 1 0,3-1 8 0,1-2 1 16,-1 2 2-16,1-2 5 0,1 0 3 0,0-1-9 15,0 4 18-15,-1-1 6 0,2 1 9 16,-1 1 6-16,2-4 1 0,-4 1 7 0,4 0 4 0,-2 2 0 16,3-3 1-16,-3 6-4 0,-2-6 3 0,3 3 5 15,-2 3-2-15,6-6 0 0,-1 6-3 0,-4-3 1 16,-1 3 3-16,8-6-5 0,-8 5 0 0,-1-2-1 16,9-2-3-16,-8-1-2 0,-2 6 0 0,-1-6-1 15,-1 3-3-15,-2-4 3 0,2 4-2 0,-3 0 3 16,-12 0-5-16,20-7 4 0,-11 1-3 0,-9 6-5 15,16-8 3-15,-8 0 1 0,-3 0-5 0,1 0 2 16,0 0-1-16,-1-1-5 0,-2-2 1 0,-3 11-1 16,-3-21 0-16,0 11-5 0,-3-3-3 0,-2 4 2 0,3-4 1 15,-4 2 1-15,-3 2-3 0,0 0 1 16,-2 2-5-16,-1 0 4 0,-1-1-1 0,0 1 0 16,-2 5 1-16,-2-2 3 0,1 2-7 0,0 1-3 15,-5-2 7-15,4 2-3 0,-1 1-1 0,2 1-4 16,1 3 0-16,-1-2-9 0,2-2-9 0,1 5-3 15,4-4-8-15,3 1-9 0,-3 3-10 0,3-1-13 16,9-4-16-16,-13 8-8 0,7-4-18 0,6-4-17 0,-11 8-24 16,11-8-140-16,0 0-317 0,-3 10 140 0</inkml:trace>
          <inkml:trace contextRef="#ctx0" brushRef="#br0" timeOffset="103420.6">21043 3505 155 0,'0'0'199'0,"0"0"-13"0,14-4-12 0,-14 4-16 16,0 0-16-16,0 0-12 0,13 0-13 0,-13 0-8 15,0 0-9-15,14 6-8 0,-14-6-13 0,6 7-3 16,-6-7-6-16,7 11-2 0,-2-6 4 0,-5-5-3 16,6 10-6-16,-3-2-4 0,-3-8-3 0,4 16-9 0,0-11-2 15,-1 5 1-15,-1-2-8 0,2 1-4 0,-2 2-5 16,-2-11-1-16,4 13-2 0,-4-13-3 0,3 17-3 16,-3-17 2-16,5 12-2 0,-4-2-3 0,-1-10-6 15,5 14 5-15,-5-14-8 0,1 13 4 0,1-6-4 16,-2-7 6-16,0 0-3 0,4 13-5 0,-4-13 3 15,0 0 1-15,0 0 0 0,6 9-2 0,-6-9-2 16,0 0 0-16,0 0 4 0,5 9-1 0,-5-9-1 16,0 0 1-16,0 0-1 0,0 0 0 0,0 0-3 15,0 0 4-15,0 0-6 0,21-20 3 0,-21 20-4 16,7-13 3-16,-1 6-7 0,0-2 1 0,1-4-3 16,-1 3-1-16,2-1-4 0,-1 1 0 0,2-3 0 15,2 2-4-15,1 0 1 0,-3-3 4 0,1 1-1 16,-1 4 4-16,3-2-4 0,-5 2 2 0,2 2-4 15,-1 0 8-15,1 0-2 0,-5 0 2 0,5 2 0 16,-9 5 1-16,9-6-3 0,-9 6 2 0,8-10-3 16,-8 10-2-16,0 0 5 0,7-4-2 0,-7 4 1 0,0 0 1 15,0 0-1-15,13 0 2 0,-13 0-2 0,0 0 0 16,12 11 0-16,-12-11-4 0,6 11 6 0,-6-11 0 16,5 10 2-16,-2-3 0 0,-3-7 3 0,6 15-3 15,-2-7 1-15,-4-8-2 0,6 15 2 0,-3-8 1 16,2 1 1-16,-5-8-4 0,6 16 2 0,-3-9 2 15,1-2-1-15,-4-5 2 0,7 11-2 0,-4-5 2 16,-3-6 0-16,9 7-1 0,-9-7 1 0,9 6-2 16,-9-6 3-16,11 5 2 0,-11-5-3 0,10 2 3 15,1-1-4-15,-11-1 0 0,0 0-1 0,21-4 0 16,-21 4 1-16,14-7 0 0,-3 2 2 0,-2 1-3 16,3-7 0-16,-3 7 0 0,1 1-2 0,2-8 2 15,-1 2-1-15,-1 0-2 0,3 0-4 0,-4 0 5 16,2 0-3-16,-2 1-4 0,1-2 6 0,-2 6-2 15,-2-2 0-15,1-1-2 0,-7 7 1 0,11-9 5 16,-6 3-4-16,-5 6 0 0,0 0 0 0,11-6-3 16,-11 6 3-16,0 0-7 0,6-7 6 0,-6 7 0 0,0 0-1 15,0 0 1-15,0 0 3 0,0 0-2 0,0 0-1 16,13 18 0-16,-7-13 0 0,-6-5 6 0,8 12-2 16,-7-6 0-16,-1-6 0 0,12 9 0 0,-6-4 3 15,-1 1 0-15,5 1-1 0,-2-2 0 0,5-1-1 16,2 2-1-16,1 2 0 0,4-7 0 0,-1 1 0 15,-3 1 6-15,4 1-4 0,1-4-2 0,4 0 1 16,3 0 2-16,-4 0-3 0,-3-2 1 0,-1 0 2 16,6-1-2-16,-8-1 0 0,2-3 0 0,-2 0 0 15,-1-1 3-15,-3 0-1 0,4-3 1 0,-5 3-4 16,-2-3 1-16,1 0 1 0,-2-1-7 0,-7 5 3 16,4-5-2-16,-7 6-5 0,3-11 2 0,-3 17-4 15,-4-14 0-15,-2 3 1 0,-6 2 1 0,-1 4 0 16,2-1 4-16,-5 1 0 0,1 3-1 0,0-2 1 15,-1 4 2-15,-1 0-5 0,-1 4 4 0,2-3-4 16,-1 5 0-16,3-1 2 0,0 0 2 0,1 2-3 16,-1 1 1-16,7-2 1 0,1 1 1 0,0 3-9 0,1 1 12 15,2-2 0-15,3-9-1 0,0 22-3 0,6-11 4 16,2 2 2-16,1-2 0 0,7-1-1 16,-1 3 0-16,12 0 0 0,-2 0 4 0,1 1-2 0,11-3 1 15,-7-1 1-15,-2-3-1 0,-1 0-9 0,0 0 7 16,0-1 2-16,-1-1-6 0,-6 1-15 0,-1-2-15 15,1-4-23-15,-2 1-23 0,-4-1-25 0,1-1-49 16,-4-2-185-16,-11 3-364 0,21-4 162 0</inkml:trace>
        </inkml:traceGroup>
        <inkml:traceGroup>
          <inkml:annotationXML>
            <emma:emma xmlns:emma="http://www.w3.org/2003/04/emma" version="1.0">
              <emma:interpretation id="{D269D803-4FC1-487C-97CC-60202578E690}" emma:medium="tactile" emma:mode="ink">
                <msink:context xmlns:msink="http://schemas.microsoft.com/ink/2010/main" type="inkWord" rotatedBoundingBox="24924,3881 26861,3862 26867,4431 24930,4450"/>
              </emma:interpretation>
            </emma:emma>
          </inkml:annotationXML>
          <inkml:trace contextRef="#ctx0" brushRef="#br0" timeOffset="105334.28">24211 3252 90 0,'-13'-1'170'0,"13"1"-6"0,-20-4-7 15,11 0-9-15,9 4-5 0,-27 0-13 0,13 0-5 0,0 4-6 16,-2-4-11-16,-1 0-4 0,2 4-3 0,-2-2-10 16,2 1-6-16,-2-1-8 0,2 1-6 0,2 1-8 15,-2-2-9-15,3 2-4 0,3-2-5 0,-1 3-5 16,1 0-2-16,9-5-4 0,-15 6 0 0,6 0-8 15,9-6 0-15,-6 8-2 0,1-2-4 0,5-6-1 16,-3 11-2-16,3-11-1 0,0 0 1 0,11 20-2 16,-5-15-1-16,4 5 1 0,4-4-2 0,2-1-4 15,0 1 2-15,10 2-2 0,-1-1 2 0,-8-1-3 16,2-2-2-16,0 2 0 0,1-1-1 0,-1-3-3 0,-5 2 2 16,-1-3-4-16,-3 2 0 0,-1-2 3 0,-9-1-5 15,15 3 1-15,-15-3-2 0,0 0 2 16,14 0-1-16,-14 0-8 0,0 0 5 0,0 0 4 15,0 0 0-15,0 0 1 0,-48-3 3 0,29 2-5 16,-2 2 1-16,-5 1-1 0,7 2 4 0,-8-1-5 16,3 2 6-16,0-3-3 0,5 7 2 0,0-4 1 0,-1-1 1 15,5 3-2-15,2 3 0 0,0-4-2 0,5 3-1 16,2-3 3-16,3 2 1 0,-3 2-1 0,6-10 2 16,0 20 1-16,3-11 0 0,8 2-1 0,-2 1 3 15,5-4-3-15,9 6 2 0,1-2-3 0,0-4 1 16,2 0-1-16,3-1 1 0,2 0-1 0,-3-1-1 15,5 1 1-15,-7-4 0 0,0 1-4 0,1-1-6 16,-3 1-8-16,-8-5-10 0,2 2-9 0,-3-2-8 16,-1-1-18-16,-4-2-15 0,1 1-12 0,-4-1-40 15,3-3-4-15,-2 1-53 0,-2-1-117 0,1-4-325 16,-1 6 144-16</inkml:trace>
          <inkml:trace contextRef="#ctx0" brushRef="#br0" timeOffset="105872.49">24603 3188 85 0,'0'0'151'0,"0"0"-9"0,0 0-16 15,0 0-13-15,-16-1-11 0,16 1-10 0,0 0-7 16,0 0-7-16,0 0-3 0,0 0-7 0,0 0 1 16,0 0-8-16,0 0 1 0,0 0-5 0,0 0 6 0,0 0-7 15,19 22 3-15,-8-16-3 0,-2-2-2 16,1 3-8-16,4-3 3 0,-5 2-5 0,7 1-4 15,3 2 1-15,-2-3-1 0,-1 3 1 0,6 2 1 16,-1 0-1-16,-6-2-2 0,5-1-6 0,-7 1 1 16,6 0-5-16,-5 0-3 0,4-1-4 0,-5 1 0 0,1-3-2 15,-2 4-3-15,-2-5-1 0,-1 1-1 0,-2 3-1 16,1-3-5-16,-2-1 2 0,-6-5-1 16,10 11-2-16,-4-5-1 0,-6-6-1 0,12 14 0 15,-10-10-4-15,-2-4 3 0,4 12 3 0,-4-12-1 0,0 9 7 16,0-9 3-16,0 17-4 0,0-17 1 0,-6 15 4 15,0-9-4-15,0 4 7 0,-1 0-4 0,1-2-3 16,-2 3 0-16,-4 0 2 0,8 2-6 0,-8-2 0 16,0 0 1-16,-1 0 1 0,-1 2-4 0,1-2-4 15,-2 2 2-15,1 1-6 0,1-1-13 0,0-2-16 16,1 2-14-16,-2-1-7 0,2 2-17 0,5-7-9 16,-4 2-23-16,6 2-21 0,-3 0-7 0,4-5-20 15,4-6-164-15,-8 10-338 0,8-10 150 0</inkml:trace>
          <inkml:trace contextRef="#ctx0" brushRef="#br0" timeOffset="106267.19">25355 3488 143 0,'0'0'175'0,"-9"10"-20"15,3-3-19-15,6-7 2 0,-10 11-20 0,10-4-4 16,0-7-15-16,-6 14-6 0,6-14-5 0,0 17-5 16,0-17-6-16,3 15 1 0,3-6 2 0,4 0-4 0,1 0 2 15,3 2-8-15,0-5 3 0,5-1-7 16,1 2 1-16,5 2-4 0,-1-5-1 0,1 0 1 15,1-1 2-15,0-3-5 0,3 0-2 0,-2 0-3 16,-2 0-5-16,-3-3-2 0,-2 2 1 0,-1-2-2 16,-3-4-1-16,4 1-7 0,-7-5-1 0,1 4-2 15,-1-5-4-15,-1-4-6 0,-2 2-2 0,-4-2-6 16,-3 0 4-16,-3 1-8 0,-3-2-2 0,-3 3-8 0,-7 1-9 16,-3-5-11-16,-4 5-13 0,-5 2-17 0,-2 0-15 15,-1 3-18-15,1 3-16 0,-1 1-24 0,1 3-26 16,-2 1-29-16,-3 5-188 0,12-5-392 0,1 2 174 15</inkml:trace>
        </inkml:traceGroup>
        <inkml:traceGroup>
          <inkml:annotationXML>
            <emma:emma xmlns:emma="http://www.w3.org/2003/04/emma" version="1.0">
              <emma:interpretation id="{6CAF85C6-40CA-4A7B-B007-15A1D10885B2}" emma:medium="tactile" emma:mode="ink">
                <msink:context xmlns:msink="http://schemas.microsoft.com/ink/2010/main" type="inkWord" rotatedBoundingBox="28078,3749 29114,3739 29123,4635 28087,4645"/>
              </emma:interpretation>
            </emma:emma>
          </inkml:annotationXML>
          <inkml:trace contextRef="#ctx0" brushRef="#br0" timeOffset="111452.06">27152 3096 2 0,'0'0'121'0,"0"0"-8"15,0 0-13-15,0 0 0 0,0 0-7 16,0 0-3-16,0 0-6 0,0 0-4 0,0 0-2 0,0 0-5 16,0 0-21-16,0 0 17 0,0 0-3 0,0 0 4 15,0 0-11-15,0 0-1 0,0 0-1 16,0 0-1-16,0 0-2 0,0 0-2 0,0 0-2 0,0 0-3 15,0 0-3-15,0 0-2 0,0 0 0 0,0 0 0 16,0 0 1-16,0 0-5 0,0 0 0 0,0 0-2 16,0 0 2-16,0 0-6 0,0-13 0 0,0 13-3 15,0 0 1-15,0 0-6 0,0 0-2 0,0 0-5 16,0 0-3-16,0 0-2 0,0 0 3 0,0 0-3 16,0 0-2-16,0 0-3 0,19 23 3 15,-10-17-8-15,2 5 6 0,-2-2-1 0,4 4 1 0,1-1-1 16,5 5-3-16,3-3 4 0,1 3 3 0,-4 0-8 15,4 1 3-15,2-1-3 0,-4-1 0 0,1 2 2 16,1 0-2-16,-1 0-5 0,5-1 5 0,-8-2 2 16,4-2-3-16,-4 5 0 0,0-5 2 0,1 3-1 0,-4 0-3 15,-2-2 1-15,0-3-2 0,-3 4 1 16,2-2 3-16,1 0-6 0,-5-3 4 0,3 2 1 0,-2 1-1 16,0-1 1-16,-1 0 1 0,2 0-2 0,1 1 1 15,1-2 0-15,-2 4 0 0,-2-2 2 0,4 1-5 16,-4 0 3-16,4 0 0 0,1-4 0 0,-1 4 2 15,-1-2 0-15,2-1-5 0,1 0 1 0,-2-2 2 16,-3-2 3-16,4 1-2 0,-2-1-3 0,-2 2 2 16,2-3 0-16,-4-1 3 0,0-1 0 0,0 3 2 15,1-5 0-15,-9-2 4 0,16 9 4 0,-13-4-7 16,-3-5 8-16,17 4-1 0,-17-4 6 0,7 4 3 16,-7-4 0-16,0 0 2 0,15 2 2 0,-15-2-2 0,0 0 3 15,0 0 1-15,9 4-3 0,-9-4-3 16,0 0 1-16,0 0-1 0,0 0-5 0,12 2 0 15,-12-2-5-15,0 0 0 0,0 0-3 0,0 0 1 16,0 0-10-16,0 0-12 0,0 0-24 0,0 0-23 16,0 0-29-16,0 0-33 0,0 0-39 0,0 0-32 15,0 0-182-15,0 0-402 0,6-16 178 0</inkml:trace>
          <inkml:trace contextRef="#ctx0" brushRef="#br0" timeOffset="112282.51">27790 3065 87 0,'0'0'165'16,"0"-10"-12"-16,0 10-9 0,0 0-13 0,0 0-9 16,0 0-10-16,0 0-18 0,0 0-4 0,0 0-15 15,0 0-7-15,0 0-9 0,0 0 1 0,0 0-11 16,0 0-4-16,0 0-3 0,0 0 2 0,-19 24-3 16,16-17 5-16,-4-1-8 0,1 1 6 0,-5 5-11 15,5-1 1-15,-1-1-1 0,-2 3 2 0,-2-2-3 16,2 5-3-16,-4-4 2 0,4 2-4 0,-7 4 8 15,7-4-2-15,-5 3-4 0,-2 1 0 0,-1 2 2 16,-2 2-2-16,6-2-2 0,-7 1-2 0,1 0 1 16,-6 7 2-16,5-7-3 0,-2 7 0 0,-2-4-5 0,5-6 0 15,-7 10 3-15,7-6-2 0,2 1 0 0,-5-2-2 16,3 0 7-16,-1 0-4 0,1 0 1 0,2 1-1 16,1-3 1-16,0-1 3 0,-1 2-2 0,5-4-2 15,-4 0-1-15,-1 3-1 0,4-6 1 0,0 4-3 16,4-6-1-16,-2 1-3 0,-2-2 0 0,4 3 1 15,-3-4-2-15,2 3-3 0,4-2 0 0,-5-1 2 16,5 0-4-16,3-2-2 0,3-7 2 0,-10 14 2 16,10-14-5-16,-6 10 3 0,6-10-1 0,-8 11-2 15,8-11 2-15,-3 5-1 0,3-5-1 0,0 0-1 16,0 0 3-16,-6 8 1 0,6-8 1 0,0 0 2 16,0 0 6-16,0 0-9 0,0 0-1 0,0 0 1 15,0 0 0-15,-7 4-2 0,7-4-9 0,0 0-14 16,0 0-23-16,0 0-35 0,0 0-35 0,0 0-49 15,0 0-65-15,0 0-167 0,0 0-423 0,0 0 188 16</inkml:trace>
        </inkml:traceGroup>
      </inkml:traceGroup>
    </inkml:traceGroup>
    <inkml:traceGroup>
      <inkml:annotationXML>
        <emma:emma xmlns:emma="http://www.w3.org/2003/04/emma" version="1.0">
          <emma:interpretation id="{57B19673-6C9A-439D-AE7F-5A36121AEF5C}" emma:medium="tactile" emma:mode="ink">
            <msink:context xmlns:msink="http://schemas.microsoft.com/ink/2010/main" type="paragraph" rotatedBoundingBox="561,5963 18986,5213 19071,7313 646,80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83F4E8-BFFE-4DD9-BB0E-24CF6D49B2A6}" emma:medium="tactile" emma:mode="ink">
              <msink:context xmlns:msink="http://schemas.microsoft.com/ink/2010/main" type="inkBullet" rotatedBoundingBox="590,6679 1746,6632 1771,7234 615,7282"/>
            </emma:interpretation>
            <emma:one-of disjunction-type="recognition" id="oneOf0">
              <emma:interpretation id="interp0" emma:lang="tr-TR" emma:confidence="0">
                <emma:literal>↳</emma:literal>
              </emma:interpretation>
            </emma:one-of>
          </emma:emma>
        </inkml:annotationXML>
        <inkml:trace contextRef="#ctx0" brushRef="#br0" timeOffset="120897.39">-112 6014 56 0,'-9'-4'157'0,"9"4"-7"15,-7-8-10-15,7 8-7 0,-11-7-12 0,11 7-3 16,-12-5-5-16,12 5-10 0,-13-3-6 0,13 3-3 16,-13-5-5-16,13 5-5 0,-17 0-2 0,17 0 2 15,-18 0-1-15,6 4-5 0,-3-2-3 0,2 5-9 16,-5-2 4-16,2 3-1 0,-8 3-6 0,9-2-3 16,0 3-7-16,-3 3 0 0,-1 1-8 0,2 1-5 15,-1 2-3-15,3-1-4 0,2 4-6 0,3-2-9 16,2 0 12-16,4-2-9 0,1 6 4 0,1-1-7 0,2-2-2 15,3 3 1-15,2-6-3 0,2 3 0 16,-1-5 0-16,6 3 0 0,-3 0-2 0,6-3-4 16,-3 1 6-16,7-4-6 0,-4-2 1 0,9 1-2 15,1-3-4-15,-2-1-2 0,2-2-1 0,2-2-4 0,-2 1-2 16,-1-2 1-16,3-3-2 0,-8 0-1 0,1 0-1 16,5-3-1-16,-7 2 2 0,-2-3 0 0,1 3 0 15,-1-2-6-15,-2 0 8 0,-2 2 1 0,-4-2 3 16,4-1-4-16,-12 4 1 0,14-3 1 0,-14 3 2 15,13-1-2-15,-13 1 2 0,0 0-3 0,15-6-3 16,-15 6-1-16,0 0 0 0,0 0 3 0,0 0 0 16,12 9 1-16,-12-9 4 0,8 6-6 0,-8-6 1 15,6 10 3-15,-6-10 1 0,7 11 2 0,-1-6-1 0,1 0 0 16,2 1 2-16,2-3 2 0,-1 2-3 0,4 1-1 16,-1-2 4-16,2-3-5 0,3 1 5 0,1-3-1 15,2 1 0-15,4 0 1 0,-5 0-2 0,-2-2 1 16,1-1 1-16,1 0-4 0,-3-2 2 0,0-1 2 15,-1 1-1-15,-2-1 2 0,1 0-1 0,-2-1-1 16,-3 2 0-16,-2-2 1 0,-1-1 0 0,-1-2-2 16,2-2 2-16,-4 4 1 0,-1-2-1 0,-3 10-2 15,0-20 1-15,-1 7 3 0,1 13 0 0,-6-20-3 16,0 9 1-16,0 1 2 0,0 0-4 0,-3-1 1 16,-1 0-1-16,-4 4-1 0,1 0 0 0,-1 1 0 15,-1-1 0-15,2 7-3 0,-5-4 3 0,2 4-1 16,-4-2 4-16,2 2-5 0,-1 0 6 0,1 2-4 15,-1 2 3-15,-1-1 1 0,1 5 0 0,1-1 0 16,-1-1-3-16,4 1 2 0,0 4-4 0,1-2 5 16,-2 2 0-16,3 0-3 0,4-2 0 0,-2 3 0 0,4-1 0 15,-1 3 0-15,2-4 2 0,3-3-2 0,-3 7 3 16,3-3-2-16,3-11 0 0,3 17 1 0,-3-17 0 16,2 16-1-16,4-8 0 0,0 0-1 0,3-5 3 15,-2 3 2-15,5-2-4 0,1 1-3 0,2-2-1 16,5 1 0-16,-1-3-3 0,1-2-1 0,5 0 0 15,0-3-5-15,-1 1-1 0,4-4 1 0,-4 0-1 16,0 0-5-16,2 0-3 0,-10 0-4 0,8-4 7 16,-2 0 0-16,-2-2-3 0,0-1 1 0,-3 3-1 15,-2 1 3-15,0-3 4 0,0 2 1 0,0-2-4 16,-5 2 7-16,3 0 0 0,-2 3 0 0,-4 2 10 16,1-1 5-16,-2 1 4 0,-6 6 6 0,13-9-1 15,-13 9-3-15,5-6 2 0,-5 6-3 0,0 0-3 16,9-3-1-16,-9 3-2 0,0 0 0 0,0 0-1 15,0 0 2-15,0 0 1 0,-5 26 1 0,5-26-4 16,-4 22 6-16,-1-11-4 0,4 3-1 0,-2-1 2 0,0-1 1 16,3 1-1-16,-5 1-3 0,5-2 3 0,0 3-2 15,0-15-1-15,3 18 3 0,-3-9-2 16,0 0 1-16,0-9-2 0,3 17-8 0,-3-17-8 0,5 12-7 16,-5-12-13-16,1 9-12 0,-1-9-11 0,9 8-5 15,-9-8-20-15,12 3-7 0,-12-3-26 0,21-1-18 16,-8-1-10-16,4-6-41 0,-4 5-93 0,2-7-298 15,3-1 133-15</inkml:trace>
      </inkml:traceGroup>
      <inkml:traceGroup>
        <inkml:annotationXML>
          <emma:emma xmlns:emma="http://www.w3.org/2003/04/emma" version="1.0">
            <emma:interpretation id="{35DCAC62-05C2-445D-B0B4-32738C9EA44A}" emma:medium="tactile" emma:mode="ink">
              <msink:context xmlns:msink="http://schemas.microsoft.com/ink/2010/main" type="line" rotatedBoundingBox="1918,5908 18986,5213 19071,7313 2004,8009"/>
            </emma:interpretation>
          </emma:emma>
        </inkml:annotationXML>
        <inkml:traceGroup>
          <inkml:annotationXML>
            <emma:emma xmlns:emma="http://www.w3.org/2003/04/emma" version="1.0">
              <emma:interpretation id="{B57ACBAF-9A4F-409E-A2D6-8DC55EF50C62}" emma:medium="tactile" emma:mode="ink">
                <msink:context xmlns:msink="http://schemas.microsoft.com/ink/2010/main" type="inkWord" rotatedBoundingBox="1958,6886 2692,6856 2708,7249 1974,7279"/>
              </emma:interpretation>
            </emma:emma>
          </inkml:annotationXML>
          <inkml:trace contextRef="#ctx0" brushRef="#br0" timeOffset="121589.38">974 6241 141 0,'-6'-10'180'0,"6"10"-6"0,-8-10-12 0,8 10-6 16,-7-8-15-16,7 8-6 0,-10-7-17 15,10 7-8-15,0 0-15 0,-9-6-5 0,9 6-13 16,0 0-8-16,0 0-8 0,-12-2-16 0,12 2 5 0,0 0-5 16,0 0-4-16,0 0-2 0,-14 12-6 0,14-12-6 15,-6 11 0-15,6-11-1 0,-3 11-2 16,-1-5-17-16,4-6 12 0,-2 18-2 0,2-18 2 16,0 19-4-16,0-10-2 0,2 4-1 0,2 0 0 0,-2 1-1 15,1-2 0-15,3 0-3 0,-6 3-1 0,4-1-6 16,-1-3 7-16,3 2 2 0,-1-1-2 0,1 1 0 15,-5-3 1-15,4 1 0 0,-2 1 1 0,1-1-4 16,-3 1 0-16,1-4 3 0,1 5-4 0,-3-13 4 16,1 17-1-16,-1-9 1 0,0-8-2 0,0 16 3 15,0-16-3-15,-1 12-1 0,1-12 5 0,-5 13 0 16,1-7 1-16,4-6-3 0,-4 8 0 0,4-8-2 16,0 0 2-16,-6 7-1 0,6-7 3 0,0 0 4 0,0 0-7 15,0 0 1-15,0 0 1 0,0 0-5 16,0 0 2-16,0 0 1 0,0 0 1 0,0 0-3 15,22 0 0-15,-22 0-3 0,30-10-1 0,-14 6 3 0,8-3-5 16,-2-3 1-16,4 3-2 0,-4-1-5 0,5-2 0 16,-2 1-1-16,5-2-3 0,-3-1 2 0,0 1 0 15,0 2 5-15,-5-3-2 0,3 1 4 0,1-1-12 16,-4-2 6-16,-1 4 5 0,-8 0 0 0,4-1 3 16,-4 3 4-16,-4-4 4 0,-1 7 3 0,2-6-7 15,-4 1-1-15,-4 3 6 0,-2 7 1 0,4-14-7 16,-4 14 5-16,0 0-9 0,-10-20 3 0,10 20-1 15,-12-7 2-15,1 4-3 0,11 3 3 0,-19-5-2 0,5 5-1 16,-2 4 1-16,3-3-1 0,-2 2 1 16,0 0-2-16,1 3 3 0,2-1 2 0,-1 5-4 15,1-3 0-15,2 0 0 0,-5 3 5 0,6 1-5 16,1 1 1-16,2-1 0 0,2 1 1 0,1-4-2 16,1 3-3-16,2-11 5 0,0 22-1 0,2-10 7 0,-1 0 4 15,10-3 4-15,-4 1 4 0,7 1 4 0,-2-5 2 16,4 4 4-16,2-6-1 0,1 6-1 0,-2-5 2 15,8 1-5-15,0-3-2 0,-2 5-1 0,-4-6-5 16,2 2-2-16,-2-3 0 0,1-2 1 0,-2 2-7 16,-2-1-14-16,2 2-17 0,0-2-17 0,-5 0-21 15,-2-2-25-15,-11 2-20 0,16 0-32 0,-16 0-27 16,20-1-231-16,-13-3-425 0,2 2 188 0</inkml:trace>
        </inkml:traceGroup>
        <inkml:traceGroup>
          <inkml:annotationXML>
            <emma:emma xmlns:emma="http://www.w3.org/2003/04/emma" version="1.0">
              <emma:interpretation id="{EB6D72A9-8140-4AC2-9F27-1C7A37676745}" emma:medium="tactile" emma:mode="ink">
                <msink:context xmlns:msink="http://schemas.microsoft.com/ink/2010/main" type="inkWord" rotatedBoundingBox="3672,6472 4774,6427 4809,7300 3708,7344"/>
              </emma:interpretation>
            </emma:emma>
          </inkml:annotationXML>
          <inkml:trace contextRef="#ctx0" brushRef="#br0" timeOffset="122383.76">2622 5806 118 0,'0'0'229'15,"3"-8"-6"-15,-3 8-11 0,0 0-18 0,0 0-19 16,0-13-19-16,0 13-18 0,0 0-14 0,0 0-10 16,0 0-15-16,0 0-6 0,0 0-8 0,0 0-4 0,-3 38 1 15,1-21-4-15,1-1-7 0,-1 10-4 16,-1-2-5-16,3 3 0 0,0-4-3 0,-1 4-2 16,2 1-6-16,-1 0-1 0,6 9-7 0,-1-8 0 0,-5-2-8 15,1 1-1-15,4-1-6 0,-4 0 0 0,2 0-1 16,0-2-4-16,-1-1-3 0,2-3 2 0,-1 3-6 15,2-3-1-15,-4-3-3 0,1-2 0 0,2-1-1 16,-2-1 3-16,2 0-2 0,-4-4-1 0,0-10-3 16,2 16 0-16,-1-7-1 0,-1-9 0 0,3 10 1 15,-3-10 1-15,0 0-3 0,6 11 1 0,-6-11 0 16,7 2 0-16,-7-2-1 0,0 0 0 0,0 0-4 16,23-8-1-16,-13 3-9 0,4-3-9 0,-1 3 0 15,2-5-5-15,3 2 2 0,-3-3 2 0,3 3 0 16,3-4 1-16,-5 2 0 0,3 1 5 0,-2 0-3 15,1 2 4-15,0 0-3 0,1 0 4 0,-1 3 1 0,-3-4 2 16,3 2-4-16,-3 3 4 0,0-1-1 0,-4 3 2 16,1 1-2-16,-12 0 2 0,21-2-2 15,-21 2 2-15,20 3 0 0,-11 1 0 0,-2-2 2 0,-7-2 1 16,13 7-1-16,-7-2-3 0,-6-5 4 0,14 11 2 16,-10-3-2-16,2 1 3 0,-4-2-2 0,-2-7 2 15,4 18 4-15,-1-5-3 0,-3-3 3 0,2 1 2 16,-2-11 0-16,-2 24 3 0,-1-13 5 0,0-2-2 15,-3 3 2-15,2-1 3 0,-5-4-3 0,0 4 1 16,-3-5-2-16,-3 5 1 0,0-5 0 0,-1 1-3 16,-1-3 3-16,1-1 0 0,1 2-4 0,-4-4 0 15,4-1-1-15,1 0 2 0,-2-1-4 0,16 1 3 16,-18-5-2-16,8 5-8 0,10 0-11 0,-14-5-14 16,14 5-23-16,-9-8-22 0,9 8-19 0,-4-7-24 15,4 7-26-15,0 0-25 0,13-21-19 0,-4 10-195 16,3 3-408-16,4 0 180 0</inkml:trace>
          <inkml:trace contextRef="#ctx0" brushRef="#br0" timeOffset="122805.14">3573 6476 186 0,'0'0'297'0,"0"0"-20"0,0 0-27 15,0 0-19-15,0 0-28 0,0 0-19 0,0 0-16 16,0 0-8-16,0 0-13 0,0 0-8 0,0 0-3 0,0 0-8 15,-22 21-4-15,22-21-9 0,-5 12-9 16,1-5-1-16,4-7-4 0,-6 16-6 0,3-10-7 16,3-6 0-16,-4 14-9 0,-1-7-9 0,5-7-2 0,-1 12-4 15,1-12-5-15,-2 12-2 0,2-12-21 0,0 0 23 16,-1 15-19-16,1-15-1 0,0 0-5 0,0 13-9 16,0-13 4-16,0 0-2 0,0 0-7 15,0 0 4-15,0 0-2 0,1 11 3 0,-1-11-2 0,0 0-6 16,0 0-11-16,0 0-11 0,0 0-16 0,0 0-15 15,0 0-24-15,0 0-27 0,0 0-29 0,0 0-30 16,0 0-29-16,0 0-37 0,15-24-35 0,-10 16-261 16,-2-8-550-16,1 1 244 0</inkml:trace>
          <inkml:trace contextRef="#ctx0" brushRef="#br0" timeOffset="123010.57">3679 6070 42 0,'2'-18'332'0,"-2"-1"-17"0,1-1-8 0,2 0-14 16,-1 4-4-16,-2 3-15 0,1-3-23 0,-1 6-28 0,2-2-21 15,1 1-20-15,-3 11-17 0,3-17-16 0,0 10-22 16,-3 7-13-16,4-8-28 0,-4 8-34 0,0 0-38 16,3-11-23-16,-3 11-36 0,0 0-30 0,0 0-30 15,0 0-33-15,0 0-32 0,6 31-47 0,-6-31-226 16,-13 15-481-16,2-2 213 0</inkml:trace>
        </inkml:traceGroup>
        <inkml:traceGroup>
          <inkml:annotationXML>
            <emma:emma xmlns:emma="http://www.w3.org/2003/04/emma" version="1.0">
              <emma:interpretation id="{322F6136-B40F-4D57-9914-30A91CB90F30}" emma:medium="tactile" emma:mode="ink">
                <msink:context xmlns:msink="http://schemas.microsoft.com/ink/2010/main" type="inkWord" rotatedBoundingBox="6776,6652 7748,6613 7768,7116 6797,7155"/>
              </emma:interpretation>
            </emma:emma>
          </inkml:annotationXML>
          <inkml:trace contextRef="#ctx0" brushRef="#br0" timeOffset="125126.88">5731 6097 180 0,'0'0'166'0,"0"0"-8"0,0 0-18 0,0 0-15 15,0 0-9-15,0 0-5 0,0 0-15 0,0 0-9 0,0 0-9 16,0 0-3-16,0 0-2 0,0 0 3 0,0 0-10 16,0 0-3-16,0 0 1 0,0 0-3 0,-1 32-5 15,1-32 0-15,-2 19-4 0,2-9-3 0,0 3 2 16,-3 1-7-16,3-1-4 0,0 0-9 0,0 3 6 15,-3-2-7-15,3 3-4 0,0-2 0 16,3 2-2-16,-3-2-1 0,-3-2-2 0,6 2-2 0,0 0-2 16,-3 0-1-16,2-1 2 0,-1-3-7 0,-1-1 3 15,2 0-6-15,-2-10 1 0,3 18 2 0,-3-11-1 16,0-7-1-16,3 15-1 0,-3-15-4 0,3 11 2 16,-3-11 3-16,3 9-6 0,-3-9 5 0,0 0 0 15,0 0 1-15,0 0 1 0,0 0-7 0,0 0 3 16,0 0-6-16,0 0 5 0,0 0 1 0,22-20-3 15,-19 12 1-15,5-4-1 0,-2 0-2 0,0-2 1 16,4 2-11-16,-6-4 2 0,5 1-2 0,-3-3-4 0,5 1 4 16,-2-7-3-16,4 4 1 0,-7 3-2 0,8-5 1 15,-4 2 1-15,-1 1 0 0,1-3 2 0,-1 6 0 16,-3 1-1-16,2 2 3 0,1 0 2 0,-3-4-7 16,4 5 5-16,-2-1 2 0,-2-2 4 0,-1 2-1 15,3 2-2-15,-2 4 1 0,0-6-2 0,0 5-1 16,-2-2 4-16,5 4-1 0,-1-2 2 0,-8 8 0 15,16-10-3-15,-7 6 2 0,5-3 1 0,-6 4-2 16,6-1 1-16,-5-1-1 0,4 4-5 0,-13 1 6 16,20-7 2-16,-11 7 1 0,-9 0-3 0,23 0 4 15,-14 6 1-15,2-4 0 0,-1 1 2 0,-1 3 3 16,0 1 1-16,-1 2-1 0,1 2 3 0,-6-2 1 16,7 3 4-16,-4-2-1 0,-3 5-1 0,4-1 3 15,-7-1 6-15,3 4 0 0,0-2 5 0,-3 3-3 16,3-5 0-16,-1 2 3 0,-2-1 0 0,1-1-3 15,-1 3-3-15,0-3 2 0,0 0-1 0,0 3-1 0,-1-7-7 16,2 5 1-16,-1-14 1 0,-1 21-3 0,2-10-3 16,-1-1-2-16,0-10 2 0,-1 16 1 0,-1-8-1 15,2-8-3-15,0 18 2 0,0-18-1 0,2 16-2 16,-2-16-14-16,1 15-15 0,-1-5-24 0,0-10-18 16,0 17-20-16,5-9-23 0,-2 0-11 0,-3-8-26 15,6 16-36-15,0-12-171 0,-6-4-379 0,16 9 167 16</inkml:trace>
          <inkml:trace contextRef="#ctx0" brushRef="#br0" timeOffset="125357.46">6659 6416 212 0,'3'-8'261'15,"-3"8"-6"-15,6-13-12 0,-2 6-13 16,-4 7-18-16,6-17-17 0,-6 10-14 0,0 7-12 0,3-16-12 15,-3 16-17-15,5-9-16 0,-5 9-9 0,6-11-11 16,-6 11-10-16,0 0-15 0,0 0-6 0,3-13-23 16,-3 13-19-16,0 0-11 0,0 0-13 0,0 0-17 15,0 0-20-15,0 0-19 0,0 0-17 0,0 0-29 16,0 0-18-16,0 0-16 0,-9 37-14 0,9-37-28 0,1 12-187 16,-1-12-387-16,8 7 170 0</inkml:trace>
        </inkml:traceGroup>
        <inkml:traceGroup>
          <inkml:annotationXML>
            <emma:emma xmlns:emma="http://www.w3.org/2003/04/emma" version="1.0">
              <emma:interpretation id="{DE615E50-F7BE-4F5A-AD66-1CF759C70CA4}" emma:medium="tactile" emma:mode="ink">
                <msink:context xmlns:msink="http://schemas.microsoft.com/ink/2010/main" type="inkWord" rotatedBoundingBox="8347,6334 10465,6248 10523,7662 8405,7748"/>
              </emma:interpretation>
            </emma:emma>
          </inkml:annotationXML>
          <inkml:trace contextRef="#ctx0" brushRef="#br0" timeOffset="126211.98">7311 6440 42 0,'13'-15'174'16,"-13"15"-9"-16,12-9-12 0,-12 9-6 0,11-11-12 15,-3 4-11-15,0-1-7 0,4-3-8 0,4 3-11 16,-2-4-5-16,-1 1-9 0,7-2-5 0,-1-4-7 0,0 3 0 16,-4-6-17-16,5 2 6 0,-7 0-6 0,6-1-7 15,-2 1-6-15,-1-2-2 0,4 3-2 16,-4-3-4-16,-3-2-3 0,2-2-4 0,2 0-5 0,-4 1 0 15,-2-3-2-15,4-7-3 0,-8 7 0 0,2-1-14 16,-2 2 8-16,-4 1-5 0,3 0-1 0,-6-2 0 16,0 3-1-16,-3 1-3 0,0 4 2 0,3 1-4 15,-4-3 6-15,-2 5-2 0,0-1-3 16,0 1 5-16,-4 2 4 0,4-1-3 0,-2 5-4 0,-4-2 4 16,5 3-3-16,1 3 3 0,-3-1-2 0,9 6-3 15,-21-4 0-15,9 5 1 0,12-1-4 0,-24 3 2 16,15 3-1-16,-4 0 5 0,-1 5-5 0,2 3 6 15,-4 3-4-15,0 5-3 0,-1 3 6 0,1 6-1 16,-1 0 1-16,0 8 3 0,9-12-2 0,-4 9-4 16,5 2 4-16,4-2 2 0,6 0-2 0,0-7-2 15,1-1 0-15,5 0 2 0,2-1 1 0,0 2-4 0,9 2 1 16,-10-7 3-16,7-2-2 0,2 2 1 0,0-4-4 16,1-2 4-16,-1-1 1 0,4-3-1 15,-4-3 2-15,0-4-8 0,1-1 11 0,-1-2-7 0,1 0 2 16,-4-1-3-16,3-3 5 0,4 0-4 0,-4-4 0 15,0 1-6-15,-2-1 9 0,-1-3-3 0,4 2 0 16,-7-3-4-16,4 1 8 0,-1 1-5 0,-4-1-2 16,-2-2 1-16,4 4 3 0,-5 2-2 0,0-2 3 15,-9 5-4-15,13-7-3 0,-3 3 4 0,-10 4-5 16,9-2 2-16,-9 2-1 0,11-5-2 0,-11 5 4 16,0 0-4-16,16 1 1 0,-16-1 1 0,20 4-1 15,-8-2 3-15,-5-1 0 0,12 2 2 0,-2-2-1 16,-1 2 0-16,1-3-1 0,1 0 2 0,2 0 4 15,0-3-3-15,1 3 2 0,0-1 1 0,-2-3 2 16,-3 2 1-16,7-3 2 0,-10 0 1 0,7-2 1 0,-9 2 1 16,3-5-1-16,-1 1 2 0,1 1 1 0,-8-3 1 15,3 0-1-15,-3-2-2 0,-2-1 0 0,-1-1-4 16,-3-1 2-16,-3 1-4 0,3-2 2 0,-4 3-2 16,-2 0-2-16,-3 0-1 0,-2-1-2 0,2 4-1 15,-7 2-2-15,-1 2 4 0,1 1 0 0,-3 3-3 16,-1-1-6-16,1 4-7 0,-6 0-5 0,7 3-14 15,-8 1-11-15,10 3-6 0,-2 1-11 0,5 0-9 16,-1 3-6-16,5-1-7 0,-1 5-1 0,1-2-7 16,7-1-5-16,2-1-2 0,3 1-8 0,2 3-5 15,1-1 3-15,1-1-3 0,2 1-25 0,5-7-90 16,-2 6-241-16,1-4 106 0</inkml:trace>
          <inkml:trace contextRef="#ctx0" brushRef="#br0" timeOffset="126642.56">8258 6273 82 0,'9'2'113'0,"3"-2"-4"16,-12 0 0-16,19 0-4 0,-12 1 9 0,-7-1 4 0,20-3 0 15,-8 3-1-15,-12 0-9 0,16 0-5 0,-16 0-13 16,20 0 0-16,-13 0-7 0,-7 0-7 0,19 0-4 16,-2 2-4-16,-1-1-3 0,-1 3-9 0,2 2-3 15,-4-1-4-15,6 1-5 0,-5 2-3 0,1 2-10 16,0-3 2-16,3 4-2 0,1 2-1 0,-9-3-5 16,4 4-4-16,4 4 1 0,-5-5-6 0,-2 2 5 15,-1-1-3-15,2 8-1 0,1-3-1 0,-1-1 1 16,-7 0-4-16,4 2-1 0,-2-3-1 0,-4 2-1 15,0 1 0-15,5 3 2 0,-2 0-2 0,-6 0 0 16,3 0-2-16,-3 1-4 0,0 0 4 0,-3 0-1 16,-2-4-6-16,2-1 7 0,-6 2-3 0,5 1-1 15,-8 1-4-15,-2-4 10 0,-5 1-3 0,0-2-1 0,2 1 1 16,-2-1 1-16,-4-5 2 0,1-1 5 0,0-1 2 16,-2 2 2-16,-5-4 2 0,6-4 0 0,-9 1-2 15,8-5 5-15,-7 2-3 0,6-2 1 0,-2-2 6 16,-1-2 0-16,1-1 0 0,1-2-3 0,-1 1-7 15,2-6 9-15,0 3-4 0,8 0-5 0,-5-6 1 16,3 2-1-16,5 3-1 0,1-3-2 0,-1 1-1 16,2-4 0-16,5-1-2 0,1 0-4 0,0-1-14 15,3-1-9-15,3 1-17 0,0-2-15 0,6-1-21 16,0-4-21-16,4 0-12 0,-4-4-28 0,8 3-31 0,5-8-37 16,-5 9-155-16,11-16-381 0,0 5 169 15</inkml:trace>
          <inkml:trace contextRef="#ctx0" brushRef="#br0" timeOffset="127065.46">8811 6053 188 0,'0'0'172'0,"12"-3"-16"16,-12 3-17-16,0 0-9 0,0 0-14 0,15 13-5 15,-12-5-11-15,-3-8-13 0,3 16 0 0,-3-8-5 0,0 3-9 16,0-11-5-16,0 23-4 0,0-14-7 16,-2 7-4-16,1-6-5 0,1 5-6 0,0-15 3 15,-5 21-8-15,5-11-3 0,-3 0 0 0,3-10-3 0,-3 17-6 16,3-9-2-16,0-8 1 0,-3 18 1 16,3-18-8-16,-3 12 0 0,3-12-11 0,0 11 12 15,0-11 1-15,0 0-3 0,0 0-1 0,0 0 0 0,6 7-2 16,-6-7-3-16,0 0 3 0,0 0-8 0,23-20 3 15,-13 13 0-15,4-3-5 0,-2-2-9 0,0 0-5 16,1-2-5-16,0-4-4 0,4 3 4 0,2-6-5 16,-2 5-3-16,-4 1 10 0,5 0-1 0,-2 2 2 15,-5 0 4-15,2 2 0 0,-1 4 0 0,-1-3 2 16,2 1 7-16,-4 4 4 0,1 0 3 0,1 2 1 16,-11 3 0-16,19 0 7 0,-19 0 1 0,21 3 2 15,-10 2 1-15,2 0 2 0,-1 4 3 0,1 2-4 16,1 1 3-16,-1 2 1 0,7 3-2 0,-7-3-4 0,2 3-1 15,1 2 0-15,1 2-1 0,-1 0-4 16,0 1 2-16,-1-1-20 0,-4 1-24 0,4 0-25 16,-3-1-39-16,-5-4-42 0,2 3-205 0,2-4-370 0,-7-5 163 15</inkml:trace>
        </inkml:traceGroup>
        <inkml:traceGroup>
          <inkml:annotationXML>
            <emma:emma xmlns:emma="http://www.w3.org/2003/04/emma" version="1.0">
              <emma:interpretation id="{310015A9-E4D3-461A-AEE4-BDBDCE626AD3}" emma:medium="tactile" emma:mode="ink">
                <msink:context xmlns:msink="http://schemas.microsoft.com/ink/2010/main" type="inkWord" rotatedBoundingBox="11380,5523 12268,5486 12333,7078 11445,7115"/>
              </emma:interpretation>
            </emma:emma>
          </inkml:annotationXML>
          <inkml:trace contextRef="#ctx0" brushRef="#br0" timeOffset="127754.93">10364 6116 153 0,'0'0'164'15,"0"0"-14"-15,0 0-12 0,34-9-8 0,-16 9-15 16,1 0-14-16,2 0-2 0,4-1-6 0,4 1-6 0,1 0-8 16,10 0-6-16,-13 1-7 0,3-1-2 15,1 0-5-15,-3 0-4 0,4 0-6 0,-6-1 2 16,1 1-8-16,3-1 4 0,-2-3-2 0,-8 4-6 0,5 1-2 15,-7-1-1-15,1 0-7 0,4-1 1 0,1-2-1 16,-6 6-4-16,-1-6-1 0,-2 2-3 0,0-1-1 16,5 2-1-16,-5 0-7 0,1-1 2 0,-1 1 2 15,-15 0-3-15,21 0-2 0,-11-2-1 0,-10 2-1 16,17 3-5-16,-17-3-5 0,16 2-11 0,-16-2-10 16,10 5-13-16,-10-5-17 0,6 5-17 0,-6-5-23 15,0 0-19-15,3 10-32 0,-3-10-144 0,0 0-312 16,0 0 139-16</inkml:trace>
          <inkml:trace contextRef="#ctx0" brushRef="#br0" timeOffset="128078.37">10595 6382 32 0,'0'0'166'0,"24"8"-14"0,-24-8-10 0,16 1-5 0,-1-1-11 15,-2 3-5-15,5-3-13 0,-3 0-9 0,5-3-6 16,-1 6-5-16,8-3-7 0,-2 0-5 0,1 0-11 16,3 1-3-16,-2 1-6 0,-1-2-3 0,3 0-2 15,1 0-8-15,-3-2-4 0,3 2-5 0,-2 0-1 16,-1 0-5-16,1 0 0 0,-2 2 1 0,-7-2-6 15,1-2 0-15,-3 1-8 0,0-2 0 0,-5 3-1 16,3-1-3-16,-15 1-8 0,19 0-8 0,-19 0-17 16,16-2-14-16,-16 2-22 0,9 0-21 0,-9 0-27 15,0 0-37-15,0 0-124 0,-1-17-288 0,1 17 128 0</inkml:trace>
          <inkml:trace contextRef="#ctx0" brushRef="#br0" timeOffset="128903.85">10587 4971 24 0,'2'-11'145'0,"-2"11"-9"0,4-13-10 0,-4 13-6 0,8-11-10 16,-8 11-12-16,6-11-4 0,0 4-4 0,-6 7-7 15,9-7-6-15,-9 7-5 0,10-13 0 0,-5 9-11 16,3-3 0-16,-8 7 0 0,11-6-8 0,-5 1-3 16,-6 5-3-16,16-11-4 0,-8 5-2 0,1 3-5 15,3-2-5-15,0 0 3 0,-2-1-3 0,3 1-3 16,-1 2 2-16,0 2-5 0,3-3-2 0,-1 0-2 15,4 2 3-15,-7 1-2 0,4-4-1 0,0 4-9 16,3 2 2-16,-6-1-2 0,3 0 1 0,-3 4 1 16,-2-3-6-16,-10-1-1 0,23 3-3 0,-14 1 0 0,0-3 4 15,1 3-2-15,-2 2-1 0,-8-6 0 16,14 8-3-16,-8-3-1 0,0 0 7 0,-6-5-11 16,11 17 5-16,-8-9 0 0,-3-8 0 0,1 15 2 0,2-7 3 15,-3-8-1-15,2 18 0 0,-2-6 2 16,0-12 1-16,-2 23 0 0,-1-15 2 0,2 4-3 15,-1-1 4-15,-2 1-1 0,1 0 3 0,-2-1 5 0,-1 3 1 16,0-1 0-16,2-1-5 0,-2 0 6 0,-3 4-6 16,5-5 0-16,-7 2 4 0,5 0-5 0,-1 2 0 15,-1-3-1-15,2 1-4 0,3 0 0 0,-6 1-2 16,6-3 6-16,-3 2-5 0,2-1 0 0,-2 1 0 16,2 2 1-16,-1-4-3 0,1 0 4 0,1 4-3 15,-2-4-4-15,-1 3-12 0,3 0-18 0,-3 1-30 16,0 0-22-16,0-2-27 0,3 0-25 0,-3-3-53 15,0 4-135-15,2-6-345 0,2 2 153 0</inkml:trace>
          <inkml:trace contextRef="#ctx0" brushRef="#br0" timeOffset="129200.89">10851 5728 93 0,'0'0'176'16,"0"0"-6"-16,0 0-9 0,0 0-5 0,11 4-9 16,-11-4-7-16,10 2-5 0,-10-2-7 0,0 0-6 15,17-4-5-15,-17 4-7 0,0 0-3 0,13-2-2 16,-13 2-3-16,0 0 1 0,16-9-4 0,-16 9-4 16,8-5-7-16,-8 5-2 0,6-8-7 0,-6 8-7 15,3-9-5-15,-3 9-5 0,4-9-7 0,-4 9-8 16,0 0-2-16,0 0-4 0,0-15-7 0,0 15-3 15,0 0-3-15,0 0-5 0,0 0-13 0,0 0-13 16,0 0-13-16,0 0-21 0,0 0-22 0,0 0-22 16,0 0-20-16,0 0-21 0,0 0-27 0,-24 20-31 15,24-20-201-15,0 15-413 0,0-15 182 0</inkml:trace>
        </inkml:traceGroup>
        <inkml:traceGroup>
          <inkml:annotationXML>
            <emma:emma xmlns:emma="http://www.w3.org/2003/04/emma" version="1.0">
              <emma:interpretation id="{BA3E41F5-3E6E-4BFB-91F7-542B22E050DD}" emma:medium="tactile" emma:mode="ink">
                <msink:context xmlns:msink="http://schemas.microsoft.com/ink/2010/main" type="inkWord" rotatedBoundingBox="13072,6155 16081,6033 16120,6984 13111,7107"/>
              </emma:interpretation>
            </emma:emma>
          </inkml:annotationXML>
          <inkml:trace contextRef="#ctx0" brushRef="#br0" timeOffset="131498.39">12214 5781 117 0,'0'0'153'15,"0"0"-7"-15,0 0-14 0,0 0-9 0,-10-2-5 16,10 2-18-16,0 0-6 0,0 0-5 0,0 0-7 16,0 0-1-16,-22 8-10 0,22-8 2 0,-9 7-7 0,9-7-8 15,-6 12 2-15,-2-6-2 0,4 4-5 0,-2-2-1 16,3 4-5-16,-2 2-1 0,-1 1-4 0,5-1-4 16,-1 3-4-16,-1-1 3 0,2 0-6 0,-2 7-2 15,3-8-2-15,-3 8 5 0,3-4-4 0,0 2-2 16,3 3-1-16,-2-7-4 0,2 8-3 15,-3-8-6-15,5 2 7 0,-1 4 0 0,-2-5-1 0,-1-4-3 16,4 5 1-16,-4-1-4 0,5-2-2 0,2 1-1 16,-4 0-1-16,2-2 2 0,-1 1-3 0,-2-2 0 15,4 1 3-15,1-2-2 0,-1-1-3 0,0-2 2 16,2-3 3-16,-4 2-6 0,4-2 3 0,-2-2 0 16,4-2-2-16,1 0 3 0,-2-1-4 0,-10-2 1 0,27 0 0 15,-12-2 0-15,0-1-3 0,4-1 0 0,1-2 4 16,-1-1-2-16,-1-2 0 0,4 0-6 15,-4-1 6-15,3-2-5 0,-2-1 3 0,2-4-1 0,0 3 0 16,0-4-1-16,-2-2-7 0,4 5-4 0,-5-7-9 16,1 3-4-16,0-4-5 0,1 0-4 0,-1 3-5 15,5-8 5-15,-9 4-6 0,0-2 1 0,3 2 4 16,-3-7 1-16,-2 7 1 0,-1-1 7 0,0 0 1 16,-5 1-2-16,-1-4 0 0,-3 4 5 0,-1 8 6 15,2-7-1-15,-2 4 0 0,-2 1 2 0,-2 3 0 16,-2-5 6-16,1 5-6 0,-3-1 7 0,-2 0-3 15,3 1-1-15,-3 0 4 0,-2 2 7 0,2-1 3 16,1 2 3-16,-2 2-3 0,-3-3 1 0,1 2-2 16,1 0 0-16,-1 5 4 0,1-2-5 0,0 2 0 15,-2 1 5-15,-2 1-4 0,1-2 1 0,-2 2-3 0,0 1-4 16,-3 1 11-16,3-1 3 0,-1 2 1 0,-1 0 0 16,-2 2 4-16,0 3-2 0,4-2 3 0,-8 3 0 15,7-1 2-15,-3 2-6 0,-10 1 6 0,2 2 3 16,2-3-6-16,1 5 3 0,-1 0 0 0,2-2-4 15,1 6 1-15,-2-1 1 0,3-2 1 0,6 0 2 16,-4 4-4-16,0-3 2 0,-1 5 0 0,5-5-4 16,-1 0 5-16,4-2-2 0,-3 3-3 0,3 0 0 15,3-2-1-15,0 2-1 0,0-1 0 0,0 1-1 16,2 0-2-16,1-1 2 0,-2-1-4 0,4-1 2 16,2 1-1-16,1-1-3 0,-2 1 4 0,3-12-1 15,3 22-2-15,0-13 4 0,3 4-1 0,1-3-2 16,5 1 1-16,2-3-4 0,4 1 2 0,0-1 5 0,8-1-2 15,3-1-2-15,-1 2-4 0,12 0 4 0,-1-5 1 16,1 2-3-16,1 0 1 0,-3-5-1 0,3 5-1 16,-1-4-2-16,-12 4 0 0,5-2 3 0,-2-1-4 15,1 2-2-15,-5-3-8 0,1 3-9 0,-3-5-9 16,4 2-9-16,-4 1-8 0,0 2-9 0,-7-4-10 16,0 2-14-16,2-1-20 0,-1 3-18 0,-1-4-30 15,-3 0-159-15,-2-1-328 0,4-3 146 0</inkml:trace>
          <inkml:trace contextRef="#ctx0" brushRef="#br0" timeOffset="132046.1">13581 5571 137 0,'-21'0'167'0,"21"0"-10"0,-20 4-14 15,11-1-9-15,-7 1-2 0,1 2-9 0,-7 2-10 16,-2 3-6-16,3 2-3 0,0 1-7 0,3 2-8 0,0 2-6 16,3-3-4-16,2 2-6 0,-1 2-7 15,3 7-4-15,0-5-8 0,2 4-4 0,5-2-3 16,-1 5-3-16,4-3-5 0,2-1-1 0,-1 3-3 0,2 0-4 16,4 0-3-16,1-1-2 0,4-2-2 0,-1 0-3 15,5 1-2-15,1-2 1 0,4-1 0 0,-2-2-6 16,1 0-19-16,2-2-9 0,1-1-19 0,-2 1-31 15,3-6 0-15,0 1-18 0,-4-5-30 0,4 5-18 16,0-6-182-16,-8-3-338 0,3-1 149 0</inkml:trace>
          <inkml:trace contextRef="#ctx0" brushRef="#br0" timeOffset="132912.07">14006 5895 78 0,'0'0'157'0,"0"0"-26"0,0 0 1 0,0 0-9 0,0 0-19 16,0 0 7-16,0 0-2 0,0 0-6 0,-2 29-2 16,2-29-9-16,0 16 3 0,0-16-12 0,2 16-3 15,-2-16-8-15,3 16 0 0,-3-6-9 0,0-1-4 16,0-9-2-16,1 20-5 0,1-12-4 0,-2-8-4 15,0 16-6-15,0-16-4 0,0 17-2 0,0-17-4 16,0 14-1-16,1-6-1 0,-1-8-6 0,0 0-1 16,3 9 1-16,-3-9-3 0,0 0-1 0,1 11-3 15,-1-11 2-15,0 0-2 0,0 0 0 0,0 0 0 0,2 11-1 16,-2-11 1-16,0 0 0 0,0 0-6 0,0 0 2 16,0 0-3-16,0 0 3 0,12-29-4 0,-6 23-1 15,-2-3 1-15,1-2-2 0,4 3-2 0,-5-6-7 16,5 0-3-16,0-2 2 0,-1 4-8 0,4-3 2 15,-4 0-5-15,3-1 0 0,-2 0 4 0,1 2 3 16,-1 0 1-16,3 1-2 0,-3 1 0 0,3-1 4 16,0 2-2-16,-3-2 0 0,1 2 1 0,1 0 4 15,-1 4-3-15,-1-2 3 0,3 0 1 0,-1 2-3 16,-4 1 3-16,3-2 1 0,4 3 4 0,-2 1 1 16,0-1 5-16,0 2 2 0,-3 0 3 0,3 2 2 15,-12 1 1-15,20-4 2 0,-9 2-3 0,-11 2 1 16,16 3-6-16,-16-3 5 0,18 6 2 0,-12-2-2 15,2 0 2-15,-8-4 0 0,7 16 0 0,-1-8 2 0,0 4 1 16,-3-3 1-16,1 4 0 0,-2 2 0 0,2-2-1 16,-2 1-1-16,2 1-2 0,-1-1-3 0,-1 1 0 15,1-2 1-15,0 3-2 0,1-1 0 0,2-3-2 16,-3 0 1-16,2-3-2 0,1 4 1 0,-3-5-1 16,3 4 2-16,-6-12-2 0,10 12-1 0,-4-5-8 15,2 1-10-15,-3-1-10 0,3-1-17 0,-2 0-12 16,1 1-17-16,1-4-13 0,1 2-24 0,0 0-6 15,-9-5-32-15,16 5-51 0,-16-5-121 0,17 2-337 16,-17-2 150-16</inkml:trace>
          <inkml:trace contextRef="#ctx0" brushRef="#br0" timeOffset="133450.11">14847 5353 134 0,'0'0'154'0,"0"0"-15"0,0 0-17 16,0 0-13-16,0 0-8 0,0 0-2 0,0 0-1 16,0 0-1-16,0 0-8 0,0 0-5 0,27 16-11 15,-20-6-4-15,3 1 7 0,-2-1-8 0,1 5-1 16,4 2-2-16,1 4-1 0,-2 0-3 0,3 0-4 16,-2 5-3-16,-3-2-4 0,5 9-3 0,-3 2-4 15,-4-2 2-15,-2 4-8 0,-5-2 0 0,-1 1-6 16,-1 2-2-16,-4 3-1 0,1-2-3 0,-7-2 1 15,2-2-1-15,0-7-3 0,-1 8-3 0,-3-4-4 0,2-6-15 16,-4 9-22-16,3-10-8 0,-1 3-22 16,-1-4-17-16,5-2-22 0,-1-2-28 0,1-3-36 15,-1-1-149-15,2-3-329 0,2 0 146 0</inkml:trace>
        </inkml:traceGroup>
        <inkml:traceGroup>
          <inkml:annotationXML>
            <emma:emma xmlns:emma="http://www.w3.org/2003/04/emma" version="1.0">
              <emma:interpretation id="{6B42C6FF-9D4D-486F-A561-5C9154DB5D5E}" emma:medium="tactile" emma:mode="ink">
                <msink:context xmlns:msink="http://schemas.microsoft.com/ink/2010/main" type="inkWord" rotatedBoundingBox="17924,6073 19019,6029 19052,6845 17957,6890"/>
              </emma:interpretation>
            </emma:emma>
          </inkml:annotationXML>
          <inkml:trace contextRef="#ctx0" brushRef="#br0" timeOffset="136948.34">16862 5400 75 0,'0'0'169'16,"0"0"-9"-16,0 0-13 0,-6-5-10 0,6 5-12 15,0 0-12-15,0 0-8 0,0 0-6 0,0 0-9 0,0 0-5 16,0 0-2-16,0 0-9 0,0 0-3 15,20-9-7-15,-20 9-7 0,0 0-1 0,0 0 0 16,24 5-4-16,-24-5-2 0,15 4-9 0,-7-2-1 0,4 1 2 16,1 7-2-16,2-5-2 0,0 6-5 15,-2-3 3-15,7 0-1 0,-4 6-7 0,6-1-2 16,2 2 2-16,-1 0-5 0,-4 4-4 0,15-1 5 16,1 7-3-16,-5-2-1 0,2-3-1 0,1 2-3 15,-5 1 2-15,4 1-5 0,-5 0 0 0,2 2 1 16,1-3-2-16,-9-3-5 0,2-1 3 0,-1 2 1 0,-1-2-3 15,1 1 1-15,4 6-1 0,-9-6 0 0,4-1-4 16,-6 0 2-16,3-2 1 0,-3 1-1 0,-3-5-4 16,1 1 1-16,-1-2 0 0,2 3-1 0,-5-4-3 15,0 0 6-15,1-1-2 0,2 1 0 0,-5-6-1 16,1 5 8-16,-1 1-2 0,1-4 2 0,2 0 5 16,-2 0 1-16,1 1-1 0,1-5 6 0,-1 3-1 0,2-2-4 15,2 0 0-15,2 0 1 0,-5 2-6 0,1-2 3 16,1-2-6-16,-3 3 3 0,3-3-2 15,-2 0-3-15,-10-2 0 0,13 2-1 0,-13-2-9 0,11 0-13 16,-11 0-12-16,12 0-16 0,-12 0-20 0,0 0-23 16,0 0-32-16,0 0-28 0,0 0-26 15,0 0-180-15,0 0-382 0,0 0 170 0</inkml:trace>
          <inkml:trace contextRef="#ctx0" brushRef="#br0" timeOffset="137710.75">17943 5467 7 0,'0'0'132'0,"0"0"-8"0,0-15-5 16,0 15-4-16,0 0-11 0,0 0-7 0,3-15-4 15,-3 15-16-15,0 0 11 0,4-10-10 0,-4 10-5 16,0 0 2-16,2-10-7 0,-2 10-1 0,0 0-1 0,0 0-6 16,1-13-3-16,-1 13-8 0,0 0 1 0,0 0-2 15,0 0-8-15,0 0-1 0,0 0-11 16,0 0 0-16,0 0-2 0,0 0-4 0,0 0-3 15,0 0 2-15,0 0-2 0,0 0-3 0,-16-7 0 0,16 7-2 16,0 0-3-16,-26 7 3 0,15-1-1 0,-4-1 5 16,-3 2-2-16,1 3 1 0,-1 0 3 0,-4 1-1 15,-2 5 1-15,-1 2-5 0,-9 0 5 0,1 6 4 16,-2-1-4-16,3 3 0 0,-1 0-6 0,3 0 1 16,-6 1 6-16,3-1-3 0,4 1 2 0,2 2-1 15,0-5-2-15,0 0 1 0,-3 1-4 0,-4 3 2 16,7-3 3-16,6-5-7 0,-6 8-3 0,3-8 12 15,5 2-5-15,-3-5 0 0,4 2 1 0,-2 1-1 16,6-9 1-16,-4 7 0 0,1-5-2 0,1 0 1 16,5 2-3-16,-2-4-2 0,3 2-1 0,-1-2 1 15,2-4-1-15,2 2-3 0,-1-4 2 0,1 5 1 0,1-7-5 16,6-3 2-16,-12 10 2 0,12-10-3 16,-6 8-2-16,6-8-3 0,-5 7 0 0,5-7 3 15,0 0-1-15,-9 5 1 0,9-5 0 0,0 0 0 0,0 0-4 16,0 0 7-16,0 0-4 0,0 0-2 0,-7 7-4 15,7-7-3-15,0 0-6 0,0 0-7 0,0 0-9 16,0 0-9-16,0 0-14 0,0 0-5 0,0 0-13 16,0 0 0-16,0 0-12 0,0 0-22 0,0 0-11 15,0 0-14-15,0 0-29 0,0 0-136 0,0 0-318 16,0 0 142-16</inkml:trace>
        </inkml:traceGroup>
      </inkml:traceGroup>
    </inkml:traceGroup>
    <inkml:traceGroup>
      <inkml:annotationXML>
        <emma:emma xmlns:emma="http://www.w3.org/2003/04/emma" version="1.0">
          <emma:interpretation id="{1D7A04FC-65E5-4D25-A0C8-9524629E6AE1}" emma:medium="tactile" emma:mode="ink">
            <msink:context xmlns:msink="http://schemas.microsoft.com/ink/2010/main" type="paragraph" rotatedBoundingBox="590,8916 30923,8086 30976,10010 643,108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E9F1CC-1A9A-4638-8CED-1BC20DBF6393}" emma:medium="tactile" emma:mode="ink">
              <msink:context xmlns:msink="http://schemas.microsoft.com/ink/2010/main" type="line" rotatedBoundingBox="590,8916 30923,8086 30976,10010 643,10840"/>
            </emma:interpretation>
          </emma:emma>
        </inkml:annotationXML>
        <inkml:traceGroup>
          <inkml:annotationXML>
            <emma:emma xmlns:emma="http://www.w3.org/2003/04/emma" version="1.0">
              <emma:interpretation id="{4E6B72F0-F168-4F84-929E-C23F88084A59}" emma:medium="tactile" emma:mode="ink">
                <msink:context xmlns:msink="http://schemas.microsoft.com/ink/2010/main" type="inkWord" rotatedBoundingBox="601,9316 2544,9263 2559,9791 616,9844"/>
              </emma:interpretation>
            </emma:emma>
          </inkml:annotationXML>
          <inkml:trace contextRef="#ctx0" brushRef="#br0" timeOffset="140218.44">-315 8625 143 0,'-16'10'180'0,"-1"1"-11"0,1-1-13 0,0 0-11 15,2 3-18-15,-2 5-11 0,2-2-6 0,5-1-12 16,-2 4-7-16,3-1-10 0,4-2-5 0,1 2-16 15,0 0 7-15,6-3-11 0,-2 2-3 0,4-1-8 16,2 1-3-16,1-1-1 0,3-3-9 0,0 1 2 16,1 0-3-16,3-1-7 0,1-2-2 0,4 3-2 0,-4-3-2 15,3-4-9-15,2 6-6 0,-1-8-3 16,-3 1-2-16,4-2-1 0,-3-1-7 0,2 1-13 16,-1-4 4-16,-1 0 4 0,1 0-3 0,1 0 5 0,-2 0-1 15,-5-4 1-15,2 3 4 0,-3 1-1 0,0-2 0 16,-2-1 1-16,4 2 3 0,-2-1 0 0,0 0-5 15,-12 2 4-15,19-2-3 0,-19 2 8 0,13 2-7 16,-13-2 6-16,0 0-3 0,15 2 1 0,-15-2 0 16,8 6 0-16,-8-6 1 0,12 7 5 0,-12-7 2 15,10 7 0-15,-1-1 2 0,-2-2-5 0,4 0 3 16,2 1 2-16,-5 0 1 0,4 0-1 0,1 1-4 16,1-4 3-16,0 2-1 0,0-1 3 0,1-2-6 15,1 2 5-15,-1-6-1 0,0 6 0 0,3-3-4 16,-3-3-1-16,0 0 7 0,-2-1-5 0,2 1-2 15,-4-3 5-15,0-3-1 0,-3 3-3 0,-1-2-2 16,-1 1 4-16,0-4 1 0,-1 1-3 0,-4-3-1 0,1 4 6 16,-2-5-9-16,-2 1 4 0,-2-1 0 15,-2-1 0-15,-2 3 1 0,1-2-2 0,-2 3-10 16,-3-2 11-16,-1 1 0 0,-1 6-1 0,-1-4-2 16,-1 2 1-16,-1 2 5 0,1 1-1 0,0-1-3 0,-1 5 5 15,1 0 2-15,-4 1 2 0,6 0-3 0,-3 0 2 16,1 2 0-16,-4 2 1 0,4 2-1 0,-2-1-9 15,0 4 16-15,3-2 1 0,2 3-2 0,-1-2-3 16,2 2 0-16,1 1 1 0,2 0 0 0,-2-1-2 0,5 0 4 16,-1-3-5-16,4 3-2 0,-2-2-6 15,4 2 5-15,1-10-1 0,0 18-8 0,0-18 9 16,1 17 5-16,4-9-2 0,-2 2-1 0,-3-10-3 0,12 12 1 16,-6-7-1-16,7 2 4 0,0-3-6 0,-4 0 3 15,8-2-3-15,-1 2-10 0,-1-4 3 0,13 0-5 16,-13 0-2-16,2 0-4 0,1-5 3 0,1 0-2 15,-1 1 0-15,-2-3-3 0,1 0 1 0,-2-1-6 16,0 0 9-16,-3-1-9 0,2-1 0 0,3 0 8 16,-7-1 2-16,4 1-4 0,-1-1 9 0,-1 2-5 15,0-1 7-15,-5 5-1 0,-1-2 3 0,2 2-2 16,-8 5 14-16,12-9 1 0,-12 9-3 0,7-5-1 16,-7 5-2-16,0 0-3 0,0 0 6 0,14-2-18 0,-14 2 18 15,0 0-4-15,0 0 1 0,6 13 7 16,-6-13-1-16,3 15 1 0,0-8 0 0,-2 3-3 15,-1-10 4-15,5 21-3 0,-5-7 2 0,1-4-4 0,2 1 1 16,-3 3 1-16,5-7-3 0,-4 4-1 16,4 0-1-16,0-4-3 0,-2 2-8 0,2-1-14 15,1-2-16-15,-6-6-10 0,12 11-27 0,-2-8-20 0,1-2-39 16,-11-1-120-16,22-3-274 0,-5 2 121 0</inkml:trace>
          <inkml:trace contextRef="#ctx0" brushRef="#br0" timeOffset="140892.96">750 8786 58 0,'0'0'189'0,"-15"-1"-7"0,15 1-26 0,-18 0-15 15,18 0-9-15,-16 4-16 0,5-2-12 16,11-2-8-16,-16 6-15 0,10-2-7 0,-4 1-4 0,10-5-8 15,-11 8-3-15,7 1-9 0,4-9-1 16,-8 15-10-16,7-9-3 0,1-6-2 0,-3 14-2 0,3-14-3 16,4 17-5-16,-2-10 4 0,4 1-3 0,-2 2-6 15,-1-3-6-15,5 4 7 0,2 2-9 0,-2-7 3 16,-1 6-3-16,2 1-4 0,1-5 3 0,2 5-3 16,-3-3 0-16,-1-2 1 0,-2 3 2 0,1-3-4 15,-1 2-7-15,0-3 6 0,0 3 2 0,-1-3 1 16,-2 0-2-16,-3-7-2 0,4 17 3 0,-3-10 2 15,-1-7 7-15,5 8 0 0,-5-8 4 0,0 0 5 16,-3 13 0-16,3-13 4 0,0 0-2 0,0 0 2 16,-6 11 0-16,6-11 1 0,0 0 1 0,0 0-2 15,0 0 0-15,0 0 1 0,0 0-8 0,0 0-1 0,0 0-3 16,0 0-1-16,0 0-3 0,0 0-5 0,30-11 5 16,-30 11-2-16,22-10-4 0,-5 3-2 0,-1-1-5 15,2-1-4-15,3-2-7 0,1 1 4 0,1 2-5 16,-1-5-1-16,5 3-4 0,-6-1-2 0,3-3 6 15,-2 5-1-15,-6-2 5 0,1 3-3 0,-1-3 3 16,-1 2 2-16,-2-1-8 0,1 1 8 0,-5-2 4 16,3 0-2-16,-6 3 2 0,1-1-1 0,-2 0-1 15,-2 3 4-15,-3 6-2 0,0-15 1 0,0 15-1 16,0 0 1-16,-9-19-3 0,-2 17 2 0,11 2-2 16,-18-5 3-16,6 5 2 0,-4-1-5 0,3 3 0 15,-2 2 4-15,-2 2 0 0,2-1 2 0,0 1-2 16,1 1 2-16,-1 0-4 0,0 4 3 0,6-4 1 15,-3 4 1-15,3 2 3 0,3-3-4 0,0 4 6 16,3-5 0-16,3-9 2 0,1 23 2 0,1-13 3 16,4 3 4-16,1-1 0 0,4-1 1 0,2 0 5 0,2 0 0 15,7 1-5-15,2-3-2 0,2 1 0 16,1-4-4-16,2 1 2 0,12-4 1 0,-12 4-4 0,-2-4 1 16,2 2-3-16,0-4-3 0,-2 4-7 0,-3-5-18 15,-4 0-18-15,-1 2-24 0,-1-2-23 0,1 1-24 16,-2-2-44-16,-1 1-225 0,0-2-406 0,1-3 181 15</inkml:trace>
        </inkml:traceGroup>
        <inkml:traceGroup>
          <inkml:annotationXML>
            <emma:emma xmlns:emma="http://www.w3.org/2003/04/emma" version="1.0">
              <emma:interpretation id="{D4607F6E-D212-4E90-8315-6A980B6C456E}" emma:medium="tactile" emma:mode="ink">
                <msink:context xmlns:msink="http://schemas.microsoft.com/ink/2010/main" type="inkWord" rotatedBoundingBox="3620,9290 4762,9259 4776,9760 3633,9791"/>
              </emma:interpretation>
            </emma:emma>
          </inkml:annotationXML>
          <inkml:trace contextRef="#ctx0" brushRef="#br0" timeOffset="141780.27">2907 8744 137 0,'0'0'188'0,"-9"-5"-8"15,9 5-18-15,-12-2-14 0,12 2-8 0,-20 0-10 16,20 0-6-16,-20 0-6 0,8 2-1 0,-2-2-10 16,-1 5-8-16,0-2-7 0,-1 2-7 0,1 0-5 15,0 1-2-15,2 2-5 0,-4-1-5 0,2 1-7 16,0 2-6-16,2-3-3 0,0 4-6 0,1 2-3 16,-2-2-6-16,2 0-4 0,3 2-3 0,-1-1-2 15,-3 1-1-15,5 0-3 0,1 0-1 0,-1-2-4 16,5 2 1-16,2 2-3 0,1-5 0 0,0-10 2 15,4 21-4-15,-1-11 1 0,8 2 1 0,-2-2-2 16,4 0 0-16,3 1 1 0,1-3 1 0,2 2-1 16,7-3-1-16,-1 0-1 0,3 0-3 0,-1-1 1 15,1-2-2-15,-1 1-2 0,3-2 1 0,-3 0-3 16,1-6 4-16,-1 3-4 0,-8-1-1 0,7-1 2 16,-7 1-3-16,2-2 0 0,-2-1-6 0,1 1-7 0,-4-1-14 15,1 1-10-15,-2-1-13 0,-3 3-14 16,-4-5-14-16,3 6-14 0,-11 0-22 0,16-6-32 15,-10 1-24-15,-6 5-196 0,11-6-393 0,-11 6 174 0</inkml:trace>
          <inkml:trace contextRef="#ctx0" brushRef="#br0" timeOffset="142147.64">3473 9017 195 0,'0'0'263'0,"0"0"-20"0,0 0-23 15,0 0-22-15,0 0-18 0,0 0-18 0,0 0-11 16,0 0-6-16,0 0-11 0,0 0-5 15,0 0-7-15,0 0-2 0,2 13-7 0,-2-13-4 0,0 0-9 16,0 0-5-16,0 0-11 0,1 13-4 0,-1-13-6 16,0 0-3-16,0 0-9 0,0 0-3 0,2 8-9 15,-2-8-4-15,0 0-3 0,0 0-4 0,6 10-7 16,-6-10 2-16,0 0-4 0,4 6 0 0,-4-6-14 16,0 0-13-16,0 0-17 0,5 8-20 0,-5-8-28 15,0 0-8-15,0 0-20 0,0 0-20 0,0 0-31 16,0 0-30-16,0 0-25 0,0 0-228 0,0 0-460 15,16-21 204-15</inkml:trace>
          <inkml:trace contextRef="#ctx0" brushRef="#br0" timeOffset="142366.1">3629 8768 85 0,'0'-18'241'0,"1"1"-2"0,5-1-6 16,-2 1-10-16,4 2-8 0,-8-2-13 0,1 0-10 15,4 4-18-15,-4-1-13 0,4 7-20 16,-5 7-12-16,3-17-13 0,0 8-12 0,-3 9-14 0,4-10-14 15,-4 10-17-15,6-6-25 0,-6 6-29 0,0 0-34 16,0 0-32-16,0 0-43 0,0 0-31 0,18 14-59 16,-18-14-172-16,0 0-397 0,0 0 175 0</inkml:trace>
        </inkml:traceGroup>
        <inkml:traceGroup>
          <inkml:annotationXML>
            <emma:emma xmlns:emma="http://www.w3.org/2003/04/emma" version="1.0">
              <emma:interpretation id="{E81DA8CF-EB21-4A1E-BA15-20585610A91F}" emma:medium="tactile" emma:mode="ink">
                <msink:context xmlns:msink="http://schemas.microsoft.com/ink/2010/main" type="inkWord" rotatedBoundingBox="7237,9402 8246,9375 8259,9848 7250,9875"/>
              </emma:interpretation>
            </emma:emma>
          </inkml:annotationXML>
          <inkml:trace contextRef="#ctx0" brushRef="#br0" timeOffset="144219.44">6198 8849 62 0,'0'0'177'0,"0"0"-14"0,0 0-21 0,0 0-8 0,0 0-11 15,0 0-5-15,0 0-10 0,-6 24-8 0,6-24-5 16,-6 16-7-16,3-10-3 0,3-6-3 0,-1 20-8 15,1-11-7-15,0-9-5 0,-6 18-3 16,6-7-3-16,0 2-4 0,0-2-2 0,0 0-7 0,3 0-5 16,-3-11-2-16,0 21-3 0,1-11-3 0,1 4-5 15,-1-3 1-15,-1-11-3 0,3 19 0 0,0-12-5 16,-3-7-2-16,3 17 1 0,0-10 0 0,-3-7-1 16,3 11-5-16,-3-11 4 0,2 11-4 0,-2-11-2 15,1 7 0-15,-1-7 0 0,0 0 3 0,0 0-3 0,5 10 3 16,-5-10 7-16,0 0 0 0,0 0-2 15,0 0 1-15,0 0 2 0,0 0-8 0,0 0 6 16,0 0-7-16,0 0-2 0,0 0 0 0,6-30 1 0,-6 30-2 16,3-16-2-16,0 8-1 0,0-3 4 0,-3 11-2 15,7-18-7-15,-4 5 5 0,0 0-3 16,0-2 1-16,7 4 1 0,-7-4-3 0,3 2-2 0,2-1 2 16,1 0-1-16,1 0-2 0,-4 4 4 0,0-2-2 15,2-1-1-15,3 2 0 0,-3 1 1 0,-2 0 1 16,4-1-6-16,-1 0 1 0,-1 4 0 0,1-3 4 15,1 1 0-15,-4 2-2 0,3-2-1 0,2 1 3 16,-1-1-4-16,2 2 3 0,-5 1 0 0,5-2-1 16,2 2 2-16,-1 0-4 0,-1-1 4 0,1 0-2 15,1 5 0-15,-2-5 1 0,-2 0-1 0,1 4 1 16,1 0 0-16,-2-1-1 0,2 0 2 0,-12 4 0 16,18-7-1-16,-9 7 0 0,-9 0-2 0,16-3 3 0,-16 3-1 15,17-2-4-15,-17 2 2 0,12 0-2 16,-12 0 0-16,13 2 3 0,-13-2 0 0,9 7-3 15,-9-7 4-15,4 7-2 0,2 0 0 0,-6-7 0 0,6 13 1 16,-4-2 0-16,-1-4 0 0,4 4 5 0,-5-1 0 16,3 3-2-16,-3-3 5 0,0 3 6 0,0 0 3 15,0 0-2-15,0 2-1 0,0-1 0 0,0 0 0 16,0 3 6-16,0-2-2 0,0-1 1 0,3-1 2 16,-3-2-2-16,3 2 2 0,-3 2 1 0,0-5-6 15,3 1 2-15,-2 4 3 0,2-6-6 0,-3-9 4 16,3 18 3-16,0-8-4 0,-3-10-4 0,6 13 2 15,-6-5-1-15,0-8 0 0,5 15-2 0,-2-8-2 16,-3-7 3-16,0 13 1 0,0-13-8 0,6 14-14 0,-6-14-20 16,3 12-17-16,-3-12-15 0,3 12-21 15,0-5-20-15,-3-7-19 0,10 10-33 0,-4-5-25 16,-6-5-176-16,19 2-383 0,-8-2 170 0</inkml:trace>
          <inkml:trace contextRef="#ctx0" brushRef="#br0" timeOffset="144419.49">7120 9098 245 0,'12'-8'246'0,"-5"4"-9"15,-1-1-8-15,-6 5-12 0,14-13-18 0,-11 11-11 0,-3 2-14 16,9-9-14-16,-9 9-17 0,10-7-12 0,-10 7-16 16,6-7-11-16,-6 7-13 0,0 0-10 0,0 0-14 15,0 0-8-15,0 0-16 0,0 0-11 16,0 0-16-16,0 0-23 0,0 0-26 0,0 0-22 0,0 0-20 15,0 0-24-15,-25 24-28 0,25-24-29 0,-6 12-48 16,1-5-134-16,5-7-364 0,0 0 162 0</inkml:trace>
        </inkml:traceGroup>
        <inkml:traceGroup>
          <inkml:annotationXML>
            <emma:emma xmlns:emma="http://www.w3.org/2003/04/emma" version="1.0">
              <emma:interpretation id="{8D690A37-1627-4A97-A0C5-B0440F94CE17}" emma:medium="tactile" emma:mode="ink">
                <msink:context xmlns:msink="http://schemas.microsoft.com/ink/2010/main" type="inkWord" rotatedBoundingBox="8882,9073 11306,9006 11348,10548 8924,10614"/>
              </emma:interpretation>
            </emma:emma>
          </inkml:annotationXML>
          <inkml:trace contextRef="#ctx0" brushRef="#br0" timeOffset="145234.94">7836 9214 139 0,'0'0'194'16,"6"-9"-12"-16,1 4-18 0,-7 5-14 0,12-15-15 15,-4 10-5-15,0-3-10 0,3 1-8 0,-2 0-15 16,1-4-5-16,2-2-5 0,2 0-4 0,-1 1 0 15,0-1-6-15,-1-1-8 0,-1 0-4 0,8-3-6 16,-2 2-7-16,-1-4-6 0,-4 3-4 0,1-2-7 16,4-2-4-16,-1-1 0 0,-7 0-4 0,8 0-4 15,-4 1-3-15,5-4-2 0,-2 0-6 0,-2-1-3 16,5-7-3-16,-5 7-2 0,-1 3-8 0,6-12-2 16,-10 11 1-16,5-2 0 0,-4 0-3 0,-1 2 1 15,-3 0-1-15,-6-4 2 0,8 6-1 0,-8 3-7 16,-2 0 9-16,2-5-3 0,-6 9-6 0,3-3 7 0,-3 5 4 15,-4-1 0-15,1 6-2 0,-2-4-3 0,2 8 3 16,-4-7 0-16,-3 6 2 0,-1 3-2 16,4 1-2-16,-7 5 3 0,1-2 1 0,1 4-4 0,-6 1 1 15,2 5 3-15,2 1-1 0,1 3-1 0,-3 3 2 16,2 2 0-16,1-2 4 0,2 11-3 0,1-5 2 16,3 5 3-16,-1 5-3 0,8-8 5 0,-3 9 1 15,9-2 0-15,6-7-1 0,0 11 0 0,2-12 0 16,8 6-1-16,3 0-4 0,1-2 6 0,5-4-3 15,4-1 8-15,-9-5-2 0,3-3-4 0,2 0 0 0,2-4 0 16,-2-3-2-16,5-2-2 0,-4 1 1 0,2-3-2 16,-1-3 1-16,-2 0-2 0,2-4 0 15,-2-4 4-15,2 1 0 0,-7 0-2 0,-1 2 3 0,-1-5-7 16,1 0 3-16,-1-3 1 0,1 3 3 0,-7-1-5 16,8 0 2-16,-7 3-3 0,2-4-4 15,-7 3 6-15,1 2 3 0,1-2 0 0,-10 5-3 0,19-4-2 16,-19 4-2-16,14-3 2 0,-14 3-1 0,13-3 1 15,-13 3 1-15,0 0 1 0,20 6-3 0,-20-6 3 16,14 4 2-16,-9-1-13 0,-5-3 13 0,16 5 0 16,-7-1 0-16,2-2-2 0,-11-2 0 0,19 4 3 15,-4 1 2-15,1-3-2 0,-2 1 2 0,5-3 0 16,-5 1-4-16,5-1 3 0,-3-1-2 0,4-3 1 16,-1 1-2-16,-1 0 6 0,-3-2-4 0,3 0 0 15,-5-2 2-15,1-1-1 0,-5-3 0 0,1 1-4 16,-2-3 0-16,-2 2-2 0,-5-2 2 0,1 1 2 15,-4-3-9-15,-4 1 6 0,-6-2-1 0,-1 6 3 0,4-6-4 16,-12 1-1-16,-4 4 1 0,2-2-5 16,1 2 2-16,-5 3-9 0,-1 1 5 0,-5 2-4 15,3 0-9-15,-1 5-5 0,1 0-11 0,5 3-9 0,2 2-15 16,-1 1-7-16,9 1-8 0,-1 3-23 0,3-2-10 16,7 2-30-16,-5 3-121 0,8-2-283 15,3 1 124-15</inkml:trace>
          <inkml:trace contextRef="#ctx0" brushRef="#br0" timeOffset="145675.39">9074 9214 135 0,'9'8'144'0,"1"-5"-18"0,-1 7-7 15,1-2-15-15,1 0-1 0,1 1-10 0,-3 4-9 0,3 2-6 16,0-2-6-16,1-2-10 0,-1 3 1 0,-5 0-8 16,5 3-4-16,-4-2-3 0,5 6-6 15,-7-6-5-15,0 2-3 0,3 1-1 0,-6-2-2 0,1 5-4 16,1-3 3-16,-2-2-13 0,1 8 5 0,-2-7-5 16,1 1 1-16,0 0 1 0,1 0 1 0,-2 0-2 15,1 3-1-15,0-3-5 0,-2 1 2 0,2-1 1 16,-3 0 0-16,3-4-5 0,-3 3 7 0,0-3-12 15,-3 3 8-15,3-4 0 0,-3 0 3 0,-3 3 1 16,-1-5 1-16,1-1 3 0,-3 0-1 0,-4-1 3 16,-4-1-1-16,1-4-1 0,-4 1-2 0,-4 1-1 15,-4-2-1-15,3-4 0 0,-5-1-1 0,0-2-5 16,2-1 4-16,-5-3-5 0,-6-4 0 0,0-2 1 0,1-5-1 16,-4 3-1-16,6-1 1 0,-3-5 1 15,-4 1-1-15,6-2-3 0,4 2 4 0,0-4-3 16,11 6 1-16,5-3 1 0,1 1-9 0,6 4 1 0,1 2-12 15,4-6-13-15,4-1-20 0,1 3-22 0,3-2-34 16,9-5-30-16,-2 2-182 0,12-8-337 16,7 2 150-16</inkml:trace>
          <inkml:trace contextRef="#ctx0" brushRef="#br0" timeOffset="146126.59">9466 8911 166 0,'0'0'152'0,"0"0"-6"0,0 0-12 0,0 0-15 15,0 0-5-15,-12 36-10 0,10-27-6 0,2-9-5 16,-6 15-9-16,3-7-5 0,3-8-6 0,-3 16-7 15,3-16-7-15,-4 17 1 0,4-17-13 0,-3 12-4 0,3-12 1 16,-3 12-7-16,3-12 0 0,-3 11-2 16,3-11-1-16,0 0-1 0,0 0 2 0,0 0 1 0,0 0 1 15,7 9-8-15,-7-9-2 0,0 0-7 0,0 0 4 16,0 0-1-16,35-16-4 0,-23 6-3 0,1 3 2 16,2-1-7-16,4-6-1 0,1 1-2 0,1-2-7 15,1 2 6-15,0-1-7 0,2-1 0 0,3-1 0 16,-3 1 1-16,0 5 0 0,4 0 0 0,-1-1-2 15,-2 1 0-15,-5 3 3 0,-1 3 4 0,-4-3-5 16,4 4 8-16,-1 3 7 0,-1 0 0 0,2 0 5 16,-2 6-2-16,-1-1 2 0,3 4 0 0,-2-2 4 15,5 8 0-15,-1-1-7 0,3 3-6 0,-3 1 5 16,1 2-4-16,-2 2 4 0,-1 1-1 0,6 7-2 16,-4 1-3-16,-1 3-30 0,-6 1-32 0,0 3-46 15,-1-3-62-15,-7 3-201 0,2-2-388 0,-2-10 173 0</inkml:trace>
        </inkml:traceGroup>
        <inkml:traceGroup>
          <inkml:annotationXML>
            <emma:emma xmlns:emma="http://www.w3.org/2003/04/emma" version="1.0">
              <emma:interpretation id="{F5A10403-4A1A-4E1A-BD8C-72BC4504A4AF}" emma:medium="tactile" emma:mode="ink">
                <msink:context xmlns:msink="http://schemas.microsoft.com/ink/2010/main" type="inkWord" rotatedBoundingBox="12003,9083 14997,9001 15019,9792 12025,9874"/>
              </emma:interpretation>
            </emma:emma>
          </inkml:annotationXML>
          <inkml:trace contextRef="#ctx0" brushRef="#br0" timeOffset="147364.95">10947 8775 133 0,'0'0'171'0,"0"0"-15"0,27-16-13 16,-27 16-15-16,17-4-11 0,-9 3-11 0,-8 1-7 15,19 0-7-15,-4 0-4 0,-1-2-8 0,-14 2-2 16,27 0-8-16,-11 0-3 0,0-2-5 0,1 6-5 16,-1-6-4-16,2 2-5 0,1 2 0 0,-2-2-9 15,2-2 6-15,1 4-9 0,-3-2 3 0,4 0-4 16,-4 0-1-16,2 0-4 0,1 1-6 0,-1-1 0 15,0-1-2-15,-1 1-4 0,-1 3-1 0,2-5-4 16,-3 2 5-16,1 0-3 0,-4-1-3 0,2 1 3 0,-1 0-6 16,-2-2 2-16,-12 2-2 0,20-2-5 0,-20 2-14 15,17 2-3-15,-17-2-10 0,10 0-14 0,-10 0-8 16,11 2-10-16,-11-2-5 0,0 0-17 0,0 0-4 16,0 0-22-16,0 0-31 0,0 0-138 0,0 0-294 15,-33 17 131-15</inkml:trace>
          <inkml:trace contextRef="#ctx0" brushRef="#br0" timeOffset="147663.24">10951 9002 32 0,'0'0'179'0,"15"3"-8"0,-1-3-19 0,0 3-8 0,4-2-9 16,9 2-7-16,0-2 0 0,1-1-11 0,1 0-3 15,1 2-15-15,1-2-3 0,-1 0-12 16,0-2-2-16,-2 2-9 0,-1 0-8 0,0 2-3 0,-4-2-8 16,-2 0-8-16,-3 0 1 0,3 2-6 0,-5 0-4 15,1-1-6-15,-4 2 0 0,-2-2-14 0,1 1-16 16,-12-2-20-16,21 4-22 0,-13-4-8 15,1 3-23-15,0 0-21 0,-9-3-27 0,14 5-176 0,-14-5-319 16,13 3 141-16</inkml:trace>
          <inkml:trace contextRef="#ctx0" brushRef="#br0" timeOffset="148725.59">12088 9117 56 0,'0'0'170'0,"0"0"-11"0,0 0-15 0,13 6-14 16,-13-6-6-16,15 1-11 0,-3 2-10 0,-12-3-4 15,25 1-15-15,-10-1-1 0,3 0-3 0,-3 0-6 16,4 1-8-16,2 1-9 0,6-4-3 0,0 4 3 16,0-4-8-16,1 2-3 0,0 2-2 0,-1-4-4 15,2 2-3-15,-4 2 0 0,2 1-7 0,0-6 4 16,-2 3-5-16,-6 0-9 0,2 0 5 0,-3 0-6 16,-1 3 0-16,1-6-4 0,-1 1-9 0,-3 4 8 15,-4-4 3-15,2 1-3 0,-12 1 2 0,18-4-4 16,-18 4-3-16,15-1 2 0,-8-2 1 0,-7 3-2 15,0 0-1-15,14-3 5 0,-14 3-6 0,0 0-2 16,7-7-1-16,-7 7-2 0,0 0-1 0,0 0-1 0,0 0-4 16,-7-18 5-16,7 18-1 0,-12-10 5 0,12 10-1 15,-13-14-5-15,5 7-2 0,-1-3 6 0,-3 0-1 16,-1-1-2-16,1-2 0 0,1-2 2 0,1 3 0 16,-2-3-4-16,-1 3 2 0,-1-7-3 0,4 6 3 15,-1-1-1-15,-1-3-3 0,-1-1 5 0,3-2 1 16,-4-1-6-16,4 7 1 0,1-3-1 0,3-1 8 15,-5-3-11-15,4 4 6 0,5-7 3 0,-2 8-5 16,2-3 2-16,1-3-8 0,1 5 8 0,1 0 0 16,1-1 2-16,4 1-2 0,0 0-1 0,1 3 2 15,1-1-3-15,1-2 0 0,1 3-9 0,4-2 1 16,-3 3 2-16,3 0-5 0,1 0 0 0,1 2-1 16,-1-1 0-16,6 2 0 0,3-3 6 0,-2 4-1 0,2-2 0 15,-2 3-2-15,4 1 8 0,-1-3-2 0,-2 5-1 16,3 0 2-16,0-2-4 0,2 3 3 15,-1 0 0-15,0 0-1 0,1 1 3 0,-1-1 2 0,-3 1 0 16,-5 2 0-16,1 1-3 0,-1-2 3 0,-1 2-2 16,-2-2 3-16,1 2-3 0,-1 0 4 0,0 2-3 15,-7-2 0-15,3 2 2 0,-3 1 0 0,2-1-5 16,-2 2 5-16,-9-4-1 0,13 9-1 0,-5-4-1 16,-1 1 4-16,-1 1-2 0,0 3 4 0,0-2-6 15,-2 3 4-15,-1 1-3 0,2 2 4 0,1 2 2 16,-3-1-4-16,1 2 2 0,-2 2 1 0,2-2 0 15,-2 5 1-15,-2 2 2 0,-2 0-3 0,2 0-3 16,-6-1 5-16,0 1-2 0,2 1 2 0,-4-2 0 16,1 1-4-16,-1 1 1 0,1-1-4 0,-3 1 5 15,2-1-2-15,-1-3 5 0,3-4-3 0,0 1-1 16,2-1-1-16,1 1 2 0,-3 0 1 0,4-5-4 0,-1-2 0 16,2-1-3-16,1 4 4 0,0-14 5 0,-2 18-2 15,4-7 2-15,-1-1-2 0,-1-10 4 16,8 13 2-16,-2-8 6 0,0 2 1 0,0 0-2 0,3-1 0 15,1-3 1-15,-1 0-2 0,3 2-5 0,3-5 5 16,1 2-3-16,1-1 0 0,2 2 0 0,0-2 1 16,1 1-3-16,7-2-1 0,-2 1-4 0,2 2 3 15,-2-3 2-15,4 1-6 0,-3-2 7 0,0 1-1 16,1 1-1-16,-1 2 1 0,0-6 2 0,-5 3-2 16,-3 0 1-16,1 0-5 0,-1 0 3 0,0 0 1 15,-3 0 1-15,1 0-1 0,-16 0-4 0,24 4 1 16,-12-5-1-16,0 2-1 0,-3 1 2 0,-9-2-1 15,22-2-3-15,-11 4 0 0,-1 2 2 0,-10-4 0 0,21 1 0 16,-12 0-4-16,-9-1 3 0,18 1 1 16,-9-1-1-16,-9 0-2 0,16 4-5 0,-16-4-8 15,14 0-14-15,-14 0-13 0,0 0-9 0,11 3-17 0,-11-3-29 16,0 0-37-16,0 0-61 0,14-7-130 0,-14 7-347 16,1-9 154-16</inkml:trace>
        </inkml:traceGroup>
        <inkml:traceGroup>
          <inkml:annotationXML>
            <emma:emma xmlns:emma="http://www.w3.org/2003/04/emma" version="1.0">
              <emma:interpretation id="{06CE7162-DD91-41B7-AF8F-017EC20C4C52}" emma:medium="tactile" emma:mode="ink">
                <msink:context xmlns:msink="http://schemas.microsoft.com/ink/2010/main" type="inkWord" rotatedBoundingBox="15428,8510 19439,8400 19477,9799 15466,9909"/>
              </emma:interpretation>
            </emma:emma>
          </inkml:annotationXML>
          <inkml:trace contextRef="#ctx0" brushRef="#br0" timeOffset="149233.63">14762 8014 171 0,'0'0'169'0,"-21"7"-16"0,7-4-1 15,1 7-10-15,-8 2-7 0,-3 6-7 16,-3 8-7-16,-5 2-12 0,2 1-6 0,-3 7 0 0,2 1-8 15,2 5-4-15,4 0-9 0,0 3-9 0,4 1-3 16,6 3-8-16,1 17-3 0,10-18-5 16,2 1-3-16,5 0-5 0,3-2 0 0,8 0-7 0,4 0-1 15,0 0-1-15,5-1-7 0,4-1-8 0,3-5-21 16,-2 0-24-16,1-1-28 0,1-4-35 0,5-1-40 16,-2 1-224-16,4-8-378 0,-4-3 167 0</inkml:trace>
          <inkml:trace contextRef="#ctx0" brushRef="#br0" timeOffset="151028.4">15033 8522 174 0,'5'9'159'0,"-5"-9"-3"0,6 7-13 0,-6-7-13 0,4 14-10 15,2-6-8-15,-2 0-11 0,1 2-8 16,-1 1-9-16,2 0-2 0,-1-2-3 0,2 3-5 15,-1-4-4-15,-3 5-6 0,2-2-5 0,-1 2-5 0,-1-6-5 16,2 4-3-16,-2 0-4 0,6 2-2 16,-6-6-3-16,1 6-9 0,-1-2-2 0,2-3-3 15,2 4-1-15,-1-3 1 0,-3 1-3 0,1-2 0 16,4 7-5-16,-7-7 0 0,4 1 0 0,-1 1-3 0,-1-4-3 16,2 4 4-16,-5-10-2 0,6 14-1 0,-5-8-4 15,-1-6 3-15,8 11-3 0,-8-11 1 0,4 11-2 16,-4-11 1-16,3 7-2 0,-3-7 8 0,0 0-6 15,6 7 0-15,-6-7 2 0,0 0 0 0,0 0-3 16,0 0 2-16,0 0 1 0,0 0-3 0,0 0-2 16,0 0 1-16,0 0-1 0,0 0 0 0,0 0-1 15,0 0 1-15,0 0 1 0,12-26-5 0,-10 17-5 16,-2 9 1-16,1-16-8 0,2 7-5 0,-3 9-4 16,3-19 1-16,0 8-6 0,-2 0-1 0,2-3 2 15,0-1-3-15,-1 0-4 0,4-1 5 0,-5 3 0 16,4 0 1-16,1-2 5 0,-3 5 0 0,1-6 6 0,4 4-5 15,-4-2 4-15,4 4 1 0,-2 2 1 0,1-5-1 16,1 2 2-16,-1 4 5 0,3-3-1 0,-2 2-6 16,-1-2 8-16,2 6 3 0,2-3-1 0,1 1 6 15,-3-2-4-15,3 1 0 0,1 3-5 0,0-2 5 16,1-1-1-16,-2 0 0 0,1 3 1 16,2 0 0-16,-2-2 0 0,1 2 0 0,-2 1 3 0,-2 0 2 15,2-1-1-15,0 4-1 0,0-5-4 0,-1 4-7 16,0 0 12-16,-11 1-1 0,20-4 2 0,-8 2-2 15,-3 1-7-15,-9 1 10 0,19-3 1 0,-7 2 1 16,-12 1 2-16,21 0 3 0,-12 0-6 0,-9 0 5 16,19 4-3-16,-19-4-2 0,17 0 3 0,-10 3 0 15,1 1-1-15,-8-4 2 0,13 3-5 0,-7 3 5 0,-6-6 3 16,7 12 1-16,-1-5-4 0,-1 0 3 16,-2 2 4-16,1 2-2 0,-2-2 4 0,-1 2-1 15,2 1 3-15,-3 2 4 0,0 0-4 0,-3 2 2 0,2-1-3 16,-1 1 11-16,2 1-3 0,-3-2-2 0,0 3-1 15,2-3 1-15,-2 1-3 0,1 0-1 0,1-1 1 16,-2 1 0-16,1-3-4 0,1 2 0 0,-1-2 0 16,2 1 0-16,0-14-1 0,2 18 0 0,-2-7 1 15,3 0-3-15,1 0-1 0,1-3 0 0,-1-1 1 16,5 2-3-16,-6-2 2 0,3-1-3 0,2 1 2 16,-1-1-5-16,4-1 1 0,-4-2 3 0,-7-3-5 15,15 5-13-15,-5 0-9 0,-1-5-11 0,-9 0-22 16,18 2-15-16,-9-2-28 0,-9 0-28 0,18-7-40 15,-10 5-158-15,6-9-347 0,-3 2 154 0</inkml:trace>
          <inkml:trace contextRef="#ctx0" brushRef="#br0" timeOffset="151753.49">15906 7805 104 0,'0'0'135'15,"4"-6"-8"-15,-4 6-6 0,0 0-1 0,0 0-18 16,6-9 5-16,-6 9-3 0,0 0-2 0,0 0-6 15,4-9-10-15,-4 9-7 0,0 0-4 0,0 0-15 16,0 0-6-16,0 0-12 0,0 0 5 0,0 0-9 16,0 0-3-16,0 0-3 0,0 0-1 0,0 0-2 0,0 0-1 15,0 0-3-15,-11 30 0 0,11-30 1 0,-2 14 2 16,1-3-4-16,1-11 5 0,-3 18-4 0,3-8-6 16,3 4 9-16,-3-1-4 0,-3 0-3 0,6 1 3 15,-2-3-7-15,-1-11 0 0,3 24 3 0,0-9-2 16,-3-3-3-16,3 0 0 0,1-1-2 0,-1 4-1 15,0 0 2-15,-1-6-7 0,-1 3-7 0,4-2 12 16,-5-10-2-16,1 19-3 0,1-11-1 0,1 2 2 16,-3-10 0-16,3 13 0 0,-3-13-3 0,3 13 0 0,-3-13-2 15,1 10 2-15,-1-10 2 0,0 12 3 16,0-12-6-16,0 0-8 0,2 12-13 0,-2-12-11 16,0 0-12-16,0 13-11 0,0-13-16 0,0 0-20 0,3 9-13 15,-3-9-32-15,0 0-164 0,0 0-319 16,13 1 141-16</inkml:trace>
          <inkml:trace contextRef="#ctx0" brushRef="#br0" timeOffset="152217.61">16159 8028 106 0,'0'0'164'16,"0"0"-20"-16,0 0-12 0,0 0-8 0,0 0-10 0,0 0-7 16,0 0-11-16,30-13-4 0,-30 13-9 0,25 0 1 15,-7 2-10-15,-1-2 0 0,8-3-7 16,0 4-5-16,1-2 0 0,1 1-7 0,-1 1 2 0,0-1 1 16,1-1-8-16,-1 1-5 0,1-3-6 0,-1 2-3 15,-7 1-5-15,-1-2-1 0,0 1-5 0,-3 1 2 16,1 0-4-16,-1 0-2 0,-2-3-2 0,-13 3-1 15,21-1 1-15,-10 1-6 0,-11 0-3 0,16 0 2 16,-16 0-6-16,14 0-5 0,-14 0-3 0,0 0-13 16,12-4-3-16,-12 4-10 0,0 0-14 0,0 0-15 15,0 0-12-15,11-2-22 0,-11 2-19 0,0 0-19 16,0 0-142-16,0 0-291 0,0 0 129 0</inkml:trace>
          <inkml:trace contextRef="#ctx0" brushRef="#br0" timeOffset="152558.92">16466 7807 18 0,'0'0'156'0,"0"0"-10"15,0 0-16-15,0 0-1 0,0 0-7 0,0 0-4 16,12 35-3-16,-6-28-11 0,-3 1-7 0,0 2-2 16,0 1-6-16,2-1-4 0,-2 4-10 0,1 0 0 15,1-1-5-15,-2 2-9 0,-2-1-2 0,4 0-11 16,-4 0-1-16,4 3-5 0,-4-5-5 0,2 1-1 16,-2 4-3-16,1-6 2 0,-1 3-8 0,2 0-2 0,-3 0-13 15,3-1 2-15,-3-2-15 0,3-1-17 0,-3-10-16 16,2 18-25-16,-1-10-9 0,-1-8-25 15,5 18-20-15,-4-12-36 0,-1-6-113 0,6 9-282 0,2-5 125 16</inkml:trace>
          <inkml:trace contextRef="#ctx0" brushRef="#br0" timeOffset="153303.1">17261 7825 19 0,'-7'-3'165'0,"7"3"-12"0,-18-7-13 15,9 4-9-15,9 3-7 0,-21-1-7 0,9 1-6 16,12 0-8-16,-25 0-13 0,13 1-2 0,3 2-8 15,-3 0-4-15,3 1-7 0,-3-1-6 0,12-3-2 16,-18 7-10-16,11-1 2 0,-2 3-10 0,1-6-2 16,-1 4-1-16,2 3-9 0,4-4-2 0,-5 5 4 15,4-3-4-15,0 3-4 0,4-11 1 0,-5 17-6 0,5-7 2 16,0-10-4-16,0 19 3 0,2-8-2 16,-2-11-3-16,6 15 0 0,-1-6 1 0,4-1-6 15,-3 0 2-15,3 2-1 0,3-3 2 0,2-1-6 16,-2-1 1-16,-3 1 1 0,7-1 0 0,0-3-3 15,1 3 1-15,-8-2-9 0,4 0 6 0,-1-3 2 0,-12 0 1 16,21 1-6-16,-12-1 4 0,-9 0 0 0,16 1-7 16,-16-1 9-16,14 0-6 0,-14 0 4 0,10 0-2 15,-10 0-4-15,0 0 3 0,0 0 0 0,0 0-2 16,0 0-5-16,0 0 2 0,0 0-1 0,0 0 3 16,0 0-2-16,0 0-5 0,0 0 6 0,0 0 0 15,0 0 5-15,-43-1-6 0,31 2-1 0,-3 1 5 16,2 5-4-16,-1-4 1 0,1 3 1 0,1 2-2 15,0-3 0-15,-1 5 4 0,1-4-3 0,3 1 0 16,1 0 3-16,2 3-1 0,-1-6 0 0,7-4 2 16,-11 16 1-16,8-9 4 0,-1-1-4 0,4-6 1 15,0 0 2-15,6 21 0 0,0-16 0 0,1 2-3 16,4-2 0-16,4 1 1 0,0-1 0 0,5-2-8 0,4 3 9 16,-3-2 0-16,6 1 2 0,1-3-6 0,2 2 0 15,-10-4 3-15,3 3-4 0,3 0-2 0,-8-2-5 16,-2 1-14-16,2-2 0 0,-3 1-10 0,-2-1-16 15,-13 0-9-15,23-3-11 0,-14 3-15 0,-9 0-10 16,13-1-27-16,-13 1-34 0,0 0-129 0,13-3-304 16,-13 3 135-16</inkml:trace>
          <inkml:trace contextRef="#ctx0" brushRef="#br0" timeOffset="154566.96">17935 7836 16 0,'0'0'141'0,"0"0"-6"0,0 0-6 15,-9-6-13-15,9 6-9 0,0 0-5 0,0 0-9 16,0 0-7-16,0 0-3 0,0 0-16 0,0 0-2 16,0 0-3-16,0 0-9 0,0 0-3 0,0 0-5 15,0 0-3-15,0 0-4 0,0 0 0 0,0 0-4 16,0 0-2-16,0 0 2 0,0 0-5 0,26 17-2 15,-26-17 3-15,13 9-1 0,-7-4 1 0,2 1-6 16,4 1 5-16,-4-1-1 0,6 5-1 0,-1-4-5 16,4 4 1-16,-2-1-1 0,0 1 6 0,7 4-3 0,-7-4-1 15,6 5-3-15,0 3 3 0,1-2-4 0,-4 5 0 16,1 1-4-16,7 7-3 0,-1-2 2 0,-9-3-4 16,7 7 1-16,-4 0 2 0,-1 2-4 0,-5 1-2 15,2 3 2-15,-4 0-3 0,-4 3-2 0,-1-1 7 16,-6 2-4-16,0 0 1 0,-3 1-4 0,-3-2-1 15,-1 1-1-15,-1-5 3 0,-2 2 0 0,1-7 0 16,-4 2-1-16,2-9 1 0,2 0 1 0,-3-1 4 16,-1-1 3-16,1-4 5 0,3 4 0 0,-4-4 6 15,2-6 1-15,2 1-3 0,-1 0-1 0,1-1 0 16,-3-4-1-16,4 4-2 0,1-2-3 0,1-4-2 16,0 0 3-16,6-7-7 0,-6 17 2 0,0-15 1 15,6-2-2-15,-6 12 0 0,6-12-2 0,-4 10 2 16,4-10-1-16,-6 7-3 0,6-7 1 0,0 0 1 15,-6 11-5-15,6-11 1 0,0 0-3 0,-5 7-15 16,5-7-18-16,0 0-15 0,-3 9-20 0,3-9-26 0,-6 8-29 16,6-8-32-16,0 0-200 0,0 0-383 0,0 0 170 15</inkml:trace>
        </inkml:traceGroup>
        <inkml:traceGroup>
          <inkml:annotationXML>
            <emma:emma xmlns:emma="http://www.w3.org/2003/04/emma" version="1.0">
              <emma:interpretation id="{20852AE0-98FB-47E9-AE7F-4F0DDC0EBDE7}" emma:medium="tactile" emma:mode="ink">
                <msink:context xmlns:msink="http://schemas.microsoft.com/ink/2010/main" type="inkWord" rotatedBoundingBox="20609,8415 22190,8372 22224,9603 20643,9646"/>
              </emma:interpretation>
            </emma:emma>
          </inkml:annotationXML>
          <inkml:trace contextRef="#ctx0" brushRef="#br0" timeOffset="155788.08">20114 7836 13 0,'0'0'159'0,"8"-11"-18"0,-2 1-7 16,-5 2-3-16,-1 8-17 0,6-15-5 0,-1 6-5 15,-5 9-12-15,1-15-6 0,-1 15-6 0,-1-15-4 16,1 15-6-16,0 0-5 0,-5-16-9 0,5 16-4 15,-7-10-4-15,7 10-9 0,-12-6-1 0,12 6-9 16,-14-4 2-16,14 4-6 0,-16-3 3 0,16 3-8 0,-19 3 5 16,19-3-3-16,-20 4-4 0,7-3 7 0,4 4-3 15,-2 0-4-15,-2 1 1 0,4 1-5 0,-1-2 4 16,-2 4 3-16,3 2-3 0,1 2 2 0,1-1-1 16,-2 0-1-16,4 3 3 0,-4-1-7 0,6 3 0 15,-1-1 6-15,1 7-5 0,-2-1-2 0,5 2 4 16,-1 0-6-16,2 5 3 0,1 1 1 0,-2 8 1 15,4-12 1-15,-2 10-3 0,-2-8-1 0,4 8 0 16,-1-1 1-16,0 2-3 0,-1-8 0 0,4 4-2 16,-3-6 7-16,0 2-8 0,0 8 0 0,3-12-4 15,-6 3 4-15,4-1-6 0,-2 2 8 0,-1-2-3 16,2 1 0-16,-1 0-3 0,-1 1 3 0,4-2-3 16,-4 1 5-16,-1-8-5 0,2 8 3 0,-2-5-4 0,3 3-4 15,-3-9-15-15,0 8 1 0,0-11-13 0,-3 7-13 16,3-7-12-16,0 3-16 0,0-4-22 15,-2-1-17-15,2-12-22 0,0 21-47 0,0-21-101 0,2 10-302 16,-2-10 134-16</inkml:trace>
          <inkml:trace contextRef="#ctx0" brushRef="#br0" timeOffset="156317.67">19564 8580 11 0,'0'0'154'16,"0"0"-13"-16,0 0-8 0,39 7-15 0,-26-3-9 0,2-1-10 15,7 3-6-15,5-2-13 0,2 7-3 0,-1-9-5 16,-1 5-8-16,12 4-2 0,-10-6-11 16,1 1-3-16,2-4-9 0,-3 6-1 0,3-5-13 0,-4 1 9 15,2-1-10-15,-2 1 1 0,1-2-5 16,-1-1 0-16,-10-1-9 0,10 0 6 0,-6 0 0 0,-1 0-4 16,3-2 1-16,-4 2-1 0,-3-1-2 0,3-2-1 15,-2 0 0-15,-3-1-1 0,1 1 1 0,-1-2-2 16,-2-1 3-16,1 0 4 0,-1-1-6 0,-5-1 6 15,2 1 2-15,-4-1-5 0,-1 0 0 0,1-1 5 16,0 0-3-16,-6 9-3 0,4-16 7 0,-1 6-3 16,-3 10-1-16,0-20 4 0,0 20 2 0,-6-17-7 15,3 9 0-15,-4-2-5 0,-1 3 2 0,-2-4-1 16,-4 4 3-16,2-3 4 0,-3 3-5 0,1 0 2 16,-4 3 0-16,0 1-8 0,1-1 8 0,-2 0-2 15,1 2-3-15,2 2 0 0,-1 0-6 0,1-1 5 16,-2 2-5-16,3 1 4 0,0 0-4 0,0 1 5 15,5 2-1-15,-4-4-5 0,2 5-9 0,6 1-9 0,-1 1-16 16,1 0-11-16,0 0-20 0,5 3-13 0,1-11-25 16,1 18-27-16,5-11-141 0,1 1-293 0,5-1 129 15</inkml:trace>
          <inkml:trace contextRef="#ctx0" brushRef="#br0" timeOffset="156657.36">20726 8567 107 0,'0'0'153'16,"0"0"-11"-16,9 11-12 0,-9-11-6 0,4 8-15 16,-4-8-10-16,6 12-10 0,-6-12-5 0,3 13-7 15,0-6-9-15,-3-7-13 0,5 17 8 0,-4-11-3 16,-1-6-5-16,2 16-9 0,-2-16 2 0,0 15-9 15,0-15-3-15,3 10 0 0,-3-10 0 0,0 0 4 0,1 12 6 16,-1-12 9-16,0 0 9 0,0 0 3 0,0 0-8 16,0 0-2-16,0 0-7 0,0 0-1 0,0 0-4 15,0 0-4-15,0 0 0 0,7-41 2 0,-1 29-8 16,0 0-1-16,2-2-4 0,-1 1-1 0,5-2-6 16,0 3 1-16,-3-3-6 0,5 3-1 0,3-3-6 15,4 2-9-15,0-2-13 0,6 5-17 0,-2-4-13 0,1 7-14 16,-2-2-19-16,1 4-38 0,-1-1-27 15,0 1-42-15,-5 0-136 0,0 4-341 0,7-3 152 16</inkml:trace>
        </inkml:traceGroup>
        <inkml:traceGroup>
          <inkml:annotationXML>
            <emma:emma xmlns:emma="http://www.w3.org/2003/04/emma" version="1.0">
              <emma:interpretation id="{17EC37D7-66D5-4561-AC7C-42B2DAF33B7A}" emma:medium="tactile" emma:mode="ink">
                <msink:context xmlns:msink="http://schemas.microsoft.com/ink/2010/main" type="inkWord" rotatedBoundingBox="22786,8904 25368,8833 25382,9321 22800,9392"/>
              </emma:interpretation>
            </emma:emma>
          </inkml:annotationXML>
          <inkml:trace contextRef="#ctx0" brushRef="#br0" timeOffset="157426.24">21791 8220 180 0,'-17'0'170'0,"17"0"-19"0,-13-4-14 0,13 4-17 15,0 0-8-15,-18 7-11 0,18-7-8 0,-11 8-6 16,5-2-12-16,6-6-5 0,-6 12-9 0,6-12-4 15,-1 13-13-15,1-13 4 0,4 20 0 0,-2-9-5 16,5 0-5-16,-1 3 2 0,2-1-5 0,2 0-4 16,-1 2-2-16,3-1-2 0,-1 1-1 0,5 3-5 0,-4-1-1 15,4-1-1-15,2 2-6 0,-1 0 2 16,-7-4-1-16,4 0-2 0,-3 3-1 0,0-4 0 16,-2 1-2-16,0-1-3 0,-5 2-1 0,-1-7-2 0,3 2 3 15,-6-10 2-15,0 16 0 0,0-16 2 0,-7 15-4 16,1-10 6-16,-3 2 4 0,-3-2-3 0,0-4-1 15,-1 5-1-15,-2-5-1 0,-3 2 0 0,3 1-3 16,4-4 1-16,11 0 1 0,-19 1-4 0,10 1-1 16,9-2 1-16,-13 1 3 0,13-1 1 0,0 0 0 15,0 0-3-15,0 0 0 0,-14-4-8 0,14 4-1 16,0 0-4-16,0 0-7 0,0 0-8 0,32-10 4 16,-24 5-5-16,6 0-5 0,4 2-11 0,-2-2 1 15,4 1-3-15,-6-2 3 0,6 3 4 0,-1-2 3 16,-1-1 10-16,2 4 3 0,5-2-3 0,-7 0 10 15,1 1 8-15,-1-1 6 0,0 3 8 0,0-1 3 16,4 2 0-16,-5 0 3 0,2 0 0 0,0 2 6 16,-1-1-4-16,-3 1 1 0,3 0 1 0,-3 0 1 15,4 2-2-15,-2-1-2 0,2 1 1 0,-2-1 1 16,-1 1-1-16,2 0-6 0,-2-1 4 0,2 1-1 0,-3-1-4 16,2 1 1-16,-4 0 0 0,2-2-6 0,-3-2 5 15,-12 0-1-15,21 0 4 0,-12 0 0 16,-9 0-4-16,22 0 1 0,-13-4 2 0,-9 4 0 0,15-7 1 15,-9 1 2-15,1 3-3 0,-7 3 0 0,11-13 0 16,-11 13-3-16,1-15-2 0,1 7-1 0,-2 8 2 16,-5-19-5-16,-1 12 3 0,0-5-4 0,-4 2-3 15,-1 1 0-15,-2-2 2 0,0 3-1 0,-4-3-1 16,1 4 4-16,-1 1-4 0,2-1 2 0,-2 2-4 16,0-1-1-16,-2 5 1 0,1-3-2 0,1 2 3 15,0 2-3-15,3-4 5 0,14 4-7 0,-27 6-10 16,14-5-8-16,-2-1-7 0,-1 4-1 0,7 2-12 15,-2-2-12-15,4 0-14 0,7-4-9 0,-11 12-23 0,11-12-15 16,-4 9-32-16,4-9-130 0,0 0-300 0,0 0 133 16</inkml:trace>
          <inkml:trace contextRef="#ctx0" brushRef="#br0" timeOffset="158429.23">22645 8471 65 0,'0'0'177'0,"0"0"-25"15,0 0-6-15,0 0-16 0,0 0-4 0,0 0-12 0,0 0-11 16,0 0-3-16,9 21-3 0,-9-21-7 15,6 13-2-15,-6-13-14 0,6 11 4 0,-3 0-7 16,1-4 1-16,2 0-9 0,-6-7-6 0,9 17 0 16,-3-12-6-16,0 5-6 0,0-3 0 0,-3 0-8 15,6 3 3-15,-4-5-4 0,4 2-2 0,-9-7 0 16,10 12-8-16,-4-5 0 0,2-2-3 0,-8-5-5 0,11 8-4 16,-3-3 8-16,-8-5-4 0,12 0-3 15,-12 0 1-15,13 2-5 0,-13-2 0 0,15-2 2 16,-15 2-2-16,12-6-2 0,-12 6-1 0,15-9-1 0,-6 3 1 15,-3-1 0-15,-2 0 1 0,4 0-3 0,1 1-4 16,-2-1-7-16,1-5-1 0,1 0 0 0,0 3-5 16,-5-1-4-16,7-1 6 0,-6 3 2 0,3 0-1 15,-4-3 0-15,1 4 4 0,-5 7 2 0,10-12-2 16,-10 12-6-16,8-11 5 0,-8 11-2 0,4-6-1 16,-4 6-1-16,0 0 4 0,0 0-2 0,0 0 0 15,0 0 4-15,11-3-3 0,-11 3 1 0,0 0 0 16,0 0 1-16,10 14-1 0,-10-14 2 0,3 13 0 15,-3-13-4-15,5 13 10 0,2-8-2 0,-7-5-2 0,6 17 5 16,0-9-5-16,1-1 3 0,-2 0 0 16,-1 0 7-16,2-2-3 0,2 1 1 0,2-1-1 15,-10-5-1-15,15 8-2 0,-7-5 2 0,1 1-1 0,1 0-3 16,-10-4 6-16,16 3-4 0,-8-1 0 0,-8-2 2 16,16-2-1-16,-16 2-8 0,18-3 9 0,-6-3-1 15,-4 2 2-15,1 0-4 0,-1-1 1 0,1-4-1 16,0 3-1-16,0 1-1 0,2-6 1 0,-4 2 0 15,4 4 1-15,1-6 0 0,-3 5-1 0,-2-1-2 16,-1 1 3-16,-6 6-2 0,12-14-1 0,-9 10 0 16,-3 4 3-16,10-7-4 0,-10 7-4 0,0 0 3 15,6-7-5-15,-6 7 5 0,0 0 2 0,14 0-12 16,-14 0 9-16,0 0 6 0,13 8-11 0,-13-8 9 16,12 8 1-16,-9-3 1 0,4 1 0 0,1 1 0 15,4-1-1-15,4 3-1 0,1-2-6 0,-4-1 14 16,4-2 1-16,-1 1-3 0,3 1-1 0,2-2 2 0,-1-1 2 15,-1 0-2-15,2-3-4 0,4 0 5 0,1 2-4 16,0-4-2-16,-3 2 3 0,-5-5-1 0,3 4 2 16,-4-7-3-16,-2 2 1 0,5-1-1 0,-1-2 0 15,-2 3 0-15,2-8-1 0,-6 3 1 0,1-1 0 16,1 1-3-16,-5-3 0 0,2 1 1 16,-4-2 0-16,-3 4 3 0,0-5-5 0,-4 8-1 0,2-2 2 15,-3 10-3-15,-3-20-2 0,3 20-1 0,-6-17 3 16,-4 12-1-16,1-3-1 0,-3 3 0 0,2 1 1 15,-4 3 0-15,-1-2 3 0,15 3-4 0,-26 3 2 16,17-2 1-16,-2 5-1 0,1 1 0 0,-1-1-2 16,4 2 3-16,-1 2-7 0,2-1 8 0,0 4 1 15,3-2-3-15,2-1 1 0,2 5 2 0,1 0 2 16,4-3-4-16,1 1 2 0,5 2-1 0,3-2 4 0,6 1-1 16,3 3 2-16,4-4-2 0,10 5 3 0,-1-3 0 15,2-1-5-15,-1-3 2 0,3 0 0 0,-3 0-3 16,-6-5-10-16,-2-3-11 0,-4 3-12 0,3-1-18 15,-4 1-19-15,-3-6-25 0,1 0-34 16,-4 1-200-16,1-2-357 0,1-1 158 0</inkml:trace>
        </inkml:traceGroup>
        <inkml:traceGroup>
          <inkml:annotationXML>
            <emma:emma xmlns:emma="http://www.w3.org/2003/04/emma" version="1.0">
              <emma:interpretation id="{9AB98C7E-411C-4863-B2FA-3DFFDA3C148F}" emma:medium="tactile" emma:mode="ink">
                <msink:context xmlns:msink="http://schemas.microsoft.com/ink/2010/main" type="inkWord" rotatedBoundingBox="26419,8682 28594,8622 28612,9276 26437,9336"/>
              </emma:interpretation>
            </emma:emma>
          </inkml:annotationXML>
          <inkml:trace contextRef="#ctx0" brushRef="#br0" timeOffset="159960.22">25661 8054 14 0,'0'0'146'0,"0"0"-5"16,0 0-2-16,0 0-11 0,6-6-3 0,-6 6-4 15,0 0-5-15,0 0-2 0,0 0-13 0,0 0-5 16,0 0-3-16,0 0-6 0,6-7-5 0,-6 7-13 16,0 0-6-16,0 0-5 0,0 0-7 0,0 0 0 0,0 0-2 15,-32-2-7-15,32 2-1 0,-13 0-3 0,13 0-2 16,-19 0-1-16,5 2-4 0,14-2 3 0,-22 0 0 15,8 1-1-15,-1-1-3 0,-1 4-2 0,3-1-3 16,2 1-5-16,-1-3 1 0,-4 4-2 0,5 1-4 16,-1-1 1-16,-1-2-5 0,0 4-1 0,1-2 2 15,4 4-1-15,-4-2-7 0,6-2 7 0,-1 3-2 16,7-8-4-16,-11 12 4 0,5-6-2 0,0 4 1 16,6-10-3-16,-4 15 0 0,4-15 3 0,0 14-4 15,0-14-2-15,7 14 4 0,-1-4 2 0,8-2-2 16,-4 3-1-16,5-2 1 0,5-1-3 0,-1 1 0 15,5 2 3-15,-2-4-1 0,1 3 2 0,2-6-5 0,-9 3 1 16,1-3-1-16,2 0-3 0,-2-3-7 0,-4 1 5 16,-1 1 3-16,-2-3 1 0,-10 0-4 15,20 0 1-15,-20 0 3 0,13 0-5 0,-13 0 3 0,12-5 0 16,-12 5-1-16,0 0-1 0,8-8 1 0,-8 8-1 16,0 0-1-16,3-11 3 0,-3 11-1 15,0 0-2-15,0 0-2 0,0 0 3 0,-20-13 0 0,20 13 3 16,-16-1-5-16,16 1 2 0,-20 0-2 0,4 0 2 15,16 0 0-15,-22 1 0 0,11-1 3 0,-5 2 0 16,4 2 3-16,-8-2-5 0,7 2 4 0,-3 0-6 16,-1 4 2-16,1-2 0 0,4-4 2 0,-2 3 2 15,1 2 0-15,4 0-4 0,-1-1 0 0,4 0 6 16,6-6-3-16,-14 11 2 0,8-4-1 0,6-7 2 0,-6 12 0 16,6-12 3-16,0 11 1 0,0-11-1 15,14 13 0-15,-2-9-4 0,1 5 4 0,0-1 2 16,7 0-4-16,-1-2 2 0,10 4 1 0,-4-3-4 0,5 0-4 15,-2 0-1-15,2 1 4 0,-3-5-8 0,-2 3-4 16,-3-2-13-16,2-1-1 0,5 1-12 16,-4-3-12-16,-1 2-6 0,-8-3-16 0,7 0-22 0,-4-3-19 15,-4 0-28-15,4-1-54 0,-5-3-99 0,2 0-315 16,4-1 141-16</inkml:trace>
          <inkml:trace contextRef="#ctx0" brushRef="#br0" timeOffset="160632.6">26180 7982 164 0,'0'0'176'16,"0"0"-12"-16,0 0-16 0,-8-9-14 0,8 9-11 15,0 0-12-15,0 0-9 0,0 0-8 0,0 0-11 16,0 0-11-16,0 0-7 0,0 0-4 0,0 0-1 16,0 0-4-16,0 0-1 0,0 0-7 0,0 0-5 15,30 17 0-15,-21-14 1 0,4 7-3 0,1-2-3 16,-2 2 0-16,1-3-1 0,7 7-12 0,-1-4 6 16,0 3-3-16,-2 1 1 0,2 1-4 0,4-3-4 15,-7 1-2-15,-3-3-4 0,10 4 2 0,-7-3-1 16,4 3-3-16,-4-3 0 0,0-1-4 0,1 1-2 0,-2-1 2 15,1 3 0-15,-2-3-1 0,-1-2-2 0,2 2 2 16,-2-4-6-16,1 5 4 0,-4-4 0 16,-1-2-3-16,2 1-2 0,-3-2 3 0,3 1 1 0,-2 0-2 15,-9-5 4-15,13 6-9 0,-7-2 4 0,-6-4 2 16,11 7-1-16,-11-7-2 0,9 2-4 0,-9-2 1 16,0 0 2-16,7 5 2 0,-7-5-4 0,0 0 3 15,0 0-1-15,0 0 3 0,0 0-2 0,0 0 1 16,0 0-2-16,-18 17 3 0,9-13-1 0,-4 0-4 15,-2 3 4-15,-1-2 2 0,2 2 0 0,-5-2-2 16,-1 3 2-16,-2 2 1 0,3-2-1 0,-4 0 3 16,-1 4-2-16,5-1-1 0,-3 2-4 0,5-2 2 15,1-2 1-15,-1 3 3 0,2-2-3 0,2 3 1 0,3-1-7 16,-2 1-10-16,1 0-10 0,5-2-11 0,3 0-2 16,-4-2-13-16,4 2-11 0,3-11-20 15,3 19-15-15,-3-19-34 0,7 13-60 0,-4-8-96 16,9-3-308-16,-1 3 137 0</inkml:trace>
          <inkml:trace contextRef="#ctx0" brushRef="#br0" timeOffset="161038.5">27064 8363 70 0,'0'0'170'0,"-13"12"-11"16,7-6-15-16,0 1-10 0,-2 3-16 0,2 0-9 0,2 0-8 16,2 2-11-16,1-3-9 0,1 6-3 0,0-15-2 15,0 24-12-15,3-15-11 0,1 0 9 0,2 0-11 16,2-1-14-16,1 2 7 0,7 0-2 0,1-2-2 15,2-1-6-15,-3-2 1 0,7 0-5 0,-1-3-3 16,8 1 0-16,-5-1-5 0,5-2 5 0,-5 0-4 16,5-5 2-16,-1 0 5 0,-1-2 0 0,-4-5-2 15,4-1-3-15,-6 1 1 0,-1-3-1 0,2-2-3 16,-7-2-3-16,-1 0 1 0,-2-3-4 0,-2 2 1 16,-5-3-3-16,-6-1-4 0,-3 0-2 0,-5 7-2 15,-3-7-7-15,-6 2 8 0,-2 8 1 0,-1-4 0 16,-2 5-3-16,-3 2-2 0,-2 2-14 0,1 1-23 15,0 8-24-15,3 4-30 0,1 2-41 0,5-1-202 0,1 3-356 16,-6 3 158-16</inkml:trace>
        </inkml:traceGroup>
        <inkml:traceGroup>
          <inkml:annotationXML>
            <emma:emma xmlns:emma="http://www.w3.org/2003/04/emma" version="1.0">
              <emma:interpretation id="{B26D94F0-3ED4-4963-BF5E-150DF7B7EF79}" emma:medium="tactile" emma:mode="ink">
                <msink:context xmlns:msink="http://schemas.microsoft.com/ink/2010/main" type="inkWord" rotatedBoundingBox="29687,8721 30940,8687 30972,9856 29720,9891"/>
              </emma:interpretation>
            </emma:emma>
          </inkml:annotationXML>
          <inkml:trace contextRef="#ctx0" brushRef="#br0" timeOffset="165667.89">28969 8072 88 0,'0'0'167'15,"0"0"-15"-15,0 0-19 0,0 0-5 16,0 0-13-16,0 0-11 0,0 0-9 0,0 0-11 0,0 0-7 16,0 0-4-16,0 0-10 0,0 0 1 0,0 0-2 15,0 0-11-15,0 0-1 0,0 0-4 0,0 0 0 16,26-2-9-16,-26 2 0 0,11 2-4 0,-11-2 0 16,6 7-6-16,-6-7-5 0,7 6 4 0,-1 3-6 15,-6-9-1-15,11 9-12 0,-5-1 14 0,0 3 0 16,7-1-2-16,-4 7 4 0,0-2-6 0,10 3 3 15,1 3 1-15,-1 1-2 0,8 4-1 0,0 5-4 16,1-3-2-16,2-1 5 0,3 0-4 0,-2 3 1 16,3-1-1-16,-1 2-5 0,2 0 3 0,0 0 0 15,-3 0-3-15,2 0 3 0,-4-2-5 0,0 3-1 0,-4-4 1 16,3 2-2-16,1-4 1 0,-11-4 0 16,2 1-3-16,0 0 2 0,1-5-10 0,-5 0-5 0,2 0-3 15,0 0-8-15,-5-5-3 0,-2 1-8 0,-2 0-6 16,1-5-11-16,0-1-6 0,-2 3-18 0,-3-1-8 15,0-5-10-15,-3 3-21 0,-3-8-39 0,9 12-88 16,-9-12-260-16,5 6 115 0</inkml:trace>
          <inkml:trace contextRef="#ctx0" brushRef="#br0" timeOffset="166306.01">29865 8022 112 0,'0'0'96'0,"0"0"2"0,1-11-7 0,-1 11 0 15,0 0-18-15,0 0 7 0,0 0-4 0,0 0-16 16,0 0 1-16,5-11-4 0,-5 11-6 0,0 0-6 0,0 0-2 16,0 0-5-16,0 0-1 0,0 0-1 15,0 0 7-15,0 0 0 0,-36 21 3 0,21-14 4 16,-4 6-6-16,-2 2 1 0,-6 9 1 0,-4 2 1 0,-2 5-2 16,-4 3-4-16,-7 2-5 0,-11 12 2 15,0 0 1-15,-3 1-8 0,-2 4-2 0,1 2-1 0,-7 1 0 16,5 6-2-16,-3-7-1 0,0 3-5 0,1 3 2 15,6 0-15-15,2-1-20 0,3-4-17 0,9 1-19 16,-1-3-38-16,15-12-20 0,0 4-166 0,7-5-296 16,1-6 131-16</inkml:trace>
        </inkml:traceGroup>
      </inkml:traceGroup>
    </inkml:traceGroup>
    <inkml:traceGroup>
      <inkml:annotationXML>
        <emma:emma xmlns:emma="http://www.w3.org/2003/04/emma" version="1.0">
          <emma:interpretation id="{6FCF2D49-E2BA-47CE-A344-28703962B5C9}" emma:medium="tactile" emma:mode="ink">
            <msink:context xmlns:msink="http://schemas.microsoft.com/ink/2010/main" type="paragraph" rotatedBoundingBox="858,12127 28368,11816 28386,13451 877,137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2BA183-E4E1-43E9-87EA-7D2E547E5315}" emma:medium="tactile" emma:mode="ink">
              <msink:context xmlns:msink="http://schemas.microsoft.com/ink/2010/main" type="inkBullet" rotatedBoundingBox="863,12487 2375,12470 2385,13337 872,13355"/>
            </emma:interpretation>
            <emma:one-of disjunction-type="recognition" id="oneOf1">
              <emma:interpretation id="interp1" emma:lang="tr-TR" emma:confidence="0">
                <emma:literal>→</emma:literal>
              </emma:interpretation>
            </emma:one-of>
          </emma:emma>
        </inkml:annotationXML>
        <inkml:trace contextRef="#ctx0" brushRef="#br0" timeOffset="170054.83">-200 12326 137 0,'0'0'121'0,"0"0"-11"0,18 11-9 0,-18-11-7 0,24 4-8 16,-5-4-2-16,1 2-8 0,5 0-4 0,3 1-2 16,5-3-4-16,10 0-6 0,-1 2 1 0,3 1 0 15,3-3-3-15,-2-1-1 0,6 1 0 0,-3 1-8 16,2-2 0-16,1-1-2 0,-3 0-7 0,2-3 0 16,-2 5-4-16,-1-1-3 0,-2 2-6 0,-2-2-2 15,-3 1-2-15,-8 0-1 0,-5 1-2 0,2 1-7 16,-1 1-3-16,-3-1-13 0,0 0-8 0,-5-1-11 15,-2 4-13-15,-1-2-13 0,-3-1-6 0,-2 1-5 16,-1 0-20-16,-3 0-10 0,2-2-12 0,-11-1-117 16,15 1-235-16,-15-1 104 0</inkml:trace>
        <inkml:trace contextRef="#ctx0" brushRef="#br0" timeOffset="169690.27">-95 12083 79 0,'0'0'190'0,"0"0"-9"0,-14-5-18 15,14 5-11-15,0 0-12 0,0 0-20 0,0 0-6 16,0 0-12-16,0 0-11 0,0 0-7 0,31-2-6 15,-14-1-6-15,-1 3-3 0,11-3-5 0,4 3-6 16,10 0-4-16,-1-1-5 0,0-2-5 0,0 2 0 16,4-1-8-16,2 1-5 0,2 1-2 0,-2 0-11 15,2 0 9-15,1-3-4 0,-1 6-7 0,-1-3 3 0,1 3-3 16,-2-3 1-16,-1 4-3 0,-3-1 1 16,1-2-4-16,-6 3 1 0,-7-3-3 0,0 4-1 15,0 0-7-15,-5-3-6 0,-1 2 0 0,-5-1-6 16,1 1-5-16,-1 2-4 0,-5-4-5 0,0 3-4 0,-3 0-8 15,1-3-9-15,-3 4-4 0,-2-2-11 16,-7-4-6-16,17 8-7 0,-14-2-1 0,-3-6-10 16,4 6-8-16,-4-6-25 0,0 0-122 0,0 0-258 0,-13 16 115 15</inkml:trace>
        <inkml:trace contextRef="#ctx0" brushRef="#br0" timeOffset="170542.72">966 11787 64 0,'0'0'128'0,"0"0"-8"0,-12 7-2 16,12-7-16-16,0 0-5 0,2 17-14 0,-2-17-3 16,4 18-10-16,-4-18 4 0,8 17-2 0,-2-9-6 15,3 4-3-15,1 2-5 0,-1-3-5 0,5 2 3 16,4-1 0-16,-2 4-12 0,3 0 7 0,4 0-7 16,-2 1-3-16,1-2-2 0,-1-1 1 0,4 0-6 0,-1 3 0 15,-3-3-7-15,-8 1-4 0,4 2-1 16,-5-4-2-16,1 6-2 0,-2-4-2 0,-4 1-2 15,0-1-2-15,-5 2 1 0,1-1-3 0,-6 1 4 0,1 1-7 16,-5 4 5-16,-3-2 4 0,-5 4-3 16,0-2-1-16,-3 0-2 0,3 1 0 0,-6-2-2 15,3-1-1-15,-3 3-1 0,-3 4-8 0,1 1-14 0,5-8-12 16,-9 12-19-16,7-11-24 0,1 0-27 0,-2 0-71 16,2-4-89-16,-1 1-279 0,7 2 123 15</inkml:trace>
      </inkml:traceGroup>
      <inkml:traceGroup>
        <inkml:annotationXML>
          <emma:emma xmlns:emma="http://www.w3.org/2003/04/emma" version="1.0">
            <emma:interpretation id="{EFD5754A-56E1-4FEA-8E07-8C2143F093F2}" emma:medium="tactile" emma:mode="ink">
              <msink:context xmlns:msink="http://schemas.microsoft.com/ink/2010/main" type="line" rotatedBoundingBox="3410,12098 28368,11816 28386,13451 3429,13733"/>
            </emma:interpretation>
          </emma:emma>
        </inkml:annotationXML>
        <inkml:traceGroup>
          <inkml:annotationXML>
            <emma:emma xmlns:emma="http://www.w3.org/2003/04/emma" version="1.0">
              <emma:interpretation id="{3CB072F7-9BFD-4FD8-9575-17B9229A05F0}" emma:medium="tactile" emma:mode="ink">
                <msink:context xmlns:msink="http://schemas.microsoft.com/ink/2010/main" type="inkWord" rotatedBoundingBox="3413,12350 7528,12303 7538,13228 3424,13275"/>
              </emma:interpretation>
            </emma:emma>
          </inkml:annotationXML>
          <inkml:trace contextRef="#ctx0" brushRef="#br0" timeOffset="171887.21">2347 11873 46 0,'0'0'193'0,"0"0"-19"0,0 0-20 0,0 0-12 15,0 0-7-15,0 0-5 0,0 0-20 16,15 35 1-16,-10-23-14 0,-2 5-6 0,6 0-7 16,0 3-11-16,-5 3-6 0,1 1-5 0,-1-4-2 0,2 5-7 15,-1-2-4-15,-1 0-3 0,-1 0-6 16,0-5-3-16,4 5-4 0,-4-4-2 0,-1-1 0 0,-2-4-3 16,-2 3-4-16,2 0-1 0,0-3 0 0,0-1-3 15,-3-1-2-15,3-12 2 0,0 17-7 0,-1-8 1 16,1-9-2-16,-2 11 2 0,2-11-2 0,0 0-2 15,0 15 2-15,0-15 2 0,0 0 6 0,0 0-4 16,-6 7-1-16,6-7-1 0,0 0-1 0,0 0 2 16,0 0-6-16,0 0 1 0,0 0-5 0,0 0 2 15,-8-33-1-15,8 24-7 0,-3-8-5 0,6 3-5 0,-3-3 0 16,3-6-6-16,1 1-5 0,2-4-6 16,-2 1-6-16,7-3 6 0,1-5-4 0,-2-2-4 15,8-1-1-15,2 3 3 0,-4-2-2 0,3 2 5 0,5 2 0 16,-9 6 5-16,3 1-2 0,4-5 8 0,-4 10-1 15,-1 0-1-15,2 0 5 0,0 3 4 0,1 1-1 16,-5 4 1-16,1-1 3 0,-2 5-1 0,-1 0-2 16,0 2 8-16,-7 0-4 0,6 3 0 0,-12 2 0 15,18-1 3-15,-18 1 2 0,18 6 4 0,-10 0-1 16,-1 1 8-16,2 5 0 0,-2 2 5 0,-4 0-7 16,3 4 1-16,0 5 3 0,-1 2 5 0,-4 0-3 15,1 3 3-15,-1-1 0 0,2 2 0 0,-3-2 3 0,2 1-2 16,-1 0 1-16,2-1-2 0,-3-1-2 15,2 0 1-15,-2-1-7 0,1-3 2 0,-2-2-1 16,2-2 3-16,1-1-2 0,1-1 1 0,-2 0-4 0,-1-2 1 16,0-5-2-16,0 2 1 0,0-11-2 15,2 18-1-15,-2-11 5 0,0-7 1 0,0 13-2 0,0-13 1 16,0 0-1-16,0 0 8 0,0 0-5 0,0 0-4 16,0 0-1-16,0 0 3 0,0 0-2 0,0 0-1 15,0 0-1-15,0 0-4 0,0 0-7 0,-6-46 1 16,9 31-10-16,-3 0-3 0,6-7-11 0,-2-1 11 15,5-1-10-15,-3-2-13 0,3-1 10 0,4-8 1 16,-1 8-6-16,5-3-4 0,-1-4 8 0,-2 7-1 0,6-2 0 16,-5 5 7-16,5 0-4 0,-2 0 3 15,4-3 5-15,-3 5 5 0,2 2 3 0,-1 2 2 16,1 3 5-16,-2 1-4 0,2 0 18 0,-3 6 11 0,-3-1 5 16,3 1 6-16,-4 2 5 0,3-1-6 0,-4 3-3 15,-2 1-1-15,1 3-1 0,-12 0 2 16,21 3 8-16,-13 4 2 0,0 3 7 0,-1 1-5 0,1 6 11 15,-1 3-6-15,-5 2 3 0,2 3 0 0,-2 0 0 16,-2 13-1-16,0-4-3 0,-2 2 0 0,1 1-4 16,-2-11-3-16,1 3-4 0,2 0 0 0,-1-3-4 15,2 1 2-15,-1 1-4 0,2-1-1 0,-2-1-3 16,3 0 0-16,-2 0-1 0,1-3-6 0,-2 0-14 16,0 0-17-16,3-2-22 0,0 0-11 0,-3-7-24 0,6-1-12 15,-2 2-18-15,-1-6-22 0,3 0-23 16,0-2-154-16,2-1-332 0,-1-2 147 0</inkml:trace>
          <inkml:trace contextRef="#ctx0" brushRef="#br0" timeOffset="172548.84">3696 12293 85 0,'0'0'170'0,"0"0"-10"16,13 7-16-16,-3-4-14 0,-10-3-7 0,17 7-9 0,-7-6-12 15,5 1-10-15,-1 4-6 0,1-2-9 0,-2-1-6 16,5-1-15-16,1 0-2 0,-1 3 1 0,-1-5-5 16,0 0-9-16,1 2-3 0,-1-2-5 0,2 0-4 15,1-2 1-15,-7 1-11 0,2-2 0 0,-2 0-1 16,4-1-1-16,-8 1 3 0,0-1-11 0,1-2-9 16,-2-1-7-16,-3-1-1 0,-5 8 3 0,9-16-5 15,-4 6-2-15,-5 10-3 0,0-21 1 0,0 6 1 16,-6 5-5-16,0 1 4 0,-1-4-5 0,-1 4 7 15,-2-2-2-15,-4 2 11 0,1-1-9 0,-2 3 9 16,-3 0 9-16,2 0 4 0,-2 0 6 0,-3 3 0 16,-2 0 2-16,1 2 11 0,3 4-1 0,2 0 0 15,-8 0 4-15,-2 2-4 0,8 0-2 0,-2 7-3 0,1-3 3 16,5 1 3-16,-1 1-5 0,6 2-3 0,-2 1 1 16,1 0-4-16,7 1 2 0,-2 1-4 0,3-2-1 15,1 0 2-15,2 2-3 0,5-1 2 0,1-1-4 16,-2-2 0-16,7 1-5 0,2-2 3 0,1-2 2 15,0 2-11-15,3-4 9 0,2-1-4 0,1 2-3 16,-1-3-1-16,2-2 0 0,-3 0-24 0,7-2 14 16,-5-2-5-16,6 0 0 0,1-4-2 0,-9 3-10 15,-1-4-6-15,-1-3-3 0,0 1 0 0,1 0-6 16,-2-2-16-16,-2-2 3 0,1 0 15 0,-4 1 3 16,-1 0 9-16,-2-3-4 0,-1 7 8 0,0 0 11 15,-3-2 10-15,-3 10 10 0,9-13 6 0,-7 6 3 0,-2 7 1 16,3-10 0-16,-3 10-5 0,0 0-1 0,0 0 2 15,0 0-4-15,0 0 5 0,0 0 0 0,0 0 2 16,0 0-6-16,0 0 0 0,-5 35 0 16,5-35-2-16,0 24 6 0,2-11-9 0,-2 1 3 0,3-3-2 15,1 4 2-15,1-1 1 0,-2-4-11 0,4 4-9 16,-1 0-15-16,0-6-9 0,1 1-18 0,1-2-15 16,4 0-24-16,0-1-29 0,1-2-153 15,5-3-295-15,-1-1 131 0</inkml:trace>
          <inkml:trace contextRef="#ctx0" brushRef="#br0" timeOffset="172851.46">4546 12088 165 0,'0'0'168'16,"-17"-5"-15"-16,17 5-10 0,0 0-21 0,0 0-4 15,-15 7-13-15,15-7-12 0,-7 10-9 0,7-10-6 0,-3 14-13 16,3-14 1-16,3 15-13 0,-3-15 3 0,4 21-5 16,1-13-11-16,1 5 3 0,-2-3-4 0,2 4-2 15,3-1-5-15,-1 2-1 0,1-1-1 0,1 0-5 16,4 5 2-16,-6-4-4 0,6-1-1 0,-7 0-2 16,2 3-3-16,0-5 4 0,-1-1-4 0,-1 4-2 15,1-4-2-15,-4-1 2 0,1 0 2 0,-4 1-5 16,2-3-7-16,-3-8 4 0,3 14 3 0,-3-14 4 15,-6 15-2-15,6-15 3 0,-13 10-2 0,4-6-1 16,-3-4-1-16,-5 2-7 0,4 2 8 0,-1-4-6 16,14 0 1-16,-29 0 0 0,15-2-6 0,2-2-14 15,12 4-10-15,-22-7-13 0,11 2-19 0,6-1-11 16,5 6-27-16,-12-13-23 0,10 4-31 0,2 9-130 16,2-22-297-16,4 8 132 0</inkml:trace>
          <inkml:trace contextRef="#ctx0" brushRef="#br0" timeOffset="173168.46">5115 11632 24 0,'0'0'174'0,"0"0"-14"0,0 0-5 0,0 0-10 15,0 0-18-15,0 36-5 0,-1-18-9 0,-1 1 2 16,2 3-9-16,-3 13-5 0,3 0-10 0,-3 4-3 16,-2-1-7-16,3 0-5 0,-1 1-7 0,2-1-3 15,-1 1-7-15,2-2-6 0,-6 2 0 0,6-1-6 16,-4-11-1-16,8 6-6 0,-8-4-9 0,4-2-1 16,0 0 1-16,4-8-2 0,-4 5-4 0,0-2-2 15,5 2 1-15,-4-1-5 0,1-6 3 0,2-2-7 16,-2 2 1-16,3-2-15 0,-2 2-20 0,0-3-14 15,-1 3-18-15,2-6-30 0,1 2-28 0,1-6-38 0,-3 0-177 16,0 3-349-16,-3-10 156 0</inkml:trace>
          <inkml:trace contextRef="#ctx0" brushRef="#br0" timeOffset="173951.15">4902 12397 87 0,'-3'-12'175'16,"3"12"-10"-16,0 0-21 0,0 0-17 0,0 0-10 16,0 0-9-16,0 0-13 0,20-8-10 0,-20 8-6 15,11 0-11-15,-11 0-1 0,17 2-5 0,-17-2-5 16,15 2-7-16,-15-2-4 0,18 3-4 0,-5-6-6 15,-13 3 1-15,23 0-3 0,-7 0-5 0,0 3-3 16,-1-3 0-16,3 0-4 0,0 0-2 0,1-3-3 16,2 1-5-16,6 0 4 0,-2 1-4 0,4-1 0 15,-2-3-4-15,1 2-3 0,-4-2 4 0,1 2-1 0,4-3 0 16,-4-3-2-16,-1 3 1 0,1-1-4 0,-4-4-5 16,-3 3 0-16,1 0-6 0,-5-3-4 0,-1 0-8 15,1-1-5-15,-5 0 0 0,-4-1-1 16,0 0 3-16,-4 4 1 0,-2-5 2 0,-4 1 1 0,0 0 1 15,-3 5-4-15,-1-3 14 0,-4 1-13 0,1 2 19 16,-5-1 7-16,4 4 2 0,-3 1 3 0,-1 1 7 16,-1 0 6-16,0 3 3 0,2 3 1 0,-2-2-3 15,5 3 0-15,-4 2-1 0,1 1-6 0,4 1 4 16,1 3 0-16,1 1-1 0,1 0-5 0,2 3 0 16,2 0 3-16,4 1-4 0,1-1 4 0,1 1-8 15,7 4 3-15,-1-2-4 0,3 1 6 0,4 3-3 16,4-4-5-16,3-1 2 0,0-1 0 0,1-3-1 15,5 0-11-15,-2-2 9 0,2-4 0 0,3-1 1 0,1 1-2 16,-1-2-3-16,-2-2 3 0,5 0-2 16,0-3-1-16,-5-4 1 0,5 1 0 0,-6-4-3 15,1 2 1-15,-1-4 1 0,-2 2 1 0,-5 0 0 0,2-4 0 16,-8 3-1-16,-1 3 1 0,-4-2 5 0,1 1-7 16,-1 1 7-16,-9 5 4 0,11-4-13 0,-11 4 7 15,9-6-1-15,-9 6 1 0,0 0-5 0,7-3 2 16,-7 3 0-16,0 0-4 0,0 0 3 0,0 0 1 15,0 0 1-15,-7 29-5 0,7-29 2 0,-3 18-1 16,3-18 1-16,-3 19 2 0,3-19-2 0,-3 14 1 16,3-4 4-16,0-10-6 0,0 18 5 0,0-18-6 15,0 9 5-15,0-9 2 0,1 12 9 0,-1-12 6 16,0 0-4-16,8 6-2 0,-8-6 2 0,0 0-1 16,0 0-4-16,22-18-4 0,-11 9 4 0,-3-2-2 0,3-6-2 15,2 5 3-15,4-4-4 0,1-5-1 16,1 1-1-16,3 1 1 0,14-2-7 0,-6-3-11 0,6 0-17 15,0 2-17-15,-1-4-20 0,-2 1-16 16,6 1-31-16,0 2-25 0,-5 0-185 0,6 2-347 0,-4-1 153 16</inkml:trace>
        </inkml:traceGroup>
        <inkml:traceGroup>
          <inkml:annotationXML>
            <emma:emma xmlns:emma="http://www.w3.org/2003/04/emma" version="1.0">
              <emma:interpretation id="{068D88AB-2DC0-44B8-B541-E4EC89792D16}" emma:medium="tactile" emma:mode="ink">
                <msink:context xmlns:msink="http://schemas.microsoft.com/ink/2010/main" type="inkWord" rotatedBoundingBox="8702,12273 13250,12222 13261,13218 8713,13270"/>
              </emma:interpretation>
            </emma:emma>
          </inkml:annotationXML>
          <inkml:trace contextRef="#ctx0" brushRef="#br0" timeOffset="175528.87">7640 12195 11 0,'11'0'182'0,"-11"0"-16"0,13 0-10 15,-13 0-17-15,17 3-7 0,-17-3-20 0,15 7-8 16,-8-3-6-16,-1 3-7 0,0 3-18 0,1-2 6 16,-1 2-6-16,2 3-9 0,-2 0 4 0,3 2-12 15,-5-4 1-15,2 4-10 0,0-2-4 0,-6 0-2 16,3 2-4-16,-3-4-6 0,5 2 0 0,-5 0-6 16,0-1-2-16,0 3 2 0,0-15-4 0,-2 20-2 0,2-13-5 15,0-7 1-15,-6 14 4 0,6-14-5 16,-3 15 0-16,3-15 0 0,-6 6-1 0,6-6 0 15,-7 7 4-15,7-7-6 0,0 0-1 0,0 0 3 0,0 0-4 16,0 0 0-16,-14-18 1 0,14 18-3 0,-3-13-1 16,5 0-3-16,-2 13-1 0,3-25-5 0,0 8-7 15,3 2-1-15,1-3-9 0,5-3 2 0,-1-1-4 16,2 2 2-16,2-2-3 0,1 2 7 0,-2-1 0 16,5 4-2-16,-2-1 2 0,-1 2 6 0,3 1-3 15,-2 4 2-15,-2 1 6 0,8 0 4 0,-5 1 2 16,2 2-3-16,-7 0 5 0,7 1-3 0,-4 1 2 15,0 0-1-15,-5 4 3 0,1 2-7 0,-12-1 3 16,27 5 0-16,-15 0-1 0,-2 2 2 0,2 3-1 0,-5-2 3 16,4 4-6-16,-2 0 8 0,0 2-7 15,-5 2 10-15,2 0-2 0,-3 1 1 0,0 1 2 16,0-4 2-16,-3 3-5 0,2 0 6 0,-2 1-2 0,0-5-2 16,0 1 0-16,0 4-1 0,0-4-1 15,0 1-3-15,-2 0 3 0,2 0 1 0,-3-6-3 16,6 0-1-16,-3-9 3 0,-3 21-1 0,3-21-1 0,0 14 1 15,0-14-8-15,0 11 3 0,0-11 0 0,0 0 0 16,5 7-8-16,-5-7-6 0,0 0 5 0,0 0-7 16,0 0-4-16,0 0-3 0,19-24-1 0,-13 16-6 15,0-6-4-15,4 1-5 0,1 1-3 0,-5-8-7 16,3 5 2-16,4-5-10 0,-7 3 11 0,7-4-1 16,1 0 9-16,-1 1-3 0,-4 4 6 0,3 1-2 15,-1-1 5-15,-1 2 12 0,-1 0 4 0,1 2 5 16,-1 1 9-16,0 3-2 0,-4 1 5 0,5 1 7 0,-4 1 2 15,3 0-4-15,-9 5 6 0,17-6-11 0,-17 6 15 16,13 0 2-16,-13 0 1 0,19 11 0 16,-10-7 5-16,-3 1 0 0,2 3 2 0,2 3 2 0,-1 0 0 15,-1 1-7-15,-2 4 5 0,3-2 0 0,1-1 2 16,0 1-2-16,-1 2 0 0,11-1 4 0,-1 2-4 16,1-1 1-16,-7-7-1 0,6 7-4 0,-1-6 6 15,6 1-2-15,1 0-5 0,-5-4 3 0,4 1-6 16,1-3-5-16,5 4 1 0,-5-5-2 0,4-1 5 15,-3-1-3-15,3 1-1 0,-2-3-4 0,-2-1-1 16,2-1-2-16,-2 0-1 0,2-3-5 0,-2 0-8 16,-7-1-4-16,3-5-7 0,-3 4-6 0,-2-6-6 15,-1 4-3-15,-3-8-8 0,2 4 5 0,-5-1-7 0,-2-1 7 16,-1-2 2-16,-3 3 2 0,0 0 2 16,-3-1 3-16,-3 2 8 0,0 3 11 0,0-4-5 0,-6 5 4 15,2 0 12-15,-7-1-5 0,1 3 6 0,-2 2 1 16,-1-1 9-16,-1 4 1 0,1-1 2 0,-1 3 1 15,2 2-2-15,2 3-1 0,-3-1 9 16,2 3-6-16,1-1 1 0,1 5 0 0,1-2-3 0,1 2 4 16,1 2 1-16,3 1-2 0,3 3 0 0,0 1-3 15,2-4 4-15,-1 3-4 0,5 0-1 0,3 1 0 16,0-1 2-16,3-2-8 0,1 1 6 0,10 0-4 16,-4 2 0-16,4-2-2 0,3-2 1 0,0-2-1 15,-1 1-1-15,1-6-6 0,3 3-16 0,0-7-12 16,-7 3-19-16,3-1-20 0,2-3-38 0,-6-2-39 15,2-2-141-15,5-3-307 0,-6-1 136 0</inkml:trace>
          <inkml:trace contextRef="#ctx0" brushRef="#br0" timeOffset="175796.78">9897 11912 177 0,'6'8'181'0,"-3"7"-10"0,3 1-15 15,-2 1-21-15,4 5 4 0,-2 3-9 0,-5 1-16 16,7-1-8-16,-2 12-10 0,-1-11-9 0,-3 1-8 16,4 1-10-16,-2 1-5 0,-2-3-6 0,-1 3-7 15,1 6 0-15,-2-12-6 0,0 4-7 0,0-1-3 16,0-1-1-16,-2-8-3 0,-1 3-17 0,3-4-15 15,-3 5-20-15,0-4-25 0,-1-1-20 0,4-1-31 16,-2-1-23-16,-2-4-165 0,1-3-309 0,3-7 136 0</inkml:trace>
          <inkml:trace contextRef="#ctx0" brushRef="#br0" timeOffset="176735.44">9320 12083 89 0,'0'-17'196'0,"0"3"-19"0,0-4-17 16,10-3-13-16,2 0-14 0,1 2-12 0,4 0-18 16,5 0-9-16,-1 3-11 0,4-1-6 0,-2-1-7 15,10-4-16-15,-1 2 2 0,-6 3-4 0,7-4-9 0,-2-1-7 16,-7 7-10-16,7-5-4 0,-4 3-2 0,-2 3-6 15,-2-3-9-15,-1-1 10 0,0 1-3 16,-1 3-2-16,5-3-1 0,-7 5 3 0,0-1-2 0,1 2-4 16,-5 3 2-16,0-1-3 0,-2 6 0 0,-1-4-1 15,3 1 0-15,-5 5-2 0,1-2-2 16,-11 3 6-16,22 0-3 0,-13 3-12 0,2 1 14 0,-6 6 4 16,6 1 3-16,1 3 2 0,-2 3 1 0,-1 4 9 15,-1 3-6-15,4 11 9 0,-3 1-1 0,0-1-1 16,-3 3 3-16,2 1-1 0,0-1-2 0,1 4-1 15,-3-5-5-15,4 4 3 0,-1-1-4 0,2-6 2 16,-2 6-6-16,3-6-1 0,-4-6 2 0,3-4 2 0,1 2-2 16,3 0-8-16,-3-4 3 0,1-5 3 15,-4-1-2-15,3 0-2 0,0-7-1 0,-2 2 4 16,1-4-1-16,-2-1-2 0,3-1 2 0,1 1-4 0,-1-5 1 16,-3-1 1-16,-9 0-3 0,25-5 0 0,-14 0 0 15,4-3 0-15,-2 1 1 0,-2-4-3 16,-1 2-1-16,2 0 1 0,-2 0-2 0,2-5 3 0,-1 4-5 15,-7 3-8-15,5-3 10 0,-4 3-2 0,1 0 3 16,-6 7-3-16,6-11 0 0,0 6-1 0,-6 5-2 16,0 0-1-16,7-5 2 0,-7 5-1 0,0 0-3 15,0 0 4-15,0 0-2 0,13 16-2 0,-8-9 3 16,-2 1 0-16,3 6 3 0,0-4-2 0,0 4-1 16,1 0 2-16,1-1 1 0,2 2 1 0,-4-2 2 0,5-3-1 15,2 1 0-15,-1 0-6 0,0-2 7 0,1 2-1 16,1-5-2-16,1 1 3 0,2 0 0 15,-2-6-4-15,2 6-1 0,-2-6-5 0,0-1-2 0,3 0 2 16,-4-7-4-16,1 6-11 0,2-4 4 16,-4-2 0-16,4-1-6 0,-4-3-14 0,3 3 12 15,-1-5-1-15,-1 3-3 0,-1-1 5 0,1-2-2 0,2 2 12 16,-6 0-2-16,4 1 3 0,2 1-3 0,-7 4 6 16,0-1-3-16,0 1 5 0,-9 5-3 0,14-8 3 15,-14 8-3-15,13-1 6 0,-13 1 2 0,0 0-1 16,13 3-3-16,-13-3 5 0,8 11-1 0,-5-5-1 15,1 1 1-15,1 4 3 0,2 0-2 0,-1-2 3 16,0-1-1-16,2 6 4 0,1-1-1 0,1-6 3 16,0 3-3-16,2 0 2 0,3-4 0 0,2 0-2 15,-1 2-1-15,2-1 3 0,0-3-2 0,-2-2 1 16,4 4 0-16,-1-6-2 0,0 0 1 0,1-2-2 0,-4-2 5 16,2 1 1-16,-3-3-9 0,1-1 5 15,-2-4-3-15,-5 0-1 0,-2-4 5 0,-1 4-4 16,-4-5-3-16,-2 1-2 0,-3 1-1 0,-8-3-2 0,1 3-1 15,-8-7 3-15,-4 4-1 0,-1 1-1 0,-4 1 2 16,-7-1 4-16,6 4 0 0,-2 1-1 16,0 4 0-16,-10 1 0 0,0 0-2 0,10 6 3 0,3 0 1 15,2 0-5-15,5 2-6 0,4 4-6 0,1-2-9 16,1 1-15-16,4 0-14 0,4 3-13 0,6-8-16 16,-6 12-22-16,6-12-144 0,0 9-272 0,0-9 120 15</inkml:trace>
          <inkml:trace contextRef="#ctx0" brushRef="#br0" timeOffset="177269.27">11973 11668 13 0,'0'0'168'0,"0"0"-12"0,0 0-6 16,3 25-13-16,-3-9-4 0,-2 0-11 0,-2 9-9 15,1 1-10-15,1 9-3 0,-2 3-10 0,2-2-5 16,-1-1-9-16,3 3-5 0,-3-3-6 0,5 2-8 16,-2-2-4-16,1-6-4 0,2 6-3 0,0-8-4 15,2-5-10-15,-4 5 0 0,4-3-1 0,-4 1-5 16,1-4 1-16,1-3-2 0,0-1-3 0,1-4-5 15,-1 1 0-15,2-3 0 0,-4-1-2 0,4-2 3 0,1-1-6 16,-6-7 1-16,9 12-4 0,-9-12 3 16,10 5 2-16,-6-1-6 0,-4-4 1 0,0 0-5 15,20-5-6-15,-20 5-1 0,10-12-6 0,-10 12-5 0,3-16-2 16,0 7-8-16,-3 9 5 0,-6-21 3 16,2 7 5-16,-4 3-3 0,-1-2 4 0,-3 2-1 15,-1 0-2-15,-3 2 12 0,1 1 2 0,0-2 2 0,-5 5 2 16,-3-1 0-16,2 2 1 0,4 2 1 0,-2 1 3 15,1 1 4-15,-1 3-4 0,4-1-1 16,-3 4 3-16,1-3-3 0,1 6-6 0,6-1 5 0,-2 0 3 16,1 2 0-16,7-3 1 0,-2 4-6 0,3-1 3 15,3-10 1-15,3 18 1 0,-2-8-6 0,5 2 5 16,2-2 1-16,5 0 1 0,5 1-6 0,-2-1 3 16,10 0 1-16,1 1 0 0,-1-1-4 0,4-2-6 15,0-2-12-15,1 1-20 0,-1-1-13 0,9-1-24 16,-6 1-40-16,6-5-47 0,5-2-153 0,-20-2-335 15,6 0 148-15</inkml:trace>
        </inkml:traceGroup>
        <inkml:traceGroup>
          <inkml:annotationXML>
            <emma:emma xmlns:emma="http://www.w3.org/2003/04/emma" version="1.0">
              <emma:interpretation id="{42D52D51-81EA-4CBA-B1BA-79F5C8B85AAA}" emma:medium="tactile" emma:mode="ink">
                <msink:context xmlns:msink="http://schemas.microsoft.com/ink/2010/main" type="inkWord" rotatedBoundingBox="14558,12412 19270,12358 19279,13149 14567,13203"/>
              </emma:interpretation>
            </emma:emma>
          </inkml:annotationXML>
          <inkml:trace contextRef="#ctx0" brushRef="#br0" timeOffset="179208.2">13639 11981 59 0,'-18'-2'191'0,"18"2"-11"0,-20 3-18 0,11 0-11 15,-4 2-12-15,0 2-9 0,1 2-13 0,0 1-6 16,4 2-20-16,-1 1 2 0,2 1-6 0,-4 1-12 16,5 3-5-16,3-3-2 0,-1 3-6 0,6 4-7 0,0-4-7 15,1 5 0-15,5-2-6 0,1 1-3 0,1-3 0 16,4 3-13-16,2-5 7 0,-5-2-4 0,5-3 0 16,-1-1-7-16,9 1 3 0,0-4-5 0,5-1 3 15,-2-2-8-15,-7-1 3 0,7-2-1 0,-1 2-3 16,0-6-1-16,-8 0-3 0,1-1 1 0,0-2-3 15,-1 0-13-15,-1-1 5 0,-1-1 2 0,-2-2-1 16,-1 0-1-16,-1-2 0 0,-3 5 0 0,0 1-3 16,0-1 1-16,-2 2 1 0,-7 4-5 0,12-10-2 15,-4 6-5-15,-8 4 4 0,13-2 1 0,-13 2-1 16,15 1 2-16,-15-1-1 0,19 5 2 0,-10-5-3 16,8 6-6-16,-2-1 10 0,-1 1 1 0,3-2 2 15,-1 4 1-15,8 1 3 0,2-1-6 0,-3-1 2 16,3 0-1-16,1-1 1 0,-1-4-2 0,0 3 2 15,1-3-3-15,-2-2 4 0,2 3 2 0,-11-3 0 16,2 0-1-16,0-1-4 0,-3-1 1 0,0 0-2 0,-3-1 4 16,-2 0-5-16,-2-2 0 0,-1-1-3 0,1-1 2 15,-2 0-6-15,-6 7-1 0,6-14 0 0,-6 4-4 16,0 10-3-16,-8-22-2 0,2 12-2 0,-1-5-3 16,-4 6 2-16,-2-4 2 0,-2 2 3 0,-3 0 1 15,-3-4 3-15,-3 6 4 0,2 0-4 0,-4-2 5 0,1 3-1 16,-2 1 12-16,3-1 1 0,2 7 4 15,-5-2 6-15,0 1 2 0,4 2 1 0,-3 0 7 16,7 3-4-16,-1-3-1 0,1 4 3 0,0 2-2 0,4-3-2 16,-3 5 3-16,4-3-1 0,2 4 0 15,-1 1-7-15,6-3 3 0,1 4 0 0,1-4-1 16,1 4 1-16,4-11-2 0,-2 21 2 0,2-6-1 0,3-3 3 16,2-3-5-16,2 3 0 0,5-1 3 0,-3 0-3 15,7 2 0-15,-1-6-1 0,8 3-3 16,2-2 0-16,-1-2-6 0,3-2-4 0,-3 2 3 0,1-3-12 15,0-1 0-15,-4-2-6 0,-1 0-7 0,0-2 1 16,0 0-4-16,-2-4 0 0,-2 5-2 0,2-6 1 16,-5-1-2-16,2-1 1 0,-1-2 3 0,-1 0-2 15,1 1 10-15,-2 0 1 0,-2 3 1 0,-1-4 5 16,0 0 2-16,0 3 5 0,-3-1 13 0,-6 9 5 16,10-11 10-16,-4 6-8 0,-6 5 5 0,6-9 1 15,-6 9-4-15,8-6-4 0,-8 6 3 0,0 0-9 16,0 0 5-16,0 0-4 0,19 15 1 0,-15-10 4 15,-4-5 1-15,9 15 1 0,-3-4-2 0,0 2 5 0,0-1-7 16,2 1 4-16,-2 0 0 0,1 0-3 0,1-2 1 16,1 1-5-16,1-1 1 0,-2 2 2 15,2-3 5-15,-1 1-16 0,-3-4 12 0,0-1-4 0,1-1-2 16,2 4-1-16,0-7-10 0,-9-2-7 0,18 7-3 16,-6-5-4-16,1-2 0 0,7-2-7 0,-5 0 0 15,1-3 2-15,-1 3 1 0,0-5 2 0,1-1 1 16,1-1 3-16,-1-2 1 0,-1 1-1 0,0-1 7 15,1-2 0-15,1-1 1 0,1 0 1 0,-6 1 8 16,3-2 12-16,-2 5 7 0,-1-4 9 0,-2 3 3 16,2 1 6-16,-1 0 6 0,-2 3 8 0,-2-1-3 15,-1 2-3-15,-6 6-3 0,12-11-3 0,-5 9-9 16,-7 2 1-16,9-5-7 0,-9 5 0 0,0 0-2 16,18 2 0-16,-18-2 0 0,0 0-5 0,12 12-2 15,-9-5-2-15,2 1 0 0,-2 1 1 0,1-2 1 0,1 4-4 16,-2 2 2-16,1-2 0 0,-1 2-5 0,0-2 5 15,-1 0-5-15,-1-4-1 0,4 2 1 0,-2 2 2 16,-3-11 1-16,4 16-3 0,-3-6 1 16,-1-10 3-16,5 11-5 0,-5-11 1 0,3 10-3 0,-3-10-3 15,4 8 12-15,-4-8 1 0,0 0-4 0,0 0-1 16,0 0-2-16,0 0 2 0,0 0 0 0,0 0-1 16,0 0 1-16,0 0-3 0,26-19-3 0,-20 11 0 15,0-4 1-15,1 0-8 0,2-1-8 0,-1-2-6 16,3 2-6-16,-2 1-2 0,3-5 2 0,2 0 1 15,-1 2 0-15,5-1 5 0,-4 1-2 0,-3 2 2 16,3 0 5-16,-4 2-2 0,4 0-2 0,1 2 7 16,-5 1-2-16,2 1-8 0,-3 2 15 0,1-1 1 15,-2 2 0-15,-8 4-4 0,18-2 4 0,-9 1 2 16,-9 1 1-16,18 0 1 0,-18 0 0 0,13 7 4 0,-6-3 1 16,1 1 1-16,-2 3 4 0,1 0 2 0,1 3 1 15,-1 1 4-15,-1-1 2 0,2 3-1 0,1 1-4 16,-2-2 1-16,1 0-6 0,-4 2 4 0,1-4-4 15,3 5 1-15,-5-4 4 0,3 5-1 0,-4-4-4 16,4 1 1-16,-2-3-10 0,-2-4-21 0,4 3-23 16,-5-2-10-16,-1-8-24 0,6 17-15 0,-1-10-23 15,-5-7-14-15,3 13-21 0,-3-13-140 0,7 4-315 16,-7-4 139-16</inkml:trace>
          <inkml:trace contextRef="#ctx0" brushRef="#br0" timeOffset="179997.86">15888 12237 95 0,'0'0'186'0,"0"0"-26"0,0 0-12 0,0 0-8 16,0 0-11-16,18 9-6 0,-15-1-12 0,-3-8-5 16,10 14-7-16,-6-7-8 0,2 4-6 0,-1-2-10 0,1 0-2 15,1 0-5-15,-2 2-13 0,-2-1 3 0,3 1-4 16,-2-3-6-16,1 5-4 0,4-5 1 0,-5-1-8 15,2-1-1-15,-6-6-5 0,11 13 0 0,-10-6-3 16,-1-7-5-16,7 9 3 0,-7-9-7 0,6 9 1 16,-6-9 1-16,0 0-1 0,8 4-1 0,-8-4-1 15,0 0-1-15,0 0-2 0,0 0-2 0,18-11-1 16,-18 11 0-16,12-11 0 0,-5 3-3 0,-1-1-10 16,3-2-10-16,2 0-5 0,2-4 0 0,-3 3-6 15,2-3-2-15,-3 0-2 0,8-4 6 0,-8 6-3 16,3-2 8-16,0 2-4 0,-4 1 4 0,4 0 0 15,-3 1 1-15,2 2 5 0,-4 2 2 0,-1 0 3 16,0-1 2-16,-6 8-5 0,11-8 1 0,-11 8 3 0,10-1 3 16,-10 1 0-16,0 0-4 0,0 0 0 0,19 8 3 15,-16-3 0-15,-3-5 1 0,9 18 4 16,-6-10-1-16,3 3 2 0,-1 1-2 0,2 1 0 0,-1 1-10 16,-1 0 11-16,4-1 1 0,-2-1-2 0,2 1 4 15,-2 0-5-15,5 0 0 0,-1-1 6 0,-2-2-1 16,3-1-1-16,-3-4-1 0,3 5 4 0,0-5-12 15,-2 0 7-15,5 0 2 0,-2-4-5 0,2 1 3 16,0-2-2-16,0-2 6 0,1 1-7 0,-2-3 8 16,1 1-5-16,3-2-3 0,-2-2-3 0,2-1 1 15,4-3-3-15,1 0-3 0,-2 1-6 0,0-1 3 16,2-2 1-16,-8 3-2 0,2-1 7 0,-4 0-6 16,4 3 4-16,-4 2 0 0,-4 0 4 0,1 2 1 0,-10 4-4 15,15-7-2-15,-7 6 2 0,-8 1 0 16,0 0 0-16,13 0 2 0,-13 0-7 0,0 0 6 15,17 8 4-15,-14-3 0 0,-3-5 0 0,7 16 0 0,-3-9 3 16,2 4 2-16,0-3-7 0,0 1 5 0,2 4 0 16,1-4-4-16,1 1 5 0,-1 3 5 0,3-6-10 15,-1 4 6-15,3-3 0 0,-3 0 3 0,2-1-1 16,4-3-4-16,-1 3-2 0,-4-4 6 0,3 1-2 16,4 0-2-16,1-4 0 0,1-3 4 0,-5 3-8 15,-1-1 1-15,3-3 8 0,0-2-5 0,0-4 2 16,-1 2-1-16,-3 0-2 0,-1-4 1 0,-2 1-1 15,-1-5 0-15,-2 3-4 0,-4-3 1 0,-1 1 1 0,0 1-2 16,-3 1-1-16,-6-5 0 0,-4 6 5 0,-4-3-2 16,-7 0-6-16,1 1 7 0,-4 2-2 0,0 1-1 15,-5 3 0-15,7 1-2 0,-3 1-9 16,-1 3-9-16,8 1-7 0,1 2-16 0,-1 0-13 0,3 2-6 16,1 1-14-16,2 1-19 0,12-4-16 0,-16 6-41 15,16-6-98-15,-6 6-273 0,6-6 120 0</inkml:trace>
          <inkml:trace contextRef="#ctx0" brushRef="#br0" timeOffset="180572.91">17522 12149 102 0,'0'0'198'15,"0"0"-20"-15,0 0-8 0,52 7-16 0,-25 0-16 16,6-3-14-16,6 5-12 0,6-3-9 15,-2 1-10-15,0-1-11 0,5 1-5 0,-6 0-5 0,2-1-13 16,1 2-5-16,-6-5-22 0,-9 0-17 0,0 2-19 16,-4-1-34-16,-2-2-40 0,2 2-64 0,-10-4-109 15,0-4-271-15,2 4 121 0</inkml:trace>
          <inkml:trace contextRef="#ctx0" brushRef="#br0" timeOffset="180354.5">17759 11677 19 0,'0'0'185'0,"0"0"-14"0,-16 32-9 16,11-17-15-16,4 4-8 0,-3 4-8 0,2 4-8 0,-2-2-9 16,2 11-8-16,2 1-10 0,-1 1-7 0,1-1-6 15,1-3-7-15,-1-4-6 0,2-2-9 16,1 8-3-16,-2-9-6 0,1 3-7 0,-1-3-6 0,2-3-1 15,0 1-8-15,1-1 2 0,2 0-1 0,-4-4-3 16,2-2-2-16,-1-1-2 0,3 1-5 0,-1-1-3 16,-1-5 5-16,2 3-5 0,2 0-2 0,-2-1-14 15,4-4-17-15,-4 0-12 0,2-4-24 0,-1 3-20 16,2-4-20-16,0 1-23 0,0-6-62 0,-9 0-106 16,0 0-308-16,18-2 137 0</inkml:trace>
        </inkml:traceGroup>
        <inkml:traceGroup>
          <inkml:annotationXML>
            <emma:emma xmlns:emma="http://www.w3.org/2003/04/emma" version="1.0">
              <emma:interpretation id="{0B52D8D6-F7BC-4A48-A339-6D41B7AF2F8A}" emma:medium="tactile" emma:mode="ink">
                <msink:context xmlns:msink="http://schemas.microsoft.com/ink/2010/main" type="inkWord" rotatedBoundingBox="20617,12406 22142,12388 22150,13075 20625,13093"/>
              </emma:interpretation>
            </emma:emma>
          </inkml:annotationXML>
          <inkml:trace contextRef="#ctx0" brushRef="#br0" timeOffset="182071.07">19549 11725 39 0,'0'0'166'0,"9"-6"-11"16,-9 6-14-16,0 0-13 0,16 1-6 0,-16-1-15 15,9 8-3-15,-9-8-6 0,11 17-5 0,-8-10-5 0,1 6-3 16,-1-1-4-16,0 4-8 0,0 7-3 0,-1-1-5 16,1 0-2-16,-6 3-7 0,3-2 0 15,-2 2-5-15,1 1-5 0,-1 0-3 0,-1-1-5 0,2 2-2 16,-4-1-3-16,5-1-2 0,0-1-6 0,5 0-2 15,-4 0 0-15,-1-6-1 0,3 4-1 0,-1-3-1 16,1-1-4-16,-3-5-1 0,4 1-5 0,-4 1 2 16,5-8 1-16,-5-7-4 0,1 18 3 0,-1-10 0 15,0-8-1-15,2 12 0 0,-2-12 3 0,0 0-5 16,0 0 4-16,4 10-2 0,-4-10-4 0,0 0-3 16,0 0-3-16,0 0-10 0,21-17 0 0,-15 11-5 15,3-5-1-15,1 0-6 0,4 2-4 0,-1-3-9 16,1-1 4-16,5-3-4 0,2 3-1 0,-6 0 2 15,6 0 0-15,3-2 6 0,-5 4 7 0,2 0-2 0,-2 4 5 16,2-6 0-16,-3 5-5 0,3 4 12 16,1-3-3-16,-2 2-8 0,-3 0 20 0,4 5 4 0,0-5-1 15,-1 4 2-15,-2 1 1 0,-5 0 1 0,2 1-1 16,-3 2-2-16,-3-1 5 0,1 3-8 16,-1-3 0-16,-9-2 0 0,14 11 0 0,-8-7 4 0,-6-4-2 15,4 15 4-15,-4-15 5 0,-4 18-1 0,4-18 3 16,-6 18-2-16,-2-5 2 0,-4 0-4 0,2-3 1 15,-7 1 0-15,4 1 0 0,-2 0-2 0,-3-1 1 16,2 0-6-16,-5-2 4 0,3-2-2 0,0 3 1 16,2-3 1-16,-2-3-1 0,3 2 4 0,-2-1-3 15,1-2-1-15,4 0-1 0,0-2 2 0,12-1-16 16,-22 2 19-16,22-2-3 0,-18-2 1 0,18 2-2 16,-14-1 3-16,14 1 4 0,-13 0-1 0,13 0 1 15,0 0-6-15,0 0-1 0,0 0-1 0,0 0-3 16,0 0 0-16,0 0 5 0,0 0-2 0,0 0-1 15,0 0-4-15,46-3 3 0,-28 6-4 0,2-2-3 16,2 1 6-16,5 2-2 0,-2-3-6 0,2 0 9 0,4-1-4 16,-1 2 2-16,10-4-2 0,2 4-1 0,0-4 2 15,-2 1 0-15,5-4-1 0,-2-1 2 0,0-1 1 16,-1 0-4-16,0-4 0 0,1 4 1 0,-4-6 4 16,-2-2 2-16,0 2-3 0,-10 1-2 0,0-3 0 15,-1 0 2-15,-4 1-2 0,0-4-2 0,-5 3 2 16,-5-1 2-16,3-3-4 0,-8 4 4 0,-3 0-2 15,1 1-3-15,-4 3 1 0,-2 2 0 0,-4-6 0 16,-1 6-2-16,-1 0 1 0,-5 0 0 0,-1 4-2 16,-2-2 1-16,-3 4 0 0,-2 0-1 0,1 3 2 15,0 0-3-15,1 3 4 0,-5 0-2 0,0 4 3 16,5 0-2-16,-2 2 3 0,5-1-4 0,-1 3 5 16,6 0 4-16,-2 3-3 0,4-3 5 0,4 3 1 15,2-1 0-15,4 2 4 0,2 2 2 0,5-1-3 16,7 2 3-16,5 0 0 0,2 0-1 0,13-1-1 15,-2 4-1-15,2-3-1 0,7-2-1 0,-1-5-2 0,2 7 5 16,0-5-1-16,-1-2-9 0,-4-1-18 0,-2-2-21 16,-12-1-34-16,2-1-38 0,-7-1-55 0,-1-4-168 15,0 3-359-15,1-4 160 0</inkml:trace>
        </inkml:traceGroup>
        <inkml:traceGroup>
          <inkml:annotationXML>
            <emma:emma xmlns:emma="http://www.w3.org/2003/04/emma" version="1.0">
              <emma:interpretation id="{B0B8D99D-2B62-4F51-8D41-34BA248CD211}" emma:medium="tactile" emma:mode="ink">
                <msink:context xmlns:msink="http://schemas.microsoft.com/ink/2010/main" type="inkWord" rotatedBoundingBox="23150,11875 28368,11816 28386,13451 23168,13510"/>
              </emma:interpretation>
            </emma:emma>
          </inkml:annotationXML>
          <inkml:trace contextRef="#ctx0" brushRef="#br0" timeOffset="183216.84">22092 12118 78 0,'0'0'180'15,"0"0"-15"-15,0 0-11 0,0 0-16 0,25 14-17 16,-10-12-6-16,3-1-13 0,0 0-10 0,1 6-9 16,-1-5 0-16,9-2-22 0,4 0 3 0,-2 0-1 0,1 0-2 15,-2-2-5-15,-1 1-7 0,-2-2-3 0,-6-1-5 16,1 0-6-16,-1-2-4 0,-2-1 2 16,1-2-5-16,-5 3-5 0,-1-3-2 0,-2-2 2 0,2 1-2 15,-6 2-3-15,2-3-1 0,-4 2-6 0,-2-2 2 16,-2-2-3-16,0 13-1 0,-2-24-3 0,-2 11-1 15,-5-2 2-15,1 4-1 0,-5-4-7 0,1 5 5 16,-6 3-4-16,3-3 7 0,-3 2 0 0,-6 1 5 16,5 1 4-16,0 2 0 0,-7-1 1 0,7 4-2 15,-1 2 4-15,0 0-1 0,2 3-2 0,1 2 1 16,-1-1-4-16,2 2 3 0,0 0-2 0,-1 4-5 16,5-1 3-16,-1 0-3 0,5 1 0 0,1 0 0 15,2 2 2-15,1-3 0 0,7 4-5 0,-2-3 7 0,4 0-14 16,5 2 10-16,4-2-2 0,-1-1 1 15,1-2 0-15,3 0-2 0,1 1-6 0,0-6 1 0,0 4-7 16,-3-3-8-16,4 2 2 0,1-6-5 0,-2 0 0 16,-5-3-3-16,2 2 0 0,-3-1 1 0,0-2-2 15,3-3 3-15,-6 5 4 0,4-8 0 0,1 2 2 16,-2 0 1-16,-5 0 3 0,5 0 2 0,-5 3-1 16,-1-2 6-16,-6 7-2 0,14-11 14 0,-10 5 6 15,-4 6-2-15,9-7-2 0,-9 7-3 0,0 0 3 16,12 0-5-16,-12 0 0 0,0 0 0 0,14 11 0 15,-8-5-6-15,0 2 2 0,1 4 2 0,-1-1 3 16,-3 1 0-16,7 5-3 0,-2-3-5 0,-1 3 7 16,-1-4-3-16,2 1-6 0,-1 1-15 0,1-1-18 15,1-3-17-15,-5-1-23 0,2 0-29 0,1-2-34 16,-1 1-182-16,0-5-343 0,5-1 152 0</inkml:trace>
          <inkml:trace contextRef="#ctx0" brushRef="#br0" timeOffset="183462.42">23067 12059 56 0,'14'3'193'0,"-14"-3"-15"16,9 8-17-16,-5-1-15 0,5 4-7 0,-5-2-11 0,1 6-6 15,2 2-13-15,-2-1-10 0,-4 0-6 0,5 7-9 16,-1-5-7-16,-2 6-11 0,-3 0-3 0,1 5-7 15,2-4-10-15,-1 2 1 0,-4 0-1 0,2 0-7 16,0 3-3-16,0-3-6 0,-3 2 3 0,6-4-8 16,-6-1-12-16,3 1-26 0,0-2-7 0,-1-2-25 0,-2-2-17 15,3-1-36-15,0-5-29 0,-3 1-160 16,3-14-311-16,-8 12 138 0</inkml:trace>
          <inkml:trace contextRef="#ctx0" brushRef="#br0" timeOffset="183819.97">23167 11935 2 0,'8'-15'203'16,"1"0"-16"-16,-2 3-17 0,5-1-12 0,-2 4-20 15,4 0-13-15,-1 2-7 0,5 1-16 0,1 0-7 16,1 1-12-16,-1 3-14 0,8 2-1 0,-2 0-6 16,2 3-5-16,-3 0-5 0,-4 1-11 0,-3-1 2 15,-3 3-5-15,1 1-4 0,-3 1-2 0,0-1-4 16,-5 1-4-16,1-2-2 0,-1 4 0 0,-4-3-2 16,-3-7-3-16,2 19-9 0,-2-19 15 0,-8 16 1 15,1-2-3-15,-2-7-2 0,-2 0-1 0,-5 4 1 0,-1-3 1 16,-6-1-4-16,3 1 1 0,1-3-2 15,2 1-4-15,-2-1-6 0,4 1-10 0,-1-3-14 16,1 2-15-16,0-1-16 0,4 2-5 0,2-5-29 0,9-1-9 16,-13 6-22-16,13-6-23 0,0 0-135 0,0 0-294 15,0 0 130-15</inkml:trace>
          <inkml:trace contextRef="#ctx0" brushRef="#br0" timeOffset="184086.46">23799 12021 230 0,'0'0'217'0,"11"-4"-21"0,-11 4-23 0,0 0-16 15,16 10-13-15,-10-3-7 0,-1 0-10 0,4 6-7 16,-3 2-9-16,-2-1-14 0,1 4-9 0,-1 5-6 16,1 2-9-16,1 0-7 0,-2 1-5 0,-4 1-3 15,0 10-6-15,0-9-6 0,0 1-6 0,-6 5-1 0,2-4-5 16,2 6-3-16,-7 3-2 0,3-4 4 0,-1-1-8 15,-2-5-1-15,4-1-2 0,-5-3-2 0,4 3-2 16,0-5-7-16,-3 2-16 0,2-4-16 0,1-3-12 16,-2-2-24-16,2-1-23 0,-1-3-17 0,-2 0-21 15,6-5-26-15,-3 3-42 0,6-10-118 16,-9 7-328-16,9-7 145 0</inkml:trace>
          <inkml:trace contextRef="#ctx0" brushRef="#br0" timeOffset="184525.81">23780 11891 207 0,'6'-13'204'0,"-4"1"-18"0,1 1-15 0,2 3-17 15,1-1-18-15,2 2-12 0,2 1-11 0,-1-1-11 16,8 1-13-16,-2 2-4 0,4 0-12 0,2 1-6 16,-2 2-7-16,-2-1-5 0,11 4-6 0,-4-1-6 0,-5 2-2 15,7 0-1-15,-4 2-8 0,-6-1 0 0,1 1-2 16,-1 3-6-16,-5-5-3 0,1 7-3 0,0-3-4 16,-5 0 0-16,-3 3 1 0,-1 1-1 0,-3-11 4 15,0 18 3-15,-3-5 2 0,-1-4 2 0,-8 2 0 16,2 0 0-16,-4-2-2 0,-2 2 0 0,-1-2-4 15,-5 2 0-15,3-1-1 0,-8 0-3 0,9-3 0 16,0 0-13-16,6 3-17 0,-4-3-16 0,2 0-22 16,1 1-18-16,1-1-18 0,1-4-22 0,7 4-19 15,4-7-37-15,-8 10-137 0,8-10-327 0,0 0 145 16</inkml:trace>
          <inkml:trace contextRef="#ctx0" brushRef="#br0" timeOffset="185134.54">24556 12104 103 0,'15'-8'216'16,"-2"-1"-18"-16,5-1-14 0,0 2-13 0,-5-3-18 0,10-2-10 16,-3-2-16-16,6 2-12 0,-4 1-8 0,3-4-14 15,-2 0-8-15,1 1-8 0,1-4-9 16,-3 0-5-16,11-3-7 0,-4 1-5 0,3-3-4 0,-5 0-10 15,5-1-2-15,-6-3-4 0,3 0-7 0,-10 8-4 16,11-12-3-16,-5 4-5 0,-8 4-6 0,-1 0-9 16,4-8 2-16,-4-3-10 0,-4 10 11 0,-2-1-3 15,-1 0 0-15,-4-2-2 0,1 3-1 0,-3-1 0 16,-3 1 3-16,0-1 0 0,-3 2 3 0,0 0-6 16,-3 4 2-16,1 2 2 0,-1 0-3 0,0 4 1 15,-1-3 2-15,-2 6-3 0,-2 1-1 0,3 0 5 16,-1 4-3-16,-2-4-4 0,1 8 5 0,-7-2-3 15,5 0 5-15,-1 4-1 0,-3 4 5 0,-1 1 5 0,1-1-3 16,-1 4 2-16,2 3 4 0,-5 3-5 16,2 3 3-16,4-2 0 0,-8 5 4 0,5 1 0 15,4 5 4-15,0 0 3 0,-4 8-4 0,-1 3-1 16,5-4 3-16,-1 8-4 0,5-2 2 0,-1 3 1 16,1-2-5-16,2 1 3 0,4 2-2 0,0-1-4 0,6-1 3 15,0 2 1-15,0-5-2 0,7 1 2 16,-1 0-3-16,-2-12-1 0,5 0 0 0,2-2 1 0,-1-4-2 15,4 1-2-15,-1-3 2 0,3-5-2 0,4 3-1 16,-1-5-3-16,1-1 4 0,3-5 0 16,0 0 1-16,1-3-2 0,1-1-5 0,2-6 4 0,-2 0-3 15,2 1 5-15,0-6-2 0,-2-3-3 0,0 4 0 16,2-5 2-16,-4 2-4 0,0-2 3 0,-3 0-2 16,-4 2 3-16,-5 4-3 0,2-4 2 0,-1 1 0 15,-8 6 2-15,2-3 7 0,2 2 3 0,-8 0-2 16,-3 5-2-16,10-6-4 0,-10 6-2 0,15 0-3 15,-15 0 5-15,0 0-2 0,14 11 0 0,-14-3-3 16,0-8 2-16,7 18-3 0,-1-5 4 0,-3 1-1 0,0 1 1 16,3-1-2-16,-2-2 3 0,2 4-7 15,-3-1 4-15,5 1 0 0,-2-5 2 0,3 6-1 16,-5-5 1-16,2 0 1 0,0-2-2 0,-3 0-1 16,0 0-14-16,2-4-21 0,-5-6-23 0,3 11-18 0,-3-11-26 15,6 9-22-15,-6-9-33 0,0 0-203 16,0 0-388-16,0 0 173 0</inkml:trace>
          <inkml:trace contextRef="#ctx0" brushRef="#br0" timeOffset="185393.29">25686 11590 43 0,'8'-10'190'15,"-2"5"-12"-15,-6 5-22 0,0 0-11 0,16 0-17 16,-16 0-19-16,12 7-21 0,-2 0-25 0,-4-1-35 16,2 1-22-16,-2 6-37 0,0-6-29 0,1 8-115 15,2-2-187-15,-2 1 83 0</inkml:trace>
          <inkml:trace contextRef="#ctx0" brushRef="#br0" timeOffset="186228.48">25992 12008 156 0,'12'-2'166'0,"1"-1"-15"0,4-1-19 0,-1 1-6 16,-1-1-13-16,3-2-15 0,-3 2-9 0,4 1-6 0,-3-5-9 15,1 1-5-15,2 0-12 0,1-7-1 0,-4 3-3 16,-2-2-11-16,0 3-1 0,-3-4-8 15,-1 3 1-15,-4-3-8 0,0-2 6 0,-3 0-15 16,-3-1 0-16,0 1 1 0,-6 1-4 0,3 1 1 0,-4 0-1 16,-2 0-9-16,-5 4 6 0,3-1-7 0,-3 1 1 15,1 3 7-15,-2 0-2 0,1 3-1 0,-5 4 2 16,6 0 0-16,-7 0 1 0,4 4 7 0,-1 2-6 16,4 2 0-16,-2 2-2 0,2 3-2 0,-1-2 1 15,2 8 1-15,-1 3-2 0,2-1 3 0,8 1-1 16,-3 3 2-16,0-5-5 0,5 8 5 0,1-7-3 15,1 4 2-15,5 0-6 0,0-5 8 0,2-3-4 16,4 4 1-16,1-6-4 0,1 3 1 0,5-5 1 16,-4 0-2-16,4-5 0 0,2 2-2 0,-1-3-1 0,-1-1 4 15,6 1 0-15,-2-5 0 0,4 1-2 16,4-3-5-16,-7 3 3 0,4-11-5 0,-1 1-1 16,1-2-1-16,11-8-5 0,-12 5-5 0,7-8-7 15,2-2-2-15,0-1-9 0,0-1-6 0,-1-3-9 16,-2-2 4-16,-2 1-6 0,-1-3 3 0,-3-1 1 15,4-3 4-15,-4 0 6 0,2-1 1 0,-3-2 8 16,0-1 6-16,-1 2 14 0,-5 4 6 0,3-7 15 0,-3 5 5 16,5 3 9-16,-5-2 8 0,-7 9 1 0,2 4 0 15,-2-2 6-15,1 0 9 0,5 2-3 16,-5 1 1-16,-6 9 7 0,3-5 0 0,-2 5-8 0,1 2-3 16,-4 0-5-16,2 2-3 0,-8 7-4 0,12-7-5 15,-12 7-7-15,0 0 0 0,13 4-5 0,-13-4-2 16,13 13-3-16,-7-2-1 0,-3 7 1 0,5 2-2 15,-2 4 0-15,0 4-4 0,1 8 1 0,-1 2-1 16,3 3-1-16,-3-2 1 0,-1-1-2 0,-2 4 0 16,0 0 2-16,3-4-1 0,-5 2-2 0,2-1 1 15,0 1-5-15,0-4 5 0,0 1-9 0,-3-12 9 16,6 2-1-16,-5-1 3 0,-1-2-2 0,0-7-2 16,6 0 2-16,-6-1 0 0,0-3-1 0,3 0 2 15,0-5-3-15,-3-8 1 0,6 17-1 0,-4-12 0 0,-2-5 5 16,6 9-2-16,-6-9-3 0,6 7 4 15,-6-7-4-15,0 0 1 0,0 0 2 0,0 0-1 16,0 0-3-16,13-16-1 0,-13 16-1 0,0-19 3 0,0 19 0 16,-6-21-3-16,-1 10-1 0,1-3-3 0,-5 1 0 15,-1 3-2-15,-4-1 2 0,3 3 2 16,-10-5-3-16,-2 3 2 0,1-1 0 0,-4 6 1 16,-5 2-2-16,5 1 2 0,1 2-1 0,-2 2-4 0,5-1 4 15,-1 3 2-15,0 6 1 0,1 0 1 0,2-1-3 16,5 2 3-16,5-2-1 0,-1 6 1 0,7-2 0 15,-2 1 4-15,5-1 0 0,0 4 3 0,9-3 1 16,2 3-4-16,1-1 2 0,7 1 0 0,4-1 1 16,8-1 0-16,-4-1 0 0,1-1-4 0,17 2 1 15,-15-4 2-15,1 0-18 0,-1-2-22 0,4-2-28 16,-4-1-26-16,-5-1-33 0,5-2-47 0,-7-3-220 16,-1-3-417-16,0 2 185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18:58:41.54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7DA3035-89CC-4CAD-A82C-2A3D49A344D5}" emma:medium="tactile" emma:mode="ink">
          <msink:context xmlns:msink="http://schemas.microsoft.com/ink/2010/main" type="inkDrawing" rotatedBoundingBox="949,1710 3845,1578 3847,1617 951,1749" semanticType="underline" shapeName="Other">
            <msink:sourceLink direction="with" ref="{D01E498A-E616-4343-A4EA-EB8178883C45}"/>
          </msink:context>
        </emma:interpretation>
      </emma:emma>
    </inkml:annotationXML>
    <inkml:trace contextRef="#ctx0" brushRef="#br0">0 152 72 0,'0'0'187'0,"0"0"-18"0,0 0-15 0,0 0-13 15,0 0-13-15,0 0-11 0,27 3-10 16,-27-3-8-16,16 0-5 0,-16 0-6 0,15 0-9 16,-15 0-4-16,24-3-8 0,-15 3-1 0,-9 0-9 15,27-1-3-15,-9-1-7 0,-5 2-4 0,2 0-4 0,0-4-8 16,-1 4 0-16,2-1 0 0,-1 1-5 0,0-2-5 15,1 2 0-15,-1-1-5 0,3 1-3 0,-3-3 5 16,0 6-6-16,3-6 2 0,1 3-3 0,0-1 1 16,-2 0-1-16,1 1-2 0,1 0 1 0,-4 0 0 15,4-2-2-15,-1 1 4 0,-1-1 2 16,2-2-5-16,7 3-1 0,-6 0 2 0,4 0-2 0,-3-2 1 16,-1 2-1-16,-1-3-1 0,-1 2-1 0,1-1 1 15,7 3 1-15,-1-2 1 0,-6-1-1 0,1-1 4 16,-4 2 1-16,3-2-1 0,1 3 3 0,-2 0-2 15,-2-1 0-15,4 1-2 0,-1-1 2 0,-1 0-5 16,-2 0 2-16,1 2-4 0,-1-1 2 0,2-1 0 16,0 0-2-16,-2 1-2 0,-1 0 2 0,3 1-1 0,1-4-1 15,-1 2 1-15,-1 1-2 0,1 1 2 16,-2-3-1-16,0 3 0 0,1 0 3 0,1-1-2 16,1-2 6-16,1 3 1 0,-4 0-2 0,3-1-2 15,-1 1-2-15,-3 0 1 0,5 0-1 0,-3-2 4 0,0 4-2 16,1-5-2-16,1 3-2 0,-2-3 1 0,0 3-3 15,3 3 2-15,-2-3-1 0,-5 0-1 0,4 0 2 16,-3-3-1-16,3 3 0 0,-2 0-2 0,3-1 5 16,-2-1-3-16,-2 2 0 0,3 0-3 0,-3 2 6 15,1-2-5-15,3-2-1 0,-3 2 3 0,2-1-2 16,0-2 1-16,1 3 0 0,-3-2 3 0,3 2-1 16,-4-1-1-16,6 1 5 0,-2 0 0 0,1-2 2 15,1 2-3-15,-4 0 0 0,3-2 2 0,-1 2 2 16,2 0 1-16,-4 0 0 0,2 0 2 0,3 0 0 15,-3-3 4-15,1 3-2 0,0 0 2 0,-1 0 0 16,2 0 1-16,-1 0-3 0,1 0 0 0,-3 0 1 16,3 0-4-16,-4 3 4 0,5-3-3 0,1-3 3 15,-7 3 2-15,5 0 1 0,-1 0-3 0,1 0 0 16,-4 0-1-16,5-2 1 0,4 2-2 0,-5-1-1 16,-1 2 2-16,-4-2-3 0,3 2-3 0,-3-2 1 15,4 1-6-15,-4-1 2 0,1 2-2 0,-1-2 1 0,0 1 2 16,-3 0-4-16,0-4-2 0,3 4 2 0,1 0 6 15,-1 4-5-15,-1-8-2 0,1 4-1 16,-15 0 1-16,24 0 2 0,-16 0 0 0,7 0-2 16,0 0-2-16,-4 0 3 0,5 0 2 0,-2 0 2 15,0 0 4-15,1-2 0 0,-3 1-2 0,3-2 0 16,-3 6 3-16,-12-3-2 0,27 0 1 0,-17-3 3 16,-10 3-1-16,21 0-2 0,-10-1 3 0,-11 1 3 0,18 0 3 15,-18 0-1-15,12 0 3 0,-12 0 6 0,0 0-1 16,0 0 1-16,14 0 4 0,-14 0-1 15,0 0-9-15,0 0 1 0,0 0 4 0,0 0-10 0,0 0-4 16,12 1 0-16,-12-1-5 0,0 0-16 0,0 0-14 16,0 0-22-16,0 0-23 0,0 0-23 0,0 0-26 15,0 0-24-15,0 0-33 0,0 0-45 0,-32-11-50 16,32 11-170-16,-14-7-474 0,10 0 211 0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667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274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855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41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894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55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613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300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6398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727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3739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4705F-5975-41C3-9909-44AE5B7F7890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C8AED-E884-47AF-A9BF-CE496132BC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973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customXml" Target="../ink/ink2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27.emf"/><Relationship Id="rId18" Type="http://schemas.openxmlformats.org/officeDocument/2006/relationships/customXml" Target="../ink/ink31.xml"/><Relationship Id="rId3" Type="http://schemas.openxmlformats.org/officeDocument/2006/relationships/image" Target="../media/image22.emf"/><Relationship Id="rId21" Type="http://schemas.openxmlformats.org/officeDocument/2006/relationships/image" Target="../media/image31.emf"/><Relationship Id="rId7" Type="http://schemas.openxmlformats.org/officeDocument/2006/relationships/image" Target="../media/image24.emf"/><Relationship Id="rId12" Type="http://schemas.openxmlformats.org/officeDocument/2006/relationships/customXml" Target="../ink/ink28.xml"/><Relationship Id="rId17" Type="http://schemas.openxmlformats.org/officeDocument/2006/relationships/image" Target="../media/image29.emf"/><Relationship Id="rId2" Type="http://schemas.openxmlformats.org/officeDocument/2006/relationships/customXml" Target="../ink/ink23.xml"/><Relationship Id="rId16" Type="http://schemas.openxmlformats.org/officeDocument/2006/relationships/customXml" Target="../ink/ink30.xml"/><Relationship Id="rId20" Type="http://schemas.openxmlformats.org/officeDocument/2006/relationships/customXml" Target="../ink/ink3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.xml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5" Type="http://schemas.openxmlformats.org/officeDocument/2006/relationships/image" Target="../media/image28.emf"/><Relationship Id="rId23" Type="http://schemas.openxmlformats.org/officeDocument/2006/relationships/image" Target="../media/image32.emf"/><Relationship Id="rId10" Type="http://schemas.openxmlformats.org/officeDocument/2006/relationships/customXml" Target="../ink/ink27.xml"/><Relationship Id="rId19" Type="http://schemas.openxmlformats.org/officeDocument/2006/relationships/image" Target="../media/image30.emf"/><Relationship Id="rId4" Type="http://schemas.openxmlformats.org/officeDocument/2006/relationships/customXml" Target="../ink/ink24.xml"/><Relationship Id="rId9" Type="http://schemas.openxmlformats.org/officeDocument/2006/relationships/image" Target="../media/image25.emf"/><Relationship Id="rId14" Type="http://schemas.openxmlformats.org/officeDocument/2006/relationships/customXml" Target="../ink/ink29.xml"/><Relationship Id="rId22" Type="http://schemas.openxmlformats.org/officeDocument/2006/relationships/customXml" Target="../ink/ink3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7.xml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2" Type="http://schemas.openxmlformats.org/officeDocument/2006/relationships/customXml" Target="../ink/ink3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6.xml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0" Type="http://schemas.openxmlformats.org/officeDocument/2006/relationships/customXml" Target="../ink/ink38.xml"/><Relationship Id="rId4" Type="http://schemas.openxmlformats.org/officeDocument/2006/relationships/customXml" Target="../ink/ink35.xml"/><Relationship Id="rId9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5" Type="http://schemas.openxmlformats.org/officeDocument/2006/relationships/image" Target="../media/image4.emf"/><Relationship Id="rId4" Type="http://schemas.openxmlformats.org/officeDocument/2006/relationships/customXml" Target="../ink/ink5.xml"/><Relationship Id="rId9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5" Type="http://schemas.openxmlformats.org/officeDocument/2006/relationships/image" Target="../media/image8.emf"/><Relationship Id="rId4" Type="http://schemas.openxmlformats.org/officeDocument/2006/relationships/customXml" Target="../ink/ink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customXml" Target="../ink/ink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customXml" Target="../ink/ink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.xml"/><Relationship Id="rId5" Type="http://schemas.openxmlformats.org/officeDocument/2006/relationships/image" Target="../media/image15.emf"/><Relationship Id="rId4" Type="http://schemas.openxmlformats.org/officeDocument/2006/relationships/customXml" Target="../ink/ink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.xml"/><Relationship Id="rId5" Type="http://schemas.openxmlformats.org/officeDocument/2006/relationships/image" Target="../media/image18.emf"/><Relationship Id="rId4" Type="http://schemas.openxmlformats.org/officeDocument/2006/relationships/customXml" Target="../ink/ink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CMPE/CMSE371 Analysis of Algorithms</a:t>
            </a:r>
            <a:br>
              <a:rPr lang="tr-TR" dirty="0"/>
            </a:br>
            <a:r>
              <a:rPr lang="tr-TR" dirty="0"/>
              <a:t>Exercises Part 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7831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36468" y="198614"/>
              <a:ext cx="10612800" cy="3009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628" y="192854"/>
                <a:ext cx="10627200" cy="30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310908" y="648614"/>
              <a:ext cx="1053720" cy="102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7308" y="645014"/>
                <a:ext cx="1065960" cy="11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638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5" name="Ink 64"/>
              <p14:cNvContentPartPr/>
              <p14:nvPr/>
            </p14:nvContentPartPr>
            <p14:xfrm>
              <a:off x="194628" y="198254"/>
              <a:ext cx="11243520" cy="441828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8508" y="192854"/>
                <a:ext cx="11256840" cy="442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5" name="Ink 74"/>
              <p14:cNvContentPartPr/>
              <p14:nvPr/>
            </p14:nvContentPartPr>
            <p14:xfrm>
              <a:off x="350868" y="2367254"/>
              <a:ext cx="1316160" cy="5688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5828" y="2361494"/>
                <a:ext cx="13291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7" name="Ink 116"/>
              <p14:cNvContentPartPr/>
              <p14:nvPr/>
            </p14:nvContentPartPr>
            <p14:xfrm>
              <a:off x="3258588" y="3053774"/>
              <a:ext cx="1194480" cy="2556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54628" y="3047654"/>
                <a:ext cx="12045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5" name="Ink 134"/>
              <p14:cNvContentPartPr/>
              <p14:nvPr/>
            </p14:nvContentPartPr>
            <p14:xfrm>
              <a:off x="215868" y="505694"/>
              <a:ext cx="901800" cy="69480"/>
            </p14:xfrm>
          </p:contentPart>
        </mc:Choice>
        <mc:Fallback xmlns="">
          <p:pic>
            <p:nvPicPr>
              <p:cNvPr id="135" name="Ink 13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1548" y="501374"/>
                <a:ext cx="9133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2" name="Ink 141"/>
              <p14:cNvContentPartPr/>
              <p14:nvPr/>
            </p14:nvContentPartPr>
            <p14:xfrm>
              <a:off x="6718908" y="3165014"/>
              <a:ext cx="1227240" cy="35280"/>
            </p14:xfrm>
          </p:contentPart>
        </mc:Choice>
        <mc:Fallback xmlns="">
          <p:pic>
            <p:nvPicPr>
              <p:cNvPr id="142" name="Ink 14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16748" y="3162494"/>
                <a:ext cx="12355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1" name="Ink 160"/>
              <p14:cNvContentPartPr/>
              <p14:nvPr/>
            </p14:nvContentPartPr>
            <p14:xfrm>
              <a:off x="94188" y="4733174"/>
              <a:ext cx="1352880" cy="106560"/>
            </p14:xfrm>
          </p:contentPart>
        </mc:Choice>
        <mc:Fallback xmlns="">
          <p:pic>
            <p:nvPicPr>
              <p:cNvPr id="161" name="Ink 16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0228" y="4728494"/>
                <a:ext cx="13644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8" name="Ink 177"/>
              <p14:cNvContentPartPr/>
              <p14:nvPr/>
            </p14:nvContentPartPr>
            <p14:xfrm>
              <a:off x="8576868" y="515774"/>
              <a:ext cx="1863000" cy="741240"/>
            </p14:xfrm>
          </p:contentPart>
        </mc:Choice>
        <mc:Fallback xmlns="">
          <p:pic>
            <p:nvPicPr>
              <p:cNvPr id="178" name="Ink 17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70028" y="509294"/>
                <a:ext cx="1872720" cy="7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5" name="Ink 194"/>
              <p14:cNvContentPartPr/>
              <p14:nvPr/>
            </p14:nvContentPartPr>
            <p14:xfrm>
              <a:off x="3760068" y="5654414"/>
              <a:ext cx="1190160" cy="81000"/>
            </p14:xfrm>
          </p:contentPart>
        </mc:Choice>
        <mc:Fallback xmlns="">
          <p:pic>
            <p:nvPicPr>
              <p:cNvPr id="195" name="Ink 19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755748" y="5649734"/>
                <a:ext cx="11998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5" name="Ink 214"/>
              <p14:cNvContentPartPr/>
              <p14:nvPr/>
            </p14:nvContentPartPr>
            <p14:xfrm>
              <a:off x="5195028" y="5209454"/>
              <a:ext cx="5065560" cy="600120"/>
            </p14:xfrm>
          </p:contentPart>
        </mc:Choice>
        <mc:Fallback xmlns="">
          <p:pic>
            <p:nvPicPr>
              <p:cNvPr id="215" name="Ink 21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189988" y="5204054"/>
                <a:ext cx="507312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0" name="Ink 219"/>
              <p14:cNvContentPartPr/>
              <p14:nvPr/>
            </p14:nvContentPartPr>
            <p14:xfrm>
              <a:off x="168708" y="4247174"/>
              <a:ext cx="5377680" cy="1162080"/>
            </p14:xfrm>
          </p:contentPart>
        </mc:Choice>
        <mc:Fallback xmlns="">
          <p:pic>
            <p:nvPicPr>
              <p:cNvPr id="220" name="Ink 21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2588" y="4243214"/>
                <a:ext cx="5389200" cy="11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1" name="Ink 220"/>
              <p14:cNvContentPartPr/>
              <p14:nvPr/>
            </p14:nvContentPartPr>
            <p14:xfrm>
              <a:off x="2185788" y="5492414"/>
              <a:ext cx="4613400" cy="837360"/>
            </p14:xfrm>
          </p:contentPart>
        </mc:Choice>
        <mc:Fallback xmlns="">
          <p:pic>
            <p:nvPicPr>
              <p:cNvPr id="221" name="Ink 22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81108" y="5487014"/>
                <a:ext cx="4624200" cy="84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5870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507468" y="671294"/>
              <a:ext cx="1265400" cy="37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308" y="664094"/>
                <a:ext cx="12747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/>
              <p14:cNvContentPartPr/>
              <p14:nvPr/>
            </p14:nvContentPartPr>
            <p14:xfrm>
              <a:off x="443028" y="313094"/>
              <a:ext cx="9161280" cy="52884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6908" y="306974"/>
                <a:ext cx="917388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2" name="Ink 61"/>
              <p14:cNvContentPartPr/>
              <p14:nvPr/>
            </p14:nvContentPartPr>
            <p14:xfrm>
              <a:off x="3694908" y="1853894"/>
              <a:ext cx="1379520" cy="997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90588" y="1848134"/>
                <a:ext cx="13910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5" name="Ink 84"/>
              <p14:cNvContentPartPr/>
              <p14:nvPr/>
            </p14:nvContentPartPr>
            <p14:xfrm>
              <a:off x="528348" y="479054"/>
              <a:ext cx="9910080" cy="328032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3308" y="474734"/>
                <a:ext cx="9923040" cy="328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3" name="Ink 112"/>
              <p14:cNvContentPartPr/>
              <p14:nvPr/>
            </p14:nvContentPartPr>
            <p14:xfrm>
              <a:off x="5379348" y="1346294"/>
              <a:ext cx="5551920" cy="56700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76108" y="1341974"/>
                <a:ext cx="5557680" cy="57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3404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88308" y="309854"/>
              <a:ext cx="10690200" cy="3412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628" y="307694"/>
                <a:ext cx="10701720" cy="341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601148" y="2709254"/>
              <a:ext cx="572760" cy="151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5388" y="2703854"/>
                <a:ext cx="584280" cy="16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7993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71308" y="352694"/>
              <a:ext cx="9366840" cy="6008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268" y="346934"/>
                <a:ext cx="9377640" cy="601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7514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18188" y="119414"/>
              <a:ext cx="10838880" cy="6622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428" y="114014"/>
                <a:ext cx="10850400" cy="66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7" name="Ink 126"/>
              <p14:cNvContentPartPr/>
              <p14:nvPr/>
            </p14:nvContentPartPr>
            <p14:xfrm>
              <a:off x="6424788" y="1771814"/>
              <a:ext cx="5013360" cy="58824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9748" y="1766414"/>
                <a:ext cx="5023440" cy="60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3" name="Ink 212"/>
              <p14:cNvContentPartPr/>
              <p14:nvPr/>
            </p14:nvContentPartPr>
            <p14:xfrm>
              <a:off x="1185348" y="1321814"/>
              <a:ext cx="2242080" cy="545760"/>
            </p14:xfrm>
          </p:contentPart>
        </mc:Choice>
        <mc:Fallback xmlns="">
          <p:pic>
            <p:nvPicPr>
              <p:cNvPr id="213" name="Ink 21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9948" y="1317134"/>
                <a:ext cx="2250360" cy="5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4" name="Ink 213"/>
              <p14:cNvContentPartPr/>
              <p14:nvPr/>
            </p14:nvContentPartPr>
            <p14:xfrm>
              <a:off x="5432988" y="1232894"/>
              <a:ext cx="928080" cy="241920"/>
            </p14:xfrm>
          </p:contentPart>
        </mc:Choice>
        <mc:Fallback xmlns="">
          <p:pic>
            <p:nvPicPr>
              <p:cNvPr id="214" name="Ink 21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27948" y="1227134"/>
                <a:ext cx="939240" cy="25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9592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16948" y="98174"/>
              <a:ext cx="10930680" cy="47595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828" y="92054"/>
                <a:ext cx="10939320" cy="47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342588" y="573014"/>
              <a:ext cx="1042560" cy="55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8988" y="570134"/>
                <a:ext cx="10540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2" name="Ink 61"/>
              <p14:cNvContentPartPr/>
              <p14:nvPr/>
            </p14:nvContentPartPr>
            <p14:xfrm>
              <a:off x="377508" y="1764614"/>
              <a:ext cx="1069200" cy="3132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5348" y="1759574"/>
                <a:ext cx="1078920" cy="3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7238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73548" y="156494"/>
              <a:ext cx="9249840" cy="5734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068" y="151814"/>
                <a:ext cx="9262440" cy="57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26028" y="724214"/>
              <a:ext cx="992160" cy="30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3148" y="717014"/>
                <a:ext cx="1001520" cy="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849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30788" y="196814"/>
              <a:ext cx="8977680" cy="4863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308" y="192134"/>
                <a:ext cx="8991000" cy="48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0" name="Ink 129"/>
              <p14:cNvContentPartPr/>
              <p14:nvPr/>
            </p14:nvContentPartPr>
            <p14:xfrm>
              <a:off x="6512628" y="3603134"/>
              <a:ext cx="1977840" cy="522000"/>
            </p14:xfrm>
          </p:contentPart>
        </mc:Choice>
        <mc:Fallback xmlns="">
          <p:pic>
            <p:nvPicPr>
              <p:cNvPr id="130" name="Ink 12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08308" y="3596294"/>
                <a:ext cx="1989360" cy="53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07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60668" y="300494"/>
              <a:ext cx="6895440" cy="4048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428" y="297614"/>
                <a:ext cx="6903720" cy="40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9" name="Ink 78"/>
              <p14:cNvContentPartPr/>
              <p14:nvPr/>
            </p14:nvContentPartPr>
            <p14:xfrm>
              <a:off x="5538828" y="1590374"/>
              <a:ext cx="1428480" cy="48384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35228" y="1585334"/>
                <a:ext cx="143856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3" name="Ink 122"/>
              <p14:cNvContentPartPr/>
              <p14:nvPr/>
            </p14:nvContentPartPr>
            <p14:xfrm>
              <a:off x="1872588" y="1553654"/>
              <a:ext cx="1261080" cy="70344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66828" y="1548974"/>
                <a:ext cx="1269720" cy="71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7559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51228" y="135974"/>
              <a:ext cx="10843200" cy="5648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4748" y="130934"/>
                <a:ext cx="10855800" cy="56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382548" y="577694"/>
              <a:ext cx="930960" cy="36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9668" y="573734"/>
                <a:ext cx="9406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6" name="Ink 175"/>
              <p14:cNvContentPartPr/>
              <p14:nvPr/>
            </p14:nvContentPartPr>
            <p14:xfrm>
              <a:off x="284628" y="3389654"/>
              <a:ext cx="893160" cy="11448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2468" y="3387494"/>
                <a:ext cx="903240" cy="12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9521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8E370D2-B744-472A-9C9E-3D327AD8B250}"/>
</file>

<file path=customXml/itemProps2.xml><?xml version="1.0" encoding="utf-8"?>
<ds:datastoreItem xmlns:ds="http://schemas.openxmlformats.org/officeDocument/2006/customXml" ds:itemID="{B7ECDA59-99FC-44B5-8D41-B16A87FA4C18}"/>
</file>

<file path=customXml/itemProps3.xml><?xml version="1.0" encoding="utf-8"?>
<ds:datastoreItem xmlns:ds="http://schemas.openxmlformats.org/officeDocument/2006/customXml" ds:itemID="{7E4B9863-607B-4C09-8D33-2A51502A975A}"/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CMPE/CMSE371 Analysis of Algorithms Exercises Part 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CMPE/CMSE371 Analysis of Algorithms Exercises Part V</dc:title>
  <dc:creator>ACAN</dc:creator>
  <cp:lastModifiedBy>Ahmet UNVEREN</cp:lastModifiedBy>
  <cp:revision>10</cp:revision>
  <dcterms:created xsi:type="dcterms:W3CDTF">2023-08-07T18:45:41Z</dcterms:created>
  <dcterms:modified xsi:type="dcterms:W3CDTF">2023-10-25T08:40:06Z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