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ink/ink5.xml" ContentType="application/inkml+xml"/>
  <Override PartName="/ppt/theme/theme1.xml" ContentType="application/vnd.openxmlformats-officedocument.theme+xml"/>
  <Override PartName="/ppt/ink/ink23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13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2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ink/ink26.xml" ContentType="application/inkml+xml"/>
  <Override PartName="/ppt/ink/ink25.xml" ContentType="application/inkml+xml"/>
  <Override PartName="/ppt/ink/ink24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0:33.73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2D5707-4728-4732-8B87-914510F07C9B}" emma:medium="tactile" emma:mode="ink">
          <msink:context xmlns:msink="http://schemas.microsoft.com/ink/2010/main" type="writingRegion" rotatedBoundingBox="210,537 30692,-142 31044,15662 562,16341"/>
        </emma:interpretation>
      </emma:emma>
    </inkml:annotationXML>
    <inkml:traceGroup>
      <inkml:annotationXML>
        <emma:emma xmlns:emma="http://www.w3.org/2003/04/emma" version="1.0">
          <emma:interpretation id="{3E64325B-A4CE-4A2C-B15E-7F4F52FE10F7}" emma:medium="tactile" emma:mode="ink">
            <msink:context xmlns:msink="http://schemas.microsoft.com/ink/2010/main" type="paragraph" rotatedBoundingBox="612,337 30717,212 30724,2036 620,2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D237E5-F0CE-4720-95BE-C41DD21EB8E2}" emma:medium="tactile" emma:mode="ink">
              <msink:context xmlns:msink="http://schemas.microsoft.com/ink/2010/main" type="line" rotatedBoundingBox="612,337 30717,212 30724,2036 620,2161"/>
            </emma:interpretation>
          </emma:emma>
        </inkml:annotationXML>
        <inkml:traceGroup>
          <inkml:annotationXML>
            <emma:emma xmlns:emma="http://www.w3.org/2003/04/emma" version="1.0">
              <emma:interpretation id="{A2A88AB0-E2B5-4BE2-86A6-B3EA11ADDD13}" emma:medium="tactile" emma:mode="ink">
                <msink:context xmlns:msink="http://schemas.microsoft.com/ink/2010/main" type="inkWord" rotatedBoundingBox="614,742 2901,733 2906,1926 619,1935"/>
              </emma:interpretation>
            </emma:emma>
          </inkml:annotationXML>
          <inkml:trace contextRef="#ctx0" brushRef="#br0">397 17 150 0,'0'0'168'0,"12"-5"-10"16,-12 5-6-16,0 0-2 0,11-3-5 0,-11 3 1 16,10-2-3-16,-10 2-4 0,0 0-4 0,0 0-2 15,14-5-2-15,-14 5-7 0,0 0-3 0,0 0-6 16,0 0-6-16,0 0-4 0,0 0-2 0,0 0-7 0,0 0-7 15,0 0-6-15,0 0 0 0,0 0-8 0,0 0-3 16,0 0-3-16,0 0-11 0,0 0-3 16,0 0-9-16,0 0-5 0,0 0-4 0,0 0-5 15,0 0-3-15,-42-4-3 0,42 4 1 0,-29 4-5 0,13-1-2 16,-3-1-6-16,-1 5 0 0,1-2-2 0,-4 3 0 16,-2-2-1-16,7-1 0 0,-4 2-6 0,4 0 4 15,3 2-1-15,0-1-4 0,2-1-2 0,-4 0 0 16,5 3-2-16,2-3 4 0,2 0-5 0,0 0 6 15,3-1-6-15,-1 2 0 0,0-1-2 0,2 2 3 16,4-9 0-16,-8 13-2 0,8-3 4 0,0-10-3 16,0 15 0-16,0-15 1 0,8 16 1 0,-2-8 4 15,-2-3-4-15,2 3 1 0,-6-8 2 0,13 11-1 16,-2-8-1-16,-1 4-1 0,-1-3 4 0,3 0-1 16,3-2 0-16,2-2 1 0,-3 3-6 0,4-3 5 15,0 0-3-15,-1 0 2 0,-2 0-2 0,2 0 6 16,-2-3-4-16,0 3-3 0,-15 0 1 0,23 0 1 15,-16-4 0-15,-7 4 2 0,15-3-1 0,-15 3 1 0,12-3-3 16,-12 3 1-16,0 0 7 0,0 0-2 0,15 0 3 16,-15 0 3-16,0 0-5 0,0 0 2 15,0 0 2-15,0 0-7 0,0 0-4 0,0 0 4 0,0 0 1 16,-48 15-4-16,32-9 1 0,1 0-4 0,-2 1 3 16,1 0-1-16,-6 4 3 0,-2-1-3 0,3 0 0 15,0 6 2-15,0-3-3 0,2 0 3 0,2 0 0 16,1-4-3-16,3 6 2 0,-2-3 0 0,0 2-3 15,4 0 4-15,-1 0 1 0,3-3-4 0,0 4-12 16,2-2 6-16,1-2-3 0,2 2 6 0,1-2-3 16,1-2 14-16,2-9-8 0,0 18 11 0,5-7-5 15,-2-2 6-15,3-1 4 0,1 0-1 0,0-2 5 16,10 4 4-16,-2-5-3 0,0 0 2 0,1-1-1 16,0 0 1-16,2-3-3 0,-1 3-6 0,2-4-1 15,-1 2-6-15,0-4-20 0,-2 0-16 0,4 0-37 16,-5 1-24-16,1-2-36 0,-1-1-44 0,0 0-44 15,10-6-41-15,-13 3-235 0,9-6-532 0,-6 2 236 16</inkml:trace>
          <inkml:trace contextRef="#ctx0" brushRef="#br0" timeOffset="321.36">715 204 32 0,'0'0'274'16,"0"0"-20"-16,-5-7-23 0,5 7-17 0,0 0-26 0,0 0-20 16,0 0-20-16,0 0-14 0,0 0-12 0,0 0-5 15,0 0-7-15,0 0 0 0,0 0-8 0,18 25 3 16,-10-18-4-16,1 3 2 0,3 1-1 16,-2 3-5-16,-1 3 1 0,9 0-2 0,1 2-2 0,-2 0-1 15,1-1-3-15,1 0-4 0,-3 0-5 0,8-2 5 16,-4-1-11-16,2 2-5 0,-3-2-2 0,1-2-10 15,-5-1-6-15,-2-4-1 0,4 3-6 0,-2-3-4 16,-2 2-3-16,0-4-5 0,1-1 2 0,-1 1-8 16,-1-2-6-16,-3-1-3 0,-1-1-23 0,-8-2-20 15,13 5-24-15,-13-5-18 0,10 4-31 0,-10-4-45 0,0 0-45 16,0 0-37-16,0 0-26 0,5-24-253 16,-8 13-544-16,1-6 242 0</inkml:trace>
          <inkml:trace contextRef="#ctx0" brushRef="#br0" timeOffset="608.95">1235 107 242 0,'-13'-5'243'0,"13"5"-19"16,0 0-11-16,-15 1-20 0,15-1-10 15,-19 11-12-15,7-5-3 0,-3 5-6 0,1 3-5 16,-3 3-12-16,0 3-5 0,-2 2-7 0,-1-1-4 0,-2 9 0 15,3-8-16-15,-1-1-10 0,-4 9 2 0,2 0-2 16,4-12-9-16,-1 6-3 0,2-6-11 0,-2 4-4 16,1-2-5-16,2 0-10 0,-2 1-4 0,3-2-3 15,-3-3-4-15,0 1-2 0,8-3-9 0,-4 1-1 16,2-2-1-16,-1 0-7 0,1-2-12 0,0 0-13 16,3-1-21-16,2-3-22 0,-5 2-21 0,4-4-28 15,1-1-34-15,-1 2-42 0,-1-1-35 0,9-5-45 16,0 0-254-16,0 0-539 0,0 0 239 0</inkml:trace>
          <inkml:trace contextRef="#ctx0" brushRef="#br0" timeOffset="1350.01">1869 206 162 0,'0'0'270'16,"0"0"-15"-16,0 0-20 0,-6 8-15 0,6-8-16 15,0 0-8-15,0 0-14 0,0 0-5 0,0 0-10 16,0 0-11-16,0 0-15 0,0 0-8 0,0 0-7 16,0 0-11-16,0 0-7 0,32-21-7 0,-22 10-10 15,1 1-2-15,2-5-16 0,-4 3-4 0,7 0-3 16,1-4 2-16,-1-5-9 0,-1 3 0 0,0 1-17 16,3 0 1-16,-9 0-4 0,9-1-9 0,-5-1 0 15,2 1 0-15,-3 3-1 0,-3 1-5 0,0 3-3 16,0 1-5-16,-8 2-10 0,7 2-8 0,-8 6 4 0,10-11 0 15,-10 11 7-15,8-11-12 0,-8 11-4 16,4-6-3-16,-4 6-1 0,0 0 1 0,0 0 3 16,0 0 1-16,0 0-5 0,0 0 6 0,0 0-6 15,-6 37 4-15,2-21 5 0,-2 7 5 0,-2-1 5 0,5 6 0 16,-3-1 5-16,-4 8 8 0,2 3 9 0,2-11-6 16,0 7 7-16,3-7 7 0,-4 0 2 15,3-2 0-15,-1-1 0 0,2 0 2 0,2-6-2 0,-5 6 7 16,3-9 0-16,1 1 5 0,-1-3-12 0,0 3 6 15,2-7-5-15,1 2 5 0,-5-2 2 0,5-9-6 16,-3 17-4-16,3-17-10 0,-1 13 5 0,1-13-1 16,-3 9 0-16,3-9-7 0,-2 9 2 0,2-9-9 15,0 0-3-15,-1 11-1 0,1-11 13 0,0 0-30 16,-5 11-21-16,5-11-31 0,0 0-23 0,0 0-24 16,5 15-27-16,-5-15-30 0,0 12-32 0,0-12-44 15,1 11-43-15,-1-11-79 0,2 13-180 0,-2-13-581 16,-6 10 257-16</inkml:trace>
          <inkml:trace contextRef="#ctx0" brushRef="#br0" timeOffset="2540.02">112 1073 48 0,'-6'7'229'0,"6"-7"-19"0,0 0-17 0,0 0-13 15,0 0-13-15,0 0-14 0,0 0-5 0,0 0-5 16,0 0-5-16,26 1-10 0,-26-1-7 0,13 0-11 16,-13 0-2-16,20-3-8 0,-20 3-4 0,26-1-4 15,-8 1-6-15,-3-3-5 0,2 2-6 0,2-2-4 16,6 3-6-16,2-3-3 0,3 2-4 0,-6 0-6 16,6-2-2-16,-6 3-4 0,4-4-7 0,-1 0-7 15,0 2 1-15,0 0-5 0,-4-1-3 0,3-1-3 16,1 3 2-16,-4-2-2 0,4 2-2 0,-1-5-4 15,-2 2 1-15,2 0-1 0,1 3-1 0,2-1-2 16,-3-1-2-16,-2-1 2 0,2 3-2 0,0-3 0 16,0 2-2-16,1-2-4 0,-1 1 1 0,1 1-1 0,-1 1 4 15,1 0-3-15,1-2 0 0,2 2 1 16,-3 1 2-16,2-2-4 0,-2 1 3 0,2 1-1 16,-3-3-1-16,1 2-1 0,-3-1 4 0,-5 2-6 0,8 0 0 15,-1-1 4-15,-1-2 0 0,0 2 0 16,2 0 2-16,-7 1 1 0,3 0 1 0,3 0 2 15,-1 0-3-15,-5 0 2 0,0-3 0 0,6 3-1 0,-7 0 2 16,5 0 0-16,-6 0-1 0,1 0-4 0,-1 0 4 16,-3 0 3-16,-3 0-1 0,-12 0 3 0,21 3 3 15,-14-3 5-15,-7 0 1 0,15-3 2 0,-15 3 1 16,12 3-1-16,-12-3 2 0,0 0-2 0,12 1 1 16,-12-1 5-16,0 0-7 0,0 0 0 0,0 0 2 15,0 0-8-15,0 0 1 0,15-1-2 0,-15 1-4 16,0 0-1-16,0 0 2 0,0 0-1 0,0 0-4 15,11 2-1-15,-11-2-3 0,0 0 3 0,0 0 2 16,10 4 1-16,-10-4-9 0,0 0-1 0,13 2 6 16,-13-2-3-16,0 0 3 0,17 0-2 0,-17 0-2 15,0 0 5-15,15 0-5 0,-15 0-4 0,0 0 5 16,15 1 1-16,-15-1 0 0,16-1-3 0,-16 1-6 16,10 1 5-16,-10-1-1 0,17 3 2 0,-17-3 0 0,16 1-7 15,-16-1 10-15,18 2-10 0,-18-2 5 0,15-2-1 16,-15 2-3-16,17-1 6 0,-17 1-3 0,16 0 1 15,-16 0 0-15,18 0-4 0,-18 0-3 16,19-3 7-16,-8 3-1 0,-11 0-2 0,27-1 3 0,-11 1 1 16,0 0-2-16,2-2 3 0,-3 2-3 0,2-1 2 15,-1 1-4-15,-3 0-2 0,-13 0 9 16,23 0-3-16,-13 0-1 0,-10 0 2 0,18 1 0 0,-18-1 0 16,12 0 4-16,-12 0-11 0,0 0 11 0,10 0-9 15,-10 0-1-15,0 0-2 0,0 0 1 0,0 0 4 16,12 2-10-16,-12-2 2 0,0 0 6 0,0 0 0 15,0 0-14-15,0 0-11 0,0 0-15 0,0 0-14 16,0 0-15-16,0 0-17 0,0 0-19 0,0 0-30 16,0 0-27-16,0 0-40 0,0 0-55 0,0 0-291 15,0 0-593-15,-35-11 263 0</inkml:trace>
        </inkml:traceGroup>
        <inkml:traceGroup>
          <inkml:annotationXML>
            <emma:emma xmlns:emma="http://www.w3.org/2003/04/emma" version="1.0">
              <emma:interpretation id="{F5A0C669-F7E4-4DAB-95E8-147109AF1F1B}" emma:medium="tactile" emma:mode="ink">
                <msink:context xmlns:msink="http://schemas.microsoft.com/ink/2010/main" type="inkWord" rotatedBoundingBox="3526,655 6536,643 6539,1601 3530,1614"/>
              </emma:interpretation>
            </emma:emma>
          </inkml:annotationXML>
          <inkml:trace contextRef="#ctx0" brushRef="#br0" timeOffset="5598.55">2973 179 36 0,'0'0'169'0,"0"0"-11"15,0 0-8-15,6-11-7 0,-6 11-7 16,0 0-10-16,0 0 2 0,6-11-8 0,-6 11-5 0,0 0 2 16,7-5-6-16,-7 5 2 0,0 0-9 15,8-10-4-15,-8 10-3 0,0 0-3 0,3-11-4 16,-3 11-1-16,0 0-2 0,0 0-10 0,0 0 1 0,0 0-8 16,3-7-7-16,-3 7-5 0,0 0-11 0,0 0-7 15,0 0-4-15,0 0-4 0,0 0-1 0,0 0 0 16,0 0-1-16,-11 38-1 0,5-18-7 0,-3 1 4 15,2 2 2-15,-2 1 0 0,-1 12-2 0,2-10 3 16,1 2-5-16,4-1 0 0,-6 2-5 0,6-7 9 16,-3 7-3-16,4-7-3 0,-1 3 0 0,2-4-3 15,1-1-1-15,1-4 2 0,2-1 0 0,-1 2-3 16,-2-5 0-16,6 1 1 0,-5-4-2 0,1 1-1 16,4-3 1-16,0-1 1 0,-6-6 3 0,15 11 4 15,-7-7-2-15,1-3 2 0,5-1-4 0,1-1-1 16,-15 1-2-16,30-8 1 0,-8 0-4 0,-4-1-1 15,4-4-1-15,1 1-1 0,-3-5-4 0,1 0 2 0,-1-1-2 16,-1 0 1-16,-2-2-3 0,-1 3 0 0,-1-2 6 16,-2 6-7-16,-4 0 2 0,2 0-3 15,-5 4-1-15,-3 0 1 0,4 1 0 0,-7 8 0 0,9-9-1 16,-6 2-4-16,-3 7 1 0,6-8-1 0,-6 8 4 16,0 0-10-16,0 0 3 0,0 0-1 0,0 0 3 15,0 0-3-15,0 0-1 0,0 0 3 0,0 0 1 16,-13 32-3-16,5-19 4 0,4 0-1 0,-2-1-2 15,1 5 5-15,-1-3-1 0,2 3-1 0,-2-3 0 16,6 0 1-16,-3 3 3 0,0 0 0 0,3-4-1 16,0 3 0-16,4-2-1 0,1 0 1 0,2-4 2 15,1 1 1-15,1 0-1 0,1-5 5 0,5 0 0 16,3-1-2-16,6-2 3 0,6-1 0 0,-2-4-1 16,3-1 0-16,9-4 1 0,-11-1-1 0,1-2-4 15,-2-1 8-15,8-4-8 0,1-4 2 0,-6-4 1 16,-8 6-3-16,2-13 2 0,-6 9-1 0,1-10-1 15,-1 0 0-15,-4-4 0 0,-6 0-2 0,2-1 2 16,-5 7-1-16,-1-8 1 0,-3 9 3 0,-2 0 1 0,0 4 6 16,-2 0 0-16,0 2-1 0,-1 5-4 15,-2 3 1-15,1-3-3 0,1 10-1 0,1-4-4 16,2 11-19-16,-6-14-30 0,6 14-27 0,-6-6-14 0,6 6-18 16,0 0-32-16,-21 14-27 0,9-2-29 0,3 4-24 15,0-1-18-15,1 1-200 0,0-1-473 0,4 0 209 16</inkml:trace>
          <inkml:trace contextRef="#ctx0" brushRef="#br0" timeOffset="6126.5">3987 385 123 0,'10'4'197'0,"-10"-4"-11"0,11 4-18 15,-11-4-12-15,10 8-8 0,-10-8-6 0,9 12-7 16,-3-7-11-16,0 2-9 0,2 6-2 0,-4-4-10 16,-1 4 0-16,5 0-11 0,-4-2-4 0,-2 0-6 15,1-1-1-15,3 5-3 0,-3-3-6 0,-2-3-2 16,3 3-8-16,-2-1-3 0,1 0-5 0,-3-11-7 16,1 15-5-16,-1-15-2 0,2 13-5 0,-1-7-2 15,-1-6-1-15,0 0 3 0,5 14 6 0,-5-14 14 0,0 0 15 16,0 0 12-16,0 0-3 0,0 0-2 15,0 0-7-15,0 0-7 0,0 0-10 0,0 0-3 16,6-35-3-16,-3 22-10 0,3-3-6 0,6-7-6 0,1 2-11 16,2-3-11-16,-1 0-14 0,2-1-10 0,-1 1-4 15,4 4-4-15,1-2-2 0,-1 7 2 0,-4 3 1 16,3 3 2-16,-3-3 0 0,0 2 2 0,1 2 1 16,0 3 3-16,1-2 2 0,-2 4 5 0,3 0-4 15,-2 3 3-15,-1 0 0 0,1 0 9 0,-1 2 3 16,-1 2 2-16,1-3 7 0,-2 6 9 0,2-1-1 15,-6-1 5-15,4 3 0 0,-4 1 3 0,2 1 7 16,-2 0 6-16,0 3-4 0,-5-5-2 0,2 2 8 16,0 3 3-16,-2 0 0 0,-1 1-3 0,2-1-1 15,-4 2 0-15,-1-4-4 0,2 3-8 0,-2-5 0 16,0-9-3-16,3 22 0 0,-3-9-3 0,0-2-6 16,0-11 7-16,-3 18-4 0,3-18-5 0,0 16-15 15,0-16-18-15,0 15-18 0,-3-9-19 0,3-6-25 16,-5 13-29-16,5-13-29 0,-3 11-32 0,3-11-40 0,0 0-40 15,0 0-213-15,0 0-505 0,0 0 224 16</inkml:trace>
          <inkml:trace contextRef="#ctx0" brushRef="#br0" timeOffset="6301.2">4563-24 31 0,'0'0'282'0,"-5"-16"-29"0,5 16-28 16,0-14-21-16,0 14-31 0,11-10-40 0,-4 6-42 16,-7 4-44-16,21-4-31 0,-6-2-36 0,4 5-43 15,4-3-42-15,-5 2-107 0,1-2-229 0,0 1 102 16</inkml:trace>
          <inkml:trace contextRef="#ctx0" brushRef="#br0" timeOffset="7023.96">4676 519 55 0,'0'0'207'15,"19"-4"-11"-15,-4-1-10 0,2 4-8 0,1 0-7 16,7-3-6-16,2-2-10 0,4 2-2 0,-4-3-10 15,12 4-10-15,0-3-6 0,1 1-7 0,0-1-9 16,2 3-4-16,1-5-5 0,5 1-5 0,-6 0-9 16,2 2-11-16,3-1-6 0,-6 0-2 0,0-1-8 15,-10 3-6-15,9-7-7 0,-1 4 7 0,-14 1-18 16,1-4 3-16,-10 2-6 0,3 1-6 0,-5-4 6 16,1 5-9-16,-2-5-4 0,1-1 3 0,-7-4-7 15,5 5 0-15,-9 1 5 0,0 1-7 0,-1 0-1 16,-2 9-4-16,2-20-1 0,-2 20-2 0,-10-13 2 15,1 8-4-15,-4-1-6 0,-4 5 3 0,1 0-2 0,-4 2 3 16,1-1-3-16,-9 4-1 0,-2 0 2 0,3 6-2 16,2 0-2-16,-2 1 10 0,6 2-9 15,0-2 2-15,2 6-1 0,5-5 1 0,2 1-2 16,2 1 6-16,4 1-4 0,0 0 3 0,5 1 0 16,1-3 1-16,7 5-2 0,0-2-1 0,7 0 7 15,8-2-4-15,7-2 2 0,12 3 0 0,0-4-1 16,0-1 7-16,0-3-9 0,-1-1 1 0,3-5-2 0,-3 3-2 15,-7-4-21-15,6 2-30 0,-6-1-39 0,-5-4-53 16,2-1-56-16,-2 3-76 0,-1-6-157 0,-3 1-467 16,-2 1 207-16</inkml:trace>
          <inkml:trace contextRef="#ctx0" brushRef="#br0" timeOffset="6560.72">5022-207 227 0,'0'0'212'0,"0"0"-9"0,13 10-9 0,-13-10-10 16,3 14-4-16,-1-1-1 0,-1 3-13 0,1 4-1 16,-2 5-8-16,-2 2-7 0,-1 11-8 0,0 1-4 0,-4 3-6 15,4-3-10-15,-3 3-12 0,3 0-6 16,0 4-9-16,-3-6-7 0,0 0-6 0,2 2-10 15,-1-3-7-15,1-1-2 0,-2-1-5 0,4-10-8 16,-5 9-3-16,1 0-6 0,0-7-10 0,-2-4-20 16,1-1-15-16,0 1-25 0,2-4-22 0,-2-3-24 0,2 0-27 15,-2-5-22-15,1 1-35 0,3-4-37 16,0-3-57-16,-5 0-160 0,8-7-447 0,0 0 198 0</inkml:trace>
        </inkml:traceGroup>
        <inkml:traceGroup>
          <inkml:annotationXML>
            <emma:emma xmlns:emma="http://www.w3.org/2003/04/emma" version="1.0">
              <emma:interpretation id="{2445B846-AB7C-421D-AC36-66C3CA3A0E20}" emma:medium="tactile" emma:mode="ink">
                <msink:context xmlns:msink="http://schemas.microsoft.com/ink/2010/main" type="inkWord" rotatedBoundingBox="7463,584 9731,574 9734,1356 7466,1366"/>
              </emma:interpretation>
            </emma:emma>
          </inkml:annotationXML>
          <inkml:trace contextRef="#ctx0" brushRef="#br0" timeOffset="8359.57">7119-251 190 0,'0'0'212'16,"4"-9"-9"-16,-4 9-16 0,0 0-16 0,0 0-15 15,0-11-17-15,0 11-12 0,0 0-20 0,0 0-9 16,0 0-16-16,0 0-3 0,0 0-3 0,0 0-4 16,0 0 0-16,0 35-2 0,3-21 7 0,-3 6-7 15,0 2-1-15,-3 4-6 0,-1 1 2 16,-2 14-6-16,3-3-2 0,-3 1-4 0,-1-1 3 0,4 2-14 15,-6 4 9-15,4-2-12 0,-1-3-1 0,3 0-4 16,-3-9-2-16,2-1-7 0,1-3 2 0,0-1 3 16,0-1-8-16,3 0-3 0,0-1-1 0,0-6 1 15,0-3-4-15,0-4 2 0,-3 1-3 0,3-11-4 16,0 14 4-16,0-14-2 0,0 14 0 0,0-14 6 16,0 0 0-16,3 10 4 0,-3-10 7 0,0 0-9 15,0 0 5-15,0 0-8 0,0 0 0 0,0 0-6 16,0 0 3-16,-11-48-1 0,5 34-2 0,0-1-3 0,2 1-3 15,-5-1 1-15,3 0 1 0,-7-7-1 16,2 9-2-16,2-1-2 0,-1-3 2 0,1 9-3 16,0-2 0-16,1 3 0 0,0 2 6 0,8 5-9 15,-14-6-4-15,14 6 2 0,-7-4-2 0,7 4-1 0,-15 0 3 16,15 0-1-16,-11 8 1 0,11-8 2 0,-13 10-1 16,7 0 4-16,0 2-1 0,1 1-2 0,2 0 7 15,1-2-8-15,2-11 4 0,-3 18-1 16,3-5-1-16,5 0 9 0,0 0-3 0,7-2 0 0,-2 2-2 15,4-6 0-15,4 4-1 0,-2-4 0 16,3-1 1-16,5-1-1 0,2-3-2 0,-1 2-8 0,-1-4-2 16,-5-4-5-16,7 4 0 0,-7-4-10 0,0-1 1 15,4-4 0-15,-4 3 4 0,-2 2-5 0,-1-3 3 16,-3 0 5-16,1 1 0 0,-2 3-2 0,-5-2 4 16,-7 5 3-16,18-4 0 0,-10 0 1 0,-8 4 0 15,16-3-1-15,-16 3 3 0,19 0-3 0,-10 3 7 16,2 1-4-16,-2 0 2 0,4 1-1 0,1 2 1 15,0 1 2-15,0-3 3 0,2 6-3 0,1-4 3 16,-1 0 3-16,0-1-2 0,1 1 1 0,2 3-1 16,-4-5-2-16,2-2 7 0,-1 1 2 0,-3-2-3 15,4 2-4-15,-5-3 7 0,4-2-4 0,-16 1 4 16,23-4-3-16,-13 2 2 0,0-3-4 0,5-1 2 16,-4-1 0-16,-5 1 1 0,1-1-3 0,2-1-2 15,-1-6 0-15,-2 0-2 0,0 0-3 0,-3-2 0 16,1 1 1-16,-4-1-1 0,-4 1 0 0,1 3 3 15,-3-2-5-15,0-1 4 0,-5 2 0 0,-2 0-2 16,-2 0 0-16,-2 4-1 0,-2 2 2 0,-5-1 1 16,-1 3-4-16,-1 3 4 0,-3 2-1 0,3 0 4 15,7 0-4-15,-8 2 2 0,8 4-1 0,-1-1 1 16,4-2 0-16,2 4 1 0,-3-1-4 0,9-2-10 0,-5 2-12 16,4 2-12-16,0 0-18 0,7 1-18 0,2-9-15 15,-6 16-10-15,6-16-34 0,6 19-17 0,2-12-45 16,1 0-136-16,4-1-361 0,4-1 160 15</inkml:trace>
          <inkml:trace contextRef="#ctx0" brushRef="#br0" timeOffset="8918.6">7956 334 177 0,'0'0'242'0,"0"0"-27"15,0 0-25-15,0 0-20 0,0 0-17 0,0 0-14 16,0 0-15-16,0 0-12 0,0 0-10 0,0 0-9 16,0 30-8-16,0-30-9 0,3 15-6 0,0-9-8 15,1 2-3-15,-4-8-7 0,6 13-3 0,3-5-4 16,-5-4 2-16,2 3-7 0,3-1-6 0,-9-6-2 16,18 6-1-16,-9-3-3 0,5-1-4 0,-14-2 2 15,19-4-3-15,-19 4-1 0,19-3-3 0,-7-1-4 16,-1-3 2-16,-1 0-4 0,2-1 0 0,-4-1-2 15,1-1 1-15,-3-4-5 0,4 3 4 0,-1 0-3 16,-5-3 2-16,2 4 10 0,-3 3 0 0,5 0 3 16,-8 7 3-16,6-13 5 0,-6 13-4 0,6-9-5 15,-6 9 0-15,6-7-3 0,-6 7-4 0,0 0-6 0,0 0-1 16,0 0 5-16,0 0-6 0,0 0-2 16,0 0 2-16,0 0-3 0,0 0 6 0,13 19-6 15,-13-19 1-15,3 17-5 0,2-7 5 0,1 0-1 16,-1 1 0-16,0 0-1 0,4-1 1 0,1 5 1 0,-1-4-2 15,5 1 2-15,1-3 3 0,-2-2-4 0,3 2 3 16,1-2 0-16,2-3-2 0,1 2 2 0,-1-1 0 16,3-1-2-16,-2-4 1 0,-1-1 1 0,1-2 0 15,-4 2-1-15,0-5 16 0,-2 0-8 0,1-1 8 16,0-1 5-16,-6-3-3 0,1-1 5 0,-1 1 1 16,-3-2-6-16,-2-3 3 0,-2-2-3 0,-1 4-4 15,-2-4 0-15,2 4-1 0,-2-4-2 0,-2 2-1 16,-3 1 6-16,6 5-11 0,-6-6-2 0,3 5 0 15,0 0-3-15,3 11-6 0,-7-18-17 0,7 18-13 16,-6-10-22-16,6 10-20 0,-3-11-26 0,3 11-32 16,0 0-35-16,-5-10-27 0,5 10-13 0,0 0-37 15,0 0-134-15,14-4-407 0,-14 4 180 0</inkml:trace>
          <inkml:trace contextRef="#ctx0" brushRef="#br0" timeOffset="12128.69">8804 253 188 0,'11'-5'197'0,"-11"5"-6"0,0 0-7 0,0 0-15 16,0 0-8-16,10-4-15 0,-10 4-11 0,0 0-10 15,0 0-10-15,0 0-10 0,0 0-18 0,0 0-9 16,0 0-5-16,0 0-11 0,0 0-7 0,0 0 2 16,0 0 0-16,3 19-2 0,-3-19-3 0,-3 16-5 15,3-16 3-15,-3 19-3 0,3-8-6 0,-7 3-4 16,4-1-3-16,0 2-1 0,-2-1-3 0,2 1-3 15,0 1 0-15,0-3-6 0,-3 0-2 0,6-3 0 16,-1 3 0-16,-2-2-4 0,1 0 0 0,2-11-1 16,-1 13 0-16,1-13-4 0,0 0 3 0,-6 14-2 15,6-14 0-15,0 0 2 0,-3 8-2 0,3-8 5 16,0 0 1-16,0 0 6 0,0 0-5 0,0 0 0 0,0 0-4 16,0 0 1-16,0 0-5 0,0 0-4 15,6-39-3-15,-2 23-9 0,2-6-5 0,0 0-6 16,0 4-3-16,5-7 1 0,-1-1-4 0,-1 2-1 0,4 1 6 15,1 0-1-15,-8 9 4 0,6-3-2 0,-5 6 2 16,2-3 0-16,2 5 0 0,1-2 4 16,-5 3 0-16,2 1-1 0,1 2 5 0,-1 1 1 0,-9 4-6 15,20-5 1-15,-10 2 4 0,1 3-1 0,-11 0 0 16,21 4 2-16,-14 0-3 0,2 4 1 0,-2-1 3 16,-1 1-1-16,5 4 1 0,-2 3 4 0,-2-3-1 15,-1 5-1-15,0-3 4 0,5 8-5 0,-5 1-15 16,-1-7-22-16,0 2-26 0,-5 0-25 0,6-1-28 15,-6 1-35-15,3-2-35 0,-3-3-136 0,0 1-352 16,0-4 156-16</inkml:trace>
        </inkml:traceGroup>
        <inkml:traceGroup>
          <inkml:annotationXML>
            <emma:emma xmlns:emma="http://www.w3.org/2003/04/emma" version="1.0">
              <emma:interpretation id="{2169C27E-4C45-4571-8F00-73E47BA46D86}" emma:medium="tactile" emma:mode="ink">
                <msink:context xmlns:msink="http://schemas.microsoft.com/ink/2010/main" type="inkWord" rotatedBoundingBox="10560,296 12595,287 12599,1219 10564,1227"/>
              </emma:interpretation>
            </emma:emma>
          </inkml:annotationXML>
          <inkml:trace contextRef="#ctx0" brushRef="#br0" timeOffset="13455.28">10033-120 157 0,'-15'-20'214'0,"0"-2"-13"0,0 2-5 0,5 5-21 15,2 0-9-15,1-2-16 0,0-2-13 0,2 3-16 16,1 0-10-16,2-2-10 0,1 3-11 0,4-3-12 0,3 2-4 15,0-7-13-15,1 8-10 0,2 1 0 0,7-6-3 16,4 3-6-16,-5 5-8 0,4-5 3 16,5 2-10-16,4 5-1 0,-4-1-4 0,6 1-2 0,-2 3-2 15,8-6-2-15,7 8-2 0,-1-2-4 0,-2 3-1 16,1-3 5-16,-4 6-5 0,-6 1 1 0,-2-1-2 16,2-3-4-16,-4 8 0 0,3-4-3 0,-7 1 4 15,-2 1-3-15,3 2 1 0,-4 2-4 0,-6-3 4 16,3 2-2-16,-2 5-2 0,0-3-1 0,-2 0 0 15,-2 7-1-15,-3 1 4 0,4 2-5 0,-3 7 2 16,-1 1 2-16,1-1-2 0,-5 14 3 0,1-8 1 16,-4 6-6-16,2 3 4 0,-3-2 4 0,0-1 2 15,-3 0-1-15,0 1-2 0,-3-8 3 0,2 8 1 16,-2-4-5-16,3-2 8 0,-5-5-4 0,2 0 3 16,-1 2-1-16,2 2 3 0,-2-3-8 0,6-4 6 15,-2-7-5-15,1 6 3 0,2-7-4 0,-1 0 2 16,1-6-1-16,0 4 6 0,1-3-7 0,-1-10 4 15,5 18 0-15,-4-13 4 0,-1-5-3 0,12 9-1 0,-5-5 1 16,-7-4 2-16,17 0-5 0,-17 0 1 0,25-5-2 16,-8 3-2-16,-1-5-3 0,-1 0-8 15,3-1-5-15,0-1-2 0,1-13-6 0,-1 7-5 16,1 0 1-16,1-3 2 0,-2 1 1 0,0-1-2 0,-5 5 10 16,-3-2-4-16,2 4 3 0,-4 3 2 0,2 1 4 15,-5-1-1-15,1 3 8 0,-6 5-1 0,10-11 0 16,-4 5 0-16,-6 6-4 0,0 0 3 0,6-7-3 15,-6 7 3-15,0 0 1 0,0 0-5 0,0 0 2 16,13 0-1-16,-13 0 7 0,0 0-4 0,5 13 3 16,-5-13 3-16,6 15 5 0,0-7 5 0,-2-2 1 15,-1 5 7-15,3-2 4 0,0 2 2 0,6-5 3 16,0 5 0-16,-1-3 3 0,1-2-2 0,2 2-8 16,3-3 7-16,2-2-4 0,5 1 0 0,1 2-2 15,2-4-2-15,0-1 1 0,4-1-4 0,-4-1-3 16,5-1-1-16,-3-3-1 0,1 0 2 0,-3-3-2 15,0-3 1-15,0 1-5 0,-2-1 2 0,-10 2-5 16,6-3 1-16,-8-3 2 0,-2 2-5 0,-2 2 2 16,0-3-2-16,-3 6-3 0,-2-4-1 0,-2 2 0 15,-2 10-1-15,-6-17-2 0,6 17 2 0,-14-10-3 16,7 6 4-16,-8 2-4 0,-3-1 1 0,-1 1-1 16,2 4 0-16,-5 2 1 0,-2-3 2 0,6 3 1 0,-1 5-5 15,4-2 2-15,-3 3 1 0,4-2 2 16,4 2-5-16,0 2 1 0,1 0 4 0,3 2-1 15,0 1 4-15,6 1-3 0,0-3 2 0,6 2 0 16,3 0 5-16,4-5 1 0,6 10 2 0,8-5 3 0,8 3 5 16,2-1-3-16,5-5 2 0,1-4-2 0,-3 3 1 15,0 2-4-15,2-6 0 0,-3 1-16 0,-8-1-20 16,-2-4-35-16,-1 3-34 0,-3-1-31 0,-4-1-44 16,-3-1-50-16,-3 0-155 0,-3-2-404 0,-12-1 179 15</inkml:trace>
          <inkml:trace contextRef="#ctx0" brushRef="#br0" timeOffset="12579.85">10668-302 61 0,'0'0'203'0,"0"0"-25"16,0 0-18-16,0 0-9 0,0 0-6 0,12 17-12 15,-10-7-2-15,1 5-10 0,-3-1-2 0,0 4-4 16,0-1-7-16,3 5-6 0,-2 2-12 0,-1 0-7 15,-1 0-7-15,1 1-6 0,0-5-5 0,0 5-7 16,-3 2-5-16,3-2-3 0,-3-3-5 0,0 2-9 16,3 0 1-16,-3-3-5 0,-3 3-2 0,1 0-20 15,0-4-18-15,0-1-14 0,-4-1-16 0,2 3-25 0,-5-6-24 16,6-2-9-16,-8 0-27 0,4-2-6 16,-1 0-33-16,-1-4-127 0,-1-1-314 0,0-1 139 15</inkml:trace>
        </inkml:traceGroup>
        <inkml:traceGroup>
          <inkml:annotationXML>
            <emma:emma xmlns:emma="http://www.w3.org/2003/04/emma" version="1.0">
              <emma:interpretation id="{02027C49-A884-40E4-9E68-A7A916D903D4}" emma:medium="tactile" emma:mode="ink">
                <msink:context xmlns:msink="http://schemas.microsoft.com/ink/2010/main" type="inkWord" rotatedBoundingBox="14277,903 20843,876 20845,1385 14279,1412"/>
              </emma:interpretation>
            </emma:emma>
          </inkml:annotationXML>
          <inkml:trace contextRef="#ctx0" brushRef="#br0" timeOffset="23545.56">13665 164 99 0,'0'0'187'0,"0"0"-6"16,0 0-11-16,0 0-12 0,0-13-7 0,0 13-8 16,0 0-12-16,0 0-1 0,0-13-2 0,0 13-7 0,0 0-4 15,0 0-15-15,0 0-11 0,0 0-10 16,0 0-11-16,0 0-8 0,0 0-6 0,0 0-10 15,0 0-4-15,0 0-3 0,0 0-7 0,0 0-1 16,-5 44 0-16,7-28-6 0,1 0 0 0,-3 2 1 16,0 6-1-16,1-1-1 0,-1-7-3 0,5 7-2 0,-5-5-1 15,1 0-4-15,1-1 1 0,1-3 0 16,-3 2-2-16,1-1 1 0,-1-2-5 0,2-2 2 0,-1-3 0 16,-1-8-2-16,3 16 0 0,-3-16 2 0,0 0-2 15,0 9 0-15,0-9 0 0,0 0 4 0,0 13 8 16,0-13 6-16,0 0 8 0,0 0 7 0,0 0 10 15,0 0 5-15,0 0-3 0,0 0-6 0,0 0-5 16,0 0-2-16,0 0-5 0,0 0-2 0,0 0-5 16,2-38-4-16,-1 28-3 0,3-4-4 0,-1-9-3 15,6-3 1-15,-6 10-5 0,5-10 2 0,4-1-1 16,0 2-1-16,-3 1-6 0,7 3 3 0,-5-2-5 16,2 3 2-16,5-1 0 0,0 0-4 0,-2 1 0 15,-4 9 1-15,1-2 1 0,-1 2-2 0,2 1-2 16,-4 3-1-16,4-1 2 0,1 2-1 0,-2 2-3 15,-3-4-11-15,2 7-14 0,3-3-18 0,-4 4-12 16,-11 0-22-16,16 3-16 0,-16-3-17 0,18 3-18 16,-10 4-15-16,2-4-22 0,-3 2-20 0,-7-5-22 15,9 10-148-15,-3-2-388 0,0-2 172 0</inkml:trace>
          <inkml:trace contextRef="#ctx0" brushRef="#br0" timeOffset="23982.63">14161 323 119 0,'14'11'142'15,"-7"-8"-8"-15,2 0-8 0,8 0-7 0,-4-2-9 16,0 2-5-16,4-6-12 0,-1 6-5 0,1-6-6 16,0 2-1-16,3-6-10 0,-1 5-2 0,-2-2-7 15,-1 2-9-15,0-3-2 0,2-2-5 0,-3 1 1 16,0-2-1-16,-1-2-11 0,-1-1 0 0,-1 4-4 15,0-6-2-15,0 2-4 0,-3 0-2 0,-2 1-3 16,4-4 2-16,-8 3-2 0,1 1 2 0,-4 10-6 16,3-17 5-16,-3 9-1 0,0 8-4 0,-1-14-2 15,1 14-3-15,-9-17-2 0,1 12 2 0,-1-2-1 0,-1 1 1 16,-2 4-2-16,-3 1 2 0,-3-3 3 16,-1 4 2-16,1 0 1 0,0 1 2 0,-1 5-5 15,-1 0 7-15,1-1-2 0,1 2 0 0,-5 6 1 16,7-4-2-16,1 3 0 0,0-1 5 0,2 3 3 0,1-2 0 15,3 4-1-15,-4 3-2 0,2-2 0 16,5 7-1-16,5-10 3 0,-4 5-5 0,2-1 1 16,5 4-1-16,-1-6-3 0,2 1 3 0,5 1-6 0,-2-5 3 15,0 5-3-15,-2-3 0 0,6-1 0 0,2 1 0 16,-1-2-3-16,2-2 0 0,1 0-11 0,2-2-16 16,-1-1-18-16,4 2-20 0,-1-5-15 0,0-3-19 15,2 1-17-15,9-6-21 0,0 2-26 0,-4-5-37 16,2 1-116-16,1-3-330 0,4-3 146 0</inkml:trace>
          <inkml:trace contextRef="#ctx0" brushRef="#br0" timeOffset="24299.99">15147 75 133 0,'-4'-7'223'15,"4"7"-19"-15,-9-5-18 0,9 5-14 0,-14-5-15 16,14 5-11-16,0 0-3 0,-28 10-6 0,16-6-10 16,-1 6-5-16,-4-3-8 0,1 4-4 0,2 2-7 15,1 0-10-15,-4 5-2 0,1-2-6 0,0 4-1 16,-1-1-8-16,4 3-5 0,2-4-5 0,1 4-7 16,4-2-3-16,0-3-3 0,3 1-6 0,-1-1-3 15,1-1-1-15,4 4-3 0,1-4-4 0,2 2-2 16,-1 0-1-16,6-2-3 0,-2 0-2 0,2-3-2 15,5 0-3-15,-2-1 3 0,3-1-4 0,9 2-2 0,-2-6-6 16,-4-1-19-16,3 1-21 0,-2-2-25 0,6-4-22 16,-1-1-28-16,2 0-26 0,-3-2-23 15,7-4-25-15,-4-5-24 0,-1 0-196 0,-3-3-429 0,5-3 190 16</inkml:trace>
          <inkml:trace contextRef="#ctx0" brushRef="#br0" timeOffset="24517.09">15514 226 205 0,'3'-12'219'0,"-3"12"-11"0,1-8-16 16,-1 8-14-16,0 0-22 0,0 0-18 0,0 0-15 16,0 0-12-16,6-9-10 0,-6 9-9 0,0 0-4 15,0 0 0-15,11 24-8 0,-8-15-1 0,0 1-5 16,1 0-7-16,2 4-4 0,-3 3-5 0,5 1-7 16,-5-1-6-16,1-3-1 0,1 3-5 0,-2-3-2 15,1 1-2-15,-1 2-8 0,2-4-13 0,-2-1-19 16,-1-1-16-16,0-2-25 0,-1 1-12 0,4-2-23 15,-5-8-14-15,1 13-18 0,-1-13-8 0,6 8-22 16,-6-8-33-16,0 0-117 0,0 0-316 0,21-10 140 0</inkml:trace>
          <inkml:trace contextRef="#ctx0" brushRef="#br0" timeOffset="24829.93">15940 152 104 0,'8'-8'205'0,"-8"8"-16"0,0 0-24 16,7-6-13-16,-7 6-19 0,0 0-14 0,0 0-12 0,0 0-10 16,18 11-11-16,-18-11-4 0,6 10-9 0,-4-1-10 15,-2-9-4-15,6 16-3 0,-5-6-10 0,1 0 1 16,1 5-7-16,-2-2 1 0,-1-1-5 0,0 5 1 16,-1-7 8-16,1 5-2 0,-3 1 0 0,0-6 3 15,-3 6 1-15,-3-1 2 0,0-9 7 0,-2 9 0 16,-2-4 1-16,-3-1-2 0,-1 1-3 0,-5 2 2 15,5-6 2-15,-3 1-5 0,0-3-4 0,1-2-2 16,4 0-3-16,-5-1-5 0,3-1-1 0,-1 3-7 16,3-4 0-16,3 0 0 0,1 3-5 0,11-3-4 15,-22 2-12-15,22-2-17 0,-16-2-21 0,16 2-28 16,-14-5-26-16,14 5-25 0,0 0-31 0,-1-15-41 16,1 15-40-16,0 0-140 0,22-22-389 0,-9 15 172 15</inkml:trace>
          <inkml:trace contextRef="#ctx0" brushRef="#br0" timeOffset="25199.96">16284 279 70 0,'0'0'212'0,"0"0"-22"15,7 6-23-15,-7-6-10 0,6 9-11 0,-3-1-7 16,3 0-7-16,0 0-14 0,0 4-6 0,0-2-11 15,-5-2-6-15,5 4-6 0,2 0-10 0,-2 1-5 16,0-5-9-16,1 5-4 0,-4-2-4 0,2-3-2 16,-4 4-1-16,4-4-8 0,-5-8-4 0,5 15-5 15,-3-8-1-15,-2-7-3 0,0 0 1 0,4 17 3 16,-4-17 5-16,0 0 15 0,0 7 15 0,0-7 15 16,0 0 21-16,0 0 6 0,0 0-11 0,0 0-7 15,0 0-4-15,0 0-5 0,21-22-5 0,-18 12-8 16,6-4-1-16,0-4 5 0,-3 4-15 0,8-9-10 15,-2-3-4-15,-4 3-2 0,6-6-4 0,-2 9-8 16,1 2-3-16,2-3-4 0,2 4-8 0,-7 2-1 16,-3 0-10-16,4 6-13 0,-2-4-23 0,-2 4-22 15,-1 3-27-15,3 1-26 0,-9 5-26 0,14-2-24 16,-14 2-17-16,0 0-23 0,16 6-22 0,-16-6-23 16,10 9-206-16,-10-9-477 0,3 7 211 0</inkml:trace>
          <inkml:trace contextRef="#ctx0" brushRef="#br0" timeOffset="25530.66">16738 319 118 0,'0'0'202'16,"11"10"-10"-16,-5-5-11 0,-2 2-10 0,2 0-8 16,2-1-5-16,4 7-10 0,-2-4-10 0,-1 5-17 15,3-4-10-15,-3 1-10 0,1-1-9 16,-2 1-6-16,-2 2-8 0,3 1-10 0,-2-4-3 0,-1-1-6 15,2 3-7-15,-4-5-4 0,2 1-3 0,-3-2-4 16,-3-6-2-16,9 11-5 0,-9-11 5 0,3 7 4 16,-3-7 10-16,0 0 3 0,6 10 10 0,-6-10 16 15,0 0 12-15,0 0-12 0,0 0 0 0,0 0 0 16,0 0-7-16,12-20-7 0,-9 10-11 0,1-4-2 16,2 3-5-16,0-6-6 0,3 3-5 0,2-10-5 15,-1 1-2-15,3 2 0 0,5 0-9 0,-3 0-4 16,2-4-7-16,-1 6-12 0,2-1-14 0,3 5-17 15,-6 4-16-15,3-5-17 0,-5 8-16 0,1 4-24 16,-3-6-25-16,-2 8-25 0,3 0-22 0,2-3-24 0,-14 5-9 16,18-2-212-16,-18 2-455 0,13 4 202 15</inkml:trace>
          <inkml:trace contextRef="#ctx0" brushRef="#br0" timeOffset="26360.46">17383 351 162 0,'25'-3'181'16,"-7"3"-12"-16,-2-5-13 0,7 2-12 0,1 0-10 15,1-4-7-15,-6 2-9 0,1 3-11 0,5-5-8 16,-6 0-8-16,4 0-5 0,2-1-8 0,-8 1-4 16,0-3-7-16,-2 0-2 0,-1-1-9 0,-2-2 2 15,0 2-4-15,-5 0-8 0,1-6-7 0,-2 6 1 16,-1-2-6-16,-5 0-6 0,2 1 0 0,-2 12-7 15,-6-20-1-15,2 11 0 0,-5 1-5 0,-2-1-1 16,-5 3 0-16,-1-1-4 0,-1 5 0 0,4 1-3 16,-6-3-3-16,2 4 2 0,-1 0-3 0,2 5 2 15,-2 1-2-15,1 0-3 0,-3 6 3 0,0 1-3 16,8-2 1-16,-2 7 3 0,0 2-1 0,5-6-2 16,-2 5 3-16,4 4 0 0,-2-3-3 0,7-2 1 15,-2 0 3-15,5 2-2 0,0 1 0 0,3-7 1 16,0 0 0-16,5 1 4 0,-1 0-2 0,5-1 5 0,0-2 5 15,3 0 4-15,6 1 1 0,3-2 3 16,-5-5 0-16,7-1 1 0,2 2 3 0,3-1-4 16,-2-5-1-16,2-1 1 0,-1-1-5 0,1-3-1 0,-1 4 0 15,1-6-4-15,-4 2 1 0,4-4-4 0,-4-2 2 16,5 2-1-16,-6-2-6 0,1-1 3 16,-3-2-4-16,3 1 1 0,-5 0 0 0,-1-2-2 15,-6 3 0-15,-2 4 7 0,-1 1 1 0,-3 1 10 0,0-1-6 16,0 1-3-16,-9 5-1 0,12-6-5 0,-12 6-1 15,9-2-4-15,-9 2 2 0,0 0-1 0,0 0-4 16,0 0 1-16,17 8-1 0,-17-8-1 0,1 15 0 16,2-7 3-16,-3-8-1 0,3 17-3 0,-3-8 2 15,0-9 3-15,3 19-2 0,0-6 3 0,-2-3-3 16,1-1 6-16,-2-9-6 0,4 17 4 0,-4-6-4 16,0-11 3-16,2 14 0 0,-2-14 1 0,1 12-3 15,-1-12 2-15,0 0-1 0,3 12 2 0,-3-12 1 16,0 0 3-16,3 7 0 0,-3-7 0 0,0 0-2 15,0 0 1-15,0 0-4 0,0 0 3 0,26-14-4 16,-19 8 3-16,4-5-5 0,2 0-7 0,2-5-7 16,-3 3-5-16,4-1-1 0,4-3 0 0,-1 0-5 15,2 3-3-15,-3-4-2 0,-2 0 4 0,1-2 1 16,-1-1 4-16,0 1 2 0,-2 8 5 0,-4-1 8 16,1 3 4-16,-2 1 0 0,-3-1 4 0,1 5 5 15,-1-1 3-15,2 1-2 0,-8 5-1 0,10-8 3 16,-10 8-6-16,9-3 0 0,-9 3-1 0,0 0 0 0,16-3 0 15,-16 3 3-15,14 13 0 0,-7-9 3 0,-1 3 2 16,2 6 5-16,-1-2 3 0,2 3-2 16,2 1-4-16,-3-2 5 0,9 7 3 0,-8-4 1 0,1-3-2 15,-2 1-4-15,-1 3-1 0,5 0 1 0,-6-3-3 16,3-1 5-16,-3 0-7 0,0-2-12 0,-3 4-13 16,1-7-25-16,-2 0-20 0,2 2-23 0,-4-10-18 15,3 10-22-15,-3-10-12 0,6 11-15 0,-6-11-18 16,0 0-39-16,0 0-131 0,0 0-364 0,0 0 162 15</inkml:trace>
          <inkml:trace contextRef="#ctx0" brushRef="#br0" timeOffset="26898.89">19142 41 161 0,'0'0'190'0,"0"0"-14"0,0 0-16 16,-23 6-11-16,23-6-8 0,-18 7-20 0,9 0-9 16,-3 3-7-16,1-3-9 0,-4 4-9 0,5 0-5 0,0 2-5 15,1 5-7-15,1-7-4 0,1 4-4 16,-4 3-6-16,2-5 0 0,5 3-5 0,-1 2 3 16,5-1-6-16,-1 0-5 0,1-2 3 0,1 0 1 15,4-2 0-15,4 4 4 0,1-5 6 0,2 1-9 0,3 0-4 16,3-6 3-16,1 1-5 0,4-2 1 15,4 2-1-15,-1-6-4 0,3 6-1 0,2-8 1 16,9 3-1-16,-8-3 4 0,8-3-9 0,-9 0 3 16,10-4-5-16,-6-2-5 0,9 0 2 0,-4-5-5 0,-4-1-5 15,-9 2 9-15,-1 2-14 0,7-9 1 0,-7 3-3 16,-6-1 0-16,0 1-2 0,-7 1-1 16,-1 0-5-16,-3 2 4 0,-3-1-1 0,0 3-1 0,-2 1-5 15,-4 0 2-15,0 11 0 0,-4-14-2 0,-2 3-4 16,-1 4 3-16,7 7 0 0,-27-7-2 0,7 3 2 15,1 4 1-15,-6 0-2 0,4 4 2 0,-6-1-5 16,2 5 4-16,2 1-1 0,-1 3 0 0,8 1-3 16,2-2 3-16,-2 7-2 0,3-4 2 0,4-2-3 15,1 6 5-15,2-3-1 0,6 2-1 0,2-2 4 16,4 2 0-16,1 1 5 0,11-1 7 0,3 4 3 16,4-4 2-16,14 1 9 0,1 3-2 0,7-5 11 15,-4-3-13-15,8 0 3 0,-4-2-5 0,1 2-2 16,-2-6 3-16,-1 0-1 0,0-1-3 0,-5-2-10 15,-10-3-18-15,1-1-19 0,-3-4-24 0,-1 4-37 16,-4-1-39-16,-4-1-43 0,3-5-51 0,-8 1-226 16,1-2-486-16,-3-2 215 0</inkml:trace>
        </inkml:traceGroup>
        <inkml:traceGroup>
          <inkml:annotationXML>
            <emma:emma xmlns:emma="http://www.w3.org/2003/04/emma" version="1.0">
              <emma:interpretation id="{2D8089A5-3E74-4BA2-87BA-E5B9222FCBB8}" emma:medium="tactile" emma:mode="ink">
                <msink:context xmlns:msink="http://schemas.microsoft.com/ink/2010/main" type="inkWord" rotatedBoundingBox="22139,420 27903,396 27910,2048 22146,2072"/>
              </emma:interpretation>
            </emma:emma>
          </inkml:annotationXML>
          <inkml:trace contextRef="#ctx0" brushRef="#br0" timeOffset="28465">21547 236 4 0,'0'0'213'0,"15"-4"-23"0,-4 4-9 0,1-2-17 16,3-2-10-16,-1 2-15 0,5 0-11 0,-1-6-9 0,-2 3-7 15,2-1-7-15,8 1-18 0,-4-5-6 0,2 4-3 16,-2-1-8-16,-2 0-3 0,-2-1-6 16,-2 3-1-16,2-6-4 0,-5 0 1 0,2-2-3 0,-3 4-2 15,0-2-6-15,-6-2-2 0,1-2-7 0,-4 6-1 16,-3-1-13-16,0 10-7 0,-3-21 0 0,-4 10-3 15,-3-1-1-15,-4 2-1 0,-2 3 0 0,-2 3-3 16,-2-1-4-16,-5 2 5 0,-2 1 0 0,0 4-3 16,1-1 0-16,3 6-3 0,-4-3 3 0,3 10-1 15,4-4 0-15,-4 1-1 0,4 6-1 0,7-7-2 16,-3 12 1-16,4-2 3 0,3 2 3 0,3-7-4 16,0 8 1-16,4 0-2 0,4-5 2 0,4 4 4 15,3-2 0-15,3 2-2 0,2-2 2 0,6-3 3 16,7-3 0-16,7 3-5 0,8-2 2 0,-2-5 0 15,3 0 0-15,7-3 0 0,-4-2-1 0,-3-2-1 16,0-3-1-16,-1 0 1 0,-11-4 1 0,10 0-6 16,-12-6 3-16,1 3 0 0,-1-3-1 0,-3-4 1 15,3 3-4-15,-5-2 2 0,-2-5 1 0,0 7 2 0,1-5-5 16,-8 5 4-16,1 1-2 0,-3-1-1 16,2 1-2-16,-3-1 3 0,-4 4 6 0,-1 3-3 0,-1-3-2 15,-6 7 1-15,12-8-6 0,-12 8-1 0,9-3 1 16,-9 3-5-16,0 0 4 0,0 0 0 0,0 0-2 15,0 0 1-15,14 9 5 0,-14-9-4 0,5 10 2 16,-5-10 0-16,8 11 0 0,-2-5 3 0,1 0 0 16,7 2 1-16,-2-1-3 0,6 0 0 0,1-2 4 15,3 0-2-15,4-3 1 0,1-2-1 0,-1 2 1 16,-6 2 0-16,5-4 3 0,2 0-1 0,-11 0 0 16,4 0-1-16,-2-5 0 0,-2-1-1 0,0 4-2 15,-1-7 1-15,-1-1 0 0,-2 0 0 0,0-6-2 16,-5 3-1-16,1-2-2 0,-2 0-8 0,-3 3-2 15,-3-5-1-15,-3 4 2 0,-2-3-1 0,-1 3 2 16,-3 0-2-16,-1 2-1 0,-4 0 4 0,-1 4-1 16,0 0-1-16,-4 1 3 0,1-1-1 0,-1 7 1 15,-5-5-4-15,-4 5 4 0,4 1-2 0,3 3 5 16,1 1-1-16,1 0-2 0,0 2 0 0,1 2 5 0,1 2 1 16,4-4 0-16,1 4-3 0,0 0 2 15,3-1-1-15,3 4-2 0,0-3 5 0,5-1 2 16,-2 0 1-16,3-10-2 0,4 19 4 0,4-9 2 15,-1-3-3-15,4-1-1 0,2 3 0 0,2 0 1 0,3-4 1 16,1-3 1-16,5 8-3 0,-5-6 2 0,1-3-1 16,1 2-1-16,-2 0 1 0,-1-9 0 15,-2 8 1-15,-4-2 1 0,-12 0 0 0,21 1-2 16,-13 2 0-16,-8-3-2 0,15 3-2 0,-15-3 1 0,13 4 1 16,-13-4-5-16,10 10 1 0,-5 0 3 0,1 2 0 15,0 1-1-15,-2 11 4 0,1 1 4 16,-4 3-1-16,4 12 4 0,-5-3-3 0,0 5 3 0,0 3-1 15,-2 3 1-15,2-2 1 0,0 1-1 0,0 0 2 16,2-2 2-16,-2-2-4 0,1-1 2 0,2 0 1 16,2-3 6-16,-2-9-6 0,-3-3 0 0,0 1-1 15,-3-1-1-15,1-1-4 0,1-6 1 0,1-1-7 16,-5 4-14-16,4-5-19 0,-4-5-20 0,-1 2-25 16,3-1-21-16,-1-3-36 0,-2-5-45 0,6-6-42 15,-11 8-132-15,11-8-383 0,0 0 169 0</inkml:trace>
          <inkml:trace contextRef="#ctx0" brushRef="#br0" timeOffset="29015.34">23229 64 87 0,'0'0'276'0,"0"0"-27"0,0 0-25 0,0 0-21 15,0 0-28-15,0 0-18 0,0 0-18 0,0 0-19 0,0 0-6 16,0 0-11-16,0 0-9 0,0 0-9 0,-6 32-7 16,6-15 2-16,0-4-9 0,1 3-6 0,1-2-1 15,2-1 0-15,-1 1-4 0,6 2-1 0,0-2 9 16,-1 2-12-16,2-2 8 0,-1-2-7 0,6 0-2 15,0-2 3-15,0 0-2 0,0-3-2 0,4-2-1 16,1 1 1-16,-1-5-2 0,0 3 9 0,2-5-12 16,0-2-3-16,-2 0-1 0,4-5 6 0,-1-1-3 15,-5 0-7-15,6-4-3 0,-2-3-5 0,0-2-3 16,-3 2 14-16,2-1-19 0,-7 2-4 0,0-5-1 16,1 2-3-16,-7 5-4 0,1 0 6 0,-1-3-14 15,-1 3-12-15,-1 6-13 0,1-7-11 0,-5 7-17 16,-1 7-15-16,3-16-39 0,-3 16-22 0,0 0-16 15,0 0-22-15,0 0-33 0,0 0-1 0,0 0-16 16,-28 8-25-16,28-8-141 0,-6 12-408 0,6-12 180 0</inkml:trace>
          <inkml:trace contextRef="#ctx0" brushRef="#br0" timeOffset="29608.3">23921 312 157 0,'0'0'162'0,"19"0"-17"16,-7 4-8-16,3-4-22 0,0 1-3 0,-2-1-17 16,4 1 0-16,-1-1-13 0,2 0-6 0,-3 0-7 0,3-1-5 15,-2 0-12-15,4-3-2 0,-4 2-8 0,1-2 0 16,-1 0 0-16,-1-4-13 0,1 2 6 0,1-1-9 16,-2-3-3-16,0 2-2 0,-2-2-8 0,-1 0-7 15,1-1-4-15,-1 1-5 0,-1-1 3 0,-4-1-5 16,2 1 10-16,-4 0-6 0,-1 1-3 0,-1-1 15 15,-1 3 3-15,-2 8-9 0,-2-17 4 0,2 17-6 16,-6-17-3-16,0 10 3 0,-3 2-1 0,2-2 12 16,-10 1-8-16,2 0 4 0,-3 2 5 0,2 1 8 15,-3 2 5-15,-1-3 3 0,-5 4-6 0,0 1 9 16,-1-1-10-16,4 6 1 0,4-2-2 0,-1-3-2 16,1 9 4-16,0-7-8 0,0 7 1 0,3-3-6 15,3 4-1-15,-1-2 3 0,1 2-2 0,3 0-1 16,0 1-3-16,0 0 3 0,3-1 2 0,1 0-5 0,1-3 1 15,4-8 0-15,-2 17 4 0,2-17-4 16,3 14 4-16,2-6 5 0,-5-8 0 0,15 13-2 16,1-10 0-16,1 3 3 0,1-2-4 0,1-3 3 15,0 3-1-15,2-6 1 0,6 0 2 0,-2-3-8 16,2 2 0-16,-1-3 2 0,0-2-6 0,-2 1 5 16,0-10-4-16,-2 7-3 0,2-1-1 0,-3 0 1 15,-3 1 0-15,-3 3-1 0,0-4 1 0,-3 2-1 16,0 4-2-16,-5-1 0 0,1-1-1 0,-8 7 0 0,15-11-2 15,-15 11-4-15,6-6-3 0,-6 6 0 0,0 0-1 16,7-5 2-16,-7 5 6 0,0 0-6 0,6 21 1 16,-6-21 2-16,0 15 1 0,0-3 1 0,0 2-2 15,-3 2 3-15,6-1 1 0,-3 2-5 0,5-1 4 16,-4-1 0-16,5 1 2 0,3 5-4 0,0-3 4 16,4 0-5-16,-4-4-17 0,5 7-12 0,-1-10-21 15,2 2-18-15,-3-1-11 0,4-3-35 0,1-5-34 16,-2 2-172-16,-3-3-349 0,2-3 155 0</inkml:trace>
          <inkml:trace contextRef="#ctx0" brushRef="#br0" timeOffset="30375.97">24948 232 118 0,'-7'-7'249'0,"7"7"-22"15,0 0-22-15,-9-4-20 0,9 4-14 0,0 0-21 16,0 0-15-16,0 0-11 0,31-7-15 0,-14 12-10 16,-1-9-10-16,10 11-8 0,0-4-7 0,3 2-5 15,2 4-9-15,0-2-6 0,-1-3-5 0,1 3-3 16,2-1-6-16,-3-1-5 0,9 2-2 0,-8-3-5 16,-1-2 1-16,-5 3-4 0,1-3-2 0,1 2 2 15,-8-2 8-15,0 2 9 0,-5-3 9 0,1 2 8 16,-5-2 5-16,1 1 15 0,1-1-7 0,-12-1-6 15,13 3-5-15,-13-3-6 0,10 3-6 0,-10-3-11 16,9 4-4-16,-9-4-5 0,0 0-1 0,11 2-4 0,-11-2 8 16,9 11-13-16,-6-4-2 0,-3-7-2 0,10 13-1 15,-7-3-2-15,3 2 2 0,-1 0-1 16,1-4-5-16,0 6-1 0,-4-1 5 0,6-2-2 16,-2 2 0-16,-2-2-10 0,1-4-13 0,-1 2-16 0,2 0-16 15,-3-3-17-15,-3-6-18 0,8 14-22 0,-5-8-20 16,-3-6-19-16,6 7-20 0,-6-7-12 15,0 0-32-15,6 9-190 0,-6-9-427 0,0 0 189 16</inkml:trace>
          <inkml:trace contextRef="#ctx0" brushRef="#br0" timeOffset="29964.31">24990-448 203 0,'0'0'198'0,"0"0"-28"0,0 0-12 0,0 0-15 16,0 0-13-16,0 0-12 0,27 20-5 0,-21-11-12 16,3 5-9-16,-3 3-1 0,4 7-4 0,-1 0-2 15,2 0-6-15,-2 10-5 0,-2-5-2 0,2 2-6 0,2 6 0 16,-5 1-6-16,4 1-6 0,-1 1-2 0,-2-5-3 15,2 3-6-15,-4-3-2 0,1 7-3 16,3-4-4-16,-5-2-2 0,2 2-4 0,-3-10 2 16,5 11-6-16,-5-5-3 0,3-6 0 0,-1-3 2 0,-2-2-4 15,2 2-12-15,1 0-9 0,-3-4-20 0,0-3-20 16,3-1-6-16,-2-3-13 0,-1 3-15 0,0-3-20 16,0-1-20-16,-1-4-26 0,2-1-25 0,-4-8-142 15,11 12-334-15,-7-10 148 0</inkml:trace>
          <inkml:trace contextRef="#ctx0" brushRef="#br0" timeOffset="30572.26">25767-66 170 0,'0'0'245'0,"-3"-13"-24"0,3 13-21 0,-6-10-23 16,6 10-25-16,0 0-31 0,0 0-23 0,-3-8-18 15,3 8-25-15,0 0-17 0,0 0-34 0,0 0-22 16,0 0-28-16,6 33-29 0,-3-23-47 0,-1 4-95 16,4 0-235-16,3-1 104 0</inkml:trace>
          <inkml:trace contextRef="#ctx0" brushRef="#br0" timeOffset="30964.12">25888 349 5 0,'0'0'188'0,"3"16"-4"0,-3-16-7 16,3 10-8-16,-3-10-8 0,6 10-9 0,-6-10-7 15,10 8-8-15,-4-3-17 0,2 0-4 0,1 1-11 16,1-2-8-16,2 0-6 0,2 1-11 0,2-2-4 15,-3 3-7-15,4-5-7 0,-1 2-8 0,-1 0-1 16,4-3-8-16,-5 0-3 0,2-1-2 0,1-4-7 16,-5 4-1-16,1-3 0 0,3 1-8 0,-5-5 1 15,2-2-2-15,-1 2-7 0,-3-1-1 0,2-5-3 16,-5 3-3-16,1-4-4 0,-7 0-1 0,3-2-4 16,-3 2 0-16,-3-10 1 0,-4 9-1 0,-10-5 2 15,5 3-3-15,-4 0-2 0,-3 4-1 0,2 4 4 0,-5-1-2 16,-1 1-1-16,4 3 0 0,-2-3 0 15,-4 5-3-15,5 3 3 0,1-2-2 0,0 4 3 16,-1 2 2-16,4 2-8 0,-4-4-17 0,7 5-16 16,-5-2-16-16,5 4-2 0,2 0-5 0,-1 3-19 0,5-2-9 15,1-1-13-15,0 2-18 0,4 1-15 0,2-10-158 16,5 22-320-16,4-10 142 0</inkml:trace>
          <inkml:trace contextRef="#ctx0" brushRef="#br0" timeOffset="31349.7">26477 298 16 0,'0'0'209'0,"0"0"-35"16,0 0-10-16,0 0-14 0,0 0-15 0,0 0-15 15,5 14-15-15,-5-14-3 0,0 13-13 0,0-13-3 16,3 12-5-16,-3-12-8 0,0 17-4 0,0-17-1 15,3 13-2-15,-3-13-11 0,0 13 4 0,0-13-3 16,3 10-6-16,-3-10 0 0,0 13 0 0,0-13 1 16,6 10-6-16,-6-10 2 0,0 0 4 0,4 8 0 15,-4-8-2-15,0 0 2 0,9 4-2 0,-9-4-7 16,13-1-3-16,-13 1-2 0,20-6-3 0,-10 4-5 16,5-3 0-16,1-3-8 0,1-2-1 0,2 2-1 15,4-2-2-15,-4 4-3 0,8-3-1 0,-5 0-3 0,1 2-2 16,2 0-3-16,-1 0 2 0,-8 5-5 15,4-3 1-15,-4 0-1 0,-1 4 2 0,1-4-2 16,-5 5-4-16,2-2-1 0,-13 2 2 0,23 2-1 16,-14-2 1-16,4 0-1 0,-4 6 1 0,4 1 0 15,-2 2-4-15,1 1 0 0,1 4 3 0,1-1 3 16,-3 1 1-16,3 7-2 0,2 4 2 0,4 7-21 16,-1-4-15-16,6 9-27 0,-2-2-23 0,1 3-30 15,1 0-46-15,2-1-48 0,1 4-139 0,-1-6-375 16,-2 3 166-16</inkml:trace>
        </inkml:traceGroup>
        <inkml:traceGroup>
          <inkml:annotationXML>
            <emma:emma xmlns:emma="http://www.w3.org/2003/04/emma" version="1.0">
              <emma:interpretation id="{960F0EE1-08FC-46D7-B429-C0232D375BC9}" emma:medium="tactile" emma:mode="ink">
                <msink:context xmlns:msink="http://schemas.microsoft.com/ink/2010/main" type="inkWord" rotatedBoundingBox="28570,687 30719,678 30723,1854 28574,1863"/>
              </emma:interpretation>
            </emma:emma>
          </inkml:annotationXML>
          <inkml:trace contextRef="#ctx0" brushRef="#br0" timeOffset="32797.1">27955 540 109 0,'0'0'172'16,"0"0"-13"-16,0 0-11 0,43 6-10 0,-25-2-10 15,12-1-10-15,-3 3-1 0,1 1-11 0,17 1-10 16,-5 1-2-16,5 0-8 0,0 2-12 0,-2-2-2 15,-1-2-6-15,-3 1 2 0,-1-1 0 0,-8-1-2 16,1-1 1-16,-1 1 5 0,0-2-2 0,-5-1 1 16,-2 2-1-16,-7-3 2 0,1-2-1 15,-1 0-2-15,-3 5-2 0,-4-5-2 0,-9 0-5 0,17 1-4 16,-17-1-3-16,10 1-5 0,-10-1-3 0,0 0-5 16,15 4-2-16,-15-4-4 0,0 0-11 0,11 0 2 15,-11 0-3-15,0 0 2 0,9 7-6 0,-9-7 5 16,10 3-5-16,-10-3-2 0,16 7 4 0,-10-4-9 15,-6-3 3-15,20 4-3 0,-10-3 1 0,-1 0 5 16,3 0-6-16,-1 3 4 0,-11-4 7 0,23-4 4 16,-23 4-2-16,23-6-2 0,-11 3 1 0,-2-4-1 15,5 1 4-15,-3-5-10 0,-3 0 0 0,1 0-1 16,-4-3-3-16,3-3-2 0,-1-2 0 0,-5-2-7 16,-3 5 0-16,0-1-3 0,-2-7 3 0,-4 8-5 15,-3-4-2-15,-3 5 2 0,2 2-1 0,-1-1 0 16,-2 4 1-16,-5 2-15 0,3 1-4 0,-3 3-13 15,0 0-8-15,-1 0-6 0,1 4-10 0,2 4-11 16,-1-2-10-16,4 1-8 0,1 0-10 0,2 2-12 16,4 2-9-16,-8 4-17 0,8-4-11 0,2-1-12 15,4-6-14-15,-3 16-175 0,0-7-376 0,3-9 167 16</inkml:trace>
          <inkml:trace contextRef="#ctx0" brushRef="#br0" timeOffset="32295.55">28468-4 170 0,'12'0'176'0,"6"-5"1"0,-3-1-6 16,1-1-16-16,1-1 0 0,-4 3-6 0,1 0-3 16,-3-2-4-16,-2 0-5 0,2 0-8 0,-4 1-6 15,-1-1-13-15,0-2-9 0,3 2-12 0,-9 7-11 16,8-16-6-16,-8 16-13 0,0-15-5 0,0 15-6 15,-9-17-9-15,1 15-3 0,-11-6-2 0,5 1-5 16,-3 0-1-16,-10 4-3 0,3-1-2 16,-5 4-6-16,4 0-3 0,1 4-6 0,-1-4-5 0,0 6 3 15,5-1 1-15,-2 2-2 0,-2 1-2 0,8 2-2 16,-7 3 0-16,7 4-1 0,2-7-4 0,-1 4 4 16,5 0-5-16,1 3 3 0,-1-3 1 0,1 12-1 15,-2-3 3-15,8-1-5 0,-3-5 6 0,6 12-3 16,-3-5 2-16,3 0 1 0,0 0 1 0,3 1-8 15,3-1 9-15,-3 0-4 0,3 1 2 0,-1-1-3 16,1 0 3-16,-3 0-4 0,4 1 0 0,-1-3 2 16,-3 3 2-16,0-8 1 0,1 7 1 0,-1-2 2 15,0 1-1-15,0-2 4 0,3 0-2 0,-3 2 0 16,0 2 2-16,-1-1 2 0,-2 0-1 0,3-1-1 16,-3 0 1-16,-3 3-3 0,3-2-1 0,0-1 2 15,0 0-1-15,3 0-3 0,-3 2 4 0,3-9-1 16,0 1 1-16,-3-1 0 0,4 8-2 0,-4-8 2 15,5-4 0-15,-4 2-2 0,5-3-3 0,-3 0-14 16,3-2-16-16,-1 2-15 0,-2-1-18 0,3-3-23 0,-6-7-20 16,7 11-21-16,2-8-34 0,-9-3-48 0,10 5-141 15,-10-5-376-15,0 0 167 0</inkml:trace>
          <inkml:trace contextRef="#ctx0" brushRef="#br0" timeOffset="33589.93">29427 574 220 0,'0'0'285'0,"0"0"-22"0,0 0-23 16,0 0-21-16,0 0-24 0,0 0-19 0,0 0-17 0,0 0-19 15,0 0-11-15,0 0-14 0,0 0-15 16,0 0-10-16,0 0-9 0,0 0-10 0,0 0-9 0,0 0-4 16,0 0-6-16,0 0-6 0,0 0-4 0,-16-4-3 15,16 4-2-15,0 0-7 0,0 0 1 0,0 0-4 16,0 0-3-16,0 0-3 0,0 0-3 0,0 0 2 16,0 0 2-16,0 0 9 0,0 0 11 0,0 0 7 15,0 0 11-15,0 0 7 0,0 0 14 0,0 0 10 16,0 0-1-16,0 0 13 0,0 0 8 0,0 0 5 15,0 0-5-15,0 0-7 0,0 0-14 0,0 0-1 16,0 0-7-16,0 0-5 0,0 0-12 0,0 0 5 16,0 0-11-16,0 0-2 0,0 0-7 0,0 0-9 15,0 0 0-15,0 0-3 0,0 0-6 0,0 0-5 16,0 0-5-16,0 0 3 0,0 0-9 0,0 0 1 16,16-24-8-16,-16 24-3 0,0 0-7 0,0 0 1 15,0 0-15-15,0 0-15 0,0 0-14 0,0 0 18 16,0 0-2-16,0 0 3 0,0 0-4 0,0 0 4 15,-10 29-6-15,10-29 8 0,-3 13 0 0,3-2 1 16,0-11-3-16,-6 17 3 0,6-6-1 0,0-11-2 16,0 18 2-16,0-7 9 0,0-11-8 0,0 20 5 15,3-13-2-15,0 4-6 0,-3-11 7 0,1 17 4 16,-1-17 0-16,5 10 1 0,-5-10-1 0,1 11 8 16,-1-11-1-16,0 0 4 0,2 10-2 0,-2-10 2 0,0 0 1 15,0 0 0-15,0 0 6 0,0 0-4 16,23-14 3-16,-23 14-12 0,11-14 8 0,-2 1-9 15,-2-1-8-15,2-1-3 0,8-2-7 0,-4-4-9 0,9-10-7 16,4 2-13-16,-1-4-14 0,2 2-2 16,3 1-10-16,3 3-17 0,1-1-2 0,2-1-7 15,0 7 1-15,1 2 5 0,-4 0 0 0,1 3 9 16,-7 6-5-16,-2 3 5 0,2-2-4 0,-8 8-4 0,1 2-14 16,-2-1-18-16,-2 1-17 0,3-4-25 0,-4 10-193 15,0-6-398-15,2 5 176 0</inkml:trace>
        </inkml:traceGroup>
      </inkml:traceGroup>
    </inkml:traceGroup>
    <inkml:traceGroup>
      <inkml:annotationXML>
        <emma:emma xmlns:emma="http://www.w3.org/2003/04/emma" version="1.0">
          <emma:interpretation id="{CE7E3A29-AE7F-474B-A90B-F71CA5455855}" emma:medium="tactile" emma:mode="ink">
            <msink:context xmlns:msink="http://schemas.microsoft.com/ink/2010/main" type="paragraph" rotatedBoundingBox="244,2062 16595,1697 16642,3817 291,4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1480AC-B9E3-42E3-BED0-6B37D442FE97}" emma:medium="tactile" emma:mode="ink">
              <msink:context xmlns:msink="http://schemas.microsoft.com/ink/2010/main" type="line" rotatedBoundingBox="244,2062 16595,1697 16642,3817 291,4182"/>
            </emma:interpretation>
          </emma:emma>
        </inkml:annotationXML>
        <inkml:traceGroup>
          <inkml:annotationXML>
            <emma:emma xmlns:emma="http://www.w3.org/2003/04/emma" version="1.0">
              <emma:interpretation id="{75F4E9FD-3548-495F-909E-42D0A5C3EC0F}" emma:medium="tactile" emma:mode="ink">
                <msink:context xmlns:msink="http://schemas.microsoft.com/ink/2010/main" type="inkWord" rotatedBoundingBox="250,2363 2215,2319 2235,3195 270,3239"/>
              </emma:interpretation>
            </emma:emma>
          </inkml:annotationXML>
          <inkml:trace contextRef="#ctx0" brushRef="#br0" timeOffset="36582.27">-305 2096 96 0,'-9'-11'222'0,"0"-1"-20"0,1 3-20 15,1-6-17-15,4 2-13 0,-1 0-11 0,-1 5-5 16,4-2-9-16,-2-1-10 0,3-3-15 0,-3 1-9 0,3-1-10 16,3-1-3-16,0 4-13 0,-2-4-5 0,5-4-9 15,0 6-5-15,4-3-6 0,-1 2-4 0,6-6-3 16,5 0-4-16,-1 2-3 0,12-6-4 15,-1 1 0-15,6-2-1 0,4 7-7 0,1-3 1 0,-1 0-5 16,2 2 3-16,2 4-2 0,-3-7-4 0,0 8 0 16,1-4 3-16,-6 1-3 0,-8 8-1 0,4 0-1 15,-4 2-1-15,-3-1 2 0,2-1-3 0,-2 3 1 16,1 1-3-16,-1 0 2 0,-7 3 1 0,0-1-6 16,0 2 2-16,-2 1-1 0,-2 1-4 0,2 4 3 15,-2 0 0-15,0 0-2 0,0 5 2 0,1-3-3 16,-3 3 1-16,0 2 1 0,0 1-2 0,2 5 3 15,-2-3 1-15,2 3-1 0,-5 4 0 0,3 2 0 16,1 1 1-16,-5 1 1 0,2 1 1 0,-3 0-1 16,-4-1-1-16,5-3 3 0,-4 15-3 0,2-14 4 15,-4 3 0-15,-1-3 0 0,2 2 4 0,-3-1 3 16,0-1 0-16,-4-3-1 0,1 2 1 0,3 0 1 16,-3-6-2-16,1 0 0 0,-2 1 2 0,2-5-3 15,-1 2-1-15,3-1-1 0,-3-7 3 0,3-7-5 16,-1 18 2-16,1-18 0 0,1 13 1 0,2-3 2 0,-3-10-4 15,5 12 3-15,1-6-2 0,-6-6 1 16,12 8-1-16,-3-6-2 0,1 2 2 0,-10-4-1 0,21 0-2 16,-9-4-2-16,3 3-6 0,-5-1-6 0,5-2-1 15,-6-2-1-15,3 1-4 0,0-4 0 0,0 2-2 16,-3-4-5-16,1-2 2 0,-1 2 1 0,0 0 7 16,-3 4-4-16,5-3 4 0,-4 1 0 0,-4 0 4 15,2 3 5-15,-5 6 0 0,6-11 4 0,-6 11 4 16,7-8-4-16,-7 8-1 0,0 0-3 0,8-10 0 15,-8 10-1-15,0 0-1 0,7-3 3 0,-7 3-5 16,0 0 5-16,0 0 2 0,16 11-1 0,-16-11 5 16,14 7-1-16,-5 0 3 0,3 1 6 0,1 1-2 15,1-2 2-15,0 2 0 0,0-3 7 0,4 1-11 16,0 0-1-16,0-1 3 0,5 0-1 0,3-1 1 16,-2 2-1-16,-5-5-1 0,6 2-2 0,-5-3 4 15,-1-1-4-15,-1 0 2 0,0-1 0 0,1-2-2 16,-2-1 1-16,2-2-3 0,-5 1-1 0,0-1 0 15,-2-1 0-15,2-3 4 0,-7 3-2 0,1 0-4 16,-2-4 1-16,1 4 1 0,-2-4-3 0,-5 11 1 16,3-18 0-16,-3 10-3 0,0 8-1 0,-3-16 0 15,3 16 0-15,-9-11-2 0,1 5 2 0,-1 1 0 0,-3 4-1 16,-1 0 1-16,13 1 1 0,-31 3-3 0,16 3-1 16,-2-2 3-16,1 3-1 0,1 0 0 0,0 1-1 15,2 5 2-15,1-3 0 0,-2 5 0 0,4-4 0 16,4 3 2-16,1-4 1 0,1 2 1 0,-1-3-1 15,5 2 1-15,3 4 4 0,-1-3 1 0,7 0 5 16,1-3-1-16,4 2 6 0,1-5 8 0,6 5-1 16,4-3 2-16,0-2-2 0,4 0-2 0,-3-1-1 15,4 1-5-15,-3-5-1 0,-2 1-11 0,-8 2-25 16,1-3-22-16,-3-1-23 0,-3 1-29 0,-12-1-25 16,22-2-30-16,-22 2-43 0,19-4-184 0,-19 4-408 15,17-10 182-15</inkml:trace>
          <inkml:trace contextRef="#ctx0" brushRef="#br0" timeOffset="35634.18">217 1824 235 0,'0'0'232'0,"0"0"-12"16,3-11-11-16,-3 11-7 0,0 0-7 15,4-7-15-15,-4 7-12 0,0 0-12 0,0 0-16 16,0 0-13-16,0 0-12 0,0 0-17 0,0 0-12 0,3-10-10 15,-3 10-9-15,0 0-6 0,0 0-7 0,0 0-2 16,0 0-4-16,5 31 2 0,-7-16 8 16,2 0-4-16,2 3-6 0,-2 4-4 0,4 0-4 15,-4 2-3-15,-3 1-4 0,3-1-4 0,0-1 3 0,3 3-3 16,0 0 0-16,-3-9-7 0,2 5-2 0,1 1 3 16,-2-6-4-16,4 6-2 0,-4-8-3 0,-1 3 0 15,6-1 0-15,-3-1-19 0,3 1-21 0,-1-2-14 16,-2-1-22-16,-1-1-21 0,1 0-22 0,0 1-27 15,-1-3-28-15,-2-11-26 0,-2 19-40 0,-2-9-161 16,-3-3-420-16,-1-3 186 0</inkml:trace>
        </inkml:traceGroup>
        <inkml:traceGroup>
          <inkml:annotationXML>
            <emma:emma xmlns:emma="http://www.w3.org/2003/04/emma" version="1.0">
              <emma:interpretation id="{A518C997-B9AD-44C2-85B2-F6BA0926925A}" emma:medium="tactile" emma:mode="ink">
                <msink:context xmlns:msink="http://schemas.microsoft.com/ink/2010/main" type="inkWord" rotatedBoundingBox="3058,2106 9130,1971 9172,3861 3101,3997"/>
              </emma:interpretation>
            </emma:emma>
          </inkml:annotationXML>
          <inkml:trace contextRef="#ctx0" brushRef="#br0" timeOffset="37664.62">2467 2425 147 0,'21'-7'158'0,"-4"3"-11"0,-1 1-14 0,9-2-7 16,2-1-8-16,2 2-1 0,11 4-12 15,5-3-3-15,-4-3-5 0,6 4-7 0,3-1-2 0,2-1-3 16,-2 2-5-16,2 1-1 0,-4-3-11 0,1 1-6 15,-10-1-7-15,-11 5-5 0,-1-3-6 0,-8 3-5 16,1 0-4-16,-6 2-7 0,0-2-1 0,-2 2-1 16,-5 0-7-16,-7-3 2 0,18 4 1 0,-10 2-3 15,-1-2 4-15,-7-4 1 0,9 7 0 0,-9-7-1 16,9 7-1-16,-5 1 0 0,-4-8 2 0,9 13-1 16,-9-13 0-16,8 7 0 0,-2 0 0 0,-6-7-4 0,13 11 0 15,-5-5 2-15,-1-2-1 0,2 3-2 16,2-5 0-16,3 2-4 0,1-1-1 0,3-2 5 15,2-1-6-15,-2 3-1 0,-1-3-2 0,1-4 1 16,0 2 0-16,-1 1-5 0,1-2 3 0,-1 0 0 16,-2-6 0-16,-1 3 2 0,-5 3 4 0,1-9-1 15,-1 1-2-15,-3 0 4 0,0-3 3 0,-1 1-5 16,-4-3 5-16,-2 6-4 0,-2-6 2 0,0 4-5 0,-3-2 0 16,-5 0 3-16,-2-1 1 0,-1 0 1 0,-1 4-4 15,-5-1-3-15,-6-1 0 0,7 8 0 0,-8-1-4 16,-1-1-1-16,-2 3 2 0,3 4-1 15,-1 0 1-15,1 5-8 0,0 1-7 0,2-1-14 0,-1 1-11 16,4 4-16-16,2-3-16 0,3 0-15 0,0 0-20 16,1 3-26-16,2 1-22 0,5-1-30 0,2 3-178 15,-1-5-385-15,8-8 172 0</inkml:trace>
          <inkml:trace contextRef="#ctx0" brushRef="#br0" timeOffset="37132.55">2951 1991 104 0,'14'-11'221'0,"4"-6"-10"0,-6 7-7 15,2-4-12-15,-1 2-19 0,-2-4-14 0,2-2-13 16,3 1-12-16,-1 0-8 0,-6 2-6 0,2-6-10 16,-4 5-6-16,1-2-12 0,2-2-11 0,-4 4-6 0,-3-1-5 15,-2 0-5-15,2 1-6 0,-6 1-4 16,2-1-8-16,-5 4-5 0,0-2-5 0,-1 2-7 15,-5 1-1-15,-2 3-5 0,1-3-4 0,-4 7-5 0,0 1 0 16,-3 2-3-16,-4 2 0 0,2 2 0 0,3 0-4 16,-4 2 1-16,4 2-3 0,-2 5-1 0,6-1-1 15,-1 0-3-15,1 7 4 0,3-2-3 0,-2 3 2 16,1 1-3-16,1 4 2 0,3 1-2 0,2 3-2 16,1-3 0-16,0 1 4 0,6 3 1 0,0 6-2 15,0 4 1-15,4-5-1 0,-1 2-1 0,3-8 1 16,1-1 1-16,1 1 2 0,-2 8 2 0,1-7 1 15,-1-3 1-15,0-1-1 0,0-2 3 0,2 2-3 16,-7 6-1-16,2-9 6 0,-3 7-2 0,2-5 3 16,-2-4 1-16,4 2 2 0,-4 4-1 0,0-3-2 15,-3-4 1-15,3-2 1 0,-1 5-2 0,2-2 1 16,-1-5-4-16,0 0 0 0,0 2 3 0,-1-2-5 16,1-3 1-16,1 3 2 0,-1 0-2 0,3 0-3 15,-3-1 1-15,0-3-16 0,-3 2-14 0,3-13-13 0,0 19-18 16,-3-9-17-16,3 3-22 0,-3-1-33 0,-1 1-27 15,-1-2-33-15,1 0-53 0,-7-1-129 16,4-3-397-16,-2-2 176 0</inkml:trace>
          <inkml:trace contextRef="#ctx0" brushRef="#br0" timeOffset="38884.71">3807 2455 170 0,'9'-6'215'0,"2"-2"-15"16,1-2-17-16,3 4-15 0,3-5-9 0,-1-3-10 15,6 1-14-15,-2-5-5 0,-1 1-3 0,-2 2-7 0,0-1-11 16,1-4-12-16,0 0-3 0,-1-2-12 15,2 2-10-15,-4-2-9 0,8-8-5 0,1-2-3 16,-1-3-9-16,0-7-7 0,-2 5 1 0,-2-5-9 16,-1 0-11-16,2-4-12 0,-2-1-8 0,-1 0-5 0,-3-2-2 15,2 1-2-15,-10 1 1 0,0 6 1 0,1-1-2 16,-4 0-1-16,-7 5 3 0,3-1-1 0,-3 0 1 16,0 12 0-16,-1-2 1 0,-5 1-2 0,2 3 4 15,-1 6-4-15,2-6 6 0,-1 8-3 0,1 3 3 16,0 2 0-16,0 2 2 0,3 2-2 0,3 7 1 15,-8-12-1-15,8 12-3 0,-7-8 1 0,7 8 3 16,0 0-2-16,-19 4-3 0,19-4 3 0,-17 14-3 16,8-5 2-16,-4 4-2 0,-2 5 4 0,-2 6 2 15,3 0 1-15,-6 9-2 0,1 1 2 0,1-1 2 16,0 7 0-16,-1 4 1 0,-4 2-2 0,5 0 3 16,-1 2-1-16,-6 17-1 0,7-15 2 0,3-1-1 15,1-5 0-15,4 2 3 0,5-4-3 0,-1 0 0 16,8-4 1-16,-1 2-1 0,10-3-1 0,-4-12 0 15,1 3-1-15,4-4 2 0,7 8 0 0,-2-8 0 16,6-9 1-16,0 5 2 0,13 0 1 0,-1-2-5 16,-6-7 5-16,0-1 3 0,1 1 4 0,-1-3-3 15,-1-4 2-15,-3 2-2 0,-1-1 1 0,3-3-1 0,-2-2 0 16,1 0 0-16,-7-6 0 0,6-1-1 0,-1 2 1 16,2-2 0-16,-2-3 0 0,-2-1-2 0,2 4-3 15,-2-7 0-15,2 3 1 0,-2-5-1 16,-1-3-1-16,3 2 0 0,4-9-10 0,1-4-11 15,1 3-4-15,-2-5-9 0,-1-3-11 0,-2-1-12 0,1-1 1 16,-3-1-11-16,0-4-2 0,-4 1 4 0,1-1 2 16,-6-4 12-16,0 1-9 0,-1 1 13 0,-5 0-4 15,1 2 5-15,-3 0 22 0,-2 4-11 0,2-4 5 16,-3 8 9-16,0-2 5 0,0 7 6 0,-3 3 3 16,3 1 10-16,-3-3-6 0,-3 7 4 0,2 4 8 15,-1 4-2-15,-1-2-1 0,3 1 1 0,-3 3-1 16,3 11-3-16,-12-15-3 0,5 8-2 0,7 7 0 15,-17-6 1-15,5 5-4 0,-4 2 7 0,0 2-1 16,-4 4 4-16,-5 1 3 0,-3 6 4 0,-4 9-3 16,-1-1 1-16,1 4 16 0,-1 4-14 0,1 2 3 15,-2 10-5-15,0-2 1 0,-5 17 4 0,0-1-2 16,2 9-2-16,7-1 0 0,8-17 0 0,-5 15-2 16,9-13 1-16,3-2-5 0,3 0 2 0,3-6-1 0,5 4-1 15,4-2-2-15,4-9-1 0,4 2 1 16,-1-7-3-16,8 3 1 0,1-9 5 0,1 0-6 15,2-2 2-15,5-6-2 0,-1 1 4 0,3-5-2 0,13-1-1 16,-3 1 2-16,6-4 6 0,-12-6-9 0,13-5-2 16,-3 4-1-16,2-4 1 0,-3 3-2 15,-10-4 0-15,3-3 1 0,-2 0-2 0,-2-2 1 16,2 0-2-16,-5 0 0 0,0-1-3 0,2 0 0 0,-3 1 5 16,-9 0-2-16,1 3-2 0,1-4 2 0,-4 5-3 15,1-1 3-15,-5 2-2 0,-3 3 1 16,-6 2-4-16,13-6 5 0,-13 6-7 0,10-4 2 0,-10 4-1 15,0 0 0-15,17 0 2 0,-17 0 1 0,12 6-1 16,-12-6 0-16,7 10 1 0,-1-7 1 0,-6-3 1 16,9 12 1-16,-3-6-4 0,2 1 2 0,-4 1 2 15,4-1 1-15,-1 0-2 0,-1 0 5 0,4-1-2 16,-2-1 5-16,4-3 3 0,3 6 2 0,-3-3-2 16,3-1 4-16,-2-4-5 0,0 1 2 0,7 0-2 15,-2-2-1-15,-2 0 0 0,2-3-2 0,-2 2 0 16,4-1-1-16,-2-5 2 0,-2 1-2 0,-3 1 0 15,-1-1-1-15,2-1 4 0,-1-6-7 0,-2 4 4 16,-2-5-6-16,-3 2 0 0,-2 0-1 0,-2-2 1 0,-2-1-3 16,-5 1 1-16,2 1 0 0,-1-3 0 0,-10 5 1 15,1-1-4-15,1-1 5 0,-2 3-1 16,-3 1 1-16,-7-1 2 0,1 5 5 0,-2-1-4 16,-5 6-2-16,2-3 1 0,4 2-1 0,-1 5-1 0,5 1 2 15,1 2-3-15,-1-2 2 0,1 3-5 0,0-4-15 16,1 7-15-16,3 1-16 0,1-2-18 15,0 0-17-15,6 4-18 0,-2-2-20 0,4 0-27 0,3-4-185 16,-2 4-363-16,5-11 162 0</inkml:trace>
          <inkml:trace contextRef="#ctx0" brushRef="#br0" timeOffset="39701.11">5836 2106 2 0,'0'0'262'0,"3"-8"-25"0,-3 8-25 0,0 0-24 15,0 0-21-15,0 0-19 0,0 0-15 0,0 0-13 16,0 0-14-16,0 0-11 0,0 0-8 0,0 0-3 16,0 31-7-16,0-31-5 0,0 17-4 0,-3-7-9 15,3-10-3-15,3 17-4 0,-3-7-5 0,3-2-4 16,-3-8-2-16,3 16-3 0,2-9 1 0,4 1-7 15,-6 2-2-15,4-7 1 0,2 3 2 0,-1-1-2 16,4-5-3-16,1 4-3 0,-13-4 0 0,25 0-4 16,-11 0-2-16,2-5 1 0,-1-1-3 0,0 0-1 15,0-2-3-15,1-2 1 0,-5-1-2 0,2 4 10 16,-1-7-14-16,1 2 0 0,-1 0 0 0,-4-2 1 0,2-1-2 16,-1 4-2-16,-3-4 2 0,-3 7 2 0,3-3 9 15,-1 1 3-15,-2 3 2 0,-3 7 2 0,6-11-2 16,-3 3-3-16,-3 8 3 0,0 0-10 0,3-13-1 15,-3 13-5-15,0 0-1 0,0 0 0 0,0 0-2 16,0 0 1-16,0 0 2 0,0 0-4 16,0 0-2-16,0 0 1 0,0 0-2 0,0 0 5 0,-6 37-6 15,6-37 4-15,0 18-1 0,0-18 0 0,0 18-3 16,0-7 5-16,3 0-2 0,-2 4 3 0,5-1-3 16,1-5 5-16,-1-2-3 0,3 1-2 0,5 1-1 15,-1-1 1-15,13-1-2 0,0-1 3 0,6-1 1 16,-2-2-3-16,1 1 1 0,9-4 0 0,-9 0 0 15,-1-1 1-15,12-7-2 0,-15 1 4 0,1 1-1 16,-5-3 1-16,-1-3-4 0,-9 1 2 0,1 0 3 16,-2-2-1-16,-2-4 0 0,-1 3 0 0,-4-3 3 15,4-1-4-15,-6 3 0 0,0-1-1 0,0 1-1 16,-3-2 3-16,0 3 0 0,0 14-1 0,-3-17-1 0,3 17-1 16,3-14-9-16,-3 14-18 0,0-11-22 0,0 11-32 15,0 0-9-15,0 0 1 0,0 0-3 16,0 0-11-16,0 0-5 0,0 0-11 0,0 0 6 15,0 0-5-15,0 0 13 0,0 0-3 0,16 25 10 16,-6-19 9-16,4 0 8 0,-2 4 6 0,-2-4 8 0,4 1 11 16,2-1 9-16,-1 1 11 0,1-2 22 15,1 1 15-15,-4-2 24 0,2-1 6 0,-2 3 18 0,1-2 9 16,-4-1 7-16,-1 1 9 0,-9-4 0 0,20 2 3 16,-14 3 1-16,-6-5 2 0,10 6 0 0,-4-2 2 15,-6-4-3-15,8 8 0 0,-6-1 1 0,-2-7 0 16,6 11-4-16,-6-11-11 0,6 10-2 0,-1-4-1 15,-5-6-8-15,3 12-1 0,-3-12-10 0,6 14 0 16,-6-8-4-16,0-6-6 0,3 14 1 0,-3-14-4 16,3 8-4-16,-3-8-2 0,4 9-4 0,-4-9-17 15,0 0-25-15,3 10-27 0,-3-10-27 0,0 0-30 16,3 8-28-16,-3-8-26 0,0 0-19 0,0 0-82 16,0 0-136-16,0 0-427 0,0 0 190 0</inkml:trace>
          <inkml:trace contextRef="#ctx0" brushRef="#br0" timeOffset="39902.53">7019 1688 62 0,'-6'-11'343'0,"3"1"-18"0,3 0-33 0,0 10-25 15,-4-18-29-15,4 18-22 0,-6-13-21 0,6 13-28 16,0-12-29-16,0 12-37 0,0 0-36 0,0 0-19 15,0 0-24-15,0 0-22 0,0 0-26 0,0 0-24 16,0 0-31-16,0 0-36 0,0 0-20 0,10 38-37 0,-10-38-142 16,-4 18-341-16,4-5 150 0</inkml:trace>
          <inkml:trace contextRef="#ctx0" brushRef="#br0" timeOffset="40619.79">7110 1954 163 0,'9'14'205'0,"-5"-8"-15"0,2 4-12 16,-3-2-11-16,8 3-17 0,-8-3-3 0,3 3-12 15,4-3-6-15,-1 4-12 0,-1 0-9 0,1-2-8 16,-3-3-12-16,1 0-9 0,-1 0-5 0,0 1-9 16,-2-2-4-16,2 1-7 0,-6-7-2 0,6 9-7 15,-6-9-4-15,8 7-5 0,-8-7-2 0,6 5-1 16,-6-5-1-16,0 0-2 0,0 0-4 0,0 0 0 15,0 0-2-15,0 0-3 0,0 0-3 0,19-10-5 16,-13 2 4-16,2-1-3 0,-2-2-10 0,1 0-2 16,2-6-4-16,1 3-10 0,2 0-6 0,2-7-5 15,-4 7 1-15,2-3 2 0,-1 3 1 0,0 0 2 0,0-1-2 16,-2 5 4-16,1-3 5 0,-4 6 3 16,5 3 4-16,-8-3 6 0,-3 7 4 0,9-11 1 15,-2 8-4-15,-7 3 0 0,0 0-3 0,6-7 1 16,-6 7 0-16,0 0-2 0,0 0-2 0,0 0-1 0,19 8 4 15,-19-8-1-15,8 12 0 0,-2-4 0 0,-3 0 2 16,0 3-1-16,4-2 1 0,2 4 3 0,2-1-2 16,-2 1 3-16,1 1-1 0,-1 0 1 0,4-2 2 15,4-3-2-15,2 6 2 0,-2-3-2 0,-2-5 2 16,1 4-4-16,3-4 2 0,-2 0 1 0,-1-1-4 16,4-2 4-16,-4-1-3 0,3-1 3 0,-5 0-1 15,2-2-4-15,1-4 0 0,-3 2 1 0,3-3-1 16,-4-1-5-16,1-1 1 0,-2 0-1 0,-2-4 1 15,4 0-1-15,-3-1 0 0,0 4 3 0,-2-3-2 16,-2 3 4-16,-1 0-4 0,-6 8 2 0,9-10-2 16,-9 10-1-16,8-5 0 0,-8 5-2 0,0 0-1 15,6-6-1-15,-6 6 4 0,0 0-3 0,0 0 0 16,0 0 3-16,0 0-1 0,0 0-1 0,10 20 2 16,-10-20 2-16,3 11-1 0,-3-11-2 0,6 13 5 0,-3-6 1 15,1 1 1-15,2-5-3 0,3 3 2 16,2 1 2-16,2-2 0 0,4 1-2 0,-2-1 2 15,7-2-3-15,2 1 2 0,4-3 2 0,-1 1-3 0,-2 1 3 16,2-6-2-16,-1 0-3 0,-7 2 2 0,3-6 1 16,-5 0-1-16,-1-3-2 0,-2-1-3 15,3 1-3-15,-9-4-5 0,1 1-4 0,-5-5-1 0,-1 0 3 16,-3 1 0-16,-3 3 0 0,-1 0 1 0,-5 2-4 16,-2-1-4-16,-3 1-4 0,0 4-8 0,-5-1-8 15,2 6-12-15,-8-3-13 0,1 6-9 16,5-1-19-16,-4 2-17 0,4 1-17 0,0 2-13 0,2 0-146 15,1 3-308-15,4-3 137 0</inkml:trace>
          <inkml:trace contextRef="#ctx0" brushRef="#br0" timeOffset="40938.4">8179 2191 137 0,'23'16'198'0,"1"-1"-13"0,-5-3-15 16,3 3-20-16,-2 0-5 0,5 4-13 0,-6-1-16 15,1 2-6-15,2 2-14 0,-5 3-4 0,9 3-11 16,-6 3-10-16,-4 4-5 0,4 0-5 0,-5-3-8 16,-2 6-5-16,-3 0-1 0,-1 1-9 0,-1 0-2 15,1-2-5-15,-6-2-2 0,4 4-2 0,-4-5-1 0,-3-9-3 16,3 3-1-16,-6-4-1 0,3-6 1 16,-4-2 6-16,-2 0 11 0,-3-1 17 0,-5-4 3 15,-2-2 3-15,-9 1 4 0,-5-3-5 0,1-4-6 16,-14-1-2-16,1-7-3 0,1 1-2 0,-4-3-6 15,-1-2-3-15,1-2-5 0,6-4-3 0,-4-2-2 16,7-3-2-16,0-2-1 0,11 4-4 0,-6-3-2 16,7 4 1-16,7-3-10 0,3 3-15 0,0-3-20 0,7 2-33 15,-2-4-23-15,3 2-37 0,9-3-59 0,0 0-67 16,6-6-160-16,1-2-434 0,1-6 192 0</inkml:trace>
        </inkml:traceGroup>
        <inkml:traceGroup>
          <inkml:annotationXML>
            <emma:emma xmlns:emma="http://www.w3.org/2003/04/emma" version="1.0">
              <emma:interpretation id="{CAE5F445-93AB-4D4C-A523-1E701AF21330}" emma:medium="tactile" emma:mode="ink">
                <msink:context xmlns:msink="http://schemas.microsoft.com/ink/2010/main" type="inkWord" rotatedBoundingBox="10119,1842 16595,1697 16642,3817 10166,3962"/>
              </emma:interpretation>
            </emma:emma>
          </inkml:annotationXML>
          <inkml:trace contextRef="#ctx0" brushRef="#br0" timeOffset="42766.91">9528 1875 85 0,'-6'11'178'0,"6"-11"-13"0,0 0-16 0,0 0-8 0,3 15-8 15,-3-15-14-15,0 0-8 0,3 13-7 0,-3-13-5 16,7 11-2-16,-4-4-5 0,6-2-2 0,-3 1-7 16,-6-6-2-16,19 6-12 0,-5 1 1 0,-1-2-4 15,7-3-9-15,-1 3-5 0,-3-3-2 0,11-2-7 16,-1 4-7-16,-1-4 1 0,2 3-6 0,-2-3-2 15,-6 0-2-15,1 0-4 0,-4 0-1 0,11-3-2 16,-9-1-1-16,1 1-4 0,-2-1 2 0,-1 2-3 16,4-3-1-16,-7-1-3 0,2 2 3 0,-5-3-4 15,4 0 1-15,1 2-3 0,-8-3 4 0,1 1-5 0,1 1-1 16,-3-3 4-16,2 2-2 0,-5-2-3 16,-3 9 0-16,5-16 1 0,-2 8-1 0,-3 8-3 15,3-15 0-15,-3 15-2 0,-9-19 4 0,4 13-3 0,-3-3 0 16,-1 3 0-16,-5-1 0 0,1 0-2 0,-7 1 1 15,1 0 1-15,-6 1 2 0,-2-1-2 0,-2 5 4 16,1-2-1-16,-2 4 2 0,2-1 6 0,-3 2 0 16,2 3-1-16,2-3 3 0,-4 4-2 0,9 4 1 15,-4-1-4-15,2 2 1 0,2 0-2 0,9-3 2 16,1 4 1-16,-2-1-3 0,7 1-1 0,-5 0 0 16,5-2-1-16,1 4-1 0,3-3 1 0,0 0-1 15,3-11 3-15,3 20-2 0,-3-10 1 0,9 1 1 16,-2-2-1-16,6 1 1 0,4-2-7 0,1-1 2 15,7 2-5-15,5-7-4 0,-3 3 1 0,3-3-2 0,-5 1-7 16,3-3-5-16,-1-3-5 0,1 1-6 16,-4-5-2-16,0-1-1 0,-3 0 1 0,-2 1-2 15,1-6 4-15,2-1 0 0,-5 4 5 0,-3-1 0 16,0-2 5-16,-1 0 1 0,-2-3 5 0,1 5 7 0,-2 0 8 16,-4 2 6-16,3-2 9 0,-4 1 7 0,0 3 6 15,-5 7 0-15,8-12-2 0,-8 12-1 16,6-9-4-16,-6 9-4 0,0 0-3 0,7-4-5 0,-7 4 0 15,0 0 0-15,0 0-3 0,0 0-3 0,0 0 5 16,0 0-6-16,0 0 1 0,12 20-1 0,-9-9 0 16,-1-4 3-16,-2-7-4 0,0 20 3 0,4-9-1 15,-2-2 0-15,7 4 0 0,-6-4 0 0,3 0 1 16,1 3 1-16,1-2 1 0,3-1-1 0,1-1 3 16,-1 1-3-16,2-3-1 0,4-1 3 15,-2 2 0-15,4-3-2 0,-1-1-1 0,7-4 2 0,-1 1-1 16,3-3 0-16,-3-2 0 0,3 0-3 0,-1-1 5 15,1-2-5-15,-1-2 2 0,1-1-1 0,-1 0-1 16,9-5-1-16,-8 1 2 0,-2-3-3 0,6-6 5 16,-1 0-3-16,0-5-4 0,0-2-2 0,1-4-12 15,2 1-10-15,-3-5 1 0,1-1 5 0,-3 2-2 16,-2 1 2-16,-2-4-3 0,-2 7 3 0,-4 1 0 16,-2-2 2-16,-4-3 5 0,-4 10 1 0,-1-6 1 15,-2 8 2-15,-4 1 2 0,2-3-1 0,-6 2 8 16,2 1-1-16,-4 1 2 0,-2 1 4 0,-1 0 4 15,-1 5-2-15,-4-3 1 0,2 2 1 0,-1-3-3 0,2 11 1 16,-6 0-2-16,5 1 3 0,-4 0-1 0,0 1-4 16,2 2 0-16,-2 5-1 0,0-2 4 0,-1 2-6 15,-1 4 3-15,-2 2-4 0,2-2-1 0,2 8 2 16,-2-1 0-16,-4 5 0 0,4 4-3 0,-1 2 1 16,1 2 3-16,0 2-2 0,4 1 3 15,5 2-2-15,-8 11 3 0,8 1 2 0,-1 2-4 0,3-1 2 16,2 5-3-16,0 0 5 0,8 0-2 0,-4 1-3 15,3 1-10-15,1-8 0 0,4 4-1 0,4-2 2 16,0-5 1-16,6-3-1 0,-8-7 2 0,4-1 0 16,3-2 0-16,3-3 2 0,-2-2 1 0,-2-2 4 15,5-4-2-15,3-1 0 0,-8-3 0 0,8 0 4 16,1-1 5-16,-5-4 6 0,7-1 0 0,0 1 2 16,1-2 5-16,-1-1-6 0,0-1-3 0,-1-2 0 0,1 0 0 15,3-3-2-15,-2 1 0 0,-2 1 0 16,-1-3-6-16,-7 4 3 0,7 0 1 0,-5 3-1 15,-5-3-2-15,1-1-1 0,0 3 0 0,-4-1-3 16,0 2 2-16,-12 0-2 0,20-3 0 0,-20 3 0 16,15 0 1-16,-15 0-2 0,12 0 2 0,-12 0-3 15,0 0 1-15,13 3-2 0,-13-3 2 0,12 0 1 16,-12 0 0-16,0 0 0 0,13 2 2 0,-13-2 0 0,0 0 0 16,11 1 2-16,-11-1 1 0,0 0-1 0,19-3 0 15,-19 3 1-15,18-3-1 0,-6 2-1 16,1-3 2-16,2-3 0 0,0 3-2 0,2-2-1 0,-1-1 1 15,0 0 0-15,-2 1 0 0,-1-2 0 0,2-2 2 16,-6-2 1-16,3 3 0 0,-1-5-2 0,-7 6 2 16,1-4-4-16,-1-2 5 0,-7 5-5 0,3 9 0 15,-6-24 1-15,-1 10-3 0,-1 4-1 0,-7 3 1 16,-3-4 0-16,-4 0-1 0,-3 4-1 0,-2-2 1 16,0 5-1-16,0 0 2 0,-3 2 0 0,3 2-1 15,1 2-1-15,0 2-3 0,-1-3-16 0,11 2-9 16,-3 2-19-16,1 3-7 0,1 0-17 0,1 0-20 15,1 3-20-15,3-2-10 0,3 1-13 0,2 0-5 16,1-1-5-16,0 4-141 0,4-6-310 0,-1 4 137 16</inkml:trace>
          <inkml:trace contextRef="#ctx0" brushRef="#br0" timeOffset="43615.97">11352 1897 72 0,'13'6'177'0,"0"-2"2"0,4-4-8 0,-7 4-7 0,7-3-9 16,-2 2-16-16,-7 1-11 0,9 0-10 15,-7 1-11-15,4-1-11 0,2 3-9 0,1 3-7 16,-4-2-5-16,0 2-5 0,1 2-8 0,1 0-4 16,0-3-6-16,-3 3-4 0,1 5-2 0,2 0-3 0,-3 4-4 15,-3 1-5-15,3-2-4 0,0 6-1 0,-2-5-4 16,1 6 0-16,0-3-6 0,-6 3 1 16,4 9-1-16,0 0-2 0,-2-10-2 0,-2 10-5 0,-2 2 3 15,1-8-4-15,-2 3 2 0,2 7-4 0,-2-1-1 16,-1-6 1-16,2 5 2 0,-1 1-3 0,-2-12 0 15,0 9 0-15,-2-1 0 0,-2-7 0 0,2-2-4 16,2 1 0-16,-4-1 7 0,1-1-6 0,-2-7 2 16,-2 8 1-16,-1-3 2 0,1-2 8 0,-4-7 3 15,2 3 6-15,1-4 3 0,-7-2-1 0,0 0 6 16,-3-4-1-16,-2 2 0 0,4-7-6 0,-14 1 4 16,6-3-6-16,-3 0-1 0,-1-1 2 0,1-2-4 15,-1-5 1-15,0 0-2 0,2-3 0 0,-2-1 2 16,1-5 9-16,2 1 2 0,1-3-1 0,4-1-6 15,0-2-2-15,5-2 0 0,0 3-5 0,3-4-2 16,0 1 0-16,4-4-3 0,4-1 0 0,3 1-13 16,6-8-10-16,3 0 0 0,5 2-8 0,2 2-7 15,3-2-2-15,3-4-3 0,4 4-3 0,8-1-3 0,2 3-7 16,3-2 0-16,4 4 2 0,3 3 0 0,-3-2 7 16,-2 0-2-16,5-1 5 0,-5 1 2 15,0 4 2-15,0 1 4 0,2-2 2 0,-6 3 1 0,1 0 0 16,-5 1 4-16,0 1 3 0,-6 3-1 0,1-9 2 15,-4 13 2-15,-3-3-3 0,1 3 4 0,-8 3 5 16,2-2 2-16,-3 2 7 0,1 2-4 0,-5 1 7 16,2-3 3-16,-5 6 6 0,4 0 4 0,-9 5-4 15,9-8 0-15,-9 8-1 0,0 0-2 0,7-9-4 16,-7 9-3-16,0 0 3 0,6-4-8 0,-6 4 3 16,0 0-3-16,0 0-1 0,0 0 1 0,0 0 0 15,0 0 3-15,0 0-1 0,-12 32-2 0,12-32 0 16,-3 16 0-16,0-7 2 0,3-9-5 0,-1 17 1 15,1-17 2-15,0 15 2 0,0-15 2 0,0 15-3 16,0-15 2-16,4 10 1 0,-4-10 0 0,6 11 4 16,-6-11 3-16,13 6-2 0,-4-2 0 0,-1-1-2 15,-8-3 6-15,27 0-8 0,-15-2 1 0,3 1 2 16,-15 1-4-16,23-4 1 0,-14-2 1 0,5 0-2 0,-1-1-3 16,-1-1-1-16,-4 1 2 0,2-2 0 0,-2-2-1 15,-3-1-4-15,1-1 2 0,-4-1-1 16,1-1 4-16,-3-2-5 0,0 3 0 0,-5-4 0 15,-1 1 3-15,1-1-3 0,-9-1-3 0,2 6-5 0,-1-3 16 16,-2 6-13-16,-2 0 0 0,1-1 5 0,-2 4-6 16,2 0 4-16,-2 0-3 0,0 3 1 15,2 1 0-15,-2 2-1 0,3 1 3 0,0 1 0 16,-2-1 3-16,2 3-4 0,1 1 0 0,0-1-7 0,-2 1-5 16,4 0-8-16,-2 4-20 0,1-1-12 0,3-1-14 15,-1 4-15-15,4-2-20 0,-1-1-22 0,2-1-15 16,6-6-20-16,-9 13-21 0,5-6-140 0,4-7-349 15,0 0 156-15</inkml:trace>
          <inkml:trace contextRef="#ctx0" brushRef="#br0" timeOffset="44143.13">12392 1802 20 0,'0'0'196'15,"14"0"-21"-15,-14 0-19 0,18 4-14 0,-18-4-12 16,13 2-9-16,-5 3-11 0,-8-5-11 0,12 10-5 16,-5-6-2-16,1 2-12 0,-3 3-2 0,3-2-3 15,-2 1-5-15,0 3-5 0,1-3-5 0,-1 0-4 16,2 1-7-16,-2 1 0 0,0-2-5 0,0-1-3 16,-2 2-1-16,-4-9 1 0,9 12-5 0,-6-6 0 15,-3-6 2-15,6 8 1 0,-6-8 13 0,5 8 14 0,-5-8 8 16,0 0 14-16,0 0 9 0,7 6-7 15,-7-6-11-15,0 0-7 0,0 0-5 0,0 0-9 16,7-28-3-16,-5 21-8 0,-2 7-3 0,1-21-3 16,4 7-7-16,-1 1-1 0,-1 1-4 0,5-3-9 0,1 2-8 15,-2 2-17-15,2-3-7 0,2 2-5 0,-1 1-10 16,2 3-5-16,3 2-4 0,-2-1 0 0,4 0 3 16,-2 1 0-16,0 2 3 0,-4 3 2 0,4-2 3 15,2 2 1-15,-17 1 4 0,22 1 2 0,-11-1 1 16,-11 0-1-16,19 7 4 0,-10-6 0 0,-2 5 2 15,4-3 1-15,-4 1 4 0,-7-4 8 0,14 9 6 16,-7-4 8-16,-1 2 7 0,2 3-1 0,2 2 9 16,-3-3 5-16,1 5 6 0,1-5-2 0,-2 2-2 15,5 1-3-15,-4 1-1 0,4-2-3 0,-5 0-1 16,4 0-3-16,-4 2-2 0,0-2-3 0,1-4 1 16,-2 3-4-16,0-3-2 0,0 0-1 0,-3 0-2 15,-3-7-1-15,10 11 0 0,-4-4-14 0,-6-7-20 16,8 6-12-16,-8-6-14 0,0 0-13 0,6 10-8 15,-6-10-9-15,0 0-20 0,0 0-40 0,0 0-53 16,0 0-57-16,0 0-150 0,0 0-431 0,6-27 191 16</inkml:trace>
          <inkml:trace contextRef="#ctx0" brushRef="#br0" timeOffset="44333.89">12983 1349 51 0,'0'0'258'16,"2"-17"-27"-16,-2 17-21 0,6-13-26 0,-6 13-20 15,10-9-12-15,-4 4-26 0,-6 5-35 16,16-1-33-16,-16 1-31 0,18-3-36 0,-18 3-20 0,26 0-57 16,-16 3-152-16,6-2-259 0,-5 1 115 0</inkml:trace>
          <inkml:trace contextRef="#ctx0" brushRef="#br0" timeOffset="44631.06">13369 1216 174 0,'0'0'194'0,"0"0"-16"0,0 0-15 0,18 18-8 16,-12-13-7-16,-3 3-12 0,3 2-3 0,3-1-5 15,-4 8-3-15,5 4 2 0,2 0-11 0,-3 0-3 16,3 2-8-16,-3 1-10 0,4 9-6 0,-1-9-2 16,3 12-5-16,-5-9-7 0,1 1-7 0,4 8-4 15,-6-10-8-15,4 6-4 0,-1 3-4 0,-3 0-6 16,-1-10-3-16,-2 2-4 0,1-2-4 0,2 1-1 16,-5 0-1-16,2-3-5 0,-1-4 1 0,1-2-12 15,-3 2-21-15,1-1-13 0,-1-3-21 0,-3 1-15 16,5-3-17-16,-7-2-19 0,2 2-7 0,0-13-43 15,-3 18-21-15,3-18-20 0,0 14-166 0,0-14-377 16,-4 6 168-16</inkml:trace>
          <inkml:trace contextRef="#ctx0" brushRef="#br0" timeOffset="45322.08">13439 1912 110 0,'0'0'212'0,"0"-16"-10"0,0 16-18 0,6-24-14 0,0 9-14 15,2 0-13-15,-1 0-14 0,5 1-6 0,2-7-17 16,-4 0-8-16,6 1-9 0,4-2-8 0,-1 4-10 16,-1-5-6-16,0 2-8 0,1 1-1 0,-1 1-5 15,3 1-6-15,5-8 1 0,-9 7-5 0,1-2-3 16,-3 0-3-16,5 2-1 0,-4 1 1 0,-1 0-4 16,-3 4-1-16,4-5-8 0,-2 6 1 0,-4-2 0 15,4-7-2-15,-5 11-2 0,1-1-1 0,0 4 0 16,2-4-2-16,0 0-1 0,0 1 1 0,-1-1-4 15,-2 2 2-15,0 2 5 0,0-3 0 0,-1 1-2 16,1 4-2-16,0-2-1 0,0 2-3 0,-1 0-1 16,-1 1 1-16,-7 5 2 0,12-6-3 0,-12 6-3 15,8-7 1-15,-8 7 4 0,6-8-7 0,-6 8-1 16,0 0-3-16,9-4 0 0,-9 4 1 0,0 0-4 16,0 0 3-16,0 0 1 0,16 8-5 0,-16-8 1 0,4 12-1 15,1-3 0-15,-1 5 2 0,-1-1 1 16,2 2 0-16,-2 6 1 0,3 0 2 0,-5-3 1 15,5 8 3-15,-3 3-2 0,-3-4 4 0,3 9-1 16,-3 4 5-16,0-11-2 0,-1-1-1 0,1 3-1 0,0 1-2 16,-5 5 1-16,5-10-1 0,0 2 2 15,-3 1 0-15,5-4-2 0,-1-1 2 0,-4-5-4 16,3-3 2-16,2 1-1 0,-2-1 4 0,0-4-6 0,0-11 3 16,4 17 0-16,-2-9 2 0,-2-8 0 0,3 14 0 15,3-7 2-15,-6-7-2 0,10 9-1 0,-10-9 2 16,12 5-3-16,-12-5 2 0,15-1-1 0,-15 1-1 15,16-7 2-15,-5 1-2 0,4-3-3 0,-3-3 1 16,1 2-3-16,-1-5 2 0,1 2-2 0,1 1 2 16,2-5-4-16,2 2 1 0,-6 3 2 0,-2-2-3 15,1 4 0-15,-2-3 1 0,0 5-1 0,-2 0 5 16,1 0 3-16,-2 3 3 0,1-2 3 0,-7 7-1 16,9-11-3-16,-9 11-1 0,6-4-4 0,-6 4 1 15,0 0-2-15,0 0 0 0,0 0-1 0,21 9 1 16,-17-2 1-16,1 4-3 0,-2-2 1 0,3 6-1 15,0 0 4-15,0 0-4 0,0 1 1 0,0 0 1 16,-3 2 0-16,3-3 0 0,1 0 0 0,-1 1-1 16,-1-1 0-16,-2-4 2 0,1 3-13 0,-1-3-24 15,1 1-26-15,-2-4-25 0,-2-8-27 0,4 14-25 16,-4-14-13-16,3 12-31 0,-3-12-15 0,0 0-197 16,6 7-423-16,-6-7 188 0</inkml:trace>
          <inkml:trace contextRef="#ctx0" brushRef="#br0" timeOffset="46004.74">14668 1720 163 0,'0'0'236'0,"11"-6"-22"0,-11 6-16 16,6-7-22-16,-6 7-17 0,0 0-19 0,0 0-11 16,0 0-9-16,0 0-12 0,18 12-9 0,-12-5-6 15,0 0-3-15,-6-7-2 0,10 18-2 0,-7-5-6 16,4 0-5-16,-2 3-9 0,-2-2 3 0,3-1-2 15,0 1 1-15,-2 0-5 0,2-1-6 0,0-2-3 16,-4-3-4-16,1 0-7 0,1 3-1 0,-4-11-5 16,6 15-4-16,-4-10-2 0,-2-5-3 0,7 13 0 15,-7-13-2-15,3 7-1 0,-3-7 1 0,0 0 0 16,0 0-4-16,9 7-1 0,-9-7-1 0,0 0-4 16,0 0 0-16,24-8 0 0,-17 2-5 0,2-1 0 15,2-4-3-15,-1 0-2 0,1-1-7 0,1-3-3 16,-2 1-5-16,3-4-2 0,1-2 4 0,4 2-6 15,-9 4 5-15,9-3 2 0,-6 0 0 0,-2 4-1 16,2 2-2-16,-6 3 1 0,4-3 8 0,-2 5-1 16,-2-1 1-16,-6 7 0 0,9-11 0 0,-5 7-3 15,-4 4-1-15,0 0 0 0,0 0 2 0,9-6-2 16,-9 6 1-16,0 0-2 0,0 0 2 0,14 15-1 0,-14-15 0 16,4 18 0-16,-1-10 1 0,-3 3-1 15,3 2 6-15,-3 2 0 0,1 0-2 0,1-2 6 16,2 0-5-16,-1 2 2 0,0-2 2 0,-1 1-2 15,-1-4 0-15,-1-10 2 0,5 18-1 0,-2-11 9 0,0 0-12 16,-3-7 3-16,3 13-1 0,-3-13 1 0,4 9 5 16,-4-9-5-16,3 10 3 0,-3-10-1 15,0 0 1-15,0 0 1 0,14 4-2 0,-14-4 1 0,0 0-2 16,18-10-2-16,-18 10 0 0,13-13 2 16,-7-2-2-16,0 6-3 0,4-5-9 0,2-3-5 15,2-1-1-15,-1-6-6 0,7 4-2 0,-7 2-1 16,5-6 6-16,-3 6-1 0,3 1 2 0,-3-1 0 0,2-2 7 15,-6 11 3-15,1-3 5 0,0 4 6 0,-5 2 3 16,4 0 3-16,-4 1 0 0,-7 5-2 0,14-6-1 16,-6 5 3-16,-8 1 0 0,0 0 2 0,21 7 10 15,-12-2-7-15,-1 1 8 0,2 4 4 0,1 4 3 16,-2-3-1-16,1 6 1 0,2 4-5 0,1 0 1 16,-2 0-1-16,2 3-2 0,-1 1-2 0,0-2-1 15,2 0 1-15,-1 0-3 0,-1 0-2 0,-2 1-17 16,-2-4-30-16,1-2-33 0,-3 0-36 0,-3-1-42 15,-3-3-53-15,4-3-57 0,-4-11-199 0,-4 13-488 16,4-13 216-16</inkml:trace>
          <inkml:trace contextRef="#ctx0" brushRef="#br0" timeOffset="47767.67">15949 1967 126 0,'0'0'169'16,"0"0"-2"-16,0 0-3 0,0 0-4 0,0 0-3 0,0 0-4 16,0 0-7-16,0 0 0 0,0 0 0 15,0 0-7-15,0 0-9 0,0 0-10 0,0 0-10 16,0 0-8-16,0 0-14 0,0 0-3 0,0 0-15 0,0 0-3 16,0 0-13-16,0 0-1 0,0 0-3 0,0 0 2 15,-10 3-11-15,10-3 1 0,-6 10 0 16,6-10-6-16,-6 7-1 0,6-7-2 0,-7 7-3 0,7-7-2 15,0 0 1-15,-6 9-6 0,6-9-3 0,0 0 5 16,-6 7-4-16,6-7 0 0,0 0 7 0,0 0 0 16,0 0 9-16,0 0 9 0,0 0 10 0,0 0 16 15,0 0 10-15,0 0 8 0,0 0 4 0,0 0-4 16,0 0 9-16,0 0 7 0,0 0-11 0,32-11-8 16,-32 11-5-16,14-11 7 0,-8 7-4 0,-6 4-10 15,12-14-2-15,-8 7-11 0,-4 7-3 0,11-7-6 16,-11 7-13-16,6-10-7 0,-6 10-37 0,0 0-51 15,9-7-62-15,-9 7-45 0,0 0-35 0,0 0-43 16,0 0-55-16,0 0-318 0,0 0-662 0,0 0 293 16</inkml:trace>
        </inkml:traceGroup>
      </inkml:traceGroup>
    </inkml:traceGroup>
    <inkml:traceGroup>
      <inkml:annotationXML>
        <emma:emma xmlns:emma="http://www.w3.org/2003/04/emma" version="1.0">
          <emma:interpretation id="{0E908086-EE4F-4550-BBDD-E0EFD287BC26}" emma:medium="tactile" emma:mode="ink">
            <msink:context xmlns:msink="http://schemas.microsoft.com/ink/2010/main" type="paragraph" rotatedBoundingBox="1208,4446 11734,4057 11804,5945 1278,6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2BDFC-563D-429F-B55C-8780FED4A9ED}" emma:medium="tactile" emma:mode="ink">
              <msink:context xmlns:msink="http://schemas.microsoft.com/ink/2010/main" type="line" rotatedBoundingBox="1208,4446 11734,4057 11804,5945 1278,6334"/>
            </emma:interpretation>
          </emma:emma>
        </inkml:annotationXML>
        <inkml:traceGroup>
          <inkml:annotationXML>
            <emma:emma xmlns:emma="http://www.w3.org/2003/04/emma" version="1.0">
              <emma:interpretation id="{2F2507BC-7026-4F24-A662-DBCBE23C16A6}" emma:medium="tactile" emma:mode="ink">
                <msink:context xmlns:msink="http://schemas.microsoft.com/ink/2010/main" type="inkWord" rotatedBoundingBox="1208,4446 7091,4229 7161,6116 1278,6334"/>
              </emma:interpretation>
            </emma:emma>
          </inkml:annotationXML>
          <inkml:trace contextRef="#ctx0" brushRef="#br0" timeOffset="53133.1">1009 4102 55 0,'0'0'175'0,"0"-10"-21"0,0 10-1 0,0 0-8 16,0 0-7-16,0-14-10 0,0 14-1 15,0 0-9-15,0 0-3 0,-3-16-9 0,3 16 0 16,0 0-2-16,-5-9-3 0,5 9-9 0,0 0-2 0,0 0-3 16,-1-13 0-16,1 13-3 0,0 0-8 15,0 0 1-15,-6-7-7 0,6 7-5 0,0 0-7 16,0 0-2-16,0 0-13 0,0 0 0 0,0 0-1 0,0 0-3 16,0 0 6-16,0 0 0 0,0 0 3 0,-15 28 6 15,9-20-7-15,-1 5 6 0,-4 4-7 0,2 1-1 16,-4-1-11-16,2 4 8 0,-4-1-4 0,3 5-1 15,-1 1 3-15,-2 0-4 0,2-4-5 0,-5 2 1 16,3 0-6-16,-3 0 1 0,5 1-7 0,-7 6 1 16,5-13-3-16,3 3-1 0,0-7 0 0,2 0-3 15,-2 7-1-15,5-7-2 0,-5-3 2 0,3 4-2 16,-2 0-3-16,5-4 1 0,0-3-2 0,-1 4-1 16,4-8 5-16,3-4-7 0,-8 12 1 0,8-12 2 15,-6 9 0-15,6-9-6 0,-6 7 6 0,6-7 0 16,0 0 2-16,0 0 1 0,0 0 7 0,0 0-14 15,0 0 3-15,0 0-5 0,0 0 3 0,0 0-6 16,21-36-1-16,-9 20 0 0,3-3-6 0,3-3-5 16,1 0-4-16,-1 1-1 0,9-9-8 0,2-3-3 15,-3 2-4-15,3-5 0 0,2 3 1 0,-3-2 2 0,4-1-2 16,-2 2 3-16,-1-1 3 0,-2 3 3 0,0-5 1 16,-5 4 1-16,4 2 3 0,-11 10 4 0,1-5 1 15,-1 4 3-15,-2 1-1 0,-1 6 4 0,2-4 6 16,-7 3 9-16,1 4 0 0,1 0 7 0,-3-1 2 15,-2 7 1-15,1-3 0 0,-1 3 3 0,-4 6-2 16,6-14 0-16,-6 14-3 0,6-7-1 0,-6 7-1 16,0 0-2-16,6-8-7 0,-6 8 0 0,0 0 3 15,0 0-4-15,0 0 2 0,0 0-1 0,13 24 2 16,-8-14 0-16,-2 5 0 0,1 0 3 0,2 8-4 0,2-3 4 16,-5 6 6-16,6-3 6 0,-5 3-8 0,7 1 0 15,-4-2 1-15,0 1-1 0,5 0-1 0,-6-1 2 16,3-1-1-16,3 0-2 0,0-2 2 0,-1-2-1 15,1 2-9-15,-1-2 10 0,-2-5-2 0,9 2 1 16,-9-1-4-16,5-5 1 0,-2 4 0 0,0-5 0 16,1 4-2-16,2-2 0 0,-2-1 0 0,4-1 6 15,-7-1-11-15,4-1 4 0,-1 1-1 0,-3-4-3 16,-1 0 2-16,0 0-5 0,-9-5 7 0,17 6 1 16,-7-5 4-16,-2 3-10 0,-8-4-7 0,10 3-4 15,-10-3-15-15,11 4-7 0,-11-4-7 0,0 0-9 16,7 4-17-16,-7-4-14 0,0 0-16 0,0 0-26 15,0 0-37-15,0 0-24 0,0 0-39 0,0 0-235 0,0 0-494 16,0 0 218-16</inkml:trace>
          <inkml:trace contextRef="#ctx0" brushRef="#br0" timeOffset="52062.92">784 4151 82 0,'7'-7'75'0,"-7"7"-4"0,0 0-4 15,0 0-13-15,6-7-8 0,-6 7-11 0,0 0-22 0,0 0-31 16,0 0-54-16,0 0-76 0,0 0 35 0</inkml:trace>
          <inkml:trace contextRef="#ctx0" brushRef="#br0" timeOffset="53448.49">994 4269 147 0,'-12'-1'224'15,"12"1"-15"-15,0 0-16 0,-12-5-21 0,12 5-14 16,0 0-14-16,0 0-13 0,0 0-10 0,0 0-3 16,0 0-4-16,0 0-4 0,0 0-3 0,0 0-4 15,31-6-8-15,-31 6-6 0,26-4-6 0,-7 0-5 16,0 3-3-16,8-2-6 0,2-3-7 0,-4 4-4 15,5 0-7-15,0-1-11 0,-1 3 2 0,3-6-9 16,-1 1-7-16,-1 1 2 0,0 1-11 0,-6-1-20 16,1 1-20-16,2-1-23 0,-9 1-26 0,1 0-4 15,-3 1-14-15,2-3-9 0,-3 0-10 0,-1 0-19 0,-1-3-11 16,1-2 0-16,-4 2-4 0,-1-4-8 16,1-3-130-16,-1 1-302 0,2 0 134 0</inkml:trace>
          <inkml:trace contextRef="#ctx0" brushRef="#br0" timeOffset="53745.04">1763 3806 45 0,'8'-15'128'0,"-1"1"-6"0,1 1 3 0,2-2-8 16,-4 2 1-16,0 1-2 0,2 3 3 0,-5-1-2 15,-3 10 2-15,10-13 0 0,-10 13-4 0,3-8-1 16,-3 8-5-16,4-10-3 0,-4 10-10 0,0 0-4 16,0 0-12-16,3-8-7 0,-3 8-12 0,0 0-2 15,0 0 2-15,0 0 8 0,0 0-7 0,0 0 0 16,9 35 3-16,-9-21 1 0,2 0 0 0,-1 7 2 15,-2 4 0-15,1 1 6 0,0 1-2 0,0 7-4 0,0 5-6 16,-2-2-1-16,4-2-8 0,-4-1 3 0,2 2 0 16,-3-8 0-16,2 8-8 0,2-9-1 0,-2 0-8 15,1 2 6-15,0-5-12 0,0-3-1 0,1 0-6 16,4-3 1-16,-5-1-1 0,0 7-6 0,1-8 3 16,4 0-10-16,-4 1-17 0,4-3-23 0,-2 1-27 15,1-1-27-15,2-2-29 0,-3 0-29 0,3 1-18 16,0-2-11-16,0-8-16 0,3 1-37 0,0 2-201 15,-9-6-457-15,24 0 203 0</inkml:trace>
          <inkml:trace contextRef="#ctx0" brushRef="#br0" timeOffset="54119.99">2203 4395 22 0,'0'0'252'0,"11"-6"-8"0,-11 6-16 0,0 0-12 15,0 0-12-15,7-4-22 0,-7 4-17 0,0 0-20 16,0 0-11-16,0 0-7 0,0 0-8 0,0 0-2 15,12 11-4-15,-12-11-12 0,8 7-6 0,-8-7-5 16,9 6-7-16,-9-6-2 0,10 10-1 0,-4-5-9 0,1-2-1 16,-7-3-3-16,20 4-7 0,-11 0-1 0,3-2-8 15,3 2 0-15,0-4-1 0,2 0-10 16,1-3-4-16,2 3 1 0,-1-1-4 0,-1-1-4 0,7-2-2 16,2 0-4-16,-7 1 1 0,-1-4-3 0,0 3-4 15,-4-2 2-15,3 2-4 0,-3 0 8 0,-1-3-7 16,-4-1-1-16,-3 2-1 0,-1-1-3 0,2-2 0 15,-5 1-1-15,-3 8-5 0,3-18 3 0,-6 11-3 16,3 7 1-16,-9-20-4 0,0 9 3 0,-3 1-3 16,-4 2-3-16,1 2 3 0,-2-1-2 0,-8-2 1 15,1 7-5-15,-3-2 5 0,0-2-3 0,-1 6 7 16,1 0-13-16,0 2-6 0,2-1-15 0,-2 6-16 16,2-4-14-16,5 1-14 0,1 1-23 0,3 4-8 0,-1-2-21 15,2 3-10-15,3-4-7 0,-1-1-12 0,5 5-7 16,1-5-7-16,1 4-8 0,6-9-27 0,-7 12-138 15,7-12-368-15,0 12 163 0</inkml:trace>
          <inkml:trace contextRef="#ctx0" brushRef="#br0" timeOffset="54566.11">2279 4424 92 0,'9'2'155'0,"-9"-2"-7"0,18 4-7 16,-9-3 5-16,2 3-1 0,-11-4 2 0,16 2-1 16,-16-2-6-16,16 1-10 0,-16-1-7 0,15 4-7 15,-7-2-10-15,1 2-8 0,0-1-6 0,0 1 1 0,1 2-5 16,1-1-9-16,-1 1-3 0,0-1-8 15,2 6-4-15,2 0-3 0,-1-2-2 0,-1 5-6 16,0 1 0-16,-3-2-6 0,4 9-2 0,-1-6-2 16,2 2-3-16,-2-2 0 0,1 4 4 0,-2-1-5 15,-1 5 0-15,-1 0 0 0,1-2 0 0,-1 3-2 16,-1-4 0-16,2 5 1 0,-1-5-10 0,0 5 7 0,-1 1-1 16,-2-2-5-16,-2 1 1 0,1 2-4 0,-1-2 6 15,-1 2-7-15,1-4 5 0,-7 6-7 0,2 4 2 16,-1-4-6-16,-3-3 1 0,-1-1 0 0,-2-2 3 15,-1 0-9-15,-1 1 1 0,-5-4 1 0,-2 1 0 16,2-3-2-16,1-4 3 0,-4-1-11 0,-5 3 5 16,-1-6-1-16,-1 1 1 0,-2 0-1 0,3-5 1 15,-2 0-4-15,-3-3 4 0,2-2-4 0,-1-2 0 16,1 0-2-16,-1-1 1 0,1 0 0 0,-3-3 3 16,3-5 1-16,2 0 4 0,3-1 3 0,2 2 4 0,-1-4 3 15,2-4-1-15,4 3 1 0,3 0-2 0,-3-7-3 16,5-2 8-16,1 1-12 0,3-4-7 15,3-2 7-15,3 2-6 0,0-3-8 0,6 0-23 0,3 1-13 16,4-7-14-16,2 2-17 0,0 7-17 16,3-6-34-16,4 2-24 0,-4 7-22 0,2 0-25 15,5-6-29-15,-4 8-270 0,-2 0-529 0,8-7 234 0</inkml:trace>
          <inkml:trace contextRef="#ctx0" brushRef="#br0" timeOffset="55051.03">2883 4371 156 0,'6'-7'232'0,"-6"7"-6"0,5-7-16 0,-5 7-18 16,0 0-15-16,9-5-19 0,-9 5-17 0,0 0-11 15,0 0-20-15,0 0-7 0,0 0-3 0,0 0-5 16,0 0-7-16,0 0 3 0,0 0-8 16,3 26-3-16,-3-26-9 0,1 11-4 0,-1-11-8 0,0 14-3 15,3-4-1-15,-3-10-6 0,8 13-5 0,-7-8 0 16,-1-5-9-16,8 13 1 0,-4-8-1 16,2 1-2-16,-6-6-4 0,17 11-2 0,-7-9-1 0,-1-1-4 15,3-1 0-15,3-1 2 0,3 1-9 0,-3-6 5 16,1 5-6-16,-1-3-3 0,0-4-1 0,-2 3 2 15,4-1-2-15,-4-2-1 0,0 2 2 0,-4-4 0 16,3 3-4-16,0-4 1 0,-4 4-4 0,-2 0 0 16,0-8 1-16,-2 9-2 0,-1-5 3 0,-3 11-3 15,3-17 1-15,-3 7 1 0,0 10-1 0,-6-18 2 0,3 8 0 16,-4 3 9-16,-5-4-3 0,0 1 9 0,0 1 1 16,3 0 4-16,-6 2 0 0,3 0 1 15,-3 0 1-15,-1 5-6 0,2-3-3 0,-1 1 1 0,1 2-2 16,-3 1-2-16,2 1-4 0,15 0 3 0,-27 1-4 15,14 1 0-15,1 2-5 0,0 1-3 16,-1 1-13-16,4-3-14 0,1 4-15 0,1 0-22 0,-2 1-20 16,1-2-20-16,5 5-29 0,-7-1-27 0,8 1-22 15,2-11-39-15,-1 15-220 0,1-15-474 0,7 12 210 16</inkml:trace>
          <inkml:trace contextRef="#ctx0" brushRef="#br0" timeOffset="55636.61">3279 4361 166 0,'0'0'278'15,"10"-7"-14"-15,-10 7-21 0,9-4-22 0,-9 4-22 0,13-3-20 16,-13 3-18-16,14-1-7 0,-14 1-16 0,13 0-13 16,-13 0-11-16,17 1-14 0,-10 4-7 0,-7-5-6 15,15 2-11-15,-7 5-8 0,0-3-5 0,-8-4-7 16,14 10-5-16,-11-2-2 0,4-2-6 0,-1 1-5 15,0 1 0-15,0 1-2 0,2-2-3 16,-2 3 2-16,-2 1-7 0,1-6 0 0,-1 6-4 0,-4-11-3 16,8 15-2-16,-4-11-1 0,-4-4-3 0,6 11 1 15,-6-11-2-15,0 0 5 0,4 12 6 0,-4-12 9 16,0 0 6-16,5 8 12 0,-5-8 10 0,0 0 2 16,0 0 13-16,0 0-8 0,0 0 1 0,0 0-15 15,0 0-5-15,0 0 9 0,13-24-14 0,-11 14-6 0,4 3-4 16,0-8-2-16,0 2 4 0,1-1-5 0,-1-1-8 15,3 5 1-15,3-6-8 0,0 0-13 16,1 2-11-16,2-3-11 0,5 0-17 0,-4 3-16 0,2 3-10 16,0-2-6-16,3 1-7 0,-5 2-5 0,1 7-4 15,-3-5 0-15,6 5-5 0,-2-3 1 0,-3 6 3 16,1-2 4-16,-2 2 4 0,-14 0 12 0,20 0 6 16,-8-2 6-16,-12 2 5 0,18 0 12 0,-18 0 7 15,18 0 13-15,-18 0 21 0,15 3 9 0,-15-3 6 16,13 0 9-16,-13 0 3 0,12 0 5 0,-12 0 6 15,0 0 4-15,14 4 1 0,-7 0 0 0,-7-4 8 16,11 10 9-16,-5-3-5 0,-3-2 8 0,3 3-6 16,-2 0-1-16,-1 2-2 0,3 1-6 0,-6-11 4 15,5 14-2-15,-2-3-1 0,1-1-14 0,-1 2 6 16,3 0-5-16,-3-3-5 0,0 2-7 0,0 0-1 16,0-3 0-16,-3-8 2 0,6 21-14 0,-5-14 4 0,2 4 2 15,-3-11-10-15,2 13-34 0,-2-13-14 16,3 11-17-16,-3-11-22 0,0 11-16 0,0-11-26 0,0 13-29 15,0-13-33-15,0 0-42 0,0 0-47 0,-9 10-257 16,9-10-568-16,0 0 252 0</inkml:trace>
          <inkml:trace contextRef="#ctx0" brushRef="#br0" timeOffset="55812.45">4002 3959 156 0,'6'-16'224'0,"-2"1"-25"16,2 1-17-16,3-3-20 0,-1 4-20 0,4-1-33 0,1 2-33 15,-1 2-43-15,1-1-32 0,2-3-44 16,2 2-78-16,-7 2-66 0,7-2-202 0,-4 0 89 16</inkml:trace>
          <inkml:trace contextRef="#ctx0" brushRef="#br0" timeOffset="56888.9">4373 4295 55 0,'-4'-7'311'16,"-2"-1"-16"-16,6 8-10 0,-12-11-24 0,12 11-24 0,-5-12-22 16,4 3-21-16,1 9-12 0,-2-16-20 15,2 16-17-15,6-17-15 0,-3 8-15 0,2 0-5 16,4-4-17-16,1 2-11 0,-1-3-4 0,5-1-10 0,4-2-4 16,-5 1-10-16,6 0-2 0,1-4-8 0,-1-2-5 15,-1 0 0-15,10-5-7 0,-1 0-1 0,2 2-6 16,-1-4-2-16,2 1-1 0,1-1-7 0,-3 1 1 15,5-2-2-15,-3-1-5 0,-5 1-3 0,-7 6-1 16,6-6 1-16,-7 8-2 0,-3 0 0 0,1 0 2 16,-3 2-1-16,-1 2 1 0,-2 2-6 0,-2 1 5 15,1 4 0-15,1 1-7 0,-6-1 10 0,1 2-2 16,-1-2-3-16,-3 11 1 0,6-13 3 0,0 5-2 16,-6 8 0-16,0 0-2 0,1-10-1 0,-1 10-3 15,0 0 2-15,5-8-5 0,-5 8 2 0,0 0-1 16,0 0-4-16,0 0 4 0,0 0-1 0,0 0-2 15,-19 28 7-15,13-18-5 0,0 4 0 0,-2-3 0 0,2 6 3 16,-1 8-3-16,-1-1 2 0,4 1-4 0,-5 5 3 16,-2 6 3-16,4 1 1 0,-1 5 0 15,1-2-1-15,0-3 3 0,1 1 0 0,-5 2 0 0,8-4 1 16,-1-8-5-16,2-2 6 0,2 1-10 0,-4-1 5 16,4-1 3-16,0-1 5 0,0 0-6 0,0-2 3 15,4-6-3-15,-4 2 0 0,0 0 0 0,5-3 2 16,-2-4-1-16,-2 1 1 0,4-2-9 0,1-1 11 15,-3-1-5-15,3 0 2 0,1-1 1 0,-3 0 1 16,-4-7 0-16,15 7-3 0,-9-2 4 0,5-4 1 16,-11-1-1-16,19 0 3 0,-19 0-7 0,20-6-2 15,-11 6-1-15,4-7 4 0,0-2-1 0,1 0 0 16,-2 3 0-16,4-5-4 0,-5-3-1 0,0 2 0 0,3 1-1 16,-4 0 4-16,2-1-2 0,-1 2 2 0,-1 0-2 15,2 0 8-15,-7 2 0 0,2-2 8 0,0 4 2 16,-7 6 2-16,9-11 5 0,-3 4 1 0,-6 7-15 15,8-8 10-15,-8 8 1 0,13-6-5 0,-13 6 4 16,9-4-2-16,-9 4-3 0,0 0 3 0,0 0-8 16,21 7 1-16,-12-4 2 0,-9-3-1 0,12 11-9 15,-5-3 10-15,-2 1-7 0,1-1 0 0,-3 1 0 16,6 3-3-16,-6 1 5 0,3-6-2 0,1 7 0 16,-1-1-1-16,0-2 0 0,2 0 5 0,-7-2-9 15,4 0 17-15,-2 1-20 0,1 0-21 0,-4-10-33 16,3 14-20-16,3-6-30 0,-6-8-21 0,0 11-26 15,0-11-21-15,3 10-32 0,-3-10-7 0,0 0-38 16,0 0-180-16,0 0-467 0,0 0 206 0</inkml:trace>
          <inkml:trace contextRef="#ctx0" brushRef="#br0" timeOffset="56127.03">4418 3451 241 0,'0'0'231'0,"0"0"-28"0,0 0-13 0,0 0-12 15,0 0-8-15,0 0-7 0,0 0-4 0,6 38-5 0,-2-23-9 16,-1 1-6-16,3 8-1 0,-4-2-8 15,4 1-6-15,-2 2-9 0,-1 3-2 0,3 0-9 16,2 7-5-16,-2-6-4 0,0 8 3 0,0 0 6 16,1 3 2-16,1-7-4 0,-1 2-8 0,-1 1-9 0,-2-8-5 15,2-1-10-15,-3-1-8 0,2 2 0 0,-1 2-6 16,-1-8-5-16,2 3-9 0,-1-1-8 0,-1-1 1 16,-1-1-4-16,2-3-8 0,-4-3-23 0,2 1-16 15,-4 0-29-15,2 2-9 0,2-3-20 0,-1 2-28 16,-2-5-27-16,1 2-23 0,1-1-28 0,-1-3-25 15,0-11-45-15,0 13-221 0,0-13-508 0,3 8 225 16</inkml:trace>
          <inkml:trace contextRef="#ctx0" brushRef="#br0" timeOffset="57523.96">5447 4133 22 0,'0'0'258'15,"6"-13"-1"-15,-1 6 0 0,-5 7-6 0,6-13-9 16,-6 13-19-16,5-9-18 0,-5 9-11 0,8-9-23 15,-8 9-13-15,0 0-17 0,0 0-23 0,6-5-8 16,-6 5-10-16,0 0-11 0,0 0-10 0,0 0-5 16,9 18-11-16,-9-18-6 0,4 14-2 0,-1-4-4 15,3-2-6-15,-4 3 1 0,1 0-6 0,-2 1-1 16,1 2-5-16,4 2 5 0,-3-7-3 0,0 2 0 16,-3 4-6-16,4-6-1 0,-2 2-3 0,-2-11-4 15,3 17 2-15,-3-6-2 0,0-11-2 0,4 15-1 16,-4-9-4-16,0-6 2 0,0 0-2 0,5 15-4 15,-5-15-1-15,1 8 4 0,-1-8 0 0,0 0-1 16,0 0-3-16,0 0-3 0,16-3 3 0,-16 3-5 16,14-10-2-16,-5 5 0 0,1-4-11 0,1-2-7 0,1-1 2 15,-2 1 1-15,6-8 0 0,-2 7 1 0,1-3-1 16,-3-3 2-16,1 4 1 0,-2 3 2 0,-1-3 3 16,2 1-1-16,-6 2 8 0,1 3 8 0,-4-1 3 15,3 3 6-15,0-1 0 0,-6 7-3 0,8-8-1 16,-8 8 1-16,7-7-3 0,-7 7-3 0,0 0-8 15,0 0 3-15,0 0 6 0,0 0-10 0,0 0 3 16,0 0 3-16,15 17-7 0,-13-8 3 0,-2-9-3 16,1 16-1-16,-2-2 0 0,1-2 0 0,0 0 4 15,0 2 4-15,1-3 7 0,-1-1-8 0,2 1 2 0,-2-11-2 16,3 21 0-16,0-14 1 0,-3-7-3 16,0 18 2-16,3-12-2 0,-3-6 4 0,3 11-1 0,-3-11-3 15,4 10-4-15,-4-10 14 0,9 10-2 0,-9-10 9 16,12 1-14-16,-12-1-4 0,19-4-3 0,-19 4 9 15,24-7-1-15,-4-1-2 0,-4 0-10 0,6-3 9 16,4-4-5-16,-4 1 4 0,11-7 0 0,-6 7-2 16,6-4 0-16,-5 2-2 0,-6 1-1 0,1 1 2 15,-1 3-5-15,-1-6 3 0,-8 11 2 0,-4 2 0 16,2 1-4-16,-2-1 9 0,-9 4-7 0,13-5-5 16,-13 5 7-16,13 2-3 0,-13-2 2 0,12 9-1 15,-4-4 3-15,1 5 0 0,-3 3-4 0,4-1 7 16,-1 1-3-16,2 11 0 0,2-6-6 0,2 6-2 15,-2-2-25-15,1-1-22 0,1 2-36 0,1 1-41 16,5 7-39-16,-3-8-55 0,-2 1-71 0,4-6-230 0,-1 1-567 16,-6 3 251-16</inkml:trace>
        </inkml:traceGroup>
        <inkml:traceGroup>
          <inkml:annotationXML>
            <emma:emma xmlns:emma="http://www.w3.org/2003/04/emma" version="1.0">
              <emma:interpretation id="{C7AF50EE-E6E3-437B-BE6A-BD6F519E7E21}" emma:medium="tactile" emma:mode="ink">
                <msink:context xmlns:msink="http://schemas.microsoft.com/ink/2010/main" type="inkWord" rotatedBoundingBox="7670,4329 11738,4178 11779,5278 7710,5429"/>
              </emma:interpretation>
            </emma:emma>
          </inkml:annotationXML>
          <inkml:trace contextRef="#ctx0" brushRef="#br0" timeOffset="58866.82">7220 3617 129 0,'-16'-17'282'0,"-3"0"-21"0,5 6-13 0,-1-3-14 16,5 4-20-16,-4-1-22 0,5 0-17 0,-1 5-17 15,4-1-19-15,-1 0-14 0,-2 3-8 0,9 4-13 16,-11-9-10-16,11 9-13 0,-9-8-7 0,9 8-8 16,-9-4-9-16,9 4-3 0,0 0-6 0,-10-6-5 15,10 6-4-15,0 0-4 0,0 0-3 0,0 0-6 16,0 0-3-16,0 0-2 0,0 0-4 0,0 0-4 16,0 0 2-16,0 0-3 0,0 0 2 0,0 0-3 15,0 0 0-15,0 0-5 0,0 0 4 0,39 13-3 16,-14-9 1-16,14 6 0 0,1-3-3 0,5 7 1 15,-1-6-3-15,6 7 3 0,-3-4-2 0,9 0 0 16,-7 2-1-16,3-4-3 0,-3 5 4 0,2-1-2 0,-2 1 4 16,-7 0-7-16,3 0 6 0,-5 0-6 15,2 0 3-15,-11-8 1 0,-4 2 0 0,1 4-4 0,-1-3 0 16,-2 3 1-16,-8-3 0 0,-1-3 0 0,1 2 2 16,-4 0-3-16,2 2 0 0,-8-5-4 0,-1 3 7 15,3-5-2-15,-4 3-3 0,1 3 1 0,-6-9 4 16,7 11-5-16,-7-4 2 0,0-7 2 0,-4 17 2 15,4-17-3-15,-3 13 4 0,-3-5-5 16,-2 0 2-16,-7 1 2 0,2-3 1 0,-3 1 1 0,-4 1 4 16,-5-4 3-16,-2 2 0 0,-1-1 0 0,-2-4 3 15,2 0-5-15,-5 5 1 0,3-6 0 0,-1 2-1 16,-2-2-1-16,6 2 0 0,-1-2-4 0,1 1 6 16,1 2-4-16,7-3-8 0,0 3-13 0,-1-2-10 15,1 3-26-15,5-1-20 0,5 1-26 0,-4 2-27 16,3-4-33-16,1 2-30 0,9-4-39 0,-14 9-186 15,14-9-444-15,-6 7 196 0</inkml:trace>
          <inkml:trace contextRef="#ctx0" brushRef="#br0" timeOffset="58331.28">7450 3775 34 0,'0'0'279'0,"0"0"-12"15,6-10-20-15,-6 10-20 0,0 0-23 0,0 0-19 16,0 0-6-16,0 0-11 0,13 15-5 0,-13-15-8 16,8 22-3-16,-2-5-8 0,-3-3-2 0,3 4-8 0,-2 10-8 15,2-3-8-15,3 2-7 0,-4 0 4 16,1 2-10-16,0-1-6 0,1 4-8 0,-1-4-15 15,-3-3 0-15,0-1-8 0,1 1-8 0,-1-2-1 0,0-5-8 16,0-1-3-16,0 2-4 0,-3-3-4 0,0 0-1 16,3 0-8-16,-3-2-25 0,0-1-10 15,3-4-27-15,-3-9-16 0,-3 19-19 0,3-19-25 0,0 11-21 16,0-11-19-16,0 0-26 0,-3 13-32 0,3-13-36 16,0 0-61-16,0 0-165 0,0 0-488 15,0 0 215-15</inkml:trace>
          <inkml:trace contextRef="#ctx0" brushRef="#br0" timeOffset="60036.85">7991 4180 40 0,'0'0'189'0,"11"5"-13"15,-5 0-13-15,-6-5-12 0,13 6-8 0,-7-2-6 16,5-1-10-16,-11-3-7 0,15 8-5 0,-8-4-4 0,5-2-7 16,-5 2-5-16,8 0-6 0,-1-2-3 15,-1 3-5-15,4-5-3 0,-1 0-4 0,-3 0-8 16,5 0-1-16,-4 3-6 0,2-6-2 0,-2 3-4 15,2 0 0-15,0-4-6 0,-1 1-6 0,2-1-3 16,-4 0-2-16,6 2-8 0,-5-3-2 0,-2 1-5 16,-2-2 0-16,4 1 1 0,-2-4-4 0,-2 2-4 0,5 0-2 15,-11 3 2-15,5-5-5 0,-3 1-5 0,-4-1 6 16,-2 9-7-16,6-16 4 0,0 9-5 0,-6 7 1 16,0-17-1-16,0 17-2 0,-3-11-3 0,3 11 0 15,-9-13-1-15,1 6 0 0,-1 3 2 0,9 4-2 16,-19-6-1-16,9 5 2 0,-7-2-1 0,5-4 2 15,-7 6-4-15,5-1 2 0,1 1 0 0,-3-5 0 16,16 6-3-16,-29 3 3 0,13-3 0 0,2 3 2 16,3-2-3-16,-3 1 6 0,1-1-2 0,-1 2 0 15,-1 2-1-15,5-2 0 0,-3 1-2 0,4 2 4 16,3 1-5-16,-5-3 5 0,2 5-3 0,2-4 3 16,-2 1-3-16,4 3 2 0,-1 0-3 0,6-9 1 15,-10 13 0-15,7-4 3 0,3-9-5 0,-3 13 2 16,3-13 1-16,3 13 1 0,-3-13-2 0,7 15 3 15,-1-12-2-15,2 4 1 0,-2-3-1 0,3 2 4 16,4-2-3-16,4 3 0 0,-4-4 1 0,5 1 2 0,0-3-7 16,0 2 5-16,1-2-4 0,-1-2 2 0,-3-2-1 15,1 2 2-15,-2-3-2 0,5 1 3 0,-5-1-1 16,0-2-1-16,0 2-1 0,-1-1 3 0,-4-6-1 16,5 2 5-16,-5-1-5 0,-2 4 1 0,3-5-1 15,-4 4 9-15,-3-3 4 0,3 2 4 0,2 2 10 16,-5-4 5-16,-3 10 1 0,9-11 8 0,-9 11 1 15,6-7-2-15,-6 7-3 0,1-9-1 0,-1 9-8 16,0 0-1-16,6-9-8 0,-6 9-6 0,0 0 0 16,0 0-1-16,0 0-4 0,0 0-3 0,0 0 2 0,0 0-4 15,0 0 0-15,0 0-2 0,6 28 1 0,-6-28 1 16,0 14-3-16,0-14 2 0,3 17-2 0,-1-10 5 16,1 0-3-16,-3-7 4 0,12 15-4 0,-8-9-1 15,5-2 3-15,-2 0-8 0,2 3-7 0,2-3-1 16,1-2-7-16,4 3-5 0,-2-3-2 0,2 0-2 15,-1-1 3-15,4-4 1 0,-5 3 1 0,5-3 4 16,-5-2 2-16,2 0 0 0,0 0 1 0,-2-2 3 16,-2 1 3-16,1-1 0 0,2 0 2 0,-5 1 4 15,1-2 11-15,-2 1 8 0,1 0 8 0,-1 0 8 16,-1 3-3-16,-8 4 9 0,9-9-1 0,-9 9-2 16,9-5-4-16,-9 5-2 0,0 0-4 0,7-4-8 0,-7 4-2 15,0 0-6-15,0 0 4 0,0 0-4 0,0 0 1 16,0 0 0-16,13 11-9 0,-13-11 4 15,3 11-2-15,0-1 0 0,-3-10-2 0,0 15 0 0,0-5 3 16,0-10 1-16,0 14-1 0,6-4-6 0,-4-2 3 16,-2-8-2-16,4 16 7 0,-4-16-3 15,2 14-2-15,-2-14 1 0,0 11-2 0,0-11 1 0,6 7 0 16,-6-7 0-16,7 7 2 0,-7-7 2 0,9 3 3 16,-9-3-1-16,0 0-7 0,20-1 4 0,-20 1 5 15,16-5-14-15,-4-1 14 0,-5 1-8 0,8-5 4 16,-1 2-6-16,-1-2 2 0,4 0 3 15,2-5-9-15,-3 1-7 0,-1 2-1 0,5-4 5 0,1-1-3 16,-5 3-5-16,3-1 5 0,1-1 3 0,-2 5-4 16,-5 4 4-16,3-3-2 0,-2 1 7 0,-7 4-6 15,-1 2 3-15,6 0 7 0,-12 3-9 0,14-7-1 16,-14 7 5-16,13 0-4 0,-13 0 2 0,14 6-4 16,-6-3 4-16,-2 2 6 0,0 3-4 0,-1 1 4 15,5 4 2-15,-4-1 6 0,0 1-6 0,3 4 2 0,-1-3-1 16,1 3 1-16,-2 1-1 0,2 0-2 15,-5 3 6-15,-1-7-15 0,3 6-24 0,-3-5-24 16,2 9-25-16,-2-3-27 0,-3-3-29 0,-3-2-38 0,1 3-44 16,-1-6-26-16,0 4-235 0,0-10-518 15,3 9 230-15</inkml:trace>
          <inkml:trace contextRef="#ctx0" brushRef="#br0" timeOffset="63567.96">9960 3718 21 0,'5'-7'186'0,"-5"7"-17"16,0 0-16-16,7-8-7 0,-7 8-4 0,12-9-7 15,-12 9-5-15,0 0-8 0,7-3-3 0,-7 3-6 16,0 0 1-16,0 0-7 0,6-10-2 0,-6 10-3 16,0 0-2-16,0 0-6 0,0 0 6 0,8-10-6 15,-8 10 2-15,0 0-4 0,0 0-3 0,0 0-8 16,0 0-5-16,0 0-7 0,0 0-9 0,0 0-5 15,0 0-7-15,0 0-3 0,0 0-1 0,0 0-3 16,0 0-1-16,0 0-3 0,-33 23 6 0,26-9 4 16,-7 0-2-16,2-1-4 0,-1 1-3 0,1 1 2 15,-5 3-3-15,5 6 1 0,1-3-3 0,-1 2-5 0,3-1 1 16,1 3-6-16,2 1-2 0,3-3 0 0,-1 1 2 16,5 2-5-16,2-2 3 0,-1 2-1 0,2-3 0 15,-1 0-8-15,8-2 1 0,-8 0-2 0,7 4-1 16,-5-9 2-16,2 0-5 0,-1-1 0 15,1 0-1-15,-1-4 1 0,0 3-2 0,0-1-1 0,-1-4 4 16,-2 0-9-16,1 5 7 0,1-5-2 0,-2-4-13 16,-3-5-20-16,4 15-14 0,-4-15-14 0,3 16-19 15,0-12-21-15,-3-4-16 0,3 12-22 0,2-4-22 16,-5-8-21-16,6 7-37 0,-6-7-252 0,16 4-503 16,-16-4 222-16</inkml:trace>
          <inkml:trace contextRef="#ctx0" brushRef="#br0" timeOffset="64509.37">10211 4005 17 0,'0'0'251'0,"0"0"-10"15,0 0-8-15,0 0-12 0,0 0-5 0,0 0-16 16,0 0-5-16,0 0-13 0,0 0-15 0,0 0-13 15,0 0-18-15,0 0-13 0,0 0-10 0,0 0-9 16,0 0 3-16,0 0 3 0,0 0-6 0,0 0-5 16,0 0-6-16,0 0 2 0,0 0-7 0,10 41 2 15,-7-34-11-15,1 1 0 0,-1 0-3 0,0 3-7 0,0 0-3 16,2-2-4-16,1 0-2 0,-3 1-9 0,0-2 1 16,1 2-5-16,-1-3-3 0,0 3-5 0,-3-10-7 15,6 14 0-15,0-7-3 0,-1 3-3 0,-5-10-7 16,3 15-1-16,-3-15-2 0,4 10 3 0,-4-10-4 15,2 11 3-15,-2-11-6 0,0 7 2 0,0-7 1 16,0 0-2-16,6 10-4 0,-6-10 0 0,0 0 2 16,0 0 0-16,0 0-6 0,0 0 3 0,4 10-1 15,-4-10-5-15,0 0 5 0,0 0-4 0,0 0 0 16,0 0 2-16,0 0-9 0,0 0-9 0,0 0 10 16,8-31-13-16,-8 31-5 0,4-14 0 0,0 6 0 15,1-7-11-15,-4 7 5 0,5-5 1 0,0-2-2 0,2 2-1 16,-5 1 3-16,0-1 4 0,4-1-1 15,-1 2-1-15,0-1 4 0,0 6 0 0,2-6 7 16,-2 1 4-16,-2 2-2 0,-1-3 2 0,6 2-7 0,-5 3 9 16,-1-2-3-16,3 1 4 0,0 0-5 0,0 2 6 15,2 1-3-15,-2-3 2 0,-2 0 3 0,4 1-2 16,-1-1-2-16,-7 9 2 0,9-10-1 0,-1 0 5 16,-2 5 1-16,-6 5-7 0,13-11 3 0,-7 9 2 15,-6 2 2-15,7-10-3 0,-1 3 3 0,-6 7 1 16,11-7-2-16,-11 7 2 0,6-11-1 0,-6 11-4 15,13-3 2-15,-13 3 0 0,6-4 0 0,-6 4 3 16,0 0-3-16,11-6 0 0,-11 6 2 0,0 0 3 16,0 0-8-16,11-4 3 0,-11 4 1 0,0 0-3 15,0 0 2-15,0 0-1 0,0 0 1 0,12 12-2 16,-12-12 0-16,3 12 1 0,-3-12 7 0,5 14-7 16,-5-14 7-16,1 16-1 0,-1-16 5 0,-1 19 9 0,2-7 0 15,-1-1 0-15,0-11-3 0,-1 23 3 0,1-10 11 16,-5 4-3-16,4-4 6 0,1 5 1 0,-5-3 1 15,4 1-9-15,-1-1 11 0,-2-1 8 0,0 1-10 16,2 3-2-16,1-5-5 0,-1 1 5 0,1 1-6 16,1-3-3-16,-3 2 0 0,6-2-4 0,-2 1 4 15,-1-13-5-15,-1 18 1 0,1-8 10 0,0-10-17 16,1 11 4-16,-1-11-2 0,3 16-2 0,-3-16 3 16,2 11-2-16,-2-11 0 0,7 9-10 0,-4-3 3 15,-3-6-3-15,0 0-12 0,7 7-20 0,-7-7-20 16,8 7-23-16,-8-7-25 0,0 0-27 0,10 6-34 15,-10-6-52-15,0 0-42 0,12 0-83 0,-12 0-205 16,14-10-587-16,-14 10 260 0</inkml:trace>
          <inkml:trace contextRef="#ctx0" brushRef="#br0" timeOffset="65514.85">10912 3661 8 0,'0'0'186'16,"0"0"-7"-16,0 0-7 0,0 0-6 0,-3-12-3 16,3 12-5-16,0 0-8 0,0 0-6 0,0 0-7 15,0 0-2-15,-5-10-13 0,5 10-7 0,0 0-4 16,0 0-6-16,0 0-8 0,0 0-8 0,0 0-6 0,0 0-4 15,0 0-3-15,0 0-6 0,0 0-9 16,0 0-8-16,0 0-4 0,0 0-9 0,0 0-5 16,0 0 2-16,0 0-3 0,0 0-6 0,0 0 2 0,0 0 2 15,0 0 5-15,11 30 0 0,-6-19 0 0,1 0-1 16,5 2-2-16,-2 1 4 0,3 1 3 0,-3-1 1 16,4 5-4-16,1 3 5 0,-1-2 0 0,3 0-3 15,-5 2 0-15,5-3 1 0,-2 2-2 0,-4 1-5 16,2 0-1-16,0 2 2 0,-3-1 1 0,-2-3-2 15,-1 1-3-15,3 3 0 0,-6-3-1 0,2-6-1 16,1 5-1-16,-5-2 0 0,2-1-10 0,0-1 4 16,-1-1 15-16,-2 0-8 0,0-2 0 0,0 1-4 15,0-2 7-15,-2 1-2 0,-1-2 2 0,3-11 5 16,-3 17 2-16,2-4 18 0,-4-5-12 0,4 3 2 16,1-11 10-16,-8 15 16 0,2-6-9 0,-3 1 10 15,2-3-5-15,-1 0-3 0,0 3-1 0,-3-2-5 16,2-2-3-16,2-1 0 0,-2 1-12 0,0 1 2 15,3 3-4-15,6-10-5 0,-12 8-5 0,4-4-11 16,8-4 6-16,-9 8 1 0,9-8-3 0,-5 5-12 0,5-5 7 16,0 0-1-16,-6 10-1 0,6-10-4 0,0 0 2 15,0 0-3-15,0 0 1 0,-9 1-2 0,9-1 0 16,0 0 0-16,0 0 1 0,0 0-2 0,0 0-2 16,0 0-1-16,0 0 3 0,0 0-7 0,0 0 6 15,0 0-3-15,0 0-5 0,0 0-21 0,0 0-26 16,0 0-29-16,26-14-35 0,-26 14-26 0,11-4-28 15,-11 4-31-15,10-9-38 0,-10 9-33 0,6-4-46 16,-6 4-46-16,0 0-257 0,-3-15-664 0,3 15 294 0</inkml:trace>
        </inkml:traceGroup>
      </inkml:traceGroup>
    </inkml:traceGroup>
    <inkml:traceGroup>
      <inkml:annotationXML>
        <emma:emma xmlns:emma="http://www.w3.org/2003/04/emma" version="1.0">
          <emma:interpretation id="{41C81DD5-053E-43A1-938E-D264E4255DF3}" emma:medium="tactile" emma:mode="ink">
            <msink:context xmlns:msink="http://schemas.microsoft.com/ink/2010/main" type="paragraph" rotatedBoundingBox="1136,6677 7411,6690 7409,7581 1134,7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31E7C-2FB6-4ABD-ABF9-A8F88F05147B}" emma:medium="tactile" emma:mode="ink">
              <msink:context xmlns:msink="http://schemas.microsoft.com/ink/2010/main" type="line" rotatedBoundingBox="1136,6677 7411,6690 7409,7581 1134,7569"/>
            </emma:interpretation>
          </emma:emma>
        </inkml:annotationXML>
        <inkml:traceGroup>
          <inkml:annotationXML>
            <emma:emma xmlns:emma="http://www.w3.org/2003/04/emma" version="1.0">
              <emma:interpretation id="{F416C3E9-27F0-4F94-84C7-F57436527457}" emma:medium="tactile" emma:mode="ink">
                <msink:context xmlns:msink="http://schemas.microsoft.com/ink/2010/main" type="inkWord" rotatedBoundingBox="1136,6677 5064,6685 5062,7577 1134,7569"/>
              </emma:interpretation>
            </emma:emma>
          </inkml:annotationXML>
          <inkml:trace contextRef="#ctx0" brushRef="#br0" timeOffset="72037.89">526 6166 182 0,'-8'-5'182'0,"8"5"-12"0,0 0-16 0,0 0-19 16,0-13-13-16,0 13-12 0,0 0-11 0,12-11-4 0,-12 11-3 15,15-10-9-15,-8 7 2 0,10-4-8 16,-1 2 3-16,2-1-1 0,9 1-1 0,1 0 4 0,-1-2 3 16,4-1-1-16,1 2-5 0,-4 1 9 0,5 1-7 15,-2 0-1-15,-1 2-3 0,1-4-3 0,1 5-5 16,-5-1-7-16,-1 0-6 0,-2 4-6 0,-4-2-4 15,-1 2-7-15,0-1-2 0,-1 5-5 0,-4-2-5 16,-2-2 3-16,3 2-7 0,-3 3-1 0,-2 1-3 0,-1-2-4 16,0 2 0-16,-2-1-4 0,1 0 0 15,-2 0 0-15,0 3-3 0,3 1 3 0,-5-4-6 16,1 2 5-16,-2 0-6 0,0 0 7 0,-3-9-4 0,1 18 1 16,1-7-4-16,-2-11 2 0,-3 19-1 0,0-8 1 15,0 1-4-15,-3 0 2 0,0-4 3 16,-2 6-2-16,-2-2-1 0,-4-1 0 0,1 2-3 0,1-2 5 15,-3-2-3-15,-6 5 2 0,2 1-2 0,-2-2 4 16,0 1-4-16,0-2 1 0,-1 0-3 0,5-1-1 16,-2 1 2-16,1-3 1 0,2 1-2 0,-1-3-1 15,4 1 2-15,2-2-1 0,-1 3 0 0,1-4-1 16,3-1-2-16,1 0 0 0,7-4-1 0,-12 10 5 16,12-10-4-16,-9 10 0 0,9-10-2 0,-6 11 2 15,6-11 0-15,-5 9 3 0,5-9-4 0,0 0 5 16,11 12-2-16,-11-12 2 0,10 10-3 0,-2-7 1 15,2 5-3-15,-2-2 3 0,3-2-1 0,1 1 2 0,-3 0-3 16,6 0 5-16,-3 1-5 0,0-3 2 16,-1 3 1-16,-1-2 0 0,2 1-5 0,-2 1 2 15,4 1-1-15,-4-5 3 0,-1 3 0 0,2-1 3 16,-5 3-4-16,3-4 4 0,1 1-3 0,-10-4 7 16,16 6 6-16,-5-1 4 0,-1-3-5 0,2 4 9 15,0-4-4-15,0 1 3 0,-1-1-6 0,0 0 6 0,4-2-5 16,2 3 0-16,-2-3 0 0,0 1-7 0,1-1 4 15,-3 0-2-15,2 0-4 0,0 0-8 0,-3 0-24 16,-12 0-18-16,21-1-30 0,-9 1-30 0,-12 0-28 16,15-3-37-16,-5 1-42 0,-10 2-243 0,12-3-491 15,-12 3 218-15</inkml:trace>
          <inkml:trace contextRef="#ctx0" brushRef="#br0" timeOffset="71261.68">790 6096 95 0,'0'0'99'0,"0"0"-15"0,0 0 1 0,0 0-12 16,0 0 0-16,0 0 3 0,0 0-8 0,0 0 0 0,0 0 2 16,0 0 0-16,0 0 1 0,0 0 7 0,0 0 4 15,0 0-3-15,0 0 3 0,0 0 2 0,0 0 0 16,0 0-5-16,0 0-9 0,0 0 2 0,0 0 0 16,0 0-4-16,0 0-2 0,0 0 1 0,0 0 4 15,0 0-5-15,0 0 12 0,0 0-4 16,0 0-3-16,7-5-4 0,-7 5-4 0,0 0-2 0,0 0-5 15,0 0-6-15,0 0-7 0,0 0-6 0,0 0-5 16,0 0-2-16,0 0 3 0,0 0 0 0,0 0 4 16,0 0-2-16,7 21 7 0,-7-21-5 0,3 15 5 15,-3-4-5-15,3 2 3 0,-3 1-2 0,3 0 2 16,-6 0 3-16,3 0-1 0,0 2 2 0,3-1-4 16,-6 3-2-16,3-2-1 0,-1-1 0 0,1 1 4 0,-5-1-7 15,4 1 4-15,-1-1 1 0,1 1-3 16,-4 7 0-16,4-7-4 0,-3-1-3 0,2-1 2 0,-2 3 5 15,2-3-10-15,1-1-4 0,1 3 5 0,-3-1-3 16,1 1-7-16,2-1 6 0,0-1-4 0,0-1-2 16,2 2-4-16,1-2 2 0,-2-2-1 0,1-1-3 15,2 4 6-15,-2-5-7 0,3 0 1 0,-3 4-3 16,2-6 3-16,-4-7-2 0,6 17-1 0,-4-13-5 16,-2-4 5-16,6 10 0 0,-6-10-3 0,3 11-15 15,-3-11-10-15,0 0-11 0,6 7-8 0,-6-7-10 16,0 0-9-16,0 0-18 0,0 0-24 0,0 0-27 15,0 0-24-15,0 0-25 0,0 0-25 0,0 0-26 0,0 0-244 16,0 0-510-16,-24-27 227 0</inkml:trace>
          <inkml:trace contextRef="#ctx0" brushRef="#br0" timeOffset="72568.38">1571 6605 123 0,'12'-5'231'0,"-12"5"-17"0,13-2-13 16,-13 2-19-16,14-4-18 0,-14 4-10 0,15-6-13 15,-8 2-6-15,-7 4-9 0,15-4-6 0,-4 1-8 16,-11 3-3-16,17-3-5 0,-8-5-13 0,0 7 0 15,3-1-8-15,2-3-6 0,-2 3-12 0,-12 2-1 16,14-10-2-16,-3 7-6 0,-2-5-7 0,-2 5 1 16,4-3-9-16,-4 1-4 0,1 1-3 0,-1-6-2 15,-1 4-4-15,-6 6 0 0,14-11-6 0,-10 3 0 16,2 1-3-16,-3-3 0 0,-3 10-8 0,1-12 3 16,-1 12-3-16,0-16-2 0,0 16-2 0,-7-15 1 15,7 15-4-15,-7-13 2 0,7 13-3 0,-9-7 1 16,1 2-2-16,8 5 0 0,-18-6 1 0,9 3 0 0,9 3-1 15,-22-3 0-15,7 3-3 0,2 4 1 16,-2-1 0-16,-2 1 2 0,4-1 3 0,-1 2-1 16,1-1-2-16,0 1 6 0,-1 4-4 0,2-4 2 0,3 5-4 15,0-3 6-15,0-1-6 0,0 2 7 0,-3 2-2 16,7-5 2-16,-1 2-2 0,6-7 3 16,-5 15-3-16,1-7 4 0,4-8-1 0,0 14 3 0,0-14 1 15,0 17 1-15,0-17 1 0,6 14 4 0,-3-6-4 16,6-1 0-16,-5 4 0 0,6-4 1 0,2 0 3 15,-1-1-4-15,1 5-1 0,1-5-2 0,1 1-1 16,2-2-6-16,-6 2 4 0,1-1-8 0,-1-2-14 16,1-1-12-16,1 0-17 0,-3-2-15 0,4 6-16 15,-3-1-13-15,1-5-25 0,2 5-21 0,-1-4-31 16,2 0-16-16,1-2-62 0,-2 0-163 0,3-4-436 16,1 4 193-16</inkml:trace>
          <inkml:trace contextRef="#ctx0" brushRef="#br0" timeOffset="73273.62">2375 6353 6 0,'0'0'234'16,"-12"-6"-10"-16,12 6-13 0,-9-5-17 0,9 5-13 15,0 0-11-15,-21-2-6 0,21 2-8 0,-16 0-9 16,16 0-7-16,-18 2-10 0,18-2-5 0,-23 4-7 16,16-1-10-16,-2 1-3 0,9-4-12 0,-21 5-4 15,11-2-7-15,2 1-8 0,-2 2-5 0,10-6-6 16,-14 7-5-16,7-1-6 0,7-6-8 0,-13 5-7 16,7 1-1-16,6-6 2 0,-8 7-7 0,8-7 1 15,-7 6-8-15,7-6 0 0,-5 12-7 0,5-12 1 0,-3 7-3 16,3-7 1-16,0 0-3 0,0 13 2 15,0-13-4-15,0 0 2 0,8 13-3 0,-8-13 1 16,12 9 1-16,-6-6-2 0,-6-3-2 0,13 7 3 0,-6-4-3 16,2 2-1-16,2-1-3 0,-2 0 4 0,1 0-4 15,5-1 0-15,-1 2-7 0,-6-4 10 0,6 5-4 16,-2-3-1-16,0 1-1 0,1-1-1 0,-1 1 0 16,-3-1 3-16,1 0 1 0,1 2 2 0,-1-2-6 15,-1 0 3-15,3 0-4 0,-12-3 3 0,18 7 0 16,-9-5 1-16,-9-2-2 0,14 3-3 0,-14-3 3 15,11 5 1-15,-5 0-2 0,-6-5-1 0,11 2-1 16,-11-2 2-16,9 4 2 0,-9-4 0 0,0 0-3 0,0 0 0 16,9 5-2-16,-9-5 2 0,0 0-1 15,0 0 3-15,0 0-1 0,4 9 2 0,-4-9 1 16,0 0-3-16,0 0 3 0,0 0 1 0,0 0-2 0,0 0-2 16,-18 17 1-16,18-17 3 0,-15 5-3 15,5-2 2-15,1 1 1 0,-1-1-3 0,-5 0 0 0,1-2 1 16,-1 0 0-16,-1 5-2 0,0-3 2 0,-2-2 2 15,-2 0-3-15,5 4 4 0,-3-5-4 0,-1 4 4 16,6-4-4-16,2 2 6 0,-1-1-5 0,12-1-1 16,-21 2 4-16,21-2 4 0,-16 1-6 0,16-1-1 15,-15 1 5-15,15-1-5 0,0 0 1 0,-15-1 6 16,15 1-1-16,0 0-4 0,-12-3-2 0,12 3 3 16,0 0-13-16,-12-1-2 0,12 1-8 0,0 0-12 15,-10-4-8-15,10 4-8 0,0 0-6 0,-6-8-8 16,6 8-11-16,0 0-11 0,0 0-15 0,0 0-8 15,0 0-18-15,0 0-4 0,0 0-9 0,0 0-18 0,0 0-6 16,0 0-23-16,16-16-172 0,-16 16-382 0,17-6 169 16</inkml:trace>
          <inkml:trace contextRef="#ctx0" brushRef="#br0" timeOffset="74258.99">2673 6508 121 0,'0'0'239'0,"0"0"-12"0,0 0-6 16,0 0-8-16,0 0-10 0,-1-16-8 0,1 16-7 0,0 0-14 15,0 0-4-15,0 0-3 0,0 0-11 0,0 0-1 16,0 0-19-16,0 0-5 0,0 0-12 15,0 0-14-15,0 0-10 0,0 0-13 0,0 0-1 0,0 0-14 16,0 0-1-16,0 0-12 0,0 0-2 0,0 0-2 16,0 0-7-16,0 0-4 0,0 0-1 15,-17 29-4-15,17-29 2 0,0 13-4 0,0-13-2 16,3 16-5-16,-3-16 5 0,3 15-10 0,0-6 4 0,-3-9 1 16,8 9-5-16,-5-4-2 0,7 1 6 0,-4 0-5 15,-6-6-1-15,19 8-2 0,-10-4-5 0,3-1 7 16,-3 1-4-16,5-3-5 0,-2 2-7 0,1 0-6 15,2-3-3-15,-2 0-1 0,-1 0-4 0,8-3-3 16,-11-1 2-16,3 0 1 0,1 0-6 0,-3-2 1 16,1-1-4-16,-1-2-1 0,-2 3 5 0,1-3 1 15,1 0 1-15,-4 2 2 0,2-3 1 0,-1 1 3 16,-1 2-2-16,-2-1 6 0,-4 8-3 0,8-14 8 0,-2 7 9 16,-6 7-2-16,7-11 5 0,-7 11 6 0,3-10 7 15,-3 10-1-15,0 0 0 0,6-10 2 16,-6 10 3-16,0 0-3 0,0 0-5 0,0 0-2 0,0 0-8 15,0 0-4-15,0 0 2 0,0 0 4 16,0 0-6-16,0 0 8 0,0 0-8 0,0 0 1 0,0 0-2 16,20 16-4-16,-20-16 7 0,7 9-4 0,-1-2 1 15,0-1 1-15,-6-6 0 0,12 12 10 0,-6-7-8 16,1 0 1-16,1 1-1 0,-8-6 5 0,18 7-8 16,-9-2-3-16,6 1 10 0,-3-5-7 0,2 0 4 15,4 4-9-15,2-5 5 0,-1 2 3 0,4-1-4 16,2-1-5-16,2 0 4 0,1-3 1 0,2 3-8 15,-2-5 1-15,4 3-10 0,-3-4 0 0,1-1-10 16,9-4-6-16,-2 0 6 0,-7-2-9 0,-2 1-2 16,10-9-2-16,-4 4-3 0,-1-2-3 0,-6 3 4 15,-5-3 4-15,14-7-8 0,-9-2 8 0,-9 7-1 0,-1-3 8 16,1 0 0-16,-1-5 4 0,-5 1 4 0,-2 4-1 16,-1-4 3-16,-3 0-1 0,0 3 1 0,-4 2 8 15,3 1 4-15,-5 5 3 0,0-9-4 0,-1 8 6 16,-3 2 1-16,-4 1-1 0,1 2 1 0,-1 0-3 15,-2-2 3-15,2 4 2 0,-2 1-8 0,2 4 7 16,1-4 0-16,-2 5 1 0,-1 0-3 0,-2 0 3 16,12 5-2-16,-18-4 0 0,7 2-3 0,11 2 0 15,-21 0-2-15,21 0 7 0,-18 3-7 0,10 5 5 16,-6-3-1-16,2 6-3 0,0 0 5 0,8-2-2 16,-5 6-6-16,0-4 10 0,3 6 2 0,-2-3-6 15,2 3 5-15,1 4 8 0,3-2-6 0,-2 4-1 16,2 3 5-16,2 0 0 0,0-2 1 0,0 5 2 0,6-2-1 15,0-2-2-15,0 3 0 0,1-4-1 0,2 0 4 16,2-2 2-16,2 2-9 0,1-4 15 16,-1 2 1-16,2-3 2 0,3 1-5 0,-3-3 2 0,3 1 5 15,0-3-5-15,-4-2 2 0,4 1-3 16,-4-1-2-16,-1-4 0 0,4 3-2 0,-4-4-1 16,0-1 0-16,-1 3 1 0,-3-7-9 0,5 5-12 0,-7-2-17 15,1-2-8-15,2 0-20 0,-10-4-14 0,9 10-25 16,-9-10-16-16,11 7-28 0,-11-7-15 0,0 0-11 15,7 3-22-15,-7-3-23 0,0 0-50 0,0 0-205 16,0 0-493-16,18-18 219 0</inkml:trace>
          <inkml:trace contextRef="#ctx0" brushRef="#br0" timeOffset="74985.89">4118 6371 129 0,'-13'-5'299'0,"13"5"-15"0,0 0-19 15,-11-2-21-15,11 2-18 0,0 0-24 16,0 0-15-16,0 0-17 0,0 0-8 0,0 0-13 0,0 0-8 16,33-6-7-16,-33 6-10 0,32 3-8 0,-13-3-8 15,0 3-6-15,8-3-11 0,-1 0-9 0,-3 2-9 16,3-1-11-16,-7-1 4 0,1-1-8 0,-3 1-10 16,0 5-11-16,-4-5-23 0,-1 0-27 0,-12 0-25 15,20 0-32-15,-20 0-31 0,13 3-31 0,-13-3-45 16,0 0-47-16,15-3-246 0,-15 3-509 0,0 0 225 15</inkml:trace>
          <inkml:trace contextRef="#ctx0" brushRef="#br0" timeOffset="74710.57">4250 5872 213 0,'3'-7'210'0,"-3"7"-8"0,1-13-7 0,-1 13-7 16,4-8-10-16,-4 8-4 0,2-13-12 0,-2 13-9 15,0 0-11-15,0 0-12 0,0 0-15 0,0 0-13 16,0 0-11-16,0 0-4 0,0 0 3 0,0 0-2 15,0 0-7-15,0 0-3 0,0 0-1 0,-9 42-4 16,6-26 1-16,-4-1 7 0,7 9-2 0,-2 0-5 16,2 4 0-16,2-4 0 0,-2 3 0 0,4 2-4 15,-1 6 4-15,-1-7-7 0,-1-1-5 0,2-2 0 16,1 3-1-16,1-4-3 0,1 1-8 0,-3-1-5 16,4 0-1-16,-1-1-4 0,2 0-3 0,-2 2 0 15,-2-8-6-15,-1-1-1 0,3 0-4 0,-4-3-4 0,2 4 5 16,1-5-9-16,-2 1-9 0,0 0 8 15,-3-1 0-15,3-1-9 0,-3 0 5 0,0-11-1 16,0 19-2-16,0-10-8 0,0-9-3 0,1 13-4 0,-1-13-10 16,0 0-6-16,0 13-4 0,0-13-14 0,0 0-12 15,3 11-8-15,-3-11-13 0,0 0-11 0,0 0-17 16,0 0-21-16,0 0-24 0,0 0-22 0,0 0-25 16,0 0-30-16,0 0-51 0,0 0-181 0,0 0-490 15,0 0 217-15</inkml:trace>
        </inkml:traceGroup>
        <inkml:traceGroup>
          <inkml:annotationXML>
            <emma:emma xmlns:emma="http://www.w3.org/2003/04/emma" version="1.0">
              <emma:interpretation id="{EC7C7DB1-1B47-4B52-AA5B-DA9C590EB62B}" emma:medium="tactile" emma:mode="ink">
                <msink:context xmlns:msink="http://schemas.microsoft.com/ink/2010/main" type="inkWord" rotatedBoundingBox="5634,7139 7410,7142 7409,7554 5633,7551"/>
              </emma:interpretation>
            </emma:emma>
          </inkml:annotationXML>
          <inkml:trace contextRef="#ctx0" brushRef="#br0" timeOffset="76697.35">5074 6492 236 0,'0'0'242'0,"0"0"-10"15,0 0-18-15,0 0-16 0,0 0-11 0,0 0-17 0,0 0-13 16,0 0-13-16,0 0-13 0,0 0-8 0,14-2-9 16,-14 2-11-16,0 0-6 0,15-2-8 0,-15 2-6 15,18 0-7-15,-18 0-5 0,19 0-3 0,-7 0-7 16,4-3-5-16,1 6-5 0,-1-3-4 0,6 4-3 15,1-4-6-15,2 1-2 0,2-1-4 0,3 2-1 16,0-1-6-16,1 0 3 0,0-1-7 0,-1 3 3 16,3-2-6-16,-3 1-2 0,3-2 0 0,-5 0-1 15,2 0-1-15,-2 0 2 0,-1-2-1 0,4 1-1 16,-8 1-1-16,3 1-2 0,3-1 0 0,-10 0 2 16,7 0-1-16,-3 0 1 0,-3-1-1 0,-4 1-2 15,4-3 0-15,-1 2 4 0,-6 0-5 0,5-1 1 0,-4 1-4 16,-4-1 3-16,-10 2-1 0,20-5 0 15,-12 4-4-15,-8 1-1 0,17-2 4 0,-17 2-4 16,13-3 2-16,-13 3-4 0,11-2 3 0,-11 2-10 0,0 0-7 16,0 0-12-16,12-2-12 0,-12 2-14 0,0 0-20 15,0 0-11-15,0 0-12 0,0 0-19 0,0 0-31 16,0 0-9-16,0 0-17 0,-42 7-33 0,28-7-196 16,14 0-430-16,-28-2 190 0</inkml:trace>
          <inkml:trace contextRef="#ctx0" brushRef="#br0" timeOffset="77404.27">5350 6371 43 0,'0'0'171'0,"8"-6"-5"0,-8 6-9 0,0 0-13 15,0 0-2-15,0 0-9 0,0 0-13 0,0 0-6 16,0 0-6-16,0 0-5 0,0 0-4 0,0 0-4 16,0 0-5-16,0 0-2 0,0 0-4 0,0 0 1 15,0 0-5-15,-41 17 1 0,25-15-7 0,3 5 5 16,-2-2-7-16,1 1-1 0,-1 1-3 0,2 0 1 16,-5-1-3-16,3 0-2 0,-1 3-5 0,2-6-1 15,-1 5-7-15,2-1-7 0,-1 0 0 0,1 0-3 0,3-3-6 16,1 0-1-16,3 3-6 0,-6-3 0 0,12-4-2 15,-14 8-3-15,7-4-7 0,7-4 4 16,-12 3-3-16,12-3-3 0,-8 5-1 0,8-5-3 0,0 0 1 16,-10 9-2-16,10-9-1 0,0 0-3 0,0 0 1 15,0 0 0-15,-9 4 2 0,9-4 0 0,0 0-5 16,0 0 3-16,0 0-5 0,0 0 3 0,0 0 3 16,0 0 0-16,0 0-2 0,0 0 4 0,0 0-4 15,0 0-4-15,0 0 4 0,0 0-4 0,22 11-1 0,-22-11 1 16,8 6-4-16,-8-6 5 0,10 5-2 15,-10-5-4-15,11 7 5 0,-11-7 1 0,13 8-3 16,-5-3 2-16,-1 1-5 0,1 1 6 0,4 1-2 0,-5-2 1 16,6 3 1-16,1-1 1 0,-4 0-3 0,4 2 5 15,-2-4 4-15,-2 1-1 0,1-2 2 16,-3-1 1-16,3 3-3 0,-4-4 6 0,7 2-9 16,-1 0 5-16,-7-3-3 0,-6-2 0 0,17 7-3 15,-8-5 4-15,-2 2-2 0,-7-4 0 0,16 3-2 0,-10-1-2 16,-6-2-9-16,14 5-11 0,-14-5-18 0,7 1-16 15,-7-1-19-15,12 3-16 0,-12-3-16 0,0 0-19 16,12 2-14-16,-12-2-28 0,0 0-20 0,21-3-46 16,-21 3-147-16,12-6-408 0,-2 2 181 0</inkml:trace>
          <inkml:trace contextRef="#ctx0" brushRef="#br0" timeOffset="78253.48">6209 6423 187 0,'0'0'193'0,"0"15"-8"16,0-15-7-16,3 12-12 0,-3-12-4 0,3 15-14 16,-3-15-5-16,0 15-10 0,0-7-4 0,5 0-4 0,-2 0-5 15,3 2-7-15,-3-2-6 0,0 2-7 16,3-3-3-16,1 2-8 0,-1-1 3 0,1-1-4 16,-1-4-3-16,3 5-3 0,5-2-4 0,-1-2-3 0,1 0-9 15,-1-2-8-15,-1 6 2 0,4-6-14 16,1-1-2-16,2 3-5 0,-4-2-1 0,4 2-5 15,-1-4-5-15,2 1-1 0,-1-2-3 0,-2 1-4 0,0 0 1 16,0 0 0-16,2-3-6 0,1 3 4 0,-4-3-7 16,0-1 1-16,4 3 4 0,-7-1-2 0,4-2-4 15,-5 0-2-15,-2 2-2 0,2 1 4 0,-12 1-1 16,15-6-4-16,-6 2 3 0,-9 4-4 0,13-7 0 16,-7 3-2-16,-6 4 6 0,14-9-6 0,-8 4 2 15,-6 5 2-15,9-9 0 0,-9 9-2 0,10-11-3 16,-7 5 3-16,-3 6 2 0,4-9-6 0,-4 9 4 15,6-13 1-15,-6 13-3 0,6-11 2 0,-6 11-1 16,0-13-2-16,0 13 4 0,0 0-4 0,0-16-2 16,0 16 2-16,-3-13-1 0,3 13 0 0,-3-12-1 15,3 12 2-15,-6-16 4 0,5 9-2 0,1 7 2 0,-6-12 1 16,6 12-2-16,-8-9 7 0,3 2-4 0,5 7 6 16,-6-11 0-16,6 11-2 0,-9-12-2 0,9 12 1 15,-11-11-4-15,4 6 3 0,1-1-6 0,6 6 2 16,-20-9 3-16,14 4 2 0,-4 0-4 0,-2 0 2 15,-1 2-3-15,-1-1 4 0,-1 1-1 0,-3-1 3 16,6 0 4-16,-4 1-7 0,0-1 1 0,-1 3 8 16,4 1-9-16,1-1 1 0,-2 0-5 0,-2 1 3 15,0-3 1-15,1 6 3 0,-2-3-9 0,4 0 3 16,-1 2-2-16,1 3 2 0,-2-2-5 0,5 0-1 0,-5 2 6 16,1 2-10-16,1-1 5 0,0 2 3 0,-2 2-14 15,4 0-6-15,-2 0-18 0,-2 1-18 16,0 0-18-16,3 2-25 0,-7 1-29 0,-1 3-26 0,1-3-30 15,-1-1-49-15,0 3-278 0,5-6-548 0,-2 1 242 16</inkml:trace>
        </inkml:traceGroup>
      </inkml:traceGroup>
    </inkml:traceGroup>
    <inkml:traceGroup>
      <inkml:annotationXML>
        <emma:emma xmlns:emma="http://www.w3.org/2003/04/emma" version="1.0">
          <emma:interpretation id="{AADACACF-B1D7-42F3-85C6-92B582CB2C4B}" emma:medium="tactile" emma:mode="ink">
            <msink:context xmlns:msink="http://schemas.microsoft.com/ink/2010/main" type="paragraph" rotatedBoundingBox="1308,8243 8819,8189 8827,9252 1316,9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61013-8736-4BB1-85C1-9BEB9322AC8A}" emma:medium="tactile" emma:mode="ink">
              <msink:context xmlns:msink="http://schemas.microsoft.com/ink/2010/main" type="line" rotatedBoundingBox="1308,8243 8819,8189 8827,9252 1316,9306"/>
            </emma:interpretation>
          </emma:emma>
        </inkml:annotationXML>
        <inkml:traceGroup>
          <inkml:annotationXML>
            <emma:emma xmlns:emma="http://www.w3.org/2003/04/emma" version="1.0">
              <emma:interpretation id="{4E5213AD-67B0-486F-B429-4752192D6806}" emma:medium="tactile" emma:mode="ink">
                <msink:context xmlns:msink="http://schemas.microsoft.com/ink/2010/main" type="inkWord" rotatedBoundingBox="1308,8243 2837,8232 2844,9295 1316,9306"/>
              </emma:interpretation>
            </emma:emma>
          </inkml:annotationXML>
          <inkml:trace contextRef="#ctx0" brushRef="#br0" timeOffset="80794.97">878 7768 168 0,'0'0'223'16,"0"0"-24"-16,0 0-21 0,0 0-16 0,0 0-12 16,0 0-6-16,25-17-7 0,-13 12-3 0,1-2-13 15,1-1-8-15,1 2 1 0,1-2-5 0,-1-2-6 16,0 3-3-16,1-3-4 0,-1 2-3 0,3-1-8 15,-3-1-10-15,0-1-4 0,-2 0-10 0,1 1-4 16,-2-4-8-16,0 4 0 0,-2-5-6 0,0 6-1 16,2-3-5-16,-6 0-4 0,2 0-6 0,-2-2-4 0,-3 2 1 15,1-1-4-15,-4 6-2 0,0 7-2 0,0-22-2 16,-3 13 1-16,0-5-4 0,-3 0 3 0,-1 7-5 16,-5-3 1-16,0 2-2 0,3 1-1 0,-4 1-2 15,-2 0-1-15,-2 2 0 0,1 1-1 0,-1-1 3 16,1 7 3-16,-2-3-1 0,18 0-5 0,-22 0 1 15,11 1 1-15,11-1 0 0,-19 2 0 0,11 2-1 16,8-4 1-16,-14 7-3 0,8 0 1 0,0 0-2 16,0 3 3-16,0-3-1 0,3 4 1 0,-3 2 0 15,1-1 3-15,5 1 2 0,-1 1 2 0,-1 2 0 16,-1-2 6-16,3 5-3 0,3-5 1 0,-3 4 4 16,2 2 3-16,2 2-2 0,-2 1 5 0,4-2 1 15,-5 0-2-15,4-1 2 0,-4 2-5 0,1 1 3 16,-2-4 1-16,0 4-6 0,1-3 5 0,2 4 0 15,-3-7 3-15,0 3-5 0,2 4 0 0,-2-6 4 16,1 4 0-16,2 3 1 0,-3-5 6 0,2 2-10 0,-2 1-2 16,1-5 7-16,-1 0-7 0,5 2-4 0,-4-2-1 15,1 0 3-15,1 5 0 0,0-7-2 0,1 2-5 16,-1-1 2-16,0-2 1 0,0 1-2 0,1-2-1 16,2-1-3-16,-3 4-5 0,2-4 8 0,-2 1-11 15,0 2 10-15,-2-6-4 0,1 0 1 0,1 1-1 16,-3-11 3-16,1 17-2 0,1-10-18 0,-2-7-7 0,0 18-9 15,0-18-10-15,-2 13-7 0,2-13-12 16,-4 15-18-16,2-8-15 0,2-7-19 0,-9 13-18 16,5-9-26-16,4-4-29 0,-9 11-28 0,9-11-35 15,-9 3-221-15,9-3-502 0,0 0 222 0</inkml:trace>
          <inkml:trace contextRef="#ctx0" brushRef="#br0" timeOffset="81420.41">696 8108 204 0,'0'0'226'0,"0"0"-20"0,0 0-17 16,17-11-14-16,-17 11-13 0,21-2-13 0,-1-3-7 0,-1 4-8 15,8-4-5-15,0 3-8 0,1-1-8 0,3 1-4 16,7 2-9-16,-7-3-7 0,-3 2-11 16,2-2-5-16,-4 3-11 0,-6-4-5 0,-3 4-3 0,1-2-11 15,-3 2-3-15,-3 0 0 0,0 0-8 0,-12 0-4 16,20 2-4-16,-8-1-2 0,-4 3-3 0,1 2 3 15,1-4-3-15,-1 3-3 0,-1 0 2 0,1 1 1 16,-1-4-2-16,0 3-3 0,2 1 3 0,-1-1 2 16,0 1-2-16,2-2 2 0,1-1 4 0,1 3-2 15,1-2 1-15,-1 0 1 0,2 0-4 0,-2-1 3 16,1 1-4-16,-2-3-5 0,0 1-1 0,2-1 1 16,-5 1-2-16,-9-2 1 0,20-2 1 0,-20 2-2 15,18-3-3-15,-9 1 4 0,-9 2 8 0,13-7 2 16,-4 1-2-16,-9 6-3 0,9-11-2 0,-5 5 0 0,-4 6-1 15,5-15-5-15,-5 7-2 0,0 8 3 16,3-20-4-16,-3 10 1 0,0 10 1 0,-6-21 0 0,0 10-4 16,0-2-2-16,0 0-5 0,-1 1 3 15,-5 0 0-15,1 3-1 0,-1 0 0 0,-3 1-1 0,3 1-1 16,-4 2 2-16,1-3-2 0,0 7-4 0,-3-3 1 16,2 1 5-16,-2 1-2 0,3 1-2 0,-3 1-1 15,3 1 0-15,-1 4-2 0,5-5 3 0,-2 4-1 16,0 2 4-16,-4 2-6 0,8 0-3 0,-1 2-16 15,1 0-5-15,-3 0-10 0,4 1-16 0,0 0-17 16,2 1-11-16,0 3-17 0,1-5-18 0,2 5-20 16,-1-1-10-16,5-2-19 0,-1-12-21 0,6 15-57 15,-1-7-138-15,2-2-414 0,5-4 184 0</inkml:trace>
          <inkml:trace contextRef="#ctx0" brushRef="#br0" timeOffset="81810.58">1644 8049 261 0,'0'0'245'15,"0"0"-21"-15,12-1-27 0,-12 1-18 0,0 0-18 0,0 0-10 16,0 0-18-16,0 0-4 0,10 8-7 0,-10-8-9 16,9 8-6-16,-9-8-9 0,9 7-7 0,-9-7 0 15,9 11-6-15,-3-4-3 0,-1 1-7 0,-5-8-4 16,9 12-4-16,-6-5-4 0,4 0-4 0,-4 2-6 15,-3-9-2-15,9 8-7 0,-4-2-1 0,-5-6-4 16,8 8-2-16,-8-8 0 0,0 0 0 0,3 7 8 16,-3-7 5-16,0 0 12 0,0 0 12 0,0 0-5 15,0 0-6-15,0 0-12 0,0 0 1 0,0 0-9 16,20-21-2-16,-16 11 0 0,-2 1-13 0,5-3 6 16,-1 0-6-16,2-1 0 0,-2-5-2 0,3 5-5 0,1-4 2 15,-1-1-8-15,3 5 5 0,0-2-5 16,-3 1-2-16,4 0-8 0,7-1 6 0,-4 2-5 15,-1 6 0-15,1-4-17 0,1 4-15 0,-1 1-8 16,2 0-23-16,1 1-18 0,1 5-27 0,-1-3-26 0,2 3-24 16,1 3-22-16,4 1-19 0,1-3-27 15,0 0-255-15,-8-1-512 0,8 5 227 0</inkml:trace>
        </inkml:traceGroup>
        <inkml:traceGroup>
          <inkml:annotationXML>
            <emma:emma xmlns:emma="http://www.w3.org/2003/04/emma" version="1.0">
              <emma:interpretation id="{7021903B-EE56-4E0D-BACC-E5D3B00CD0F0}" emma:medium="tactile" emma:mode="ink">
                <msink:context xmlns:msink="http://schemas.microsoft.com/ink/2010/main" type="inkWord" rotatedBoundingBox="3500,8479 5500,8465 5504,9056 3504,9071"/>
              </emma:interpretation>
            </emma:emma>
          </inkml:annotationXML>
          <inkml:trace contextRef="#ctx0" brushRef="#br0" timeOffset="82184.25">2904 7886 242 0,'0'0'281'0,"0"0"-8"16,0 0-7-16,0 0-13 0,0 0-15 0,0 0-13 0,0 0-16 15,0 0-18-15,0 0-16 0,0 0-19 0,0 0-16 16,0 0-16-16,0 0 0 0,0 0-1 16,0 0-1-16,0 0 4 0,0 0 1 0,-12 30 7 15,12-30-5-15,-3 18 5 0,3-9-3 0,0-9-6 0,-3 27-3 16,3-12-8-16,-1-6-7 0,2 6-4 0,2-2-8 16,-6 4-9-16,8-3 3 0,-5-1-13 0,1 0-14 15,1-2-5-15,-2 0-4 0,4 0-1 0,-4-11-11 16,0 14 1-16,2-3-16 0,-2-11 7 0,3 15 0 15,-3-15-5-15,4 16-4 0,-4-16-17 0,3 10-29 16,0-3-19-16,-3-7-22 0,8 11-21 0,-8-11-22 16,6 8-22-16,-6-8-13 0,6 6-14 0,-6-6-18 15,0 0-28-15,10 7-19 0,-10-7-28 0,0 0-32 16,22-11-293-16,-14 2-621 0,4-3 275 0</inkml:trace>
          <inkml:trace contextRef="#ctx0" brushRef="#br0" timeOffset="82417.72">3009 7742 259 0,'-5'-11'295'16,"5"11"-12"-16,2-18-14 0,-4 7-9 0,2 11-5 16,0-16-15-16,0 16-1 0,6-15-34 0,-6 7-4 15,0 8-13-15,3-12-11 0,-3 12-18 0,0 0-13 16,0-17-27-16,0 17-7 0,0 0-14 0,0 0 2 15,3-9-37-15,-3 9-22 0,0 0-33 0,0 0-24 16,0 0-11-16,0 0-24 0,0 0-26 0,0 0-30 16,0 0-31-16,0 0-27 0,-6 38-38 0,6-26-48 15,-4 2-196-15,4-3-485 0,0 4 214 0</inkml:trace>
          <inkml:trace contextRef="#ctx0" brushRef="#br0" timeOffset="85463.83">3298 8084 29 0,'19'7'193'15,"-19"-7"-4"-15,17 0-11 0,-17 0-10 0,16 0-6 16,-5 0-9-16,2 0-9 0,3 4-4 0,1-4-10 16,-2 2-3-16,3-2-11 0,0 1-5 0,1-2-8 15,0 2-4-15,1-1-8 0,-1 0-2 0,1 3-3 16,-1-2-3-16,-3-1-9 0,2 0-3 0,0-1-5 15,-3 2-4-15,3-1-6 0,-8 0-6 0,-10 0-5 16,23-1-3-16,-14 1-7 0,-9 0 1 0,18 0-8 16,-18 0 0-16,13 0-7 0,-13 0 0 0,13 0-7 15,-13 0-8-15,0 0-10 0,0 0-17 0,14 1-16 16,-14-1-6-16,0 0-10 0,7 3-20 0,-7-3-14 0,0 0-16 16,0 0-11-16,0 0-29 0,14 0-26 15,-14 0-198-15,0 0-397 0,15-3 176 0</inkml:trace>
          <inkml:trace contextRef="#ctx0" brushRef="#br0" timeOffset="85113.06">3404 7921 65 0,'0'0'157'0,"0"0"-10"0,0 0-3 16,0 0-13-16,0 0-2 0,0 0-8 15,0 0-10-15,-8-8 2 0,8 8-3 0,0 0-5 0,0 0-8 16,0 0-3-16,0 0-6 0,0 0-6 15,0 0-10-15,0 0-7 0,-11-3-5 0,11 3-3 0,0 0-4 16,0 0-5-16,0 0-6 0,0 0-2 0,0 0-8 16,0 0 2-16,0 0-9 0,0 0 1 15,0 0-3-15,0 0 3 0,0 0-3 0,0 0-3 0,0 0 2 16,0 0 2-16,0 0-5 0,31 13 3 0,-31-13-5 16,19 4-3-16,-7-3-8 0,3-1 3 0,0 1 6 15,3 4-2-15,1-5 0 0,-2 0-3 0,2 0 0 0,0 0 0 16,-1 0 1-16,-1 0-3 0,2 0 2 15,-1 0-1-15,0 0 0 0,0 0-1 0,-2 0-3 16,-1-5 5-16,-3 4-4 0,3 0 1 0,-3-2-2 0,-12 3 3 16,19-3-3-16,-7 5 2 0,-12-2-2 15,14-5-5-15,-14 5 3 0,10-1-3 0,-10 1 0 0,0 0 1 16,14 4-6-16,-14-4-5 0,0 0-9 0,0 0-7 16,0 0-5-16,0 0-15 0,0 0-15 0,0 0-14 15,0 0-13-15,0 0-11 0,0 0-10 0,0 0-35 16,0 0-8-16,0 0-148 0,-36 7-324 0,36-7 144 15</inkml:trace>
          <inkml:trace contextRef="#ctx0" brushRef="#br0" timeOffset="86423.15">4229 7875 138 0,'0'0'251'16,"0"0"-9"-16,0 0-14 0,0 0-10 0,0 0-13 0,0 0-16 15,0 0-12-15,-18-19-13 0,18 19-8 0,0 0-16 16,0 0-10-16,0 0-13 0,6-16-13 0,-6 16-5 16,6-10-15-16,-6 10-6 0,6-10-8 0,-6 10-6 15,9-8-7-15,-2 1-10 0,1 1-1 0,3 0-6 16,1-4 0-16,3 4-7 0,-3-1-5 0,2 0 2 16,1-3-7-16,2 4-3 0,-2 1-2 0,3-2-2 15,-3 0-1-15,5 0-1 0,-7 3-1 0,0 0-4 16,1-2-1-16,1 5 0 0,-2-5-2 0,1 6 2 15,-2-3-3-15,-12 3-1 0,19-2-1 0,-10 2-3 16,-9 0 1-16,19 2 0 0,-19-2-1 0,14 3 1 16,-8 2-2-16,-6-5-4 0,10 12 7 0,-8-5-2 15,2 0-1-15,-4-7 0 0,-3 20 1 0,3-5 0 0,-3 0-3 16,-3-1 4-16,0 6 1 0,-1 1-1 0,-10-1 2 16,8 3-2-16,-4 1 0 0,-2-4-1 0,3 0 2 15,-3 2 1-15,-1-2-3 0,2-1 2 0,1-1-1 16,-2 2-3-16,3-6 4 0,-1 0 0 0,-1-6 1 15,2 4-3-15,3 0 0 0,0-2 3 0,-1-3-1 16,4 0-1-16,-1 0 2 0,2 0-2 0,5-7 0 16,-9 10 3-16,9-10-3 0,-10 5 1 0,10-5 3 15,-8 8-6-15,8-8 6 0,-7 5-3 0,7-5 3 16,0 0-2-16,-14 0 3 0,14 0-3 0,-12 2 0 16,12-2 2-16,0 0-1 0,0 0-2 0,-15-11 0 15,15 11 2-15,-5-8 1 0,5 8-3 0,-5-11-1 0,5 11 2 16,0 0-3-16,-3-14 0 0,3 14-2 0,0 0-2 15,5-17 0-15,-5 17-1 0,4-8 3 16,-4 8-7-16,10-10 2 0,-5 3 6 0,-5 7-5 0,10-6 0 16,-10 6 2-16,14-5-2 0,-14 5 2 0,12-3-2 15,-12 3 6-15,15-3-5 0,-15 3 1 0,19 0-1 16,-19 0 3-16,16 3 0 0,-8-2 1 0,-8-1-2 16,16 3 1-16,-4 0-2 0,-1-1-1 0,-2 3 2 15,3-1 0-15,-4-2 2 0,7 3 2 0,0-3 2 16,-4 3 0-16,5 1-5 0,-1-5 1 0,3 5 1 15,-3-1 0-15,1-2 3 0,1-3-3 0,-1 3 0 16,0-1 1-16,4-2 2 0,1 2 5 0,4 0-4 16,-7-1 4-16,1-1-3 0,1 0 5 0,-2-1-1 0,-2-1 1 15,0 2 5-15,-1-2 1 0,-1 0 2 16,-14 2 7-16,19-3 2 0,-11 1 4 0,-8 2 1 0,15-2 1 16,-15 2 1-16,12-6-5 0,-12 6-1 0,0 0-1 15,10-1 4-15,-10 1-12 0,0 0-4 0,0 0 0 16,0 0-16-16,0 0-9 0,0 0-11 0,0 0-7 15,0 0-12-15,0 0-10 0,0 0-12 0,0 0-12 16,0 0-11-16,0 0-9 0,0 0-16 0,0 0-15 16,0 0-3-16,0 0-5 0,0 0-17 0,0 0-22 15,0 0-29-15,0 0-184 0,0 0-417 0,19 4 185 16</inkml:trace>
        </inkml:traceGroup>
        <inkml:traceGroup>
          <inkml:annotationXML>
            <emma:emma xmlns:emma="http://www.w3.org/2003/04/emma" version="1.0">
              <emma:interpretation id="{DF4FB58C-AF18-4EE0-9B0F-FF94F37059E1}" emma:medium="tactile" emma:mode="ink">
                <msink:context xmlns:msink="http://schemas.microsoft.com/ink/2010/main" type="inkWord" rotatedBoundingBox="6343,8302 7196,8296 7201,9056 6349,9062"/>
              </emma:interpretation>
            </emma:emma>
          </inkml:annotationXML>
          <inkml:trace contextRef="#ctx0" brushRef="#br0" timeOffset="86965.27">6087 7477 27 0,'3'-11'199'0,"-3"11"-10"0,0 0-10 16,6-10-10-16,-6 10-9 0,0 0-4 0,0 0-8 15,3-10-9-15,-3 10-16 0,0 0-13 0,0 0-6 16,0 0-7-16,0 0-14 0,0 0-10 0,0 0-2 15,0 0-6-15,0 0-1 0,0 0-2 0,0 0 0 16,9 31 1-16,-9-22 2 0,0 7 3 0,-2 1-2 16,1-2-1-16,-2 3 1 0,-3 2-3 0,6-1-5 0,-6 4 3 15,3-3-8-15,-2 5 7 0,-1 2-2 16,5-2 2-16,-5-5-7 0,0 6 4 0,0-2 7 16,3-7-8-16,-1 5-5 0,4-2 0 0,-6-4 2 0,3 2-4 15,0 0-4-15,0 3 1 0,-2-3-6 0,5-1 0 16,-3 8-6-16,3-11 0 0,-3 1-9 15,3 5 6-15,0-6-11 0,0-1 5 0,0-2-3 0,0 6 4 16,3-5-11-16,0 1-3 0,-1 1 8 0,1-4-5 16,0-3-1-16,3 3-1 0,-6-10-4 0,6 16-8 15,0-7-13-15,-2-3-12 0,-4-6-12 0,9 11-14 16,-3-4-14-16,-6-7-15 0,7 5-17 0,-7-5-20 16,9 4-21-16,-9-4-27 0,11 5-29 0,-11-5-36 15,0 0-240-15,0 0-506 0,16-13 224 0</inkml:trace>
          <inkml:trace contextRef="#ctx0" brushRef="#br0" timeOffset="87602.02">5736 7918 258 0,'0'0'288'0,"-7"-2"-22"16,7 2-18-16,0 0-19 0,0 0-18 0,0 0-20 16,0 0-16-16,0 0-17 0,0 0-14 0,0 0-13 15,0 0-9-15,24-13-16 0,-24 13-6 0,28 0-10 16,-8 0-10-16,2 0-7 0,0 0-4 0,8-4-7 0,0 4-11 15,3 4-3-15,-2-4 0 0,-3 3-8 16,2-3-2-16,-3 0-7 0,1 4 1 0,-4-1-4 16,0 0-5-16,-6-2 1 0,0 3-6 0,-2-1 0 15,1 2-2-15,-1 0-1 0,-2 2-4 0,-4-4 1 16,-1 1-2-16,0 3-1 0,1-4 4 0,-2 1-3 0,1 1-1 16,-3 1 2-16,3 1 1 0,-5-2-1 0,-4-5-2 15,12 12 4-15,-4-7-4 0,-2 0 4 0,1 0 2 16,-7-5-4-16,12 6-5 0,-12-6 8 0,16 7 3 15,-8-3-3-15,4 0-3 0,-2-2 0 0,-10-2-2 16,23 4-1-16,-7-4 1 0,-4 0 1 0,1 0 1 16,4 0-4-16,-7-4 3 0,2-2-6 0,-2 1 4 15,2 3-1-15,2-8-5 0,-1 3 2 0,-7-1 2 16,2-3-2-16,1 5 2 0,-3-4-4 0,-2 0 6 16,-4 10-8-16,3-19-2 0,-3 12 3 0,0 7-2 0,-4-21 1 15,-5 13-2-15,0-1 0 0,-2-2 3 16,-2 4-8-16,-4 1 3 0,-2-3 0 0,0 2-6 0,-4 2-4 15,-2 1-2-15,-2 0-3 0,8 4-5 0,-1-3-4 16,1 3-7-16,1 1-5 0,2-2-4 0,-4 4-11 16,2 1-8-16,2-3-8 0,1 1-5 15,-1-1-13-15,2 3-15 0,-2-2-9 0,7 2-23 0,-5-4-22 16,14 0-21-16,-15 5-39 0,5-4-164 0,10-1-412 16,0 0 183-16</inkml:trace>
        </inkml:traceGroup>
        <inkml:traceGroup>
          <inkml:annotationXML>
            <emma:emma xmlns:emma="http://www.w3.org/2003/04/emma" version="1.0">
              <emma:interpretation id="{72966195-73B8-49EE-9D27-122461E79DB4}" emma:medium="tactile" emma:mode="ink">
                <msink:context xmlns:msink="http://schemas.microsoft.com/ink/2010/main" type="inkWord" rotatedBoundingBox="8155,8552 8821,8547 8825,8973 8158,8978"/>
              </emma:interpretation>
            </emma:emma>
          </inkml:annotationXML>
          <inkml:trace contextRef="#ctx0" brushRef="#br0" timeOffset="88268.22">7538 7766 236 0,'0'0'271'0,"9"-6"-20"0,-9 6-24 15,0 0-25-15,0 0-15 0,0 0-23 0,16 2-9 16,-16-2-13-16,11 6-7 0,-11-6-9 0,9 10-5 16,-5-5-11-16,-1 3-6 0,3 0-7 0,0 1-8 15,-1 2-3-15,-2-4-5 0,3 3-5 0,0 2-5 0,-2-4-9 16,-1 3-1-16,0-3-5 0,0 3 1 16,3-1-9-16,-3-1-6 0,1-1-6 0,-4-8 0 15,6 16 0-15,-6-9-6 0,0-7-2 0,6 15-5 0,-6-15 2 16,2 7-3-16,-2-7-4 0,0 0 1 0,6 7-2 15,-6-7 2-15,3 10 5 0,-3-10 5 0,0 0-4 16,0 0-2-16,0 0-13 0,0 0 8 0,0 0 6 16,0 0-8-16,25-16-4 0,-17 11-1 0,-2-6 3 15,4 2-2-15,2-2-4 0,-2-2-2 0,4 1-5 16,-2 0 2-16,1 0 1 0,1 1-9 0,0-2 7 16,3 0 0-16,-7 1 1 0,2-1-4 0,5 2 0 15,-4-1 7-15,0 1-11 0,2 3 8 0,-4-2-3 16,-1 1-3-16,2 0 3 0,-1 3 2 0,-2 1-5 0,1-5 3 15,-1 6 0-15,1-2-3 0,-4 1 4 16,-6 5-2-16,20-4-1 0,-20 4 2 0,13-2 3 16,-2-3-1-16,-11 5-2 0,15 0 2 0,-15 0-4 0,16 5 4 15,-6-3 3-15,-1 3-1 0,2 3 5 0,-2 1 4 16,-2 3 1-16,2-1 1 0,-1 2 5 0,1 0-3 16,1 3 19-16,-1 1-18 0,0 3 2 0,-5-3-3 15,5 1 2-15,-3 2-5 0,-1-3-2 0,1 6 1 16,-3-6-2-16,0 5-22 0,-2-4-23 15,-2 1-33-15,-2-1-23 0,0 2-29 0,-3-2-38 0,-2-4-41 16,2 1-63-16,0 0-261 0,0-4-565 0,-1 1 250 16</inkml:trace>
        </inkml:traceGroup>
      </inkml:traceGroup>
    </inkml:traceGroup>
    <inkml:traceGroup>
      <inkml:annotationXML>
        <emma:emma xmlns:emma="http://www.w3.org/2003/04/emma" version="1.0">
          <emma:interpretation id="{CA797EA6-4426-458C-8F8C-1285E3904418}" emma:medium="tactile" emma:mode="ink">
            <msink:context xmlns:msink="http://schemas.microsoft.com/ink/2010/main" type="paragraph" rotatedBoundingBox="3182,9725 17410,9255 17450,10478 3222,10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EEC077-3C90-4A85-92A9-6F37C7F9D996}" emma:medium="tactile" emma:mode="ink">
              <msink:context xmlns:msink="http://schemas.microsoft.com/ink/2010/main" type="line" rotatedBoundingBox="3182,9725 17410,9255 17450,10478 3222,10948"/>
            </emma:interpretation>
          </emma:emma>
        </inkml:annotationXML>
        <inkml:traceGroup>
          <inkml:annotationXML>
            <emma:emma xmlns:emma="http://www.w3.org/2003/04/emma" version="1.0">
              <emma:interpretation id="{6BE22B34-68FE-4D7F-9F6B-69659F572DDF}" emma:medium="tactile" emma:mode="ink">
                <msink:context xmlns:msink="http://schemas.microsoft.com/ink/2010/main" type="inkWord" rotatedBoundingBox="3186,9864 6822,9744 6848,10528 3212,10649"/>
              </emma:interpretation>
            </emma:emma>
          </inkml:annotationXML>
          <inkml:trace contextRef="#ctx0" brushRef="#br0" timeOffset="93711.82">4203 9351 121 0,'-13'-6'232'0,"4"2"-4"0,9 4-13 16,-16-7-10-16,5 4-15 0,11 3-8 0,-21-6-12 15,6 3-9-15,-3 3-12 0,8 0-12 0,10 0-10 16,-28 3-12-16,19-3-13 0,-3 1-4 0,12-1-14 16,-17 5-6-16,5-3-7 0,2 2-7 0,10-4-9 15,-15 4-5-15,9 2-5 0,6-6-8 0,-10 10 2 0,5-5-4 16,5-5-9-16,-7 10 2 0,7-10-2 15,-6 14-4-15,6-14-1 0,-2 11 1 0,2-11-3 16,3 14 2-16,-3-14-6 0,8 13 0 0,-2-6-2 0,-2 1-1 16,4-3-2-16,-1 1 4 0,1 1-6 0,-1-1-1 15,8 2-1-15,-6-3 2 0,3 3 0 16,-2-1-2-16,1-1-2 0,2 2 0 0,0-1-1 0,1 0 1 16,-7-1-1-16,4-1 1 0,-1 2-1 0,7-1 2 15,-7-1-7-15,1 1 5 0,-3 0-4 0,0-2 4 16,1 3-4-16,-2-4 1 0,-7-3 1 0,14 11-2 15,-8-7 3-15,-6-4-2 0,9 7-2 0,-9-7 4 16,10 7-4-16,-10-7 1 0,5 7 0 0,-5-7-2 16,0 0 2-16,7 10 3 0,-7-10-3 0,3 7 0 15,-3-7 3-15,0 0 2 0,0 0 0 0,0 0 2 16,-7 18 0-16,7-18 2 0,-6 10 2 0,6-10 5 16,-14 7-1-16,7-4 3 0,-1 1 0 0,-2 0 4 15,10-4-2-15,-23 9 3 0,7-7-4 0,7 1-1 16,-6 3-1-16,0-5 1 0,0 3-3 0,2-3-1 15,0 0-4-15,-5 3 3 0,3-2-1 0,3-1-1 0,3 2-6 16,9-3 4-16,-21 4-4 0,11-3 8 0,10-1-12 16,-15 2 5-16,15-2-9 0,-14 1-6 0,14-1-8 15,0 0-7-15,-12 3-9 0,12-3-7 0,0 0-17 16,0 0-17-16,0 0-25 0,0 0-23 0,0 0-17 16,0 0-23-16,0 0-27 0,32-14-49 0,-19 6-168 15,6 2-440-15,-2-1 195 0</inkml:trace>
          <inkml:trace contextRef="#ctx0" brushRef="#br0" timeOffset="93106.18">2591 9179 188 0,'-6'-9'223'0,"6"9"-16"0,-7-15-17 16,7 15-22-16,-5-13-13 0,5 13-17 0,2-18-16 0,-2 18-10 15,6-10-12-15,1 0-10 0,-1 5-8 16,5-2-9-16,-1 1-8 0,3-1-7 0,4 0-6 0,2 3-3 15,5 1-4-15,1-1-1 0,7 1-2 0,-5-5-3 16,4 8-1-16,6-1-2 0,-7 2 2 0,0-2-5 16,0 1 0-16,-1 1 1 0,-2-1-1 0,0 1-4 15,-1 5-6-15,-7-3 8 0,-1-5 0 0,-2 2 1 16,1 3-5-16,-1-2-2 0,-3 3-3 0,-1 2-3 16,-3-2 0-16,0 2-5 0,0 1 1 0,-1 1 0 15,-2-2 0-15,1 2-4 0,-1-1 2 0,0 3 0 16,0 0-1-16,-3-2-4 0,1 1 3 0,-2 1-1 0,1 1 1 15,-2-2-1-15,-1-9 0 0,0 25-2 0,0-10 5 16,0-6-5-16,-4 7 2 0,1-3 0 16,-2 2 1-16,-2-2-4 0,1 3 0 0,-1-1-1 15,-2 0 1-15,-2-1 0 0,2 0-2 0,-1 1 0 0,-5 2 1 16,3-1-1-16,-1-3 2 0,4 2-3 0,-8 1 0 16,4 0-1-16,2-2 0 0,-7 1-2 0,7-2 1 15,-1 1 1-15,3-2 1 0,0 1-4 0,-3 0 1 16,1-2 1-16,1 0 1 0,-2 2-2 0,5-5 2 15,1 0-3-15,0 0 2 0,6-8 0 0,-8 14 0 16,8-14 2-16,-6 12-4 0,6-12 4 0,-1 10 1 16,1-10-4-16,9 7 5 0,-2 0-4 0,-7-7 1 15,16 7 1-15,-5-4 1 0,-1-2 0 0,5 3 0 0,-1-1-3 16,4 1-1-16,-4-3 4 0,1 0-4 16,3 5 2-16,0-6 4 0,-3 0-2 0,5 1 2 15,-4-1 2-15,3 0 1 0,1 0-1 0,-2 0 1 0,1 0-3 16,-3 0-1-16,7 0 4 0,-7-1-2 0,4-1-1 15,-3 2-1-15,3 0 4 0,-2-4-1 0,1 4-4 16,-1-1 3-16,3 0-1 0,4-3 3 0,-7 3-6 16,-1-3 2-16,0 1 0 0,0-4-3 0,1 1 1 15,0 0 3-15,-3 1-7 0,-1-4 5 0,0 1 0 16,-1-1-1-16,1 0-3 0,-2-2 3 0,-2 1 0 16,1-1-2-16,0 1-1 0,-3-1 2 0,2-2-2 15,-5 6 0-15,-1-4-2 0,1 1-1 0,1 2 0 16,-6-5-1-16,1 3 3 0,-1 10 1 0,-1-18-3 15,-4 9-3-15,-1 0 3 0,-1 3-6 0,-5-4 3 16,-3 2-2-16,0 1 6 0,-3 0-7 0,0 3 3 16,-1-2 1-16,4 2-1 0,-3 1 2 0,0 3-1 0,-1-4 1 15,1 4 1-15,3 3-2 0,-3-2-3 0,5 1 3 16,-1 3 0-16,1 1 3 0,-1-1-3 0,5 3 0 16,-1-1 0-16,4-1 3 0,-1 7 0 0,1-5-1 15,0 4-1-15,3 2 3 0,-2-3 4 0,4 4 7 16,2-1 2-16,4-3 2 0,1 2 1 15,1 4 7-15,5-4 2 0,4 5 3 0,-2-7 3 0,5 5 2 16,7-7 1-16,-4 4 0 0,5-6 6 0,-2 4 0 16,2-3-7-16,3-3-2 0,-3 0-3 0,-3 0-6 15,1-4 0-15,-4 3 3 0,3-1-9 0,-5-1 1 16,-4-1 2-16,3-1-17 0,-5 0-12 0,2 0-18 16,-3 0-17-16,-12 0-16 0,17 0-24 0,-17 0-29 15,16-3-30-15,-16 3-38 0,10-3-40 0,-1-2-263 0,-9 5-523 16,9-10 232-16</inkml:trace>
          <inkml:trace contextRef="#ctx0" brushRef="#br0" timeOffset="92147.99">3006 9254 130 0,'0'0'273'0,"0"0"-18"0,3-7-24 0,-3 7-20 0,0 0-21 16,0 0-24-16,0 0-17 0,0 0-11 0,0 0-8 15,0 0-2-15,0 0-7 0,0 0-6 0,0 0-3 16,-12 32-1-16,7-22-6 0,4 1-6 0,-1 3-1 15,-2 2-1-15,-1-1-3 0,1 2-5 0,-1-2-1 16,4 1-3-16,-2 2-8 0,1-1-5 0,-1 0-8 16,0 1-6-16,2 0-2 0,0-2-7 0,-4-1 3 15,4 3-4-15,-5-5-5 0,4 5-3 0,-2-5-5 16,4 2-4-16,-2 1 0 0,2-5-3 0,-4 0-6 16,4-1 5-16,0-10-8 0,0 21-3 0,0-21 1 15,0 15 1-15,0-5-18 0,0-10-15 0,0 11-15 0,0-11-13 16,-2 13-14-16,2-13-13 0,0 0-18 15,2 14-12-15,-2-14-16 0,0 0-17 0,-8 10-22 0,8-10-38 16,0 0-18-16,-13 0-48 0,13 0-166 0,0 0-461 16,0 0 205-16</inkml:trace>
          <inkml:trace contextRef="#ctx0" brushRef="#br0" timeOffset="94563.44">4372 9574 1 0,'10'-10'242'16,"-10"10"-3"-16,6-8-6 0,-6 8-6 0,0 0-8 0,3-13-12 16,-3 13-4-16,0 0-6 0,6-7-14 0,-6 7-9 15,0 0-16-15,0 0-7 0,0 0-17 0,0 0-9 16,0 0-13-16,0 0-15 0,0 0-12 0,0 0-9 15,0 0-8-15,0 0-6 0,0 0-3 0,0 0-8 16,0 0-3-16,0 0-5 0,0 0-3 0,-9 38-1 16,9-38 1-16,-3 13-6 0,3-13-6 0,0 15 1 15,0-15 1-15,5 14 4 0,-2-8-9 0,1 1-3 16,2 0 0-16,2-2 5 0,-1-1-6 0,6 4 5 16,-2-3-8-16,2-1 0 0,4-1-2 0,-1 0 1 15,-1-2-3-15,3 2 0 0,-2-6-1 0,2 6-8 16,-3-6 6-16,0 3-1 0,4-2-4 0,-5-2 1 15,-1-1-3-15,4-2-13 0,-4-2-2 0,1 1-3 0,-4 0 0 16,3-2-1-16,-1-1-2 0,-4 1 0 16,2-5 9-16,-1 6-4 0,-3-1 2 0,0 3 1 15,-6 7 3-15,8-11-6 0,-8 11 5 0,6-13 8 16,-5 6 5-16,-1 7 2 0,0 0-2 0,6-11-3 0,-6 11-1 16,0 0-4-16,0 0 1 0,0 0-1 0,0 0 1 15,0 0 1-15,0 0-3 0,0 0 0 16,0 0 0-16,0 0 3 0,0 0-6 0,0 0 10 0,-16 29-5 15,16-29-1-15,-5 13 6 0,5-13 1 0,2 14-3 16,-2-14 2-16,3 19 4 0,1-11-4 0,1 2-1 16,2-5 10-16,-1 3-6 0,4-3 2 0,4 2-3 15,1 0 0-15,4-2 1 0,1-2-3 0,0 3 1 16,3-2-2-16,2-1 6 0,2-3-8 0,4 2 4 16,-5-4 0-16,3 2 1 0,1-3-4 0,-1 1 9 0,-1 0-10 15,-1-7 2-15,6 3-1 0,5-4-1 0,-2-3-6 16,-7-1-3-16,5-4-4 0,0 0-11 15,-1-2-2-15,-8 2-6 0,2-6-3 0,2-2-12 0,0-1-2 16,-6-2 2-16,-4 5 2 0,3-7 7 0,-11 7 1 16,4-9 5-16,-8 7 2 0,5-6 2 15,-7 4 5-15,-2 1 2 0,-3-2 4 0,0 2 9 0,-3 0 1 16,-3 2 11-16,-2 0-2 0,-1 1 1 0,5 6 6 16,-2 2 1-16,-2 0 8 0,-1 2-3 0,1 2-4 15,2 4 0-15,1-2-2 0,-2 3-2 0,2 0-4 16,5 7-2-16,-10-11 6 0,10 11-2 0,-17-4-1 15,17 4-4-15,0 0 1 0,-22 8-6 0,14 0 7 16,3-2-1-16,-4 8 0 0,3-2 5 0,-2 4 4 16,2-1-1-16,-4 8 4 0,1 3 3 0,7-2-3 15,-1 3 4-15,0 10 4 0,3-2 0 0,2 1 2 16,-1-8 1-16,2 8 1 0,5 1 1 0,-1-1-4 0,-1-12-6 16,3 11 5-16,-3-8-4 0,2-3 0 15,2-1-4-15,-1 1 3 0,-3-7 3 0,0 1 0 0,1 0-4 16,1-5 5-16,-1 4-5 0,5-8 5 0,0 3-14 15,-3-1 13-15,1-1-6 0,2-1-1 0,-1 2 0 16,2-4-2-16,-1 1-3 0,0-3-16 0,-3-2-15 16,7 1-18-16,-7-2-20 0,3 2-17 0,-12-4-26 15,15 5-23-15,-15-5-25 0,18-5-37 0,-7-1-34 16,-11 6-60-16,10-14-186 0,-1 3-507 0,0-1 225 16</inkml:trace>
          <inkml:trace contextRef="#ctx0" brushRef="#br0" timeOffset="95237.09">5748 9424 242 0,'0'0'301'0,"-9"-6"-12"0,9 6-20 16,0 0-19-16,-7-7-27 0,7 7-22 0,0 0-15 15,0 0-10-15,0 0-14 0,27-12-6 0,-15 12-9 16,1-2-6-16,7 0-13 0,-4 0-10 0,8 2-4 16,4 0-11-16,-2 0 1 0,0 0-18 0,3 2-10 15,-1-4-7-15,-1 2-5 0,0 2-5 0,-2-4-9 0,2 2-10 16,-5 2-2-16,-2 0-12 0,-5-2-9 0,-2 0-20 16,3 0-14-16,-7 2-20 0,-9-2-17 0,17-2-11 15,-17 2-28-15,13 3-27 0,-13-3-35 0,0 0-42 16,0 0-39-16,0 0-241 0,9-5-516 0,-9 5 229 15</inkml:trace>
          <inkml:trace contextRef="#ctx0" brushRef="#br0" timeOffset="94978.41">5881 9024 89 0,'2'-11'247'0,"-2"11"-6"0,3-20-16 15,-3 12-8-15,0 8-11 0,3-16-12 0,-3 16-9 16,3-13-10-16,-3 13-8 0,3-9-10 0,-3 9-9 15,3-9-17-15,-3 9-18 0,0 0-12 0,0 0-10 16,0 0-10-16,0 0-8 0,0 0-1 0,0 0-5 16,0 0-1-16,10 33 0 0,-7-17 6 0,0 2 1 15,0 0 3-15,-2 1 3 0,4 8-11 0,2 1 12 16,-4-1 0-16,2 8-4 0,4-9 0 0,0 11-5 16,-3-12 2-16,1 1-8 0,-1 0-6 0,0 0-2 15,1-5-10-15,-4 4 6 0,8-3-10 0,-8 2 4 16,3-2-5-16,-3 0-13 0,0-6 4 0,1 2-3 15,-1-1-4-15,-3 0-8 0,3-3 9 0,0-1-14 16,-3 2 4-16,5-5-1 0,-5 5 1 0,1-6-1 16,1 2-3-16,-2-11-5 0,3 17 7 0,-3-17-36 15,0 12-10-15,0-12-9 0,0 10-9 0,0-10-9 0,0 0-7 16,0 0-6-16,-3 14-7 0,3-14-6 16,-6 9-12-16,6-9-11 0,0 0-16 0,0 0-19 15,-14 4-22-15,14-4-31 0,0 0-23 0,0 0-47 0,-13-19-205 16,13 19-510-16,0-18 226 0</inkml:trace>
        </inkml:traceGroup>
        <inkml:traceGroup>
          <inkml:annotationXML>
            <emma:emma xmlns:emma="http://www.w3.org/2003/04/emma" version="1.0">
              <emma:interpretation id="{22DAC4EF-8BED-43B6-A13F-9B9F0A302E0C}" emma:medium="tactile" emma:mode="ink">
                <msink:context xmlns:msink="http://schemas.microsoft.com/ink/2010/main" type="inkWord" rotatedBoundingBox="7376,10137 8225,10109 8236,10438 7387,10466"/>
              </emma:interpretation>
            </emma:emma>
          </inkml:annotationXML>
          <inkml:trace contextRef="#ctx0" brushRef="#br0" timeOffset="98640.45">6765 9481 121 0,'0'0'197'0,"0"0"-8"16,0 0-12-16,0 0-12 0,0 0-12 0,0 0-9 16,0 0-9-16,0 0-8 0,0 0-10 0,0 0-9 15,0 0-4-15,0 0-13 0,0 0-5 0,0 0-11 0,0 0-6 16,0 0-4-16,0 0-11 0,0 0-1 15,27-20-3-15,-27 20-12 0,14-1 3 0,-14 1-4 16,15-3-5-16,-2-1-3 0,-13 4-5 0,27 0-1 0,-11-1 1 16,1 1-1-16,2 0-4 0,1 0-6 0,8 1 2 15,0 1-3-15,2 3 3 0,-5-5-4 0,5 0 3 16,0 0-5-16,-2 0 0 0,5 1-3 0,-3-1 3 16,1 0-2-16,-1-1-2 0,-2 1-5 0,-1 0 7 15,5-3-3-15,-5 1 0 0,-2-1 0 0,2 3 1 16,-8-2 0-16,-4 0-1 0,6 2-3 0,-5-4 3 15,-1 1 2-15,-1 1-3 0,-5 0 0 0,-9 2 4 16,20-3-2-16,-14 0 5 0,-6 3-2 0,17-3 0 16,-17 3-3-16,0 0 4 0,12-4-3 0,-12 4-1 0,0 0 2 15,10-3-5-15,-10 3 0 0,0 0 5 16,0 0-7-16,0 0 2 0,0 0-3 0,0 0-1 16,0 0 2-16,0 0-4 0,0 0-6 0,0 0-3 0,17 3-6 15,-17-3-1-15,0 0-11 0,0 0-3 16,0 0-10-16,0 0-6 0,0 0-3 0,0 0-20 15,0 0-8-15,0 0-10 0,0 0-17 0,0 0-25 0,-39 4-9 16,39-4-179-16,-17 0-346 0,17 0 154 0</inkml:trace>
          <inkml:trace contextRef="#ctx0" brushRef="#br0" timeOffset="99346.05">7113 9281 140 0,'13'-3'151'0,"-13"3"-17"0,0 0 0 0,0 0-4 15,0 0-3-15,0 0-2 0,0 0-11 0,6-7 3 16,-6 7-7-16,0 0-5 0,0 0-13 0,0 0-7 16,0 0-9-16,0 0-2 0,0 0-9 0,0 0 0 15,0 0-8-15,0 0 4 0,0 0-5 0,0 0-2 16,-35 12-1-16,35-12 0 0,-20 6-2 0,14-4 3 15,-7 2-3-15,4 0-3 0,-5 2-3 0,4-2 0 16,-5 1-3-16,2 1 3 0,-4-1-4 0,4 0-2 16,-2-1 0-16,1 2-1 0,1 0-4 0,-3-1-3 15,7 0 3-15,-8-3-5 0,7 2-4 0,-2 2 0 16,2-5-3-16,10-1-2 0,-17 8-3 0,8-3 0 16,9-5 0-16,-13 5-6 0,13-5 1 0,-14 6-3 0,14-6 1 15,-6 4 2-15,6-4-6 0,0 0 3 16,-9 6-5-16,9-6 2 0,0 0-4 0,-7 7 5 15,7-7-2-15,0 0 0 0,0 0-2 0,-9 4 1 0,9-4-2 16,0 0 2-16,0 0-3 0,-2 10 3 0,2-10 0 16,0 0-4-16,-1 13 3 0,1-13-2 0,0 0 0 15,0 0 4-15,0 0-3 0,0 13-5 0,0-13 5 16,0 0 0-16,0 0-3 0,6 10 5 0,-6-10-4 16,9 8 3-16,-2-3-1 0,2-1 0 0,2 0 0 15,1 2-2-15,1 1 3 0,4-2 0 0,-1 2-2 16,0-5 3-16,4 5-5 0,5 0 7 0,-1-3-7 15,4 0 2-15,-8-1-4 0,2 2 6 0,-3-2-4 16,1-1 3-16,-1-2 1 0,-5 4-5 0,-1-3 5 0,-4-1-3 16,1 1 2-16,-10-1 2 0,0 0-6 15,20 1 1-15,-20-1-3 0,12 4 0 0,-12-4-6 16,0 0-9-16,10 3-9 0,-10-3-11 0,0 0-9 0,3 10-20 16,-3-10-10-16,0 0-22 0,-3 13-20 0,3-13-21 15,0 0-33-15,3 11-214 0,-3-11-419 0,6 8 186 16</inkml:trace>
        </inkml:traceGroup>
        <inkml:traceGroup>
          <inkml:annotationXML>
            <emma:emma xmlns:emma="http://www.w3.org/2003/04/emma" version="1.0">
              <emma:interpretation id="{A7C50751-3211-488C-B227-DE0BA31468D3}" emma:medium="tactile" emma:mode="ink">
                <msink:context xmlns:msink="http://schemas.microsoft.com/ink/2010/main" type="inkWord" rotatedBoundingBox="8650,9545 14408,9354 14442,10377 8684,10568"/>
              </emma:interpretation>
            </emma:emma>
          </inkml:annotationXML>
          <inkml:trace contextRef="#ctx0" brushRef="#br0" timeOffset="103384.05">11562 9315 37 0,'0'0'286'0,"0"0"-15"0,0 0-10 15,-12-2-17-15,12 2-17 0,0 0-8 0,0 0-22 16,0 0-12-16,0 0-19 0,0 0-13 0,0 0-15 0,0 0-11 16,31-10-9-16,-31 10-13 0,21-1-13 15,-6-1-3-15,3 2-9 0,-3 0 0 0,4-1-10 0,-1-2-3 16,9 6-8-16,0-3-3 0,-5 0-13 0,5 1 1 15,-2-1-1-15,-5 2-6 0,5-5-2 0,2 3 0 16,-2 1-9-16,-8-1 0 0,2 0-4 0,-1 0-4 16,1-1 0-16,-4 1 2 0,3 1-3 0,-7-1-3 15,-11 0 0-15,20-1-3 0,-9 1 11 0,-11 0-12 16,13-3 2-16,-13 3-7 0,14 0 2 0,-14 0-4 16,0 0 2-16,12-4-12 0,-12 4-7 0,0 0-15 15,0 0-22-15,0 0-16 0,0 0-18 0,7-7-21 16,-7 7-14-16,0 0-21 0,0 0-16 0,0 0-14 15,0 0-12-15,-21-18-11 0,21 18-18 0,-12-9-168 16,8 3-411-16,4 6 182 0</inkml:trace>
          <inkml:trace contextRef="#ctx0" brushRef="#br0" timeOffset="103656.29">11842 9093 98 0,'-7'-7'228'0,"7"7"-13"15,-6-7-2-15,6 7-9 0,-6-10-11 0,6 10-7 16,0 0-11-16,0 0-12 0,0 0-8 16,-9-7-14-16,9 7-15 0,0 0-15 0,0 0-7 0,0 0-3 15,0 0-3-15,0 0 4 0,0 0 2 0,0 35-9 16,1-24 8-16,1 4-4 0,1 1-2 0,-2 0-7 16,1 5 5-16,2-2-7 0,-1 1-1 0,2 4-7 15,1-2-12-15,-3 2-6 0,1-6-10 0,2 5-1 16,-4 2-6-16,2-11-2 0,-2 7-7 0,-1 0-20 15,-1-2-27-15,-3 0-17 0,0-3-31 0,0 4-25 16,-4-6-32-16,-1 3-30 0,-2 0-43 0,4-3-40 16,-2-1-67-16,1-1-165 0,1 1-500 0,1-3 221 15</inkml:trace>
          <inkml:trace contextRef="#ctx0" brushRef="#br0" timeOffset="108154.56">12448 9249 238 0,'16'-2'238'0,"-16"2"-13"0,0 0-15 0,15-6-15 15,-15 6-14-15,13-5-10 0,-13 5-11 0,18-7-8 16,-10 4-14-16,-8 3-5 0,18-7-10 0,-11 0-9 0,2 3-8 16,2 1-7-16,-4-5-10 0,0 5-6 15,1-4-7-15,4-1-8 0,-5 2-6 0,5-3-3 16,-4-1-9-16,4 1-6 0,-2 2-2 0,2-8-5 0,0 7-5 16,1-4 1-16,1 1-5 0,1 1-2 15,4-6-3-15,-1-1-4 0,-8 5-3 0,4-1 1 0,1 4-2 16,-5-4 0-16,4 2-6 0,-3-2 3 0,-3 4-3 15,2 0 0-15,-4-1 2 0,2 2-2 0,-1-3-2 16,-1 3-3-16,-3 0 0 0,-3 8-1 0,12-10 1 16,-12 10 2-16,5-11 1 0,-5 11 3 0,4-10-2 15,-4 10 6-15,5-7-3 0,-5 7 5 0,0 0-5 16,0 0-4-16,0 0-1 0,10-9 2 0,-10 9-2 0,0 0-5 16,0 0 1-16,0 0 1 0,0 0-3 15,0 0 4-15,0 0-2 0,0 0 5 0,-31 22-1 16,25-13 0-16,-8 4 4 0,2-2 3 0,-1 2 2 15,-2 7 6-15,2-5 5 0,-2 6 6 0,-2 3-4 16,4-3 1-16,-1 4 0 0,6 2 7 0,-4-2 1 16,0 0 5-16,9-3-8 0,-3-4 0 0,1 4-1 0,-1-4-4 15,5-1 11-15,-4-1 0 0,4-3 1 0,1 1-8 16,0-2 9-16,1 0-1 0,-1 1-3 0,3-2-1 16,0-1-6-16,-3-10-2 0,11 14-2 0,-5-8 3 15,0 1-10-15,-2-2 4 0,5 1-5 0,0-4-8 16,3 3 7-16,-3-1-18 0,6-3-24 0,1-1-26 15,1 0-15-15,-1-1-21 0,-1-3-23 0,0-1-28 16,3 0-33-16,-5-2-37 0,5-1-35 0,4-4-54 16,-8 0-225-16,1 1-563 0,1-1 249 0</inkml:trace>
          <inkml:trace contextRef="#ctx0" brushRef="#br0" timeOffset="108543.67">12928 8661 48 0,'-5'-14'342'0,"5"14"-9"0,-1-13-20 0,1 13-11 15,-2-10-16-15,2 10-10 0,0 0-16 0,8-20-5 0,-8 20-16 16,6-12-9-16,-5 5-17 0,-1 7-5 0,6-13-29 16,-6 13-9-16,8-10-10 0,-8 10-18 0,6-6-16 15,-6 6-4-15,1-9-16 0,-1 9-13 0,0 0-5 16,5-11-12-16,-5 11-10 0,0 0-14 0,0 0-24 15,0 0-24-15,6-8-31 0,-6 8-38 16,0 0-21-16,0 0-8 0,0 0-23 0,0 0-22 0,0 0-32 16,0 0-25-16,0 0-25 0,-18 33-31 0,13-24-64 15,-1-1-190-15,3 1-548 0,-3 0 243 0</inkml:trace>
          <inkml:trace contextRef="#ctx0" brushRef="#br0" timeOffset="110511.8">13352 9232 68 0,'0'0'250'0,"0"0"-17"16,0 0-14-16,-8-6-18 0,8 6-20 0,0 0-18 15,0 0-11-15,0 0-12 0,0 0-5 0,0 0-6 16,32-1-4-16,-32 1-4 0,30 4 0 0,-13-1-6 16,8 1-5-16,0-1-3 0,2 1-3 0,0 0-7 15,1-1-2-15,2-1-8 0,-2-1-3 0,-1-2-14 16,2 1 0-16,-10 1-8 0,0-1-4 0,1 0-6 16,-2 0-4-16,-3-1-5 0,-3 1-7 0,-12 0 3 15,16 0-5-15,-16 0-9 0,16-2-13 0,-16 2-14 16,11-1-23-16,-11 1-32 0,0 0-24 0,0 0-35 15,0 0-24-15,0 0-27 0,0 0-37 0,0 0-52 16,0 0-167-16,-36 5-459 0,36-5 203 0</inkml:trace>
          <inkml:trace contextRef="#ctx0" brushRef="#br0" timeOffset="109889.91">13433 9080 249 0,'0'0'239'0,"5"-11"-12"16,-5 11-12-16,0 0-13 0,4-9-8 0,-4 9-8 15,0 0-9-15,5-10-8 0,-5 10-6 0,0 0-10 0,6-8-9 16,-6 8-4-16,0 0-14 0,7-5-9 0,-7 5-12 16,0 0-11-16,0 0-10 0,0 0-7 0,0 0-14 15,0 0-2-15,0 0-7 0,0 0-2 0,0 0-4 16,15 18-1-16,-15-18-5 0,5 13-4 0,-1-6-2 15,-1 2 4-15,2-1-7 0,1 3 4 0,-5-3-4 16,5 3 7-16,2 1-8 0,-3 0 0 0,3 1-2 16,-1-2 3-16,1-1 0 0,2 0-1 0,-1 5-4 15,2-5-2-15,-1 2-1 0,2-3 2 0,-4 0-1 16,-1-2-7-16,5 1-1 0,-2 3-4 0,-2-6 3 16,-1 3-1-16,-1-1-4 0,3-2-12 0,-3 1-6 15,-6-6-18-15,8 11-12 0,-4-4-19 0,-4-7-18 0,8 6-15 16,-8-6-14-16,4 8-17 0,-4-8-13 15,0 0-13-15,3 11-16 0,-3-11-16 0,0 0-25 16,0 0-23-16,0 0-202 0,0 0-462 0,0 0 204 0</inkml:trace>
          <inkml:trace contextRef="#ctx0" brushRef="#br0" timeOffset="110239.83">13703 9026 150 0,'0'0'207'16,"0"0"-10"-16,0 0-10 0,-4-10-11 0,4 10-5 15,0 0-13-15,0 0-11 0,0 0-14 0,0 0-11 16,0 0-13-16,0 0-12 0,0 0 0 0,0 0 1 16,0 0 1-16,0 0 0 0,0 0-1 0,-19 19 1 15,13-12-7-15,-2 1 3 0,2 3-7 0,0 3-3 16,3-3-1-16,-3 0-2 0,0 3-6 0,0-1-7 15,0 2-3-15,0-2-4 0,3 0-1 0,-3 1-6 0,2-3-3 16,1 2-7-16,-3 2 0 0,5-6-9 0,-4 5-2 16,1-5-1-16,1 4-5 0,1-3-3 0,-4-2-4 15,6-8 1-15,-7 18 0 0,4-10-5 0,0-1 3 16,-2 1-6-16,5-8-13 0,-6 12-16 0,3-5-12 16,3-7-11-16,-6 15-18 0,6-15-18 0,-7 8-20 15,1-3-15-15,6-5-18 0,-8 6-16 0,8-6-26 16,0 0-22-16,0 0-26 0,0 0-202 0,0 0-455 15,0 0 202-15</inkml:trace>
          <inkml:trace contextRef="#ctx0" brushRef="#br0" timeOffset="100787.32">8057 9073 44 0,'0'0'229'0,"-4"-15"-13"0,-2 7-22 0,6 8-16 0,0-13-11 16,0 13-14-16,-3-13-12 0,3 13-16 15,0 0-9-15,9-15-10 0,-6 9-11 0,-3 6-9 16,10-11-9-16,3 7-6 0,-7 0-8 0,-6 4-1 15,27-6-3-15,-12 2-7 0,-1 3-3 0,5-3-2 16,0 4-1-16,1-2-7 0,-4 2 0 0,6 0-2 16,-5-3-1-16,10 6-2 0,-8-3-2 0,1 0-1 15,-3 2-4-15,-3 0-4 0,-1-2 3 0,1 6-7 0,-5-3-6 16,1 1 4-16,-10-4-4 0,15 7-2 0,-11-3 0 16,2 4 2-16,-6-8 1 0,8 15 4 0,-7-7 1 15,-1 3-1-15,0-11-3 0,-6 24 2 0,6-9 1 16,-3 0-3-16,0-2 2 0,-3 5-3 0,-1-2-1 15,1-1-2-15,-4-3 1 0,1 3 1 0,1 1 0 16,-4-2-2-16,2 8 0 0,-2-9-5 0,-2 0 3 16,7 2 1-16,-5-3-2 0,-1 2-4 0,4-3 0 0,-2 4 1 15,2-3 1-15,-1-3-1 0,1 3 0 16,1-1-2-16,3-3 4 0,-3 1 0 0,2-2-6 16,0 0 1-16,6-7-2 0,-7 13 3 0,7-13-1 0,-6 11-1 15,6-11 3-15,-6 10-3 0,6-10 2 16,0 0 2-16,-3 11-2 0,3-11 4 0,0 0-2 15,9 8 3-15,-9-8 3 0,13 7 3 0,-1-6-7 0,-12-1 8 16,21 4-6-16,-6-3 4 0,-2 1 1 0,4 0 1 16,-1-1-2-16,3 1 0 0,1-2 4 0,-4 0-6 15,1 2 0-15,2-1 1 0,0-2-2 0,-2 1-1 16,2 0 0-16,4 0-1 0,-1 0 0 0,-3 1-2 16,4-2 2-16,-7 1-3 0,4 0-2 0,-1-2 0 15,0 0 1-15,1 2 0 0,-1 0 3 0,0-3-6 16,-2 0 2-16,-1-2 3 0,4-2-2 0,-4 3-1 15,0-1 3-15,-2 0-6 0,1-3 2 0,-5 1 1 16,4-3-3-16,-5 3-1 0,1-1-2 0,-7-2 2 0,9 1 1 16,-8 0-4-16,2 0-1 0,-1 2 0 15,-1-4-1-15,-2 1 0 0,-2 10 2 0,0-18-2 16,0 18 2-16,-2-16-1 0,2 16 1 0,-12-16-3 16,5 11 3-16,-5-3-1 0,-1-2 4 0,1 3-4 0,-5 2-3 15,4-3 8-15,-7 4-6 0,4 3 3 0,0 1 0 16,-4 0-5-16,7 3 3 0,-5 1 2 0,2-2 1 15,5 3 0-15,1-2-2 0,-5 5-3 0,4 2 5 16,1-2 2-16,1 2-2 0,3 0-1 0,-1 1 5 16,1 1 1-16,3 3 3 0,0-1 2 0,0-1 8 15,6-1-1-15,0 5 2 0,3-4 7 0,1 0-1 16,2 3 8-16,4-2 3 0,-1 0 2 0,2-4 1 0,8 4 6 16,-3 0 5-16,1-7-7 0,4 3-1 0,-2-2-3 15,3-1-2-15,-2-2 11 0,-4 0-17 16,1 1-7-16,-1-1 10 0,-1-3-11 0,-2-1-3 0,-1 2 10 15,-4-2-26-15,5 1-21 0,-4-2-15 0,-12 0-18 16,19 4-19-16,-19-4-30 0,14-4-27 0,-14 4-32 16,12-2-38-16,-12 2-40 0,7-7-265 0,-7 7-545 15,8-13 242-15</inkml:trace>
          <inkml:trace contextRef="#ctx0" brushRef="#br0" timeOffset="99922.36">8112 9073 33 0,'3'-12'283'0,"-3"12"-13"0,0 0-15 0,3-11-17 0,-3 11-20 15,0 0-23-15,0 0-21 0,0 0-19 0,0 0-12 16,0 0-9-16,0 0-8 0,0 0-6 0,0 0-1 16,17 25-1-16,-14-14-5 0,0 3-7 0,0 3-9 15,0-4 3-15,1 5-7 0,2 4-5 0,-3-2-3 16,4 1-6-16,-4 4-4 0,0-4-4 0,3 3-5 16,-3-2-5-16,0-5-12 0,0 7-8 0,-1-6-4 15,-2-3 2-15,3 3-7 0,-3-2 1 0,0-3-1 16,0 4-5-16,0-3-2 0,0 1-12 0,0-4-9 15,-3 0-13-15,3-11-15 0,-2 20-11 0,-1-13-18 16,-3 4-11-16,3-3-12 0,3-8-21 0,-9 16-16 16,2-10-16-16,1-2-19 0,6-4-16 0,-7 8-25 0,7-8-19 15,0 0-232-15,0 0-477 0,0 0 212 16</inkml:trace>
          <inkml:trace contextRef="#ctx0" brushRef="#br0" timeOffset="101441.84">9366 9179 109 0,'-4'-15'219'0,"4"15"-15"0,0 0-11 0,-9-10-17 0,9 10-8 15,-10-6-9-15,10 6-9 0,-15-6-5 0,15 6-4 16,-15-3-12-16,15 3-5 0,-18-1-10 0,4 2-8 16,14-1-10-16,-22 0-5 0,13 2-12 0,-1 3-5 15,10-5-4-15,-26 6-8 0,16-4-4 0,2 3-5 16,0 0-5-16,-3-3-9 0,2 5 0 0,0-1-3 16,-1 0-5-16,5 4-6 0,1-4-1 0,4-6 1 15,-11 17-4-15,11-17 0 0,-3 11-4 0,3-11 1 16,0 14-2-16,0-14-2 0,3 15-2 0,-3-15 1 15,6 13-4-15,0-6 1 0,-6-7-3 0,8 13 3 16,-2-8-4-16,1 4 5 0,-1-1-6 0,3-1 2 0,-1-1 1 16,0 1-1-16,0-2 2 0,1 1 3 15,1-4 0-15,2 3 4 0,-4 1-1 0,5-1 1 0,-4-2 1 16,2 3 5-16,-6-2-4 0,6 1 1 0,-2-3 4 16,1 4-5-16,-10-6 1 0,18 7 1 15,-10-2-3-15,1-2-2 0,-9-3 1 0,16 8-2 0,-9-5 0 16,-7-3-2-16,9 7-2 0,-1-4-5 0,-8-3 2 15,9 10-2-15,-9-10 2 0,9 7-7 0,-9-7 3 16,6 4 1-16,-6-4 2 0,4 8-3 0,-4-8 2 16,0 0 1-16,0 13-3 0,0-13 1 0,0 0-1 15,0 0 2-15,-9 15 2 0,9-15-3 0,-10 6 2 0,10-6-1 16,-11 8 4-16,-1-6-4 0,5 2-2 16,7-4 6-16,-28 5-1 0,20-3-3 0,-5 2 3 15,1-4-1-15,12 0 0 0,-23 3 1 0,23-3-1 16,-19 2-2-16,9-1 1 0,1 0-5 0,9-1 6 15,-17 3-3-15,17-3 2 0,-13 0 1 0,13 0-2 16,0 0-5-16,-15-3-5 0,15 3-9 0,0 0-5 0,0 0-7 16,0 0-15-16,0 0-25 0,0 0-22 0,-13-2-24 15,13 2-14-15,0 0-21 0,0 0-28 0,28-18-33 16,-18 11-54-16,4-4-147 0,1 1-441 0,1 2 195 16</inkml:trace>
          <inkml:trace contextRef="#ctx0" brushRef="#br0" timeOffset="102295.05">9525 9340 11 0,'0'0'248'0,"3"-9"-7"0,-3 9-8 0,0 0-3 15,4-9-3-15,-4 9-13 0,0 0-14 16,0 0-15-16,0 0-15 0,0 0-18 0,0 0-13 16,0 0-18-16,0 0-9 0,0 0-10 0,0 0-8 0,0 0-5 15,0 0-7-15,0 0-7 0,0 0 0 0,0 29-4 16,0-29 0-16,0 17-8 0,0-17-1 15,3 14-5-15,0-3 3 0,0-5-9 0,-3-6-1 0,10 15-2 16,-4-5 0-16,0-5 2 0,3 0-10 0,-1 2-1 16,4 1-3-16,-5-4-4 0,5 3-2 0,-2-4-1 15,1 0-2-15,1-1 0 0,-2 1-7 0,2-1 2 16,-12-2-2-16,21 2-3 0,-7-7 0 0,-3 3-3 16,-11 2-9-16,24-8-2 0,-15 1-10 0,5-1-5 15,-8 2-2-15,6-2-5 0,-5-4-4 0,5 3-2 0,-5-2 4 16,4-1 0-16,-5 2 0 0,0-3 6 15,-2 5-1-15,2-2 2 0,-3 2 3 0,-3 8 2 16,11-13 0-16,-11 13-1 0,3-11 4 0,-3 11-1 0,4-9 0 16,-4 9 3-16,0 0-6 0,5-6 0 15,-5 6-1-15,0 0 6 0,0 0-1 0,0 0-3 16,0 0 4-16,0 0-3 0,0 0 4 0,0 0 0 0,0 0-4 16,4 26 6-16,-4-26 3 0,5 15-2 0,-4-4 2 15,4 0 2-15,-1-2 3 0,0 2 5 0,4 0 5 16,-1-1-2-16,2 0 4 0,2 1 1 0,1-1-1 15,1-5 1-15,2 4-8 0,0-4 6 0,1 2-3 16,1-1-2-16,1-1 1 0,0-3-3 0,1 1 3 16,0-3-5-16,-2 0 3 0,2 0-2 0,1-1-1 15,-3-1 0-15,3-1 0 0,4-2-4 0,-5 0-1 16,6-6 3-16,-1-3 0 0,-1 0-5 0,-1-1 4 16,2-2-1-16,1-1-12 0,1-7-4 0,0-1-4 0,-5 5-6 15,6-11-3-15,-6-1-9 0,4 0 5 16,-4 2-1-16,-3-4-1 0,2-1 7 0,-6 3 2 15,-3 0 3-15,-1 5 2 0,-4 1-4 0,6-1 7 0,-9-7 1 16,2 8 4-16,-5 2 3 0,0-4 1 0,3 3 2 16,-6 4 5-16,3 0 3 0,0 4 4 15,-2 0 1-15,-2 3 2 0,2-2 1 0,-1 5 6 0,0 1-10 16,3 11 2-16,-6-17-5 0,6 17 3 0,-4-14-4 16,1 8 1-16,3 6-3 0,0 0-1 0,-18-2-1 15,18 2-1-15,0 0 0 0,-25 9-1 0,14 1 0 16,-5 2 4-16,5 1-1 0,-7 6-1 0,5 0 4 15,-2 5 3-15,3 0-1 0,2 0 2 0,-2 2 0 16,1 1-3-16,1 8 7 0,5 7 4 0,-1-3-5 0,2-1 1 16,2 4 2-16,4-3-7 0,2 2 1 15,2-3-1-15,2 1 5 0,1-6-1 0,3 0-1 16,-3-4-1-16,1-5 4 0,4 0-1 0,-3-4-3 0,0 0 6 16,-1-2 5-16,2-3 5 0,-1-4-11 15,-1 2-1-15,2-2 0 0,-1-1 1 0,0 0-3 16,-2-4 0-16,-1 0-4 0,1 1 1 0,-2 0-6 0,1-4-11 15,-8-3-9-15,12 8-15 0,-12-8-4 0,7 5-9 16,-7-5-17-16,0 0-27 0,9 1-19 0,-9-1-21 16,0 0-21-16,0 0-24 0,12-16-29 0,-10 5-27 15,-2 11-241-15,5-24-510 0,3 9 227 0</inkml:trace>
          <inkml:trace contextRef="#ctx0" brushRef="#br0" timeOffset="102905.19">10779 9289 246 0,'-11'-10'283'0,"11"10"-10"15,0 0-20-15,-3-8-22 0,3 8-22 0,0 0-19 16,0 0-17-16,17-10-13 0,-17 10-7 0,25 0-8 16,-10 0-13-16,10 0-11 0,1 0-12 0,1 0-6 15,-1 0-13-15,1 0-10 0,3 0-9 0,-2 2-3 16,1 0-9-16,-4 0-2 0,2-1-7 0,-8 2-13 15,-1-3-24-15,0 3-28 0,-1 1-25 0,-2-1-30 16,-4 0-31-16,-2-2-33 0,3 3-33 0,-12-4-47 16,15 2-214-16,-3-2-463 0,-12 0 205 0</inkml:trace>
          <inkml:trace contextRef="#ctx0" brushRef="#br0" timeOffset="102698.41">10898 8905 141 0,'3'-11'241'0,"0"-3"-10"0,0 3-7 15,-3 0-5-15,0 11-14 0,5-16-13 0,-5 6-13 16,0 10-9-16,3-9-15 0,-3 9-13 0,0 0-12 16,3-13-14-16,-3 13-10 0,0 0-18 0,0 0-7 15,0 0-12-15,0 0-3 0,0 0-9 0,0 0 5 16,0 0-2-16,7 25-2 0,-6-10-1 0,4 1 5 0,-2 1 0 15,3 7-2-15,0 0 4 0,0 5 5 16,1 6-1-16,-2-7-1 0,2-1-4 0,-1 9 1 0,-1-7 1 16,-1-2 1-16,1 1-7 0,-2-3-4 0,1-1-5 15,-1-2-4-15,3 2-9 0,-6-5 5 0,0-3-10 16,3 0 1-16,-6 8 0 0,3-8-7 0,0 0-3 16,0-1-3-16,-1-2 8 0,1 1-5 0,0-4-1 15,0-10-1-15,0 20-6 0,0-12-8 0,0-8 9 16,0 19-5-16,0-9-19 0,0-10-18 0,1 13-19 15,-1-13-5-15,3 12-11 0,-3-12-8 0,0 11-11 0,0-11-9 16,0 0-14-16,3 12-4 0,-3-12-4 16,0 0-13-16,0 0-30 0,0 0-26 0,0 0-25 15,0 0-15-15,0 0-235 0,0 0-492 0,0 0 218 0</inkml:trace>
        </inkml:traceGroup>
        <inkml:traceGroup>
          <inkml:annotationXML>
            <emma:emma xmlns:emma="http://www.w3.org/2003/04/emma" version="1.0">
              <emma:interpretation id="{D6256F95-7FF7-414B-B8A3-EB4CB9E50804}" emma:medium="tactile" emma:mode="ink">
                <msink:context xmlns:msink="http://schemas.microsoft.com/ink/2010/main" type="inkWord" rotatedBoundingBox="14810,9505 17415,9419 17450,10478 14845,10564"/>
              </emma:interpretation>
            </emma:emma>
          </inkml:annotationXML>
          <inkml:trace contextRef="#ctx0" brushRef="#br0" timeOffset="113696.98">14210 9164 249 0,'0'0'269'0,"-1"-12"-17"16,1 12-19-16,0 0-21 0,0 0-20 0,0 0-18 15,0 0-18-15,7-17-14 0,-7 17-14 0,14-1-12 16,-14 1-9-16,24 0-12 0,-9 0-11 0,-2 1-7 15,3 2-8-15,4-3-7 0,7 1-4 0,1 5-6 16,-1-3-6-16,0 1-4 0,3-2-5 0,-1 3-4 16,1 0-4-16,-3-3-2 0,3 2-2 0,-3-2-1 15,-8 2-1-15,2-3-6 0,-2 1 1 0,-4-1-4 16,0 2-5-16,2-3 3 0,-8 1 0 0,-9-1-1 16,14-1 1-16,-14 1 5 0,14 1 5 0,-14-1-3 15,0 0 3-15,15 1-3 0,-15-1 0 0,0 0-2 0,0 0-4 16,0 0-5-16,9 5-2 0,-9-5-1 15,0 0 4-15,0 0-2 0,-2 13-1 0,2-13-2 16,0 0 2-16,-7 23-1 0,7-23 4 0,-3 15-5 0,3-15 2 16,-3 16-5-16,0-6 5 0,3-10 0 0,0 16-1 15,0-7 2-15,0-9-2 0,6 17 4 0,-3-11 1 16,0 1-2-16,-3-7-2 0,12 12 2 0,-3-6-1 16,1-1-1-16,4 1 0 0,-3-2 1 0,4-2-1 15,0 3-1-15,3-5 3 0,-1 0-2 0,-1 0-5 16,0 0 3-16,2-4-1 0,0 3 1 0,-1-5-4 15,-2 1-7-15,1-3-2 0,-3 1-2 0,-4 2 2 16,2-6-6-16,-4-1 4 0,1 1 3 0,-2 3-1 16,-3-2-1-16,1-1 1 0,1 1 2 0,-5 10-2 15,3-21 1-15,-5 11 1 0,2 10 1 0,-4-25-1 16,1 18 1-16,-5-6 4 0,-1 2-7 0,-1-1 10 16,-1 6 1-16,-2-7 4 0,-1 6 3 0,1-3 4 0,-9-2 1 15,4 5 3-15,-3-3-1 0,-3 1 5 0,6 4-4 16,-1 2-3-16,1-4-2 0,0 0 1 15,-1 6-2-15,4-1-2 0,0-2 0 0,3 4-1 0,-2 4 0 16,2-2 1-16,12-2-5 0,-19 3-1 0,10 2-1 16,2-1-12-16,7-4-14 0,-14 13-10 0,8-4-21 15,-1 3-21-15,1-4-20 0,1 5-15 0,2 1-31 16,0-4-32-16,3-10-14 0,3 18-50 0,0-8-160 16,3-1-431-16,5 0 190 0</inkml:trace>
          <inkml:trace contextRef="#ctx0" brushRef="#br0" timeOffset="112564.64">14231 8737 140 0,'0'0'236'16,"-7"-9"-14"-16,7 9-17 0,0 0-9 0,0 0-14 15,0 0-14-15,-6-6-11 0,6 6-8 0,0 0-11 16,0 0-4-16,0 0-9 0,0 0-7 0,0 0-7 16,0 0-7-16,0 0-9 0,0 0-5 0,0 0-11 15,0 0-5-15,0 0-10 0,0 0-1 0,0 0-10 16,16-16-6-16,-16 16-3 0,14-4-4 0,-14 4-3 15,16-4-3-15,-5 3-4 0,-11 1-3 0,26 0-1 0,-11-1-1 16,3 0-9-16,2 1 7 0,-1 0-6 16,-1-3 1-16,4 6-3 0,5-3 1 0,0-4-2 0,0 4 1 15,1-2-3-15,-1-2-2 0,0 3-3 0,0-1-1 16,0-2 4-16,-2 0 0 0,-6 3-5 0,2-5 2 16,5 4-3-16,-7 1-2 0,-1-3 1 0,-2 2-1 15,-1-2 0-15,-1 1 3 0,-3 2-2 0,-11 1-1 16,20-7 1-16,-10 6 0 0,-10 1-3 0,15-3 3 15,-15 3 0-15,9-3-3 0,-9 3 0 0,0 0-6 16,11-4-14-16,-11 4-9 0,0 0-12 0,0 0-17 16,9-3-6-16,-9 3-4 0,0 0-12 0,0 0-15 15,0 0-16-15,0 0-23 0,0 0-11 0,0 0-26 16,0 0-38-16,-35 13-161 0,35-13-400 0,-15-2 176 16</inkml:trace>
          <inkml:trace contextRef="#ctx0" brushRef="#br0" timeOffset="112980.31">14436 8733 28 0,'0'0'208'0,"0"0"-11"0,-6 13-9 16,6-13-17-16,0 11-7 0,0-11-7 0,-2 13-4 15,2-13-5-15,-1 16-7 0,1-16-11 0,-3 17-8 16,3-6-3-16,-2-1-1 0,2-10-4 0,-7 21-9 16,2-8-5-16,2-1-6 0,-1 2-1 0,-2 1-6 15,0-2-5-15,1 1-2 0,1-1 0 0,-3 4-6 16,1-2-2-16,0 1-6 0,1 1-4 0,1-1-3 16,-2 1-1-16,0-3-4 0,1 10-3 0,2-7-5 15,-3 1-1-15,0 0 4 0,2-4-3 0,2 3-2 0,-1-3-4 16,-1 3-8-16,2 0-2 0,-1-2 0 15,2 2-3-15,-1-3-2 0,-1 1-5 0,2 1 1 16,1-1-1-16,0 0 1 0,0-3-5 0,0 2 2 0,1-3 3 16,-1 0-8-16,3-1-1 0,-3-10-5 0,2 17 4 15,-1-6-4-15,2-1 8 0,-3-10-3 0,2 11-14 16,-2-11-12-16,6 10-11 0,-6-10-16 0,3 11-15 16,-3-11-17-16,4 11-17 0,-4-11-14 0,2 10-23 15,-2-10-12-15,0 0-17 0,0 0-22 0,0 0-22 16,0 0-267-16,0 0-505 0,0 0 223 0</inkml:trace>
          <inkml:trace contextRef="#ctx0" brushRef="#br0" timeOffset="114114.56">15169 9254 228 0,'0'0'242'16,"0"0"-20"-16,0 0-16 0,11-2-23 0,-11 2-17 0,0 0-12 15,0 0-15-15,19 2-13 0,-19-2-12 0,14 4-6 16,-14-4-17-16,13 7 2 0,-5 1-8 0,-2-5-5 15,-6-3-11-15,16 8-3 0,-9-3-5 0,1 1-3 16,1-1 0-16,1 0-3 0,2 0-4 0,2 1-3 16,-1 0-6-16,0-2-1 0,-2 1-3 0,2-3-7 15,4 3-2-15,-2-3 0 0,4 2-6 0,-4-4 0 16,3 1-3-16,-3-2 3 0,3-3-1 0,-5 2 1 16,2-2 3-16,-5 0 8 0,4-1-4 0,-5-4 5 15,-2 6 0-15,4-8-2 0,-5 4-3 0,1-3-5 16,-1 3 0-16,2-6-3 0,-7 2-5 0,1 2 0 15,-2 9-5-15,0-26 4 0,-3 12-5 0,-3-1-2 16,-2 1-1-16,-2 3 0 0,-1-1-5 0,-2 0 4 0,-4 1 0 16,2 3-4-16,-5-4 0 0,3 2 3 0,1 3-2 15,-1 5-1-15,2-3-2 0,-1 1 0 16,0 1 0-16,1 3-13 0,3 0-8 0,-8-3-11 0,20 3-7 16,-20 4-15-16,11 0-15 0,-5-2-16 0,5 1-5 15,9-3-14-15,-15 8-15 0,8-2-16 0,-1-1-16 16,8-5-6-16,-7 7-29 0,7-7-188 0,-9 8-405 15,9-8 179-15</inkml:trace>
          <inkml:trace contextRef="#ctx0" brushRef="#br0" timeOffset="114629.14">15999 8706 174 0,'0'0'231'0,"3"-10"-10"0,-3 10-16 0,0 0-23 0,0 0-14 16,0 0-15-16,0 0-17 0,0 0-16 0,0 0-10 16,0 0-4-16,0 0-4 0,0 0 0 0,0 0 2 15,-15 26-8-15,9-17-1 0,0 4-2 0,0 0 1 16,-2 2 2-16,1 6 0 0,-4 0-7 0,3 0 3 15,0 1-9-15,-2-2 0 0,-4 4-3 0,7 4-5 16,-1-4-4-16,-1 1-11 0,-1 0 1 0,4-2 1 16,-2 2-7-16,3 3-6 0,-1-4-6 0,3 1-7 15,-2-8-1-15,4-1-1 0,1 0-4 0,0 2-2 16,4-1 6-16,-1 0-9 0,3-3-10 0,3 1 10 0,1 0-5 16,4-3-1-16,-1-1-4 0,2 2-16 0,2-2-17 15,-1-4-15-15,2 3-25 0,-3-2-19 0,3-2-28 16,-3 0-29-16,0-1-21 0,-2-2-20 0,-3 0-18 15,5-6-27-15,-15 3-236 0,15-3-494 0,-15 3 219 16</inkml:trace>
          <inkml:trace contextRef="#ctx0" brushRef="#br0" timeOffset="115147.86">16231 8977 128 0,'0'0'240'0,"0"0"-12"0,3-15-6 16,-3 15-16-16,5-6-3 0,-5 6-9 0,6-9-8 16,-6 9-11-16,0 0-3 0,7-9-9 0,-7 9-3 15,0 0-10-15,0 0-9 0,2-8-7 0,-2 8 0 16,0 0-18-16,0 0-8 0,0 0-12 0,0 0-14 16,0 0-11-16,0 0-4 0,0 0-10 0,0 0-6 15,0 0-3-15,0 0-2 0,0 0-2 0,0 0-2 16,-21 23-1-16,15-9 9 0,3-4 1 0,-3-2 11 0,0 9-5 15,0-6-5-15,0 5 5 0,2-3 2 16,1 0-6-16,-2 4 4 0,4-3 5 0,-4 3-3 16,4-2-4-16,1-2 3 0,-2 2-7 0,5-2-1 15,-3-13-1-15,3 21-2 0,-3-11 1 0,3 1-5 16,-3-2-4-16,3 2-2 0,-3-11 2 0,9 15-8 0,-5-8 0 16,-4-7-4-16,8 11-3 0,-2-7 2 0,1 1-4 15,-7-5-4-15,12 8 3 0,-12-8-4 0,14 5-6 16,-14-5-19-16,13 0-32 0,-13 0-27 0,14-8-35 15,-14 8-26-15,13-10-30 0,-6 4-36 0,-1-3-42 16,3 0-39-16,-3-3-38 0,0 0-279 0,2-3-640 16,-4-1 283-16</inkml:trace>
          <inkml:trace contextRef="#ctx0" brushRef="#br0" timeOffset="115455.13">16394 8744 317 0,'0'0'327'0,"0"-18"-17"0,0 18-9 0,0-19-11 16,0 8-17-16,0 11-16 0,0-15-19 0,0 15-13 0,0-16-20 15,0 16-14-15,3-14-17 0,-3 14-19 0,1-9-19 16,-1 9-6-16,0 0-22 0,5-12-9 0,-5 12-17 15,0 0-32-15,0 0-25 0,0 0-22 0,0 0-15 16,0 0-18-16,0 0-21 0,0 0-24 0,0 0-24 16,0 0-24-16,0 0-18 0,0 0-24 0,1 31-32 15,-1-31-37-15,0 16-228 0,0-16-500 0,3 12 222 16</inkml:trace>
          <inkml:trace contextRef="#ctx0" brushRef="#br0" timeOffset="115892.89">16689 8674 12 0,'0'0'245'0,"0"0"-15"0,2-9-18 16,-2 9-17-16,0 0-7 0,0 0-16 0,0 0-16 15,0 0-14-15,0 0-12 0,0 0-6 0,0 0-7 16,0 0-3-16,0 0-5 0,0 0 0 0,18 23-8 16,-14-15 3-16,5 5 3 0,-3 1-2 0,-2 3-1 15,5 5-4-15,-1 1-6 0,1 0 5 0,3 12 3 16,-5-1-9-16,4 1 3 0,-4 6-8 0,-1-3-6 16,1 1-2-16,-1 3-2 0,-4-3-2 0,-1-1-10 0,-1-2-5 15,0 1-6-15,0 1-7 0,-6-3 1 0,-1 1-12 16,0-10-15-16,-2 3-25 0,-11 2-25 15,-4-3-28-15,-1 2-34 0,-8-3-40 0,-1 1-43 0,-2-2-54 16,-3-2-66-16,-1-2-224 0,-3-4-561 0,1-1 248 16</inkml:trace>
        </inkml:traceGroup>
      </inkml:traceGroup>
    </inkml:traceGroup>
    <inkml:traceGroup>
      <inkml:annotationXML>
        <emma:emma xmlns:emma="http://www.w3.org/2003/04/emma" version="1.0">
          <emma:interpretation id="{202F84B9-16A0-4AD2-A39B-A8EA716917EF}" emma:medium="tactile" emma:mode="ink">
            <msink:context xmlns:msink="http://schemas.microsoft.com/ink/2010/main" type="paragraph" rotatedBoundingBox="1344,12697 21673,12229 21757,15858 1428,1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E5F9D-815C-4AAF-8C9F-3B7BDB672815}" emma:medium="tactile" emma:mode="ink">
              <msink:context xmlns:msink="http://schemas.microsoft.com/ink/2010/main" type="line" rotatedBoundingBox="1344,12697 21673,12229 21716,14099 1387,14567"/>
            </emma:interpretation>
          </emma:emma>
        </inkml:annotationXML>
        <inkml:traceGroup>
          <inkml:annotationXML>
            <emma:emma xmlns:emma="http://www.w3.org/2003/04/emma" version="1.0">
              <emma:interpretation id="{68487880-0932-4AB9-AC20-44C0FCF907E3}" emma:medium="tactile" emma:mode="ink">
                <msink:context xmlns:msink="http://schemas.microsoft.com/ink/2010/main" type="inkWord" rotatedBoundingBox="1347,12839 3818,12782 3846,14009 1376,14066"/>
              </emma:interpretation>
            </emma:emma>
          </inkml:annotationXML>
          <inkml:trace contextRef="#ctx0" brushRef="#br0" timeOffset="120380.79">1040 12159 99 0,'0'0'252'0,"8"-9"-16"0,-8 9-17 16,0 0-17-16,7-6-20 0,-7 6-7 0,0 0-14 15,0 0-14-15,0 0-10 0,6-7-14 0,-6 7-8 16,0 0-8-16,0 0 1 0,0 0 0 0,0 0-2 16,0 0-4-16,0 0 7 0,1 26-3 0,-1-26-3 15,-1 20-2-15,-1-4-4 0,-1 2-1 0,3-2-4 16,-3 3 0-16,-1 4-7 0,1 2 2 0,-4-1 0 15,1 11-10-15,-2-10 8 0,-1 3-15 0,0 0-3 0,-3 4-8 16,3-6-3-16,2-1-3 0,-4 0-13 0,3 3 2 16,-3-3-6-16,2-1-1 0,2 0-1 0,-4-2-7 15,4-2 2-15,1-2-6 0,-2-1-9 0,2-3 0 16,0 3-7-16,3-4-11 0,-1-2-19 0,0-4-8 16,1 4-16-16,3-11-16 0,-5 14-10 0,2-8-11 15,3-6-7-15,-3 11-8 0,3-11-4 0,0 0-10 16,0 0-17-16,0 0-27 0,0 0-20 0,0 0-12 15,0 0-8-15,0 0-20 0,0 0-217 0,0 0-471 16,6-45 209-16</inkml:trace>
          <inkml:trace contextRef="#ctx0" brushRef="#br0" timeOffset="120740.56">974 12282 59 0,'0'0'225'15,"0"-17"-4"-15,0 17-8 0,-4-13-14 0,4 13-13 16,0 0-13-16,0-14-17 0,0 14-12 0,0 0-15 16,0 0-15-16,0 0-9 0,0 0-11 0,0 0-9 15,0 0-2-15,0 0 3 0,0 0 2 0,0 0-1 16,24 27-3-16,-15-12-2 0,3 1-2 0,-2 5 2 16,4-1-2-16,0 2-1 0,1-2-6 0,2 2 0 15,-1 1-6-15,2 1-8 0,3-5 0 0,-3 2 1 16,0-3-7-16,4 4-1 0,-2-6-6 0,-4-1-9 15,3 1 3-15,-4-1-6 0,2-4-5 0,-4 1-1 16,1-4-3-16,-1 3-2 0,0-3-1 0,-4 3 0 16,2-4-2-16,-2-1 0 0,1 0-7 0,-2-3 5 15,-8-3-12-15,14 9-9 0,-6-7-14 0,-8-2-10 0,12 11-15 16,-5-11-12-16,-7 0-11 0,12 6-7 16,-12-6-10-16,12 0-11 0,-12 0-8 0,0 0-14 15,14-6-4-15,-14 6-12 0,9-11-4 0,-3 7-14 0,0-5-4 16,1-2-27-16,-1 2-35 0,-3-4-129 0,1-4-371 15,5-3 164-15</inkml:trace>
          <inkml:trace contextRef="#ctx0" brushRef="#br0" timeOffset="121057.39">1519 12082 124 0,'0'0'220'0,"-9"-12"-13"16,9 12-9-16,-11-11-20 0,11 11-10 0,-7-4-19 0,7 4-13 15,0 0-15-15,0 0-9 0,0 0-2 16,0 0 0-16,-19 7-11 0,16 2 1 0,3-9-5 16,-11 20-1-16,7-3 0 0,4 0 5 0,-2 1-9 0,1 3-4 15,1 3-1-15,0-2 1 0,0 6-1 0,-2-1 3 16,4 1-8-16,-4 0-3 0,5-1 4 16,-3-2 0-16,0 1-3 0,2 1-5 0,-2 3 0 0,-2-5-2 15,2-1-1-15,0 0-14 0,0-1 0 0,0 0 1 16,-3-2-12-16,0-1 10 0,2-3-12 0,-4-1-3 15,2 2-7-15,-1-1-3 0,1 0 7 0,-2-3-30 16,4 0-18-16,-4-4-21 0,4 2-22 0,-5 0-24 16,4-1-26-16,2-11-23 0,-4 14-18 0,4-14-26 15,-2 15-11-15,2-15-18 0,0 0-28 0,14 7-230 16,-14-7-496-16,0 0 220 0</inkml:trace>
          <inkml:trace contextRef="#ctx0" brushRef="#br0" timeOffset="121434.9">1729 12640 175 0,'9'-7'269'0,"-9"7"-15"0,0 0-20 16,6-6-18-16,-6 6-13 0,0 0-11 0,0 0-10 15,0 0-7-15,18 11-15 0,-18-11-13 0,7 11-8 16,-5-4-12-16,-2-7-11 0,7 15-5 0,-4-4-10 16,0-3-6-16,-1 3-8 0,-2-11-8 0,6 14-8 15,-2-3-8-15,2-5-4 0,-3 1-7 0,-3-7-7 16,6 13-2-16,-1-8 0 0,-5-5-4 0,13 7-7 15,-6-4 2-15,2 0-8 0,-9-3 0 0,23 0-2 16,-8-2 0-16,0-2 3 0,-2-3-11 0,3 1 0 16,-1 1-3-16,0-4 2 0,-3-2-3 0,2 4-1 0,-1-6 0 15,-1-2-2-15,-2 4-2 0,1-5 2 16,-5 3-1-16,0 0-3 0,0 0-2 0,-5 1 1 16,1 1 0-16,-1-2 2 0,-1 13-5 0,-3-19 2 0,2 8 2 15,1 11-7-15,-9-18 1 0,1 11-1 0,-1 1 0 16,-1 1 5-16,0 3-3 0,-4-2-1 0,1 3-1 15,-5-1 2-15,3 4 5 0,-3-2-8 0,0 1-7 16,-1 2-8-16,2 0-10 0,2 3-15 0,-4-1-6 16,0 1-17-16,-5 1-13 0,4-2-22 0,4 1-23 15,-2 1-25-15,3-2-26 0,-1-3-30 0,7 2-54 16,-5-2-161-16,14-2-454 0,-15 1 200 0</inkml:trace>
          <inkml:trace contextRef="#ctx0" brushRef="#br0" timeOffset="121846.57">2400 11947 219 0,'0'0'254'0,"0"0"-22"16,0 0-22-16,0 0-19 0,0 0-17 0,0 0-18 16,0 0-13-16,0 0-8 0,0 0-5 0,0 0-3 15,0 0 6-15,0 0-2 0,8 42-1 0,-4-29-4 16,-1 2-2-16,2 3-1 0,1 4-6 0,-3 3 0 16,3-3 1-16,-2 6-8 0,-1-4 7 0,0 1-2 15,1 0-4-15,5 1 0 0,-4-2-23 0,-2 6 6 16,0-5-14-16,0 2-1 0,-2 1-10 0,-1-3 2 15,-1 1-8-15,-2 0-7 0,3-3-2 0,-3 1-4 16,3 0-7-16,-5-2 0 0,5-4-13 0,-1 6 2 0,-4-12-5 16,4 7 16-16,-1-1-27 0,-2-3 5 0,2 3-8 15,1-1-20-15,-2-3-24 0,0 0-19 16,0 0-16-16,2-1-17 0,1-2-22 0,-2-2-22 0,2-9-19 16,-1 19-23-16,-2-9-27 0,3-10-20 0,0 13-38 15,0-13-54-15,0 0-170 0,4 11-519 0,-4-11 230 16</inkml:trace>
          <inkml:trace contextRef="#ctx0" brushRef="#br0" timeOffset="122441.41">2215 12617 125 0,'0'0'227'15,"0"0"-21"-15,0 0-18 0,0 0-15 0,0 0-12 16,0 0-13-16,0 0-9 0,-12-3-14 0,12 3-13 0,0 0 2 16,0 0-2-16,0 0-7 0,0 0-1 0,0 0-9 15,0 0-5-15,0 0-7 0,39 0-1 0,-39 0-4 16,18 0-4-16,-8-1-8 0,10-1 0 0,-2 2-8 15,3-2-3-15,4 0-1 0,3-2-6 0,-1 3 0 16,4 0-7-16,-4-4-6 0,5-1 0 0,-4 2-2 16,0 1-2-16,2-4-3 0,-2 1 0 0,1 1-4 15,-1-5 0-15,-1 2-7 0,0 2 1 0,-11-1-2 16,2 2 0-16,-4-1-3 0,2 0 3 0,-1-1-3 16,-2 2 2-16,-2-2-4 0,-4 1 0 0,-1 0-2 15,2-2-1-15,-2 2 1 0,0-5-1 0,-2 4-4 0,-4 7 6 16,2-19-8-16,-2 19 2 0,-2-14 3 15,2 14-3-15,-13-19-4 0,7 14 3 0,0-2-3 0,-2 0-1 16,-5-3 0-16,-1 4 2 0,-2-1-1 0,1 2 2 16,-4-1-3-16,2 2 6 0,-1 3 1 15,3-1 0-15,-4-2 0 0,4 8 2 0,-3-2-1 0,5-1 0 16,1 2-1-16,-2 1 0 0,3-1 2 0,0 4-5 16,2 1 3-16,0 5 0 0,5-3 4 0,-1 1 4 15,1 2-1-15,-1 2 2 0,2-3 2 0,3 3 1 16,2 1 5-16,-1 1 0 0,4-3-1 0,1 7 2 15,0-7-1-15,0 4 5 0,3-2-8 0,0 0 2 16,1-1-8-16,2-4 3 0,-2 3-8 0,1-2 2 16,1-2-1-16,-2 0-12 0,2-2-20 0,2 1-21 15,-1-2-30-15,-3 1-27 0,-2-5-38 0,1 5-41 16,-2-5-32-16,-7-3-44 0,23 4-216 0,-14-4-508 0,-9 0 225 16</inkml:trace>
          <inkml:trace contextRef="#ctx0" brushRef="#br0" timeOffset="122760.29">3027 12618 174 0,'6'-9'307'0,"-2"2"-13"16,-4 7-18-16,0 0-15 0,13-6-14 0,-13 6-14 15,12-5-11-15,-12 5-13 0,11-1-19 0,-11 1 10 16,0 0-18-16,16 0-13 0,-16 0 2 0,0 0 3 15,11 6-12-15,-11-6-4 0,9 5 2 0,-9-5-5 16,6 6 3-16,-6-6-7 0,0 0-1 0,7 10 3 16,-7-10-13-16,3 11-7 0,-3-11-17 0,5 10-4 15,-5-10-9-15,0 0-11 0,2 13-6 0,-2-13-9 0,5 8-7 16,-5-8-6-16,0 0-5 0,0 0-5 0,0 0-6 16,1 11-5-16,-1-11-3 0,0 0-4 15,0 0-2-15,0 0-4 0,0 0-15 0,0 0-23 0,0 0-28 16,0 0-37-16,0 0-40 0,0 0-44 0,0 0-51 15,0 0-58-15,0 0-51 0,0 0-74 0,0 0-333 16,0 0-783-16,0 0 347 0</inkml:trace>
          <inkml:trace contextRef="#ctx0" brushRef="#br0" timeOffset="123084.54">3165 12311 45 0,'-3'-11'322'0,"3"11"-14"15,-4-13-12-15,4 13-19 0,-2-12-16 0,2 12-26 0,0 0 10 16,3-19-21-16,-3 19-7 0,6-13-5 0,-6 13-2 16,5-13-4-16,-5 13-1 0,3-13-2 0,3 5 5 15,-6 8-11-15,6-10-2 0,-6 10-5 0,6-8-6 16,-6 8-2-16,0 0-9 0,4-10-5 0,-4 10-13 15,0 0-14-15,6-11-14 0,-6 11-12 0,0 0-10 16,0 0-10-16,0 0-11 0,0 0-8 0,0 0-10 16,0 0-8-16,5-6-15 0,-5 6-19 0,0 0-24 15,0 0-36-15,0 0-33 0,0 0-49 0,0 0-39 16,0 0-29-16,0 0-21 0,0 0-31 0,0 0-39 16,0 0-43-16,0 0-56 0,-27 17-302 0,27-17-735 15,-11 4 325-15</inkml:trace>
          <inkml:trace contextRef="#ctx0" brushRef="#br0" timeOffset="124977.74">757 13166 121 0,'0'0'149'0,"0"0"-10"0,0 0-3 16,0 0-5-16,0 0-2 0,0 0 0 0,0 0-8 15,0 0-1-15,0 0 0 0,0 0-12 0,0 0-6 16,0 0-4-16,31 0-10 0,-31 0-6 0,13 0-7 16,-13 0-6-16,15-1-4 0,-15 1-10 0,18-2-1 15,-9 1-6-15,-9 1 0 0,21 0-9 0,-10-3 0 16,-11 3-5-16,20-1-2 0,-8 1-4 0,0-3-3 16,-12 3 0-16,21 0-5 0,-10 0 0 0,4 0-6 15,-1-1-1-15,0 1-1 0,1-2 0 0,1 2-1 16,-16 0 0-16,23-4-5 0,-9 3 2 0,3 2 4 0,-2-1-1 15,-3-1-1-15,3 2 3 0,0-2-2 0,1 0 4 16,-1 1 1-16,0-1 0 0,3-3 2 0,-5 4-5 16,2-2 2-16,1 0-1 0,-16 2 0 15,24-2-3-15,-7 1 0 0,-4 1-5 0,-2 0 1 0,0-3 3 16,6 2-1-16,-7-1-3 0,-10 2-1 0,21-1 1 16,-10 2-4-16,-11-1 6 0,19-1-4 0,-19 1-2 15,15 0 1-15,-15 0 1 0,15 1-2 0,-5-1 1 16,-10 0-2-16,15 0 1 0,-15 0 3 0,17 2-5 15,-17-2-1-15,10 0-1 0,-10 0 5 0,16 1-1 16,-16-1-1-16,15 0 2 0,-15 0-4 0,15 0-1 16,-4 3 6-16,-11-3-3 0,19-4 2 0,-19 4-3 15,16 1 0-15,-5 2 1 0,-11-3 3 0,19 0-3 16,-19 0 2-16,17-3-5 0,-17 3 4 0,18 0-2 0,-9-1 0 16,-9 1-3-16,13 1 7 0,-13-1-1 0,13 0 0 15,-13 0 1-15,14 0-1 0,-14 0 2 0,13 0 0 16,-13 0 2-16,0 0-6 0,20 0 1 0,-20 0 4 15,16-1-3-15,-16 1 2 0,15 1-1 0,-3-2-4 16,-12 1-2-16,16 1 3 0,-4 2-1 0,-12-3 2 16,21 1 1-16,-9-2-3 0,-12 1 1 0,19 1 3 15,-7-1-2-15,-12 0 3 0,21 0 0 0,-12 2 2 16,-9-2 2-16,21 0 0 0,-10 2 0 0,0 0 5 16,-11-2-4-16,18 0-4 0,-7 0 6 0,-11 0-1 15,19-2-2-15,-19 2 4 0,15 2-1 0,-15-2 0 16,14 4 4-16,-14-4 2 0,11-4 0 0,-11 4 2 15,0 0-3-15,20-2-1 0,-20 2 2 0,13-2-1 16,-13 2-2-16,14 0 3 0,-14 0-3 0,12-2-2 16,-12 2 0-16,15 0 3 0,-15 0-5 0,14 0-1 0,-14 0 4 15,17 0-1-15,-17 0-5 0,16 0 2 0,-4 2 3 16,-12-2-2-16,18 0-4 0,-18 0-3 0,16 0 1 16,-8 2 2-16,-8-2-7 0,16 2 8 0,-16-2-5 15,15 0 1-15,-15 0-6 0,14 0 5 0,-14 0 1 16,12 0-3-16,-12 0 0 0,0 0 3 0,15 0-4 15,-15 0 6-15,11 4-6 0,-11-4-1 0,11 1 3 16,-11-1 1-16,0 0-2 0,18 0 3 0,-18 0-1 16,12 0 1-16,-12 0-3 0,0 0-2 0,19 0 1 15,-11 1-2-15,-8-1-2 0,14 0 6 0,-3 1-4 16,-11-1 2-16,16 0-2 0,-4 0 5 0,0 4-4 16,-12-4 5-16,21 0-2 0,-9 0-2 0,-12 0 2 15,16 3 2-15,-8-3-2 0,-8 0 4 0,16 3 5 0,-16-3-5 16,14 1 11-16,-14-1 2 0,0 0 4 0,13 0-3 15,-13 0 1-15,0 0-4 0,14 0 0 16,-14 0 5-16,0 0 1 0,11 3-6 0,-11-3 0 0,0 0 9 16,14 3-8-16,-14-3-1 0,0 0-5 0,0 0 4 15,13 0 6-15,-13 0-7 0,0 0 5 0,0 0 6 16,0 0 1-16,0 0 0 0,14 0 1 0,-14 0-2 16,0 0 4-16,0 0 1 0,0 0-2 0,0 0-1 15,13 1 2-15,-13-1 1 0,0 0-2 0,0 0 3 16,0 0-3-16,0 0 6 0,0 0-2 0,0 0-2 15,0 0 4-15,17-1-4 0,-17 1-5 0,0 0 11 16,11-2-5-16,-11 2-1 0,0 0-3 0,0 0 1 16,18 0 10-16,-18 0-16 0,11-1 1 0,-11 1-1 0,0 0-5 15,13-3 1-15,-13 3 3 0,0 0-8 16,0 0 1-16,15-1-2 0,-15 1 1 0,0 0-5 16,0 0 5-16,0 0-15 0,15 1 13 0,-15-1-6 0,0 0 8 15,0 0-7-15,0 0-2 0,0 0 6 0,0 0-5 16,13-1 1-16,-13 1 3 0,0 0-6 15,0 0 8-15,0 0 3 0,0 0-10 0,0 0 3 0,0 0 11 16,0 0-4-16,0 0 8 0,0 0 7 0,0 0-13 16,0 0 1-16,9 4-1 0,-9-4-4 0,0 0 2 15,0 0-12-15,0 0 10 0,0 0-6 0,0 0-9 16,0 0-17-16,0 0-19 0,0 0-25 0,0 0-28 16,0 0-22-16,0 0-20 0,0 0-29 0,0 0-32 0,0 0-40 15,-35 4-42-15,35-4-38 0,-20 3-269 0,20-3-633 16,-19-3 280-16</inkml:trace>
        </inkml:traceGroup>
        <inkml:traceGroup>
          <inkml:annotationXML>
            <emma:emma xmlns:emma="http://www.w3.org/2003/04/emma" version="1.0">
              <emma:interpretation id="{C507BBD3-6D9D-4C15-95D4-C74606618F23}" emma:medium="tactile" emma:mode="ink">
                <msink:context xmlns:msink="http://schemas.microsoft.com/ink/2010/main" type="inkWord" rotatedBoundingBox="4633,12738 9163,12634 9197,14121 4667,14225"/>
              </emma:interpretation>
            </emma:emma>
          </inkml:annotationXML>
          <inkml:trace contextRef="#ctx0" brushRef="#br0" timeOffset="137747.88">4285 12095 81 0,'0'0'231'0,"0"0"-6"0,6-7-15 0,-6 7-14 16,0 0-16-16,0 0-11 0,0 0-20 0,0 0-11 16,0 0-17-16,0 0-14 0,0 0-6 0,0 0 0 0,0 0-6 15,0 0-1-15,0 0-3 0,-13 27-5 0,8-13-6 16,-1 0-2-16,-3 0-4 0,4 4-1 16,-4 3-1-16,3-5-3 0,-6 9-8 0,0 0-4 0,-3-1-3 15,1-3-3-15,2 7-3 0,-1-4-7 0,3-3 1 16,-2 1-4-16,0 1 1 0,3-7-6 0,0 2 0 15,0-3-6-15,0 1 4 0,3-1-3 0,-1 0-3 16,1-5-8-16,-3 4 0 0,6-6 5 0,-2 0-6 16,-1 2 0-16,6-10-3 0,-3 9 2 0,3-9-2 15,-6 10-2-15,6-10-2 0,-4 7-2 0,4-7 3 16,0 0-3-16,-3 10 1 0,3-10 6 0,0 0-4 16,0 0-2-16,0 0 2 0,0 0-1 0,0 0 1 15,0 0-2-15,0 0-1 0,0 0-8 0,15-30-2 0,-8 19-13 16,-1-6-2-16,5 5-5 0,-2-3-2 0,2-8-1 15,3 6-7-15,2-3-2 0,1-1 0 0,-1 0-2 16,-2-4 1-16,-1 4 5 0,-1-3 0 0,1 0 8 16,1-1-2-16,-2 5 5 0,0-2-1 0,-5 1 0 15,2 1 5-15,-2 4 1 0,-1-2 1 0,0 3 3 16,0 1 1-16,-1-1 9 0,-4 2 8 0,4 1 0 16,-1 0 7-16,-4 4 0 0,5-2 4 0,-5 10 3 15,1-14 1-15,-1 14-2 0,5-13-3 0,-5 13 3 16,3-9-1-16,-3 9-4 0,0 0-4 0,3-10 0 15,-3 10-5-15,0 0 0 0,0 0 2 0,0 0-2 16,0 0-3-16,0 0 0 0,0 0 1 0,0 0-3 0,0 0 2 16,9 29-2-16,-9-14 4 0,3-6 1 15,-2 8 2-15,5-3-3 0,-4 3 3 0,5 0 2 16,-3-3 1-16,5 10-3 0,-1-8 7 0,-1 6 1 0,2 0-3 16,2-2 2-16,-1-4-3 0,4 5-3 0,-5-1 4 15,-2-6-2-15,5 1 6 0,-2-2-9 16,-1 4 4-16,2-6-2 0,-1 3 0 0,2 0 5 0,-3-2-6 15,1 2 0-15,-2-5-1 0,4 1-1 0,0 2 2 16,-3-3 1-16,0-1-4 0,1-1-1 0,4 3-1 16,-7-7 4-16,0 3 0 0,4 1-2 0,-2-2 0 15,-3 1 1-15,1-1-3 0,-7-5 0 0,12 7-1 16,-12-7-2-16,11 3-4 0,-11-3-9 0,0 0-12 0,10 3-9 16,-10-3-8-16,11 7-12 0,-11-7-9 15,0 0-14-15,4 6-15 0,-4-6-18 0,0 0-22 16,0 0-16-16,0 0-20 0,0 0-27 0,0 0-26 15,0 0-181-15,0 0-435 0,-42-13 193 0</inkml:trace>
          <inkml:trace contextRef="#ctx0" brushRef="#br0" timeOffset="138046.86">4184 12397 137 0,'0'0'210'0,"0"0"-17"0,0 0-12 0,0 0-17 15,0 0-4-15,0 0-9 0,0 0-10 0,0 0 0 16,0 0-9-16,0 0 1 0,39 0-8 0,-24 0-4 0,1 2-7 16,2-2-7-16,3 0-12 0,-2-1-4 15,11 4-10-15,-3-2-5 0,1-1-14 0,1 0-3 16,-3-1-3-16,1-1-5 0,-1 4-9 0,-7-2 1 15,6 0-16-15,-5-2-16 0,-4 2-10 0,0 0-12 0,-1-2-15 16,-6-1-15-16,6 3-15 0,-15 0-20 0,20-8-15 16,-11 2-15-16,-2 4-23 0,1-8-19 0,-3 4-30 15,4-4-163-15,2-5-369 0,-2-1 164 0</inkml:trace>
          <inkml:trace contextRef="#ctx0" brushRef="#br0" timeOffset="138790.7">4870 11927 30 0,'3'-6'204'0,"-3"6"-8"0,1-12-9 15,-1 12-6-15,0 0-9 0,2-14-15 0,-2 14-10 16,0 0-19-16,0 0-11 0,0 0-11 0,4-8-5 0,-4 8-3 16,0 0-1-16,0 0-2 0,0 0 1 0,14 29 4 15,-8-19-10-15,-3 5 3 0,1 2 0 16,-1 3 3-16,2 2-2 0,-1 2 0 0,-1 0-5 0,-3 0 0 15,2 2-2-15,1 2-7 0,0-2 4 0,0-2-3 16,-2 1-2-16,-1 1-5 0,0-1-10 0,0-5-2 16,2-3-3-16,1 5-9 0,-3-4-1 0,3 5-9 15,-3-7 7-15,0 0-13 0,0-3-5 0,0 2 0 16,0-5-2-16,0 1-5 0,1 2-12 0,-1-13-8 16,0 18-15-16,3-10-14 0,-3-8-11 0,2 16-18 15,-1-7-7-15,-1-9-5 0,6 12-14 0,-6-12-6 16,7 8-14-16,-7-8-12 0,15 3-11 0,-15-3-5 0,17 1 6 15,-5-2 6-15,-12 1 4 0,21-4 4 16,-10 2 9-16,6-2 11 0,-10 0 7 0,5 1 10 16,5-2 4-16,-8 4 13 0,-9 1 16 0,19-5 14 0,-9 3 5 15,1 0 22-15,-11 2 15 0,18 0 8 0,-18 0 11 16,18-2 6-16,-9 6 1 0,-9-4 4 16,16 2 1-16,-9 3 5 0,-7-5 0 0,17 6-2 0,-10-6-1 15,5 3 2-15,-4 4 4 0,-8-7-1 0,19 4-3 16,-10 0 5-16,2-2-5 0,-1 2-6 0,3-3 0 15,-1-1-2-15,3 1-5 0,-15-1 0 0,23 0-7 16,-7-1-3-16,-3-4-4 0,5 5-1 0,-4-2-3 16,-5-2 0-16,4-3-1 0,1 3-4 0,-6 1-2 15,3-3 1-15,-4-5-3 0,2 6-1 0,0-5 2 16,-1 2-7-16,-2-1-1 0,0-2-3 0,-2 0 3 16,-2-6-3-16,-2 6-2 0,1 0-1 0,-1 11 2 15,-3-18-1-15,-1 9 1 0,-2-1 1 0,0 2-3 16,-2 2-1-16,-5-5 1 0,1 5 2 0,-4 1 0 15,2 2-3-15,-4 0-1 0,5 3 2 0,-1-1 2 16,14 1 0-16,-31 4-2 0,16-1 0 0,0 1-2 0,2 0 1 16,-1 3-5-16,1 0-10 0,1 0-17 0,2 4-18 15,-1-1-11-15,1 4-17 0,1-1-15 16,0-1-16-16,0 0-7 0,1 0-5 0,7-2-17 0,-4-2 3 16,5-8-4-16,0 20-6 0,0-20-9 0,5 11-22 15,1-5-91-15,0 1-293 0,-6-7 129 0</inkml:trace>
          <inkml:trace contextRef="#ctx0" brushRef="#br0" timeOffset="139488.86">5291 12523 568 0,'8'5'34'15,"7"-3"30"-15,-4 2 12 0,-2-2 10 0,7-1 1 16,-5 2 7-16,1-2 4 0,-12-1 2 0,19 4 7 16,-19-4 3-16,13 2 0 0,-4-1-5 0,-9-1-8 15,17 4-9-15,-8-2-1 0,3 2-2 0,-3-2 0 16,-1 3-6-16,3 0-4 0,-4 0-3 0,5-1 3 0,-4 3-9 16,4 1-2-16,-6-1-4 0,7 1 6 0,-5 1-4 15,3 6-4-15,1-3 1 0,-1 2-1 0,-4 0-2 16,5 2-5-16,-1 0-1 0,-1 5-5 0,7 3-3 15,-6-4-5-15,0 3 1 0,-5 1 1 0,6 0-3 16,-2 1-3-16,-4 1-9 0,5-4 4 0,-2 6 0 16,-3-4-1-16,1-3-2 0,-3 3 1 0,1 0-3 15,-5 0 2-15,0-1-5 0,1-1 3 0,-1-5-4 16,-4 3 4-16,1-6-2 0,-3 3-2 0,-1 1 0 16,1 0-3-16,-5-2 4 0,2-1-1 0,-10 1-4 15,4-5-4-15,-6 5 2 0,-1-3 1 0,-1-1-5 16,-2-6 1-16,1 5 0 0,-4-4-2 0,1-5 1 15,2 3-3-15,-2-3 4 0,4-2-2 0,1-1-4 16,-2 1 2-16,5 0-1 0,1-3 5 0,-2 0-3 0,7-1 3 16,-2-1-8-16,2-3 6 0,2 0 7 15,-1 0-16-15,2-5 4 0,2 2 0 0,5-3-2 16,0-3-3-16,0-1-8 0,6 0-8 0,2-6-9 0,2 1-5 16,10-12-7-16,1 3-5 0,3 0-11 0,-1-2 0 15,10 0-7-15,2 2 4 0,-4-2 1 0,6 2 5 16,1 0 2-16,-6 2 6 0,4 1 3 0,1-2 8 15,-4 3 5-15,-3 1 2 0,-3 8 1 0,3-9 2 16,-5 10 6-16,-4-4 8 0,3 3 4 0,-5 1 0 16,-2 7 12-16,-1-2 9 0,-1 3-5 0,-1-1 9 15,-5 1 5-15,0 3 5 0,1 0-1 0,-7 7 3 16,9-11-4-16,-9 11-1 0,6-10-1 0,-6 10-1 16,4-8-7-16,-4 8-3 0,0 0-1 0,0 0-3 15,9-6-5-15,-9 6 3 0,0 0-3 0,0 0 1 16,0 0-1-16,0 0-1 0,17 17-4 0,-17-17 5 15,6 11-1-15,-2-8-1 0,-4-3 2 0,6 11 1 0,-6-11 2 16,6 6-4-16,-6-6 3 0,11 8 3 0,-3-5-2 16,-8-3-2-16,18 4 5 0,-6-4-4 0,-12 0 1 15,23 0 1-15,-10-1 0 0,-1 1 0 0,1-6-3 16,-2 5 2-16,2-5-3 0,-1 1 0 0,-4-1-3 16,4-1 2-16,-6 4-2 0,4-4 0 0,-5-3-1 15,0-1 1-15,1 4 2 0,-3-4-3 0,-3 11-1 16,5-18 0-16,-5 18 4 0,-3-17-7 0,1 4 6 15,-4 6-1-15,6 7-5 0,-16-18-1 0,3 11 2 16,-2-1 0-16,-3 2-1 0,3 1 3 0,-4-2-2 16,-7 1-4-16,7-1 6 0,-1 5-1 0,1 1-3 15,1 1 3-15,-1 0-7 0,1 0 6 0,3 0 1 16,-3 4-3-16,5 0 0 0,-1 2-2 0,1 1-18 0,4-1-17 16,-3 2-12-16,1 3-18 0,4-1-24 15,4-4-16-15,0 4-19 0,0-1-20 0,3-9-15 16,0 15-32-16,0-15-53 0,6 16-144 0,1-9-424 0,2-3 189 15</inkml:trace>
          <inkml:trace contextRef="#ctx0" brushRef="#br0" timeOffset="140044.22">6157 12482 135 0,'13'-1'242'0,"-13"1"-8"0,12-7-13 16,-12 7-17-16,14 0-15 0,-14 0-20 0,13-2-8 15,-13 2-17-15,12 0-7 0,-12 0-13 0,14 2-10 0,-14-2-10 16,13 7-2-16,-6-3-11 0,-7-4-4 16,15 7-6-16,-12 0-7 0,-3-7-7 0,11 11 1 15,-5-5-7-15,-2 1-4 0,2 4-5 0,-3-4-3 16,-3-7-6-16,6 17-4 0,-1-10 0 0,-5-7-2 16,3 14-3-16,0-4-6 0,-3-10 1 0,3 13 0 15,-3-13-6-15,3 9-6 0,-3-9 5 0,0 0-1 0,3 13-1 16,-3-13 3-16,0 0 11 0,0 0 0 0,0 0 1 15,0 0-4-15,0 0 0 0,0 0-5 0,0 0 1 16,0 0-4-16,0 0-4 0,0 0-1 0,0 0 0 16,0 0-3-16,0-41 2 0,0 28-8 0,1 2-1 15,3-3 10-15,1-1-6 0,1 2-5 0,1-1 1 16,2 3-3-16,-1 4-3 0,4-7-6 0,-3 4 4 16,4-7-8-16,-2 6 5 0,2 0-7 0,2 3 0 15,-2 2 3-15,1-3-3 0,5 3-1 0,-5-1-3 16,0 1 8-16,3 4 1 0,-10-3-2 0,5 5-1 15,-1-5 0-15,-11 5-1 0,19-2 4 0,-7-2-3 16,-12 4 7-16,16 0 2 0,-16 0 1 0,20 0 7 0,-20 0 2 16,16 5 4-16,-11-2 4 0,-5-3 0 0,15 9 4 15,-8-4 5-15,2 1 0 0,-6 2 8 0,3-2 5 16,1 4-1-16,-1 1 0 0,-3-1-1 16,5-2-6-16,-2 3 14 0,-3-2-7 0,4 2-1 0,-4 3-5 15,3-5 7-15,-3 0-14 0,0-1-7 0,2 1 2 16,-2 2-2-16,-3-11-3 0,6 13 3 0,-3-8-4 15,-3-5-5-15,4 13-24 0,-4-13-14 0,0 0-11 16,6 10-27-16,-6-10-19 0,3 8-24 0,-3-8-21 16,0 0-23-16,0 0-39 0,0 0-41 0,0 0-60 15,0 0-216-15,0 0-548 0,0 0 243 0</inkml:trace>
          <inkml:trace contextRef="#ctx0" brushRef="#br0" timeOffset="140281.26">6725 12072 290 0,'0'-13'278'0,"0"13"-18"0,2-19-24 0,-1 10-27 16,5 0-18-16,-6 9-23 0,6-13-19 0,-1 6-15 16,-5 7-17-16,9-13-26 0,-9 13-27 0,10-6-24 15,-10 6-30-15,12-5-24 0,-5 3-33 0,-7 2-26 16,15-4-38-16,-15 4-28 0,17-3-171 0,-7-1-334 15,-1 3 148-15</inkml:trace>
          <inkml:trace contextRef="#ctx0" brushRef="#br0" timeOffset="141378">6938 12446 122 0,'0'0'290'0,"-7"-11"-18"0,7 11-19 0,-6-14-24 0,6 14-21 15,3-12-18-15,-3 12-20 0,0 0-15 0,13-16-13 16,-7 9-17-16,5-1-13 0,-5 3-8 0,4-1-10 16,-1 1-9-16,5-4-9 0,-1 0-6 0,2 1-8 15,-2 3-8-15,4-2-6 0,-4-3-1 0,1 2-7 16,1 2 1-16,-2-5-9 0,3 1-3 0,-5 0-3 15,4-5-2-15,1-2-1 0,1 0-1 0,2 2-5 16,-3-5-3-16,1 2-3 0,-4-3-5 0,2 1 2 16,-1 2-1-16,-6 4 0 0,3-3-3 0,-4 4-1 15,5-3 1-15,-9 3-1 0,5-4 6 0,-2 6-1 16,0-5 5-16,-3 7 1 0,-2-5 3 0,2 4 1 0,-3 10 6 16,6-17 0-16,-3 10 2 0,-3 7-1 15,3-14 0-15,-3 14 0 0,3-17 1 0,-3 10-1 0,0 7-1 16,2-15 2-16,-2 15-6 0,3-11 6 0,-3 11-1 15,3-10-5-15,-3 10 2 0,2-11-6 16,-2 11 2-16,0 0-2 0,0 0 0 0,0 0 0 0,3-10-2 16,-3 10-2-16,0 0-4 0,0 0 6 0,0 0-9 15,0 0 1-15,0 0 2 0,0-10-2 0,0 10-5 16,0 0 3-16,0 0-11 0,0 0 9 0,0 0-7 16,0 0 7-16,0 0-3 0,0 0 0 0,0 0 0 15,0 0 1-15,0 0 4 0,11 27 0 0,-11-27-9 16,3 12 7-16,0-2 2 0,-3-10-4 0,3 17 2 15,0-6 0-15,-3-1 8 0,4 4-7 0,-4 1-1 16,0-2 1-16,3 4 1 0,0-3-4 0,-3 3 8 16,0 1 0-16,0-1-1 0,3-1 5 0,0 6-2 15,0 2 5-15,-3-6 6 0,0 0-11 0,0-1 3 16,5 1 1-16,-5 0 0 0,0-1-9 0,0 1 7 16,0-1-3-16,3-2-1 0,-3 0 0 0,3-2 0 0,0 0 7 15,-3-2-2-15,3-1 6 0,0 0-9 0,1 1 15 16,-1-1-14-16,0-2 0 0,-3-8-2 0,6 13 3 15,-6-13 4-15,10 10-5 0,-4-6-2 0,0 6 2 16,-6-10 0-16,14 5 0 0,-10 1-4 0,-4-6 1 16,12 1-3-16,-12-1 1 0,17 0 6 0,-17 0-1 15,13-1-12-15,-13 1 8 0,12-6 1 0,-12 6 0 16,13-9-1-16,-4 3-3 0,-1 3 2 0,-8 3-2 16,13-11-10-16,-7 6 12 0,0-1 1 0,-6 6-9 15,8-9 10-15,-8 9-8 0,6-5 3 0,-6 5 2 16,9-6-4-16,-9 6 6 0,0 0-4 0,0 0-3 15,7-11-2-15,-7 11 2 0,0 0-5 0,0 0 3 16,0 0 4-16,0 0-4 0,0 0 6 0,13 14-5 0,-13-14 1 16,6 14 3-16,-3-7 3 0,0 0 2 15,0 3-8-15,-1 0 6 0,4-1-4 0,0 4-2 16,-6-3 1-16,3 1 2 0,0-4-1 0,4 1 1 16,-4 7 2-16,0-9 3 0,5 3-5 0,-5-2-7 0,-3-7-14 15,3 15-29-15,-3-15-20 0,3 11-26 0,-3-11-25 16,3 9-29-16,-3-9-28 0,3 11-30 15,-3-11-20-15,0 0-33 0,0 0-249 0,0 0-550 0,0 0 243 16</inkml:trace>
          <inkml:trace contextRef="#ctx0" brushRef="#br0" timeOffset="140525.61">7058 11815 244 0,'0'0'244'0,"0"0"-21"0,0 0-23 16,0 0-13-16,0 0-16 0,0 0-7 0,0 0-9 0,19 11-1 15,-16-4-8-15,2 3-2 0,-2 1-2 0,0 3-3 16,0 3-6-16,0 1 1 0,0 0-10 16,1 6-2-16,-1 0-3 0,0 0-3 0,-3 0-5 0,3 0-12 15,0 1-9-15,0-1-2 0,-3 0-2 16,4 1-8-16,-1 0-3 0,0-1-14 0,-3-2-2 16,3 1-7-16,-3 3-4 0,3-3-8 0,-1-5 1 0,-1 6-4 15,4-3 1-15,-5-4-8 0,0 1 5 0,3 0-35 16,-3-2-16-16,0 6-8 0,0-4-30 0,6-1-9 15,-6-3-19-15,3-1-22 0,-3 3-27 0,4-2-19 16,-8-2-23-16,4-12-40 0,4 18-16 0,-4-11-253 16,0-7-522-16,6 11 231 0</inkml:trace>
          <inkml:trace contextRef="#ctx0" brushRef="#br0" timeOffset="142077.12">7842 12336 11 0,'0'0'279'0,"6"-11"-16"0,-6 11-8 15,0 0-19-15,0 0-14 0,8-8-20 0,-8 8-19 16,0 0-15-16,0 0-10 0,9-6-15 0,-9 6-8 0,0 0-12 16,0 0-14-16,0 0-7 0,0 0-13 15,0 0-4-15,0 0-6 0,16 14-6 0,-16-14 0 16,8 10-9-16,-3-7-6 0,-5-3 2 0,6 15-4 0,0-6 0 16,-4-1-3-16,1 0-2 0,-3-8-3 0,3 19-1 15,0-12-3-15,-3-7-2 0,3 17-3 0,0-12-2 16,-3-5-5-16,4 15 3 0,-4-15-11 0,3 13 5 15,-3-13-5-15,3 10 1 0,-3-10-9 0,0 0 2 16,3 10 0-16,-3-10 0 0,3 7-1 0,-3-7-3 16,0 0 8-16,0 0-4 0,0 0-7 0,11 4 0 15,-11-4 3-15,0 0-6 0,0 0 1 0,0 0-5 16,22-11-6-16,-22 11-5 0,10-11-3 0,-4 2-3 16,3-4-1-16,-4 1-3 0,7 2-3 0,-5-5 6 15,-1 2-6-15,3 0 7 0,2-3 1 0,-5 3 1 16,4 1 2-16,-1 0 1 0,-5 5 7 0,-1 0 13 15,-3 7-3-15,9-11 8 0,-9 11-1 0,6-11 0 16,-6 11 3-16,5-7 5 0,-5 7-13 0,0 0-1 0,6-7-8 16,-6 7 2-16,0 0 4 0,0 0-6 0,0 0-4 15,0 0 12-15,0 0-6 0,7 19-4 0,-7-19 2 16,0 17-2-16,0-17 2 0,0 18 2 0,0-9-3 16,3 1 5-16,-3-10 6 0,0 19-6 0,0-11 1 15,0-8 1-15,3 18-1 0,-3-10 0 0,0-8 3 16,0 14 1-16,0-14-4 0,3 11 0 0,-3-11-5 15,3 13 4-15,-3-13 1 0,3 5-4 0,-3-5 6 16,0 0 3-16,8 7-7 0,-8-7 3 0,12 3-4 16,-12-3 2-16,0 0 2 0,22-11 12 0,-12 7-12 15,4-3-3-15,-1-6-3 0,2 3 1 0,1-2-4 16,1-6-12-16,2-2 0 0,1-1-2 0,-1 4 3 16,0 0 1-16,1-1 0 0,-7 6 1 0,1 0 7 15,-5 1-4-15,4 0 7 0,-7 4 9 0,4 1 2 16,-7 1-2-16,-3 5 6 0,12-8-8 0,-12 8 2 15,0 0-2-15,17 0-1 0,-17 0 1 0,10 8 1 16,-4-3 13-16,2 2-14 0,-2 6-2 0,0-2 3 0,-2 3-6 16,5 0 3-16,-3 0 2 0,-2 4 0 15,5 2-1-15,-3 4-8 0,-1-6-33 0,-2 0-20 0,6 5-36 16,-5-1-45-16,-1 2-51 0,0-1-48 0,0 0-98 16,0-8-199-16,2 1-577 0,-2-1 255 0</inkml:trace>
        </inkml:traceGroup>
        <inkml:traceGroup>
          <inkml:annotationXML>
            <emma:emma xmlns:emma="http://www.w3.org/2003/04/emma" version="1.0">
              <emma:interpretation id="{A181D8AC-AF03-4BFD-9365-2E2B2A6E544A}" emma:medium="tactile" emma:mode="ink">
                <msink:context xmlns:msink="http://schemas.microsoft.com/ink/2010/main" type="inkWord" rotatedBoundingBox="10069,12660 12867,12596 12888,13514 10090,13579"/>
              </emma:interpretation>
            </emma:emma>
          </inkml:annotationXML>
          <inkml:trace contextRef="#ctx0" brushRef="#br0" timeOffset="143026.19">9453 11880 160 0,'9'-8'306'0,"-9"8"-9"0,4-11-19 0,-4 11-19 16,9-7-24-16,-9 7-16 0,6-8-18 0,-6 8-19 16,11-7-13-16,-11 7-12 0,9-6-7 0,-9 6-13 15,15-3-13-15,-3 3-7 0,1-1-11 0,3 1-9 16,2 1-1-16,6-1-10 0,3 3-4 0,-2 2-10 15,5-5-1-15,-3 5-13 0,4-5 2 0,1 3-2 16,-3 0-8-16,1-2-6 0,-1 3-4 0,3-4-8 16,-3 2 2-16,1-1-7 0,-2-1 3 0,-1 0-6 15,-2 0 1-15,0-1-4 0,-5-1-8 0,-2-3 6 16,0 2 1-16,0 0-7 0,-4-1 1 0,3-3-3 16,-5 5 0-16,-2-3 1 0,-1-1-15 0,-9 6-15 15,17-7-9-15,-13 1-12 0,-4 6-20 0,6-7-12 0,-6 7-15 16,0 0-6-16,0 0-14 0,0 0-11 0,-22-9-15 15,22 9-14-15,-21 0-11 0,3 2-10 16,1 3-7-16,-2-3-14 0,-5 1-3 0,-1 2-33 0,0 2-146 16,1-6-402-16,4 2 178 0</inkml:trace>
          <inkml:trace contextRef="#ctx0" brushRef="#br0" timeOffset="143996.16">9641 12321 117 0,'0'0'268'0,"0"0"-17"0,0 0-15 0,10-10-19 15,-10 10-11-15,20-4-20 0,-10 4-12 0,10 0-18 16,-1 0-11-16,0 4-18 0,7-4-13 0,6 3-8 16,-3 1-15-16,1 2-7 0,-5-1-11 0,3 2-28 15,-4-5-24-15,2 2-27 0,-7 2-24 0,-3 1-20 16,5 0-15-16,-6-1-3 0,0-1-10 0,-2 0 5 15,4-3-6-15,-10 2-1 0,4-2 12 0,-11-2 9 16,15 5 9-16,-15-5 5 0,13 6 16 0,-13-6 10 16,9 2 11-16,-9-2 16 0,0 0 14 0,10 2 10 0,-10-2 13 15,0 0 5-15,0 0 1 0,0 0 3 0,12 3 4 16,-12-3-3-16,0 0 2 0,0 0 8 16,11 8 1-16,-11-8 6 0,3 7 1 0,-3-7-5 0,9 13 0 15,-8-9-3-15,-1-4 1 0,9 10-3 0,-3-2-2 16,-6-8 2-16,11 9-2 0,-2-4-3 0,-5 1 0 15,4 1-6-15,-1-2-3 0,-7-5-4 0,12 9-1 16,-5-5-5-16,1 0-5 0,-8-4 0 0,16 6-3 16,-5-2-5-16,-2-3-1 0,3 1-5 0,-12-2 3 15,17 0-6-15,-17 0-3 0,23-2-1 0,-11 1 1 0,-2-3 3 16,4 0-5-16,-8-2-2 0,4 2-7 0,0-1-11 16,-1-4 2-16,-3 2-3 0,2-1-4 15,-4-4 1-15,1-1-2 0,2 5 5 0,-5-3-3 0,1-1-1 16,-3-1-1-16,0 13 5 0,0-19 2 15,0 19 1-15,-5-19 0 0,-2 9-1 0,1 3 4 16,-6-4-3-16,1 5 9 0,2 1-1 0,-5-4 3 0,0 3 4 16,-1 1-3-16,5 1-3 0,-10 1 5 0,7 0-2 15,-2 0 3-15,-1 3 0 0,16 0-8 0,-21 2 2 16,9-1 2-16,1 3-1 0,1 2 0 0,-2-6 3 16,3 6-2-16,-4-1-6 0,7 1-8 0,-8 5-17 15,10-2-17-15,-2-2-23 0,-3 4-21 0,4 0-24 16,4-2-25-16,-2 2-22 0,3-11-31 0,3 16-63 15,3-8-170-15,0-1-456 0,6-2 202 0</inkml:trace>
          <inkml:trace contextRef="#ctx0" brushRef="#br0" timeOffset="143375.7">9732 11887 5 0,'0'0'216'0,"0"0"-12"0,0 0-17 0,0 0-17 0,-6 5-3 16,6-5-2-16,0 0-7 0,0 13-6 15,0-13 1-15,0 11-4 0,0-11-1 0,0 18-10 0,3-10-3 16,0 3-2-16,-3 0-6 0,6 3-3 16,-3-1-2-16,1 3-6 0,-4 1-10 0,6-1 0 15,0 1-5-15,-3 5-2 0,2-4-7 0,-5-3-4 0,3 6 11 16,0-2-19-16,0 3-3 0,0 0-6 0,0 0-6 15,-3 3-5-15,1-10-1 0,2 7-6 0,-3-2 6 16,3-6-12-16,-3 3 3 0,3 4-6 0,-3-3-2 16,2-1-9-16,-4 4-9 0,2-7 7 0,-3 4-7 15,3-3-4-15,-3-2 15 0,3 4-18 0,0-4-7 16,0 3 6-16,-3-7 1 0,3-9-8 0,-1 21-17 16,1-11-12-16,0-10-19 0,0 15-11 0,0-15-13 15,0 13-19-15,0-13-11 0,1 12-16 0,-1-12-21 16,3 8-23-16,-3-8-20 0,3 9-18 0,-3-9-39 0,0 0-42 15,0 0-193-15,16-4-504 0,-16 4 223 16</inkml:trace>
          <inkml:trace contextRef="#ctx0" brushRef="#br0" timeOffset="144369.19">10607 12448 132 0,'0'0'239'0,"0"0"-21"0,14 0-11 15,-14 0-17-15,0 0-13 0,0 0-16 16,12 7-13-16,-12-7-13 0,7 9-11 0,-7-9-6 0,9 7-5 16,-4-3-11-16,-5-4-7 0,11 10-7 0,-3-5-6 15,-1-3-7-15,2 3-6 0,2-3-8 0,-2 2-2 16,3-2-9-16,6-2-2 0,-4 1-8 0,1 2-1 16,3-2-4-16,-3-1-4 0,2-1-1 0,-1-2-3 15,2 0-6-15,-5-5-1 0,4 3-2 0,-1 0-1 16,-2-2-2-16,0 0 0 0,-2-1-3 0,0-4-2 0,-1 2 3 15,-1-2-4-15,-2 0 3 0,-5 3-1 16,3-6 0-16,-3 6 4 0,-2-5 6 0,-1 4 0 16,0 10 4-16,-6-29-1 0,2 22-3 0,-4-3 0 15,1 0-7-15,-5 0 2 0,3 6-1 0,-5-3-4 16,4 4 0-16,-5-1 0 0,0 2-3 0,0 0 0 16,-1 1 1-16,2 1-3 0,14 0-11 0,-22 0-12 0,12 3-13 15,-2-1-17-15,12-2-24 0,-21 3-17 0,12-2-26 16,9-1-27-16,-14 7-19 0,14-7-31 0,-14 3-221 15,14-3-446-15,-11 4 198 0</inkml:trace>
          <inkml:trace contextRef="#ctx0" brushRef="#br0" timeOffset="144804.14">11438 11792 222 0,'6'-6'218'0,"-6"6"-12"0,0 0-5 15,0 0-10-15,6-10-3 0,-6 10-12 16,0 0-10-16,0 0-13 0,0 0-13 0,0 0-18 0,0 0-12 16,0 0 1-16,0 0 0 0,0 0 0 0,0 0-1 15,-12 41-3-15,0-20-1 0,-1-3-3 16,4 6-1-16,-5 1 2 0,2 0 1 0,-3 9-5 16,2 0-2-16,1 1-13 0,5-9 8 0,-4 2-3 0,4 6-18 15,4-5 9-15,-2-1-12 0,5 0 0 0,0-2-8 16,5 1 1-16,-2-3-6 0,3 4-7 0,-2-4-7 15,2-3 6-15,3 3-14 0,-1-3-2 0,-1-5-1 16,-1-1-7-16,0-4-28 0,-2 1-21 0,2-3-33 16,0-1-19-16,-3 2-27 0,2 0-37 0,-5-10-31 0,6 13-33 15,-3-8-43-15,-3-5-63 0,0 0-192 0,13 3-544 16,-13-3 241-16</inkml:trace>
          <inkml:trace contextRef="#ctx0" brushRef="#br0" timeOffset="145196.48">11738 12244 228 0,'9'-14'252'16,"-6"6"-15"-16,3 0-6 0,-6 8-14 0,7-12-7 15,-7 12-11-15,6-10-8 0,-6 10-2 0,6-9-11 16,-6 9 2-16,6-8-12 0,-6 8-5 0,2-8-3 15,-2 8-9-15,0 0-4 0,0 0-4 0,0 0-23 16,0 0-13-16,0 0-6 0,4-10-20 0,-4 10 8 16,0 0-25-16,0 0 14 0,0 0-18 0,0 0 5 0,0 0 0 15,-10 34 8-15,8-24 2 0,-2 1-4 16,-1 4 9-16,1-2 10 0,-1-1-13 0,4 1 8 16,-4 4-5-16,2-3 2 0,-3 1-3 0,5 2 1 0,1-3-5 15,0-1-7-15,0 0-3 0,0 2-2 0,1-7-4 16,-1-8-4-16,5 19-5 0,-5-8-3 15,0-11-3-15,4 14-6 0,-1-8-3 0,-3-6 0 0,9 13-1 16,-3-8-6-16,-1 2-1 0,-5-7-1 0,13 5-16 16,-6-1-11-16,-7-4-25 0,14 3-22 0,-14-3-36 15,19 0-35-15,-10 0-32 0,5-6-29 0,-2 1-35 16,-3 1-42-16,1-3-59 0,5-5-41 0,-5 0-302 16,7-10-713-16,-1 3 316 0</inkml:trace>
          <inkml:trace contextRef="#ctx0" brushRef="#br0" timeOffset="145681.05">12140 11777 111 0,'0'0'247'0,"0"0"-9"0,8-5-17 0,-8 5-14 15,0 0-16-15,12-4-12 0,-12 4-14 0,0 0-7 16,18 9-11-16,-14-2-9 0,2 1-6 16,0 7 3-16,5 7 0 0,-2-1 3 0,-2 3-6 0,0 4-5 15,2 7 10-15,-1 3-3 0,-5-3-7 16,1 4-6-16,-1 2-4 0,0-2-15 0,-3-1-4 15,-6-3-10-15,2 3-7 0,-4-2-6 0,-5 1 0 0,0-5-13 16,-5 2-7-16,0 1-15 0,-6-6-31 0,-1-1-30 16,-2 0-20-16,-6 1-35 0,0-5-40 0,0 0-47 15,3 1-26-15,-2-5-44 0,11-3-77 0,4-6-186 16,2 0-537-16,2-1 238 0</inkml:trace>
          <inkml:trace contextRef="#ctx0" brushRef="#br0" timeOffset="145404.72">11882 11911 227 0,'-1'-15'309'0,"1"-1"-10"16,1 1-17-16,2 4-19 0,0 0-20 0,-1 0-25 0,-2 11-24 15,6-17-18-15,-3 9-15 0,-3 8-21 0,4-10-10 16,-4 10-12-16,5-10-29 0,-5 10-21 0,0 0-25 15,4-10-22-15,-4 10-26 0,0 0-24 0,0 0-34 16,0 0-25-16,0 0-28 0,0 0-28 0,14 22-41 16,-14-22-208-16,7 8-424 0,1 0 189 0</inkml:trace>
        </inkml:traceGroup>
        <inkml:traceGroup>
          <inkml:annotationXML>
            <emma:emma xmlns:emma="http://www.w3.org/2003/04/emma" version="1.0">
              <emma:interpretation id="{5C2833F1-4B3F-4DCA-9556-44CD8A80D513}" emma:medium="tactile" emma:mode="ink">
                <msink:context xmlns:msink="http://schemas.microsoft.com/ink/2010/main" type="inkWord" rotatedBoundingBox="13708,12536 15257,12500 15276,13323 13727,13358"/>
              </emma:interpretation>
            </emma:emma>
          </inkml:annotationXML>
          <inkml:trace contextRef="#ctx0" brushRef="#br0" timeOffset="151281.58">13093 11770 118 0,'0'0'149'0,"0"0"-6"16,0 0-7-16,6-11-9 0,-6 11-12 0,0 0 6 15,0 0-7-15,2-11-7 0,-2 11-6 0,0 0-2 16,1-11-2-16,-1 11-12 0,0 0-2 0,0 0-7 15,5-13-5-15,-5 13 0 0,0 0-4 0,0-13-7 16,0 13 1-16,0 0-1 0,0 0-1 0,1-11-1 16,-1 11-4-16,0 0 4 0,0 0-4 0,5-11-5 15,-5 11-4-15,0 0-1 0,0 0-4 0,0 0-1 16,0 0-5-16,0 0-4 0,3-7 0 0,-3 7-5 16,0 0-5-16,0 0 0 0,0 0-7 0,0 0-1 15,0 0 0-15,0 0 2 0,0 0 0 0,0 0 2 16,0 0-2-16,6 31 3 0,-5-20-3 0,2 2 3 15,-1 0-1-15,-2 2 2 0,1 0 1 0,1 4 1 16,2-1 6-16,-4-2 2 0,5 1-3 0,-4 3-2 16,1 5 1-16,-1-9 3 0,4 2 0 0,-4 0-1 0,4-1-2 15,-4 1 5-15,-1 4-1 0,3-6 3 0,-1 2 0 16,-1 0-4-16,-1-3 6 0,0 2-5 0,2-1-2 16,-2 1 0-16,3 1 3 0,-6-1-5 0,6-5-3 15,-2 5 1-15,-1 0-4 0,0-1 3 0,0-1-3 16,0 3-2-16,0-5-4 0,0 3-2 0,-1 0 2 15,2-1 1-15,-1 2-5 0,0-3 1 0,0-1 1 16,0-2-3-16,0-11 1 0,0 17 0 0,0-9 0 16,0-8-8-16,1 18 6 0,2-8-3 0,-3-10 3 15,2 16-2-15,-2-8-2 0,0-8 1 0,3 12 1 16,-3-12 2-16,0 12-3 0,0-12-2 0,0 0 4 16,3 15-2-16,-3-15-4 0,0 0-4 0,0 0 7 15,1 13 1-15,-1-13-1 0,0 0 0 0,0 0 0 16,0 0 4-16,2 8-3 0,-2-8-3 0,0 0 5 0,0 0 4 15,0 0-3-15,0 0 0 0,0 0-2 0,0 0 4 16,0 0-5-16,0 0 4 0,0 0-2 0,0 0-2 16,0 0 3-16,0 0-1 0,0 0-6 0,0 0 6 15,3-42-3-15,0 27-2 0,1 4-9 0,-1-3-10 16,3-3-7-16,0 4-2 0,0-5-3 0,8 0-2 16,-5 1 1-16,1 3-1 0,-1-3 1 0,3 3 2 15,0 0 0-15,3-6 5 0,-5 8-3 0,1-1 5 16,-1 1 2-16,-1 2 7 0,3 0-4 0,-5 2 2 15,1-1 2-15,-1 2 1 0,2-1 4 0,-4 5-1 0,-5 3-2 16,12-10 2-16,-12 10 2 0,7-5 2 16,-7 5-2-16,0 0 4 0,0 0-2 0,17 0 3 15,-17 0-1-15,0 0 2 0,10 9 2 0,-6-2 6 0,-4-7 0 16,5 15 8-16,-4 0-2 0,-1-4 0 0,2 3 1 16,-1 0 9-16,2-2-2 0,-3 3 4 15,3 1-4-15,2-2 1 0,-4 3 2 0,4-4 0 0,-2 0 0 16,1 2-4-16,-1-1 8 0,3-5-14 0,-1 0 1 15,1 1-4-15,1-2 3 0,-1 0 0 0,3 1-1 16,-1-3-5-16,2 1 5 0,-1 0-2 0,3-5-2 16,-2 1-1-16,-1 1 1 0,3-4 2 0,-3 3-5 15,-9-3 3-15,19-5-5 0,-7 2-10 0,2-1-4 16,-1-2-1-16,-1-2-5 0,-1 0 0 0,1-1-2 16,-1-6-4-16,1 5 3 0,-1 0 1 0,-5-1 3 15,6 2 0-15,-5-2 4 0,1 4-3 0,-2-3 3 16,0 2 1-16,1 2 0 0,-7 6 4 0,8-11 0 15,-8 11 1-15,7-7-1 0,-7 7-2 0,9-7 2 16,-9 7-6-16,0 0 1 0,0 0 4 0,0 0 1 16,0 0-1-16,0 0 2 0,0 0-1 0,0 0-2 15,9 19 7-15,-9-19-2 0,0 16 3 0,1-6 1 0,4 1 0 16,-5-11 2-16,4 18 0 0,-4-10 0 16,0-8 4-16,8 16-1 0,-5-9 3 0,1 1 0 15,-1 1-1-15,6-3 1 0,-4 1 0 0,4-2 2 0,0 1-5 16,-2-3 2-16,3 2-2 0,4-2 1 0,1-3-5 15,-6 3 6-15,3-1-2 0,1 0-4 0,3-1 9 16,-5-2-8-16,-11 1 2 0,24-7-3 0,-11 3-3 16,1 0-2-16,-5-5-7 0,4 2 2 0,-3-2-3 15,-1-2 0-15,3 2 0 0,-6-2-1 0,2 0 1 16,-1-1 2-16,1 0-4 0,-5 4 8 0,-2-3-2 16,-1 11 3-16,2-19-1 0,-2 9 0 0,0 10 4 15,-2-20-4-15,1 13 1 0,1 7 1 0,-9-18 0 16,4 10 3-16,-1-2 2 0,-1 4 1 0,-2-3 0 15,-2 1 7-15,-5 0 4 0,7 5-2 0,-4-4 2 16,2 6-1-16,-2-2 2 0,13 3-1 0,-24-2-2 16,7 2 4-16,3 0 1 0,2 5-5 0,0-4 4 0,1 3-5 15,-1 2 0-15,3 1 3 0,-3-6-2 0,12-1-2 16,-17 12 1-16,11-4-6 0,-2-1 4 0,2 3 0 16,0-5-4-16,6-5 2 0,-7 12 2 0,4-2-1 15,-2-1-2-15,5-9-3 0,-3 17 2 0,3-6 3 16,0-11 1-16,2 13-5 0,-2-13 5 0,3 18-3 15,3-12 0-15,0-1-5 0,-6-5 4 0,15 9 1 16,-3-3-1-16,-1-6-1 0,4 5 3 0,-1 1-3 16,2-6 2-16,-1 1 0 0,0 2-2 0,1-6-3 15,1 2 5-15,-1-5-2 0,-2 1-5 0,2-1 1 16,-2 3-4-16,-1-8-3 0,-1 1 0 0,1 3-2 16,-4-3-4-16,2 0 4 0,-2-1 3 0,1-2 0 15,-1 2 4-15,-3 4-5 0,0-3 2 0,0 2 1 0,0 1 0 16,-6 7 5-16,6-12 1 0,-6 12 6 15,3-10-5-15,-3 10 2 0,6-8-5 0,-6 8 4 16,0 0-2-16,0 0-5 0,0 0 8 0,0 0-5 0,0 0 2 16,0 0 2-16,0 0 1 0,0 0-1 0,6 29 10 15,-6-29-1-15,-6 20 6 0,4-8 1 0,4 2-10 16,-4 1 9-16,-1-5 0 0,2 7 2 0,-1-3-3 16,4 1-2-16,-2-2 6 0,0-3-8 0,0-10 1 15,-2 15-10-15,2-15 9 0,-1 21-2 0,2-14-4 16,2 3 2-16,-3-10-9 0,3 10-15 0,-3-10-17 15,2 10-19-15,-2-10-14 0,6 10-21 0,-6-10-20 16,0 0-29-16,7 6-26 0,-7-6-33 0,0 0-23 16,0 0-55-16,0 0-148 0,21-16-454 0,-9 8 202 15</inkml:trace>
          <inkml:trace contextRef="#ctx0" brushRef="#br0" timeOffset="151810.82">14586 12070 229 0,'0'0'234'0,"0"0"-9"0,0 0-12 16,0 0-14-16,-3-15-11 0,3 15-10 0,0 0-17 16,0 0-8-16,-15-9-11 0,15 9-9 0,-13 0-9 15,13 0-9-15,-18 0-4 0,18 0-10 0,-16 3-7 16,5 3-8-16,11-6-11 0,-16 2-7 0,8 1-4 15,8-3-4-15,-13 7-12 0,13-7 1 0,-10 10-8 16,4-5-4-16,6-5-3 0,-8 9-2 0,8-9-3 16,-7 12 0-16,7-12-4 0,-5 10 0 0,5-10-8 15,-3 12 2-15,3-12-4 0,0 0-2 0,2 14 4 16,-2-14-2-16,1 13-6 0,-1-13 2 0,9 9 0 16,-6-3-5-16,-3-6 2 0,12 9 3 0,-5-4-5 15,1-1-2-15,-1 3 3 0,4-1 1 0,-4-2-4 16,-1 1-3-16,3 2 3 0,-1-1-1 0,1-1 1 15,-2 0 0-15,1 2-1 0,-1-1 6 0,0-1-9 0,1-2 2 16,1 4-1-16,-6-1 3 0,7 4 0 0,-2-1 5 16,-2-2-1-16,-2-1 0 0,2 2 1 0,0 1 4 15,0-4 2-15,-6-5 9 0,8 13-2 0,-4-6 0 16,-4-7 0-16,7 11-2 0,-2-5 3 0,-5-6 4 16,3 11 0-16,-3-11 8 0,1 7-2 0,-1-7 9 15,0 0 3-15,-4 14-4 0,4-14 7 0,0 0-4 16,-18 7 2-16,9-7-10 0,9 0-2 0,-25 3-3 15,8-1-3-15,2-2-7 0,1 2 5 0,-4-2-7 16,3 1-4-16,-3 1-11 0,4 2-19 0,-1-3-18 0,1 0-19 16,2 3-16-16,0-3-22 0,12-1-19 0,-23 0-29 15,10 6-29-15,2-3-44 0,11-3-24 16,-19 2-79-16,10-2-168 0,9 0-521 0,-13 7 231 0</inkml:trace>
        </inkml:traceGroup>
        <inkml:traceGroup>
          <inkml:annotationXML>
            <emma:emma xmlns:emma="http://www.w3.org/2003/04/emma" version="1.0">
              <emma:interpretation id="{13A68EB4-48C0-4FD6-8787-EF2C264666FD}" emma:medium="tactile" emma:mode="ink">
                <msink:context xmlns:msink="http://schemas.microsoft.com/ink/2010/main" type="inkWord" rotatedBoundingBox="16088,12358 21673,12229 21716,14099 16131,14228"/>
              </emma:interpretation>
            </emma:emma>
          </inkml:annotationXML>
          <inkml:trace contextRef="#ctx0" brushRef="#br0" timeOffset="153171.13">15642 12084 226 0,'-4'-18'239'0,"4"18"-8"0,-2-10-18 0,2 10-10 15,0 0-9-15,-6-14-6 0,6 14-12 0,-3-9-6 16,3 9-11-16,0 0-11 0,-10-7-12 0,10 7-13 16,-9-6-8-16,9 6-9 0,-14-2-8 0,14 2-10 0,0 0-2 15,-20 8-6-15,9-3-6 0,-1-1-5 0,3 1-9 16,2 1-6-16,-4 7-2 0,4 0-1 0,-2 2-9 16,3-1-2-16,-1 0-7 0,2 3 2 15,1 5-5-15,4-2-2 0,3-3-2 0,0 4-4 0,3-6 0 16,0 2 2-16,1 1-7 0,5 2 2 0,0-8-2 15,1 1-3-15,2-2-2 0,3-1 0 0,6-2-2 16,0 0-1-16,1 1 0 0,2-3-2 0,1-5-1 16,-2 1-2-16,1-2-4 0,-8-2-3 0,8-2-2 15,0 1 2-15,-2-2 0 0,-6-1-6 0,1 0-3 16,-4 1 6-16,2-5-2 0,-5 0 0 0,2 4 3 16,-1-1 1-16,-4 2 2 0,-2 1-1 0,-1-2-1 15,-7 6 5-15,14-8-1 0,-14 8-1 0,9-3 1 16,-9 3 1-16,8-7 0 0,-8 7-3 0,0 0 2 0,0 0-4 15,0 0-2-15,0 0 0 0,0 0 2 16,0 0 1-16,0 0 2 0,9 14-1 0,-9-14 2 16,0 0 1-16,5 11-1 0,-5-11 1 0,3 10 0 0,1-3-7 15,-4-7 7-15,8 10-1 0,-2-6 5 16,1 3-3-16,2-4 3 0,2 1-9 0,4-1 7 0,-4 3-1 16,1-5 5-16,3-1-5 0,-3 0 5 0,-1 3-8 15,2-3 4-15,-13 0-3 0,28-6 1 0,-19 6 6 16,0-5-4-16,2 3-3 0,-2-4 3 0,-2-2 0 15,2 4-2-15,-4-6-2 0,-5 10 4 0,15-11-5 16,-11 2 3-16,0 2 0 0,-4 7-1 0,6-16 0 16,-6 8-1-16,0 8 0 0,-1-23-1 0,-4 13 3 15,-1 1-1-15,1-4-6 0,-3 3 6 0,-4-3 0 0,-3 3-3 16,2-1 1-16,-5 4-3 0,1-4 5 16,-6 1 2-16,-1 2-5 0,4 5 0 0,-5-7 7 15,0 5-5-15,-1 3 2 0,7-1-2 0,1 2 1 0,-4-1-3 16,2 4 6-16,2-2-6 0,0 4 3 0,1-2-5 15,2-1 2-15,0 3-15 0,4 1-15 16,2-3-15-16,9-2-12 0,-16 10-16 0,13-3-14 0,3-7-21 16,-7 12-21-16,7-12-16 0,1 13-26 0,-1-13-32 15,12 13-227-15,-5-8-470 0,2-2 208 0</inkml:trace>
          <inkml:trace contextRef="#ctx0" brushRef="#br0" timeOffset="154219.92">16404 12164 179 0,'8'-5'264'0,"-8"5"-10"0,7-9-13 16,-7 9-17-16,8-5-10 0,-8 5-14 16,7-6-14-16,-7 6-19 0,0 0-13 0,0 0-10 15,12-2-12-15,-12 2-11 0,0 0-11 0,0 0-8 0,18 2-10 16,-18-2-4-16,6 11-3 0,-6-11-5 0,7 7-7 15,-4 3-2-15,2-2 2 0,-5-8-2 16,9 13-6-16,-5-3-8 0,-2-1-2 0,2 2 2 0,-1 1-12 16,2-4-4-16,-1 3-4 0,1-1 0 0,-5-10-3 15,3 16-9-15,3-9-1 0,-6-7-1 0,1 16 0 16,-1-16-5-16,5 9-2 0,-5-9 7 0,1 11-6 16,-1-11-4-16,3 7 1 0,-3-7-1 0,0 0 0 15,0 0 3-15,6 10 0 0,-6-10-6 0,0 0-6 16,0 0-9-16,0 0 1 0,0 0-3 0,19-24-6 15,-13 18-11-15,2-6-3 0,-4 5 0 0,2-8-3 16,3 2-5-16,2-2 3 0,-4-1 2 0,1 1 5 16,-1 2 0-16,2-1 3 0,0-1 3 0,0 2 0 0,-3 1 1 15,1 3 4-15,-1-1 3 0,-4 2 3 16,4-2 4-16,-6 10 3 0,10-11 0 0,-10 11 8 16,8-9 1-16,-8 9 0 0,6-11 1 0,-6 11 0 0,0 0-1 15,0 0-6-15,0 0 4 0,4-6-3 16,-4 6 1-16,0 0 4 0,0 0-11 0,0 0 6 15,0 0-1-15,15 16 0 0,-15-16 5 0,1 11-1 0,-1-11 0 16,6 15-2-16,-4-7-1 0,-2 3 0 0,1 0 2 16,-1-11 4-16,0 20-6 0,3-7 1 0,-1-4 4 15,-1 2-8-15,1-1 3 0,1 1 1 0,-3-11 1 16,1 15-4-16,1-7 5 0,-2-8 2 0,4 14-5 16,-4-14 3-16,2 10-4 0,-2-10 6 0,4 8-4 15,-4-8 0-15,0 0 3 0,0 0-1 0,8 7 2 16,-8-7-3-16,0 0 3 0,0 0-5 0,0 0-1 15,0 0 5-15,25-14-3 0,-19 8 1 0,1 1-8 16,1-2 1-16,1-6 1 0,-2 4-2 0,2-2 0 0,0-2-2 16,3 0-1-16,-3 0 2 0,2 2-1 0,-3-1-1 15,0-1 4-15,-2 6 2 0,4-6-5 16,-4 7 5-16,2-3 2 0,-8 9-2 0,9-9 1 0,-5 4-3 16,-4 5 5-16,8-7 0 0,-8 7 0 0,6-6 1 15,-6 6-4-15,0 0 0 0,0 0 0 0,0 0-1 16,0 0 2-16,0 0-3 0,0 0 6 0,19 11-1 15,-16-2 0-15,-3 2 3 0,4-4 5 0,-1 6-11 16,2-2 8-16,-1 4-2 0,-2-1 0 0,1-1 4 16,3 2-11-16,-2-4 8 0,2 4-3 0,2-4 2 15,-1 4-1-15,1-5-2 0,2 1 2 0,-2-5 4 16,1 5-6-16,1-7 6 0,-4 2-3 0,3-2-10 16,1 2 9-16,-1 1 1 0,3-6 0 0,-1 2 1 0,-11-3-3 15,23-4 10-15,-9 2-10 0,-1-3-3 16,2-1 3-16,2-1-2 0,-1-3-1 0,0 1-5 15,-1-1 7-15,5-5-7 0,-5 4-4 0,4-4 3 0,-6 2-2 16,1 2 0-16,1-2 1 0,-2 2 1 0,-2 0-3 16,1 3 5-16,-5 2 0 0,1-1-3 0,-3 1-6 15,-5 6 5-15,9-9-2 0,-9 9 3 0,11-6 2 16,-11 6-2-16,0 0-2 0,0 0 4 0,0 0-2 16,9 17 4-16,-9-17-3 0,-2 22-3 0,-4-8 3 15,0 3-1-15,3 5 1 0,-6 1 0 0,1 12 2 16,-3-9 2-16,1 7 2 0,-2 2 7 0,0-2 9 15,1 4-2-15,-4-2 4 0,2-1-5 0,4 2 6 16,0-2-4-16,-1 2 2 0,2-9-2 0,1 8 0 16,-7-2-3-16,8-3 6 0,-4 4-11 0,7-5-1 15,-2-3 13-15,4 0-13 0,1 4-6 0,0-6-18 16,1-1-20-16,4-2-19 0,-4 3-20 0,4-6-21 0,-2-4-29 16,1 3-29-16,-1-2-28 0,3-2-32 15,5-2-38-15,-4-1-222 0,2-3-514 0,0-1 227 0</inkml:trace>
          <inkml:trace contextRef="#ctx0" brushRef="#br0" timeOffset="154690.88">17293 12232 33 0,'-1'-10'258'0,"2"-3"-12"0,-2 0-4 16,1 13-13-16,0-26-9 0,0 15-4 0,0 11-10 15,1-23-17-15,-1 13-10 0,0 10-11 0,2-18-5 16,-2 8-12-16,0 10-10 0,6-11-13 0,-2 3-9 15,-4 8-6-15,8-15-16 0,-5 8-17 0,-3 7 3 16,10-11-11-16,-3 6-10 0,-7 5-3 0,15-6-9 0,-7 1 2 16,-8 5-12-16,22-2 0 0,-7 2 1 0,-3-2-9 15,-12 2-2-15,27 2-2 0,-14 1-1 16,-2 1-9-16,1-1 2 0,1 1-5 0,-2 0 2 0,2 2-7 16,-6 1 4-16,1 0-6 0,-1 0 1 0,4 4 1 15,-8-1-1-15,3-1-3 0,-2 2-6 0,-2 0 7 16,-2 3 1-16,0-1 2 0,-5 2-5 0,2-1 4 15,-1-4-2-15,-2 1-1 0,-2 5 4 0,1-4-4 16,-2 1-2-16,0-4 0 0,0 2 3 0,0 2-11 16,-1-2-18-16,2 0-25 0,-2-2-26 0,1 2-27 15,1-1-32-15,1-7-29 0,1 4-35 0,6-7-33 16,-11 17-64-16,8-13-167 0,3-4-497 0,0 0 219 16</inkml:trace>
          <inkml:trace contextRef="#ctx0" brushRef="#br0" timeOffset="155751.58">17724 12329 117 0,'9'-4'226'0,"-9"4"-21"0,14-4-9 0,-14 4-11 0,16-7-15 15,-9 4-11-15,-7 3-8 0,20-5-9 0,-11-1-9 16,6 2-3-16,-2-5-10 0,1 2-9 15,2-1-5-15,-3-1-4 0,2 0-7 0,6-5-11 0,-4 4-5 16,2-6-6-16,-1 1-5 0,1-1-6 0,-1 0-10 16,0-5-2-16,3 0-5 0,-2-2-5 0,4-7-7 15,-4 10-1-15,5-12-4 0,-3 3-1 0,0-4-5 16,-8 8 1-16,6-10-3 0,-10 9-7 0,5 0 5 16,-1-8-7-16,-5 8 4 0,2 0-3 0,-1 0 0 15,0-1-5-15,-1 2-3 0,-3 1 4 0,-2 0-1 16,2 2-1-16,-4-2-3 0,-1 9 1 0,0-1 2 15,-1 1-3-15,1-1 3 0,-3 1-6 0,1 5 3 16,2 10-3-16,-6-17 2 0,4 9-4 0,2 8 1 0,-12-12 0 16,6 3 3-16,6 9-3 0,-12-7-1 0,4 4-2 15,8 3 2-15,-15-4 0 0,15 4 4 16,0 0-5-16,-24 7 3 0,15-3-5 0,1 3 4 0,-3 3-2 16,2 0 1-16,-1 1 1 0,-2 6-1 0,1-3 0 15,-1 8 4-15,0 0-5 0,1 2 3 0,2 2-4 16,0-1 4-16,-2 3 1 0,2-1 0 0,0 9-1 15,0-1 3-15,3-4-1 0,0-5-2 0,0 8 1 16,2-6-2-16,0-1 1 0,2 8 3 0,-1-7-3 16,0-3 6-16,3 1-6 0,-1 0 3 0,-2-1 2 15,3 0 1-15,3-1 0 0,-2 0 5 0,1 0-4 16,2-7 4-16,-2-1 2 0,-1 2-2 0,5-5 3 16,0 1 6-16,0-2 3 0,0 0 1 0,1-2 2 15,2 0 1-15,2 1 1 0,2-4 1 0,-1 3-4 16,2-5-2-16,-1-3-1 0,3 3 4 0,1-3-6 15,-1 4-4-15,4-6 0 0,-1 0-4 0,6-2 5 16,-5-2-6-16,4 2 0 0,-5-5-1 0,5-1-9 0,-2-2-11 16,-1-1-7-16,1-3-8 0,-7 3-7 0,-1-2-6 15,-1-1 0-15,-1-2 3 0,-4 1-6 16,-2-3 9-16,-4 0 0 0,4 4 3 0,-3-3 0 0,-3 4 4 16,-3-3 1-16,0 3 3 0,-2 0 6 0,-3 1 7 15,2 2 2-15,-1 4 7 0,-4-1 3 0,4 3 1 16,-2-3-3-16,9 7 2 0,-18-3 0 0,18 3 0 15,-18 0-2-15,18 0 0 0,-16 9 1 0,8-4 0 16,-1 2 1-16,6 3 4 0,-3 3-5 0,5-1 5 16,-2 0 0-16,3-12 0 0,3 30-2 0,0-17 2 15,3 5-1-15,0-2 0 0,0-2 1 0,3-1-2 16,1 1-3-16,2-2 7 0,1 0-4 0,1-3 0 16,1 2-2-16,-2-4-2 0,2 0 3 0,3 1 1 15,-2-6-1-15,2 4 0 0,-3-1 0 0,3-5 1 0,0 0 2 16,-2-4-3-16,2 2-2 0,-3-3 2 15,0-1-3-15,1-2 2 0,1-2-2 0,-4-1-1 16,1 0 2-16,-1 0-1 0,11-5-4 0,-12 3 5 0,3-5-5 16,-2-3 5-16,-1 7-4 0,2-8 0 15,-1 4-1-15,3 0 5 0,-1 6-3 0,-4-2 4 16,2 1-6-16,-1 4 2 0,0-4 3 0,-4 6 3 0,-2 0 3 16,2-1 10-16,0 3-1 0,1 0-3 0,-9 5 0 15,10-6 2-15,-10 6-6 0,14-2 1 0,-14 2-1 16,0 0 0-16,19 4-6 0,-19-4 2 0,12 9 0 15,-6 0 6-15,1 2 3 0,1 0 6 0,-1 3 3 16,-1-2 6-16,2 4 3 0,-2-2 6 0,4 6-1 16,-2-3-3-16,-1 0 4 0,1 1-9 0,5 0 6 15,-6-1-2-15,4-3 3 0,-2 1-13 0,-2-1 3 16,2-2-6-16,-1 0 1 0,-5-2 0 0,3-2-3 16,0-2-4-16,0 1-4 0,-3 0-14 0,-3-7-10 15,9 7-16-15,-9-7-15 0,5 7-16 0,-5-7-28 16,0 0-34-16,0 0-30 0,0 0-29 0,0 0-26 15,0 0-36-15,14-22-272 0,-13 10-557 0,1-3 248 16</inkml:trace>
          <inkml:trace contextRef="#ctx0" brushRef="#br0" timeOffset="156051.99">19192 11998 188 0,'0'0'234'16,"0"0"-17"-16,0 0-15 0,-14 0-6 0,14 0-12 15,0 0-9-15,-18 8-9 0,11-3-6 0,-2 1-4 16,-1 5-8-16,-1-1-5 0,-1 0-6 0,2 4-3 16,-1 1-3-16,1-4-11 0,-1 3 0 0,-1 2-10 15,1-2 2-15,-1-1-6 0,3 3-5 0,-6 4-9 16,0-2-10-16,4-5-6 0,-1 2-3 0,4 1-3 16,-3-3-5-16,4 2-12 0,-5-3-6 0,4 1 2 15,-1 2-11-15,-1-8-1 0,2 6-2 0,2-2-1 16,0-5-7-16,3 1-2 0,3-7-8 0,-7 12-17 15,7-12-14-15,-9 8-12 0,9-8-16 0,0 0-6 16,-3 11-10-16,3-11-9 0,0 0-18 0,0 0-19 0,9 13-21 16,-9-13-18-16,13 3-15 0,-13-3-27 15,24-5-18-15,-7-2-51 0,-1-4-171 0,1 2-461 0,3-5 205 16</inkml:trace>
          <inkml:trace contextRef="#ctx0" brushRef="#br0" timeOffset="156327.71">19329 12088 187 0,'0'0'235'0,"0"0"-23"16,6-9-21-16,-6 9-23 0,0 0 0 0,0 0-6 15,0 0-4-15,0 0-7 0,0 0-4 0,4 24-5 16,-4-13 0-16,0-11-2 0,-1 22-3 0,1-8-4 16,0-1-8-16,1-1-5 0,-1 1-1 0,3 5-3 15,-3-2-3-15,2-5-10 0,-2 7-3 0,4-5-8 16,-2-2-4-16,-1 0-4 0,4 3-12 0,-2-3-5 15,0-4-7-15,-2 4-1 0,5 2-13 0,-4-7 1 16,-2-6-4-16,6 14-12 0,-3-6-14 0,-3-8-22 0,6 8-15 16,-6-8-29-16,9 8-25 0,-9-8-36 0,7 8-43 15,-7-8-45-15,0 0-53 0,0 0-269 0,22-14-562 16,-16 7 249-16</inkml:trace>
          <inkml:trace contextRef="#ctx0" brushRef="#br0" timeOffset="156518.63">19478 11863 163 0,'0'0'280'0,"0"-20"-23"0,3 10-24 0,-3 10-21 16,3-16-20-16,-1 6-15 0,-2 10-24 0,4-16-16 15,0 9-16-15,-4 7-26 0,3-11-22 0,-3 11-29 16,5-11-29-16,-5 11-33 0,0 0-29 0,6-9-24 15,-6 9-20-15,0 0-33 0,10-4-54 0,-10 4-93 16,14-7-293-16,-5 3 130 0</inkml:trace>
          <inkml:trace contextRef="#ctx0" brushRef="#br0" timeOffset="156901.21">19745 11532 54 0,'0'0'247'0,"5"-11"-13"0,-5 11-11 15,0 0-20-15,0 0-21 0,0 0-19 16,0 0-14-16,0 0-14 0,0 0-5 0,0 0-1 0,0 0-8 16,0 0-2-16,0 0-2 0,8 31-6 0,-8-18 4 15,-2 5 1-15,2-1-1 0,-1 8-5 0,1 1-3 16,0 3-3-16,-3 4-2 0,1 3-3 0,1 1-3 16,1-4-1-16,0 2-8 0,-1-8-5 0,1 3-6 15,0 6-1-15,0-7-12 0,0-5-10 0,0 0 1 16,0 0-8-16,0 0 0 0,1-1 2 0,-1-5-8 15,0 6-6-15,0-7 3 0,0-1-10 0,1 0 4 16,-1 0-8-16,2 2-4 0,1-5 2 0,-3-2-2 16,0-1-2-16,3 1 5 0,-3 0-14 0,3 0-10 15,-3-11-23-15,3 13-17 0,-3-13-13 0,3 13-15 0,-3-13-18 16,1 12-22-16,-1-12-20 0,0 0-24 16,-1 13-25-16,1-13-30 0,0 0-60 0,0 0-227 15,0 0-536-15,0 0 237 0</inkml:trace>
          <inkml:trace contextRef="#ctx0" brushRef="#br0" timeOffset="157826.39">19571 12126 40 0,'0'0'263'15,"0"0"-16"-15,0 0-17 0,0 0-13 0,13-14-13 16,-13 14-17-16,13 0-12 0,-13 0-15 0,20 0-12 15,-5 0-11-15,0 0-11 0,1 1-15 0,3 0-8 16,2 4-12-16,-1-2-3 0,5 0-13 0,-6 0-8 16,8 1-7-16,2 0-3 0,-4-3-6 0,2 1-5 15,-2 3-2-15,-5-5-4 0,-1 1-6 0,0 0-5 16,-2-2-3-16,1 1 9 0,-4 0-3 0,1 0 9 16,-4 0 1-16,-11 0-1 0,19 0 3 0,-11 1-11 15,-8-1 0-15,0 0-8 0,15 4-2 0,-9 0 2 0,-6-4-1 16,10 9-4-16,-6-4 0 0,-4-5-3 0,9 10 0 15,-6-2 2-15,-3-8 3 0,8 12-1 0,-4-8-5 16,-4-4 10-16,9 10 5 0,-3-4-3 0,2-2 1 16,-8-4 3-16,13 5-4 0,-4-2 1 0,-9-3-1 15,16 2-4-15,-5-1-3 0,-11-1 2 0,22-1-6 16,-7-4-3-16,2 5 0 0,-2-4 2 0,4-2 1 16,-4-2-9-16,3 0 2 0,-2 1 2 0,8-6-4 15,-6 6-2-15,4-8-1 0,-1 6 0 0,-3-2 1 16,-2 1-2-16,-2 2-2 0,1 0-6 0,-5-2 7 15,2 2-7-15,-3 4 2 0,2 0-2 0,-11 4-4 16,13-8-4-16,-13 8-8 0,9 0 5 0,-9 0 2 0,0 0 1 16,13 8-3-16,-13-8 4 0,6 14 4 15,-1-7 2-15,-2 6-4 0,1 3 1 0,4 6 1 0,-4 0 5 16,2 2-7-16,0 1 6 0,-1 3-6 16,4 7 3-16,-2 3 7 0,-1 1 11 0,-2 1-4 15,5-2-1-15,-4 4 0 0,-1 2-6 0,1 1 6 0,-4 4 1 16,2-2 1-16,-3-2-5 0,5-2 13 0,-1 2-4 15,-4-3-13-15,2-3-7 0,-2-3-3 0,0 1 2 16,-2-8-13-16,-2-3 5 0,-1 3 0 0,2-4 0 16,-1-1 4-16,1-2-2 0,-3 2 0 0,0-7 2 15,1-3 3-15,1 2 1 0,-2-4-1 0,0 2 6 16,2-4-6-16,-2-2 1 0,3-1 6 0,-3-1 5 16,6-6 5-16,-12 10 1 0,4-7 2 0,8-3 0 15,-22-2 3-15,5-1-3 0,1-1-5 0,0-6 4 16,-7-2-2-16,-2-4 2 0,-9-2-4 0,-1-5-1 15,-2-6 1-15,1 3-3 0,-7 0 0 0,4-2 0 16,2-1 4-16,7 1-7 0,9 8 4 0,3-4 1 16,5 2-2-16,-3-9 3 0,10 11-7 0,1-2-11 15,8-2-3-15,3 3-5 0,4-4-5 0,10 5-6 0,4 2-9 16,11-3-3-16,4 0-12 0,6 1-6 16,3 7 2-16,4-3 3 0,3 3 5 0,17-2 4 15,-17 9 5-15,3 1 2 0,-4-1 7 0,1 2 6 0,-4-2 4 16,-1 6 6-16,-2-2 8 0,-5 6 4 0,1-4 2 15,-16 0 6-15,-1 0-2 0,-2-2 1 0,-7 0 0 16,-5 0 1-16,-2 2-6 0,-11 0-14 0,13-1-30 16,-13 1-33-16,0 0-35 0,0 0-57 0,0 0-36 15,0 0-222-15,-41-12-464 0,15 4 206 0</inkml:trace>
        </inkml:traceGroup>
      </inkml:traceGroup>
      <inkml:traceGroup>
        <inkml:annotationXML>
          <emma:emma xmlns:emma="http://www.w3.org/2003/04/emma" version="1.0">
            <emma:interpretation id="{F13D85B3-3086-47D7-9BFC-0BC3A9871C82}" emma:medium="tactile" emma:mode="ink">
              <msink:context xmlns:msink="http://schemas.microsoft.com/ink/2010/main" type="line" rotatedBoundingBox="4557,14107 8832,14336 8729,16266 4454,16037"/>
            </emma:interpretation>
          </emma:emma>
        </inkml:annotationXML>
        <inkml:traceGroup>
          <inkml:annotationXML>
            <emma:emma xmlns:emma="http://www.w3.org/2003/04/emma" version="1.0">
              <emma:interpretation id="{5BB52974-A478-4D3F-A540-E90503D4F9B9}" emma:medium="tactile" emma:mode="ink">
                <msink:context xmlns:msink="http://schemas.microsoft.com/ink/2010/main" type="inkWord" rotatedBoundingBox="4557,14107 8832,14336 8729,16266 4454,16037"/>
              </emma:interpretation>
            </emma:emma>
          </inkml:annotationXML>
          <inkml:trace contextRef="#ctx0" brushRef="#br0" timeOffset="161736.42">4124 13976 16 0,'-4'-9'172'15,"4"9"-17"-15,0 0-9 0,0 0-6 0,0 0-1 16,0-16-2-16,0 16-5 0,0 0-4 0,0 0-7 0,4-15-4 16,-4 15-2-16,2-10 2 0,-2 10-4 0,0 0-7 15,6-12-1-15,-6 12 2 0,0 0 0 0,6-10 0 16,-6 10 0-16,1-10-1 0,-1 10-9 0,0 0-3 15,6-7 1-15,-6 7-4 0,0 0-5 0,0 0-3 16,0 0-9-16,0 0-1 0,2-11-7 0,-2 11-9 16,0 0-6-16,0 0-1 0,0 0-4 0,0 0-3 15,0 0 6-15,0 0 8 0,0 0-5 0,0 0 2 16,-8 36-1-16,10-23 8 0,-4 2-10 0,2 1 4 16,-1 3 7-16,-4-6-16 0,4 12 6 0,-4-1 5 0,-1-2-6 15,5 3 0-15,-2-2-1 0,3 2-3 16,-5-8-3-16,4 1-1 0,-2 0-2 0,1 7-5 0,1-5 0 15,-1 1-9-15,2 0-1 0,-3 2 0 0,2 0 2 16,2-4-4-16,-2-1-4 0,2-2 1 0,-1 0-12 16,3-1 12-16,-3 0-8 0,3 0-1 0,-3-1 2 15,2 0-1-15,2 0-5 0,-2-5 0 0,-2-9 4 16,4 12-2-16,-1 2 12 0,2-6-18 0,1-2 5 16,-6-6-3-16,6 11-1 0,-5-2-8 0,-1-9 8 15,8 15-3-15,-4-12 8 0,-4-3-6 0,15 8 4 16,-8-6-3-16,5 1 0 0,3-2 3 0,-1-1-3 15,2 0-4-15,2 0-6 0,-3 0 1 0,1-1 3 16,1-1-1-16,-1-1-8 0,2 3-7 0,-2-6 2 0,1 1 4 16,-1-1-5-16,2-2-7 0,2-2 0 0,-6 6-9 15,1-5-5-15,2-2 3 0,-2-1-4 0,0 0 2 16,3-4-3-16,1-1 13 0,-7 7-16 0,3-12 4 16,-6 7 0-16,3 0 7 0,-2-1-9 0,-2 0 9 15,0-5-2-15,-5 1 2 0,5 1 3 0,-5-2 3 16,3 1-1-16,-5 0 6 0,2-2 0 0,-3 4 1 15,2-1 6-15,-2 3-1 0,0-4-4 0,0 2 1 16,-2 1 6-16,2-1 3 0,-3-1-3 0,2-3 9 16,-5 4-8-16,3 0 4 0,-3 4 1 0,1-3 0 0,-2 4-3 15,1 0 7-15,0-3-5 0,-1 2 0 16,-2 3 6-16,1 0-4 0,-2-1 1 0,1 3-1 16,-3-4 3-16,-2 4 0 0,1-3 0 0,1 5 8 0,-4-1-11 15,-2 0-2-15,0 3 6 0,2 2-5 0,-2-1 2 16,-2 2 3-16,-1 1-5 0,-5 1 4 0,5 0 0 15,1 0 0-15,-5 4-1 0,-2-1-2 0,2 0 4 16,-2 4 2-16,2-1-3 0,1 3 5 0,0 4-2 16,4-6-4-16,5 3 6 0,-5 1 10 0,2 3-14 15,3-5 8-15,-3 7 0 0,4-1 4 0,0 3-2 16,0 2 2-16,4-8-5 0,-1 6 6 0,-1-6-4 16,2 1 3-16,2 4-4 0,-1 0 0 0,5-1 5 15,-3-1-12-15,5 0 9 0,-4-1-3 0,5 0-2 16,1-3 4-16,0-11-4 0,0 20 0 0,1-10-1 15,-1-10 1-15,5 18-1 0,-4-9 0 0,2-4 7 16,-3-5-7-16,10 14 2 0,-2-10 1 0,-1 3-3 0,4-4 8 16,-2 1-5-16,4-1-3 0,2 1 1 0,2-2 3 15,-1-2-6-15,2 0-1 0,0 0-2 16,6 0 14-16,1-1-8 0,2 1-1 0,0-1 3 0,-1-1 1 16,1 0 1-16,2-4 6 0,-4 6 4 15,3-4 3-15,-1 1 7 0,2 2-3 0,-3-2 9 16,7 0-3-16,-7 2-13 0,0-2 17 0,-3 3-1 0,1-1 1 15,-5 0-5-15,0-1-8 0,-4 2 5 0,2 0-5 16,-1 2-1-16,-4-2-2 0,-12 0-3 0,22-2-5 16,-13 2 1-16,-9 0 3 0,18 0-12 0,-18 0 1 15,14 4 2-15,-14-4-4 0,12 0-5 0,-12 0 4 16,0 0-14-16,13 4-1 0,-13-4-30 0,0 0-7 16,7 3-13-16,-7-3-14 0,0 0-17 0,0 0-13 15,0 0-22-15,6 10-21 0,-6-10-30 0,0 0-32 16,0 0-34-16,0 0-48 0,0 0-230 0,0 0-566 15,0 0 250-15</inkml:trace>
          <inkml:trace contextRef="#ctx0" brushRef="#br0" timeOffset="162275.02">5389 13772 196 0,'-3'-6'226'0,"3"6"-9"15,0 0-3-15,0 0-11 0,-9-11-6 0,9 11-12 16,0 0-9-16,-10-3-5 0,10 3-8 0,0 0 1 0,-26 10-1 15,16 0 3-15,-4 2-7 0,-4 5-10 16,1 7 7-16,0-4-4 0,-4 11 0 0,3 2-15 16,3 2 6-16,-1 3-11 0,9-2 0 0,1-1-2 0,0 2-7 15,6-2-6-15,0 4 2 0,3-11-23 0,4 13-1 16,-4-14-15-16,3 8-11 0,3-6-5 0,-2-1-8 16,2-1-3-16,-3-2-8 0,5-1 1 0,1 1-3 15,-2-1-8-15,-4-2-10 0,0-9-25 0,2 4-28 16,-5-5-31-16,0-1-27 0,3-4-19 0,-2 3-36 15,-1 0-38-15,0 0-47 0,-3-10-42 0,6 11-50 16,-6-11-273-16,7 6-638 0,-7-6 282 0</inkml:trace>
          <inkml:trace contextRef="#ctx0" brushRef="#br0" timeOffset="163115.77">5668 14418 22 0,'7'-7'266'0,"-7"7"-10"15,8-7-19-15,-8 7-13 0,10-7-21 0,-10 7-15 16,11-7-15-16,-11 7-13 0,13-7-11 0,-4 1-11 16,1-2-12-16,-1 1-5 0,5-2-16 0,-4-2-6 15,2-1-7-15,-1 0-13 0,2 0-3 0,6-5-11 16,-4 0-5-16,2-2-4 0,-4 3-6 0,4-5-5 15,-1 0-6-15,0 0-2 0,2-4-6 0,5-9-11 16,-4 0-8-16,5-3-10 0,-9 0-7 0,3-1-2 16,3 3-11-16,-4-5 3 0,-2 3 0 0,2-1 6 15,-7 3-2-15,-1 0 3 0,2 1 2 0,-2 8-2 16,-5-2 5-16,2 1 7 0,0-9 1 0,-3 8 9 16,0 4 2-16,-2-1 7 0,-1 8 4 0,0-1 3 15,-1 4 0-15,-2-4 4 0,1 7 0 0,2 11-5 0,-4-23 1 16,-2 15-1-16,6 8-1 0,-3-16 3 15,2 8-5-15,1 8-2 0,-6-8-4 0,6 8 1 16,-12-9-3-16,12 9 0 0,0 0-2 0,0 0 5 0,-27 14-1 16,15-6 6-16,-2 5 3 0,1 1 2 0,0 9 0 15,-5-1 4-15,3 9-2 0,-5-2 5 0,6 6 1 16,0 3-4-16,1 0 4 0,1 4-6 0,1 3 2 16,5-2-6-16,-3-1 9 0,8 0-9 0,-2 2-2 15,3 0-7-15,3-4 3 0,-2 1-8 0,2-1-3 16,6-3 1-16,-3-11-2 0,2 0 0 0,4-4 0 15,-5 0 3-15,2-5 2 0,7-4-10 0,-2 5 7 16,-1-4-5-16,2-4 3 0,2-2-3 0,-1 3-10 16,0-5 8-16,1 0-4 0,2-2 3 0,-4-1-5 0,2-3-2 15,-3-2 5-15,1 1 12 0,-1-3-13 0,-1-2-5 16,4 0 7-16,-2-1-6 0,-2 0 1 16,-4-1 1-16,4 1 8 0,-4 2-15 0,2 0 5 15,-5-2 4-15,-6 7-4 0,13-11 5 0,-7 7-1 0,-6 4-13 16,14-4 19-16,-14 4-11 0,10-2-3 15,-10 2 0-15,0 0 0 0,16 3 16 0,-16-3-18 16,12 8 2-16,-4-5-2 0,1 4 4 0,-9-7 2 0,16 10-1 16,-10-5 1-16,2 0-1 0,3-1 2 0,3 3 3 15,-1-3 0-15,1 2 4 0,-2-4 0 0,4 1-7 16,3-2 3-16,1-1 2 0,-1 2 1 0,-5-2 1 16,5-3-5-16,-3-2-5 0,-2 2 8 0,4-1-6 15,0-3 6-15,-6 0-7 0,4-1 3 0,-7-1 0 16,4-1 4-16,-8 2-5 0,4-4 4 0,-3 4-2 15,1-9-2-15,-1 2 0 0,-3 2-2 0,-6-1-10 16,3-3 9-16,-6 5 1 0,3 0 1 0,-1-4-1 16,-5 3-5-16,-2 1 8 0,-4 1-6 0,2 3 3 15,0 0-2-15,-7 2-1 0,4-2 1 0,-4 6 2 0,4 1-3 16,-3-3 0-16,5 8-3 0,-2-2-20 16,-1 3-17-16,5-1-16 0,-4 2-15 0,3 2-18 0,1-1-19 15,-2 4-24-15,4 0-29 0,1-1-22 0,-2 0-28 16,5 0-7-16,1-3-59 0,-1 3-148 0,6-10-467 15,-2 16 207-15</inkml:trace>
          <inkml:trace contextRef="#ctx0" brushRef="#br0" timeOffset="163610.31">6660 14275 101 0,'6'0'252'0,"4"3"-6"0,-10-3-2 0,16 6-8 15,-10-1-13-15,3-3-16 0,-9-2-16 0,17 9-21 16,-13-3-7-16,2-1-14 0,3 1-7 0,-6 3-12 15,5 0-15-15,-8-9 0 0,9 21-7 0,-8-11-6 16,0 4-5-16,4 0-8 0,-5 3-2 0,3 0 1 16,-3 1-4-16,0 6-8 0,3-2-4 0,0 5-7 0,-3-5-5 15,1 6-9-15,-2-1-2 0,5 13-3 16,-1-14-3-16,-3 11-9 0,6-11 2 0,-6 10-12 16,6-2 3-16,-4 1 1 0,4 2-4 0,-3 1-2 0,0-11-3 15,3 8-2-15,-6 2-3 0,7-15 1 16,-4 3-1-16,0-1-7 0,0 3 2 0,2-4 14 0,1 0-13 15,-6-5-2-15,0-1-1 0,0 2 0 0,0-3-2 16,3-1 2-16,-6 1-4 0,-2-5 5 0,-1 4 1 16,3-5 6-16,0-2 3 0,-6 1 3 0,2-3-1 15,1 1-3-15,-8-4 3 0,1 5 0 0,-3-5-5 16,-4 1-6-16,1-2 5 0,-4 0-2 0,7-4-4 16,-3-4 9-16,-4 1 2 0,1-4 1 0,2 2-3 15,-2-5 2-15,1 0 3 0,6 1 12 0,-6-6-5 16,9 5-1-16,2-3 4 0,4 4-16 0,-3-14 1 15,5 2-3-15,4-2-8 0,1-11-2 0,8 1 3 16,7 0-18-16,7-4 8 0,2-1-31 0,14-15 9 0,-6 17 2 16,3-2-10-16,13-10-2 0,-10 14-3 0,-1-1 9 15,4 1 5-15,0 3 0 0,-3 3 12 16,-7 1-1-16,-2 6-8 0,-4 3-6 0,-7 4 5 0,0 0-7 16,-5 5-8-16,-5 2-21 0,-2 2-15 0,2 0-30 15,-6 0-31-15,-3 7-31 0,0 0-32 0,0 0-30 16,0 0-54-16,0 0-218 0,-22-10-540 0,22 10 240 15</inkml:trace>
          <inkml:trace contextRef="#ctx0" brushRef="#br0" timeOffset="164360.34">7525 14044 84 0,'0'0'206'15,"6"-6"-5"-15,-6 6 1 0,7-10 0 0,-7 10-4 16,3-11-1-16,-3 11-6 0,6-9-5 0,-6 9 6 16,7-10-4-16,-7 10 2 0,0 0-5 0,6-10 14 15,-6 10-13-15,3-6-6 0,-3 6 0 0,0 0-28 16,0 0 4-16,0 0-8 0,0 0-22 0,0 0-13 16,0 0 2-16,0 0 1 0,0 0 11 0,0 0 6 15,0 0-1-15,-3 38 9 0,0-21-3 0,0-1-6 0,3 3 6 16,0-1-2-16,-3-1-12 0,2 1-12 0,-2 0-2 15,3 4-4-15,-3 1-6 0,6-5-14 0,0-3-4 16,-2 1-10-16,2-2-5 0,0-1-5 0,0 1-6 16,0-1-7-16,3-4-1 0,-1 4-5 0,-2-6-3 15,3 0-4-15,-6-7-5 0,4 14-4 0,-1-9-15 16,-3-5-11-16,0 13-27 0,0-13-18 0,0 0-22 16,6 7-32-16,-6-7-15 0,0 0-30 0,0 0-39 15,0 0-38-15,0 0-36 0,0 0-33 0,0 0-46 16,0 0-28-16,0-31-354 0,3 14-776 0,0-1 343 15</inkml:trace>
          <inkml:trace contextRef="#ctx0" brushRef="#br0" timeOffset="164588.52">7696 13684 67 0,'0'0'359'0,"-3"-23"-11"15,6 13-12-15,-3 10-9 0,0-18-22 0,0 18-26 16,-3-18-19-16,6 8-36 0,-3 10-17 0,0-11-23 16,0 11-18-16,0 0-18 0,0-14-16 0,0 14-34 15,0 0-36-15,0 0-21 0,0 0-21 0,0 0-24 16,0 0-28-16,0 0-33 0,0 0-35 0,0 0-32 16,0 0-38-16,0 0-41 0,-12 40-71 0,8-31-147 15,4-9-463-15,-3 11 206 0</inkml:trace>
          <inkml:trace contextRef="#ctx0" brushRef="#br0" timeOffset="164940.01">8036 13541 187 0,'0'0'301'0,"0"0"-26"0,0 0-18 16,0 0-26-16,0 0-11 0,0 0-10 0,0 0-11 15,0 0-2-15,14 37-3 0,-8-13-6 0,7 8-14 16,0 5 0-16,4 2 4 0,-4 5-11 0,-1 3 0 15,2 1-10-15,2 15-13 0,-7-10-11 0,1 12-18 16,-4 2-5-16,-6-19-14 0,-6 3-5 0,0 0-9 16,-7-3-6-16,-3 23-12 0,-14-9-35 0,4-15-39 15,-15 11-43-15,-6-2-38 0,0-3-45 0,-6-7-54 16,15-9-55-16,2-6-70 0,-9 1-248 0,8-1-610 16,0 1 271-16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46.1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48D77C-0A2D-4C63-BBCF-DB3A9807370C}" emma:medium="tactile" emma:mode="ink">
          <msink:context xmlns:msink="http://schemas.microsoft.com/ink/2010/main" type="inkDrawing" rotatedBoundingBox="21093,4694 24700,4566 24706,4746 21100,4874" semanticType="underline" shapeName="Other">
            <msink:sourceLink direction="with" ref="{41AF8884-423F-489C-B8A5-E64B71F81062}"/>
          </msink:context>
        </emma:interpretation>
      </emma:emma>
    </inkml:annotationXML>
    <inkml:trace contextRef="#ctx0" brushRef="#br0">0 162 118 0,'0'0'166'0,"0"0"-17"0,0 0-18 0,0 0-11 15,0 0-12-15,0 0-8 0,0 0-13 0,0 0-8 16,0 0-14-16,0 0 6 0,0 0-13 0,20-2-6 16,-20 2 2-16,0 0-7 0,15-1-8 0,-15 1 3 15,0 0-11-15,19 1 3 0,-19-1-4 0,13 0-5 16,-13 0 1-16,15 2-5 0,-4 2-2 0,-11-4-1 0,19 0-2 16,-19 0 1-16,20 0-9 0,-10 4 6 0,2-3-5 15,0 0 2-15,3-1-2 0,0 1 1 0,-2 3-4 16,3-2-3-16,-2 1 5 0,-1-2-4 0,2-1 0 15,0 1 0-15,2-1-4 0,-4 3 6 0,-1-3-2 16,1 0 0-16,-13 0-4 0,23 0-3 0,-11 0 3 16,3 1 3-16,-2-1-1 0,2 0-5 0,1 0 6 15,-1-1-3-15,-1 1-2 0,1 1 4 0,2 1-1 16,1-2 4-16,-3 0-8 0,0 0 4 0,3 0-3 0,0 1 4 16,0-1-2-16,0 3 0 0,0-3-3 15,1 3 4-15,-6-3-3 0,5 0 3 0,-1 0 2 16,-1 0-9-16,-2 0 8 0,3 2-1 0,-5-2-1 0,2 0 2 15,-1 2-1-15,-1-2 0 0,-1 1-1 16,-11-1 0-16,19 0 4 0,-9 0-3 0,-10 0 2 16,15 0 2-16,-15 0-7 0,18-1 1 0,-18 1-2 0,15 0 7 15,-15 0-5-15,21 0 4 0,-11 1-6 0,-10-1 2 16,23-1 0-16,-10 2 0 0,-1-2 2 0,3 3-1 16,0-2-2-16,-3 1 0 0,6 3 5 0,-3-4 1 15,3 2-8-15,-8-2 7 0,5 2-7 0,1-1 6 16,-4 0 3-16,0-1-16 0,2 1 10 0,-14-1 6 15,21 3-7-15,-12-2 5 0,-9-1 0 0,20 3 2 16,-9 0-3-16,-11-3-1 0,18 1-1 0,-18-1-1 16,16 3 4-16,-5-2 4 0,-11-1-3 0,16 2 3 15,-9-1-2-15,-7-1 2 0,18 0 1 0,-18 0-6 16,21 3 5-16,-13-3 5 0,4 3-8 0,-12-3 5 0,25 0-2 16,-12 0 6-16,-4 0-9 0,3 0 1 15,-12 0 0-15,21 2 6 0,-9-2-8 0,0 2 2 0,3-2 1 16,0 0 0-16,-15 0-6 0,22 1 5 0,-13 0 0 15,-9-1-3-15,21-1 0 0,-10 2-3 16,-11-1 1-16,20 0 4 0,-11 0 4 0,-9 0-3 0,20 1 0 16,-10-1-5-16,-10 0 3 0,20 0-5 0,-12 0 2 15,-8 0 2-15,20-1-2 0,-20 1-7 0,21 0 4 16,-9 0 6-16,-12 0-5 0,19-1 6 0,-8 1-3 16,-11 0-1-16,19 0 2 0,-9 1-6 0,-10-1 6 15,17 0 0-15,-17 0 1 0,16-2-3 0,-16 2 2 0,15 0-2 16,-15 0 3-16,19 0-2 0,-10 1 1 15,-9-1-7-15,17-1 4 0,-17 1 0 0,16-2 2 16,-16 2 2-16,23-2-3 0,-23 2 7 0,16 0 0 0,-6 0 1 16,-10 0 3-16,21-3 4 0,-12 0 2 0,-9 3-3 15,18 0 2-15,-6-1 0 0,-12 1 3 0,18 0-2 16,-6 0 0-16,-12 0-2 0,18-3-2 0,-9 3-2 16,-9 0 0-16,19-4 1 0,-8 4-4 0,-11 0-1 15,19 0 2-15,-19 0 0 0,16-4-4 0,-5 2 2 16,-11 2-4-16,15-1 5 0,-15 1-8 0,18-3 3 15,-9 2-1-15,-9 1 0 0,19-1 3 0,-7 0-3 16,-3-1 3-16,-9 2-3 0,18-2-1 0,-9-2 1 16,-9 4 0-16,18-1 0 0,-9 0 0 0,-9 1-3 15,19 0 6-15,-19 0-4 0,18-1 0 0,-9-1 6 16,-9 2-2-16,15 0-3 0,-15 0 1 0,18-2 0 16,-6 2 2-16,-12 0-4 0,14 0 3 0,-14 0-2 0,18 0 6 15,-9 2-3-15,-9-2-2 0,20-2 1 16,-20 2-5-16,18 2 7 0,-9-2-1 0,-9 0 1 0,14 2 0 15,-14-2 0-15,17 0 5 0,-17 0-2 0,19 0-2 16,-19 0 1-16,17 0 1 0,-7 1 0 0,-10-1-4 16,15-3 2-16,-15 3 3 0,19 0-4 0,-19 0 2 15,18 0-1-15,-9-2 2 0,-9 2-5 0,15 0-6 16,-15 0 7-16,24 0 0 0,-15 0-2 0,-9 0-2 16,19-3 2-16,-8 3 5 0,-11 0-6 0,21-3 4 15,-9 6 0-15,-12-3-2 0,20-4 5 0,-11 2 1 16,-9 2-3-16,20-4 3 0,-10 2 1 0,-10 2 2 15,18-5-3-15,-9 1 2 0,-9 4 0 0,15-3 0 16,-3-1-2-16,-2 4 0 0,-10 0-4 0,18-7 1 0,-6 5-1 16,-12 2 1-16,17-5-4 0,-7 1 3 15,-1 1-2-15,1-1 3 0,1 3-1 0,-11 1-2 16,24-5-6-16,-12 1 6 0,-2 1-5 0,4-1 9 0,-3 4-7 16,0-6 2-16,-1 3 2 0,-10 3-2 0,26-4-2 15,-14 3 2-15,0 1-4 0,2-3 1 0,0 2 1 16,1-1 6-16,1 2-3 0,-1 0 3 0,0 0 2 15,-2 0-1-15,4 0 4 0,-1-4 2 0,-2 4-2 16,4-2-1-16,-2 2 3 0,-1 0-3 0,0-2 0 16,0 1 0-16,1 2-1 0,-2-2 4 0,-1 1-2 0,2 0 1 15,0 0 2-15,1-2-2 0,-1 2-2 16,-6-4 4-16,-9 4-2 0,24-1 6 0,-15-1-3 16,4 0 0-16,-13 2-2 0,20-2 2 0,-14-2-1 15,7 2 4-15,-13 2-7 0,15-7 0 0,-5 5 0 16,-10 2-4-16,20-5 3 0,-10 1 1 0,-4 0-4 15,-6 4 0-15,18-7 0 0,-12 4 1 0,-6 3 2 16,15-7 4-16,-9 4-5 0,-6 3 7 0,13-4-3 16,-13 4 3-16,14-8 1 0,-14 8 3 0,10-6-2 15,-10 6 2-15,9 0-1 0,-9 0 1 0,0 0 3 16,14-4-7-16,-14 4 0 0,0 0-1 0,12-3 2 0,-12 3-2 16,0 0 3-16,10-6-1 0,-10 6-4 0,0 0 0 15,0 0-3-15,0 0-3 0,0 0-1 0,0 0 3 16,0 0-1-16,0 0-6 0,6-4 0 0,-6 4-9 15,0 0-11-15,0 0-14 0,0 0-11 0,0 0-10 16,0 0-16-16,0 0-22 0,0 0-29 0,0 0-30 16,0 0-26-16,-25 13-36 0,25-13-243 0,-17 4-491 15,17-4 218-15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48.6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1E6907-32AF-482D-A2F2-52BC698DFBE5}" emma:medium="tactile" emma:mode="ink">
          <msink:context xmlns:msink="http://schemas.microsoft.com/ink/2010/main" type="writingRegion" rotatedBoundingBox="21156,5508 23881,5674 23841,6326 21117,6160"/>
        </emma:interpretation>
      </emma:emma>
    </inkml:annotationXML>
    <inkml:traceGroup>
      <inkml:annotationXML>
        <emma:emma xmlns:emma="http://www.w3.org/2003/04/emma" version="1.0">
          <emma:interpretation id="{CDBDE659-7BD4-421C-9C32-C6100146E1F5}" emma:medium="tactile" emma:mode="ink">
            <msink:context xmlns:msink="http://schemas.microsoft.com/ink/2010/main" type="paragraph" rotatedBoundingBox="21156,5508 23881,5674 23841,6326 21117,6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EF036-C3AE-4152-9E4D-9524620C59C2}" emma:medium="tactile" emma:mode="ink">
              <msink:context xmlns:msink="http://schemas.microsoft.com/ink/2010/main" type="line" rotatedBoundingBox="21156,5508 23881,5674 23841,6326 21117,6160"/>
            </emma:interpretation>
          </emma:emma>
        </inkml:annotationXML>
        <inkml:traceGroup>
          <inkml:annotationXML>
            <emma:emma xmlns:emma="http://www.w3.org/2003/04/emma" version="1.0">
              <emma:interpretation id="{4A04DF53-B689-447A-B905-3F3A6FD547CE}" emma:medium="tactile" emma:mode="ink">
                <msink:context xmlns:msink="http://schemas.microsoft.com/ink/2010/main" type="inkWord" rotatedBoundingBox="21156,5508 23881,5674 23841,6326 21117,6160"/>
              </emma:interpretation>
            </emma:emma>
          </inkml:annotationXML>
          <inkml:trace contextRef="#ctx0" brushRef="#br0">-3041 389 87 0,'0'0'217'0,"0"0"-9"15,-8-9-10-15,8 9-14 0,0 0-17 0,0 0-9 16,0 0-15-16,0 0-5 0,0 0-11 0,-3-9-11 0,3 9-10 16,0 0-7-16,0 0-9 0,0 0-8 0,0 0-3 15,0 0-5-15,0 0-7 0,0 0-7 0,0 0-2 16,0 0-6-16,14-12-2 0,-14 12-3 0,0 0-8 16,0 0 1-16,16-3-8 0,-16 3-3 0,18 0-2 15,-18 0 4-15,20-2-1 0,-8 4-4 0,4-2 0 16,2 2-3-16,1-2 0 0,-2 2 0 0,9-4 3 15,0 3-4-15,-1-1 2 0,2 1-2 0,0-1 0 16,1 4 1-16,-1-4-4 0,-3 2-4 0,3 2 1 0,-2-3-2 16,-6 2 2-16,1-2-3 0,-4-1 3 15,-1 2-7-15,2-2 0 0,-17 0-1 0,20 0 0 16,-11 0-1-16,-9 0 0 0,17 0 1 0,-17 0-1 0,0 0-5 16,13 0-6-16,-13 0-21 0,0 0-25 0,0 0-24 15,0 0-22-15,0 0-16 0,0 0-18 0,0 0-19 16,0 0-5-16,0 0-15 0,0 0-36 0,-44-6-146 15,32 5-379-15,12 1 169 0</inkml:trace>
          <inkml:trace contextRef="#ctx0" brushRef="#br0" timeOffset="265.59">-2679 364 2 0,'0'0'195'0,"0"0"-12"0,0 0-14 0,0 0-8 0,0 0-4 15,0 0-4-15,-4 11-7 0,4-11 2 16,0 0-3-16,0 0-2 0,7 23-2 0,-4-13-4 15,-1 4-1-15,-2 1-6 0,-2-1-5 0,-2 4-3 0,4 2-6 16,-3 6-7-16,-3-4-2 0,1-1-6 0,-1 7-3 16,3-7-10-16,-1 2-11 0,1 0 9 15,0 1-21-15,0-7-3 0,3-1-5 0,0 0-7 0,-3 1-4 16,2-4-2-16,1 4-3 0,0-3-8 0,0-4 0 16,0-10-5-16,1 22-2 0,-1-15 5 0,0-7-14 15,6 17 1-15,-3-10-16 0,-3-7-13 0,4 11-20 16,2-6-22-16,-6-5-24 0,12 9-30 0,-4-3-31 15,-1-2-28-15,5-3-34 0,2 0-52 0,-14-1-198 16,26-2-486-16,-9-5 216 0</inkml:trace>
          <inkml:trace contextRef="#ctx0" brushRef="#br0" timeOffset="605.33">-2084 390 47 0,'0'0'225'0,"0"-12"-14"0,0 12-6 16,0 0-12-16,0 0-13 0,0 0-12 0,0 0-5 15,-18-3-4-15,18 3-11 0,0 0-6 0,-28 15-6 16,18-7-6-16,-4 2-7 0,1 2 2 0,-1 0-11 15,0 6-1-15,0-5-10 0,4 2-1 0,1-1-9 16,-3 3-11-16,-2 0-5 0,2 3-7 0,6 0-5 16,2-4-6-16,-2 1-4 0,0 1-7 0,2-1-5 15,2-3 1-15,4 3-7 0,-2-3-2 0,3 1 3 16,0-1-11-16,1-1-12 0,-1 0-16 0,4-4-26 0,-1 0-23 16,0-1-33-16,5 2-35 0,-4-3-30 15,1-2-27-15,4-4-28 0,3 3-56 0,-3-4-160 16,2 0-453-16,1-3 201 0</inkml:trace>
          <inkml:trace contextRef="#ctx0" brushRef="#br0" timeOffset="1114.79">-1873 606 2 0,'0'0'260'15,"6"-6"-20"-15,-6 6-24 0,0 0-24 0,0 0-18 16,0 0-17-16,0 0-19 0,0 0-8 0,0 0-8 15,0 0-13-15,0 0-10 0,4 23-3 0,-4-23-2 16,-4 16-12-16,4-16-7 0,-2 14-3 0,2-14-6 16,-1 20-8-16,-2-10-5 0,3-10-5 0,-3 16-2 15,3-7-5-15,0-9-4 0,-2 14-4 0,2-14-1 16,0 12-8-16,0-12-3 0,0 0 0 0,0 14-2 0,0-14 0 16,0 0 1-16,0 0-1 0,-4 8-1 15,4-8-5-15,0 0-2 0,0 0 1 0,0 0-2 16,0 0-5-16,0 0-3 0,27-19-9 0,-20 12-4 0,0-1-2 15,2-3 4-15,0 3 0 0,3-4 3 0,-1 1-4 16,-1 1 4-16,2-3-2 0,-3 2 4 0,3 0-1 16,0-1 3-16,-2 0-2 0,2 4 0 0,0-7 3 15,-4 9 4-15,1 0 5 0,3-2 6 0,-5 2 1 16,3 0 2-16,-10 6 2 0,14-11 2 0,-8 8-8 16,-6 3 10-16,15-5 1 0,-9 2 7 0,-6 3-1 15,13-7 7-15,-13 7-1 0,14-1-1 0,-14 1 2 16,0 0 1-16,20 4-3 0,-14 0-1 0,-6-4-1 0,14 11 5 15,-8-5 1-15,3 5-2 0,-3-2 2 0,1 6-3 16,-1-2-6-16,-1 1-2 0,2-1-9 16,-1 3 6-16,-3-3-7 0,1 0 4 0,1 2-3 0,-1-3-3 15,-1 0-3-15,0 2 0 0,0-5-5 0,-3-9-7 16,2 18-18-16,-2-18-13 0,0 12-20 0,0-12-8 16,0 13-14-16,0-13-13 0,-6 10-18 0,6-10-20 15,0 0-23-15,-9 7-19 0,9-7-19 0,0 0-27 16,0 0-198-16,0 0-441 0,0 0 196 0</inkml:trace>
          <inkml:trace contextRef="#ctx0" brushRef="#br0" timeOffset="1414.92">-1211 327 94 0,'0'0'218'0,"10"-4"-18"15,-10 4-10-15,0 0-13 0,0 0-9 16,17 2-13-16,-17-2-9 0,12 8-5 0,-6-2-6 16,0 2-7-16,-3 1-2 0,2-1-5 0,3 6-8 0,1-1-2 15,-6 2-3-15,3 1-7 0,0 1-1 0,3 6-3 16,-5-2-9-16,2 1-4 0,-3-4-11 0,0 4-3 16,-3 1-7-16,0 1-4 0,-3-6-3 0,0 3-9 15,-3-3 0-15,0-2-8 0,0-1 1 0,0 0-5 16,-3 1-5-16,2-2 2 0,-5 0-6 0,0-2-15 15,3-1-11-15,-3-2-24 0,-1 0-19 0,4 1-25 16,0-3-22-16,3-2-26 0,6-5-40 0,-9 11-34 16,9-11-49-16,0 0-179 0,0 0-451 0,0 0 200 15</inkml:trace>
          <inkml:trace contextRef="#ctx0" brushRef="#br0" timeOffset="1792.28">-774 606 112 0,'0'0'242'0,"0"0"-19"16,6-7-15-16,-6 7-14 0,0 0-12 0,13-2-8 15,-13 2-8-15,14-5-9 0,-14 5-6 0,13-3-6 16,-13 3-4-16,0 0-4 0,21 3-5 0,-21-3-5 15,18 0-1-15,-18 0-7 0,16 0 3 0,-5-3-10 16,-11 3 6-16,27 3-11 0,-19-6 0 0,4 6-9 16,-12-3-1-16,24-3-6 0,-13 3-4 0,2 0-11 15,4 3-7-15,-4-6-9 0,-13 3 0 0,24 0 4 16,-14 3-15-16,2-3-6 0,2 1 2 0,-14-1-8 16,20 0-3-16,-11 0-3 0,-9 0-1 0,18 0-15 15,-18 0 2-15,14 4-6 0,-14-4 4 0,13 0-1 0,-13 0-14 16,0 0-9-16,0 0-11 0,14 0-19 15,-14 0-14-15,0 0-8 0,0 0-3 0,0 0-14 16,0 0-24-16,0 0-21 0,0 0-27 0,0 0-27 0,-26 16-30 16,26-16-31-16,-21 2-266 0,9 0-546 0,12-2 241 15</inkml:trace>
          <inkml:trace contextRef="#ctx0" brushRef="#br0" timeOffset="2059.52">-747 756 135 0,'4'15'245'0,"-4"-15"-5"0,11 6-12 0,-11-6-11 16,16 3-6-16,-9-1-1 0,5 0-16 16,5 1-9-16,-4 0-13 0,5-2-8 0,0 3-7 15,0-4-9-15,1 3-4 0,4-3-12 0,-5 3-8 0,7-2-11 16,-4 1-9-16,-2 0-4 0,-1 0-20 15,-2-2 0-15,2 1-7 0,-3 2-15 0,2-3 0 16,-7 1-7-16,-10-1-9 0,20 0-21 0,-20 0-22 0,11 0-24 16,-11 0-31-16,12 2-29 0,-12-2-30 0,0 0-37 15,6 6-34-15,-6-6-39 0,0 0-249 0,0 0-513 16,0 0 228-16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52.6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90030-F23B-40EF-9701-EBB0B0B1BF69}" emma:medium="tactile" emma:mode="ink">
          <msink:context xmlns:msink="http://schemas.microsoft.com/ink/2010/main" type="inkDrawing" rotatedBoundingBox="24506,5295 24584,8669 24271,8677 24193,5303" semanticType="verticalRange" shapeName="Other">
            <msink:sourceLink direction="with" ref="{CC7FA3D7-8208-4042-AA20-DB3A253736C6}"/>
            <msink:sourceLink direction="with" ref="{5C8A27A5-D186-4098-97E3-8883191D7EBE}"/>
          </msink:context>
        </emma:interpretation>
      </emma:emma>
    </inkml:annotationXML>
    <inkml:trace contextRef="#ctx0" brushRef="#br0">288 7 131 0,'0'0'144'0,"0"0"-8"15,7-5-9-15,-7 5-10 0,0 0-2 0,0 0-13 16,12-4 4-16,-12 4-9 0,0 0 3 0,0 0-2 16,0 0-1-16,0 0-10 0,0 0-3 0,0 0-5 15,0 0-6-15,0 0-8 0,0 0-5 0,0 0-6 0,0 0-6 16,0 0-7-16,0 0 0 0,0 0 1 0,-49 6-4 15,32-3-5-15,3 3-2 0,0 3 0 16,-4-2-4-16,5 3-1 0,-4-2 0 0,-1 0-3 0,5 0-2 16,-2 3-1-16,-1-1-1 0,1 1-2 0,1 2 0 15,4-1-1-15,0 3-4 0,-2 0 3 0,0-1 1 16,4 1-7-16,1-1-1 0,2 2 3 0,4-2 1 16,-2 1-8-16,-2-5 2 0,5 5 1 0,0-2 1 15,2 1-2-15,-2 1-1 0,3-2-2 0,1 2 1 16,2-1 1-16,0-5 4 0,0-1 2 0,0 5-3 15,2-1 0-15,1-1-2 0,0-2-1 0,1 4 0 16,0-3-2-16,-2-3 4 0,1 4-4 0,0-3 4 0,-2-2-2 16,1 3 1-16,-2 0-4 0,3-2 1 0,-2 3-4 15,3 1 4-15,-4-4-4 0,0 1-1 16,-3 2 4-16,-3-10-1 0,11 11 1 0,-8-5 1 0,3 4-2 16,0-3 1-16,-2 1 0 0,1 2 1 0,-1-3 1 15,2 3-3-15,-3-2 3 0,2 0-4 0,-5-8 1 16,7 18 1-16,-5-10 0 0,1-1 0 0,-1 4 0 15,-2-11-1-15,3 16 1 0,0-8 0 0,-3-8 0 16,0 14 0-16,0-14 3 0,-1 18 5 0,1-18 0 0,-2 13 1 16,2-13 4-16,-4 17 0 0,0-13 5 15,4-4 3-15,-5 15-1 0,1-7 4 0,-2-1-1 16,6-7 0-16,-12 13 0 0,4-6-4 0,1 0 1 0,-1-1 0 16,-2 3-1-16,-1 2 1 0,-1-2-2 15,1 1-4-15,0-1 1 0,-1-1 0 0,2 2-3 16,-4-3-4-16,5 4 2 0,-1-2-6 0,4-4 3 0,-3 2 0 15,5 1-1-15,-2-2-2 0,6-6 2 0,-11 13-4 16,5-8 3-16,6-5-4 0,-6 7 3 0,6-7-3 16,-3 10 2-16,3-10-4 0,0 0 0 0,0 0-1 15,0 14 4-15,0-14-3 0,0 0 1 0,6 11 0 16,-6-11 1-16,8 6-1 0,-8-6 4 0,4 6-4 16,-4-6 1-16,17 5-5 0,-11 0 5 0,-6-5 0 15,13 6-2-15,-3-4 1 0,-4 2 0 0,-6-4-3 16,17 5 5-16,-8-2-4 0,-9-3 3 0,12 6-3 0,-12-6 0 15,12 5 1-15,-12-5-2 0,8 6-2 16,-8-6 1-16,8 3-1 0,-8-3 0 0,0 0 0 16,12 6 4-16,-12-6-1 0,0 0 4 0,6 9-2 0,-6-9-5 15,1 8 2-15,-1-8-2 0,5 11 1 0,-5-11 1 16,0 12 0-16,0-12 2 0,0 13-5 0,0-13 6 16,-2 17-2-16,2-8 2 0,0-9-4 0,-3 22 2 15,3-15 1-15,-1 4-1 0,-2 3 0 0,0-1-1 16,1 3 1-16,-1-1 0 0,0 0 0 0,3 2 0 15,-6 6 0-15,0-6 0 0,5 3-3 0,-5 0 6 16,2 3-3-16,-2 3 3 0,3-4-2 0,-3 2-1 16,1 0-2-16,-1 1 3 0,3 3-2 0,2-4 4 15,-2 5-2-15,0-2 0 0,3 12 0 0,-3-3 0 16,6 1 2-16,-6-2-3 0,1-8 2 0,4 9-4 16,-2-8 2-16,0 8 2 0,3-6 0 0,-3-1 0 15,0 8-2-15,0-10 1 0,-3 9-3 0,6 1 4 0,-3-10-5 16,-3 8 4-16,3-8 0 0,-3 1 1 15,1 10 0-15,-1-10 3 0,3 3-1 0,-3 2-1 16,0-2-1-16,3-5-3 0,0 10 5 0,-4 0-1 0,1-10-3 16,3 0 1-16,-2 5 0 0,4-6 2 0,-2-1-2 15,4 5 2-15,-4-6-1 0,3 5-1 0,2-3 3 16,-4 0-3-16,4-1-2 0,-4 0 2 0,1 0 3 16,4-3 2-16,-3 4-3 0,-2-8 2 0,2 5 1 15,3 1-2-15,0 0 1 0,-3-7 4 0,2 2-6 0,-1-1 4 16,2 0 0-16,0 1-1 0,-3-1-2 15,3-3 5-15,0 6-8 0,0-7 6 0,0 6-3 16,0-4-4-16,-2 1 1 0,2-4 1 0,3 5 0 0,-4-4 2 16,1 1-5-16,0-2 2 0,1 1 0 0,-2-3 4 15,1 1-6-15,-4 0 3 0,6-1-2 16,1 2 3-16,-3-2-3 0,-3 0 5 0,4-1-2 0,1-2-2 16,-2 4-1-16,1-4 3 0,-1 1 0 0,-1 2-1 15,-2-4 0-15,-3-6 0 0,10 13 1 16,-5-8-3-16,-5-5 0 0,8 8 3 0,-8-8-3 0,5 9 4 15,-5-9-6-15,0 0 2 0,4 9 5 0,-4-9-5 16,0 0-4-16,0 0-4 0,0 0-19 0,0 0-16 16,0 0-28-16,0 0-27 0,0 0-30 0,0 0-41 15,0 0-43-15,-17-23-228 0,12 12-476 0,5 11 211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39.5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A65091-992B-4304-AAD1-DB0D027A6F74}" emma:medium="tactile" emma:mode="ink">
          <msink:context xmlns:msink="http://schemas.microsoft.com/ink/2010/main" type="writingRegion" rotatedBoundingBox="20966,3482 33145,3296 33243,9681 21064,9867"/>
        </emma:interpretation>
      </emma:emma>
    </inkml:annotationXML>
    <inkml:traceGroup>
      <inkml:annotationXML>
        <emma:emma xmlns:emma="http://www.w3.org/2003/04/emma" version="1.0">
          <emma:interpretation id="{01F35BBF-D54D-4BF1-ADDB-4C773F185402}" emma:medium="tactile" emma:mode="ink">
            <msink:context xmlns:msink="http://schemas.microsoft.com/ink/2010/main" type="paragraph" rotatedBoundingBox="20959,3496 25337,3390 25358,4278 20981,4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F8884-423F-489C-B8A5-E64B71F81062}" emma:medium="tactile" emma:mode="ink">
              <msink:context xmlns:msink="http://schemas.microsoft.com/ink/2010/main" type="line" rotatedBoundingBox="20959,3496 25337,3390 25358,4278 20981,4384">
                <msink:destinationLink direction="with" ref="{2148D77C-0A2D-4C63-BBCF-DB3A980737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6BB468-C28B-4F78-95AF-072AE09280FC}" emma:medium="tactile" emma:mode="ink">
                <msink:context xmlns:msink="http://schemas.microsoft.com/ink/2010/main" type="inkWord" rotatedBoundingBox="20959,3496 25337,3390 25358,4278 20981,4384"/>
              </emma:interpretation>
            </emma:emma>
          </inkml:annotationXML>
          <inkml:trace contextRef="#ctx0" brushRef="#br0">-2448-1042 71 0,'0'0'224'0,"0"0"-22"0,0 0-20 0,0 0-18 15,3 10-11-15,-3-10-13 0,0 0-10 0,3 14-10 16,-3-14-8-16,0 0-4 0,0 14-7 0,2-7-5 15,-2-7-4-15,3 15 0 0,1-7-4 0,-4-8 1 16,8 8-7-16,-2-2-3 0,-6-6 0 0,13 11 0 16,-5-6-9-16,-1-3-5 0,4 1-5 0,-11-3-6 15,16 4-2-15,-16-4-7 0,19 0-7 0,-7-3 2 16,-12 3-7-16,26-2-4 0,-13 0-2 0,-1-5-1 16,3 1-4-16,0 2 3 0,-2-3-6 0,4 0-2 15,-7 0 0-15,1 1-3 0,-4 1 0 0,2-2-4 0,0 1-1 16,-2-5-2-16,-4 4 1 0,-3 7 3 15,9-17-5-15,-7 9 0 0,-1-2-2 0,-1 10 0 16,0 0-4-16,-9-25 0 0,-4 15 1 0,1 0 7 16,-3 2-4-16,-3 1 2 0,0 0-2 0,-1-3 2 15,-3 3 3-15,-4 4 0 0,11-1-5 0,-6 1 0 0,3-1-3 16,-1 4 3-16,3-3-5 0,-1 7-4 0,1-4-16 16,4 3-16-16,-1 0-18 0,-1-2-25 0,4 5-20 15,1-1-23-15,9-5-16 0,-11 10-31 0,11-10-20 16,-3 6-203-16,3-6-425 0,0 0 188 0</inkml:trace>
          <inkml:trace contextRef="#ctx0" brushRef="#br0" timeOffset="-428.93">-2597-1470 109 0,'0'0'200'0,"5"-11"-3"16,-5 11-12-16,0 0-16 0,0 0-13 16,0-13-11-16,0 13-8 0,0 0-5 0,4-13-5 15,-4 13-5-15,0 0-3 0,3-11-5 0,-3 11-5 0,0 0-4 16,0 0 0-16,0 0-14 0,0 0-3 15,-3-14-16-15,3 14-2 0,0 0-8 0,-18-6-8 16,6 5-5-16,-2 1-1 0,-4-3-3 0,-2 3-3 0,-2-1-5 16,-5 1-2-16,-4 4 1 0,1-4-1 0,0 3-4 15,2-2 2-15,-2 4-3 0,2 0-1 0,-1 0-10 16,4 0-4-16,-2 3 4 0,3-1 0 0,6-1-2 16,0 0-3-16,-1 1-2 0,6 1 2 0,-1 2-6 15,1-2 3-15,1 0-7 0,4 2 5 0,1-4-5 0,1 2-2 16,1 2 4-16,5-10-3 0,-4 18-1 15,5-7 0-15,-1-11-2 0,3 20-1 0,2-10 1 16,4 0 1-16,0 5 0 0,1-2 2 0,2-2-3 16,3-2-2-16,9 3 4 0,-2-4 1 0,1 2-6 0,1 0 6 15,-1-4-2-15,3-1-2 0,1 5 1 16,-4-6 0-16,6 3-3 0,-13-2 5 0,4 0-3 0,-2-1 2 16,-2-2-2-16,0 3 3 0,-7 0-3 0,3-4 0 15,-3 3-2-15,-9-4 3 0,20 3 1 0,-10 1 0 16,-10-4-6-16,13 8 3 0,-10-6 1 0,-3-2 1 15,11 10-3-15,-11-10 4 0,7 11-5 0,-7-11 3 16,2 11-1-16,2-4 3 0,-4-7-2 0,0 11 1 16,0-11 0-16,-3 14-1 0,3-14 2 0,-3 15-1 15,-1-6 0-15,-2 1 3 0,0-5-3 0,-2 2 2 16,-1 2-1-16,-4-2 2 0,1-3 0 0,-6 2 1 16,2 2-2-16,-4-5 3 0,1 2-3 0,-6 1 0 0,-2-4-2 15,-1 3 2-15,-1-3 0 0,-1 3 4 0,2-5-3 16,-2 0 0-16,3 0 3 0,0 0-6 15,4 0-1-15,-3 0 1 0,7-1 2 0,1-2-3 0,3 2-6 16,0 2-6-16,15-1-5 0,-22-3-14 0,22 3-15 16,-14-4-14-16,14 4-20 0,-13 0-35 0,13 0-19 15,0 0-27-15,0 0-43 0,0 0-205 0,0 0-444 16,0 0 197-16</inkml:trace>
          <inkml:trace contextRef="#ctx0" brushRef="#br0" timeOffset="835.7">-2036-984 25 0,'0'0'212'0,"9"-7"-16"15,-9 7-7-15,18 0-17 0,-9-6-12 0,1 3-11 16,4-1-11-16,-5 0-15 0,4-3-8 0,4 0-10 16,-3 0-11-16,1-3-5 0,2 3-6 0,-1-2-5 15,-1-2-7-15,4-4-4 0,1-1-12 0,-2 1-4 16,3-3-5-16,-2 1-3 0,0-2-10 0,-2-1 0 16,-1-3-7-16,4-2-6 0,-4 3-3 0,3-9-1 15,-1-4-1-15,-6 11-7 0,3-8 1 0,-3 8-3 16,-3-2 2-16,-2-3-1 0,1 5-1 0,-2-2-1 15,0 2 1-15,-2-1-6 0,-4-3 3 0,0 5 4 16,2 1-2-16,-7-3 4 0,2 2-1 0,-1 8 6 0,-4-3-6 16,5 5 6-16,-5-2-2 0,2 0 0 15,-3 2-1-15,3 2 1 0,0 2 0 0,0-1 0 0,-2 3-4 16,8 7-1-16,-15-13 1 0,9 4 0 0,-3 6-4 16,9 3 1-16,-16-7 0 0,7 5-1 15,9 2 1-15,-18-2-3 0,18 2 1 0,-19 5 4 0,8 2-5 16,-1-1 6-16,-1 4-1 0,0-2 6 0,2 3 1 15,2 1 6-15,-3 2 1 0,3-1-4 0,2 3-2 16,-2 1-1-16,1-1 0 0,2 0 1 0,3 7-4 16,-2 0 6-16,3-4-3 0,-2 4-1 0,4 1-1 15,-5 0 0-15,10 0-1 0,-4 3 0 0,4-5 0 16,0 2-3-16,-2-3-1 0,3 3 1 0,-1-3 0 16,1 0 1-16,3 3-4 0,-5-2 1 0,4-2 0 15,-1 4 2-15,-1-9-4 0,2 6 3 0,-1-3-1 0,1-4 1 16,2 3-2-16,-3-3 2 0,2-2-4 15,3 1 3-15,0 0-1 0,0-3-2 0,2 1 2 16,1-1 2-16,-2-2-5 0,5 1-1 0,-3-4 2 0,3 2 0 16,-3 0-5-16,2-3 3 0,-2 3 0 0,0-4-3 15,3-1-8-15,-3-1 6 0,0 1-1 0,1-5 0 16,-2 1 0-16,-14 2 0 0,22-2 3 0,-11-2 1 16,-1 0-3-16,-1 0 2 0,-9 4-4 0,16-7 5 15,-8 2-4-15,1 2 4 0,-9 3-1 0,0 0-4 16,10-6 4-16,-10 6-1 0,0 0-3 0,14-4 1 15,-14 4-1-15,0 0 0 0,0 0 0 0,0 0 4 16,16 10-5-16,-16-10 5 0,3 7-2 0,-3-7 4 16,6 11-3-16,-6-11 1 0,8 13 2 0,-4-8 1 0,-4-5-2 15,12 11 2-15,-8-4-1 0,5-3 5 16,0-1-3-16,0 3 5 0,2-2 0 0,-11-4 8 16,21 2-1-16,-11-1 2 0,5-2-3 0,-2 1 3 0,2-6 4 15,-15 6 5-15,26-6 1 0,-14 3 2 16,1-5 4-16,-6 4 2 0,2-3 3 0,3-1-3 0,-4 0 3 15,-1-4-4-15,-1 5-1 0,5-5-7 0,-5 4 0 16,-3 0 1-16,3 1-8 0,-6 7-2 0,4-21-5 16,-1 15-13-16,-3 6-9 0,4-14-12 0,-4 14-21 15,3-11-19-15,-3 11-27 0,5-6-33 0,-5 6-22 16,0 0-44-16,4-8-25 0,-4 8-224 0,0 0-473 16,5-11 209-16</inkml:trace>
          <inkml:trace contextRef="#ctx0" brushRef="#br0" timeOffset="1652.34">-741-1245 126 0,'0'0'262'0,"0"0"-18"16,-9 0-21-16,9 0-25 0,0 0-16 0,0 0-18 0,0 0-9 15,0 0-13-15,0 0-10 0,0 0-4 0,0 0-11 16,0 0-5-16,40 5-11 0,-40-5-6 0,19 1-11 16,-8 0-7-16,5-1-9 0,1 3-7 0,0 0-4 15,-2-3-9-15,3 1-3 0,-1 2-3 0,1-3-4 16,-1 0-2-16,0 3-6 0,-2-3-3 0,1-3-4 16,-1 3-1-16,0 0-1 0,-2-3-2 0,4 3-2 15,-17 0-5-15,21-1 2 0,-12 2-4 0,-9-1 8 16,19-1-2-16,-19 1 7 0,18 0-1 0,-18 0 2 15,13 0-2-15,-13 0 1 0,14 0-6 0,-14 0 3 16,12 1 1-16,-12-1 2 0,12 7-3 0,-12-7 2 0,10 10 3 16,-5-5-1-16,1 1 1 0,0 1 2 0,-2 0-1 15,2 3-6-15,0-3-2 0,0 4 2 0,0-1-1 16,-3 0 3-16,1-4-5 0,1 3-2 16,-2-3 2-16,3 4-6 0,-5 0 4 0,-1-10-4 0,9 15 1 15,-7-8-5-15,-2-7-7 0,3 10-18 0,-3-10-19 16,6 10-22-16,-6-10-23 0,0 0-18 0,3 11-22 15,-3-11-31-15,0 0-40 0,0 0-33 0,0 0-232 16,0 0-495-16,0 0 219 0</inkml:trace>
          <inkml:trace contextRef="#ctx0" brushRef="#br0" timeOffset="1230.39">-700-1688 163 0,'0'0'254'0,"0"0"-16"0,0 0-25 0,0 0-15 16,0 0-26-16,0 0-17 0,0 0-19 0,0 0-8 15,0 0-12-15,0 0-5 0,0 0-5 0,0 0-5 16,-16 28-1-16,16-15-5 0,-3 0-2 0,2 6 0 16,-1 0-7-16,2-3-6 0,0 8-4 0,2-4 0 0,-2-2 1 15,1 6-5-15,-1 0-7 0,4-1 0 16,2 1-7-16,-4 2-5 0,2-4-9 0,-1 0 0 15,2-2-8-15,1 1-2 0,-3-1-1 0,7 2-9 0,-7-1 4 16,6-6 1-16,-4 5-9 0,1-4 2 0,0-1-1 16,0 3-1-16,0-4-5 0,-1 1-4 15,3 1-17-15,-4-6-12 0,1 5-15 0,1-6-9 0,-2 2-19 16,2-6-15-16,0 8-18 0,-3-6-18 0,3 1-16 16,-6-8-17-16,8 10-24 0,-8-10-20 0,7 3-226 15,-7-3-449-15,0 0 198 0</inkml:trace>
          <inkml:trace contextRef="#ctx0" brushRef="#br0" timeOffset="1867.82">-266-1504 261 0,'-3'-10'296'0,"3"10"-23"0,0 0-24 0,-1-14-25 0,1 14-21 15,0 0-25-15,0 0-21 0,0 0-21 0,0 0-23 16,0 0-24-16,0 0-25 0,0 0-20 0,0 0-23 16,0 0-18-16,0 0-23 0,0 0-29 0,21 28-30 15,-17-21-32-15,-1 2-38 0,0 1-169 0,-3-10-343 16,8 17 152-16</inkml:trace>
          <inkml:trace contextRef="#ctx0" brushRef="#br0" timeOffset="2237.28">-36-1183 8 0,'0'0'234'0,"10"6"-15"15,-10-6-23-15,9 9-7 0,-9-9-16 0,8 6-13 16,1-5-16-16,-9-1-15 0,10 6-16 0,-10-6-12 0,17 4-5 15,-10-4-9-15,-7 0-8 0,15 4-11 16,-3-4-3-16,-12 0-7 0,15-1-5 0,-15 1-4 16,13-3-8-16,-5-1-1 0,-8 4-4 0,16-7-4 15,-10 2-11-15,-6 5 5 0,14-12-8 0,-8 5 2 0,-2-3-6 16,2-2 3-16,-3 2-4 0,-2 0-1 0,-1 10 0 16,2-21-4-16,-4 9 1 0,1-1 5 0,1 13-3 15,-5-24 9-15,0 14 5 0,-4-2 5 0,-2 3 9 16,2-2 6-16,-1 1 1 0,-5 2 4 0,3-2 1 15,0 7-1-15,-3-4-1 0,0 1-1 0,-3 4-9 16,5-4 1-16,-4 5-6 0,4-1-5 0,0 1-3 16,13 1-3-16,-24 3-6 0,10-2 4 0,7 5-4 0,-5-4-2 15,12-2-1-15,-15 13-14 0,8-11-8 16,-1 7-11-16,2-3-15 0,6-6-15 0,-9 15-23 16,8-9-16-16,1-6-21 0,1 17-26 0,-1-17-32 0,9 14-52 15,-3-9-181-15,3 0-431 0,0 0 191 16</inkml:trace>
          <inkml:trace contextRef="#ctx0" brushRef="#br0" timeOffset="2688.13">346-1282 36 0,'0'0'235'0,"7"0"-26"0,-7 0-17 16,0 0-18-16,0 0-15 0,2 11-7 0,-2-11-12 15,0 0-10-15,0 15-6 0,0-15-9 0,0 11-5 16,0-11-13-16,0 0-9 0,-3 21-9 0,3-21-7 16,3 15-5-16,-3-15-4 0,-2 12-8 0,2-12-5 0,0 0-5 15,-1 11-3-15,1-11-7 0,0 0-2 16,0 0-3-16,0 0 1 0,1 10 1 0,-1-10 0 16,0 0 1-16,0 0-1 0,0 0-4 0,0 0-5 0,0 0 1 15,0 0-1-15,0 0-7 0,0 0-2 16,32-17 1-16,-25 7-7 0,2 4-8 0,-4 1-2 0,3-9-10 15,4 3-5-15,2 0-4 0,-4-4 3 0,5 4-3 16,-3-5-2-16,-1 4 4 0,0-2 1 0,4 3 2 16,-1-4 4-16,-2 5-1 0,1 0 8 0,-5-1 6 15,5 5 6-15,-4 1 8 0,1-5 5 0,-2 6-1 16,-8 4 7-16,13-8-1 0,-2 6 3 0,-11 2 0 16,16-3 4-16,-16 3 2 0,15 1 3 0,-15-1-1 0,16 10 5 15,-5-5-3-15,-4 3 2 0,2-1-1 16,-3 0 3-16,5 4-6 0,-5-2-2 0,3 2-3 15,-2 0-3-15,-1 0-5 0,0 0 4 0,-2-2-3 16,-1 2-2-16,-1 4-8 0,1-5-17 0,-3-10-28 0,1 16-33 16,-1-8-30-16,0-8-37 0,-1 14-46 15,1-14-50-15,0 0-218 0,-3 10-481 0,3-10 213 16</inkml:trace>
          <inkml:trace contextRef="#ctx0" brushRef="#br0" timeOffset="3475.04">1100-1282 221 0,'0'0'259'0,"0"0"-9"0,0 0-8 0,0 0-14 15,0 0-5-15,0 0-14 0,0 0-14 0,0 0-18 16,0 0-11-16,0 0-19 0,0 0-15 0,0 0-14 16,15 26-10-16,-15-26-10 0,0 0-9 0,0 0-7 0,0 0-4 15,-1 14-3-15,1-14-1 0,0 0-4 0,-3 11-7 16,3-11 2-16,-3 12 4 0,3-12-11 0,0 0 2 16,3 16 2-16,-3-16-9 0,0 0-2 15,0 17-6-15,0-17 1 0,0 8-3 0,0-8-4 0,0 0-9 16,0 16-1-16,0-16 0 0,0 0 2 0,3 11-5 15,-3-11-2-15,1 10-1 0,-1-10-6 0,0 0-2 16,0 0-2-16,0 0 2 0,2 10-13 0,-2-10 5 16,0 0-15-16,0 0-10 0,0 0-7 0,0 0-10 15,0 0-12-15,0 0-10 0,0 0-14 0,0 0-18 16,0 0-32-16,-6 11-28 0,6-11-28 0,0 0-21 16,0 0-26-16,0 0-52 0,0 0-168 0,0 0-480 15,-3-41 212-15</inkml:trace>
          <inkml:trace contextRef="#ctx0" brushRef="#br0" timeOffset="3778.94">1111-1525 163 0,'0'0'249'15,"0"-10"-14"-15,0 10-11 0,0 0-1 0,3-15-11 16,-3 15-6-16,0 0-4 0,3-12-8 0,-3 12-8 16,1-12 2-16,-1 12-4 0,5-11-6 0,-5 11-8 15,4-9 8-15,-4 9-14 0,3-13-3 0,-3 13-13 16,3-12-7-16,-3 12-13 0,0-12-17 0,0 12-9 16,0 0-9-16,3-16-11 0,-3 16-12 0,2-8-1 15,-2 8-14-15,0 0-23 0,0 0-23 0,6-11-35 16,-6 11-20-16,0 0-28 0,0 0-31 0,0 0-40 15,0 0-37-15,0 0-38 0,0 0-32 0,0 0-57 16,0 0-191-16,0 0-542 0,0 0 241 0</inkml:trace>
        </inkml:traceGroup>
      </inkml:traceGroup>
    </inkml:traceGroup>
    <inkml:traceGroup>
      <inkml:annotationXML>
        <emma:emma xmlns:emma="http://www.w3.org/2003/04/emma" version="1.0">
          <emma:interpretation id="{017B0E2A-0C07-4D0E-9AA8-C2B49FE7C450}" emma:medium="tactile" emma:mode="ink">
            <msink:context xmlns:msink="http://schemas.microsoft.com/ink/2010/main" type="paragraph" rotatedBoundingBox="25008,5046 29970,4844 30013,5894 25051,6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7FA3D7-8208-4042-AA20-DB3A253736C6}" emma:medium="tactile" emma:mode="ink">
              <msink:context xmlns:msink="http://schemas.microsoft.com/ink/2010/main" type="line" rotatedBoundingBox="25008,5046 29970,4844 30013,5894 25051,6096">
                <msink:destinationLink direction="with" ref="{B2A90030-F23B-40EF-9701-EBB0B0B1BF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32B8D9-C867-4514-AC72-5728DE3278E9}" emma:medium="tactile" emma:mode="ink">
                <msink:context xmlns:msink="http://schemas.microsoft.com/ink/2010/main" type="inkWord" rotatedBoundingBox="25020,5331 25154,5326 25177,5881 25042,5887"/>
              </emma:interpretation>
            </emma:emma>
          </inkml:annotationXML>
          <inkml:trace contextRef="#ctx0" brushRef="#br0" timeOffset="14166.1">904 95 146 0,'0'0'182'0,"0"0"-12"0,3-7-10 16,-3 7-8-16,0 0-7 0,3-14-8 0,-3 14-6 15,3-10-10-15,-3 10-6 0,0 0-3 0,10-8-5 16,-10 8-4-16,0 0 0 0,7-9-2 0,-7 9-3 16,0 0-6-16,5-8-9 0,-5 8-1 0,0 0-1 15,0 0-4-15,3-10 2 0,-3 10-5 0,0 0 0 16,0 0-11-16,0 0 3 0,0 0-3 0,0 0-7 16,0 0-6-16,0 0-5 0,0 0-8 0,0 0-2 0,0 0-6 15,0 0-4-15,0 0-1 0,0 0-2 16,0 0-5-16,0 0 4 0,0 0-2 0,0 0 3 0,-12 41 4 15,12-27-1-15,-3 3 0 0,-3-1 6 0,5 2-3 16,-5 4 1-16,3 0-2 0,-5-2 4 0,5-2-8 16,2 6 3-16,-4 0-1 0,2-6 0 0,0 0-4 15,-1 4 2-15,1-6-6 0,1 3 1 0,-1-3-4 16,2 0 1-16,-2 0-1 0,0 0 5 0,3-1-13 0,-3-8 8 16,-2 7-1-16,4-4-4 0,-2 1 0 0,1-1-2 15,2-10 0-15,-6 21-2 0,5-15 0 16,1-6-1-16,0 16-12 0,0-16-10 0,-2 14-15 0,2-14-15 15,3 13-17-15,5-6-28 0,1-1-31 0,0-2-37 16,7 0-33-16,4 1-41 0,-4-5-246 0,11 0-519 16,1-5 230-16</inkml:trace>
        </inkml:traceGroup>
        <inkml:traceGroup>
          <inkml:annotationXML>
            <emma:emma xmlns:emma="http://www.w3.org/2003/04/emma" version="1.0">
              <emma:interpretation id="{9C4BE16F-27AA-45F4-B013-31BE0771214E}" emma:medium="tactile" emma:mode="ink">
                <msink:context xmlns:msink="http://schemas.microsoft.com/ink/2010/main" type="inkWord" rotatedBoundingBox="26380,4990 27292,4953 27335,6003 26423,6040"/>
              </emma:interpretation>
            </emma:emma>
          </inkml:annotationXML>
          <inkml:trace contextRef="#ctx0" brushRef="#br0" timeOffset="15325">2379-133 78 0,'13'0'115'0,"-13"0"-9"16,18-1-9-16,-18 1-9 0,21 0-2 0,-5 0 2 15,-4 0 1-15,8 0 3 0,-1 0 0 0,0 0 14 0,1-1 3 16,5-3 7-16,5 4 2 0,-5 0-1 0,5-4 7 16,-5 1 6-16,-1-1-4 0,5-2-8 0,-6-1-9 15,3 2-1-15,-4 3-2 0,-2-9-5 0,-4 7-9 16,0-3-3-16,1-3-5 0,-1 3-9 0,-7-1-8 15,5-4-4-15,-2 3-5 0,-2-1-7 0,-7 0-3 16,3 4-7-16,-6 6-4 0,7-15-6 0,-4 9-5 0,-3 6-1 16,0-15-4-16,0 15-2 0,-6-14-2 15,-4 8-1-15,1 2-6 0,9 4-2 0,-19-9 3 16,5 7-2-16,1 2-4 0,-4 0 0 0,1 2 0 0,-2 0 0 16,5 4-2-16,-4-2-2 0,1 0 3 0,2 6-2 15,-1 1 0-15,2 0-4 0,3-1 2 16,-2 6-1-16,-2 2 4 0,5 0-5 0,2 0 2 0,4 2 1 15,-3 5-2-15,6-4 2 0,0 5 1 0,0-4-1 16,3 7 1-16,3-2-2 0,-6 1-1 0,6 1 7 16,1-2 4-16,-1-1 1 0,0 4 5 0,5 5-2 15,-2-7 0-15,-2 0 12 0,-1-3 3 0,0-1 1 16,-2 2 3-16,-1 0-6 0,3-5 3 0,-6 4 1 16,0-4-3-16,3 0-3 0,-3 0 4 0,0-5-3 15,0 6-7-15,0-2 3 0,0-2-4 0,0-1-1 16,0 1 3-16,0 1-4 0,-3-4-5 0,3 3-1 15,0 0 0-15,0-1 3 0,-3-7-1 0,6 3-3 16,-6 3-11-16,3-6-18 0,0-10-15 0,0 20-10 16,3-12-17-16,-3 0-17 0,0-8-24 0,3 15-24 15,-3-15-22-15,3 11-7 0,-3-11-35 0,8 5-41 0,-8-5-221 16,0 0-489-16,0 0 216 0</inkml:trace>
          <inkml:trace contextRef="#ctx0" brushRef="#br0" timeOffset="14735.3">2241 109 209 0,'0'0'295'16,"0"0"-28"-16,0 0-25 0,0 0-24 0,0 0-14 15,0 0-12-15,0 0-7 0,0 0-9 0,0 0-15 16,-9 35-2-16,9-35-10 0,-3 20-13 0,3-9-4 15,-4-1-11-15,1 3-7 0,0 1-12 0,3 2-9 0,0-3-8 16,-3 1-8-16,0 1-4 0,3-5-11 16,0-10-6-16,0 24-6 0,0-14-2 0,0-10-1 15,0 18-9-15,0-11-4 0,0-7-5 0,0 17-15 0,0-17-22 16,0 11-20-16,0-11-27 0,0 0-23 0,0 17-31 16,0-17-27-16,-3 7-29 0,3-7-41 0,0 0-69 15,0 0-177-15,0 0-488 0,0 0 216 0</inkml:trace>
          <inkml:trace contextRef="#ctx0" brushRef="#br0" timeOffset="15533.9">2677 318 70 0,'-3'-11'295'0,"3"11"-26"16,0 0-25-16,0 0-22 0,9-13-13 0,1 6-12 16,2 7-13-16,5-2-13 0,2-2-19 0,0 4-15 15,4-5-13-15,4 9-11 0,-2-3-14 0,0-1-12 16,2 4-11-16,-1-2-22 0,0 1-30 0,0 1-31 15,1 2-28-15,-10-4-41 0,3 0-25 0,-2-1-35 16,1 1-46-16,-4-2-183 0,4 0-396 0,1-2 175 16</inkml:trace>
        </inkml:traceGroup>
        <inkml:traceGroup>
          <inkml:annotationXML>
            <emma:emma xmlns:emma="http://www.w3.org/2003/04/emma" version="1.0">
              <emma:interpretation id="{6F6B23B2-9C31-498A-BB1E-54E8222B06C9}" emma:medium="tactile" emma:mode="ink">
                <msink:context xmlns:msink="http://schemas.microsoft.com/ink/2010/main" type="inkWord" rotatedBoundingBox="28233,5125 29979,5054 30005,5706 28260,5777"/>
              </emma:interpretation>
            </emma:emma>
          </inkml:annotationXML>
          <inkml:trace contextRef="#ctx0" brushRef="#br0" timeOffset="17646.59">4144-6 132 0,'0'0'187'0,"0"0"-6"0,0 0-7 0,0 0-8 16,0 0-2-16,0 0-7 0,0 0-8 16,6-7-10-16,-6 7-14 0,0 0-14 0,0 0-16 0,0 0-3 15,0 0-7-15,0 0-1 0,0 0 1 0,0 0-1 16,5 27-2-16,-5-27-2 0,-2 19-3 0,-1-8-5 16,0 0-3-16,3 1-13 0,-6 5 0 0,3 1-8 15,0-3 1-15,2 3-5 0,-5-2-7 0,0 0 0 16,3-2-6-16,0 2 1 0,-4 1-6 0,1-3-1 15,3 1-4-15,0-3-2 0,-2 3 1 0,-1-5-2 16,3 3-5-16,0-5 4 0,3-8-3 0,-4 13-1 16,-2-4-4-16,6-9 2 0,-3 12-1 0,3-12-1 15,-6 12-2-15,6-12 5 0,-5 7-3 0,5-7-2 16,0 0 3-16,0 0 0 0,0 0-1 0,0 0-1 16,0 0 0-16,0 0 3 0,0 0-5 0,0 0-5 15,0 0 4-15,0 0-3 0,0 0-2 0,14-40-1 16,-4 28-8-16,-1-9-3 0,2 10-5 0,1-4-2 0,1-2 2 15,3-1 0-15,-2-3-5 0,2 4 2 0,-1-1 0 16,-1 4 5-16,-1 0-1 0,2-3 2 0,-2 3-1 16,1 0 3-16,-2 0 1 0,1 3 1 0,-2 0-1 15,0 0 4-15,3 0 0 0,-4 6-1 0,-1-5 1 16,2 3 0-16,-2 1 2 0,-2 1 1 0,2-1-1 16,-9 6 0-16,16-7 4 0,-8 2 3 0,-8 5 1 15,9-7 1-15,-9 7 0 0,10-5-1 0,-10 5 3 0,6-5-3 16,-6 5-6-16,0 0 9 0,0 0 2 0,0 0-1 15,12 15 4-15,-12-15-1 0,2 13 2 16,-2-13 3-16,-5 18 6 0,5-18-4 0,-3 22 3 16,0-11 2-16,0 4 1 0,3-4 0 0,-3 5-2 0,2 0-1 15,-2-1 4-15,0 1-2 0,3-2-5 0,-3 0 3 16,3 0-4-16,0 3-2 0,0-8 3 0,-6 0 0 16,9 5-3-16,-3-14-3 0,0 16 4 0,3-8-4 15,-3-8-9-15,3 18-15 0,0-12-16 0,-3-6-15 16,3 13-25-16,-3-13-28 0,4 11-20 0,-4-11-38 15,9 6-24-15,-9-6-57 0,11 2-184 0,-11-2-454 16,0 0 202-16</inkml:trace>
          <inkml:trace contextRef="#ctx0" brushRef="#br0" timeOffset="18248.23">4805 269 22 0,'0'0'227'0,"0"0"-3"15,0 0-4-15,14 5-4 0,-14-5-6 0,13 2-2 16,-1-2-9-16,-12 0-2 0,24 0-6 0,-6 0-13 15,-3 0-8-15,2 0-15 0,3 0-3 0,-7 0-13 16,4 0-8-16,-1 0-17 0,3 4-12 0,-5-8-7 16,1 4-12-16,-5 0-3 0,-10 0-15 0,23 4-5 15,-23-4-6-15,16 0-4 0,-16 0-2 0,13 0-9 16,-13 0-9-16,12 0-22 0,-12 0-15 0,0 0-9 16,0 0-26-16,17 0-20 0,-17 0-21 0,0 0-27 15,10 0-23-15,-10 0-35 0,0 0-37 0,17-4-49 16,-17 4-178-16,13-4-467 0,-13 4 208 0</inkml:trace>
          <inkml:trace contextRef="#ctx0" brushRef="#br0" timeOffset="17978.37">4857 86 209 0,'0'0'255'0,"23"-2"-13"0,-13 2-11 0,1-6-15 15,5 3-15-15,-1 3-11 0,-5-1-13 0,4-3-10 16,-2 1-9-16,4 3-10 0,-3 0-7 0,2-3-10 16,3 1-4-16,-3 2-14 0,-1 0-9 0,1-2-6 15,1 1-3-15,-1 1-8 0,-3-4-7 0,7 2-6 16,-10 2-14-16,-9 0 3 0,27 0-2 0,-15 0-11 15,-12 0-3-15,19-4-8 0,-19 4-3 0,15 4-1 16,-15-4 1-16,0 0-11 0,12 0-3 0,-12 0-4 16,0 0-9-16,14-4-15 0,-14 4-13 0,0 0-18 15,0 0-10-15,0 0-9 0,0 0-7 0,0 0-17 16,0 0-20-16,0 0-20 0,0 0-20 0,0 0-20 16,0 0-15-16,-33 17-19 0,24-16-57 0,-5 3-133 15,1 2-414-15,0-6 184 0</inkml:trace>
          <inkml:trace contextRef="#ctx0" brushRef="#br0" timeOffset="18667.75">5597 22 61 0,'3'-9'223'0,"3"0"-15"16,-2-1-13-16,2-1-16 0,0 1-13 0,5-3-15 16,-2 4-5-16,0-2-14 0,-2-1-8 0,4 2-9 15,-5 0-7-15,5-6-7 0,-3 6-5 0,-1-4-4 0,2 3 0 16,0-2-9-16,0 1-1 0,-1-1-4 16,-1 3-2-16,-1 3-2 0,-3-1 2 0,-3 8-3 15,11-12-4-15,-11 12-7 0,6-11-5 0,-6 11-3 16,5-8-6-16,-5 8-6 0,0 0-4 0,6-7-8 15,-6 7-2-15,0 0-8 0,0 0-2 0,0 0 0 16,0 0-1-16,0 0-1 0,0 0 0 0,0 0 0 16,-14 27 4-16,9-16 2 0,-1 4 6 0,0-1 0 0,0 3 5 15,-1 4-1-15,-1 3 5 0,1 0 1 0,-1 1 1 16,5 4 2-16,-1-5 1 0,-1 3 3 16,4 3-2-16,-2 7 5 0,6-3-2 0,-6 2-6 0,6-8-6 15,-3-3 0-15,1 2 1 0,4-3-11 0,-4-3 3 16,-1 0-3-16,2-4-2 0,2-2-11 0,-4 2-16 15,0-7-28-15,0-10-27 0,0 21-21 0,-4-10-32 16,2-3-35-16,-4 2-50 0,6-10-45 0,-9 7-289 16,9-7-577-16,-14 0 255 0</inkml:trace>
        </inkml:traceGroup>
      </inkml:traceGroup>
    </inkml:traceGroup>
    <inkml:traceGroup>
      <inkml:annotationXML>
        <emma:emma xmlns:emma="http://www.w3.org/2003/04/emma" version="1.0">
          <emma:interpretation id="{8C5D3272-4D45-4175-9AD5-C7756A8BBF66}" emma:medium="tactile" emma:mode="ink">
            <msink:context xmlns:msink="http://schemas.microsoft.com/ink/2010/main" type="paragraph" rotatedBoundingBox="24606,7305 32732,7181 32747,8162 24620,8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8A27A5-D186-4098-97E3-8883191D7EBE}" emma:medium="tactile" emma:mode="ink">
              <msink:context xmlns:msink="http://schemas.microsoft.com/ink/2010/main" type="line" rotatedBoundingBox="24606,7305 32732,7181 32747,8162 24620,8286">
                <msink:destinationLink direction="with" ref="{B2A90030-F23B-40EF-9701-EBB0B0B1BF6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FA6DC2-0D8C-4C81-9A64-EA6216F1B12F}" emma:medium="tactile" emma:mode="ink">
                <msink:context xmlns:msink="http://schemas.microsoft.com/ink/2010/main" type="inkWord" rotatedBoundingBox="24607,7419 27182,7380 27194,8148 24619,8187"/>
              </emma:interpretation>
            </emma:emma>
          </inkml:annotationXML>
          <inkml:trace contextRef="#ctx0" brushRef="#br0" timeOffset="20757.99">425 2272 33 0,'0'0'162'15,"0"0"-17"-15,0 0-2 0,0 0-10 0,0 0-6 16,0 0-3-16,0 0-6 0,0 0 0 0,0 0-13 16,0 0-3-16,0 0-7 0,0 0-3 0,0 0-1 15,0 0 0-15,0 0-4 0,0 0-1 0,0 0-6 0,0 0 0 16,0 0-4-16,0 0-3 0,0 0-4 0,0 0-6 15,0 0-4-15,0 0-1 0,-14-3-2 16,14 3-5-16,0 0-5 0,0 0-1 0,0 0-8 0,0 0-2 16,0 0-1-16,0 0 0 0,0 0 1 0,0 0-6 15,45-4 5-15,-33 4 1 0,0 0 1 0,3 0 0 16,4 0 1-16,1 0 0 0,1 2 0 0,-2-2 1 16,12 0-1-16,-5 2-1 0,1-4-1 0,-1 4 0 15,0-4-3-15,-1 2-6 0,-1 2 5 0,1-2-6 16,-7 1-3-16,0 1-5 0,1-2 3 0,-1-2-2 15,-4 2-1-15,2 2-5 0,-5-2 2 0,4 0-2 16,-15 0 1-16,22 0-3 0,-12 0-4 0,1 0 0 16,1 2 1-16,-12-2 0 0,18 0 3 0,-18 0-5 15,16-2-1-15,-16 2-1 0,15 2 2 0,-15-2-3 16,10-4 2-16,-10 4-13 0,0 0-8 0,0 0-14 0,15 0-14 16,-15 0-5-16,0 0-16 0,0 0-19 0,0 0-35 15,0 0-15-15,0 0-11 0,0 0-11 0,0 0-9 16,0 0-11-16,0 0-19 0,0 0-167 0,-37-5-392 15,37 5 174-15</inkml:trace>
          <inkml:trace contextRef="#ctx0" brushRef="#br0" timeOffset="21041.99">798 2286 33 0,'0'0'171'16,"-8"8"-1"-16,8-8-7 0,-7 11 0 0,2-5-2 0,5-6-11 15,-9 14-1-15,5-2-5 0,1 4 2 16,-2-3-4-16,2 1-3 0,1 4-3 0,-3-1 1 0,4 1-5 15,-1 0-5-15,2-1-5 0,2 0 1 0,-2 1-10 16,0 0-4-16,1 0-7 0,2-2-3 0,1 1 1 16,-1 7-7-16,-1-8-9 0,1 3-12 0,-2-1-2 15,1-1-6-15,-1-1-10 0,-1 0-7 0,3 1 2 16,-3 0-4-16,0-1-5 0,5-2-4 0,-5-2-11 16,3-1 6-16,-3-2-6 0,0-9 0 0,1 19-4 15,1-8-4-15,2-1-12 0,-4-10-17 0,2 11-9 16,-2-11-10-16,4 10-17 0,-4-10-7 0,3 10-14 15,-3-10-12-15,0 0-23 0,11 4-26 0,-11-4-8 16,13 1-24-16,-13-1-19 0,18-5-32 0,-11-2-219 16,7-3-467-16,-2 3 206 0</inkml:trace>
          <inkml:trace contextRef="#ctx0" brushRef="#br0" timeOffset="21428.86">1500 2186 78 0,'0'0'206'0,"0"0"-12"0,0 0-8 16,0 0-11-16,0 0-6 0,-16-10-6 0,16 10-7 15,0 0-5-15,-27 6-6 0,27-6-7 0,-22 10-7 16,7-4-5-16,-2 2-3 0,4 3-5 0,-7 2-7 0,1 2-5 16,6 0-1-16,-4 0-6 0,-2 4-3 15,7-2-4-15,1-3-4 0,0 9-3 0,-1-4-3 0,0 2-8 16,1 1-7-16,2 1-3 0,2 1-5 0,4-9-3 16,0 9-4-16,1-7-2 0,1-2-4 0,1 2-5 15,0 4-2-15,0-5-5 0,0-1 0 0,0-5-7 16,1 4 2-16,4-3-6 0,-4 0-6 0,5-3-1 15,0 0-18-15,0 2-13 0,-3-4-22 0,5 1-26 16,2-1-23-16,-1-1-34 0,1 0-27 0,1-3-23 16,4 0-29-16,1-2-26 0,-2-1-240 0,-2-2-503 15,4 2 222-15</inkml:trace>
          <inkml:trace contextRef="#ctx0" brushRef="#br0" timeOffset="21985.38">1652 2464 8 0,'0'0'242'0,"0"0"-20"0,0 0-12 0,0 0-23 15,3-10-17-15,-3 10-17 0,0 0-18 0,0 0-4 16,0 0-6-16,0 0-5 0,0 0-5 0,0 0-2 16,-15 27-12-16,15-27-1 0,-4 16-9 0,1-7-4 15,-2 1-4-15,-1-2-10 0,6-8 0 0,-5 17-7 16,2-7-4-16,-2-2-4 0,2 2-8 0,3-10-1 15,-3 14-9-15,0-7-1 0,3-7-6 0,-6 12 0 16,6-12-6-16,0 11-2 0,0-11-2 0,0 0 2 16,0 0-6-16,-7 8 4 0,7-8-3 0,0 0 1 15,0 0-4-15,0 0-1 0,0 0-2 0,0 0-2 16,0 0-1-16,0 0-9 0,0 0-5 0,22-31-9 16,-12 24-7-16,-2-5-2 0,1-4-3 0,0 6-3 15,1-5 1-15,-1 2 3 0,-1-1 0 0,-1-1 5 0,5 4 2 16,-3-5 2-16,1-1-2 0,-1 5 5 0,-1-1 0 15,2 2-4-15,-1-4 9 0,-3 6-4 16,5-2 1-16,-5 4 4 0,0 0-5 0,4 1 6 0,-4 0 3 16,-6 6 1-16,13-11 3 0,-7 7-1 0,-6 4 5 15,11-7 4-15,-11 7-3 0,6-3 2 0,-6 3-5 16,0 0 5-16,13-4 1 0,-13 4 3 0,0 0 4 16,0 0-2-16,17 13 6 0,-17-13 1 0,6 12 0 15,-3-2 1-15,-2 0-2 0,2 1 2 0,-1 1-1 16,-1 4 0-16,2 1-1 0,0-1-5 0,-3 0 1 15,0-1 0-15,0 0-4 0,0-3 3 0,3 4-2 16,-6-2-3-16,3-14 1 0,0 18-1 0,0-5-2 16,0-13 1-16,0 16-2 0,0-16 3 0,-3 13-7 15,3-13-5-15,-3 11-14 0,3-11-9 0,0 0-14 16,0 13-11-16,0-13-1 0,0 0-13 0,0 0-26 16,0 0-20-16,10 5-18 0,-10-5-20 0,0 0-14 15,0 0-23-15,21-18-211 0,-13 11-426 0,1-4 189 16</inkml:trace>
          <inkml:trace contextRef="#ctx0" brushRef="#br0" timeOffset="22307.51">2274 2182 42 0,'0'0'211'0,"0"0"-11"0,0 0-18 16,3-12-17-16,-3 12-21 0,0 0-7 0,0 0-6 15,0 0-3-15,0 0-4 0,0 0 5 16,0 0-1-16,-19 31-6 0,10-19-2 0,1 3-3 0,-1 0-1 16,-4 9 2-16,4 0-4 0,-4 1-2 0,1-3-6 15,4 3 1-15,-5 2-2 0,4-2 1 16,-2 1-11-16,3-1 0 0,0-1-3 0,-1 0-5 0,-1 1-2 16,1-1-12-16,0 0-11 0,1-4-2 15,1 1-5-15,-2-3-6 0,6-1-5 0,-5 0-3 0,2 0-3 16,4-2-5-16,-4-1-1 0,0 0-4 0,1 1 2 15,2-6-21-15,0 2-16 0,-3-1-14 0,3-1-16 16,3-9-21-16,-7 16-24 0,4-10-25 0,3-6-25 16,-6 12-32-16,6-12-30 0,-2 8-29 0,2-8-269 15,0 0-532-15,0 0 236 0</inkml:trace>
          <inkml:trace contextRef="#ctx0" brushRef="#br0" timeOffset="23016.1">2398 2486 175 0,'0'0'247'0,"0"0"-18"0,0-14-10 16,0 14-20-16,0 0-8 0,6-15-13 0,-6 15-16 15,6-7-16-15,-2-3-9 0,-4 10-13 0,12-8-11 16,-4 2-6-16,1 2-7 0,-3-1-13 0,1 0-1 16,-7 5-7-16,20-7-3 0,-12 4-8 0,6 2-3 15,-4-2-7-15,-10 3 1 0,23 3-8 0,-13-3 0 16,2 1-3-16,-12-1-7 0,19 3-1 0,-11 0-9 15,1-1-1-15,-9-2-6 0,13 10-4 0,-7-4 2 16,-6-6-6-16,8 14 4 0,-7-8-1 0,-1-6-6 16,-1 18 1-16,1-18-3 0,-2 18 1 0,-4-12 0 15,0 3-2-15,-1 3 0 0,1-1-2 0,-5-1 3 16,3 0-7-16,-3-2 5 0,2 3-3 0,-4-1-4 0,4-7 6 16,1 7-6-16,-1-3 3 0,2-2 1 0,7-5-7 15,-12 10 4-15,4-7-2 0,8-3 2 0,-8 7-2 16,8-7-5-16,-6 7-3 0,6-7-1 0,0 0 2 15,0 0 5-15,-2 12-5 0,2-12 2 0,0 0 0 16,0 0-3-16,0 0-2 0,21 5-1 0,-12-1 0 16,-9-4 2-16,19 1-6 0,-5-1 4 0,-14 0-2 15,19 1 6-15,-7 1-3 0,-2 1-2 0,-10-3 6 16,23 2 3-16,-16-2-6 0,-7 0 3 0,20 4 1 16,-14-4-1-16,-6 0-5 0,13 4 6 0,-10 3-4 0,-3-7 3 15,11 7 1-15,-3-3 1 0,-8-4-2 16,6 11 3-16,-6-11-1 0,0 13 1 0,0-13 0 15,0 12-2-15,0-12 4 0,0 0 4 0,-3 20-5 0,3-20 8 16,-3 17-1-16,-3-10 4 0,6-7 3 0,-7 13-1 16,1-4-2-16,-1-2 0 0,1 0 0 15,-3-1-1-15,1 0-1 0,-4-1 4 0,-1 1-4 0,-1-2-1 16,9 0 0-16,-9 0-3 0,-2-4 0 0,-1 0-2 16,2 2-12-16,2-1-14 0,-3-1-12 0,-1-1-14 15,2-1-20-15,-1-1-12 0,2 1-17 0,1-1-15 16,0 0-14-16,1-2-18 0,4-1-20 0,2-1-37 15,-3 1-174-15,2-6-406 0,4 2 180 0</inkml:trace>
          <inkml:trace contextRef="#ctx0" brushRef="#br0" timeOffset="23479.99">2874 2084 88 0,'0'0'232'0,"0"0"-18"0,0 0-16 0,0 0-17 16,0 0-14-16,0 0-20 0,0 0-14 0,0 0-9 15,0 0-11-15,0 0-7 0,0 0-9 0,0 0-5 16,0 0-7-16,19 35 1 0,-16-22-4 0,2-1 0 0,1 5-4 16,0-2 0-16,1 3 1 0,2 6-4 15,-3-1 3-15,1 5-2 0,-1-1 2 0,2 1-5 16,4 4-7-16,-5-2-4 0,-1-1 8 0,-3-3-11 0,0 4-5 15,0-4-3-15,-3-2-3 0,0 2-4 0,-3-3-2 16,3 1-5-16,-6 0-5 0,3 0-3 0,-4-8-1 16,-2 6-1-16,1-5 0 0,2-1-6 0,-3 8-7 15,2-11-14-15,1 1-23 0,-4 1-9 0,4-1-14 16,-3-2-27-16,4 0-23 0,-1-1-17 0,0-4-27 16,3-1-23-16,3-6-30 0,-7 11-37 0,7-11-178 15,0 0-441-15,0 0 195 0</inkml:trace>
        </inkml:traceGroup>
        <inkml:traceGroup>
          <inkml:annotationXML>
            <emma:emma xmlns:emma="http://www.w3.org/2003/04/emma" version="1.0">
              <emma:interpretation id="{BF872555-533B-4531-9EB7-CE0923756CB9}" emma:medium="tactile" emma:mode="ink">
                <msink:context xmlns:msink="http://schemas.microsoft.com/ink/2010/main" type="inkWord" rotatedBoundingBox="27455,7261 31656,7197 31670,8088 27468,8152"/>
              </emma:interpretation>
            </emma:emma>
          </inkml:annotationXML>
          <inkml:trace contextRef="#ctx0" brushRef="#br0" timeOffset="23853.03">3266 2594 112 0,'0'0'221'0,"10"-4"-17"0,-10 4-4 16,15-1-15-16,-15 1-4 0,14-2-9 0,-4-2-6 16,-10 4-8-16,20-5-12 0,-4 3-4 0,-1 2-7 15,-2-6-6-15,7 2-12 0,-7 1-6 0,7-1-5 16,-4 3-4-16,3-3-5 0,-2-2-9 0,8 3-3 15,-6-1-11-15,-2 3-8 0,2-1-4 0,1-2-4 16,-1 0-6-16,-3 4-6 0,1-3-8 0,-1 0 1 16,-4 0-6-16,2-1-1 0,-1 3-8 0,-4-2-9 15,-9 3-8-15,16-4-13 0,-16 4-15 0,14-1-19 16,-14 1-19-16,13-2-21 0,-13 2-27 0,0 0-35 0,0 0-25 16,0 0-16-16,0 0-55 0,0 0-156 15,0 0-426-15,0 0 189 0</inkml:trace>
          <inkml:trace contextRef="#ctx0" brushRef="#br0" timeOffset="24159.5">3564 2318 224 0,'0'0'238'0,"0"0"-8"0,0 0-17 0,0 0-20 16,6-7-7-16,-6 7-20 0,0 0-18 0,0 0-14 15,0 0-14-15,0 0-6 0,0 0-6 0,0 0-3 0,0 0-5 16,0 0 3-16,0 0 0 0,-6 49-3 0,3-32 0 16,0-3-8-16,0 4-6 0,2-1-1 15,-2 3-4-15,0 2-5 0,0 2 0 0,3-7-4 0,-3 1-8 16,3 0-5-16,-3 0-3 0,3-3-14 16,0 1 2-16,0-1-3 0,0 1-4 0,0 1-3 15,3-3-2-15,-3-3-3 0,0-11-6 0,3 17-15 0,-3-8-19 16,0-9-14-16,0 12-21 0,0-12-21 0,0 0-23 15,0 14-18-15,0-14-24 0,3 8-20 0,-3-8-37 16,0 0-48-16,0 0-208 0,0 0-480 0,0 0 212 16</inkml:trace>
          <inkml:trace contextRef="#ctx0" brushRef="#br0" timeOffset="24549.37">4025 2108 41 0,'0'0'262'0,"0"0"-20"0,6-7-17 0,-6 7-8 16,10-6-16-16,-10 6-7 0,12-4-10 16,-12 4-6-16,20-3-16 0,-10 3-5 0,7-4-5 0,-1 3-11 15,-1 1-7-15,1-1-10 0,4 1-5 0,-4 0-11 16,4 0-9-16,-1 0-4 0,-3-2-8 16,4 4-16-16,-1-1-3 0,1-1-4 0,-4 1-8 0,0-1-3 15,1 4-7-15,-1-2-6 0,-4-2-3 0,-1 1-7 16,-11-1-14-16,19 4-13 0,-9-5-19 0,-10 1-21 15,12 1-22-15,-12-1-23 0,0 0-10 0,9 4-15 16,-9-4-20-16,0 0-25 0,0 0-18 0,0 0-29 16,0 0-44-16,0 0-144 0,0 0-420 0,-42-2 186 15</inkml:trace>
          <inkml:trace contextRef="#ctx0" brushRef="#br0" timeOffset="24812.22">4232 2132 54 0,'-4'7'216'0,"4"-7"-4"0,-6 16-12 0,0-8-6 16,3 3-1-16,0 2-7 0,0 2 4 0,-4 1-9 16,7 2-13-16,-6 4-3 0,1 2-10 0,-1 1-4 15,3 0-10-15,0-4-8 0,0-1-8 0,0 5-5 16,-1-8-10-16,4 9-5 0,0-1-7 0,-3-6-12 16,3-1-6-16,0 0-6 0,3 0-11 0,-3-2-2 15,0 1-3-15,0-2-4 0,0-1-9 0,0-1-3 16,0-2-1-16,0 0-10 0,3 2 0 0,-3-13-7 15,1 17-13-15,2-10-14 0,-3-7-13 0,3 12-16 0,0-7-13 16,-3-5-17-16,11 10-25 0,-11-10-19 0,12 5-22 16,-5-4-17-16,-7-1-28 0,18-6-26 0,-5 1-50 15,-5-2-177-15,7-3-461 0,1-1 205 0</inkml:trace>
          <inkml:trace contextRef="#ctx0" brushRef="#br0" timeOffset="25158.4">5012 2014 67 0,'0'0'246'0,"11"-10"-10"16,-11 10-7-16,6-8-5 0,-6 8-9 0,0 0-9 15,4-9-20-15,-4 9-18 0,0 0-19 0,0 0-8 0,0 0-9 16,0 0-6-16,0 0-4 0,0 0-5 16,-46 22-1-16,30-11-4 0,-4 0-15 0,-5 7 12 15,4 0-2-15,-7 12-7 0,2-2-3 0,1-3-8 16,-2 7-5-16,8-2-12 0,-1 2 1 0,4 0-5 0,3 3-7 16,1 1-1-16,-2-3-8 0,8-4-6 0,5-2 1 15,-2 3-12-15,6-3 6 0,-2 1-7 0,5-1-2 16,0 1-5-16,2-4-17 0,5 1-18 0,-1-1-23 15,4-3-28-15,1-1-29 0,5-1-42 0,-2 3-47 16,-1-5-65-16,6-2-325 0,-1-4-614 0,1 1 273 16</inkml:trace>
          <inkml:trace contextRef="#ctx0" brushRef="#br0" timeOffset="26379.04">5297 2234 50 0,'0'0'234'0,"-6"-9"-13"0,6 9-9 15,0 0-8-15,0 0-15 0,-3-12-7 0,3 12-12 16,0 0-4-16,0 0-7 0,-3-12-13 0,3 12-8 0,0 0-9 16,0 0-11-16,6-14-10 0,-6 14-10 15,6-8-7-15,-6 8-6 0,12-9-9 0,-6 3-9 16,-6 6-7-16,15-8-13 0,-7 6 2 0,2-2-4 0,-10 4-6 16,21-7-5-16,-6 0-2 0,-3 4-4 0,3 2-3 15,1-1-3-15,-1 2-3 0,0 0 0 0,1 0-4 16,-2 0 1-16,-1 2-4 0,-4-1 0 0,3 3-5 15,-12-4 0-15,16 6-1 0,-8-4-4 0,-8-2 3 16,10 10-3-16,-5-4 2 0,-5-6-4 0,1 14-1 16,-1-14 5-16,-4 17-2 0,1-6-4 0,-3 3 5 15,-5-1-3-15,2 1 0 0,-1 7 0 0,-2-6 2 16,-1-2 1-16,-2 5 1 0,-2-1-2 0,4-3 1 16,-4-3 0-16,-2 6-4 0,6-7 2 0,-4 8-1 15,-1-8 3-15,3 1-1 0,-5 5 1 0,-1-5 0 16,-2 2 1-16,7-4-1 0,-6 4 1 0,5-8-1 15,2 6-1-15,-9 1-1 0,8-4 0 0,-3 2-4 0,2-5 5 16,2 1-1-16,0 1-4 0,3-4 2 0,0 1 1 16,2-1-1-16,10-3 1 0,-16 4 1 15,16-4-1-15,-8 4 0 0,8-4 3 0,0 0-2 0,0 0 2 16,-15 2-3-16,15-2-1 0,0 0 3 0,0 0 0 16,0 0-1-16,0 0-3 0,0 0-3 0,0 0 6 15,38-2-3-15,-38 2-1 0,26 0 0 0,-6 0 1 16,-4 2-1-16,4-1 3 0,-1-1-2 0,5 0 0 15,1 4 0-15,3-3 1 0,-2 4 0 0,-2-9-1 16,3 8 0-16,-8-2 1 0,-3 2 0 0,2-3-2 0,-1 3 0 16,-1-2 2-16,-7-2 2 0,1 4 0 15,1-3-2-15,-11-1 2 0,16 2-7 0,-16-2-6 16,12 5-4-16,-12-5-11 0,9 1-13 0,-9-1-9 0,0 0-13 16,0 0-6-16,14 5-11 0,-14-5-9 15,0 0-12-15,6 5-10 0,-6-5-14 0,0 0-14 0,0 0-17 16,16-5-30-16,-16 5-167 0,0 0-382 0,16-6 169 15</inkml:trace>
          <inkml:trace contextRef="#ctx0" brushRef="#br0" timeOffset="26900.57">5788 2328 203 0,'0'0'220'0,"0"0"-21"0,0 0-10 16,3-11-23-16,-3 11-14 0,0 0-21 0,0 0-9 15,0 0-12-15,0 0-13 0,0 0 0 0,0 0-4 16,0 0-8-16,0 0-7 0,0 0 0 0,0 0-4 16,-6 42 1-16,3-34-1 0,0 3-4 0,3-11-4 15,-3 17-3-15,1-3-8 0,0-6 0 0,2-8-6 16,-3 19-1-16,3-11-4 0,0-8-4 0,0 20-7 16,0-20 3-16,3 14-4 0,-1-7-6 0,-2-7-1 0,2 11 0 15,-2-11-4-15,4 7 1 0,-4-7-4 16,0 0 0-16,5 11-2 0,-5-11 0 0,0 0-2 0,10 3 1 15,-10-3-7-15,0 0 3 0,24-4-8 0,-24 4-5 16,17-10-11-16,-7 3-1 0,5-1-9 0,-3-3-6 16,0 0-3-16,1-1-2 0,4-2-5 0,-1 2 2 15,2-6-5-15,0 1 8 0,-5 3 3 0,2-2 6 16,-1 6-1-16,-2-5 4 0,-2 5 2 0,5-2 7 16,-6 2 7-16,1 0 8 0,-2 4 1 0,-2-2 5 15,1 1 2-15,-7 7 10 0,14-8-1 0,-8 6 3 16,-6 2 2-16,9-9-5 0,-9 9-1 0,10-4 0 15,-10 4-1-15,0 0 0 0,0 0 2 0,19 4 1 0,-19-4 5 16,6 9 3-16,-3-2 3 0,-3-7 0 16,8 11-3-16,-5 2 2 0,-3 2-3 0,6-4 1 15,-3 3 0-15,1-2-3 0,-4 2-2 0,2 1-3 0,-1-2 0 16,2 1-3-16,0-1-4 0,-1-2 2 0,1-3-1 16,-3-8-1-16,0 16-17 0,0-16-14 0,1 12-12 15,-1-12-13-15,2 10-12 0,-2-10-12 0,0 0-2 16,0 12-8-16,0-12-21 0,0 0-24 0,0 0-20 15,0 0-6-15,0 0-26 0,0 0-199 0,25-15-404 16,-15 3 180-16</inkml:trace>
          <inkml:trace contextRef="#ctx0" brushRef="#br0" timeOffset="27206.29">6628 2083 174 0,'0'0'231'16,"0"0"-17"-16,0 0-22 0,0 0-21 0,0 0-19 16,0 0 4-16,0 0-12 0,0 0 3 0,0 0-2 0,0 0-4 15,-12 38-8-15,6-23 1 0,0-1 3 0,-2 7-6 16,1 2-5-16,-1 0-4 0,-2 4-7 0,2-2 0 16,-1 10-7-16,1-10 2 0,-1 2-5 15,3 3-6-15,0 4-6 0,-3 3-11 0,3-12-1 0,1 2-8 16,1-1-7-16,1 2-10 0,-3-2-6 0,3-3 2 15,-2-2-6-15,-1 4-6 0,3-5-3 0,-1-1-1 16,2-4-13-16,2-1-12 0,-3-1-21 0,-1-1-17 16,4-1-20-16,-3-2-17 0,3-9-21 0,-1 17-24 15,1-17-28-15,-6 11-20 0,6-11-23 0,0 0-40 16,-3 7-70-16,3-7-164 0,0 0-491 16,0 0 216-16</inkml:trace>
          <inkml:trace contextRef="#ctx0" brushRef="#br0" timeOffset="27833.58">6744 2415 68 0,'0'0'251'15,"4"-11"-14"-15,-4 11-20 0,3-11-13 0,-3 11-16 16,9-9-16-16,-9 9-13 0,14-11-10 0,-8 8-14 16,3-4-9-16,0 3-13 0,1 0-6 0,3-2-12 15,-4 4-7-15,5-3-8 0,-2 1-3 0,0 3-7 16,0 0-5-16,3-3-4 0,-1 7 0 0,-14-3-6 16,24 0-3-16,-13 1-5 0,-1 0-3 0,-10-1-4 15,17 5-7-15,-8-1-3 0,-5 3-2 0,-4-7-5 16,6 10 0-16,-6 1-2 0,0-11 2 0,-3 17-3 15,-1-4 0-15,-2-2-2 0,-3 0 2 0,-3-1-3 16,0 4 2-16,-2-3-4 0,1-4-1 0,-2 6 1 16,2-6-1-16,-2 2-5 0,3 0 1 0,0-2-2 15,0 0 4-15,3 0-5 0,0 0 0 0,0-3-1 0,9-4 1 16,-12 7-6-16,12-7 5 0,-7 7-1 0,7-7-4 16,-8 6-1-16,8-6 4 0,0 0 1 0,0 0 0 15,0 0-4-15,0 0 1 0,0 0 1 0,23 14-1 16,-15-14 1-16,7 4-4 0,-3-4-4 0,3 2 3 15,2 0 0-15,-2 0 2 0,-1-2-2 0,0 5-3 16,2-5 4-16,-1 0 0 0,3 2-3 0,-4-1 4 16,-1 3-3-16,2-1 1 0,-6 1-2 0,3-3-1 15,0 1 5-15,0 1-2 0,-12-3 0 0,16 5 0 16,-6 1 0-16,-2-4-1 0,-8-2 0 0,12 7 3 16,-8-2 1-16,2-1 4 0,-6-4 0 0,5 13-1 15,-5-13 6-15,1 11-1 0,-1-11 3 0,-3 17-2 16,3-17 1-16,-9 16 4 0,2-9-5 0,-1 1 4 15,-4 0-3-15,-1 0 2 0,-2-3-2 0,0 3 0 16,-3-5-2-16,3 1-9 0,-4 0-9 0,1-2-11 16,-1 2-15-16,2-3-18 0,-1-2-18 0,2 1-17 0,-3 0-18 15,5-3-20-15,-2 0-20 0,1-1-23 0,1-3-17 16,6 2-43-16,-3-1-153 0,4-1-413 0,1-4 182 16</inkml:trace>
          <inkml:trace contextRef="#ctx0" brushRef="#br0" timeOffset="28410.19">7232 1903 32 0,'0'0'195'0,"0"0"-17"0,0 0-7 15,0 0-15-15,0 0-11 0,0 0-4 0,0 0-8 0,0 0-5 16,0 0-7-16,0 0-8 0,43 11-7 0,-30-3-3 16,1 3-4-16,2 0 0 0,0 5-1 0,2 3-1 15,-3 4-9-15,2 0 2 0,-7 3-7 0,2 0-1 16,3 9-7-16,-3-10-1 0,0 9-5 0,-5 1-2 16,-2 2-9-16,-1 0-7 0,-1-1-2 0,-6 1-4 15,2-11-4-15,-2 4-1 0,-2-3-2 0,-1-1-3 16,0 2-7-16,0-2-2 0,-3 3-26 0,-1-8-12 15,3 3-22-15,-7 0-26 0,1-2-26 0,-1-2-28 16,2-3-43-16,2-5-40 0,-4 3-219 0,3-7-451 16,2 3 200-16</inkml:trace>
        </inkml:traceGroup>
        <inkml:traceGroup>
          <inkml:annotationXML>
            <emma:emma xmlns:emma="http://www.w3.org/2003/04/emma" version="1.0">
              <emma:interpretation id="{7DD5EFCF-58F6-43E7-9B0C-FC1B9824057D}" emma:medium="tactile" emma:mode="ink">
                <msink:context xmlns:msink="http://schemas.microsoft.com/ink/2010/main" type="inkWord" rotatedBoundingBox="32125,7377 32735,7368 32747,8162 32137,8171"/>
              </emma:interpretation>
            </emma:emma>
          </inkml:annotationXML>
          <inkml:trace contextRef="#ctx0" brushRef="#br0" timeOffset="29347.85">7947 2336 88 0,'0'0'195'16,"0"0"-8"-16,-9-5-16 0,9 5-6 0,0 0-3 15,0 0-11-15,0 0-11 0,0 0-6 0,0 0-7 16,0 0-7-16,0 0-6 0,-8-6-7 0,8 6-3 16,0 0-1-16,0 0-4 0,0 0-8 0,0 0-7 15,0 0-6-15,0 0-5 0,0 0-3 0,0 0-6 16,40 6-2-16,-40-6-4 0,22 0-3 0,-4 0-4 16,0 1-3-16,3 2-5 0,4-3-5 0,-1 1-1 15,1 0-1-15,5-2-1 0,-3 1-7 0,3 1-2 16,0-1-6-16,-3 0 0 0,1-1 0 0,-3 1-3 15,2-1 0-15,-2 1-3 0,-5-3-6 0,-2 3 2 16,-2-1 3-16,-1-2-5 0,-4 0 3 0,3 0-11 16,-5 3-8-16,-9 0 1 0,18-6-8 0,-18 6-7 0,12-5-10 15,-12 5-14-15,11-4-12 0,-11 4-19 0,0 0-13 16,12-3-19-16,-12 3-26 0,0 0-14 0,7-8-22 16,-7 8-56-16,5-6-133 0,-5 6-389 0,0 0 172 15</inkml:trace>
          <inkml:trace contextRef="#ctx0" brushRef="#br0" timeOffset="29792.84">8381 2073 93 0,'0'0'219'0,"0"0"-13"16,0 0-12-16,0 0-6 0,0 0-12 0,0 0-8 15,0 0-16-15,0 0-14 0,0 0-16 0,0 0-13 0,0 0-10 16,0 0-4-16,0 0 5 0,0 0 0 0,0 0 4 16,-19 36 1-16,13-20-4 0,0-1-2 15,2 9-7-15,-5-1 8 0,1 13-6 0,2-10-8 16,3 15-4-16,-1-2-6 0,4 2-11 0,-2 1 0 0,2-2-9 16,3 1-4-16,2 0 1 0,-1-4-24 0,2 5-26 15,-1-2-26-15,4-3-41 0,-2 0-43 0,-4-1-37 16,3-7-52-16,-1-4-53 0,-3-6-191 0,3-3-477 15,-2-1 212-15</inkml:trace>
        </inkml:traceGroup>
      </inkml:traceGroup>
    </inkml:traceGroup>
    <inkml:traceGroup>
      <inkml:annotationXML>
        <emma:emma xmlns:emma="http://www.w3.org/2003/04/emma" version="1.0">
          <emma:interpretation id="{09E78ED7-00C9-4A01-A746-BD60C2E693E8}" emma:medium="tactile" emma:mode="ink">
            <msink:context xmlns:msink="http://schemas.microsoft.com/ink/2010/main" type="paragraph" rotatedBoundingBox="24855,8835 33242,8854 33240,9781 24853,9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6A4271-E80F-46DA-85B6-43B3A4324281}" emma:medium="tactile" emma:mode="ink">
              <msink:context xmlns:msink="http://schemas.microsoft.com/ink/2010/main" type="line" rotatedBoundingBox="24855,8835 33242,8854 33240,9781 24853,9763"/>
            </emma:interpretation>
          </emma:emma>
        </inkml:annotationXML>
        <inkml:traceGroup>
          <inkml:annotationXML>
            <emma:emma xmlns:emma="http://www.w3.org/2003/04/emma" version="1.0">
              <emma:interpretation id="{5E0A9742-5FD2-4470-B991-7CE18BD58879}" emma:medium="tactile" emma:mode="ink">
                <msink:context xmlns:msink="http://schemas.microsoft.com/ink/2010/main" type="inkWord" rotatedBoundingBox="24855,8835 28344,8843 28342,9770 24853,9763"/>
              </emma:interpretation>
            </emma:emma>
          </inkml:annotationXML>
          <inkml:trace contextRef="#ctx0" brushRef="#br0" timeOffset="32393.41">984 3808 11 0,'0'0'221'0,"0"0"-17"0,0 0-10 0,0 0-11 15,0-14-11-15,0 14-3 0,0 0-7 0,0 0-10 16,0-13-10-16,0 13-9 0,0 0-5 0,-6-11-10 0,6 11-1 16,0 0-8-16,-9-8-10 0,9 8-9 15,-7-5-8-15,7 5-9 0,0 0-2 0,-14-5-4 16,14 5-8-16,-13-2-1 0,13 2-5 0,-12-1-8 0,12 1 0 16,-19 6-6-16,7-1 0 0,4 0-2 15,-5 5 3-15,1 2-3 0,1-3-3 0,1 2-2 0,-2 1-1 16,3 2-2-16,-1 2 4 0,1 4-4 0,-3-1 4 15,6-2-6-15,0 8-6 0,-5-3 1 0,5 4 2 16,3 0 0-16,-1-1-1 0,4-1-3 0,0 0 5 16,0 2-6-16,4-10 1 0,-1 9-5 0,3-4 1 15,2 2 2-15,-2-8-1 0,1 2-10 0,2-3 10 16,0 3-5-16,-1-4 1 0,2 1-2 0,2-3-3 16,0 0 2-16,0-4-2 0,3 3 4 0,-2-3-2 0,1 0 0 15,4-3-2-15,-2-1 1 0,3 1-1 16,-1-2 0-16,3-1-4 0,6-2 0 0,-3 1-1 15,-6-3 2-15,7 0-1 0,2-2-2 0,-3-2 5 0,1-1-2 16,0-1-2-16,-1 0-3 0,0-4-1 0,-1-2-10 16,0 1 1-16,0 0-12 0,-2-3-2 0,-3-1-7 15,-2 1-2-15,6-1-2 0,-5-2 3 0,-1 0-4 16,-2 0-1-16,-4-2 1 0,2 2-1 0,-5 4 2 16,5 1 2-16,-6-8 1 0,2 9 1 0,-2-4 3 15,-6 1 5-15,0 2-1 0,0 2-2 0,0-2 6 16,-3 5 3-16,-5-4-3 0,4 0 9 0,-1 2-6 15,-5-1 3-15,5 4 1 0,-6-2 5 0,-1 1-4 0,0-1 2 16,-2 1-2-16,1-1 3 0,-1 4-2 16,-2-4 0-16,0 3 5 0,-1-1 1 0,-1 3 0 15,5-2 0-15,-7 1 0 0,1 0 3 0,0 2-4 16,-4 0 0-16,4 3 0 0,-2-5 3 0,3 3 0 16,-1 0 0-16,-1 3 3 0,5 1-3 0,-4-2 2 0,3 1 1 15,-4 1 4-15,1-1-2 0,0 2-1 0,1 2 2 16,-2 0-2-16,2 4 4 0,-1-3 0 0,-5 3 2 15,3 3-3-15,-1-1-1 0,-2 1 1 0,5 0 3 16,4-3 1-16,-2 4-5 0,2-2 0 0,-1 2 0 16,1-1 1-16,3 2-1 0,0 1 0 0,0-2 3 15,3 3-2-15,-3-1-1 0,5 0-1 0,1-2 3 16,-2 2-4-16,4-5 1 0,0 3 1 0,1-1 3 16,1-1-3-16,2-9 3 0,0 16-3 0,5-8 5 15,-2 1-1-15,2 0 3 0,3-3-2 0,2 0 3 16,5-2-8-16,2 6 4 0,7-4 1 0,-5-1 1 0,8-2 1 15,3 4 3-15,2-6-5 0,7 1 2 16,3 3 2-16,1-2 2 0,-1 0-2 0,0-1 2 16,-1-1 1-16,-11-1 0 0,2-1-2 0,-6 2-3 0,1-1 1 15,-1 0 0-15,-7 0-4 0,-3 0 1 0,1 0 0 16,-2-1 0-16,-15 1-2 0,19 0 1 16,-8 0-4-16,-11 0-2 0,13 0-5 0,-13 0-10 0,10 1-13 15,-10-1-19-15,0 0-14 0,0 0-8 0,12 4-14 16,-12-4-17-16,0 0-18 0,0 0-25 0,0 11-20 15,0-11-22-15,0 0-221 0,9 6-438 0,-9-6 193 16</inkml:trace>
          <inkml:trace contextRef="#ctx0" brushRef="#br0" timeOffset="32831.88">2045 3833 48 0,'0'0'242'16,"0"0"-14"-16,0 0-6 0,-11-15-17 0,11 15-13 15,-13-6-11-15,13 6-13 0,-12 0-11 0,12 0-12 16,-20 2-4-16,20-2-6 0,-22 12-10 0,9-2-3 16,-1-3 2-16,-1 6-8 0,-3 1-10 0,6 4-3 15,-4 3-7-15,3-4-5 0,4 8-3 0,-2-3-4 16,5-2-5-16,-3 7-4 0,5-1-6 0,4-1-6 15,-3-2-7-15,6 2-1 0,-2-1 1 0,2-2-18 16,0 1 4-16,3-1-6 0,0-5-5 0,0 0 0 0,2-3-17 16,2-1-14-16,-1 0-22 0,-5-3-23 0,5 2-31 15,0-1-22-15,2-4-33 0,-5-3-29 0,1 1-30 16,2-3-39-16,-9-2-241 0,20 0-507 0,-7-2 225 16</inkml:trace>
          <inkml:trace contextRef="#ctx0" brushRef="#br0" timeOffset="33471.89">2316 4122 205 0,'0'0'251'0,"0"0"-24"16,0 0-26-16,0 0-20 0,0 0-19 0,0 0-11 15,0 0-12-15,0 0-8 0,0 0-6 0,7 22-14 16,-7-22-4-16,0 15-4 0,0-15-9 0,0 16-1 15,0-6-9-15,0-10-2 0,-4 21-5 16,8-13-3-16,-4-8-6 0,0 16-9 0,0-6-5 0,0-10-4 16,0 18-4-16,0-11 1 0,0-7-9 0,0 14 0 15,0-14-5-15,0 14-1 0,0-14-9 16,3 9 2-16,-3-9-5 0,0 0 0 0,0 0 4 0,3 11-4 16,-3-11-2-16,0 0 1 0,0 0-3 0,0 0-6 15,0 0-1-15,0 0-13 0,0 0-10 0,26-19-4 0,-19 9-14 16,2-2-8-16,-1 2-7 0,4-4-6 15,-5 3-6-15,5-4 5 0,-5 2 6 0,4-4-4 16,4-1 7-16,-5 4 4 0,-4 0 3 0,3 1 2 0,2-3 7 16,-3 2 1-16,0 1 6 0,1 0 11 15,-2 2 1-15,-1 0 3 0,5 1 5 0,-5-4-1 16,1 5 3-16,-1 0 9 0,-3 0 2 0,3 3 0 0,8-3 2 16,-14 9 4-16,5-13 1 0,0 9-2 15,-5 4 1-15,9-8 0 0,-2 2 0 0,-7 6-2 16,12-2-2-16,-12 2-5 0,0 0 6 0,17-2 0 0,-17 2-4 15,10 4 2-15,-10-4 2 0,9 11 3 0,0-4 4 16,-5 4 4-16,2 2 4 0,0 1 7 0,-1 2 3 16,-2 0 5-16,3 0-2 0,0 1 5 0,-2 1 0 15,-1-1 3-15,3 1-3 0,0-2-7 0,-1 1-1 16,1 1-2-16,-3-2-5 0,0 1-1 0,0-3-4 16,-3 1-3-16,7-2-2 0,-4 1 3 0,0-4-8 0,-3 2-10 15,6-6-13-15,-5 3-20 0,-1-9-19 16,6 16-18-16,-3-10-24 0,-3-6-26 0,0 0-26 15,6 11-28-15,-6-11-32 0,0 0-255 0,0 0-491 0,0 0 218 16</inkml:trace>
          <inkml:trace contextRef="#ctx0" brushRef="#br0" timeOffset="34395.72">2813 3647 157 0,'0'0'206'0,"0"0"-13"0,0 0-17 16,0 0-12-16,0 0-14 0,0 0-7 0,0 0-9 16,0 0-12-16,16-20-13 0,-16 20-7 0,9-5-13 15,-9 5-6-15,0 0-8 0,13-10-5 0,-7 3-6 16,-6 7-6-16,17-6-5 0,-10 3-5 0,2-4-3 15,-9 7 0-15,17-8-3 0,-8 5-2 0,1-3-3 16,-4 2-3-16,-6 4-1 0,16-7-4 0,-8 3-13 0,1 0 12 16,-9 4-4-16,13-4-2 0,-13 4-3 15,17-6 0-15,-17 6-4 0,0 0 0 0,14 3-2 16,-14-3 0-16,0 0-6 0,0 0 0 0,17-3 0 0,-17 3-2 16,0 0-2-16,3 7 0 0,-3-7 0 0,4 11-1 15,-4-11 2-15,0 11-4 0,0-11 2 0,0 0-1 16,-4 24 1-16,4-15 1 0,-3 2-1 0,-3 2 0 15,3-2-2-15,-3 3 1 0,1 1 5 0,0-2-3 16,-1 0 2-16,-2 0-2 0,-1 3 2 0,2-5-1 0,-2 4-2 16,1-3 0-16,-1 1 5 0,-1-1-1 15,1-3 0-15,-1 3 2 0,1 1-4 0,3-4 1 16,-2-1 0-16,2 0 0 0,-3 0-2 0,5-1 6 0,-2 0-2 16,6-7-1-16,-14 8-3 0,8-3-2 15,6-5 3-15,-7 7 0 0,7-7 0 0,-6 7 2 0,6-7 0 16,0 0 5-16,-12 5-1 0,12-5 9 0,0 0 1 15,0 0-1-15,0 0-2 0,0 0 3 0,0 0-6 16,0 0 4-16,0 0-5 0,0 0-2 0,0 0-2 16,0 0 0-16,-1-22-1 0,1 22-7 0,0 0 0 15,13-15 0-15,-6 8-3 0,2 0 1 0,0 1 1 16,2 2-3-16,-4-2-1 0,2 1 2 0,0 2-1 16,-9 3-2-16,20-6 0 0,-20 6 2 0,19-1 0 15,-12-2 3-15,-7 3 1 0,20 0-3 0,-10 3 0 16,-1 0-2-16,5-2-1 0,-3 3 3 0,-3 0-2 15,4-1 2-15,-2 1 0 0,4-2 2 0,-2 2 0 16,-2-1 2-16,-1 3 2 0,1-2 3 0,-1-3-2 16,2 3 6-16,-11-4-1 0,16 3 5 0,-16-3 3 15,12 3 0-15,-12-3-1 0,14 1 3 0,-14-1-6 0,10 1 5 16,-10-1-5-16,0 0-3 0,0 0 0 0,16-2 3 16,-16 2-5-16,0 0-1 0,12-3-5 15,-12 3-4-15,0 0-12 0,0 0-19 0,0 0-14 0,0 0-20 16,14-4-18-16,-14 4-23 0,0 0-20 0,0 0-28 15,0 0-34-15,13 0-216 0,-13 0-438 0,0 0 194 16</inkml:trace>
          <inkml:trace contextRef="#ctx0" brushRef="#br0" timeOffset="35011.96">3464 3578 120 0,'0'0'181'0,"0"0"-9"0,0 0-12 16,0 0-9-16,-10-7-13 0,10 7-10 15,0 0-7-15,0 0-7 0,0 0-3 0,0 0-7 16,0 0-5-16,0 0-7 0,0 0-2 0,0 0-5 16,0 0-7-16,0 0-6 0,0 0-2 0,0 0-3 0,0 0-5 15,0 0-4-15,30-3 1 0,-30 3-3 16,0 0 2-16,19 10-5 0,-16-3-2 0,8 0-3 15,-8 3 5-15,8 0 0 0,-3 0-1 0,-2 3 2 0,0 5 2 16,4 1-3-16,-1 4-4 0,-1-8 1 16,5 6-1-16,-4 5-7 0,-3 0 4 0,7 6-6 15,-7 5 2-15,2 2-4 0,-2-4-1 0,-3 4-7 0,-6-4-2 16,3 2-1-16,-6-1-2 0,-2 3-1 0,-1-3-1 16,-4-1-4-16,1-9-5 0,-9 5-14 0,2 0-20 15,2-8-24-15,-8 7-17 0,0-3-23 0,5-6-26 16,-4-2-29-16,-4 4-31 0,3-5-34 0,4 0-241 15,3-7-483-15,8-1 214 0</inkml:trace>
          <inkml:trace contextRef="#ctx0" brushRef="#br0" timeOffset="36442.23">4138 4108 199 0,'0'0'274'0,"0"0"-14"16,0 0-19-16,0 0-21 0,6-11-23 0,-6 11-20 15,0 0-15-15,0 0-12 0,0 0-12 0,0 0-3 16,0 0-10-16,-35 31-10 0,21-20-17 0,-5 4-2 15,-10-2-14-15,4 5-9 0,-8 0-4 0,0 6-7 16,8-10-16-16,-2 8-18 0,5-6-26 0,0 5-23 16,-2-3-29-16,3-1-21 0,-3 3-28 0,5-2-25 15,7-4-36-15,-2 0-57 0,1-2-152 0,2 0-398 16,-1-4 177-16</inkml:trace>
        </inkml:traceGroup>
        <inkml:traceGroup>
          <inkml:annotationXML>
            <emma:emma xmlns:emma="http://www.w3.org/2003/04/emma" version="1.0">
              <emma:interpretation id="{CB7DAEBD-9A4C-4E8D-ABAD-971BD4ACA25C}" emma:medium="tactile" emma:mode="ink">
                <msink:context xmlns:msink="http://schemas.microsoft.com/ink/2010/main" type="inkWord" rotatedBoundingBox="28880,8867 33242,8877 33240,9578 28878,9568"/>
              </emma:interpretation>
            </emma:emma>
          </inkml:annotationXML>
          <inkml:trace contextRef="#ctx0" brushRef="#br0" timeOffset="37119.76">4680 4060 213 0,'0'0'205'0,"0"0"-21"0,0 0-15 0,0 0-9 15,9 6-15-15,-9-6-11 0,9 7-7 0,-9-7-7 16,4 13-12-16,-1-8-1 0,-3-5-4 0,12 12-1 16,-10-3-6-16,4-3 0 0,3 2-6 0,-9-8-7 15,13 13 0-15,-7-9-4 0,1 1-6 0,4 1-2 0,-2-3-4 16,3 0-2-16,-5 1-9 0,10-3-1 15,-7 2-7-15,8-3-5 0,-5 0-3 0,1 0 0 16,-1 0-10-16,1 0 4 0,-3-3-7 0,3 1-3 0,-1-2-1 16,2-1-4-16,-1-1 0 0,-5 2-1 0,1-1-4 15,-1-2 1-15,-2 0-4 0,2-1 3 16,-1-1-2-16,-2 2-2 0,1-2-2 0,-1 1 1 0,-3 1-5 16,0-4 4-16,-3 11-2 0,0-20-1 0,0 20-3 15,-6-18-1-15,2 8 1 0,-5-2 1 0,-3 2-3 16,-2 1 1-16,-2 0 1 0,0-1 8 0,-4 4-5 15,7-2 3-15,-2 3 0 0,-3-2 0 0,3 2 1 16,-4-1-2-16,2 5-3 0,1-2 4 0,3 2-4 16,-4 0-1-16,17 1-1 0,-22-2 2 0,13 2 0 15,9 0-3-15,-20 2 1 0,10-1-7 0,10-1-13 16,-13 1-12-16,13-1-7 0,-14 3-17 0,14-3-8 16,-12 6-11-16,12-6-14 0,-7 5-16 0,7-5-13 0,0 0-14 15,-6 10-14-15,6-10-27 0,0 0-219 16,0 0-423-16,0 0 187 0</inkml:trace>
          <inkml:trace contextRef="#ctx0" brushRef="#br0" timeOffset="37467.14">5343 3689 151 0,'0'0'262'0,"6"-7"-17"15,-6 7-11-15,0 0-22 0,0 0-14 0,5-10-22 16,-5 10-16-16,0 0-12 0,0 0-7 0,0 0-10 16,0 0-7-16,0 0-6 0,6 27-11 0,-6-18-6 15,4 7-8-15,-1-2-9 0,-1 1-4 0,-4 2-6 16,2 1-8-16,0 6-5 0,2 0-3 0,-1 1-7 0,-1-8 0 15,0 10-7-15,0-1-2 0,2 0-4 16,-1 0-5-16,2 1 0 0,0-6-5 0,-3 4-5 0,3-8-12 16,-3 1-9-16,0-1-21 0,0 1-17 15,0-3-15-15,2 0-17 0,-2-1-19 0,-2-3-18 16,2-11-22-16,0 18-26 0,0-18-30 0,0 13-47 0,0-13-158 16,-6 10-418-16,6-10 185 0</inkml:trace>
          <inkml:trace contextRef="#ctx0" brushRef="#br0" timeOffset="38245.88">5224 4101 47 0,'0'0'214'0,"3"-17"-23"0,-3 17-18 16,9-12-21-16,-3 6-12 0,2-4-16 0,-3 2-11 15,6-3-13-15,-1 3-4 0,-1-3-13 0,3 0-9 16,0 0-5-16,0-2-10 0,2 3-3 0,-1-1-5 0,-1-4-8 16,0 1-4-16,6-3-5 0,0 0-5 15,-3-1-5-15,2 0-5 0,-6 1-1 0,5-1-12 0,4 2 4 16,-5-2-3-16,-1-1 3 0,-2-1-1 0,2 4-3 16,4 1 2-16,-8-1-5 0,1 1 4 0,-2 1 0 15,1 4-1-15,-1-1-1 0,-2 0-2 16,-1 4 3-16,5 0 6 0,-8 0 5 0,7 1 10 0,-10 6-2 15,12-15-2-15,-7 12 6 0,-5 3-1 0,12-7 0 16,-3 1-9-16,-9 6 7 0,10-8 1 0,-10 8 2 16,9-7 2-16,-9 7 0 0,10-2-6 0,-10 2-2 15,0 0 2-15,0 0-2 0,17 1-1 0,-17-1-5 16,0 0-1-16,12 11 3 0,-8-3 2 0,-1 2 7 16,0-3 1-16,5 6 2 0,-2 3 2 0,-3 6 1 15,4 0 4-15,-1 2-4 0,0-2 3 0,0 2 1 16,-2 0-3-16,2 1-4 0,-3 0-2 0,3 1 0 15,-4-2-1-15,-1 2-2 0,-1-2-2 0,0 1-2 0,0-1-4 16,0-1 2-16,-1-7-4 0,1 0-2 0,-2 0-1 16,-1-1 2-16,3-4-3 0,0-11-1 15,0 19 0-15,-3-9-3 0,3-10 1 0,3 13 0 0,-3-13-2 16,5 14 1-16,-5-14 0 0,4 8 1 0,-4-8-1 16,5 7 0-16,-5-7-3 0,12 3 3 15,-12-3-4-15,13 0 4 0,-13 0-10 0,0 0-7 0,22-5-6 16,-13 3-5-16,5-9 3 0,-7 5-4 0,4-1-5 15,-5 0 3-15,9-4-4 0,-3 0 3 0,-4 2 0 16,-2-6 3-16,6 5 0 0,-4-4 1 0,-1 5 5 0,-1-3 4 16,2-1-3-16,-2 5 4 0,0-5 3 15,0 6-1-15,-6 7 2 0,7-12 1 0,-1 2 7 16,-6 10 2-16,6-10 1 0,-6 10 1 0,4-8 8 0,-4 8 3 16,5-9-1-16,-5 9 4 0,0 0-2 0,4-7-1 15,-4 7-1-15,0 0-2 0,0 0-4 16,0 0 2-16,0 0-1 0,0 0 1 0,0 0 1 0,0 0 2 15,0 0 2-15,17 20 8 0,-10-13 1 0,-2 3 5 16,1 0-2-16,-5 3 4 0,8 0-5 0,0 0 0 16,-7 1-1-16,5 1-1 0,0-2-6 0,1-1 3 15,-2 0-4-15,0-1 0 0,-2 3-5 0,2-3 1 16,-3-2-4-16,2 0-16 0,-5-9-19 0,3 13-21 16,0-8-23-16,-3-5-27 0,6 13-17 0,-6-13-17 15,0 10-28-15,0-10-22 0,0 0-29 0,0 0-223 16,0 0-467-16,0 0 207 0</inkml:trace>
          <inkml:trace contextRef="#ctx0" brushRef="#br0" timeOffset="39055.54">6311 4038 32 0,'0'0'198'0,"0"0"-23"0,12-3-6 0,-12 3-25 0,14 0-4 15,-14 0-13-15,12 0-13 0,-12 0-12 0,15 0-5 16,-15 0-10-16,16 0-10 0,-16 0-8 0,18-4-12 16,-9 3 5-16,-9 1 1 0,24-5-9 0,-15 4-6 15,1-5-5-15,-1 5 1 0,-9 1-6 0,18-10-5 16,-5 7 1-16,-4-3-4 0,2 1-3 0,-5-1-2 16,1 1-6-16,1-1 4 0,-2 2-3 0,-6 4-3 15,12-14-3-15,-10 7 1 0,-2 7-2 0,5-11-1 16,-5 11-2-16,0-13 5 0,0 13-4 0,0 0-1 15,-5-16 2-15,5 16-2 0,-5-9-2 0,5 9 7 0,-14-7 3 16,7 3 2-16,7 4 2 0,-24-3 4 0,15 0 2 16,-2 2 0-16,-5-2 1 0,1 6-4 15,15-3 2-15,-27 1 2 0,17 1-8 0,-1-1 3 0,-1 2-1 16,12-3-1-16,-22 4 0 0,12 0-5 0,-1 2-3 16,4 0 0-16,-1-1 3 0,8-5-3 15,-7 11 3-15,1-2-6 0,3-1 3 0,3-8-2 0,-5 14 1 16,5-14 4-16,-1 15-1 0,1-15 0 0,6 18 1 15,-3-10-2-15,4 0 2 0,-1 2-4 0,5-2 3 16,-2 2-5-16,6 0 1 0,2-3-1 0,1 1 3 16,3 0-4-16,6 1 3 0,-5-3-4 0,2 1-1 15,-3-5-2-15,-1 3-1 0,-1-5 2 0,0 4-3 16,-2-3 1-16,-1-2-1 0,-1-3 2 0,-3 4 1 16,-12 0-2-16,21 0 0 0,-14-5-1 0,4 3 2 15,-11 2-2-15,15-7 4 0,-8 3 0 0,-7 4 0 16,15-7 1-16,-15 7 6 0,12-6 1 0,-12 6 1 15,7-5 1-15,-7 5-4 0,0 0-1 0,11-2-4 16,-11 2-5-16,0 0 1 0,0 0-4 0,0 0 4 16,0 0-1-16,0 0-2 0,0 0 0 0,10 9-1 0,-10-9-1 15,5 12 1-15,-5-12 0 0,1 14 2 0,2-5 1 16,-3-9-3-16,5 15-2 0,-5-5 5 16,3-2 1-16,-3-8 0 0,3 18-2 0,-3-18 0 0,4 13 0 15,-2-6 3-15,-2-7-8 0,3 12 5 0,-3-12 4 16,0 0-4-16,4 10 0 0,-4-10 5 0,0 0-4 15,5 11 10-15,-5-11 11 0,0 0 7 0,0 0 0 16,0 0-7-16,0 0-5 0,0 0 3 0,0 0-4 16,0 0-1-16,18-19-4 0,-18 19-1 0,3-16 1 15,2 8-5-15,-3-2 2 0,2-5 0 0,-1 4-2 16,6 0-3-16,-4-3 0 0,4 2 2 0,0-2-5 16,-3 3-4-16,1 0 2 0,1 1 2 0,2 0-2 15,-1-1-1-15,3 1-2 0,-3 2-1 0,3 1-1 0,0 1-4 16,-5 2-7-16,5 1-6 0,-12 3-7 15,21-4-11-15,-9 4-10 0,-3-2-15 0,-9 2-11 16,18 0-19-16,-18 0-10 0,15 2-17 0,-15-2-18 0,13 4-21 16,-13-4-20-16,12 0-20 0,-12 0-190 0,0 0-422 15,15 0 187-15</inkml:trace>
          <inkml:trace contextRef="#ctx0" brushRef="#br0" timeOffset="39937.85">7123 3952 70 0,'0'0'239'0,"0"0"-23"16,0 0-24-16,0 0-21 0,0 0-19 0,0 0-11 16,0 0-5-16,0 0-6 0,0 0-8 0,0 0-8 15,-14 24-7-15,14-24-3 0,0 15-6 0,0-15-5 16,-1 15-1-16,1-15-6 0,0 18 2 0,4-12-7 0,-4-6-2 15,3 18 3-15,2-10-3 0,-2-2 2 16,3 3 1-16,0-3 0 0,0 1-6 0,1-1 3 16,3-2-5-16,-2 3-9 0,2-5-7 0,1-1-6 0,-2 3-1 15,3-2-8-15,-12-2-3 0,19-2-3 0,-7 2 1 16,-12 0-4-16,21-5-3 0,-12-1-3 16,3-1-6-16,-5 0 2 0,4 1-4 0,-4-3-5 15,2 0 0-15,-3-1-6 0,2-2 0 0,0 3 3 0,-5-1-2 16,2-1-5-16,-2 3 1 0,1 0-1 0,-4 8 7 15,6-15-9-15,-6 15 0 0,3-11 2 0,-3 11-6 16,5-8 0-16,-5 8 0 0,0 0-3 0,3-8-1 16,-3 8-6-16,0 0 5 0,0 0-2 0,0 0 0 15,0 0 5-15,0 0-5 0,0 0 5 0,0 0-3 16,0 0 2-16,0 0 0 0,0 0 1 0,0 0-2 16,-9 33 7-16,9-33-1 0,-2 14-5 0,2-14 3 15,2 14 0-15,-2-14 3 0,0 14 0 0,4-7 1 16,-4-7 0-16,8 17 1 0,-5-10 0 0,3-1 0 15,4 1 2-15,-1 2-3 0,3-6-1 0,1 1 1 16,1 2 0-16,-1-4 2 0,2 0-4 0,2 1 7 16,-2-3-3-16,-2 4 7 0,-1-8-1 0,-12 4 6 15,22-3 0-15,-11 0-2 0,-2-2 3 0,1-1-3 0,1-2 0 16,-1 2-2-16,-1-7 4 0,1 1-9 16,-2 1 2-16,-2-2-1 0,3 2 0 0,-3 1-4 15,-5 1 0-15,5 0 1 0,-6 9-2 0,2-13-4 16,-2 13-11-16,4-11-9 0,-4 11-14 0,5-7-13 0,-5 7-15 15,0 0-9-15,0 0-7 0,9-10 3 0,-9 10 3 16,0 0 2-16,11 0 3 0,-11 0 4 0,0 0 7 16,0 0 5-16,26 4 5 0,-26-4 4 0,15 1 5 15,-15-1 3-15,16 0 5 0,-16 0 4 0,17-1 6 16,-17 1 14-16,14-1 14 0,-14 1 9 0,12-3 15 16,-12 3 12-16,12-1 9 0,-12 1 6 0,0 0 3 15,0 0-3-15,15 0-3 0,-15 0-6 0,0 0-12 16,0 0 0-16,0 0-2 0,9 5-4 0,-9-5-1 15,5 10 0-15,-5-10 2 0,4 16-1 0,-1-8 1 16,-1 6 6-16,1-4-1 0,3 2 3 0,-5 2-3 16,5 2-10-16,-3-2 2 0,1-3 0 0,2 3-3 15,-3 0-3-15,2 0-1 0,-4-5-3 0,4 2-5 16,-4 0 5-16,4-4 2 0,-2 3-9 0,1-2 3 16,-4-8-1-16,3 14-20 0,-3-14-18 0,6 7-10 0,-6-7-19 15,0 0-10-15,3 11-9 0,-3-11-11 16,0 0-17-16,0 0-28 0,0 0-37 0,0 0-29 15,0 0-34-15,0 0-59 0,18-16-177 0,-9 3-501 0,-4 2 221 16</inkml:trace>
          <inkml:trace contextRef="#ctx0" brushRef="#br0" timeOffset="40089.96">7949 3752 255 0,'-5'-17'275'15,"5"17"-21"-15,0 0-24 0,-1-11-24 0,1 11-21 16,0 0-21-16,0 0-18 0,0 0-26 0,-2-13-27 16,2 13-20-16,0 0-16 0,0 0-15 0,0 0-17 15,0 0-19-15,0 0-19 0,0 0-19 0,0 0-20 16,0 0-28-16,0 0-27 0,0 0-29 0,15 28-150 16,-15-28-308-16,12 10 136 0</inkml:trace>
          <inkml:trace contextRef="#ctx0" brushRef="#br0" timeOffset="49893.97">8216 3790 8 0,'0'0'143'0,"0"0"-4"0,0 0-11 16,0 0-6-16,4-9-5 0,-4 9-9 0,0 0-6 15,0 0-8-15,0 0-3 0,0 0-8 0,0 0-5 16,0 0 0-16,0 0-4 0,6-11-3 0,-6 11-1 15,0 0 0-15,0 0 0 0,0 0-4 0,0 0-1 16,0 0-1-16,0 0 1 0,0 0-4 0,0 0-4 16,0 0-1-16,0 0 0 0,0 0-2 0,0 0-6 15,0 0 11-15,0 0-14 0,0 0-5 0,0 0-3 16,0 0-3-16,0 0-1 0,0 0-3 0,0 0-5 0,0 0-3 16,0 0-3-16,0 0-3 0,0 0 1 0,-22-4-3 15,22 4-1-15,0 0 1 0,-15-1-4 16,15 1 2-16,-13 0-2 0,13 0-3 0,0 0 0 15,-26 1-1-15,26-1 2 0,-16 4-3 0,16-4 1 16,-18 0 1-16,9 0 0 0,9 0 3 0,-19 0-3 16,19 0-1-16,-17 0-2 0,17 0 1 0,-10 5 1 15,10-5-2-15,-12 2-3 0,12-2 2 0,0 0 0 0,-12 4 0 16,12-4-2-16,-9 3 1 0,9-3 0 0,0 0 1 16,0 0 0-16,-10 10-1 0,10-10-1 0,0 0 3 15,-6 3-1-15,6-3-1 0,0 0 2 0,0 0-2 16,-2 15 0-16,2-15 2 0,0 0-2 0,0 0 2 15,0 10 0-15,0-10 1 0,0 0 0 0,0 14 0 16,0-14 0-16,5 9 9 0,-5-9-7 0,0 0 2 16,1 11 3-16,-1-11 2 0,0 0 0 0,6 12 3 15,-6-12-1-15,3 8-1 0,-3-8 2 0,6 8 0 16,-6-8-1-16,0 0-2 0,7 10 1 0,-7-10-2 16,6 6-3-16,-6-6-1 0,6 10 2 0,-6-10-2 15,6 8-4-15,-6-8 4 0,6 9-1 0,-6-9-2 16,6 10-2-16,-6-10 3 0,6 10-2 0,-6-10-2 15,3 9 1-15,-3-9 2 0,8 11 0 0,-4-6 0 16,-4-5-4-16,6 8-2 0,-6-8 1 0,6 13-2 16,-6-13 3-16,6 11-1 0,-3-5-1 0,-3-6 4 15,6 8-1-15,0-1-2 0,-6-7 0 0,7 10 2 16,-7-10-1-16,8 10-1 0,-4-6 1 0,-4-4-1 16,8 11 8-16,-8-11-7 0,7 8 0 0,-2-3 1 0,-5-5 1 15,6 7-1-15,-6-7 1 0,4 7 2 16,-4-7 0-16,9 10-1 0,-9-10 1 0,8 7 1 15,-8-7-5-15,6 8 3 0,-6-8-2 0,5 6-1 0,-5-6 1 16,5 8 0-16,-5-8-3 0,6 8 3 0,-6-8-3 16,0 0 4-16,7 10-1 0,-7-10-4 0,5 8 1 15,-5-8-1-15,0 0 3 0,1 15-3 0,-1-15 3 16,0 0 3-16,-1 16-7 0,1-16 2 0,0 0 5 16,-5 16-4-16,5-16 6 0,-4 11-5 0,-1-4 2 15,5-7-1-15,-12 13 1 0,7-6-3 0,-3 0-14 16,-1-3-33-16,-3 2-40 0,-1 3-46 0,4-3-67 15,-2-4-78-15,2 2-150 0,-3-1-464 0,12-3 206 16</inkml:trace>
          <inkml:trace contextRef="#ctx0" brushRef="#br0" timeOffset="41468.46">8540 4011 61 0,'0'0'229'0,"0"0"-12"0,1-12-15 0,-1 12-12 16,0 0-8-16,0 0-2 0,15-1-15 0,-15 1-12 15,18 0-11-15,-18 0-9 0,15-5-6 0,-15 5-9 16,22 0-7-16,-11 0-8 0,-1-4-7 0,2 1-6 16,-2-1-7-16,4 0-8 0,-2 2-5 0,-3-2-4 15,-9 4-9-15,25-5-6 0,-13-4-4 0,-3 7-3 16,3-3-7-16,-2 1-1 0,-1-1-7 0,-1 0 1 15,-8 5-6-15,16-10-1 0,-11 5-3 0,3-1-3 16,-8 6-4-16,8-11 6 0,-8 11-14 0,6-10-4 16,-6 10-5-16,0 0-6 0,-6-15 0 0,6 15-3 15,-12-10 2-15,3 7 0 0,9 3 2 0,-25-10-2 16,8 5 3-16,-1 3 0 0,1 1 1 0,-3-2 2 16,1 2-1-16,-1 2-2 0,1-1-1 0,-5 8 4 15,6-6 2-15,-3 3-5 0,2 2 3 0,4-1 1 16,-3 1-2-16,5 3 7 0,-1-2-4 0,1 3 0 0,5 1 0 15,2-1 9-15,5 5-3 0,1-1-1 0,4 1-2 16,8 0 3-16,3 5 0 0,5-1-2 0,9 5 1 16,4-3-1-16,5 2-2 0,-1-4 3 0,2 0-3 15,4 0-14-15,0-5-15 0,3-3-13 0,-2 2-31 16,-13-6-30-16,-3-2-35 0,4 0-42 0,-4-1-238 16,-1-2-454-16,1-2 202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9:44.19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98FC5C-1AF7-40F6-B4F7-6BFB7F0F3A5B}" emma:medium="tactile" emma:mode="ink">
          <msink:context xmlns:msink="http://schemas.microsoft.com/ink/2010/main" type="writingRegion" rotatedBoundingBox="993,426 30663,831 30456,15939 786,15533"/>
        </emma:interpretation>
      </emma:emma>
    </inkml:annotationXML>
    <inkml:traceGroup>
      <inkml:annotationXML>
        <emma:emma xmlns:emma="http://www.w3.org/2003/04/emma" version="1.0">
          <emma:interpretation id="{721ADA4A-4661-45D2-A10F-4AB4261B60FE}" emma:medium="tactile" emma:mode="ink">
            <msink:context xmlns:msink="http://schemas.microsoft.com/ink/2010/main" type="paragraph" rotatedBoundingBox="1015,426 30663,831 30647,2016 999,1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F0A83C-03BB-4371-9283-1484762B6AEE}" emma:medium="tactile" emma:mode="ink">
              <msink:context xmlns:msink="http://schemas.microsoft.com/ink/2010/main" type="line" rotatedBoundingBox="1015,426 30663,831 30647,2016 999,1611"/>
            </emma:interpretation>
          </emma:emma>
        </inkml:annotationXML>
        <inkml:traceGroup>
          <inkml:annotationXML>
            <emma:emma xmlns:emma="http://www.w3.org/2003/04/emma" version="1.0">
              <emma:interpretation id="{8B3FC4C6-6689-45F0-9C1F-A1275C17B57B}" emma:medium="tactile" emma:mode="ink">
                <msink:context xmlns:msink="http://schemas.microsoft.com/ink/2010/main" type="inkWord" rotatedBoundingBox="1013,565 2884,590 2870,1637 999,1611"/>
              </emma:interpretation>
            </emma:emma>
          </inkml:annotationXML>
          <inkml:trace contextRef="#ctx0" brushRef="#br0">421 32 186 0,'0'0'218'16,"0"0"-13"-16,-8-18-16 0,8 18-16 0,0 0-14 16,0 0-14-16,-10-8-13 0,10 8-12 0,-10-3-6 15,10 3-6-15,-14-2-6 0,14 2-8 0,-22 0-5 16,8-2-3-16,1 6-5 0,-2-1-3 0,-3-1-5 16,-1 2-3-16,1 1-3 0,-6 1-3 0,-3 1-4 0,6 3-6 15,-6 1-6-15,8-4-4 0,4 1-2 16,-4 2-4-16,2 0 0 0,2-2-7 0,0 1-3 15,2 1-5-15,1-2-1 0,0 3-1 0,5 1-3 0,-1 0-2 16,4-2-1-16,-2-1-2 0,6-9 6 0,3 19-6 16,-3-9-4-16,0-10 3 0,3 18-1 0,3-11-3 15,6 3 1-15,-3-3 3 0,4-2-4 0,0 3 3 16,7-1 3-16,-1-2-8 0,1-3 1 0,-1-1-1 16,6 0 0-16,1 2 1 0,-2-3-3 0,-5 0 5 15,0-3 1-15,-1 2-1 0,2-2 6 0,-5 0-4 16,-1 1 3-16,-2 2-1 0,0-3 7 0,-12 3 4 15,15-4 3-15,-15 4 12 0,14-2-9 0,-14 2 0 16,12-2-3-16,-12 2-1 0,0 0 0 0,0 0-4 16,0 0-7-16,0 0-2 0,0 0-4 0,0 0-1 15,0 0 3-15,0 0-5 0,0 0 5 0,-48 11-6 16,28-7 2-16,4 1-4 0,-8 2 0 0,5 1-2 16,-5 2 8-16,2 0-5 0,1 0-5 0,-2 1 2 15,7-1-2-15,-3 4-1 0,2 0 0 0,4-4 4 0,2 0-3 16,1 2 2-16,2 1-3 0,2-3 3 15,5 0 0-15,-4 1 1 0,5 0 2 0,3 3-2 16,-3-2 0-16,6-2 2 0,-1-4-3 0,5 3 1 0,4-1 3 16,1 3-3-16,3-6 1 0,1 0-6 0,5 3-4 15,1-5-11-15,2 1-15 0,-2-2-10 16,1-2-28-16,-7 0-24 0,6 1-30 0,-4-4-26 0,-1 3-30 16,7-1-26-16,-8-2-27 0,-3 2-190 0,1-5-458 15,-4-1 203-15</inkml:trace>
          <inkml:trace contextRef="#ctx0" brushRef="#br0" timeOffset="1593.95">58 1039 83 0,'0'0'195'0,"0"0"-2"16,33 2-10-16,-16-4-5 0,-2 2-8 0,10-1-9 16,2-2-6-16,3 3-3 0,8 0-6 0,7 0-5 15,1 0-4-15,7-1-6 0,2 1-9 0,22 0-9 16,-2 1-6-16,-2-1-8 0,-18-1 2 0,27 2-8 16,-7 3-5-16,5-2-7 0,-5-2-2 0,-20 4-6 0,20-3-9 15,-17 3-6-15,15-2 2 0,-22-2-12 0,1 4 4 16,1-3-13-16,0 0-2 0,-7-1-6 15,0 0-3-15,-4 5-2 0,-9-5-5 0,-4 0-9 16,0 0-6-16,-8 0-13 0,-2 0-20 0,0 0-15 16,-4 0-14-16,-3-5-19 0,0 5-16 0,-12 0-15 15,15-1-36-15,-15 1-35 0,14-5-37 0,-14 5-207 0,0 0-457 16,3-9 202-16</inkml:trace>
          <inkml:trace contextRef="#ctx0" brushRef="#br0" timeOffset="269.49">560 366 123 0,'0'-12'246'0,"0"12"-14"0,3-8-12 0,-3 8-11 16,6-9-15-16,-6 9-16 0,0 0-18 0,5-6-8 15,-5 6-12-15,0 0-12 0,0 0-4 0,21 4-9 16,-21-4-6-16,17 6-5 0,-8-1-7 0,-2 1-4 15,7 1 1-15,-1 4-6 0,0-2-6 0,1 4-2 16,2-2-2-16,-5 0-5 0,5 2-6 0,1 2-5 16,0 1 1-16,-3-3-13 0,-1 0-4 0,1-3-3 0,-1 3-4 15,1-1-6-15,-1-5 3 0,-1 0-8 0,0 4-12 16,-3-5-17-16,1-2-17 0,-1 2-22 0,-3-2-21 16,-6-4-20-16,14 6-24 0,-14-6-18 0,6 5-18 15,-6-5-27-15,0 0-27 0,0 0-37 0,0 0-175 16,0 0-440-16,13-15 195 0</inkml:trace>
          <inkml:trace contextRef="#ctx0" brushRef="#br0" timeOffset="506.43">983 275 144 0,'0'0'250'0,"0"0"-16"0,-12-1-13 0,12 1-13 16,0 0-12-16,-21 8-10 0,9 0-11 0,-1 1-8 15,0 2-13-15,-1 0-7 0,-1 2-11 0,0 0-4 16,0-1-13-16,-6 1-12 0,7 7-11 0,0-5-5 16,1-2-11-16,-4 5-6 0,4 0-5 0,-1 2-9 15,3-5-4-15,0 1-6 0,-1-4-8 0,3 2-20 16,-1-3-24-16,2-1-25 0,1 4-24 0,-1-7-25 16,-1 4-18-16,5-2-40 0,-2-2-36 0,2 2-27 15,4-9-215-15,-8 9-444 0,8-9 197 0</inkml:trace>
          <inkml:trace contextRef="#ctx0" brushRef="#br0" timeOffset="875.68">1530 132 166 0,'0'0'245'0,"0"0"-17"15,0 0-26-15,0 0-18 0,0 0-18 0,-7-7-15 16,7 7-5-16,0 0-10 0,0 0-9 0,-18 18-8 16,11-8-9-16,1-1-5 0,-3 3-3 0,1-1 0 15,-2 1-10-15,1 2-4 0,-2 2-2 0,3-1-9 16,0 0-3-16,1 2-5 0,1-2-5 0,0 0-3 15,0-2-6-15,0 1-3 0,6 1-7 0,-2-6-2 16,2 2 4-16,0-11-6 0,0 20-4 0,2-10-4 16,1 1-1-16,4-2 2 0,-4 0-5 0,5-3-4 15,1 1-2-15,4 0-4 0,-3-2-13 0,1 0-33 16,2 0-26-16,2 0-30 0,0-5-30 0,2 0-30 16,-4-2-30-16,3-1-24 0,2-5-39 0,-4 1-164 0,1 0-432 15,2-4 191-15</inkml:trace>
          <inkml:trace contextRef="#ctx0" brushRef="#br0" timeOffset="1073.16">1842 270 242 0,'0'0'262'0,"0"0"-8"0,0 0-23 0,0 0-20 16,0 0-20-16,0 0-17 0,0 0-12 0,0 0-7 16,0 0-11-16,0 0-7 0,-15 29-15 0,8-18-6 15,-1 0-9-15,-2 4-12 0,1 0-8 0,1 0-10 16,-3 8-5-16,3-5-6 0,2-1-6 0,-4 1-6 15,7 6-14-15,-3-6-19 0,0 5-26 0,-2-1-21 16,4-5-36-16,-4 6-35 0,2-7-27 0,3 0-35 16,-1 0-30-16,2 1-214 0,-3-3-438 0,0 0 194 15</inkml:trace>
        </inkml:traceGroup>
        <inkml:traceGroup>
          <inkml:annotationXML>
            <emma:emma xmlns:emma="http://www.w3.org/2003/04/emma" version="1.0">
              <emma:interpretation id="{52F409C4-2A35-4BC2-9944-7CC4ED6C4451}" emma:medium="tactile" emma:mode="ink">
                <msink:context xmlns:msink="http://schemas.microsoft.com/ink/2010/main" type="inkWord" rotatedBoundingBox="3924,553 6640,590 6630,1343 3914,1306"/>
              </emma:interpretation>
            </emma:emma>
          </inkml:annotationXML>
          <inkml:trace contextRef="#ctx0" brushRef="#br0" timeOffset="3134.83">2929 352 124 0,'0'0'226'0,"0"0"-9"0,0 0-8 16,-1-15-8-16,1 15-7 0,0 0-7 0,0 0-10 0,0 0-7 16,0 0-12-16,0 0-17 0,0 0-12 0,-5-9-14 15,5 9-13-15,0 0-11 0,0 0-12 0,0 0-6 16,0 0-8-16,0 0-9 0,0 0 0 0,0 0-7 15,-9 34-4-15,8-26-1 0,-2 5-4 0,2 1-5 16,-1 3-4-16,2 0-3 0,0-3 0 0,2 1-1 16,2 2-1-16,-1-2-6 0,1 2 1 0,4-3-2 15,-1 1-1-15,1-3-2 0,-1 0 1 0,4-3-4 16,-4 1 2-16,2-2-2 0,3 2 2 0,1-3 0 16,-5-1-4-16,2-2 1 0,1-3-2 0,-1 2-6 0,2 0 1 15,-12-3-5-15,20 1-6 0,-20-1-3 16,17-4 1-16,-8 1-1 0,0-1-8 0,-9 4 1 15,15-7-3-15,-10 0 1 0,1-3 2 0,-3 2 1 0,3-2-1 16,0-1 2-16,-6 11 6 0,7-16-4 0,-4 5 7 16,-3 11-1-16,5-10-1 0,-5 10 4 15,4-14 10-15,-4 14 3 0,1-7 3 0,-1 7 1 16,0 0 1-16,3-11-6 0,-3 11 4 0,0 0-6 0,0 0 0 16,0 0-5-16,3-9-2 0,-3 9 1 0,0 0 0 15,0 0-2-15,0 0 0 0,0 0 2 0,0 0-1 16,6 26-1-16,-6-26 6 0,6 15-7 0,0-5 2 15,2 3 4-15,1-1-5 0,0 0 3 0,1 3 1 16,2-5-2-16,0 1 5 0,1 2-1 0,2-2-2 16,2 0 0-16,-1-2 0 0,-1-2 2 0,3-2-2 15,1 1-1-15,1-2 1 0,-4 0 4 0,2-1-4 16,1-3 2-16,-1 0-3 0,-3 0 1 0,0-3-3 16,2-1 3-16,-8 0 3 0,2-5-4 0,-2 5 5 15,2-3-6-15,-5 0 0 0,-2-3 1 0,2-4 1 16,0-1-2-16,-1 5 1 0,-2-4 2 0,0-2 3 15,-6 0-4-15,6 1 4 0,-6-4 1 0,0 5 2 0,-3-2-4 16,1 0 5-16,-1 2-5 0,3 1 3 0,-1 5 2 16,4 8-4-16,-8-15 0 0,7 8 2 15,1 7-4-15,-8-12-4 0,8 12-20 0,-4-8-20 16,4 8-18-16,0 0-13 0,0 0-20 0,0 0-20 0,0 0-16 16,0 0-20-16,0 0-12 0,0 0-17 0,0 0-17 15,0 0-185-15,13 31-409 0,-5-26 180 0</inkml:trace>
          <inkml:trace contextRef="#ctx0" brushRef="#br0" timeOffset="3652.22">3772 498 76 0,'10'-2'250'0,"-10"2"-18"16,0 0-13-16,11-2-17 0,-11 2-21 0,0 0-15 16,0 0-15-16,0 0-15 0,0 0-8 0,12 8-8 15,-12-8-3-15,7 10-9 0,-7-10-3 0,6 15-7 16,-1-6-6-16,1-1-7 0,-5 1-9 0,5 2-8 15,2 0 1-15,-5 3-4 0,4-3-5 0,-2 1-6 16,2 0-4-16,3 1-2 0,-2-2-7 0,-1 0-3 0,1 2-6 16,-4-4 1-16,-2-1-6 0,2 3-4 0,2-3 3 15,-3 2-6-15,3-3-2 0,-6-7 1 16,5 11-3-16,-5-11-2 0,3 7-1 0,-3-7-1 0,6 7 9 16,-6-7 11-16,0 0 3 0,0 0 14 15,0 0-3-15,0 0-4 0,0 0-5 0,0 0-3 16,0 0-3-16,0 0-6 0,7-22 1 0,-7 22-4 0,0-20-5 15,3 8-3-15,0-3 1 0,3-3-2 0,0 2-16 16,0 0-8-16,7-4-12 0,-1 1-7 0,-1 2-7 16,8-1-4-16,-1 0-4 0,1 2-4 0,1 2-2 15,-4 7-4-15,5-6 3 0,-2 6 4 0,5-4 7 16,-4 6-1-16,-4 2 7 0,3 0-1 0,1-2 4 16,-1 2 4-16,1 1 3 0,-5-1 3 0,-1 3 2 15,3-2 0-15,-4 4 7 0,-13-2 5 0,21 3 6 16,-12-2 3-16,0 3 10 0,-2 1 3 0,-7-5 8 15,15 7 9-15,-4 2 8 0,-7-4 1 0,5 5 6 16,-6-5 4-16,-3-5-2 0,12 16-3 0,-6-6 3 0,-3-1-8 16,8 4-2-16,-11-6-4 0,6 0 7 15,-3 4-14-15,4-3-2 0,-4 0 2 0,3 2-4 16,-2-3-4-16,2 3 1 0,0-2 1 0,0-1-1 0,2 0-11 16,-8-7-18-16,6 14-19 0,0-8-20 0,-6-6-24 15,7 8-25-15,-7-8-24 0,2 10-34 16,-2-10-28-16,0 0-48 0,0 0-232 0,0 0-500 15,0 0 221-15</inkml:trace>
          <inkml:trace contextRef="#ctx0" brushRef="#br0" timeOffset="3861.96">4506 201 130 0,'0'0'300'15,"0"-24"-19"-15,3 14-24 0,-3 2-23 0,0 8-24 16,7-17-22-16,-1 10-23 0,0 0-19 0,-6 7-27 16,11-14-26-16,-2 11-29 0,-9 3-32 0,13-6-24 15,-13 6-26-15,15-5-19 0,-5 5-24 0,-10 0-21 16,20-2-20-16,-10 2-15 0,2-2-18 0,-12 2-145 16,19-2-302-16,-11-2 134 0</inkml:trace>
          <inkml:trace contextRef="#ctx0" brushRef="#br0" timeOffset="4583.02">4707 582 40 0,'0'0'243'0,"-7"-5"-17"16,7 5-24-16,0 0-15 0,0 0-23 0,0 0-16 15,0 0-13-15,0 0-14 0,0 0-10 16,0 0-8-16,0 0-10 0,0 0-5 0,0 0-7 0,0 0-6 15,41 1-6-15,-24-1-7 0,-1 0-7 0,4 0-6 16,0-1-3-16,12 1-3 0,-7-2-3 16,5 2-5-16,0-5-1 0,0 3-1 0,4-2-3 0,-4 0-1 15,1-2-6-15,-1 2-1 0,0-2-2 0,-2 1-1 16,-1-1-3-16,-5 0-2 0,4-5 2 0,-10 3-4 16,-3-2 2-16,2-1-3 0,-1 0-2 0,-7-2-2 15,2 1-1-15,-3-1 3 0,0 0-2 0,-1 2-3 16,-5-3-2-16,0 14 1 0,-6-17-3 0,6 17-2 15,-8-17 4-15,1 10-2 0,-5-1-2 0,3 3 2 0,-8 0-1 16,4 5 1-16,-3-4 1 0,-1 4-1 16,1 4 4-16,-2-1 1 0,3 1 3 0,-4 2 0 15,7 2-1-15,-5 2 0 0,1-3 1 0,4 4-2 16,2 0-1-16,-1-1-2 0,2 0 2 0,5 0 1 0,2 2 2 16,1 0 1-16,5 0-2 0,2 2 0 15,8-3 1-15,-6 2-1 0,9-3 2 0,4 1-2 16,-2-4 2-16,7 4-1 0,2-5 2 0,5-2-3 0,-6 0-2 15,11 2 1-15,-5-1 2 0,-2 1 1 0,11-6-6 16,-15 0-10-16,4 0-20 0,-4 3-26 0,2-3-26 16,-6 0-28-16,0 4-34 0,-4-1-41 15,4 0-212-15,-7-2-425 0,-3 2 189 0</inkml:trace>
          <inkml:trace contextRef="#ctx0" brushRef="#br0" timeOffset="4107.09">4858 9 30 0,'0'0'191'0,"0"0"-8"15,9 5 0-15,-9-5-5 0,4 13 0 0,-4-13-1 16,2 20-3-16,-1-6-4 0,4 4-10 0,-7 1-2 16,2-3-7-16,2 9-9 0,-4 2 0 15,4 0-6-15,4 2-9 0,-6 6-3 0,1-7-3 0,1 2-9 16,1 6-9-16,3-2-10 0,-6-5-6 0,4-3-11 15,-1 0-5-15,-2 0-10 0,-1-2-2 0,2 0-6 16,2 0-7-16,-2-6-6 0,-2 0-24 0,0-1-16 16,0-2-17-16,-2 0-17 0,1-3-19 0,-4 1-21 15,4-4-28-15,-5 4-29 0,0-6-24 0,6-7-33 16,-7 13-34-16,-1-7-206 0,8-6-464 0,-12 0 206 16</inkml:trace>
        </inkml:traceGroup>
        <inkml:traceGroup>
          <inkml:annotationXML>
            <emma:emma xmlns:emma="http://www.w3.org/2003/04/emma" version="1.0">
              <emma:interpretation id="{F236ED19-54A8-432D-A04F-997302B969FE}" emma:medium="tactile" emma:mode="ink">
                <msink:context xmlns:msink="http://schemas.microsoft.com/ink/2010/main" type="inkWord" rotatedBoundingBox="7756,639 10661,679 10653,1316 7747,1276"/>
              </emma:interpretation>
            </emma:emma>
          </inkml:annotationXML>
          <inkml:trace contextRef="#ctx0" brushRef="#br0" timeOffset="5869.82">7119 82 100 0,'0'0'227'0,"0"-8"-11"0,0 8-15 15,0 0-22-15,0 0-13 0,0 0-22 0,0 0-18 16,0 0-10-16,0 0-13 0,0 0-11 0,0 0-5 16,0 0-1-16,0 0-6 0,0 0 0 0,0 47-5 15,-2-30 2-15,2 1-4 0,0 3-4 0,0 3-1 16,-3 2-3-16,6 0-6 0,2 0 2 0,-5 11-6 0,3-9-1 16,-3 0-7-16,3 0-1 0,3-4-4 0,-3 4-1 15,1-3-4-15,2 3-5 0,-3-2-2 0,3-10-5 16,-2 7 0-16,-1-5-2 0,3 0-1 0,2-1-3 15,-5-3-2-15,0-1-3 0,3-1 4 0,-2-1-5 16,-1-5-1-16,-3-6 0 0,3 13-1 16,-3-13 0-16,3 9 5 0,-3-9-1 0,0 9 2 15,0-9-3-15,0 0 0 0,0 0-5 0,0 0 0 0,0 0-2 16,-33-10-2-16,20 2-2 0,-2-3-2 0,-9 2 3 16,2-4-3-16,-4 1 3 0,4-1-4 0,-8-1 1 15,2 0-3-15,4 1 6 0,-4-2-5 0,1 7-2 16,2-2 0-16,2 3 3 0,4 0 0 0,2 1-3 15,1 2 5-15,3-1-3 0,1 1-2 0,12 4 1 16,-20-1-2-16,20 1 4 0,-13-3-3 0,13 3 1 16,0 0 0-16,-14 10 4 0,14-10-3 0,0 11 2 15,0-11-2-15,0 0 3 0,14 24 5 0,-4-15-5 16,2 2-1-16,5-4 2 0,2 6 0 0,6-2-1 16,-1 0 3-16,-1 1-4 0,5-6 2 0,-1 0-1 0,12 2 2 15,-11-4-3-15,2-2 0 0,2 4-2 16,7-4 1-16,-10 1-3 0,0-3 2 0,4 0-4 15,-4 0-5-15,-4-3 3 0,2 0 1 0,-11-2 0 16,7 3 0-16,-7-2 4 0,0-1-3 0,1 0 3 0,-2 0-3 16,-8 1 0-16,7-2 1 0,-5 6 0 15,7-6 1-15,-16 6-1 0,13-4-2 0,-4 1 1 16,-9 3-5-16,11-1 3 0,-11 1-1 0,0 0 2 0,0 0 1 16,16 4 0-16,-16-4-1 0,12 7 2 0,-6 0 2 15,-6-7-1-15,7 11 3 0,-1-4-1 16,2 2 0-16,4-3-1 0,-5 1 2 0,2 0 0 15,2-1 0-15,-2 0 1 0,4-1 0 0,-1-2 1 0,-5 1-2 16,10-1 3-16,-1-3-2 0,-1 3 3 0,-1-3-3 16,-1-3 4-16,-13 3-2 0,22-3-1 0,-11-1 1 15,-2 1 5-15,1-1-3 0,-10 4 3 0,12-12 2 16,-1 4 1-16,-8-1-2 0,3-1 1 0,-6 0-3 16,4-5 0-16,-8 1 2 0,4 14-3 0,-9-21 0 15,3 11 5-15,-5-1-10 0,-2-1 0 0,-1 0 0 16,-1 1 1-16,-4 5-3 0,-3-3 0 0,2 5 0 15,2 0 1-15,0 1-3 0,-1-1 2 0,-5 3 0 16,5 2-2-16,2 2 1 0,3 0 4 0,0 1-5 16,1-1-7-16,4 1-10 0,-2 2-6 0,8 1-12 15,-3 0-10-15,6-7-17 0,-4 16-12 0,4-16-16 16,4 17-19-16,-4-17-8 0,9 20-19 0,5-15-19 16,-1 1-16-16,7 0-32 0,-6 1-125 0,9-3-356 15,-2-1 158-15</inkml:trace>
          <inkml:trace contextRef="#ctx0" brushRef="#br0" timeOffset="6409.79">7915 606 56 0,'11'0'244'0,"-11"0"-10"0,11-7-6 0,-5 0-3 15,-6 7-1-15,11-4-11 0,-11 4-8 0,0 0-16 16,10-6-21-16,-10 6-15 0,0 0-19 0,0 0-12 16,0 0-18-16,0 0-9 0,12-4-12 0,-12 4-9 15,0 0-1-15,0 0-14 0,11 15-3 0,-8-8-5 16,-3-7 4-16,10 13-12 0,-4-6-5 0,0 0-2 15,0 0-3-15,1 1-6 0,-1-2-1 16,2 1-5-16,4-3 1 0,-5 5-5 0,8-4 1 0,-4-2-2 16,-1 0-1-16,-1 1-2 0,7-3 0 0,-2 1 1 15,2-4-4-15,-7 2-3 0,8 0 2 0,-4-3-1 16,3-4-1-16,-4 5 0 0,2-7-3 0,-1 3 2 16,-1-3-1-16,2 3-2 0,-8-4-1 0,4 1 2 15,-4 2 1-15,4-7 0 0,-7 4-3 0,3 0 5 16,0 3 1-16,-6 7 3 0,5-13 3 0,-5 13 1 15,9-11-1-15,-9 11 2 0,0-11-4 0,0 11-2 16,0 0-3-16,6-7-4 0,-6 7-1 0,0 0-1 16,0 0 1-16,0 0-4 0,0 0 1 0,0 0 2 15,0 0-2-15,0 0 3 0,0 0-3 0,-12 31 1 0,12-20 3 16,0-11-6-16,0 18 6 0,0-9-6 0,3 2 3 16,-3-11 0-16,9 18 0 0,-8-8 0 15,5-1 3-15,0-2-1 0,2-2 1 0,6 1 3 16,-3 0-3-16,2-1-2 0,4-3 3 0,1 1-1 0,0-3 6 15,2 0-7-15,-3 0 0 0,5-1 1 0,-4-3 2 16,0-1 5-16,0-1 13 0,-2-5 9 16,2 1 2-16,-4-3 4 0,-1 2-3 0,-3-1 3 0,-1-4 1 15,5 2-1-15,-8-9-5 0,3 5-9 0,-6 4-2 16,-2 0-4-16,1-4 2 0,-2 5-7 0,0-2-4 16,0 15-9-16,-2-19-19 0,1 11-17 0,1 8-26 15,-6-11-25-15,6 11-21 0,0 0-21 0,0 0-35 16,0 0-33-16,0 0-40 0,-26 10-33 0,26-10-191 15,0 0-500-15,0 0 222 0</inkml:trace>
          <inkml:trace contextRef="#ctx0" brushRef="#br0" timeOffset="6822.27">9008 546 292 0,'0'0'299'0,"0"0"-26"0,0 0-30 0,0 0-27 16,0 0-24-16,0 0-19 0,0 0-18 0,0 0-19 16,12 12-10-16,-12-12-10 0,8 12-14 0,-4-7-10 15,-4-5-9-15,8 13-9 0,-4-8-8 0,1 3-1 16,-5-8-12-16,7 16-2 0,-4-9-7 0,3 0-4 16,-6-7-3-16,4 11-3 0,-4-11-4 0,9 10-1 0,-9-10-1 15,6 5-4-15,-6-5-3 0,5 5-1 0,-5-5-4 16,0 0-2-16,15 0 2 0,-15 0-5 15,0 0-1-15,21-7-5 0,-15 2-1 0,3-2-1 0,4 1-3 16,0 0-5-16,-1-2-1 0,3-4 2 0,-3 2 0 16,3 2-2-16,1-3 2 0,-5 0 2 0,5 2-1 15,-2 0 2-15,1 0 2 0,-5 3-1 0,2-3 8 16,1 2 2-16,-2 4-3 0,-2 0 3 0,-9 3 0 16,19-3 1-16,-8-1-5 0,-11 4 3 0,19 3 0 15,-9 0-2-15,2 4-1 0,-1 0-2 0,-1-3 2 16,2 3-2-16,0 3 1 0,2-2-2 0,-4 3 1 15,2-2-1-15,1 2-4 0,-2 1-19 0,2-1-20 16,-1-3-24-16,-3 3-29 0,3 0-29 0,-3-1-36 16,7-3-45-16,2 2-227 0,-4-1-467 0,2-3 207 15</inkml:trace>
        </inkml:traceGroup>
        <inkml:traceGroup>
          <inkml:annotationXML>
            <emma:emma xmlns:emma="http://www.w3.org/2003/04/emma" version="1.0">
              <emma:interpretation id="{F55C5B82-6F75-49B0-840F-26FD0274F98F}" emma:medium="tactile" emma:mode="ink">
                <msink:context xmlns:msink="http://schemas.microsoft.com/ink/2010/main" type="inkWord" rotatedBoundingBox="11396,647 13403,674 13393,1444 11385,1416"/>
              </emma:interpretation>
            </emma:emma>
          </inkml:annotationXML>
          <inkml:trace contextRef="#ctx0" brushRef="#br0" timeOffset="7956.99">10385 409 210 0,'-5'-15'237'0,"5"4"-17"0,2-6-20 0,1 3-13 16,3 3-16-16,-2-3-17 0,5 2-14 15,0-3-17-15,5 4-11 0,-1-4-11 0,2 4-5 16,4-5-15-16,1 2-10 0,1-2-7 0,1 4-5 16,-1-2-4-16,1 0-8 0,4 4-7 0,-1-2-2 15,-3 0-4-15,2 1-4 0,1 3-1 0,-8-2-6 16,2 3 1-16,-4 1-5 0,5-1-2 0,-3 3-1 16,-2 1-4-16,2 2-1 0,-7-2-2 0,7 3-1 15,-2 0-1-15,-1 0 0 0,-14 0 0 0,21 6-2 0,-9-1-2 16,-4 1 0-16,2-1 1 0,2 8 0 15,-1 1 6-15,-4 3 2 0,2 0 6 0,-5 3-2 0,8 5 2 16,-6 3-3-16,2-1 9 0,-5 0-6 0,4 11 1 16,1-3-1-16,-1 2-3 0,-2-9 1 0,-1 6-1 15,5-1-2-15,-3-5 1 0,-2-4 1 0,1 1 0 16,-1-5-2-16,4 4 1 0,-2-6-6 0,1-1 3 16,-1-3 1-16,3 1-7 0,-1 1 5 0,-4-5-3 15,5 0-1-15,-1-4-3 0,2-4-2 0,-3 4-6 16,1-3-2-16,2 0-3 0,-10-4-1 0,20-4-7 15,-10 4-4-15,-10 0-7 0,26-6-3 0,-13-2 5 16,0 0-3-16,1-2-3 0,-1 0-1 0,-1-1 5 16,2-2 2-16,-1 0 2 0,-4 2 1 0,3-4 3 15,0 4 4-15,0-2 0 0,-5 6 3 0,1 0 2 16,-2 0 2-16,1 0 1 0,-7 7 3 0,8-14-3 16,-8 14-1-16,7-3 0 0,-7 3 0 0,0 0 1 15,7-6 3-15,-7 6-3 0,0 0 3 0,0 0 0 0,0 0 1 16,0 0 1-16,14 13 1 0,-14-13 4 15,9 13 1-15,-6-6 5 0,1 0 7 0,4 2 4 16,-2-3 0-16,1 1 3 0,2 0 3 0,2-1 2 16,0 0-3-16,3-1 1 0,1 1-4 0,0-2 3 0,3 0-2 15,-1 0-4-15,1-2 0 0,0 2-1 0,2-3-1 16,1-1-2-16,-2-1-3 0,2-3 2 0,-3 4-2 16,3-5 1-16,-2 0-1 0,6-1-5 0,-8-2 0 15,7 1 3-15,-8 0-4 0,2-4 1 0,-5 3-1 16,1-4-1-16,-2 1-1 0,0-2 2 0,-5 6-3 15,-1-3 2-15,-1-2-3 0,-1 5 0 0,-4 7-2 16,-2-17-1-16,2 17-1 0,-10-13-1 0,1 11 1 16,-1-3 2-16,-5 0 1 0,1 5-1 0,14 0-1 15,-31 5-2-15,21-2-1 0,-1 0 2 0,-1 2 0 16,3 1-1-16,2 1 3 0,1 0 0 0,6-7-1 16,-8 20 3-16,8-9 0 0,2 2 3 0,-2-13 3 15,12 22 8-15,0-10 4 0,4 3 1 0,8 0 3 16,0-2-1-16,6 1-1 0,5-3-3 0,4 4 1 15,-1-4 0-15,-1-1-8 0,2 0 4 0,-8-3-5 16,0 0-9-16,-1-3-14 0,-2 2-17 0,2-1-30 16,-1 1-26-16,-4-4-27 0,2-1-43 0,4-1-58 15,-15-1-181-15,4 0-428 0,-1-4 189 0</inkml:trace>
          <inkml:trace contextRef="#ctx0" brushRef="#br0" timeOffset="7133.09">10808 443 139 0,'0'0'218'0,"15"17"-17"0,-15-17-16 15,6 20-9-15,-3-11-9 0,0 4-11 0,0 1-8 16,2 3-10-16,-2 4-10 0,3 2-12 0,-2 0-10 16,2-7-8-16,2 5-12 0,-6-3-6 15,7 6-8-15,-6-7-8 0,3 5-4 0,0-4-4 0,-3-4-15 16,2 3-21-16,-4-3-19 0,4-1-25 0,-4 2-26 16,-1-2-27-16,2-2-27 0,-2-11-25 0,0 11-27 15,0-11-164-15,-8 9-345 0,8-9 152 0</inkml:trace>
        </inkml:traceGroup>
        <inkml:traceGroup>
          <inkml:annotationXML>
            <emma:emma xmlns:emma="http://www.w3.org/2003/04/emma" version="1.0">
              <emma:interpretation id="{790F83CC-8872-42BF-A216-9C6114B5FB3D}" emma:medium="tactile" emma:mode="ink">
                <msink:context xmlns:msink="http://schemas.microsoft.com/ink/2010/main" type="inkWord" rotatedBoundingBox="14256,948 19785,1024 19778,1512 14249,1436"/>
              </emma:interpretation>
            </emma:emma>
          </inkml:annotationXML>
          <inkml:trace contextRef="#ctx0" brushRef="#br0" timeOffset="9217.96">13241 643 222 0,'0'0'239'15,"3"-13"-13"-15,-3 13-5 0,0 0-13 0,0 0-12 16,0 0-17-16,-3-13-15 0,3 13-19 0,0 0-15 16,0 0-14-16,0 0-14 0,0 0-9 0,0 0-12 15,0 0-5-15,0 0-6 0,0 0-2 0,0 0-2 16,0 0-8-16,13 30 3 0,-7-22-3 0,-1 0-5 16,1 5-1-16,1-1-5 0,-1 1 1 0,2 0-7 15,-3-2-2-15,1 2-5 0,-3-1-2 0,5 0-4 0,-4-4-3 16,1 2 1-16,-4-2-4 0,-1-8-2 15,6 10 0-15,-6-10-1 0,6 11-5 0,-6-11 0 0,2 9 4 16,-2-9-2-16,0 0 1 0,0 0 6 16,0 0 2-16,0 0 3 0,0 0-4 0,0 0-3 15,0 0 0-15,0 0-3 0,0 0-3 0,0 0 0 0,13-31-2 16,-8 18-5-16,-1 1 1 0,2-1-3 0,5 0-1 16,-3 0 1-16,3-2-2 0,2 4-2 15,-2-2 0-15,5 2 2 0,-5 0-4 0,2-1 1 0,-1 4-1 16,4 0-2-16,-5 0 0 0,5 1 1 0,-2 0-2 15,1 1 1-15,4 1 5 0,-4 4 2 0,4-4-5 16,1 5-4-16,6 4 2 0,0-8 4 0,-7 4-2 16,8 4-2-16,0-8 5 0,-2 4-3 0,2 4 0 15,1-3 5-15,-1-1-5 0,2 0 1 0,-4 0 1 16,0 0 1-16,-5 0-2 0,-1-1 6 0,-2-3-4 16,0 4-2-16,-3-2 2 0,-2-2 2 0,-3 3-2 0,1-2 0 15,-10 3 2-15,15-10-2 0,-7 5 2 16,-8 5-4-16,10-10 3 0,-7 3-5 0,-3 7 4 15,6-15-6-15,-6 6 2 0,0 9-3 0,0 0 1 0,-9-20-2 16,3 13 1-16,-1-1 2 0,-7 1-4 0,1 1 2 16,-5 5 2-16,-2-6-4 0,-2 5 2 15,0 2 7-15,2 0-10 0,-7 6 4 0,1-1-2 16,-1 0-3-16,4 4 1 0,0 3 3 0,2-1-3 0,0 3 2 16,0-1 1-16,1 5 2 0,1-4 0 0,9 1 0 15,1-2 0-15,-3 4 4 0,6 1-1 0,1-2 3 16,2 3-3-16,3-1 3 0,5 0-5 0,2-2 4 15,5 3-1-15,2 1 2 0,2-2-2 0,3-1 6 16,2-3-4-16,8-1-12 0,-2-2-21 0,1 2-21 16,0-6-26-16,-1-1-33 0,3 1-30 0,3-5-38 15,7-1-29-15,0-1-42 0,-10 0-179 0,12-8-462 16,-2-2 204-16</inkml:trace>
          <inkml:trace contextRef="#ctx0" brushRef="#br0" timeOffset="9700.58">14729 546 211 0,'0'0'256'0,"0"0"-12"15,-6-13-17-15,6 13-14 0,-7-7-12 0,7 7-18 16,-14-10-12-16,2 10-13 0,12 0-11 0,-23 0-13 16,8 3-13-16,0 1-5 0,-2 2-10 0,1-2-6 0,3 3-11 15,-4 0-8-15,7 3-8 0,-2 1-4 0,-2-2-7 16,4 2-6-16,2 0-4 0,1 2-5 15,0 1-5-15,2 1-4 0,2-2-5 0,3 1 1 16,2-1-2-16,2 2-8 0,3-3 0 0,1 1 0 0,4 2-2 16,0-5-11-16,-2 0-17 0,7-3-19 0,-2 3-17 15,4-3-17-15,0 0-24 0,1-2-22 0,-4 1-12 16,4-6-12-16,-1 0-14 0,0 0-6 0,7-4-21 16,-7 2 3-16,-1-2 3 0,0-3 5 0,-3 0 3 15,3 0 6-15,-6-4 12 0,1 2 28 0,-1-2 29 16,-3 0 29-16,3 0 27 0,-3-2 16 0,-2 1 15 15,-1 2 22-15,2-3 13 0,1 1 17 0,-2 0 16 16,-5 1 5-16,3 6 10 0,-5 5 4 0,6-13 0 16,-6 13-4-16,8-7-10 0,-8 7-12 0,0 0-2 15,0 0-10-15,7-5-8 0,-7 5-4 0,0 0-4 16,0 0-2-16,8 19-4 0,-8-19-2 0,4 21 3 16,-1-14-7-16,0 7-1 0,0-3-7 0,2 2 2 15,-4 0-1-15,4 0-2 0,-4 0-3 0,4 1-2 16,-4-4-9-16,1 1-15 0,-2-11-20 0,1 14-14 15,2-7-18-15,-3-7-11 0,3 11-9 0,-3-11-6 16,0 0-21-16,8 10-16 0,-8-10-2 0,0 0 2 16,0 0-13-16,0 0-6 0,22-15-78 0,-13 8-241 0,-3-3 107 15</inkml:trace>
          <inkml:trace contextRef="#ctx0" brushRef="#br0" timeOffset="9969.59">15127 683 257 0,'11'-11'10'0,"2"-3"28"0,1 4 17 0,2-1 3 0,-4 0 10 15,1 1 14-15,-4 0 9 0,0 3 3 0,2-3-5 16,-2 6 2-16,1-3-4 0,-2 4 1 0,-8 3-6 15,15-5 0-15,-5 4-6 0,-10 1 0 0,0 0-9 16,21 2-1-16,-15 2-3 0,-6-4-4 0,13 7 3 16,-7 0-1-16,0 3-2 0,-3-3-4 0,2 3-6 15,-2 0-5-15,1 1 2 0,-2-1 1 0,-2-10-3 16,1 21-1-16,-1-6 0 0,0-2-3 0,0-1-2 16,0 0-4-16,-3-1 1 0,3-11 1 0,-6 18-2 15,0-7 1-15,-3-4 1 0,2 3-2 0,-7-3-2 16,-2 0-3-16,3-4-3 0,-4 5-1 0,-2-5-2 15,-1 0-1-15,1-3-2 0,0 0-4 0,-1 1-2 16,-5-1-2-16,8 0-10 0,1 0-10 0,1-1-16 16,0 1-12-16,15 0-22 0,-24-3-12 0,15 2-34 15,9 1-26-15,-10-6-26 0,10 6-48 0,-6-7-128 0,6 7-357 16,0 0 158-16</inkml:trace>
          <inkml:trace contextRef="#ctx0" brushRef="#br0" timeOffset="11306.89">15591 666 45 0,'0'0'248'0,"0"0"-29"16,0 0-22-16,9 2-20 0,-9-2-16 0,0 0-14 16,6 11-9-16,-6-11-14 0,0 13-9 0,0-13-7 15,2 13-11-15,-2-13-4 0,0 16-3 0,4-6-5 16,-4-10-6-16,0 18-7 0,2-11-4 0,-1 4-6 15,-1-11-7-15,3 17-5 0,-3-17-5 0,3 10-3 16,0-1-3-16,-3-9 3 0,3 8 1 0,-3-8 13 16,0 0 10-16,6 11 16 0,-6-11 21 0,0 0 15 15,0 0-11-15,0 0-8 0,0 0-12 0,0 0 2 16,0 0-1-16,19-18-2 0,-13 7-7 0,2 3 4 0,-2-4-12 16,1 0 7-16,2-3-22 0,0 0-5 15,0 2-5-15,0-1-1 0,1-1-11 0,4 2-1 16,-1 0-5-16,1 0-17 0,-1 0-22 0,1 6-12 15,-3-6-23-15,3 4-21 0,-1 3-22 0,-5 4-27 0,1-3-24 16,-9 5-22-16,16 0-13 0,-16 0-9 0,0 0-6 16,23 4-6-16,-18-2-3 0,3 3 4 15,-8-5 12-15,12 7 8 0,-8-1 6 0,-4-6 19 0,9 8 11 16,-9-8 21-16,6 10 13 0,-6-10 18 0,8 7 21 16,-8-7 16-16,6 10 18 0,-6-10 19 15,4 5 21-15,-4-5 19 0,0 0 11 0,0 0 13 0,8 7 10 16,-8-7-2-16,0 0 2 0,0 0 0 0,6 8 6 15,-6-8-3-15,3 7 4 0,-3-7-3 0,6 11 0 16,-6-11 1-16,8 12 0 0,-3-4-6 0,-1 0-3 16,-4-8-1-16,8 11-5 0,-2-3-4 0,0 0 4 15,-2 1-4-15,1-2-4 0,-5-7 3 0,7 11-3 16,-2-5-6-16,-5-6 2 0,6 11 1 0,-6-11 8 16,3 7 8-16,-3-7 11 0,0 0 20 0,10 7 10 0,-10-7 4 15,0 0-12-15,0 0-3 0,0 0-10 0,0 0-3 16,14-14-7-16,-14 14-3 0,8-11-14 0,-3 1-2 15,1 3-4-15,1-2-7 0,2-2-4 0,2-1 0 16,-2-1-8-16,4 2 4 0,1 0-15 0,-3-1-20 16,6 1-16-16,-1 0-9 0,-1 1-12 15,3 0-10-15,4-2-7 0,-4 1-5 0,-1 4-1 0,-1 1 2 16,4 0 1-16,-4 1 2 0,2 2 6 0,-5 0 7 16,4 3 4-16,-2-1 3 0,0-1 6 0,1 2 5 15,-3 0 0-15,4 0 2 0,-4-1 4 16,2 2 6-16,-3-1 4 0,3 0 7 0,3 0 6 0,-3 0 9 15,0-1 8-15,3 1-2 0,-4 0 5 0,6 0 2 16,-2 1 8-16,0-1-6 0,-2-1 3 0,2-2-1 16,-3 2-1-16,0-5 1 0,1 6-2 0,-2-6 1 15,-1 1-5-15,-3 3 0 0,2-7-1 0,0 0-2 16,-4 5 1-16,-1-3-2 0,1-4-2 0,1 4-2 16,-6-1-1-16,1-2-3 0,-4 10-3 0,2-17-1 15,-2 17-3-15,-6-17-5 0,-2 9 1 0,-1 3-3 0,-4-5 3 16,-1 5-6-16,-2 2 5 0,0-1-5 15,-2 3 2-15,-2-1 0 0,1 4 2 0,2 2-2 16,0-3 1-16,-1 5-1 0,3-2 1 0,0 5 0 0,1 0 4 16,3 1-1-16,-1 2-1 0,3 0 4 15,-2 2-1-15,5 1 2 0,2 1-4 0,1-1 2 16,3 2 0-16,3 0 2 0,0-3 2 0,3 4-2 16,3-1-2-16,4-2 1 0,5-1 0 0,0 3 0 0,4-1-1 15,-1-5 0-15,3 0 3 0,-2 0-1 0,5-1-3 16,0-3 3-16,1 0 1 0,-1-3 0 0,-3-2-1 15,-2 3 1-15,2-5-2 0,-6 0 3 0,2 0 2 16,-1-4-4-16,-3 2 7 0,2-3 0 0,-3-1-1 16,2 2 0-16,-4-4 1 0,-3 2 0 0,2-1 0 15,0 2-1-15,-3 0 3 0,-9 5-2 0,14-10 5 16,-8 9-1-16,-6 1-1 0,0 0 1 0,12-5-4 16,-12 5-2-16,0 0-2 0,0 0-3 0,13-2 1 15,-13 2-1-15,0 0-1 0,0 0 5 0,0 0-3 16,0 0-3-16,0 21 0 0,0-21 4 0,0 10-2 15,0-10 4-15,0 0-1 0,-1 19-3 0,1-19 1 16,0 9-1-16,0-9 3 0,3 11 2 0,-3-11-2 16,4 10 1-16,-4-10-1 0,3 7 1 0,-3-7-2 15,10 4 2-15,-10-4 2 0,9 5-1 0,-9-5 1 16,0 0-2-16,18-1 1 0,-18 1-1 0,20-5-1 16,-13 2 2-16,1-3-1 0,2 2-3 0,-1 0 0 0,6-3-1 15,1 0-4-15,-2 0 3 0,1-4-1 0,0 3-1 16,-2-4 5-16,0 1-3 0,1 0-1 0,-1 3 0 15,2-4 3-15,-4 4 0 0,-1-1 0 0,-3 5 6 16,-7 4 2-16,14-7 0 0,-14 7-2 0,12-6 0 16,-12 6-5-16,0 0 0 0,10-5 1 0,-10 5-2 15,0 0 1-15,0 0 5 0,17 10-4 0,-17-10-4 16,9 11 3-16,-5-1-1 0,2-2 1 0,-1 2-2 16,-1 1 7-16,3-1-5 0,-1 3 4 0,0-2-2 15,0 0 0-15,2-1-2 0,-4-1-12 0,-1-1-15 16,5 1-21-16,-4 0-21 0,2-4-23 0,0 1-16 0,-6-6-21 15,11 13-15-15,-2-9-24 0,-9-4-23 16,14 3-43-16,-14-3-118 0,17 0-379 0,-17 0 167 16</inkml:trace>
          <inkml:trace contextRef="#ctx0" brushRef="#br0" timeOffset="11788.22">17913 581 225 0,'0'0'217'0,"0"0"-21"16,0 0-21-16,0 0-14 0,-12-12-13 0,12 12-12 16,0 0-11-16,0 0-6 0,-23 13-15 0,15-6-8 0,1-1-5 15,-1 1-5-15,1 2-9 0,1-1-5 0,-2 0-8 16,1-1 3-16,1 2-13 0,0 2-1 0,0-3-5 16,1 3-3-16,2-3-3 0,3-8-3 0,-1 16-2 15,1-16 0-15,3 17 2 0,1-8-1 0,2-4-2 16,-1 3 0-16,8-2-2 0,4-1-2 0,-2 2-1 15,3-5-2-15,2 2-3 0,6-3 0 0,-7 0-1 16,8-1-7-16,0-1-2 0,0-4 3 0,0 3-2 16,1-6-5-16,-1 0 1 0,0 0-3 0,-1-2 2 15,-2-2-2-15,-1-2 1 0,0 3-5 0,-3-6 1 16,-5 5-2-16,0-5 1 0,-3 6 0 0,0 1 3 16,-4-4 3-16,-2 7 4 0,-1 0-4 0,-5 7-5 15,1-17-2-15,-1 17 1 0,0 0-2 0,-13-14-2 16,6 10-2-16,7 4-1 0,-27-3 1 0,13 3-1 0,-2 1 2 15,1-1-1-15,0 7-2 0,3-3 0 16,-1 2 0-16,-1 1 2 0,5-1-3 0,-1 5-1 16,2-4 3-16,2 2 0 0,2 2 4 0,4-11 0 15,3 18 2-15,4-5 6 0,5-1 4 0,2 0 7 0,7 2 4 16,1-2 0-16,5 0 0 0,0 1 1 0,11 1-2 16,0-1-3-16,8-3 3 0,-6-3-5 15,1 1-2-15,-3-1-1 0,-9-3-14 0,3 0-23 0,0-3-28 16,-4-1-43-16,-1 1-46 0,-2-3-55 0,2 1-85 15,-7-6-160-15,-4 1-474 0,0-3 211 0</inkml:trace>
        </inkml:traceGroup>
        <inkml:traceGroup>
          <inkml:annotationXML>
            <emma:emma xmlns:emma="http://www.w3.org/2003/04/emma" version="1.0">
              <emma:interpretation id="{36A1750E-32C3-4DB6-8644-CF7B8BCFE3F4}" emma:medium="tactile" emma:mode="ink">
                <msink:context xmlns:msink="http://schemas.microsoft.com/ink/2010/main" type="inkWord" rotatedBoundingBox="20672,783 25604,850 25589,1931 20657,1864"/>
              </emma:interpretation>
            </emma:emma>
          </inkml:annotationXML>
          <inkml:trace contextRef="#ctx0" brushRef="#br0" timeOffset="13649.8">21178 697 118 0,'0'0'273'15,"9"-11"-11"-15,-5 6-21 0,-4 5-20 16,0 0-27-16,12-7-20 0,-12 7-22 0,0 0-12 0,0 0-15 16,0 0-15-16,0 0-11 0,0 0-10 0,9 18-10 15,-9-18-5-15,0 12-8 0,0-12-5 0,2 17-8 16,1-8-4-16,-3 0-5 0,0-9-3 0,0 21-5 15,1-14-3-15,1 4-2 0,-2-11-2 0,7 15 0 16,-1-6-3-16,-1-3 1 0,2-2 2 0,-7-4 2 16,15 10 4-16,-3-8 4 0,-2 1 0 0,4-3 1 15,-1 0-1-15,1-5-1 0,1-1-6 0,-2 1-1 0,2-2-3 16,1 1-1-16,-2-5-6 0,-1 1-4 16,1 0-23-16,-4-3-27 0,6 1-32 0,-5-2-26 15,1 1-29-15,0 3-24 0,-3 1-22 0,0-1-25 16,-2 3-21-16,-7 7-171 0,10-7-414 0,-5 1 183 15</inkml:trace>
          <inkml:trace contextRef="#ctx0" brushRef="#br0" timeOffset="14183.42">21810 816 116 0,'26'2'150'0,"-1"-2"-19"15,2 0-11-15,1 0-6 0,-2-2-6 0,0 1-11 16,0-3-13-16,-1 1-6 0,-4-1-7 0,-5-2-3 16,10-1-10-16,-8 0-3 0,-5-3-5 0,2-1-2 15,-5 2 2-15,1 1 10 0,-5-2-10 0,-5-1-2 16,2 1 0-16,-3 10 0 0,-3-18-3 0,-1 7-2 16,-7-1 7-16,-1 4 4 0,-1-1 5 0,-2 0-2 15,-3 3 0-15,-4-5 1 0,1 7-1 0,-4 1-1 16,-1-1-3-16,7 3-2 0,-8 1-4 0,8 1-6 15,-1 2-3-15,4 0-3 0,-4 1-4 0,6 3-1 16,-3-2-5-16,7 1-3 0,-4 4-4 0,4 0 2 16,2-4-3-16,1 6-1 0,2-2 0 0,2-2-1 15,-1 2-2-15,4-10 0 0,4 18 1 0,-4-18-3 16,8 17 1-16,-2-10-4 0,3 0-3 0,6 3-2 0,1-3-3 16,-1-3 0-16,4-1 0 0,1 1-3 15,1-3 4-15,3-1-3 0,-1 0 4 0,3-1-1 16,-1-3-3-16,1-3 2 0,-4 1 0 0,9-1 0 15,-5-4 2-15,-10 5-4 0,3-1 0 0,1-6 5 0,-5 4 5 16,3 0 8-16,-5 2 5 0,0 1 9 16,-4 1 4-16,0-3 1 0,-1 5-5 0,-8 3-5 15,10-4-5-15,-10 4-5 0,0 0-1 0,0 0-2 0,18 5-2 16,-18-5 4-16,5 12-3 0,-5-12-3 0,3 16 0 16,-3-3-2-16,1-2-1 0,2 5 4 0,-1-1-1 15,3-1-1-15,-3 3 0 0,4-3-3 0,0 3-10 16,0-4-11-16,-3 2-12 0,3-4-11 0,-2-4-15 15,-1 0-17-15,-3-7-16 0,9 10-27 0,-9-10-38 16,11 4-30-16,-11-4-208 0,0 0-421 0,0 0 187 16</inkml:trace>
          <inkml:trace contextRef="#ctx0" brushRef="#br0" timeOffset="14801.47">22686 701 241 0,'10'-13'223'0,"-10"13"-21"0,15-7-14 0,-6 5-18 16,9-1-15-16,0 1-11 0,1 1-10 0,-1 1-5 15,2 1-7-15,2-1-6 0,2 5-6 0,1-3-5 16,-6 0-2-16,1 1-1 0,-2 0-4 0,-2 0-2 15,-1-1-3-15,3 1-3 0,-6 0-8 0,1 2-1 16,-4-3-3-16,3 1-9 0,-3 1-11 0,0 2 0 16,0-1-6-16,-1 0-8 0,-1 1-1 0,2 1-5 15,-5 0 1-15,2-1-4 0,0 5-7 0,0-4 0 0,0 0-3 16,-3 3-2-16,-3-10-2 0,11 14 2 0,-7-4-7 16,-4-10 0-16,8 14-2 0,-2-8 2 0,-2 3-5 15,-1-3-10-15,-3-6-15 0,6 14-18 0,-6-14-21 16,4 9-25-16,-4-9-20 0,6 8-18 0,-6-8-18 15,0 0-18-15,6 7-40 0,-6-7-33 0,0 0-180 16,0 0-438-16,0 0 194 0</inkml:trace>
          <inkml:trace contextRef="#ctx0" brushRef="#br0" timeOffset="14465.84">22766 255 126 0,'0'0'192'0,"0"0"-12"16,0 0-14-16,0 0-5 0,0 0-10 0,-3 37-10 16,2-23-9-16,1 3-2 0,0 1-9 0,-3 6-5 0,1 5-11 15,2-2-5-15,0 2-7 0,2 1-4 0,-2 3-7 16,0 1-12-16,0-6-5 0,3-2-7 15,-3 0-4-15,1 1-7 0,-1-2-1 0,3 0-7 16,0 1 2-16,-1-4-9 0,-1-4-12 0,4 0-12 0,-2-2-23 16,1-1-23-16,-2 0-21 0,4-2-25 0,-2 0-28 15,2-2-34-15,2-6-207 0,-3 3-380 0,3-4 169 16</inkml:trace>
          <inkml:trace contextRef="#ctx0" brushRef="#br0" timeOffset="14994.54">23252 471 276 0,'0'0'268'0,"0"-16"-21"15,0 16-25-15,0-13-20 0,0 13-22 0,0 0-23 16,0 0-20-16,0-15-19 0,0 15-21 0,0 0-20 16,0 0-26-16,0 0-17 0,0 0-21 0,0 0-28 15,0 0-22-15,2 38-25 0,1-23-25 0,1-4-25 16,-2 3-14-16,5-3-37 0,-4 4-84 0,-1-2-266 16,5 0 118-16</inkml:trace>
          <inkml:trace contextRef="#ctx0" brushRef="#br0" timeOffset="15313.68">23394 761 130 0,'6'6'199'0,"-6"-6"-8"0,6 11-5 16,-3-5-8-16,-3-6-9 0,8 9-7 15,0-4-12-15,1 1-8 0,2 1-10 0,2 0-12 16,1-2-6-16,1 1-14 0,0 1-6 0,1-1-10 0,-1-1-7 16,1 1-9-16,1-2-4 0,-4-1-6 0,3 1-3 15,-2-3 0-15,-2 0-1 0,4 1-1 16,-7-2-2-16,-9 0 2 0,23-4-3 0,-13-3-4 15,2-1 1-15,-5 1-2 0,2-2-11 0,-1-2-5 0,-2-3 0 16,0-1-5-16,-5 0-2 0,2 0-4 0,-3-1-1 16,-4 5-4-16,-2-5-1 0,-3 1 2 0,-2 4-4 15,1-4-4-15,-2 2-1 0,-1 2 0 0,-2 3-1 16,-2 2-3-16,4-3 3 0,-4 7-2 0,1-2-5 16,1 2-13-16,15 2-13 0,-28 2-8 0,16 2-17 15,-6 0-17-15,8 3-18 0,-1-1-9 0,2 1-17 16,0-2-15-16,9-5-31 0,-1 17-19 0,1-17-186 15,6 16-396-15,3-9 176 0</inkml:trace>
          <inkml:trace contextRef="#ctx0" brushRef="#br0" timeOffset="15669.18">23903 736 19 0,'9'-5'237'0,"-9"5"-23"0,0 0-26 15,0 0-20-15,0 0-17 0,0 0-13 16,0 0-16-16,0 0-12 0,0 0-7 0,0 0-10 16,6 18-3-16,-6-18-7 0,1 7-5 0,-1-7-5 0,0 0-6 15,0 14-3-15,0-14-5 0,0 0-2 0,0 0 1 16,0 0-1-16,0 0 3 0,-3 15 4 0,3-15 3 16,0 0 4-16,0 0 3 0,0 0-2 0,0 0-8 15,11 6-3-15,-11-6-5 0,17 0-6 0,-17 0-4 16,20-6-7-16,-7 5-1 0,2-5-7 0,3 2-4 15,7-3 0-15,-5 3-4 0,-1-3-5 0,7 3 1 16,0-1-3-16,3-3-2 0,-7 1-1 0,-1 5 1 16,-2-3-4-16,-1 3-1 0,-3-1 2 0,0-2 2 15,-4 2-6-15,0 3-2 0,-11 0-4 0,17-2 0 16,-17 2 1-16,16 2-2 0,-7 1-1 0,-9-3 1 16,15 10-1-16,-6-5 2 0,0 4 0 0,4 2 0 15,-4 2 5-15,3 2-4 0,3 1 1 0,-4 1-9 16,2 1-17-16,4 6-22 0,0-2-29 0,-3-1-38 15,5 0-47-15,1-1-54 0,-1-2-226 0,3 3-475 16,-2-3 209-16</inkml:trace>
          <inkml:trace contextRef="#ctx0" brushRef="#br0" timeOffset="13295.51">19664 578 36 0,'0'0'215'0,"0"0"-19"0,0 0-12 0,0 0-20 16,-9 8-17-16,9-8-13 0,0 0-6 0,0 0-14 16,0 0-2-16,0 0 2 0,0 0 3 0,0 0 0 0,0 0 1 15,0 0-1-15,0 0-1 0,30 6-6 16,-30-6-4-16,25 0-16 0,-10-3-3 0,2 0-5 15,5 2-10-15,-2-3-6 0,-3-2-7 0,3 1-11 0,-1-1 3 16,1 2-9-16,5-5-3 0,-7 2-5 0,4-4-3 16,-7 1-8-16,3 0-10 0,-6 1-12 0,-2-3-2 15,-1 1-6-15,-4 0-2 0,1 3-8 0,-3-3-2 16,-3 11-2-16,1-16 2 0,-1 16-1 0,-12-15 5 16,-1 9-1-16,-2 0 0 0,-3 1 4 0,-7 3 3 15,1-2-1-15,-1 4 2 0,-2 0-2 16,0 3 0-16,7 0 1 0,3 3 0 0,-3 1 1 0,7 2 3 15,-1 1 1-15,1 2 1 0,4 1-2 0,1 0 0 16,1 3 4-16,3 0-2 0,4-5 4 0,1 6 1 16,6 0-2-16,2-3 0 0,8 8 1 0,4-2 2 15,3-6-3-15,1 3 4 0,9 0-3 0,5-3 2 16,-9-3-2-16,9-1 3 0,1 0-2 0,-9-5 2 16,9-1 0-16,2 0-1 0,-10-1-2 0,-4 0 4 0,2-6-4 15,-3 0 3-15,-4-2-3 0,4-1 2 16,-7 2-2-16,-2-4 1 0,-4-2-2 0,4-1-5 15,-3 1 2-15,-3 0 0 0,2-1-3 0,-2 1 3 0,-1 2-2 16,-2-3 5-16,-1 4-2 0,-8 7-2 0,7-9 5 16,-2 2 1-16,-5 7-10 0,7-7 2 15,-7 7-2-15,0 0 4 0,0 0-4 0,0 0 6 0,0 0-4 16,0 0 3-16,0 0-1 0,0 0 1 0,0 0 1 16,18 15 2-16,-18-15 0 0,8 7 0 0,-2-5 1 15,-6-2 7-15,16 9 0 0,-4-7 6 16,0 2 2-16,-2-2 2 0,2-2 0 0,5-2 1 0,-1 4 1 15,-1-5-1-15,1 0 4 0,-2 2-4 0,-1-3-2 16,-1 2 0-16,-3-3-1 0,2-1-2 0,-4 0 1 16,0-1-1-16,-1 0-5 0,0-6-1 0,-4 4-5 15,-1-5 1-15,-1 14-2 0,-6-23-2 0,-1 15 0 16,-1-3 3-16,-3 5-3 0,-4-4-2 0,0 2 1 16,-3 1 0-16,-8 4-1 0,6 0-1 0,-3 1 0 15,-2 4-3-15,4-2 1 0,2 3 2 0,-4 0-1 16,7 7-1-16,-2-2-1 0,3 2-1 0,2 3-7 15,-1-4 0-15,4 8-2 0,1-3 1 0,3 1 3 16,3-2-2-16,0 4 0 0,3-3 0 0,4-1 7 16,-1 0-2-16,6-1 1 0,0 1 1 0,0-2 4 15,5 0-2-15,0-4 3 0,1 3 0 0,0-6 0 16,3 1 0-16,-1 0-3 0,1-1 2 0,-1 0 2 0,0-4 7 16,1 0 3-16,1 0 1 0,-2-3 7 0,0 3-2 15,3 3 3-15,-1-6-3 0,-4 3 5 0,0-1-4 16,-2-1-1-16,-1 0 2 0,-12 2-5 0,20 0 0 15,-11 2-3-15,-9-2-3 0,16 8 2 0,-13-3-3 16,-3-5-1-16,12 13 6 0,-6-1-3 0,-2 1 4 16,-1 4 3-16,-1 1 1 0,-2 3 2 0,0 4 1 15,0-1-1-15,-2 4-1 0,2 0-4 0,-1 0 3 16,-1 0-4-16,2-1 1 0,0 1-1 0,0 0 2 16,-4-3-4-16,5 1 1 0,-2-4-2 0,1 0 2 15,-2 2-6-15,-2-7-27 0,3 1-20 0,1-4-10 16,-5-1-24-16,2 3-26 0,0-3-26 0,0-3-29 15,2-1-31-15,1-9-46 0,-6 11-151 0,6-11-418 16,-5 5 185-16</inkml:trace>
        </inkml:traceGroup>
        <inkml:traceGroup>
          <inkml:annotationXML>
            <emma:emma xmlns:emma="http://www.w3.org/2003/04/emma" version="1.0">
              <emma:interpretation id="{74AE81C5-E2C8-4C5A-B575-7C4D50CCC189}" emma:medium="tactile" emma:mode="ink">
                <msink:context xmlns:msink="http://schemas.microsoft.com/ink/2010/main" type="inkWord" rotatedBoundingBox="26443,774 28043,795 28029,1863 26428,1842"/>
              </emma:interpretation>
            </emma:emma>
          </inkml:annotationXML>
          <inkml:trace contextRef="#ctx0" brushRef="#br0" timeOffset="16978.27">25422 865 67 0,'0'0'237'16,"0"0"-23"-16,0 0-26 0,17-18-16 0,-10 17-18 0,11 2-15 16,2 1-15-16,0 2-8 0,3 1-14 0,2 2-11 15,5-1-9-15,1 1-9 0,11 4-6 0,-2 0-7 16,2-1-8-16,-3 0-4 0,-11-3-7 0,12 5 0 16,-1-3-6-16,-10 2-4 0,0-6 0 0,-6 0-5 15,-1-1 1-15,-2 2 1 0,-4-1-5 0,3 1 5 16,-8-1-1-16,2-4 0 0,-1 0-2 0,-1 2 6 15,-2 0-5-15,-9-3 1 0,19 4 2 0,-13-3 3 16,-6-1-5-16,19 2 0 0,-19-2 0 0,18 1-1 16,-6-1-2-16,-12 0 2 0,17-1-1 0,-7-1-1 15,-10 2 0-15,18-4 4 0,-8 3 2 0,-10 1-1 16,14-7 4-16,-8 1-7 0,-6 6-3 0,13-11-3 16,-10 4 1-16,-3 7-4 0,3-18-2 0,0 8 0 15,-6-6-3-15,0 3-5 0,-3-2 1 0,-4-1 0 0,-2 3 0 16,-2-9-5-16,-2 6 0 0,-3-1 0 0,-4-1-1 15,4 7-1-15,-2 1 2 0,2 0-1 0,-1 3-1 16,2 1 1-16,2 1-1 0,-5 3 1 0,3 1-5 16,2-2-14-16,-1 6-14 0,1-2-19 0,5 2-17 15,2 1-15-15,9-4-27 0,-13 13-24 0,10-7-28 16,3-6-30-16,3 14-181 0,-3-14-403 0,13 11 178 16</inkml:trace>
          <inkml:trace contextRef="#ctx0" brushRef="#br0" timeOffset="16509.86">25815 394 179 0,'0'0'257'0,"0"0"-15"0,6-9-22 15,-6 9-15-15,0 0-11 0,7-9-20 0,-7 9-12 16,6-14-20-16,-6 14-12 0,8-11-11 0,-6 1-14 16,-2 10-13-16,6-13-8 0,0 5-4 0,-3-2-10 15,2-3-8-15,-2 5-5 0,0-3-8 0,-3 11-4 16,0-19-7-16,0 19 0 0,0-12-3 0,0 12-4 15,0-16 0-15,0 16-7 0,3-9-2 0,-3 9-7 16,0 0 0-16,0 0-7 0,-6-13 4 0,6 13-3 0,0 0-2 16,0 0-1-16,0 0 0 0,0 0-4 15,-30 18 0-15,24-10 0 0,-3 3 0 0,2-2 1 16,1 7 1-16,0 2-1 0,1-3 1 0,-1 12 0 0,-1-3 12 16,4 4-2-16,0 7 5 0,0-6 4 0,3 8 5 15,0-1 3-15,-6-9 0 0,6 12 3 0,0-5-4 16,0-6 6-16,0 8-3 0,0 3-2 0,0-6-3 15,0 4-1-15,0-1 5 0,-3-8-7 0,3 10-2 16,-5-5-4-16,5-6 2 0,-5 3-1 0,2-1-4 16,-2-4 2-16,2 1-5 0,-3-2-1 0,3-1 1 15,0-4-2-15,-3-4-2 0,5 3-18 0,-2 0-5 16,0-5-16-16,0 2-13 0,-3-6-16 0,6-1-14 16,-2 3-18-16,2-11-30 0,-6 17-25 0,6-17-43 15,0 10-33-15,0-10-213 0,0 0-470 0,-3 10 207 16</inkml:trace>
          <inkml:trace contextRef="#ctx0" brushRef="#br0" timeOffset="17302.85">26519 891 179 0,'0'0'197'16,"6"6"-19"-16,-6-6-14 0,3 7-17 0,-3-7-8 15,0 13-13-15,0-13-9 0,7 17-1 0,-4-10-7 16,-3-7-5-16,3 18-11 0,0-11-1 0,0 0-7 15,-3-7-7-15,7 13-9 0,-4-4-1 0,-3-9 2 16,3 8 8-16,-3-8 12 0,0 0 14 0,0 12 7 16,0-12 10-16,0 0-9 0,0 0-12 0,0 0-4 15,0 0-3-15,26-12 2 0,-19 5-8 0,-1-3-9 0,5 0 2 16,-2-1-10-16,4-1 6 0,-1 1-17 16,1-3-7-16,7 1-3 0,-1-2 2 0,0 1-14 15,4-1-6-15,1 2-12 0,-2 2-14 0,3-2-26 16,2 3-22-16,-4 1-19 0,-4 2-21 0,-3 2-33 0,7 0-30 15,-10 1-34-15,7 2-30 0,-1-2-42 0,-4 4-200 16,4-1-490-16,2-1 216 0</inkml:trace>
        </inkml:traceGroup>
        <inkml:traceGroup>
          <inkml:annotationXML>
            <emma:emma xmlns:emma="http://www.w3.org/2003/04/emma" version="1.0">
              <emma:interpretation id="{7B7E211E-EFCE-4554-93C2-068B2089A25C}" emma:medium="tactile" emma:mode="ink">
                <msink:context xmlns:msink="http://schemas.microsoft.com/ink/2010/main" type="inkWord" rotatedBoundingBox="28655,1102 30659,1129 30650,1794 28646,1766"/>
              </emma:interpretation>
            </emma:emma>
          </inkml:annotationXML>
          <inkml:trace contextRef="#ctx0" brushRef="#br0" timeOffset="17603.27">28000 627 121 0,'0'0'264'0,"0"0"-27"0,0 0-29 0,0 0-16 16,6 10-20-16,-6-10-8 0,2 15-5 0,1-8-9 15,-1 7-8-15,-1 1-14 0,-1 1-9 0,2 1-9 0,1 1-5 16,-3 5-7-16,3 3-4 0,0-3-10 15,0 5-11-15,0-1-4 0,-2 2-3 0,1-2-11 16,-1-1-2-16,2 2-5 0,0-3-3 0,0-1-8 16,-3 0-9-16,0-3-18 0,3 1-15 0,0-2-17 0,-1-3-29 15,-1-2-27-15,4-1-24 0,-2 0-44 16,0-4-34-16,1-3-229 0,-4-7-441 0,6 13 196 16</inkml:trace>
          <inkml:trace contextRef="#ctx0" brushRef="#br0" timeOffset="18438.92">27652 788 168 0,'-6'-8'266'0,"2"-5"-19"0,2 6-18 0,2 7-22 15,2-18-24-15,-2 18-11 0,10-21-24 0,-2 8-17 16,0 4-10-16,6-2-11 0,5 2-14 0,1-7-9 15,2 7-8-15,3-3-9 0,2 1-6 0,-1 3-6 16,0-2-9-16,6 3-3 0,-5-4-4 0,2 4-2 16,0 0-9-16,-1-4-2 0,-4 5-2 0,4 2-3 15,-4 1-3-15,0-3-2 0,-3 2-8 0,-5 3 7 16,2-1-2-16,0-3-2 0,-3 5-3 0,1 0-1 16,-16 0-1-16,20 1 5 0,-10 3-12 0,1-2 3 15,-5 3-3-15,3 1-4 0,-2 1 2 0,-4 4 0 16,6 0 6-16,-3 3-4 0,-2 2-3 0,-1-1 5 15,0 9-3-15,2 0 3 0,-5 2-3 0,1-1 4 16,-1-1-4-16,0 0 3 0,0 1-2 0,3 1-2 16,-1-5 4-16,4 5 0 0,0-3-5 0,-5-5 6 15,1 3 2-15,1-4-3 0,-2 1-2 0,5-5 5 16,2 2 3-16,1-2-4 0,0-2 1 0,1-1-1 16,2-2 2-16,1 1-4 0,-2-1-5 0,4-1-1 0,0-4 1 15,-6 1-1-15,7-2-1 0,-1-2-3 0,3-3-1 16,-3-2-2-16,-2 0-3 0,6-1 1 15,-2-2-3-15,-1-2 0 0,-2-1-7 0,-1 1 1 16,5-7 2-16,-5 2 4 0,1 5-3 0,-5-1 3 0,1-2 4 16,-1 2 6-16,2 0 2 0,-8 3 6 15,4 3 0-15,-7 5 3 0,8-11-3 0,-8 11-2 16,8-6 0-16,-8 6-1 0,0 0-2 0,8-8-1 16,-8 8-2-16,0 0 1 0,0 0-1 0,0 0 2 0,0 0-1 15,0 0 3-15,0 0-2 0,0 25 1 16,0-25 3-16,3 17 1 0,-2-10 0 0,7 0-1 15,-1 4 5-15,-2-4-2 0,5 4-2 0,2-4 3 16,5 3-3-16,-1-3-1 0,0 2-2 0,4-1 6 0,2 0-2 16,-2-2-2-16,8 1 2 0,-1-3 0 0,0-1-3 15,1 1 4-15,-3-2-3 0,5-2 0 0,-5-6 2 16,5 3 0-16,-1-2-2 0,-4-1 2 0,2 0-2 16,-2-5 0-16,-2 3-2 0,-9-3 1 0,9-2 6 15,-10 3 2-15,-1-1 7 0,0-3 1 0,-1 5-2 16,-4 0 5-16,-1 1-4 0,-6-1-4 0,0 9-5 15,0-14 3-15,0 14-3 0,-12-11-3 0,0 4-4 16,-3 2 4-16,-4 2-1 0,2 1 1 0,-5 2-2 16,-2 0-1-16,5 2-3 0,-7 6 3 0,7-3 0 15,6 4-2-15,-5-2-1 0,4 3 1 0,4 1 2 16,-1 0-1-16,2 3 3 0,6 0 3 0,2 1 0 16,5 3-4-16,7-3 1 0,5 3 1 0,5 0 9 15,2 1-7-15,9 4-3 0,4-6 0 0,0-2 1 16,-9-2 2-16,12-1-3 0,2 0 0 0,-9-4 2 15,6 2-11-15,-11-3-21 0,14-4-20 0,-10 0-24 16,-3 2-34-16,-4-5-36 0,4-5-55 0,-8 5-220 16,-1-6-448-16,-2-1 198 0</inkml:trace>
        </inkml:traceGroup>
      </inkml:traceGroup>
    </inkml:traceGroup>
    <inkml:traceGroup>
      <inkml:annotationXML>
        <emma:emma xmlns:emma="http://www.w3.org/2003/04/emma" version="1.0">
          <emma:interpretation id="{24A41CA7-ADD6-4199-ABF2-32E85C576D89}" emma:medium="tactile" emma:mode="ink">
            <msink:context xmlns:msink="http://schemas.microsoft.com/ink/2010/main" type="paragraph" rotatedBoundingBox="3919,1731 16253,2012 16212,3796 3878,3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BEE914-09C4-465C-9444-1F8EFACC35A9}" emma:medium="tactile" emma:mode="ink">
              <msink:context xmlns:msink="http://schemas.microsoft.com/ink/2010/main" type="line" rotatedBoundingBox="3919,1731 16253,2012 16212,3796 3878,3515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C2C78C-0B86-48AA-83E3-5AE7266062C2}" emma:medium="tactile" emma:mode="ink">
                <msink:context xmlns:msink="http://schemas.microsoft.com/ink/2010/main" type="inkWord" rotatedBoundingBox="3919,1731 9149,1850 9108,3634 3878,3515"/>
              </emma:interpretation>
            </emma:emma>
          </inkml:annotationXML>
          <inkml:trace contextRef="#ctx0" brushRef="#br0" timeOffset="19910.51">3178 1485 154 0,'0'0'235'0,"5"-7"-15"0,-5 7-22 0,10-10-6 0,-4 6-18 16,-6 4-10-16,14-11-10 0,-5 5-10 0,3-1-11 15,0 0-7-15,-2-3-7 0,2 3-8 0,0-4-8 16,1 5-9-16,-1-2-10 0,2 2-6 0,-4-5-7 16,1 4-2-16,-4-3-6 0,0 3-2 0,-1 2-10 15,0-3 1-15,0 1-7 0,-6 7-2 0,6-13-3 16,-3 7-3-16,-3 6-10 0,0 0 0 0,-1-15-6 15,1 15-6-15,0 0-9 0,-18-6 2 0,18 6-3 16,-24 0-3-16,8 1 4 0,-1 0-7 0,-1 0 3 16,-1 7-2-16,4-3-1 0,-3 4-2 0,3-1-1 15,-3-1 2-15,3 4-1 0,3 1 1 0,-2-1-1 16,3 4 2-16,2 1-4 0,0 1 5 0,0 1-1 0,2 4-1 16,4 2 1-16,-2 3-1 0,4 8 2 15,1-7 2-15,3 1-2 0,0 5 3 0,-2-4-5 0,5 9 0 16,0-12 0-16,0 11 3 0,-1-1-2 0,1-2 2 15,-3-8 0-15,0 9-1 0,-2-2 4 0,-2 1 5 16,2-7 6-16,-2 0 1 0,1 1-1 0,0-3 0 16,-2 2 2-16,1-2 0 0,-2-2 3 0,1 0-5 15,2 1 4-15,2-4-7 0,-4-1 1 0,1-4 7 16,2-1-8-16,-1 1 1 0,0-3-2 0,0-3-3 16,2-1-7-16,-2-9-13 0,4 18-13 0,-2-10-20 15,-2-8-14-15,10 12-18 0,-5-7-20 0,-5-5-32 16,14 8-17-16,-5-5-47 0,3-3-62 0,-12 0-132 15,17-3-419-15,-7-2 187 0</inkml:trace>
          <inkml:trace contextRef="#ctx0" brushRef="#br0" timeOffset="20434.07">2917 2030 142 0,'-10'-2'267'16,"10"2"-6"-16,-10-5-25 0,10 5-25 15,0 0-19-15,0 0-22 0,-9-6-15 0,9 6-17 16,0 0-14-16,0 0-12 0,0 0-10 0,0 0-13 0,34-4-8 16,-16 4-5-16,-3 0-10 0,6 0-3 0,5 3-8 15,6-3-5-15,1 0-6 0,7 1-1 0,3-1-7 16,-1 0-2-16,1-1 2 0,-3 1-12 0,4 1-2 15,-4 1-2-15,-1-2-3 0,-11 2-1 0,0-2-2 16,2 2-1-16,-1 1-2 0,-10 0-3 0,0-3 1 16,1 5-2-16,-1-5-1 0,-3 3 1 0,1 1-1 15,-2-1-3-15,-3 0-2 0,-3 1 8 0,3-3-5 16,-3 1 0-16,-9-2-2 0,16 6 1 0,-7-5 0 16,-9-1 2-16,19 6-4 0,-11-6 3 0,-8 0 2 15,15 4 7-15,-5-3 0 0,-10-1 3 0,12 0 1 0,-12 0 6 16,16-1-4-16,-16 1 1 0,18-4 0 15,-9 2 1-15,2-4-3 0,-11 6 2 0,13-8-2 16,-5 1-1-16,-8 7 2 0,10-15-1 0,-8 9 2 0,2-4-5 16,-4 10-4-16,4-15-1 0,-4 5-1 15,0 10-1-15,-5-18 0 0,2 5-2 0,-6 4-2 16,1-4 1-16,-1 3 4 0,-4 2-7 0,-1 0 0 16,-4 0-3-16,-1 0 3 0,0 5-2 0,-1-1-1 0,-7 2-1 15,4 2 1-15,3 0 2 0,4 2-2 16,-1 2-18-16,-1-3-13 0,2 5-20 0,0-4-18 15,1 5-20-15,1-2-26 0,-1 2-22 0,2 4-22 0,3 0-30 16,4-3-48-16,-2-1-143 0,5 2-411 0,0 1 182 16</inkml:trace>
          <inkml:trace contextRef="#ctx0" brushRef="#br0" timeOffset="21578.38">4167 2195 142 0,'0'0'283'0,"0"0"-13"15,5-19-14-15,-5 19-21 0,0 0-16 0,0-17-27 16,0 9-16-16,4-1-14 0,1-1-17 0,1-2-8 16,-2-1-12-16,5-3-14 0,-2 4-9 0,2-2-8 15,5-4-13-15,-4-3-7 0,4-2-9 0,-1-1-6 0,1 1-9 16,0-1 1-16,4-2-11 0,-1-5-17 0,2-6-7 15,-1-1-17-15,3 2-7 0,0-3-6 16,0 1-2-16,-3 1 1 0,0 1-7 0,-2-1 3 16,-3-2-1-16,1 4 0 0,-4 3 1 0,-4 3 3 0,-3 3 2 15,3-3 2-15,-6 3 1 0,5 2 5 0,-5 8 8 16,0-4 3-16,-3 2 4 0,1 4-1 0,-2 0 1 16,-1 0-3-16,1 4-1 0,-4-2 0 0,4 4 0 15,-5 3-1-15,9 5-2 0,-21-7 0 0,9 4-2 16,12 3-1-16,-28 3 0 0,10 1 8 0,0 4-2 15,-2-1-3-15,0 9 3 0,-3-2-2 0,4 0 3 16,-1 3 1-16,0 3-2 0,0 2 1 0,5 0 0 16,-4 7 1-16,2 4-2 0,4-8 1 0,4 3 1 15,-1 7 1-15,4 3-2 0,-2-3 2 0,5-4 0 0,3 4-2 16,3-7-5-16,2 10 5 0,1-4 1 16,1-8-1-16,2 10 0 0,2-3 0 0,0-7-1 15,3 0 1-15,-4-1-3 0,4 0 2 0,4-4 0 16,0 1-1-16,-1 0 0 0,3-3 0 0,2 2 2 15,1-4-3-15,0-3 0 0,0-1 0 0,-2-1 2 16,3-2-2-16,-1-3 0 0,3-1-3 0,-1-3 3 16,-3 1 0-16,5 0-3 0,-4-7-1 0,2 3-3 0,-1-1 2 15,1-5-1-15,-5 5-2 0,5-5-3 0,-6 0 5 16,2-5-3-16,2 3 1 0,2-3-6 0,-1-6-6 16,-2 3-6-16,1-5-4 0,-4-3-6 0,11-3-4 15,-9 1-6-15,3-4-1 0,4-1-9 0,-1-2-1 16,-8-4-2-16,1 1 2 0,-4-3 4 0,0 4 0 15,-5-3 5-15,-4-2 2 0,4 3 3 0,-5 8 4 16,-3-1 2-16,-3 4 4 0,4-2 1 0,-4-1 7 16,-4 3 2-16,1-1 6 0,-3 2 12 0,-6 0 6 15,6 3 4-15,-5 3 10 0,2 2 0 0,-4 2 4 16,-3-5 2-16,5 7-1 0,-5 2 1 0,-1 1-5 16,2 4 4-16,-4 0 2 0,3 1-3 0,-2 3 1 15,-9 0 0-15,7 4 0 0,-3 3-1 0,-1 3 6 16,-2 3-3-16,1 3 0 0,-2 1 1 0,-4 8-1 15,3 5-4-15,1-1 3 0,0 7-5 0,6 1 2 16,-3 4-2-16,5-2-2 0,5 3 0 0,-1-1-3 16,8 1-3-16,-4-3 3 0,11 3-2 0,-2 0 0 15,4-4-2-15,6-3 0 0,1-1 3 0,4-1-4 0,-4-8-1 16,8-2 3-16,-1-2-7 0,3 0-6 0,1-3-4 16,4-4 1-16,1 0 0 0,-1-1-1 15,4-3-2-15,-1-1 3 0,1-7-2 0,-1 3 2 0,2-4 2 16,9-2 0-16,-11 0-2 0,2-3 0 0,-1-2 2 15,2-1 4-15,-8-4-3 0,5 1-4 0,-2 0 3 16,-5-3 3-16,-1 3 1 0,-3 2-1 0,-4 1 0 16,5-2 4-16,-4 3 6 0,-5 2 2 0,1-1 4 15,-9 5-5-15,10-8 0 0,-10 8-2 0,9-4-4 16,-9 4 1-16,0 0-3 0,0 0-1 0,0 0-1 16,0 0 1-16,16 8-2 0,-16-8 2 0,0 13-1 15,0-13 0-15,3 17 0 0,-3-10 4 0,3 4-4 16,-1-1 4-16,-2-10-2 0,6 14 1 0,-3-7 0 15,3-1 2-15,-2 1-4 0,4-2 2 0,2 1 0 16,1-2 1-16,-2-3-2 0,4 1 1 0,-1-2 1 16,3 0 0-16,3 0-3 0,-2-3-1 0,-2-1 5 15,2-2-1-15,-4 1-1 0,1-2 2 0,1 1-4 0,-8-1 0 16,1-3 1-16,-1-2 0 0,0-1-3 0,-3-1 6 16,-4 2-5-16,-1-3 0 0,-4 1 0 0,-1 1 2 15,-2 1 1-15,-6 2 1 0,3-4-2 16,-3 7-1-16,-4-1-2 0,-1 1 0 0,4 0 0 0,-4 3 0 15,1 1 0-15,0 3-8 0,-1 0-15 0,4 0-12 16,-1 1-21-16,6 1-27 0,-3 3-22 16,1 2-28-16,5-1-32 0,8-6-33 0,-9 13-188 0,6-8-418 15,3-5 185-15</inkml:trace>
          <inkml:trace contextRef="#ctx0" brushRef="#br0" timeOffset="22301.36">5660 1999 324 0,'0'0'329'0,"0"0"-14"0,9-2-11 0,-9 2-24 15,0 0-23-15,0 0-28 0,8-5-21 0,-8 5-27 16,0 0-15-16,0 0-22 0,0 0-16 0,0 0-12 16,0 0-11-16,8 13-14 0,-8-13-7 0,6 12-6 0,-3-6-6 15,-3-6-14-15,8 17-1 0,-8-9-5 16,0-8-5-16,9 17-7 0,-5-10-3 0,5 3-1 15,-6-3-4-15,3 0-1 0,2-2-9 0,-8-5-2 0,13 9-3 16,-4-6-2-16,1 0-8 0,2-3 2 0,-12 0-4 16,21 0 3-16,-6-3-2 0,2-3 1 15,-1 1-2-15,-3-1-2 0,2-5 2 0,-1 4-5 16,-1-6 4-16,4 2-3 0,-4-2-1 0,2 1 1 0,-5-1-1 16,4-1-2-16,-2 0 4 0,-2 1-3 0,-4 1 2 15,2-1 6-15,-2 6 8 0,-1-1 0 16,-2 1 3-16,-3 7 3 0,11-13-9 0,-11 13 1 0,3-9-3 15,-3 9-10-15,0 0 3 0,0 0 1 0,0 0 2 16,0 0-1-16,0 0-2 0,0 0 1 0,0 0-1 16,0 0-2-16,0 0 3 0,-19 29-5 0,16-19 3 15,3-10-4-15,-8 18 5 0,8-10-6 0,-3 3 4 16,3 1-1-16,0-12-4 0,3 22-4 0,-3-12 0 16,3-2 2-16,2 2-5 0,-2-2 2 0,5 1 1 15,6 1-5-15,-5-5-3 0,6 2 4 0,0-5-3 16,1 3 2-16,0-2 2 0,1-3 0 0,2 0 5 15,-2-2 0-15,2 1 1 0,0-4 1 0,-2-1 2 16,-1-1-2-16,10-5 9 0,-13 4 1 0,2-4 8 0,1 0 0 16,-5 0 0-16,1-5 3 0,1 4-4 0,-5-1-1 15,-2-2-1-15,3 1 5 0,1 2-2 16,-4-1-12-16,-2 1-6 0,2 2-7 0,-3 1-8 0,3 3-12 16,-1-4-12-16,-5 11-13 0,9-9-12 0,-9 9-7 15,13-8-4-15,-4 7-2 0,-9 1 1 16,14 0 1-16,-14 0 2 0,16 1 5 0,-16-1 8 0,16 8 5 15,-7-5 4-15,-9-3 7 0,17 6 2 0,-11 1 9 16,1-1 0-16,-1 2 3 0,-6-8 9 0,11 10 14 16,-9-2 6-16,4 0 9 0,-1 1 8 0,-2 1 4 15,0-3 10-15,3 4 8 0,-3-2-1 0,0 2 5 16,0-2-2-16,4 4 9 0,-4-2-8 0,-3 0 0 16,3 0-7-16,0-2 2 0,0 2-7 0,-1-1-2 15,4-2 1-15,-6 3 1 0,0-11-8 0,3 15 0 16,0-7-17-16,-3-8-19 0,3 14-29 0,-3-14-30 15,4 13-32-15,-4-13-43 0,0 0-35 0,6 7-56 16,-6-7-177-16,0 0-454 0,0 0 201 0</inkml:trace>
          <inkml:trace contextRef="#ctx0" brushRef="#br0" timeOffset="22502.57">6691 1608 181 0,'-3'-11'325'0,"3"11"-29"0,-5-14-25 16,5 14-28-16,-3-11-26 0,3 11-30 0,0 0-37 15,0 0-35-15,0 0-24 0,0 0-28 16,0 0-32-16,0 0-32 0,0 0-28 0,0 0-32 0,0 0-31 16,0 0-34-16,11 42-52 0,-8-31-103 0,0-2-304 15,3 1 135-15</inkml:trace>
          <inkml:trace contextRef="#ctx0" brushRef="#br0" timeOffset="23360.57">6832 1887 2 0,'0'0'234'16,"3"12"-10"-16,-3-12-14 0,0 15-12 0,2-5-4 16,-1-2-13-16,-1-8-19 0,5 18-9 0,-2-8-9 15,0 1-11-15,-3-1-12 0,6 3-9 0,-6-4-10 16,0-9-10-16,4 18-9 0,-1-10-7 0,3 3-8 0,-6-4-6 15,6 0-7-15,-6-7 1 0,8 11-9 16,-5-5 2-16,-3-6-9 0,10 11-4 0,-10-11-3 16,9 3-2-16,-9-3-5 0,13 4-5 0,-13-4-10 15,20-6-3-15,-20 6-6 0,22-11-6 0,-8 4-9 0,0-4 4 16,-3 2 0-16,2-2-1 0,-1-4 0 0,2 5-2 16,-1-4 5-16,-1 0 1 0,1 3 1 0,1-3-1 15,-4 3 8-15,-1 1 1 0,2 3 3 0,-5 0 7 16,3 1-1-16,-9 6-1 0,3-11-3 0,-3 11-2 15,10-6-2-15,-10 6-4 0,0 0 2 0,0 0 0 16,0 0-1-16,0 0-3 0,0 0 1 0,13 17 1 16,-13-17 0-16,3 17 0 0,-3-8 0 0,0 0 0 15,3 4 1-15,0-1 4 0,-3 1-3 0,6 2 4 16,-4-5-3-16,4 5 2 0,0-3-2 0,-2-1 0 16,2-2-11-16,3 2-4 0,5-3-13 0,-8-2-7 15,7 0-14-15,-3-1-8 0,2-1-9 0,2-2-7 16,2 2 5-16,-2-4-5 0,5-3-6 0,-1 1 5 15,-2 1 5-15,-2-6 7 0,2-1 5 0,1 1 5 16,-1 0 2-16,6-6 9 0,-5 2 7 0,-4 0 1 16,5 1 12-16,-5 0 14 0,1 0 9 0,-2 2 8 15,-5 2 8-15,-1 2 5 0,-6 4 5 0,14-7-7 16,-14 7-3-16,9-6-4 0,-9 6-1 0,0 0-4 16,0 0 2-16,0 0-5 0,0 0 1 0,0 0 1 15,13 10 0-15,-13-10 1 0,7 9-2 0,-7-9 3 0,6 9 2 16,0-6-2-16,2 4 4 0,-8-7-3 0,22 10 1 15,-8-4-2-15,4-1 0 0,1 2 0 0,5 0-1 16,-2-3-2-16,-2 2-2 0,9-3 1 0,-3 1-3 16,2-4 2-16,-1 5-2 0,3-5-4 0,-5-3 0 15,0 1-7-15,1-3 1 0,-5 3-5 0,-2-2 0 16,0-5-2-16,-4 1-3 0,-1 0-2 0,-4-2-4 16,2 0-1-16,-7 0 7 0,1 3-3 0,-6-3 6 15,0 10-2-15,0-16 1 0,0 16-1 0,-20-16 5 16,4 9-4-16,-1 3 6 0,-5-3-4 0,-3 4 1 15,1-2 3-15,-5 3-2 0,4 2 2 0,-5 3 5 0,5 0-8 16,1-2 4-16,-4 5-1 0,5 2 1 16,4-1-1-16,9 0 1 0,-7 6-4 0,5-4 3 15,5 6 2-15,1 0 3 0,0 2-5 0,1 5 0 0,5 2 3 16,5 4 1-16,4-1 5 0,7 10-1 16,-2-3 3-16,8 7 4 0,0-5 5 0,4 6 1 15,4-3 4-15,-5 2 6 0,5 0-9 0,1-1 2 0,-4 4 2 16,-2 0-3-16,2 3-2 0,-5-2-1 0,-2-2-1 15,-4 1 0-15,-2-7-4 0,-5 3 0 0,4-4-1 16,-13-1 2-16,3-5 1 0,-6-6-1 0,-1 1-1 16,-8-5 4-16,-5-2-1 0,-8-3-2 0,-2-5-2 15,-9 1-12-15,-9-3-17 0,4-4-23 0,-3-4-34 16,-3-4-43-16,1 0-53 0,-7-7-159 0,-3-3-359 16,-13-8 160-16</inkml:trace>
        </inkml:traceGroup>
        <inkml:traceGroup>
          <inkml:annotationXML>
            <emma:emma xmlns:emma="http://www.w3.org/2003/04/emma" version="1.0">
              <emma:interpretation id="{815D8EC4-F3C0-443E-B539-D2890757F59F}" emma:medium="tactile" emma:mode="ink">
                <msink:context xmlns:msink="http://schemas.microsoft.com/ink/2010/main" type="inkWord" rotatedBoundingBox="10146,1942 16251,2081 16214,3713 10109,3574"/>
              </emma:interpretation>
            </emma:emma>
          </inkml:annotationXML>
          <inkml:trace contextRef="#ctx0" brushRef="#br0" timeOffset="25585.9">9166 2037 99 0,'0'0'284'0,"0"0"-10"0,0 0-20 16,0 0-18-16,-16-14-19 0,16 14-26 0,0 0-12 15,-16 0-21-15,16 0-15 0,0 0-17 16,0 0-12-16,0 0-16 0,-14 6-5 0,14-6-7 0,0 0-7 16,0 0-11-16,-1 15-7 0,1-15-5 0,0 0-3 15,9 14-5-15,-9-14-4 0,16 7-4 0,-1-2-1 16,0 0-7-16,4-2-2 0,1-2-2 0,5 2-2 16,0-2-4-16,-1-2 1 0,3 1-6 0,-3-3-9 15,-2 0-5-15,-2-2-3 0,-2-1-4 0,-1 1-1 16,-3-1-6-16,-1-4-8 0,-4 0-7 0,5-1-2 15,-7 0-1-15,-1-2 1 0,-4 4 1 0,-2 9-4 16,-2-19 6-16,2 19 5 0,-13-21-3 0,-1 11 4 16,1 2 1-16,-5 1 5 0,1 0-3 0,0 3 6 15,-12 0-1-15,7 3 8 0,-2 1 3 0,5 1 0 16,-2 0 3-16,1 5-3 0,2 1-5 0,4 4 6 16,0-1-2-16,-2-2-1 0,4 5 3 0,1-2-3 15,2 4 6-15,2-1-1 0,4 1 1 0,3 0-2 16,3 1 0-16,-3-3-3 0,7 1 3 0,-1 0-2 15,5-1-3-15,-2-2-4 0,6-1-2 0,0-2 0 0,-1-1-7 16,3-2-7-16,2 0 9 0,1-5 2 0,-4 3-1 16,9-6 2-16,-4 2-2 0,-1-3 0 0,-2 1 5 15,1-4 2-15,3-6 1 0,-7 5 1 0,8-2-1 16,-2-5 3-16,-7 3-2 0,4-2 1 0,-1-4 0 16,-7 5 5-16,4-2-2 0,-5 1-2 0,2 3 0 15,-2-4 7-15,3 2 3 0,-4 0 10 0,-2 5-2 0,0 2 3 16,-6 6-2-16,7-14-2 0,-7 14-9 15,5-7-2-15,-5 7 0 0,0 0-1 0,0 0 1 16,0 0 2-16,0 0-8 0,0 0 8 0,0 0-5 0,0 0 4 16,-6 35-1-16,4-24-5 0,-2 2-2 0,4-13 5 15,4 26-1-15,-4-8 4 0,5-2-5 16,-1-1 5-16,2 0-3 0,6 0 5 0,-4-4-2 0,5 2 1 16,2-3 0-16,0 1 3 0,10-3-1 0,-3 1 0 15,-2-6-2-15,8 1-1 0,-1 0 1 0,3-4 0 16,10-3-3-16,-13-1 5 0,3-2-4 0,-2 1 1 15,3-5 0-15,-2 3 1 0,8-10-3 0,2-1 4 16,-2 0-6-16,0-2 2 0,-1-4-3 0,2 0-8 16,-3 0-6-16,3-3-3 0,0-3-9 0,-2-1 0 15,-3-1-8-15,6-2-4 0,-8 0-2 0,2-2 4 16,-6-1 2-16,-5 0 4 0,-1 5 1 0,-5 0 7 16,-8 6-1-16,-1 1 6 0,-4 4 3 0,0-3 9 0,-6 6-2 15,-1 2-1-15,-2 0 2 0,-2 1 5 0,-5 3 0 16,-5 1 3-16,3 1 4 0,-4 2-5 15,-5 2 2-15,-1 4 0 0,4 1-6 0,-6 1 7 0,4 3-2 16,-2 2-1-16,0 3-4 0,4 3 7 0,0 7-2 16,2-1-1-16,-1 1 3 0,1 3 1 15,1 9-4-15,3 3 4 0,3 4-1 0,5-1 1 0,1 2 2 16,3-1 2-16,6 2-2 0,3-3-2 0,1 2 0 16,7 1-2-16,-1-4-1 0,5-1-2 0,1 1-7 15,-1-6-4-15,2-5-10 0,-3 0-1 0,3-1-14 16,1-4 17-16,-2-5-3 0,3-1-1 0,1 2 3 15,2-8 3-15,-2 2 6 0,0-1-4 0,3-4 3 16,-8-1 3-16,1-3 0 0,0 0 0 0,2-4 5 16,-1 2-1-16,-1-2 0 0,2 0 2 0,-3 3 1 15,-5-2 3-15,5 1 3 0,-4-2-10 0,-4 3 16 16,-10 1 0-16,18-5-2 0,-18 5 7 0,12-1-4 0,-12 1 0 16,13-4 1-16,-13 4-4 0,0 0 0 0,14 0 0 15,-14 0 0-15,0 0-3 0,15 4 5 0,-15-4 1 16,16 0-2-16,-16 0 2 0,10 2-5 0,-10-2-1 15,20 2 2-15,-7-2 5 0,-1 0-4 16,6-2 5-16,-3 2 1 0,1-1-3 0,4-4 5 16,-1 2-1-16,-1-5 0 0,0-1 4 0,4-2 1 0,1 0-1 15,-7 2 0-15,5-6 5 0,-9 5 4 0,1-7-2 16,1 0 2-16,-7 2-3 0,-1 1-2 0,0 1-1 16,-6-2-3-16,-3 1-1 0,0 0-3 0,-9 4 0 15,-1-1-4-15,-8-2 1 0,3 8-4 0,-1-1 1 16,-8 3-1-16,3 2 1 0,-4 2-2 0,1 2-6 15,3 1 1-15,-1 2-1 0,7 1 1 0,1-1-4 16,4 2 1-16,-4 2-7 0,4 1-7 0,4-2-4 16,-1 6 0-16,2-3-3 0,2 3-7 0,3-6 1 15,3 5-9-15,0 2 7 0,2 0 1 0,4-1-4 16,0 1-1-16,3-1 0 0,4 4 3 0,3-2 9 0,2 1-4 16,6 0 1-16,-4-2 8 0,2-1 1 15,3 1-2-15,2 0 4 0,6 4 1 0,0-2 1 16,-6 0 0-16,5 1 0 0,-6-1 6 0,-1-3 1 0,-2 2 0 15,0 0 0-15,-2 2 8 0,2-1-5 0,-4 2 4 16,-1 4-1-16,-2-3 0 0,4 2-1 0,-7 10 3 16,-1-9 2-16,-3 10-4 0,0 3 3 0,-5 1 0 15,-1-11 2-15,-1 12-3 0,-1-5-1 0,-2 3-1 16,-1-10 1-16,-2 4 0 0,2-5 2 0,-4 0 1 16,1-1-4-16,-4-1 1 0,-2-3 1 0,-1 0-3 15,2-8 3-15,-4 2 0 0,-10-4-2 0,8-1 1 16,-3-6-1-16,-8-2 3 0,-3-2-1 0,2-2 0 15,-4-1 0-15,-3-6 0 0,-4-1 0 0,10-2-3 16,-8-5-2-16,10 3 3 0,-4-8-1 0,1 0 0 16,9 2 5-16,5-1 4 0,5 1 0 0,0-2-5 15,5-1 2-15,4 4-3 0,5-10 3 0,3 4-4 16,4-3-9-16,8-5-13 0,8 2-8 0,4-2-18 0,4 0-17 16,6 0-9-16,5 4-12 0,14-9-2 0,-12 10-2 15,-3 1 4-15,6 2 16 0,-4 1 5 0,-3 2 3 16,3 0 18-16,-2 3 18 0,-6 1 22 0,-3 1 10 15,-1 1 19-15,-12 4 17 0,4 1 17 16,-5-1 14-16,-5 1 11 0,-1 3 6 0,-3-3 3 16,-3 5 9-16,-2 1 3 0,2 0 0 0,-9 5 0 0,9-10-12 15,-3 5-9-15,-6 5-6 0,0 0-11 0,9-8-9 16,-9 8-9-16,0 0-3 0,0 0-7 16,0 0-6-16,0 0-5 0,0 0 5 0,16 12-2 0,-16-12-2 15,8 11-5-15,-5-5 1 0,3 1 0 0,-6-7-5 16,10 10-1-16,-2-2-3 0,-1-4-1 0,5 2-2 15,-4 0-1-15,1-1 0 0,3-5-1 0,1 5-2 16,-1-4 1-16,0-1-1 0,-12 0-2 0,22-3 1 16,-11 0 0-16,-1 3-4 0,3-7 3 0,-5 0-2 15,4-3 1-15,-2-1 0 0,-1 4-2 0,-3-3 8 16,2-4-6-16,-4 2-4 0,-1-4 2 0,0 0-3 16,-6 1-3-16,-4-8-1 0,-2 3 0 0,-3 1 5 15,-6 0-7-15,-1 2-1 0,-5-1-1 0,-8-1 3 16,5 4 1-16,-1 4-1 0,-2 3-4 0,5-2 2 0,1 5-14 15,-1 2-7-15,5 3-12 0,5 0-11 0,-1 1-11 16,7 1-16-16,9-2-13 0,-18 8-15 0,11-1-12 16,7-7-19-16,-2 14-21 0,2-14-28 0,9 18-39 15,2-8-174-15,1-3-429 0,2 0 190 0</inkml:trace>
          <inkml:trace contextRef="#ctx0" brushRef="#br0" timeOffset="26088.05">12112 2019 141 0,'0'0'225'0,"0"0"-26"15,0 0-21-15,0 0-20 0,0 0-16 0,16 9-12 16,-16-9-11-16,3 8-7 0,-3-8-11 0,6 16-3 16,-4-7-9-16,2 6-3 0,-1-1-7 0,2-1-4 15,1 1-9-15,0 1 1 0,0-2-2 0,-4 1-5 16,3 1-4-16,1-2-3 0,-3 1-4 0,4-4-4 15,-2 0 0-15,-1-3-1 0,-1 2 2 0,-3-9 6 0,8 9 9 16,-8-9 9-16,6 7 15 0,-6-7-8 0,0 0-3 16,12 4-8-16,-12-4 0 0,0 0 2 15,12-13-5-15,-12 13-4 0,10-16-9 0,-1 3 3 0,-2 4-7 16,4-3-5-16,1-9-7 0,-5 6-7 0,10-3-2 16,-7 3 0-16,4 0-4 0,3-4-7 0,3 4-10 15,-1-1-8-15,-4 4 0 0,3 4 1 16,-2-2-6-16,2 3 1 0,-4 5-7 0,4-2-2 0,-3 0 2 15,-4 3 0-15,4 1 4 0,-15 0-1 0,21 4 1 16,-9-3-2-16,-3 5 2 0,5 0 2 0,-4-1 0 16,-1 2-2-16,1-1 5 0,-1 5 1 0,2-2 5 15,-5 0 4-15,-2-2 1 0,7 3 9 0,-5-1 4 16,1 3 3-16,1-1 1 0,-2-1 1 0,-1-1 0 16,-2-1 0-16,2 2-5 0,-1-3 1 0,4 6-1 15,-5-5-5-15,0 0 0 0,-3-8 0 0,9 15-1 16,-8-8-4-16,4-1 5 0,-5-6-15 0,6 11-16 15,-6-11-20-15,6 9-20 0,-6-9-25 0,3 7-30 16,-3-7-27-16,0 0-43 0,0 0-65 0,0 0-222 16,0 0-509-16,0 0 225 0</inkml:trace>
          <inkml:trace contextRef="#ctx0" brushRef="#br0" timeOffset="26237.59">12655 1675 233 0,'0'0'232'0,"1"-16"-27"0,-1 16-18 0,8-14-22 15,-8 14-27-15,13-6-34 0,-4 1-37 0,-9 5-30 16,19 0-39-16,-4-1-43 0,2 0-45 0,1 3-116 16,0-2-222-16,-2 3 99 0</inkml:trace>
          <inkml:trace contextRef="#ctx0" brushRef="#br0" timeOffset="27135.04">12901 2047 113 0,'0'0'240'0,"7"-13"-16"15,1 7-22-15,5-1-16 0,1-1-17 0,5 4-17 16,-1-3-13-16,4-3-12 0,4-1-16 0,-1 1-9 15,2-1-13-15,-2 1-7 0,3-5-10 0,-2 4-8 16,1-3-8-16,7-5-15 0,-10 1-6 0,6-4-9 16,-8 7-7-16,0-4-4 0,-2 2 3 0,-2-4-6 15,-3 0 0-15,-1 1-3 0,3 0 1 0,-10 3 4 16,2-3 2-16,-1-4 5 0,-1 4 1 0,-1 4 3 16,-1-1 10-16,-2 1 4 0,0 0 2 0,0 1 5 0,-3 0 0 15,3 6 5-15,-3 9 2 0,0-18 0 0,0 18-2 16,1-13 0-16,-1 13-5 0,0-11-8 0,0 11-6 15,0 0-3-15,-4-13-6 0,4 13-2 0,0 0-2 16,0 0-4-16,0 0-2 0,0 0 1 0,0 0-2 16,-8 36-3-16,2-23 4 0,5 5-6 0,-1 3 1 15,-2 3 2-15,4-1-1 0,0 3-1 0,-2-1 2 16,4 1 0-16,-2 2-2 0,0-3 1 0,4 1-1 16,-2 0 1-16,2 0-2 0,-1-2 1 0,5-1-2 15,-5 0 1-15,-2-8 1 0,2 1-2 0,0 1 1 16,3-6-3-16,-3 5 3 0,0-8 0 0,0 3-1 15,1-4-1-15,2-1 2 0,-6-6-2 0,9 12 1 16,-3-9 3-16,-6-3-3 0,15 8 1 0,-4-8-10 16,-11 0-4-16,24 0-8 0,-7-4-7 0,-2-1-6 15,3-1-1-15,2-5-1 0,-5 2 1 0,4 2 1 0,-4-2 5 16,1-1 2-16,-5-2 4 0,2 4 3 16,-1-2 13-16,-2 4 9 0,-1 0 15 0,-3 2 7 15,2-1 1-15,-8 5-2 0,12-10-1 0,-12 10-10 0,6-2-5 16,-6 2 1-16,0 0-2 0,0 0 1 0,15 9 3 15,-15-9-5-15,6 16-1 0,-5-6 0 16,2 1-2-16,0 1 3 0,3 4-3 0,-1-2 0 0,-4 3-3 16,5 0 6-16,-3-2-6 0,1 2 3 0,-1-3 2 15,3 0 1-15,-3 0-5 0,5 0-6 0,-2-1-14 16,-3-6-21-16,0 3-16 0,-3-10-21 0,9 15-24 16,-8-8-19-16,-1-7-27 0,11 8-29 0,-11-8-31 15,10 2-35-15,-10-2-154 0,0 0-423 0,22-7 188 16</inkml:trace>
          <inkml:trace contextRef="#ctx0" brushRef="#br0" timeOffset="26503.51">13038 1557 224 0,'-3'7'220'15,"3"-7"-10"-15,0 23-9 0,0-8-4 0,0 2-10 16,4 7-10-16,2 0-14 0,0 1-12 0,0 1-12 0,3 3-9 15,0 6-7-15,3 1-8 0,0-1-12 16,-4-8-8-16,4 7-11 0,-4 0-7 0,0-7-9 16,1-3-7-16,-2 11-7 0,-1-10 0 0,0 1-8 0,-1-2-3 15,-1-1-6-15,-2-7-4 0,2 0-19 0,-2 0-19 16,-1-1-23-16,4 0-20 0,-4-4-24 16,-1-3-22-16,0-8-28 0,5 17-34 0,-2-11-48 0,-3-6-176 15,0 0-411-15,0 0 182 0</inkml:trace>
          <inkml:trace contextRef="#ctx0" brushRef="#br0" timeOffset="27702.01">14109 1953 196 0,'0'0'189'0,"7"-3"-9"16,-7 3-13-16,0 0-10 0,0 0-13 15,0 0-8-15,0 0-5 0,5 27-8 0,-4-16 0 16,2-1-8-16,-1-2-8 0,-1 7-5 0,4-2-7 0,-4-2-3 15,4 2-5-15,-2-1-6 0,1 1-5 16,-2-3-6-16,2-1-3 0,-4-9-8 0,5 15-2 0,-1-7-2 16,0-1-6-16,-4-7-4 0,9 10-4 0,-4-5-3 15,-5-5-5-15,9 8-3 0,-9-8 0 0,15 1-2 16,-15-1-4-16,16-1-3 0,-16 1-9 0,17-7-4 16,-8 3-7-16,4-3-7 0,-4-3-7 15,4-1-7-15,-1 1-4 0,2-3 0 0,-2-1 2 0,-2 0 0 16,3-3-1-16,-1 3 5 0,0 1 2 0,-3-2-2 15,3 4 5-15,-3-2 6 0,2 3 4 0,-5 2 9 16,0 0 7-16,-1 2 3 0,-5 6-1 0,9-11-4 16,-9 11 1-16,6-9-8 0,-6 9-3 0,0 0 2 15,0 0 2-15,0 0-5 0,0 0 2 0,0 0-1 16,0 0 4-16,0 0 1 0,0 33-3 0,0-33 3 0,-1 19 3 16,2-7-1-16,-1-1-1 0,0 3 0 0,2 1 1 15,-1-4-2-15,-1-11 3 0,5 20 3 16,-4-13-4-16,2 0 0 0,-3-7 2 0,8 14-2 0,-5-6-1 15,3-2-1-15,-6-6 0 0,13 9-1 16,-5-5 5-16,-8-4-4 0,19 1-2 0,-7-1 1 16,-12 0 5-16,31-7-6 0,-16 3-3 0,3-3 1 0,-2 0-5 15,8-4-5-15,-1 1 4 0,2-4-15 0,0 0 0 16,11-4-1-16,1 2-2 0,-8 5 6 0,-1-1-1 16,2 1 4-16,-3 4 4 0,-2-1 1 0,-5 4 6 15,-3 0 8-15,1 1 2 0,2 0 7 0,-2 6 1 16,-2-1-4-16,-1 0 4 0,-2 7-1 0,4-1 1 15,-4 0-3-15,1 5-1 0,-1 1 0 0,2 3-2 16,1 4-2-16,-2 2-6 0,1-2-31 0,-2 5-43 16,-4-1-39-16,3-3-68 0,0 3-259 0,-5-1-474 15,1-1 210-15</inkml:trace>
        </inkml:traceGroup>
      </inkml:traceGroup>
    </inkml:traceGroup>
    <inkml:traceGroup>
      <inkml:annotationXML>
        <emma:emma xmlns:emma="http://www.w3.org/2003/04/emma" version="1.0">
          <emma:interpretation id="{52CB5D9A-1B3D-4204-8CED-350CD1399D3E}" emma:medium="tactile" emma:mode="ink">
            <msink:context xmlns:msink="http://schemas.microsoft.com/ink/2010/main" type="paragraph" rotatedBoundingBox="1018,4793 10892,4350 10966,5991 1091,6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A66D64-CB81-4499-BD13-8682563E03BA}" emma:medium="tactile" emma:mode="ink">
              <msink:context xmlns:msink="http://schemas.microsoft.com/ink/2010/main" type="line" rotatedBoundingBox="1018,4793 10892,4350 10966,5991 1091,6434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C28794-09FB-4AE1-9326-7F732D6DB004}" emma:medium="tactile" emma:mode="ink">
                <msink:context xmlns:msink="http://schemas.microsoft.com/ink/2010/main" type="inkWord" rotatedBoundingBox="1018,4793 6064,4567 6137,6208 1091,6434"/>
              </emma:interpretation>
            </emma:emma>
          </inkml:annotationXML>
          <inkml:trace contextRef="#ctx0" brushRef="#br0" timeOffset="31900.59">297 4420 95 0,'0'0'121'16,"0"0"-2"-16,0 0-5 0,0 0-9 0,0 0-1 15,6-7-5-15,-6 7-13 0,0 0-9 0,0 0-6 16,0 0-7-16,0 0-4 0,0 0 0 0,0 0 13 15,0 0 10-15,0 0 2 0,0 0-1 0,0 0 4 16,-15 32 2-16,9-21-3 0,-3 2 0 0,-1 1-6 16,-2 1 0-16,1 2-3 0,-2 3 0 0,1 2-10 0,0-2-3 15,-3-2-4-15,5 0-3 0,-1 2-2 0,-1 1 0 16,2-7-7-16,3 3-3 0,-2 0-2 0,-2-5-2 16,4 6-6-16,-2-5 0 0,4 2-3 0,-2-1 1 15,1 1-5-15,0-3-2 0,0 2-1 0,1-4-2 16,2 4-3-16,0-6-3 0,0 2 1 0,3-10 1 15,-3 17-3-15,3-17-5 0,-5 14 1 0,3-7-1 16,2-7-4-16,-6 13 0 0,6-13 2 0,-3 9-3 16,3-9-3-16,0 0 4 0,0 0-1 0,0 0 0 15,-1 13-2-15,1-13 2 0,0 0-1 0,0 0-2 16,0 0 1-16,0 0 1 0,0 0 2 0,0 0 0 16,0 0-7-16,0 0 6 0,0 0 1 0,0 0-2 0,0 0 0 15,0 0-2-15,0 0 1 0,0 0-1 16,0 0 0-16,0 0 0 0,0 0-2 0,0 0 1 15,0 0-2-15,0 0 5 0,0 0-5 0,0 0 2 0,0 0-5 16,0 0 5-16,0 0-3 0,12-36 3 0,-12 36-3 16,4-12 0-16,-1 4 0 0,3-2 2 0,-2 3-1 15,5-6-2-15,-3 4 0 0,0-1 2 0,3 0-2 16,-3-4 0-16,2 2-6 0,-1-1 5 0,2-1 1 16,-1 1 1-16,0-4-4 0,3 3 6 0,-4-2-5 15,2 0 1-15,-1 2-3 0,1-2 1 0,-2 4 1 0,1-3 1 16,-2 2-1-16,1 0 3 0,1-2 0 15,-3 4-1-15,3-3 0 0,-4 3 1 0,2 0-1 16,-1 2-1-16,1-1 0 0,-2 3 1 0,2-3 1 16,-3 2-1-16,-3 8 3 0,6-17 2 0,-1 6-1 15,-2 4 4-15,1-3 0 0,-4 10 1 0,8-16-1 0,-4 7-1 16,-4 9-2-16,6-13 1 0,-3 6-1 0,-3 7 4 16,4-11-2-16,-4 11 2 0,8-11 0 15,-8 11-5-15,1-7 2 0,-1 7 1 0,6-6-2 0,-6 6-2 16,0 0 1-16,0 0 0 0,0 0-1 0,0 0-1 15,9-7-2-15,-9 7 2 0,0 0-3 0,0 0 1 16,0 0 4-16,18 13 0 0,-12-6 2 0,0 4 2 16,0-1 3-16,3 1-2 0,2 6 4 0,-4-3 5 15,3 6-1-15,2-5 7 0,0 7-8 0,0-7 4 16,-1 6-3-16,2-2 3 0,-1-2-4 0,1 0 1 0,-1 1-3 16,0-5-4-16,2 7 1 0,-5-9 1 0,1 5-2 15,-1-1-4-15,-1 0 4 0,2-3-1 16,-3 3-2-16,1-3-2 0,-2 2-1 0,0-6 4 0,0 5 0 15,-2 0-3-15,2-1-2 0,0-2 2 0,-1-3 1 16,-4 3-2-16,4-3 0 0,-2 2 1 16,-3-9-2-16,6 16 3 0,-5-10-3 0,-1-6 2 0,6 11 0 15,-6-11 0-15,6 9-2 0,-6-9 3 0,7 8-3 16,-7-8 4-16,6 7-8 0,-6-7-3 0,5 7-10 16,-5-7-18-16,0 0-16 0,9 8-16 0,-9-8-17 15,0 0-22-15,7 4-29 0,-7-4-31 0,0 0-35 16,0 0-76-16,0 0-156 0,0 0-464 0,11-21 205 15</inkml:trace>
          <inkml:trace contextRef="#ctx0" brushRef="#br0" timeOffset="32227.77">121 4661 37 0,'0'0'213'0,"0"0"-10"0,0 0-14 0,0 0-19 16,0 0-20-16,0 0-13 0,0 0-9 0,0 0-10 16,0 0-2-16,0 0-3 0,0 0 8 0,0 0 2 15,0 0 4-15,0 0-5 0,0 0-10 0,0 0 1 16,34 7-6-16,-34-7-8 0,23-1-10 0,-5 1-7 15,-3-2-10-15,5-2-8 0,0 4-6 0,2-3-4 16,5 3-6-16,0-2-5 0,1 2-10 0,-1-1-17 16,-2 0-23-16,1 1-20 0,1 0-23 0,-8 0-20 0,0 0-31 15,-2 0-10-15,2 0-27 0,-1-4-29 0,-3 2-35 16,-2-2-162-16,2-3-395 0,-1 3 175 0</inkml:trace>
          <inkml:trace contextRef="#ctx0" brushRef="#br0" timeOffset="32568.14">934 4266 36 0,'0'0'217'0,"0"0"-17"0,0 0-18 0,0 0-15 16,0 0-18-16,0 0-10 0,0 0-2 0,0 0-1 15,0 0-2-15,0 0-1 0,0 0-1 0,-2 33-6 16,2-22-5-16,-1 2-5 0,-4 5-3 0,4-5-6 16,-1 11-3-16,-2-6-7 0,3 6-3 0,1-2-4 0,-3 3-9 15,1-3-4-15,2 4-2 0,0-10 0 0,0 10-10 16,0-9-1-16,2 2-4 0,-2 0-1 0,3-2-7 16,-2 1-9-16,0 3 0 0,2-3-1 0,-1-2-8 15,-1 0-5-15,1-2 3 0,2-1-6 0,1 1 0 16,-2 0-8-16,0-5-19 0,-2-1-18 0,2 3-23 15,2-1-22-15,-4 1-26 0,2-1-23 0,-3-10-23 16,5 18-20-16,1-11-23 0,-2-1-22 0,-4-6-46 16,9 11-151-16,-9-11-430 0,17-3 191 0</inkml:trace>
          <inkml:trace contextRef="#ctx0" brushRef="#br0" timeOffset="32921.91">1164 4820 140 0,'0'0'215'0,"0"0"-22"0,0 0-13 0,13 5-9 16,-13-5-9-16,0 0-12 0,0 0-7 0,6 8-11 0,-6-8-6 16,7 11-11-16,-7-11-7 0,8 13-6 0,-2-8-10 15,1-1-6-15,4 0-8 0,-11-4-3 0,21 4-9 16,-5-3-4-16,3 5-6 0,1-3-8 0,5-3-3 16,-5 0-5-16,-4-2-1 0,3 2-3 0,1-5-2 15,-2 2-7-15,-2 0-3 0,2-2 1 0,0 1-5 16,-5-1 3-16,1-2-7 0,-1-3 2 0,-1 2-2 15,-5-2-1-15,1-1-2 0,-1-2-1 0,-5 4-7 16,2-6 1-16,-4 1 0 0,-1 3 2 0,-4-4-5 16,1 6 2-16,-1-2-1 0,-5-1 1 0,-2 2-5 15,-1 0 1-15,-2 0-2 0,0 4 5 0,-3-2-5 16,-1 4 3-16,-4 0-5 0,4 2-9 0,-1 2-14 16,1 0-14-16,1 2-14 0,-1 2-16 0,4-2-12 15,1 3-18-15,2 1-9 0,2 2-11 0,4-4-7 16,-1 2-11-16,7-6-23 0,-6 13-157 0,0-4-345 0,6-9 152 15</inkml:trace>
          <inkml:trace contextRef="#ctx0" brushRef="#br0" timeOffset="33264.66">1377 4909 112 0,'7'4'200'16,"-7"-4"-10"-16,14 11-17 0,-7-5-9 0,-1 1-5 15,2-1-9-15,1 1-9 0,-2-2-11 0,2 7-12 16,1 0-6-16,-1-1-8 0,3 2-3 0,2 1-10 0,-1 3-9 15,5 3-6-15,-3 0-9 0,0-1-5 16,0 0-8-16,0 4-1 0,-2 0-8 0,2-1-2 0,-2 4-5 16,-1-4-2-16,-1 4-6 0,5 6-2 15,-7-4-8-15,3-3 4 0,2 9 0 0,-7-7-5 16,5 6-3-16,-5-9-1 0,1 3-2 0,2-4 0 0,-5 3-2 16,-1-1-1-16,-2 0 0 0,2-1-1 0,-4-1 1 15,0-6 0-15,-1-1-3 0,-5 2 0 0,0 0 0 16,-6-5 6-16,0 2-3 0,-3 3 8 0,-4-5-5 15,-7-4-2-15,2 1 4 0,-2-5 1 0,-6 2-3 16,1-3 2-16,3 2-1 0,-13-6 4 0,1-7 2 16,9 6-3-16,-1-6 1 0,-5-1 6 0,6-1 0 15,2 0-4-15,3-4 3 0,-1-1-5 0,-2 2-3 16,6-3-1-16,2-2-8 0,1 2-6 0,2-5-22 16,6 9-24-16,4-6-32 0,2 0-25 0,0 0-36 15,6-7-43-15,1-1-74 0,2 0-130 0,5-2-418 16,3 2 185-16</inkml:trace>
          <inkml:trace contextRef="#ctx0" brushRef="#br0" timeOffset="33712.2">1788 4727 209 0,'0'0'221'0,"6"-6"-23"16,-6 6-15-16,0 0-7 0,0 0-2 0,0 0-6 15,0 0-16-15,9 13-12 0,-9-13-10 0,0 15-7 16,0-15-10-16,0 17-6 0,0-7-11 0,0-10-8 16,3 15-7-16,-3-15-7 0,2 17-4 0,-1-10-4 0,-1-7-6 15,6 16-8-15,-4-11-2 0,-2-5 0 0,9 11-7 16,-9-11 1-16,13 8-6 0,-13-8-2 15,15 5-2-15,-6-2-3 0,-9-3 0 0,24-1-6 0,-9 1-5 16,1-3 0-16,-1-1 2 0,-1-1-2 0,-1-1-6 16,0-2 2-16,-1 1-4 0,-3 0-1 15,2-2 1-15,-1-2-4 0,-1-1 0 0,-1 4-1 0,-5-1-3 16,1-5 3-16,2 0-5 0,-9 3 1 0,3 11-5 16,-7-25 5-16,-1 13-4 0,-4 0-2 15,-1 2 0-15,-2 0-2 0,-3 0-1 0,-4 0 5 0,-2 1-1 16,6 2 2-16,-11 3-1 0,6 2-3 0,-3-2 1 15,5 4 4-15,-2 4-2 0,3-3-1 0,5 0-9 16,-3 3-7-16,5 0-21 0,4 0-21 0,1 3-18 16,-3-1-15-16,5 2-18 0,0 1-21 0,6-9-21 15,-3 15-36-15,3-15-201 0,6 14-421 0,1-10 186 0</inkml:trace>
          <inkml:trace contextRef="#ctx0" brushRef="#br0" timeOffset="34217.42">2252 4728 42 0,'0'0'250'0,"0"0"-24"0,0 0-17 0,0 0-20 16,14 1-21-16,-14-1-22 0,6 5-8 0,-6-5-14 16,0 0-3-16,9 15-10 0,-5-12-5 0,-4-3-11 15,8 14-4-15,-4-4-9 0,-2 0-4 0,3-3-8 16,-2 5-6-16,2-2 1 0,-1 4-9 0,-2-7-4 15,-2-7-5-15,3 19-3 0,0-11-6 0,-2 0-1 16,-1-8-6-16,2 15 1 0,-2-15 2 0,3 9 6 16,-3-9 6-16,0 0 16 0,0 0 7 0,3 10 1 15,-3-10-5-15,0 0-5 0,0 0-3 0,0 0-6 0,0 0-3 16,0 0-11-16,0 0-1 0,6-30-2 0,-2 21 1 16,-1 0-14-16,3-4 7 0,5-2-8 0,-2-1-1 15,10 0-13-15,-6 2-4 0,2-6-8 0,5 6-1 16,1 3 0-16,-4-6-4 0,1 9 0 0,0-3 1 15,0 5 1-15,-3-4-1 0,2 3 1 0,2 3 0 16,-4-3 3-16,0 5 0 0,1-3 1 0,-5 0 2 16,-1 4-2-16,-10 1 2 0,16-5 0 0,-16 5 2 15,17 0 1-15,-17 0 1 0,13 4 2 0,-13-4 5 16,14 2 3-16,-7 0 2 0,-7-2 5 0,14 9 8 16,-8-4-6-16,-1 2 3 0,1 0 1 0,2-1 4 15,-2 2-2-15,3 1-4 0,-3 2 0 0,0-3 1 16,1 2-11-16,-1 1 8 0,2-1 1 0,-4 1-2 15,5-1-6-15,-3-1 1 0,3 3 0 0,-3-5-3 16,0 2-11-16,0-4-14 0,-6-5-20 0,6 10-17 16,-3-3-19-16,-3-7-26 0,6 8-27 0,-6-8-26 0,0 0-29 15,0 0-46-15,4 10-257 0,-4-10-521 16,0 0 231-16</inkml:trace>
          <inkml:trace contextRef="#ctx0" brushRef="#br0" timeOffset="34419.82">2756 4347 185 0,'-1'-17'276'0,"1"17"-21"0,0-17-19 16,0 17-28-16,6-12-18 0,-3 5-20 0,-3 7-18 15,12-12-17-15,-6 9-22 0,-6 3-24 0,13-3-37 0,-13 3-19 16,15-2-33-16,-15 2-28 0,15 5-25 0,-15-5-33 15,16 3-37-15,-16-3-178 0,14 2-326 16,-5-2 145-16</inkml:trace>
          <inkml:trace contextRef="#ctx0" brushRef="#br0" timeOffset="34666.64">3083 4214 156 0,'0'0'215'0,"0"0"-1"16,0 0-9-16,10 18-9 0,-7-11-8 0,2 6-12 16,-4 3-11-16,5-2-10 0,0 9-7 0,2 2-13 15,2-3-11-15,-1 4-12 0,0 1-8 0,0-1-10 16,0 1-6-16,1-2-16 0,-1 3 0 0,-3 1-8 16,3-5-8-16,-3 4-3 0,0-4-4 0,-1 0-3 15,-2-3-8-15,1 1-20 0,-2-5-19 0,-1 4-16 0,-1-4-24 16,0 0-24-16,-1-2-23 0,1-5-29 0,0-10-42 15,1 14-54-15,-1-4-161 0,0-10-405 16,3 11 179-16</inkml:trace>
          <inkml:trace contextRef="#ctx0" brushRef="#br0" timeOffset="35422.26">2904 4676 53 0,'0'0'282'0,"-6"-11"-10"16,3 2-26-16,3 9-21 0,0 0-20 0,3-20-21 15,-3 20-18-15,15-12-14 0,-5 4-19 0,4-2-12 16,-1 5-12-16,4-4-12 0,-1 1-10 0,3 2-6 16,-1-2-9-16,2-2-6 0,1 0-9 0,-6 2-4 0,4 1-4 15,-4-6-6-15,7 1-5 0,-7 2-1 16,2-7-8-16,-3 3 0 0,-3 3-6 0,5-9 2 15,-5 7-9-15,1-9-1 0,0 1-2 0,1 2-4 0,-1-1 0 16,-3-4 1-16,0 4-4 0,0 3-1 0,-2-5 2 16,-1 4 0-16,2 4-2 0,-1-4 1 0,-1 1-2 15,-3 3-4-15,3-1 2 0,-1 0 2 0,-4 3-3 16,3 2 4-16,-1-1-3 0,-3 11 4 0,6-13-1 16,-6 13 6-16,5-12-4 0,-5 12 3 0,3-11-7 15,-3 11 2-15,0 0-5 0,0 0 0 0,4-8-3 16,-4 8 2-16,0 0-2 0,0 0-2 0,0 0 6 15,0 0-1-15,0 0-1 0,0 0 2 0,2 35 0 16,-2-22 1-16,0 1 1 0,0 5 1 0,0 3 3 0,0-2 1 16,3 6 1-16,-2-1 0 0,-1 3 4 15,2 1-2-15,-1 8-1 0,-1-12-2 0,3 2-2 16,-3-2 3-16,-3 0-1 0,8 1-3 0,-4-4 4 0,4 3-1 16,-4-8-1-16,1 1 3 0,2-4-4 0,1 5 1 15,-2-8-2-15,1 0-1 0,-1 0 2 0,2-2 3 16,-2 1-1-16,1-1 1 0,-4-9-4 0,13 11 1 15,-5-5 1-15,-1-2 0 0,4-3-4 0,1 0 0 16,-12-1-4-16,21 0-1 0,-8-6-4 0,2 3-4 16,-2-1-2-16,4-3 1 0,-2-3-1 0,-2 2 1 15,-1-2-1-15,1 3 2 0,1-7 3 0,1 4 2 16,-6 0-1-16,1 3 1 0,-1-4 10 0,-1 3 8 16,1 2 5-16,-9 6 5 0,9-7 4 0,-9 7 8 0,10-10-1 15,-10 10-3-15,0 0-5 0,4-8-1 16,-4 8-3-16,0 0-2 0,0 0-5 0,0 0 0 15,0 0-2-15,18 15 6 0,-13-9-9 0,-5-6 5 0,7 17 1 16,-4-9 5-16,6 3-8 0,-4 3 2 16,4-1-6-16,-5 1-1 0,7-3 2 0,-3 4-8 15,-3-4 5-15,1 1 2 0,3 2-6 0,-2-4-16 0,-1-2-17 16,0-1-24-16,-1 0-27 0,-5-7-21 0,3 14-25 16,1-10-18-16,-4-4-10 0,8 8-18 0,-8-8-22 15,7 4-51-15,-7-4-150 0,0 0-429 0,0 0 189 16</inkml:trace>
          <inkml:trace contextRef="#ctx0" brushRef="#br0" timeOffset="35972.97">3978 4574 181 0,'0'0'245'0,"0"0"-7"16,4-11-4-16,-4 11-9 0,0 0-20 0,0 0-19 0,0 0-14 16,6-6-23-16,-6 6-16 0,0 0-9 0,0 0-4 15,0 0-12-15,0 0-3 0,0 0-10 16,8 21-1-16,-8-21-11 0,3 10-7 0,1 0-5 0,-2-2-7 15,2 2-3-15,-1 3-6 0,0-5-5 0,-3-8 0 16,8 18-7-16,-5-8-4 0,0-3-2 16,-3-7-1-16,3 14-10 0,1-8 4 0,-4-6-4 0,3 10 0 15,-3-10-4-15,0 0-3 0,9 8 4 0,-9-8-3 16,0 0-3-16,10 4 1 0,-10-4-4 0,12 0 2 16,-12 0-6-16,14-7-1 0,-4 2 1 0,-1 0-1 15,0-2-3-15,6-1 4 0,-5-2-4 0,2-1 2 16,2-2-3-16,-1 1 0 0,2-1 0 0,-3-1-3 15,-2-1 2-15,1 5-1 0,1-2-7 0,-5 2 8 16,-1 5 3-16,2-6 7 0,-8 11 3 0,9-10 1 16,-9 10-8-16,7-7 4 0,-7 7-6 0,0 0-1 15,8-7-10-15,-8 7 8 0,0 0-2 0,0 0-1 16,0 0-2-16,0 0 3 0,0 0-2 0,-6 30-1 16,6-30-6-16,0 19 12 0,0-9-4 0,0-10 1 15,0 17 2-15,1-6 0 0,1-1-2 0,-2-10 4 0,4 14-1 16,1-10 2-16,-5-4 7 0,7 13-7 0,-4-7 5 15,-3-6 1-15,12 10-4 0,-5-9-4 0,1 3 8 16,-8-4-4-16,19 0-5 0,-7-3 4 0,3 1-1 16,1 1-2-16,1-6-3 0,-1 3 1 0,4-5-1 15,1 0 1-15,2-3 2 0,0 0-4 0,-1-5 11 16,-2 5-10-16,0-1-3 0,4 0 0 0,-7 2-6 16,-1 1 14-16,0-1-12 0,-2 4 4 0,-1 0-3 15,-1 1 6-15,-4 1-3 0,1 3-2 0,-9 2-1 0,12-4 0 16,-12 4-3-16,0 0 4 0,23 6 2 0,-20 2 3 15,3-1-4-15,2 3 9 0,2 5 2 0,-1-3 8 16,8 8-13-16,-2 1 1 0,2-1 0 0,3-3-4 16,5 14-16-16,1 0-14 0,6-2-31 0,-12-9-24 15,7 10-48-15,1 0-48 0,0-6-60 0,-7-3-301 16,2-3-584-16,2-1 259 0</inkml:trace>
        </inkml:traceGroup>
        <inkml:traceGroup>
          <inkml:annotationXML>
            <emma:emma xmlns:emma="http://www.w3.org/2003/04/emma" version="1.0">
              <emma:interpretation id="{0A7C9212-1A2C-4996-A627-19E0C65B76C7}" emma:medium="tactile" emma:mode="ink">
                <msink:context xmlns:msink="http://schemas.microsoft.com/ink/2010/main" type="inkWord" rotatedBoundingBox="6861,4719 10900,4538 10938,5378 6898,5560"/>
              </emma:interpretation>
            </emma:emma>
          </inkml:annotationXML>
          <inkml:trace contextRef="#ctx0" brushRef="#br0" timeOffset="36966.04">6370 4210 129 0,'0'-12'220'16,"0"12"-6"-16,1-14-14 0,-1 14-15 0,-2-11-10 16,2 11-8-16,-3-11-16 0,3 11-7 0,-9-13-9 15,9 13-5-15,-11-11-9 0,5 9-9 0,6 2-5 16,-19-5-3-16,8 5-11 0,11 0-3 0,-25 0-9 16,9 0-1-16,-4 0-10 0,1 3 0 0,2 4-5 0,-8 4-3 15,3-1-5-15,-2 1-1 0,-2 2-4 16,4 0 0-16,-3 3-7 0,4 4-3 0,-2-3 0 15,1 2-8-15,-3 8-3 0,5-6 3 0,1 3-5 0,1-2-5 16,6 2 5-16,-1 1-9 0,-1 3 1 0,8-3-1 16,0 2-4-16,3-1 2 0,3 0-3 15,6 0 1-15,0 0-4 0,8 0 1 0,2-2-1 0,10 6-1 16,-7-10 4-16,14 6-6 0,0-5 2 0,5-4 1 16,1-3 1-16,3 1-5 0,0-2 2 0,-5-4 0 15,2-2-4-15,-8-5-2 0,-1 4 4 0,-2-6 0 16,-3 0-3-16,2 1-3 0,-10 1 1 0,-1-2-1 15,-4-3-1-15,-1-3-1 0,-11 6-5 0,19-2-12 16,-13-3-7-16,-6 5-12 0,10-4-14 0,-10 4-18 16,0 0-19-16,6-9-23 0,-6 9-29 0,0 0-26 15,0 0-21-15,0 0-34 0,0 0-218 0,0 0-474 0,-19-16 210 16</inkml:trace>
          <inkml:trace contextRef="#ctx0" brushRef="#br0" timeOffset="37324.36">6797 4284 61 0,'0'-8'280'0,"0"8"-10"0,-3-16-9 0,3 16-17 15,0 0-17-15,3-15-20 0,-3 15-20 0,0 0-23 16,0 0-18-16,0 0-16 0,0 0-10 0,0 0-17 16,0 0-7-16,0 0-9 0,0 0-7 0,0 0-3 15,-15 43-4-15,10-26-5 0,5 8-2 0,-6-1-7 0,3 4-5 16,0-3-2-16,3 4-4 0,-4-3 1 0,1 1-6 16,3-1-3-16,-3 1-6 0,3 2-1 0,0 1-2 15,0-8-6-15,-3 2 3 0,6-3-5 0,0 3-2 16,-3-7-10-16,0-2-19 0,3-1-18 0,-6-3-12 15,3-11-19-15,0 20-22 0,0-20-20 0,0 11-13 16,0-11-14-16,0 10-10 0,0-10-28 0,0 0-20 16,0 0-54-16,0 0-135 0,0 0-402 0,0 0 178 15</inkml:trace>
          <inkml:trace contextRef="#ctx0" brushRef="#br0" timeOffset="37783.95">6744 4245 73 0,'-1'-10'225'15,"1"10"-5"-15,0-14-19 0,0 14-12 0,0 0-8 16,-2-12-11-16,2 12-19 0,0 0-4 0,2-12-9 16,-2 12-8-16,0 0-15 0,0 0-6 0,6-10-10 15,-6 10-9-15,0 0-7 0,0 0-11 0,3-8-7 16,-3 8-7-16,0 0-9 0,0 0-4 0,25 4-5 15,-25-4-1-15,17 3-7 0,-7 4-4 0,5-3-1 16,-2 3-1-16,4 0-2 0,5 8-6 0,-8-4 1 16,8 2 0-16,-3 1-6 0,4 1 1 0,-4 4 0 15,0-4 2-15,2 1-6 0,2 2 1 0,-4 0-1 16,3-1-1-16,1-3 0 0,-4 4-4 0,1 0 3 16,-7 1-1-16,3-2-4 0,1 2 6 0,-1-1-3 15,-4-5 1-15,5 8-6 0,-7-9 6 0,-1 1-7 0,1 1-2 16,-4 1 4-16,0-2 0 0,-1 0-2 0,-2-2 3 15,3 3-2-15,-6-8 2 0,0 9 3 16,0-15-2-16,-6 18 0 0,-2-5 3 0,-4-2 3 0,5-4-1 16,-5 3 1-16,-4-6 1 0,-1 0 3 0,-2 2 0 15,-1 0 0-15,-2-1 0 0,-5-5-3 0,-4 2-2 16,4-1-1-16,-1-2-1 0,1 1-1 0,-1-2 1 16,4 4-3-16,-8-2-6 0,8 0-14 0,2 0-15 15,6 0-21-15,-2-2-18 0,4 2-21 0,-2 0-21 16,16 0-25-16,-19 0-29 0,19 0-47 0,-11-8-176 15,11 8-420-15,0 0 186 0</inkml:trace>
          <inkml:trace contextRef="#ctx0" brushRef="#br0" timeOffset="38174.39">7572 4336 225 0,'3'-13'236'0,"-3"13"-16"16,0 0-20-16,0 0-15 0,0 0-21 0,0 0-15 16,6-4-15-16,-6 4-17 0,0 0-9 0,0 0-9 15,0 0-2-15,0 0-4 0,0 0-4 0,-12 33-3 16,8-22-5-16,-2 0-9 0,6 0-3 0,-6 7-4 15,1-4-3-15,2 5-3 0,0-3-5 0,0 5-1 16,3-8-3-16,3 5-7 0,0-2 4 0,-3 3-10 16,3-1 0-16,2-4-6 0,1 3 1 0,3-3-2 15,-5 3-2-15,5-6 2 0,1 4-1 0,-1-2-2 0,8-4-3 16,-4 3-4-16,1-1 0 0,1-1-4 16,-2-1 4-16,6-4-5 0,1 5 0 0,-4-5-6 0,1 4 2 15,-1-6-6-15,3 5-12 0,-4-6-14 0,3 2-16 16,2-3-22-16,-4 2-18 0,-4-2-18 0,7 1-19 15,-5-2-19-15,2 0-29 0,1-3-30 0,-3 0-208 16,0-4-432-16,-4-1 191 0</inkml:trace>
          <inkml:trace contextRef="#ctx0" brushRef="#br0" timeOffset="38775.58">7506 4434 147 0,'0'0'228'0,"39"-2"-21"0,-19 1-15 15,-4-3-15-15,11 4-27 0,-2-2-6 0,5 2-15 16,-2 0-12-16,5 0-11 0,-4 2-14 0,-3-4-5 16,7 4-16-16,-2-2-22 0,-1 4-18 0,-4-1-24 15,4-1-16-15,-5-1-23 0,-3 0-22 0,1-2-20 16,-4 1-26-16,0 0-178 0,-2 0-301 0,2-3 134 15</inkml:trace>
          <inkml:trace contextRef="#ctx0" brushRef="#br0" timeOffset="38551.16">7568 4148 30 0,'0'0'220'0,"0"0"-14"0,13-6-11 0,-13 6-8 16,13-5-11-16,1 5-11 0,-14 0-13 0,25-1-6 15,-11-1-7-15,2 2-12 0,2 0-7 0,3-1-13 16,-2 1-5-16,7 0-7 0,-1 1-13 0,2-2-6 16,-2 2-5-16,2 1-11 0,1-2 1 0,2 0-12 15,-5 1-2-15,4 0-8 0,-11-1-1 0,10 3-7 16,-1-2 2-16,-5 1-6 0,-2-2-5 0,-1 1 1 16,-3 3-2-16,1-1-5 0,-5-3-2 0,1 3-4 15,-4-3-3-15,-9 0-13 0,17 0-16 0,-10 3-15 16,-7-3-15-16,12 4-17 0,-12-4-10 0,0 0-8 15,6 6-21-15,-6-6-18 0,0 0-25 0,0 0-64 16,-22 10-109-16,22-10-351 0,-26 5 155 0</inkml:trace>
          <inkml:trace contextRef="#ctx0" brushRef="#br0" timeOffset="39101.25">8655 4198 3 0,'0'0'273'0,"-14"0"-10"0,14 0-20 15,-16 0-21-15,16 0-17 0,-16 2-18 0,16-2-15 16,-17 8-12-16,11-2-12 0,-3 1-6 0,5 0-12 16,-5 5-7-16,1 1-10 0,-1 0-2 0,5 2-6 15,-2 3-5-15,6-3-7 0,-3 4 0 0,3-2-8 16,-3 4-13-16,9 0-1 0,-2 3-4 0,2-3-7 15,5 0-7-15,1 1-2 0,-2-5-6 0,-1 1-7 16,2-1-3-16,-2-3-7 0,4 0-16 0,-3-2-17 16,-1 0-19-16,5-1-24 0,-2 0-27 0,1-3-24 0,-2 1-28 15,4-3-22-15,-8 0-30 0,9-4-20 16,-4 1-234-16,-12-3-470 0,29-4 208 0</inkml:trace>
          <inkml:trace contextRef="#ctx0" brushRef="#br0" timeOffset="39551.19">9026 4478 15 0,'0'0'185'0,"0"0"-8"16,0 0-10-16,0 0-8 0,0 0-13 0,0 0-15 0,8 20-11 16,-8-20-10-16,-2 17-5 0,2-17-10 0,0 10-9 15,0-10-3-15,0 17-4 0,0-17-15 0,0 15 1 16,0-8-7-16,0-7-3 0,2 14-5 0,-2-14-7 15,3 10-6-15,-3-10-1 0,3 13-7 0,-3-13-1 16,0 0 2-16,0 12-7 0,0-12 1 0,0 0 0 16,0 0-2-16,0 0-7 0,10 3-1 0,-10-3-5 15,0 0-5-15,0 0-7 0,19-11-2 0,-10 4-3 16,-1 2 6-16,-2-4 0 0,6 2-4 0,-2-6-2 16,1 6 3-16,2-4 4 0,-1-4-1 0,1 2-1 0,-2 3 1 15,1-5 1-15,0 2 2 0,1 2 7 0,-4 0 10 16,3 4 6-16,0-6 2 0,-3 6 6 15,-2 0 3-15,2 3 2 0,-1-2 5 0,-8 6 2 0,10-7-4 16,-10 7-3-16,12-4-4 0,-12 4-1 0,0 0 5 16,16 3 2-16,-16-3 1 0,12 4-3 0,-12-4-1 15,11 10-4-15,-4-3-2 0,-1 0-5 0,0 1 0 16,2-2-2-16,-2 2-6 0,0 4 3 0,0-1-3 16,1 0 2-16,-1-1-5 0,1 1 2 0,-1-1-4 15,2-2-9-15,-5 2-14 0,1-3-11 0,1-2-14 16,-5-5-16-16,10 12-15 0,-4-5-16 0,-6-7-17 15,6 8-22-15,2-3-14 0,-8-5-25 0,0 0-41 16,16 0-149-16,-16 0-378 0,0 0 167 0</inkml:trace>
          <inkml:trace contextRef="#ctx0" brushRef="#br0" timeOffset="39794.88">9782 4179 96 0,'0'0'214'0,"18"16"-9"15,-13-7-14-15,1-2-13 0,1 10-7 0,-1 0-6 16,6 4-8-16,-5 1-11 0,4 4-11 0,-5 0-14 16,4-1-4-16,-1 10-12 0,6-1-10 0,-13-6-12 15,4-1-7-15,3 6-5 0,-5-4-7 0,-4 1-9 16,0-5-17-16,-7 4-15 0,1-3-32 0,-9 9-28 15,-2-11-44-15,2-3-56 0,-11 8-237 0,-6-6-405 16,1-1 179-16</inkml:trace>
        </inkml:traceGroup>
      </inkml:traceGroup>
    </inkml:traceGroup>
    <inkml:traceGroup>
      <inkml:annotationXML>
        <emma:emma xmlns:emma="http://www.w3.org/2003/04/emma" version="1.0">
          <emma:interpretation id="{58C2ED7C-28D1-454E-84F3-86EA1CF141EA}" emma:medium="tactile" emma:mode="ink">
            <msink:context xmlns:msink="http://schemas.microsoft.com/ink/2010/main" type="paragraph" rotatedBoundingBox="899,6287 8334,6255 8339,7302 904,7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A9E316-B96F-4115-8026-308F84AE477C}" emma:medium="tactile" emma:mode="ink">
              <msink:context xmlns:msink="http://schemas.microsoft.com/ink/2010/main" type="line" rotatedBoundingBox="899,6287 8334,6255 8339,7302 904,733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B028865-6978-4B70-A2EF-DFDBE939563C}" emma:medium="tactile" emma:mode="ink">
                <msink:context xmlns:msink="http://schemas.microsoft.com/ink/2010/main" type="inkWord" rotatedBoundingBox="900,6419 1919,6415 1923,7329 904,7333"/>
              </emma:interpretation>
            </emma:emma>
          </inkml:annotationXML>
          <inkml:trace contextRef="#ctx0" brushRef="#br0" timeOffset="43592.17">-10 6166 160 0,'0'0'304'0,"0"0"-13"0,0 0-13 16,0 0-19-16,0 0-22 0,0 0-23 0,0 0-23 16,0 0-19-16,0 0-17 0,0 0-11 0,-40 0-11 15,34 5-11-15,6-5-11 0,-9 11-4 0,4 0-6 0,1-4-9 16,-2 6-7-16,3-3-3 0,-2 0-5 16,4 2-2-16,1 2-6 0,0-1-4 0,0-13-4 15,1 22-3-15,2-10-7 0,-1 0-1 0,-1-3-3 0,-1-9-3 16,6 16-7-16,-4-9-1 0,2 1-11 0,-4-8 7 15,5 14-5-15,-5-14 7 0,4 10-11 0,-1-3-11 16,-3-7-19-16,3 11-18 0,-3-11-16 0,0 0-14 16,-1 15-18-16,1-15-35 0,-9 12-29 0,0-6-40 15,0-1-41-15,1-2-32 0,8-3-245 0,-18 3-537 16,18-3 237-16</inkml:trace>
          <inkml:trace contextRef="#ctx0" brushRef="#br0" timeOffset="44195.01">18 6047 54 0,'5'-9'263'0,"-5"9"-15"0,0-15-18 0,0 15-18 16,3-12-21-16,-3 12-19 0,6-10-19 0,-6 10-18 15,4-6-27-15,-4 6-19 0,0 0-16 0,0 0-14 16,0 0-12-16,15-1-15 0,-5-1-15 0,-10 2-15 15,23 3-9-15,-11 0-12 0,3-2 2 0,4 0-13 16,-1 2-1-16,6 1-4 0,1 0 0 0,2-1 1 16,3 1-2-16,-2 0 8 0,1-1 5 0,2-3 2 0,-3 1 5 15,3-2 1-15,-2-1 14 0,-2-2 15 16,0-1 1-16,4 2 21 0,-4-1 6 0,0-4 10 16,-4 4 7-16,-3-4 2 0,-4 2 1 0,2-3 5 0,-3 3 3 15,-2-2 1-15,-1-1-1 0,-4 1-6 0,-1 5-2 16,-1-5 1-16,-6 8-4 0,8-13-1 0,-4 3-10 15,-4 10-5-15,-1-14-7 0,1 14-2 0,-11-16-2 16,4 9-5-16,-5 2-7 0,0 1 1 0,-3-2-2 16,0 2-2-16,-3 1-1 0,3 3-1 0,-4-2-4 15,-1 2-2-15,1 2-1 0,3-4-2 0,-1 6 0 16,7-3-1-16,-7 5-3 0,8-1 4 0,-1 1-3 16,3 3-3-16,-1 0 0 0,1 2 1 0,2-1 1 15,-1 4 4-15,3 0-4 0,2 3 2 0,2 5-1 0,-1-1-1 16,2 3 1-16,2-7 0 0,2 7-3 15,-1-2 4-15,-1 0 3 0,4 4 3 0,-1-5 2 0,-1 3 3 16,0-2 3-16,0-1 1 0,0 2-1 16,0 0 10-16,-3-7 8 0,1 7 3 0,-1 0 5 15,0-1-2-15,0 2 0 0,0-1-7 0,-1-5 1 0,-2 0-3 16,3 3 2-16,-3-4-4 0,3 7-3 0,-3-7 0 16,0-1-7-16,-3 2 2 0,6-2-3 0,-3 0 3 15,1 0-12-15,-1-2 9 0,0 5-6 0,2-7 0 16,1 1-5-16,-2 2-15 0,-1-2-19 0,0-4-12 15,2 0-23-15,-1 4-25 0,4-6-23 0,-1 4-27 16,-4-11-18-16,5 15-26 0,-2-6-29 0,-3-9-65 16,0 0-147-16,3 9-455 0,-3-9 201 0</inkml:trace>
          <inkml:trace contextRef="#ctx0" brushRef="#br0" timeOffset="44430.84">328 6389 297 0,'0'0'309'0,"-7"-13"-20"16,7 13-22-16,-5-12-28 0,5 12-20 0,0 0-24 16,17-15-17-16,-8 13-20 0,9-2-13 0,1 1-19 15,5 0-9-15,6 0-12 0,0 1-12 0,16 2-11 16,-6 2-15-16,5 0-27 0,-3-1-29 0,-2 2-24 15,-1 0-31-15,-8 2-32 0,0-3-31 0,-4 2-41 16,1-4-40-16,-2 3-206 0,1-2-427 0,-2-2 190 16</inkml:trace>
        </inkml:traceGroup>
        <inkml:traceGroup>
          <inkml:annotationXML>
            <emma:emma xmlns:emma="http://www.w3.org/2003/04/emma" version="1.0">
              <emma:interpretation id="{50E69845-8331-4A21-9F7C-ECA618405C13}" emma:medium="tactile" emma:mode="ink">
                <msink:context xmlns:msink="http://schemas.microsoft.com/ink/2010/main" type="inkWord" rotatedBoundingBox="2795,6554 4359,6548 4361,7088 2798,7095"/>
              </emma:interpretation>
            </emma:emma>
          </inkml:annotationXML>
          <inkml:trace contextRef="#ctx0" brushRef="#br0" timeOffset="44953.7">1799 6161 19 0,'0'0'236'0,"0"0"-25"0,0 0-13 16,0 0-10-16,0 0-13 0,0 0-15 0,0 0-12 15,-12 31-13-15,12-19-13 0,0 2-10 0,0 0-6 16,0-1-8-16,-2 2-5 0,2-1-8 0,0-1-6 15,2 1-9-15,-2 1-6 0,3-2-2 0,-3 1-5 0,3 0-5 16,-2-3-5-16,-1-11-5 0,0 17-1 16,0-7-2-16,0-10-4 0,2 14-3 0,-2-14-4 15,0 15-4-15,0-15 1 0,0 0-5 0,0 9 5 16,0-9-2-16,0 0 1 0,0 0 1 0,0 0-3 16,0 0-2-16,0 0 2 0,0 0-7 0,0 0 0 15,21-30-3-15,-15 18 0 0,4-1-4 0,-1-4-2 0,8-1 2 16,-4 0-2-16,2-6 3 0,-2 6-4 0,2-1 0 15,3-4-1-15,-1 4-3 0,-6 7 4 0,9-6-1 16,-8 5 5-16,0 0 5 0,-3 3 1 0,4 3 1 16,-5-2 3-16,5 4 0 0,-6 0-1 0,4 4-1 15,-4-4 5-15,-7 5-6 0,0 0-2 0,24 0-1 16,-24 0 1-16,14 3-1 0,-14-3 5 0,7 10 2 16,-1-2 4-16,-3 0-1 0,1 5-2 0,-1-4-1 15,2 2 9-15,-2 2-7 0,1 1-2 0,1 1-4 16,1-4 3-16,-2 4 0 0,1 1-4 0,2-6-1 0,-1 4 3 15,-1-3-8-15,-1 0-16 0,1-1-24 16,-1-2-19-16,1 1-34 0,1-2-34 0,3 4-26 16,-5-1-22-16,2-5-33 0,1 1-61 0,-7-6-165 0,14 3-459 15,-14-3 204-15</inkml:trace>
          <inkml:trace contextRef="#ctx0" brushRef="#br0" timeOffset="45401.03">2454 6457 226 0,'0'0'266'0,"0"0"-18"15,0 0-17-15,38-2-18 0,-24 2-21 0,5-3-17 16,8 0-20-16,-2 2-13 0,2 1-17 0,5-4-9 16,-4 4-15-16,-1 0-11 0,3-3-19 0,-7 2-36 15,4-1-30-15,-1 1-36 0,-1-2-45 0,-6 2-36 16,1-5-42-16,-4 5-183 0,2-4-364 0,-3-1 162 15</inkml:trace>
          <inkml:trace contextRef="#ctx0" brushRef="#br0" timeOffset="45202.6">2492 6191 169 0,'8'-4'268'16,"-8"4"-22"-16,10-5-17 0,-10 5-12 0,12-5-16 15,-1 5-17-15,-11 0-16 0,22 0-11 0,-12 2-13 16,8-1-10-16,0 1-10 0,0 2-10 0,2 0-7 16,-1-2-9-16,6 3-6 0,-5-2-8 0,-1 5-11 15,-3-5-8-15,8 3-1 0,-3-2-9 16,-6-1-4-16,2 5-7 0,-1-6-3 0,0 3-4 0,-1 1-4 15,-3-3-4-15,-3 1-16 0,2-2-14 0,-4 3-17 16,2 0-28-16,-9-5-20 0,10 8-20 0,-4-4-21 16,-6-4-22-16,0 14-27 0,0-14-49 0,0 0-200 0,-13 11-438 15,4-7 193-15</inkml:trace>
          <inkml:trace contextRef="#ctx0" brushRef="#br0" timeOffset="45737.67">3093 6270 11 0,'6'-5'262'0,"0"-1"-9"0,-6 6-14 16,15-14-13-16,-3 8-16 0,-3-5-17 0,3 1-7 15,-1 0-16-15,3-1-9 0,0-4-13 0,-1 4-9 16,1 0-9-16,-1-4-10 0,2-4-5 0,3 0-4 16,-8 5-12-16,1 1-9 0,-2-3-5 0,1 2-7 15,-1 2-4-15,-1 0-2 0,-2 4-5 0,-2-2-2 0,2 3-2 16,-6 7-18-16,4-13 6 0,-4 13-8 16,5-11-10-16,-5 11 2 0,0 0-5 0,0 0-6 15,0 0-2-15,0 0-5 0,0 0 1 0,0 0-1 0,0 0-4 16,0 0-3-16,-22 39 2 0,13-23 0 15,1 6 1-15,1-2 1 0,1 4-5 0,0-2 0 16,0 2 1-16,3 0-2 0,-2 1 1 0,5 0 5 0,0 2-3 16,0-2-4-16,3 0 0 0,-1-2 2 0,1 2-21 15,1-1-27-15,-2-7-28 0,2 6-24 0,-2 1-33 16,-2-6-34-16,3-2-27 0,0 1-35 0,-2-2-276 16,2-1-537-16,0-7 238 0</inkml:trace>
        </inkml:traceGroup>
        <inkml:traceGroup>
          <inkml:annotationXML>
            <emma:emma xmlns:emma="http://www.w3.org/2003/04/emma" version="1.0">
              <emma:interpretation id="{0D2E0E5D-A008-4F5B-B16D-A79AF6C9B761}" emma:medium="tactile" emma:mode="ink">
                <msink:context xmlns:msink="http://schemas.microsoft.com/ink/2010/main" type="inkWord" rotatedBoundingBox="5300,6268 8334,6255 8338,7088 5303,7101"/>
              </emma:interpretation>
            </emma:emma>
          </inkml:annotationXML>
          <inkml:trace contextRef="#ctx0" brushRef="#br0" timeOffset="46424.4">5073 5870 160 0,'0'0'239'0,"0"0"-13"0,0 0-8 15,0 0-14-15,0 0-10 0,0 0-10 0,0 0-5 16,-12 33-9-16,10-17-16 0,-1 0-6 0,3 2-12 16,-3-2-5-16,0 10 7 0,3-3-19 0,0 1-8 15,0 5-7-15,-3-4-11 0,2-1-7 0,-1 4-11 16,2-5-5-16,0-1-8 0,2 3-5 0,-1-2-2 16,-2-5-7-16,1 3-9 0,-3-3 7 0,-2 0-11 15,1-2-19-15,1 1-12 0,-5 1-18 0,-1-6-22 16,-4 0-19-16,4 0-26 0,-4 0-33 0,-1-1-22 15,1 0-35-15,-5-4-12 0,1-2-31 0,1-2-203 16,-6 0-450-16,2-1 199 0</inkml:trace>
          <inkml:trace contextRef="#ctx0" brushRef="#br0" timeOffset="47612.38">4355 6260 222 0,'-13'-15'217'16,"-1"3"-7"-16,7-3-1 0,-5 1-4 0,4-3-15 15,2 2-19-15,2 1-8 0,3-4-13 0,1 4-9 16,1-3-13-16,3 1-16 0,2 3-9 0,2-5-10 16,4 3-8-16,1-3-7 0,2-3-7 0,0 3-9 15,3 0-6-15,1 2-8 0,1-2-3 0,2 1-3 0,2 0-6 16,1 1-4-16,-2 0-5 0,4 2-1 16,-1 0-6-16,1 0 2 0,3 0-7 0,-3 1 2 15,9-1-2-15,-6 7-4 0,-2-8 2 0,0 8-4 0,2-3-3 16,0 2 2-16,1 1 0 0,8-3-3 15,-11 5 1-15,-1 0 0 0,-3-1 0 0,4 1-1 0,-5 1 1 16,-4 3 0-16,6-4 3 0,-10 5 0 0,5 0 0 16,-2 0 1-16,0 0-3 0,-4 0 0 0,0 0-5 15,1 0 4-15,-2 5-2 0,1 0 0 0,-1 0-1 16,-1 5 1-16,1-2-2 0,-2 0-3 0,-2 4 5 16,3 3 6-16,-2 1-3 0,1 6 8 0,-2 0-3 15,1-5 5-15,-7 8 4 0,3 3 0 0,0-3 7 0,1 3-1 16,-2-3-6-16,-2 12 5 0,0-10 3 15,0 1-4-15,-3-1 0 0,6-2-2 0,-6 1-1 16,3 0-2-16,0-2-4 0,-2-3-2 0,-1 0 4 16,0-8-5-16,3 2-2 0,0 1 4 0,-3-2-1 15,6-3 3-15,-6 0-9 0,3-2 1 0,2-3-2 16,-5-6 1-16,9 16-1 0,-2-10-4 0,2-1-7 0,0 1-6 16,1-5-10-16,7 2-4 0,-5-3-6 0,4 0-5 15,1-4-3-15,-4 1 0 0,6-4-4 0,1 2 0 16,2-4 1-16,-3-2 2 0,1 2 6 0,-1-1 4 15,2-5 0-15,-4 3 7 0,-3 3 0 0,0-7-1 16,-1 7 6-16,-1 3 9 0,-4-5 3 0,1 5 10 16,-3 1 5-16,-6 5 1 0,13-9 0 0,-10 1 2 15,-3 8-7-15,7-7 4 0,-7 7-4 0,0 0-1 16,9-3-1-16,-9 3 1 0,0 0-3 0,0 0 2 16,0 0-3-16,0 0-1 0,14 10 4 0,-14-10 0 15,9 11 0-15,-5-4 3 0,8-3-4 0,-4 2 0 16,5 0 1-16,5-1 2 0,-5 1 0 0,4-3 2 0,2 3-5 15,1-1-2-15,5-5 4 0,-6 1-3 0,1 2 1 16,1-3 3-16,4-3-6 0,-6 3 3 0,10-4-2 16,-10 2 1-16,-1-3-1 0,0 1 5 15,1-2-5-15,-5-5 0 0,2 1-4 0,0 2 6 0,-10 1-4 16,8-4 6-16,-8 1-4 0,0-3 1 0,-2 6-3 16,-1-2 4-16,-3 9-4 0,3-16 3 0,-3 16-6 15,-3-13 3-15,3 13-4 0,-9-11 6 0,-1 7-3 16,10 4 1-16,-14-2-4 0,14 2 0 0,-19 6 3 15,10-3 0-15,-1 1-2 0,-1 5 4 0,2-3-3 16,0-1 2-16,5 6 0 0,-2-1-2 0,-3 6 1 16,6-7 0-16,-2 2 2 0,5 2 0 0,0-2 0 15,5 1 4-15,-1-4-2 0,7 3 3 0,-1 0-3 0,5-2-1 16,-4-2 2-16,8 1-4 0,0-1 3 16,1 0 5-16,-4-3-4 0,1-1 0 0,2 1-4 15,6-2 4-15,-5-4-2 0,1-2 1 0,1 3-1 0,-3-1 3 16,4-2 0-16,-1-3-4 0,-5 0 0 0,2-1 1 15,0-1-2-15,-2 2-1 0,-1-2 4 0,3 0 1 16,-5 3-5-16,1 1 4 0,-5 3-5 0,-1-2 3 16,-9 4-2-16,14-5-1 0,-14 5-3 0,10-2 2 15,-10 2-3-15,0 0 4 0,0 0-3 0,15 3 3 16,-15-3 0-16,0 11 4 0,0-11-7 0,0 14 3 16,0-14 2-16,0 15-1 0,0-15 2 0,0 15 2 15,0-15-1-15,0 15-1 0,0-15-1 0,1 12 3 16,-1-12-4-16,0 0 3 0,3 12 2 0,-3-12 2 0,9 7-7 15,-9-7 6-15,11 2 2 0,-11-2-4 16,15 2 0-16,-5-2 1 0,-10 0 2 0,23-2-3 16,-23 2 0-16,22-6 3 0,-9 1-5 0,7-3 2 0,-1 1-1 15,4 0 2-15,3-3-3 0,3 0 3 0,-5 0-1 16,1-1-2-16,5 0-2 0,-2 8 1 16,-3-3-5-16,-1-3 4 0,-4 7 1 0,5-3 0 0,-9-2 0 15,1 7 0-15,2 1-2 0,-2-1 0 0,-1 3 6 16,0 1 1-16,-1 2-1 0,2 4 3 0,-4-2-6 15,1 4 4-15,-2 0 0 0,1 1 1 0,0 3 0 16,-1 3 0-16,2-1-11 0,-4 4-21 0,2 2-29 16,-1-2-27-16,-5 4-31 0,-3-3-46 0,1-4-54 15,-4-1-235-15,-4 0-487 0,1-4 215 0</inkml:trace>
        </inkml:traceGroup>
      </inkml:traceGroup>
    </inkml:traceGroup>
    <inkml:traceGroup>
      <inkml:annotationXML>
        <emma:emma xmlns:emma="http://www.w3.org/2003/04/emma" version="1.0">
          <emma:interpretation id="{99B182D2-0E59-4B6A-972B-72D5E1E464F4}" emma:medium="tactile" emma:mode="ink">
            <msink:context xmlns:msink="http://schemas.microsoft.com/ink/2010/main" type="paragraph" rotatedBoundingBox="2964,7572 6884,7566 6885,8285 2965,82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0D9251-1A96-4042-BFE8-BD07AE5D5CC0}" emma:medium="tactile" emma:mode="ink">
              <msink:context xmlns:msink="http://schemas.microsoft.com/ink/2010/main" type="line" rotatedBoundingBox="2964,7572 6884,7566 6885,8285 2965,8291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18583B4-B717-48F7-A994-43F08BEC3AA5}" emma:medium="tactile" emma:mode="ink">
                <msink:context xmlns:msink="http://schemas.microsoft.com/ink/2010/main" type="inkWord" rotatedBoundingBox="2964,7572 5899,7567 5900,8286 2965,8291"/>
              </emma:interpretation>
            </emma:emma>
          </inkml:annotationXML>
          <inkml:trace contextRef="#ctx0" brushRef="#br0" timeOffset="48651.97">1967 7336 185 0,'0'0'246'16,"0"0"-16"-16,0 0-17 0,-7-7-18 0,7 7-17 0,0 0-20 16,0 0-18-16,0 0-11 0,0 0-10 0,0 0-8 15,0 0-14-15,0 0 5 0,-7 25-8 0,7-25-4 16,0 16-5-16,0-16-5 0,3 17-2 0,1-4-8 15,0-1 1-15,1 3-9 0,-1-7 3 0,1 6-4 16,2 1-7-16,-4-2-5 0,3-2-5 0,-4-4-4 16,4 6-2-16,0-1-4 0,-2-1-3 0,-1-3-2 15,-3-8-6-15,5 13 5 0,-4-4-3 0,-1-9-6 16,6 11 2-16,-6-11-3 0,2 6 1 0,-2-6 0 16,0 0 8-16,3 11 3 0,-3-11 7 0,0 0 5 15,0 0-3-15,0 0 1 0,0 0-1 0,0 0-2 16,0 0 3-16,0 0 1 0,0 0 4 0,0 0-6 15,0 0 1-15,-23-27 5 0,22 17 0 0,1 10 3 0,0-20-9 16,1 7 6-16,4-5-8 0,1 1-7 16,1 0-2-16,4-4-1 0,3 2-5 0,1-1 0 15,5 3-3-15,-1-2-2 0,4 0-3 0,-1 3 10 0,0 1-16 16,2-1-16-16,0 1-11 0,-2 0-14 0,-1 6-16 16,-1 2-17-16,-4-1-18 0,-3 5-26 0,-1 2-24 15,0-2-20-15,-12 3-24 0,21 3-9 0,-21-3-24 16,15 3-19-16,-7 2-246 0,-8-5-515 0,10 7 228 15</inkml:trace>
          <inkml:trace contextRef="#ctx0" brushRef="#br0" timeOffset="49045.69">2477 7458 5 0,'0'0'173'0,"18"6"-10"0,-7-6-5 0,7 3-7 16,0-3-16-16,-2 0-6 0,3 0-10 0,1-1-7 0,5-1-3 15,-1 2-7-15,-2-5-7 0,-2 2-4 0,4 1-9 16,-5-1-3-16,0-1-5 0,1-1-4 0,-2-1-3 16,-2 2-8-16,2-3-5 0,-5-1-3 0,-1 3 1 15,-1-2-6-15,-2 2 1 0,-5-2-3 0,2-3-5 16,0 3-4-16,-1-7-6 0,-4 6 0 0,-1 8-2 16,0-18-4-16,0 18-2 0,-6-16-5 0,0 10 2 15,-1-5-2-15,-1 5 0 0,-5-2-1 0,-2 1 3 16,-1 3 3-16,1-2-6 0,-5 6 9 0,1 0 2 15,-1 0 3-15,1 2-3 0,3 2 1 0,-1-1-3 16,-1 5 3-16,2-1-3 0,4 0 2 0,2 4-5 16,-1-1 1-16,2 2-2 0,2 0 1 0,2 2-5 15,2 2 0-15,3-1 3 0,-3-3-6 0,6 7-4 0,2-7 5 16,4 6 1-16,1 2 0 0,4-3-5 0,-1-2-2 16,6 2 3-16,2-7-1 0,2 3-1 15,-1-1-8-15,3-2-18 0,1 0-12 0,-4-2-22 0,2-1-17 16,-5-4-17-16,-1 0-25 0,2-3-19 0,-2 2-15 15,2-6-27-15,-2 1-210 0,-1-3-413 16,-1 0 183-16</inkml:trace>
          <inkml:trace contextRef="#ctx0" brushRef="#br0" timeOffset="49758.16">3208 7491 83 0,'0'0'272'0,"-12"-7"-21"16,12 7-21-16,-7-7-29 0,7 7-18 0,0 0-17 15,0 0-18-15,0 0-13 0,24-13-12 0,-14 9-14 16,7 2-14-16,-1 0-4 0,2 0-13 0,1 2-8 16,1 2-8-16,7-2-5 0,-2 2-6 0,-6-2-1 15,5 1-6-15,-2 0-11 0,1 3 2 0,2-4-5 16,-5 3-2-16,-4 0 1 0,3-3-2 0,-5 4 0 0,4-3 4 16,-2 1 1-16,1-1-2 0,-3 2 3 15,4-3-6-15,-10 1 0 0,4 2-3 0,-3 0 2 0,-9-3-5 16,15 7 5-16,-15-7-1 0,13 3 0 15,-3 1-3-15,-2 2 0 0,-8-6-2 0,13 11 2 16,-8-7-1-16,-5-4-4 0,10 14-1 0,-5-5-1 0,1 0-3 16,0-2 0-16,-3 1-2 0,-3-8 1 0,10 18 0 15,-8-10 0-15,2 0-8 0,-1 0-11 16,-3-8-23-16,0 0-20 0,4 16-17 0,-4-16-20 0,0 13-25 16,0-13-18-16,0 0-24 0,3 9-22 0,-3-9-51 15,0 0-141-15,0 0-399 0,0 0 177 0</inkml:trace>
          <inkml:trace contextRef="#ctx0" brushRef="#br0" timeOffset="49363.33">3378 7021 88 0,'0'0'269'0,"6"-14"-13"0,-6 14-19 0,0 0-25 16,2-8-21-16,-2 8-22 0,0 0-18 0,0 0-11 15,0 0-14-15,0 0-6 0,0 0-8 0,0 0-3 16,6 29-5-16,-3-14-1 0,-3-2-7 0,4 4 0 0,-2-3-2 16,2 5-7-16,-2 6-3 0,-1-7-3 15,5 10-11-15,-1-4-3 0,-2 5-7 0,1 2-6 0,0-3-6 16,-1-3-5-16,-1 6 0 0,2-3-2 0,1-1-8 15,-2 0 1-15,1 0-3 0,-1-3-8 0,2 0-4 16,-2 0 4-16,1 0-3 0,2-2-4 0,-3-6-10 16,-3 0-18-16,3 0-16 0,-3-2-8 0,2 0-17 15,-2 0-17-15,1-2-12 0,-1-3-12 0,0-9-25 16,0 18-20-16,5-11-25 0,-5-7-30 0,4 10-234 16,-4-10-463-16,0 0 205 0</inkml:trace>
          <inkml:trace contextRef="#ctx0" brushRef="#br0" timeOffset="50137.47">3984 7371 152 0,'7'-8'212'0,"-7"8"-22"0,0 0-19 16,0 0-13-16,12-3-19 0,-12 3-10 15,0 0-15-15,0 0-8 0,20 10-11 0,-20-10-7 16,6 8-6-16,-6-8-9 0,7 9-6 0,-4 0-8 0,1-3-2 16,1 3 0-16,-2 0-10 0,-3-9-2 0,10 15-4 15,-8-4 0-15,4-3 2 0,-5 2-6 0,4-3-5 16,-2 4-1-16,0-3-5 0,-2 4-3 0,1-2 4 16,-2-10-8-16,4 18 2 0,-4-18-4 0,2 14 1 15,-2-3-5-15,0-11 1 0,-2 15 1 0,2-15 1 16,-3 15 0-16,2-7 7 0,1-8 1 0,-9 10 3 15,9-10-1-15,-14 9-4 0,4-5 0 0,-2-3 1 16,-3 1 1-16,0-1-5 0,-4 0-1 0,1-1-1 16,1 0-2-16,-3-1 3 0,2 1-6 0,-2-1 4 15,1 1-3-15,1 0-2 0,3-2-1 0,-1 1 0 16,4-1-5-16,12 2-8 0,-21-2-24 0,21 2-13 16,-17 0-21-16,17 0-19 0,-13 2-7 0,13-2-24 0,0 0-18 15,0 0-26-15,0 0-205 0,0 0-388 0,0 0 173 16</inkml:trace>
          <inkml:trace contextRef="#ctx0" brushRef="#br0" timeOffset="50470.79">4121 7526 211 0,'0'0'204'0,"0"0"-24"0,0 0-12 16,0 0-14-16,0 0-10 0,10 11-9 0,-10-11-12 15,5 7-6-15,-5-7-10 0,1 13-8 0,-1-13-7 16,5 13-10-16,-5-13-4 0,3 15-4 0,0-8-7 16,-3-7-8-16,6 12-5 0,-5-4-1 0,-1-8-2 15,8 12 2-15,-8-12-4 0,4 4 5 0,-4-4 5 16,0 0 9-16,0 0 6 0,5 10-3 0,-5-10-2 16,0 0 6-16,0 0-5 0,0 0 3 0,0 0 1 0,24-17-2 15,-20 12-4-15,1-5 1 0,0 1 0 0,3-2-9 16,1-1-5-16,-2-1-7 0,2-2-4 0,2 1-3 15,-2 2-6-15,1 0-3 0,2-1-4 0,-3 3-21 16,1-1-7-16,-1-3-17 0,-1 8-19 0,-2 1-22 16,1-2-28-16,-7 7-30 0,12-7-25 0,-12 7-19 15,9 0-12-15,-9 0-18 0,0 0-25 0,0 0-198 16,0 0-448-16,0 0 198 0</inkml:trace>
          <inkml:trace contextRef="#ctx0" brushRef="#br0" timeOffset="50867.59">4436 7485 200 0,'0'0'194'0,"10"4"-13"0,-10-4-10 16,0 0-13-16,8 6-10 0,-8-6-13 0,7 3-12 15,-7-3-1-15,9 10-11 0,-3-5-2 0,-6-5-7 16,13 10-12-16,-8-2-3 0,-5-8-12 0,9 12-8 16,-3-5-4-16,-2 0-4 0,2-2-5 0,-6-5-9 15,9 12-5-15,-3-7-4 0,-6-5 2 0,8 10-11 16,-8-10 2-16,6 8-2 0,-6-8-3 0,0 0-2 15,4 7-3-15,-4-7 1 0,0 0-1 0,0 0-4 16,0 0 4-16,0 0-4 0,0 0-7 0,0 0 0 16,15-22-2-16,-11 17-6 0,1-4-2 0,-1 2-8 15,4-7 1-15,-1 4-7 0,1-1 4 0,2 0-1 16,2 2 2-16,-1-6 1 0,0 8 3 0,-3-2 1 16,2 4 2-16,-2-1 1 0,1-2 7 0,0 5 5 0,-9 3 6 15,13-7 3-15,-13 7 2 0,15-4 6 16,-15 4 3-16,16 0 3 0,-16 0 4 0,12 5-1 15,-4 1 4-15,1-1-2 0,-5 1-2 0,5 4 2 0,-4-3-3 16,5 2-3-16,-2 3-1 0,2 1-1 0,-6-2-3 16,5 2-3-16,-3-5-2 0,2 6-4 0,1-5 0 15,-5-1-6-15,-1 2-14 0,-1-2-29 0,5 0-33 16,-7-8-27-16,5 12-35 0,-5-12-37 0,6 5-58 16,-6-5-190-16,0 0-446 0,15-1 197 0</inkml:trace>
        </inkml:traceGroup>
        <inkml:traceGroup>
          <inkml:annotationXML>
            <emma:emma xmlns:emma="http://www.w3.org/2003/04/emma" version="1.0">
              <emma:interpretation id="{F9C47207-7DE5-4E57-9A2C-2CF1DF6BA45A}" emma:medium="tactile" emma:mode="ink">
                <msink:context xmlns:msink="http://schemas.microsoft.com/ink/2010/main" type="inkWord" rotatedBoundingBox="6592,7682 6884,7681 6885,8196 6593,8196"/>
              </emma:interpretation>
            </emma:emma>
          </inkml:annotationXML>
          <inkml:trace contextRef="#ctx0" brushRef="#br0" timeOffset="51335.07">5581 7347 234 0,'6'-2'233'0,"-6"2"-19"16,13-14-11-16,-5 7-6 0,4-1-12 0,-5 1-18 15,4-5 1-15,1 0-16 0,-5-1-9 0,5 2-15 16,0-2-9-16,-2 1-7 0,1 1-5 0,1-1-3 15,-2 0-9-15,-1-1-7 0,2 2-7 0,-5 1-8 16,1-2-1-16,-1 4-3 0,0-7-1 0,1 11-2 16,-7 4-4-16,6-11-6 0,-6 11-4 0,6-6-6 15,-6 6-4-15,0 0-9 0,0 0-3 0,0 0-6 16,0 0 3-16,0 0-11 0,0 0 3 0,0 0 1 16,0 0-6-16,-12 31 0 0,12-18 6 0,-4 2 2 15,1 1 1-15,1 2-1 0,2 3-1 0,0 4 6 16,2-3-1-16,1 4-1 0,1 3-5 0,2-4-5 15,-1 3 4-15,4-6 0 0,-3 3-5 0,1-1 0 0,5 2 1 16,-7-5-24-16,4 4-23 0,-3-8-24 0,-2 1-34 16,2-2-39-16,-3-2-45 0,3-6-52 15,-5 2-75-15,4-2-169 0,-5-8-509 0,7 11 225 0</inkml:trace>
        </inkml:traceGroup>
      </inkml:traceGroup>
    </inkml:traceGroup>
    <inkml:traceGroup>
      <inkml:annotationXML>
        <emma:emma xmlns:emma="http://www.w3.org/2003/04/emma" version="1.0">
          <emma:interpretation id="{EE5589F2-02DE-4C18-BD73-05A24F9CB38E}" emma:medium="tactile" emma:mode="ink">
            <msink:context xmlns:msink="http://schemas.microsoft.com/ink/2010/main" type="paragraph" rotatedBoundingBox="932,9121 2666,9279 2591,10110 856,9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C24744-2AF7-4E23-86D8-C68255BCC40D}" emma:medium="tactile" emma:mode="ink">
              <msink:context xmlns:msink="http://schemas.microsoft.com/ink/2010/main" type="line" rotatedBoundingBox="932,9121 2666,9279 2591,10110 856,995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50A12E1-4435-40E8-B739-A14B1A7AE52F}" emma:medium="tactile" emma:mode="ink">
                <msink:context xmlns:msink="http://schemas.microsoft.com/ink/2010/main" type="inkWord" rotatedBoundingBox="932,9121 2666,9279 2591,10110 856,9953"/>
              </emma:interpretation>
            </emma:emma>
          </inkml:annotationXML>
          <inkml:trace contextRef="#ctx0" brushRef="#br0" timeOffset="52948.9">-129 9256 114 0,'0'0'184'0,"0"0"-17"0,0 0-10 16,0 0-9-16,0 0-9 0,0 0-13 0,0 0-5 16,0 0-8-16,40-6-6 0,-27-1-4 0,-1 3-3 15,2-2-4-15,1 1-4 0,-8-1-5 0,9 3-7 16,-7-2-3-16,3 3-2 0,-3-2-6 0,5-6-4 16,-2 7-4-16,-5-4-6 0,0 3-4 0,-7 4 0 0,12-11-2 15,-6 5-6-15,-6 6-4 0,5-11-4 0,-5 11-4 16,3-10-1-16,-3 10-5 0,1-13-1 15,-1 13-1-15,0 0-3 0,-10-15-1 0,2 11-5 0,8 4 0 16,-13-4 1-16,3 1 0 0,10 3 3 0,-26-1-8 16,16 1 1-16,10 0 1 0,-26 3 0 0,14-2-3 15,-1 4 1-15,1-2 0 0,2 5-2 0,-5-1 3 16,7-1 1-16,-1 1 1 0,-1 3-5 0,2 4 1 16,1-4-3-16,0 1 5 0,2 0-5 0,2 0 5 15,-1 2-2-15,2 4-1 0,4 0 0 0,2-3-1 16,2 0 3-16,0 0-3 0,1 1 1 0,4-2 2 15,1 0-2-15,3-4 1 0,1 2 3 0,-2-2-2 16,5-1-2-16,3-1 6 0,5 0-2 0,-3-1 1 0,3-5-3 16,0-2 1-16,0 1-2 0,-8 0 4 0,6-3-6 15,-1-3 0-15,-1 2 2 0,-1-3-1 0,3 2-3 16,1-5 3-16,-4-4 0 0,3 3-2 0,1-4 0 16,-4-4-2-16,2 5-4 0,0-4 5 0,7-6-14 15,-3-4-1-15,-5 11-4 0,-2-5-5 0,0 2-4 16,-3-3-5-16,2-8-3 0,-3 8 0 0,-1-1 0 15,-5-4 3-15,1 4 1 0,-5-1 4 0,-1 0 1 16,0-1 4-16,0 2 1 0,-6-2 0 0,0 1 2 16,-2 1 3-16,-1-4-2 0,-3 4 10 0,3 3 1 15,-2 3 3-15,-1 0 4 0,0 1 4 0,-2 2 2 16,1 0 2-16,-4 0 0 0,2 3 4 0,3-1-2 0,-1 6 2 16,1 0-5-16,6 7-1 0,-14-7-2 15,9 1 1-15,5 6-1 0,-15-4-3 0,15 4-1 0,0 0 0 16,-21 10-6-16,13-3 8 0,2 0 0 0,-4 6 2 15,4 0-2-15,-5 7 5 0,5-3 0 0,1 4 3 16,-1 3-1-16,0 0 5 0,4 0 3 0,1 2 1 16,-2 2 0-16,3 0 5 0,3-1 2 0,0 9-5 15,1-12 1-15,-1 4 0 0,2-2-1 0,0-3 1 16,3 1-5-16,-2 0-3 0,0-2 1 0,0 0-1 16,-2-6-2-16,1 2 0 0,1-1-3 0,0-3 3 15,-3 1-4-15,3-2-3 0,-2 1 0 0,2-2 0 16,-3 0-13-16,-1 1-17 0,2 2-10 0,-2-4-15 15,2 2-14-15,-4-2-15 0,5 1-15 0,-5-1-17 16,1-2-10-16,-1-9-12 0,3 17-30 0,1-11-15 16,-4-6-58-16,9 12-148 0,-3-10-413 0,6 2 182 15</inkml:trace>
          <inkml:trace contextRef="#ctx0" brushRef="#br0" timeOffset="53680.18">991 9163 230 0,'1'-11'274'0,"-1"11"-16"16,0 0-19-16,0 0-16 0,-6-16-14 0,6 16-21 16,0 0-17-16,0 0-15 0,0 0-16 0,0 0-15 15,0 0-14-15,0 0-11 0,-7-7-10 0,7 7-8 16,0 0-7-16,0 0-13 0,0 0-2 0,0 0-5 0,-23 11-8 15,23-11-5-15,-9 9-3 0,9-9-4 16,-4 8 0-16,4-8-7 0,-9 14-5 0,7-8-2 16,2-6-1-16,-6 17-4 0,6-17 4 0,0 18-7 0,0-18 1 15,-1 13 3-15,1-1-5 0,0-12 0 16,1 15 1-16,-1-4-8 0,5-3 1 0,-5-8 2 16,0 21 1-16,1-14-3 0,-1-7 0 0,0 21 0 0,-1-11-3 15,-2 1 1-15,3-11 1 0,-3 15-4 0,-2-8 4 16,5-7-2-16,-7 13 3 0,1-7-5 0,6-6 3 15,-9 11-1-15,9-11 3 0,-12 7-3 0,12-7 2 16,-9 6-2-16,9-6 1 0,0 0-2 0,-9 5 9 16,9-5-5-16,0 0 3 0,0 0-5 0,0 0 0 15,0 0-1-15,0 0-1 0,0 0 1 0,0 0 0 16,0 0-3-16,0 0 4 0,38-5-5 0,-25 0 1 16,2 4 0-16,1-1 4 0,4-2-3 0,-2-1-1 15,1 3 0-15,6-2 1 0,2 3-3 0,-1-5 0 16,2 4 2-16,-4-3 2 0,3-1-2 0,-1 1 1 0,1 2 4 15,0-4-1-15,-2 2-2 0,-5 0-1 16,-4-1 1-16,4 1 4 0,-1-2-6 0,-4 0 3 0,3-3 2 16,-3 5 3-16,-3-5-6 0,0 1 6 0,-5 4-4 15,2-8 2-15,0 4-1 0,-5 1 2 0,1-3-7 16,-1-1 5-16,-2 3-5 0,-1-2 0 0,-1 11-2 16,0-19-1-16,0 19 4 0,-9-23 0 0,5 16-6 15,-2 1 2-15,-1-1 4 0,-5 1-1 0,1 1-1 16,-1 2-1-16,-1-1-2 0,-7 1 1 0,7 2-2 15,-2 1-1-15,-3 4 6 0,3-1 0 0,3-1-2 16,-1 3 3-16,1 3-5 0,0 2 2 0,2 0-1 16,-4 2 3-16,4 0-1 0,1 3 2 0,3 0 4 15,-2 0 0-15,4 2-2 0,2-1 3 0,2-1 0 16,2 1 2-16,4 1-1 0,4-3 3 0,-1 1-1 16,11 2 3-16,-1 2-2 0,3-7-1 0,2 0 2 0,3-4-3 15,-2 0 3-15,-2 0-5 0,2 1 2 0,1-4 1 16,-9 1-5-16,3-6-10 0,-2 0-23 15,0 5-28-15,-2-5-36 0,0-3-39 0,-2 3-43 0,-4-2-55 16,-10 2-249-16,23-7-518 0,-14 3 230 0</inkml:trace>
        </inkml:traceGroup>
      </inkml:traceGroup>
    </inkml:traceGroup>
    <inkml:traceGroup>
      <inkml:annotationXML>
        <emma:emma xmlns:emma="http://www.w3.org/2003/04/emma" version="1.0">
          <emma:interpretation id="{C1AE003C-AB89-4FF4-972A-02C91124A5EE}" emma:medium="tactile" emma:mode="ink">
            <msink:context xmlns:msink="http://schemas.microsoft.com/ink/2010/main" type="paragraph" rotatedBoundingBox="2822,10154 8367,9965 8392,10693 2847,10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A6735-4E08-4CCA-9A06-1EFA4475AEDA}" emma:medium="tactile" emma:mode="ink">
              <msink:context xmlns:msink="http://schemas.microsoft.com/ink/2010/main" type="line" rotatedBoundingBox="2822,10154 8367,9965 8392,10693 2847,10882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32A7B2-41F0-4202-8926-98FC55308798}" emma:medium="tactile" emma:mode="ink">
                <msink:context xmlns:msink="http://schemas.microsoft.com/ink/2010/main" type="inkWord" rotatedBoundingBox="2822,10154 6006,10046 6031,10773 2847,10882"/>
              </emma:interpretation>
            </emma:emma>
          </inkml:annotationXML>
          <inkml:trace contextRef="#ctx0" brushRef="#br0" timeOffset="59000.95">1879 10029 11 0,'0'0'173'0,"0"0"-7"16,0 0-5-16,0-13-11 0,0 13-3 0,0 0-4 15,0 0-5-15,0 0-5 0,0 0-4 0,0 0-9 16,0 0 0-16,0 0-8 0,-7-16 3 0,7 16-5 15,0 0-6-15,0 0-7 0,-9-7-5 0,9 7-9 16,0 0-1-16,0 0-10 0,0 0-8 0,0 0-7 16,0 0-7-16,0 0-7 0,0 0-6 0,0 0-5 15,0 0 0-15,0 0-2 0,0 0-4 0,0 0 0 16,0 0 3-16,0 0-3 0,0 0 0 0,0 32 1 16,0-32 0-16,0 17-3 0,0-17 1 0,3 18-4 15,-3-11-2-15,0-7 2 0,0 18 5 0,0-8-4 0,0-10 2 16,0 17-2-16,0-17 1 0,-4 21 1 15,4-14 4-15,0-7-6 0,-3 17 1 0,-2-12-4 16,5-5 1-16,-6 15 1 0,5-8-5 0,1-7-1 0,-5 13 3 16,5-13-6-16,-3 13 2 0,3-13-3 0,-3 11 2 15,3-11-6-15,0 0 4 0,-1 17-5 0,1-17 5 16,0 0-5-16,-2 8 2 0,2-8-2 0,0 0 0 16,0 0 4-16,0 0 0 0,0 0-3 0,0 0 2 15,6 12-3-15,-6-12 2 0,0 0 0 0,0 0-5 0,0 0 2 16,0 0 1-16,0 0-2 0,0 0 1 15,0 0 0-15,0 0-1 0,27-16-2 0,-27 16 1 16,10-10-1-16,-10 10-2 0,9-9 1 0,-6 2 2 0,-3 7-2 16,8-12 3-16,-4 5-3 0,-4 7-1 15,5-16 3-15,-4 4 0 0,2 2-1 0,0 1-1 16,0-2 4-16,-3 11-1 0,3-22-1 0,-1 10 3 0,1-2-1 16,0 1 3-16,-3 2 6 0,1-2-2 15,1 2 9-15,2-3-3 0,-2 1 2 0,5 1-2 16,-2-2-1-16,1 0 12 0,-1 3-18 0,3-4 8 0,1 3-2 15,1-1 0-15,-1 4 2 0,3-6-5 0,-3 3 0 16,3 2-4-16,2 1-2 0,-3 0-1 0,3 2-2 16,-1-1-1-16,-1-5-2 0,3 11-8 0,-3-3-14 15,-3 5-4-15,4-6-18 0,-1 5-13 0,-12 1-23 16,23 1-13-16,-11 3-24 0,0-2-19 0,-3 2-19 16,1 3-16-16,-3-4-16 0,1 3-31 0,-1 2-233 0,-1-1-485 15,-6-7 215-15</inkml:trace>
          <inkml:trace contextRef="#ctx0" brushRef="#br0" timeOffset="59982.65">2167 9892 69 0,'0'0'158'15,"0"0"-3"-15,0 0-9 0,5-10-8 0,-5 10 2 0,0 0-10 16,0 0-3-16,3-10-11 0,-3 10 0 15,0 0-9-15,6-8-8 0,-6 8-8 0,0 0-2 16,0 0-8-16,0 0-9 0,10-7-5 0,-10 7-4 0,0 0-9 16,0 0-4-16,11 0-4 0,-11 0-1 15,0 0 0-15,0 0-6 0,17 6-1 0,-17-6-3 16,12 5-3-16,-6 1 0 0,-6-6-1 0,8 12-4 0,-8-12-2 16,6 13 1-16,-6-13 3 0,1 14-1 0,1-4-1 15,-2-10 1-15,-2 15 0 0,2-15 1 0,-6 18 2 16,3-9 1-16,-3-2 1 0,-1 3-4 0,-5 0-1 15,-1-1-2-15,-1 2 0 0,-2-1-9 0,-1-3 3 16,-1 2-1-16,-1-1-2 0,-3-1-2 0,2-4 1 16,1 3-4-16,0-1 0 0,2 1-2 0,-1-2-1 15,0-1 0-15,3 2 4 0,3-4-8 0,12-1 4 16,-19 2-2-16,12 1 1 0,7-3-1 0,-14 0-1 16,14 0 1-16,0 0 1 0,-13 4-4 0,13-4 3 15,0 0 1-15,0 0-6 0,0 0 2 0,0 0-1 16,0 0 0-16,0 0-1 0,0 0-1 0,0 0-2 0,0 0 1 15,0 0 0-15,0 0-1 0,0 0 1 0,0 0-2 16,0 0 1-16,0 0 0 0,0 0-2 0,0 0 1 16,40-7 1-16,-40 7-2 0,16 3 1 0,-5 1 0 15,-1-2 3-15,4 5-7 0,1 0 5 0,-3-3 0 16,3 3 0-16,-1-1-1 0,3 3 2 0,-1-3 3 16,2 4 7-16,-3-1 0 0,3-2-1 0,1 3 6 15,-2-3 4-15,1 3-2 0,0 0 1 0,-4-1-1 16,1-1 0-16,-1 0-3 0,-2-1 3 0,1 0-2 15,-2-4-3-15,-2 3 1 0,-2-2-4 0,-7-4 2 16,15 7-2-16,-11-3-9 0,-4-4-12 0,9 4-23 16,-9-4-21-16,9 5-15 0,-9-5-19 0,3 10-20 15,-3-10-24-15,0 0-18 0,6 6-28 0,-6-6-52 16,0 0-145-16,0 0-407 0,0 0 181 0</inkml:trace>
          <inkml:trace contextRef="#ctx0" brushRef="#br0" timeOffset="60480.77">2630 10199 187 0,'9'-7'179'0,"-9"7"-10"0,0 0-13 0,10-2-9 15,-10 2-11-15,0 0-5 0,12-5-7 16,-12 5-12-16,9-4-6 0,-9 4-8 0,13-6-10 0,-13 6-6 16,14-4-7-16,-7 1-5 0,4-1-4 0,-11 4-2 15,16-6-7-15,-6 2-4 0,-1 0-6 0,2-2-3 16,-2 2-4-16,0-1-3 0,1-2-1 0,-2 1-8 16,2-1 2-16,-2 1-4 0,-1-2-7 0,-1 2 1 15,0-3-2-15,-6 9-2 0,7-15-4 0,-5 7-2 16,-2 8 4-16,4-10-8 0,-4 10 2 0,-3-17-2 15,3 17-1-15,-7-11-2 0,7 11-3 0,-14-9 3 16,7 5 1-16,-5 0-1 0,-1 1 1 0,-1-1-1 16,-1 4 8-16,-3-1 3 0,-1 2 8 0,3 2-4 15,-1 0 6-15,-1-2-2 0,0 5 2 0,4-2 2 16,-4 3 2-16,0-1-4 0,3 1 2 0,1 1-2 16,1 0 0-16,1 0 0 0,3 3 3 0,3-3-5 15,-4 2 1-15,7 0 0 0,1 4 1 0,2-3 2 0,0-11-3 16,5 18-2-16,4-4 1 0,1-6-1 15,4 5-3-15,2-6 0 0,-1 3 0 0,6 2-1 0,-5-4-2 16,6 0-3-16,-2 0-3 0,-2-1-6 0,-2-1-12 16,2-3-20-16,1 1-17 0,-2 2-24 0,-4-5-15 15,-1 2-22-15,3-2-15 0,-4-1-20 0,-11 0-20 16,20-1-55-16,-11-2-151 0,-9 3-399 0,23-7 177 16</inkml:trace>
          <inkml:trace contextRef="#ctx0" brushRef="#br0" timeOffset="60982.06">3210 9927 211 0,'-8'-8'249'15,"8"8"-14"-15,-7-9-14 0,7 9-15 0,-8-5-22 16,8 5-16-16,0 0-15 0,-12-6-15 15,12 6-13-15,-8-5-8 0,8 5-14 0,0 0-12 0,0 0-7 16,-18 2-7-16,18-2-10 0,0 0-5 0,-15 7-7 16,9-1-3-16,6-6-10 0,-6 7 1 0,6-7-7 15,-3 8-3-15,3-8-3 0,-3 11-2 0,3-11-5 16,0 0 4-16,3 17-8 0,-3-17 1 0,3 15-2 16,1-8-3-16,-2 2 0 0,2 0-2 0,-1-1-3 15,-3-8 1-15,11 14-1 0,-7-6 3 0,2-1-3 16,0-1-1-16,0 1 0 0,1 0 3 0,-1-1-3 15,0 1 4-15,3 1-2 0,0 0 4 0,-1-2-2 16,-1 1 1-16,-1-1 0 0,0 1-2 0,2 1-1 0,-2-1 1 16,0 2 0-16,-2-2-3 0,0 0 3 15,-4-7-4-15,9 12-1 0,-4-5 1 0,-5-7-5 16,7 12 5-16,-5-4 1 0,-2-8 2 0,3 9 3 0,-3-9-2 16,0 0-2-16,-12 16 8 0,4-12-5 0,-2-1 6 15,1 0-4-15,9-3 2 0,-27 5-3 0,12-3-2 16,-3-1-4-16,0 2 0 0,2-3 2 0,0 1 0 15,-1 2 1-15,-1-3-9 0,3 0 7 0,1 0-1 16,3 1-6-16,11-1-9 0,-19-1-15 0,19 1-7 16,-14 0-16-16,14 0-13 0,0 0-19 0,0 0-19 15,-13-3-27-15,13 3-15 0,0 0-9 0,0 0-19 16,0 0-9-16,0 0-30 0,33-13-159 0,-21 9-393 16,3-1 174-16</inkml:trace>
          <inkml:trace contextRef="#ctx0" brushRef="#br0" timeOffset="61731.89">3414 10112 42 0,'0'0'239'0,"14"-8"-9"0,-14 8-5 16,7-7-2-16,-7 7-10 0,9-6-4 0,-9 6-17 15,0 0-17-15,9-5-16 0,-9 5-14 0,0 0-20 16,0 0-11-16,0 0-12 0,0 0-10 0,0 0-11 16,0 0-4-16,0 0-7 0,0 0-6 0,7 18-9 15,-7-18 1-15,5 8-5 0,-5-8-5 0,3 10-2 16,-3-10 1-16,6 13-6 0,-2-8-6 0,2 2-1 15,2-1-3-15,1 0-2 0,-2-3-2 0,5 6-3 16,-2-5 1-16,4 0-2 0,-5 1-5 0,3-4-5 16,-12-1-2-16,21 1-6 0,-8 2-3 0,0-3-8 15,1-3-3-15,-14 3-6 0,21 0-3 0,-5-2 0 16,-5-1-2-16,1-1-5 0,-7-2-2 0,3 1 0 16,-8 5 0-16,15-12-1 0,-6 5 5 0,-6 0 2 15,3 0 2-15,0 1 0 0,-6 6 5 0,9-11 3 16,-6 4 1-16,-3 7 5 0,6-11 6 0,-6 11-2 15,0 0 4-15,4-7-3 0,-4 7 1 0,0 0 2 0,0 0-1 16,0 0 0-16,0 0 2 0,0 0-2 0,0 0 1 16,0 0 1-16,0 0 3 0,0 0 0 15,0 0-3-15,0 31 0 0,0-31 2 0,0 15 1 0,5-9 0 16,-5-6-2-16,6 14 6 0,-1-9-2 0,1 1-2 16,3 1 0-16,-1-1 3 0,2-3 0 0,7 3 0 15,-1-3-3-15,-1 0 2 0,3-2-1 0,0-1-1 16,1 0-1-16,7-1-1 0,0-3 1 0,1-2 1 15,-1 2 0-15,0-3 2 0,1-2-5 0,0 2 2 16,3-5-4-16,-3 0 0 0,0-1-3 0,7-7-7 16,-9 4-1-16,5-7-2 0,-9 6-2 0,9-11-8 15,-11 8-2-15,1-2-1 0,-4-4 2 0,-3 1-2 0,4 1 2 16,-4-2 7-16,-4 2-2 0,2-1 5 0,-8 0 5 16,1 2 7-16,-4 1 7 0,0 6 3 15,0 0-1-15,-3-1 10 0,0 4-1 0,-1-1 3 0,-2-1-2 16,3 8-2-16,-3 0 0 0,6 7 1 0,-12-13-3 15,6 4 1-15,6 9-5 0,-15-5 0 0,15 5-2 16,-19-1 0-16,19 1 3 0,-18 5-3 0,9 1 0 16,0 1 1-16,0 6-2 0,0-2 2 0,1 2-1 15,2 2 0-15,0 1-1 0,2 2 4 0,1-1-6 16,0 6 4-16,-1 1 0 0,1 1-1 0,3-1-3 16,0 0 7-16,3 4-1 0,3-7-1 0,-3 4-2 15,1-2 2-15,3-3-3 0,-4 3 1 0,3-9 0 16,5 4 0-16,-8-1-2 0,3-4 1 0,4-1-3 15,-2 1 0-15,-1-6-2 0,5 4 7 0,-3-4-5 0,3-1-9 16,1 0-11-16,1-1-8 0,1-1-10 16,1-2-8-16,-5-1-12 0,6 1-7 0,-2-4-16 15,2-1-11-15,-1 1-18 0,1-3-14 0,-2-3-13 0,2 1-10 16,4-10-28-16,2 3-191 0,-5-7-393 16,2 1 174-16</inkml:trace>
          <inkml:trace contextRef="#ctx0" brushRef="#br0" timeOffset="62202">4800 9962 253 0,'-6'-7'276'0,"6"7"-18"0,0 0-10 0,0 0-23 15,0 0-17-15,-9-7-23 0,9 7-18 0,0 0-19 16,0 0-11-16,0 0-19 0,0 0-11 0,35-2-8 15,-21 4-11-15,2 1-15 0,-1-2-20 0,-1-1-23 16,4 4-29-16,-5-1-25 0,3-1-28 0,2-1-34 16,-3 3-47-16,-1-5-56 0,-14 1-176 0,22-3-396 0,-6 2 175 15</inkml:trace>
          <inkml:trace contextRef="#ctx0" brushRef="#br0" timeOffset="62024.28">4874 9548 191 0,'0'-13'240'0,"3"4"-8"0,-3 9-10 0,2-17-7 15,-2 17-16-15,0-16-15 0,0 16-19 0,0 0-17 16,0-14-19-16,0 14-16 0,0 0-8 0,0 0-11 16,0 0-14-16,0 0-3 0,0 0-6 0,0 0-3 15,-14 40-3-15,8-24-5 0,0 5-6 0,6 2 3 16,-3 1-7-16,-1 2 0 0,4 0-4 0,-3 12-5 15,-2-4-1-15,7-5-4 0,1-1-2 0,-6 8-3 16,3-6-3-16,0-5-2 0,3 3-1 0,-6-3-6 0,9 2 3 16,-12-2-2-16,4-1-4 0,2-10-1 15,0 6-3-15,2-4 1 0,-2-3-6 0,0 4 3 0,0-6-10 16,3-2-7-16,-3-9-13 0,0 18-13 16,0-18-11-16,0 15-14 0,0-15-13 0,3 14-13 0,-3-14-9 15,0 8-14-15,0-8-17 0,0 0-31 0,0 0-31 16,0 0-202-16,0 0-421 0,0 0 186 0</inkml:trace>
        </inkml:traceGroup>
        <inkml:traceGroup>
          <inkml:annotationXML>
            <emma:emma xmlns:emma="http://www.w3.org/2003/04/emma" version="1.0">
              <emma:interpretation id="{22FD4F80-1207-46A8-8A3A-AA840324B99F}" emma:medium="tactile" emma:mode="ink">
                <msink:context xmlns:msink="http://schemas.microsoft.com/ink/2010/main" type="inkWord" rotatedBoundingBox="6603,10285 8376,10224 8392,10687 6618,10748"/>
              </emma:interpretation>
            </emma:emma>
          </inkml:annotationXML>
          <inkml:trace contextRef="#ctx0" brushRef="#br0" timeOffset="62750.85">5597 9886 218 0,'0'0'246'0,"0"0"-22"0,0 0-22 0,0 0-14 0,0 0-9 16,0 0-20-16,0 0 0 0,0 0-17 0,44 8-7 16,-25-3-10-16,9-3-6 0,-1 3-11 0,8 1-5 15,3-2-11-15,3 4-9 0,3-5-8 16,-2 4 0-16,3-3-10 0,-5-1-9 0,5 2-2 0,-3 0-8 15,-4 0-2-15,3 0-1 0,-10-4-10 0,2 2-2 16,-5-3-3-16,2 1-1 0,-5-1-3 0,5 0-2 16,-4-1-3-16,-10-2-3 0,3 3 0 0,-2 0-11 15,-1-1-10-15,-2-1-12 0,-14 2-20 0,16-4-8 16,-10 1-21-16,-6 3-20 0,0 0-21 0,13-2-19 16,-13 2-25-16,0 0-24 0,0 0-59 0,0 0-118 0,0 0-382 15,-22-22 169-15</inkml:trace>
          <inkml:trace contextRef="#ctx0" brushRef="#br0" timeOffset="63329.6">6124 9711 121 0,'0'0'194'0,"0"0"-8"0,3-9-12 16,-3 9-8-16,0 0-3 0,0 0-11 0,0 0-9 16,0 0-7-16,0 0-9 0,0 0-12 0,0 0-11 15,6-6-6-15,-6 6-10 0,0 0-7 0,0 0-2 16,0 0-2-16,0 0-4 0,0 0-3 0,0 0-2 16,0 0-2-16,0 0-7 0,0 0-1 0,-33 11-1 15,33-11-4-15,-13 4-3 0,7-1-1 0,6-3-2 0,-27 11-2 16,15-5-5-16,1-4 0 0,-5 5-1 15,1 1 3-15,2-2-8 0,-4 0-3 0,1 0-5 16,1 1 3-16,-1-2-2 0,2 5-8 0,1-3 1 0,-2 3-3 16,4-2-1-16,-2-1-2 0,-2 4 0 0,8-3 1 15,-7 0-6-15,8 0 2 0,-4-1-1 0,1-1-3 16,3 4 1-16,6-10-2 0,-14 10-1 0,11-4 0 16,3-6-1-16,-7 9 1 0,7-9 1 0,-9 9-1 15,9-9-1-15,-3 8-4 0,3-8 5 16,0 0 2-16,-4 8-7 0,4-8 4 0,0 0 2 0,0 0-1 15,0 0-4-15,0 0 5 0,-6 13 0 0,6-13-4 16,0 0-1-16,0 0 2 0,0 0-3 0,0 0 4 16,0 0-3-16,0 0-2 0,0 0 1 0,0 0 2 15,0 0-5-15,0 0 4 0,0 10-2 0,0-10 0 16,0 0 3-16,0 0-5 0,0 0 4 0,0 0 0 16,3 18-3-16,-3-18 2 0,3 11 1 0,-3-11 1 15,7 10-4-15,-1-3 1 0,-2 0 2 0,-4-7 1 16,15 10-4-16,-7-1 7 0,7-3-4 0,-5 3 1 15,4 0-1-15,-2-2 1 0,4 1-16 0,0 1-14 0,-2-2-16 16,4 1-25-16,-8 1-23 0,7-3-26 16,-4 2-22-16,-3-1-37 0,5-1-41 0,2 0-210 15,-10-4-464-15,8 5 206 0</inkml:trace>
          <inkml:trace contextRef="#ctx0" brushRef="#br0" timeOffset="63912.23">7004 9952 160 0,'0'0'241'0,"0"0"-16"15,0 0-18-15,-6-7-19 0,6 7-17 0,0 0-18 16,0 0-11-16,0 0-6 0,0 0-14 0,0 0-9 16,0 0-12-16,-30 14-5 0,24-8-10 0,6-6 0 15,-9 12-8-15,5-2-6 0,4-10-3 0,-6 17-6 16,3-10-7-16,3-7 0 0,-3 18-9 0,3-9-1 0,0-9-8 16,3 17-2-16,0-9-1 0,3 2-1 15,-2-3-5-15,5-2 2 0,5 5-6 0,-3-4 0 0,6 1-8 16,-4-3 0-16,7 0-3 0,-1-1 0 0,0 0-2 15,1 1 2-15,-1-4-3 0,8-4-3 0,-5 1 2 16,4 0-2-16,1-4 0 0,-8 3 1 0,3-4 1 16,-5-3-2-16,2 5-4 0,-10-7 1 0,11 0 1 15,-7-1 0-15,0-3 0 0,-1-2 3 0,-4 4-6 16,-5-2 4-16,0 1-1 0,-3 1 2 0,-6-2-4 16,3 3 2-16,-8 0-4 0,1 4 0 0,-2-2-19 15,2 2-9-15,-5 3-22 0,-2 1-24 0,-2 2-24 16,2 4-34-16,-2 3-36 0,3-3-50 0,-4 4-189 15,4-1-439-15,-4 1 194 0</inkml:trace>
        </inkml:traceGroup>
      </inkml:traceGroup>
    </inkml:traceGroup>
    <inkml:traceGroup>
      <inkml:annotationXML>
        <emma:emma xmlns:emma="http://www.w3.org/2003/04/emma" version="1.0">
          <emma:interpretation id="{1B9FA4EC-4AEC-4194-8875-C76A7C43D31D}" emma:medium="tactile" emma:mode="ink">
            <msink:context xmlns:msink="http://schemas.microsoft.com/ink/2010/main" type="paragraph" rotatedBoundingBox="2615,11325 9828,11478 9807,12491 2593,123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6AC3FD-30F4-439D-AA3F-7589E1D35304}" emma:medium="tactile" emma:mode="ink">
              <msink:context xmlns:msink="http://schemas.microsoft.com/ink/2010/main" type="line" rotatedBoundingBox="2615,11325 9828,11478 9807,12491 2593,12338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BFBBA8-CE41-4651-8C8C-3987DAEC909B}" emma:medium="tactile" emma:mode="ink">
                <msink:context xmlns:msink="http://schemas.microsoft.com/ink/2010/main" type="inkWord" rotatedBoundingBox="2615,11325 4187,11359 4166,12372 2593,12338"/>
              </emma:interpretation>
            </emma:emma>
          </inkml:annotationXML>
          <inkml:trace contextRef="#ctx0" brushRef="#br0" timeOffset="66716.62">1763 11144 167 0,'0'0'211'0,"0"0"-14"0,0 0-16 15,0 0-13-15,0 0-11 0,0 0-11 0,0 0-4 0,0 0-8 16,0 0-10-16,0 0-4 0,33-3-9 0,-33 3-7 15,18-4-8-15,-18 4-7 0,19-2-6 0,-7-2-7 16,2 2-6-16,-1-3-7 0,0 2-3 0,1-4-3 16,-1 4-8-16,-2-2-4 0,5-2-4 0,-1 1 1 15,0-4-8-15,1 3 0 0,-2-1-6 16,1-2-2-16,0 1-6 0,-2-3 2 0,5-3-1 0,-3 3-3 16,-3-3-4-16,0 1 3 0,1 2-5 0,-4-1-4 15,1-4 1-15,-1 4-1 0,-3-2 0 0,0 0 1 0,-1 2-4 16,-1-4 3-16,-1 4-1 0,0 5-1 0,-3 8-2 15,0-19 2-15,0 19-7 0,-1-19 2 16,1 19-1-16,-6-15-2 0,3 9 1 0,3 6 2 0,-11-10-3 16,11 10 2-16,-12-5-3 0,12 5 2 0,-10-5-3 15,10 5 0-15,-16 0 1 0,16 0 4 0,0 0 0 16,-23 5 1-16,16-1-1 0,7-4 5 16,-18 9-2-16,9-4 3 0,0 5 0 0,2-3 4 0,-1 5 1 15,1 1 2-15,1 2-2 0,0-2-3 0,0 4 3 16,-2-2 1-16,5 2 7 0,-1 7-2 0,2-6-1 15,-1 6 6-15,3-3-3 0,3 2 2 0,-3 1-1 16,2-2 2-16,2 2-1 0,-1-1-1 0,3 1-5 16,-4 0 4-16,2-3 0 0,2 2 1 0,0-1-3 15,-3 1-1-15,2 1 2 0,-2-4-3 0,0 4 2 16,-3-2 5-16,0-2 2 0,0 1-1 0,0-4 3 16,-5 7-2-16,2-2-1 0,-1 0 2 0,-1 2-2 0,-1-4 0 15,2 5-3-15,-2-8-6 0,1 0 0 0,-1 1 3 16,3-4 8-16,-1 3-12 0,2-5-4 15,-2 1 1-15,2-3-4 0,1 4-1 0,1 0-1 0,0-14-11 16,0 19-12-16,1-10-20 0,-1-9-21 0,2 17-18 16,1-9-30-16,0 2-35 0,-3-10-11 0,7 13-23 15,-1-6-35-15,-6-7-46 0,6 8-185 0,-6-8-478 16,8 7 212-16</inkml:trace>
          <inkml:trace contextRef="#ctx0" brushRef="#br0" timeOffset="67361.35">1623 11451 115 0,'-12'-10'221'0,"8"7"-8"0,4 3-13 0,0 0-13 16,-11-5-6-16,11 5-17 0,0 0-15 0,0 0-14 15,-7-7-11-15,7 7-13 0,0 0-9 0,0 0-11 16,0 0-7-16,0 0-9 0,32-1-4 0,-12 4-5 16,-1-3-8-16,5 3-7 0,4 2-2 0,2 0-6 15,11 3-5-15,-3-6-1 0,4 3-6 0,0-2-3 16,-5 0 0-16,-6 2-8 0,8-2 4 0,-10-1-6 15,-1-2 0-15,0 1-1 0,-10-1-3 0,4 2 2 16,-1-2 0-16,-4 0 7 0,-4 2 5 0,4-2 1 0,-8 0 2 16,-9 0-1-16,16 0 1 0,-16 0-4 15,10 3-1-15,-10-3-8 0,0 0 1 0,17 2-2 0,-17-2-1 16,7 6-1-16,-7-6 0 0,6 6-4 0,-6-6 2 16,8 10-4-16,-5-2 1 0,3-1 0 0,0 0-4 15,0 3 1-15,-1-6 4 0,1 2-5 0,2 2 2 16,1-5-1-16,1 3 1 0,2-2-1 0,-1-1 0 15,-1 2-2-15,-1-2 4 0,6-3-7 0,-3 3 5 16,-12-3-7-16,21 0 3 0,-8 0-8 0,-13 0-2 16,20-7 3-16,-10 1-4 0,-3-1 0 0,-1 1 0 15,0-4 1-15,2 4-5 0,-5-7 3 0,0 0 1 16,-3-1 1-16,-3-2-2 0,1 5-2 0,-5-5 0 0,-1-2 4 16,-2 4-1-16,0-8 1 0,-4 9 3 15,-4-5-2-15,-1 0 7 0,1 2 0 0,0 2 6 16,-4 3-3-16,7 2 4 0,0 2-2 0,1-1 0 0,3 5-3 15,-1-2 1-15,12 5-2 0,-21-1 2 0,9 1 0 16,12 0-3-16,-20 6-1 0,16-3-7 0,4-3-14 16,-13 8-12-16,8-1-10 0,-1 0-15 0,6-7-13 15,0 19-12-15,0-19-15 0,6 19-21 0,-1-9-7 16,-1 0-18-16,9 0-15 0,-1-4-32 0,2 3-146 16,2-3-364-16,1-1 162 0</inkml:trace>
          <inkml:trace contextRef="#ctx0" brushRef="#br0" timeOffset="67657.91">2592 11442 133 0,'17'0'211'0,"-17"0"-10"0,13 4-11 16,-13-4-10-16,11 0-14 0,-11 0-17 15,0 0-9-15,13 5-14 0,-13-5-8 0,10 6-6 0,-10-6-12 16,6 10-6-16,-3-4-7 0,-3-6-10 0,9 11-7 16,-6-4-6-16,2 3 1 0,-4 1-7 0,4-4-6 15,-5-7-4-15,4 14-6 0,1-7-1 0,-1-1-4 16,-4-6-8-16,5 14 2 0,-5-14-6 15,3 8 3-15,-3-8-2 0,0 0 4 0,0 0 6 0,3 10 10 16,-3-10 7-16,0 0-5 0,10 3-2 0,-10-3 0 16,0 0-1-16,0 0-6 0,21-14 0 0,-14 4-1 15,4 3 0-15,-1-3 0 0,2-1-5 0,2-3-5 16,1 5-1-16,7-7-2 0,-1 3-4 0,0-2-4 16,0 4-1-16,2 0-3 0,-6 2-12 0,8-4-14 15,-1 4-26-15,0-1-17 0,1 0-21 0,-5 5-25 0,-2 3-29 16,-1-5-42-16,9 1-41 0,-10 1-223 15,1-1-472-15,-2 1 209 0</inkml:trace>
        </inkml:traceGroup>
        <inkml:traceGroup>
          <inkml:annotationXML>
            <emma:emma xmlns:emma="http://www.w3.org/2003/04/emma" version="1.0">
              <emma:interpretation id="{72B4C8BC-B502-4043-B887-D629F8E0789D}" emma:medium="tactile" emma:mode="ink">
                <msink:context xmlns:msink="http://schemas.microsoft.com/ink/2010/main" type="inkWord" rotatedBoundingBox="5057,11502 6967,11543 6953,12223 5043,12183"/>
              </emma:interpretation>
            </emma:emma>
          </inkml:annotationXML>
          <inkml:trace contextRef="#ctx0" brushRef="#br0" timeOffset="68341.29">4055 11360 87 0,'0'-12'270'16,"0"12"-10"-16,0 0-9 0,0 0-19 0,0 0-17 15,0 0-20-15,0 0-22 0,0 0-16 0,0 0-15 16,0 0-12-16,0 0-11 0,0 0-5 0,0 0-7 16,0 0-5-16,0 0-5 0,0 0 0 0,-18 27-13 0,18-27 4 15,0 14 0-15,-1-3-8 0,1 0-3 0,0-11-4 16,0 24-4-16,1-13-2 0,-1 0-1 16,5 2-12-16,-4-3-3 0,1 4-3 0,1-4-5 0,0-1-2 15,-2 0-2-15,4 2-10 0,-5-11-1 0,6 17-3 16,-5-11 0-16,-1-6-1 0,6 12-1 0,-1-6-4 15,-5-6-12-15,3 7 5 0,-3-7-11 0,0 0-8 16,6 11-13-16,-6-11-16 0,0 0-16 0,0 0-20 16,13 0-18-16,-13 0-25 0,0 0-15 0,0 0-27 15,15-11-37-15,-5 1-17 0,-4 2-261 0,2-5-509 16,1 2 226-16</inkml:trace>
          <inkml:trace contextRef="#ctx0" brushRef="#br0" timeOffset="68667.74">4275 11121 121 0,'6'-8'200'15,"-6"8"-2"-15,7-14-4 0,-4 8-3 0,-3 6 2 16,10-14 1-16,-4 4-6 0,-3 3-3 0,-3 7-8 15,6-15 0-15,-1 6-9 0,-5 9-2 0,3-15-11 16,0 7 0-16,-3 8-10 0,3-15-1 0,-3 15-6 16,0-13 2-16,0 13-7 0,0-13 4 0,0 13-19 15,4-11-18-15,-4 11-8 0,0 0 2 0,0 0-18 0,0-11-4 16,0 11 2-16,0 0-16 0,0 0-9 16,0 0-13-16,0-14-23 0,0 14-19 0,0 0-31 15,0 0-27-15,0 0-11 0,0 0-12 0,0 0-14 0,0 0-23 16,0 0-19-16,0 0-25 0,0 0-20 0,-1 40-31 15,1-40-40-15,0 20-210 0,0-11-507 16,0-9 225-16</inkml:trace>
          <inkml:trace contextRef="#ctx0" brushRef="#br0" timeOffset="70694.66">4589 11344 209 0,'0'0'210'0,"-6"-6"-2"16,6 6-10-16,0 0-12 0,0 0-4 0,0 0-13 16,0 0-17-16,0 0-11 0,0 0-10 0,0 0-11 15,0 0-13-15,0 0-11 0,0 0-9 0,0 0-6 16,0 0-9-16,0 0-4 0,0 0-8 0,0 0-6 15,0 0-8-15,45 3-2 0,-32 1-5 0,-1-2-5 0,3-1-3 16,-1 2-5-16,2 0 1 0,4 1-7 16,-3-2 0-16,-3 0 2 0,5-2-5 0,1 3-2 15,2 7-1-15,-1-7 0 0,-3-2-3 0,-2 2 0 0,4-1 1 16,-4-2-3-16,0 5-2 0,4-5 0 0,-5 4 0 16,0-3-1-16,-3-1 1 0,1 0-3 0,-1 0-3 15,-12 0-4-15,15 1-1 0,-15-1-2 0,15 1-4 16,-15-1-10-16,0 0-1 0,10 0-6 0,-10 0-9 15,0 0-10-15,0 0-19 0,0 0-16 0,0 0-8 16,0 0-24-16,0 0-19 0,0 0-24 0,0 0-60 0,0 0-111 16,-46 3-353-16,46-3 157 0</inkml:trace>
          <inkml:trace contextRef="#ctx0" brushRef="#br0" timeOffset="70970.12">4583 11451 65 0,'0'0'217'0,"0"0"-15"0,17 15-14 0,-8-15-14 16,1 4-11-16,2-2-13 0,4 1-9 0,-1-1-9 15,5 1-10-15,-2 1-10 0,7 0-7 0,-6-2-9 16,5 2-7-16,-4 1-7 0,2-2-10 0,2 1-3 15,-5 2-10-15,1-3-3 0,4 1-9 16,-7-1-1-16,3-3-6 0,-2 4-6 0,0 0-10 0,-2-2-4 16,-4-1-20-16,1 2-16 0,-1-3-22 0,-12 0-20 15,17 1-26-15,-17-1-32 0,13-1-20 0,-13 1-208 16,8-7-370-16,-8 7 163 0</inkml:trace>
          <inkml:trace contextRef="#ctx0" brushRef="#br0" timeOffset="71628.27">5262 11376 105 0,'0'0'232'0,"7"-7"-18"0,-7 7-12 16,8-5-9-16,-8 5-17 0,0 0-9 0,13-10-8 15,-13 10-11-15,9-3-9 0,-9 3-8 0,14-7-14 0,-10 1-11 16,4 1-9-16,-8 5-8 0,11-11-8 16,-3 5-5-16,-1 0-11 0,1-1-3 0,1 0-8 15,-2 1-6-15,2 1-4 0,-3-1-4 0,2 1-9 0,1-1 2 16,-9 6-4-16,16-7-3 0,-9 5-4 0,1-3-3 16,-8 5-3-16,16-5 0 0,-16 5-2 15,11-5 1-15,-11 5-5 0,10-1 1 0,-10 1-8 0,0 0 3 16,0 0-1-16,15 3-1 0,-15-3-3 0,0 0 3 15,5 11-3-15,-5-11-1 0,0 11 1 0,0-11 2 16,-8 17 0-16,8-17-1 0,-9 24-5 0,5-10-1 16,-5 1 5-16,3 1 2 0,-3 2 1 0,1-1-1 15,-5 1 2-15,3 3-1 0,1-8-2 0,-5 8 3 16,2-1-5-16,2-11 6 0,-2 4-1 0,1-2-3 16,1 4 0-16,1-2 3 0,-1-2-3 0,1-5 3 15,-2 4-1-15,5-5-2 0,-4 1 0 0,4 0 2 16,-5-1-1-16,11-5 2 0,-12 9-1 0,6-4-1 15,6-5 0-15,-5 6 2 0,5-6 3 0,0 0 1 16,-8 6 4-16,8-6 3 0,0 0 0 0,0 0-2 16,0 0-2-16,0 0-3 0,0 0 0 0,0 0-3 0,0 0-4 15,0 0 6-15,0 0-4 0,0 0-2 0,0 0-2 16,0 0-1-16,0 0-4 0,33-16-1 0,-33 16-2 16,19 0-1-16,-4-1-2 0,2 2-1 0,-3-1 4 15,4 3 1-15,2-2-2 0,1 3 5 0,-2-2-4 16,9 3 5-16,1 1-8 0,-2-4 6 0,2 0-1 15,0 1 6-15,2-1-6 0,-1 3 3 0,-3-1 0 16,3 2-2-16,-2-6 3 0,-3 0 1 0,2 1 0 16,-2-1 0-16,-5 0-2 0,-1 0 5 0,-2-1-2 15,-1 1 0-15,-1 1-2 0,-2-2-3 0,-13 1-19 16,23-3-12-16,-16 2-19 0,-7 1-20 0,0 0-21 16,20-2-26-16,-20 2-28 0,0 0-36 0,11-4-205 15,-11 4-423-15,2-9 187 0</inkml:trace>
        </inkml:traceGroup>
        <inkml:traceGroup>
          <inkml:annotationXML>
            <emma:emma xmlns:emma="http://www.w3.org/2003/04/emma" version="1.0">
              <emma:interpretation id="{3724BB6D-B293-4241-9206-0090540ED687}" emma:medium="tactile" emma:mode="ink">
                <msink:context xmlns:msink="http://schemas.microsoft.com/ink/2010/main" type="inkWord" rotatedBoundingBox="7780,11471 8598,11488 8580,12351 7762,12334"/>
              </emma:interpretation>
            </emma:emma>
          </inkml:annotationXML>
          <inkml:trace contextRef="#ctx0" brushRef="#br0" timeOffset="73076.67">6777 11425 32 0,'-12'-7'225'0,"12"7"-12"15,0 0-19-15,-7-8-16 0,7 8-19 16,0 0-23-16,0 0-6 0,0 0-15 0,0 0-9 0,33 1-12 16,-33-1-10-16,28 7-11 0,-10-1-6 0,7 1-4 15,1-2-7-15,-3 1-10 0,6 3-6 0,-1-3-2 16,-1 3-4-16,1 0 0 0,-1-2-6 0,-2-1-3 0,-1 0 2 15,2-1-5-15,-10 0-3 0,9 4 1 16,-5-3-3-16,-4-6-3 0,4 2 0 0,-7 3-3 16,6-1 0-16,-5-1-1 0,1 1 0 0,4-2 3 15,-5-1 2-15,-1-1 1 0,-1 3-2 0,4-6 0 0,-16 3-2 16,24 4 3-16,-12-5-5 0,2 1 1 16,-14 0 0-16,25 0-1 0,-15 0 1 0,2 0-4 0,-12 0 1 15,21-4-1-15,-9 2-1 0,-12 2-3 0,19-1 3 16,-11-2 0-16,-8 3 0 0,18-4-3 0,-11 0 4 15,-1-2-1-15,-6 6-2 0,14-6 1 0,-11-1 0 16,-3 7-1-16,7-16-1 0,-4 9-1 0,-3 7 0 16,3-17 6-16,-3 17 2 0,-6-18 3 0,2 6 6 15,-2 0-2-15,-5-3 7 0,-1 1 3 0,-1 1-1 16,-7-4-2-16,1 4 5 0,-3-1 2 0,2-1-2 16,-2 4-2-16,3 2-3 0,2 2-2 0,-7-4 0 15,8 5-3-15,-2 1-6 0,5 3 4 0,-4 0-1 16,4 0-5-16,13 2-1 0,-23 0-1 0,13 2-11 15,-2 0-4-15,12-2-16 0,-16 8-16 0,7-3-17 16,1 1-19-16,8-6-22 0,-9 14-14 0,6-7-27 0,3-7-22 16,-4 15-40-16,4-15-157 0,7 18-386 15,-1-11 170-15</inkml:trace>
          <inkml:trace contextRef="#ctx0" brushRef="#br0" timeOffset="72497.28">7008 10952 86 0,'0'0'241'0,"3"-14"-9"0,-3 14-10 15,6-13-9-15,-6 13-12 0,0-7-12 0,0 7-18 16,0 0-15-16,0 0-14 0,3-12-16 0,-3 12-15 15,0 0-10-15,0 0-11 0,0 0-9 0,0 0-3 16,0 0-4-16,0 0-7 0,3 39-2 0,-3-24-4 16,0 1-2-16,0 3-1 0,0 6 2 0,0-1-7 0,0 0-2 15,0 4-4-15,0-3-3 0,0-1 0 16,0 7-5-16,0-4-6 0,0-1-4 0,0 9 2 16,5-9-3-16,-10-2-4 0,5 3 0 0,0-3-3 0,5 0-2 15,-5-2-5-15,0 3 2 0,3 1-1 0,-3-4-2 16,0-4 0-16,3-1-1 0,0 0-3 15,0 1 1-15,0-2 0 0,-3 0-2 0,4 7 0 0,-1-7 1 16,-3-4-7-16,3 2 2 0,0-1 1 16,-3-1-2-16,6 1-13 0,-6-13-15 0,0 17-12 0,1-7-6 15,2-2-17-15,-3-8-12 0,3 14-14 0,-3-5-10 16,0-9-12-16,0 13-21 0,0-13-13 0,6 10-27 16,-6-10-18-16,0 0-206 0,0 0-426 0,0 0 188 15</inkml:trace>
        </inkml:traceGroup>
        <inkml:traceGroup>
          <inkml:annotationXML>
            <emma:emma xmlns:emma="http://www.w3.org/2003/04/emma" version="1.0">
              <emma:interpretation id="{89CA13AB-08C8-4119-8DFD-6CE14F0E4BDB}" emma:medium="tactile" emma:mode="ink">
                <msink:context xmlns:msink="http://schemas.microsoft.com/ink/2010/main" type="inkWord" rotatedBoundingBox="9171,11884 9820,11897 9812,12238 9164,12224"/>
              </emma:interpretation>
            </emma:emma>
          </inkml:annotationXML>
          <inkml:trace contextRef="#ctx0" brushRef="#br0" timeOffset="73616.46">8158 11382 91 0,'0'0'227'0,"0"0"-22"16,14-4-20-16,-14 4-7 0,0 0-17 0,0 0-12 15,12 11-15-15,-12-11-12 0,4 10-6 0,-4-10-9 16,3 10-10-16,-3-1-11 0,3-1-2 0,0 2-9 0,-3-10-6 16,0 19-5-16,3-10-10 0,-3-9-5 15,0 18-2-15,3-10-5 0,-3-8-4 0,1 18-2 16,1-11-3-16,-2-7-5 0,4 15-3 0,-4-15-2 16,0 10-2-16,0-10-5 0,0 0 6 0,0 14-7 0,0-14 3 15,0 0 0-15,0 0-4 0,0 0-3 16,0 0 6-16,0 0-6 0,0 0 0 0,0 0-2 0,0 0 1 15,0 0-5-15,0 0 3 0,0 0-7 0,15-39 1 16,-10 30-10-16,7-2-7 0,-5 0-2 0,5 0 1 16,-1-2-5-16,2 2 2 0,0-2-3 0,7-3 6 15,-4 6 0-15,2-4 3 0,-2 4-2 0,7 0 3 16,-7-1-1-16,1 4 2 0,-4-3 4 0,6 3 1 16,-2 0 5-16,-1 3 4 0,-1 1 8 0,3 3 7 0,-3-4 3 15,4 3 2-15,-2 1 9 0,-1 1 3 16,4 3 1-16,-7-1 2 0,6 1 2 0,-4 3 1 15,-1 0 2-15,-1 3 7 0,-2 1-1 0,-5-2-3 0,7 2-3 16,-4 4 3-16,1-4-7 0,-1 5-5 0,2 1-1 16,2 2-6-16,-7-3 1 0,5 0-2 15,-5 0-3-15,0 2-15 0,-4-1-23 0,3 0-23 0,-4-3-32 16,-1 3-29-16,0-3-44 0,-3 1-35 0,0-2-71 16,1-5-170-16,-4 2-451 0,4-1 199 0</inkml:trace>
        </inkml:traceGroup>
      </inkml:traceGroup>
    </inkml:traceGroup>
    <inkml:traceGroup>
      <inkml:annotationXML>
        <emma:emma xmlns:emma="http://www.w3.org/2003/04/emma" version="1.0">
          <emma:interpretation id="{A94AB793-4452-4E78-A8C7-44CFFE8FFFEF}" emma:medium="tactile" emma:mode="ink">
            <msink:context xmlns:msink="http://schemas.microsoft.com/ink/2010/main" type="paragraph" rotatedBoundingBox="4860,12848 19808,12190 19853,13207 4905,138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6D573ED-E30E-492B-BE82-418D6706D3B7}" emma:medium="tactile" emma:mode="ink">
              <msink:context xmlns:msink="http://schemas.microsoft.com/ink/2010/main" type="line" rotatedBoundingBox="4860,12848 19808,12190 19853,13207 4905,13865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32A9765-CDFB-4E7A-86AF-7FD6462E8FBC}" emma:medium="tactile" emma:mode="ink">
                <msink:context xmlns:msink="http://schemas.microsoft.com/ink/2010/main" type="inkWord" rotatedBoundingBox="4860,12848 9387,12649 9425,13507 4898,13706"/>
              </emma:interpretation>
            </emma:emma>
          </inkml:annotationXML>
          <inkml:trace contextRef="#ctx0" brushRef="#br0" timeOffset="76443.66">4008 12506 77 0,'0'0'210'0,"0"0"-9"16,-5 11-9-16,5-11-13 0,-6 13-8 0,6-13-7 0,0 16-7 15,0-3-2-15,0-13-6 0,0 24-11 0,2-10-3 16,2 3-13-16,-4-4-9 0,2 3-4 16,-2 2-11-16,4-5-8 0,-4 4-6 0,2-4-8 0,-1 1-5 15,-2 1-6-15,2 1-9 0,-1-1-3 0,3-1-1 16,-3-3-7-16,0 4-5 0,0-2-1 0,0-13-8 16,-3 20-2-16,2-5-3 0,-1-8-1 0,2-7-3 15,-1 20-8-15,-2-10-9 0,1 0-11 0,2-10-9 16,-6 17-14-16,6-17-10 0,-3 16-13 0,0-9-7 15,3-7-18-15,-6 11-16 0,6-11-13 0,-6 12-14 16,6-12-12-16,-4 5-13 0,4-5-13 0,0 0-36 16,0 0-134-16,-11 5-356 0,11-5 158 0</inkml:trace>
          <inkml:trace contextRef="#ctx0" brushRef="#br0" timeOffset="77295.45">3856 12451 223 0,'0'-16'217'16,"1"3"-12"-16,-1 13-14 0,0-20-14 0,3 5-14 16,1 5-17-16,2-2-16 0,0 1-12 0,0 2-8 15,3 2-11-15,2-6-12 0,2 4-6 0,1 0-8 16,1 0-4-16,2 3-8 0,0 3-6 0,13-5-4 0,-6 3-4 15,-1 1-5-15,4 1-5 0,2 0-1 16,0 3-1-16,3 0-2 0,-4 0-1 0,2 1-5 0,-6 4-3 16,3-1 2-16,-4-1-6 0,-3 1 0 0,-2 2-5 15,-3-3 1-15,-2 3 0 0,0 1-7 16,2 2 1-16,-4 0-2 0,-5-3 1 0,0 4-5 16,-3-2 2-16,1 1 2 0,-4 5 1 0,0-14-3 0,-4 21 2 15,1-7 1-15,-3 3-1 0,-2-4 1 0,-1 2-2 16,-3-1 0-16,-1-1 4 0,-6 5-5 0,1 2 5 15,-2-3-3-15,1 3-4 0,-2-3 0 0,2-3 4 16,-2 3-5-16,1 1 2 0,1-4-4 0,-2 5 3 16,6-8-3-16,-3 0 3 0,3 0-3 0,-1-2 5 15,1 0-3-15,0 4 1 0,3-4-4 0,0 0 1 16,3-4-1-16,2 4 2 0,-1-2 0 0,3 1 3 16,-1-1-6-16,1 2 6 0,5-9-3 0,-7 14-6 15,5-7 6-15,2-7 1 0,-1 14 2 0,1-14 4 16,3 17-2-16,3-9 5 0,0-1 0 0,0 1 2 15,1 0 1-15,0-3 4 0,7 2-3 0,-1 3 2 16,2-4-2-16,-1 2 4 0,4 2-7 0,1-3 7 0,-3 0-2 16,8 0-1-16,2 1 0 0,-4-3-1 0,3 0 1 15,1-2-2-15,0-2-2 0,-6 3-2 0,1 0-1 16,4 0-2-16,0-3-2 0,-2 1 5 0,1 0-6 16,-3-2 3-16,-5 0-1 0,5 3 1 0,-2-6-6 15,4 3 6-15,-7 0-7 0,3-2 1 0,-1 0-3 16,-3-3-4-16,5 1-4 0,-6-1 1 0,3-1-7 15,-4 1 1-15,1-2-4 0,-1-3 0 0,-2 3 3 16,1-3-4-16,-1 0 2 0,-5 1 2 0,0 1 1 16,-1-3 2-16,1 4-1 0,-3-4 1 0,3 4 4 0,-6 7-4 15,4-21 6-15,-4 13-3 0,0 8 0 16,-7-16-3-16,1 8 4 0,6 8 1 0,-15-13 1 16,3 6 1-16,0 0-1 0,-6 0 3 0,0 3 3 15,-1 1 2-15,2 0 3 0,-5 1 6 0,6-1-1 16,-4 3-2-16,5 0-1 0,-2 3 5 0,-1-1-4 15,-2 3 3-15,7-3-1 0,4 5 1 0,-5 3-6 0,4 2 7 16,3-3 1-16,-1 5 1 0,7-5 1 0,1 3 1 16,0-12-4-16,0 24 7 0,7-11 1 0,-1 3-1 15,6-4 1-15,-2 3 0 0,10 2-2 0,4-4 0 16,-2 0-3-16,-1 0 3 0,6-1-5 0,1-3 4 16,-1 1-6-16,1-3 3 0,-1 0-5 0,-5 0-1 15,8-3 0-15,-10 0-13 0,5-1-13 0,-6 1-19 16,1-4-23-16,-2 0-24 0,0 0-27 0,-2 0-29 15,3-1-24-15,-2-5-44 0,-4 1-226 0,2-5-470 16,0 3 208-16</inkml:trace>
          <inkml:trace contextRef="#ctx0" brushRef="#br0" timeOffset="77810.3">5296 12677 270 0,'0'0'268'0,"-7"-11"-11"0,1 3-18 16,0 1-11-16,6 7-22 0,-17-13-16 15,7 10-16-15,1-4-15 0,-3 4-15 0,12 3-16 0,-19-4-11 16,8 4-10-16,11 0-10 0,-22-2-11 0,11 4-9 16,11-2-9-16,-22 4-3 0,15 2-12 0,-2-2-4 15,-2 3-5-15,2-4-4 0,3 3-2 0,-3-1-6 16,9-5-1-16,-4 17-4 0,1-10-3 0,3-7 1 15,-6 12-6-15,6-12-2 0,6 16 2 0,-6-6-6 16,6-2 4-16,-6-8-6 0,7 16 0 0,2-8-2 0,0 3 0 16,2-4 0-16,-4 0-2 0,2 0-1 15,0 4-1-15,1-1 2 0,-1-3-2 0,2 0 0 16,-2 0-4-16,-2 0 1 0,4-1 4 0,-2 0-2 0,-3 3-1 16,1-3-4-16,2 1 0 0,-2 0 0 0,-1-2-1 15,0 2 3-15,2-1 1 0,-2 1-2 0,0 0 4 16,-6-7-4-16,9 11-1 0,-2-5-1 0,-7-6 4 15,3 11-2-15,2-5 1 0,-5-6 1 0,0 0-2 16,6 11 0-16,-6-11 8 0,0 0-4 0,-5 13 7 16,5-13 2-16,-9 8-1 0,9-8 1 0,-12 8-6 15,5-6 7-15,-10 2-2 0,3-3 1 0,-1 3-2 16,3-4-3-16,-2 2 3 0,1-1-2 0,-4-1 0 16,5 2-3-16,-2-2 1 0,14 0-3 0,-24 0-2 0,10 0 3 15,2 0-3-15,12 0-10 0,-19-2-8 16,19 2-17-16,-16 0-12 0,16 0-14 0,-17 0-16 15,17 0-17-15,-13 0-12 0,13 0-24 0,0 0-20 0,0 0-30 16,0 0-24-16,0 0-220 0,0 0-455 0,0 0 202 16</inkml:trace>
          <inkml:trace contextRef="#ctx0" brushRef="#br0" timeOffset="78852.8">5387 12862 44 0,'6'-3'278'15,"-6"3"-9"-15,0 0-16 0,0 0-17 0,8-5-22 16,-8 5-19-16,0 0-22 0,0 0-18 0,0 0-14 16,0 0-15-16,0 0-8 0,0 0-6 0,0 0-12 15,0 0-6-15,9 18-4 0,-9-18-5 0,0 12-10 16,0-12-4-16,6 12-9 0,-5-7-7 0,5 4-3 16,-6-9-2-16,9 11-5 0,-3-4-3 0,-6-7-8 15,13 13-2-15,-2-8-1 0,-4 2 0 0,5-4-6 16,-3 3 0-16,5-1-2 0,-7-5-2 0,5 5-2 15,-2-4-3-15,-10-1-6 0,23 5-4 0,-14-9-11 0,-9 4 1 16,22-7 2-16,-12 5-3 0,1-5-4 0,-2 2 0 16,4-5-1-16,-7 5-1 0,2-10 0 15,-2 7-1-15,0-3 1 0,-2 1 0 0,5 0 1 0,-6 0 1 16,-3 10 0-16,5-15 0 0,-1 8 2 0,-4 7 7 16,4-14 3-16,-4 14 2 0,3-7 0 0,-3 7 1 15,6-8-3-15,-6 8-2 0,0 0 1 0,0 0-2 16,0 0-2-16,0 0 2 0,0 0-2 0,0 0 1 15,0 0 0-15,0 0 0 0,0 0-1 0,0 0 2 16,8 25-3-16,-8-25 5 0,6 18-3 0,-6-11 3 16,3 4 1-16,0-3 1 0,0 0-2 0,4 2 3 15,-1-4-3-15,-1 3 2 0,4-3-2 0,-3 1 4 16,7-2-1-16,0 1 1 0,-1-1-2 0,2-1-1 0,5-2 0 16,1 1-1-16,-1-1 3 0,-3 0 1 15,7-2-6-15,-1-2 3 0,5 0-2 0,-2-3 0 16,2 0 1-16,-2-1-4 0,1-2 3 0,-2-3-4 0,4-2-12 15,-4-1-9-15,7 2-4 0,-5-5-8 0,-3 0-4 16,9-7 1-16,1 3-3 0,-14 0-2 0,8-4-7 16,-11 7 2-16,2-4 3 0,-4 2 9 0,-1-2 2 15,-3-2-1-15,2 4 7 0,-4 0 5 0,-2 3 2 16,-3-7 7-16,3 6 5 0,-6 4 10 0,0-1 3 16,0-2 5-16,0 4-1 0,-6-2 0 0,6 15-2 15,-9-17 3-15,4 10 1 0,-4-1-2 0,0 5-1 16,9 3 2-16,-15-8-6 0,15 8 1 0,-19 0 5 15,19 0-3-15,-22 8 5 0,10-5 3 0,-2 8 2 16,1-1 4-16,4 0-2 0,-1 3 1 0,-4 0-2 16,8 3 3-16,-6-1-5 0,5 9 1 0,1-2 0 15,-3-1 0-15,4 6-2 0,2-4-1 0,0 0 0 0,0 3-1 16,3-2 2-16,0-1-5 0,6 3 2 0,-3-9-2 16,8 5-2-16,-2-4 3 0,4 0-3 0,1 0 0 15,1-5 2-15,7 1-3 0,2 0 1 0,-8-7 3 16,7 3-4-16,-4-3 2 0,6-3-2 0,-5 1-1 15,1-2 0-15,-2 1-1 0,6-5-1 0,1-2-1 16,-7 2 2-16,0-5 0 0,1 2 1 0,2-3-11 16,2-4-5-16,-2-6 1 0,-2 3-2 0,2-3-10 15,-2-2-9-15,-4 0-7 0,9-10-3 0,-7 9-1 16,5-11-10-16,-7-1-4 0,-1 0 4 0,-2 4 4 16,1-7 8-16,-5 8 7 0,-2 2-1 0,2-4 4 15,-6 2 4-15,8 0 7 0,-8 2 7 0,2-1 9 16,3 4 10-16,-5-2 7 0,0 1 13 0,0 6 4 15,0 3 4-15,-3 1 7 0,0-2 2 0,0 4-4 16,0 11-3-16,0-14 0 0,0 14-4 0,0-15-2 16,0 15-7-16,0 0-5 0,-6-8 0 0,6 8 2 0,0 0-9 15,0 0 4-15,0 0-3 0,-22 13 4 0,11-2-3 16,5 0 1-16,-3 6 0 0,2-3 3 16,1 9 0-16,-2 2 3 0,5-3 1 0,-3 4-2 0,3-1 0 15,-4 3 0-15,7-1-1 0,-3 0 1 0,0 3-5 16,3 5 3-16,-3-8-4 0,0 8 0 0,3-10 1 15,0 3-2-15,0-1-4 0,0-1 3 0,0-2-2 16,0-3-7-16,0 3-6 0,3-6-11 0,-3 0-11 16,3-2-13-16,-3-4-21 0,0 3-12 0,0-5-14 15,0-10-17-15,0 17-18 0,3-6-34 0,-3-11-11 16,3 9-24-16,-3-9-198 0,4 7-419 0,-4-7 185 16</inkml:trace>
          <inkml:trace contextRef="#ctx0" brushRef="#br0" timeOffset="79108.18">6683 12746 62 0,'0'0'304'0,"-9"-4"-15"0,9 4-13 0,0 0-23 15,-10-5-16-15,10 5-16 0,0 0-21 0,0 0-15 16,0 0-22-16,0 0-12 0,0 0-13 0,0 0-12 15,46 0-11-15,-31 2-13 0,3 1-9 0,1-1-10 16,10 0-7-16,-4 1-11 0,-6-2-6 0,8 3-7 16,-7-3-15-16,2 1-16 0,-3-1-21 0,1 2-23 15,-1 0-24-15,-3-2-30 0,1 3-29 0,-4-4-27 16,2 2-33-16,-1-2-51 0,-14 0-207 0,25-3-458 16,-12 0 203-16</inkml:trace>
          <inkml:trace contextRef="#ctx0" brushRef="#br0" timeOffset="79879.14">7454 12769 147 0,'0'0'280'16,"0"0"-8"-16,0 0-13 0,0 0-20 0,0 0-17 16,-6-12-15-16,6 12-23 0,0 0-18 0,0 0-16 15,0 0-13-15,33-3-17 0,-19 3-11 0,0 0-8 16,3 3-9-16,2-3-13 0,8 5-10 0,1-2-4 16,-1 1-2-16,5 2-12 0,8 0-1 0,-1 2-8 15,2 0-1-15,-2-2-8 0,3 1-2 0,3 0-2 16,-2-1 0-16,-1-5-8 0,-7 9 0 0,7-9-2 15,-12 5-4-15,3-4-5 0,-5 0 1 0,5 1-2 16,-2-3-6-16,-4 0-6 0,1 4-3 0,-1-8-2 0,-7 4-4 16,-4 0 1-16,1 0-6 0,-6 0 3 0,-11 0-4 15,20-5-9-15,-20 5-8 0,13-2-17 16,-13 2-11-16,8-4-12 0,-8 4-12 0,0 0-16 0,0 0-14 16,0 0-24-16,0 0-18 0,-30-13-36 0,19 9-178 15,11 4-402-15,-19-3 178 0</inkml:trace>
          <inkml:trace contextRef="#ctx0" brushRef="#br0" timeOffset="80348.44">7851 12542 42 0,'6'-10'209'0,"-6"10"-16"16,0 0-9-16,0 0-21 0,0 0-7 15,0 0-16-15,0 0-10 0,0 0-7 0,0 0-4 0,0 0-2 16,0 0-3-16,0 0-8 0,-39 5-2 0,26 0-6 16,4-1-4-16,-5 2-5 0,-2-3 1 0,3 5-5 15,-7-1-6-15,5 2-5 0,2-1-1 0,-7-1-10 16,-2 2-6-16,6-1-7 0,2 1 2 0,-2 2-9 16,-1-3-1-16,8 3-4 0,-4-3-6 0,0 1-4 15,1 0 0-15,4-1-5 0,2-1 2 0,-1 0-5 16,1 0 0-16,0 3-4 0,6-10 2 0,-6 16-2 15,9-5-5-15,3-3-2 0,0 4-15 0,4-1-13 16,4-2-11-16,5 5-14 0,-4-4-7 0,6 3-16 0,1 3-12 16,1-3-19-16,2 0 2 0,-1 3-13 15,1-4-12-15,5 3-8 0,-5-3-13 0,4-2-54 16,-5 5-135-16,1-7-360 0,0 3 160 0</inkml:trace>
        </inkml:traceGroup>
        <inkml:traceGroup>
          <inkml:annotationXML>
            <emma:emma xmlns:emma="http://www.w3.org/2003/04/emma" version="1.0">
              <emma:interpretation id="{898DE1E2-FCAA-4012-85E2-702F55F2FE88}" emma:medium="tactile" emma:mode="ink">
                <msink:context xmlns:msink="http://schemas.microsoft.com/ink/2010/main" type="inkWord" rotatedBoundingBox="9970,12626 13485,12471 13525,13391 10010,13545"/>
              </emma:interpretation>
            </emma:emma>
          </inkml:annotationXML>
          <inkml:trace contextRef="#ctx0" brushRef="#br0" timeOffset="82149.77">9177 12339 290 0,'0'0'284'0,"0"0"-16"0,0 0-23 0,0 0-22 0,0 0-24 16,0 0-22-16,0 0-16 0,0 0-18 0,0 0-10 16,0 0-7-16,0 0-10 0,-20 21-7 15,16-10-8-15,1 2-10 0,-3 1-9 0,6 4-2 0,-3-1-1 16,0 0-5-16,-1-1-11 0,4 7 3 0,-3-2-8 15,3 6-3-15,-3-10-4 0,1 1-8 0,2-1 0 16,-1 6-10-16,-2-7-2 0,3-1 2 0,0 3-8 16,-2-3-1-16,1 1 0 0,1-3-4 0,-2 1-5 15,-1-4 0-15,0 0-13 0,3-10-13 0,-3 19-5 16,-1-8-10-16,-1-2-14 0,-2-1-7 0,4 2-16 16,-5-3-11-16,2 1-16 0,-1 0-11 0,-2 0-17 15,3-1-15-15,-3-4-14 0,-1 2-11 0,10-5-5 16,-17 6-14-16,8-6-193 0,9 0-400 0,0 0 176 15</inkml:trace>
          <inkml:trace contextRef="#ctx0" brushRef="#br0" timeOffset="82958.96">8971 12349 230 0,'1'-10'232'0,"2"-5"-8"16,-3 5-16-16,6-3-23 0,0 2-14 16,0 2-15-16,2 0-16 0,-1-2-8 0,5-2-14 0,-4 6-12 15,4 0-14-15,1-3-3 0,3 5-13 0,2-1-4 16,3 2-10-16,5 0-6 0,0-2-4 0,3 6-2 16,2 0-4-16,0 0-1 0,10 0-6 0,-10 5-1 15,-3-3-3-15,4 2 2 0,-6 2-8 0,-3-3-1 16,4 3-3-16,-9-1-1 0,-5 1-5 0,3 3-3 0,-2-4 1 15,-2 4-2-15,-2-1-7 0,-4 1 1 16,-1 0 1-16,-1 0-1 0,-2 2-1 0,-4 2 0 16,2-13-3-16,-6 24 0 0,0-10 2 0,-1 1-1 0,-1-1-3 15,-4 2 4-15,5-2-2 0,-7-2-1 16,1 0-1-16,-3 2 1 0,-1-1 0 0,-2 0 1 16,4-2-1-16,-4 4 2 0,-2-4-3 0,4 0 2 0,-5 3-4 15,7-8 0-15,-9 5 3 0,2 1-3 0,8-3 0 16,-5 0 3-16,7-3-4 0,-3 1 3 0,3 0-2 15,2-1 1-15,1-2-2 0,0-2 0 0,9-2 0 16,-14 12-2-16,8-5 3 0,6-7 0 0,-10 11-1 16,10-11 1-16,-3 6-2 0,3-6 1 0,0 0 1 15,3 17 4-15,-3-17-3 0,10 9 0 0,-4 0 2 0,9-3-2 16,0 1 3-16,3-3-1 0,1 3-1 16,5 0 6-16,2-5-1 0,1 3 2 0,1-1 2 15,2 0 2-15,-2 3-2 0,2-9 2 0,-2 6-3 16,1-4 3-16,0 1-6 0,-2-2 3 0,-1 1-1 15,-3 0-3-15,-3-4 0 0,-1 1 1 0,7 2 0 0,-9 0-2 16,1-2-2-16,-1 0 3 0,-2-4 0 16,-2 5 0-16,3-1-2 0,-1-4 0 0,-1 0-2 0,-7 4 1 15,8-4-1-15,-3-1-1 0,-3 1 2 0,0 0 1 16,0 0-6-16,-2-1 3 0,1 0-6 0,-2 1-3 16,0 0 3-16,-6 7-4 0,7-15 2 0,-4 8-2 15,-3 7-1-15,-3-14 0 0,3 14 4 0,-3-12-3 16,3 12 1-16,-12-15-1 0,5 11 0 0,-5-2 5 15,3 2 0-15,9 4-2 0,-27-4-3 0,9 3 1 16,-1 1 0-16,1 1 0 0,0 2 2 0,-1 1 3 16,5 0-2-16,-2 2-1 0,1 1 0 0,2 2-1 0,-1 0 6 15,4 2 0-15,1 1 2 0,3 0 4 16,3-1-1-16,-2-1 6 0,5 3-2 0,0-13 8 16,9 27 3-16,0-13-1 0,3-2 4 0,3 0-2 15,4 3 3-15,2 0-2 0,6-3-2 0,2 1-2 16,2-6-3-16,5 4-1 0,-7-4 1 0,0 1-4 15,-2-3 1-15,1 1-1 0,-3-2-10 0,-4-3-16 16,5-1-18-16,-7 3-23 0,0-3-21 0,-5 3-24 0,-1-3-26 16,2-3-29-16,-1-1-34 0,-3 0-50 0,0-2-162 15,-4 1-434-15,2-2 192 0</inkml:trace>
          <inkml:trace contextRef="#ctx0" brushRef="#br0" timeOffset="83506.2">10421 12464 92 0,'0'0'216'0,"-12"-11"-16"15,12 11-7-15,-11-7-11 0,11 7-10 0,-18-4-13 0,18 4-4 16,-15-2-11-16,3 1-7 0,12 1-15 0,-19 0-8 15,19 0-14-15,-19-2-5 0,19 2-11 0,-20 3-6 16,13-1-12-16,7-2-1 0,-17 4-8 0,9 0-4 16,8-4-5-16,-14 9-7 0,10-4-6 0,4-5 0 15,-6 7-6-15,6-7-1 0,-6 13 0 0,6-13-7 16,0 0-1-16,0 16 2 0,0-16-4 0,7 13 0 16,-2-6-4-16,-5-7 2 0,7 14 3 0,2-6 1 15,-3-3 2-15,1 5 0 0,1-4 0 0,-2 3 3 16,4-2 0-16,-2 2 1 0,-4-3 0 0,4 3 2 15,-1-1-3-15,-1 0-2 0,3 1 1 0,-3 1 2 16,0-3-5-16,0 4 2 0,-3-5-2 0,1 1 0 16,-4-7-3-16,12 16 2 0,-9-6-9 0,2-3 3 15,-2-1-3-15,-3-6-2 0,7 14-1 0,-4-9 1 16,-3-5-1-16,0 0 0 0,3 12-1 0,-3-12 0 16,0 0-3-16,-1 15 4 0,1-15-1 0,0 0 2 0,-9 10 0 15,0-6 1-15,9-4-2 0,-14 3 1 0,14-3-2 16,-17 2 4-16,6 0-4 0,11-2-2 15,-27-2 0-15,14 0 6 0,-2 2-5 0,-2 0-4 0,1-3 2 16,0-1 1-16,-4 4-2 0,4-2-1 0,1 1 3 16,3-2-6-16,-3 3 2 0,-1-1-2 0,16 1-13 15,-20 1-9-15,20-1-9 0,-16 0-15 0,16 0-13 16,-12 0-13-16,12 0-16 0,0 0-12 0,0 0-15 16,-12 3-29-16,12-3-6 0,0 0-32 0,0 0-33 15,0 0-166-15,0 0-415 0,45-11 184 0</inkml:trace>
          <inkml:trace contextRef="#ctx0" brushRef="#br0" timeOffset="84465.31">10474 12673 55 0,'2'-6'237'0,"-2"6"-6"0,0 0-5 0,0 0-13 16,4-11-14-16,-4 11-20 0,0 0-19 0,0 0-16 0,0 0-17 15,0 0-12-15,0 0-8 0,0 0-10 0,0 0-10 16,0 0-5-16,0 0-2 0,8 21-3 15,-8-21-4-15,6 14-10 0,-2-10-2 0,-4-4-5 0,8 14-5 16,-2-5 2-16,0-3-6 0,1 1-7 0,0-1 1 16,4 1-12-16,-4-2 5 0,2-4-3 0,5 6-1 15,-4-2-3-15,-1-3-3 0,5 2-5 0,-3-1 0 16,1-1-3-16,-1 0-1 0,5-2-1 0,-5 0-3 16,-11 0 3-16,27-4-3 0,-16 1-1 0,0-1 0 15,-1-5-5-15,2 4 1 0,0-7-4 0,-4 7 1 16,1-2-5-16,1-4 5 0,-4 3-4 0,-3-1 3 15,6 3-1-15,-9 6 0 0,4-15-1 0,1 11 0 16,-5 4 0-16,6-10 1 0,-6 10-2 0,3-10 1 0,-3 10-1 16,0 0-1-16,0 0-3 0,0 0 2 15,0 0-1-15,0 0 3 0,0 0 0 0,0 0-3 16,0 0 2-16,0 0 0 0,0 0-1 0,0 0 5 0,0 0-3 16,3 32 3-16,-3-32 6 0,1 17-2 0,4-11 2 15,-2 4 7-15,3-2 1 0,1-1-1 16,1-1 2-16,2 1 2 0,2-2-2 0,-3-1 1 0,3-1-1 15,-3 3-1-15,3-5-5 0,-12-1 4 0,25 3-2 16,-11 0-3-16,0-1 0 0,1-4 2 0,2-1-6 16,-2 0 2-16,-2-1-1 0,2-3-1 0,-2-1 2 15,5 0-12-15,-4-1-2 0,4-1-4 0,-5-1-4 16,2 0 2-16,-2-2-3 0,1 3-1 0,-2-1 2 16,-3 1 0-16,-2 2 1 0,5-1 3 0,-6 1 0 0,0 5 3 15,-6 3 0-15,9-11 2 0,-9 11-3 16,7-3-1-16,-7 3-4 0,0 0 4 0,6-8 0 15,-6 8 2-15,0 0 0 0,0 0 3 0,0 0-3 0,0 0 3 16,6 18 1-16,-6-18 1 0,0 14 0 0,0-14-2 16,3 10 4-16,0-2 0 0,-3-8 4 15,8 16 1-15,-4-9 0 0,4-1 3 0,1-1-6 0,1 1 5 16,2 1 0-16,3 0 2 0,0-2-4 0,1 1 2 16,1-2-1-16,1 0-3 0,2-1 2 0,6-3 1 15,-1 2-3-15,-1-4 0 0,1 2 1 0,2-5-2 16,0 0 2-16,0-2-4 0,3-1-5 0,-3-3-8 15,-4-2-5-15,7-4-7 0,3-1-9 0,0-6-8 16,-5 3-11-16,-5 2 2 0,6-5-8 0,-3-2-3 16,-4-2-4-16,-2 6-1 0,0-9 2 0,-2 7 1 15,-1-11 2-15,-4 10 7 0,1-9 7 0,-2 0 2 16,-5 8 9-16,-3-1 3 0,1-1 7 0,-4-7 1 0,-1 8-9 16,-1 1 22-16,-5-1 2 0,0 5 4 15,-1-3 1-15,-2 2 6 0,-2 2 6 0,1 6 0 16,1 2 5-16,-2 0-2 0,1 2 6 0,-1-1 1 0,4 5-2 15,0 1 2-15,-4 1-3 0,11 5-1 0,-16-2 1 16,16 2 3-16,-20 7 2 0,10 0 1 0,2 4 6 16,1 2-2-16,-1 8 5 0,3 0 6 0,-1 4 3 15,0 1 2-15,4 9 3 0,-2 1-5 0,2-2 3 16,4 6-1-16,-4-6-5 0,2 5 0 0,2-1-1 16,-2-2-2-16,0 5-3 0,3-5-3 0,0 1 0 15,0-1-2-15,-2-9-5 0,1 1 1 0,4 7 2 16,-2-6-5-16,-1-6-2 0,3-2 2 0,1 0-4 15,-2-1 2-15,2-6-5 0,-1-1 4 0,2 2-1 16,2-4-4-16,-2 0-6 0,-2-4-15 0,1-1-23 16,2 1-16-16,-2 1-31 0,5-1-15 0,0-4-30 15,2 2-33-15,-1-5-39 0,1 1-213 0,2-3-445 0,2-2 198 16</inkml:trace>
          <inkml:trace contextRef="#ctx0" brushRef="#br0" timeOffset="85083.03">12173 12531 218 0,'0'0'282'0,"0"0"-14"0,-9-5-20 16,9 5-23-16,0 0-18 0,0 0-14 15,0 0-12-15,0 0-18 0,33-3-6 0,-33 3-17 0,31 7-13 16,-13-6-14-16,4 0-6 0,2 2-14 0,0 1-8 15,3 3-8-15,-8-6-6 0,1 0-12 0,-4 3-10 16,4-1-20-16,-4-1-24 0,-1 3-28 16,-3-4-27-16,-2 1-30 0,-1 2-37 0,0-1-23 0,-9-3-36 15,14 0-243-15,-14 0-453 0,0 0 201 0</inkml:trace>
          <inkml:trace contextRef="#ctx0" brushRef="#br0" timeOffset="84868.18">12422 12060 181 0,'0'0'198'0,"0"0"-20"0,0 0-9 0,0 0-6 16,0 0-6-16,0 0-8 0,0 0-2 0,0 0-6 16,0 0-5-16,-18 30-4 0,15-15-3 0,-1 1-3 15,1 0-7-15,-3 4-6 0,0 5 2 0,1-2-5 0,2 0-6 16,-1 1 0-16,2 1-8 0,-1 1-6 0,2 0-2 16,1 1-4-16,-2 1-10 0,2 0 0 15,0-1-8-15,-1 2-3 0,-2-5-11 0,3 4-4 16,-2-2-1-16,2-2-6 0,-1 2 0 0,1-8-8 0,0 0-4 15,0 6 1-15,0-7-8 0,0 2 6 0,0-4-6 16,0 1-3-16,1-2-1 0,-5-1-7 0,4-1-17 16,3-1-9-16,-3-11-12 0,1 19-9 0,1-12-12 15,-2-7-15-15,0 0-12 0,-2 18-18 0,2-18-7 16,2 10-16-16,-2-10-22 0,0 0-25 0,0 0-22 16,0 0-45-16,0 0-179 0,0 0-443 0,0 0 196 15</inkml:trace>
        </inkml:traceGroup>
        <inkml:traceGroup>
          <inkml:annotationXML>
            <emma:emma xmlns:emma="http://www.w3.org/2003/04/emma" version="1.0">
              <emma:interpretation id="{E7DFF672-A799-4372-9EC9-E8DB24FA0F76}" emma:medium="tactile" emma:mode="ink">
                <msink:context xmlns:msink="http://schemas.microsoft.com/ink/2010/main" type="inkWord" rotatedBoundingBox="13924,12595 17272,12448 17311,13319 13962,13466"/>
              </emma:interpretation>
            </emma:emma>
          </inkml:annotationXML>
          <inkml:trace contextRef="#ctx0" brushRef="#br0" timeOffset="85442.49">12935 12542 70 0,'0'0'275'0,"8"-5"-14"0,-8 5-9 0,0 0-15 0,0 0-15 15,17-3-16-15,-17 3-22 0,15-2-11 0,-3 1-18 16,-12 1-3-16,26 1-18 0,-11-2-5 0,4 0-5 16,-1 2-16-16,1-1-6 0,1 1-10 0,6 1-6 15,-2 1-7-15,3-3-6 0,-1 4-5 0,5-4-9 16,-4 1-7-16,1 2-5 0,-1-1 0 0,0-2-10 16,-2 5 0-16,0-5-5 0,1 2-2 0,1-1-3 15,-11-1-2-15,3 0-5 0,-1 0-1 0,-3 0-5 16,2-1-8-16,-2 1-17 0,-4-2-14 0,-11 2-10 15,15-6-12-15,-15 6-21 0,14-5-22 0,-14 5-24 16,7-7-30-16,-7 7-22 0,5-13-31 0,-5 13-31 16,-5-15-191-16,5 15-453 0,-1-16 201 0</inkml:trace>
          <inkml:trace contextRef="#ctx0" brushRef="#br0" timeOffset="85694.27">13406 12342 37 0,'0'0'250'0,"0"0"-17"0,0 0-13 0,0 0-3 16,-16 8-13-16,16-8-11 0,-10 10-13 0,4 0 0 15,3 1-12-15,-3 4-9 0,1 0-6 0,2 3-8 16,-1-1-13-16,1 1-13 0,3 7-9 0,-5-1-14 16,5 0-7-16,2 2-11 0,-2 5-2 0,-2-5-7 15,4 3-12-15,1-2-13 0,-3-1-31 0,1-2-28 16,-1 4-42-16,-1-2-40 0,-2-2-43 0,1 0-56 15,-1-7-258-15,0 0-490 0,0 0 217 0</inkml:trace>
          <inkml:trace contextRef="#ctx0" brushRef="#br0" timeOffset="90917.84">14526 12164 162 0,'0'0'180'0,"-1"-14"-10"0,1 14-9 0,0 0-11 15,0 0-8-15,1-11-12 0,-1 11-11 0,0 0-7 16,0 0-8-16,0 0-8 0,-1-17-6 0,1 17-6 15,0 0-5-15,1-10-11 0,-1 10 2 0,0 0-6 0,-3-14-7 16,3 14-4-16,0 0-2 0,-6-11-11 0,6 11 2 16,0 0-8-16,-11-12-3 0,11 12-4 15,-9-6-2-15,0 1-4 0,9 5 1 0,-15-5-7 16,15 5 1-16,-18-4-1 0,9 0-2 0,-3 2-1 16,1-2-4-16,11 4 1 0,-23-1-1 0,11 1-1 15,12 0 2-15,-23-1-1 0,11 1-1 0,12 0 1 0,-22-1 3 16,22 1-5-16,-22 1 3 0,13-1 2 0,9 0-5 15,-20 1-1-15,8-1 4 0,12 0 1 0,-22 1 0 16,12 2 0-16,-5-2 5 0,3 1-3 0,12-2 7 16,-21 4-3-16,13-3-3 0,-4 2 2 0,1 1 3 15,2 0-5-15,9-4-1 0,-20 7 4 0,11-4-1 16,-1 0 2-16,1 2-1 0,1 3 0 0,-2-3 3 16,2-1-2-16,1 3-1 0,-3 3-1 0,5-3 4 15,-4 4-2-15,2 0 1 0,-1 2-2 0,2-3 2 16,0 5-1-16,3-2-1 0,-3 4-2 0,0-5 0 15,2 3 1-15,1 1 2 0,1-1-4 0,-1 1 4 16,3 1-3-16,0-1-1 0,0-1-2 0,-1 0 4 16,2-1-6-16,2 3 1 0,-3-3 1 0,2 3 0 0,-1-4 1 15,4 3-2-15,-2-2 3 0,4-1-1 0,-2 0-1 16,1-4 0-16,-3 3-5 0,1-1 5 0,2 0 0 16,2 1-1-16,-1-5-2 0,4 4 2 0,-1-2-1 15,3 1 0-15,2-3-1 0,2-1-1 0,2-1 0 16,1 1 1-16,5-2-1 0,-1 3-2 0,6-4 0 15,-2 3 3-15,3-5-5 0,2 3 2 0,-3-4-4 16,3 2 0-16,-3-4 5 0,-2 2 1 0,-1-4-4 16,0 4-1-16,-2-2-1 0,-7 1 2 0,-3-3 0 0,0 4-2 15,-5-2 0-15,-1-2-1 0,-9 4 4 16,18-1 1-16,-18 1-3 0,13-3-1 0,-13 3-4 16,0 0 5-16,14-1-1 0,-14 1-3 0,0 0-5 0,6-6-9 15,-6 6-17-15,0 0-11 0,0 0-19 0,0 0-14 16,0 0-23-16,0 0-15 0,0 0-20 15,0 0-36-15,-30-8-17 0,30 8-227 0,-12-6-449 0,12 6 199 16</inkml:trace>
          <inkml:trace contextRef="#ctx0" brushRef="#br0" timeOffset="91335.31">14995 12060 91 0,'0'0'227'0,"0"0"-16"0,0 0-13 16,1-11-16-16,-1 11-16 0,0 0-15 0,0 0-15 15,0 0-9-15,0 0-9 0,0 0 5 0,0 0-2 16,0 0-3-16,0 0 3 0,0 0-8 0,2 41-7 16,2-26-4-16,-2 2-7 0,-1-2-2 0,2-1-6 15,-3 3-1-15,0 0-9 0,0 2-5 0,0 1-3 16,-3 4-4-16,2-6-4 0,-1-1-6 0,1 5-4 16,-2-4-3-16,3-1-5 0,-2-1-6 0,1 8-3 15,-4-9-1-15,2-1-4 0,0-1 2 0,0-2-8 16,0 3 3-16,0-2-5 0,0 3-4 0,0-7-3 15,3 3-7-15,0-11-17 0,-6 17-13 0,6-17-15 16,-4 16-19-16,2-10-16 0,2-6-14 0,-1 13-20 16,1-13-20-16,0 0-18 0,0 12-24 0,0-12-11 15,0 0-58-15,0 0-151 0,0 0-421 0,0 0 187 0</inkml:trace>
          <inkml:trace contextRef="#ctx0" brushRef="#br0" timeOffset="91938.49">14898 12031 95 0,'-3'-11'158'0,"3"11"-6"15,-3-13-11-15,3 13-7 0,-2-11-2 0,2 11-10 0,-4-13-6 16,4 13-4-16,0 0-2 0,-5-12-5 0,5 12-8 16,-4-6-6-16,4 6-1 0,0 0 0 15,-5-11-7-15,5 11-3 0,0 0-9 0,-4-9-5 0,4 9-5 16,0 0-3-16,0 0-8 0,0 0-6 0,-9-6-8 16,9 6-5-16,0 0 3 0,0 0-3 15,0 0 7-15,0 0-2 0,0 0 2 0,24 20 6 0,-15-14 2 16,7 1 0-16,-1 4 3 0,6 0 3 0,3 4 4 15,-3-3 1-15,6 3-3 0,-1 0 3 0,1-2-7 16,0 3 3-16,0 1-5 0,1-5-5 0,5 8-2 16,-6-6-1-16,-3 0-6 0,1-3-4 0,-4 6-1 15,1-3-2-15,-2-3-1 0,-4-1-7 0,5 4-1 16,-8-3 1-16,2-1-3 0,-1 2-2 0,-2 0-4 0,0-1-1 16,-3 0-2-16,1 1-1 0,-2 0 3 15,-1-2-2-15,0 0-2 0,-1-1 0 0,2-1-1 16,-2 3 3-16,-3 0-3 0,1-4 2 0,1 0-5 0,1 3 5 15,-3-2-4-15,-3-8 3 0,4 17-5 0,-2-11 3 16,-2-6-6-16,1 14 7 0,-1-14-4 0,-1 13 3 16,1-13-3-16,-5 15 0 0,5-15 2 0,-9 11 1 15,2-3 0-15,-1-3 0 0,-4-2 1 0,0 2-2 16,-1-2 1-16,-3 2-1 0,-2 1 0 0,-2-2 4 16,-5-1-5-16,0 0 1 0,7 1 0 0,-8 1 0 15,0-5-2-15,-1 8 3 0,3-4-1 0,-3 0-13 16,2 0-9-16,-4-1-8 0,4 0-14 0,3 4-12 0,-4-3-17 15,-1 1-21-15,8-4-20 0,0 4-21 16,2 1-39-16,1-6-19 0,1 1-63 0,0-2-152 16,-1 2-439-16,2-1 195 0</inkml:trace>
          <inkml:trace contextRef="#ctx0" brushRef="#br0" timeOffset="93051.92">15775 12024 187 0,'0'0'186'0,"16"1"-14"16,-16-1-8-16,16 0-6 0,-2-1-6 0,-1 2-9 15,5 1-4-15,0-1-4 0,-1-1-5 0,3 4-5 16,-2-4-5-16,2 3-6 0,-1-2-11 0,8 1-7 15,-8 3-8-15,2-4 0 0,2-1-6 0,-6 4-9 16,3-1-4-16,-2-1-9 0,-2 0-6 0,-4-1-5 16,3 3-3-16,-3 0-7 0,0-1-2 0,-2 0-5 15,1 0 0-15,-11-3-8 0,18 2 2 0,-11 0-4 16,-7-2-1-16,14 3-3 0,-14-3-1 0,10 4-3 16,-10-4 2-16,10 1-8 0,-10-1-2 0,0 0-10 15,0 0-6-15,14 2-12 0,-14-2-11 0,0 0-12 16,0 0-9-16,0 0-11 0,0 0-13 0,0 0-19 15,0 0-15-15,0 0-7 0,0 0-26 0,0 0-24 0,0 0-180 16,0 0-378-16,0 0 168 0</inkml:trace>
          <inkml:trace contextRef="#ctx0" brushRef="#br0" timeOffset="92555.46">15787 12112 175 0,'0'0'212'15,"6"-11"-16"-15,-6 11-10 0,0 0-12 0,4-8-4 16,-4 8-11-16,0 0-8 0,0 0-14 0,0 0-12 16,2-11-12-16,-2 11-11 0,0 0-14 0,0 0-5 0,0 0-4 15,0 0-2-15,0 0-1 0,0 0 0 16,0 0-5-16,0 44 4 0,1-31-9 0,-1 1 3 16,0 1-2-16,0 2-2 0,0-3-5 0,0 6 2 0,2-4-6 15,0 0-4-15,0 7 1 0,-1-5 2 0,2-3-6 16,3 2 6-16,-1 6-4 0,-1-10-1 15,2 4-4-15,0 1 1 0,0-5-2 0,-1 1-2 0,1 1-5 16,0-1-3-16,0-1-2 0,0 2-9 0,-3-4 1 16,3 2-5-16,3 0-3 0,-7-3 1 0,4 1 0 15,3 0 2-15,0 3-4 0,-4-6-1 0,1 1-5 16,0-5 3-16,4 9-2 0,-1-9-2 0,-1 3 1 16,2-2 3-16,-2 1-4 0,0-3 0 0,6 4-9 15,-2-3-1-15,3-1-5 0,1 0-15 0,4-2-14 16,-1 3-16-16,-1-4-15 0,4 0-19 0,-2-1-18 15,-3-2-25-15,3 0-20 0,-1-1-21 0,2-1-22 0,3-3-17 16,-6 1-237-16,-5-2-482 0,4 0 214 0</inkml:trace>
          <inkml:trace contextRef="#ctx0" brushRef="#br0" timeOffset="93441.99">15843 12293 211 0,'0'0'218'0,"5"5"-14"0,-5-5-7 0,9 7-17 16,-9-7-5-16,9 4-9 0,-9-4-8 0,15 4-15 15,-6-3-5-15,-9-1-11 0,20 4-8 0,-9-1-10 0,5-1-10 16,-1-1-8-16,3 4-13 0,-2-3-7 16,7-1-4-16,-5 5-9 0,-2-6-4 0,1 2-3 0,0-2-10 15,3 3-4-15,-5-1-17 0,-2 2-14 16,4 0-26-16,-9-2-8 0,4-1-25 0,-3 3-15 0,5-4-24 16,-2 2-25-16,0 1-20 0,-2-2-49 0,2 0-168 15,1-1-382-15,4 0 170 0</inkml:trace>
        </inkml:traceGroup>
        <inkml:traceGroup>
          <inkml:annotationXML>
            <emma:emma xmlns:emma="http://www.w3.org/2003/04/emma" version="1.0">
              <emma:interpretation id="{E8AB8F08-4D1D-46D1-B664-27D4E0A6EE24}" emma:medium="tactile" emma:mode="ink">
                <msink:context xmlns:msink="http://schemas.microsoft.com/ink/2010/main" type="inkWord" rotatedBoundingBox="17825,12339 19811,12252 19849,13113 17863,13201"/>
              </emma:interpretation>
            </emma:emma>
          </inkml:annotationXML>
          <inkml:trace contextRef="#ctx0" brushRef="#br0" timeOffset="93959.44">16968 11924 179 0,'0'0'187'16,"3"-10"-13"-16,-3 10 1 0,0 0-6 0,0-16-12 0,0 16-7 16,0 0-10-16,0 0-7 0,0-12-7 0,0 12-13 15,0 0-10-15,0 0-12 0,0 0-10 16,0 0-3-16,0 0 2 0,0 0 2 0,0 0-7 0,0 0-2 15,-30 22 1-15,21-14 0 0,-1 4-8 0,1 5 0 16,-5 1 1-16,2 2-3 0,0 4 2 0,5-3-1 16,-1 0 3-16,1 3-5 0,1 1-3 0,0-1-3 15,5 2 1-15,-4 0-9 0,5-5-1 0,-1 8 2 16,2-3-2-16,2-2-2 0,0-1-2 0,1-2-7 16,-1 3-4-16,8-4 2 0,-5 4-7 0,-2-9 0 15,2 0-3-15,0-3 0 0,2 2-2 0,1 1-7 16,-6-4-9-16,3-4-18 0,0 2-13 0,0-1-22 15,-3 0-20-15,-3-8-24 0,6 10-19 0,-6-10-22 16,5 10-28-16,-5-10-24 0,5 10-21 0,-5-10-63 16,0 0-144-16,0 0-446 0,0 0 197 0</inkml:trace>
          <inkml:trace contextRef="#ctx0" brushRef="#br0" timeOffset="94366.24">17309 12131 205 0,'0'0'235'0,"3"-12"-7"15,-3 12-4-15,6-10-10 0,-6 10-9 0,0 0-10 16,0 0-16-16,2-9-9 0,-2 9-15 0,0 0-14 15,0 0-17-15,0 0-12 0,0 0-15 0,0 0-11 16,0 0-7-16,0 0 2 0,0 0-4 0,0 0-4 16,0 0 3-16,0 0-6 0,-8 32-2 0,2-18 0 15,3-3 6-15,0 3-5 0,2 1 4 0,-2 2-5 16,0-1 5-16,0 1-5 0,4-1 12 0,-2 1-19 16,1-3-2-16,-3 1 14 0,6 1-10 0,-3-1 2 0,1-1-8 15,4-1-6-15,-2 1-3 0,-2-4-3 0,2 1-6 16,3-4-3-16,-4 3 7 0,4-2-12 0,0-2-5 15,-6-6-1-15,9 13 1 0,-5-6-3 0,4-2 0 16,-8-5-5-16,12 11 1 0,-5-8-9 0,0 0-17 16,-7-3-15-16,12 5-14 0,-12-5-21 0,11 0-13 15,-11 0-23-15,0 0-19 0,22-5-15 0,-17-1-20 16,-5 6-24-16,12-12-28 0,-6 3-36 0,1-6-33 16,-3 1-226-16,7 1-536 0,-2-4 238 0</inkml:trace>
          <inkml:trace contextRef="#ctx0" brushRef="#br0" timeOffset="94657.55">17438 11881 287 0,'4'-20'281'0,"-2"11"-5"0,-2 9-14 0,5-19-18 16,-2 12-12-16,0-7-11 0,-1 6-23 0,-2 8-9 16,3-14-18-16,0 4-15 0,-3 10-13 0,1-10-14 15,-1 10-16-15,2-14-8 0,-2 14-17 0,0 0-6 16,0 0-9-16,3-9-20 0,-3 9-13 0,0 0-14 16,0 0-12-16,0 0-16 0,0 0-18 0,0 0-17 15,0 0-23-15,0 0-17 0,-12 31-16 16,10-22-23-16,2-9-27 0,-8 25-20 0,6-11-25 0,1 0-226 15,-4 0-449-15,8-4 198 0</inkml:trace>
          <inkml:trace contextRef="#ctx0" brushRef="#br0" timeOffset="95065.81">17622 12243 35 0,'0'12'212'16,"0"-12"-9"-16,0 0-9 0,0 0-10 0,0 0-6 16,9 4-12-16,-9-4-4 0,0 0-9 0,0 0-5 15,0 0-9-15,18-4-9 0,-18 4-2 0,0 0-8 16,20-5-2-16,-20 5-9 0,13-3-6 0,-4 1-6 15,-9 2-5-15,19-8-4 0,-5 6-4 0,-1-3-1 16,-1 3-6-16,-3-1-6 0,3 1-7 0,5-2-5 16,-4 1 1-16,2 0-8 0,0-1 0 0,-3 1-4 15,-12 3-4-15,21-2-9 0,-9 1-1 0,-4-3 1 0,3 0-8 16,-11 4-5-16,21-1 3 0,-12 0-6 16,-9 1-4-16,13-1-3 0,-13 1 1 0,14 0-4 15,-14 0 0-15,0 0-9 0,13 2-6 0,-13-2-12 0,0 0-14 16,12 5-14-16,-12-5-14 0,0 0-13 0,6 6-21 15,-6-6-10-15,0 0-12 0,0 0-15 0,6 7-13 16,-6-7-18-16,0 0-27 0,0 0-12 0,0 0-188 16,0 0-422-16,0 0 188 0</inkml:trace>
          <inkml:trace contextRef="#ctx0" brushRef="#br0" timeOffset="95461.64">18298 11951 149 0,'0'0'228'15,"0"0"-17"-15,0 0-10 0,0 0-13 0,0 0-12 16,0 0-10-16,3-10-15 0,-3 10-13 0,0 0-12 0,0 0-11 15,0 0-14-15,0 0-6 0,0 0-5 0,0 0 0 16,0 0-4-16,0 0-3 0,0 0-2 0,0 0-4 16,-3 37 1-16,3-21-4 0,-3-3-2 0,3 1 1 15,0 1-3-15,-1 4 0 0,-1 1 0 0,2 0-4 16,0-2 0-16,0 0-3 0,-3-1-3 0,2-2-7 16,-1 4-4-16,2-2-1 0,-1 1-8 0,-2-1-1 15,1-1-7-15,1 0 1 0,-2-3-6 0,3 2-2 16,0 2 8-16,-2-4-12 0,2-13 1 0,-1 19-7 15,-1-8 1-15,-1 0-2 0,3-11-15 0,0 15-15 16,0-15-15-16,0 15-22 0,0-15-24 0,0 13-19 16,0-13-27-16,0 14-21 0,0-14-31 0,0 0-14 15,0 0-41-15,0 0-211 0,5 7-478 0,-5-7 211 0</inkml:trace>
          <inkml:trace contextRef="#ctx0" brushRef="#br0" timeOffset="96074.63">18526 11711 42 0,'0'0'191'0,"0"0"-11"15,-9-10-7-15,9 10-15 0,0 0-1 0,0 0-9 16,0 0-1-16,-6-7-9 0,6 7-8 0,0 0-10 15,0 0-8-15,0 0-13 0,0 0-8 0,0 0-7 0,0 0-5 16,0 0-15-16,0 0 6 0,41 7-7 16,-26 3-1-16,2-3-2 0,0 4-1 0,2 2 1 15,4 4-2-15,-3 1-2 0,1 2 3 0,-3 2-2 0,6 5 0 16,-2 5-4-16,-4 0-3 0,-1 3-1 16,-7-10 1-16,-1 1-2 0,-1 3-4 0,-2-1-3 0,-5 6 0 15,-2-5-7-15,-4 6 2 0,-1-7-6 0,-7 5-3 16,-1-9-4-16,-5 7-2 0,-3-4 2 0,-5 3-4 15,-5-1-7-15,0-4-20 0,6-5-17 0,-2 4-21 16,-5 1-34-16,2-3-32 0,7-2-30 0,0-3-48 16,-1 0-67-16,2-5-163 0,4 5-454 0,4-7 202 15</inkml:trace>
        </inkml:traceGroup>
      </inkml:traceGroup>
    </inkml:traceGroup>
    <inkml:traceGroup>
      <inkml:annotationXML>
        <emma:emma xmlns:emma="http://www.w3.org/2003/04/emma" version="1.0">
          <emma:interpretation id="{53861B9B-FB9E-4EE7-839C-49087E5589F0}" emma:medium="tactile" emma:mode="ink">
            <msink:context xmlns:msink="http://schemas.microsoft.com/ink/2010/main" type="paragraph" rotatedBoundingBox="2759,14713 10430,14584 10446,15504 2774,156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2735FE-C445-44BB-A710-3CB7FCF4D3DE}" emma:medium="tactile" emma:mode="ink">
              <msink:context xmlns:msink="http://schemas.microsoft.com/ink/2010/main" type="line" rotatedBoundingBox="2759,14713 10430,14584 10446,15504 2774,15633">
                <msink:destinationLink direction="with" ref="{486579CA-D978-415B-A476-8FEC52CFFA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3B426B-8ABC-4A30-9121-FEF845FBE21A}" emma:medium="tactile" emma:mode="ink">
                <msink:context xmlns:msink="http://schemas.microsoft.com/ink/2010/main" type="inkWord" rotatedBoundingBox="2759,14713 5840,14661 5855,15549 2774,15601"/>
              </emma:interpretation>
            </emma:emma>
          </inkml:annotationXML>
          <inkml:trace contextRef="#ctx0" brushRef="#br0" timeOffset="102759.86">1756 14666 152 0,'0'0'163'16,"0"0"-2"-16,0 0-7 0,0 0-12 0,0 0 1 15,0 0-3-15,1-21-3 0,-1 21-9 16,0 0-1-16,0 0-6 0,0 0-5 0,0 0 3 0,0 0-3 15,0-14 0-15,0 14-9 0,0 0-1 0,0 0-8 16,0 0-8-16,0 0-10 0,0 0-4 0,0 0-9 16,0 0-9-16,9-10-2 0,-9 10-7 0,0 0-9 15,0 0 1-15,0 0-3 0,0 0-4 0,15 23-2 16,-11-18-3-16,-4-5 0 0,8 21 0 0,-7-13-1 16,5 5-6-16,-3 0-3 0,3-1 0 0,0 3 0 15,-1 1-2-15,2-3-3 0,-1 1 0 0,0 0 0 16,0 0-5-16,-3-1 2 0,2-4-2 0,-2 2-2 15,1-4 6-15,-1 3-8 0,-3-10 3 0,6 15-3 0,-2-9-5 16,-4-6 3-16,2 10 0 0,-2-10 3 0,4 7 1 16,-4-7-3-16,0 0 1 0,0 0 2 0,0 0 1 15,0 0 4-15,0 14-2 0,0-14 2 0,0 0-5 16,0 0 4-16,0 0 1 0,0 0-4 0,0 0 3 16,0 0-3-16,0 0 0 0,-25-26 1 0,21 16 4 15,2-1-5-15,2-4-1 0,0 0 1 0,2-2 0 16,4-5 0-16,1 0 1 0,3-1-6 0,4-2 2 15,-1-2-4-15,5-4 4 0,-1 9-3 0,1-3-3 16,1 5 6-16,-3-1 0 0,4 0 0 0,-1 4-1 16,-1-1 4-16,-3 6 1 0,0 1-7 0,-2 0-4 15,1 4-16-15,-1 0-15 0,-2 2-17 0,-3 4-19 16,3-2-20-16,-11 3-13 0,15 2-21 0,-15-2-10 16,12 2-22-16,-5 3-19 0,-7-5-5 0,8 11-14 15,-8-11-33-15,4 14-115 0,-4-14-370 0,2 16 163 16</inkml:trace>
          <inkml:trace contextRef="#ctx0" brushRef="#br0" timeOffset="103180.8">2251 14696 30 0,'6'5'175'0,"-6"-5"-1"16,0 0-11-16,13 7-10 0,-4-4-4 0,-9-3-15 15,18 1-6-15,-8 2-9 0,8-2-13 0,-3-2-7 16,2 1-6-16,-1-3-2 0,5 2-7 0,-2-2-7 15,5-3-9-15,-3 2-7 0,-2 0-3 0,4-3-6 16,-4 1-6-16,1 2-3 0,-2 0-8 0,-4-2-1 0,0 1-2 16,-1-5-6-16,1 3 0 0,-7 2-2 15,2 0-7-15,-4-3 4 0,1-1-7 0,0 1 2 16,-6 8-3-16,5-14-1 0,-5 4-4 0,0 10 1 16,-5-14-1-16,5 14 1 0,-12-13-5 0,4 9 2 15,-1 0 3-15,-3 0 3 0,-6-2 5 0,3 5 5 16,-1 1 1-16,0 0 5 0,-1 0 1 0,-1 3 4 15,-1 1 1-15,3 3-3 0,-4 0 3 0,2-1-6 0,0 1 2 16,3 2 0-16,-4 6 0 0,4-3-2 0,0-1 0 16,0 4 0-16,5-2-3 0,-2 1 1 0,4 1-3 15,1 1 1-15,0 5-2 0,2-3-1 0,5-1-1 16,-1-3-2-16,2 3 1 0,5-3 0 0,0 1 4 16,3-1 3-16,3-2-2 0,4-1-2 0,1-1 1 15,2-1-3-15,-4-3-3 0,3 1-2 0,-2-3-5 16,2-1-19-16,2-1-20 0,-1 0-19 0,-3-2-29 15,2 3-30-15,-1-2-34 0,2-2-38 0,3 1-42 16,-4-3-193-16,2 2-447 0,-2-5 199 0</inkml:trace>
          <inkml:trace contextRef="#ctx0" brushRef="#br0" timeOffset="104061.84">2841 14802 53 0,'0'0'238'0,"0"0"-23"16,0 0-19-16,0 0-20 0,12-18-18 0,-12 18-17 16,14-7-11-16,-4 4-16 0,1 0-11 0,4-2-8 15,2 3-10-15,3 0-9 0,4 0-4 0,6 0-12 16,-4-3-5-16,4 3-7 0,13-3-2 0,-2 2-6 16,-13-1-3-16,3 0 0 0,-4 2-9 0,-4 0-2 15,2 2-1-15,-4 0-2 0,-2 0-3 0,-1-2 2 16,-3 0-7-16,3 1 4 0,-9 1 1 0,-9 0 3 15,21 1 8-15,-12 1-4 0,-9-2 6 0,0 0-2 16,18 2 3-16,-18-2 2 0,12 2 2 0,-12-2-1 16,10 6 0-16,-10-6 5 0,7 7 3 0,-7-7 0 0,8 7-3 15,-8-7 3-15,6 13 0 0,-3-4 1 16,0 0 2-16,-3-9 7 0,1 18-6 0,1-5-7 16,1-2 0-16,-2 4-4 0,1-9-5 0,-1 5-4 0,2-1-1 15,-1 5-4-15,-2-5 0 0,0 2-1 0,0-12-7 16,1 20-11-16,-1-20-22 0,0 14-16 0,0-14-21 15,0 11-20-15,0-11-24 0,0 11-22 0,0-11-23 16,0 0-39-16,0 0-25 0,0 0-216 0,0 0-459 16,0 0 203-16</inkml:trace>
          <inkml:trace contextRef="#ctx0" brushRef="#br0" timeOffset="103604.43">2994 14205 13 0,'0'-12'215'16,"0"12"-15"-16,0-18-16 0,0 18-17 0,1-16-14 0,0 10-13 15,-1 6-7-15,5-14-8 0,-5 14-4 0,0 0-8 16,1-13-8-16,-1 13-9 0,0 0-6 15,0 0-10-15,5-5-2 0,-5 5-4 0,0 0-1 0,0 0 4 16,0 0 2-16,0 0-2 0,10 19-4 0,-10-19 3 16,6 23 2-16,0-5 3 0,-1 2-2 0,-2 3-2 15,1 1-3-15,2 0-4 0,0 5 6 16,0-2-2-16,-3 1-5 0,2 2-4 0,1 5-6 0,-3 1-2 16,1-11-9-16,-1 3 4 0,0-1-3 0,-2 1-3 15,1-3-2-15,-1-1-9 0,4 2-2 0,-4 0 1 16,-1-1-8-16,3 0 2 0,-1 1-5 0,2-2 4 15,-4 3-7-15,2-10-3 0,-1 8-3 0,-1-6 8 16,2-1-13-16,1-4-12 0,-3 3-14 0,0-2-18 16,0-2-12-16,0 1-20 0,0-3-22 0,0 0-20 0,0-11-19 15,0 20-23-15,0-20-33 0,0 11-23 0,0-11-25 16,-5 10-212-16,5-10-480 0,0 0 213 16</inkml:trace>
          <inkml:trace contextRef="#ctx0" brushRef="#br0" timeOffset="104448.46">3757 14666 168 0,'0'0'226'15,"0"0"-21"-15,0 0-20 0,12-3-20 0,-12 3-11 0,0 0-21 16,13 10-12-16,-13-10-14 0,11 8-8 0,-5-2-7 16,-6-6-7-16,12 11-8 0,-8-7-6 0,-4-4 0 15,11 13-9-15,-8-6-3 0,-3-7-6 0,7 13-4 16,-4-5 0-16,-3-8-3 0,5 17-1 0,-5-8-5 15,1 0-3-15,-1-9-4 0,0 15 1 0,0-15 0 16,0 17-4-16,-1-7 0 0,1-10-2 0,0 17-4 16,-2-8 1-16,2-9-2 0,-7 17-3 0,4-8 3 15,-3-2 0-15,-2 2-2 0,-4 0 0 0,2-2 2 16,-7 3 1-16,4-5-2 0,-2 1-2 0,0 0 1 16,-4-5-3-16,1 3 3 0,-1 0-1 0,2 1-4 15,-2-5 3-15,-2 0-1 0,1 0-3 0,-5 0 4 16,6 0-7-16,1 0 1 0,1 0 1 0,1 0-5 15,1-3-9-15,3 1-10 0,12 2-23 0,-19-1-20 16,19 1-22-16,-15-7-23 0,6 5-24 0,9 2-34 16,0 0-31-16,-5-16-203 0,5 16-422 0,0 0 187 15</inkml:trace>
          <inkml:trace contextRef="#ctx0" brushRef="#br0" timeOffset="104814.14">3903 14835 113 0,'0'0'179'16,"3"9"-8"-16,-3-9-9 0,5 10-6 0,-5-10-4 16,7 12-7-16,-7-12-5 0,5 12-7 0,1-7-9 15,-6-5-5-15,6 11-13 0,-3-1-4 0,-3-10-10 16,7 6-9-16,-7-6-5 0,6 10-5 0,-2-5-8 15,-4-5-3-15,0 0-6 0,2 11 0 0,-2-11-2 16,0 0 5-16,7 9 2 0,-7-9 12 0,0 0 8 16,0 0 3-16,0 0-3 0,0 0-5 0,0 0 1 15,0 0-1-15,0 0 0 0,0 0 3 0,0 0-1 16,5-31 4-16,-2 25-3 0,-3-8 0 0,3 3-1 16,-2-5-7-16,1 1-7 0,4-7-4 0,-2 5-8 15,2-1-3-15,-3 1-5 0,3 3-7 0,0-4-6 16,0 5-16-16,2-4-17 0,-2 5-21 0,-3 4-17 15,2-1-21-15,-5 9-30 0,6-14-36 0,-6 14-38 0,8-6-27 16,-8 6-34-16,6-5-36 0,-6 5-217 0,0 0-520 16,0 0 231-16</inkml:trace>
          <inkml:trace contextRef="#ctx0" brushRef="#br0" timeOffset="105198.9">4207 14762 163 0,'11'4'281'0,"-2"3"-15"16,-9-7-16-16,15 4-17 0,-8 0-15 0,1 0-16 16,4 3-18-16,-3-4-12 0,1 7-16 0,-1-5-17 15,3 2-9-15,-5 2-16 0,4-1-9 0,-4-1-3 16,-1-2-18-16,2 4-3 0,-5-1-11 0,3 1-6 16,0-2-4-16,-6-7-7 0,7 11-8 0,-4-2-3 15,-3-9-4-15,6 10-1 0,-6-10-6 0,3 9-5 0,-3-9 1 16,4 7-2-16,-4-7-2 0,0 0-6 15,0 0-8-15,0 0-9 0,12 0-12 0,-12 0-4 16,0 0-10-16,12-16-9 0,-3 10-9 0,2-4-14 0,2 0-6 16,-1-1-9-16,3-4 4 0,-2 0 5 15,7 3 7-15,-4-2 6 0,5 3 4 0,0-2 9 16,-2-1 15-16,-4 7 15 0,3 0 12 0,-3 0 6 0,-2 1 10 16,4 2 8-16,-4 3 5 0,2-3 7 0,-1 4 1 15,-1-3 7-15,-13 3-5 0,19 0 0 0,-7 3-2 16,-1 1 2-16,-2 0-9 0,1-1-2 15,-4 6-5-15,2 0-2 0,-2 1-1 0,1 4-4 0,-1-1-16 16,0 5-26-16,0-2-31 0,-2 1-44 0,-1 7-46 16,2-2-62-16,-4-6-262 0,4 3-507 0,1-3 225 15</inkml:trace>
        </inkml:traceGroup>
        <inkml:traceGroup>
          <inkml:annotationXML>
            <emma:emma xmlns:emma="http://www.w3.org/2003/04/emma" version="1.0">
              <emma:interpretation id="{ADB45344-4A9B-4699-A2B8-64831442223D}" emma:medium="tactile" emma:mode="ink">
                <msink:context xmlns:msink="http://schemas.microsoft.com/ink/2010/main" type="inkWord" rotatedBoundingBox="6436,14654 10430,14587 10446,15504 6452,15571"/>
              </emma:interpretation>
            </emma:emma>
          </inkml:annotationXML>
          <inkml:trace contextRef="#ctx0" brushRef="#br0" timeOffset="106941.44">5435 14344 122 0,'0'0'187'15,"-6"-16"-27"-15,6 16-7 0,3-15-15 0,-3 15-12 0,10-17-16 16,-7 12-8-16,11-4-9 0,-2 3-9 15,4-1-10-15,1-3-2 0,6 2-12 0,9-2-1 0,6 3 1 16,1-4 3-16,4 1-1 0,5 3 0 0,-3-1 1 16,1 2-5-16,-4-1-4 0,-2-1-10 0,0 5 0 15,-7 0-5-15,-6 2-8 0,1 1 1 0,-4 0 1 16,5 1-10-16,-10 2 4 0,0 0-5 0,-2 2-7 16,-1 0-1-16,1 0-1 0,-5 1-2 0,-2 1-2 15,3 1 2-15,-4-2-1 0,-4 5 1 0,4-1-11 16,0 2 12-16,-6 1-1 0,-2 1-1 0,2 1 2 15,0 2-5-15,-3-3 2 0,-3 4-3 0,-1-3 8 16,-2 1 0-16,3 1 1 0,-8 3 1 0,5-2 1 16,-6 1-5-16,2 4 5 0,0-2-2 0,-2-7 3 15,-2 4-1-15,-2 1 0 0,1 1 0 0,-3-1 1 16,3-1 2-16,-1 0-2 0,-5 0-4 0,6-2 3 0,1-1-5 16,-2-4 2-16,7 2-3 0,-4 1-4 15,-1-1 2-15,5-2 0 0,-1 2-2 0,4-8 3 16,3 5-2-16,-3-3-2 0,6-7 3 0,-4 13 1 0,4-2-2 15,0-11 0-15,7 14-1 0,-1-8 4 16,4 1 1-16,-1 1 3 0,5-1 1 0,1-1-3 0,9 5 5 16,-2-3 1-16,3-1 2 0,2-1 0 0,-2 4-6 15,1-5 2-15,1 1-1 0,-5-1-1 0,-3-2-1 16,8 3-4-16,-9-5 2 0,-1 0-3 0,0 2 2 16,1-2 0-16,2-1-6 0,-4 1 3 0,4 3-4 15,-4-4-2-15,0 0 3 0,1 0 2 0,-1 0 1 16,-2-4-6-16,0 3 3 0,6-4-1 0,-4 4 1 15,1-3 0-15,-1 4-2 0,0-9-1 0,-2 7-2 16,1-3-3-16,1-6-6 0,-2 2-7 0,-1 1-4 0,-1-5-8 16,-2 2-5-16,2 0-4 0,-1-1 2 15,-4-3 2-15,-1 0-1 0,0 1-1 0,-3 0 2 0,-3-1 8 16,0 0-5-16,0 3 6 0,0 12-6 16,-6-23 10-16,-1 15 0 0,1 0 5 0,0-1 1 0,-8-2 3 15,5 7 4-15,-1 1 7 0,-6-1 0 0,-1 1 5 16,2-1 6-16,-1 2 1 0,-1 1 7 0,4 4-3 15,-3 1 2-15,-1-1 2 0,8-1-3 0,-4 3 4 16,-1 4 3-16,3 0 4 0,-3 1-8 0,2 1-3 16,5 1 6-16,1 0-1 0,0-2 8 0,4-1-1 15,-1 7-3-15,6-6 8 0,-3 6 4 0,8 0 6 16,-5 1 8-16,7-2 1 0,2 3-2 0,2-7 6 16,5 6-4-16,3-2 1 0,-2-3-9 0,2 2 0 15,-1-4-3-15,-3 1-5 0,4-4-9 0,-5 1 7 16,2-3-7-16,-6 0-4 0,4 1-10 0,-7-6-19 15,5 5-17-15,-4-3-19 0,2-2-23 0,-4 4-24 16,1-1-33-16,-10-3-25 0,23 0-35 0,-23 0-40 0,19-7-257 16,-10 4-516-16,2-5 229 0</inkml:trace>
          <inkml:trace contextRef="#ctx0" brushRef="#br0" timeOffset="106091.16">5841 14317 121 0,'0'0'261'0,"0"-16"-18"0,0 16-24 16,0 0-19-16,0 0-13 0,0 0-7 0,0 0-7 16,0 0-10-16,0 0-6 0,0 0-10 0,22 31-5 15,-12-15-6-15,-7 2-3 0,6 3-5 0,-4 3-11 16,1 1 1-16,3 1-12 0,-5 0-5 0,2 9-7 16,-3-7-5-16,0-1-12 0,-1 3-3 0,1-3-4 0,0 0-6 15,-3-2-8-15,3 0-6 0,-3 2-8 16,-3 0-2-16,3 0-3 0,-6-3-5 0,4 1-3 15,-1-1-3-15,0-7-14 0,-3 0-13 0,3-3-11 0,-1 2-18 16,1-1-7-16,0-8-16 0,-3 2-20 0,-3 0-21 16,4-2-21-16,-1-2-23 0,6-5-30 0,-16 5-30 15,16-5-33-15,0 0-215 0,-19-10-483 0,14-1 213 16</inkml:trace>
          <inkml:trace contextRef="#ctx0" brushRef="#br0" timeOffset="107980.7">7274 14576 30 0,'-8'-7'246'0,"8"7"-21"16,-9-4-20-16,9 4-18 0,-13-4-13 0,13 4-20 16,-16-2-13-16,16 2-11 0,-17 2-9 0,17-2-11 15,-18 5-9-15,8-4-10 0,10-1-1 0,-17 5-8 16,8 1-7-16,-1-2-8 0,4 0-7 0,6-4-5 15,-16 11 0-15,8-7-5 0,8-4-2 0,-12 9-5 16,6-3-1-16,6-6-3 0,-4 11-2 0,4-11 0 16,-3 11 0-16,3-11-5 0,-3 9 2 0,3-9 3 0,0 0-4 15,9 19 2-15,-5-15-1 0,-4-4-3 0,9 8 2 16,-1-2-5-16,1-3-2 0,-3 1-4 0,1 3 1 16,-7-7-5-16,16 6 0 0,-10-1-5 0,-6-5 0 15,17 9 2-15,-14-5-2 0,6 3-5 0,-5-1-2 16,-4-6 2-16,12 12-6 0,-4-6 3 0,-2-1 0 15,0 1-1-15,-6-6-2 0,10 11 3 0,-7-4-8 16,-3-7 5-16,6 13 2 0,-2-4 0 0,-4-9 0 16,9 12 0-16,-6-5-4 0,0 1 0 0,-3-8 1 15,8 10 0-15,-5-4 2 0,-3-6-1 0,3 11-1 16,-3-11 1-16,0 10-2 0,0-10 0 0,0 0 5 16,-3 18-5-16,3-18 4 0,-11 11-2 0,2-8-2 15,2 2 3-15,-5-1 2 0,12-4-4 0,-22 9 3 0,8-8 2 16,-5 0-2-16,5 4 1 0,-5-5 3 15,3 5 1-15,-4-4 4 0,4-1 0 0,-1 4-3 16,-2-3 0-16,0-1 0 0,7-1 0 0,12 1-1 0,-20 4-3 16,10-4 0-16,10 0-1 0,-14-3-1 0,14 3 4 15,0 0-6-15,0 0-5 0,-14 3-9 16,14-3-14-16,0 0-11 0,0 0-16 0,0 0-17 0,0 0-16 16,50-11-16-16,-30 4-12 0,-1 6-12 0,11-5 2 15,0 1 3-15,-2 0 11 0,5 1 3 0,9-3 18 16,-4 0 12-16,1 4 10 0,-9-2 5 0,-2-1 11 15,-1 1 4-15,-7 4 12 0,-1-2 12 0,-6-1 7 16,2 2 12-16,-1-1 10 0,-14 3 19 0,19-2 14 16,-11-4 7-16,-8 6 12 0,0 0 5 0,19-2-4 0,-19 2 2 15,0 0-1-15,0 0-1 0,12 2-10 16,-12-2 7-16,0 0 3 0,7 6-2 0,-7-6-1 16,6 6-1-16,-6-6 3 0,6 9 1 0,-1 1 0 0,-5-10-2 15,6 12 1-15,-3-4-3 0,3-1-1 0,-6-7-7 16,13 10-6-16,-7 1-2 0,1-6-4 15,-1 1 0-15,3-2-3 0,-1 1-3 0,-2 0-5 0,-6-5-1 16,19 6-4-16,-8-2 1 0,-2-3-3 0,-9-1-6 16,19 2-5-16,-19-2-4 0,22-2-1 15,-11 1-6-15,-4-7-8 0,5 1-6 0,5 2-3 0,-7-3-11 16,5-3-4-16,-2 4-4 0,-2-4-1 0,1-3-5 16,-2 3 2-16,4-1 4 0,-5-2 3 0,1-1 5 15,-1 2 4-15,1 2 7 0,-1 0 9 0,-3 2 9 16,-1 1 11-16,1 1 5 0,-6 7 6 0,6-7 1 15,-6 7-2-15,4-9-3 0,-4 9-8 0,0 0 5 16,9-9-3-16,-9 9 2 0,0 0-2 0,0 0 0 0,0 0 4 16,0 0-2-16,0 0 2 0,3 25 1 0,-3-25-4 15,6 17 5-15,-4-8-8 0,-2-9 8 16,3 16-6-16,-3-5 1 0,2-1-1 0,-2-10-2 0,6 16 0 16,0-7 2-16,-4-3 0 0,-2-6 0 0,12 11-2 15,-6-4 3-15,1 0-5 0,2-4 0 0,2 0 2 16,2-2-3-16,2 3 2 0,-2-4-2 0,7 0-6 15,-1-3-11-15,8 1-7 0,-2-2-9 0,4-5-9 16,-2 2-9-16,-1-4-8 0,3 2-14 0,1-2-10 16,5-4-18-16,3 1-2 0,-3-4-13 0,3-2-12 15,-10 8-4-15,11-10-9 0,-3 0-8 0,-1-3-18 16,-2-1-27-16,-1 2-98 0,-3-1-311 0,0-3 138 16</inkml:trace>
          <inkml:trace contextRef="#ctx0" brushRef="#br0" timeOffset="108564.84">8767 14463 340 0,'7'-23'90'0,"-1"2"11"16,-4-1 9-16,-1-1 10 0,-2 4 7 0,-4-4-2 15,-2 3 1-15,2 2-1 0,-5-4-5 0,2 9-5 0,-4-2-7 16,3 1-4-16,-1 1-2 0,-3 4-9 16,4-2-7-16,-2 6-11 0,4 1-3 0,-8 2-8 0,15 2-2 15,-17 0-5-15,17 0 0 0,-22 6-7 0,16 3-2 16,-7 2-3-16,5 0-2 0,-1 5 3 0,-1 0 1 16,1 7 0-16,0 0-5 0,4 3-2 0,2-1 5 15,0 0-5-15,-1-1-1 0,4 3-3 0,-2 2-6 16,4-4 0-16,2 3-5 0,-4-2 0 0,6 1-1 15,-3-1-7-15,3-2 1 0,2-1-6 0,-1 1 5 16,5-3-4-16,-4-4-1 0,1-3 1 0,1 5-2 16,-1-4 2-16,3-4-1 0,1 3-2 0,1-4 0 15,2-3-1-15,-2 0 1 0,2 2-2 0,2-8 0 16,0 2 0-16,-3-1 0 0,7 0-8 0,2-8-1 0,-5 6-8 16,7-4-5-16,-7 1-7 0,8-7-18 15,-5-1-13-15,1-1-13 0,5-1-14 0,-4-5-12 0,9-5-10 16,-5 2-17-16,2-4-9 0,-2-3-8 0,2-1-14 15,-8 2 3-15,5-4-6 0,-3 0 10 0,-3-1-7 16,-2 1 25-16,-2 0 21 0,-5 3 38 0,1-4 28 16,-5 4 12-16,-2 2 19 0,-1-10 23 0,1 8 9 15,-4-3 16-15,4 6 26 0,-3-1 9 0,-3 3 8 16,0 1 4-16,3 2 0 0,-3 3 4 0,0 2-1 16,0 2-1-16,0 13-6 0,0-14-1 0,0 14-8 15,0-13-8-15,0 13-8 0,0 0-6 0,0 0-10 16,-6-11-2-16,6 11-6 0,0 0 0 0,0 0 1 15,-9 31-3-15,4-17 2 0,1 3 3 0,3 7 0 16,-1 5 4-16,-2-1 5 0,-1 9 3 0,2 2-6 16,0 0 6-16,0-2-4 0,2-2 1 0,1 1 0 15,-2-1-2-15,5-11-2 0,-3 1 2 0,3 1-1 16,-3 1-3-16,3-5 2 0,0 1-10 0,2-6 1 0,-1 7-2 16,-1-7-6-16,-2-2-3 0,2 4 0 15,2-6-1-15,-2 3-3 0,-2-1-1 0,-1-1-6 16,5 3 3-16,-5-4-20 0,3-1-16 0,-3-4-22 0,0-8-19 15,3 19-17-15,-3-19-24 0,0 19-22 0,0-19-18 16,-3 9-28-16,3-9-29 0,0 0-33 0,3 10-206 16,-3-10-473-16,0 0 211 0</inkml:trace>
          <inkml:trace contextRef="#ctx0" brushRef="#br0" timeOffset="108801.57">9087 14644 238 0,'0'0'343'0,"-6"-9"-27"0,6 9-30 0,0 0-25 15,0 0-25-15,18-15-29 0,-6 13-16 0,3 0-20 16,3 2-15-16,10-2-15 0,1 2-15 0,2 0-14 16,0-1-22-16,-1 2-36 0,-5 1-46 0,2-2-48 15,-7 2-52-15,-1-2-60 0,-1 2-79 0,-3-4-173 16,-3 2-437-16,-12 0 194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2.7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6579CA-D978-415B-A476-8FEC52CFFA61}" emma:medium="tactile" emma:mode="ink">
          <msink:context xmlns:msink="http://schemas.microsoft.com/ink/2010/main" type="inkDrawing" rotatedBoundingBox="19910,18163 20133,3236 20536,3242 20313,18169" semanticType="verticalRange" shapeName="Other">
            <msink:sourceLink direction="with" ref="{6EBEE914-09C4-465C-9444-1F8EFACC35A9}"/>
            <msink:sourceLink direction="with" ref="{69A66D64-CB81-4499-BD13-8682563E03BA}"/>
            <msink:sourceLink direction="with" ref="{57A9E316-B96F-4115-8026-308F84AE477C}"/>
            <msink:sourceLink direction="with" ref="{450D9251-1A96-4042-BFE8-BD07AE5D5CC0}"/>
            <msink:sourceLink direction="with" ref="{32C24744-2AF7-4E23-86D8-C68255BCC40D}"/>
            <msink:sourceLink direction="with" ref="{9DDA6735-4E08-4CCA-9A06-1EFA4475AEDA}"/>
            <msink:sourceLink direction="with" ref="{D26AC3FD-30F4-439D-AA3F-7589E1D35304}"/>
            <msink:sourceLink direction="with" ref="{36D573ED-E30E-492B-BE82-418D6706D3B7}"/>
            <msink:sourceLink direction="with" ref="{012735FE-C445-44BB-A710-3CB7FCF4D3DE}"/>
          </msink:context>
        </emma:interpretation>
      </emma:emma>
    </inkml:annotationXML>
    <inkml:trace contextRef="#ctx0" brushRef="#br0">225 0 36 0,'0'0'137'0,"0"0"-11"16,0 0-3-16,0 0-7 0,0 0-14 0,0 0-8 15,0 0-7-15,0 0-10 0,0 0-5 0,0 0-8 16,0 0-6-16,0 0-3 0,0 0-10 0,0 0-2 15,0 0-3-15,0 0-3 0,0 0-6 0,0 0 3 0,0 0 0 16,0 0 1-16,0 0-3 0,0 0-14 0,0 0 13 16,0 0 2-16,0 0-1 0,0 0-4 15,0 0 0-15,0 0-4 0,0 0 5 0,0 0-6 0,0 0 1 16,0 0 3-16,0 0-12 0,0 0 1 16,0 0-4-16,0 0 4 0,0 0 0 0,0 0 2 15,0 0 0-15,0 0 3 0,0 0 0 0,0 0-4 0,0 0-1 16,0 0-4-16,0 0-3 0,13 2-1 0,-13-2 1 15,8 4-4-15,-8-4 2 0,0 0 0 0,4 11-7 16,-4-11 3-16,0 0 1 0,3 7 4 0,-3-7-9 16,6 7 4-16,-6-7-3 0,0 0 3 0,5 11-2 15,-5-11-1-15,1 11 1 0,-1-11 0 0,0 0-3 0,2 13 4 16,-2-13 0-16,0 13-1 0,0-13-1 0,0 11 0 16,0-11 3-16,3 13-12 0,-3-13 14 15,0 12-5-15,0-12-2 0,-3 13 3 0,3-13 1 0,-2 13 1 16,2-13-8-16,-1 9 10 0,1-9-1 0,0 0-3 15,-6 15 2-15,6-15-3 0,-2 9 0 0,2-9 2 16,0 0-2-16,-4 15-2 0,4-15 3 0,0 13 3 16,0-13-11-16,-3 9 9 0,3-9 3 0,-3 13-5 15,3-13 3-15,-3 11 1 0,3-11-4 0,-5 11 2 16,5-11-2-16,-1 14 5 0,1-14-4 0,-3 16 2 16,2-10 1-16,1-6-8 0,-3 17 6 0,3-17-2 15,-3 16 0-15,1-8 3 0,2-8-6 0,-4 15 3 16,4-15-2-16,-2 16 1 0,1-9 2 0,1-7-1 15,-2 15 3-15,2-15-5 0,-4 14 3 0,4-14 2 16,-5 17-6-16,5-17 8 0,0 14-9 0,0-14 6 16,-3 14-2-16,3-14 0 0,-4 14-8 0,4-14 8 0,-2 14 5 15,1-7 0-15,1-7-4 0,-6 13-1 0,6-13-6 16,-6 16 6-16,6-16 3 0,-2 13 0 0,2-13-2 16,-3 13-4-16,3-13 6 0,0 16-1 0,0-16-2 15,-1 13 2-15,1-13-6 0,-3 14 4 0,3-14 2 16,0 14-5-16,0-14 3 0,0 14 2 0,0-14 1 15,0 13-1-15,0-13-2 0,0 15 1 0,0-15 0 16,0 17-4-16,0-17 4 0,1 14-1 0,-1-5 2 16,0-9-1-16,2 13-2 0,-2-13 2 0,1 15-1 15,-1-15-2-15,0 16 3 0,3-9 2 0,-3-7-5 0,0 17 4 16,2-10-4-16,-2-7 1 0,1 18 2 16,-1-8-2-16,0-10 3 0,3 18 1 0,-3-18-4 15,2 15 5-15,-2-6-2 0,3 1 0 0,1-2-3 0,-2 3 3 16,-2-11 0-16,6 22-3 0,-5-11 0 15,5 1 2-15,0 1 1 0,-1-2-2 0,-2-1-3 16,3 3 7-16,-2-2-2 0,-1 4 0 0,1-5-4 0,1 3 2 16,-2-4 2-16,1 4-3 0,-1 0 1 0,0 1-1 15,0-5 1-15,2 0 0 0,-5 5 0 16,1-4 0-16,-1-10 1 0,2 21-2 0,1-7 0 0,-3 2 2 16,1-4-1-16,-2 2-1 0,2-3 4 0,-1 3-5 15,3-3 0-15,0 1 5 0,-3 0-1 0,2 2-2 16,2 1 4-16,-2-2-5 0,-1-2 5 0,1 5 0 15,2-4-2-15,1 2-1 0,-2-1 0 0,1 2-1 16,-1 1-3-16,2-2 2 0,-1-3 0 0,-3 5-1 16,2-4 5-16,0 1-3 0,0-2 1 0,2 5 1 15,-4-1-4-15,1-2 2 0,1-4 1 0,0 5-2 16,-3-1-8-16,3-2 12 0,-2 4 1 0,-1-1-1 16,2-5 1-16,-1 8 4 0,-1-6-7 0,0 3 5 0,0-14-5 15,0 22 3-15,0-9 0 0,-1 0 2 0,1 0 1 16,0-13-2-16,0 26 1 0,0-13-4 15,-2-2 1-15,2 1 5 0,0 1 0 0,-1 1-5 0,-2-3 1 16,1 2-2-16,2 1 0 0,-1-4 2 0,-2 6-3 16,6-3 3-16,-6 0-2 0,3 2-1 0,0-2 1 15,0-1 3-15,-2 0-4 0,2 0-5 0,0 2 6 16,-1 1 2-16,1-3 0 0,-2 2-4 0,2 2 3 16,0-3-4-16,-3 0 4 0,2 2-2 0,-1-1-1 0,2-1-2 15,0 2 6-15,0-2-5 0,-3 1 3 16,6 0-4-16,-3 1 2 0,0 0 2 0,0-2 0 15,-3 3-1-15,6-2-1 0,-1 0-4 0,-1 0 5 0,-1 3-4 16,3-3 3-16,-3 3 1 0,0-2 4 16,-3-2-6-16,6 2 5 0,0 0-4 0,-1 0 0 15,-2 0 1-15,3-1 0 0,-2 3-3 0,-1-6 0 0,0 3 5 16,0-1-2-16,2 2 0 0,1-2 0 0,-3 1 0 16,1-5 1-16,-1 4-3 0,2-3-6 0,-1 4 8 15,2-1 0-15,-1 1 1 0,-1 1 3 0,-1-4-5 16,3 3-1-16,-1-2 1 0,-2-1 0 0,1 1-1 15,2 1 4-15,-1-6-1 0,-1 4-1 0,1 0-2 16,-2-11 1-16,3 28-1 0,-2-14-3 0,-1-1 4 16,0 2 3-16,-1-2-2 0,-2 0-2 0,1 1 2 15,2-2-1-15,-1 2 1 0,1 0-1 0,-2-1 0 16,-1 1 1-16,2 0-7 0,1-2 8 0,-2 1 5 0,-1 0-6 16,3 2-2-16,-1-3 2 0,1 1-2 15,-2 1 2-15,-1-2-3 0,6 1 5 0,-3 3 0 16,-3-6-3-16,3 6 0 0,0-2 0 0,0 1-1 0,0-3-4 15,3 3 4-15,-1-2 0 0,-2 1-3 0,0 1 7 16,1-2-2-16,-1-4 2 0,3 6-2 0,-3-4-3 16,0 5 4-16,0-1 0 0,0-4-4 0,0 2 6 15,2 1-3-15,-2-1-2 0,0-2 0 0,-2 2 2 16,2 0-1-16,0-1 0 0,0 1 0 0,0 0-3 16,-4 1 3-16,4 3 2 0,0-4-1 0,1 4-1 15,-2-3 3-15,-1-1-5 0,-1 2 3 0,2 0 3 16,-1-3-2-16,2 4 1 0,0-1-5 0,-1 0 1 15,1-6 1-15,0 5 5 0,-3 3-9 0,3-4 6 16,-2 1-2-16,1-3-2 0,-2 3-2 0,1 1 7 16,1 1-3-16,1-1 1 0,0 0-2 0,-2 0 3 15,-2-1-1-15,2 4-4 0,2-1 4 0,-3-6-1 0,2 6 2 16,-1-3 3-16,1 3-5 0,-2-3-1 0,0 3 1 16,3 1 0-16,-4-4-1 0,2 4 2 15,1-4 2-15,-2 2-2 0,1 0-1 0,4-1-2 0,-5 1 1 16,0-1 1-16,3-2-1 0,-3 5 2 0,3-1-2 15,-3-4-7-15,1 1 11 0,2 3-3 0,0-4 4 16,-1 3-1-16,1-1 0 0,0 1 3 0,0-2-1 16,0 0-1-16,1 2-1 0,-1-1 4 0,0 1 0 15,2-3-1-15,1 1-5 0,-2 3 6 0,1 0-3 16,2-7-1-16,1 5 2 0,-4-1 4 0,1-2-6 16,2 3 0-16,-2 0 1 0,-2-2 1 0,1 1-2 15,3-2 4-15,-2 2-3 0,-1-2 1 0,-1 4 0 0,3-7 1 16,-3 6-1-16,2-1 1 0,-1 3 2 15,2-4-4-15,-3 0 1 0,2 5 4 0,-2-3-2 16,1 1 2-16,1-1-1 0,-2 1-1 0,0-3-2 16,3 3 0-16,-2 2-1 0,-1-4 2 0,2 1-2 0,1 1-2 15,-2-2 5-15,-1 3-1 0,2-2-2 0,-2 2-4 16,4 0 4-16,-2 1-1 0,-2-4 0 0,4 3 0 16,-2 1-2-16,-2-3 3 0,1 3-2 0,2-2-2 15,-3 0-2-15,2 2 5 0,-4 0-3 0,4-1 3 16,-1 2-3-16,-1 4 1 0,2-7-1 0,-2 4 5 15,3 0-3-15,-3-3-1 0,1 1-1 0,-1-1 1 16,0 1-1-16,-1 0 0 0,1 6-1 0,-3-8-6 16,3 3 8-16,0-1 2 0,-2-2-1 0,2 2-7 15,-3 0 6-15,3-3 0 0,0 4 0 0,-4-3-3 16,2 3 0-16,-1 0 1 0,2 1 3 0,1-3 1 16,-2 3-9-16,2-3 9 0,0 3-1 0,0 0 1 0,0-3-2 15,0 6 0-15,0 0-2 0,0-7 1 16,0 2 0-16,0-3 2 0,2 5-4 0,-2-1 3 0,0-3 0 15,0 2 3-15,1 3-5 0,-1-3 6 0,3 3-6 16,-6-3 3-16,3 0-2 0,5-5 0 0,-10 4 0 16,4-1-2-16,1 0 4 0,0 3-3 0,-2-3 2 15,-1-1-4-15,3 1 0 0,-1 2 5 0,1-2 0 16,0-1-1-16,0 1-1 0,0-1 1 0,-2 2-5 16,2 1 7-16,-1-1-2 0,2 0 2 0,-1-3 0 15,0 4-1-15,0 0 1 0,2-2-4 0,-2 2 0 16,0-2 6-16,0 0-3 0,0 2-1 0,1-1-6 15,-2 0 8-15,2-3-1 0,-1 3-4 0,3-3 1 16,-3 4 4-16,0-1 0 0,2-4-1 0,-1 2-2 0,-1 1 3 16,0-1-5-16,0 1 2 0,0-3 1 0,0 4 0 15,3-3-1-15,-1-1 0 0,-4 0 2 16,2-2 0-16,2 4-3 0,-2 0-1 0,0-5 3 16,1 0 1-16,-1-10-9 0,-1 27 10 0,1-15-4 0,0 2-1 15,0-4 5-15,0-10-4 0,0 22 4 0,-2-9-3 16,2 1-1-16,-3-1 4 0,3 3-4 0,0-1 2 15,0 0-3-15,0-2 3 0,-1 2 1 0,-1 1-1 16,4 0-1-16,-2 1 4 0,-2 1-1 0,-1-4-4 16,3 3 6-16,-1 0-2 0,1 2-5 0,0-3 5 15,-2-1-3-15,2 2 3 0,-4 0-3 0,4 1 2 16,-2-1-2-16,2 0 4 0,-1 1-2 0,1-1 0 16,-3 0-1-16,3 1 1 0,0 0-2 0,3 0 3 15,-3 5 2-15,0-9-1 0,-3 6 1 0,3-3-1 16,3 1-4-16,-6-2 1 0,3 4 1 0,-2-2 3 15,2-1-2-15,2 1 0 0,-4-1 2 0,2 3-1 0,-1-4-5 16,-1 1 2-16,2 0 3 0,2 3 3 0,-4-8-9 16,2 6 8-16,0 1 0 0,-3-4 0 15,2-1 0-15,-1 0 1 0,-1 1-2 0,6 0 3 0,-6 1 3 16,3 0 2-16,-1-1-5 0,1-2 3 0,-2 1-5 16,2 2 6-16,-1-2-1 0,-2 2-3 0,3-1-5 15,0-2 4-15,0 4-3 0,-1-4 4 0,2 2 1 16,-2-1 0-16,2-1-3 0,-1 1 1 0,3 2 0 15,-3-4 0-15,1 2-1 0,-1-3-6 0,2 2 4 16,-1 0 2-16,2 2-2 0,-1-5-1 0,-1 3-2 16,-1-2 3-16,0 2 0 0,3 3 1 0,-1-1-1 15,-2-4 0-15,1 2 0 0,-1-2 2 0,0-11-4 16,2 20 2-16,-2-8 3 0,3-2 3 0,-2 4-4 16,1-4 4-16,-2-10-3 0,3 21 1 0,-2-10-1 15,5 6 2-15,-4-6 1 0,-1 2 2 0,4-2-4 16,-4 1 5-16,2 1-3 0,-1 0 1 0,-1-2 0 0,-1 0 2 15,2 3-2-15,2-1-3 0,-2 0 0 0,1 2 3 16,-2-4-5-16,1-1 3 0,-2 4-3 0,1-1 0 16,2 2 1-16,-3-1-3 0,2 0 0 0,-2 1 2 15,0 0-3-15,0 1 2 0,0-2-2 0,1 2 1 16,2-1 2-16,-1 2 1 0,-4-3-4 0,4 0 3 16,-1 2-2-16,-1-1 2 0,2 1-5 0,1 3 2 15,-2-4-1-15,1 0 4 0,0 1-2 0,1-3 0 16,-1 1-4-16,2 0 1 0,-2 0 0 0,-2 3 2 0,4-4-2 15,-2 3 2-15,1-3 2 0,-2 4 0 0,-1-5-1 16,3 5-1-16,0-3-3 0,-1-1 5 16,2 2-4-16,-2-1 2 0,-2-1-1 0,1 2 1 15,1 2-1-15,-4-7 0 0,4 5 1 0,1-2-2 0,-3 0 0 16,1 1 5-16,-2 1-4 0,1-3 1 16,0-12 0-16,-3 23-1 0,0-7-1 0,3-3 7 0,0 1-8 15,-2-1 4-15,-1 2 0 0,2-1-3 0,-1 2 1 16,-1-8 6-16,2 5-3 0,-2 0 2 15,0 2-3-15,0-1 0 0,-2 3 0 0,1-5 2 0,2 5-2 16,1-4 2-16,-3 1-2 0,4 1 0 0,-6-1-1 16,4-3-3-16,-1 2 3 0,0 1 0 0,2 1 0 15,-1-3-1-15,-2 2-1 0,2-1 7 0,-2-1-8 16,2 2 4-16,1 2 1 0,-2-3-2 0,1 1-2 16,1-3 3-16,-1 2-5 0,-1-2 3 0,2 2 3 15,-4 0 0-15,4 2 1 0,1-1-3 0,0 0 0 0,0-2 2 16,-2 3-2-16,2-1-1 0,-3-3 4 0,3-11-4 15,-1 27 1-15,-1-16-2 0,2-2 1 16,-1 2-1-16,-2 1 4 0,3-12 1 0,0 20-1 16,-2-9-3-16,2-11 0 0,-1 20 0 0,1-9 0 15,0-11 1-15,0 25-1 0,0-19-1 0,0-6 2 16,0 19 1-16,0-9-2 0,0-10-2 0,0 16 3 0,0-16 3 16,0 16-3-16,0-16-3 0,1 15 2 0,-5-4 1 15,4-11-2-15,-2 17 4 0,2-17-2 0,2 15 1 16,-2-15-1-16,0 15 1 0,0-7-2 0,0-8-1 15,0 18-1-15,0-10 0 0,0-8 3 0,-2 18-2 16,2-18-2-16,-1 17 0 0,1-17 1 0,1 18 2 16,-1-11-3-16,0-7 2 0,0 18 1 0,2-10 2 15,-2-8-1-15,-2 20-6 0,2-7 7 0,0-2-4 16,0-11 0-16,2 20 1 0,1-9-3 0,-3-11 3 16,0 20-1-16,0-8-3 0,0 1 2 0,0-3 0 0,1 4-3 15,-1-3 5-15,2 3 4 0,1-3-3 0,-3 3-2 16,1 0 2-16,-1-1-5 0,2-2 3 15,-1 3 1-15,-1 0 3 0,0 0-5 0,3-1 0 0,-1 2 3 16,-2-5-4-16,1 5 4 0,-1-5-5 0,3 5 2 16,-3-2 5-16,-3 1-4 0,2 1 0 0,1-2-3 15,0 4 3-15,0-4-3 0,0-1 4 0,0 1-4 16,-2 2 1-16,2-4 0 0,0 5 2 0,0-1 0 16,0-2-1-16,2 0 5 0,-4 3-6 0,2-2 1 15,0-1 4-15,0 4-2 0,-3-3-2 0,6 3-1 16,-6-4 1-16,3 5 2 0,-1-5-3 0,1 2-1 15,0 1 4-15,0-5-3 0,-2 3 5 0,2-14-1 16,0 24 1-16,0-11-3 0,0 0 3 0,0 2-4 16,0-5 1-16,-1 5-2 0,-2-1-1 0,3-2 2 15,0-12 0-15,-2 25 1 0,1-15-1 0,1-10 0 0,-3 21 1 16,3-12-1-16,0 3 4 0,-2-1-4 0,1 1 2 16,-1 1-1-16,2-13 4 0,-4 21-5 0,4-11 1 15,-2 1-1-15,2-11 4 0,-4 18-5 0,5-8 2 16,-1-10-1-16,3 21-1 0,-3-10 5 0,0-11-1 15,-3 19-3-15,3-8 3 0,0-11-3 0,3 18 3 16,-3-7-4-16,2 0 2 0,-1 0 0 0,2-2 2 16,-3-9-7-16,3 22 5 0,-1-13 4 0,1 2-6 15,-3-11 2-15,3 17 1 0,-3-9 0 0,0-8 0 16,6 16 0-16,-6-16-1 0,1 15 0 0,2-9 3 0,-3-6-5 16,3 17 7-16,-3-17-5 0,0 11-3 0,0-11 6 15,0 0-2-15,3 18-2 0,-3-18 3 16,-3 13-2-16,3-13-2 0,0 12 0 0,0-12 1 0,-1 13 1 15,1-13-1-15,-2 15-3 0,2-15 6 0,0 14-3 16,-3-4 2-16,3-10 4 0,-1 13-2 16,1-13 0-16,-2 14-1 0,2-14-2 0,2 15 0 0,-2-15-2 15,0 14 3-15,0-4 0 0,0-10-7 0,1 14 9 16,2-7-1-16,-3-7 0 0,3 17-2 0,-3-10 5 16,0-7-2-16,5 15-5 0,-5-15 5 0,1 11-4 15,2-2 0-15,-3-9 3 0,2 11 0 0,-2-11-3 16,0 13 3-16,0-13-3 0,0 12 1 0,0-12 0 15,0 13-1-15,0-13-3 0,-2 11 2 0,2-11 4 0,-6 14 3 16,6-14-8-16,-4 14 2 0,4-14 3 16,-6 13 2-16,3-6-3 0,3-7 1 0,-6 14-7 15,0-4 4-15,6-10 1 0,-8 14 1 0,4-6-1 16,1 0 0-16,3-8 2 0,-9 15-1 0,6-7-1 0,-3 0 3 16,2 2-6-16,-2-1 3 0,6-9-6 15,-9 16 5-15,4-6 2 0,1-3-1 0,-1 6 2 0,-1-5-4 16,6-8 5-16,-7 16-5 0,1-6 1 15,3 0 4-15,-3-1-3 0,1 2 3 0,1-2-3 0,0-1 0 16,-2 6 0-16,3-7-2 0,-2 6 3 0,-1-6 1 16,3 4 2-16,3-11-5 0,-3 20 0 0,-1-11 1 15,4-9-2-15,-3 20 2 0,0-10-1 0,0 2 3 16,1-1-5-16,-1 0 1 0,3-11 3 0,-3 19 1 16,0-7-2-16,2-3-5 0,-2 1 4 0,3-10-2 15,-6 20 4-15,3-9-4 0,1 0 2 0,1-2 1 16,-4 2-4-16,4 0 8 0,-1 0-2 0,-1-2 0 15,2 2-7-15,-3 0 5 0,4-11 0 0,-2 16 3 16,-1 0-1-16,0-6 0 0,2-1-7 0,-1 2 2 16,-1-2 2-16,3-9 5 0,-3 20-4 0,-1-13-2 0,1 4-2 15,0 0 6-15,3-11-4 0,-5 20 5 0,1-9-5 16,2 2 3-16,-2 0-2 0,-2-2 3 0,4-1-3 16,-2 0 2-16,-2 2 1 0,3 2 1 0,-3-3-3 15,1 0-5-15,1 5 4 0,-1-7 2 0,1 4-2 16,1 0 4-16,-1-7-8 0,-2 9 3 0,0-4 4 15,1-1-5-15,5-10 5 0,-6 13-3 0,2-1 3 16,1-6-1-16,3-6-2 0,-6 18 1 0,1-8 1 16,5-10 4-16,-1 14-5 0,-1-4-3 0,2-10 6 15,0 12-1-15,0-12-6 0,-4 14 3 0,4-14 1 16,0 10 1-16,0-10 1 0,0 0-4 0,0 14 2 16,0-14 4-16,1 11-4 0,-1-11-2 0,3 11 1 15,-3-11 1-15,2 13-6 0,-2-13 6 0,0 0-3 16,6 13-4-16,-6-13 1 0,3 11-7 0,-3-11 7 15,3 11 3-15,-3-11-3 0,0 11 1 0,0-11 2 16,1 11-6-16,-1-11 1 0,2 11-3 0,-2-11-1 0,0 0 2 16,0 18-2-16,0-18-3 0,0 15 4 0,1-9-2 15,-1-6 0-15,0 14 3 0,0-14-2 0,-1 17 4 16,1-17-2-16,-3 16 3 0,3-6 0 0,0-10 3 16,-5 15-5-16,4-3 1 0,-4 0 4 0,4-2-1 15,-1-1-1-15,2 6 1 0,-3-5-2 0,0 6 0 16,0-4 2-16,2 2 5 0,-1 1-5 0,1-1 2 15,-4-1-3-15,1 2-2 0,4 0 4 0,0 1-2 16,-2-6 1-16,2 4-1 0,-1-2 1 0,1 0 4 16,0-12-2-16,1 20 2 0,1-8-3 0,-2-1 1 15,0 2-2-15,3-6 3 0,0 3-2 0,0 1 5 16,-3-11-3-16,4 16 1 0,-1-7 0 0,0 1-1 16,-3-10 1-16,6 18 1 0,-1-9 0 0,-2 0 1 15,3 1 1-15,-6-10-3 0,6 14 1 0,0-7 2 16,-3 2 2-16,1-1-5 0,2-1 0 0,-1 4 0 15,-2-5 3-15,1 2 1 0,-4-8-3 0,7 17 2 16,-4-11-3-16,-3-6 0 0,9 18 1 0,-6-10 2 16,-1-2-2-16,2 5 1 0,-4-11-2 0,6 17 1 0,-4-9 6 15,-1 2-6-15,2-1 3 0,-3-9 0 0,3 16 2 16,0-6-2-16,-1-3 0 0,-1 7 3 16,2-7 0-16,-3-7-1 0,0 24 0 0,2-13 0 0,-2-1 0 15,1 1 5-15,-1 2-8 0,2 1 1 0,2-3-1 16,-2 3 2-16,1-3 0 0,-2 1-4 0,1-3 5 15,-1 1-3-15,2 0 0 0,-3-10 6 0,3 21-7 16,0-11-1-16,-1 1 0 0,-1-2 2 0,1-1-1 16,-2-8 1-16,2 16 2 0,0-9 1 0,-2-7 1 15,0 15-3-15,0-15 0 0,1 15 2 0,-1-15-1 16,0 13 0-16,0-13-1 0,-1 15 1 0,1-15 2 16,-4 14-1-16,4-14-2 0,-2 10 3 0,2-10 2 15,-3 10-14-15,3-10-1 0,-4 11 14 0,4-11-11 16,-8 8 2-16,8-8 1 0,-6 13 5 0,6-13-8 15,-6 11 0-15,6-11 4 0,-7 13 0 0,5-6 1 16,-4 0-2-16,6-7 1 0,-6 15 0 0,0-9-3 16,0 3 6-16,6-9-6 0,-6 16 0 0,3-10 3 15,3-6 0-15,-6 20 1 0,2-12-2 0,2 3-1 0,-2-3-3 16,4-8 4-16,-4 17 3 0,4-7-1 0,-3 0 4 16,3-10-5-16,-2 20 3 0,1-11-4 15,1-9 0-15,-3 23-1 0,3-13 0 0,-2 0 0 0,4 6-1 16,-2-16 2-16,0 17-1 0,3-8 1 0,-3-9 1 15,0 19-1-15,0-9 5 0,1-1-3 0,-1-9 3 16,0 20-5-16,2-9 5 0,-2-2-1 16,3 2 1-16,-3 3-1 0,1-3-3 0,-1-11 2 0,0 17 1 15,2-6 0-15,-2-11-2 0,-2 17 0 0,4-7 2 16,-2-10-5-16,1 18 5 0,-1-8 0 0,0-10-4 16,3 17-1-16,-3-6 10 0,0-11-5 0,1 18 9 15,-1-8-6-15,0-10-2 0,0 17 2 0,2-7 1 16,-2 1-1-16,0-11 3 0,0 21 2 0,0-11-2 15,3 1-2-15,-3-11 5 0,0 21-2 0,0-7 1 16,0 0-3-16,1-3 3 0,-1 3-5 0,0-4 4 16,3 4-2-16,-3 0-1 0,3 0 2 0,-1-1-1 15,-2 2-1-15,1-5-2 0,-1-10 3 0,0 28 3 16,0-18-2-16,0 5-1 0,0-5-3 0,0 4-1 0,3-1 0 16,-3-2 12-16,2-2-10 0,-2-9-4 15,1 19-2-15,-1-8 4 0,0-11 0 0,2 17 1 16,-2-7-4-16,0 1 2 0,0-11-3 0,0 17 2 15,0-17 1-15,0 18 10 0,0-18-12 0,-2 14-1 0,2-14 3 16,-1 13 2-16,1-13-4 0,-2 15 5 0,2-15 2 16,-4 14 0-16,4-14 1 0,-2 10 1 15,2-10 0-15,-6 14-4 0,5-7 3 0,1-7 7 16,0 0 2-16,-5 14-2 0,1-4 3 0,4-10 10 0,-4 11-13 16,4-11-2-16,-6 14 3 0,6-14 6 15,-9 11-1-15,6-2-7 0,3-9 3 0,-6 11 0 0,6-11-4 16,-6 10-1-16,6-10-1 0,-3 12-1 0,3-12 6 15,-6 11-5-15,6-11 2 0,-5 7 9 0,5-7-11 16,-3 11-1-16,3-11 7 0,0 0-8 0,-3 9 0 16,3-9 2-16,0 0-2 0,0 0 1 0,0 0 0 15,-1 13 8-15,1-13-8 0,0 0-1 0,0 0-1 16,0 0-3-16,0 0 0 0,0 0 3 0,-2 10-4 16,2-10 0-16,0 0-16 0,0 0-22 0,0 0-35 15,0 0-40-15,0 0-54 0,0 0-67 0,0 0-71 16,0 0-268-16,11-31-615 0,-11 31 272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4.7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7833FC-2CBA-46FF-9C0C-F140B4372F84}" emma:medium="tactile" emma:mode="ink">
          <msink:context xmlns:msink="http://schemas.microsoft.com/ink/2010/main" type="writingRegion" rotatedBoundingBox="20628,2386 29789,2529 29737,5843 20576,5701"/>
        </emma:interpretation>
      </emma:emma>
    </inkml:annotationXML>
    <inkml:traceGroup>
      <inkml:annotationXML>
        <emma:emma xmlns:emma="http://www.w3.org/2003/04/emma" version="1.0">
          <emma:interpretation id="{F7443C73-B66E-48D2-804B-C45EFD31F0E8}" emma:medium="tactile" emma:mode="ink">
            <msink:context xmlns:msink="http://schemas.microsoft.com/ink/2010/main" type="paragraph" rotatedBoundingBox="20631,2399 25210,2435 25202,3418 20624,3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E4E68-7E4F-4CE5-80E0-B1BF46813D1A}" emma:medium="tactile" emma:mode="ink">
              <msink:context xmlns:msink="http://schemas.microsoft.com/ink/2010/main" type="line" rotatedBoundingBox="20631,2399 25210,2435 25202,3418 20624,3381">
                <msink:destinationLink direction="with" ref="{127B93EA-1056-4C21-8C4B-5E822276570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6ABED6-3936-4B8C-B2CB-7285F0C95A27}" emma:medium="tactile" emma:mode="ink">
                <msink:context xmlns:msink="http://schemas.microsoft.com/ink/2010/main" type="inkWord" rotatedBoundingBox="20631,2399 25210,2435 25202,3418 20624,3381"/>
              </emma:interpretation>
            </emma:emma>
          </inkml:annotationXML>
          <inkml:trace contextRef="#ctx0" brushRef="#br0">292 27 198 0,'-16'-2'201'0,"-1"-3"-13"0,1 2-7 16,-3 0-16-16,4 2-13 0,-5-1-7 0,4 0-12 16,0-1-12-16,-2 1-9 0,9 0-9 0,9 2-10 15,-21-1-6-15,10 0-10 0,11 1-10 0,-19 0-8 16,19 0-4-16,-16 1-3 0,16-1-9 16,-12 5-1-16,12-5-9 0,-11 5-1 0,7 0-2 0,4-5-3 15,-9 9-3-15,9-9-3 0,-8 11-1 0,8-11-1 16,-1 15-2-16,1-15-1 0,1 13-3 0,-1-13-1 15,6 16-2-15,-4-9 1 0,2 1-2 0,2 2 1 16,2-2-1-16,-2 0 2 0,6 3 3 0,-3 0 1 16,1-2 0-16,5 3-4 0,-3-1-1 0,3-1-1 15,3 0-2-15,-8 1 2 0,4-1-1 0,-1-1 1 0,0 2-2 16,-1-2-2-16,0 1-2 0,0 0-1 0,-1-1 5 16,-1 0-4-16,0 5 0 0,-1-3 1 0,0 2-1 15,-1-3-1-15,-1 2 2 0,-1 0-7 0,-1-4 5 16,1 2-1-16,-3 1 0 0,3 0 0 0,0-1 1 15,-6 0-1-15,4 1 0 0,-4-11-1 0,6 16 2 16,-6-10-2-16,3 5 6 0,2-2-8 0,-5-9 2 16,2 16 0-16,1-10 2 0,-3-6 0 0,0 13-2 15,0-13 1-15,2 10 1 0,-2-10 0 0,0 11 2 16,0-11-3-16,0 0 2 0,-2 17-1 0,2-17 0 16,0 0 1-16,-3 13 6 0,3-13-1 0,-5 8 5 15,5-8 0-15,-5 8 1 0,5-8-1 0,-9 8-1 16,3-3 1-16,6-5 5 0,-15 7-3 0,8-3 2 15,7-4-1-15,-20 6 0 0,5-3 2 0,4-3 4 16,-4 0-2-16,-2 4 2 0,1-8-1 0,-1 4 1 16,2 0-2-16,1 0-1 0,-4-3 0 0,1 3-3 15,-1-4-2-15,3 1 0 0,2 0 0 0,-3 3-1 0,16 0-4 16,-20-7 2-16,13 7-6 0,7 0 1 0,-15-6 0 16,15 6-10-16,-11-5-15 0,11 5-27 15,-9-6-26-15,9 6-36 0,0 0-49 0,0 0-34 0,0 0-252 16,0 0-479-16,24-18 212 0</inkml:trace>
          <inkml:trace contextRef="#ctx0" brushRef="#br0" timeOffset="552.15">729 594 92 0,'0'0'276'15,"0"0"-20"-15,0 0-28 0,0 0-24 0,0 0-21 16,0 0-18-16,0 0-17 0,6 9-12 0,-6-9-15 16,5 6-10-16,-5-6-11 0,7 10-11 0,-7-10-2 15,9 9-8-15,-4-2-5 0,2 0-5 0,-7-7-6 0,12 9-5 16,-3-2-4-16,-2-4-2 0,2 2-3 16,0-1-3-16,0 2-5 0,3-5 2 0,2 4-3 15,-2-2-9-15,1-3 0 0,0 2-1 0,2-4-4 0,2 2-3 16,-1 0-2-16,2 0 1 0,0-3-2 0,-3 1-1 15,0-4-7-15,0 1 5 0,1-3-2 0,-3 2-1 16,2-4-4-16,-3 4 1 0,0-2-1 0,-1-2 4 16,-2 3-3-16,0-4 0 0,-3 5-4 0,-3-1 4 15,1-5-1-15,0 4 6 0,-1-3 1 0,-3 11-1 16,5-18 4-16,-5 4 1 0,-3 0-6 0,3 14 1 16,-8-23-3-16,1 12 3 0,-5-4-5 0,5 4 6 15,-7 0 0-15,1 1 2 0,-2 0-4 0,0-1 4 16,-3 1-4-16,3 0 2 0,-4 4-4 0,1-2-1 0,0 2 0 15,0 1-5-15,0 1 2 0,3 1-5 16,-3-1 1-16,3 4 3 0,-1 0-7 0,3 0 3 16,13 0-13-16,-23 1-16 0,11 2-13 0,0 0-16 0,12-3-23 15,-18 9-21-15,10-2-19 0,0 1-17 16,2-1-18-16,0 1-26 0,6-8-29 0,-3 18-211 16,3-18-452-16,6 10 199 0</inkml:trace>
          <inkml:trace contextRef="#ctx0" brushRef="#br0" timeOffset="1265.07">1192 649 22 0,'15'1'215'0,"-2"0"-13"0,3 2-13 16,-1-2-5-16,2 0-28 0,1-1 0 0,1 0-10 15,-1 0-9-15,0 0-10 0,1-1-9 0,3 0-7 16,-5-3-2-16,8-1-9 0,-10 2-6 0,5-1-9 15,-3-2 2-15,0 1-12 0,1-1-6 0,4-1-6 16,-4-4-7-16,3-2-5 0,-5 6-5 0,-1-6-4 16,6-2-5-16,-2-1-4 0,1-2-1 0,-2 1-7 15,-2 1-2-15,2-6-1 0,-3 2-7 0,-2 0-1 0,2-2-9 16,-3-2-2-16,2-1 0 0,-2 2-2 0,-3-2-1 16,2 0-4-16,-3-1 3 0,-4 0-4 15,2 1 5-15,-3 1-3 0,0-2 2 0,-3 0 1 0,-3-2-2 16,2 4-2-16,-4 0 0 0,1-2 1 0,-1 0 1 15,-1 0-2-15,-2 3-1 0,0 0 4 0,-2-1-1 16,1 1 0-16,-3 4-1 0,-2-3-1 0,1 3 1 16,1 6 0-16,3-3 2 0,-4 3 1 0,1 0 0 15,0 2-2-15,0 3 3 0,1-3-1 0,1 5 1 16,1 0-1-16,2-1 1 0,-4 2 0 0,11 5-2 16,-19-3-1-16,19 3 2 0,-21 3-1 0,12 1 4 15,-3 3 2-15,0 0-2 0,0 4 2 0,3 2 0 16,-1 0 4-16,-4 9 2 0,1-2 0 0,4 6 6 15,-3 1-3-15,0 7-1 0,3 3 5 0,3-1-5 16,-1-2 5-16,5 2-5 0,4-6 3 0,-1 6-2 16,4 2 0-16,1-11 2 0,4 8 0 0,2 0-1 15,-2-7 1-15,1-3 2 0,5 2 0 0,5 1-2 16,-1-3 2-16,-1-4-2 0,2 1-5 0,0-2 3 16,3 1-3-16,-4-5 2 0,3 3-3 0,1-6-2 15,-2-2 1-15,-3-1 0 0,2-2 0 0,-1-2-2 0,-2 1-2 16,-2-3 4-16,3-2-1 0,-2-1-2 0,-1 3 0 15,1-4-1-15,-3-1-2 0,1-2 2 0,-1 0-1 16,2-1 4-16,-2-3-6 0,-5 1 2 0,0 1-2 16,2-1-1-16,-3 2 0 0,-8 4-2 0,18-10 3 15,-12 6-4-15,-6 4 2 0,9-3-3 0,-9 3 0 16,10-6-3-16,-10 6 3 0,0 0 0 0,0 0-3 16,0 0 3-16,20 9-1 0,-20-9 1 0,6 9-2 15,-3-4 2-15,-3-5 1 0,10 10 1 0,-6-5-1 16,2 5 4-16,5-3-2 0,-4-1 0 0,5 2 1 15,-1 2 1-15,1-3 6 0,1-2 7 0,3-3 6 16,-1 4 0-16,2-2 6 0,-1-4-3 0,4 1 1 16,-4-2 2-16,2 1 4 0,-2-3 2 0,2 0-1 15,-3-1 4-15,-2-3-2 0,4 0 4 0,-5 0-5 16,1-3 0-16,-2 3-3 0,2-4-3 0,-1 0-5 16,-5-2 1-16,4 4-11 0,-5 0-10 0,-3-5-18 15,7 3-11-15,-7 3-21 0,2 0-21 0,-5 8-22 16,6-16-36-16,-6 16-42 0,0-14-39 0,0 14-37 0,-3-12-226 15,3 12-511-15,-3-14 226 0</inkml:trace>
          <inkml:trace contextRef="#ctx0" brushRef="#br0" timeOffset="1617.59">2752-66 144 0,'0'0'217'0,"0"0"-21"16,0 0-22-16,0 0-19 0,0 0-6 0,0 0-5 16,0 0-8-16,0 0-10 0,0 0-5 0,6 38-3 15,-6-25-3-15,0 3 0 0,0 0-1 0,1 2-5 16,2 0-7-16,-3 6-7 0,2-3-3 0,-1 2-5 15,0-4-6-15,4 4-4 0,-4 0-5 0,-1 1-7 16,3 0-8-16,-1 0 0 0,-2-1-10 0,1-6 0 16,-1 8-6-16,5-3-6 0,-4-5 1 0,-1 1-7 15,2-1-1-15,-2-3-3 0,0 3-2 0,0 2-3 16,3-2-4-16,-3-2-20 0,1 1-19 0,1-1-21 16,-2-2-20-16,1-2-24 0,-1-11-26 0,3 18-17 0,-1-11-28 15,-2-7-29-15,6 13-221 0,-6-13-442 0,0 0 196 16</inkml:trace>
          <inkml:trace contextRef="#ctx0" brushRef="#br0" timeOffset="2046.26">2632 385 112 0,'0'0'217'0,"0"0"-26"15,0 0-16-15,18-16-17 0,-18 16-18 0,20-3-9 16,-10 0-15-16,6 2-10 0,1 1-10 0,2-3-4 16,8 0-10-16,-8 3-7 0,8 0-4 0,-3 0-3 15,0 0-4-15,4 3-7 0,-4 0-3 0,2-2 2 16,-9-1-6-16,4 3-2 0,-4-3-3 0,-1 0-5 16,1 0 2-16,-4 1 0 0,-1 1 1 0,-12-2 0 15,18 2 2-15,-9 0 0 0,-9-2 2 0,16 0-3 16,-8 4 0-16,-8-4-3 0,0 0-8 0,13 3-1 15,-13-3-1-15,7 5 5 0,-7-5-2 0,9 8-3 16,-4-3 9-16,-5-5-8 0,9 13-2 0,-5-7-2 16,1 3-1-16,-2 0-2 0,3-1-1 0,-2-1-3 15,-4-7 0-15,5 18-5 0,-1-12-1 0,1 4 2 0,-1-1-3 16,1-2 0-16,-5-7-11 0,6 13-13 16,-6-13-19-16,6 8-21 0,-6-8-14 0,0 0-14 15,3 7-10-15,-3-7-20 0,0 0-42 0,0 0-37 0,10 3-49 16,-10-3-132-16,0 0-397 0,0 0 175 0</inkml:trace>
          <inkml:trace contextRef="#ctx0" brushRef="#br0" timeOffset="2228.37">3200 101 90 0,'-2'-12'309'0,"2"12"-20"15,0 0-21-15,-2-12-17 0,2 12-24 0,0 0-23 16,0 0-23-16,0 0-16 0,-1-13-19 0,1 13-23 0,0 0-21 16,0 0-19-16,0 0-16 0,0 0-27 15,0 0-23-15,0 0-25 0,0 0-15 0,0 0-25 16,7 33-16-16,-7-33-24 0,0 18-15 0,1-7-26 16,2 3-29-16,-1 1-166 0,-1-3-350 0,4-1 154 15</inkml:trace>
          <inkml:trace contextRef="#ctx0" brushRef="#br0" timeOffset="2587.27">3403 468 176 0,'6'6'222'16,"2"2"-15"-16,1-2-13 0,-2-2-16 0,2 1-15 0,3 4-9 16,1-5-18-16,-5 2-9 0,4-2-12 0,1 0-13 15,-4-1-7-15,5 0-11 0,2 1-7 0,-3 1-10 16,-4-3-1-16,2-2-10 0,-11 0-8 15,16 0-2-15,-16 0-4 0,18-2-4 0,-18 2-3 0,17-8-5 16,-8 5 1-16,-4-2-8 0,-5 5 2 0,11-15-5 16,-7 6-2-16,4-1-2 0,-2-4-1 0,0 7-3 15,-3-8-1-15,0 1 1 0,-2 1-4 0,-1-2-3 16,0 1 6-16,0 14 4 0,0-24 3 0,-1 11-1 16,-2 0 4-16,-3 4-1 0,3-1 3 0,3 10-4 15,-11-17 1-15,2 6-1 0,2 4 1 0,-6-3-1 16,1 6-1-16,0-1-2 0,-3 0 6 0,0 1-6 15,-2 0-2-15,4 1-2 0,-3 3-2 0,-1 0-2 16,17 0-1-16,-21 3 1 0,9 1 0 0,3-2-2 16,-2 2-1-16,0-1-10 0,11-3-12 0,-16 13-14 15,7-7-20-15,1 1-19 0,-1 0-21 0,6 4-27 16,-1-4-30-16,4-7-33 0,0 13-205 0,0-13-418 0,6 11 185 16</inkml:trace>
          <inkml:trace contextRef="#ctx0" brushRef="#br0" timeOffset="2988.37">3903 408 208 0,'0'0'207'0,"0"0"-22"15,0 0-15-15,4 7-18 0,-4-7-15 0,8 7-11 16,-8-7-12-16,0 0-14 0,6 11-7 0,-2-5-8 15,-4-6-9-15,5 8-11 0,-5-8-6 0,4 10-4 16,-4-10-5-16,6 6-3 0,-6-6-5 0,6 8-5 16,-6-8 0-16,0 0 0 0,0 0-3 0,0 0-1 15,0 0-3-15,12 2-2 0,-12-2-4 0,0 0 0 16,0 0-3-16,21-12-6 0,-11 4-3 0,-1 3 2 16,2-1-3-16,-1-3-2 0,7 2-6 0,-2-4-4 15,1 0 3-15,6 0-4 0,-5 3 2 0,8-3 1 16,-7 3-2-16,1 1-1 0,4 1-2 0,2-4 5 15,-5 5 2-15,-1 3 10 0,5 1 10 0,-5-2 12 16,1 2 7-16,0 1 8 0,0 1 1 0,-1 2 1 16,5 0 5-16,0 2 1 0,-5 1 0 0,-1 0-5 15,3 5-2-15,-6-3-9 0,1 3-1 0,-2 1-6 0,-2 0-1 16,-2 1-3-16,1 0-5 0,-2 2-12 16,-5-1-32-16,-1 3-34 0,-3 1-27 0,0-1-48 15,-3 1-59-15,-4 2-255 0,-2-5-476 0,-5-5 210 0</inkml:trace>
        </inkml:traceGroup>
      </inkml:traceGroup>
    </inkml:traceGroup>
    <inkml:traceGroup>
      <inkml:annotationXML>
        <emma:emma xmlns:emma="http://www.w3.org/2003/04/emma" version="1.0">
          <emma:interpretation id="{A99CE297-7B88-403A-B56B-3CBA43DDBE0A}" emma:medium="tactile" emma:mode="ink">
            <msink:context xmlns:msink="http://schemas.microsoft.com/ink/2010/main" type="paragraph" rotatedBoundingBox="24627,4060 29764,4141 29744,5374 24608,52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26C70B-641F-40D1-A768-1E86C3A332B4}" emma:medium="tactile" emma:mode="ink">
              <msink:context xmlns:msink="http://schemas.microsoft.com/ink/2010/main" type="line" rotatedBoundingBox="24627,4060 29764,4141 29744,5374 24608,5294">
                <msink:destinationLink direction="with" ref="{6809ECFD-03F1-4879-8F26-5A70A293CB6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2756EC-1761-42D4-88C7-A09B75805DE6}" emma:medium="tactile" emma:mode="ink">
                <msink:context xmlns:msink="http://schemas.microsoft.com/ink/2010/main" type="inkWord" rotatedBoundingBox="24622,4382 25349,4394 25335,5305 24608,5294"/>
              </emma:interpretation>
            </emma:emma>
          </inkml:annotationXML>
          <inkml:trace contextRef="#ctx0" brushRef="#br0" timeOffset="11775.8">4702 2221 194 0,'8'2'265'0,"-8"-2"-30"15,0 0-22-15,0 0-20 0,4 14-12 0,-4-14-14 16,0 15-8-16,0-15-12 0,-4 22-12 0,1-7-18 16,-2 1-10-16,-1-1-10 0,0 1-7 0,-1 4-8 15,-6-3-9-15,2 4-6 0,-1 0-13 0,-4 4-30 16,2-3-17-16,-2-2-27 0,-2 2-24 15,2-3-29-15,-7-1-37 0,7 0-46 0,-2-1-212 0,3-6-397 16,2 2 175-16</inkml:trace>
          <inkml:trace contextRef="#ctx0" brushRef="#br0" timeOffset="11568.75">3998 1916 165 0,'-6'-11'232'0,"6"11"-10"15,0 0-5-15,0 0-13 0,0 0-11 0,0 0-5 0,0 0-16 16,0 0-8-16,0 0-14 0,0-14-7 0,0 14-10 15,0 0-13-15,0 0-8 0,11-14-7 0,-11 14-6 16,6-7-7-16,-6 7-7 0,7-13-7 0,-4 9-6 16,-3 4-2-16,11-14-12 0,-4 11 2 0,-1-5-7 15,-6 8-6-15,8-17-7 0,-1 10-6 0,2-2-1 16,-5 4-4-16,2-5-3 0,0 1-1 0,-3 0-2 0,3 2-1 16,-6 7-3-16,8-17-1 0,-2 10 1 15,-2 1 2-15,-4 6 6 0,6-15-8 0,-6 15 2 16,6-8-1-16,-6 8 6 0,3-11-2 0,-3 11 0 15,0 0-8-15,6-8 8 0,-6 8-7 0,0 0-3 16,0 0 3-16,0 0-8 0,0 0 3 0,0 0-14 16,0 0 3-16,0 0-1 0,0 0-1 0,0 0 4 0,0 0-6 15,0 0 1-15,0 0 6 0,0 0 5 0,-1 41-5 16,1-28 5-16,-3 5 8 0,6 4 7 16,-3-1 9-16,1 4 0 0,4-3 2 0,-2 1 1 0,0 1-3 15,1 0 1-15,1-2-6 0,-1 1 3 0,2-2-5 16,-3 2 0-16,1-1-2 0,-2-5-5 0,1 7-3 15,1-6 3-15,-1 0-7 0,-3-7-6 0,2 6-27 16,-2-4-20-16,0-13-20 0,0 22-25 0,0-12-27 16,-2 1-28-16,2-11-36 0,-3 21-36 0,3-16-39 15,0-5-62-15,-6 9-164 0,6-9-519 0,0 0 230 16</inkml:trace>
        </inkml:traceGroup>
        <inkml:traceGroup>
          <inkml:annotationXML>
            <emma:emma xmlns:emma="http://www.w3.org/2003/04/emma" version="1.0">
              <emma:interpretation id="{F0182E52-A8C0-4A51-90C7-F820FB92C625}" emma:medium="tactile" emma:mode="ink">
                <msink:context xmlns:msink="http://schemas.microsoft.com/ink/2010/main" type="inkWord" rotatedBoundingBox="26330,4087 27509,4105 27491,5256 26312,5237"/>
              </emma:interpretation>
            </emma:emma>
          </inkml:annotationXML>
          <inkml:trace contextRef="#ctx0" brushRef="#br0" timeOffset="12394.19">5697 1818 32 0,'0'0'311'15,"3"-15"-10"-15,-3 15-7 0,0 0-9 0,0-11-12 16,0 11-25-16,0 0-16 0,0 0-15 0,3-10-40 15,-3 10-15-15,0 0-15 0,0 0-5 0,0 0-1 16,0 0-7-16,0 0 2 0,13 32-5 0,-8-14-2 16,1-5-1-16,0 2-7 0,1 1-11 0,2 6-7 0,-1-2-9 15,4 2-14-15,-9-8 0 0,3 4 2 16,1 0-18-16,-1-3-6 0,-1-2-2 0,0 2 3 16,-2 0-18-16,3-1-12 0,-3-3-39 0,-1-4-18 0,1 3-22 15,-3-10-28-15,0 18-12 0,0-18-13 0,-3 13-30 16,3-13-30-16,-11 12-40 0,1-6-34 15,1-5-48-15,9-1-252 0,-16-3-580 0,16 3 256 0</inkml:trace>
          <inkml:trace contextRef="#ctx0" brushRef="#br0" timeOffset="12932.12">5863 1665 7 0,'6'-9'238'0,"1"0"-17"0,-4-2-24 16,6 2-15-16,-2-2-19 0,-1 4-18 0,5 1-15 0,1-2-14 16,4 0-12-16,4 2-11 0,3-1-9 0,3 0-7 15,2 4-10-15,2 2-8 0,0-5-5 0,15 3-12 16,-1-1 5-16,-3 4-7 0,0-4-1 0,1 4 7 16,-12-3 2-16,15-1 0 0,-7 1 3 0,-8 0 2 15,-4-4-4-15,-1 3-4 0,-6 0-3 0,-2-3 3 16,2 0-3-16,-8 0 2 0,2 1-4 0,-4-1-5 15,-3-1 0-15,1 2 0 0,-7 6-7 0,6-15-1 16,-6 15-5-16,0-14 1 0,0 14-6 0,-13-13-2 16,7 5 0-16,-3 1-2 0,-7 4-5 0,2-1 2 15,-2 2-4-15,-1-3 0 0,-2 4 0 0,0 1-2 16,-1 1 0-16,1 0 2 0,-1 5-6 0,1 1 2 16,0-1-1-16,2 4 0 0,-2 6-1 0,5-6 2 0,-1 5 0 15,5 5 1-15,0 0-3 0,1 4 5 16,3 3 0-16,1 0 2 0,7 8 7 0,1 2 6 15,0 1 8-15,6-1 12 0,-2 1-1 0,2 2 1 0,1-3-1 16,-1 1 1-16,2 1-3 0,-2-3-4 0,1 1-3 16,-1-4 1-16,-1 2-2 0,-5-8-1 0,3-1 1 15,0-1-2-15,1 0 3 0,-4-1-4 0,0 0 3 16,3 0-4-16,-5-2-2 0,5 3-1 0,-6-8 0 16,3 1 1-16,-3-1-2 0,3-1-8 0,0 3 9 15,0-6-2-15,-3 5-7 0,0-5 2 0,2 5 2 16,1-4 0-16,0 3-4 0,0-5-8 0,0-2-18 15,0-3-15-15,-2 6-15 0,2-6-16 0,0 1-26 16,-3-8-15-16,3 13-24 0,-3-13-23 0,0 8-20 0,0-8-30 16,0 0-42-16,0 0-205 0,0 0-480 15,0 0 213-15</inkml:trace>
          <inkml:trace contextRef="#ctx0" brushRef="#br0" timeOffset="13185.6">6371 2117 123 0,'0'0'278'0,"11"-13"-23"15,-2 6-16-15,4 1-21 0,3 2-19 0,4 1-19 0,5 2-19 16,-2-2-13-16,6 3-18 0,1 4-9 0,-2-1-16 16,-2 1-19-16,4 0-24 0,-5-2-28 0,2 2-36 15,-2 1-27-15,-1-1-32 0,-5 1-35 0,10-5-30 16,-4 4-69-16,-5-4-110 0,6-2-331 0,-6 2 146 15</inkml:trace>
        </inkml:traceGroup>
        <inkml:traceGroup>
          <inkml:annotationXML>
            <emma:emma xmlns:emma="http://www.w3.org/2003/04/emma" version="1.0">
              <emma:interpretation id="{3809F865-431D-477A-A3B0-594DE7C95A1A}" emma:medium="tactile" emma:mode="ink">
                <msink:context xmlns:msink="http://schemas.microsoft.com/ink/2010/main" type="inkWord" rotatedBoundingBox="27970,4440 29758,4468 29748,5123 27960,5095"/>
              </emma:interpretation>
            </emma:emma>
          </inkml:annotationXML>
          <inkml:trace contextRef="#ctx0" brushRef="#br0" timeOffset="13654.19">7341 1917 50 0,'0'0'202'0,"0"0"-20"0,0 0-4 0,10 12-10 16,-10-12-8-16,6 12-8 0,-6-5-11 0,0-7-6 16,6 15-6-16,0-6-10 0,-5 1-7 0,5 1-8 15,-3 2-11-15,0-1-6 0,3 3-7 0,-4-6-5 16,-2 1-9-16,6 0-8 0,-3-3-7 0,-3-7 0 16,3 14-6-16,-3-14-5 0,3 11-2 0,-3-11-3 15,4 10-4-15,-4-10 3 0,0 0 10 0,6 6 4 16,-6-6-3-16,0 0-7 0,0 0 0 0,14-1-7 15,-14 1-5-15,0 0-1 0,16-11-2 0,-7 4-4 16,-2 0-5-16,5 0-7 0,-3-4-5 0,5-3-2 0,-1 4-4 16,-2-1-10-16,3-2-4 0,0 2 3 15,-1 0 1-15,-1-2 1 0,-1 5 2 0,2 2 1 16,-1-3 2-16,1 0-1 0,-2 2 6 0,-2 3-2 16,-2-3 9-16,-1 3 2 0,6-2 3 0,-12 6 3 15,14-5 7-15,-7 4 1 0,-7 1 2 0,15-1-1 16,-15 1 7-16,13 0 3 0,-13 0 6 0,17 2 4 0,-17-2 5 15,10 9 0-15,-1-6 0 0,-6 7 1 0,5-3-5 16,1 4 2-16,-6 2-5 0,7-4-2 0,-7 2-3 16,3 1-4-16,-6 2-3 0,7 0 0 0,-4-3-7 15,0 3-1-15,-3-3 1 0,6 0 1 0,-6 1-3 16,6-4-16-16,-6-8-17 0,0 17-22 0,0-17-16 16,0 17-20-16,0-17-29 0,0 11-28 0,0-11-27 15,2 13-25-15,-2-13-16 0,0 0-256 0,0 0-491 16,0 0 218-16</inkml:trace>
          <inkml:trace contextRef="#ctx0" brushRef="#br0" timeOffset="14161.08">8222 2217 251 0,'10'2'233'16,"5"2"-6"-16,-1-4-13 0,5 6-18 0,-2-1-6 15,5-5-12-15,3 6-12 0,-5-3-11 0,4-2-15 16,-5-1-13-16,6 3-13 0,-5-3-8 0,-1 0-15 16,-1 0-6-16,1 0-5 0,-4-4-10 0,-4 2-7 15,5 1-9-15,-4-5-4 0,-12 6-11 0,16-4-13 16,-8 3-15-16,-8 1-20 0,16-6-25 0,-16 6-24 15,12-6-22-15,-12 6-25 0,9-5-33 0,-9 5-25 16,8-11-43-16,-8 11-140 0,12-13-375 0,-8 8 167 16</inkml:trace>
          <inkml:trace contextRef="#ctx0" brushRef="#br0" timeOffset="13911.63">8231 1989 224 0,'15'0'240'0,"-6"-4"-16"0,-9 4-12 0,22-2-11 0,-5 1-6 15,-1 1-10-15,3 0-9 0,1-2-14 0,-4 4-6 16,10-2-7-16,-7-2-4 0,8 4-5 0,-2-2-10 16,2 1-2-16,-3-1-5 0,-5 0-1 0,-1-1-2 15,1-1-13-15,-2 4-1 0,2-5-6 0,1 3-12 16,-4-3-5-16,-4 3-3 0,-12 0-10 0,22-1-5 16,-11 0-9-16,-11 1 0 0,16-2-8 0,-16 2-1 15,18-1-6-15,-18 1-22 0,11 0-13 0,-11 0-21 16,0 0-26-16,13-2-27 0,-13 2-27 0,0 0-22 15,0 0-21-15,0 0-27 0,0 0-22 0,0 0-30 16,0 0-58-16,-48 5-173 0,35-5-485 0,-1 0 215 16</inkml:trace>
          <inkml:trace contextRef="#ctx0" brushRef="#br0" timeOffset="14516.58">9014 1965 115 0,'0'0'211'0,"6"-17"-13"0,-3 9-2 0,0-3-15 0,1 4-5 15,1-3-9-15,-1-1-13 0,2 1-9 0,2 0-8 16,-2-1-5-16,-3 4-12 0,7-10-11 0,-5 10-4 16,-1 0 1-16,3 0-6 0,-1 0-6 0,0 0-1 15,-6 7-8-15,9-14-4 0,-4 9-5 0,-5 5-4 16,6-10 0-16,-6 10-7 0,6-9-6 0,-6 9-5 15,0 0-8-15,0 0-11 0,6-7-6 0,-6 7 1 16,0 0-2-16,0 0-5 0,0 0-4 0,0 0-1 16,-3 29 1-16,1-16-7 0,-2 5 7 0,1 0-1 15,0 5 6-15,0 2 4 0,1 2 7 0,-2 2-4 16,2 5 2-16,1 5 2 0,-4-4-8 0,10 3 11 16,-10-4-6-16,5-5 2 0,5 6 0 0,-5-6-6 15,0 4-11-15,0-5-26 0,0-3-29 0,-5 3-38 16,5-7-37-16,-4-3-47 0,2-2-43 0,-2-1-61 15,1-5-225-15,1-4-530 0,2-6 235 0</inkml:trace>
        </inkml:traceGroup>
      </inkml:traceGroup>
    </inkml:traceGroup>
    <inkml:traceGroup>
      <inkml:annotationXML>
        <emma:emma xmlns:emma="http://www.w3.org/2003/04/emma" version="1.0">
          <emma:interpretation id="{EB33464D-C625-4C2D-9606-A68F525B5906}" emma:medium="tactile" emma:mode="ink">
            <msink:context xmlns:msink="http://schemas.microsoft.com/ink/2010/main" type="paragraph" rotatedBoundingBox="20602,4925 23573,5359 23471,6056 20500,5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BD49B-145C-4BAD-9C48-97F698A20AD4}" emma:medium="tactile" emma:mode="ink">
              <msink:context xmlns:msink="http://schemas.microsoft.com/ink/2010/main" type="line" rotatedBoundingBox="20602,4925 23573,5359 23471,6056 20500,5623"/>
            </emma:interpretation>
          </emma:emma>
        </inkml:annotationXML>
        <inkml:traceGroup>
          <inkml:annotationXML>
            <emma:emma xmlns:emma="http://www.w3.org/2003/04/emma" version="1.0">
              <emma:interpretation id="{F8FC8D01-3169-4C64-844E-1259E673F2E5}" emma:medium="tactile" emma:mode="ink">
                <msink:context xmlns:msink="http://schemas.microsoft.com/ink/2010/main" type="inkWord" rotatedBoundingBox="20602,4925 23573,5359 23471,6056 20500,5623"/>
              </emma:interpretation>
            </emma:emma>
          </inkml:annotationXML>
          <inkml:trace contextRef="#ctx0" brushRef="#br0" timeOffset="7355.36">30 2397 78 0,'0'0'196'0,"-8"-7"-7"0,8 7-9 0,-10-6-18 0,10 6-7 16,-8-6-10-16,8 6-7 0,0 0-10 0,-11-11-8 15,11 11-2-15,-6-5-6 0,6 5-2 0,0 0-4 16,-6-10-4-16,6 10-5 0,-8-5-2 0,8 5-3 15,0 0-7-15,-7-9-2 0,7 9-7 0,0 0 0 16,0 0-7-16,-6-7-1 0,6 7-3 16,0 0-7-16,0 0-5 0,0 0-2 0,0 0-12 0,0 0 1 15,0 0-7-15,0 0 0 0,31-4-9 0,-15 4 4 16,7 4-3-16,5 0 1 0,11-3 1 0,1 1-6 16,0 5 3-16,1-3-1 0,3 2-1 0,-3-3 6 15,0 5-7-15,3-1 3 0,-2-3-1 0,-2-1-1 16,-1 1-1-16,-7-1 1 0,1-1-2 0,-4-1 0 15,-1-1-3-15,0 1 0 0,-10-1-1 0,1 3 3 0,-1-3-7 16,-6 0 2-16,-1 0-2 0,1 0-4 0,-12 0 1 16,15 0 1-16,-15 0-1 0,0 0-7 0,14-3-18 15,-14 3-15-15,0 0-20 0,11 6-14 0,-11-6-27 16,0 0-18-16,0 0-21 0,0 0-24 0,0 0-16 16,0 0-17-16,-49 0-26 0,35 0-202 15,-2-3-451-15,5 0 200 0</inkml:trace>
          <inkml:trace contextRef="#ctx0" brushRef="#br0" timeOffset="7604.48">497 2397 11 0,'-8'7'187'0,"8"-7"-3"16,0 0-6-16,-1 11-4 0,1-11-2 0,-5 17 3 0,4-8-3 16,-4 7-4-16,2-2-5 0,0 3-2 15,-1 4-7-15,-1 4-6 0,-1-4-3 0,0 2-9 16,5 2-4-16,-1 1-12 0,-1 1-8 0,2-3-6 0,-1 4-3 15,-1-3-8-15,3 2-8 0,0-5-7 0,-1 2-8 16,1 0-9-16,1-3-8 0,-1-4 0 0,3-2-6 16,-3 3-5-16,2-5-1 0,-2 2-7 0,1-4-13 15,-1-11-18-15,3 20-18 0,-3-13-22 0,0 2-22 16,0-9-22-16,2 16-19 0,-2-16-21 0,3 13-31 16,-3-13-40-16,10 2-31 0,-10-2-220 0,14-2-478 15,-1-5 211-15</inkml:trace>
          <inkml:trace contextRef="#ctx0" brushRef="#br0" timeOffset="7931.04">1157 2571 30 0,'0'-12'247'0,"0"12"-10"0,0 0-15 0,-3-15-11 0,3 15-9 15,0 0-9-15,0 0-12 0,0-14-20 0,0 14-13 16,0 0-11-16,0 0-14 0,-13-3-5 16,13 3-12-16,0 0-9 0,0 0-5 0,-27 13-5 0,18-6-2 15,-3 0 0-15,0 5-6 0,-1 0-3 0,4 0-1 16,-6 7-1-16,5-3-4 0,1-1-2 0,-2 5-2 16,2 2-2-16,3-4 0 0,0-2-9 0,5 7 0 15,-4 0-7-15,2-4-3 0,0-3 0 0,3 3-6 16,0-4-7-16,-1 4 7 0,1-3-11 0,1-3-5 15,2 1-7-15,-1-4-22 0,-1 1-22 0,4-1-23 0,-5-10-23 16,3 16-29-16,0-11-27 0,-3-5-26 0,9 15-45 16,-9-15-32-16,13 0-241 0,-13 0-513 15,24-10 228-15</inkml:trace>
          <inkml:trace contextRef="#ctx0" brushRef="#br0" timeOffset="8373.26">1357 2753 113 0,'0'0'263'0,"3"-7"-18"16,-3 7-26-16,0 0-20 0,0 0-25 0,0 0-13 16,0 0-12-16,0 0-8 0,0 0-11 0,0 0-5 15,0 0-9-15,5 29-3 0,-5-19-12 0,0-10-3 16,0 15-7-16,0-3-6 0,0 0-9 0,1 0-4 16,2-1-10-16,-3-11-5 0,0 21-5 0,0-12-8 15,2 0-2-15,-2-9-3 0,3 14-3 0,1-7-4 16,-4-7-3-16,2 11 1 0,-2-11-3 0,0 0 1 15,0 0-4-15,2 10 1 0,-2-10-5 0,0 0-3 16,0 0-2-16,0 0 1 0,27-14-1 0,-19 8-8 16,1-4-6-16,1 1-4 0,4-4-7 0,-5-1 3 15,2 2-3-15,-2-2-2 0,2 1 2 0,-2 0 4 0,1-3-2 16,-1 4 1-16,3 1 0 0,-4 3 1 16,-2 0 1-16,0 3 0 0,1-5 5 0,-7 10 2 15,12-9-1-15,-6 6 1 0,-6 3-2 0,7-8 0 0,-7 8 1 16,0 0 0-16,14-1 0 0,-14 1-2 0,0 0 1 15,12 12 4-15,-8-8 4 0,1 5-1 0,-4 2 3 16,4-3 1-16,-2 4-2 0,1 1 1 0,1 4-2 16,-2-5 2-16,-2 1-3 0,3-2-2 0,1 6 6 15,-1-5-6-15,1 1 2 0,-5 0 2 0,1-6-11 16,2 2-13-16,-3-9-21 0,0 13-11 0,0-13-17 0,0 0-11 16,2 14-15-16,-2-14-30 0,0 0-21 15,0 0-25-15,0 0-13 0,0 0-51 0,0 0-130 16,-18-25-389-16,21 9 172 0</inkml:trace>
          <inkml:trace contextRef="#ctx0" brushRef="#br0" timeOffset="8619.97">1957 2513 205 0,'0'0'216'0,"0"0"-19"0,0 0-7 0,19 6-14 16,-19-6-7-16,11 15-6 0,-4-5-12 0,-1 2-9 15,0 3-6-15,-2-3-6 0,1 3-1 0,1 5-5 16,-3 1-11-16,1 2-7 0,2-1-7 0,-4-1-9 16,-1 3-10-16,2-2-6 0,-6-3-7 0,2-1-5 15,-5 2-9-15,3-2 3 0,-5-3-14 0,2 2 1 16,-6-3-1-16,3 0-17 0,-1-2-23 0,-2 0-24 16,-1 1-24-16,2-5-24 0,-2 3-37 0,2-3-25 15,2-4-34-15,0 2-47 0,9-6-175 0,-14 0-420 16,14 0 186-16</inkml:trace>
          <inkml:trace contextRef="#ctx0" brushRef="#br0" timeOffset="8928.04">2379 2789 180 0,'12'-7'250'15,"-12"7"-16"-15,10-7-14 0,-2 6-13 0,-8 1-13 16,22 0-9-16,-9-4-11 0,4 2-7 0,1 2-11 16,0-2-3-16,-1 2-7 0,1 0-4 0,3 0-12 15,3 4-7-15,-3-3-11 0,4 3-6 0,-1-4-1 16,-1 0-9-16,-4 2-3 0,-1-1-8 0,7-1-7 16,-7 3-2-16,-3-2-8 0,0 2-10 0,-2-6 0 15,2 6-9-15,-4-2-3 0,-11-1-7 0,19 6-6 16,-19-6-1-16,12-3-7 0,-12 3-4 0,0 0-20 15,13-1-25-15,-13 1-21 0,0 0-20 0,0 0-22 16,0 0-26-16,0 0-37 0,0 0-35 0,0 0-25 0,-38 7-48 16,21-7-194-16,1 0-487 0,-1 0 215 15</inkml:trace>
          <inkml:trace contextRef="#ctx0" brushRef="#br0" timeOffset="9120.22">2367 2954 172 0,'10'6'231'0,"5"-6"-9"16,5 6-13-16,6 1-12 0,1-4-12 0,5 5-9 15,9-6-14-15,-2 4-7 0,1-2-17 0,-10 2-9 16,9-3-19-16,-6 1-6 0,-6-1-11 0,2 3-20 16,-5-6-28-16,-1 4-32 0,-5 1-28 0,-1-4-35 15,-5 0-36-15,2-2-48 0,-5 2-222 0,-9-1-383 16,0 0 169-16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49.55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7B93EA-1056-4C21-8C4B-5E822276570B}" emma:medium="tactile" emma:mode="ink">
          <msink:context xmlns:msink="http://schemas.microsoft.com/ink/2010/main" type="inkDrawing" rotatedBoundingBox="20718,3693 25497,3595 25500,3704 20720,3801" semanticType="underline" shapeName="Other">
            <msink:sourceLink direction="with" ref="{655E4E68-7E4F-4CE5-80E0-B1BF46813D1A}"/>
          </msink:context>
        </emma:interpretation>
      </emma:emma>
    </inkml:annotationXML>
    <inkml:trace contextRef="#ctx0" brushRef="#br0">0 91 33 0,'9'1'107'0,"-9"-1"-12"0,19 4-6 0,-5 0 3 16,5-2-5-16,0-1-5 0,1 0-6 0,5 3 8 0,4-1 4 16,0-2-3-16,0 3 1 0,4 0 0 0,7-2-6 15,-1-2-6-15,-10 1-4 0,3 3-8 0,8 0-5 16,-13-4-4-16,1 2-11 0,1 0-2 0,-6-1 2 16,3-1-7-16,-7 4-3 0,6-8-5 0,-5 8-3 15,1-4-1-15,-2-4-1 0,4 8-1 0,-3-4-5 16,0 0-2-16,5 0-1 0,-4 0-3 0,-2 0-2 15,7 0 3-15,-7 2 0 0,6-2 0 0,-4 0 1 16,2 4-6-16,4-4-2 0,-2 1 2 0,-4 2 2 16,4 0-3-16,1-3 1 0,-7 1-3 15,6 2 1-15,2-3 1 0,-3 0-4 0,1 0-1 0,4 0 6 16,0 0-2-16,-3 0-2 0,-2 0 1 0,-5-3 2 16,2 3-14-16,-2 0 10 0,4 0 1 0,-5-1-8 0,4-1 12 15,-3-2-5-15,-1 3 2 0,2-1-2 16,-1 0 3-16,0 0-2 0,-1-2-1 0,2 3-2 15,-4-1 7-15,4 0-4 0,-1 0 0 0,-1 0 1 0,-2 2 1 16,2-1 2-16,0 1-1 0,-2-3 3 0,4 2 4 16,-1-1-2-16,2 0 0 0,3 2-2 0,-6-2 0 15,4 2 2-15,-2-1-3 0,-3 1-1 0,6 0 2 16,-4-3-3-16,-1 2-1 0,2 1 5 0,5-3-1 16,-6 3-5-16,2 0 4 0,-1-3-3 0,-1 2 2 15,2 1 4-15,-2-2-3 0,-1 0 6 0,-2 0 2 16,2 0 0-16,0 1 2 0,-3-2 1 0,5 3 1 15,-4 0-3-15,2 0 0 0,-3-1 2 0,3-1-2 16,0 2 3-16,-1 0 0 0,1 0-3 0,0 0 0 16,2 0-1-16,-2 0 2 0,-1 2-4 0,4-2-2 15,-1 1 3-15,5 2 1 0,0-3 2 0,-5 1 3 16,-4 1 2-16,2 0-4 0,2-4 5 0,-4 2-4 16,3 0 2-16,-1 0-4 0,-3 2-2 0,3-2-1 15,-5-2 4-15,4 4-5 0,-1-2-1 0,1 2 0 16,-5-1 0-16,3 0-3 0,-2 0 2 0,3-1-1 0,-1 3 1 15,0-2-2-15,2 1 0 0,-3-1-2 16,1 2 1-16,2-2-3 0,-1 1 1 0,2 0-1 16,0 0 3-16,0-1-7 0,-2 2 5 0,5-2-2 0,-3-1 2 15,0 0 0-15,1 2 3 0,-1 0-4 0,2-2 5 16,-4 0-4-16,3 2 1 0,-1-2-1 0,2 1 2 16,-4-1-3-16,2 1 3 0,-3-1-4 0,1-1 4 15,-1 2-5-15,-1-1 7 0,-1 0 1 0,-13 0 2 16,24-2-6-16,-11 3 0 0,4-2-1 0,-1-1 1 15,-2 0-2-15,-14 2 4 0,26-2-5 0,-11 2 2 16,0 0-1-16,2-1-2 0,-2-3-2 0,3 4 4 16,-4 0-2-16,1-2 2 0,3 2-4 0,-1-2-1 15,-1 4-1-15,-1-2 6 0,0-2-4 0,3 0 2 0,-6 1-1 16,6 1-1-16,-3-3 2 0,1 3-2 16,-3 0-1-16,-13 0 2 0,26 0-3 0,-11-1 3 15,2 1-2-15,-2-2 3 0,2 2-3 0,-1-1 1 16,2-2-1-16,-1 2 1 0,2 0-2 0,0-2 1 0,1 1 2 15,-5 0 0-15,2-2-1 0,-2 3 3 0,5-1-1 16,-2 2 2-16,0-2 0 0,-2 0 1 16,3 2 0-16,-1-1 3 0,-1 1 2 0,1-3-1 0,-2 2 0 15,0 1 1-15,4-3 1 0,-5 4-1 0,3-2 2 16,-2-2 3-16,0 3 1 0,-1 0-2 0,2-1 2 16,-1 1 0-16,1-1-6 0,2-1 2 0,0 2-1 15,-2-1-2-15,-1-1 1 0,2 0-1 0,-3 2-2 16,3-4 1-16,-3 3-1 0,3-3 1 0,-2 2-1 15,0-2 1-15,-1 3-1 0,2-1-2 0,-1 1 2 16,1-3 4-16,-1 1-9 0,0 0 11 0,1-1 0 16,-7 3-3-16,2 1 1 0,-12 0 1 0,27-3-1 15,-11 0 2-15,-1 1 0 0,2 0 1 0,-4-1-4 0,2 1 3 16,0 1 4-16,1 0 0 0,1 1 3 16,1-3-3-16,-2 0 5 0,-2 3-3 0,-1-1 2 15,-13 1-1-15,25-2 2 0,-17 1 0 0,4-2-1 0,-12 3-4 16,22 0-1-16,-14-1 0 0,-8 1-1 0,0 0-4 15,16 0-1-15,-16 0-3 0,0 0-3 0,12 1 2 16,-12-1-7-16,0 0-5 0,0 0-12 0,0 0-10 16,0 0-11-16,0 0-2 0,0 0-15 0,0 0-19 15,0 0-25-15,0 0-26 0,0 0-32 0,-26 18-31 16,26-18-40-16,-17 4-246 0,8-2-513 0,9-2 228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18.3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04F275-D948-4432-8F9D-1F7A17CB71F4}" emma:medium="tactile" emma:mode="ink">
          <msink:context xmlns:msink="http://schemas.microsoft.com/ink/2010/main" type="writingRegion" rotatedBoundingBox="24952,5803 25854,8247 25381,8421 24479,5978"/>
        </emma:interpretation>
      </emma:emma>
    </inkml:annotationXML>
    <inkml:traceGroup>
      <inkml:annotationXML>
        <emma:emma xmlns:emma="http://www.w3.org/2003/04/emma" version="1.0">
          <emma:interpretation id="{6F3686EE-0001-4AC3-9C1E-2A26DC06C073}" emma:medium="tactile" emma:mode="ink">
            <msink:context xmlns:msink="http://schemas.microsoft.com/ink/2010/main" type="paragraph" rotatedBoundingBox="24952,5803 25854,8247 25381,8421 24479,5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77B0CE-95F3-45A2-A01A-1AC5903BDBBE}" emma:medium="tactile" emma:mode="ink">
              <msink:context xmlns:msink="http://schemas.microsoft.com/ink/2010/main" type="line" rotatedBoundingBox="24952,5803 25854,8246 25381,8421 24479,5978"/>
            </emma:interpretation>
          </emma:emma>
        </inkml:annotationXML>
        <inkml:traceGroup>
          <inkml:annotationXML>
            <emma:emma xmlns:emma="http://www.w3.org/2003/04/emma" version="1.0">
              <emma:interpretation id="{F6C0F9EA-9F3D-4024-8D21-4FD04386B3C9}" emma:medium="tactile" emma:mode="ink">
                <msink:context xmlns:msink="http://schemas.microsoft.com/ink/2010/main" type="inkWord" rotatedBoundingBox="24890,5826 24998,6119 24631,6254 24523,5962"/>
              </emma:interpretation>
            </emma:emma>
          </inkml:annotationXML>
          <inkml:trace contextRef="#ctx0" brushRef="#br0">833 1609 146 0,'0'0'164'16,"0"0"4"-16,0 0-13 0,0 0-2 0,0 0-7 16,5-7-8-16,-5 7-10 0,0 0-3 0,0 0-9 15,0 0-7-15,0 0-4 0,0 0-11 0,0 0-8 16,0 0-6-16,0 0-9 0,0 0-7 0,-5-17-2 16,5 17-11-16,0 0-6 0,0 0-4 0,0 0-5 15,0 0-9-15,0 0 5 0,0 0-4 0,0 0-5 16,0 0 1-16,0 0 1 0,0 0-1 0,0 0 2 15,-13 27 0-15,13-27-1 0,-6 11-2 0,6-11 8 16,0 14 3-16,0-14-2 0,-6 14 0 0,6-14-2 0,-3 11-4 16,3-11-1-16,0 16 1 0,0-16-1 0,-4 11-8 15,4-11 1-15,-2 11 0 0,2-11-4 0,-1 14 3 16,1-14-3-16,0 0 0 0,-3 15 0 0,3-15-4 16,-3 7 0-16,3-7 0 0,0 0 1 0,0 0-5 15,0 12 3-15,0-12-3 0,0 0 0 0,0 0-1 16,0 0 0-16,-3 12 2 0,3-12-3 0,0 0 3 15,0 0-4-15,0 0 3 0,0 0 8 0,0 0 1 16,0 0 3-16,0 0-1 0,0 0 2 0,0 0-2 16,0 0 5-16,0 0-3 0,0 0 2 0,0 0-3 15,0 0-1-15,0 0-3 0,0 0 0 0,0 0 2 16,0 0-1-16,0 0-4 0,0 0-3 0,0 0 3 0,0 0-1 16,0 0 0-16,0 0 0 0,0 0-3 15,0 0 2-15,0 0-6 0,0 0 2 0,0 0 1 16,0 0-2-16,19-20-1 0,-19 20 1 0,6-9-1 0,-6 9-2 15,6-9 0-15,-6 9 1 0,7-8-3 0,-7 8 3 16,11-8-2-16,-5 0 5 0,-6 8-5 0,9-9 2 16,-9 9-2-16,7-7-1 0,-1 1 4 0,-6 6 0 15,8-8-3-15,-8 8 0 0,0 0 0 0,12-10 0 16,-12 10 0-16,9-7-1 0,-9 7 0 0,10-7-1 16,-10 7 3-16,7-7-4 0,-7 7-3 0,12-4 6 15,-12 4-1-15,6-8 4 0,-6 8-5 0,0 0 4 16,14-5-2-16,-14 5 1 0,9-8-3 0,-9 8 2 15,13-3 2-15,-5 0-2 0,-8 3 1 0,12-3 2 16,-12 3-4-16,10-4 0 0,-10 4 0 0,9-3 0 16,-9 3 1-16,9-4 0 0,-9 4-1 0,0 0 2 0,13-1-2 15,-13 1 5-15,0 0-4 0,14-6-2 0,-14 6-3 16,0 0 6-16,10 0-1 0,-10 0 2 0,0 0-5 16,0 0 4-16,14-2 0 0,-14 2 0 0,0 0 1 15,0 0 0-15,0 0 0 0,0 0 1 0,0 0-6 16,0 0 7-16,12-3-4 0,-12 3 0 0,0 0 1 15,0 0 2-15,0 0-3 0,0 0 2 0,0 0-5 16,0 0 3-16,0 0 0 0,0 0-4 0,0 0 1 16,0 0 4-16,0 0-1 0,0 0 0 0,0 0-3 15,0 0 3-15,-3 19 0 0,3-19 2 0,0 0-4 16,0 0 5-16,-3 15-2 0,3-15-3 0,0 0 3 16,-2 15 2-16,2-15-2 0,0 0-2 0,0 15 1 15,0-15 4-15,-4 8-5 0,4-8 6 0,0 0-3 0,0 15 2 16,0-15 1-16,0 0 2 0,-2 11-2 15,2-11 0-15,0 0 4 0,0 0 2 0,0 0 0 16,0 13-1-16,0-13 4 0,0 0 3 0,0 0-8 0,0 0 9 16,2 15 1-16,-2-15-2 0,0 0-2 0,1 8 7 15,-1-8-4-15,0 0 1 0,0 0-7 0,8 8 8 16,-8-8 2-16,0 0 6 0,3 9 4 0,-3-9 3 16,0 0-4-16,8 9 3 0,-8-9 0 0,8 2 3 15,-8-2 0-15,7 3-1 0,-7-3-4 0,12 6 3 16,-12-6-4-16,6 5-14 0,-6-5 10 0,11 6-2 15,-11-6-1-15,0 0-2 0,9 4-2 0,-9-4-1 16,0 0-2-16,10 5-5 0,-10-5 0 0,0 0 7 16,11 6-5-16,-11-6-3 0,0 0 2 0,0 0 13 15,11 2-17-15,-11-2 2 0,0 0 1 0,0 0-8 16,0 0 16-16,9 1-18 0,-9-1 7 0,0 0 6 16,0 0-9-16,0 0 0 0,0 0-1 0,0 0-3 0,0 0-1 15,0 0-12-15,17-1-18 0,-17 1-19 0,0 0-33 16,0 0-20-16,0 0-24 0,0 0-31 15,0 0-30-15,0 0-29 0,0 0-30 0,16-2-39 0,-16 2-223 16,0 0-547-16,0 0 242 0</inkml:trace>
        </inkml:traceGroup>
        <inkml:traceGroup>
          <inkml:annotationXML>
            <emma:emma xmlns:emma="http://www.w3.org/2003/04/emma" version="1.0">
              <emma:interpretation id="{347923C4-A0F0-4D0D-BFAF-2EEED6377A88}" emma:medium="tactile" emma:mode="ink">
                <msink:context xmlns:msink="http://schemas.microsoft.com/ink/2010/main" type="inkWord" rotatedBoundingBox="25695,7818 25854,8247 25381,8421 25223,7993"/>
              </emma:interpretation>
            </emma:emma>
          </inkml:annotationXML>
          <inkml:trace contextRef="#ctx0" brushRef="#br0" timeOffset="-1866.26">1596 3657 188 0,'5'-11'228'0,"-5"11"-14"0,0 0-13 0,2-10-16 15,-2 10-13-15,0 0-6 0,4-7-8 0,-4 7-10 0,0 0-12 16,8-13-12-16,-8 13-9 0,6-5-10 15,-6 5-7-15,6-9-6 0,-6 9-7 0,7-10-11 16,-7 10-1-16,9-5-8 0,-9 5-8 0,8-10-8 16,1 7-1-16,-9 3-8 0,10-6-3 0,-10 6-7 0,14-5 1 15,-14 5-3-15,11-6-1 0,-11 6-6 0,11-5 1 16,-11 5-4-16,10-2 0 0,-10 2-6 0,12-4-2 16,-12 4 2-16,12-1-2 0,-12 1-1 0,14-2-1 15,-14 2-2-15,0 0 3 0,0 0-5 0,16 2 2 16,-16-2-2-16,10 5 1 0,-10-5-6 0,9 6 3 15,-9-6-2-15,5 7 3 0,1-2-2 0,-6-5 0 16,3 9-2-16,-3-9 4 0,6 12-3 0,-6-12 2 16,0 16 2-16,0-16-4 0,0 14 2 0,0-14-2 15,-6 15 2-15,-2-5 2 0,5 2 2 0,0-3-4 16,-3 2 5-16,-1 0 1 0,1-3-3 0,3 7 2 16,-9-5 0-16,5 5-1 0,-5-5 0 0,0 4 1 15,4-1-1-15,-2-1-1 0,-4 1-1 0,0-4 3 0,3 3 0 16,1-2 1-16,-1 1-5 0,-1-2-2 0,0-3 4 15,5 1-1-15,-4 2-2 0,5-5 1 16,-4 2 4-16,4-1-4 0,-3 1 0 0,9-6-2 0,-13 7 3 16,13-7 1-16,-11 8 2 0,11-8 2 0,-6 4-1 15,6-4 3-15,0 0 2 0,-9 2 4 0,9-2 1 16,0 0-3-16,0 0 1 0,0 0 5 0,0 0-1 16,0 0-1-16,0 0-3 0,0 0-1 0,0 0 1 15,0 0 2-15,0 0-7 0,0 0 1 0,0 0-4 16,0 0 1-16,0 0-3 0,0 0-2 0,0 0 2 15,21-27-3-15,-13 22-4 0,-8 5-1 0,13-6 4 16,-5 2-2-16,-8 4 0 0,17-3-2 0,-11-1 2 16,8 2 3-16,-14 2-5 0,13-4 1 0,-13 4-3 0,14-3 5 15,-14 3-4-15,12 0 1 0,-12 0 0 0,13 2-1 16,-13-2 0-16,11 1 4 0,-11-1-1 16,0 0 1-16,13 6-3 0,-13-6 0 0,12 7 0 15,-12-7 3-15,10 5-5 0,-10-5 5 0,9 5-1 0,-1 0-1 16,-8-5-2-16,12 6 5 0,-3-1-3 15,1-3 2-15,-3 2-1 0,5-1 4 0,-12-3-1 0,26 4 2 16,-13-2-1-16,4-1 2 0,-1 3 1 0,3-4-1 16,-2 3 4-16,2-3 5 0,-7 2-3 0,5-1 3 15,-1-2 0-15,0 1 4 0,-16 0-1 0,20-2 2 16,-10-1-6-16,-10 3 7 0,18-5-7 0,-8 4 10 16,-10 1-9-16,14 0-2 0,-14 0-11 0,0 0 5 15,0 0 2-15,13-4-10 0,-13 4-9 0,0 0-11 16,0 0-12-16,0 0-15 0,9-1-16 0,-9 1-19 15,0 0-23-15,0 0-18 0,0 0-20 0,0 0-25 16,0 0-16-16,0 0-27 0,0 0-231 0,0 0-481 0,0 0 213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20.80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F11C31-4603-438A-8B8D-5B899CD3CBDC}" emma:medium="tactile" emma:mode="ink">
          <msink:context xmlns:msink="http://schemas.microsoft.com/ink/2010/main" type="writingRegion" rotatedBoundingBox="25362,6418 32665,6246 32690,7279 25386,7451"/>
        </emma:interpretation>
      </emma:emma>
    </inkml:annotationXML>
    <inkml:traceGroup>
      <inkml:annotationXML>
        <emma:emma xmlns:emma="http://www.w3.org/2003/04/emma" version="1.0">
          <emma:interpretation id="{6BBA05E0-FAE8-43C4-987F-ECE65B60EE06}" emma:medium="tactile" emma:mode="ink">
            <msink:context xmlns:msink="http://schemas.microsoft.com/ink/2010/main" type="paragraph" rotatedBoundingBox="25362,6418 32665,6246 32690,7279 25386,7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6A0B9-E432-4BB6-BEA2-5B6C029C3011}" emma:medium="tactile" emma:mode="ink">
              <msink:context xmlns:msink="http://schemas.microsoft.com/ink/2010/main" type="line" rotatedBoundingBox="25362,6418 32665,6246 32690,7279 25386,7451"/>
            </emma:interpretation>
          </emma:emma>
        </inkml:annotationXML>
        <inkml:traceGroup>
          <inkml:annotationXML>
            <emma:emma xmlns:emma="http://www.w3.org/2003/04/emma" version="1.0">
              <emma:interpretation id="{047A8E12-C3F6-43CF-A2EB-A8B5FA17C3AC}" emma:medium="tactile" emma:mode="ink">
                <msink:context xmlns:msink="http://schemas.microsoft.com/ink/2010/main" type="inkWord" rotatedBoundingBox="25362,6418 29235,6327 29257,7266 25384,7357"/>
              </emma:interpretation>
            </emma:emma>
          </inkml:annotationXML>
          <inkml:trace contextRef="#ctx0" brushRef="#br0">5306 3957 92 0,'0'0'147'0,"-7"-8"-8"0,7 8-3 0,0 0-6 0,0 0-11 15,-8-8-7-15,8 8-8 0,0 0-7 0,-6-10-4 16,6 10-4-16,0 0-4 0,-6-8-2 0,6 8-6 15,-8-9-1-15,8 9-9 0,-5-7 1 0,5 7-5 16,-9-7-2-16,9 7-4 0,0 0-2 0,-10-12-3 16,10 12 1-16,-6-8-4 0,6 8-2 0,-11-8-4 15,11 8 1-15,-13-9-4 0,13 9-1 0,-12-7-6 0,4 3 1 16,8 4-3-16,-17-9 3 0,9 7-3 16,8 2-5-16,-22-8 1 0,10 5-2 0,-5 1-1 15,7 0-3-15,10 2 0 0,-25-4-2 0,14 3-2 0,11 1-3 16,-27 0 1-16,15-2 0 0,-4 4-2 0,3 2 3 15,1-4 1-15,-2 3-4 0,1-1 1 16,13-2-1-16,-20 2 1 0,4 3-5 0,7-3-1 0,-1 4 3 16,-4-1-4-16,5 2 1 0,-3 3 0 15,-1-3 1-15,4 0-2 0,1 4 1 0,0-4 1 0,3 1 0 16,-4-1-1-16,3 4-4 0,-1-5 1 0,2 4 0 16,5-10 3-16,-12 15-3 0,9-6 2 0,-3-2 0 15,6-7 3-15,-6 16-4 0,2-5 5 0,1-3-3 16,3-8 0-16,-6 20-2 0,1-12 4 0,5-8-1 15,-3 16 1-15,3-6 1 0,-3 1-1 0,1-1-1 16,2-10 3-16,0 21-4 0,-6-13 1 0,4 3 0 0,2-11-2 16,0 19 1-16,0-8-1 0,0-11-2 15,-1 18 2-15,2-7 0 0,-1-11 2 0,0 17-6 0,0-6 2 16,2-3-2-16,-2-8 3 0,1 20 2 0,4-12-3 16,0 0 1-16,-3 3 1 0,2 0-2 0,4-4 1 15,-2 4 3-15,1-2-3 0,2 2-1 0,2-3 2 16,-2 2 0-16,-2-3-2 0,5 0 1 0,-2 0 1 15,-1 0-3-15,5-2-1 0,-4 0 7 0,2-1-3 16,0 3 0-16,2-1 3 0,-1-2-2 0,3-1 0 16,-7 2 4-16,8-5 1 0,-7 6-3 0,2-6 3 15,3 0 1-15,1 0-3 0,-1 0 5 0,2 0 2 16,-7-3 1-16,5 0-4 0,-1 0 4 0,-4 1-1 16,-1-1 2-16,-9 3 0 0,19-7-1 0,-8 0 4 15,-2 4-6-15,-2-1 0 0,2-1-4 0,0 0-3 16,-9 5 0-16,13-10-1 0,-5 5 2 0,-8 5-2 15,9-7 2-15,-9 7-4 0,9-6 0 0,-9 6-2 0,7-7 1 16,-7 7-4-16,0 0-4 0,0 0-8 0,8-6-14 16,-8 6-11-16,0 0-22 0,0 0-15 15,0 0-22-15,0 0-20 0,0 0-9 0,0 0-13 0,0 0-21 16,0 0-19-16,0 0-33 0,0 0-206 0,0 0-451 16,0 0 200-16</inkml:trace>
          <inkml:trace contextRef="#ctx0" brushRef="#br0" timeOffset="450.25">5587 4083 22 0,'0'0'211'0,"0"0"-7"0,-3-15-10 0,3 15-16 0,0 0-2 16,0 0-13-16,0 0-13 0,0 0-14 0,0 0-13 16,-6-9-14-16,6 9-2 0,0 0-7 0,0 0-2 15,0 0-6-15,0 0-3 0,0 0-5 0,-17 24-2 16,14-15-4-16,-3 1-1 0,3-1-1 0,-1 2 3 15,-2 2-9-15,3 4 1 0,-1-5-4 0,-2 1-3 16,3 5-2-16,0-1-2 0,0-2-2 0,1-1-9 16,2 3 3-16,-3-4-1 0,0 1-4 0,6-3 1 15,-3 3-2-15,-3 0-9 0,6-5 4 0,-3 6-6 16,0-7 1-16,3 3-6 0,-3-11 0 0,2 16 0 16,-1-8-5-16,4 2-5 0,-5-10-1 0,6 13 4 15,-3-9-6-15,-3-4-3 0,7 15 0 0,-7-15-12 16,6 10-18-16,-2-7-12 0,-4-3-18 0,9 10-15 0,-9-10-15 15,6 7-16-15,-6-7-20 0,6 4-25 0,-6-4-38 16,0 0-16-16,0 0-34 0,18-11-207 0,-18 11-467 16,12-13 208-16</inkml:trace>
          <inkml:trace contextRef="#ctx0" brushRef="#br0" timeOffset="1087.72">5539 3937 128 0,'0'0'177'0,"-10"-14"-5"15,7 7-8-15,-6 0-8 0,4-2-7 0,5 9-10 16,-13-12-7-16,7 7-11 0,6 5-7 0,-9-7-6 0,9 7-8 15,0 0-7-15,-11-8-9 0,11 8-7 0,0 0-5 16,-3-7-10-16,3 7-6 0,0 0-6 16,0 0-8-16,0 0-4 0,0 0 2 0,0 0-8 0,0 0 1 15,0 0 3-15,0 0-2 0,0 0-2 0,0 0 5 16,0 0 0-16,0 0-1 0,20 30 0 0,-17-26 4 16,7 2-4-16,-4 4-3 0,2-2-1 0,1 3-1 15,4-1-2-15,-7-7 1 0,4 8-1 0,2 2-2 16,2-4 2-16,-4 3-4 0,5-2 0 0,-1-2 1 15,-1 3-4-15,2-1 1 0,-2 0-3 0,4 1-5 16,-4-3 3-16,-1 2-2 0,1 1-3 0,1-5 3 16,-1 3-5-16,-1 0 1 0,2-2-3 0,-1 2 0 15,-4-3-2-15,1 3-2 0,-1-6 1 0,-1 5 0 0,4 1-2 16,-5-2 3-16,-1 1-4 0,0-1-3 16,2 0 3-16,-2 2 1 0,0-3-1 0,-2 1 0 15,-4-7-5-15,9 15 2 0,-6-7 0 0,-3-8 1 0,4 15 0 16,-2-5 0-16,2-3-4 0,-4 4 4 0,0-11 1 15,0 16 1-15,0-5-3 0,0-11 3 0,-4 17-2 16,4-17 2-16,-2 18-3 0,1-9-1 0,1-9 1 16,-9 15 5-16,3-8-5 0,2 0 8 0,-5 0-6 15,-2 3 5-15,-1-6 0 0,-1 4 5 0,-4-2-5 16,1 0 4-16,0-2-6 0,-2 0 2 0,-2-1 0 16,4 1-2-16,-2 0 2 0,0-4-3 0,5 4 0 15,-4-2 0-15,5 0-2 0,2 1 3 0,-3-3-2 16,13 0-2-16,-17 4-11 0,17-4-5 0,-15 1-13 0,15-1-5 15,-10 1-12-15,10-1-11 0,0 0-16 16,-14 4-13-16,14-4-12 0,0 0-15 0,0 0-19 0,0 0-29 16,0 0-29-16,0 0-195 0,0 0-416 0,0 0 184 15</inkml:trace>
          <inkml:trace contextRef="#ctx0" brushRef="#br0" timeOffset="2107.95">6219 3972 110 0,'0'0'181'0,"0"0"0"0,0 0-9 16,0 0-5-16,0 0-9 0,-3-15-7 0,3 15-5 0,0 0-7 15,0 0-7-15,0 0-7 0,0-12-5 0,0 12-3 16,0 0-10-16,0 0-13 0,0 0-9 0,0 0-1 16,-7-5-14-16,7 5-5 0,0 0-7 0,0 0-5 15,0 0-4-15,0 0-1 0,0 0-8 16,0 0 0-16,-15 17 1 0,15-17-6 0,-6 11 1 0,1-4-2 15,5-7 0-15,-9 13-2 0,3-3 2 0,6-10 1 16,-1 15-5-16,-5-6 2 0,6 0-1 0,0-9-2 16,-9 20-2-16,7-9 0 0,-1-1 0 0,3 0 2 15,0 5-2-15,-3-4 0 0,3 3-3 0,0-14-2 16,3 19 4-16,-3-11-6 0,0 3 1 0,0-11-1 16,3 17 0-16,2 0 1 0,-5-10 0 0,3 4-4 15,0-4 2-15,3 3-10 0,-6 1 11 0,7-3-4 16,-4 2-1-16,0 0 2 0,3-2-2 0,2-2 1 15,-2 5 1-15,-3-4 5 0,1 2-6 0,2-1-1 0,3-1 2 16,-9-7-3-16,7 9 2 0,2-4 0 0,-1 1-1 16,1 1-3-16,-3-2 3 0,1 1-2 0,-1-1-4 15,2 1 2-15,1 0 1 0,0-3 3 0,-2 2-6 16,-7-5-5-16,19 8 1 0,-10-5 1 0,2 0 4 16,2 0-7-16,-1-1 1 0,5 2 4 0,-4-1-4 15,-1-2 0-15,4 0-3 0,-2-1 2 0,2 3 2 16,-2-3 1-16,-2 0-4 0,-12 0-4 0,26 0-2 15,-14 0-5-15,-12 0-13 0,20 0 1 0,-13-3-8 16,-7 3-9-16,17 0-10 0,-17 0-12 0,11 3-12 16,-11-3-16-16,0 0-24 0,0 0-21 0,0 0-19 15,0 0-19-15,0 0-14 0,0-14-25 0,0 14-216 16,0 0-460-16,-19-17 203 0</inkml:trace>
          <inkml:trace contextRef="#ctx0" brushRef="#br0" timeOffset="3073.92">6164 4128 100 0,'4'13'175'0,"-4"-13"-11"16,0 0-1-16,0 0-11 0,18 2-9 15,-18-2-5-15,0 0-7 0,11 2-7 0,-11-2-3 0,10 0-6 16,-10 0-6-16,15 0-7 0,-15 0-6 16,13 0-3-16,-13 0-5 0,14 0-7 0,-14 0-4 15,13 0-6-15,-13 0-3 0,18-2-6 0,-18 2-7 16,20 2-7-16,-13-2-4 0,-7 0-5 0,13 0-4 0,-13 0-2 16,0 0-5-16,23-4-3 0,-23 4 0 0,12 0-2 15,-12 0-5-15,0 0-2 0,13-2-6 0,-13 2-9 16,11 0-8-16,-11 0-15 0,0 0-19 0,16 0-11 15,-16 0-13-15,12 2-10 0,-12-2-26 0,13 0-19 16,-13 0-22-16,14 2-41 0,-14-2-145 0,22 0-355 16,-13 0 157-16</inkml:trace>
          <inkml:trace contextRef="#ctx0" brushRef="#br0" timeOffset="2669.61">6229 3919 219 0,'0'0'209'16,"0"0"-12"-16,6-8-3 0,-6 8-7 0,9-8-12 15,-9 8-12-15,0 0-7 0,14-4-10 0,-14 4-10 0,0 0-6 16,10-7-9-16,-10 7-8 0,6-5-7 16,-6 5-13-16,11-4 2 0,-11 4-6 0,15-2-3 0,-15 2-6 15,13-4-2-15,-13 4-5 0,13-3-7 16,-13 3-1-16,17-2-1 0,-17 2-9 0,16-2-1 0,-16 2-6 16,20 0-6-16,-11-1 1 0,-9 1-3 0,19 0-4 15,-19 0-3-15,16-1-3 0,-16 1 2 0,23 0-2 16,-13 0-4-16,-10 0-2 0,17 0 1 0,-17 0-1 15,15 0-2-15,-15 0-1 0,16-4-1 0,-16 4-5 16,13 0 1-16,-13 0-2 0,11-3-6 0,-11 3 5 0,0 0-2 16,12-4-3-16,-12 4 3 0,0 0-8 15,0 0 5-15,0 0-4 0,16 2 3 0,-16-2 2 16,0 0-12-16,0 0-3 0,0 0-10 0,0 0-14 16,0 0-12-16,0 0-21 0,0 0-12 0,0 0-6 15,0 0-11-15,0 0-14 0,3 9-20 0,-3-9-12 16,0 0-27-16,0 0-19 0,-19 13-52 0,10-7-166 0,9-6-435 15,-17 4 192-15</inkml:trace>
          <inkml:trace contextRef="#ctx0" brushRef="#br0" timeOffset="3845.43">7032 3852 84 0,'0'0'169'0,"0"0"-7"0,0 0-10 15,0 0-11-15,1-13-7 0,-1 13-2 16,0 0-11-16,0 0-6 0,0 0-4 0,0 0-5 16,0 0-3-16,0 0-11 0,-10-9 2 0,10 9-6 0,0 0-8 15,0 0-5-15,0 0-11 0,0 0-2 16,0 0-9-16,0 0-5 0,0 0-7 0,-9-5-2 15,9 5-2-15,0 0 3 0,0 0-1 0,0 0-6 0,0 0 3 16,0 0 0-16,0 0-3 0,-24 10 5 0,24-10-6 16,-12 8 1-16,12-8 2 0,-7 9-5 0,7-9 1 15,-12 11-2-15,10-5-1 0,-4 1 8 0,0 2 2 16,0-2-1-16,-1 0-5 0,4 1 4 0,-6 3-4 16,2-3 1-16,1 0-7 0,3 3 5 0,-5 0-3 15,-1 4 0-15,6-3-4 0,-1 0-1 0,1-1 0 16,-3 3 3-16,3 1 5 0,0 1 1 0,3-1-5 15,0-1 4-15,0 3 0 0,6-4 0 0,-3 2 1 16,0 3 4-16,4-1-2 0,2-2 1 0,-3 4 1 0,5-4 1 16,-2-1-2-16,-2 1-1 0,2-2 0 15,-2 0-7-15,2-1 1 0,-3-4-4 0,2 1 12 16,-2 1-22-16,-3-3 8 0,-3-7-1 0,10 11-7 0,-4-5 3 16,-6-6 4-16,5 10-14 0,-5-10 6 0,0 0-13 15,6 7 6-15,-6-7 0 0,0 0-1 0,0 0 0 16,3 8-12-16,-3-8 4 0,0 0-11 0,0 0-6 15,0 0-11-15,0 0-13 0,0 0-9 0,0 0-15 16,0 0-17-16,0 0-17 0,0 0-18 0,0 0-22 16,0 0-23-16,0 0-26 0,0 0-21 0,0 0-244 15,0 0-494-15,19-21 219 0</inkml:trace>
          <inkml:trace contextRef="#ctx0" brushRef="#br0" timeOffset="4286.36">7227 4102 162 0,'0'0'201'16,"3"-12"-3"-16,-3 12-13 0,0 0-5 0,0 0-4 15,0 0-5-15,0-13-8 0,0 13-9 0,0 0-5 16,0 0-8-16,0 0-11 0,0 0-8 0,0 0-10 15,0 0-13-15,0 0-7 0,0 0-13 0,0 0-10 16,0 0-2-16,0 0-3 0,0 0 1 0,-9-8-3 16,9 8-1-16,0 0 2 0,0 0 0 0,-16 24-6 15,13-15 1-15,3-9-1 0,-8 12 0 0,2-4 5 16,3 3 1-16,0-1-1 0,-1-1 2 0,1-1-4 16,0 2 1-16,3-10 9 0,0 20-7 0,0-20-2 15,-3 19 7-15,3-10-6 0,0-9 3 0,3 20-2 16,0-11-3-16,-3 2 0 0,3-1 3 0,1-2 14 15,-1 0-19-15,3 3-2 0,-3-4-4 0,0 1-8 0,2 2 2 16,4-3-3-16,-3 0-9 0,-2-1 2 16,2 2-8-16,3-1 1 0,-4 0-5 0,1-2 1 15,3 3-8-15,-9-8 0 0,7 8 1 0,-1-4-10 16,-6-4-17-16,10 8-10 0,-1-5-9 0,-9-3-22 0,0 0-11 16,11 6-22-16,-11-6-17 0,0 0-28 0,13-3-21 15,-13 3-29-15,0 0-36 0,9-8-31 0,-3 1-36 16,-1-3-275-16,4-2-601 0,-6 0 266 0</inkml:trace>
          <inkml:trace contextRef="#ctx0" brushRef="#br0" timeOffset="4660.48">7344 3779 106 0,'0'0'251'0,"-3"-11"-16"0,3 11-8 0,-3-11-2 16,3 11-4-16,-3-13-13 0,3 13-8 0,0 0-15 15,-3-17-12-15,3 17-11 0,0-12-10 0,0 12-7 16,0 0-13-16,-2-16-7 0,2 16-4 0,2-11-10 16,-2 11-13-16,0 0-6 0,0-15-15 0,0 15-3 15,0 0-7-15,0 0-10 0,0 0-10 0,0 0-22 16,-2-13-22-16,2 13-23 0,0 0-13 0,0 0-11 16,0 0-13-16,0 0-14 0,0 0-24 0,0 0-18 15,0 0-21-15,0 0-14 0,-18 25-34 0,18-25-36 16,-1 15-183-16,1-15-435 0,0 0 193 0</inkml:trace>
          <inkml:trace contextRef="#ctx0" brushRef="#br0" timeOffset="31261">7587 4214 90 0,'0'0'163'0,"0"0"-3"0,0 0-11 0,0 0-3 15,0 0-9-15,0 0-5 16,0 0-5-16,0 0-7 0,0 0-9 0,0 0-2 0,0 0-10 16,0 0-3-16,0 0-5 0,0 0-1 0,0 0-6 0,0 0-5 15,0 0-1-15,0 0-5 0,0 0-5 0,0 0-6 16,0 0-3-16,0 0-7 0,0 0-6 15,0 0-2-15,0 0-4 0,0 0-3 0,0 0-3 0,0 0-5 16,0 0 1-16,38-2 1 0,-38 2 0 0,17 0-3 16,-17 0-3-16,19 4 3 0,-8-3-2 0,5-1 1 15,-1 1-5-15,-2 0-1 0,7 3-4 0,-4-1-2 16,-5-2 4-16,1 1 0 0,-2-1-1 0,-10-1 1 16,19 3 0-16,-10-3-4 0,-9 0-1 0,20 3 1 15,-20-3 2-15,13-3 0 0,-13 3-3 0,0 0 2 16,14 0-3-16,-14 0 2 0,0 0-4 0,0 0 1 15,14-3-5-15,-14 3 1 0,0 0-1 0,0 0-2 16,0 0-1-16,0 0 1 0,14 0-3 0,-14 0-1 0,0 0-5 16,0 0-9-16,13 0-6 0,-13 0-10 15,0 0-10-15,17 0-9 0,-17 0-13 0,0 0-17 16,16-1-14-16,-16 1-15 0,17-2-20 0,-17 2-17 0,16-1-8 16,-7-3-37-16,-9 4-161 0,12-6-378 0,-5 2 167 15</inkml:trace>
          <inkml:trace contextRef="#ctx0" brushRef="#br0" timeOffset="31815.93">8197 4066 30 0,'0'0'195'0,"0"-15"-11"0,0 15-11 0,0 0-12 16,0 0-10-16,6-7-7 0,-6 7-12 0,0 0-11 15,0 0-5-15,7-7-6 0,-7 7-6 0,0 0-4 16,0 0-6-16,0 0-6 0,0 0-4 0,0 0-5 15,0 0-6-15,0 0-5 0,0 0-5 0,0 0-4 16,0 0-7-16,6-8-10 0,-6 8-2 0,0 0-3 16,0 0 0-16,0 0-5 0,0 0-1 0,0 0 0 15,0 0 0-15,3 22-2 0,-3-22-2 0,0 11 1 16,0-11-3-16,3 17 0 0,-3-9 0 0,0-8 5 16,3 21-3-16,-3-12-3 0,0-9-2 0,-3 22 5 0,3-13-3 15,-3 2-1-15,3-11-3 0,-3 22 3 16,3-8-1-16,-4 0 3 0,2-5-2 0,2 2 0 15,-4 1-4-15,4-12 2 0,-6 19-5 0,6-8 1 0,-3 0 3 16,3-11-4-16,0 18-2 0,-5-9 1 16,5-9 2-16,-1 22-2 0,1-13 0 0,0-9 4 15,-5 16-4-15,5-6 0 0,0-10 0 0,0 16-2 0,0-16-2 16,0 11 0-16,0-11 0 0,-3 15 0 0,3-15-2 16,3 10 1-16,-3-10-3 0,0 0-2 0,0 14 2 15,0-14 0-15,0 0-2 0,0 13-1 0,0-13-14 16,0 0-18-16,0 12-21 0,0-12-18 0,0 0-23 15,5 10-27-15,-5-10-24 0,6 4-37 0,-6-4-52 16,0 0-201-16,16-1-467 0,-16 1 207 0</inkml:trace>
          <inkml:trace contextRef="#ctx0" brushRef="#br0" timeOffset="32957.1">8417 3630 59 0,'0'0'169'16,"0"0"-13"-16,0 0-10 0,0 0 6 0,0 0-9 0,0 0-11 15,0 0-11-15,0 0-14 0,0 0-3 0,0 0-16 16,0 0 0-16,0 0-8 0,0 0-7 0,0 0-8 15,0 0-3-15,0 0-3 0,0 0-2 0,0 0-4 16,0 0 0-16,0 0-2 0,0 0-11 0,23 17 1 16,-14-11 2-16,-2-1-5 0,2-2 3 0,2 5-5 15,-3-1 0-15,6 1-6 0,-4-1-2 0,-4-2-3 16,3 3 3-16,2 1-3 0,-2-2-1 0,-2 3-4 16,2-1 1-16,0 0 0 0,-5 0-3 0,-1-1-6 15,5-1 4-15,-2 2-5 0,-6-9 3 0,6 16-4 16,0-7-11-16,-3-3 12 0,-3-6 0 0,4 16-1 15,-4-6-5-15,3 4 2 0,0-3 3 0,-3-2-4 16,0-9 7-16,0 23-2 0,0-13 1 0,0 1 0 0,0-11-1 16,0 25-1-16,0-12 4 0,0-2-1 0,0 0 1 15,0 1-2-15,0 0 0 0,0 1-2 0,0 1 5 16,0-1-2-16,0-2-3 0,0 4 0 0,0 1 3 16,0-1-4-16,0-2 2 0,0 0-5 0,0-1 0 15,0 2 2-15,0 1 0 0,0-3-2 0,-6 6 1 16,6-3 0-16,-3-2-3 0,2 3 4 0,-5-1 2 15,3 0 1-15,-3 1 1 0,1 0 1 0,2-3-2 16,-3 1 1-16,0 0 2 0,1 1 4 0,-6 2 2 16,4-7-1-16,-2 2 0 0,3 1-4 0,-2-3 4 15,2 1 2-15,-1-1-5 0,1-3-2 0,0 3 2 0,3 1 0 16,-3-3-3-16,6-8 2 0,-11 17-2 16,6-11 3-16,5-6-1 0,-11 11-1 0,11-4 0 0,0-7-3 15,0 0-2-15,-6 13 1 0,6-13 6 0,0 0-7 16,-4 8 1-16,4-8-1 0,0 0 1 15,0 0-4-15,0 12 3 0,0-12-1 0,0 0 0 0,0 0-3 16,7 10-18-16,-7-10-19 0,0 0-25 0,12 6-39 16,-12-6-40-16,10 3-52 0,-10-3-81 0,17-3-173 15,-17 3-477-15,19-4 212 0</inkml:trace>
        </inkml:traceGroup>
        <inkml:traceGroup>
          <inkml:annotationXML>
            <emma:emma xmlns:emma="http://www.w3.org/2003/04/emma" version="1.0">
              <emma:interpretation id="{A9329002-7AD9-424C-B090-DC71DD74A9CF}" emma:medium="tactile" emma:mode="ink">
                <msink:context xmlns:msink="http://schemas.microsoft.com/ink/2010/main" type="inkWord" rotatedBoundingBox="29616,6397 32667,6325 32690,7279 29638,7351"/>
              </emma:interpretation>
            </emma:emma>
          </inkml:annotationXML>
          <inkml:trace contextRef="#ctx0" brushRef="#br0" timeOffset="8057.03">9876 3804 208 0,'0'0'242'16,"0"0"-11"-16,0 0-21 0,0 0-17 16,0 0-20-16,0 0-23 0,0 0-10 0,0 0-11 15,0 0-14-15,0 0 3 0,0 0-14 0,0 0-3 0,-30 21-10 16,23-11-4-16,1 5-4 0,-3 2-2 0,4-1-7 15,-4 4-6-15,0 2-1 0,-1-2-6 0,4 6-4 16,3-1 1-16,-2-4-8 0,0 2-1 0,3-2-4 16,1-3-3-16,1 0-2 0,0 6-1 0,0-6 0 15,0 3-6-15,1-5 0 0,1 2-1 0,2 0-2 16,-4-7-4-16,6 4 0 0,-2-2-5 0,1 1 4 16,2-1-3-16,-1-6 2 0,5 4-6 0,-2-1 0 15,-3-3 0-15,6 4 2 0,1-4-5 0,-4-1-2 16,1-3 1-16,-1 2-4 0,5-1-1 0,-2-1 3 0,3 1-1 15,0-4-1-15,1 0 1 0,3-1-5 16,-4-2 1-16,5-1-4 0,-4-4 6 0,2 1-4 16,6-2-5-16,-3-5-10 0,0 0 0 0,-2 0-6 0,3-4-3 15,2 2-5-15,-4-5 1 0,-1 3-4 0,-1-4-2 16,0 0-4-16,-3 0 1 0,1-4-1 16,-1 2 3-16,-3-1-1 0,3 1 5 0,-5-2-1 0,-1 3 5 15,0-1-1-15,-4-2 3 0,-1 4 3 0,-4 4 3 16,0 1-4-16,-3-1 4 0,-1 0-1 0,1 3 0 15,-3-3-3-15,-3 3-2 0,1-1 4 0,-4 1-2 16,0 6-5-16,-1-4 3 0,-2 3-5 0,0 0-3 16,-4 3 4-16,1-4 4 0,3 4 3 0,-4 1-1 15,1 2 1-15,-2-1 0 0,1-1-1 0,3 3 5 16,-10-1 3-16,7 2-1 0,-2-1 0 0,-3 3 5 16,0-1-4-16,5 1 1 0,-1 4 2 0,1-4-1 15,0 2 5-15,-1 2-1 0,4-1 1 0,-1 3 0 0,3 2 2 16,-1-3 4-16,0 0-6 0,4 5 5 0,-2-3-1 15,1 2 1-15,3 2 1 0,-1 0 4 0,2 0 1 16,4 0 2-16,-1 1 4 0,5 3 6 0,0-3-3 16,5 2 5-16,-2-1 4 0,4 1 1 0,2-1 1 15,3 0 5-15,0 1 0 0,9 1 1 0,0 1 3 16,-3-5 0-16,2 1-1 0,7 0-1 0,-1-2-1 16,-3 0-5-16,6 1 1 0,-2-4 0 0,-1-1-8 15,1 7 4-15,2-10-1 0,-5 3-3 0,-1 0-4 16,1 1 2-16,-3-2-2 0,-1-3-1 0,-1-2-2 15,0 0-2-15,-2 0-1 0,1 0-1 0,-4 0 1 16,3 0 0-16,-1-3-6 0,1-1 0 0,-2 0-4 16,0-5-9-16,1 7-19 0,-6-2-20 0,7-1-20 15,-7 3-19-15,4-3-26 0,-1 1-21 0,3 2-28 0,-2-2-28 16,1 0-67-16,0 0-151 0,1-2-441 16,1 4 195-16</inkml:trace>
          <inkml:trace contextRef="#ctx0" brushRef="#br0" timeOffset="8365.05">10990 3770 41 0,'0'0'233'0,"0"0"-17"16,0 0-16-16,-10-6-12 0,10 6-11 0,-15 0-10 16,15 0-12-16,-20 4-8 0,8 0-7 0,-1 1-8 0,-2 4-11 15,2-4-8-15,-1 7-4 0,1-3-7 0,1 1-5 16,-2 3-4-16,2-2-10 0,3 6-5 16,2-3-2-16,-3 1-4 0,2 0-6 0,2 3-5 15,0-1-7-15,3-2-2 0,2 1-5 0,-2-2-4 0,3 2-4 16,0-1 0-16,3-2-7 0,-2 2 1 15,1-2-4-15,2 0-5 0,2-2 0 0,-1-1-10 0,5 1-14 16,-2-1-13-16,3 1-16 0,1-1-22 0,3 0-20 16,-1-2-23-16,-1-1-16 0,1-2-18 0,3 0-12 15,-2-5-8-15,5 0-17 0,-4 0-15 0,4 0-31 16,-4-5-116-16,0 3-353 0,1-5 157 0</inkml:trace>
          <inkml:trace contextRef="#ctx0" brushRef="#br0" timeOffset="8830.9">11105 4114 222 0,'7'-4'87'0,"-7"4"-3"0,12-13 7 16,-6 9 10-16,-6 4 3 0,12-10 0 0,-12 10 6 15,9-6 3-15,-9 6 1 0,5-8 0 0,-5 8-7 16,0 0-2-16,7-7-11 0,-7 7-6 0,0 0-9 16,0 0-9-16,0 0-5 0,0 0 0 0,0 0 0 15,0 0 1-15,15 15-6 0,-15-15 2 0,4 10-6 16,-4-10 1-16,2 15-3 0,-2-15-1 0,1 12-3 16,-1-12-1-16,3 14-2 0,-1-8-4 0,-2-6-3 15,0 11 1-15,0-11-5 0,0 0-4 0,0 18-1 0,0-18-3 16,3 7-2-16,-3-7 0 0,0 0-5 15,0 0 2-15,0 11 3 0,0-11 6 0,0 0 0 16,0 0 8-16,0 0 2 0,0 0-2 0,0 0-5 0,0 0-6 16,0 0-1-16,0 0-2 0,28-16-3 0,-19 11 1 15,0 1-4-15,0-3-4 0,1-1-7 0,2 0-5 16,0-2-2-16,0 1 1 0,2-1-5 0,-1 3 1 16,0-4-2-16,-5 4 3 0,4-3 0 0,-2 2 3 15,2-2-5-15,-4 7 3 0,2-5-2 0,-10 8 0 16,15-9 1-16,-7 5 1 0,-8 4-2 0,11-7 5 15,-11 7-4-15,12-6 7 0,-12 6 0 0,9-5 3 16,-9 5-1-16,0 0 0 0,11-3-3 0,-11 3 0 16,0 0-1-16,0 0 2 0,18 7-4 0,-18-7-2 15,12 9 3-15,-8-4 0 0,2 3 0 0,-1-2-2 16,0 2 6-16,1-1-4 0,0-1 7 0,0 4-3 16,0-2 0-16,0 4-1 0,0-1 0 0,-1-3-1 15,-1 3-1-15,2-1-1 0,-3-3-6 0,3-1-8 0,-6-6-17 16,6 14-11-16,-6-14-13 0,5 6-9 15,-5-6-8-15,3 9-7 0,-3-9-9 0,0 0-19 16,0 0-28-16,0 0-25 0,0 0-22 0,0 0-24 0,0 0-179 16,0 0-411-16,16-26 183 0</inkml:trace>
          <inkml:trace contextRef="#ctx0" brushRef="#br0" timeOffset="9108.76">11874 3744 152 0,'0'0'222'15,"14"-3"-21"-15,-14 3-13 0,13-4-7 0,-13 4-15 16,20 4-7-16,-10-3-9 0,0 1-12 0,1 4-11 16,4-1-7-16,-5 1-8 0,4-1-9 0,-5 5-8 15,-2 0-2-15,5 0-7 0,-4 4-1 0,-1 2-3 16,-3 1-2-16,2 8-4 0,-3-1-3 0,-3 0-9 15,-3 2-3-15,0 0-5 0,-1-5-6 0,-2 7-4 16,-4-4-2-16,-2 4-2 0,-3-4 0 0,-5 6-8 16,1 3-13-16,-3-2-26 0,2-9-29 0,-7 6-33 15,0-1-45-15,2 2-40 0,6-9-57 0,-1 0-220 0,5-1-464 16,2 2 206-16</inkml:trace>
          <inkml:trace contextRef="#ctx0" brushRef="#br0" timeOffset="33408.18">9006 4163 119 0,'0'0'210'0,"0"0"-14"16,0 0-9-16,0 0-11 0,0 0-12 0,0 0-7 16,0 0-9-16,-6-7-11 0,6 7-13 0,0 0-18 15,0 0-1-15,0 0-9 0,0 0-5 0,0 0-7 16,0 0-6-16,26-7-4 0,-26 7-2 0,13-1-3 16,-13 1-3-16,20-3-5 0,-10 3-2 0,-10 0-5 0,28 0-3 15,-11 0-4-15,2-2-5 0,1 2-1 0,-1 0-6 16,0-2 0-16,1 2-4 0,-1 2-1 0,1-4-4 15,-1 4-2-15,0-4-1 0,4 0-1 0,-5 2-6 16,1 0 0-16,0 0-4 0,-1-4 2 0,-4 2-4 16,2 1 4-16,-4-2-5 0,-2 2 2 0,-10 1-1 15,17-5-1-15,-10 0-3 0,-7 5 2 0,12-4-7 16,-12 4-15-16,0 0-15 0,12-4-16 0,-12 4-21 16,0 0-21-16,0 0-17 0,0 0-25 0,0 0-20 15,0 0-17-15,-24-13-42 0,24 13-156 0,-13-7-393 16,8 0 174-16</inkml:trace>
          <inkml:trace contextRef="#ctx0" brushRef="#br0" timeOffset="33763.08">9273 3845 173 0,'0'0'176'0,"0"0"-11"0,0 0-11 0,0 0-15 16,0 0-9-16,0 0-12 0,0 0-9 0,0 0-4 0,0 0-1 15,0 0-2-15,0 0-3 0,0 0-3 0,0 24-1 16,0-24-1-16,5 22 1 0,-5-8 2 0,1 3 0 15,-1 4-7-15,2 4-3 0,-2 2-8 0,-2-2-3 16,1 3-2-16,-4 6-7 0,4 1-2 0,-2-7-7 16,0 8-5-16,3 1-2 0,-2-1-7 0,-1 3 1 15,0-5-6-15,-1 5-2 0,0-12-4 0,1 1-19 16,3 1-29-16,-6 0-25 0,0-2-37 0,-2 1-34 16,1-2-47-16,1-3-59 0,-2 0-190 0,2-5-442 15,0 3 196-15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3:30.7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8E58D6-0515-4CEF-87F0-78293BC7C302}" emma:medium="tactile" emma:mode="ink">
          <msink:context xmlns:msink="http://schemas.microsoft.com/ink/2010/main" type="inkDrawing" rotatedBoundingBox="22271,3057 22389,15647 22276,15648 22157,3058" semanticType="verticalRange" shapeName="Other"/>
        </emma:interpretation>
      </emma:emma>
    </inkml:annotationXML>
    <inkml:trace contextRef="#ctx0" brushRef="#br0">65 0 5 0,'0'0'127'0,"0"0"-15"0,0 0-16 0,0 0-1 16,0 0-10-16,0 0-3 0,0 0-9 0,0 0-10 16,0 0 1-16,0 0-6 0,0 0 0 0,0 0-7 15,0 0-29-15,0 0 19 0,0 0-3 0,0 0-3 16,0 0-9-16,0 0 3 0,0 0-2 0,0 0-5 15,0 0-1-15,0 0-1 0,0 0-4 0,0 0-1 16,0 0-9-16,0 0 10 0,0 0-7 16,0 0 0-16,0 15 10 0,0-15 3 0,0 0-6 0,0 0 3 0,0 13-8 15,0-13 8-15,0 0-5 0,0 0-8 16,3 11 10-16,-3-11-1 0,0 0-6 0,-3 14 1 16,3-14-1-16,4 10 2 0,-4-10-8 0,0 0 5 0,2 14-1 15,-2-14 2-15,0 10-5 0,0-10 0 16,3 14 0-16,-3-14-1 0,0 11 0 0,0-11 0 0,0 0 0 15,-3 17 3-15,3-17 2 0,-2 14-3 0,2-14-6 16,-1 11 7-16,1-11-11 0,-3 17 7 0,0-9-2 16,-3 2 1-16,6-10 2 0,-5 18-5 0,5-9 2 15,0-9 2-15,-4 13-3 0,4-13 2 0,-3 15 5 16,3-15-12-16,-2 11 13 0,-2-3-6 0,4-8-7 16,-2 15 10-16,2-15-1 0,-1 11-3 0,-2-1-3 15,3-10 8-15,-5 10-7 0,5-10 7 0,0 0-8 16,0 15 5-16,0-15-6 0,-3 12 5 0,3-12 0 15,-1 13-1-15,-4-6 0 0,5-7-2 0,0 15 3 0,0-15 0 16,-1 12-9-16,1-12 11 0,-3 15-3 0,3-15 0 16,0 15 2-16,0-15-4 0,-5 12 5 15,5-12-4-15,-1 14-1 0,-2-5-7 0,3-9 8 0,-3 15 2 16,3-15 0-16,-2 15-1 0,2-15 3 0,-3 14-4 16,3-14 1-16,0 17-3 0,-1-9 0 0,1-8 0 15,-4 13 0-15,2-3-4 0,2-10 3 0,-3 12 5 16,3-12-1-16,0 19 3 0,-3-10-9 0,3-9 9 15,-1 14-3-15,1-14 9 0,0 17-10 0,0-17-2 16,0 17 3-16,-5-6-2 0,5-11 6 0,3 17-2 16,-1-7 1-16,-2-10-1 0,0 18-2 0,1-8-2 15,2-2-10-15,-3-8 8 0,3 18 1 0,-1-10 7 16,0 0 2-16,-2-8-3 0,2 18-6 0,-1-11 3 16,2 4 0-16,-3-11 4 0,2 16-8 0,-1-7 4 15,1 0 0-15,-2-9 4 0,-2 15-4 0,2-15 1 16,2 13-2-16,1-3 4 0,-3-10-2 0,0 18-3 0,0-18 6 15,-5 14-1-15,5-14-3 0,2 17 0 0,-2-17 1 16,0 14-1-16,3-4-2 0,-3-10 2 0,1 18-3 16,1-10 10-16,-2-8-6 0,3 13-1 0,-3-13 4 15,0 17-3-15,1-10-5 0,-1-7 7 0,2 18-8 16,-1-11 3-16,-1-7 4 0,3 16-1 0,-3-16-2 16,2 12-2-16,-1-2-5 0,-1-10-2 0,3 14 12 15,-3-14 2-15,0 16-5 0,0-16 5 0,3 13-3 16,-3-13 0-16,2 13-4 0,1-6 8 0,-3-7-5 15,1 17-1-15,-1-17 2 0,0 13 7 0,0-13-6 16,0 16 0-16,0-16-4 0,2 14 5 0,1-8-2 16,-3-6-2-16,0 17-3 0,0-17 3 0,1 12 1 15,-1-12 2-15,2 17-4 0,-2-10 5 0,0-7-6 16,4 15 9-16,-4-15-8 0,2 16 4 0,-1-6 1 16,-1-10 0-16,0 18-8 0,0-11 5 0,3 4 3 15,-3-11-2-15,-3 14 1 0,3-14-3 0,0 17 0 0,0-17 2 16,0 17-13-16,-1-9 17 0,1-8-4 0,0 17-10 15,-2-8 9-15,2-9 1 0,0 16-8 0,0-16 3 16,-1 17 4-16,-2-8 0 0,3-9 0 0,0 16 5 16,0-16-2-16,-2 17 2 0,1-7-6 0,1-10 0 15,0 18 1-15,0-18 6 0,-3 17-3 0,3-17-2 16,0 15-3-16,0-5 2 0,0-10-5 0,-2 14 0 16,2-14 12-16,-1 17-7 0,1-17 0 0,-3 13 3 15,6-4-9-15,-3-9 9 0,-3 13-4 0,3-13-1 0,0 18 3 16,0-18 1-16,-2 13 1 0,2-13 3 15,-3 18-1-15,3-18-3 0,0 11-4 0,0-11 3 16,-4 14 3-16,4-14 1 0,1 13-2 0,-1-13-4 0,0 15 1 16,0-15 4-16,-1 15-5 0,1-15 0 0,0 15-1 15,0-15 4-15,1 14-4 0,-1-14 4 16,-1 13 0-16,2-4 3 0,-1-9-8 0,-1 14 8 0,1-14 2 16,1 13 1-16,-1-13-2 0,3 13-1 0,-3-13 0 15,0 13-3-15,0-13 0 0,0 15 2 0,0-15 2 16,2 14 1-16,-2-14-9 0,0 13 7 0,0-13-1 15,1 16-1-15,-1-16 0 0,-1 17 4 0,1-17-5 16,0 14-1-16,0-14 5 0,0 15-2 0,0-15-2 16,1 18 3-16,-1-11-1 0,0-7-2 0,-3 16 3 15,3-16 2-15,2 15-9 0,-2-5 1 0,0-10 2 16,3 14 2-16,0-7-2 0,-3-7 5 0,3 16-6 16,-3-16 6-16,3 15-3 0,-2-8-1 0,1 2 3 15,-2-9-4-15,0 18 2 0,0-18 2 0,3 15-4 16,-2-8 1-16,-1-7-1 0,2 17 1 0,-1-10-5 15,-1-7 9-15,0 18-5 0,3-11 5 0,-3-7-5 0,2 15-2 16,-1-6 5-16,-1-9-1 0,5 14 0 0,-5-14 1 16,-2 18-2-16,2-8 0 0,3-3 2 0,-3-7-2 15,-1 18 3-15,1-18-3 0,3 17 2 0,-3-6-12 16,3-1 11-16,-3-10-3 0,3 21 4 0,-3-12-3 16,3-1 0-16,-3-8 4 0,3 20-3 0,-2-8 2 15,2 1 0-15,-2 0 1 0,1-5 2 0,1 6-2 16,-2-3-1-16,-1-11 2 0,2 18-2 0,-1-7-3 15,2-2 1-15,-3 2 4 0,0-11-4 0,2 24 3 16,-1-15-5-16,2 2 2 0,-3 1-2 0,2-2 0 0,-2-10 4 16,0 20-3-16,0-11-1 0,0 4 6 15,1-3-9-15,2 0-2 0,-3-10 7 0,0 20 2 16,0-11-4-16,2 1 3 0,-2-10 4 0,0 18-2 0,0-7-2 16,0-11 0-16,0 20 1 0,-2-13 4 0,-1 3-2 15,3-10 1-15,-3 21-8 0,3-11 2 0,-3 1 3 16,3-11 2-16,0 20-2 0,-1-9 3 0,1-11-6 15,-2 20 2-15,-1-11-2 0,3-9 3 0,-1 21-1 16,1-11 2-16,-3 2 3 0,3-2-6 0,0 4 2 16,0-14 1-16,-3 19 0 0,1-4 0 0,2-7-3 15,-1 4-2-15,-2 2 1 0,6-5-2 0,-3-9 2 16,-3 22 3-16,3-10-3 0,0-2-2 0,0-10 0 16,-1 20 7-16,-1-7-2 0,4-2 1 0,-2-2-10 0,0-9 10 15,-2 25-7-15,2-15 0 0,0 0 5 16,0-10-4-16,-1 21-2 0,1-10 8 0,1-2-5 0,-1-9 2 15,-1 22-3-15,2-13 1 0,-2 3 0 0,1-12 1 16,1 21 0-16,-1-11 2 0,0 0 2 0,0-10 3 16,-1 22-1-16,-2-11-5 0,3-11 6 0,0 19-4 15,3-4-9-15,-6-4 10 0,1 0 3 0,2-11-5 16,-1 20 1-16,-2-5-2 0,3-2 3 0,-2 1-1 16,1-4 1-16,-1 3-2 0,2-2 1 0,-3 3 0 15,2-1-7-15,-1 0 9 0,2-13 3 0,-3 20 1 16,3-7-3-16,3 2 1 0,-6-2-6 0,3 1 6 15,-3 1-3-15,2-2-1 0,1-1-1 0,-3 3 2 16,1 0-1-16,1-3-1 0,-4 3-3 0,4-6 2 16,2 6 0-16,-1-1-1 0,-1-1-1 0,-2 1 3 15,3-14 0-15,0 24-3 0,-2-11 2 0,1-3-3 0,2 6 3 16,-1-7-3-16,-1 6 2 0,1-5-1 16,-2 4 3-16,2 0 0 0,0-1-2 0,0 0-1 15,-3-1 2-15,3 5-3 0,-1-5 2 0,-1-1-2 0,4 2 3 16,-2-2 0-16,0 6-6 0,1-7 7 0,-1 4-5 15,-1-1 1-15,-1-1 2 0,2 2 3 0,-3-1-3 16,3 2-1-16,0-2 2 0,0 0-3 0,-1-1-6 16,1 2 8-16,-2-2 0 0,2 3 0 0,0-15-4 15,0 22 8-15,0-9-7 0,0-2 5 0,0 2-3 16,0-1 0-16,0 1 2 0,0-13-2 0,2 24 0 16,-1-11-1-16,-2-2-9 0,1 3 14 0,1 1-3 15,-2-2-2-15,2-1 3 0,2-1 0 0,-3 0-2 16,2 1 3-16,-2-12-2 0,1 21 1 0,-1-6-2 15,-1-2 1-15,2-2-4 0,-1-1 4 0,3 4-2 16,-3-5 0-16,0-9 3 0,0 23-1 0,2-12-1 16,-2 2-5-16,3-2 3 0,-3 2 3 0,0-13-1 0,-2 25-3 15,2-15 6-15,2 1-3 0,-2 2 3 16,0-2-1-16,3 3-5 0,-2 0 2 0,1 0 2 0,1-5-2 16,-3 7-1-16,1 1 3 0,1-3-3 0,-4-1 3 15,4 0-2-15,1-1 4 0,-3-1-6 0,1 0 4 16,-1-11-3-16,2 22 5 0,-2-7-5 0,-2 0 2 15,2-5 0-15,0 1-5 0,-1 4 7 0,1-2 0 16,0-13-1-16,0 25-1 0,-3-15 0 0,6 3 0 16,-3-2 0-16,0-11 2 0,0 21-4 0,0-13 1 15,0 3 4-15,0 1-1 0,0 2 3 0,1-4-2 16,-1-10-4-16,-1 22 6 0,-2-8-1 0,3-3 0 16,3-1-3-16,-3-10-1 0,0 21 3 0,0-11-1 0,1 4 1 15,-1-3 1-15,0 1-2 0,0 0-1 0,0-12-2 16,0 24 0-16,0-14 1 0,2 1 1 15,-2 1 1-15,1-1-1 0,2-2 0 0,-1 2 1 0,-1 0-5 16,-1-11 3-16,0 20 4 0,0-9-5 0,0-11 3 16,0 19 1-16,3-8-5 0,-3-1 3 0,0 1-2 15,0-11-1-15,0 21 5 0,0-13-1 0,0-8-2 16,-3 19 2-16,3-19 1 0,0 18 2 0,-1-7-11 16,1-11 9-16,1 15-1 0,-1-15 0 0,0 20 3 15,0-13 2-15,0 4 1 0,0-11-2 0,0 19-1 16,0-19 2-16,-1 16 1 0,1-6-1 0,0-10-11 15,-2 17 8-15,2-17 1 0,-3 21 2 0,3-12 0 16,0-9-4-16,0 18-1 0,0-18 4 0,0 18 0 0,-1-7-2 16,1-11-1-16,0 17 0 0,0-17 0 0,0 16 0 15,0-7 1-15,0-9-1 0,4 18 0 16,-4-18-1-16,0 17 1 0,0-7-2 0,2-2 2 0,-2-8 0 16,1 18-3-16,-1-18 0 0,0 17 0 15,3-8 0-15,-3-9-1 0,0 16 3 0,2-8 0 0,-2-8 0 16,1 18 1-16,-1-7-3 0,0-11 3 0,0 20-9 15,0-12 12-15,0-8-2 0,2 23-3 0,-2-14 0 16,0 1 2-16,0-10 2 0,3 14-2 0,-3-14 2 16,-3 20-1-16,3-10 0 0,0-10 1 0,0 19 1 15,0-8-2-15,3 0 1 0,-3-11-2 0,-3 19 3 16,3-19 0-16,0 18 1 0,0-8 0 0,3 5-2 16,-3-5-2-16,0-10 4 0,0 21-4 0,0-11 2 15,1-1-3-15,-1-9 3 0,0 16-3 0,0-5 0 16,0 1 0-16,0-12 3 0,-1 22-3 0,-2-8 1 15,3-3 3-15,0 2-2 0,0-13-1 0,0 20-1 0,0-5 2 16,0-6-1-16,0 3-1 0,0-12 1 0,0 19 2 16,0-3-6-16,-2-5 2 0,2 2 2 0,2-1 5 15,-2 3-4-15,3-2 3 0,-2 0-5 0,-1 1 5 16,0 1-3-16,0-2 1 0,0 1 0 0,-1-1-3 16,2 2 2-16,-1-2 1 0,-1 0-4 15,2 1 0-15,1 1 1 0,-4-1 0 0,2 0 0 0,-1 0-1 16,1-2 2-16,0 4 0 0,0-2 1 0,0-1-5 15,0-2 3-15,0-11 2 0,0 25-5 0,1-12 3 16,-1 2 0-16,0-2 0 0,0-1 2 0,0 1 5 16,2 1-2-16,1 0 1 0,-2 0-5 0,-1 0 4 15,3-2 0-15,-3 1-1 0,0-1-1 0,3 1-1 0,-3 0 0 16,3 0 0-16,0-2-4 0,-2 1 1 16,-1 1 2-16,0 1 1 0,2 0-2 0,-1-1 4 15,2 1-6-15,-1 1 6 0,-1-4-6 0,-1 2 4 0,0 0-3 16,0-1 0-16,3 1 0 0,-3 1 0 0,2-3-1 15,-1 0 0-15,2 2 3 0,-3-2 0 0,2 2-2 16,-1-2 3-16,1 0-5 0,1-1 6 0,-2 5-6 16,-1-5 2-16,2 0-1 0,-2-10 2 0,0 21-2 15,0-8 2-15,3-1-1 0,-3 1 2 0,-3 2-4 16,3-4 3-16,3 3-4 0,-2-3 2 0,-1-11-2 16,2 21 2-16,-2-10 4 0,1 1-6 0,-2 1 3 15,1 0 0-15,0-13-1 0,0 22 1 0,0-10 3 16,-2 0-2-16,4-3-2 0,-2 6 4 0,-2-4-2 15,4 4 1-15,-2-15 0 0,0 21-2 0,-2-14 1 16,2-7 3-16,0 22-5 0,-1-14 5 0,1-8-2 0,-3 22 3 16,3-14-3-16,0-8 3 0,-2 23-4 0,1-14 2 15,2 0-1-15,-1-9 2 0,-1 20 0 0,1-9-2 16,-3-2 0-16,3-9-5 0,0 18 7 16,0-9 1-16,0-9-2 0,-2 22 0 0,2-13 0 0,0-9 0 15,-1 21-4-15,1-14 5 0,-2 4-2 0,-1 3-1 16,0-2-1-16,3-1 2 0,0-11 2 0,-3 19-3 15,2-6 0-15,-4 0 1 0,4-2 2 0,1-1-2 16,0-10-1-16,-3 21 1 0,0-10-2 0,3-1-4 16,0-10 7-16,0 21-1 0,0-11-4 0,0 2 2 15,0-12-2-15,-2 20 3 0,4-9-2 0,-2 0 0 16,3-2 0-16,-3-9 2 0,0 18-4 0,-3-7 5 16,3-11-4-16,0 23 2 0,-2-9-1 0,2-6 3 15,0-8-4-15,2 21 0 0,-4-11 0 0,2-10 4 0,0 21-3 16,-1-11 1-16,1-10-1 0,0 22-1 0,0-15 1 15,-3 6 2-15,6-2-7 0,-6 2 7 16,6 1-1-16,-3-14 1 0,1 18-1 0,-2-7 2 0,2 0-6 16,-1 2 4-16,0 0 1 0,2-4-3 0,-2 6 1 15,0-5 1-15,0 3-1 0,0-2 0 0,3 1 3 16,-3-12-1-16,1 22-1 0,-1-10-1 0,2 1-1 16,-2-4 3-16,0-9-5 0,0 22 7 0,0-12-4 15,1 0-2-15,-1 1 1 0,0-11 4 0,0 25-1 16,0-14 1-16,-1 2-6 0,1 0 5 0,1 0-3 15,-2 0 1-15,-1 0-2 0,4 3-2 0,-4-3 4 16,4 1 4-16,-2-1-4 0,-2 2 2 0,2 0-4 16,0 1 1-16,0 1-5 0,0-3 7 0,0-1 1 0,0-1 0 15,0 2-3-15,0 0 1 0,2 1-1 16,-2 0 2-16,1 3-1 0,-2-5 2 0,2-1-3 0,-1 2 2 16,3 2-1-16,-1-4 0 0,-2 1 2 0,0-2-1 15,1 6-1-15,2-3 0 0,-3-1-4 0,2 0 6 16,-1-2 0-16,-1 3-1 0,3-1-2 0,-3 1 1 15,2 2-3-15,-1-2 6 0,1-3-2 0,1 0 1 16,-3 3 2-16,0-1 1 0,1 2-4 0,1-1 8 16,1-1-2-16,-6 2 0 0,6 2 1 0,-2-3-1 15,-1 3 1-15,0-1-1 0,0-1 2 0,0 3-2 16,0-1-2-16,0-3 1 0,0 3 2 0,2-2 1 16,-1 1-6-16,-1-1 3 0,3 0-4 0,-3 0 2 0,0 1 1 15,0 0 1-15,0-1 2 0,0 0-2 16,2 2-1-16,-2-4 2 0,1 5-5 0,-1-4 4 15,3 3-4-15,-1-3 3 0,1 3-2 0,-3-2 0 0,3 1 0 16,0 0 0-16,-3-1-4 0,3 1 2 16,-2-5 1-16,1 6 2 0,-1-3-2 0,2 3 0 15,-1-3-5-15,-1 2 3 0,-1-4 4 0,3 5-1 0,-1-4 0 16,-1 2 2-16,-1 0-3 0,0-3 3 0,0 3-2 16,0-1 4-16,-1 0-4 0,1 0 1 0,1 0 3 15,-2-3-1-15,5 3 2 0,-4-1 0 0,0 2-1 16,0-2 1-16,1 0-2 0,-1-13 2 0,-1 23-1 15,1-10 3-15,-3-2-7 0,3 4 2 0,3-5 0 16,-3 2 1-16,0-1-3 0,0-11 2 0,0 24 2 16,3-13 1-16,-3-1-5 0,0 5 0 0,0-4 0 15,0 2 2-15,0-13-1 0,-2 20 5 0,2-9-2 16,0-11-1-16,2 20 0 0,-2-11 2 0,0 0-2 16,0-9 0-16,0 22 0 0,0-12 4 0,0 0-8 15,0-10 4-15,0 20-1 0,-2-4 3 0,2-16-3 16,-1 15 4-16,1-2-2 0,-3-3-1 0,3-10-1 0,0 25-1 15,-1-16 2-15,1 2 0 0,0-11 0 0,0 22-4 16,0-13 4-16,1 2-1 0,-1-11-1 0,-1 21 5 16,2-11-6-16,2 1 3 0,-3 0-1 0,0 3 1 15,0-14 3-15,-3 19-2 0,3-19-2 0,0 22 3 16,0-13-6-16,0-9 3 0,0 20 2 0,-1-10-1 16,1-10-2-16,0 16 2 0,-2-7-3 0,2-9 5 15,-3 20-3-15,3-20 2 0,-1 17-1 0,1-8 1 16,0-9 0-16,-2 20 2 0,2-20-5 0,-3 17 2 15,2-7 2-15,-1 0-3 0,2-10 2 0,-1 19 4 16,1-9-7-16,0-10 1 0,-3 18 2 0,3-8-1 16,-2 0 0-16,2-10 5 0,-4 18-2 0,2-8 0 15,2-10-4-15,-1 20 5 0,1-12-7 0,-2 3 4 0,2-11 0 16,-3 19-5-16,2-8 6 0,1-11 2 0,-2 18-5 16,2-7-3-16,2-1 5 0,-2-10-3 15,-2 20 0-15,2-20 2 0,-3 18-3 0,3-7 3 0,0-11 1 16,-3 18-6-16,3-18 0 0,0 14 4 0,-1-4-5 15,1-10-1-15,-3 17 1 0,3-17 1 0,3 15-1 16,-3-15 3-16,0 17-5 0,-3-7 4 0,3-10-4 16,-3 16-6-16,3-16 10 0,0 15 2 0,0-15-5 15,1 15 0-15,-1-5 2 0,0-10 1 0,0 16-1 16,0-16-2-16,0 15 1 0,0-15 2 0,-1 16-4 16,1-7 4-16,0-9-1 0,1 15-2 0,-1-15-1 15,-1 18 2-15,1-18 4 0,0 16-5 0,0-16-2 16,0 15 3-16,0-15 1 0,1 13 1 0,-1-3 1 0,0-10-1 15,0 14 1-15,0-14-3 0,-1 17 1 16,1-17 0-16,0 12 4 0,0-12-6 0,-3 15 1 16,1-7 1-16,2-8 1 0,0 18-1 0,0-18-1 0,0 13-1 15,0-13 2-15,0 12-1 0,0-12-1 0,0 17 1 16,0-17-3-16,-1 12 1 0,1-12 6 0,-2 12-4 16,2-12 4-16,-3 14-2 0,3-14 1 0,-1 14-5 15,1-14 1-15,0 15 6 0,0-15-7 0,0 13-1 16,0-13 6-16,0 14-2 0,0-14 2 0,0 14-4 15,0-14 5-15,-2 9-9 0,2-9 9 0,-3 14 2 16,3-14-4-16,-1 15 2 0,1-15-1 0,0 11-7 16,0-11 7-16,-2 14-3 0,2-14-2 0,0 14 4 0,0-14 1 15,-3 14-3-15,3-14-1 0,-1 16-1 16,1-16 2-16,-2 15 3 0,2-15-4 0,0 11-1 16,0-11 2-16,-1 13-2 0,1-13 3 0,-3 12 1 0,3-12 0 15,-2 11-2-15,2-11 2 0,0 0-4 0,-1 17 2 16,1-17 3-16,1 13 0 0,-1-13-1 15,0 0 4-15,0 14 0 0,0-14-7 0,2 14 10 0,-2-14-4 16,3 10 2-16,-3-10-10 0,0 13 9 0,0-13 1 16,1 9 1-16,-1-9 1 0,0 0-2 0,-1 17 2 15,1-17-2-15,0 0-1 0,1 13-1 0,-1-13 2 16,2 8 2-16,-2-8-9 0,0 11 7 0,0-11-4 16,0 0 5-16,0 0 4 0,-2 17-15 0,2-17 7 15,0 13-1-15,0-13-2 0,0 0-1 0,3 11 5 16,-3-11 1-16,0 0-1 0,0 14-2 0,0-14 1 15,0 0-2-15,-1 14 1 0,1-14 5 0,0 0-8 16,0 17 6-16,0-17-4 0,0 0 1 0,0 14 3 0,0-14 5 16,1 8-17-16,-1-8 13 0,5 11-2 15,-5-11-1-15,-2 12 4 0,2-12-4 0,0 0 3 16,0 18 0-16,0-18 4 0,0 8-4 0,0-8 2 0,-4 11 1 16,4-11-3-16,0 0-9 0,-2 19 12 0,2-19-3 15,0 11-1-15,0-11 2 0,-1 14-4 0,1-14-3 16,0 13 1-16,0-13 2 0,0 11 5 0,0-11-2 15,0 15 2-15,0-15-5 0,0 14-3 0,0-14 8 16,0 0 1-16,0 13-1 0,0-13 0 0,-3 17-5 16,3-17 6-16,3 11-4 0,-3-11-4 0,0 13 4 15,0-13 0-15,-3 14 2 0,3-14-3 0,-2 11 1 16,2-11 1-16,0 15-3 0,0-15-4 0,0 11 12 16,0-11-15-16,2 10 8 0,-2-10-1 0,3 14 4 15,-3-14-4-15,1 10 3 0,-1-10-3 0,0 11 0 16,0-11 10-16,3 11-12 0,-3-11 2 0,3 10-4 15,-3-10 0-15,3 10 6 0,-3-10-2 0,0 0-6 0,3 14 5 16,-3-14-5-16,6 8 7 0,-6-8-5 0,2 11 7 16,-2-11-6-16,0 0 5 0,1 13-8 0,-1-13 7 15,2 10-7-15,-2-10 4 0,3 10 6 0,-3-10-2 16,0 14-11-16,0-14 5 0,3 8-1 0,-3-8 1 16,0 13 3-16,0-13-13 0,4 7 11 0,-4-7 3 15,0 0-4-15,3 15 1 0,-3-15 9 0,0 0-8 16,3 15-1-16,-3-15-3 0,2 7 4 0,-2-7 3 15,0 0-5-15,4 11-5 0,-4-11 5 0,0 0 2 0,3 11-2 16,-3-11-1-16,0 0 2 0,0 0 0 16,2 11 0-16,-2-11 0 0,0 0-1 0,3 13-1 15,-3-13 1-15,1 8-6 0,-1-8 1 0,0 0 5 0,0 0 1 16,-1 17-11-16,1-17 13 0,0 0 10 16,0 13-19-16,0-13 4 0,3 5 2 0,-3-5-6 15,0 0 2-15,0 17 2 0,0-17 4 0,3 9 0 0,-3-9-4 16,0 0 3-16,0 15 15 0,0-15-17 0,1 7 1 15,-1-7-1-15,0 0 7 0,-1 18-5 0,1-18-11 16,1 10 16-16,-1-10-9 0,2 14 0 0,-2-14 0 16,0 11-2-16,0-11 10 0,1 11-8 0,-1-11 3 15,0 17 1-15,0-17-3 0,3 8 5 0,-3-8 0 16,0 13 1-16,0-13-7 0,0 13 7 0,0-13-2 16,2 15-3-16,-2-15 0 0,0 10 3 0,0-10-2 15,0 15 1-15,0-15-5 0,0 11 4 0,0-11 8 16,0 12 1-16,0-12-9 0,1 11 8 0,-1-11-11 0,0 10 13 15,0-10 6-15,3 14 0 0,-3-14 12 16,0 0-12-16,0 15 0 0,0-15 0 0,0 11-10 16,0-11 9-16,0 0-2 0,-3 13 4 0,3-13 1 0,-1 11 2 15,1-11-5-15,0 0 4 0,-2 13-6 16,2-13-2-16,0 0 6 0,-3 11 0 0,3-11 0 0,0 0 3 16,3 13-6-16,-3-13 7 0,0 0 2 0,0 0-6 15,0 12 0-15,0-12 1 0,0 0 1 0,0 0-4 16,0 0 0-16,0 12-3 0,0-12 2 0,0 0-3 15,0 0-3-15,0 0 2 0,0 0 1 0,0 0 0 16,0 0-5-16,0 0 0 0,0 0 10 0,0 0-29 16,0 0-30-16,0 0-32 0,0 0-30 0,0 0-23 15,0 0-28-15,0 0-34 0,0 0-37 0,0 0-36 16,0 0-40-16,-4-41-291 0,4 28-642 0,-2-2 284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1:55.33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09ECFD-03F1-4879-8F26-5A70A293CB61}" emma:medium="tactile" emma:mode="ink">
          <msink:context xmlns:msink="http://schemas.microsoft.com/ink/2010/main" type="inkDrawing" rotatedBoundingBox="23698,7552 23904,4323 24263,4346 24057,7575" semanticType="verticalRange" shapeName="Other">
            <msink:sourceLink direction="with" ref="{1126C70B-641F-40D1-A768-1E86C3A332B4}"/>
            <msink:sourceLink direction="with" ref="{091609AD-FBFB-47D7-9F5E-D26DADDC14E1}"/>
          </msink:context>
        </emma:interpretation>
      </emma:emma>
    </inkml:annotationXML>
    <inkml:trace contextRef="#ctx0" brushRef="#br0">361 24 90 0,'0'0'193'0,"0"0"-9"0,3-12-14 15,-3 12-13-15,0 0-13 0,0 0-10 0,0 0-13 0,0 0-9 16,0 0-6-16,-9-15-5 0,9 15-11 0,0 0-8 16,-12-1-4-16,12 1-10 0,0 0-1 0,-20 4-4 15,20-4-5-15,-19 5-3 0,9-3-3 0,-1 2-11 16,-2 2 3-16,1-2-3 0,-2 4-12 0,1 1 5 16,-1 2-6-16,1-1-4 0,0 0-1 0,4-1-6 15,-5 3 2-15,2-2-3 0,3 1 2 0,-1 2-5 16,2 2 0-16,1-3-1 0,0 1-1 0,1 1-2 15,4 1-1-15,-1-2 1 0,2 5 2 0,2-5-3 16,4 5 1-16,-2-1 1 0,6 0 0 0,-1 3 1 0,6 0 1 16,2 1 6-16,1-1-4 0,-2 1-2 15,4 0 3-15,0 2-5 0,1-1 2 0,-1-2-2 16,-1 2-1-16,-3 2 0 0,-2-2-3 0,1-2 2 16,-1-2-3-16,-5 0-1 0,2-1-1 0,-5 0 2 15,-1-2 3-15,1 1-5 0,-2 2-1 0,-2-6 2 16,5 1 2-16,-9 1-1 0,3 1 5 0,0-3-4 0,0 2 3 15,0-3 0-15,0-11 2 0,-7 18-2 0,1-4 5 16,3-4-3-16,-6 4 0 0,3 0 2 0,-2-4-1 16,-2 4-4-16,2-4 1 0,1 5 3 0,-5-4-1 15,2 0-4-15,-1 2 0 0,-1 0 1 0,2 1 0 16,-4-3-3-16,2 2 2 0,-1-1-2 0,3 1 1 16,-4 0 0-16,1-1-3 0,2 2 0 0,-1-4 4 15,2 0-4-15,-2 1 4 0,1 2-5 0,3-6 3 16,-1 1-3-16,1-1 3 0,1-2-3 0,7-5 0 15,-9 7-1-15,9-7 5 0,-6 6-4 0,6-6 1 0,0 0-2 16,-11 7 4-16,11-7-5 0,0 0 2 16,0 0-6-16,0 0 2 0,0 0-2 0,0 0-3 15,0 0-2-15,0 0 4 0,0 0-2 0,0 0 0 16,41-11 1-16,-31 11 3 0,-10 0-3 0,22-1 2 16,-5 2 0-16,-4-1-3 0,2 2 4 0,0 3-1 0,3-5 1 15,-5 4 0-15,1-1 2 0,-5 4 1 0,3-4-2 16,-2 2 2-16,-1 1-4 0,2 0 5 0,-3 2-3 15,0-1-1-15,-1 0 6 0,4 3-5 0,-4 1 1 16,1 2 0-16,-1-2-1 0,1 0 3 0,-5 4 0 16,0 1 1-16,1-2 2 0,-1 3-5 15,0 0 5-15,0 5-2 0,-3 2 1 0,0 1-1 0,0 1 1 16,0 0 3-16,0 1-1 0,-6 2 1 0,9 4-1 16,-7 5 2-16,1-1-2 0,-2-5 1 0,1 6-1 15,1-10 1-15,-2 0 2 0,4 7-2 0,-5 3-1 16,1-3 0-16,1-10 0 0,-2 9 3 0,0-7-2 0,-5 2 2 15,4-1-5-15,-2-1 3 0,-1 9-1 16,-5 1 0-16,0-1 1 0,-2-3 0 0,8-6 0 16,-10 12 0-16,0-2-5 0,2-2 4 0,-1 4 1 0,-1-4-1 15,1 2 0-15,0 1 1 0,0-3-1 0,3 4 3 16,2-1-4-16,1-2-1 0,0 5-2 0,3-6 4 16,-1 0-4-16,4 0 7 0,3 2-5 0,0-11-1 15,0 2-1-15,3 6 3 0,-5-9 1 0,5 3-1 16,3-4-1-16,0-2 2 0,2 0-2 0,-2-4 1 15,4 4-4-15,-2-5 3 0,-1 1-1 0,-1 0 2 16,2-4-3-16,0 3 2 0,1-3-3 0,-4 1 3 16,4-2 2-16,-5-3 0 0,4-2-2 0,-1 0 4 15,-4-8-9-15,3 16 5 0,-1-9 2 0,-2-7-1 0,0 0 1 16,4 13 0-16,-4-13-4 0,0 0 7 16,2 11-2-16,-2-11-5 0,0 0-14 0,0 0-40 15,0 0-37-15,0 0-48 0,0 0-51 0,0 0-278 0,0 0-505 16,0 0 223-16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42:13.6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609AD-FBFB-47D7-9F5E-D26DADDC14E1}" emma:medium="tactile" emma:mode="ink">
          <msink:context xmlns:msink="http://schemas.microsoft.com/ink/2010/main" type="writingRegion" rotatedBoundingBox="25229,6461 25333,8142 24361,8203 24256,6521">
            <msink:destinationLink direction="with" ref="{6809ECFD-03F1-4879-8F26-5A70A293CB61}"/>
          </msink:context>
        </emma:interpretation>
      </emma:emma>
    </inkml:annotationXML>
    <inkml:traceGroup>
      <inkml:annotationXML>
        <emma:emma xmlns:emma="http://www.w3.org/2003/04/emma" version="1.0">
          <emma:interpretation id="{9DF9B955-9BB8-42FD-A207-C29E68E9BDF7}" emma:medium="tactile" emma:mode="ink">
            <msink:context xmlns:msink="http://schemas.microsoft.com/ink/2010/main" type="paragraph" rotatedBoundingBox="25229,6461 25333,8142 24361,8203 24256,6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05F62-EFF9-48E2-A828-72313E598887}" emma:medium="tactile" emma:mode="ink">
              <msink:context xmlns:msink="http://schemas.microsoft.com/ink/2010/main" type="line" rotatedBoundingBox="25229,6461 25333,8142 24361,8203 24256,6521"/>
            </emma:interpretation>
          </emma:emma>
        </inkml:annotationXML>
        <inkml:traceGroup>
          <inkml:annotationXML>
            <emma:emma xmlns:emma="http://www.w3.org/2003/04/emma" version="1.0">
              <emma:interpretation id="{452A550B-B3BF-4B4B-98C0-F176862B5F2F}" emma:medium="tactile" emma:mode="ink">
                <msink:context xmlns:msink="http://schemas.microsoft.com/ink/2010/main" type="inkWord" rotatedBoundingBox="25229,6461 25333,8142 24361,8203 24256,6521"/>
              </emma:interpretation>
            </emma:emma>
          </inkml:annotationXML>
          <inkml:trace contextRef="#ctx0" brushRef="#br0">1218 2243 12 0,'8'-3'114'0,"-8"3"-7"0,0 0-11 0,10-6-8 16,-10 6-4-16,9-5-5 0,-9 5 2 0,0 0-9 0,12-2-4 16,-12 2-4-16,9-4 4 0,-9 4 4 15,0 0-2-15,0 0-2 0,12-4-4 0,-12 4-1 16,0 0 2-16,10-3-7 0,-10 3 1 0,0 0-2 16,0 0-2-16,12-4 1 0,-12 4 0 0,0 0-6 15,0 0 1-15,0 0-1 0,0 0 1 0,0 0-4 16,0 0-1-16,0 0-3 0,0 0-2 0,0 0 0 0,9-3 2 15,-9 3 3-15,0 0-6 0,0 0 7 0,0 0-2 16,0 0 0-16,0 0-6 0,0 0 0 0,0 0-4 16,0 0-4-16,0 0 2 0,0 0-2 0,-37-6-3 15,37 6 0-15,-21 2-2 0,21-2-1 0,-19 0 0 16,7 0-4-16,-2-2 0 0,-2 4-3 0,1-4-1 16,-1 2 0-16,-1-2-2 0,-1 0-2 0,-1 1-1 15,4 2 2-15,-1-1-1 0,-1-1 1 0,4 0-5 16,13 1 7-16,-26 0-5 0,13 0-2 0,1-2 3 0,12 2 2 15,-21 0-3-15,12-2 2 0,9 2-2 0,-22-1 1 16,22 1-2-16,-21-2 6 0,12 2-5 0,9 0 0 16,-19 0-2-16,19 0 5 0,-20-2-6 0,20 2-1 15,-19 0 2-15,19 0-2 0,-18-2 1 0,9 4-1 16,9-2-2-16,-21-2 2 0,21 2-1 0,-19-1-1 16,8 2-2-16,11-1 1 0,-19-4 2 0,7 7-1 15,12-3-2-15,-24-4 3 0,24 4-4 0,-22 0 3 16,10-2-1-16,12 2-2 0,-24 0 1 0,13 0-2 15,0-1 1-15,11 1 0 0,-18 0 0 0,18 0 1 16,-20-3 0-16,20 3-2 0,-10 0 1 0,10 0 1 16,0 0-2-16,-17 0 3 0,17 0-2 0,0 0 0 0,0 0 0 15,-13-1 2-15,13 1 1 0,0 0-3 0,0 0 3 16,0 0-3-16,0 0-1 0,0 0 4 0,0 0-2 16,0 0-3-16,-13 1 2 0,13-1 1 0,0 0-2 15,0 0 1-15,0 0-1 0,0 0-1 0,0 0 1 16,0 0 0-16,0 0-1 0,44 0 0 0,-44 0 3 15,15 3-1-15,-15-3-1 0,20 0-1 0,-7 0 1 16,-1 1 1-16,-12-1-2 0,25-5-1 0,-16 6-1 16,-9-1 4-16,18 3-2 0,-7-2-2 0,-11-1 2 15,19 3 1-15,-10 0-2 0,-2 0 1 0,-7-3-3 16,15 2 3-16,-15-2 3 0,12 2-2 0,-12-2-5 16,14 5 1-16,-14-5 0 0,9 1 0 0,-9-1 1 15,10 5 0-15,-4 1 1 0,-6-6 1 0,0 0-1 16,10 7 0-16,-10-7-2 0,0 8 1 0,0-8 7 0,6 10-7 15,-4-3-2-15,-2-7 10 0,3 14-7 0,-2-6 1 16,-1-8-1-16,2 15-3 0,-2-4 2 0,0-11 2 16,-2 14 2-16,2-14-2 0,0 18-3 0,0-7 2 15,0-11-1-15,-4 16 3 0,4-6-1 0,0-10 1 16,-5 24-2-16,2-16 1 0,2 0-1 0,-1 3 1 16,-3 0 5-16,0 2-7 0,-1-4 3 0,5 1-4 15,-5 0 2-15,4-1 4 0,-2 1-3 0,-5 1 0 16,4-2 0-16,-1-1 2 0,-1 3-3 0,-1 3 7 0,-1-3-5 15,2 0 0-15,-2 2-2 0,2-5 1 16,-1 4-1-16,-1-1 0 0,0-3 1 0,5 4 2 16,-5 0 0-16,1 0-1 0,2-3-1 0,-3 4-1 0,3-6 3 15,-1 7 4-15,1-4-8 0,0 1 4 0,0-4-3 16,0 2-2-16,3 0 5 0,-4 0 2 16,4-1-2-16,3-8-3 0,-9 16 3 0,9-8 0 0,-6 2-3 15,0-2 3-15,6-8-4 0,-3 14 3 0,1-5-1 16,2-9 5-16,-7 13-4 0,5-5-2 0,2-8 4 15,-6 16-3-15,6-16-2 0,-1 10 5 0,1-10-4 16,0 15 2-16,0-15 1 0,0 12-1 0,0-12-2 16,1 14 1-16,-1-14 1 0,5 11 1 0,-5-11-5 15,1 11 5-15,-1-11 0 0,2 9 1 0,-2-9-2 0,7 8 2 16,-7-8 0-16,3 9-3 0,-3-9 3 0,6 11 3 16,-6-11-7-16,8 5 2 0,-8-5-3 15,4 13 4-15,-4-13 1 0,8 7-2 0,-1-2 0 16,-7-5-1-16,8 4 3 0,-8-4 1 0,9 8-2 15,-1-5 1-15,-8-3-3 0,15 6 2 0,-7-3 1 16,-1 1-3-16,5 2 0 0,-12-6 3 0,18 5 0 0,-9-2 0 16,2 1-2-16,-3-3-2 0,4 0 1 0,-12-1 2 15,21 4-1-15,-7-2 1 0,1-1-2 0,-5 2 3 16,0-2 1-16,2-1-4 0,-12 0 3 0,30 4 0 16,-15-2-2-16,0-2 2 0,3 0-5 0,-2 1 0 15,4-1 2-15,-1 0-1 0,-1-1 2 0,7 2 2 16,-7-1-2-16,9 0-3 0,-7 0 4 0,-1 0-1 15,8 0-4-15,-8-1 5 0,9 2-3 0,-5-2 2 16,-1 1-4-16,-2-2 4 0,6 2-2 0,-8-2 4 0,3 2-4 16,5 0-2-16,-10 2 4 0,3-2 3 0,1 2-5 15,-4-2 3-15,-2 0-3 0,-4 1 2 0,2-1-3 16,-12 0 2-16,19 0-1 0,-19 0 4 0,14 2-5 16,-14-2-2-16,13 2 6 0,-13-2-5 0,0 0-3 15,12 0 2-15,-12 0 0 0,0 0 1 0,0 0-6 16,0 0-6-16,0 0-9 0,14 0-10 0,-14 0-8 15,0 0-12-15,0 0-16 0,0 0-20 0,0 0-27 16,0 0-29-16,0 0-27 0,0 0-51 0,0 0-162 16,0 0-419-16,0 0 186 0</inkml:trace>
          <inkml:trace contextRef="#ctx0" brushRef="#br0" timeOffset="1122.61">756 3302 123 0,'0'0'220'0,"-3"-11"-10"0,3 11-12 16,0 0-8-16,-2-13-9 0,2 13-7 0,-4-15-3 15,4 15-10-15,-3-9-5 0,3 9-3 0,-5-9-12 16,5 9-4-16,-4-13-7 0,4 13-8 0,0 0-11 16,-4-11-8-16,4 11-8 0,-6-9-4 0,6 9-10 15,0 0-7-15,-5-11-7 0,5 11-2 0,0 0-10 16,0 0-4-16,-4-9-4 0,4 9-4 0,0 0-8 0,0 0-6 16,0 0 2-16,0 0-7 0,0 0 1 15,-3-11-4-15,3 11 0 0,0 0-10 0,0 0-6 16,0 0-14-16,0 0-12 0,0 0-13 0,0 0-25 0,0 0-24 15,0 0-17-15,0 0-11 0,0 0-19 0,0 0-26 16,0 0-24-16,0 0-24 0,0 0-208 16,0 0-444-16,0 0 197 0</inkml:trace>
          <inkml:trace contextRef="#ctx0" brushRef="#br0" timeOffset="733.08">651 3602 34 0,'0'0'274'15,"0"0"-22"-15,0 0-20 0,0 0-21 16,0 0-17-16,-38-2-20 0,38 2-16 0,0 0-15 0,0 0 1 16,-6 7-1-16,6-7-5 0,0 0-4 0,0 0-6 15,-5 12-3-15,5-12-4 0,0 0-1 0,0 17-7 16,0-17-6-16,-1 13 2 0,1-13-4 0,-2 13 3 16,2-13 1-16,0 16-5 0,0-16-8 0,0 17-4 15,0-17-3-15,-3 15-5 0,3-15-6 0,-1 16-6 16,-1-7-1-16,2-9-6 0,-1 14-11 0,1-14-6 15,-5 17 0-15,5-17-6 0,-1 13 2 0,-2-6-6 16,3-7-8-16,0 11 0 0,0-11-1 0,0 0-3 16,-2 17-6-16,2-17-3 0,-1 9 2 0,1-9-3 0,0 0-1 15,-2 12 7-15,2-12-10 0,0 0 0 0,0 0-1 16,-3 14 0-16,3-14-6 0,0 0-9 0,0 0-20 16,0 12-14-16,0-12-16 0,0 0-13 0,0 0-16 15,0 0-12-15,0 0-12 0,0 0-9 0,0 0-13 16,0 0-11-16,0 0-12 0,0 0-27 0,0 0-24 15,0 0-35-15,0 0-44 0,0 0-180 0,0 0-499 16,0 0 222-16</inkml:trace>
          <inkml:trace contextRef="#ctx0" brushRef="#br0" timeOffset="1568.1">932 3599 90 0,'0'0'241'0,"-5"6"-13"15,5-6-10-15,0 0-5 0,0 0-15 0,0 0-7 16,0 0-7-16,0 0-12 0,0 0-17 0,0 0-10 16,0 0-10-16,0 0-11 0,0 0-9 0,0 0 1 15,0 0-11-15,0 0-6 0,38-7-5 0,-38 7-5 16,15-4-8-16,-15 4-3 0,19-2-7 0,-19 2-9 16,15-1 2-16,-3 2-10 0,-12-1-3 0,19-1-4 15,-7 2-5-15,-12-1-5 0,20 6-3 0,-12-10-3 16,4 8-5-16,-12-4 1 0,20 1-3 0,-11 0-1 0,-9-1-5 15,18 0 2-15,-18 0-4 0,16 0-2 16,-6 2-2-16,-10-2 1 0,14 3-4 0,-14-3 1 16,12 2-2-16,-12-2 1 0,10 2-8 0,-10-2-12 0,0 0-8 15,0 0-12-15,12 0-13 0,-12 0-8 16,0 0-17-16,0 0-11 0,0 0-1 0,0 0-15 16,0 0-22-16,0 0-20 0,0 0-28 0,0 0-26 0,0 0-45 15,0 0-173-15,0 0-445 0,-31 10 197 0</inkml:trace>
          <inkml:trace contextRef="#ctx0" brushRef="#br0" timeOffset="1926.82">954 3741 177 0,'0'0'193'0,"9"8"-6"0,-9-8-11 0,0 0-10 0,0 0-3 15,5 6-11-15,-5-6-5 0,0 0-7 0,12 7-4 16,-12-7-4-16,6 4-1 0,-6-4-8 0,10 6-1 16,-10-6-6-16,10 3-4 0,-10-3-5 0,15 5-5 15,-10-1-6-15,-5-4-4 0,18 3-5 0,-8 0-1 16,-1-1-11-16,-9-2-5 0,19 1-9 0,-8 3-5 15,-4-2-4-15,-7-2-3 0,20 2-5 0,-8 0-2 16,-12-2-8-16,16 1 0 0,-7 1-6 0,-9-2-2 16,18 1-4-16,-9 0 2 0,-9-1-6 0,15 3-3 0,-15-3-4 15,13 0-12-15,-13 0-22 0,14 0-21 0,-14 0-28 16,12 3-32-16,-12-3-29 0,0 0-34 16,17-3-36-16,-17 3-274 0,0 0-515 0,15-7 228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C22D55-C5E2-4AA1-B792-B6FDFE63715C}" emma:medium="tactile" emma:mode="ink">
          <msink:context xmlns:msink="http://schemas.microsoft.com/ink/2010/main" type="writingRegion" rotatedBoundingBox="15709,3482 20204,3250 20480,8599 15985,8831"/>
        </emma:interpretation>
      </emma:emma>
    </inkml:annotationXML>
    <inkml:traceGroup>
      <inkml:annotationXML>
        <emma:emma xmlns:emma="http://www.w3.org/2003/04/emma" version="1.0">
          <emma:interpretation id="{35711174-8F15-47EC-97B8-DB8381E67564}" emma:medium="tactile" emma:mode="ink">
            <msink:context xmlns:msink="http://schemas.microsoft.com/ink/2010/main" type="paragraph" rotatedBoundingBox="15709,3482 20204,3250 20253,4204 15758,4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550C06-7C7E-49EA-8B25-CAFC33403FFE}" emma:medium="tactile" emma:mode="ink">
              <msink:context xmlns:msink="http://schemas.microsoft.com/ink/2010/main" type="line" rotatedBoundingBox="15709,3482 20204,3250 20253,4204 15758,4436">
                <msink:destinationLink direction="with" ref="{A9BB864B-3EF8-4C2C-9123-229510BFAB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32E95E2-3EE6-465E-82FA-CC29A8951638}" emma:medium="tactile" emma:mode="ink">
                <msink:context xmlns:msink="http://schemas.microsoft.com/ink/2010/main" type="inkWord" rotatedBoundingBox="15709,3482 20204,3250 20253,4204 15758,4436"/>
              </emma:interpretation>
            </emma:emma>
          </inkml:annotationXML>
          <inkml:trace contextRef="#ctx0" brushRef="#br0">15590 3697 93 0,'0'0'239'0,"0"0"-17"15,14 0-24-15,-14 0-13 0,0 0-19 0,12 2-15 0,-12-2-20 16,0 0-7-16,10 2-8 0,-10-2-13 15,12 6-4-15,-12-6-10 0,14 4-4 0,-7-1-6 0,0 1-9 16,-7-4 1-16,17 3-3 0,-10-2-5 0,-7-1-2 16,20 7-2-16,-11-7 3 0,3 3-8 0,-12-3 1 15,20 0-7-15,-8 0-3 0,-12 0-7 0,23 0-2 16,-11-2 0-16,0 1-2 0,-12 1-3 16,25-7-2-16,-15 6-6 0,4-5 1 0,-2 3-6 0,3-1 2 15,-2-3-1-15,-4 3 0 0,0-3-2 0,3 1 0 16,-3 2 0-16,1 0 5 0,-1-2 0 0,-3-1 1 15,0-1-5-15,-6 8 4 0,12-14 0 0,-9 8-2 16,-3 6 0-16,6-12 0 0,-6 12 0 0,2-13-2 16,-2 13-3-16,0 0 0 0,-11-21-1 0,5 14-4 15,0 1 4-15,-7-1-2 0,1 3-5 0,-3 0-1 16,-3 0 2-16,2 0-4 0,-4 4-1 0,1-2-1 16,-2 1 2-16,-3 2 2 0,-1-1-1 0,5 0 0 15,-1 4-2-15,2-1-2 0,0 0-6 0,1 4-17 0,1-4-14 16,1 5-16-16,3-3-20 0,-4 0-19 0,7 6-20 15,-1-4-13-15,4-1-23 0,1 0-29 0,0 1-36 16,6-7-193-16,-2 12-438 0,2-12 193 0</inkml:trace>
          <inkml:trace contextRef="#ctx0" brushRef="#br0" timeOffset="-440.79">15203 3266 134 0,'0'0'162'0,"-18"2"-5"16,1-1-10-16,2 1-7 0,15-2-4 0,-25 4-9 15,9-4-1-15,-1 4-7 0,1-3-9 0,4 0-12 0,-3 3 3 16,-1-3-8-16,1 2-11 0,4 3-4 16,-5-5-10-16,4 2-6 0,3 1-2 0,-1-1-6 15,1 3-8-15,1-1-4 0,8-5-1 0,-18 9-4 16,12-5-5-16,-1 1-7 0,7-5 1 0,-8 10-1 16,8-10-7-16,-6 13 2 0,6-13-3 0,-6 8-1 15,6-8-1-15,2 13-1 0,-2-13 2 0,0 0-5 0,4 18-2 16,-1-12-1-16,-3-6 5 0,12 12-2 0,-4-6 1 15,4 2 2-15,-2-1 1 0,4 3 1 0,0-3-2 16,1 2 3-16,2-4-3 0,-1 2 0 0,2-1 0 16,-2 2 0-16,4-4-1 0,-4 2 0 0,4 0-1 15,-5-1 1-15,-1 2-5 0,1-1 2 0,2 2 0 16,-1-1-1-16,-2-4-1 0,-1 3-2 0,-3-1-3 16,-1-1 0-16,2 2 1 0,1-2 0 0,-8 2 0 15,7-1 2-15,-4 0-5 0,1 0 1 0,-1 2 0 0,2-1 4 16,-4-2-6-16,-5-4 0 0,10 10 3 15,-7-4 1-15,-3-6-1 0,9 15 1 0,-9-15-1 16,3 7 0-16,-3-7-2 0,4 12 1 0,-4-12 1 0,0 12 5 16,0-12 0-16,0 0-1 0,-6 15 2 0,6-15 1 15,-10 8 2-15,5-2 3 0,-5-1-5 0,-3 3 2 16,4-3 3-16,-5 4-2 0,-2-4 4 0,2 1-3 16,-1-2-1-16,1 2 2 0,-4-3-3 0,0 2 1 15,3-2 0-15,-6-3 0 0,2 1-1 0,-2 1-1 16,1 3-1-16,1-5-1 0,-8 2 0 0,8-2 2 15,1 0 0-15,0-2-4 0,0 2 3 0,3 0-1 16,-1 0-6-16,16 0 1 0,-21 0 0 0,12 2 2 0,9-2-5 16,-17 0-5-16,17 0-12 0,0 0-11 15,-19 0-19-15,19 0-17 0,0 0-23 0,-9 4-20 0,9-4-12 16,0 0-16-16,0 0-23 0,0 0-34 0,0 0-177 16,0 0-396-16,0 0 175 0</inkml:trace>
          <inkml:trace contextRef="#ctx0" brushRef="#br0" timeOffset="834.58">16056 3753 93 0,'9'1'227'0,"-9"-1"-13"0,10 3-16 16,-10-3-13-16,0 0-16 0,16-7-13 0,-16 7-8 16,18 0-10-16,-7-4-14 0,-11 4-8 15,24-5-6-15,-8 0-9 0,-2-1-7 0,2 1-4 0,2-2-7 16,-5 0-4-16,2 3-2 0,3-4-11 16,-3-3-5-16,9 0-1 0,-9 0-4 0,0 2-1 0,3 1-3 15,-4-3-6-15,3-1-6 0,1-4-4 0,-5 5 1 16,7-9-6-16,-4-1-3 0,0 3-5 0,1-2 2 15,1-2-9-15,-2-3 2 0,0 1-9 0,-2 0-1 16,2-2 0-16,-4-3-3 0,5 0-1 0,-7 1 1 16,-1 1-4-16,-1 2 0 0,-3-2-1 0,1 1-1 15,-1 0 0-15,-2 0 3 0,-3-5 0 0,1 7-1 16,-2-3-3-16,-1 5-2 0,1-4 3 0,-5 0 0 16,0 5 0-16,-1-4 1 0,-4 4-1 0,-1 7 1 15,3-8-4-15,0 9 2 0,-6-1-1 0,5-2 2 16,-2 2-1-16,0 5 1 0,-1 0-3 0,-1-4 2 0,1 5 0 15,-1 4 1-15,5-1 0 0,-1 2 3 16,10 3-4-16,-22-4-2 0,10 2 1 0,12 2 2 16,-20 2-1-16,20-2-1 0,-16 8-1 0,7 0 3 0,0 3-3 15,-1 0 2-15,1 1 2 0,0 2 6 0,-2 8-2 16,4 2-1-16,-1 0 1 0,4 1 4 0,2 2-6 16,1 2 1-16,-2 5 2 0,3 2 1 0,-2-6 0 15,7-3 1-15,-1 9-1 0,2-6 0 0,3 4-2 16,0-6 2-16,3-2-2 0,3 6 1 0,-2-4-1 15,2-4 1-15,3-2-1 0,0-1 5 0,0 2-2 16,1-5 5-16,4 4-3 0,-5-5-1 0,6-1-2 16,-5-1 4-16,2-4-4 0,-6 3 2 0,3-7-2 0,0 3-1 15,-2-2 1-15,3-2 1 0,1 0-3 16,-2-3 5-16,-2 1-3 0,3 0-1 0,1-3 1 16,-2-1-2-16,-3 0 0 0,0 0-3 0,2 0-1 0,-2-1 2 15,2 1 1-15,-2 0 2 0,0-4-5 0,-5 0 3 16,0 1-3-16,1-1 3 0,-11 4 0 0,19-6 2 15,-10 4-5-15,-9 2 2 0,12-4-1 0,-12 4-1 16,8-4-4-16,-8 4 2 0,0 0-3 0,12 0 2 16,-12 0 1-16,0 0 1 0,0 0 1 0,14 4 0 15,-14-4-5-15,6 10 5 0,-6-10-2 0,8 9-1 16,-7-1 0-16,8-4 2 0,-9-4 1 0,9 12-2 16,-3-5 2-16,2-1 4 0,-1-1-5 0,5-1 6 15,-12-4-5-15,22 4 3 0,-10-3-3 0,5-1 0 16,-1 0 2-16,4-1 2 0,-3-3-2 0,-2-2 4 15,3 0 0-15,-3-1 7 0,0-1-1 0,3 0 2 16,-5-3 10-16,-1 2 1 0,-1-5-4 0,-1 0-3 0,-1 0-1 16,-1 0-1-16,1-2 1 0,-5 1-5 0,1-1-2 15,-4 2-3-15,5-1-7 0,-5 3-1 16,2 1-12-16,-6-2-5 0,3 13-16 0,3-17-17 0,-3 17-26 16,-3-13-23-16,3 13-28 0,3-11-26 0,-3 11-29 15,3-11-22-15,-3 11-219 0,0 0-459 0,0-12 203 16</inkml:trace>
          <inkml:trace contextRef="#ctx0" brushRef="#br0" timeOffset="1136.08">17586 2999 192 0,'0'0'224'0,"3"-10"-14"0,-3 10-15 15,0 0-16-15,7-10-16 0,-7 10-15 0,0 0-15 16,0 0-4-16,0 0-8 0,0 0-1 0,0 0-3 0,0 0-4 16,12 24-15-16,-10-15 1 0,2 0-9 0,-1 9-3 15,2 2-4-15,1 6-1 0,0-4-6 16,-3 2-2-16,3-2-6 0,-1 2 0 0,1 1-9 0,3-1-6 16,-3 3-5-16,-1-1-8 0,2-2-1 0,1 0-4 15,-2-3-3-15,0 4-1 0,-2-1-5 0,-1-6-5 16,2-1-3-16,-5-2-15 0,3 1-17 0,0-1-11 15,-2-2-20-15,-1-2-18 0,2 2-29 0,-1-1-21 16,-1-12-26-16,3 17-37 0,-3-17-55 0,0 11-165 16,0-11-429-16,0 0 189 0</inkml:trace>
          <inkml:trace contextRef="#ctx0" brushRef="#br0" timeOffset="1612.22">17537 3456 250 0,'-14'-7'251'0,"14"7"-22"0,0 0-19 16,0 0-21-16,0 0-24 0,0 0-17 0,0 0-8 0,0 0-19 16,24-13-8-16,-24 13-9 0,27 0-15 0,-11 0-6 15,1 0-6-15,2-4-11 0,1 4-5 16,-3 0-9-16,9 0-2 0,1 0-5 0,-8 0-3 0,9-1-7 15,-2 1 0-15,-8 1-3 0,-2 3-2 0,2-4-6 16,-3 0-2-16,-2 0 0 0,-13 0-1 0,20 0-5 16,-10 0 7-16,-10 0-6 0,15 3 6 0,-15-3 1 15,13 7 2-15,-5-6 2 0,-8-1 6 0,12 10 0 16,-8-5 2-16,-4-5-2 0,9 9 1 0,-4-2 0 16,-2-1-1-16,-3-6 2 0,7 14-3 0,-2-8-4 15,-5-6-1-15,6 12-4 0,-3-1 2 0,1-4-7 16,0-1 1-16,-4-6-1 0,5 11-2 0,-1-4-4 15,-4-7 5-15,9 10-3 0,-9-10-13 0,9 9-16 0,-6-4-17 16,-3-5-20-16,0 0-15 0,5 10-23 0,-5-10-18 16,0 0-31-16,0 0-30 0,0 0-34 15,0 0-221-15,0 0-459 0,19-16 203 0</inkml:trace>
          <inkml:trace contextRef="#ctx0" brushRef="#br0" timeOffset="1741.45">18015 3182 232 0,'0'0'289'0,"-4"-13"-19"0,4 13-23 0,-5-9-21 16,5 9-19-16,-6-10-20 0,6 10-21 0,0 0-16 0,-6-11-24 16,6 11-17-16,0 0-18 0,0 0-18 0,0 0-19 15,0 0-27-15,0 0-20 0,0 0-20 16,-19 17-24-16,19-17-23 0,-3 17-23 0,2-10-32 0,1-7-19 15,0 17-63-15,-3-9-107 0,3-8-329 0,7 18 146 16</inkml:trace>
          <inkml:trace contextRef="#ctx0" brushRef="#br0" timeOffset="2103.21">18224 3467 83 0,'0'0'197'0,"9"11"-14"0,-3-5-11 15,-6-6-11-15,11 11-9 0,-4-8-8 0,-1 3-9 16,-6-6-8-16,13 10-5 0,-4-8-10 0,-1 2-7 16,-8-4-10-16,18 6-4 0,-9-5-5 0,-9-1-10 15,19 3-9-15,-12-3-2 0,-7 0-3 0,18 0-7 16,-18 0-3-16,18-3-4 0,-18 3-2 0,15-5-2 0,-6-1-4 16,0 3-8-16,-9 3-1 0,16-15-2 15,-10 9 0-15,0-2-7 0,-3-2-5 0,2 3 1 16,-1-4 1-16,1-4-4 0,-1 0 1 0,-2 4-1 0,1-3 1 15,-3 14-4-15,-5-22 1 0,4 9 0 16,-4 2 2-16,-1-1 0 0,-1 0-3 0,-2 2 1 16,-3-1 5-16,0 4 2 0,-1-4 1 0,-4 3 1 0,1-1-2 15,-1 5 0-15,4-1-3 0,-5 3-6 0,0 0 3 16,3 2-4-16,0 0 0 0,2 0 1 0,-3 4 1 16,5-2-4-16,11-2-6 0,-18 7-13 0,12-2-12 15,6-5-17-15,-13 9-19 0,10-1-21 0,-2-1-21 16,5-7-27-16,0 13-34 0,0-13-61 0,6 14-155 0,2-8-408 15,-1 0 182-15</inkml:trace>
          <inkml:trace contextRef="#ctx0" brushRef="#br0" timeOffset="2522.1">18737 3395 81 0,'0'0'204'0,"0"0"-11"0,0 0-6 16,5 12-16-16,-5-12-18 0,6 7-13 0,-6-7-11 15,0 0-8-15,3 12-15 0,-3-12-8 0,4 10-13 16,-4-10-3-16,0 0-7 0,2 13-5 0,-2-13-8 16,0 0-2-16,6 11-15 0,-6-11 7 0,0 0-6 15,4 7 4-15,-4-7 4 0,0 0 4 0,0 0-6 16,0 0-1-16,0 0-6 0,0 0-10 0,0 0-3 15,0 0 3-15,24-20-8 0,-20 14-2 0,4-3-3 16,2 2 1-16,-1-3-5 0,6-2 0 0,-1-1-3 16,-1 0-2-16,3 1-5 0,-1 0-3 0,-1 0-4 0,4 1 3 15,1-2 0-15,-4 0 3 0,0 4-3 0,-2-1-3 16,4 4-2-16,-2-2 7 0,-2 3-5 16,2 0 4-16,1 1 1 0,-1 2 5 0,0 1 1 0,2 1 5 15,-3 3-3-15,1 1 0 0,3-1-3 0,-3 2 7 16,3 5-4-16,-2-3 2 0,1 2-2 0,-2-1 0 15,-2 2-5-15,2 4 3 0,2-4-5 0,-4 6-18 16,-4-3-18-16,4 6-22 0,-5-3-40 0,-2-1-34 16,1 0-44-16,-7 0-247 0,5-3-450 0,-5-3 200 15</inkml:trace>
        </inkml:traceGroup>
      </inkml:traceGroup>
    </inkml:traceGroup>
    <inkml:traceGroup>
      <inkml:annotationXML>
        <emma:emma xmlns:emma="http://www.w3.org/2003/04/emma" version="1.0">
          <emma:interpretation id="{3B41132B-9AF3-4FDE-93D1-772BFFBC5AAE}" emma:medium="tactile" emma:mode="ink">
            <msink:context xmlns:msink="http://schemas.microsoft.com/ink/2010/main" type="paragraph" rotatedBoundingBox="19610,5535 19850,8626 19456,8657 19216,55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219A54-DF7C-44DF-9A54-BEAB63417372}" emma:medium="tactile" emma:mode="ink">
              <msink:context xmlns:msink="http://schemas.microsoft.com/ink/2010/main" type="line" rotatedBoundingBox="19610,5535 19850,8626 19456,8657 19216,5566"/>
            </emma:interpretation>
          </emma:emma>
        </inkml:annotationXML>
        <inkml:traceGroup>
          <inkml:annotationXML>
            <emma:emma xmlns:emma="http://www.w3.org/2003/04/emma" version="1.0">
              <emma:interpretation id="{D37B7C70-11FD-4060-9AEA-D29B4A4E0DD5}" emma:medium="tactile" emma:mode="ink">
                <msink:context xmlns:msink="http://schemas.microsoft.com/ink/2010/main" type="inkWord" rotatedBoundingBox="19610,5535 19850,8626 19456,8657 19216,5566"/>
              </emma:interpretation>
            </emma:emma>
          </inkml:annotationXML>
          <inkml:trace contextRef="#ctx0" brushRef="#br0" timeOffset="8342.26">18710 4955 58 0,'2'-9'184'0,"-2"9"-11"0,0 0-12 16,0 0-13-16,0 0-13 0,-9-17-12 0,9 17-2 15,0 0-6-15,-18-5-3 0,18 5-4 0,-16 0-3 0,16 0-6 16,-21 0-1-16,4 2-7 0,4-2-4 15,-1 3-10-15,0 4-7 0,-1 1-4 0,-2-1-7 0,7 3-5 16,-4-3-4-16,2 6-6 0,1-2-5 0,2 1-3 16,0 3-3-16,0-4 0 0,1 4-9 0,2-1 5 15,-1 3-3-15,1-4 0 0,4 5-4 0,-1-4-2 16,3 4-3-16,3-3-2 0,-3 2-3 0,2 3 2 16,-1-6-1-16,1 3-2 0,2 0-2 0,1 1 0 15,-4-1-1-15,5 6-5 0,-3-7 4 0,2 1-2 16,1 1-1-16,0-1 2 0,1 1-4 0,-4 0 1 15,9 4 0-15,-2-6 3 0,1 5-3 0,-1-1 0 16,-1 2 1-16,2-8-3 0,-2 3 2 0,-2-3-2 0,2 3-1 16,-2-1 0-16,-1 3 1 0,2-3 1 15,-5 0-5-15,1-2 3 0,2 0 0 0,-6 3 2 0,0 1 3 16,0-4-7-16,-3-1 2 0,2 2 1 0,-5-4-1 16,-2 4 2-16,-1-1-1 0,2-2 0 0,-3 0 1 15,1 0-1-15,-5 0 2 0,2 0 0 0,2 2-2 16,-1-2 0-16,1-1-6 0,-3 0 7 0,-1 0-3 15,5 4 1-15,-3-5 3 0,-1 0 1 0,5 1-3 16,-2-3-1-16,1 0 1 0,2 1 0 0,1-2-1 16,6-7 1-16,-11 12-2 0,8-7 2 0,3-5-2 15,-6 9 4-15,6-9-2 0,0 0 1 0,0 0 1 16,0 0 0-16,9 17-5 0,-9-17 2 0,12 6-3 16,-5-3-4-16,10-1-1 0,-17-2 2 0,18 5-5 15,-6-3 4-15,4 3-1 0,-2-3 2 0,0 0-1 16,1 2-2-16,2 1 4 0,-4 0-3 0,2-2-7 0,5 2 10 15,-4 0 0-15,0-1 4 0,-1 3-2 0,-1 1 0 16,-2-3 0-16,-5 3 3 0,1-1-4 0,-1-2 2 16,3 3-1-16,-4 3 2 0,3 0 0 0,-4-2-1 15,-2 3 3-15,3 0 0 0,0 4-1 0,0-3 1 16,0 1-5-16,-3 3 4 0,1 1-1 0,-2-1 3 16,-1 5-4-16,2-4-2 0,0 3 4 0,0 2 5 15,-3-1-2-15,3 3 3 0,-2 1 5 0,8-1 0 16,-7 1-6-16,-1 3 3 0,-1-7 2 0,0 7 2 0,3-2 1 15,-1 0 4-15,-2 0 2 0,0 9 2 0,0 1-5 16,-5-10 3-16,2 10 2 0,0-9 4 16,0 8-2-16,-1 1 6 0,-3-1 3 0,-1 4-3 0,1-3 5 15,-1 7 0-15,2-8-1 0,0 1 9 0,-1 1-6 16,1-1 4-16,3 0-2 0,-2-1 2 16,-5 1 0-16,2-1-3 0,3-8-5 0,-3 7 4 0,7 1 5 15,-2-9-9-15,6 10 0 0,-2-12 1 0,1 4-5 16,-2-2-4-16,3 3 3 0,-2-4-5 0,2 2-3 15,-3-3-3-15,3-1 4 0,-2 0-4 0,5 1 0 16,-6 0 2-16,0-2-5 0,3 0 0 0,0-6 0 16,-1-1-5-16,2 1 3 0,-1-1-2 0,2 1-3 0,1 0-6 15,-3-2 11-15,0-3-3 0,0 2 0 0,-2-6-7 16,4 0 3-16,-5-8-10 0,6 15-12 16,-6-15-13-16,1 9-17 0,4-2-21 0,-5-7-14 0,0 0-34 15,3 10-41-15,-3-10-51 0,0 0-75 0,0 0-198 16,0 0-522-16,0 0 231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23.8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4B4675-F89E-485D-B8A1-F72996613C5E}" emma:medium="tactile" emma:mode="ink">
          <msink:context xmlns:msink="http://schemas.microsoft.com/ink/2010/main" type="inkDrawing" rotatedBoundingBox="14926,4166 14935,16336 14749,16337 14740,4167" semanticType="verticalRange" shapeName="Other">
            <msink:sourceLink direction="with" ref="{ABED94EC-8F9D-45EC-A9EA-2C7A4E473714}"/>
            <msink:sourceLink direction="with" ref="{B962DD7F-00F7-4715-A226-3182DEFF3C60}"/>
            <msink:sourceLink direction="with" ref="{6AFB0E90-F2BB-456F-824B-B7B3B8DE4EDA}"/>
            <msink:sourceLink direction="with" ref="{05754596-587E-419B-9C97-EF2250C13560}"/>
            <msink:sourceLink direction="with" ref="{BCE4A990-CA49-43C9-9DA8-A667A6C211C6}"/>
            <msink:sourceLink direction="with" ref="{5008AE86-19E7-47AD-AB4E-AEE332A4F491}"/>
            <msink:sourceLink direction="with" ref="{077EAFBE-75B3-48E8-8A97-A82A4A4182A5}"/>
          </msink:context>
        </emma:interpretation>
      </emma:emma>
    </inkml:annotationXML>
    <inkml:trace contextRef="#ctx0" brushRef="#br0">32 21 89 0,'0'0'149'0,"0"0"-7"0,0 0-6 0,0 0-12 16,3-10-8-16,-3 10-2 0,0 0-7 0,0 0-6 15,0 0-4-15,0 0-3 0,0 0-5 0,0 0-4 16,0 0-7-16,0 0-6 0,0 0-5 0,0 0-7 16,0 0-7-16,0 0-1 0,0 0-6 0,3-11-9 15,-3 11-5-15,0 0-3 0,0 0-6 0,0 0 1 16,0 0-3-16,0 0-4 0,0 0-1 0,0 0 0 16,0 0-2-16,0 0-2 0,0 0-4 0,0 0 3 15,0 29-1-15,0-29-2 0,1 10-1 0,-1-10-2 0,5 14 3 16,-5-14-2-16,1 10-2 0,-1-10 2 15,5 17-2-15,-4-12-2 0,-1-5 5 0,2 18-1 0,-1-8 0 16,2 0 0-16,-1-2-4 0,-2-8 4 0,1 18-4 16,2-9 2-16,-3-9 1 0,2 18 1 15,-2-7-1-15,1-3-2 0,4 7-2 0,-5-7-1 0,1 2 3 16,-1-10-1-16,5 17-2 0,-5-7 3 0,-3 3-2 16,6-4 1-16,-3-9-2 0,-3 18 2 0,3-18 1 15,3 22-1-15,-3-13-3 0,1-2 0 0,-1-7 4 16,0 20-3-16,0-10-2 0,1-1 2 0,1 0-3 15,-2-9 3-15,-3 19 0 0,4-10-1 0,-1-9 2 0,0 18-1 16,0-9 0-16,0-9 5 0,0 17-3 0,0-17 1 16,-1 15-2-16,1-15 2 0,0 15-2 15,0-15-2-15,-1 15 2 0,1-15 2 0,-3 19-3 0,3-10 1 16,0-9-3-16,0 14 1 0,0-14 1 0,3 17 2 16,-6-6-4-16,3-11 3 0,0 15-3 0,0-15 6 15,3 16-3-15,-3-7 0 0,0-9-1 0,1 13 1 16,-1-13 0-16,-1 18 2 0,1-18-2 0,0 13-2 15,0-13 1-15,0 12-1 0,0-12 3 0,1 16-1 16,-1-8-1-16,0-8 2 0,0 17-2 0,0-17 0 16,-1 13 0-16,2-4 0 0,-1-9-2 0,-1 20 4 15,1-20-2-15,0 15 0 0,0-15 2 0,0 16-1 0,0-7-1 16,0-9 1-16,0 19-1 0,0-19-1 16,0 15 1-16,0-5-2 0,0-10 4 0,0 15-3 15,0-15-1-15,0 16 3 0,-3-7-2 0,3-9 1 0,4 16 0 16,-4-16 0-16,-1 17 2 0,1-17-2 0,1 15 0 15,-2-5 0-15,1-10 0 0,1 17 2 0,-1-8-3 16,0-9 1-16,0 19-1 0,0-19 2 0,-1 14-5 16,1-14 5-16,0 18-1 0,0-7 0 0,1-1 2 15,-1-10-4-15,1 20 5 0,-2-13-3 0,2 4-2 0,-1-11 3 16,0 21-3-16,0-11 2 0,2 0 3 16,-2-10 0-16,0 22-1 0,3-12 0 0,-2 1-4 15,-1 0 5-15,2 2-5 0,-2-13 4 0,0 21-2 0,4-7-2 16,-4 0 1-16,0-3 3 0,0 2-5 15,0 2 5-15,2-2-2 0,-2-13 1 0,0 24-3 16,1-13 5-16,2 1-5 0,-1 1 5 0,-1 0-1 0,2 0 2 16,-1 1-5-16,-2 1 1 0,0-2-1 0,4 1 4 15,-2-3-8-15,-1 0 5 0,1 5-2 0,2-3-1 16,-4 0 1-16,5 2 4 0,-5-5-2 0,1 4-2 16,1-4 4-16,-1 3-6 0,4 2 3 0,-4-2 2 15,-1-1 0-15,3 1-1 0,-3 2 0 0,2-4 1 16,-2 0 9-16,0-11-8 0,1 20-2 0,-1-5 4 15,2-3 1-15,1-2-2 0,-2 1 3 0,-1-11-6 16,0 20 3-16,0-5-1 0,0-1-1 0,2-5-1 16,-2 2 3-16,3 4-1 0,-3-6 1 0,0 6 3 0,1-3-6 15,-1 1-1-15,3 0 2 0,-4-2 0 16,1-11 0-16,1 18-3 0,2-4 6 0,-3-3-2 0,0 4 3 16,2-4-3-16,-1 4-3 0,-1-4 0 0,0-11-2 15,3 21 6-15,-2-6-6 0,-1-6 4 16,2 3-2-16,-1 0 2 0,-1 1 0 0,3-2 3 0,-3-11-2 15,-3 22-7-15,2-9 3 0,2-1 4 0,2 0 0 16,-1 4 0-16,-2-2-4 0,0-2 2 0,0 3 0 16,0-1-1-16,1-3 2 0,-1 2-4 0,0 1 7 15,-1 3-4-15,1-4 3 0,1 3-6 0,-1-5 7 16,3 4 0-16,-3-4-9 0,2 4 4 0,-2-1 2 16,-2-1-5-16,4 2 3 0,-2 0 3 0,0 1-1 15,0-1 1-15,0 2-2 0,-2-6-1 0,4 4 3 16,-4 0-1-16,4 3 0 0,-2-1-3 0,0-1-4 15,0-1 10-15,1 1-5 0,-2 2 6 0,1-3-5 0,-2-1 0 16,4 3 3-16,-4-2-3 0,-1 3 1 0,2-5-2 16,1 5 0-16,1-5 2 0,-2 2-2 0,1 0 0 15,-2 1-2-15,2-2 2 0,0 0 3 0,0 4-2 16,-3-4 0-16,3 0 3 0,0 3-1 0,0-3-3 16,0 3 0-16,-1 1 1 0,2-1 2 0,-2-3-4 15,1 0 5-15,1 1-3 0,-1 0 0 0,0 3 0 16,0-3-3-16,0 2 1 0,0-2 3 0,-1 0-1 15,-1 1 0-15,2-1-3 0,2-2 6 0,-4 4-1 16,2-4-3-16,0 1-1 0,2 2 0 0,-2-1-2 16,-2 0 6-16,1-4-3 0,1 5 2 0,0-1-1 0,0-1 2 15,0 1 3-15,0-4-5 0,0 2-1 0,-3 1 1 16,6-1 3-16,-6 2-2 0,6 0-1 16,-6 1 2-16,3-2-2 0,-1 0 1 0,2 0 1 0,-1-4-4 15,0 4 4-15,0-2 0 0,3 4-2 0,-6-2-4 16,3 3 3-16,3-2-7 0,-6 0 7 0,6-2 0 15,-3 4 2-15,0-3-4 0,0 4 3 0,-3-7 1 16,2 8 1-16,1-6-3 0,0 2 4 0,0 0-5 16,-2-4 0-16,2 5 3 0,-3-2 0 0,2 1-3 15,1-2 1-15,-2 1 0 0,2-1-2 0,0 2 3 0,-1-1 2 16,-2 0-2-16,3 0 0 0,0 0 0 16,0 0-4-16,-2 0 1 0,1-1 4 0,-2 3-2 15,1-2 1-15,1 3-2 0,-1-4 5 0,2 1-8 16,0 3 3-16,-3-2 6 0,2-1-4 0,1 1 1 0,-2 1 2 15,2 2-4-15,-3-3 0 0,3 3-5 0,0-1 7 16,-1-2 2-16,1 3-6 0,-2-4 1 0,2 4 4 16,0-1-2-16,0-3-1 0,0 3 3 0,-1 0 2 15,1-2-6-15,-3 2 2 0,1-3-2 0,2 2 4 16,-4-1 1-16,4 3 0 0,0 0-3 0,0-4 1 16,0 3-1-16,-2 0-1 0,4-2 4 0,-2 1-2 15,-2-1 0-15,4 2-1 0,-2 0-3 0,3 1 4 16,-2-3-1-16,-1-1-1 0,0 3 1 0,-1 0-2 15,4 4 3-15,0 1 2 0,-3-4-1 0,3-2 0 16,-3 0 1-16,0 2-3 0,0-5-2 0,1 5-5 0,4-5 8 16,-5 3-1-16,1-1-2 0,-1-1 3 15,3 3 0-15,-1-4-1 0,-1 1 0 0,-1-3 0 16,5 6 0-16,-4-3-3 0,1 0 6 0,1 2-1 0,-2-1-1 16,-2-1-1-16,2-3 0 0,1 3 0 0,-1 0 0 15,2 0 0-15,-3 0-3 0,0 0 3 0,0 0 1 16,0-1-1-16,0 1-1 0,0 1 1 0,2-2 0 15,-2-1 4-15,0 1-2 0,0 1-3 0,1 2 0 16,-1-4 0-16,0 2 3 0,0 1-2 0,0 0 1 16,0-2 1-16,3 0-1 0,-3 4-2 0,0-3 3 15,-3-3-3-15,3 6 2 0,3-7-6 0,-3 7 10 16,-3-4-7-16,3 3 5 0,0-2-6 0,0 3 4 16,-1-2-2-16,1-1 1 0,-2 1-1 0,2 0 5 15,0-1-5-15,-4 1 2 0,5-1-1 0,-2 3 1 16,-1-3-1-16,2 3 0 0,-1-2-4 0,1 1 7 0,1-1-3 15,-2-2 0-15,1 1 0 0,0 3-1 0,0-2 2 16,0-1-3-16,-3 2 2 0,3 0 1 16,-2 0 0-16,2-1-3 0,0 2 2 0,0-2 5 0,0-1-5 15,0 2-4-15,0-1 5 0,0 2 1 0,0-2-3 16,-4 1-3-16,2 1 4 0,2-2 3 0,-1-1-2 16,1 4-2-16,0-1 3 0,-2-3 4 0,-2 0-7 15,4 2 6-15,-2-2-4 0,2 2 3 0,0-1-1 16,-3 0 3-16,3-3-3 0,-1 4 5 0,-1-1-2 0,1 0 0 15,-2-6-1-15,3 6 2 0,0 0-3 16,-2-3 3-16,2 5-3 0,0-3-1 0,-1 1 5 16,1 0 1-16,0 0-7 0,-3-1 0 0,3 1 2 0,0-1-1 15,0 1 1-15,0-2-1 0,0 3-2 0,3-1 3 16,-3-1-5-16,0 1 1 0,0-2 1 16,-3 1 1-16,3-1-3 0,0 2 3 0,-2-1-1 0,2 2 3 15,2-5-4-15,-2 4 3 0,-2-2-3 0,4 1 2 16,-4 0-3-16,4 0 5 0,-2 0-3 0,0 0 1 15,-2 0-3-15,4 1 2 0,-4-2-1 0,4-2 1 16,-4 2 3-16,2 0-5 0,0 1 2 0,5 1 0 16,-4-2-1-16,-1 1 2 0,0-1-3 0,0 0 3 15,0 1 2-15,2-1-3 0,-4 2 0 0,2-15 2 0,-1 24 0 16,2-12-2-16,-1 1 2 0,2 0 0 16,-2 4-6-16,0-3 9 0,3 1-6 0,-3-1 5 0,0 3-4 15,0-3 1-15,1 1 1 0,1 1 0 0,-2-1-2 16,1 2 0-16,-1 1 1 0,0-4-1 15,-1 5-2-15,1-1 3 0,-2-5 0 0,1 3-1 0,1-1-2 16,0 1 2-16,-3 1 1 0,3-1-5 0,0-1 3 16,0 0-1-16,0-1-5 0,0 0-1 0,0 2 9 15,3 2 0-15,-6-5 0 0,6 5 1 0,-3-3-6 16,1 1 6-16,2-3 0 0,-3 3-3 0,0 1-1 16,3-3 5-16,-3 1-2 0,3-2-5 0,-3 3 6 15,0-3 1-15,3 4-2 0,-3-3-2 0,0 3 0 16,0-3 3-16,0-1-3 0,2 5-1 0,-1-5 1 15,-1 2 1-15,2-3-2 0,-4 3 2 0,2-2-1 16,2 3 3-16,-2-1-3 0,3-1 0 0,-3-1 4 0,0 4-6 16,1-1 2-16,-1 0-1 0,0 1 0 15,-1-4 3-15,2 2 1 0,-2-1 0 0,2-1-2 16,-1 0 2-16,0 2-2 0,0-3-1 0,0 5 3 0,0-4 1 16,-1 3-2-16,1-3 4 0,0-2-4 0,0 2 1 15,0 1 2-15,0-1 4 0,0 2-3 0,1-1 1 16,1-1 1-16,-2-1 0 0,0 2-3 0,0-2 2 15,0 5-4-15,0-1 2 0,3-1-2 0,-6-1 0 16,3 3-1-16,-2-4 4 0,2 1-1 0,2 0-7 16,-2 1 5-16,0-3 2 0,3 2-3 0,-2-3 1 15,1 0 0-15,-4 3-2 0,2-2 3 0,2 1-1 16,-1 0-2-16,-1-2 2 0,3 3-2 0,-3-1 3 0,2 2 0 16,-1-1 0-16,2 0-4 0,-2 1 3 15,1 0-3-15,-1-3 2 0,2 2 3 0,-3 0-2 16,0 0-1-16,0 0-3 0,2-1 2 0,-2 2 1 0,0-5-1 15,1 6 2-15,2-3-2 0,-3 5 5 0,2-3-3 16,-1 0 1-16,-2-1-1 0,1 3 0 16,0-4-1-16,0 1 1 0,1 2 0 0,-1-1 2 0,0 1-5 15,0 0 3-15,3 0-2 0,-3 0 0 0,0-1 1 16,0 1 1-16,2-1 1 0,-4-1-3 0,2-1 4 16,0 4-4-16,-3-1 0 0,3-1 2 0,-1 0 0 15,1-1 1-15,-2 4-3 0,2-5 1 0,2 2-2 16,-2-2 4-16,-2 3-5 0,2-3 5 0,2 4-1 15,-2 1-1-15,0-5 1 0,0 1-1 0,0-1 3 16,0 2-4-16,0-1 3 0,0 1 0 0,-2-2 1 16,-1 1 3-16,2 1-9 0,-1-1 7 0,2-2 1 0,-3 0 0 15,3 1-2-15,-1 2 5 0,1-2-2 16,-2 1 0-16,1-1-2 0,1-1 1 0,-4 0-1 16,2 3 1-16,-1-5-1 0,6 5-2 0,-6-4 2 0,2-1 0 15,1 4 0-15,1-1-3 0,-1-13 5 0,-3 19-1 16,3-4-2-16,0-15 0 0,-4 20-2 0,4-9 3 15,-2-2-1-15,2-9-1 0,0 22-2 0,0-12 0 16,-1 0-1-16,-2 3 5 0,3-13 0 0,0 21-1 16,3-6 0-16,-6-1-2 0,3 0 2 0,0 1-2 15,-2 0-1-15,1-4 2 0,1 5-1 0,0-3 0 16,-2 1 0-16,2 3 3 0,0-4 0 0,0 2-3 16,0 0 1-16,0-2 0 0,0 5-1 0,0-2-1 0,2-1 1 15,-1 1 2-15,-1-4 0 0,2 5 2 0,-4-3-1 16,2 1 3-16,2 1 1 0,1-2 2 15,-2 1-2-15,-1-2 0 0,2 4-1 0,1-2 3 0,-2-2-1 16,-1 1-2-16,3 1 1 0,-3-2 0 0,0 2-3 16,0 0 5-16,3-2-2 0,-6-2-2 0,3 2 1 15,-1 1-2-15,1 0-1 0,1-5-1 0,-1 6 2 16,3-1 0-16,-3-1 2 0,0 1 3 0,0 2-5 16,-3-3 0-16,3-13 3 0,3 22-1 0,-6-10-3 15,3 0 0-15,3 3 1 0,-3-3-3 0,-3 2 3 16,3-2-2-16,0 1 2 0,0 0 0 0,0 0-3 15,0-13 1-15,0 25 0 0,-1-10 2 0,1-2 1 16,0-2-2-16,-2 1 1 0,4 3 1 0,-4 0-5 0,2-1 2 16,-1 4 0-16,1-1 0 0,1-3 3 0,-1 1 2 15,2-2-2-15,-2 4-2 0,0-3 0 0,0 1-2 16,-2-1 2-16,1 5-2 0,1-4 0 0,0 1-2 16,0 0 1-16,0 2 5 0,-3-1-3 0,3-3 1 15,3 7-1-15,-3-4-1 0,0 0 2 0,0 1-3 16,1 3-3-16,-1-5 5 0,-1 5-2 0,-2-2 3 15,3-1-1-15,3-1-3 0,-3 3 1 0,1-2-5 16,-1-1 6-16,0 1-4 0,-1 0 6 0,-2-1-5 16,3 0 6-16,3 1-3 0,-3-1-4 0,0-1 7 15,0 0-5-15,0 2 1 0,0-1 1 0,0 3 2 16,-5-6-3-16,5 1 4 0,2 3-5 0,-2-2 4 0,3-2-5 16,-3-1 3-16,0 2-5 0,-3 0 7 15,1-2 0-15,4 2-1 0,-2-2-1 0,3 5-1 16,-8-5-1-16,7 1 4 0,-2 0-6 0,-2 0 2 0,1-1 1 15,-2-2 3-15,3 3-3 0,-2 1 3 0,2-1-7 16,0 3 6-16,-1-3-1 0,-1 1 2 0,-1-4 0 16,3 5 2-16,-1-1-5 0,1-3 1 0,-2 2 3 15,-1 1-2-15,2-2-1 0,-1-2 2 0,-2 3-1 16,2 1-5-16,1-4 2 0,-2 5 8 0,3-1-3 16,-3-4 5-16,1 5-2 0,2-3-6 0,-3 0 4 15,3 2-2-15,-1 0-2 0,-1-1 6 0,2 0-7 16,-4-3 2-16,2 4 1 0,-1-6 5 0,2 5-10 15,-1 1 1-15,2-6 5 0,-4 6-1 0,2-6 2 16,1 2-1-16,1 2-5 0,-3 2 10 0,1-5-9 16,1 1-2-16,1 2 4 0,-4-4 0 0,4-9 2 15,-3 21-5-15,3-12 3 0,0-9 2 0,-3 21 5 0,3-11-5 16,-3-3 1-16,3-7 1 0,0 20-4 0,-5-11 3 16,4 2 1-16,-1 0 8 0,-2-2 8 15,2 4-15-15,2-13 2 0,-1 18 2 0,-2-7 3 0,1 2-5 16,1-4 4-16,-2 2-1 0,3-11 1 0,-2 21-1 15,1-11 4-15,-2 2-8 0,1 2 8 0,1-7-3 16,1 7 13-16,-2 0-3 0,2-14 1 0,0 20 9 16,0-8 1-16,2-2-1 0,-1-1 4 0,-1-9-6 15,0 20-1-15,0-11 2 0,2 1 1 0,-2-10-11 16,4 16 1-16,1-6-1 0,-5-10 2 0,3 13-6 16,-3-13-1-16,3 15-13 0,-3-15 8 0,3 6-12 15,-3-6-6-15,0 0-26 0,4 11-21 0,-4-11-28 16,0 0-24-16,0 0-37 0,0 0-54 0,-19 7-44 15,19-7-47-15,0 0-330 0,-26-13-664 0,14 5 294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30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BB864B-3EF8-4C2C-9123-229510BFABE7}" emma:medium="tactile" emma:mode="ink">
          <msink:context xmlns:msink="http://schemas.microsoft.com/ink/2010/main" type="inkDrawing" rotatedBoundingBox="16036,4712 20366,4544 20368,4608 16039,4775" semanticType="underline" shapeName="Other">
            <msink:sourceLink direction="with" ref="{62550C06-7C7E-49EA-8B25-CAFC33403FFE}"/>
          </msink:context>
        </emma:interpretation>
      </emma:emma>
    </inkml:annotationXML>
    <inkml:trace contextRef="#ctx0" brushRef="#br0">0 157 3 0,'0'0'143'0,"0"0"-8"0,0 0-8 0,0 0-9 15,0 0-10-15,0 0-10 0,0 0-10 0,0 0-10 16,0 0 3-16,0 0-11 0,0 0 6 0,0 0-5 15,0 0-4-15,29 7-10 0,-29-7 2 0,15 1-7 16,-15-1 0-16,23 0-3 0,-11 0-4 0,4 3-4 16,0-3-4-16,4 1-6 0,-1-1-5 0,2 2 11 0,4-1-6 15,2 1 3-15,0-2 3 0,0-2-2 0,4 4 1 16,-4 2-4-16,3-4 0 0,1 2-2 0,1-4-2 16,-4 4-3-16,-1-2-5 0,-2 0-8 0,2 0 5 15,-2-2 0-15,2 4 0 0,-2-2-2 0,2 0-3 16,2 0-1-16,-3-2-2 0,0 4-1 0,-7-2 3 15,8-2-4-15,-2 2 0 0,2 0-4 0,-3 0 0 16,3-4 2-16,-8 4-2 0,1-2 3 0,10 1-3 16,-1-1 0-16,-2 2 2 0,0-1-4 0,-5-2 2 15,-4 6 0-15,5-6-1 0,1 2-3 0,-5 1-1 16,-1-3-1-16,9 2 3 0,-8 1 2 0,1-2-4 16,-1 4-1-16,-4-4 1 0,4 2-1 0,-2 0 0 15,0-1 3-15,1 1-2 0,-1-4 1 0,1 3-1 16,-3 2-1-16,3-2-8 0,1 1 10 0,-4-2 0 15,3 1-3-15,-2 1 5 0,2-2-7 0,1 2 9 16,-2 0-4-16,8-4-3 0,-5 4 2 0,-1 0 2 16,0 0 3-16,2-1-1 0,5 1-3 0,-10 0 0 15,6-2-1-15,-2 2 2 0,-2 0-3 0,4-2 0 0,-3 2-3 16,-1 0 3-16,0 0-5 0,0-1 6 0,1 0-5 16,-2 1 3-16,2 0-1 0,-1 0 0 0,-1-4-4 15,-1 4 2-15,3 0 5 0,-2-2-2 0,2 1 1 16,1-1 1-16,-3 1 5 0,0-2-3 0,8 2 2 15,-4 0 3-15,-3-1-2 0,1 1 0 0,1-1 2 16,4 2 0-16,-5-4 0 0,0 2 1 0,7 2-5 16,1-3-1-16,-8 3 2 0,0 0 1 0,2 0 0 15,-1 0 0-15,-1-2-5 0,-3 2 2 0,2 0 1 0,0 0 1 16,-1 0-4-16,-2 0 5 0,2 0-2 16,-2-4 0-16,2 4-2 0,-1 0-5 0,2 0 4 15,-3 0 2-15,1 4-3 0,-1-8 4 0,0 3-1 0,5 1 2 16,-6 0 2-16,4 0-5 0,0-4-1 0,-1 4 4 15,4-1-2-15,2 1-1 0,-3 0 0 0,-1 0 3 16,8-1-2-16,-11 1 2 0,4 1-4 0,5-2 3 16,-7-2-2-16,1 2 3 0,-2 2-4 0,1-1 5 15,1 0-1-15,1 0-4 0,-4 0 2 0,3 0-1 16,-1 0 2-16,-1 0-1 0,1 0 0 0,-1-1 3 16,0-1-3-16,2 2-1 0,-1 0 4 0,-3 0 3 15,4 0 4-15,-1-1 3 0,0 1-3 0,0 0 7 16,0 0-2-16,1 0 2 0,-1 0 0 0,2 0 2 15,-1 1-2-15,6-2 6 0,2 1 0 0,0-2-1 16,-2 4-4-16,1-2 3 0,2 0-7 0,-2-2 3 16,0 2 0-16,0 0-3 0,-5-4 5 0,4 3-4 0,-7-2 2 15,4 2-1-15,-2 1-2 0,-3-2-2 0,3 2-2 16,-1-4 2-16,-1 0 0 0,2 2-2 0,-1 1-1 16,0-6 0-16,-1 5 5 0,2 0-5 0,-1 2-1 15,0-3 5-15,1 0 2 0,-1 2-2 0,1-2 1 16,-1 0 1-16,-3 2 1 0,7-3 0 0,-5 3 2 15,1 1-7-15,-1-1 3 0,0 1 0 0,-2-4 2 16,2 4-5-16,-1-4 6 0,-1 4-3 0,3 0-2 16,-4-1 1-16,0 1-2 0,2-2-4 0,-7 2 4 0,-10 0-1 15,27-4 2-15,-17 4-3 0,-10 0 3 16,20 4-1-16,-20-4-2 0,19-6 1 0,-10 6 4 16,-9 0 0-16,15 2 3 0,-15-2-1 0,18-2 4 0,-18 2-6 15,13 2 2-15,-13-2-4 0,0 0 0 0,15 0-2 16,-15 0 0-16,0 0 0 0,14-2 2 15,-14 2-4-15,0 0 1 0,0 0-3 0,11-3-7 0,-11 3-4 16,0 0-12-16,0 0-17 0,0 0-22 0,0 0-32 16,0 0-28-16,0 0-38 0,0 0-35 0,0 0-62 15,0 0-139-15,-41-8-421 0,29 7 188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1:37.20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3ECE14-5638-4CE3-A4E9-3B49FDD58A53}" emma:medium="tactile" emma:mode="ink">
          <msink:context xmlns:msink="http://schemas.microsoft.com/ink/2010/main" type="writingRegion" rotatedBoundingBox="746,425 29473,344 29519,16464 791,16545"/>
        </emma:interpretation>
      </emma:emma>
    </inkml:annotationXML>
    <inkml:traceGroup>
      <inkml:annotationXML>
        <emma:emma xmlns:emma="http://www.w3.org/2003/04/emma" version="1.0">
          <emma:interpretation id="{AB06081B-EE43-43BF-9E99-4E5DD3B9F0BE}" emma:medium="tactile" emma:mode="ink">
            <msink:context xmlns:msink="http://schemas.microsoft.com/ink/2010/main" type="paragraph" rotatedBoundingBox="746,425 29473,344 29482,3532 754,3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061241-C8DF-4039-8911-3F429664C02D}" emma:medium="tactile" emma:mode="ink">
              <msink:context xmlns:msink="http://schemas.microsoft.com/ink/2010/main" type="line" rotatedBoundingBox="746,425 29473,344 29478,1855 750,1935"/>
            </emma:interpretation>
          </emma:emma>
        </inkml:annotationXML>
        <inkml:traceGroup>
          <inkml:annotationXML>
            <emma:emma xmlns:emma="http://www.w3.org/2003/04/emma" version="1.0">
              <emma:interpretation id="{E5158986-F53C-483E-ACD8-9D5EC4ABAA67}" emma:medium="tactile" emma:mode="ink">
                <msink:context xmlns:msink="http://schemas.microsoft.com/ink/2010/main" type="inkWord" rotatedBoundingBox="746,620 3242,613 3246,1836 750,1843"/>
              </emma:interpretation>
            </emma:emma>
          </inkml:annotationXML>
          <inkml:trace contextRef="#ctx0" brushRef="#br0">534 121 170 0,'0'0'216'0,"0"0"-11"0,0 0-14 16,0 0-13-16,0 0-15 0,12-18-19 0,-12 18-12 15,0 0-9-15,6-9-12 0,-6 9-10 0,6-8-2 16,-6 8-9-16,8-7-4 0,-8 7-5 0,3-9-6 16,-3 9-6-16,9-8-6 0,-9 8-1 0,7-9-4 15,-7 9-9-15,0 0 2 0,6-11-6 0,-6 11 1 16,2-8-6-16,-2 8-2 0,0 0-3 0,0 0-5 15,-2-14-4-15,2 14-1 0,0 0-4 0,-12-10-3 16,12 10-4-16,-19-4-1 0,7 2-1 0,-3 0-1 16,-5 2 0-16,1 2 1 0,-2-2 4 0,-4 0 0 15,-2 3 2-15,0 3-1 0,-1-4 2 0,4 3-1 0,-3 3 0 16,0-2 1-16,2 2-3 0,1 3 0 16,0-2 0-16,6-1-1 0,3 2-4 0,-1 0 0 15,0 0-3-15,2 1 2 0,5 3-1 0,-3-3 0 16,3 3-4-16,3-2-2 0,0 0 1 0,3 3 1 0,3 0 1 15,-1 0 0-15,-1-2-2 0,8 5 5 0,-3-5-7 16,2 2 2-16,4-1-2 0,1-3 5 16,-2 2-2-16,5-2 2 0,2 5-3 0,1-7-1 0,1-2 1 15,-1 1 6-15,1-1-6 0,1 1 3 0,1-6-3 16,5 5 3-16,0-3-5 0,1-3 2 0,3-1 2 16,-8 0-1-16,5-3 3 0,2 3 1 0,-8-4-5 15,5 4 3-15,-4-5-1 0,-3 3-3 0,1-2 1 16,-3 0 3-16,-3 2-3 0,-1-1 3 0,-11 3 4 15,16-4 3-15,-16 4 1 0,11-5 3 0,-11 5-5 16,8-6-5-16,-8 6-2 0,0 0 0 0,0 0-4 16,0 0 1-16,-26-10 0 0,9 9 1 0,-4 2-3 15,2 2 3-15,-8-2-1 0,-1 9 3 0,-2-4-6 16,-7 4 0-16,5-2 0 0,-6 3 2 0,2 3-1 16,6-4 0-16,6 3 2 0,-6 2 1 0,5 1 1 15,3-1 0-15,-4 2 1 0,7-2-3 0,-1 3 3 16,1 1-6-16,3-1 5 0,1 0-2 0,-2-1-2 0,10-2 3 15,-1 1-1-15,1-1 2 0,4 3-2 0,1-3 1 16,1-4-3-16,1 4 6 0,3 1-3 0,1-5 0 16,5 3 0-16,3-4 1 0,0 0 6 15,3-6-2-15,3 2-2 0,9-1-3 0,1-1-4 0,2-2-9 16,-3 2-15-16,1-4-16 0,-2-4-25 0,-1 4-26 16,2-2-31-16,-3-3-25 0,2-1-34 0,-2 1-29 15,2-3-44-15,-10-1-156 0,2 3-444 0,-3-2 196 16</inkml:trace>
          <inkml:trace contextRef="#ctx0" brushRef="#br0" timeOffset="313.82">673 374 104 0,'0'0'219'0,"0"0"-23"0,6-7-21 16,-6 7-11-16,0 0-4 0,0 0-2 0,0 0-8 0,0 0-6 16,19 16-3-16,-11-8-5 0,-1 1-4 15,4 5-5-15,-1-3-6 0,1 4-9 0,1-2 0 16,-2-1-9-16,2 3-9 0,1 6-4 0,2-5-8 0,5 5-3 16,-7-8-6-16,6 6-6 0,-1-2-7 0,3 1-4 15,-3-3-11-15,-3-2 2 0,6 2-5 16,-2-1-5-16,-4-5-3 0,2 1-3 0,-4-3-6 15,1 0-11-15,-1 0-23 0,-4-4-26 0,3 1-17 0,-3-1-29 16,3-2-26-16,-12-1-22 0,13 0-32 0,-13 0-35 16,14-4-38-16,-14 4-154 0,5-11-420 0,-5 11 186 15</inkml:trace>
          <inkml:trace contextRef="#ctx0" brushRef="#br0" timeOffset="583.25">1122 251 40 0,'-13'-5'233'0,"13"5"-8"15,0 0-8-15,-20 9-4 0,7-2-14 0,1 5-5 16,-2 2-9-16,-4 7-17 0,4-3-9 0,-7 3-5 16,-3 9-7-16,1-1-10 0,3 4-7 0,3-11-12 15,1 0-10-15,-1 4-5 0,-4 3-7 0,7-5-15 16,-4 10-7-16,4-15-2 0,-1 4-9 0,3-2-5 15,-1 1-3-15,1-6-7 0,2 3-9 0,2-6-5 16,2 1-19-16,-4-4-16 0,4 0-16 0,0-2-24 0,1-1-27 16,5-7-25-16,-6 13-25 0,2-7-13 0,4-6-30 15,0 0-26-15,0 0-55 0,0 0-143 0,0 0-416 16,0 0 185-16</inkml:trace>
          <inkml:trace contextRef="#ctx0" brushRef="#br0" timeOffset="1309.08">1639 247 243 0,'-13'4'232'0,"1"2"-21"16,0 0-22-16,5-1-15 0,-2 1-18 0,-2 1-14 15,5 0-15-15,-1-1-11 0,7-6-9 0,-8 15-12 16,4-11-9-16,4-4-7 0,-1 16-4 0,1-16-10 16,0 11-6-16,0-11-4 0,5 12-4 0,-5-12-7 15,12 6 0-15,-3-3-5 0,3 3-3 0,2-2-3 16,1-1-4-16,4 1 1 0,-1 2-2 0,1-1-5 15,1-3 0-15,-2 0 0 0,1 1-2 0,8-3-1 16,-8 3-1-16,7 1-1 0,-7-3-2 0,0 4-2 16,-2 0 0-16,1-2 0 0,0 2-2 0,-2 0 1 15,-3-2-2-15,4 2 1 0,-2-2 0 0,-2 4-2 16,-4-3 0-16,1 0-1 0,-2 2 0 0,-2 0 0 0,0 1 3 16,-3 1-2-16,3 0 0 0,-2 0 3 0,-4-8-1 15,2 18-1-15,-2-18 5 0,-3 18-4 16,-3-8-1-16,-5 0 0 0,-1 1 0 0,-1 2-2 15,-5-2-11-15,0 0-18 0,0-2-18 0,-6 0-20 0,1 3-27 16,-4-2-29-16,1-2-27 0,1 1-34 0,-3-6-53 16,-1 3-128-16,0-6-386 0,0 3 172 0</inkml:trace>
          <inkml:trace contextRef="#ctx0" brushRef="#br0" timeOffset="883.84">1847 181 188 0,'6'-5'214'0,"-6"5"-13"0,12-6-16 16,-3 5-16-16,-2-5-11 0,-7 6-13 0,25-5-11 16,-11 3-12-16,1-3-8 0,1 3-2 0,1-2-12 15,0 1-6-15,9-1-10 0,-2-2-12 0,1 1-4 16,2-1-7-16,-3 3-6 0,3-1-6 0,-2-2-6 16,-1 1-12-16,1-1-17 0,1 4-20 0,-7 1-25 15,0-3-28-15,-4 4-33 0,3-2-33 0,-4-2-31 16,-6 0-168-16,-8 4-351 0,12-7 155 0</inkml:trace>
          <inkml:trace contextRef="#ctx0" brushRef="#br0" timeOffset="2015.27">-150 1226 182 0,'0'0'222'0,"13"0"-15"0,-13 0-14 16,18-3-18-16,-7 2-19 0,-11 1-10 0,22-2-11 16,-7 2-12-16,0 0-9 0,3 0-6 0,1 0-13 15,0 0-3-15,8 0-6 0,2 2-4 0,-3-4-8 16,6 2-3-16,-4 0-9 0,14-5-3 0,-3 4-3 15,4-2-5-15,0 3-4 0,-3-1 0 0,7 0-2 16,2-2-6-16,0 3 1 0,8-1-1 0,16-5-2 16,0 3 0-16,-16 2-1 0,22-3 0 0,-2-2-2 15,-2 2 4-15,2 2-10 0,-20-3 1 0,21-2-1 16,-20 5-1-16,21-3-3 0,-6 1-3 0,-19-2-1 16,2 4 1-16,-1-2-5 0,-1 3-1 0,-6 1 0 15,1-2 1-15,-4 0-5 0,-3-1-1 0,-4 1-3 16,-11 1 1-16,0-2-2 0,-8 3-2 0,1 0 0 0,-4 0 2 15,-2-1-3-15,-4 1 2 0,-10 0-2 0,18 0 1 16,-18 0-1-16,13 0-1 0,-13 0-2 16,0 0 2-16,14 1-1 0,-14-1 1 0,0 0-3 15,0 0 1-15,0 0-2 0,12 0 0 0,-12 0-3 0,0 0-1 16,0 0-7-16,0 0-6 0,0 0-9 0,0 0-9 16,0 0-7-16,0 0-13 0,0 0-8 0,0 0-19 15,0 0-17-15,0 0-23 0,-27 14-26 0,27-14-27 16,0 0-44-16,-18-3-141 0,18 3-392 0,0 0 174 15</inkml:trace>
        </inkml:traceGroup>
        <inkml:traceGroup>
          <inkml:annotationXML>
            <emma:emma xmlns:emma="http://www.w3.org/2003/04/emma" version="1.0">
              <emma:interpretation id="{E22C888D-D454-48AF-BC53-D585A0FE628F}" emma:medium="tactile" emma:mode="ink">
                <msink:context xmlns:msink="http://schemas.microsoft.com/ink/2010/main" type="inkWord" rotatedBoundingBox="4023,615 6939,607 6941,1426 4025,1434"/>
              </emma:interpretation>
            </emma:emma>
          </inkml:annotationXML>
          <inkml:trace contextRef="#ctx0" brushRef="#br0" timeOffset="3747.86">3180 403 104 0,'0'0'213'0,"-1"-10"-11"0,1 10-12 0,-5-10-4 16,5 10-12-16,0 0-3 0,-3-14-12 0,3 14-7 16,0 0-8-16,-4-10-12 0,4 10-7 0,0 0-12 0,0 0-14 15,0 0-5-15,0 0-12 0,0 0-12 0,0 0-6 16,0 0-5-16,0 0-5 0,0 0-3 15,0 0-2-15,-15 30-5 0,9-12-4 0,1-3 1 0,2 8-7 16,-3 1-3-16,3 0-2 0,0 2-1 0,2 0-1 16,1-1-4-16,3-1 1 0,1 2 1 0,-1-3-6 15,3 1 3-15,0-3-4 0,2-4-2 0,-2 1-2 16,1-4 2-16,1-2-4 0,4 0 2 0,1-1-4 16,-1-4 8-16,1-1-6 0,5 0-1 0,-1-2 0 15,2-3-2-15,2-1-1 0,4-4-2 0,1 1 1 16,-4-3-3-16,2-3 0 0,-2 0 4 0,-1-2-6 15,-3 1-1-15,-3 0-4 0,3-7 2 0,-5 6-3 16,1-1 0-16,-2 2 1 0,-3-4 2 0,1 2-2 16,-4 0-1-16,1 1 2 0,-1 5-1 0,-3-7 1 15,2 8 0-15,-5 5 2 0,3-13 3 0,-3 13-3 16,6-9-3-16,-6 9 1 0,0 0 1 0,6-7-1 16,-6 7-3-16,0 0 2 0,0 0 1 0,0 0-2 0,0 0 1 15,0 0 0-15,0 0 1 0,-14 29-2 16,10-20 6-16,4-9-5 0,-5 20 2 0,2-7-1 15,2-2 3-15,-1 4-1 0,4-1 1 0,-2-1-2 0,0 0 2 16,4 2-3-16,-1-2 1 0,3-1 2 0,-1-3 0 16,4 2 1-16,1 0 2 0,-1-3-1 15,6-1-3-15,1-2 2 0,1-1 0 0,1-2 1 16,1-2-2-16,8-1 2 0,0 1-3 0,0-1 2 0,-6-3 4 16,5-4-2-16,0 2 3 0,-7 0-9 0,3-4 2 15,-5 2 2-15,5-4 0 0,-8 0-1 0,-2 0 0 16,0 0-1-16,-5 0 3 0,-1-6 1 0,0 2 0 15,-5-2 3-15,-1 1 2 0,0-2 2 0,-3 2 5 16,-1-8 1-16,-5 5 0 0,3 4-1 0,-1-2 3 16,-2 5-2-16,0 1-5 0,-3 0 0 0,4 0-2 15,1 5-1-15,1 0-4 0,6 7-19 0,-11-10-25 16,11 10-24-16,-13-4-18 0,13 4-17 0,0 0-25 16,0 0-15-16,-16 15-23 0,16-15-20 0,0 11-5 0,0-11-36 15,4 16-134-15,-4-16-386 0,12 10 172 16</inkml:trace>
          <inkml:trace contextRef="#ctx0" brushRef="#br0" timeOffset="4255.92">4129 584 11 0,'0'0'222'0,"0"0"-9"16,0 0-15-16,12 3-19 0,-12-3-10 0,0 0-10 16,8 2-4-16,-8-2-12 0,11 8-7 0,-11-8-15 15,7 10-7-15,-4-5-7 0,6 1-7 0,-4 4-10 16,1-3-6-16,1 4-5 0,-1 0-1 0,2-1-11 15,-2 1-4-15,0-3-6 0,1 1-4 0,-1 1-10 16,0 1-2-16,1-4-3 0,-1 0-3 0,-4 3-7 16,5-3 0-16,-7-7-4 0,6 12 0 0,-1-6-3 15,-5-6-1-15,4 9-5 0,-4-9 8 0,0 0-5 16,5 11-1-16,-5-11 3 0,0 0-4 0,0 0-1 16,0 0-1-16,0 0-2 0,0 0-2 0,0 0 1 15,0 0 0-15,0 0-4 0,0 0-2 0,3-37 1 0,0 25-3 16,0 1-1-16,0-1-2 0,4-2-5 15,2 1-3-15,1 1-1 0,-2-2-1 0,1 0-6 16,4 3 2-16,-2-2-8 0,5 3-2 0,2 2-5 0,1-5 3 16,1 3 1-16,-4 5 1 0,1-1 5 15,2-2 0-15,0 4 0 0,1 2 2 0,-1-3-1 0,1 0 7 16,-4 4-1-16,3-1 0 0,1 1 0 0,-7 2 6 16,5 1 0-16,-3-2 4 0,-2 0 4 0,-13 0 4 15,21 1 4-15,-10 3 1 0,-2-2 10 0,1 4-2 16,-2-2 3-16,-1 3 4 0,0-2 1 0,1-2 0 15,1 4 1-15,-5 0 3 0,2 2-5 0,3-2 1 16,-4 1-3-16,1 1 0 0,0-2 0 0,0 1-2 16,-2 1-2-16,1 0-2 0,2-2-3 0,-2 0 1 15,-5-7-2-15,7 15 4 0,0-8-7 0,-2 2 2 16,-5-9-6-16,7 8-7 0,-2-2-17 0,-5-6-20 16,7 9-19-16,-2-4-21 0,-5-5-18 0,0 0-29 15,1 11-33-15,-1-11-33 0,0 0-55 0,0 0-131 0,0 0-406 16,0 0 180-16</inkml:trace>
          <inkml:trace contextRef="#ctx0" brushRef="#br0" timeOffset="4455.78">4792 224 48 0,'-3'-16'262'0,"3"16"-15"15,0-15-26-15,0 15-20 0,-3-13-24 0,3 13-21 16,0 0-33-16,6-13-27 0,-6 13-36 0,6-7-27 16,-6 7-29-16,14-4-19 0,-14 4-30 0,13-5-21 15,-13 5-27-15,19-5-44 0,-11 4-75 0,-8 1-230 16,21-7 101-16</inkml:trace>
          <inkml:trace contextRef="#ctx0" brushRef="#br0" timeOffset="5215.57">4997 605 67 0,'0'0'219'0,"0"0"-12"0,-11-5-13 0,11 5-26 16,0 0-14-16,0 0-16 0,0 0-14 0,0 0-15 15,0 0-8-15,0 0-11 0,0 0-3 0,0 0-13 0,0 0-9 16,0 0-3-16,0 0-4 0,43 1-6 0,-28-1-6 16,12 3-5-16,-1-7 0 0,0 2-6 15,6-2-5-15,-2 4-4 0,10-5-1 0,0 3 0 0,3-1-2 16,2 0-3-16,-5-1-1 0,4 1 1 0,-1-1-6 16,-1 1 5-16,-1-2-6 0,0-1-2 0,-10 1 1 15,-4-1-3-15,1-1 0 0,-4-3 0 0,-5 3-4 16,-2 3 3-16,1-5-1 0,-5-2-2 0,-1 0 0 15,-5 4 0-15,-1-7-2 0,-3 4-1 0,2 1-3 16,-5-4 4-16,0 13-3 0,-11-20 1 0,2 11-1 16,-1 0-2-16,-6 3 0 0,1 0 1 0,-2 1-3 15,1 1 3-15,-5 1 1 0,3 1-1 0,2 2 1 16,-1 0-2-16,1 3 4 0,0 0 0 0,1 4 1 16,1 0 2-16,4-1-1 0,1-2-1 0,-2 10-2 15,2-3 3-15,3 0-1 0,5-1 2 0,1 4 4 16,-3-3 1-16,6 3 1 0,-2-1 6 0,7 1-2 15,-1 1 3-15,7 1 1 0,-2-6 6 0,9 5 3 0,4 0-2 16,-3-4-3-16,7 0-2 0,0-2-1 0,-2 0-2 16,12 2-1-16,-9-5-10 0,1 1-22 15,-2 0-21-15,-3-5-31 0,1 3-40 0,2-3-37 16,-1-1-43-16,-9-1-181 0,5-3-399 0,-1-2 177 0</inkml:trace>
          <inkml:trace contextRef="#ctx0" brushRef="#br0" timeOffset="4738.11">5159-1 59 0,'0'0'251'0,"0"0"-13"0,9-6-21 0,-9 6-20 15,0 0-19-15,0 0-20 0,0 0-17 0,0 0-2 16,0 0-8-16,19 11-5 0,-17-2-4 0,1 2-1 16,3 3-2-16,-3 1-10 0,0 2-5 0,-2 7-10 15,2-3-1-15,0 6-5 0,0-2-6 0,0 2-4 0,3 1-10 16,-4 7-7-16,4-6-3 0,0-2-6 0,-6 8-3 15,3-5-6-15,4 2-4 0,-5-2-1 0,1 3 0 16,-5-5-10-16,8-3 0 0,-6 0 0 0,0 0-7 16,3-3-1-16,0 0-5 0,-3 1-10 0,-1-6-9 15,1 1-18-15,1-4-16 0,1-3-18 0,-4 3-17 16,2-5-18-16,0-9-28 0,-1 21-18 0,1-21-29 16,0 11-27-16,0-11-28 0,0 0-165 0,-5 9-419 15,5-9 186-15</inkml:trace>
        </inkml:traceGroup>
        <inkml:traceGroup>
          <inkml:annotationXML>
            <emma:emma xmlns:emma="http://www.w3.org/2003/04/emma" version="1.0">
              <emma:interpretation id="{3A1C41E0-D55F-4D23-A3F7-B1C66864DE96}" emma:medium="tactile" emma:mode="ink">
                <msink:context xmlns:msink="http://schemas.microsoft.com/ink/2010/main" type="inkWord" rotatedBoundingBox="7570,406 12954,391 12957,1287 7573,1302"/>
              </emma:interpretation>
            </emma:emma>
          </inkml:annotationXML>
          <inkml:trace contextRef="#ctx0" brushRef="#br0" timeOffset="6037.21">6909-34 91 0,'0'0'189'0,"0"0"-13"15,19 11-10-15,-16-4-14 0,-2 2-14 0,5 7 0 16,-3 0-12-16,5 6-12 0,-2 3-2 0,0 0-8 16,-3 2-5-16,0 1-4 0,1 10-10 0,2-1-9 15,-6-10-6-15,3 14-6 0,0-4-6 0,0-8-5 16,-3 7-4-16,2-9-5 0,-2 0-2 0,3-4-6 16,-3-4 0-16,0 4-6 0,0-7-2 0,-3-1-2 0,3-2-3 15,3-2-2-15,-3-11-1 0,0 15 0 0,0-15 0 16,0 12-1-16,0-12 3 0,0 11 1 15,0-11 1-15,0 0-4 0,0 0-3 0,0 0-1 16,-23-1-3-16,23 1-3 0,-21-11-5 0,6 2 2 0,-1 5-6 16,0-7 1-16,-7-2-2 0,7 3 3 0,-4 3 0 15,1-5-2-15,0 4 1 0,5 3 1 0,-5-2 2 16,5 1 1-16,1 1-1 0,1 3 1 0,12 2-9 16,-16-4 5-16,16 4-1 0,-17 4 2 0,17-4-4 15,-10 9 2-15,10-9-1 0,-6 11 5 0,3 0-3 16,0-4-2-16,0 4 1 0,3-11 0 0,3 24 2 15,3-14-3-15,0 5 0 0,4-2 3 0,-1 0 0 16,8-2 1-16,-4-2-1 0,11 0 0 0,-6-2-1 16,6 1-1-16,-5-5 1 0,6 3 0 0,-2-4 2 15,4 0-1-15,-8-2-4 0,6 0 3 0,-5-2 0 16,7 0 2-16,-8-4-2 0,0 3 1 0,4-4 0 16,-4 2-4-16,-2-1 0 0,-1-4-3 0,-1 2-2 15,1-2-3-15,-2 1-1 0,-1 0 1 0,-1 3-1 0,1-4 2 16,-4 5 2-16,-1-2 0 0,-8 7 2 0,10-7-2 15,-10 7-2-15,9-5 1 0,-9 5-3 16,9-2 2-16,-9 2 2 0,0 0 0 0,0 0-1 16,0 0 3-16,17 11-2 0,-17-11 3 0,7 7 1 0,-7-7 0 15,6 8 4-15,0-2-4 0,-6-6 3 16,16 6 0-16,-2 2 1 0,-5-5 0 0,7 4-1 0,4-3 2 16,-1-1-2-16,8 1 4 0,-11-1-4 0,7-3 1 15,-1 0 1-15,5 0-1 0,-2 3-2 0,-2-6 4 16,-4 0-2-16,0 2-2 0,1-3 2 0,-4 0 7 15,0-2 2-15,-4 3 6 0,-4-4 2 0,1 3 6 16,-2-2 1-16,-1-6-3 0,-3 3-1 0,-3 9-1 16,-3-22-5-16,-6 8 0 0,2 1-1 0,-10-1 1 15,-2-2 2-15,-3 4-3 0,-7-1 4 0,5 4 3 16,2 1-3-16,-3 1 2 0,-2 2-5 0,8-2-1 16,-1 6-3-16,1-4 3 0,-1 7-5 0,4 1 0 15,-3-2-4-15,4 4 0 0,1 0-12 0,-2-1-13 16,5 3-21-16,2 3-22 0,3-2-20 0,2 2-11 0,1 0-29 15,3-10-34-15,0 14-18 0,7-6-217 16,-1-1-423-16,6-1 187 0</inkml:trace>
          <inkml:trace contextRef="#ctx0" brushRef="#br0" timeOffset="6612.16">7790 523 48 0,'0'0'287'0,"0"0"-10"0,0 0-18 16,0 0-18-16,4-11-22 0,-4 11-24 0,0 0-19 16,0 0-21-16,0 0-13 0,0 0-13 0,0 0-16 0,0 0-12 15,0 0-11-15,18 17-10 0,-18-17-4 0,8 11-6 16,-2-5-11-16,1 1-3 0,-1 0-5 0,0 0-3 16,8 4-6-16,-8-4-3 0,7 3-5 0,-3-1-3 15,5-2-3-15,-1-2-3 0,-1 2 2 0,1-3-4 16,0 2-6-16,0-4 1 0,2-2 2 0,1 0-6 15,-1-2 3-15,1-1-6 0,-3-1 2 0,6-2-1 16,-7 2-3-16,1-6 2 0,2 1 0 0,-7-3 3 16,4 1 7-16,-2-1 1 0,-2-1-1 0,3-4-3 15,-5 7 0-15,-1-7 1 0,-1 5 0 0,1-1 1 16,-3 0 3-16,0 4 1 0,-3 9 2 0,4-17 0 16,-4 17-2-16,2-14-9 0,-2 14 1 0,1-10-2 15,-1 10-6-15,0 0 2 0,0 0-5 0,0 0 1 16,0 0-3-16,0 0 1 0,0 0-2 0,0 0 2 0,0 0-4 15,0 0 2-15,0 0-2 0,-19 28-1 16,17-15 2-16,2-13 1 0,-3 18-3 0,3-7 5 0,0-11-4 16,5 20 0-16,-2-11 1 0,0 4 1 15,0-2 0-15,7-1-2 0,-4 0 0 0,6-4 3 0,1 5-6 16,4-7 7-16,-1 1-6 0,4 1 0 0,5 0 0 16,2-2-2-16,-2 0-1 0,8-4 0 0,-6 0-1 15,1-4 0-15,-3-1 3 0,2 0-2 0,2-1 5 16,-4-2 0-16,-1-4 1 0,-5-1 3 0,1-4 6 15,-4-1 5-15,0-2-4 0,-4-2 3 0,-1 4 3 16,-5 1-2-16,-3-3 3 0,1 4 4 0,-4-1-13 16,0 1 5-16,0-1-4 0,-4 2-4 0,1 1 0 15,-3 4-12-15,-3-4-12 0,4 7-15 0,-4 1-24 16,9 6-26-16,-16-8-23 0,6 5-27 0,10 3-34 16,-23 3-24-16,23-3-37 0,-19 1-236 0,10 2-503 15,9-3 223-15</inkml:trace>
          <inkml:trace contextRef="#ctx0" brushRef="#br0" timeOffset="7015.29">8886 435 244 0,'6'6'247'0,"-6"-6"-25"0,0 0-24 0,0 0-20 15,6 7-12-15,-6-7-14 0,5 8-9 0,-2-1-10 0,2 3-8 16,-5-10-9-16,8 14-8 0,-2-3-9 0,3 2-9 16,-5-5-3-16,2 4-10 0,0-1-3 0,-3-3-6 15,5 2-7-15,-5-3-6 0,-3-7-1 0,10 14-8 16,-4-7-4-16,-6-7 0 0,8 9-6 0,-3-4 1 16,-5-5 0-16,6 9 2 0,-6-9-3 0,14 0-5 15,-14 0 0-15,0 0-6 0,19-9-1 0,-10 3-2 16,2-5-3-16,1 0-2 0,1 2-3 0,-3-3 1 15,2-1-4-15,2-5 0 0,2 3-1 0,-2 6-3 16,1-2 1-16,-2-2-5 0,0 1 3 0,2 2-5 16,2 4 0-16,-4-2 0 0,1 1 0 0,-1 1 0 15,2 2-3-15,0 3 0 0,-3 2 2 0,7 3-1 16,-4 1-2-16,1-1 2 0,-1 3 0 0,3 2 0 16,5 2-2-16,-1 2 1 0,2 3-4 0,3 1-19 0,-5 1-22 15,6 7-28-15,-1 3-36 0,-6-9-35 0,9 7-64 16,-11-7-230-16,4-2-476 0,-5 1 211 15</inkml:trace>
          <inkml:trace contextRef="#ctx0" brushRef="#br0" timeOffset="7692.11">10779 55 7 0,'0'17'217'0,"0"-17"-2"15,6 18-18-15,-2-9-11 0,2 6-3 0,0 2-3 0,3 4-16 16,0 3-8-16,3-4-10 0,0 6-12 16,-5-5-9-16,7 2-15 0,-2-4-10 0,0 4-9 15,-3-4-8-15,1 4-8 0,-6-5-9 0,1 0-3 16,-1-3-8-16,-1 1-5 0,2 1-5 0,-4-1-3 0,-1 0-11 15,0 1-11-15,-4-2-17 0,1-2-20 16,-3-1-25-16,-2 1-22 0,-2-2-22 0,1-3-22 0,-3-3-23 16,0 6-19-16,-3-4-22 0,2-4-157 0,-7 2-357 15,6-5 157-15</inkml:trace>
          <inkml:trace contextRef="#ctx0" brushRef="#br0" timeOffset="8529.54">10204 185 156 0,'-10'-14'231'15,"1"-2"-14"-15,3 1-10 0,0 2-13 0,0 0-20 16,3-4-10-16,-1 3-9 0,4-2-18 0,0-1-14 16,4 3-12-16,-1-2-14 0,3 1-11 0,0 1-5 15,2 1-12-15,-2-3-4 0,5 1-7 0,0 0-8 16,5-2-3-16,-1 6-5 0,5-6-6 0,-1 3-5 15,2 0-3-15,-2 4-4 0,7-3-2 0,1 2-3 16,2 4-8-16,1-1-1 0,9-3 0 0,-9 6 1 16,1 2-8-16,9-1 6 0,-1 2 0 0,-6-2 2 15,4 1 0-15,5 3-1 0,-18 1 1 0,6 5-4 16,-3-2-2-16,1 3 0 0,-3-2-2 0,-2 6 3 16,0 0-1-16,-8-1-1 0,0 6-2 0,5-2 1 0,-4 6 4 15,-1 3 0-15,-2 2-1 0,-1-1 7 16,-4 2-2-16,5 6 2 0,-7-4-2 0,0 9 0 0,0-1 3 15,-4-10-4-15,1 10 2 0,1 3-1 0,-2-10-1 16,-2 8 1-16,3-2-3 0,-3-8 1 0,0 0-1 16,3-3-1-16,-2 3 2 0,3-3 0 15,-2-2 3-15,1-4-7 0,1-3 1 0,1 1-2 0,-1-7 2 16,4 8 2-16,-5-6-3 0,6-2 1 0,-2 0 4 16,-1-6-4-16,3 3-1 0,-9-6-8 0,15 5-5 15,-3-5-7-15,-12 0-8 0,19-1-13 0,-7-3-9 16,3-2-5-16,0 3-6 0,2-8-6 0,-4 4-6 15,2-6 1-15,3-4 2 0,-3-1 3 0,-2 6 3 16,-1-1-2-16,-5 0 12 0,5-3 9 0,-3 6-1 16,-3 3 6-16,2-3 7 0,-4 3 1 0,2-4 12 15,-6 11 3-15,8-7 1 0,-8 7 0 0,7-7 1 16,-7 7 3-16,0 0 1 0,8-6 3 0,-8 6-1 16,0 0 6-16,0 0 4 0,0 0-6 0,13 11 11 15,-13-11 4-15,7 17-1 0,-4-12 2 0,2 1 7 16,1 3-1-16,1-2 6 0,2 0 0 0,0-3 2 15,5 5 0-15,1-1 1 0,1-1 1 0,3-3 1 16,-2 3-2-16,8-1-2 0,-4-1 2 0,4-3-4 0,7 5-5 16,-2-9 0-16,1 5-1 0,-3 0-3 15,3-10 1-15,-5 1-3 0,1 1-5 0,0-1 2 16,-8 0 0-16,3-2-2 0,-1-3-3 0,-4 5 0 0,-4-7 2 16,-3 4 1-16,2-1-6 0,-6 2 1 0,0-2 2 15,0 0-3-15,-6 10 3 0,2-15-4 0,-2 15-3 16,-8-18 1-16,2 10-1 0,-7-1-3 15,-1 0 0-15,-5 4-1 0,0 0 6 0,-7 2-6 0,2-1 4 16,-1 3 1-16,-2 1-2 0,2 4 2 0,6 0-1 16,-7 2-1-16,4 4 1 0,-2-2-5 0,9 3 5 15,0-1-1-15,2-1 2 0,2 3-2 0,4 1 0 16,-1 1 0-16,2 1 3 0,5-2 1 0,1 2-1 16,1 2 1-16,5-4 1 0,3 2-1 0,5-1 4 15,-1-5-5-15,11 7 2 0,3-1-7 0,0-4-15 16,11 1-18-16,4 1-24 0,-1 0-32 0,2-2-44 15,-1-6-38-15,-1-2-206 0,1-3-409 0,0 0 181 16</inkml:trace>
        </inkml:traceGroup>
        <inkml:traceGroup>
          <inkml:annotationXML>
            <emma:emma xmlns:emma="http://www.w3.org/2003/04/emma" version="1.0">
              <emma:interpretation id="{9C5F2FAC-73CD-4217-854D-60C560DFB5BA}" emma:medium="tactile" emma:mode="ink">
                <msink:context xmlns:msink="http://schemas.microsoft.com/ink/2010/main" type="inkWord" rotatedBoundingBox="13673,834 19086,819 19088,1291 13674,1306"/>
              </emma:interpretation>
            </emma:emma>
          </inkml:annotationXML>
          <inkml:trace contextRef="#ctx0" brushRef="#br0" timeOffset="9189.77">12774 414 95 0,'0'0'198'0,"6"7"-8"0,-6-7-18 16,8 14-8-16,-2-8-17 0,-2 3-7 0,-1 2-14 0,1 1-10 16,2 3-2-16,-3-2-11 0,3 2-7 0,-1-2-12 15,-4 1-3-15,5-2-11 0,-3 4-4 0,0-7-9 16,-1-1-4-16,-2-8-7 0,4 18-5 0,-1-12-1 15,-3-6-5-15,5 14-3 0,-5-14 2 0,0 0-3 16,1 11-4-16,-1-11-3 0,0 0 4 0,0 0-6 16,0 0-1-16,0 0-5 0,0 0-2 0,0 0 0 15,0 0-2-15,20-19-1 0,-16 10 3 0,4 2-7 16,-3-7-3-16,0 0-4 0,4 2-1 0,0 0-1 16,0-2 2-16,1 0-3 0,2-3 0 0,-3 5 2 15,3-1-3-15,0 0-2 0,1 5 1 0,-4 1 3 16,3 0 0-16,2 0-2 0,-7 0 2 0,2 1 1 15,2 2 0-15,3 2 1 0,-2 0 0 0,2-3 3 16,1 3-1-16,1-2 3 0,-1 3-2 0,4 0 4 16,2-2 1-16,-1 6 0 0,5-6 4 0,-6 3-1 15,8-4 6-15,-3 4 1 0,2-1-1 0,-1-1-3 16,0 1 7-16,-5-3-3 0,0 1 1 0,0-1 0 16,-5-3-1-16,0 4 1 0,1-4-1 0,-1 3-3 0,-6-6 2 15,3 5-2-15,-2-4-1 0,-4 2 1 0,-1-3-4 16,-1 2 0-16,-4 8-2 0,5-14-4 0,-5 14 0 15,-9-14-2-15,1 7 2 0,8 7-4 16,-19-8 1-16,4 3-4 0,0 0 6 0,-1 5-3 0,-4-1-2 16,4 1-1-16,-3 1 2 0,-1 4-3 0,2 0 0 15,0 3-1-15,0 0 1 0,1-2-1 0,0 5 3 16,1 2 0-16,5-2-1 0,-1 2-1 0,0 9 3 16,3-9 1-16,4 5-1 0,-3-5-1 0,4 3 6 15,2 4-3-15,2-5-1 0,0 3 2 0,3 0 0 16,3-5 0-16,2 4 0 0,3-3-3 0,1 0 1 15,0-2-9-15,3-1-11 0,3 0-16 0,1-4-17 16,-2-1-13-16,8-1-25 0,1 1-13 0,0-5-33 16,1-1-12-16,2 0-45 0,-3-1-148 0,0-5-368 15,2-4 163-15</inkml:trace>
          <inkml:trace contextRef="#ctx0" brushRef="#br0" timeOffset="9450.74">13960 320 28 0,'0'-14'256'0,"0"14"-9"0,0 0-14 0,-8-11-14 16,8 11-19-16,0 0-18 0,-18 0-9 0,18 0-14 15,0 0-9-15,-25 6-12 0,12-1-3 0,1 4-16 0,-2 0-10 16,4-2-10-16,-1 2-7 0,4 8 2 0,-2-2-19 16,0-2-8-16,5 1-7 0,-2-1-3 15,1 5-4-15,2-2-5 0,0 0-4 0,3 2-7 0,-1-5 7 16,5 2-10-16,-2 2-5 0,-1 0-1 0,4-4 0 15,4 3-3-15,1-3-8 0,-1-2-13 0,4-2-21 16,1-1-24-16,1 2-21 0,1-4-28 16,1 1-24-16,-1-2-20 0,0-3-21 0,7-2-32 0,-5-2-40 15,-2-1-149-15,0-4-408 0,1-1 181 0</inkml:trace>
          <inkml:trace contextRef="#ctx0" brushRef="#br0" timeOffset="9649.18">14224 285 156 0,'0'0'154'0,"0"0"-11"15,0 0-8-15,0 0-6 0,0 0-17 0,0 0-5 16,0 0-8-16,3 38-11 0,-3-28-4 0,0 7-10 16,0-2-6-16,0 2-7 0,1 2 4 0,2-3-15 15,-1 2-8-15,-1-3-13 0,4 1-15 0,-2-2-21 16,0-2-25-16,3 0-19 0,-3-2-28 0,4-1-28 15,-1-3-116-15,-6-6-241 0,13 7 107 0</inkml:trace>
          <inkml:trace contextRef="#ctx0" brushRef="#br0" timeOffset="9970.2">14473 309 120 0,'0'0'161'0,"0"0"-14"0,0 0-10 16,19 11-10-16,-19-11-3 0,8 11-17 0,-2-3 0 16,-2 1-8-16,-2 1-6 0,2 2-6 15,1 3-5-15,-1-3-3 0,1 5-9 0,-4-1-6 16,-1-1 1-16,0-1-4 0,1 0-6 0,-1 0-3 0,0-1-4 16,-2 1-2-16,-3 1-6 0,1-2-1 0,-4-2 1 15,-1 2-4-15,-3-5 0 0,-1 2 1 0,-1-3-12 16,-1-1 1-16,-1-1 2 0,1 1-7 0,0-3 2 15,-3-1-2-15,2 1 3 0,-2-6-6 0,0 3-2 16,2-1-3-16,-1 0 3 0,17 1-5 0,-22-2 3 16,12 1-13-16,10 1-13 0,-18-6-14 0,18 6-22 15,-14-7-22-15,14 7-36 0,-3-11-35 0,3 11-39 16,0 0-126-16,8-22-331 0,1 14 147 0</inkml:trace>
          <inkml:trace contextRef="#ctx0" brushRef="#br0" timeOffset="10335.47">14773 436 115 0,'0'0'208'0,"0"0"-10"0,4 10-13 15,-4-10-15-15,5 15-10 0,-4-9-8 0,-1-6-5 0,5 18-13 16,-1-13-8-16,0 5-8 0,1-2-6 0,-4 2-6 15,5-3-7-15,-3 4-11 0,2 0-6 0,-2-4-8 16,-3-7-4-16,6 17-5 0,-2-11-8 16,-1 1-4-16,-3-7-5 0,6 11-2 0,-6-11 1 0,5 7 0 15,-5-7 7-15,0 0 13 0,0 0 10 0,4 9 9 16,-4-9-6-16,0 0-7 0,0 0-9 16,0 0-3-16,0 0-6 0,8-25-1 0,-8 25 0 0,3-19-3 15,-3 6-1-15,4-6-3 0,-2 3-4 0,4-2 2 16,-2-3-9-16,3 4 2 0,-4 2-5 0,5-2 1 15,-2 3-8-15,1-2-4 0,-1 4-4 0,0 2-9 16,0-1-15-16,2 4-14 0,-1 0-26 0,-1-1-25 16,5 2-18-16,-11 6-30 0,10-3-28 0,-10 3-24 15,16 0-20-15,-16 0-18 0,17 0-21 0,-17 0-202 16,13 3-466-16,-13-3 207 0</inkml:trace>
          <inkml:trace contextRef="#ctx0" brushRef="#br0" timeOffset="11364.93">15168 434 25 0,'6'9'191'16,"-6"-9"-3"-16,3 9-10 0,-3-9-8 0,4 17-2 15,-2-10-9-15,-2-7-4 0,7 14-10 0,-4-4-10 0,0-3-8 16,3 4-9-16,-1-4-5 0,-4 3-9 0,-1-10-7 16,6 15-8-16,-4-5-7 0,2-4-12 15,-4-6-6-15,7 12-4 0,-7-12-3 0,2 8 0 16,-2-8 2-16,0 0 2 0,6 10 9 0,-6-10 2 0,0 0 9 15,0 0 3-15,0 0-9 0,0 0-4 0,0 0-11 16,0 0-5-16,0 0-2 0,0 0-4 0,6-34-9 16,-5 26-1-16,4-6 0 0,1-1-10 0,0 2 1 15,-3-1-7-15,4-8-1 0,1 5-1 0,4-6-5 16,0 3-2-16,-3 5-4 0,2 0-5 0,4-3-8 16,-1 4-6-16,1 3-12 0,-5-1-10 0,4 4-15 15,-3 0-11-15,1-1-14 0,2 5-16 0,-2 2-11 16,-3 0-4-16,-9 2-8 0,19 0 5 0,-7 2 4 15,-12-2 5-15,19 2 4 0,-11 2 11 0,1-2 13 16,1 5 7-16,-1-3 8 0,2 1 3 0,2 2 4 16,0-1 12-16,-2 0 7 0,2-1 15 0,1 2 5 15,2 0 4-15,-2-1 17 0,1-2 5 0,-1-1 10 16,3 3 4-16,-4-2 5 0,2-4 1 0,0 3 3 16,3-3 0-16,-3 1 3 0,3 2-5 0,1-6-1 15,-2 2 3-15,2 1-5 0,-1-3-6 0,0 0 1 0,-3 0-6 16,4-1 2-16,-3 1-4 0,1-1-3 15,-2-2-1-15,-2-2-1 0,1 0 0 0,-2 1-2 0,0-2-2 16,-4-2-2-16,1 0 2 0,-3 4-5 16,0-3-2-16,-1 1 0 0,-2-2-4 0,-3 11 0 15,-2-15-4-15,2 15 7 0,-9-17-7 0,-3 7 2 0,-1 5-3 16,-3-1 3-16,1 1-3 0,0 1 0 0,-3 4 0 16,1 0 0-16,0 2-3 0,2 0 8 0,-2 3-8 15,4-1 3-15,-1 1-2 0,4 3 0 0,-2 3-1 16,0-1 3-16,5 3-5 0,-1-1 4 0,4 2 0 15,1-1 0-15,0 2 5 0,1-1-5 0,4 0 2 16,1 3 3-16,0-3-1 0,4 3-3 0,4-2 0 16,-2-4 1-16,2 0-1 0,1 1 1 0,3-1-5 15,0-1 3-15,5-3-7 0,-2 0 3 0,-4-3 0 16,6 1 1-16,1-4 0 0,-2 4 1 0,2-9-3 16,-2 8 3-16,8-8-1 0,-7 3 3 0,0-4-2 15,6 0 2-15,-2-2-1 0,-2-2 2 0,2 1-2 16,-9 0 4-16,0 2-1 0,1-1 0 0,-1 0-2 15,-2 0 1-15,-1 3 4 0,-4 1 1 0,-8 3 1 16,12-11 2-16,-5 10-1 0,-7 1-3 0,0 0-1 16,14-1-1-16,-14 1-3 0,0 0 3 0,0 0-3 15,0 0 2-15,9 10-1 0,-6-3 0 0,-3-7 0 16,4 15 2-16,-4-15-2 0,3 14 5 0,-1-5-2 16,-2-9 1-16,4 14-3 0,-4-14 0 0,2 15-2 0,-1-9 3 15,-1-6 0-15,5 14 4 0,-5-14-5 0,1 11 0 16,-1-11 9-16,4 6-7 0,-4-6 2 0,0 0 1 15,3 10-2-15,-3-10-3 0,0 0 2 0,0 0 0 16,0 0-5-16,0 0 0 0,0 0-10 0,27-12-6 16,-19 7 0-16,-8 5 0 0,16-11-8 0,-8 4-3 15,-1-1 4-15,5-4 1 0,0 1 2 0,-2 1 2 16,4-3 0-16,-2 2 1 0,0 0 6 0,0 3 3 16,-3-3 6-16,-1 3 6 0,1 4 5 0,-1-3 5 15,1 2 1-15,1 3 0 0,-10 2 0 0,15-11 0 16,-7 11-2-16,-8 0 1 0,15-5 2 0,-15 5-1 15,13 2-1-15,-13-2 3 0,16 7-3 0,-8 0 6 16,-1 0-1-16,4 3 2 0,-4 4-2 0,-1-4 1 16,2 4 1-16,-1-2-3 0,1 0-1 0,-1 3-4 15,0-3-2-15,-1 1 3 0,2 0-1 0,-2-5 1 16,-2 2-14-16,2-3-25 0,-4 4-21 0,-2-11-35 16,7 13-29-16,-7-13-33 0,6 7-23 0,-6-7-222 15,0 0-423-15,0 0 188 0</inkml:trace>
          <inkml:trace contextRef="#ctx0" brushRef="#br0" timeOffset="11883.66">17086 242 100 0,'-17'2'201'15,"17"-2"-18"-15,-12 9-11 0,5-4-8 0,1 1-11 16,-1 4-5-16,-2-3-5 0,0 3-12 0,0 1-11 16,-3 2-2-16,4-1-9 0,-1 1-7 0,5 4-7 15,-2-2-10-15,1 1-9 0,2 1 1 0,-1-2-6 16,4 3-4-16,1-6-1 0,4 1-2 0,1 1-3 16,0 1 0-16,3-2-5 0,3-2 5 0,1-2-9 15,2 2-6-15,0-1 0 0,3-2-3 0,7-2-8 16,-5 0-2-16,6-1-4 0,0-3 1 0,2-1-7 15,-1-2 2-15,0-1-5 0,1-2 0 0,4 2-5 16,-1-7 3-16,-4 2-1 0,1-2-1 0,6-8-8 16,-7 2 5-16,-1 1-5 0,-1-3-1 0,-3 2 0 15,1-2-2-15,-8-1-1 0,-2 5 4 0,-1 0-5 16,-5 1 2-16,2 2-5 0,-6-1 1 0,0 0-4 16,-3 0 0-16,0 11-1 0,-6-16 4 0,6 16-7 15,-15-14 4-15,2 10 0 0,1 1 0 0,-3 2 0 16,0 1-1-16,-3 0-2 0,0 1 5 0,-1 5-2 0,4 3-1 15,2-2 0-15,-2 1 1 0,1-1-2 0,4 8 5 16,4-4-4-16,-2 3 0 0,7 1 0 0,-1 0 6 16,5 0 0-16,2 2 11 0,7 2-4 15,4 1 12-15,10-3 2 0,5 4 0 0,6 1-3 0,2-4-1 16,4 1-4-16,1-1 2 0,6-2-5 0,-4-1-17 16,2-2-19-16,3-5-8 0,-2-1-30 0,-3-2-33 15,5 1-37-15,-8-3-48 0,4-3-48 0,-4-6-200 16,-3-4-464-16,-10 4 205 0</inkml:trace>
        </inkml:traceGroup>
        <inkml:traceGroup>
          <inkml:annotationXML>
            <emma:emma xmlns:emma="http://www.w3.org/2003/04/emma" version="1.0">
              <emma:interpretation id="{BFC6F8E8-B08F-4C29-8AAD-DAB29F2D861F}" emma:medium="tactile" emma:mode="ink">
                <msink:context xmlns:msink="http://schemas.microsoft.com/ink/2010/main" type="inkWord" rotatedBoundingBox="19823,567 24564,553 24567,1868 19827,1882"/>
              </emma:interpretation>
            </emma:emma>
          </inkml:annotationXML>
          <inkml:trace contextRef="#ctx0" brushRef="#br0" timeOffset="13725.49">18931 451 127 0,'-6'10'180'0,"6"-10"-10"0,0 0-9 0,0 0-10 15,0 0-5-15,26 1-10 0,-26-1-8 0,20-3-7 16,-7 3-9-16,-13 0-9 0,26-8-11 0,-8 2-7 0,-4 2-7 16,1-3-7-16,2-3-4 0,-2 3-6 15,3 0-6-15,-5-2-7 0,3 1-1 0,-2-3-8 16,-1 3-2-16,-1-3-6 0,0 3 1 0,0-3-4 0,-5 6-3 16,1-7-4-16,-2 5-5 0,0-1 3 15,-6 8-4-15,9-14 1 0,-8 6-5 0,-1 8 1 16,3-9-5-16,-3 9 0 0,0 0 0 0,0 0-3 0,-12-17 0 15,12 17-2-15,-18-5 1 0,5 5-1 0,13 0-4 16,-24 5 0-16,8-3 3 0,1 2 0 16,0 1 1-16,2 1-2 0,-2 2 0 0,1-2 1 0,4 5-2 15,-1-8 1-15,1 8 4 0,4 1-1 0,0-4-4 16,0 6 5-16,2-5-2 0,4 7 0 0,2-6-1 16,1 5 2-16,2-2-1 0,1 0 1 15,4-2 2-15,2 0-3 0,9 3 2 0,-3-6-1 0,3 1-1 16,6-2 1-16,0 1 0 0,4-5-2 0,0 3-3 15,11-2 2-15,-2 1 1 0,-8-3 0 0,-3-4-2 16,3 2-2-16,-1 0-4 0,-1-5 0 0,-6-5 1 16,0 3-2-16,-5 1 0 0,3-2 2 0,-5 2-1 15,2-2 3-15,-5 0 2 0,1-2 2 0,-2 3-1 16,-3 2 7-16,-2-1 5 0,2 1 1 0,-10 5 2 0,11-6-3 16,-5 1 3-16,-6 5-3 0,10-4-2 15,-10 4 0-15,9-5-2 0,-9 5-3 0,0 0 2 0,19-1 0 16,-19 1-1-16,21 0-1 0,-7 2-2 0,4-2-1 15,-2 4 7-15,2-4-4 0,3 0-1 0,4 2 1 16,2-2-1-16,-8 0 1 0,8 0 2 16,-1-2-1-16,-5 2-2 0,-4-4 3 0,0 2-5 15,-2-1 3-15,-2-2-2 0,2 1 2 0,-2-3 0 0,-4 1 0 16,-1-1-1-16,-2 0 2 0,3-3-5 0,-5-1 1 16,-2 4 0-16,-2 7-2 0,-3-22-2 0,-3 9 2 15,-2 1-1-15,-4 0-1 0,-2 3-3 0,-3-2 4 16,-4 0-2-16,-1 3 3 0,-8 2-3 0,2 1 2 15,1 1 1-15,-6-2-2 0,6 6-2 0,0 0 5 16,1 0 0-16,-1 4-4 0,7-2 2 0,2 2 0 16,2 0-1-16,0 3 0 0,2-2 3 0,4 4-3 15,-2-2 1-15,4 3 2 0,2 2-3 0,2-4 1 16,1 3 0-16,3-11 0 0,1 19 2 0,5-6-6 0,2-6 4 16,4 7-1-16,1-6 0 0,2 2-1 15,3 0 1-15,-2 0 2 0,10-6-2 0,-7-1 0 0,9 2 1 16,2 1-1-16,-6-6 0 0,-4 0 2 15,-3 0 1-15,3 0 1 0,-5 0 0 0,3 0-1 16,-9 0 3-16,-9 0 1 0,17 0 2 0,-8-4 5 0,-9 4 3 16,0 0-8-16,18 4 2 0,-18-4-4 15,9 2-2-15,-9-2-4 0,6 5 4 0,-6-5-3 0,6 10 3 16,-1 1 2-16,-2 1 4 0,-2 1-3 0,2 5 1 16,-1 6 3-16,-1 0 3 0,-1 3 5 0,3 12-1 15,-6-4 0-15,2 7-1 0,2-3 2 0,-2 3-4 16,1 1-3-16,0-3 1 0,1 1 1 0,2 1 1 15,-3-3-6-15,0 0 4 0,2-8-1 0,-1 2-4 16,2-7 5-16,-1-1-4 0,-4-1 0 0,4-6 0 16,-1 0-1-16,-1-1-13 0,2-3-15 0,2-1-13 15,-4-2-14-15,0-11-15 0,4 17-14 0,-2-10-24 16,-2-7-17-16,3 9-30 0,-3-9-58 0,9 2-135 16,-9-2-371-16,0 0 164 0</inkml:trace>
          <inkml:trace contextRef="#ctx0" brushRef="#br0" timeOffset="14159.25">20482 339 177 0,'0'0'193'0,"0"0"-17"0,-12 31-10 0,10-20-12 0,-4 1-12 16,5-4-14-16,1 7-10 0,0-15-7 0,-2 20-3 15,2-6-5-15,3-2-8 0,2 2 0 0,1 0-5 16,1-4-1-16,2 1 1 0,2 1 4 0,2-3-5 15,0 1 0-15,4-5-9 0,1 3-2 0,0-7-6 16,-1 3-4-16,3-4 0 0,-1 0-5 0,-1-4 0 16,-3 2 4-16,4-2 1 0,-1-6-9 0,-1 2-3 15,-4-2 1-15,5-7-1 0,-5-1-6 0,5-2-5 16,-7-1-11-16,1 2 4 0,-5 4-6 0,1-1-6 16,1-1-5-16,-2 3 2 0,-1-1-6 0,-3 2-11 15,-1 6-15-15,0-4-18 0,-2 11-21 0,0-17-31 0,0 17-28 16,0 0-24-16,0 0-19 0,-5-11-26 15,5 11-21-15,0 0-23 0,0 0-165 0,0 0-418 16,0 0 185-16</inkml:trace>
          <inkml:trace contextRef="#ctx0" brushRef="#br0" timeOffset="14700.49">21086 518 71 0,'15'1'169'0,"1"-1"-15"0,0 0-15 16,-2 3-8-16,2-6-14 0,1 3-7 0,-1-3-12 16,-1-1-6-16,0 3-6 0,-2-5-9 0,4 5-4 15,-4-5-5-15,-4 1-5 0,1 0 1 0,-1-3-6 16,-1 2-1-16,-2-1-11 0,-6 7-1 0,12-16-4 16,-6 6-1-16,0 0-6 0,-6-1-3 0,0 1-2 15,0 10 2-15,-3-22 1 0,0 13-4 0,-6 0-1 16,1 0 0-16,1 2 0 0,-2 1 2 0,-7-2 0 15,5 5-1-15,-5-3-3 0,2 6-2 0,-1-4-1 16,0 4-2-16,-1 3-3 0,0-2-1 0,-4 1-6 16,2 2 3-16,3 3-4 0,2 3-1 0,0-2 0 15,-1 5-2-15,2-2 3 0,5 0-1 0,-1 4-2 0,2-3 4 16,2-1-5-16,1 2-1 0,-2 0 3 16,5-4-2-16,0-9 1 0,6 18 2 0,-1-8-3 0,-1-4 2 15,7-2-4-15,2 2-2 0,1-1 1 0,3-1-2 16,-2-3 1-16,3-1 4 0,3 1-6 0,-4-3 2 15,2 1 0-15,5-7-1 0,-8 2-2 0,4-1 4 16,1-2 2-16,-4-2-5 0,-3-1 1 0,5-1 1 16,-7 2 1-16,2 0-2 0,-1-3 2 0,-4 4 1 15,1-4 8-15,-2 7 4 0,-1 0 8 0,-1 4 6 16,-6 3 3-16,9-14-6 0,-9 14-5 0,8-7-3 16,-8 7-7-16,6-7-1 0,-6 7-2 0,0 0 2 15,0 0-2-15,0 0-4 0,10 17 1 0,-10-17 0 16,3 18 2-16,0-8-2 0,-1 0-2 0,2 5 2 15,-3 0-2-15,5 0 3 0,-3 1-3 0,2 0 3 16,2 1-7-16,-1-3-10 0,3 1-13 0,-3-2-21 16,2-1-16-16,-2 0-14 0,0-4-32 0,1 2-22 15,1-8-36-15,-8-2-183 0,10 6-377 0,-10-6 166 16</inkml:trace>
          <inkml:trace contextRef="#ctx0" brushRef="#br0" timeOffset="15355.96">21788 381 137 0,'0'0'218'0,"0"0"-17"0,12-18-23 16,-5 17-14-16,-7 1-15 0,27-7-15 0,-12 7-10 16,3-1-16-16,3-2-4 0,-2 6-9 0,8-3-7 0,0-3 2 15,0 3-8-15,-8 3-2 0,8-2 0 0,-7-1-6 16,-1 3 2-16,-1-4-3 0,-2 2 3 0,-1 3-10 16,2 2-2-16,-7-6-6 0,2 4-4 15,-2-1-3-15,-1 1-3 0,-1 2-2 0,5 1-2 0,-2-2-6 16,-4 3-1-16,1 1 0 0,-1 2-3 0,3 0 6 15,-4-2 0-15,-1-3-7 0,-1 5 4 0,4 0-4 16,-1 1 2-16,-1-3-10 0,-1 2 4 0,-2-2-5 16,1 1 0-16,1-2-1 0,-1 2-5 0,2-3-4 15,0-1-21-15,-6-6-17 0,10 12-24 0,-5-6-28 16,4-1-27-16,-3 2-34 0,-6-7-40 0,9 3-45 16,-9-3-194-16,12 3-448 0,-12-3 198 0</inkml:trace>
          <inkml:trace contextRef="#ctx0" brushRef="#br0" timeOffset="15010.02">21797-58 1 0,'0'0'214'0,"0"0"-13"0,0 0-7 16,0 0-10-16,10 31-7 0,-8-16-14 0,2-1-9 0,-1 1-5 15,2 9-7-15,1 1-12 0,1-1-13 0,1 0-8 16,-1 3-10-16,1 2-6 0,4-2-10 0,0 5-8 16,1 3-9-16,-4-14-5 0,1 7-5 0,2 7-5 15,-4-11-5-15,1 3-2 0,1 1-7 0,-5-3-3 16,1-1 0-16,0 1-7 0,-1-2-18 0,0 0-15 16,-2-8-11-16,0 3-21 0,-2-3-22 0,2-1-13 15,3-1-20-15,-6-2-25 0,5-6-28 0,-5-5-33 16,6 16-158-16,-6-16-365 0,3 5 162 0</inkml:trace>
          <inkml:trace contextRef="#ctx0" brushRef="#br0" timeOffset="15559.99">22392 152 114 0,'0'0'235'0,"0"0"-30"0,0 0-19 16,0 0-23-16,0 0-17 0,0 0-21 0,0 0-19 15,0 0-21-15,0 0-19 0,0 0-21 0,0 0-23 16,0 0-25-16,9 35-19 0,-4-25-33 0,-1 0-27 0,-3 5-27 16,4-8-96-16,-1 6-222 0,1-2 99 15</inkml:trace>
          <inkml:trace contextRef="#ctx0" brushRef="#br0" timeOffset="15867.68">22610 474 12 0,'9'2'222'0,"3"-1"-14"15,-12-1-13-15,21 4-7 0,-5-2-16 0,-3 2-14 16,-2-4-12-16,7 1-8 0,-5-1-18 0,5 2-7 16,-3 0-9-16,0-2-10 0,-2 0-9 0,-1-4-1 15,-12 4-3-15,20-1-5 0,-11-3-4 0,-9 4-6 16,17-9-11-16,-9 5-1 0,-8 4-6 16,10-9-8-16,-8-1-5 0,-2 10-1 0,3-16-4 0,-5 5-3 15,2 11-4-15,-6-25-1 0,-3 14-7 0,2-3-1 16,-6 2-3-16,1-2 3 0,-3 3-6 0,-3-6-2 15,-3 3 0-15,5 8 2 0,-2-5-8 0,0 4 6 16,0 0-4-16,1 2 2 0,1-1-1 0,1 2-3 16,-3 3 2-16,3 0-1 0,0 2-3 0,2 0-5 15,1 3-14-15,3 1-9 0,-3 0-10 0,2 2-8 16,2 0-11-16,2 0-12 0,6-7-11 0,-6 18-12 16,5-11-21-16,1-7-18 0,6 13-22 0,-6-13-170 15,12 17-350-15,0-10 155 0</inkml:trace>
          <inkml:trace contextRef="#ctx0" brushRef="#br0" timeOffset="16241.54">23095 340 157 0,'0'0'215'0,"0"0"-23"0,0 0-20 0,0 0-14 16,0 0-20-16,0 0-16 0,0 0-7 0,14 6-13 15,-14-6-12-15,0 0-6 0,0 0-10 0,0 16 0 0,0-16-10 16,0 0 1-16,0 13-7 0,0-13-2 16,0 0-5-16,5 13-6 0,-5-13-3 0,0 0-3 15,1 8-4-15,-1-8 1 0,0 0-5 0,0 0 6 16,0 14-3-16,0-14 4 0,0 0-5 0,8 4 0 0,-8-4 0 16,0 0-4-16,19-4-4 0,-19 4 2 0,15-5-6 15,-3 1 1-15,-1 0-5 0,3 0 1 0,1-4-5 16,2 4 3-16,2-3-6 0,-2 1 0 0,6 1-2 15,0 0 2-15,-5-2-4 0,1 7 4 0,-1-1 2 16,1-5 0-16,-5 2 2 0,5 4-3 0,-2 0 2 16,-3-1-2-16,-2 2-4 0,3 3 1 0,0 2-2 15,-3 1 2-15,0 4 0 0,2 2-4 0,2 2 1 16,3 1-4-16,-8-1-10 0,4 8-25 0,-5-3-28 16,5 2-34-16,-2 4-30 0,-1-4-45 0,-4-2-211 15,4 0-412-15,-3 2 182 0</inkml:trace>
        </inkml:traceGroup>
        <inkml:traceGroup>
          <inkml:annotationXML>
            <emma:emma xmlns:emma="http://www.w3.org/2003/04/emma" version="1.0">
              <emma:interpretation id="{C4996445-5663-412B-99E6-EFDCAF63F42B}" emma:medium="tactile" emma:mode="ink">
                <msink:context xmlns:msink="http://schemas.microsoft.com/ink/2010/main" type="inkWord" rotatedBoundingBox="25311,585 26761,581 26764,1509 25314,1513"/>
              </emma:interpretation>
            </emma:emma>
          </inkml:annotationXML>
          <inkml:trace contextRef="#ctx0" brushRef="#br0" timeOffset="17058.04">24819 128 94 0,'9'-5'223'0,"4"-4"-8"0,-7 3-9 15,7-5-19-15,-2 3-18 0,-2 1-14 0,-3-3-13 16,1 4-10-16,-1-3-3 0,-1 0-14 0,-5 9-10 16,4-18-5-16,1 13-14 0,0-5-10 0,-5 10-7 15,0-14-8-15,0 14-5 0,-5-15-7 0,5 15-7 16,-11-9-1-16,11 9-6 0,-16-9-6 0,7 8 0 16,-8 1-7-16,17 0 0 0,-28 1-5 0,12 4-3 15,-1 1 1-15,4-1-3 0,-2 5-2 0,0 0-1 16,6 3-1-16,-4 0 5 0,-1 1-6 0,2 7 3 15,5-7-6-15,1 10 5 0,-3 0-1 0,1 0-3 16,5 1-1-16,-3 1 0 0,9-1 0 0,0 1 0 16,0 2 2-16,2-3 2 0,1 8 5 0,0-9-5 15,0 5 4-15,1-4-2 0,-1 1 1 0,0 1-1 16,2-9 2-16,-2 6 0 0,-2-7-2 0,2 9 1 16,-3-4-1-16,0-3-3 0,3 3 0 0,1-2 0 0,-4-3 1 15,2 0 3-15,-2 4-5 0,1-3 2 16,1-1-4-16,-5 1 5 0,3-1-8 0,0-1-11 15,1-1-18-15,2-1-16 0,-3 3-21 0,3-2-18 0,0-2-28 16,2 1-32-16,-2-7-30 0,1 2-54 16,-1-1-118-16,1-4-372 0,-7-4 166 0</inkml:trace>
          <inkml:trace contextRef="#ctx0" brushRef="#br0" timeOffset="17529.69">24413 461 98 0,'0'0'158'0,"0"0"-17"0,0 0-15 15,0 0-10-15,43 5-14 0,-25-1-10 0,9 2-5 16,-5 1-11-16,10 0-9 0,8 4-1 0,-1 2-9 15,-13-4 1-15,6 0-7 0,10 1 6 0,-2-3 7 16,-1 4 2-16,-1-4 5 0,-9 3 2 0,-2-6-2 16,1 1-2-16,-4 0 0 0,-2 1-3 0,-2-5-3 15,-1 3-4-15,-1-4-3 0,-2 2-4 0,4 0-4 16,-3-2 2-16,-2 2 0 0,2-2 2 0,-4-4-2 16,-13 4-7-16,23-2 5 0,-7-2 2 0,-7 2 5 15,-9 2-3-15,21-5 2 0,-12-1-7 0,-3 2-4 0,4-3-4 16,-4 4 1-16,-6 3-9 0,14-11 1 15,-8 4 1-15,-2-3 0 0,-4 10-5 0,6-14-2 16,0 3-6-16,-6 11-3 0,0-17 3 0,0 8-4 16,-6-3-3-16,0 1-4 0,-1 1 0 0,-2-1-3 0,-5 1-2 15,-2-1 0-15,-1 3-1 0,-2 5 1 0,-6-7-2 16,4 8 3-16,-2-3-4 0,1 3 1 0,0 2-2 16,2-1-2-16,1 2-3 0,-1 3-14 0,1 0-15 15,6 3-15-15,-2-2-19 0,1 3-16 0,4 2-23 16,-1 0-16-16,5-3-29 0,4 4-24 0,2-11-35 15,0 18-146-15,0-18-387 0,5 12 171 0</inkml:trace>
          <inkml:trace contextRef="#ctx0" brushRef="#br0" timeOffset="17875.21">25396 512 72 0,'0'0'175'0,"16"7"-16"16,-16-7-11-16,9 5-8 0,-9-5-10 0,9 8-13 16,-2 0-7-16,-1 1-8 0,2-3-5 0,-2 5-7 15,1 0-5-15,5-3 0 0,-6 3-7 0,8 1-2 16,-8-7-3-16,1 4-4 0,-4-1-1 0,-3-8-3 0,11 10-6 16,-6-4 2-16,-5-6 8 0,3 7 9 0,-3-7 13 15,0 0 11-15,6 8 14 0,-6-8 6 16,0 0-9-16,0 0-12 0,0 0-7 0,0 0-4 15,0 0-1-15,8-26 7 0,-8 26 6 0,3-17 0 0,0 7-4 16,-3-1-1-16,3-5-11 0,0 6 7 0,-2-6-16 16,5 1-4-16,0 4-7 0,0-7-9 15,5 5-3-15,-2 0-9 0,1-2-18 0,2 3-30 16,4-1-16-16,1 2-19 0,-4 2-19 0,7 4-19 0,-4 2-32 16,3 0-32-16,1-1-30 0,-4 4-33 0,7-4-43 15,-4 8-34-15,-3-4-197 0,10 0-515 0,-2 0 228 16</inkml:trace>
        </inkml:traceGroup>
        <inkml:traceGroup>
          <inkml:annotationXML>
            <emma:emma xmlns:emma="http://www.w3.org/2003/04/emma" version="1.0">
              <emma:interpretation id="{24BFC5D9-9AB2-4D5D-9031-FE418D885235}" emma:medium="tactile" emma:mode="ink">
                <msink:context xmlns:msink="http://schemas.microsoft.com/ink/2010/main" type="inkWord" rotatedBoundingBox="27470,763 29474,757 29477,1494 27472,1500"/>
              </emma:interpretation>
            </emma:emma>
          </inkml:annotationXML>
          <inkml:trace contextRef="#ctx0" brushRef="#br0" timeOffset="18185.01">26929 289 66 0,'0'0'275'0,"0"0"-25"0,0 0-27 16,0 0-24-16,0 0-19 0,0 0-17 0,0 0-13 15,0 0-12-15,0 0-5 0,0 0-9 0,6 31-7 0,-6-14-6 16,0 0-2-16,0-3-8 0,3 6-6 16,3 2-7-16,-6 2-8 0,4-2-5 0,-1 2-7 15,0 0-8-15,0-3-4 0,0 4-6 0,-3-2-6 16,5 2-1-16,-5 0-5 0,3-2-1 0,0 0-10 15,3-2-24-15,-3 3-17 0,1-6-20 0,-4-3-17 16,6 3-22-16,0-2-26 0,-3-1-25 0,1-3-34 16,-1-1-34-16,3-3-201 0,-3 1-426 0,3-3 188 15</inkml:trace>
          <inkml:trace contextRef="#ctx0" brushRef="#br0" timeOffset="19070.89">26571 365 70 0,'1'-14'191'0,"5"0"-11"16,3 3-12-16,2-2-12 0,-1 0-10 0,5 2-13 15,-1 0-9-15,-1-1-6 0,3 5-12 0,2-3-9 16,-1 3-11-16,4-3-3 0,-2 3-3 0,0 0-5 15,4 0-8-15,-4-2-5 0,0 4 2 0,1 1-4 16,-4-4 2-16,4 3 3 0,-1 1-5 0,0-2 0 16,-2-1-2-16,-5 3-2 0,-2-1-5 0,1 3-5 15,-11 2-4-15,19-4-16 0,-19 4 0 0,12-1-5 16,-12 1-1-16,10-2-4 0,-10 2-3 0,0 0-4 16,17 3 2-16,-17-3-2 0,9 7-3 0,-3 1 1 15,-6-8-3-15,4 15 0 0,2-3 0 0,0 2 1 0,-6 2-2 16,5 0 0-16,-2 8 0 0,-3 0 0 15,3 1 0-15,3 12-2 0,-6-15 2 0,3 14 1 16,0-10 2-16,4 7 2 0,-7-6-1 0,6-1-5 0,0 0 2 16,-2-2 3-16,5-2-2 0,-1 1-3 15,1-1 3-15,-3-7-2 0,1-1 3 0,2-1-4 16,-1-2 3-16,-2 3 0 0,4-4 0 0,-4-6-2 16,4-1 1-16,-4 2 1 0,-6-5 0 0,17 5 1 0,-8-5-2 15,7 0-5-15,-16 0-1 0,25-5-6 16,-14 4 4-16,2-6-1 0,2-1-1 0,-7-1-3 15,5 2-7-15,-1-4-1 0,1-2-1 0,1 2-1 16,-5-2 3-16,4 1-7 0,-4 0 0 0,-1 0 1 0,4-2 3 16,-2 3 0-16,-4 1 6 0,4-1 3 0,-4 5 5 15,-6 6-2-15,9-11 1 0,-7 4 0 16,-2 7 0-16,0 0-4 0,9-7 1 0,-9 7 1 16,0 0 2-16,0 0-1 0,0 0-3 0,0 0 0 0,0 0 5 15,16 11-1-15,-16-11 1 0,3 10 4 0,-3-10 2 16,8 16 1-16,-5-5 6 0,3-3 3 0,-3 4 3 15,7 2 5-15,-1 1-1 0,-2-4 4 0,5 2-4 16,2-2-2-16,-1 0 3 0,7-3 1 0,-1 4-6 16,3 2 1-16,1-6 4 0,1 2-7 0,1 0 6 15,-3-3-7-15,7-2 2 0,-6-3 1 0,0 2-3 16,-1-3 0-16,1-1 4 0,3 0-2 0,0 0 0 16,-7-6 1-16,1 4 0 0,3-5-1 0,-6 1-2 15,1-5-2-15,-5-2-1 0,1 1-2 0,-1 1 5 16,-1 1-7-16,-3-3 3 0,-5 2-3 0,2-3-2 15,-1 0-2-15,-5 4 2 0,0 10 0 0,0-21-4 0,-5 10 0 16,-1 1 2-16,-3 1-2 0,-4 1 0 16,0 3-2-16,-1 2 6 0,1 0-7 0,-2 2 2 15,1 1 0-15,1 4-2 0,1-1-1 0,-1 3 0 0,5-1-3 16,-4 6 4-16,5-1-1 0,1 4 1 0,3-5 3 16,6 5 4-16,0 1-3 0,4 2 2 15,10 5-1-15,1-4 1 0,5 2-1 0,12 2 4 16,0-1-3-16,6-2 2 0,-2-1-3 0,5-1 2 0,-3-2 1 15,-1-1-3-15,2-1 1 0,1-4 6 0,-13-5-7 16,8 5-3-16,-6-6-16 0,-5 0-18 16,1-2-27-16,-3-1-33 0,-5-1-42 0,-1-2-41 0,-4 0-218 15,-6-1-431-15,3-6 190 0</inkml:trace>
        </inkml:traceGroup>
      </inkml:traceGroup>
      <inkml:traceGroup>
        <inkml:annotationXML>
          <emma:emma xmlns:emma="http://www.w3.org/2003/04/emma" version="1.0">
            <emma:interpretation id="{ACC53038-CE92-4D58-AA92-576840A22568}" emma:medium="tactile" emma:mode="ink">
              <msink:context xmlns:msink="http://schemas.microsoft.com/ink/2010/main" type="line" rotatedBoundingBox="3744,1861 14874,1875 14871,3587 3742,3573"/>
            </emma:interpretation>
          </emma:emma>
        </inkml:annotationXML>
        <inkml:traceGroup>
          <inkml:annotationXML>
            <emma:emma xmlns:emma="http://www.w3.org/2003/04/emma" version="1.0">
              <emma:interpretation id="{316C77B6-07DC-4D95-91AF-95B177C46814}" emma:medium="tactile" emma:mode="ink">
                <msink:context xmlns:msink="http://schemas.microsoft.com/ink/2010/main" type="inkWord" rotatedBoundingBox="3744,1861 8704,1868 8702,3555 3742,3549"/>
              </emma:interpretation>
            </emma:emma>
          </inkml:annotationXML>
          <inkml:trace contextRef="#ctx0" brushRef="#br0" timeOffset="20659.7">3114 1667 110 0,'0'0'202'15,"18"-18"-14"-15,-9 10-13 0,8-2-12 0,-4 0-16 16,2-1-9-16,0-1-16 0,4-3-9 0,-1 0-9 16,-3 5-7-16,3-7-9 0,-2 1-6 0,-2 4-4 15,4-5-1-15,-6 6-8 0,1-3-6 0,-2 0-7 16,1 2 5-16,-7-1-4 0,1 0 3 0,0 6-4 16,-4-4-8-16,-1 1 3 0,-1 10 2 0,0-19-1 15,0 19 1-15,-1-16-10 0,1 16-4 0,-6-14-3 0,6 14-2 16,-9-9-7-16,2 5-2 0,7 4-3 15,-17-5 0-15,17 5-4 0,-16 0-2 0,16 0-3 16,-12-6 0-16,12 6-6 0,-15 6 3 0,15-6-3 0,-14 7 1 16,4-3 0-16,3 3-4 0,1 1-1 0,-2 2 0 15,2 1-1-15,2-1 0 0,1 4 0 0,1-1 0 16,-1 2-1-16,0 1 5 0,3 1-5 0,0 5 5 16,0-4-2-16,2 6 5 0,-2 1-6 0,4-1 4 15,-2 1 0-15,-1-1 7 0,1 4-2 0,2-4-1 16,-2 4 3-16,1-2 0 0,-6 0 0 0,6-2 1 15,-3 1 0-15,0 3 1 0,1 0-5 0,-1 0 2 16,0 9-1-16,0-11 3 0,2 2-3 0,-1 0-4 16,2-4 0-16,0 1 2 0,0-2 0 0,2 1-1 0,-2-1-1 15,-1 1-4-15,3-2 4 0,1-2-1 16,-3 0-2-16,0-3 1 0,3 6 2 0,-3-6-3 16,1-1 1-16,-1 1-3 0,2 1-9 0,-4 2-7 15,4-2-6-15,-5-2-14 0,1 1-3 0,-2-3-9 0,-2 1-16 16,3-6-16-16,-3 6-15 0,-2-6-22 15,2 5-21-15,-3-4-28 0,6-10-23 0,-12 15-195 16,5-9-413-16,-3-3 182 0</inkml:trace>
          <inkml:trace contextRef="#ctx0" brushRef="#br0" timeOffset="21200.62">2862 2176 28 0,'-12'-9'268'0,"12"9"-20"16,-7-5-23-16,7 5-28 0,0 0-19 0,0 0-18 16,0 0-15-16,0 0-16 0,0 0-12 0,34-11-13 15,-16 12-9-15,2-2-8 0,11 0-9 0,-1 1-6 16,13 1-10-16,-3-2-4 0,4 1-7 0,2 0-6 15,0-5-1-15,-3 3-5 0,-1 0 0 0,-3 2-8 16,-8-1-3-16,-4 2-3 0,0-1-2 0,-8 0-2 16,-1 0-3-16,-5 0-2 0,4 2-3 0,-8-2-1 0,-9 0-1 15,18 2 0-15,-9-2-3 0,-9 0-3 0,16 6 3 16,-16-6-4-16,9 5 1 0,-3 1 0 16,-6-6 2-16,12 10-3 0,-9-6 4 0,-3-4-4 0,13 11 2 15,-2-6 1-15,-4 0 4 0,2-1-1 0,2 0 2 16,-2-1-1-16,1 1 1 0,-1 0-4 0,6-2 0 15,1-2 2-15,-7 4-3 0,-9-4 1 0,21 0 2 16,-9 0-6-16,-12 0 6 0,18-4-5 0,-9 0 3 16,-2-2-1-16,-7 6 0 0,14-10 1 0,-5 5 6 15,-6-5 1-15,-2 1 0 0,-1 9 0 0,3-24-2 16,-3 12-3-16,-4-2-1 0,1-1 1 0,-3-1-4 16,-2 1 3-16,-5-6-4 0,1 7-3 0,-1 1 2 15,-7-5 1-15,-1 1-4 0,-1 6 1 0,1-2-2 16,-1 2-1-16,4 4-2 0,3 3 1 0,-5 3 5 15,6-1-6-15,-4 2 1 0,3 0-15 0,1 3-10 16,1 1-19-16,1 1-12 0,4 1-13 0,-2 1-17 16,7 0-17-16,-3 4-19 0,6-11-13 0,-1 16-17 0,1-16-11 15,7 21-175-15,-1-14-369 0,-2 3 163 0</inkml:trace>
          <inkml:trace contextRef="#ctx0" brushRef="#br0" timeOffset="22311.52">3812 2204 105 0,'11'1'190'0,"-11"-1"-12"0,0 0-10 15,15-5-15-15,-15 5-11 0,18-7-10 0,-9 1-9 16,4 0-15-16,0-6-5 0,-1 4-6 0,2-8-5 16,5-1-1-16,-4-1-14 0,2 0-8 0,-3-6-6 15,0 2-6-15,-1 0-6 0,1-4-4 0,1-8-5 16,-3 9-4-16,1-12-6 0,0 0-18 0,-1 0-14 15,-3-2-4-15,3-3-5 0,-4 4 1 0,-1-4-9 16,4-1-1-16,-10 1 3 0,4 2 3 0,0 4 2 0,-3 6-1 16,-2 4 6-16,-4-1 4 0,2 1 8 0,-2 2 8 15,4 8 2-15,-3 0 2 0,-2 3 3 0,-1 0 1 16,3 2-1-16,-3 6-8 0,6 5 0 0,-13-12-2 16,13 12 1-16,-18-3-4 0,3 3 0 0,2 3-4 15,-5 3 1-15,3 0 1 0,0 2 3 0,-2 0-1 16,4 5 4-16,-8 1 1 0,5 4-4 0,-4-1 0 15,4 3 0-15,5-2 1 0,-2 6 2 0,4 0-1 16,-6 9-2-16,3 2-1 0,5-10 1 0,4 5 1 16,3-3-2-16,1 9-1 0,-1 1 3 0,0 0-4 15,6-3 0-15,0-5 3 0,3 6-3 0,6-1 0 16,-1 0 5-16,5 1-4 0,0-1 4 0,4-4-7 16,-7-9 0-16,11 6 2 0,-3-8-2 0,-2-2 2 15,2 0 3-15,0-5-5 0,1-1 1 0,4-3-2 16,0 0 0-16,1-2 5 0,2-4-5 0,6 0 1 0,-9 0-3 15,11-4 3-15,-10 0-1 0,-2-4-2 0,-3 1 1 16,1-3-3-16,1 3 1 0,-7-4-3 16,3-1 2-16,1-2 1 0,-11-1-1 0,2 2 3 0,0 0-9 15,1-2 0-15,-2 0 0 0,-5-5-4 0,4-2-4 16,-2-6-6-16,-2 2 0 0,1-3-2 0,-6 2 0 16,7-4-7-16,-4-6-2 0,-5-3-5 0,5 10-1 15,-4-10-3-15,-3 3 3 0,0-5 7 0,0 13 3 16,-3-10-2-16,0 6 5 0,-3-4 1 0,0 9 2 15,-1-1 6-15,1 3 7 0,-1 1 6 0,-1 3 4 16,2 3-2-16,0-1 5 0,-6-5 5 0,5 9 0 16,-2 1 2-16,-2 0 2 0,4 1-3 0,-2 4-2 15,-1-1-2-15,1 4-2 0,-2 1-1 0,11 4 0 16,-22-4-2-16,10 4 1 0,12 0 0 0,-29 6-1 16,12 1 3-16,2 4 0 0,0-2-1 0,-5 6 0 15,1 1 3-15,1 8-3 0,3-3 4 0,-3 0 3 16,5 14-5-16,-2 0 8 0,-3-3-4 0,8 5 1 0,-1 2 1 15,4 0 0-15,-4 3 0 0,7-1 0 16,-1-5 0-16,4 5-3 0,1-3-2 0,1 1 3 16,2 0-1-16,2-4 1 0,1 4-3 0,3-6 3 15,1-5-2-15,5 4-3 0,-2-7 3 0,-1-2 2 0,6-5-4 16,2 3 1-16,-2-7 1 0,5-1-1 0,0 1 0 16,2-7-2-16,2 1-1 0,-2-5 1 0,1 1-1 15,-7-1 3-15,5-3-6 0,-5 2-2 0,1-7 0 16,-1 0-3-16,-2-1 1 0,-1 2-3 0,-1-2 1 15,-2-1 2-15,1-4-1 0,-5 1 2 0,1-1 1 16,-4 3 1-16,-1 1-2 0,1 0 0 0,-6 7 0 16,8-12 2-16,-8 12-1 0,6-11-2 0,-6 11-4 15,5-7 1-15,-5 7 0 0,0 0 1 0,0 0-2 16,0 0 4-16,0 0-4 0,0 0 3 0,0 0-2 16,10 24 2-16,-7-17 2 0,-3-7 2 0,9 14 2 15,-4-6-1-15,1 0-1 0,0-1 0 0,3 0-3 16,4-1 6-16,0 0 0 0,2-1 1 0,2-2-2 15,-2 1 1-15,1-2-2 0,2-2 0 0,-2-2 0 16,1-2 3-16,2 3-3 0,-5-3 1 0,-1-5 2 16,-1 3-2-16,1-3-2 0,-2 2 1 0,-2-7 0 15,0 4 1-15,-3-2-1 0,-2-1-5 0,-1 0-1 0,-1-2 1 16,-4-2 3-16,-1 3 1 0,0-4-2 0,-3 0-4 16,-1 3 4-16,-8-4 3 0,3 6 4 0,0-2 0 15,-1 5 0-15,-1-1 1 0,-2 4-1 0,-2-3-4 16,1 5 2-16,1 0-1 0,0 1 0 0,-1 6-4 15,2-2-12-15,-3 2-8 0,5 3-12 0,4 0-12 16,-1 1-15-16,1 0-21 0,3 1-31 16,3 2-10-16,3-9-32 0,-6 15-147 0,1-4-327 0,5-11 144 15</inkml:trace>
          <inkml:trace contextRef="#ctx0" brushRef="#br0" timeOffset="23088.85">5195 1989 160 0,'0'0'237'0,"0"0"-29"0,0 0-19 16,0 0-20-16,0 0-16 0,0 0-17 0,0 0-14 16,0 0-13-16,0 0-10 0,9 23-10 0,-9-23-10 15,4 14-5-15,2-7-6 0,-3 4-7 0,3-1-7 16,0-2-5-16,2 4-1 0,-1-1-7 0,5-2 1 15,-4 0-5-15,3-2 3 0,-5-1-1 0,8-2-1 0,2 0-4 16,-5-1-3-16,5-3-1 0,-1 1-4 0,-2-4-1 16,2 3-3-16,-3-1 1 0,3-4-7 15,-6-4 3-15,3 2 3 0,0-2 3 0,-5 1-4 16,2-3 2-16,2-1-2 0,-5 0-1 0,3-2-2 0,-6 1 1 16,-2 1 1-16,2-2-6 0,3 0 5 0,-6 0 6 15,0 3 3-15,0 11-6 0,3-16-3 0,-3 16 6 16,0-15-4-16,0 15 0 0,3-8-4 0,-3 8-1 15,0 0-6-15,0 0 1 0,0 0-4 0,0 0-1 16,0 0 1-16,0 0-2 0,0 0-1 0,0 0 1 16,0 0 0-16,0 0-2 0,0 0-1 0,-12 29 1 15,12-29 0-15,6 21-3 0,-6-9 1 0,3 1 2 16,3 1-2-16,-1-2 3 0,4 3-3 0,-2-4 1 16,5-1 2-16,-2 1-4 0,5 0 6 0,3-2-5 15,5 1-1-15,2-3 2 0,0-2 0 0,2-1 0 16,1-2 0-16,-1-1 1 0,5-1 0 0,-9-1 0 15,3-3 0-15,-7-2 1 0,1-1 0 0,-7 1-1 16,-1-2 6-16,1-2 6 0,-2-2 1 0,-2 0 9 16,-3 0 10-16,-2-1 7 0,-1-1-1 0,-3-3-4 0,0 2-6 15,0 1 0-15,0 1-2 0,-3-4-3 16,-1 6 2-16,1-3-9 0,0 4 1 0,3 10-4 0,-6-16 2 16,6 16-14-16,-3-16-16 0,3 16-19 0,-3-10-24 15,3 10-23-15,0 0-7 0,0 0 3 0,0 0-6 16,12-8-2-16,-12 8-4 0,0 0 0 0,22 3 3 15,-22-3 9-15,27 5 7 0,-11 1 1 0,2-1 2 16,2-3 9-16,-4 2 7 0,3 0 4 0,1-1 5 16,-1 3 7-16,-4-2 17 0,0-1 17 0,-1 1 11 15,-4-3 12-15,2 2 8 0,-5 0 5 0,-7-3 14 16,15 10 10-16,-7-7 7 0,-2 2 6 0,-6-5 2 16,10 11 1-16,-7-3 11 0,3 1-1 0,0-2-3 15,1 0-3-15,-1 3-4 0,-1 2-4 0,-1 0 3 0,7 0-7 16,-8-1-6-16,7-2-4 0,-4 2-8 15,-3 0-1-15,5 1-6 0,-5-4 1 0,3 3-6 16,0-3-2-16,-2 3-3 0,5-6-6 0,-5 4-14 16,2-3-22-16,0-1-23 0,-6-5-23 0,14 13-26 15,-14-13-28-15,6 8-29 0,-6-8-37 0,6 1-50 0,-6-1-219 16,0 0-487-16,0 0 216 0</inkml:trace>
          <inkml:trace contextRef="#ctx0" brushRef="#br0" timeOffset="23288.02">6218 1582 237 0,'-3'-15'276'0,"3"15"-24"16,0 0-26-16,0-12-17 0,0 12-37 0,0 0-31 15,0 0-24-15,0 0-28 0,0 0-23 0,0 0-29 16,0 0-26-16,0 0-27 0,0 0-16 0,0 0-39 15,19 24-29-15,-14-16-39 0,-5 3-108 0,0-11-265 16,9 15 118-16</inkml:trace>
          <inkml:trace contextRef="#ctx0" brushRef="#br0" timeOffset="24218.08">6458 1875 110 0,'0'0'244'0,"6"10"-13"0,2-5-17 0,-2 2-20 15,-2 1-16-15,-1 1-15 0,6 1-16 0,-2-1-12 16,-1 4-12-16,-3-6-12 0,3 3-9 0,-1-2-12 16,1 1-7-16,-3 0-7 0,0 0-5 0,-3-9-8 15,6 14-9-15,-2-7-4 0,-4-7-3 0,6 11-6 0,-6-11-4 16,3 7 1-16,-3-7-5 0,0 0-2 16,5 9-5-16,-5-9 2 0,0 0-8 0,0 0-10 15,0 0-10-15,0 0-5 0,0 0-4 0,0 0-5 0,14-31-10 16,-14 24-8-16,5-1-2 0,-2-8-2 0,3 3 0 15,0-2 6-15,1 2-1 0,-1-3 6 0,0 0 0 16,2 2 5-16,-2 3 1 0,0 1 4 0,-5 3 7 16,-1 7 10-16,9-15 2 0,-6 9-1 0,-3 6 0 15,0 0 2-15,13-9 2 0,-13 9 6 0,9-1 3 16,-9 1-3-16,0 0 6 0,0 0 0 0,20 9 4 16,-10-2 1-16,-4 2 3 0,2 3 1 0,1-2 1 15,1 2-1-15,-1 0-1 0,-2 3-3 0,5 0-2 16,2-1 0-16,-1 3-3 0,4 1-2 0,-2-5 4 15,-5 1-3-15,6-3-4 0,-2 0-2 0,1 2-1 16,1-2 1-16,1-4-9 0,-4 3-6 0,2-6-6 16,-2 2-6-16,4-2-3 0,-10-3-3 0,5 0-1 15,-12-1-2-15,20-2 0 0,-10-2-3 0,-1-2 2 16,-2-1 1-16,2 0-4 0,2-4 6 0,-2-2-6 16,-2 1-1-16,2 0 2 0,0-2-3 0,-1-1 0 0,-3 2 5 15,1-1 4-15,2 6-2 0,-5 1 7 0,-3 7 0 16,10-16 2-16,-7 11 2 0,-3 5 3 0,6-8-4 15,-6 8 2-15,0 0-1 0,6-9 4 16,-6 9-1-16,0 0 3 0,0 0 0 0,0 0 2 0,20 14 4 16,-20-14 4-16,7 10 1 0,-1-1 2 0,0-2 10 15,1-2 6-15,7 5 0 0,-2 1 2 0,4-4 3 16,1 3 3-16,2 1 0 0,3-3-2 0,5-2-1 16,-1-1-2-16,2-3 0 0,2 2-3 0,-3-3-1 15,1-1-4-15,-1 0 1 0,4-1-2 0,-4-3-2 16,-2-1-2-16,-8 3-1 0,-1-5 2 0,1-3-3 15,-3 6-3-15,3-6 1 0,-10-1-11 0,-4-2-4 16,3 2-7-16,-3 1-3 0,-3-1-3 0,-3-3-3 16,3 14 1-16,-16-18 1 0,2 7 0 0,-3 4 1 15,0 1 1-15,-2 1-1 0,-8-1 0 0,2 6 0 16,-5-2 4-16,-2 2-4 0,6 0 4 0,0 2 1 0,-1 4-3 16,2 1 2-16,6-2-3 0,-4 5-1 0,7-2-2 15,-4-2-3-15,7 5-3 0,0-2-3 16,1 3 4-16,4 2 4 0,-1 0-1 0,3 3 2 15,3-1 3-15,3 3 2 0,3-2 4 0,9 8-2 0,2 0 5 16,-1-1-5-16,6 6 7 0,7-3 0 0,4 4 2 16,1 0 4-16,-4-1 6 0,6 2 0 0,1-1 2 15,2 5 1-15,2-2 2 0,-2-2-1 0,-3 6 3 16,3-3 0-16,-6 2 2 0,1 0-5 0,-4-6 1 16,-2 5 2-16,-2 1-5 0,-7-2 1 0,-6-8-1 15,-4-1-1-15,-3 0 5 0,-9-3 5 0,3 1-2 16,-10-4 2-16,-6-4 3 0,-7-3 1 0,-4 0 1 15,-11 0-1-15,-6-2-2 0,-5-4-3 0,8-2-2 16,-9-1 1-16,-2-4-1 0,0 0-3 0,-3-3-7 16,-14-2-15-16,17-2 1 0,7 3-14 0,-1-4-9 15,4-1-26-15,7 2-9 0,2-4-27 0,10 3-20 16,10-1-39-16,-3-2-157 0,-1-4-337 0,7 0 149 16</inkml:trace>
        </inkml:traceGroup>
        <inkml:traceGroup>
          <inkml:annotationXML>
            <emma:emma xmlns:emma="http://www.w3.org/2003/04/emma" version="1.0">
              <emma:interpretation id="{EA8B5C0B-E802-458A-936D-9BDE3997DCF9}" emma:medium="tactile" emma:mode="ink">
                <msink:context xmlns:msink="http://schemas.microsoft.com/ink/2010/main" type="inkWord" rotatedBoundingBox="9374,1912 14874,1919 14871,3587 9372,3580"/>
              </emma:interpretation>
            </emma:emma>
          </inkml:annotationXML>
          <inkml:trace contextRef="#ctx0" brushRef="#br0" timeOffset="26490.7">8491 1959 87 0,'0'0'217'0,"-8"5"-26"0,8-5-17 16,-9 10-15-16,9-10-15 0,0 10-10 0,0-10-11 0,0 0-9 15,9 18-4-15,-1-11-8 0,2-1-3 0,2 0-8 16,8-1-3-16,-4 0-7 0,11-3-2 0,-2 1-6 16,7 0-8-16,-3-3-2 0,3-2-5 0,-5-2-7 15,-1 2-1-15,3-3-10 0,-2 0-3 16,-11 3-2-16,-1-4-3 0,1-2 2 0,-2 1-8 0,-1-1-1 15,-7 2-1-15,5-7-2 0,-5 2 0 0,-3 2-2 16,0-2 0-16,-1-1-5 0,-2 12 1 0,3-21-4 16,-8 8-1-16,2 4 0 0,0-1-4 0,3 10 0 0,-14-16 0 15,7 9-9-15,-8 0 9 0,4 2-3 0,2 3 4 16,-7-5-6-16,0 7 1 0,-1-2 3 16,1 2 0-16,-4 4-3 0,-5 1 2 0,6 1-4 0,5 2 1 15,-2 3-1-15,1-2-1 0,0 4 1 0,0 2 1 16,5-4-3-16,-1 2 3 0,-1-1-2 0,6 5 0 15,0-3 1-15,-1 3-2 0,7-1 4 0,0-3-2 16,0 0 1-16,6 1 0 0,-3 1 1 0,1-7-5 16,5 1 5-16,2 0-2 0,2-2 0 0,2-2-4 15,4-2-5-15,-2 0-5 0,-1-1 1 0,4-2-5 16,-4-2 0-16,3-1 0 0,1-1 3 0,-4-3-8 16,1-3-4-16,2 2 1 0,0-5-6 0,-2-4-1 15,-8 6 1-15,7-6 3 0,1-2-1 0,-6 6 1 16,-3-4 2-16,5 6 6 0,-4-2 0 0,-1 2-2 15,1-3 10-15,-5 8 2 0,2 1 1 0,-6 5 1 16,6-11-4-16,-6 11 3 0,8-9-4 0,-8 9 0 0,0 0 3 16,0 0-8-16,0 0 10 0,0 0 2 0,0 0 0 15,14 21 2-15,-14-13-1 0,5 3 2 0,-2-2 0 16,0 5 4-16,3-1-6 0,0 1 9 0,1 0 2 16,2-3-4-16,2 2 12 0,4-1-2 0,1-1 3 15,-3-2 4-15,4 2-4 0,2-5-1 0,7 4 2 16,-3-5 0-16,0 1-5 0,-4-5 3 0,1-1-4 15,2-1 0-15,3-3 0 0,-4 0-3 0,5-3-1 16,0-2 2-16,-3-1-3 0,2-2 0 0,-6 0-1 16,7-2 3-16,-7-2-3 0,2-3-1 0,-2 1-3 0,1-6 3 15,-1 2-12-15,4-5-2 0,-1-2-9 16,-6 5-5-16,4-11-1 0,-1 2-9 0,-2-2 1 16,-1 1-12-16,-3-4 1 0,-4-3 10 0,3 4 2 0,-7 0 0 15,-2 9 8-15,-3 0-1 0,0 4 13 0,-3-1 8 16,0 5 1-16,-5 2 9 0,-1 0 9 15,3 1 5-15,-7 3-1 0,0 0 5 0,-1 4-9 0,-2 0 1 16,-1 3 5-16,-5 5-2 0,4 0 2 0,-9-1-1 16,3 6-2-16,-2 4-5 0,8 0 2 0,-2 3-1 15,2 1-3-15,-6 7 1 0,11 2 0 0,-2 4-4 16,2 2 4-16,7 8 0 0,-2-6-7 0,-1 7 6 16,8 1-4-16,2 2 3 0,5-1-1 0,6 0-1 15,-1 0-1-15,2-2 3 0,5-4-3 0,0 0-5 0,1-6 8 16,1-4-4-16,7 7-1 0,-5-8-1 15,2-5 5-15,0 1-3 0,4-4-2 0,-1-2-1 16,0-3 2-16,-5 0-1 0,6-4 0 0,-2-3 0 0,-4 1-1 16,2-2 5-16,-2-2-7 0,1 0 3 15,-4 2 0-15,-1-5-2 0,0 4 2 0,0-3-1 16,-3-1 0-16,-3 5 2 0,-8-5-4 0,-4 6 3 0,19-4-1 16,-10 3-4-16,-9 1-1 0,18-3 2 0,-18 3 0 15,9-1 0-15,-9 1-1 0,0 0-1 16,20 3-3-16,-20-3 4 0,0 0 4 0,13 8-3 0,-7-4 0 15,-6-4 3-15,15 5-1 0,-5-1-2 0,-10-4 2 16,14 5 2-16,-1-2-4 0,-1-1-1 0,5 0 1 16,0 2 1-16,-2-2 3 0,5-2-1 0,-1 0 0 15,1-2 0-15,-1 1-2 0,2-3 5 0,-6-2-5 16,9 1 3-16,-10-3-2 0,1 1 4 0,2-2-6 16,-7-4 5-16,1 4 1 0,-5-4-5 0,-3-4 1 15,1 4 2-15,-4-5-2 0,0 5-3 0,-6-2-1 16,-1 0 1-16,-4 2 2 0,1-1 1 0,-10 0-4 15,3 4 0-15,0 4 1 0,-8-3-4 0,5 2-9 16,-1 7-1-16,-7 0-8 0,7 0-7 0,5 3-4 0,-4 2-7 16,3-2-2-16,0 2-5 0,5 4 3 15,-1 2-6-15,-1-1-5 0,7 0-10 0,-5 1 1 16,5 2-8-16,1 2 5 0,3-2-6 0,0 2 5 0,3 2-1 16,0 0 14-16,6 1 6 0,-2 0-1 0,5 3 2 15,3-2 18-15,3 3 12 0,0-1 1 0,1-2 19 16,4 1 9-16,-4 1 10 0,9-1 11 0,1 8 8 15,1-3 6-15,-5-8 8 0,8 8 0 0,0 0-9 16,2-1 3-16,-2 5 1 0,0-5-3 0,0 4-11 16,0-1 10-16,-5 2-4 0,6-2-4 0,-2 1 3 15,-7 2-5-15,5-1 3 0,1 2-4 0,1-3-2 16,-7 6-2-16,-6-10-6 0,4 9 1 0,-4-9-1 16,-2 1-7-16,5 10 1 0,-9-10 0 0,-1 1-3 15,-1 0 0-15,-1-1-1 0,-1-6-3 0,-6 0 4 16,0-2 2-16,-1-3 5 0,-5 1 5 0,-2-2 10 15,-5 0-2-15,-2-2-2 0,-3 0 1 0,-7-4-1 0,-1-1-4 16,0-2 7-16,-3 0-1 0,1-3 4 0,-3-1 3 16,2-1-4-16,-1-4-5 0,2 0 1 15,0-1-2-15,-2-5-2 0,-6-7 0 0,11 7 4 0,-1-7 4 16,5 3 0-16,-1-1-4 0,6 1 0 0,4-1-3 16,4-3-5-16,2-6-3 0,6-1-4 0,3 1-7 15,3-3-7-15,5-8-16 0,2 0-8 0,10 0-15 16,-1-1-8-16,9 1-9 0,-1 0-1 0,6-5-3 15,0 7 4-15,2-5-3 0,16-8 7 0,-15 14 5 16,-2-7 4-16,2 7 6 0,-3-6 8 0,1 8 6 16,-6-4 11-16,-2 6 8 0,-5-2 5 0,-8 7 6 15,2 4 6-15,-5 1 5 0,-1 0 10 0,-4 4 4 16,-1 4 1-16,-2 2-3 0,1 1 1 0,-5 0-9 16,-1 8 3-16,8-13-8 0,-8 13-3 0,5-6-3 15,-5 6 0-15,0 0-1 0,0 0-3 0,0 0-4 16,0 0-1-16,0 0-1 0,0 0 0 0,-10 34-4 0,7-25-3 15,3 1 0-15,0 2-5 0,0-12 4 0,0 20-2 16,3-10 0-16,2 2 1 0,-1-3-2 0,-1 0 1 16,3-2-2-16,-6-7 7 0,10 10-4 0,-5-3 0 15,-5-7-2-15,18 3 4 0,-6-3 1 0,-12 0-1 16,21-2 4-16,-13-3 0 0,6-2-1 0,-4-3 0 16,2 3-1-16,2-4 1 0,-10 1 1 0,7-5-1 15,-5 2-2-15,-3-1-3 0,0 0 6 0,0-3 1 16,-6 2-2-16,0-1 2 0,-5 1 2 0,1 1 0 15,-2 0 5-15,-5 1 0 0,-5-3 3 0,2 4 0 16,-3 2 3-16,0 2-3 0,-2 5-4 0,-5-1-2 16,2 2 0-16,-2-2-4 0,7 4 4 0,1 4-2 15,3 2-6-15,-2-5-7 0,4 5-13 0,1 1-13 16,1 0-18-16,5-1-5 0,1 0-15 0,0 5-24 0,6-11-20 16,-2 18-24-16,2-18-25 0,6 18-192 0,-1-12-388 15,9 2 173-15</inkml:trace>
          <inkml:trace contextRef="#ctx0" brushRef="#br0" timeOffset="26959.96">11190 1901 229 0,'0'0'210'0,"0"0"-22"0,0 0-18 0,0 0-19 0,14 3-15 15,-14-3-13-15,6 13-10 0,-6-13-6 0,7 11-8 16,-2-3-6-16,-1 2-9 0,-1 0-7 0,3 1-8 15,0-1-2-15,0 2-2 0,0 1-8 0,-5-3-2 16,5 4-11-16,-3-4-4 0,3-2-2 0,-1 2-4 16,-2-3-1-16,-3-7-6 0,4 11 1 0,-4-11-3 15,6 9-1-15,-6-9 7 0,0 0 7 0,0 0-4 16,0 0 0-16,0 0-4 0,0 0-4 0,0 0 0 0,0 0-1 16,0 0-1-16,0 0-3 0,-12-34 4 15,12 34-2-15,5-21-1 0,-4 8-1 0,4 0-5 16,-2-3 0-16,4 3-5 0,2 1-13 0,-1-3-15 0,2 0-8 15,2 6-11-15,-2-6-10 0,5 7-2 0,3 1 3 16,-1-1-1-16,-2 2-1 0,1 2 8 0,-1 2 1 16,3 1 5-16,-8 1 6 0,7-4-1 0,-2 4 2 15,-2 0 3-15,-1 4 1 0,-3-2 9 0,1 2 2 16,-1-1 14-16,2 4 7 0,-4-2 10 0,2 2 8 16,1-2 5-16,-2 2 1 0,-1 1 1 0,1-1 3 15,-4 1 4-15,5 3 2 0,-3-3 2 0,2 4-1 16,-1 0-2-16,2 1-5 0,0-3-3 0,-3 1 0 15,-2-1-3-15,1 1-3 0,-1-4-3 0,2 2-2 16,0 0-2-16,-3-2-2 0,-3-7-3 0,8 12-5 16,-8-12-22-16,6 11-21 0,-6-11-27 0,4 8-25 15,-4-8-37-15,0 0-33 0,3 6-34 0,-3-6-198 0,0 0-416 16,0 0 185-16</inkml:trace>
          <inkml:trace contextRef="#ctx0" brushRef="#br0" timeOffset="27160.06">11671 1475 65 0,'0'0'217'0,"0"0"-26"0,5-12-19 15,-5 12-30-15,5-7-29 0,-5 7-39 0,10-4-27 16,-10 4-44-16,0 0-32 0,23 0-61 0,-23 0-62 15,18 2-162-15,-6-2 71 0</inkml:trace>
          <inkml:trace contextRef="#ctx0" brushRef="#br0" timeOffset="28032.76">11833 1995 115 0,'-3'-7'235'0,"3"7"-14"0,-4-24-10 15,4 11-11-15,0 2-19 0,0 11-18 0,7-22-17 0,-1 8-14 16,2-1-14-16,2 1-13 0,-1-1-10 16,9-1-9-16,-2-1-8 0,4-3-8 0,-3 5-15 15,4-5-11-15,0 2-8 0,2-1-13 0,-3-3-12 0,10-3-5 16,-4-1-10-16,-5 5-3 0,-2 1-4 0,2-1-2 16,-2 1 2-16,-2 2 2 0,-1-2-1 0,-3 1 2 15,-2 5 5-15,2 1-3 0,-5 2 6 0,1 0 6 16,0-2 1-16,-5 6 6 0,2-4 0 0,0 4 7 15,2-4 4-15,-3 1-1 0,0 2 3 0,-5 8 0 16,6-12 2-16,-6 12 3 0,3-8-3 0,-3 8-5 16,0 0 0-16,6-6-4 0,-6 6-5 0,0 0-3 15,0 0 0-15,0 0-2 0,0 0 0 0,0 0-1 16,0 0-2-16,0 0-1 0,0 0-2 0,0 32-1 16,1-20-1-16,-1 2 4 0,0 3 1 0,0 1 0 15,3 4 4-15,-1 5 1 0,-1 1 4 0,2 0-1 16,0-2 1-16,-1 0-1 0,2-2 2 0,4 0-1 0,-2 2-1 15,0-3 0-15,1-1-2 0,-1 0 0 0,-3-2 0 16,3-3 3-16,0-3-2 0,0 3-2 16,0-3-1-16,1-3 2 0,-1-4-4 0,-1 4 5 0,-1-4-4 15,5 3 0-15,-1-5 1 0,-8-5-3 0,9 6-2 16,-2 0 3-16,-7-6-2 0,17 1-1 0,-17-1-1 16,16-4-3-16,-6-1-6 0,-2 0-6 0,4-3 2 15,-3-3-1-15,4 1-3 0,-2 0 2 0,-1-4-2 16,2 2 1-16,-5-4 1 0,4 6 0 0,-2-5 5 15,-3 7 7-15,0 1 7 0,1-1 1 0,-7 8 4 16,8-9 2-16,-8 9-4 0,6-7-1 0,-6 7-4 16,0 0 0-16,0 0-2 0,10-4-1 0,-10 4 2 15,0 0 0-15,0 0 2 0,13 17-5 0,-10-6 3 0,2-2-2 16,1 4 5-16,-3 2-5 0,1-1 4 0,-2 3-3 16,4 1 3-16,0-2-4 0,1 1 4 15,-1-1-2-15,-3 1-10 0,3-1-16 0,-1-3-17 0,-2 1-24 16,1-1-27-16,-2-3-27 0,1-2-30 0,-3-8-22 15,4 10-67-15,-4-10-122 0,0 0-387 0,0 0 171 16</inkml:trace>
          <inkml:trace contextRef="#ctx0" brushRef="#br0" timeOffset="27409.63">11991 1430 221 0,'0'0'234'0,"-3"14"-11"0,3-14-9 16,0 24-17-16,0-11-8 0,0 5-14 16,2 3-9-16,-1 3-12 0,4 1-8 0,-2 3-16 0,3-3-9 15,-2 2-14-15,2 10-9 0,-3-10-9 0,3 3-5 16,0 5-11-16,1 1-5 0,1-9-10 0,-4 2-1 16,2 6-9-16,-3-7-6 0,0-1-16 0,0-3-21 15,-3 1-16-15,-1-1-22 0,1 0-14 0,0-7-13 16,0-2-22-16,-5 1-13 0,5-2-22 0,-1-6-22 15,1-8-17-15,-2 18-49 0,-2-11-125 0,4-7-358 16,0 0 158-16</inkml:trace>
          <inkml:trace contextRef="#ctx0" brushRef="#br0" timeOffset="28619.72">12905 1750 173 0,'0'0'193'0,"0"0"-16"0,0 0-11 16,0 0-11-16,12 22-7 0,-12-22-3 0,3 17-9 16,2-9-5-16,-4 2-9 0,4 4-10 0,-2-1-5 15,1 0-8-15,-2 0-8 0,-1 3-3 0,2-2-6 0,3 0-7 16,-3 0-6-16,2-3-7 0,-2-1-6 0,1-1-1 16,-4-9-6-16,6 12-3 0,0-5-7 0,-3 1-6 15,-3-8 1-15,10 9-4 0,-5-4 0 16,-5-5-4-16,15 2-7 0,-15-2-5 0,18-1-4 0,-6-1-9 15,0-4-3-15,2 1 4 0,0-5-5 0,-1 1 0 16,4-1-5-16,-4-2 3 0,1 0-3 0,2-8 1 16,0 2 0-16,-2 4 1 0,-4 1 2 0,2-2-1 15,-1-1 0-15,-1 2 2 0,0 3 3 0,-1 0 5 16,-3 4 5-16,-1 0 4 0,2 0 0 0,-7 7-2 16,3-12-3-16,-3 12-3 0,6-9 0 0,-6 9-3 15,0 0-1-15,0 0 0 0,0 0 3 0,0 0-2 16,0 0 0-16,0 0 4 0,5 31 1 0,-5-31-1 15,-5 21 3-15,8-9 1 0,-6 3-2 0,2-3 2 16,2 2-3-16,2 1 6 0,0-5-5 0,-3 0 1 16,2 1-1-16,2-3 3 0,1 1-4 0,-2 0 3 15,-3-9-3-15,10 12-1 0,-7-5 3 0,5-4-1 16,2 1-2-16,2-1-5 0,1-1 2 0,1-4 1 0,1-1 0 16,4-2-4-16,-3 0-5 0,10-3-2 0,-2-2-8 15,3-1 1-15,-5-1-5 0,3-1-3 16,4-1-6-16,8-2 2 0,2 1 4 0,-5 0 1 0,-6 6-2 15,-1-4 4-15,-2 3 4 0,-5 5 1 0,5-2 3 16,-8 3 4-16,1 1 1 0,-4 0-1 16,0 3 0-16,2 4 3 0,-7-2 1 0,2 3-3 0,-2 5 4 15,3 1 2-15,-6 3-2 0,2 3 0 0,0 4 0 16,-2 2 0-16,0 2 1 0,1 8-16 16,-2 5-16-16,-5-3-21 0,3 2-26 0,0 2-40 0,-2-1-43 15,-5 2-216-15,-2-2-408 0,1-3 182 0</inkml:trace>
        </inkml:traceGroup>
      </inkml:traceGroup>
    </inkml:traceGroup>
    <inkml:traceGroup>
      <inkml:annotationXML>
        <emma:emma xmlns:emma="http://www.w3.org/2003/04/emma" version="1.0">
          <emma:interpretation id="{9087CADB-4A94-4CBD-9F92-A01D48F417AD}" emma:medium="tactile" emma:mode="ink">
            <msink:context xmlns:msink="http://schemas.microsoft.com/ink/2010/main" type="paragraph" rotatedBoundingBox="918,4606 9929,4067 10038,5900 1027,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D94EC-8F9D-45EC-A9EA-2C7A4E473714}" emma:medium="tactile" emma:mode="ink">
              <msink:context xmlns:msink="http://schemas.microsoft.com/ink/2010/main" type="line" rotatedBoundingBox="918,4606 9929,4067 10038,5900 1027,6439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CAEDE5-C735-4A4D-B5C2-9A2828475CCC}" emma:medium="tactile" emma:mode="ink">
                <msink:context xmlns:msink="http://schemas.microsoft.com/ink/2010/main" type="inkWord" rotatedBoundingBox="918,4606 5792,4315 5901,6147 1027,6439"/>
              </emma:interpretation>
            </emma:emma>
          </inkml:annotationXML>
          <inkml:trace contextRef="#ctx0" brushRef="#br0" timeOffset="35451.52">128 4393 146 0,'-6'-4'239'0,"-2"-6"-10"0,2 2-13 15,6 8-12-15,-12-9-13 0,12 9-17 0,-9-8-16 16,9 8-14-16,-6-7-15 0,6 7-17 0,0 0-9 16,-4-10-9-16,4 10-10 0,0 0-8 0,0 0-6 15,25-8-7-15,-13 8-5 0,3 0-6 0,5 0 0 0,5 0-5 16,0 4-6-16,4-4-7 0,2 0 0 15,9 0-5-15,0 5 1 0,1-4-7 0,-1 3 1 0,-1 0-8 16,1-1-19-16,0-2-23 0,1 5-18 0,-10-5-30 16,-1 0-20-16,1 1-20 0,-3-4-17 0,-2 1-24 15,1 0-41-15,-10-2-144 0,0-1-367 0,-1 1 163 16</inkml:trace>
          <inkml:trace contextRef="#ctx0" brushRef="#br0" timeOffset="35150.45">408 4036 132 0,'0'0'210'0,"0"0"-11"0,0 0-11 0,0 0-17 16,0 0-13-16,0 0-11 0,0 0-13 0,0 0-16 15,0 0-6-15,0 0-8 0,0 0-2 0,0 0-2 16,0 0-5-16,0 0 0 0,-27 21-1 0,21-12 6 15,2 7-3-15,-2-1-5 0,-5 8-6 0,-1-2-5 16,4 7-1-16,-4-3-7 0,3 8-1 0,-3 0-6 16,-3 3 1-16,1-4-4 0,-2 2-5 0,3 0-4 15,-4 1-8-15,-2-3-3 0,4 2-5 0,-3 0-3 16,3 1-5-16,-1-3 3 0,5-8-4 0,2 1-3 16,0-3-2-16,0 1-2 0,3-5-1 0,0-4-6 15,0 0 0-15,2 0 1 0,1-3-5 0,0-1-1 16,3-10 1-16,-3 15-1 0,3-15 2 0,-4 11-2 0,4-11 0 15,-3 9-4-15,3-9 7 0,0 0-3 0,0 0-2 16,0 0 1-16,0 0 2 0,0 0-7 16,0 0 0-16,19-25 1 0,-15 11-2 0,7-2-6 0,-4 1-2 15,7-8-3-15,-2 1-4 0,0-3-6 0,1-3-2 16,3-7-7-16,4-1 1 0,-2-2-4 0,-2-3 2 16,4 3-5-16,-3-4 2 0,3-4 5 0,-7 8 3 15,4-4-1-15,-1-6 6 0,-3 16-3 0,1-2 4 16,-5 5 1-16,-2 7 1 0,-2-4 0 0,1 10 9 15,-5-2 3-15,4 3 8 0,-5 3 1 0,1-3 1 16,-1 7 0-16,0 8 4 0,2-16 0 0,-2 16 2 16,0-11-3-16,0 11 0 0,4-15-4 0,-4 15-2 0,0 0-2 15,0 0 1-15,0 0-2 0,0 0 1 0,0 0 4 16,0 0-3-16,0 0 1 0,-12 46 4 16,9-31-6-16,5 3 6 0,-4 4-3 0,2 2 3 0,5 3-1 15,-1 1 2-15,2-3-3 0,2 11 3 0,5-1 0 16,0-1 1-16,2-2-2 0,5-1 3 0,-2-9 0 15,4 8-2-15,3-1 2 0,5-5 0 0,0 0-2 16,1 1 3-16,-5-12-2 0,1 5-4 0,-4-4 2 16,10 7 1-16,-9-7-4 0,-2-1 1 0,2-2-4 15,-9-1 7-15,0-3-9 0,-1 0 8 0,-3 0-4 16,0-2 0-16,-1-1-1 0,-4 0-2 0,-6-4-9 16,12 5-4-16,-12-5-6 0,9 6-2 0,-9-6-8 15,5 9-8-15,-5-9-11 0,0 0-23 0,0 0-23 0,0 0-28 16,-14 22-26-16,5-17-32 0,-1 1-41 15,-5-1-216-15,-1 1-472 0,1-2 209 0</inkml:trace>
          <inkml:trace contextRef="#ctx0" brushRef="#br0" timeOffset="35965.29">1009 4121 70 0,'0'0'181'0,"0"0"1"0,0 0 0 0,0 0-6 16,9 20-4-16,-9-7-6 0,3 3-7 0,-6 3-5 16,3 3-6-16,0 1-11 0,0 1 1 0,-1 4-7 0,1 1-7 15,-2-4-9-15,4 10-9 0,-1-5-8 0,-2-3-9 16,2 3-10-16,4-3-3 0,-2-2-11 0,2-1-1 15,1 1-9-15,2-3-4 0,-2-5-5 0,1-3 0 16,4 1-8-16,-2-4 0 0,1 4-6 0,1-4-1 16,1-3-5-16,1 2-3 0,-1-4-3 0,3-3-3 15,3 2-13-15,0-2-10 0,-2-6-9 0,2 2-10 16,1-2-17-16,-5-1-4 0,1-4-3 0,3 3-2 16,-4-5-1-16,-2 5 3 0,-1-4 2 0,-1-4 3 15,-4 5 0-15,0 0 11 0,-3-3 3 0,2 1 0 0,-2 3 4 16,1-6 3-16,-1 2 9 0,-3 0-3 15,0 11 10-15,3-20 11 0,-3 20 2 0,0-14 6 16,0 14 5-16,0-15 4 0,0 15 1 0,0 0-1 0,-3-13-2 16,3 13-4-16,0 0 0 0,0 0-3 15,0 0-4-15,3-11 0 0,-3 11-1 0,0 0-2 16,0 0 0-16,0 0-1 0,0 0 2 0,0 0-1 0,0 0-6 16,0 0 5-16,0 0-1 0,15 24 0 0,-15-24-2 15,6 11 2-15,0-7 0 0,-6-4 4 16,15 6-5-16,-5 1 1 0,-2-6 0 0,1 3 3 15,3-2 0-15,1 5 2 0,2-7-6 0,-8 2 1 16,-7-2 2-16,18 2-3 0,-7-1 1 0,-11-1 4 0,9 2-4 16,-9-2-3-16,0 0-19 0,0 0-23 0,0 0-25 15,0 0-27-15,0 0-32 0,0 0-27 0,0 0-67 16,0 0-140-16,0 0-389 0,-39-10 172 0</inkml:trace>
          <inkml:trace contextRef="#ctx0" brushRef="#br0" timeOffset="36788.86">1407 4598 8 0,'3'7'211'0,"-3"-7"-5"15,0 0-17-15,0 0-15 0,-3 18-10 0,3-18-14 0,0 15-11 16,0-15-7-16,-4 13-15 0,4-13-10 0,7 14-6 16,2-10-4-16,-4 7-7 0,4-5-6 0,-2 1-5 15,2-1-4-15,2-2 0 0,2-1-6 0,2 1-2 16,0-4-8-16,1 1-6 0,4-2-2 0,-4-3-1 16,2 1-7-16,-2-1-2 0,4-2-6 0,-4 2 0 15,0-1-4-15,1 0-2 0,-2-5-2 0,-3 6 2 16,1-6-6-16,-2-3 0 0,-2 8-6 0,-5-5 3 15,5-2-5-15,-6 2 1 0,1-4-2 0,-4 0-1 16,2 3-4-16,-2 1-1 0,-6-4-2 0,0 1 5 16,3 0-8-16,-7 1 1 0,1 2 3 0,-3-1-4 15,-2 2 0-15,-1 1 2 0,-3 1-3 0,2 3 2 0,-9-3-5 16,5 4 4-16,-4-1-2 0,5 5-1 0,-3 0-2 16,1-1 2-16,1 2 2 0,1 0-2 15,4 3-5-15,-1 1-8 0,1-1-12 0,0 1-17 0,3 1-22 16,0 2-13-16,5 2-16 0,-2 0-13 0,3-2-17 15,0 0-24-15,4 1-14 0,-1 2-36 0,3-12-133 16,0 20-356-16,3-13 159 0</inkml:trace>
          <inkml:trace contextRef="#ctx0" brushRef="#br0" timeOffset="37574.24">1659 4721 45 0,'0'0'197'0,"14"5"-13"0,-7-3-14 0,1 4-6 15,2-3-13-15,-10-3-15 0,17 8-13 0,-10-1-10 16,3 4-8-16,-2-5-10 0,1 8-5 0,1-7-12 16,2 8 1-16,-1 1-10 0,-1 0-2 0,4 4-6 0,-1 3-5 15,-4 0-5-15,7-1-5 0,-5 4-8 0,5-1 0 16,-7-3-2-16,5 1 2 0,-4 4-9 0,3-2 1 16,-2 1-5-16,4 1 6 0,-5 1-6 0,2-2 1 15,0 6 3-15,-3-4-3 0,-2 0-2 0,1 0 2 16,1 0-2-16,-2 1-3 0,-5-5 0 0,-1 7 2 15,2-5-3-15,-3 1 2 0,0-1-2 0,-4-1-4 16,-2 1 0-16,0-4 2 0,-3 1-1 0,1-6 2 16,-2 1-4-16,-3-1 6 0,2-3 3 0,-8 3 1 15,5-5 1-15,1-1 5 0,-3-3 2 0,-5 3 1 16,6-4 1-16,-3-5 4 0,1 2-4 0,-2-3 3 16,1-1-3-16,-1-1 5 0,-1-3-5 0,1 2 1 0,3-4-6 15,-10-4 0-15,2 0-2 0,2-4-3 0,3-2-4 16,1-1 5-16,1 3-3 0,-2-7-8 0,8 3-1 15,7-6-5-15,-2-1-7 0,3-3-8 0,6-8-11 16,0-1-8-16,4 0-11 0,4-5-14 0,4 2-7 16,3-1-8-16,1-4-3 0,6 6 3 0,2-6 2 15,0 3 7-15,1 0 6 0,1 4 5 0,2-3 3 16,2 5 14-16,-2 0 9 0,-4 4 10 0,-3 2 4 16,-6 8 10-16,0 2 9 0,-2-1 8 0,1 4-2 15,-4 3 8-15,-3 0 0 0,1 0 1 0,1 0-2 16,-5 4 5-16,2-1-4 0,-1 1-2 0,-2 4-3 15,0-1-1-15,-6 7-5 0,12-11 2 0,-12 11-6 16,5-9 2-16,-5 9-5 0,8-6 0 0,-8 6-3 0,0 0 0 16,12-5-3-16,-12 5-3 0,0 0 1 0,15 2 1 15,-15-2-4-15,12 9 1 0,-12-9 2 16,9 8 1-16,-3-1-1 0,0-2 3 0,-6-5-3 0,12 9 1 16,-5-7-1-16,-7-2 1 0,10 9 0 0,-10-9 3 15,12 3-3-15,-12-3 7 0,14 0-4 0,-14 0 4 16,0 0 2-16,18-4 5 0,-18 4-3 0,12-10 4 15,-8 4-3-15,5-1-3 0,-9 7 4 0,9-12-2 16,-5 2 0-16,1 2 4 0,-1-4-9 0,1-2 5 16,-5 3-5-16,-3-2 1 0,6-2-9 0,-8-3 10 15,1 5-3-15,-1-3-4 0,-3 0 3 0,-1 1-3 16,-3 2 0-16,-2-1 1 0,-2-1-2 0,-2 4-4 16,-3 2 3-16,-3 2 1 0,0 1-2 0,-1 1-4 0,-2 5 1 15,0 1-2-15,2 3-2 0,0-2 9 16,4 2-8-16,3 3 4 0,1 0 2 0,-1 0-4 15,4 0-3-15,0 3 0 0,2-5-13 0,3 8-12 0,-1-2-13 16,4-1-13-16,3 0-19 0,0 1-17 16,1-4-9-16,2-7-25 0,2 21-14 0,4-14-26 15,1 0-23-15,2-1-210 0,2-1-431 0,5 1 191 0</inkml:trace>
          <inkml:trace contextRef="#ctx0" brushRef="#br0" timeOffset="38057.87">2430 4550 43 0,'12'-1'201'0,"-12"1"-27"0,0 0-5 0,0 0-10 15,15 1-7-15,-15-1-14 0,11 8-6 0,-11-8-9 16,7 9-6-16,-4-3-11 0,-3-6-2 0,9 14-8 0,-4-6-4 16,1 2-8-16,-2-2-3 0,3 5-3 0,-1 0-7 15,0-1-5-15,2 1-6 0,-4-1-3 0,-1-2-1 16,-1-1-6-16,-2-9-4 0,4 18-3 0,-2-10-3 15,-2-8 0-15,4 13 4 0,-4-13-3 0,0 0 9 16,0 9 4-16,0-9 11 0,0 0-3 0,0 0-3 16,0 0-8-16,0 0 0 0,0 0-9 0,0 0 2 15,0 0-4-15,0 0-5 0,-21-22-5 0,21 22 2 16,-3-17-5-16,3 6-1 0,0-2-7 0,3-3 1 16,3 5-4-16,-4-3-3 0,4 2-3 0,3 0-4 15,3-1 5-15,-6 2-6 0,6 1-2 0,-4 2 3 16,6-2-4-16,-5 3 2 0,7 0 0 0,-7 1 1 15,2 2-4-15,-1-3 0 0,2 7-3 0,0-3 1 16,-12 3-1-16,22-2-1 0,-11 2-1 0,-11 0 4 16,16 2 1-16,-5 0-3 0,-2 2 4 0,1 0 1 15,-1 0 2-15,1 2 6 0,-1 1 8 0,3 3-1 16,-4-2 3-16,-1-2-2 0,1 5 0 0,1-2 1 16,0 0 2-16,-2 2-6 0,0 2 5 0,-1-6 2 15,-1 3-4-15,4 1 3 0,-5-3-8 0,2 2 4 0,-3-3-3 16,3 0 1-16,-6-7-10 0,8 11 2 0,-4-4-19 15,-4-7-7-15,6 12-21 0,-6-12-22 0,3 8-24 16,-3-8-22-16,0 0-27 0,0 0-38 0,0 0-44 16,0 0-274-16,0 0-530 0,0 0 234 0</inkml:trace>
          <inkml:trace contextRef="#ctx0" brushRef="#br0" timeOffset="38270.9">2760 4180 106 0,'-4'-10'299'15,"4"10"-23"-15,-3-16-29 0,3 16-17 0,0-14-25 0,0 14-21 16,0 0-21-16,3-16-16 0,-3 16-17 0,7-4-17 16,-7 4-23-16,12-4-26 0,-12 4-29 0,15-3-30 15,-15 3-24-15,18 0-24 0,-3 3-30 0,-15-3-37 16,25 0-16-16,-12-3-45 0,-13 3-121 0,21-3-317 15,-4 1 140-15</inkml:trace>
          <inkml:trace contextRef="#ctx0" brushRef="#br0" timeOffset="38523.46">3134 3956 153 0,'11'-3'204'0,"-11"3"-10"16,0 0-5-16,0 0-7 0,3 20-10 0,0-11-5 15,-3-9-8-15,6 23-1 0,-2-8-10 0,1 1-8 16,1 7-5-16,0 3-5 0,1-2-3 0,1 2-6 16,-3 4-9-16,3 5-12 0,2 1-9 0,-5-7-4 0,4 7-7 15,-2 0-10-15,-1-9-8 0,2 9-5 16,-2-9-3-16,1 0-1 0,-4-4-8 0,3 5-3 0,0-1-6 16,-2-3-4-16,2 0-17 0,-1-1-16 0,-1 0-25 15,1-5-19-15,-2-1-17 0,-3-3-22 0,1-3-25 16,4 3-24-16,-5-3-42 0,0-11-34 0,0 15-204 15,0-15-445-15,0 0 198 0</inkml:trace>
          <inkml:trace contextRef="#ctx0" brushRef="#br0" timeOffset="39198.36">3021 4608 272 0,'-7'-5'269'0,"7"5"-14"0,-8-18-26 16,7 11-18-16,1 7-20 0,0-18-17 0,0 7-20 16,3-3-15-16,3 0-14 0,1 0-12 0,0 1-11 0,4-5-8 15,1-3-10-15,4 3-9 0,-2-6-9 0,4 4-6 16,1-3-7-16,5-7-3 0,-5 9-4 16,5-10-6-16,-5 8-6 0,7-7-3 0,-10 8-4 0,2-1-2 15,-3-1-2-15,-2-1-2 0,2 5-5 0,-1-2 3 16,-4 8-5-16,4-9 0 0,-7 8-2 0,-1 0 1 15,3-2 1-15,0 3 1 0,-5-3 0 0,2 3 6 16,0 0 0-16,-1 7 3 0,-4-7-2 0,4 4 7 16,-5 10 2-16,6-12 1 0,-3 6-2 0,-3 6-2 15,4-13-6-15,-4 13 1 0,2-8-6 0,-2 8-4 16,0 0-1-16,0 0-7 0,0 0 2 0,0 0-2 16,0 0-2-16,0 0 1 0,0 0 2 0,0 0 0 15,7 36-2-15,-7-22-2 0,0 3 2 0,5 7-3 0,-8 1 4 16,3 3 1-16,0-1-4 0,3 13 4 0,0-5-3 15,-3 3 2-15,3-11-2 0,-3 10 6 16,0-1-6-16,0-8 4 0,3 1 1 0,-2-5-5 0,2 4 3 16,-1-4 0-16,2-3-3 0,-2 3 5 0,0-7-10 15,1-5 7-15,-1 5-5 0,2-7 5 0,-1-3 0 16,3 3 2-16,-1-2-4 0,-5-8 2 0,7 13-8 16,1-12 6-16,-8-1-13 0,13 4-2 0,-13-4 0 15,15-1-2-15,-15 1-6 0,18-8 2 0,-9 2-5 16,0-1-1-16,-2-2-3 0,2 0 4 0,2-2 1 15,-4-2 7-15,-1-1-1 0,2-3 0 0,-1 2 2 16,-1 1 2-16,-3-3 0 0,3 4 7 0,0 1 7 16,-2-1 11-16,-2 3 0 0,2 0 8 0,-4 10 3 15,5-15 1-15,-5 15 3 0,6-7-2 0,-6 7-9 16,0 0 3-16,6-10-4 0,-6 10-2 0,0 0-2 16,0 0 1-16,0 0-6 0,0 0 3 0,18 21-1 0,-15-10-1 15,1 2 5-15,1 0-1 0,-2 2-4 0,3 1 0 16,-2 0 2-16,-1-2-4 0,3 5 2 15,0-4 3-15,1-1-4 0,1 3 0 0,-4-3-15 0,-1-1-16 16,2-2-22-16,-4 4-22 0,4-5-28 0,-2 0-27 16,-3-10-20-16,6 12-27 0,-6-12-21 0,7 7-49 15,-7-7-184-15,11 3-459 0,-11-3 203 0</inkml:trace>
          <inkml:trace contextRef="#ctx0" brushRef="#br0" timeOffset="39782.92">3965 4358 229 0,'0'0'260'0,"0"0"-19"16,0 0-20-16,0 0-25 0,0 0-14 15,0 0-9-15,0 0-4 0,0 0-12 0,0 0-13 16,6 23-9-16,-3-14-11 0,-2 1-10 0,4 2-4 0,-5-1-2 16,0 3-13-16,1-4-5 0,2 5-6 0,0-3-7 15,-1 3-6-15,2-4-11 0,-7 0-4 0,8-3-4 16,-1 5-6-16,-2-2-4 0,4-5-1 0,-6-6-7 15,6 17-1-15,-3-12-4 0,-3-5 0 0,10 7-2 16,-10-7-2-16,9 7-5 0,-9-7 3 0,12 0-8 16,-12 0 3-16,16-1-1 0,-16 1-2 0,18-7-5 15,-9 3 0-15,3-8-7 0,0 1 1 0,-3-1-1 16,2-1-3-16,-4-1-4 0,2-1 3 0,1 2-1 16,-2-11 4-16,-1 8-2 0,1 4 0 0,1-3-2 0,-6 4 1 15,3 2 8-15,-2 3 12 0,-4 6 0 0,8-15 6 16,-7 9 6-16,-1 6-17 0,0 0 0 15,5-8-5-15,-5 8 0 0,0 0 2 0,0 0-4 0,0 0-2 16,0 0 0-16,0 0 1 0,0 0 2 16,0 0 0-16,-6 39-5 0,3-27 1 0,3 3 2 15,0-15 1-15,0 25-1 0,-2-15 0 0,4 2-5 0,-2 1 2 16,3-4 4-16,-3-9 0 0,0 18-3 0,1-7 1 16,4-4 1-16,-5-7 1 0,9 14-2 0,-5-11-3 15,-4-3 2-15,10 7 3 0,-1-5 2 0,-9-2-8 16,27-2 2-16,-12-4-14 0,0 3 2 0,9-6-1 15,-2-2-5-15,4-2 2 0,-4 3-8 0,3-4-3 16,8-7-1-16,-1 0 2 0,-7 7 1 0,3-3 2 16,-2 3 0-16,-4 0-2 0,-1 0 6 0,-3 8 4 15,0-1 2-15,-2 2-2 0,-3-2 5 0,-1 5-2 0,-12 2 4 16,23 3 7-16,-11 0-1 0,-2 2 2 0,-2 0 1 16,5 5-1-16,-4 5 5 0,1-4-1 0,2 5-2 15,5 3 5-15,-10 1-9 0,8 2-8 0,1 1-18 16,-4 2-29-16,-1-1-42 0,2 1-44 0,1 1-60 15,-1-3-76-15,-1-2-195 0,4 3-510 0,1-8 226 16</inkml:trace>
        </inkml:traceGroup>
        <inkml:traceGroup>
          <inkml:annotationXML>
            <emma:emma xmlns:emma="http://www.w3.org/2003/04/emma" version="1.0">
              <emma:interpretation id="{5C8794E3-8A0C-4369-9F71-ED1F8AFF5862}" emma:medium="tactile" emma:mode="ink">
                <msink:context xmlns:msink="http://schemas.microsoft.com/ink/2010/main" type="inkWord" rotatedBoundingBox="6361,4473 9940,4259 10004,5323 6424,5537"/>
              </emma:interpretation>
            </emma:emma>
          </inkml:annotationXML>
          <inkml:trace contextRef="#ctx0" brushRef="#br1" timeOffset="48656.55">5670 4026 84 0,'0'0'138'16,"0"0"6"-16,6-10-12 0,-6 10-2 0,7-7-3 16,-7 7-3-16,6-8-3 0,-6 8-6 0,5-10 3 15,-5 10-6-15,9-7-5 0,-9 7-2 0,5-10-1 0,-5 10-2 16,0 0-2-16,5-8-2 0,-5 8-1 16,0 0-8-16,0 0-3 0,0 0-10 0,0 0-6 0,6-11-7 15,-6 11-8-15,0 0-5 0,0 0-9 0,0 0-2 16,0 0-6-16,0 0 1 0,0 0-3 0,0 0 5 15,3 29 2-15,-3-29-2 0,0 24 2 0,3-6 4 16,0 3 5-16,-3-2 1 0,0 5 3 0,4 3-7 16,-4 1 0-16,6-1 0 0,-3 1-3 0,-3-1-3 15,3 1 0-15,0 1-2 0,-1-6-4 0,4 3-2 16,0-1-5-16,0-4-4 0,-5 5-1 0,4-8-3 16,-1-4 0-16,-1 4-8 0,2-3-13 0,-4 2-20 15,-1-4-11-15,0 3-20 0,0-1-14 0,0-4-23 16,-3 3-21-16,0-7-22 0,-4 3-23 0,2-3-14 15,5-7-21-15,-10 9-219 0,1-6-445 0,9-3 197 16</inkml:trace>
          <inkml:trace contextRef="#ctx0" brushRef="#br1" timeOffset="49205.93">5553 3986 2 0,'0'0'228'0,"-12"-8"-12"0,12 8-14 0,-7-8-13 16,7 8-16-16,-6-8-9 0,6 8-16 0,0 0-11 15,0 0-14-15,-7-7-10 0,7 7-16 0,0 0-6 16,0 0-13-16,0 0-8 0,0 0-7 0,0 0-3 15,0 0-6-15,22-6-3 0,-22 6-4 0,24 6-4 16,-11-1-4-16,2 1-1 0,5-1-3 0,-4 4-2 16,6-3 1-16,1 5-4 0,-5-3-5 0,7 4 2 15,-3 1-2-15,4 0 0 0,0-1-2 0,-3-1-3 0,2 5-4 16,-2-5 4-16,-3 2-5 0,-5 0 4 0,2-2-3 16,4 6 3-16,-6-3-1 0,1 1-2 0,-3-2-3 15,4 5 1-15,-5-4-3 0,1-3 1 0,-4 3-2 16,2 0-3-16,2 4 1 0,-4 1 1 15,-2-4-1-15,5 6 1 0,-6-7-4 0,5 0 3 0,-7 0-3 16,2 1-4-16,-3 0 1 0,0 1 4 0,0-3 0 16,2 0-2-16,-5 2-2 0,1-3 5 0,-1-12-3 15,-6 22-2-15,3-14 3 0,-7 2 1 0,1 1-2 16,0-1 2-16,-5-2-3 0,-2 2-1 0,0-3 3 16,-4 0-4-16,-5 3 0 0,1-3 3 0,-1-2-4 15,-5 1 8-15,-2 1-6 0,6-4 4 0,-3 1-5 0,-4 0-1 16,5-1 3-16,1 0 0 0,-3 0 0 0,5 1-1 15,0-4 2-15,1 1-2 0,3 1 1 16,3-4-2-16,3 2-11 0,2 2-10 0,-4 0-24 0,4-2-11 16,13 0-19-16,-16 2-27 0,16-2-22 0,-12 0-43 15,12 0-53-15,0 0-158 0,-8-11-407 0,8 11 180 16</inkml:trace>
          <inkml:trace contextRef="#ctx0" brushRef="#br1" timeOffset="50043.9">6272 4258 25 0,'0'0'198'16,"0"0"-22"-16,0 0-22 0,0 0-12 0,0 0-13 0,0 0-15 15,0 0-7-15,0 0-6 0,0 0-8 0,0 0-6 16,23-9 3-16,-23 9 0 0,16 4-7 15,0-4 3-15,-16 0-1 0,27 0-1 0,-12 1-3 0,2-1-2 16,2-1-1-16,0 2-6 0,1-2 1 0,7-3-6 16,-2 8-5-16,-6-4-7 0,4 0-2 0,1-4-4 15,-5 4-1-15,0 0-7 0,7-3-2 0,-4 3-2 16,-4-2-1-16,3 2-5 0,-5 0-3 0,4-2-1 16,-4-1 0-16,0-1-6 0,-2 3-4 0,-1-1 1 15,-1 1-2-15,-12 1-1 0,20-4-1 0,-13 2-6 16,-7 2-15-16,12-7-19 0,-12 7-19 0,7-6-12 15,-7 6-26-15,6-9-16 0,-6 9-29 0,0 0-22 16,0 0-22-16,-19-21-190 0,9 15-392 0,1-1 174 0</inkml:trace>
          <inkml:trace contextRef="#ctx0" brushRef="#br1" timeOffset="50340.53">6269 3949 197 0,'0'0'204'0,"6"-13"-6"0,-6 13-7 16,8-8-6-16,-8 8-9 0,9-6-10 0,-9 6-6 16,7-10-11-16,-7 10-10 0,9-5-7 0,-5-1-10 15,-4 6-7-15,15-5-7 0,-7 2-12 0,-8 3-10 0,16-4-6 16,-4 1-8-16,-12 3-9 0,20-3-7 15,-10 1-1-15,5 1-5 0,-15 1-9 0,30 1 1 16,-17 0-8-16,4 0 0 0,2 2-7 0,0 1-7 16,1-3-15-16,-1 2-19 0,1 1-21 0,-1-2-23 15,-3 5-24-15,4-7-20 0,-4 5-24 0,3 1-39 16,-2-2-42-16,-1-1-162 0,7 1-400 0,-4-1 177 0</inkml:trace>
          <inkml:trace contextRef="#ctx0" brushRef="#br1" timeOffset="49659.93">6327 4154 11 0,'0'0'166'0,"17"0"-13"0,-17 0 1 0,0 0-5 0,0 0-3 16,0 0-5-16,0 0-9 0,0 0-5 0,0 0-3 15,-3 23-12-15,3-23-3 0,-3 17-1 0,3-17-3 16,-6 24-1-16,6-13-9 0,0 4-6 0,-2 1-3 16,2-2-4-16,-1 0-6 0,4 0-3 0,0 1-5 15,3 1-2-15,-3-5-3 0,3 6-3 0,1-4-3 16,-1-1-2-16,-1-2-4 0,4 4-1 0,0-1-1 15,-2-2-2-15,2-2 1 0,1 3-5 0,1-2-1 16,1 1-1-16,-2 0-5 0,2-2-1 0,2-1-4 16,-4-1 2-16,5 0-5 0,-2 0-3 0,1-3-4 15,-1 2-2-15,2 2-1 0,-1-5-1 0,2 0-1 0,0 1-1 16,-2-1-5-16,4-1 1 0,-2 0 1 16,0 1-1-16,-2-3-5 0,5 0-4 0,-5 0-12 0,1 0-10 15,1 0-8-15,-3 3-15 0,1-6-16 0,-1 1-19 16,-1-1-18-16,2 3-26 0,-14 0-15 15,19-8-30-15,-10 4-21 0,-2 1-56 0,-7 3-129 0,6-12-404 16,-6 12 179-16</inkml:trace>
          <inkml:trace contextRef="#ctx0" brushRef="#br1" timeOffset="50714.63">7067 3974 133 0,'0'0'182'0,"0"0"-6"15,0 0-6-15,0 0-15 0,39-4 0 16,-26 1-12-16,7 3-4 0,-5-1-5 0,14-2-5 16,-12 2-10-16,11 1-5 0,-1 0-4 0,-2-2-7 0,5-2-5 15,-1 4-8-15,-3 0-5 0,3-3-6 0,1 3-1 16,-5-4-13-16,2 4-5 0,-8-3-4 0,9 0-4 15,-8 3-11-15,-4-1 1 0,4-6-5 0,-4 7-1 16,0 0-7-16,1 0-4 0,-5-3-10 0,-12 3-12 16,16 4-18-16,-16-4-18 0,17 0-22 0,-17 0-25 15,10 0-17-15,-10 0-19 0,0 0-19 0,0 0-28 16,0 0-198-16,0 0-389 0,0 0 173 0</inkml:trace>
          <inkml:trace contextRef="#ctx0" brushRef="#br1" timeOffset="51038.72">7313 4033 82 0,'0'0'227'0,"-6"15"-8"0,6-6-15 0,0-9-13 15,-4 24-11-15,4-9-3 0,0-2-13 0,1 2-12 16,-1 0-8-16,3 1-9 0,-3 1-6 0,3 5-6 15,0-3-7-15,3 3-7 0,-6-3-10 0,5-3-7 16,-2 0-3-16,3 6-10 0,-6-3-5 0,6-3-5 16,-6 2-6-16,3-4-3 0,-2 4-6 0,2 0-5 15,-3-2-3-15,0-1-8 0,3 1-2 0,-3-4-4 16,0 3 2-16,3 0-7 0,-3-4 1 0,0-3-4 16,0 4-2-16,0-12-13 0,0 16-5 0,0-16-15 0,0 16-11 15,0-16-9-15,0 14-14 0,0-14-15 16,0 10-16-16,0-10-21 0,0 0-16 0,0 15-21 15,0-15-8-15,0 0-16 0,0 0-34 0,0 0-192 16,0 0-415-16,0 0 185 0</inkml:trace>
          <inkml:trace contextRef="#ctx0" brushRef="#br1" timeOffset="51275.86">7319 4312 135 0,'14'-3'204'0,"5"2"-16"0,0 0-14 0,-2-4-24 0,2 4-10 16,1 0-14-16,5-1-12 0,-6 1-7 0,8-1-14 16,-2 3-10-16,2-1-7 0,-7-1-6 0,2 1-19 15,-6 1-14-15,1-1-23 0,1-1-19 0,-5 1-29 16,1-4-20-16,-4 4-28 0,-10 0-55 0,18-5-105 15,-11 3-262-15,-7 2 116 0</inkml:trace>
          <inkml:trace contextRef="#ctx0" brushRef="#br1" timeOffset="51688.55">8272 3722 90 0,'0'0'138'0,"5"-7"-2"0,-5 7-5 0,0 0-10 15,3-11 3-15,-3 11-1 0,0 0-9 0,0 0-7 16,0 0 0-16,0 0-6 0,0 0 0 0,0 0-5 0,0-16-8 16,0 16-7-16,0 0-3 0,0 0-5 15,0 0 3-15,-33 16 1 0,22-5 3 0,-2 4-4 16,-5 1 5-16,2 6 0 0,-4 2-2 0,1 7-3 0,2 4 6 16,1 5-6-16,0 2-8 0,2 2-6 0,-5 2-5 15,7 2-2-15,4 2-7 0,-3 16-9 0,6-21 0 16,-1 4-3-16,6-4-1 0,0 3-12 0,3-2-14 15,-3 0-24-15,8-8-19 0,-3 7-18 0,1-10-14 16,5 0-20-16,-2-10-20 0,-2 3-24 0,5-3-16 16,5-6-42-16,2-1-186 0,-3-11-405 0,1 8 180 15</inkml:trace>
          <inkml:trace contextRef="#ctx0" brushRef="#br1" timeOffset="54079.3">8338 4148 39 0,'0'0'240'0,"0"0"-14"0,0 0-22 15,0 0-20-15,0 0-23 0,0 0-13 16,0 0-16-16,0 0-6 0,0 0-10 0,0 0-4 0,0 0-6 16,0 0-4-16,0 0-9 0,15 34-7 0,-14-24-7 15,2-1-6-15,0 2-3 0,0 1-6 0,0-2-4 16,3 2-6-16,-4 2-1 0,1-5-6 0,0 3-7 16,0-2 0-16,0 0-3 0,1-2-4 0,-4-8-6 15,3 19-1-15,-3-14-6 0,0-5-1 0,3 14-1 16,-3-14 0-16,0 0-2 0,3 11 2 0,-3-11-3 15,0 0 4-15,3 6-6 0,-3-6 1 0,0 0-1 16,0 0 2-16,0 0-1 0,0 0 0 0,0 0-6 0,0 0 1 16,0 0-2-16,0 0 0 0,0 0-2 0,3-31 1 15,-3 31-2-15,3-16-2 0,-2 6 1 16,-1-2-1-16,6-5-2 0,-6 2 3 0,3 1-3 0,0-1-1 16,5 2-3-16,-2 0 4 0,0 1-1 0,1-1 0 15,-1 0 0-15,0 5-2 0,2-4 3 16,-3 3-5-16,4 2 1 0,-1 0 4 0,-2 0-1 0,3 3-3 15,-9 4 4-15,13-13 1 0,-8 6-2 0,4 3 1 16,-9 4-3-16,10-7-1 0,-4 3 2 0,-6 4 3 16,11-7-2-16,-11 7-1 0,8-6 2 0,-8 6-3 15,14 0 0-15,-14 0 4 0,0 0-1 0,18 3-1 16,-11 1 3-16,-7-4 1 0,12 11-2 0,-10-7 1 16,4 5 0-16,0 1 4 0,-2 1-2 0,2 1 4 15,-3 3 0-15,3-1 1 0,-3 1-1 0,1 1 1 0,2-5-3 16,-1 4 5-16,4-1-6 0,-3 0 2 0,-3 0 1 15,1 0-3-15,5-2-2 0,-9 0-6 0,3-2-17 16,2-1-17-16,-1 2-18 0,-4-11-17 16,2 15-20-16,-2-8-18 0,0-7-14 0,3 11-22 15,-3-11-12-15,0 0-33 0,9 3-163 0,-9-3-382 0,0 0 170 16</inkml:trace>
          <inkml:trace contextRef="#ctx0" brushRef="#br1" timeOffset="54379.52">8946 3744 74 0,'0'0'224'0,"0"0"-14"0,0 0-24 0,0 0-16 0,0 0-15 16,0 0-5-16,11-3-9 0,-11 3-4 15,0 0-5-15,15 22-6 0,-11-7-2 0,2 1-8 0,3 7-3 16,-2-6-9-16,1 11-7 0,1 6-3 0,1 1-5 16,2 1-4-16,-4 1-7 0,-2-1-7 0,0 5-3 15,1-5-8-15,-1 1-7 0,-6 3-2 0,6 1-6 16,-6-3-4-16,0-3-14 0,-7 0-17 16,-2 1-18-16,-2-4-29 0,-4-6-27 0,2 0-35 0,-4-2-34 15,0 0-30-15,-3-6-39 0,2 2-186 0,-1-3-420 16,-1-3 186-16</inkml:trace>
        </inkml:traceGroup>
      </inkml:traceGroup>
    </inkml:traceGroup>
    <inkml:traceGroup>
      <inkml:annotationXML>
        <emma:emma xmlns:emma="http://www.w3.org/2003/04/emma" version="1.0">
          <emma:interpretation id="{E15D4288-E5C9-4512-87AF-7B16FD920FB3}" emma:medium="tactile" emma:mode="ink">
            <msink:context xmlns:msink="http://schemas.microsoft.com/ink/2010/main" type="paragraph" rotatedBoundingBox="1085,6470 18584,6004 18611,7014 1112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2DD7F-00F7-4715-A226-3182DEFF3C60}" emma:medium="tactile" emma:mode="ink">
              <msink:context xmlns:msink="http://schemas.microsoft.com/ink/2010/main" type="line" rotatedBoundingBox="1085,6470 18584,6004 18611,7014 1112,7480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1B6CB9-45E1-4CA9-9420-BB003C20191B}" emma:medium="tactile" emma:mode="ink">
                <msink:context xmlns:msink="http://schemas.microsoft.com/ink/2010/main" type="inkWord" rotatedBoundingBox="1086,6494 2075,6468 2101,7454 1112,7480"/>
              </emma:interpretation>
            </emma:emma>
          </inkml:annotationXML>
          <inkml:trace contextRef="#ctx0" brushRef="#br1" timeOffset="58490.35">214 6229 68 0,'0'0'222'0,"0"0"-10"16,0 0-11-16,-9-9-8 0,9 9-10 16,0 0-3-16,-6-7-5 0,6 7-5 0,0 0-9 15,0 0-4-15,0 0-8 0,-4-10-3 0,4 10-6 0,0 0-11 16,0 0-9-16,0 0-14 0,0 0-10 0,0 0-11 16,0 0-14-16,0 0-6 0,0 0-5 0,0 0-5 15,0 0-4-15,0 0 0 0,13 26 2 0,-13-26 1 16,6 22-3-16,-4-10-2 0,1 6-2 0,1-1-1 15,-1-2-1-15,0 3-10 0,0 1 5 0,-1-1-9 16,2-1-2-16,-2-3-2 0,1 0-2 0,0 3-5 16,-2-5 0-16,1 4 1 0,0-5-2 0,0 1-1 15,-2-3-1-15,0-9-18 0,1 17-17 0,1-9-15 0,-2-8-22 16,3 14-20-16,-3-14-32 0,0 13-38 16,0-13-31-16,0 0-26 0,1 12-29 0,-1-12-244 15,0 0-516-15,0 0 229 0</inkml:trace>
          <inkml:trace contextRef="#ctx0" brushRef="#br1" timeOffset="59119.23">399 6105 8 0,'0'0'191'0,"-1"-15"-17"0,1 15-15 0,0 0-19 16,0 0-19-16,0-12-26 0,0 12-17 0,0 0-17 16,0 0-10-16,10-5-14 0,-10 5 2 0,0 0-7 15,18 0-10-15,-18 0-5 0,15 0 3 0,-15 0-1 0,24 0-17 16,-14-2 11-16,8 2 0 0,0-3-7 16,1 3 7-16,5 0 1 0,-4-2 6 0,9-2 3 15,0 0 8-15,-1 3 8 0,2-8 8 0,0 3 1 16,1 3 7-16,8-8 3 0,-12 3 1 0,0 0 5 0,-2-3 3 15,-3 3 3-15,-4 0 1 0,-3 0 9 0,0-2 1 16,-3 2-6-16,-2 2-2 0,-1-5 1 0,-3 1 0 16,-3 2-5-16,2 1-7 0,-5 7-6 0,1-16-6 15,-1 16-7-15,-6-12-3 0,6 12-3 0,-16-17-7 16,4 14-4-16,0-1-2 0,-3 1-1 0,0 3-4 16,-3-3-4-16,2 3 1 0,-3 3-3 0,2-2 3 15,-2 3-5-15,1 1-1 0,1-1-3 0,1 2-1 16,0 5-1-16,1-3 1 0,3 3-4 0,3-1 4 15,-3 4-1-15,6-1-1 0,-2 4-1 0,2-3 2 16,4 3-2-16,-1 5 3 0,3 1-3 0,0-6 4 16,3 2-3-16,1 2 8 0,0 5-1 0,4-3 9 0,-2 1-3 15,3 4 7-15,1-7 7 0,-2 8 3 0,4-6 2 16,0 2 4-16,2 10 1 0,-6-11 8 0,5 0-6 16,-1 1 0-16,-3 0 1 0,3-1-3 0,0 2-5 15,-1-3-4-15,-1 2-2 0,-3-4 8 0,-1 1 1 16,0-3-6-16,0-5-4 0,0 7-4 0,-1-5 8 15,-1 2-9-15,1 4-4 0,-2-7-1 0,-2 1-3 16,2-1-2-16,3-2-4 0,-6 1 3 0,-3-3-5 16,6 4 8-16,-3-15-11 0,-3 15-8 0,3-15-10 15,3 16-12-15,-3-16-11 0,0 9-12 0,0-9-20 16,0 11-13-16,0-11-12 0,0 0-13 0,0 0-26 16,0 13-17-16,0-13-26 0,0 0-29 0,0 0-47 0,0 0-184 15,0 0-471-15,0 0 208 0</inkml:trace>
          <inkml:trace contextRef="#ctx0" brushRef="#br1" timeOffset="59343.12">665 6452 38 0,'0'0'278'16,"0"0"-23"-16,0 0-16 0,12-17-16 0,-4 12-12 15,3 1-20-15,5 1-10 0,5-1-21 0,5 1-12 16,0-1-15-16,6 2-12 0,8-2-12 0,-9 4-10 16,10-2-8-16,-12 2-12 0,3 0-19 0,-4 0-27 15,2 0-38-15,-3 2-32 0,-3 2-42 0,-2-4-39 16,-6 0-46-16,4 0-211 0,-5 0-406 0,3-4 181 16</inkml:trace>
        </inkml:traceGroup>
        <inkml:traceGroup>
          <inkml:annotationXML>
            <emma:emma xmlns:emma="http://www.w3.org/2003/04/emma" version="1.0">
              <emma:interpretation id="{D16F5B0B-780B-4EBD-A1F9-888616FD76A3}" emma:medium="tactile" emma:mode="ink">
                <msink:context xmlns:msink="http://schemas.microsoft.com/ink/2010/main" type="inkWord" rotatedBoundingBox="3453,6569 5894,6504 5912,7168 3470,7233"/>
              </emma:interpretation>
            </emma:emma>
          </inkml:annotationXML>
          <inkml:trace contextRef="#ctx0" brushRef="#br1" timeOffset="61222.75">2560 6209 112 0,'0'0'245'0,"0"0"-19"0,0 0-23 15,0 0-15-15,0 0-11 0,0 0-19 0,5 11-8 16,-5-11-12-16,4 11-7 0,-4-11-8 0,6 14-10 16,-1-4-8-16,-4-2-6 0,2 5-3 0,-3-13-6 15,3 22-1-15,0-12-10 0,1 5-3 0,-4-1-8 16,2-1-6-16,-1 1-2 0,-1-14-8 0,3 22-4 15,-3-13-3-15,0 2-2 0,0-11-7 0,0 14-4 16,2-4-5-16,-2-10 2 0,0 15-1 0,0-15-8 16,0 10 2-16,0-10-2 0,0 0-1 0,0 0-7 15,1 13 5-15,-1-13-3 0,0 0 1 0,0 0 1 0,0 0-1 16,0 0-3-16,0 0 2 0,0 0-5 0,0 0 5 16,0 0-5-16,0 0-4 0,0 0 3 15,0 0 2-15,12-33-6 0,-7 18 0 0,-4 5-1 0,5-1 1 16,-3-3-2-16,2-3-3 0,4 3 2 0,0-3 1 15,0-4-2-15,-2 5 0 0,3 1-3 0,-1-10 2 16,-1 10 1-16,2 1 1 0,-1 1-1 0,2-5-4 16,-2 5 2-16,-2-2 2 0,4 6-2 0,-3-3 2 15,3-2 1-15,-4 9-2 0,1-7 2 0,-2 5-1 16,3-1-4-16,3-3 2 0,-5 6 1 0,1 0 2 16,2-1-5-16,-10 6 3 0,13-7-2 0,-2 4 2 15,-11 3-2-15,18-5 4 0,-11 4-2 0,-7 1-1 16,20 6 1-16,-13 0 4 0,5 2 3 0,-3 2 5 0,0 2 0 15,0 4 6-15,-2 0 0 0,4 0 0 16,-4 4-1-16,5 2 4 0,-4-2-3 0,-1 5 0 0,1-4-2 16,-1 3-1-16,0-3-3 0,2 3 2 0,-1 1-15 15,1-4-23-15,-2 3-26 0,4-4-31 0,-5-2-38 16,-3-3-45-16,7-1-42 0,-4 1-280 0,3-4-527 16,-2-2 232-16</inkml:trace>
          <inkml:trace contextRef="#ctx0" brushRef="#br1" timeOffset="62667.78">4060 5912 106 0,'0'0'188'0,"0"0"-8"0,0 0-19 0,0 0-15 0,0 0-14 16,0 0-15-16,0 0-11 0,0 0-4 0,0 0-3 15,0 0-3-15,0 0-3 0,0 0 2 0,0 0-3 16,0 0-1-16,-19 26-2 0,13-19-5 0,-1 2-1 16,-5 0-9-16,0 6-4 0,1-3-1 15,-5 2-4-15,-5 1-6 0,0 3-4 0,0-2-5 0,2-1-1 16,-5 3-8-16,3-1 0 0,0-3-5 0,0 4-4 16,2-2-2-16,-5-1 2 0,11-3-5 0,-5 0-1 15,1 1-4-15,4-3-5 0,1-2 2 0,-1 2-4 16,5-3 0-16,-2 0-1 0,-1-1-2 0,2-1 1 15,3 1-5-15,-1 3 3 0,7-9-6 0,-12 10-2 16,6-6 2-16,6-4 1 0,-9 12-4 0,9-12 2 16,-9 8 0-16,9-8 1 0,-3 10-4 0,3-10 4 15,-6 8-3-15,6-8 3 0,0 0-1 0,-1 10-1 16,1-10-1-16,0 0-1 0,7 17 1 0,-7-17-1 0,12 7 3 16,-7-2 0-16,1 1 1 0,7 1-6 15,3-3 2-15,-1 3 3 0,-1-1-1 0,1 1-2 0,3 0 2 16,1-1-2-16,6-1 2 0,-1 5-2 0,3 0 0 15,-3-2 4-15,-3-1-2 0,-2 2 3 0,9-1-3 16,-11-1 3-16,2 1-1 0,8 0 2 0,-10-1-1 16,0-2 3-16,3 5-2 0,-5-5 1 0,0 1-3 15,1-1 5-15,-1 1-6 0,-2 0 4 0,-4-2-3 16,2-3 3-16,-2 2-6 0,1 1 3 0,-10-4-1 16,15 6 2-16,-7-5-2 0,-8-1 2 0,11 6-5 15,-11-6 1-15,9 3-4 0,-9-3-7 0,0 0-15 16,11 2-11-16,-11-2-17 0,0 0-15 0,0 0-15 15,9 2-27-15,-9-2-35 0,0 0-30 0,0 0-63 16,13-9-139-16,-13 9-406 0,12-11 179 0</inkml:trace>
          <inkml:trace contextRef="#ctx0" brushRef="#br1" timeOffset="63533.7">4647 5989 91 0,'0'0'229'0,"0"0"-13"16,-6-11-13-16,6 11-17 0,0 0-12 0,-2-12-14 15,2 12-13-15,0 0-16 0,0 0-9 0,5-13-14 16,-5 13-10-16,7-6-9 0,-7 6-9 0,9-9-8 15,-9 9-6-15,15-7-5 0,-6 1-7 0,4 5-3 16,-5-2-4-16,5-1-7 0,2 3-6 0,2 1-2 16,-3 1-3-16,1-2-3 0,-1 2-2 0,2 0-4 15,-5-1-1-15,5 4-1 0,-1 1-3 0,0-1 0 16,-6 0 0-16,4 3-3 0,-5-2 0 0,1 2 0 16,1 2 2-16,-4 1 0 0,-2 1 3 0,-1-5 0 15,0 4 3-15,3 1 2 0,-6 4 1 0,0-6-1 0,0-9 1 16,-7 18 0-16,1-3 2 0,0-2-5 15,-3-1-1-15,-1-2-1 0,-1 2 1 0,-1-4-6 0,2 4 1 16,2-6-3-16,-1 4 1 0,-1-6 0 0,3 3-1 16,-1-3-1-16,1 2 3 0,7-6-7 0,-12 10 2 15,4-5-3-15,8-5 1 0,0 0-3 0,-12 7 0 16,12-7 0-16,-6 3-1 0,6-3-5 0,0 0 3 16,0 0-5-16,0 0 4 0,0 0-4 0,0 0 2 15,0 0-2-15,0 0 0 0,0 0 1 0,0 0-1 16,0 0-2-16,0 0 2 0,0 0 3 0,36-1-3 15,-36 1-4-15,18-2 2 0,-8 4-3 0,-10-2 2 16,17 1 4-16,-5-4-3 0,-12 3 0 0,19 2 1 0,-8-2 2 16,-11 0 2-16,16 1-2 0,-10 2 1 15,-6-3-3-15,18 3 3 0,-11 1-2 0,1 0 4 16,-8-4-4-16,12 10 0 0,-8-2 1 0,-1-2 4 0,3 4-1 16,-3 0 0-16,2-3-2 0,-2 8 3 0,0-1-1 15,0-3-1-15,1 6 1 0,-2-3 2 0,-2 3-1 16,0-3 8-16,3 3-1 0,-8-3 3 0,5 1 2 15,-1-2-1-15,-5 1 2 0,3-3 3 0,-5 2-2 16,1-1 2-16,-2-1-1 0,-3-1 4 0,-2 0-7 16,1-3 6-16,-2 0-6 0,-1-2 2 0,-1 1-3 15,1-4 4-15,-4-1-3 0,1 3-3 0,0-2-1 16,-1-1-1-16,1-1 0 0,0-3 1 0,2 3-6 0,-2-4 4 16,4 3-4-16,0-1-7 0,6-2-11 0,9 4-8 15,-16-7-16-15,7 4-13 0,9 3-21 16,-14-11-16-16,8 7-19 0,6 4-20 0,-6-11-21 0,6 11-19 15,-1-16-49-15,1 16-146 0,3-14-393 0,-3 14 173 16</inkml:trace>
        </inkml:traceGroup>
        <inkml:traceGroup>
          <inkml:annotationXML>
            <emma:emma xmlns:emma="http://www.w3.org/2003/04/emma" version="1.0">
              <emma:interpretation id="{C77FAA0C-8188-4245-AE74-78CD4DF9739C}" emma:medium="tactile" emma:mode="ink">
                <msink:context xmlns:msink="http://schemas.microsoft.com/ink/2010/main" type="inkWord" rotatedBoundingBox="6973,6313 9291,6252 9312,7046 6995,7108"/>
              </emma:interpretation>
            </emma:emma>
          </inkml:annotationXML>
          <inkml:trace contextRef="#ctx0" brushRef="#br1" timeOffset="64503.58">6253 5754 105 0,'0'0'216'15,"3"-8"-11"-15,-3 8-10 0,0 0-10 0,10-7-12 16,-10 7-13-16,0 0-16 0,0 0-15 0,0 0-8 0,0 0-3 16,17 4 1-16,-17-4-7 0,9 7 0 0,-6 4-4 15,-3-11-1-15,7 24-1 0,-4-11-2 0,1 5-8 16,5 3-5-16,0 0-2 0,-1 2-6 0,1 3-2 15,-2-2-2-15,2 0-9 0,-3 5-5 0,-3-5-6 16,5 0-4-16,-2 2-1 0,0 0-8 0,1-2-1 16,-1 2-9-16,0-5 1 0,1 2-9 0,-1-1-3 15,-3-3-4-15,5-3 2 0,-2 2-5 0,-2-2-14 16,2-1-9-16,0 1-17 0,0-4-20 0,-1 2-26 0,-2-3-23 16,0 3-19-16,0-3-26 0,0-3-21 15,-3 3-29-15,0-11-20 0,0 14-45 0,0-14-141 0,0 0-425 16,-15 8 189-16</inkml:trace>
          <inkml:trace contextRef="#ctx0" brushRef="#br1" timeOffset="65760.13">6098 6289 93 0,'-8'-12'209'0,"8"12"-13"16,-1-15-14-16,1 15-13 0,1-12-16 0,7 4-10 15,-2 0-13-15,-5-2-10 0,8-3-6 0,-3 2-7 16,5 0-11-16,0-1-9 0,3-3-5 0,2-2-7 16,-2 2-6-16,5-5-5 0,-2 2-9 0,0-1-3 15,1-1-5-15,2-1-3 0,8-6-7 0,-9 7-3 16,4 1-3-16,-4-2-2 0,-2 1-4 0,2 2-2 16,0 0-2-16,-2-2-5 0,2 2-1 0,-2 1 0 15,2 2 3-15,-6 1-7 0,-2-1 9 0,4 2 3 0,-2 0 1 16,-2 3 5-16,-2-4-1 0,-1 6 3 0,-3-2 1 15,4 3 0-15,-2 0-4 0,2 1-4 0,-9 6-8 16,8-11 4-16,-8 11-6 0,9-7-3 0,-9 7-2 16,9-2 0-16,-9 2-1 0,0 0-1 0,0 0-2 15,19 4 2-15,-19-4-3 0,7 15 0 0,-1-7 0 16,-1 3 3-16,1 5-1 0,0 2 3 0,-3-2 0 16,3 6 5-16,1 13-5 0,-4-12 4 0,3 3-2 15,-1 2 3-15,1-3 0 0,-6 2-2 0,3 3 3 16,0-4 1-16,4 2-6 0,-4-2 2 0,0 1-1 15,0-3-1-15,3 0-1 0,-5 0 0 0,2-7 0 16,0 1 4-16,3-4-6 0,-6 1 1 0,0-5 1 0,5 1-3 16,-4-3 3-16,4 3 0 0,-5-11-3 0,9 12 2 15,-5-6-1-15,-4-6 3 0,12 10-5 0,-4-9 0 16,-8-1 0-16,18 4-4 0,-8-4-5 0,-10 0-8 16,22-7-7-16,-5 3 0 0,-4 0-8 0,1-1-6 15,1-4-5-15,-5-1-7 0,3 2 1 0,-1-2-2 16,-1 0 3-16,1 0 3 0,-5-2 3 0,-1 2 5 15,2-3 3-15,-2 5 5 0,0-2 5 0,-1 1-2 16,0-2 5-16,-5 11 0 0,6-16 10 0,-6 10 2 16,0 6 5-16,6-14 1 0,-6 14-1 0,4-8-1 15,-4 8-2-15,0 0 5 0,3-9-5 0,-3 9-1 16,0 0 1-16,0 0 0 0,0 0-1 0,0 0 0 16,0 0-2-16,0 0 3 0,17 16 0 0,-17-16 3 0,9 12 1 15,-6-4-1-15,0 3-2 0,1-3 3 0,2 3-1 16,3 0 3-16,-1 0-2 0,3-1 5 15,-3 0-3-15,5-3 2 0,-4 3-4 0,5-3 3 0,2 1-1 16,0-2 4-16,2-2-8 0,0 0 6 0,2-2-4 16,-2 1 1-16,1-1 0 0,0-4 3 0,-1 0-3 15,2 1-1-15,-2-3 2 0,-2 2-2 0,3-5-1 16,-5 0 1-16,2-1-2 0,-5 0 6 0,-2-3-5 16,1-1 1-16,-1-1 2 0,-3-1-1 0,1-1-3 15,-7-2 1-15,6 3-4 0,-9 1 1 0,6-3 2 16,-9 3 0-16,3 3 0 0,-1-4-2 0,-2 0 1 15,-3 3-1-15,5 5-2 0,4 6 2 0,-15-10 1 16,7 9-8-16,8 1 7 0,-16 0-3 0,16 0 2 0,-17 4-1 16,17-4 2-16,-16 7-3 0,7-2 3 15,3 3 1-15,2 0 1 0,1 2 0 0,-3 1-2 16,3 2 3-16,0-1-2 0,3 3-2 0,0-15 8 0,0 24-3 16,3-10-2-16,0-1-2 0,3-3-2 0,-2 3 7 15,5-1-2-15,-3-3 1 0,1 2-2 0,5-4 1 16,2 1-3-16,-1-2 4 0,-4 1-3 0,5-7 1 15,2 3 0-15,-4 1 3 0,4-4-4 0,-2 0-2 16,-1-4 2-16,7 4 2 0,-4-3-3 0,0-1 0 16,4 0 1-16,-5-1-1 0,4-3 2 0,-6 0-3 15,4 2-2-15,-1-1 1 0,-2 0-4 0,-2 1 2 16,1-2 0-16,-4 5 4 0,-2-1-1 0,-7 4-2 16,14-6 2-16,-5 3 0 0,-9 3-4 0,13-1 2 15,-13 1 0-15,0 0 0 0,0 0 2 0,17 4-5 0,-17-4 5 16,6 11 3-16,-6-11 3 0,6 10 4 15,-6-10-3-15,7 13-1 0,-7-5 2 0,3 2 3 0,-3-10-4 16,6 11 1-16,-3-2-1 0,-3-9 0 0,4 7 1 16,-4-7 1-16,3 11-1 0,-3-11 4 15,0 0 4-15,9 6-1 0,-9-6 1 0,11 5 0 0,-11-5-1 16,0 0 0-16,0 0-3 0,19-9 2 0,-10 4-4 16,2 1 0-16,-5-3-2 0,4-6 3 0,3 5-7 15,-1-2 2-15,5-1-2 0,-1 0 3 0,4-2 1 16,-1-4-2-16,3 5-2 0,1 1 0 0,1 0 0 15,-5 2 2-15,0 1-5 0,-2-1-1 0,1 4 4 16,-5 4 0-16,0-2-2 0,4 3 7 0,-2 0 0 16,-5 2 4-16,1 0-1 0,5 3 7 0,-1 0 1 15,-2 6-5-15,-2-2 5 0,1 4-3 0,1 2 1 16,4 2 1-16,-7 1-3 0,2-5 1 0,1 7-6 0,-4-2 5 16,8 0-4-16,-7 3-22 0,2 2-21 15,-1 0-29-15,-1-2-30 0,-1-1-36 0,-3-3-46 0,-2 1-250 16,-1-4-459-16,-3 3 204 0</inkml:trace>
        </inkml:traceGroup>
        <inkml:traceGroup>
          <inkml:annotationXML>
            <emma:emma xmlns:emma="http://www.w3.org/2003/04/emma" version="1.0">
              <emma:interpretation id="{4F005C1A-F65C-486A-9514-8AD91D445BF4}" emma:medium="tactile" emma:mode="ink">
                <msink:context xmlns:msink="http://schemas.microsoft.com/ink/2010/main" type="inkWord" rotatedBoundingBox="15417,6145 18586,6060 18603,6698 15434,6783"/>
              </emma:interpretation>
            </emma:emma>
          </inkml:annotationXML>
          <inkml:trace contextRef="#ctx0" brushRef="#br2" timeOffset="174037.97">14518 5539 87 0,'0'0'233'0,"0"0"-16"0,0 0-17 0,0 0-12 15,0 0-10-15,32-11-9 0,-15 10-9 16,2 1-10-16,8 0-6 0,4 1-6 0,8 0-7 0,-11-1-1 15,16 0-9-15,-14 4-6 0,13-8-7 0,0 8-7 16,0-4-11-16,-5 4-7 0,-9-3-16 0,-3 1 1 16,-2 2-7-16,2-2-6 0,-8-2-10 0,2 1-1 15,-5-1-8-15,1 2 0 0,-1 0-5 0,-3 0-5 16,-2-1-3-16,-10-1-3 0,20 0-9 0,-13 3-4 16,-7-3-5-16,14 2-3 0,-14-2-10 0,13 2-11 0,-13-2-12 15,10 4-9-15,-10-4-13 0,14 0-10 16,-14 0-15-16,0 0-18 0,12 3-9 0,-12-3-13 15,0 0-21-15,0 0-29 0,0 0-46 0,0 0-134 16,6-14-379-16,-6 14 167 0</inkml:trace>
          <inkml:trace contextRef="#ctx0" brushRef="#br2" timeOffset="174283.27">14981 5585 186 0,'-4'11'211'15,"2"-1"-6"-15,4 6-13 0,4 1-7 0,0 2-8 16,1 4-4-16,-1 1-7 0,3-2-6 0,5 0-5 16,1 3-6-16,-2-1-10 0,0-2-11 0,1 2-8 15,-1 0-9-15,-2 0-12 0,-1-1-11 0,2-3-8 16,-1-1-6-16,-4 3-10 0,3-8-2 0,-2 3-7 0,-2-2-7 16,-2 1-1-16,1-2-7 0,1-3-18 15,-2-1-15-15,-2 0-19 0,2-2-19 0,-4-8-20 16,6 16-21-16,-3-11-14 0,2 3-24 0,-5-8-13 0,7 9-20 15,2-5-35-15,0-1-212 0,-9-3-422 0,16 0 187 16</inkml:trace>
          <inkml:trace contextRef="#ctx0" brushRef="#br2" timeOffset="174595.9">15661 5665 175 0,'0'0'242'16,"0"0"-23"-16,0 0-14 0,0 0-2 0,0 0-2 0,-8 18-4 16,8-18-10-16,-2 21-14 0,-2-6-5 0,1 2-11 15,-2-4-4-15,4 7-10 0,-2 4-7 16,0-5-9-16,-2 2-8 0,4 3-10 0,-1-1-9 0,2 1-6 15,2-2-15-15,-2 4-2 0,1-5-14 0,2-4-1 16,-1 1-5-16,-1-1-4 0,4-3-6 0,-4 0-9 16,1-6-19-16,2 4-26 0,-1-1-23 0,2-3-22 15,-5-8-25-15,8 15-32 0,-2-8-37 0,0-1-29 16,5-6-33-16,-11 0-63 0,19 0-151 0,-5-5-456 16,-1-1 202-16</inkml:trace>
          <inkml:trace contextRef="#ctx0" brushRef="#br2" timeOffset="175023.63">16016 5853 36 0,'0'0'220'16,"0"0"-9"-16,0 0-20 0,0 0-9 0,0 0-9 0,0 0-12 16,-1 27-12-16,1-27-19 0,1 15-4 15,1 0-9-15,-2-7-12 0,0-8-8 0,1 17-7 16,2-6-8-16,-3-11-11 0,2 19-1 0,-1-11-10 0,4-1-9 15,-5-7-3-15,0 0-2 0,0 17-5 0,0-17-2 16,3 10-3-16,-3-10-5 0,0 0-1 0,6 4-4 16,-6-4-4-16,0 0 2 0,0 0-3 0,0 0-4 15,24-12 0-15,-17 7-2 0,-1-3-10 0,2-2 4 16,0-1-6-16,3-1 0 0,-2 0-4 0,0-1 3 16,0 3-4-16,0-4-1 0,1 5 5 0,-1-2-2 15,2 0 0-15,0 4 3 0,-2-1 2 0,-1 1 10 16,-1 2 2-16,-1-1 5 0,-6 6-3 0,14-9 7 15,-7 5-3-15,-7 4 8 0,0 0 0 0,23 2-2 16,-23-2 4-16,13 7 4 0,-4-3 0 0,0 2 1 16,0 3-4-16,-2-2 1 0,5 4 1 0,-7 4-3 0,4 0-3 15,1-1-2-15,-2 0-4 0,-3-4-2 0,3 2-2 16,-4 1-1-16,2 1-5 0,-1-2 3 0,-2-1-10 16,1-3-15-16,-2 0-13 0,-2-8-18 0,0 17-15 15,0-17-15-15,1 11-15 0,-1-11-21 0,0 0-24 16,-6 11-21-16,6-11-27 0,0 0-23 0,0 0-201 15,0 0-433-15,0 0 191 0</inkml:trace>
          <inkml:trace contextRef="#ctx0" brushRef="#br2" timeOffset="175280.91">16628 5601 97 0,'0'0'226'0,"0"0"-8"0,15 5-13 16,-15-5-13-16,12 9-9 0,-6 0-8 0,0-1-10 16,1 2-9-16,1 6-8 0,-1 0-7 0,2-1-6 0,-5 8-6 15,5 1-10-15,-6-2-6 0,2 1-9 0,-2 0-11 16,0 0-10-16,-2 3-8 0,-2-8-6 0,-2 8-2 16,0-1-7-16,-3-1-6 0,-5-2-10 0,3-2-4 15,-4 2-18-15,3-2-16 0,-5-7-28 0,4 2-27 16,1-5-24-16,-3 3-36 0,0-2-24 0,2-5-34 15,1-1-51-15,0 1-174 0,9-6-423 0,-12 3 187 16</inkml:trace>
          <inkml:trace contextRef="#ctx0" brushRef="#br2" timeOffset="175637.87">17051 5876 75 0,'12'-3'225'0,"-12"3"-19"0,14-2-3 16,-14 2-9-16,16-3-6 0,-16 3-8 0,20-2-7 0,-8 2-7 15,-1-4-7-15,4 3-7 0,3 1-4 0,-1 0-9 16,-4-3-8-16,5 3-3 0,-2 0 6 0,2 0-21 15,0-1-4-15,-1-1-7 0,0 0-6 0,3 0-9 16,-1 1-7-16,2 1-8 0,4-1-6 0,-5-1-7 16,-4-3-1-16,2 3-4 0,-3-2-12 0,0 4 3 15,1 0-12-15,-1 0 2 0,-3-1-5 0,0-1-6 16,-12 2-2-16,21 0-11 0,-21 0-20 0,13-2-16 16,-13 2-17-16,0 0-19 0,14 0-18 0,-14 0-11 15,0 0-15-15,0 0-18 0,0 0-26 0,0 0-25 0,0 0-33 16,0 0-240-16,0 0-482 0,0 0 213 15</inkml:trace>
          <inkml:trace contextRef="#ctx0" brushRef="#br2" timeOffset="175888.03">17054 6042 90 0,'0'0'247'0,"0"0"-13"16,26 11-11-16,-10-8-7 0,1-2-13 0,8-1-11 16,6 1-10-16,-1 1-15 0,1-1-9 0,10 3-9 15,-1-4-9-15,-9 0-8 0,10 2-10 0,-3-1-15 16,-5-1-11-16,-3 2-11 0,1-4-7 0,-2 2-10 16,-3 2-7-16,0 0-22 0,-8-2-26 0,-2 1-26 15,-2-1-35-15,-3 1-32 0,1 3-33 0,-12-4-44 0,21 0-52 16,-21 0-188-16,15-4-431 0,-15 4 191 15</inkml:trace>
        </inkml:traceGroup>
      </inkml:traceGroup>
    </inkml:traceGroup>
    <inkml:traceGroup>
      <inkml:annotationXML>
        <emma:emma xmlns:emma="http://www.w3.org/2003/04/emma" version="1.0">
          <emma:interpretation id="{20627BD6-AD31-4861-ACC1-8CDCB5B4B564}" emma:medium="tactile" emma:mode="ink">
            <msink:context xmlns:msink="http://schemas.microsoft.com/ink/2010/main" type="paragraph" rotatedBoundingBox="786,8834 7004,7027 7373,8295 1155,10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B0E90-F2BB-456F-824B-B7B3B8DE4EDA}" emma:medium="tactile" emma:mode="ink">
              <msink:context xmlns:msink="http://schemas.microsoft.com/ink/2010/main" type="line" rotatedBoundingBox="786,8834 7004,7027 7373,8295 1155,10102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DFE24BE-C573-4F1E-8422-2B2377DB790B}" emma:medium="tactile" emma:mode="ink">
                <msink:context xmlns:msink="http://schemas.microsoft.com/ink/2010/main" type="inkWord" rotatedBoundingBox="827,8974 2493,8489 2817,9603 1150,10087"/>
              </emma:interpretation>
            </emma:emma>
          </inkml:annotationXML>
          <inkml:trace contextRef="#ctx0" brushRef="#br1" timeOffset="71695.1">61 8818 156 0,'0'0'170'16,"0"0"-17"-16,0 0-5 0,0 0-12 0,0 0-4 0,0 0-7 15,0 0-5-15,0 0-5 0,0 0-5 0,0 0-6 16,0 0-10-16,41 3-6 0,-27-7-6 0,5-2-6 16,-4 3-9-16,3-4-7 0,1 3-6 0,-1-2 0 15,-3-1-4-15,5-1-5 0,-4 0-6 0,2 1-3 16,-3-1-3-16,1-1-3 0,-2 0-4 0,-1-2-5 16,-4 4-3-16,4-4 2 0,-2 1-3 0,-4 0-2 15,1 0 1-15,-4 3-3 0,1-1-4 0,1-4-4 16,-2 3-1-16,-2-2 0 0,-2 11 0 0,1-15 0 15,-1 15-8-15,0-16 7 0,0 16-3 0,-4-10 0 16,4 10 0-16,-9-8-3 0,9 8 4 0,-14-4 0 16,14 4-3-16,-18 2 1 0,18-2 0 0,-22 5 0 0,9 3-3 15,-4-1 3-15,1 0 1 0,-5 7 1 0,2 0 1 16,-1 0 2-16,1 3 0 0,2 0 2 16,-1 1-1-16,4 2 1 0,0-1-2 0,4-2 9 0,1 4-4 15,1-3 2-15,-2 3 0 0,8-2 0 0,2 3-4 16,2-4-6-16,-4-1 7 0,8 1 5 0,0 0-4 15,0-1 4-15,3-3 1 0,3-1 0 0,6 2 1 16,3-2 4-16,-6-3-4 0,3-2-2 0,1-1-2 16,9-4 1-16,-2 3-1 0,1-2 0 0,-1-4-2 0,1-2-1 15,0 0-7-15,0-4 3 0,0-1 5 16,0 0-1-16,0-3-1 0,-2 0 0 0,2-1-2 16,-5-4 1-16,2-1-2 0,-3-1 2 0,3-2-7 0,3-7-7 15,-4-3-9-15,1 1-3 0,-1-3-6 0,-1-2-3 16,-1 2-3-16,-2-2-4 0,1 0 2 15,-5-2-4-15,-1 3 7 0,0-3-2 0,-4 8 3 0,1-7 4 16,1 2 0-16,-6 4 3 0,1 3 4 0,-2-2-3 16,-2 1 6-16,0 2-2 0,-3-4 8 0,-5 2 5 15,4 4 6-15,1-1 4 0,-6 1 3 0,1 5 5 16,-1 2 0-16,2-2 7 0,-2 6 5 0,0-3 1 16,0 0 0-16,-2 4 3 0,2 2-6 0,-1 1 0 15,7 7-3-15,-10-8-3 0,10 8-1 0,-11-10 0 16,11 10-1-16,-13 1 1 0,13-1-6 0,-18 11 1 15,9 0 4-15,-2 2 5 0,2 0 3 0,-1 5 1 16,1 4 0-16,-1 2-2 0,2 4 2 0,1-2 5 16,-1 15-3-16,1-7 3 0,1 7 7 0,1-3-5 15,-1 0 1-15,3-1-1 0,0 5-5 0,3-1 3 0,-1-2-8 16,1-1 4-16,1-1-1 0,4-1 0 0,-1-9-2 16,4 3 0-16,-1-2 0 0,1-4-3 0,5 1-5 15,-1-2 5-15,0 0 0 0,1-3-4 0,-2 1 0 16,-1-7 2-16,4 0-4 0,-5-2-1 0,3 3-1 15,-5-5-3-15,4-1-12 0,-3 3-18 0,0-5-11 16,-2-2-18-16,0 1-16 0,-6-6-27 0,12 9-15 16,-12-9-28-16,9 4-30 0,-9-4-38 0,0 0-208 15,15-11-447-15,-15 11 198 0</inkml:trace>
          <inkml:trace contextRef="#ctx0" brushRef="#br1" timeOffset="72465.03">1237 8720 116 0,'0'0'197'0,"-15"-3"-13"16,15 3-8-16,-15 0-11 0,15 0-12 0,-17 2-8 15,5-1-9-15,12-1-11 0,-17 8-10 0,5-6-8 16,0 2-13-16,3 0-12 0,9-4-6 0,-13 11-7 16,6-6-6-16,2 2-3 0,5-7-9 0,-9 14-2 15,5-9-7-15,4-5-6 0,-6 12 0 0,6-12-5 16,0 12 2-16,0-12-6 0,6 14-4 0,-2-7-1 16,-4-7-4-16,8 13-1 0,-1-8-2 0,0 1 0 15,1-1 1-15,-1 1-7 0,5 2 2 0,0-2 0 0,-3 0 3 16,3 2 2-16,0 0 0 0,-3-2-1 0,-2 1 0 15,4-1 4-15,-2-1-2 0,1 1-7 0,-4 1 2 16,-6-7 1-16,11 11-2 0,-7-8 0 0,-4-3-1 16,6 13 6-16,-6-13 3 0,2 15 7 0,-2-15-2 15,-2 9 2-15,2-9 0 0,0 0-1 0,-12 12 0 16,5-6 1-16,7-6-5 0,-12 7 1 0,12-7-6 16,-14 6 3-16,14-6-7 0,-12 3 3 0,12-3-2 15,-10 6 2-15,10-6-2 0,0 0-2 0,-10 2 3 16,10-2-2-16,0 0-6 0,0 0 2 0,0 0-3 0,0 0-3 15,0 0-1-15,0 0 2 0,0 0-2 0,0 0 1 16,19-23-3-16,-12 19 1 0,5-2-4 0,2 1 1 16,1 0 2-16,4-2 0 0,2-4 0 0,3 3-3 15,4-2 3-15,-2 3-3 0,2-3 3 0,-1 2 0 16,-2-3 0-16,2 3 0 0,-2-1 3 0,-1-1-1 16,0-4-5-16,-6 7 4 0,-3-7-1 0,1 4 4 15,-2-3-3-15,-4 1-2 0,2-1 1 0,-8 2 1 16,4-4 0-16,-5 1 0 0,0 2-2 0,-3-3 2 15,1 4-3-15,-2-2 3 0,-5-1-3 0,1 6 0 16,0-2-2-16,-3 1 2 0,1 2-3 0,-2-1 2 16,-5 1 0-16,4 4 2 0,-4-1-2 0,1 2 3 15,-2 2-1-15,-1 2-1 0,1 4-2 0,1-2 3 16,1 7-4-16,-1-4 2 0,1 3 3 0,0 1 0 16,4 4 1-16,-2 0 0 0,2 1 3 0,-1 2 3 0,8-2 2 15,1 1-3-15,1 7 2 0,1-2 3 16,5-5 1-16,3-1 4 0,8 3-3 0,-2 2 5 0,5-3 2 15,4-5 0-15,-1 4 3 0,5-5-6 0,-1-1 1 16,3-3-2-16,0 1 0 0,1-2 0 0,0-1-4 16,-3-5-4-16,4-1-16 0,-8 2-25 0,1-4-27 15,-4 1-35-15,-3 1-39 0,0-4-44 0,-2-2-67 16,-5 1-176-16,2-3-456 0,-3 1 202 0</inkml:trace>
        </inkml:traceGroup>
        <inkml:traceGroup>
          <inkml:annotationXML>
            <emma:emma xmlns:emma="http://www.w3.org/2003/04/emma" version="1.0">
              <emma:interpretation id="{0CFA882B-8127-481E-9FF8-2373D4D88671}" emma:medium="tactile" emma:mode="ink">
                <msink:context xmlns:msink="http://schemas.microsoft.com/ink/2010/main" type="inkWord" rotatedBoundingBox="3506,8044 6016,7314 6315,8341 3804,9070"/>
              </emma:interpretation>
            </emma:emma>
          </inkml:annotationXML>
          <inkml:trace contextRef="#ctx0" brushRef="#br1" timeOffset="67017.73">2635 7527 209 0,'0'-11'233'0,"0"11"-23"16,0 0-16-16,0 0-21 0,0 0-19 16,0 0-12-16,0 0-5 0,0 0-9 0,0 0-5 0,0 0-10 15,0 0-3-15,0 0-5 0,13 21-5 0,-13-21-8 16,6 14-7-16,0-6-3 0,-3 2-6 0,0-3-7 15,-3-7-5-15,2 20-5 0,-1-11-2 0,1 3-7 16,1-1-3-16,-2-2-4 0,3 2-1 0,-2-3-7 16,-2-8-3-16,3 17-3 0,1-6-1 0,-2-2-3 15,-2-9 1-15,4 15-6 0,-4-15-2 0,2 11-1 16,-2-11-2-16,4 9-2 0,-4-9 5 0,0 0-4 16,3 8 0-16,-3-8 4 0,0 0 9 0,0 0 4 15,0 0-7-15,0 0-3 0,0 0-2 0,0 0 1 0,0 0-7 16,14-21 5-16,-10 8-3 0,1 1-4 15,-1-1 0-15,1-2-1 0,1 0-3 0,3-8-1 16,-2 0-1-16,3 1 0 0,-1 1 1 0,-3 4 1 0,6-5-2 16,0 1-5-16,-1-2 8 0,-2 8-5 0,1-6 5 15,2 4-3-15,-5 3 4 0,4 1-7 0,-2 1-3 16,1-1 2-16,-1 2 0 0,-1 4-4 0,-1 0-15 16,2 2-22-16,-1 0-11 0,-8 5-24 0,14-4-20 15,-6 1-14-15,-8 3-21 0,19 3-24 0,-19-3-15 16,18 6-17-16,-10-3-45 0,-2 2-146 0,-6-5-406 15,13 10 180-15</inkml:trace>
          <inkml:trace contextRef="#ctx0" brushRef="#br1" timeOffset="67429.11">3179 7534 99 0,'14'6'176'0,"-14"-6"-4"0,17-3-11 16,-17 3-11-16,27-4-10 0,-12 1-2 0,3 0-7 15,-3-1-15-15,4-2-10 0,-2-1-9 0,2 2-2 16,-1-2-5-16,0 1-5 0,-3-1-5 0,0-3-7 16,-2 2-4-16,1-2-4 0,-4 3-8 0,-1-4-1 15,-2 1-7-15,2 2-3 0,-4-5-4 0,1 3-6 16,-2 2-4-16,-1-2-5 0,0 0-1 0,-3 10-4 16,0-19 0-16,0 19-5 0,0-16 1 0,0 16-3 15,-6-15-3-15,0 9-2 0,-1 1 1 0,7 5-2 16,-18-7-3-16,3 5 3 0,5 1 0 0,10 1 1 15,-23 3 1-15,8 2-5 0,-1-2 8 0,3 4 3 16,-1 2 3-16,1 3 2 0,1-1 1 0,1 2-3 0,-1 0 2 16,0 2-2-16,4-1 2 0,0 3-3 15,2 1 2-15,0 4-1 0,0-5-1 0,5 0 0 0,1 6-1 16,0-7-1-16,1 4 0 0,4-3-1 0,-2-1-1 16,1-2-2-16,4-1 1 0,-1 2-8 0,3-6 6 15,-1 1 1-15,5 2 1 0,-1-5-10 0,5 4 6 16,-1-5-7-16,0-3-8 0,0 1-20 0,2-1-12 15,-2-3-15-15,-1-1-19 0,2 1-18 0,1-2-20 16,-2-3-15-16,1-2-29 0,-3-3-20 0,2 0-197 16,3-4-399-16,-4-3 177 0</inkml:trace>
          <inkml:trace contextRef="#ctx0" brushRef="#br1" timeOffset="68132.48">3674 7587 20 0,'0'0'264'0,"-10"-7"-19"15,10 7-26-15,-3-8-21 0,3 8-21 0,0 0-14 16,0 0-20-16,16-16-11 0,-8 12-15 0,8 0-11 16,-3 3-11-16,7-2-9 0,-2 0-8 0,9-1-7 15,1 0-9-15,-1 3-5 0,1 1-5 0,0-2-3 16,2 2-11-16,-1-1 0 0,-1 1-3 0,-1 0-2 0,-2-2-5 16,-7 2-2-16,1-2-3 0,-2 2-2 15,-1 4 1-15,-1-4 1 0,-15 0-4 0,20-2-1 16,-20 2-1-16,14 0 2 0,-3 2 1 0,-11-2 4 0,10 4 1 15,-1 0-1-15,-9-4-7 0,11 10 14 0,-7-5-3 16,-4-5 2-16,9 13-1 0,-3-4-3 0,-1-3-1 16,1 3-3-16,-2 2-2 0,1-4 1 0,-1 3-3 15,2-2-1-15,-2 3-1 0,1 0-2 0,-1-5-5 16,-1 3 5-16,3-2-2 0,-6-7-13 0,8 15-20 16,-4-8-16-16,-4-7-20 0,8 11-22 0,-8-11-13 15,3 8-35-15,-3-8-16 0,0 0-29 0,0 0-230 16,0 0-434-16,0 0 192 0</inkml:trace>
          <inkml:trace contextRef="#ctx0" brushRef="#br1" timeOffset="67744.84">3822 7136 54 0,'0'0'227'0,"0"-13"-16"0,0 13-5 16,1-9-12-16,-1 9-24 0,0 0-10 15,0 0-20-15,0 0-15 0,0 0-11 0,0 0-8 0,0 0 0 16,0 0-1-16,0 0 3 0,0 0-3 0,5 40-1 16,-2-24-2-16,0 2-7 0,-2 3 1 0,5 0-2 15,-6 3-7-15,3 1-5 0,0 3 4 0,3-4-10 16,-3 4-3-16,-1 1-7 0,-2-2-6 0,9 1-5 15,-5 0-2-15,2 0-8 0,0 6-2 0,-2-8-5 16,4 1-3-16,-2-2-4 0,0-5-1 0,0 2-1 16,-3 2-5-16,4-8-6 0,-2 1 0 0,1 1-20 15,-3-6-14-15,6 1-11 0,-5 0-16 0,1-4-19 16,-2 1-14-16,0-2-17 0,-2 2-13 0,-1-10-15 16,8 14-21-16,-8-14-16 0,7 10-28 0,-7-10-50 15,9 3-149-15,-9-3-415 0,13 0 184 0</inkml:trace>
          <inkml:trace contextRef="#ctx0" brushRef="#br1" timeOffset="68498.03">4471 7470 167 0,'0'0'184'0,"0"0"-6"0,0 0-21 0,13 15-13 16,-13-15-6-16,6 9-4 0,-4-2-14 0,0 2-6 16,3-1-8-16,-1 3-7 0,-1-3-6 0,3 4-7 15,-1 0-9-15,-2 1-5 0,3 0-5 0,-2-2-2 16,-1 2-5-16,2-3-7 0,-4 0-5 0,5 1-3 16,-6-11-7-16,0 18 3 0,0-9-7 0,0-9 2 15,0 18-1-15,-4-8 1 0,4-10-3 0,-8 14 4 16,1-6-6-16,-5-3 2 0,1 3-7 0,-2-1 0 15,-2-3-3-15,0-1 2 0,0-1-3 0,-4 0 0 16,-2 0-5-16,2-1 0 0,-7-1-6 0,7 0 1 0,-6-1-3 16,7 1 0-16,-2-2 1 0,2 0 1 0,5 0-2 15,1-1-3-15,0 1-10 0,2 0-10 0,10 2-23 16,-17-4-19-16,17 4-26 0,-7-6-21 0,7 6-23 16,0 0-26-16,-3-14-39 0,3 14-152 0,0 0-369 15,16-17 164-15</inkml:trace>
          <inkml:trace contextRef="#ctx0" brushRef="#br1" timeOffset="68826.18">4664 7567 101 0,'0'0'191'0,"14"5"-15"0,-14-5-3 15,7 8-12-15,-2-1-12 0,-5-7-11 0,7 13-11 16,-4-7-9-16,2 2-11 0,-4 3-9 0,-1-11-1 15,8 17-5-15,-5-6-7 0,-2-4-8 0,1 2-2 0,2 1-7 16,-4-10 0-16,2 15-4 0,-2-15-5 16,4 11 2-16,-4-11 5 0,0 10 5 0,0-10 5 0,0 0 14 15,3 9 5-15,-3-9 1 0,0 0-7 0,0 0-4 16,0 0-7-16,0 0 6 0,0 0-9 0,0 0-5 16,0 0 6-16,0 0-4 0,-6-40 3 0,6 40-11 15,3-22-4-15,-3 7-5 0,0-1-7 0,3 2 1 16,0-2-13-16,0 2 0 0,3-1-9 0,-4 1 0 15,6 0-13-15,-3 2-14 0,4-1-13 0,-5 6-24 16,5-6-25-16,0 6-17 0,-3 1-26 0,2 1-26 16,-8 5-19-16,15-6-22 0,-15 6-26 0,16-4-15 15,-6 3-35-15,-10 1-168 0,0 0-450 0,23 1 200 16</inkml:trace>
          <inkml:trace contextRef="#ctx0" brushRef="#br1" timeOffset="69228.17">4978 7552 81 0,'-2'13'200'0,"2"-13"-6"0,3 10-7 16,-3-10-15-16,5 16-1 0,-1-9-7 0,-4-7-10 15,5 15-6-15,-2-6-10 0,-2 1-5 0,1 0-13 16,2-3-8-16,1 3-11 0,-1-3-3 0,0 4-11 16,1-4-5-16,-2 0-8 0,-3-7-7 0,7 14-8 15,-4-9-5-15,-3-5-5 0,5 11-3 0,-5-11-5 16,4 7-1-16,-4-7-5 0,0 0 3 0,0 0-3 15,0 0 6-15,8 7-10 0,-8-7 1 0,0 0-6 16,0 0 1-16,0 0-9 0,0 0-1 0,12-25-7 16,-8 17-5-16,-1-1-9 0,5-4-5 0,1 1-9 15,0 3 0-15,1-8-4 0,-4 4 1 0,7-2 1 16,-4 1 1-16,-1 3 3 0,4 1 2 0,-2 0-1 16,-2 2 2-16,1 1 3 0,-2 1 8 0,2 1 1 0,-9 5 8 15,13-10 2-15,-7 9 2 0,-6 1 5 16,14-3 1-16,-14 3 3 0,16 1 3 0,-16-1 3 15,17 7-2-15,-11-1-2 0,2-1 1 0,1 5 0 0,2 1 1 16,-4-1-6-16,2 0 0 0,-1 2-1 0,1 0 0 16,-2-1-4-16,2 1 0 0,0-1 1 0,-3 2 0 15,1-4-14-15,-1 2-21 0,0-1-31 0,-1-3-23 16,2 1-34-16,-4-2-43 0,-3-6-37 0,12 10-254 16,-12-10-480-16,8 3 213 0</inkml:trace>
        </inkml:traceGroup>
        <inkml:traceGroup>
          <inkml:annotationXML>
            <emma:emma xmlns:emma="http://www.w3.org/2003/04/emma" version="1.0">
              <emma:interpretation id="{1074CB49-B384-46F3-A2EA-FB005309723B}" emma:medium="tactile" emma:mode="ink">
                <msink:context xmlns:msink="http://schemas.microsoft.com/ink/2010/main" type="inkWord" rotatedBoundingBox="6944,7732 7188,7662 7373,8295 7129,8366"/>
              </emma:interpretation>
            </emma:emma>
          </inkml:annotationXML>
          <inkml:trace contextRef="#ctx0" brushRef="#br1" timeOffset="69746.99">6117 7364 212 0,'0'0'254'0,"3"-8"-14"0,-3 8-17 15,6-16-15-15,2 7-13 0,-3 3-14 0,-2-5-10 16,5-1-8-16,1 1-17 0,-2-2-11 0,5 0-6 15,-4 0-11-15,1-2-11 0,1 5-3 0,-4-5-9 0,5-1-8 16,-6-1-14-16,4-3 2 0,-1 4-7 0,-2-1-1 16,0 5-8-16,1-3-4 0,-1 7-4 0,-6-3 1 15,3 4-9-15,-3 7-4 0,11-12-6 0,-11 12-1 16,3-6-7-16,-3 6-8 0,0 0-4 0,3-10 2 16,-3 10 0-16,0 0-7 0,0 0 3 0,0 0-2 15,0 0 1-15,-3 41-1 0,3-23-4 0,-3 1 5 16,3 4 1-16,0 3 4 0,3 4 3 0,-3 4 0 15,0-5-2-15,-3-3 0 0,9 0 1 0,-6 12 3 16,3-13-11-16,0 3 7 0,4-4 2 0,-1 4-10 16,1-3 7-16,-1-4-1 0,2-4-1 0,1 4 3 15,0 0-8-15,-2-4 0 0,-1-1-1 0,0-1-7 16,2 0-18-16,-5-6-18 0,3 1-14 0,-3-1-23 16,4-2-29-16,-4 3-30 0,3-4-33 0,-6-6-31 15,3 11-42-15,-3-11-232 0,4 7-508 0,-4-7 225 0</inkml:trace>
        </inkml:traceGroup>
      </inkml:traceGroup>
    </inkml:traceGroup>
    <inkml:traceGroup>
      <inkml:annotationXML>
        <emma:emma xmlns:emma="http://www.w3.org/2003/04/emma" version="1.0">
          <emma:interpretation id="{1C9717FB-5EE3-4BBD-B0A6-A56C22AC9DC3}" emma:medium="tactile" emma:mode="ink">
            <msink:context xmlns:msink="http://schemas.microsoft.com/ink/2010/main" type="paragraph" rotatedBoundingBox="3632,9779 10353,9861 10340,10950 3619,108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754596-587E-419B-9C97-EF2250C13560}" emma:medium="tactile" emma:mode="ink">
              <msink:context xmlns:msink="http://schemas.microsoft.com/ink/2010/main" type="line" rotatedBoundingBox="3632,9779 10353,9861 10340,10950 3619,10867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437D91-2277-4D17-967A-E8466A6906E2}" emma:medium="tactile" emma:mode="ink">
                <msink:context xmlns:msink="http://schemas.microsoft.com/ink/2010/main" type="inkWord" rotatedBoundingBox="3631,9875 5041,9892 5029,10885 3619,10867"/>
              </emma:interpretation>
            </emma:emma>
          </inkml:annotationXML>
          <inkml:trace contextRef="#ctx0" brushRef="#br1" timeOffset="76307.08">2861 9679 128 0,'0'0'211'0,"0"0"-6"15,0 0-12-15,0 0-7 0,0 0-11 0,0 0-8 0,0 0-11 16,0 0-9-16,0 0 0 0,0 0-15 15,0 0 0-15,22-20-9 0,-14 16-4 0,-8 4-12 16,19-15-6-16,-7 8-9 0,0-2-3 0,1-1-8 0,1-1-7 16,1 1-5-16,-2 0-6 0,1-2-8 0,-1 0-2 15,3 1-6-15,-1-3-7 0,-1 3-1 16,4-9-6-16,-3 4-2 0,-1-4 0 0,-2 6-7 0,-3-4-3 16,2 4-3-16,-2-3 4 0,0 3-3 0,-6-3-4 15,1 4-1-15,-2-5-2 0,-1 7-2 0,2 1 1 16,-3-4-5-16,0 14 0 0,-9-18-3 0,9 18 1 15,-7-10 2-15,1 3-3 0,6 7-2 0,-20-8 1 16,11 7-2-16,9 1-3 0,-19 0 6 0,19 0-2 16,-21 1 0-16,11 2 0 0,1 1-6 0,1 0 3 15,-4 3-2-15,5 0 3 0,-2 2-4 0,0 4 1 16,2 0 3-16,-1 1-4 0,2 1 4 0,3 1 1 16,0 2-3-16,2 4 3 0,-1 1-3 0,4 1 0 0,-2-3 3 15,1 4-1-15,5 0 0 0,-1-1-2 0,1 1 1 16,1 0 4-16,1-1-2 0,-1 0 2 0,-3 1-4 15,4-1 4-15,-2-1 2 0,-3 0 4 0,4 3 3 16,-2-2 5-16,2 1-6 0,-2-3 5 0,-2 4 4 16,1-7 3-16,-1-2-2 0,0 5-1 0,0-2 1 15,0 5 0-15,-3-9-4 0,3 7 0 0,0-4 1 16,-1-1-7-16,-2 0-2 0,1-1 4 0,1-3 1 16,1-1-1-16,-1 2-4 0,1-1 3 0,-1-4-1 15,-1 6 0-15,4-3-2 0,-4-3-4 0,1-2-15 16,-2-8-9-16,3 18-10 0,-2-10-10 0,-1-8-18 15,3 14-21-15,-3-14-11 0,3 11-14 0,-3-11-19 16,0 11-21-16,0-11-19 0,0 0-25 0,0 0-14 16,0 0-211-16,0 0-446 0,0 0 198 0</inkml:trace>
          <inkml:trace contextRef="#ctx0" brushRef="#br1" timeOffset="76862.91">2734 9893 126 0,'0'0'254'0,"-7"-11"-18"0,7 11-27 0,-3-10-16 15,3 10-20-15,0 0-19 0,0 0-13 0,18-16-15 16,-9 15-12-16,1 0-12 0,3-2-10 0,4 2-8 15,2 1-9-15,5 0-6 0,3-2-7 0,1 4-9 0,-1-2-9 16,4 1 2-16,-2 3-5 0,1-3-2 16,-4 8-9-16,3-8 1 0,-2 1-1 0,-1 4-7 15,0-2-2-15,-4 1 0 0,-2 1-5 0,-1-2 0 0,-1 3-2 16,-2-4-2-16,1 2 1 0,-2 5 0 0,-3-4-5 16,1 2 3-16,0 2-3 0,-5-3-4 0,1-2 3 15,0 1 1-15,-2 1 0 0,1 0 1 0,-2-1 4 16,-6-6 3-16,12 7-4 0,-8-1 2 0,-4-6-1 15,12 8 3-15,-6-4 1 0,-6-4-1 0,13 6-2 16,-7-2-1-16,-6-4-5 0,15 1 7 0,-15-1-2 16,14 0-2-16,-14 0-4 0,18-4 3 0,-7 3-1 15,-11 1 1-15,15-9-3 0,-7 4 4 0,-8 5-2 0,12-12-2 16,-9 5 0-16,1-1 2 0,-4 8-4 16,5-21 3-16,-5 10-2 0,-3-3-5 0,1-2 3 15,1 1-1-15,-7 3-4 0,2-2 4 0,-4 2 0 0,-1 0-2 16,-1-1-1-16,-4 2 1 0,0 2 1 0,1 0-3 15,-3 1 0-15,-2 3 2 0,3-1-3 0,-3 3 3 16,4 1-2-16,-2 0 2 0,1 4-7 0,0 2 4 16,2 1-2-16,1 1 0 0,2 1-8 0,0 0-11 15,5 0-15-15,-1 3-12 0,3-3-11 0,0 4-17 16,2 3-22-16,3-14-4 0,3 19-5 0,0-11-23 16,4 2-12-16,5-2-31 0,-3-1-160 0,5-2-362 15,1-1 161-15</inkml:trace>
          <inkml:trace contextRef="#ctx0" brushRef="#br1" timeOffset="77191.46">3645 9871 50 0,'14'-3'184'16,"-14"3"-22"-16,0 0-12 0,0 0-4 0,0 0-8 16,13 10-12-16,-13-10-14 0,5 11-4 0,-2-4-6 15,-3-7-9-15,6 14-5 0,-2-4-2 0,-2-2-7 16,2 3-6-16,-1 2-6 0,2-5-3 0,-2 3 0 15,0-2-2-15,-3-9-5 0,5 21-5 0,-2-13-4 16,2-1-3-16,-5-7-2 0,3 11-4 0,-3-11-3 16,4 8 2-16,-4-8 7 0,0 0 12 0,2 8 14 15,-2-8 4-15,0 0-4 0,0 0-5 0,0 0-7 16,0 0-2-16,0 0-2 0,0 0-3 0,18-26-9 16,-12 20 1-16,0-7-6 0,1 0-3 0,1-1-2 15,1-1-5-15,3 4-2 0,-1-9-3 0,3 7-1 0,1 1-2 16,3-5-2-16,-2 6-5 0,0 0-2 15,-1 1-8-15,6-4-12 0,-4 7-16 0,-1 1-25 0,2-1-21 16,1 6-20-16,-2-3-26 0,2 4-16 0,-1 0-28 16,-2-2-10-16,4 4-58 0,-4-1-141 0,1 2-402 15,1 0 178-15</inkml:trace>
        </inkml:traceGroup>
        <inkml:traceGroup>
          <inkml:annotationXML>
            <emma:emma xmlns:emma="http://www.w3.org/2003/04/emma" version="1.0">
              <emma:interpretation id="{1BC6C857-4712-4544-8AB8-1A788948A1BE}" emma:medium="tactile" emma:mode="ink">
                <msink:context xmlns:msink="http://schemas.microsoft.com/ink/2010/main" type="inkWord" rotatedBoundingBox="5606,9999 7272,10020 7263,10751 5597,10731"/>
              </emma:interpretation>
            </emma:emma>
          </inkml:annotationXML>
          <inkml:trace contextRef="#ctx0" brushRef="#br1" timeOffset="77749.79">4718 9461 213 0,'-6'-16'294'0,"6"16"-20"0,-2-16-20 0,2 16-22 0,0-15-24 16,0 15-22-16,2-16-16 0,-2 16-19 15,3-8-16-15,-3 8-14 0,0 0-22 0,10-7-18 16,-10 7-21-16,0 0-24 0,0 0-25 0,0 0-25 0,15 15-22 16,-15-15-31-16,6 16-23 0,-1-6-32 15,0-2-46-15,-3 6-170 0,-1-3-367 0,4 3 163 16</inkml:trace>
          <inkml:trace contextRef="#ctx0" brushRef="#br1" timeOffset="77538.23">4731 9757 135 0,'0'0'239'0,"0"0"-19"0,0 0-16 0,0 0-11 15,0 0-5-15,0 0-9 0,0 0-4 0,0 0-3 16,0 0-8-16,-7 42-10 0,2-31-9 0,1 3-4 15,1 5-4-15,-2-6-6 0,2 7-2 0,0-4-6 16,3 2-7-16,-1 0-9 0,1-2-13 0,0 0-5 16,0 1-9-16,1-1-9 0,2 0 4 0,-1-3-11 15,2 0 3-15,1 2-8 0,-5-7-8 0,4 2-10 16,1-4 4-16,-5-6-7 0,4 15-1 0,-1-9-6 16,-3-6 2-16,8 10-7 0,-8-10-1 0,7 7-7 15,-7-7-13-15,0 0-16 0,12 3-16 0,-12-3-18 0,0 0-26 16,0 0-26-16,15-13-31 0,-15 13-25 15,7-12-36-15,-2 3-42 0,-1-2-59 0,-1-6-171 0,2-4-497 16,-4 4 221-16</inkml:trace>
          <inkml:trace contextRef="#ctx0" brushRef="#br1" timeOffset="78515.11">5262 9830 204 0,'0'0'252'16,"0"0"-18"-16,0 0-19 0,0 0-16 0,0 0-15 15,0 0-8-15,19-11-15 0,-19 11-10 0,17-3-14 0,-4 0-10 16,1 2-11-16,2-1-6 0,-1 1-10 15,3 1-8-15,0-3-11 0,1 3-9 0,-2 0-6 16,2 3-3-16,0-3-7 0,2-3-6 0,0 3-5 0,6 0-5 16,-8 3-3-16,1-3-2 0,-4 0-5 0,4 0-1 15,-1-3-3-15,-3 3-5 0,1 3-7 0,-2-3-9 16,-2-3-12-16,-13 3-6 0,19 3-13 0,-8-3-14 16,-11 0-9-16,13 0-15 0,-13 0-16 0,0 0-19 15,15 1-18-15,-15-1-2 0,0 0-16 0,0 0-23 16,0 0-58-16,0 0-119 0,0 0-362 0,-28 14 161 15</inkml:trace>
          <inkml:trace contextRef="#ctx0" brushRef="#br1" timeOffset="78809.35">5308 10008 11 0,'0'0'221'16,"14"9"-6"-16,-14-9-3 0,13 5-11 0,-4-5-8 16,-9 0-9-16,22 0-9 0,-7 0-13 0,5 0-8 15,1 0-10-15,-2-4-14 0,6 2-8 0,2 2-14 16,2-4-9-16,-7 3-15 0,8-5-4 0,-14 5-9 16,4-1-7-16,-1 1-15 0,6-2-23 0,-5 1-19 15,-4-3-26-15,3 5-28 0,-5 0-28 0,2-4-31 16,-1 3-32-16,0-5-56 0,-3 4-162 0,0-3-385 15,3-1 171-15</inkml:trace>
          <inkml:trace contextRef="#ctx0" brushRef="#br1" timeOffset="79186.09">6145 9794 209 0,'0'0'251'0,"6"-9"-11"16,-6 9-14-16,9-14-13 0,-6 7-17 0,-3 7-17 15,10-13-15-15,-4 5-12 0,-1-2-16 0,4-1-11 16,-2 0-10-16,5 1-6 0,-4-4-9 0,-3 2-7 16,6 0-8-16,-2 0-4 0,-3-1-12 0,1 0-4 0,2 1-3 15,-3-1-3-15,2-2-7 0,-2 1-4 16,-3 1 0-16,4 2-5 0,-4-2-4 0,3 6-1 15,-6 7 0-15,4-14 0 0,-1 6-3 0,-3 8-2 0,3-10-2 16,-3 10-6-16,0 0-8 0,3-12 0 16,-3 12-2-16,0 0 1 0,0 0-9 0,0 0 1 15,0 0 1-15,0 0 4 0,0 0-2 0,-9 40 0 0,5-24 1 16,-2-1 2-16,3 3 3 0,-1 11 3 0,-2-3 10 16,3 13 3-16,0-11-2 0,0-1-8 0,1 9 4 15,4 1-2-15,-2-8-1 0,0-4 0 0,6 3-4 16,-3-4 5-16,0 4-8 0,0-11 4 0,4 8-9 15,-4-9-14-15,0 2-13 0,3 0-15 0,1-5-27 16,-4 3-25-16,3-3-30 0,2-3-26 0,-2 0-39 16,0-4-51-16,1 1-282 0,-7-7-551 0,9 8 244 15</inkml:trace>
        </inkml:traceGroup>
        <inkml:traceGroup>
          <inkml:annotationXML>
            <emma:emma xmlns:emma="http://www.w3.org/2003/04/emma" version="1.0">
              <emma:interpretation id="{A957276D-FEE5-48E5-979D-C013F79043D9}" emma:medium="tactile" emma:mode="ink">
                <msink:context xmlns:msink="http://schemas.microsoft.com/ink/2010/main" type="inkWord" rotatedBoundingBox="8266,9836 10353,9861 10342,10732 8256,10706"/>
              </emma:interpretation>
            </emma:emma>
          </inkml:annotationXML>
          <inkml:trace contextRef="#ctx0" brushRef="#br1" timeOffset="79794.55">7690 9248 107 0,'0'0'249'0,"-6"-14"-12"0,6 14-10 15,0 0-16-15,0 0-15 0,0 0-18 0,0-11-15 16,0 11-20-16,0 0-16 0,0 0-11 0,0 0-10 0,0 0-7 16,0 0-9-16,0 0 3 0,0 0-9 0,-7 40-2 15,7-27-5-15,-3 4 3 0,-3 4-6 0,6 3-1 16,-3 5-2-16,3-3-5 0,0 5-1 0,0 4-3 15,3 1 4-15,0-2-12 0,0 2-3 0,0-7 0 16,1-2-7-16,2 10-2 0,-3-9-7 0,0-1 5 0,7 7-11 16,-7-6 1-16,3-4-3 0,0 1 4 15,-1-1-9-15,-2-1-2 0,3-1-6 0,-2 1 7 16,-1-7-6-16,-3 1 1 0,3-3-4 0,0 3 0 16,0-6 2-16,0 3-2 0,-3-3-3 0,3 1-10 15,2-1-11-15,-5-11-9 0,0 14-10 0,6-7-9 16,-6-7-14-16,0 14-12 0,0-14-14 0,3 11-18 0,-3-11-21 15,3 7-18-15,-3-7-16 0,0 0-30 0,13 3-40 16,-13-3-199-16,0 0-455 0,0 0 202 16</inkml:trace>
          <inkml:trace contextRef="#ctx0" brushRef="#br1" timeOffset="80348.19">7386 9871 47 0,'0'0'265'0,"-17"-3"-25"16,17 3-18-16,-10-3-20 0,10 3-19 0,0 0-19 16,0 0-20-16,0 0-9 0,0 0-11 0,0 0-17 15,0 0-9-15,0 0-13 0,46 6-7 0,-26-3-3 0,-1 2-10 16,3-1-9-16,5 3-4 0,4 0-4 0,-1-3-3 15,-1 0-5-15,-5 3-7 0,4-1-3 0,-1-3-2 16,1 0-2-16,-3 1-3 0,-4-1-4 0,-3 1-1 16,6 0-3-16,-2-1 2 0,-5 2-4 0,5-5 0 15,-2 2-7-15,-4 3 0 0,9-3 1 0,-8 2 2 16,2-4-2-16,0 0-6 0,-2 0 4 0,-1 0-3 16,1 0-1-16,2 0-2 0,-2 2 4 0,-1-2 0 15,3-2-2-15,-4 2 1 0,-4 0 1 0,2 0-3 16,-13 0 1-16,19-6 1 0,-10 1-1 0,-9 5 2 0,14-5-4 15,-5-1 3-15,-9 6 1 0,7-14 0 16,-7 14-3-16,3-14 6 0,-3 14-2 0,0-17 2 16,0 17 0-16,-7-19-2 0,-5 6 5 0,4 2 2 0,-7-2-1 15,2 3 7-15,-3 0 2 0,-4-5 1 16,-5 1 2-16,6 7-2 0,-5-3 0 0,-2 1 0 16,4 0-3-16,3 6-1 0,-1-4-2 0,1 4-3 0,-1 2-2 15,1 2-3-15,3 2 0 0,-1-3 1 0,4 3-9 16,1 1-8-16,-2-1-15 0,4 1-10 0,4 2-13 15,0 2-19-15,6-8-26 0,-7 17-9 0,1-10-19 16,6 4-22-16,0-11-21 0,6 18-212 0,-6-8-405 16,7-3 180-16</inkml:trace>
          <inkml:trace contextRef="#ctx0" brushRef="#br1" timeOffset="80838.03">8750 9805 132 0,'0'0'223'0,"9"7"-13"16,-9-7-9-16,0 0-10 0,8 11-14 0,-8-11-11 15,3 13-11-15,0-6-6 0,-3-7-13 0,0 15-5 16,6-5-10-16,0 0-6 0,-2 1-10 0,-1-3-11 16,0 2-8-16,0 1-3 0,-3-11-13 0,0 17-2 0,0-7-9 15,0-10-9-15,0 11-2 0,0-11-6 0,3 15-3 16,-3-15-2-16,2 9-3 0,-2-9-4 16,0 0-3-16,3 11-1 0,-3-11-2 0,0 0 1 0,0 0-2 15,0 0-2-15,0 0-4 0,0 0 4 0,0 0-9 16,0 0 0-16,0 0-4 0,0 0-1 15,28-18-8-15,-18 11-3 0,-1-4-4 0,5 1-4 0,1-3 1 16,-2 2-5-16,9-5-7 0,-2 1 1 0,1-1 3 16,-2 3 2-16,3 0 2 0,-2 5 3 0,-1-2-2 15,1 3 6-15,-4 0 5 0,0 1 9 0,4-2 8 16,-4 5 10-16,2 3 5 0,-3-5 6 0,3 6 1 16,-2 3 6-16,2-4 2 0,0 6 2 0,-1-1 4 15,-1 2 1-15,-3 1-2 0,2 2-1 0,0 2 4 16,0-3-6-16,2 6 3 0,-4-5-6 0,6 7-6 15,-7-5 0-15,2 1-4 0,-4 0-3 0,2 0-9 0,-3 1-22 16,0 0-27-16,-5-4-29 0,1 4-36 0,-5 0-39 16,0-3-50-16,0-11-61 0,-5 16-270 15,1-7-556-15,-5-3 246 0</inkml:trace>
        </inkml:traceGroup>
      </inkml:traceGroup>
    </inkml:traceGroup>
    <inkml:traceGroup>
      <inkml:annotationXML>
        <emma:emma xmlns:emma="http://www.w3.org/2003/04/emma" version="1.0">
          <emma:interpretation id="{5369DC7D-457D-4EB9-B3D0-22DF9722B07A}" emma:medium="tactile" emma:mode="ink">
            <msink:context xmlns:msink="http://schemas.microsoft.com/ink/2010/main" type="paragraph" rotatedBoundingBox="5236,11360 12911,11070 12963,12449 5288,127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E4A990-CA49-43C9-9DA8-A667A6C211C6}" emma:medium="tactile" emma:mode="ink">
              <msink:context xmlns:msink="http://schemas.microsoft.com/ink/2010/main" type="line" rotatedBoundingBox="5236,11360 12911,11070 12963,12449 5288,12739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5D3664-9DFC-4E66-92B8-EB8E109DBA6E}" emma:medium="tactile" emma:mode="ink">
                <msink:context xmlns:msink="http://schemas.microsoft.com/ink/2010/main" type="inkWord" rotatedBoundingBox="5236,11360 6609,11308 6650,12382 5276,12434"/>
              </emma:interpretation>
            </emma:emma>
          </inkml:annotationXML>
          <inkml:trace contextRef="#ctx0" brushRef="#br1" timeOffset="84360.84">4673 10978 194 0,'0'0'191'0,"0"0"-13"0,0 0-6 0,0 0-9 16,0 0-13-16,0 0-5 0,0 0-7 16,33-13-11-16,-33 13-9 0,15-8-6 0,-8 2-8 0,4 2-7 15,-4-2-5-15,8-4-2 0,-3 2-6 0,1 1-5 16,-2 0 0-16,1-3-12 0,-2 2-9 0,2-3-1 15,-3 0-3-15,1 3-10 0,-4-1 1 0,2 0-4 16,-1-2-3-16,-2 4-11 0,-1-4 2 0,-1 3-2 16,3-5-2-16,-4 6-4 0,-2 7-2 0,0-17-7 0,0 17-2 15,-5-14-4-15,5 14-1 0,-9-14-3 16,2 11-2-16,7 3-3 0,-18-7 0 0,10 3-3 16,8 4 6-16,-26-1-4 0,14 1 0 0,12 0-1 0,-26 1 2 15,16 2-1-15,-2-2 1 0,0 2-4 0,0 1 7 16,2 0-3-16,-2 5 1 0,0-1-2 15,4-1-1-15,1 4-1 0,-2 2 2 0,0 0 1 0,2 2 3 16,1 2-3-16,3-2 2 0,-3 2-2 0,1-1 10 16,-1 6-1-16,5 3 6 0,-1-2-2 0,-1 2 3 15,2 1 2-15,1 0 1 0,0 3 4 0,1-4 4 16,2 2-1-16,0 1 3 0,0 3 4 0,0 2 1 16,-1-7 0-16,1-2 1 0,-2 2 3 0,1 1 3 15,1-2 0-15,-3-1-5 0,1 1-2 0,1-1 5 16,1 1-5-16,0-3 1 0,-2 1-5 0,5 2-6 15,-5-7 0-15,2-1-1 0,-1 0-4 0,4 6 2 16,-2-6-2-16,-2-1-3 0,1 2 1 0,1-1-4 0,-1-4 1 16,0 3-10-16,-3-7-16 0,2 8-2 15,-1-5-17-15,-1 1-14 0,0-2-13 0,0-11-14 16,-3 19-22-16,0-11-19 0,3-8-22 0,-7 18-30 0,5-8-21 16,2-10-36-16,-7 11-176 0,7-11-432 0,-11 7 192 15</inkml:trace>
          <inkml:trace contextRef="#ctx0" brushRef="#br1" timeOffset="84955.71">4367 11463 186 0,'0'0'213'0,"0"0"-20"0,-4-7-20 16,4 7-15-16,0 0-20 0,0 0-10 0,34 1-17 15,-18 3-11-15,-1-1-7 0,9-3-15 0,3 0-1 16,1 4-7-16,1-2-9 0,1 2-7 0,-2-3-6 15,3 1-1-15,-4-2-10 0,0 0-3 0,1 4 1 16,-1-3-8-16,-8-1 4 0,2 2 2 0,-3 0 2 16,2-1 1-16,-4 0 6 0,0 3-3 0,-7-4 3 15,5 2-2-15,-14-2 1 0,16 4 1 0,-7-1 2 16,-9-3-2-16,14 5-1 0,-14-5-3 0,18 3-2 0,-11 1 0 16,3 0 1-16,-1 2-2 0,-1-3-1 0,-1 3-6 15,-7-6 1-15,18 5-8 0,-10-1 3 0,-1-1-6 16,5 1-1-16,-3-2 0 0,1 2 0 0,1-3-3 15,1 0 0-15,-12-1-2 0,30 0-3 0,-20 0-1 16,2 0 4-16,-12 0-5 0,19-2 0 0,-11-1-3 16,-8 3-3-16,12-8 1 0,-6 2-6 0,-6 6-3 15,7-14-1-15,-4 4 1 0,-3-1-1 0,0 11-3 16,-1-20 0-16,-5 8 1 0,0-2 0 0,-5-2 2 16,-1 4 0-16,-7-5 2 0,7 3-3 0,-7-1 4 15,-2 0-2-15,1 4 2 0,-6-1 1 0,0 3 0 16,10 0 3-16,-4 4-1 0,1-2 3 0,1 3-2 0,0 1-1 15,5 2 1-15,-4-2 1 0,2 6-1 16,4-2-1-16,-3 5-12 0,5-3-15 0,-1 2-18 16,2 0-18-16,8-5-16 0,-7 14-18 0,2-6-25 0,5-8-11 15,0 0-34-15,6 18-188 0,0-11-387 0,-6-7 171 16</inkml:trace>
          <inkml:trace contextRef="#ctx0" brushRef="#br1" timeOffset="85287.08">5232 11414 42 0,'12'4'197'0,"-12"-4"-17"0,8 4-10 0,-1 3-11 16,-2-1-14-16,-5-6-4 0,11 11-6 0,-5-2-15 16,0-1-10-16,-1 0-6 0,4 3-9 0,-5 1-10 15,2-5-3-15,0 2-4 0,-1-2-8 0,-5-7-2 0,9 13-10 16,-9-7-3-16,0-6-1 0,6 11-2 0,-6-11 2 15,0 0 7-15,6 8 10 0,-6-8 9 0,0 0-4 16,0 0-1-16,0 0-6 0,0 0-3 0,0 0-6 16,0 0-3-16,0 0-1 0,0 0-3 0,0-31-6 15,1 20-1-15,-1 11-10 0,9-21 7 0,-6 11-9 16,4-4-3-16,4 1-8 0,-4-3 0 0,7 2-1 16,2-3-3-16,1-1-2 0,-1 8-3 0,-3-3-1 15,7 1-10-15,2-1-10 0,1 2-7 0,-7 1-15 16,0 2-17-16,4 1-20 0,-4 1-20 0,4 0-25 15,-1 2-32-15,6-1-33 0,-4 3-57 0,-3 1-174 16,1-2-440-16,1 6 195 0</inkml:trace>
        </inkml:traceGroup>
        <inkml:traceGroup>
          <inkml:annotationXML>
            <emma:emma xmlns:emma="http://www.w3.org/2003/04/emma" version="1.0">
              <emma:interpretation id="{D3C1926B-63F3-4951-94B6-E81A9CCDF085}" emma:medium="tactile" emma:mode="ink">
                <msink:context xmlns:msink="http://schemas.microsoft.com/ink/2010/main" type="inkWord" rotatedBoundingBox="7234,11622 9308,11543 9347,12586 7273,12664"/>
              </emma:interpretation>
            </emma:emma>
          </inkml:annotationXML>
          <inkml:trace contextRef="#ctx0" brushRef="#br1" timeOffset="86136">6576 11289 64 0,'0'0'208'16,"0"0"-13"-16,0 0-12 0,0 0-9 0,0 0-7 15,-10 27-10-15,10-27-7 0,0 0-12 0,0 19-10 0,0-19-8 16,-3 20-4-16,3-20-5 0,0 14-4 0,3-3-11 16,-3-11-6-16,3 24-3 0,-1-14-6 0,1 6-1 15,2 0-10-15,-2-1-4 0,3 1-7 0,0 1 2 16,-2-2-9-16,5 1-2 0,-6 3-5 0,5-3-3 16,1 5-5-16,-5-4-4 0,2-2-1 0,0 1-5 15,2 0 2-15,-3 1-6 0,4-1 3 0,-4-3 0 16,1 5-5-16,3-1 2 0,-5-1-4 0,2-1-1 15,-3 1-5-15,3 0 1 0,-6-1 0 0,8 1-2 0,-5-2-2 16,0 0-3-16,0 1 1 0,0-1-3 16,1-1 1-16,-1 0 0 0,0 2 0 0,0-6-1 15,-3 2-1-15,0 1 3 0,0-12 1 0,3 16-2 0,0-6 9 16,-3-10 2-16,0 13-3 0,0-13 7 0,-3 15 2 16,3-15 4-16,-3 9 0 0,3-9 5 0,-6 11-2 15,6-11 0-15,-7 5 9 0,7-5-5 0,-9 6-3 16,9-6 1-16,-20 0-2 0,20 0 2 0,-16 0-1 15,16 0-7-15,-20-4-2 0,10 2 0 0,-5 1-2 16,5-3-4-16,-7 0-4 0,1 0-5 0,-1-1 8 16,1 1 1-16,1-2-10 0,-1 2 4 0,-1-4-2 15,4 3 1-15,-2 1-2 0,5 0-4 0,-1 1-4 16,-4-5-5-16,8 1-16 0,-2 1-3 0,-2-1-12 16,5 1-6-16,-4-1-21 0,4 0-20 0,-7 0-21 15,7-3-29-15,3 2-28 0,-3-7-29 0,4 2-32 0,4 2-262 16,-2-9-525-16,3 3 233 0</inkml:trace>
          <inkml:trace contextRef="#ctx0" brushRef="#br1" timeOffset="86363.9">6621 11084 272 0,'0'-11'303'16,"3"-2"-27"-16,-3 2-24 0,0 11-26 0,3-18-15 16,-3 18-24-16,3-13-13 0,-3 13-26 0,0-12-16 0,0 12-23 15,0 0-29-15,1-12-24 0,-1 12-22 16,0 0-23-16,0 0-23 0,0 0-27 0,0 0-39 16,0 0-33-16,0 0-48 0,0 0-187 0,0 0-374 15,-13 37 166-15</inkml:trace>
          <inkml:trace contextRef="#ctx0" brushRef="#br1" timeOffset="87288.98">7328 11398 203 0,'0'0'216'0,"0"0"-12"16,0 0-8-16,16 13-13 0,-7-10-6 0,4 3-8 16,-1-6-7-16,5 2-10 0,-1 1-5 0,4 1-12 15,2-3-8-15,-3-2-12 0,8 2-2 0,-2 1-13 16,2-1-6-16,2 1-14 0,-10 0 3 0,6-6-10 16,-5 6-9-16,-2-2-8 0,-3 0 0 0,1 0-10 15,3 0-5-15,-5 0-8 0,-4 2-6 0,-10-2-16 16,18 2-16-16,-18-2-23 0,14-2-22 0,-14 2-20 15,0 0-33-15,16 0-27 0,-16 0-25 0,0 0-18 0,0 0-219 16,0 0-424-16,0 0 188 0</inkml:trace>
          <inkml:trace contextRef="#ctx0" brushRef="#br1" timeOffset="87027.8">7340 11205 70 0,'0'0'268'0,"0"0"-13"0,0 0-22 0,0 0-21 16,0 0-17-16,0 0-24 0,0 0-14 0,0 0-12 16,0 0-11-16,0 0-5 0,0 0-6 0,0 0-12 0,0 0-8 15,0 0-5-15,43 7-10 0,-31-5-7 0,-2 0-7 16,7-1-8-16,-8 1-6 0,7 0-4 0,-3-2-5 15,1 1-9-15,4-1 0 0,-2 4-2 0,3-4-8 16,1 3 1-16,-1-3-5 0,2 0-3 0,-1 0-1 16,-3 0-2-16,3 0 0 0,-4 0-3 0,1-2-3 15,-4 1-1-15,0 1 2 0,-13 0-8 0,20-3 4 16,-11 3-4-16,-9 0 1 0,16-1-2 0,-16 1-1 16,14 0-1-16,-14 0-9 0,0 0-9 0,12-1-18 15,-12 1-18-15,0 0-18 0,0 0-18 0,0 0-19 16,0 0-24-16,0 0-22 0,0 0-21 0,-35 6-38 15,22-3-179-15,-1 0-418 0,1 0 184 0</inkml:trace>
          <inkml:trace contextRef="#ctx0" brushRef="#br1" timeOffset="87813.05">8245 11236 13 0,'0'0'254'16,"6"-10"-9"-16,-6 10-11 0,0 0-12 0,6-12-11 0,-6 12-15 15,6-11-12-15,-2 4-12 0,-4 7-10 0,9-15-8 16,-4 6-11-16,1-3-14 0,0 4-10 0,1-5-7 16,-1-1-14-16,3 3-10 0,-2-4-3 0,-1 6-12 15,2-4-5-15,-2-2-7 0,0 4-4 0,-3-2-6 16,3 5 0-16,-2-5-9 0,2 3-6 0,-3 2-9 15,2-2-1-15,-5 10 2 0,6-11 1 0,-6 11-8 16,6-10 0-16,-6 10-3 0,0 0-5 0,0-10-3 16,0 10-2-16,0 0-2 0,0 0-3 0,0 0 4 15,0 0 1-15,0 0-8 0,0 0 7 0,0 0-1 16,-12 41-5-16,7-26 1 0,2 6 2 0,-3-5 2 0,2 10 2 16,1 0 0-16,-3-1 1 0,0-1 0 15,6 3-3-15,-3-1 2 0,1-1 2 0,4 3-4 16,1-7 5-16,0 3-1 0,0-1-2 0,3 3-1 0,-2-9-3 15,2 0-13-15,0 1-15 0,2-4-18 0,1 1-23 16,-5 2-29-16,2-4-32 0,3-2-28 0,-5 1-38 16,2-4-55-16,0-3-197 0,2 1-481 0,-8-6 213 15</inkml:trace>
        </inkml:traceGroup>
        <inkml:traceGroup>
          <inkml:annotationXML>
            <emma:emma xmlns:emma="http://www.w3.org/2003/04/emma" version="1.0">
              <emma:interpretation id="{672D058F-0775-455F-BF17-D448B735C693}" emma:medium="tactile" emma:mode="ink">
                <msink:context xmlns:msink="http://schemas.microsoft.com/ink/2010/main" type="inkWord" rotatedBoundingBox="10504,11316 11431,11281 11459,12007 10531,12042"/>
              </emma:interpretation>
            </emma:emma>
          </inkml:annotationXML>
          <inkml:trace contextRef="#ctx0" brushRef="#br1" timeOffset="90172.61">9635 11217 163 0,'0'0'202'0,"0"0"-19"16,-11-3-9-16,11 3-10 0,0 0-11 0,0 0-12 16,0 0-12-16,0 0-5 0,0 0-16 0,0 0-9 15,0 0-5-15,0 0-10 0,0 0-7 0,0 0-4 16,0 0-6-16,0 0-6 0,0 0-5 0,0 0-1 15,0 0-5-15,0 0-8 0,36 8-7 0,-25-4 2 16,1-3-2-16,1 2-6 0,6 3-2 0,-1-2-1 16,-3-1-5-16,12 1 1 0,-2 1-4 0,2-3-3 15,0 3-9-15,0-4-3 0,1 0-5 0,4 2-1 16,-4-2 0-16,2 2 0 0,-9-3-4 0,4 0-3 0,-4-3 3 16,-5 3-3-16,2 0 3 0,0-4 2 15,-3 4-1-15,0-2 0 0,-3 2 0 0,0-5 6 0,-12 5-2 16,16-2 2-16,-5-3 11 0,-11 5 4 15,13-4 1-15,-13 4-3 0,9-2 9 0,-9 2-1 16,0 0 1-16,10-5-2 0,-10 5-6 0,0 0 2 0,8-6-4 16,-8 6-3-16,0 0-3 0,0 0 4 0,0 0-3 15,0 0 0-15,0 0-3 0,12 15 1 0,-12-15 1 16,7 8-4-16,-7-8 4 0,6 11-1 0,-6-11 0 16,9 11 1-16,-1-4 0 0,1-4-2 0,-2 5-1 15,3-1 3-15,1-4-2 0,-4 1-1 0,7-1 1 16,-1 3 0-16,-1-2 2 0,2 0-1 0,-4-3-4 15,8 0 1-15,-5 0 1 0,2-2-1 0,2 1 1 16,-5-2 4-16,-2-2 1 0,3-2 6 0,-2 2-1 0,-2 0 2 16,1-2 2-16,-2 0 5 0,-1-3-5 0,1 2 8 15,-1-6-1-15,-4 6 0 0,0-6-6 16,-3 2 5-16,0 11-2 0,0-22-1 0,0 9-2 0,-6 2-2 16,0-2-2-16,-4 2-3 0,-1 0 3 0,-1 3-3 15,-1-2-2-15,-4 3 3 0,4 1-4 0,-5 5-1 16,2-3-3-16,-1 2-4 0,2 2-17 0,0 3-17 15,-1 1-28-15,1 2-22 0,0-1-30 0,2 1-33 16,-2 3-38-16,3-2-243 0,2 1-461 0,-4 1 204 16</inkml:trace>
          <inkml:trace contextRef="#ctx0" brushRef="#br1" timeOffset="89349.7">9829 10742 86 0,'0'0'147'0,"0"0"-10"0,0 0-6 0,0 0-12 0,0 0-4 16,1-15-3-16,-1 15-8 0,0 0-1 15,0 0-3-15,0 0-4 0,3-14-7 0,-3 14-5 16,0 0-5-16,0 0-5 0,0 0 2 0,2-10-6 0,-2 10 0 15,0 0-1-15,0 0-4 0,0 0-5 0,1-12-2 16,-1 12-4-16,0 0-1 0,0 0-3 0,0 0-6 16,0 0-4-16,0 0-2 0,0 0-4 0,0 0-9 15,0 0 0-15,0 0-5 0,0 0 1 0,0 0-1 16,0 0 4-16,0 0 1 0,0 0 5 0,11 35 3 16,-11-24 7-16,0 3 1 0,0-1 0 0,0 6 2 15,1-5 1-15,-1 3-3 0,2 7 2 0,-2-6-4 16,0 0 1-16,4 3-4 0,-1 0 0 0,1-1-3 15,-4 1-1-15,0 0 1 0,8 0-3 0,-7-3-1 16,2-4 2-16,-1 4-6 0,1-1 4 0,0 1-1 16,0-3-3-16,0 3 1 0,0-1 2 0,0-2-1 15,-3 1 2-15,1-2-6 0,-1 1-4 0,0 0 0 16,0-1-4-16,3-1 0 0,0 3 0 0,0-4-3 16,-3-1 3-16,3-1-2 0,-3 1-1 0,0-11 2 15,3 18 0-15,-3-8-3 0,0-10-2 0,3 14-4 0,-3-14-3 16,2 11 3-16,-2-11 5 0,0 13-2 0,0-13 1 15,0 9-3-15,0-9 0 0,6 9 0 0,-6-9-1 16,0 0-7-16,3 11-8 0,-3-11-8 0,0 0-14 16,4 10-11-16,-4-10-14 0,0 0-17 0,6 7-17 15,-6-7-19-15,0 0-17 0,9 3-25 0,-9-3-17 16,0 0-17-16,16 2-57 0,-16-2-155 0,0 0-430 16,14-9 191-16</inkml:trace>
        </inkml:traceGroup>
        <inkml:traceGroup>
          <inkml:annotationXML>
            <emma:emma xmlns:emma="http://www.w3.org/2003/04/emma" version="1.0">
              <emma:interpretation id="{5C38008F-D9D3-444E-A9F7-247330ED9AA1}" emma:medium="tactile" emma:mode="ink">
                <msink:context xmlns:msink="http://schemas.microsoft.com/ink/2010/main" type="inkWord" rotatedBoundingBox="12501,11570 12929,11554 12943,11902 12514,11918"/>
              </emma:interpretation>
            </emma:emma>
          </inkml:annotationXML>
          <inkml:trace contextRef="#ctx0" brushRef="#br1" timeOffset="97819.22">11626 11004 109 0,'0'0'207'0,"0"0"-17"16,0 0-15-16,0 0-19 0,0 0-18 0,0 0-10 15,0 0-15-15,0 0-6 0,0 0-8 0,0 0-7 16,0 0-5-16,0 0 1 0,0 0-6 0,0 0 0 15,0 0-5-15,0 0 4 0,0 0-2 0,0 0-8 16,0 40 1-16,0-40-5 0,-2 16-4 0,-1-8-6 16,3-8-5-16,0 18-2 0,-1-7 1 0,1-11-9 15,-2 14-3-15,1-4 3 0,1-10-9 0,-3 18 0 16,6-11-2-16,-3-7-3 0,-3 14-4 0,3-14 0 16,0 14-2-16,0-14-3 0,0 13-7 0,0-13 4 15,-2 11-4-15,2-11 6 0,0 0-9 0,-1 14 4 0,1-14-3 16,0 0 0-16,0 0 0 0,0 0 0 0,1 9-2 15,-1-9 5-15,0 0-1 0,0 0 3 0,0 0 6 16,0 0 2-16,0 0-6 0,0 0-2 0,0 0-2 16,0 0-2-16,0 0-2 0,0 0 2 0,0 0 1 15,15-27-2-15,-9 20-5 0,0-3 2 0,2 3-4 16,-2-6 3-16,1 4-1 0,1 0-2 0,-2-2 1 16,1-2-5-16,3 1 1 0,-4 2 0 0,2 3-5 15,-1-2-2-15,2-2 0 0,3-2 3 0,-4 1-1 16,2 2 3-16,-2 3-4 0,-3-3 3 0,1 3 1 15,2-1-2-15,-2 2 2 0,-6 6 1 0,13-11-2 16,-7 7 1-16,0-2-2 0,-6 6 0 0,15-11 2 16,-7 6 0-16,-8 5-3 0,13-7 1 0,-13 7 3 0,15-2 0 15,-15 2 0-15,13-4-1 0,-13 4 0 0,0 0 2 16,20 4-2-16,-20-4 1 0,13 4 0 0,-7 2-2 16,0-1 5-16,0 4 2 0,0-2 6 0,0 4-1 15,0 4 0-15,-3-1 2 0,3-1 1 0,-2 4 2 16,1-4-3-16,-1 3 0 0,2-1 3 0,-3 3-2 15,2-3 2-15,-1 1-3 0,2 0-3 0,-1 1 2 16,1-1-17-16,0-3-26 0,0 5-41 0,1-5-44 16,-1 1-48-16,0-2-71 0,-3-3-212 0,3 0-486 15,-2-2 215-15</inkml:trace>
        </inkml:traceGroup>
      </inkml:traceGroup>
    </inkml:traceGroup>
    <inkml:traceGroup>
      <inkml:annotationXML>
        <emma:emma xmlns:emma="http://www.w3.org/2003/04/emma" version="1.0">
          <emma:interpretation id="{B871A79A-576A-46C5-B0BF-ABAA8E21060C}" emma:medium="tactile" emma:mode="ink">
            <msink:context xmlns:msink="http://schemas.microsoft.com/ink/2010/main" type="paragraph" rotatedBoundingBox="7165,12961 12320,12986 12315,14027 7160,140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008AE86-19E7-47AD-AB4E-AEE332A4F491}" emma:medium="tactile" emma:mode="ink">
              <msink:context xmlns:msink="http://schemas.microsoft.com/ink/2010/main" type="line" rotatedBoundingBox="7165,12961 12320,12986 12315,14027 7160,14002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5D7006-A32F-48A1-997E-F26FF2166729}" emma:medium="tactile" emma:mode="ink">
                <msink:context xmlns:msink="http://schemas.microsoft.com/ink/2010/main" type="inkWord" rotatedBoundingBox="7165,12961 10463,12977 10459,13847 7160,13831"/>
              </emma:interpretation>
            </emma:emma>
          </inkml:annotationXML>
          <inkml:trace contextRef="#ctx0" brushRef="#br1" timeOffset="101948.44">6685 12773 73 0,'0'0'248'0,"0"0"-11"0,0 0-20 16,0 0-15-16,0 0-18 0,0 0-16 0,-3-12-15 15,3 12-15-15,0 0-17 0,0 0-10 0,0 0-4 16,0 0-3-16,0 0-5 0,0 0-3 0,0 0-7 16,0 0-2-16,0 0-1 0,3 42-6 0,-3-42-2 15,-3 19-1-15,3-6-6 0,-3 4-11 0,0-5 4 16,3 4-4-16,-3 2-1 0,-3 2-1 0,4-4-7 16,-1 8-2-16,-3-10-7 0,6 3-5 0,-7 1-5 15,4-1 0-15,0-1-2 0,0 0-2 0,0-4-6 16,0 3-1-16,-1-1-1 0,4 0 1 0,-3-4-4 0,0 1-5 15,3-11-17-15,0 18-14 0,0-8-18 0,0-10-12 16,-3 17-26-16,3-17-8 0,-3 15-20 0,3-15-19 16,0 13-17-16,0-13-11 0,0 11-20 0,0-11-20 15,0 0-211-15,0 0-432 0,0 0 192 0</inkml:trace>
          <inkml:trace contextRef="#ctx0" brushRef="#br1" timeOffset="102573.41">6445 12680 148 0,'-12'-8'208'0,"-2"0"-6"16,-1 0-9-16,2-2-12 0,0 2-10 0,2 0-14 0,2 1-15 16,-4 2-10-16,13 5-14 0,-20-13-5 0,11 8-9 15,2 3-11-15,7 2-7 0,-13-10-6 0,13 10-10 16,-9-7-5-16,9 7-5 0,-11-1-6 0,11 1-15 16,0 0 3-16,0 0-9 0,0 0 1 0,-12-6-6 15,12 6-5-15,0 0-1 0,0 0 2 0,0 0-6 16,0 0 2-16,0 0 0 0,0 0-6 0,20 20 1 15,-8-15-2-15,4 1-1 0,5 5-4 0,-2-4 0 16,13 1 2-16,-7 1-3 0,5 2 2 0,9 0-5 0,-10-1 4 16,0-2-3-16,4-3 0 0,-4 3-5 15,3 2-5-15,-6 0 4 0,6-3-3 0,-5 2-1 16,1-3-1-16,-1 1 2 0,-2-1-3 0,2-1-3 0,-12 1 5 16,9-4-1-16,-11 5 1 0,5-2-3 0,-1 1 1 15,-1-6 2-15,-3 5 4 0,-2-3-2 16,1-2 0-16,-2 4 1 0,-10-4 1 0,17 2-1 0,-17-2 0 15,12 1 0-15,-12-1 2 0,10 4-4 0,-10-4 1 16,0 0 2-16,12 2 2 0,-12-2-4 0,0 0-2 16,0 0 4-16,10 2-1 0,-10-2 2 0,0 0-1 15,0 0-1-15,0 0 2 0,0 0 2 0,-30 9-6 16,22-4 8-16,-3-3-3 0,-5-2-1 0,-1 6 2 0,2-1-2 16,-1-5 7-16,0 2-5 0,-13 1 5 0,5-1-1 15,2 1-6-15,-6-2 2 0,4 1 6 16,-2 2-5-16,-3-1 2 0,6-2-7 0,1 3 4 0,0-3 1 15,2 1-2-15,-2-2 1 0,4 3-2 0,0 2-6 16,5-2-14-16,-4 0-16 0,4 1-21 0,4-2-14 16,-2 1-21-16,11-3-16 0,-15 5-23 0,15-5-34 15,-7 4-177-15,7-4-370 0,0 0 164 0</inkml:trace>
          <inkml:trace contextRef="#ctx0" brushRef="#br1" timeOffset="103171.55">7155 12842 188 0,'0'0'183'0,"10"6"-12"0,-10-6-7 0,10 6-11 16,-10-6-13-16,12 10-7 0,-6-5-9 0,-1 0-15 0,-5-5-3 15,12 10-9-15,-8-3-3 0,2 0-6 0,0-2-9 16,-1 3-5-16,1 0-3 0,-6-8-9 0,9 11-2 16,-6-5-6-16,-3-6-3 0,7 11-1 0,-7-11-3 15,3 11-7-15,-3-11 9 0,0 0-6 0,3 7 4 16,-3-7 4-16,0 0 4 0,0 0 3 0,0 0 9 16,7 6 2-16,-7-6 6 0,0 0-1 0,0 0-7 15,0 0-1-15,0 0-1 0,0 0-2 0,0 0-2 16,0 0-6-16,0 0-5 0,0 0-2 0,-10-31-4 15,10 31-4-15,0-17-6 0,0 17-1 0,0-17-2 16,3 7-8-16,3 2-1 0,1-1-15 0,7 0-7 16,-2-2-9-16,1 4-8 0,1-3-14 0,2 2-6 15,-1 2-7-15,1 1-4 0,1 3-4 0,-4-8-7 0,7 9-4 16,-4-1 1-16,0-3 2 0,-1 5 2 0,-1-2 2 16,5 0 7-16,-5 4 1 0,-14-2 9 15,19 2-1-15,-10-2 6 0,-9 0 6 0,16 0 6 0,-16 0 5 16,0 0 11-16,17 1 3 0,-17-1 10 0,7 3 6 15,-7-3 5-15,0 0 8 0,12 3 7 0,-12-3 4 16,10 4 10-16,-10-4-3 0,9 7 4 0,-9-7 1 16,8 9 0-16,-5-1 1 0,-3-8-8 0,9 10-1 15,-6-2 2-15,1 1-3 0,-4-9-4 0,9 14 0 16,-6-9-5-16,-3 6 0 0,8-3-4 0,-5 3-5 16,0-4 2-16,-3-7 0 0,9 12-5 0,-5-8 1 15,-4-4-3-15,6 10-2 0,-6-10-12 0,6 11-13 16,-6-11-13-16,4 6-17 0,-4-6-18 0,0 0-19 15,3 8-15-15,-3-8-29 0,0 0-31 0,0 0-37 16,0 0-22-16,0 0-235 0,0 0-482 0,0 0 213 16</inkml:trace>
          <inkml:trace contextRef="#ctx0" brushRef="#br1" timeOffset="103390.18">7626 12559 87 0,'-2'-3'295'0,"2"3"-17"0,-6-17-19 0,6 17-15 16,-6-12-25-16,6 12-23 0,-3-8-17 0,3 8-20 15,0 0-20-15,-2-9-21 0,2 9-21 0,0 0-16 16,0 0-22-16,0 0-23 0,0 0-18 0,0 0-20 16,0 0-22-16,31 16-21 0,-24-10-25 0,2 1-17 15,2 4-12-15,1-2-19 0,-5 5-18 0,2-4-44 16,1 5-105-16,-1-6-307 0,-1 3 137 0</inkml:trace>
          <inkml:trace contextRef="#ctx0" brushRef="#br1" timeOffset="103797.88">7830 12792 84 0,'6'15'197'0,"-6"-15"-6"16,3 8-10-16,3-1-13 0,-6-7-10 0,5 12-3 16,-5-12-8-16,6 12-9 0,-6-5-9 0,0-7-11 15,6 14-8-15,-6-14-13 0,7 10-7 0,-7-10-6 16,0 13-9-16,0-13-10 0,3 8-3 0,-3-8-11 15,0 0-1-15,6 12-6 0,-6-12-3 0,0 0-4 16,0 0-1-16,3 9-2 0,-3-9-3 0,0 0 0 16,0 0 0-16,0 0-2 0,0 0-3 0,0 0-5 15,0 0 3-15,0 0-4 0,0 0-5 0,10-28-4 16,-10 28 0-16,6-14-2 0,2 4-5 0,-5 0-3 16,6-1-4-16,4-1 2 0,-1-1 0 0,-4 0-2 15,5 2 4-15,-7 0-2 0,4-2 0 0,2 5 0 0,-1-2 3 16,-2 6 4-16,-2-2 2 0,2-1 1 15,-9 7 8-15,16-8-2 0,-10 7 4 0,-6 1-1 16,11-5 0-16,-11 5 1 0,12-5 1 0,-12 5-1 16,0 0 5-16,16 5-1 0,-16-5 5 0,8 10-3 0,-2-3 0 15,-6-7 1-15,6 14-1 0,-2-7-2 0,-1 3 2 16,3-2-4-16,-6 3-6 0,3 1 6 0,3-1-2 16,-2-3-3-16,-4 3-2 0,3-2-2 0,-3-9 4 15,6 17-5-15,0-7-2 0,-4-2-8 0,4-1-14 16,-6-7-21-16,6 14-9 0,1-7-19 0,-4-2-11 15,-3-5-22-15,9 8-25 0,-9-8-15 0,14 3-31 16,-14-3-24-16,0 0-213 0,19-7-436 0,-6 2 194 16</inkml:trace>
          <inkml:trace contextRef="#ctx0" brushRef="#br1" timeOffset="104336.88">8428 12797 128 0,'-12'-11'282'0,"12"11"-20"0,-3-6-18 0,3 6-23 15,0 0-27-15,0 0-13 0,0 0-18 0,0 0-16 16,20-14-9-16,-11 10-15 0,4 4-11 0,1-1-8 15,3 1-14-15,0 0-5 0,2-1-13 0,1 0-3 16,6-3-10-16,-9 4-5 0,11 0-15 0,-11 5-15 0,5-5-19 16,-6 1-20-16,4-2-23 0,-1 1-25 15,-2 0-20-15,-1 1-29 0,3-2-27 0,1-4-22 16,-10 5-204-16,7-4-394 0,2 1 175 0</inkml:trace>
          <inkml:trace contextRef="#ctx0" brushRef="#br1" timeOffset="104102.97">8472 12469 112 0,'0'-12'266'16,"0"12"-12"-16,0 0-17 0,2-13-20 0,-2 13-20 0,0 0-26 16,0 0-18-16,0 0-10 0,0 0-15 0,0 0-15 15,0 0-4-15,0 0-5 0,0 0-7 16,12 26-5-16,-10-10-3 0,1-1-4 0,0 3-6 0,0 5-3 16,0-2 0-16,0 4-6 0,1 1 0 0,-4-2-9 15,3-1 0-15,0 1-8 0,3-6-4 0,-3 3-5 16,-1 4-3-16,1-1-3 0,0-5-5 0,-3 4-5 15,0 0-1-15,0-7-2 0,0 2-2 0,0-2-3 16,3 2 0-16,-6-2-4 0,3-4 1 0,3 4-4 16,-3-2-15-16,3-3-17 0,-3-11-7 0,0 14-17 0,0-14-15 15,0 14-14-15,0-14-15 0,4 14-22 16,-2-6-19-16,-2-8-19 0,0 0-20 0,4 8-50 0,-4-8-189 16,0 0-439-16,0 0 195 0</inkml:trace>
          <inkml:trace contextRef="#ctx0" brushRef="#br1" timeOffset="104622.88">9240 12420 157 0,'0'0'251'15,"0"0"-7"-15,-33 11-16 0,24 1-14 0,-2 0-11 16,2 3-11-16,-1 1-6 0,0 5-8 0,-2 4-8 15,3 1-8-15,-2-1-14 0,2 4-11 0,2-1-2 16,2-1-14-16,-1 9-8 0,3-12-10 0,0 4-9 0,3 1-6 16,3-2-12-16,-3 0-7 0,0-1-6 0,5-2-5 15,-1 6-5-15,1-8-8 0,-2-1-5 0,7 7-27 16,-4-8-16-16,2 1-19 0,1 0-26 0,-3-3-33 16,1-1-32-16,-1-3-32 0,6-1-53 0,-5-1-43 15,-1-5-208-15,8 0-485 0,-1 4 214 16</inkml:trace>
          <inkml:trace contextRef="#ctx0" brushRef="#br1" timeOffset="108576.73">9551 12402 19 0,'0'0'116'0,"0"0"-4"0,-10-5-22 0,10 5-11 16,0 0-4-16,0 0-8 0,0 0 0 0,0 0-7 16,0 0-10-16,0 0-8 0,0 0 0 0,0 0-7 15,0 0-1-15,0 0 0 0,0 0-6 0,0 0-1 16,0 0-16-16,0 0 11 0,0 0 0 0,0 0-4 15,0 0-1-15,0 0 2 0,0 0-2 0,0 0 6 16,0 0 2-16,0 0 11 0,0 0-13 0,0 0 5 16,0 0 4-16,0 0 1 0,0 0-3 0,0 0 2 15,0 0-3-15,0 0 8 0,0 0 0 0,0 0 1 0,0 0-2 16,0 0 4-16,0 0 2 0,0 0-6 16,0 0 4-16,0 0-5 0,0 0 1 0,0 0 0 15,0 0 1-15,0 0-1 0,-3-12-1 0,3 12 3 0,0 0-1 16,0 0-11-16,0 0 7 0,0 0 2 0,0 0-5 15,0 0 6-15,0 0-1 0,0 0-5 0,0 0 3 16,0 0-8-16,0 0 10 0,0 0 0 0,0 0 1 16,0 0-6-16,0 0 2 0,0 0 2 0,0 0 0 15,0 0-4-15,0 0 1 0,0 0 0 0,0 0-1 16,0 0 1-16,0 0 7 0,0 0-7 0,0 0 0 16,0 0 0-16,0 0 3 0,0 0-2 0,0 0-1 15,0 0-2-15,0 0 2 0,0 0 0 0,0 0 1 16,6-15-4-16,-6 15 2 0,0 0-3 0,0 0-3 15,0 0-2-15,0 0 1 0,0 0 0 0,0-10-2 16,0 10 1-16,0 0-2 0,0 0-2 0,0 0 1 16,0 0 3-16,0 0-1 0,0 0 2 0,0 0-11 15,0 0 6-15,0 0-4 0,0 0-2 0,0 0 1 0,0 0-9 16,0 0 6-16,0 0-7 0,0 0 2 16,0 0 1-16,0 0-2 0,0 0-2 0,0 0 3 0,0 0-4 15,0 0 2-15,0 0-2 0,4 32 4 0,-4-32-2 16,-4 15 0-16,4-15 2 0,4 17-2 0,-2-8 1 15,-1 1 1-15,-1-10-3 0,3 19-2 0,-1-11-8 16,-1 7-20-16,-1-7-20 0,0-8-20 0,6 22-21 16,-6-9-24-16,0 2-27 0,-3-1-24 0,0-1-25 15,2-2-43-15,-5 2-172 0,0-3-436 0,0 2 193 16</inkml:trace>
        </inkml:traceGroup>
        <inkml:traceGroup>
          <inkml:annotationXML>
            <emma:emma xmlns:emma="http://www.w3.org/2003/04/emma" version="1.0">
              <emma:interpretation id="{2C1E5478-28DC-452E-99A8-AF5F66583A81}" emma:medium="tactile" emma:mode="ink">
                <msink:context xmlns:msink="http://schemas.microsoft.com/ink/2010/main" type="inkWord" rotatedBoundingBox="10884,12988 12320,12995 12315,14027 10879,14020"/>
              </emma:interpretation>
            </emma:emma>
          </inkml:annotationXML>
          <inkml:trace contextRef="#ctx0" brushRef="#br1" timeOffset="110189.9">9987 13017 143 0,'0'0'228'16,"0"0"-12"-16,0 0-18 0,-6-8-12 0,6 8-19 0,0 0-11 16,0 0-12-16,0 0-6 0,0 0-7 0,25-2-5 15,-25 2-5-15,24 2-8 0,-8-1-8 16,4 3-5-16,2-1-15 0,4 0-6 0,-7 1-9 0,8-2-6 15,0 3-5-15,1-2-2 0,2 3-12 0,-2-1-7 16,-1-1-24-16,1 2-27 0,1-4-28 0,-3 5-36 0,1-2-39 16,0-3-55-16,-7-1-224 0,0-2-427 15,6 1 190-15</inkml:trace>
          <inkml:trace contextRef="#ctx0" brushRef="#br1" timeOffset="109610.51">10040 12766 50 0,'0'0'177'15,"-10"-6"-2"-15,10 6-10 0,0 0 3 0,0 0-7 16,0 0-2-16,-9-11-4 0,9 11-8 0,0 0-1 15,-6-8-5-15,6 8-3 0,0 0-10 0,0 0-7 16,0 0-14-16,0 0-4 0,-7-10-13 0,7 10-8 16,0 0-11-16,0 0-6 0,0 0-4 0,0 0-5 0,0 0-6 15,0 0-4-15,0 0-2 0,0 0-1 16,31 28-3-16,-25-21 0 0,4 2-5 0,1 2-1 0,-1 0-1 16,-1 0-6-16,2 2 0 0,-2-4 0 0,4 6-1 15,-4-4-4-15,0 2-4 0,3-1-1 0,0 3-2 16,-5-2 0-16,1-1-1 0,2 0-2 0,-1 0 1 15,-1 1 0-15,2-2 0 0,-4-2-4 0,1 2-3 16,-1 0 1-16,2 3 1 0,-2-4-2 0,0-4-6 16,-3 2-8-16,4-1-10 0,-7-7-13 0,9 12-14 0,-6-7-16 15,-3-5-11-15,6 10-12 0,-6-10-17 16,6 8-14-16,-6-8-7 0,0 0-10 0,0 0-9 16,7 6-21-16,-7-6-45 0,0 0-132 0,0 0-365 0,0 0 162 15</inkml:trace>
          <inkml:trace contextRef="#ctx0" brushRef="#br1" timeOffset="109938.27">10416 12766 92 0,'0'0'183'0,"0"0"-6"0,0 0-13 16,0 0 0-16,0 0-7 0,0 0-7 0,0 0-8 15,0 0-1-15,-30 14-2 0,24-8-3 0,1 1-3 16,-6 4-10-16,4-1-3 0,-2-1-5 0,0 3-5 16,3 1-7-16,-3 2-6 0,-3-2-6 0,4-1-7 0,-2 3-7 15,3 0 2-15,1-3-7 0,-2 3-13 16,2-2-2-16,-3 1-3 0,2-2-7 0,2 3 0 0,-1-1-8 16,0-2-4-16,3-3-1 0,0 2 0 0,0 0-7 15,-1 1-5-15,2-1-2 0,-2-3 3 0,-1 0-2 16,5-8-12-16,-4 16-13 0,2-8-13 0,2-8-13 15,-2 11-13-15,2-11-17 0,-8 12-18 16,8-12-22-16,-6 8-21 0,6-8-17 0,-6 7-27 16,6-7-10-16,0 0-48 0,0 0-148 0,0 0-401 0,0 0 178 15</inkml:trace>
          <inkml:trace contextRef="#ctx0" brushRef="#br1" timeOffset="114505.24">10655 12406 70 0,'0'0'163'0,"0"0"-3"0,0 0-11 0,0 0-5 16,0 0-7-16,0 0-6 0,0 0-11 0,0 0-7 16,0 0-6-16,0 0-4 0,0 0-15 0,-5-14 5 15,5 14-5-15,0 0-6 0,0 0-2 0,0 0-5 16,0 0 0-16,0 0-7 0,0 0-2 0,0 0 0 16,0 0 0-16,0 0-1 0,6-17-3 0,-6 17-1 15,0 0 0-15,0 0-2 0,0 0-1 16,0 0 0-16,0 0-4 0,0 0-3 0,0 0-5 0,0 0-8 15,0 0 3-15,0 0-8 0,0 0-4 0,0 0-2 16,0 0-4-16,0 0-1 0,0 0 4 0,0 0-1 16,0 0-1-16,0 0 0 0,0 0 7 0,0 0-3 15,9 38 5-15,-6-29-1 0,0 2 1 0,3 0-5 16,-1 4-2-16,2-5-4 0,1 6 1 0,-4-5-6 16,4 3-4-16,-2-3-31 0,-3 3-29 0,0-4-38 0,0 1-43 15,1 1-41-15,-4-12-46 0,0 15-245 0,0-15-497 16,-7 18 220-16</inkml:trace>
          <inkml:trace contextRef="#ctx0" brushRef="#br1" timeOffset="116271.67">11181 12439 30 0,'0'0'137'0,"0"0"-5"15,0 0-6-15,0 0-2 0,-7-6-8 0,7 6-2 16,0 0-5-16,0 0 1 0,0 0-2 0,0 0-2 15,0 0-6-15,-8-10-5 0,8 10 0 0,0 0-1 16,0 0-4-16,-10-3 0 0,10 3-2 0,0 0-4 16,0 0-2-16,0 0 0 0,0 0-7 0,0 0-3 15,-6-8-4-15,6 8-4 0,0 0-3 0,0 0-2 0,0 0 0 16,0 0-8-16,0 0 0 0,0 0-7 0,0 0-2 16,0 0-4-16,0 0-8 0,0 0-2 15,0 0-2-15,0 0-2 0,0 0 0 0,0 0-7 0,0 0 0 16,0 0-3-16,0 0 3 0,0 0-5 0,0 0 1 15,33 11 0-15,-26-4-2 0,-7-7-4 0,12 8 2 16,-6-3-4-16,2 0 5 0,-2 2-6 0,-6-7 4 16,13 11 0-16,-5-4 5 0,-1 1-5 0,2-1 4 15,0 2-4-15,-3-2 3 0,1 1-2 0,1 1 1 0,-1 2-1 16,2-4 3-16,-1 6-2 0,1-2-1 16,-3 2 1-16,2-1 3 0,-2 1-4 0,5 2 0 15,-4-1 3-15,1 9-4 0,-1-9-1 0,1 1 0 0,-2 5-1 16,0-5 1-16,0 2 6 0,-2 0-1 15,-1 0 0-15,2 7 6 0,-2-1-3 0,-1 1 1 16,-4 0 1-16,0 0 4 0,1-2-2 0,-2-2 1 16,0 3 5-16,1-4 2 0,-2 2-6 0,-1 2 6 0,1 0-4 15,-2-2-1-15,0 3-1 0,0-1-2 0,1-3 0 16,1-2 0-16,-2 2-3 0,0 7-1 0,1-11-9 16,2 2 5-16,-3 0 1 0,2-3-3 0,1 2-15 15,-3-1-14-15,2-1-21 0,-4 3-20 0,-1-4-30 16,-1 0-41-16,1 1-37 0,-3-3-45 0,1 0-289 15,1-1-544-15,-3-3 241 0</inkml:trace>
        </inkml:traceGroup>
      </inkml:traceGroup>
    </inkml:traceGroup>
    <inkml:traceGroup>
      <inkml:annotationXML>
        <emma:emma xmlns:emma="http://www.w3.org/2003/04/emma" version="1.0">
          <emma:interpretation id="{2D0ED177-F5FC-4A10-9BA7-045113EDE1FC}" emma:medium="tactile" emma:mode="ink">
            <msink:context xmlns:msink="http://schemas.microsoft.com/ink/2010/main" type="paragraph" rotatedBoundingBox="3951,15142 12381,15179 12375,16515 3945,164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7EAFBE-75B3-48E8-8A97-A82A4A4182A5}" emma:medium="tactile" emma:mode="ink">
              <msink:context xmlns:msink="http://schemas.microsoft.com/ink/2010/main" type="line" rotatedBoundingBox="3951,15142 12381,15179 12375,16515 3945,16478">
                <msink:destinationLink direction="with" ref="{FF4B4675-F89E-485D-B8A1-F72996613C5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3F7F34-4FF1-4DE4-A528-6B8E74A517E5}" emma:medium="tactile" emma:mode="ink">
                <msink:context xmlns:msink="http://schemas.microsoft.com/ink/2010/main" type="inkWord" rotatedBoundingBox="3950,15303 6535,15314 6531,16168 3946,16157"/>
              </emma:interpretation>
            </emma:emma>
          </inkml:annotationXML>
          <inkml:trace contextRef="#ctx0" brushRef="#br1" timeOffset="145009.15">3049 15031 200 0,'0'0'225'0,"0"0"-18"0,0 0-20 15,0 0-21-15,0 0-16 0,0 0-13 0,0 0-5 0,0 0-11 16,0 0 2-16,0 0-3 0,12 13-7 16,-11-4 1-16,-1-9-3 0,5 16-2 0,-4-1-5 15,4-1-1-15,-4-1 0 0,1 4-10 0,1 0 2 0,0-2-12 16,3 2-3-16,-5 3-3 0,4-4-6 0,-1 1-7 15,-2 1-2-15,4-2-5 0,-4 0-4 0,1-2-1 16,0 1-5-16,-1-3-6 0,1-1-3 0,-2 1-1 16,1-3-7-16,1 0 0 0,-3-9-3 0,1 17-2 15,-1-17 0-15,2 11-3 0,-2-11-1 0,0 10-4 16,0-10 0-16,0 0-1 0,0 0-2 0,0 11 3 16,0-11-1-16,0 0-4 0,0 0 1 0,0 0-1 15,0 0 0-15,0 0-3 0,-20-24-1 0,20 24 5 16,-7-23-6-16,4 11-1 0,-1-4-4 0,-1 0 4 15,4-2-4-15,-1 1 1 0,2 2 0 0,-3-3-1 16,2-1 0-16,1 3 1 0,1-2-2 0,2 0 1 16,3 3-1-16,-3-3-3 0,3 3 3 0,1-1 0 15,-1 3-2-15,5 0 0 0,-2 2 3 0,0-3-1 0,3 1-9 16,0 2-2-16,-3 0-12 0,3 2-9 16,-1 0-21-16,3 3-19 0,1-1-23 0,-5 3-30 15,4 0-31-15,-4 3-25 0,7-1-28 0,-1 0-31 0,-6 2-208 16,-10 0-484-16,23 0 216 0</inkml:trace>
          <inkml:trace contextRef="#ctx0" brushRef="#br1" timeOffset="145737.12">3578 15168 4 0,'0'0'221'0,"9"0"-18"0,-9 0-16 0,15 0-15 16,-15 0-14-16,15-2-11 0,-15 2-12 0,19-3-10 16,-11-1-12-16,-8 4-10 0,18-9-11 0,-8 4-10 15,1 2-8-15,-2-2-7 0,3-3-5 0,-1-3-6 16,-6 4-2-16,4 2-6 0,-3-4-9 0,1 2-1 16,-1 0-4-16,2-3-4 0,-8 10-5 0,6-17-2 15,-5 10 0-15,-1 7-1 0,0-15-6 0,0 15-3 16,0 0-1-16,-7-20 2 0,1 16-3 0,6 4-1 0,-14-7 0 15,4 6 5-15,10 1 2 0,-16-2 0 0,16 2 2 16,-21 3 5-16,7 1 6 0,2-1-2 0,-1 5 4 16,-4 3 1-16,1 1 1 0,1 5 2 0,-3 1 0 15,5 1-1-15,-1 0-3 0,2 2 0 0,4 0-4 16,-3 0-1-16,2 4-3 0,5-2-2 0,1 0-2 16,-2-1 2-16,5-7-4 0,0 5-1 15,2-4 0-15,2 0-2 0,4 0 4 0,-1-2-3 0,4-1-3 16,2-4 6-16,-3 0 1 0,7-2 2 0,2-2-4 15,-4-4 0-15,4 3 1 0,1-4-7 0,-1-5 4 16,1 1-4-16,4-2-1 0,2 0 4 0,-3-5-12 16,-2-5-4-16,1-3-13 0,3-2-1 0,7-4-15 15,-13 5-2-15,9-10-11 0,-2 1-3 0,-5-3-4 16,-5 11-1-16,3-12 7 0,-5 7 5 0,-1 2 2 0,-1 1 7 16,-4-3 3-16,1-1 4 0,-6 3 13 15,3-2 4-15,-2 1 15 0,-3-3 7 0,2 5 3 16,-3-1 5-16,-1 1 12 0,1 4 3 0,-2 0 5 0,1 5-1 15,1-1 4-15,0-1 0 0,0 6 0 0,0 10-1 16,-4-21-3-16,4 13 2 0,0 8-4 0,-2-13-5 16,2 13-10-16,0 0-3 0,-4-12-2 0,4 12-3 15,0 0-3-15,0 0-2 0,0 0 0 0,0 0-4 16,0 0 0-16,-9 42-1 0,3-20 0 0,1 4 4 16,5 11 2-16,0 1-3 0,-1 1 4 0,-1-2 1 15,2 3 0-15,2-2-3 0,-2 1 4 0,1-2-1 16,4-1-2-16,-4 2-2 0,5-1 4 0,-1-9-4 15,-4-1 2-15,2 0-1 0,0-1-1 0,-1 0-4 16,2-2 1-16,-3-1 1 0,2-7-1 0,0 1 2 16,-1 0-7-16,-2-3 5 0,1 1-5 0,2-2-13 15,-3 0-16-15,0-13-19 0,0 16-14 0,2-6-20 16,-2-10-20-16,-5 14-29 0,5-14-26 0,0 13-33 16,0-13-21-16,0 0-34 0,-3 9-192 0,3-9-468 15,0 0 208-15</inkml:trace>
          <inkml:trace contextRef="#ctx0" brushRef="#br1" timeOffset="146119.36">3865 15358 4 0,'0'0'251'0,"0"0"-20"16,-2-11-22-16,2 11-16 0,15-9-17 0,-15 9-15 15,18-6-7-15,-3 1-11 0,-2 3-14 0,4-2-9 16,-1-1-8-16,5 2-16 0,-3 0-6 0,9-2-7 16,-2 1-5-16,0-1-9 0,-7 1-5 0,2-3-4 15,-1 5-8-15,0 1-2 0,1-1-2 16,-5 1-6-16,-3 0-2 0,1 1-4 0,-13 0-2 0,20 0-3 16,-10 1-3-16,-10-1 1 0,13 3 7 0,-5-2 6 0,-8-1 1 15,10 11 5-15,-4-6 11 0,2 2-1 16,-8-7 5-16,6 16-3 0,0-11-3 0,-3 5 0 15,1 0 0-15,-1-2 0 0,0 1-3 0,2 5-2 16,-2-5-7-16,-1 2-3 0,1-3-4 0,0 1-1 16,-3-9-5-16,3 16-4 0,2-7-2 0,-5-9-1 15,6 13-13-15,-3-7-25 0,-3-6-22 0,1 11-19 16,-1-11-23-16,5 9-24 0,-5-9-26 0,0 0-16 0,0 0-31 16,6 9-38-16,-6-9-34 0,0 0-198 0,0 0-480 15,0 0 213-15</inkml:trace>
          <inkml:trace contextRef="#ctx0" brushRef="#br1" timeOffset="146448.48">4531 15218 228 0,'0'0'211'0,"0"0"-18"0,11-5-16 0,-11 5-18 15,0 0-16-15,0 0-13 0,0 0-11 0,16 8-7 16,-16-8-7-16,8 9-6 0,-8-9-2 0,3 14-7 15,-3-14-5-15,4 15 2 0,-2-7-5 0,-2-8-4 16,4 16-1-16,-1-7-2 0,-3 1-4 0,3 1-2 16,-3-11-3-16,0 18 2 0,-3-8-5 0,3 1-1 15,0-11-4-15,-3 17-5 0,-1-7-3 0,-2-2-4 16,3 0-2-16,-5 2-3 0,2 0-4 0,0-3-2 16,-7 3-4-16,-1-1 1 0,2-1-6 0,-1 2-2 0,0-2-2 15,-2-3-1-15,-2 2-1 0,4-2-1 0,-4 1 0 16,0-2-5-16,-3 1 0 0,4 0 4 15,-1 0-10-15,2-4 4 0,0 3-1 0,4-2-3 0,-3 1-8 16,14-3-11-16,-19 0-18 0,19 0-24 0,-18 0-23 16,18 0-33-16,-14-9-41 0,14 9-38 0,-3-11-43 15,3 11-196-15,-1-15-464 0,1 15 206 0</inkml:trace>
          <inkml:trace contextRef="#ctx0" brushRef="#br1" timeOffset="146766.11">4625 15344 121 0,'9'-2'237'0,"-9"2"-18"0,0 0-15 0,0 0-14 15,17 6-12-15,-17-6-9 0,6 8-13 0,-6-8-8 0,4 12-9 16,1-5-5-16,-5-7-2 0,5 15-6 16,-3-7-10-16,1 0-9 0,-3-8-8 0,3 15-9 15,-3-5-5-15,4-4-8 0,-4-6-8 0,2 14-4 0,-2-14-4 16,1 13-10-16,-1-13-3 0,5 13 1 15,-5-13-5-15,1 7-6 0,-1-7 3 0,0 0-5 16,3 10 9-16,-3-10 11 0,0 0 10 0,3 10 14 0,-3-10 3 16,0 0 2-16,0 0 9 0,0 0-27 0,0 0-6 15,0 0-2-15,17-25-6 0,-13 16 4 0,1-1-15 16,-1-2-8-16,5 0-10 0,-1-4-15 0,0 1-18 16,-2-1-35-16,8 1-24 0,-7-1-27 0,5 2-30 15,-6 1-32-15,5 3-25 0,-2-1-26 0,3 0-28 16,-3 4-36-16,-1 0-186 0,1 2-497 0,-9 5 220 15</inkml:trace>
          <inkml:trace contextRef="#ctx0" brushRef="#br1" timeOffset="147185.85">4980 15341 118 0,'9'11'250'0,"-1"-5"-10"15,-8-6-12-15,3 9-16 0,-3-9-16 0,9 11-11 16,-8-5-18-16,5 0-14 0,-6-6-12 0,7 14-10 0,-4-9-11 15,-3-5-10-15,9 8-10 0,-6-3-9 16,-3-5-10-16,0 0 0 0,8 13-13 0,-8-13-6 16,6 6-3-16,-6-6-5 0,0 0-3 0,0 0-7 0,6 5-2 15,-6-5-5-15,0 0 2 0,0 0-10 0,0 0-4 16,24-11 2-16,-15 4-4 0,-2 0-3 0,5-3-1 16,1-1-4-16,2-3-1 0,2 3 0 0,-2-1-5 15,4-3 0-15,0-1 1 0,-2 6-3 0,5-2-1 16,-1 1 1-16,-5 2 7 0,2 2 9 0,0 3 2 15,-1 0 8-15,1 1 7 0,-4 1 10 0,-2 2 6 16,5 2 13-16,-1 1 2 0,1 1 25 0,-1 0-23 16,0 3 8-16,-2-1-10 0,-1 4 1 0,2-2-7 15,-1 0-2-15,-2 1-4 0,1 1-15 0,0 2-3 16,-2-2 0-16,1 2-26 0,-2-1-39 0,-4-2-47 16,2 1-36-16,-2 2-55 0,0-4-64 0,-1-1-72 15,-5-7-287-15,8 14-634 0,-5-9 281 0</inkml:trace>
        </inkml:traceGroup>
        <inkml:traceGroup>
          <inkml:annotationXML>
            <emma:emma xmlns:emma="http://www.w3.org/2003/04/emma" version="1.0">
              <emma:interpretation id="{299E3BD4-AB46-446D-9D82-8F0221EBF327}" emma:medium="tactile" emma:mode="ink">
                <msink:context xmlns:msink="http://schemas.microsoft.com/ink/2010/main" type="inkWord" rotatedBoundingBox="7067,15502 9580,15513 9577,16265 7064,16254"/>
              </emma:interpretation>
            </emma:emma>
          </inkml:annotationXML>
          <inkml:trace contextRef="#ctx0" brushRef="#br1" timeOffset="150141.26">6196 15016 114 0,'0'0'166'0,"-9"-5"-5"0,9 5-9 0,0 0-10 15,-11-5-9-15,11 5-8 0,0 0-3 0,0 0-9 16,0 0 0-16,-9-8-7 0,9 8-9 0,0 0-8 0,0 0-8 16,0 0-4-16,0 0-5 0,0 0-13 0,0 0-3 15,0 0-7-15,0 0-4 0,0 0 5 16,0 0 1-16,0 0-5 0,0 0 4 0,0 0-3 0,17 28 2 16,-11-21-1-16,3 1 2 0,1 2-1 0,1-3 4 15,3 3-6-15,3 1 1 0,-1-6-1 0,1 4 2 16,5 4-6-16,3-4-1 0,-1 5-2 0,5-1-4 15,-7-3-4-15,5-2 0 0,1 3-2 0,2 2-6 16,-5-2 2-16,2 1-4 0,-4-1 1 0,2-1-5 16,-6 3 0-16,8-2-3 0,-13-3-1 0,3 4-3 15,0-2-1-15,-1-2-3 0,1 4 3 0,-4 0 2 16,0-1-7-16,2 1 1 0,-4-1 0 0,1-1-1 16,-5 1-2-16,2 3 0 0,-1-2 0 0,-5-1 0 15,3-2-2-15,-3-2 2 0,-3 8 3 0,0-4-6 16,0-11 1-16,-6 22 2 0,3-13-1 0,-6 3 1 15,-2 2 2-15,1-3 1 0,-5-2 0 0,1 2-5 0,-5-2-2 16,6 0 8-16,-7 2-7 0,-2-2 1 0,-3 0-2 16,8 0 5-16,-2-4-2 0,2-3 0 15,-7 8 0-15,5-3-1 0,3-3 1 0,-2 1 1 0,-2-2-4 16,4 0-8-16,3-3-9 0,-4 2-7 0,1-1-15 16,-1-1-11-16,1 2-14 0,0-2-19 0,1 0-14 15,15 0-15-15,-27-3-18 0,15 1-14 16,-2-1-16-16,4 0-21 0,10 3-184 0,-19-11-395 0,10 6 175 15</inkml:trace>
          <inkml:trace contextRef="#ctx0" brushRef="#br1" timeOffset="149551.74">6312 14969 129 0,'0'0'158'0,"0"0"-5"0,0 0 3 16,0 0-9-16,0 0-6 0,0 0-3 0,0 0-9 16,0 0-6-16,0 0-8 0,0 0-8 0,0 0-8 15,0 0-5-15,0 0-4 0,0 0 0 0,0 0 0 0,0 0 4 16,0 0-4-16,0 0 6 0,10 29-4 15,-7-14 4-15,0-2-4 0,2 2-5 0,-2 2-2 16,-3 5 7-16,3 2-1 0,3 1-9 0,0 3-1 0,-2 2-9 16,-7-1 7-16,3 4-16 0,0-4 4 0,-1-5-4 15,-1 5-1-15,2-2-7 0,0-1-5 0,-1-4 0 16,-2 1-5-16,-3 1-2 0,3-7-7 0,-2 1 6 16,4-1-18-16,-4 2 6 0,-1-6-2 0,-3 6-3 15,5-7-2-15,-2 3-4 0,3-6-6 0,2 1-16 16,1-10-12-16,-3 16-16 0,3-16-15 0,-3 11-15 15,3-11-17-15,-3 9-16 0,3-9-15 0,0 0-30 16,0 0-34-16,0 0-36 0,0 0-23 0,0 0-224 16,0 0-494-16,26-29 218 0</inkml:trace>
          <inkml:trace contextRef="#ctx0" brushRef="#br1" timeOffset="150713.72">7126 15130 102 0,'0'0'192'0,"0"0"-15"16,0 0-12-16,-13-4-12 0,13 4-10 0,0 0-6 0,0 0-3 15,-14 14-5-15,14-14-6 0,-11 11-4 0,3-1-4 16,2-2-7-16,0 7-5 0,0-4-7 0,2 4-3 15,-2-2-3-15,0 1-4 0,1 1-6 0,5 3-7 16,-3-4 2-16,0 5-8 0,3-3-3 0,3-1 2 16,-3 2-4-16,3-1-5 0,2-1-4 0,-2 1 1 15,3-5-3-15,0 6 2 0,1-4-2 0,2-1 0 16,2-1-2-16,0 3 12 0,3-4-13 0,-4 0-3 16,7 1-3-16,-2-1 0 0,1-5-4 0,0 1 0 15,11 1-7-15,-7-1-1 0,-5-2-3 0,5 1-5 0,3-2 1 16,-10-2-2-16,7 0-3 0,-1-1-1 15,0 0-7-15,1 0-6 0,-4 0-10 0,4 0-12 16,-1 0-16-16,-4 0-9 0,1-1-14 0,1-1-10 16,-1 0-17-16,1 0-12 0,-4-1-12 0,2-1-20 0,-5 2-14 15,-1-2-24-15,-9 4-28 0,21-12-26 0,-15 8-168 16,0-1-420-16,2-2 186 0</inkml:trace>
          <inkml:trace contextRef="#ctx0" brushRef="#br1" timeOffset="151067.22">7052 15329 95 0,'0'0'169'0,"0"0"-7"0,0 0-8 16,0 0-7-16,0 0-3 0,0 0-9 0,0 0 2 16,0 0-5-16,0 0-3 0,0 0-4 0,47 2-2 15,-30 1 1-15,-1-6-6 0,4 3-2 0,-1 0-4 16,5 0-7-16,4-1-7 0,2 0 1 0,1-3-7 16,-1 1-9-16,3 1-7 0,-2 0-4 0,-1-4-8 0,0 4-3 15,-2-1-9-15,2-1-5 0,-4 0-8 16,-7-1-3-16,-3 5-12 0,1-2-8 0,2-2-17 0,-3 0-13 15,-7 3-11-15,5-2-5 0,-14 3-11 0,16-3-19 16,-16 3-20-16,14-5-22 0,-14 5-22 16,6-6-25-16,-6 6-25 0,6-8-33 0,-6 8-140 0,0 0-375 15,0 0 166-15</inkml:trace>
          <inkml:trace contextRef="#ctx0" brushRef="#br1" timeOffset="151366.25">7074 15027 115 0,'-12'-5'214'0,"12"5"-19"16,0 0-16-16,0 0-11 0,0 0-12 15,0 0-9-15,0 0-8 0,20-14-10 0,-20 14-8 0,17-3-7 16,-3-1-7-16,-1 3-7 0,1-1-11 0,5 0-7 16,-3 0-6-16,4-2-7 0,-1 3-6 0,1 1-3 15,-1 0-10-15,0-1-6 0,1 1-13 16,-1 0-21-16,1 0-23 0,-1 2-25 0,3 1-28 0,-2-2-29 16,7 1-38-16,-5 0-35 0,-3-2-157 0,-2 0-350 15,2-2 155-15</inkml:trace>
          <inkml:trace contextRef="#ctx0" brushRef="#br1" timeOffset="151734.72">7979 14989 25 0,'0'0'227'0,"18"-1"-13"0,-18 1-13 0,20-5-9 16,-10 5-10-16,4-1-13 0,2-1-10 16,3 0-4-16,7 0-10 0,-7 2-7 0,8-4-8 15,-2 2-6-15,5 1-9 0,-2-2-9 0,2-1-6 0,-1 0-6 16,-1-2-8-16,2 2-12 0,-3 1-3 15,1-1-11-15,2-1-1 0,-2 0-9 0,-6 1-4 16,-2-2-7-16,-2 2-2 0,1 2-6 0,-4-3 0 0,1 0-8 16,1 4-12-16,-8-4-7 0,-9 5-14 0,19 0-7 15,-8 0-19-15,-11 0-14 0,0 0-13 0,13-3-16 16,-13 3-22-16,0 0-20 0,0 0-11 0,0 0-25 16,0 0-26-16,0 0-176 0,0 0-388 0,0 0 172 15</inkml:trace>
          <inkml:trace contextRef="#ctx0" brushRef="#br1" timeOffset="152087.98">8169 15032 212 0,'0'0'244'0,"0"0"-19"16,0 0-20-16,-12 7 0 0,12-7-5 0,0 0-3 16,0 15-2-16,0-15-15 0,3 20-9 0,0-6-1 15,0 2 0-15,-3-1-7 0,3 3 0 0,-3 0-3 0,1 4-3 16,-1 1-2-16,3 0-2 0,0 0-10 16,0-3-9-16,0 2-6 0,0-2-7 0,-1-3-15 15,1 8-1-15,0-8-11 0,0 0-8 0,0 1-11 0,0-2-3 16,0 0 1-16,1-1-19 0,-4-3-2 0,6 3-5 15,-6-2-5-15,6-3 0 0,-3-1-16 0,1 2-11 16,-4-2-28-16,0-9-16 0,6 13-21 0,0-6-17 16,-6-7-21-16,5 11-24 0,-5-11-18 0,9 7-33 15,-2-3-27-15,-7-4-31 0,9 6-41 0,-9-6-43 16,17-2-214-16,-17 2-562 0,13-5 250 0</inkml:trace>
          <inkml:trace contextRef="#ctx0" brushRef="#br1" timeOffset="154252.47">8267 15246 72 0,'0'0'91'0,"0"0"-1"0,0 0-8 16,0 0-1-16,0 0-5 0,0 0-4 0,0 0-7 15,-10-4-1-15,10 4 3 0,0 0 3 0,0 0-2 16,0 0 5-16,0 0-2 0,0 0 11 0,0 0-3 16,-12-3 2-16,12 3-1 0,0 0-1 0,0 0 1 15,0 0 3-15,0 0-2 0,0 0-1 0,0 0-3 16,0 0-1-16,0 0 1 0,0 0-5 0,0 0 1 16,0 0-4-16,0 0-2 0,-17 0-2 0,17 0-2 0,0 0-1 15,0 0-1-15,0 0-3 0,0 0-2 0,0 0 1 16,0 0-4-16,0 0-8 0,0 0-5 15,0 0-2-15,0 0-2 0,0 0-2 0,0 0 1 0,0 0 5 16,0 0 5-16,0 0-3 0,0 0 3 0,29 13-6 16,-13-13 3-16,4 4-8 0,5-4-5 0,-1 1-1 15,4-1-3-15,-4 0-2 0,1 0-2 0,4 0-8 16,-3 1-18-16,-6-1-13 0,-1-1-21 0,1 1-21 16,-4 1-29-16,3-1-25 0,1 3-32 0,-1-1-28 15,-5-4-27-15,5 2-54 0,-6-3-130 0,-1 2-416 16,2 0 185-16</inkml:trace>
        </inkml:traceGroup>
        <inkml:traceGroup>
          <inkml:annotationXML>
            <emma:emma xmlns:emma="http://www.w3.org/2003/04/emma" version="1.0">
              <emma:interpretation id="{619C8F47-4749-436D-AB31-61C3BEF8844B}" emma:medium="tactile" emma:mode="ink">
                <msink:context xmlns:msink="http://schemas.microsoft.com/ink/2010/main" type="inkWord" rotatedBoundingBox="10047,15169 12381,15179 12375,16515 10041,16505"/>
              </emma:interpretation>
            </emma:emma>
          </inkml:annotationXML>
          <inkml:trace contextRef="#ctx0" brushRef="#br1" timeOffset="154997.24">9329 14749 136 0,'2'-11'241'0,"-2"11"-19"0,0 0-22 15,0 0-9-15,0 0-8 0,0 0-1 0,0 0-3 0,0 0-7 16,-26 39-5-16,13-20-4 0,-1 6-6 0,-2 8-1 15,-6 3-8-15,5 1-4 0,4 2-6 16,-4 0-9-16,4 3-10 0,1 0-10 0,6 4-5 0,0 1-11 16,-1-1-16-16,4 2 0 0,1-4-7 0,4 1-8 15,-2-2-1-15,6-2-13 0,0-4-15 0,1-2-23 16,-1-8-22-16,3 1-22 0,1-4-28 0,-2-2-24 16,4-2-31-16,-2-2-29 0,2-4-42 0,2-1-52 15,2-2-241-15,-6-4-522 0,4-1 231 0</inkml:trace>
          <inkml:trace contextRef="#ctx0" brushRef="#br1" timeOffset="157085.57">9554 15154 123 0,'0'0'258'0,"0"0"-10"16,-4-11-13-16,4 11-9 0,0 0-10 0,0 0-19 15,0 0-11-15,0 0-20 0,1-16-10 0,-1 16-16 16,0 0-11-16,0 0-5 0,12-3-8 0,-12 3-11 15,0 0-8-15,0 0-3 0,20 18-13 0,-14-12-5 16,-3 3-3-16,1-2-8 0,2 4-6 0,1 2-2 16,-4 2-5-16,3-1-6 0,-1-1-4 0,1 3-2 15,-5-1-7-15,4 0-1 0,-5-3-3 0,3 7-5 16,1-4 0-16,-2-2 0 0,2 2-3 0,-2-5-3 16,-1-3-1-16,2 4-6 0,-3-2 4 0,0-9-2 0,6 16-4 15,-3-11-1-15,-3-5 4 0,2 10-9 16,-2-10 6-16,0 0-4 0,3 11 3 0,-3-11 0 15,0 0-3-15,0 0-4 0,0 0-2 0,0 0-4 16,0 0-5-16,0 0-6 0,0 0-5 0,0 0 0 16,6-26-6-16,-6 26-4 0,4-25 2 0,-4 14-1 0,5-5-4 15,-1 0 0-15,-1 1 2 0,3-5 1 0,-2-2 1 16,2 5 2-16,-3 1 0 0,5-3 2 0,-2 3 6 16,0-2 1-16,0 1 1 0,0 4 1 0,-2-3 6 15,2 7-2-15,-1-2 3 0,-1 1 7 16,1 3 3-16,-5 7 7 0,8-14-2 0,-5 7 5 0,-3 7 3 15,6-11 3-15,-6 11-2 0,5-10-2 0,-5 10-1 16,0 0-5-16,7-5 1 0,-7 5-2 0,0 0 3 16,0 0 6-16,0 0-7 0,0 0 8 0,15 19 3 15,-13-7 2-15,2-1 4 0,-2 4 4 0,1 1 4 16,3 3 4-16,-3 2 4 0,1 3-3 0,-1 0 5 16,3-1-1-16,0 1-1 0,-1-2 3 0,-1-2 1 15,0-2-2-15,2-2-4 0,-3 0 4 0,2 0-8 16,1-1-8-16,0 0 4 0,0-4-5 0,-5 0-2 15,2-2 1-15,2-1-3 0,-5-8-1 0,4 14-6 16,-1-7-19-16,-3-7-21 0,5 13-19 0,-5-13-23 0,0 8-22 16,0-8-27-16,0 0-25 0,0 0-24 15,0 0-34-15,3 10-39 0,-3-10-62 0,0 0-154 16,0 0-492-16,0 0 218 0</inkml:trace>
          <inkml:trace contextRef="#ctx0" brushRef="#br1" timeOffset="157288.08">10093 15349 67 0,'7'-4'273'0,"-7"4"-11"0,19-9-13 0,-10 7-11 0,8-1-20 16,-7 1-17-16,8-2-18 0,-4 2-15 0,1-1-9 16,1 3-21-16,-3-2-9 0,1 2-18 0,-14 0-8 15,21-4-9-15,-21 4-14 0,19 0-15 0,-19 0-23 16,19 0-21-16,-19 0-32 0,15 4-29 0,-6-3-28 15,-9-1-34-15,17 1-42 0,-17-1-48 0,19-1-182 16,-10 0-406-16,-9 1 180 0</inkml:trace>
          <inkml:trace contextRef="#ctx0" brushRef="#br1" timeOffset="157968.12">10604 15155 154 0,'3'-9'249'0,"-3"9"-14"0,11-13-18 16,-4 4-14-16,1 1-13 0,2 0-15 0,-1 0-14 15,3-1-11-15,1 0-12 0,-1 1-7 0,3 1-12 16,0 2-6-16,1-3-11 0,1 5-5 0,-1-1-7 16,-1-3-7-16,3 3-9 0,-3 4-5 0,1 0-8 15,1-1-6-15,-2 2-2 0,-2-1-9 0,-1 4-4 16,0 3-5-16,-3-3-2 0,1 3-3 0,-2 1-1 16,-2 0-6-16,-2 0 1 0,1 5-3 0,-1 0 2 15,-2-5-1-15,-2 7-3 0,-2 0 1 0,-2 0 1 16,-1-1-4-16,-2 3-1 0,-1-3-2 0,-1 1 1 15,-3 1-4-15,-1-3 1 0,3 0 4 0,-1 1-9 16,1-3 4-16,1 0-9 0,-3-2 1 0,6 1-7 16,-2-5-9-16,1 1-1 0,0-1-4 0,7-5 4 0,-11 8 1 15,11-8-2-15,-6 7 1 0,6-7-2 0,0 0-6 16,0 0 1-16,0 0 1 0,0 0-1 0,0 0 0 16,0 0 4-16,0 0 1 0,0 0 0 15,0 0 3-15,37-10-1 0,-37 10 0 0,20-4 3 0,-8 3 1 16,-5-3 2-16,-7 4-3 0,20-1 4 0,-10-3 3 15,-10 4-2-15,22 0 7 0,-13 0-4 0,-9 0 0 16,15 0 2-16,-15 0 2 0,18 4 2 0,-10-2 2 16,-1 2 1-16,-7-4-1 0,12 7 4 0,-6 1 5 15,0-2 4-15,-6-6-2 0,6 15 5 0,-3-8-3 16,1 2 4-16,-2 2 1 0,-2-11-1 0,4 18-1 16,-7-7 3-16,3-11-1 0,-3 20-1 0,-3-9 2 15,0-1 2-15,-3 2 0 0,0-3-2 0,-4-1-2 16,0 3-2-16,-4-2-3 0,-2-4 2 0,-1 1-3 15,3-1-2-15,-7 0-1 0,-2 0-3 0,0 0 2 16,-1-1-9-16,1-3-6 0,1-1-13 0,-2 1-10 16,5-1-11-16,-1-1-16 0,4 0-20 0,-2-1-15 15,2-2-17-15,2-1-21 0,1 2-23 0,1-2-28 0,2-5-32 16,4 4-209-16,0-1-453 0,4-1 202 16</inkml:trace>
          <inkml:trace contextRef="#ctx0" brushRef="#br1" timeOffset="158395.44">11077 14578 15 0,'-7'-10'261'15,"7"10"-21"-15,0 0-23 0,-6-7-24 0,6 7-17 16,0 0-16-16,0 0-8 0,0 0-7 0,29 14-5 15,-12 3-8-15,7 5-4 0,2 5-5 0,3 6 1 16,2 5-5-16,9 17-2 0,-1 4-6 0,-2-1-6 0,-4 5-10 16,-3-1-6-16,-3 3-6 0,-5 3-10 0,-4-4-4 15,-10-13-8-15,-4 2-6 0,-7-3-4 16,-3-1-5-16,-3 2-5 0,-6-7-7 0,-1 4-11 0,-3-5-3 16,-4-4-15-16,-2 0-13 0,-5-7-17 0,-1 3-21 15,-2-6-22-15,-1-1-21 0,1-3-31 0,4-2-24 16,7-8-41-16,1-5-44 0,-1 6-187 0,4-11-448 15,4 1 198-15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4:35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279A8E-C2D4-48D6-8AEC-A13B0912DB8F}" emma:medium="tactile" emma:mode="ink">
          <msink:context xmlns:msink="http://schemas.microsoft.com/ink/2010/main" type="writingRegion" rotatedBoundingBox="20010,5475 32403,4801 32578,8024 20186,8698"/>
        </emma:interpretation>
      </emma:emma>
    </inkml:annotationXML>
    <inkml:traceGroup>
      <inkml:annotationXML>
        <emma:emma xmlns:emma="http://www.w3.org/2003/04/emma" version="1.0">
          <emma:interpretation id="{EBE0A9D0-BC49-408D-89DD-1D481B7780A4}" emma:medium="tactile" emma:mode="ink">
            <msink:context xmlns:msink="http://schemas.microsoft.com/ink/2010/main" type="paragraph" rotatedBoundingBox="20198,5383 26461,5228 26485,6218 20223,6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78074-6997-4C0D-A827-543740F24C36}" emma:medium="tactile" emma:mode="ink">
              <msink:context xmlns:msink="http://schemas.microsoft.com/ink/2010/main" type="line" rotatedBoundingBox="20198,5383 26461,5228 26485,6218 20223,6372"/>
            </emma:interpretation>
          </emma:emma>
        </inkml:annotationXML>
        <inkml:traceGroup>
          <inkml:annotationXML>
            <emma:emma xmlns:emma="http://www.w3.org/2003/04/emma" version="1.0">
              <emma:interpretation id="{9361FEA2-BBB3-45B3-9F6A-AF9A42723E9B}" emma:medium="tactile" emma:mode="ink">
                <msink:context xmlns:msink="http://schemas.microsoft.com/ink/2010/main" type="inkWord" rotatedBoundingBox="20206,5686 20299,5684 20314,6265 20220,6267"/>
              </emma:interpretation>
            </emma:emma>
          </inkml:annotationXML>
          <inkml:trace contextRef="#ctx0" brushRef="#br0">19308 5182 132 0,'0'-12'215'0,"0"12"-15"15,0 0-11-15,0-16-8 0,0 16-6 0,5-11-6 16,-5 11-6-16,4-18-11 0,-2 13-2 0,-2 5-3 16,7-12-10-16,-7 12-2 0,5-11-3 0,-5 11-3 15,1-10-8-15,-1 10-6 0,0 0-1 0,6-11-7 16,-6 11-6-16,0 0-6 0,0 0-8 0,3-7-4 15,-3 7-11-15,0 0-2 0,0 0 0 0,0 0-8 16,0 0 1-16,0 0-17 0,0 0 2 0,0 0-5 16,0 0-5-16,0 0-7 0,0 0-8 0,0 0 0 15,0 0-1-15,0 0-8 0,0 0 3 0,0 0 0 16,0 0-10-16,0 0 5 0,-10 28-3 0,5-17 2 16,4 2 1-16,-2 1-4 0,1 0 3 0,1 0-3 15,-1 3 1-15,2 0 3 0,-3-2 0 0,6 1-1 0,-3 4 3 16,2-2 2-16,-1 5 1 0,1-4-9 0,1 0 7 15,-2-3-1-15,4 6 3 0,-4-2-1 0,2 2 2 16,2-5-2-16,-1 1 1 0,-1 1 0 0,2-2-2 16,-2 2-3-16,0-4-6 0,0 1 7 0,1 0-1 15,-1-1 0-15,2 1 11 0,-1-7-18 0,-1 2-4 16,-3-11-17-16,4 15-16 0,-2-8-22 0,-2-7-24 16,4 15-26-16,-4-15-38 0,2 10-38 0,-2-10-38 15,3 6-74-15,-3-6-238 0,0 0-574 0,18 0 254 16</inkml:trace>
        </inkml:traceGroup>
        <inkml:traceGroup>
          <inkml:annotationXML>
            <emma:emma xmlns:emma="http://www.w3.org/2003/04/emma" version="1.0">
              <emma:interpretation id="{4A481418-81F8-49AA-85C3-3CD036CA3954}" emma:medium="tactile" emma:mode="ink">
                <msink:context xmlns:msink="http://schemas.microsoft.com/ink/2010/main" type="inkWord" rotatedBoundingBox="22274,5331 23172,5309 23196,6299 22299,6321"/>
              </emma:interpretation>
            </emma:emma>
          </inkml:annotationXML>
          <inkml:trace contextRef="#ctx0" brushRef="#br0" timeOffset="687.48">21383 5087 191 0,'0'0'315'0,"0"0"-26"16,0 0-27-16,0 0-30 0,0 0-19 0,0 0-22 16,0 0-11-16,0 0-13 0,0 0-4 0,0 0-7 15,7 27-11-15,-2-12-8 0,-4-1-2 0,4 3-7 16,-2-3-7-16,1 5-12 0,2 1-5 0,-3-4-3 16,0 3-22-16,0 1-2 0,2-6-5 0,-2 5-7 15,1-3-7-15,2 1-9 0,-4-4 4 0,2 1-11 0,-2-2-5 16,-2-2-3-16,1 0-3 0,-1-10-6 15,0 19-20-15,0-10-21 0,0-9-18 0,-3 14-19 0,3-14-23 16,-4 10-31-16,4-10-39 0,-6 11-38 0,6-11-36 16,-8 4-67-16,8-4-188 0,0 0-512 0,0 0 227 15</inkml:trace>
          <inkml:trace contextRef="#ctx0" brushRef="#br0" timeOffset="908.11">21542 4915 45 0,'-1'-25'275'0,"1"15"-25"0,0 10-26 0,0-14-13 16,0 14-25-16,-1-15-17 0,1 15-21 0,0 0-17 0,2-13-26 16,-2 13-28-16,11-3-17 0,-11 3-20 0,15 0-19 15,-15 0-25-15,19 0-14 0,-4 3-17 0,0 1-20 16,3 2-13-16,1-3-14 0,-1 1-9 0,6 0-15 15,1-1-26-15,-1 2-94 0,-3 1-243 0,-1-2 108 16</inkml:trace>
          <inkml:trace contextRef="#ctx0" brushRef="#br0" timeOffset="1270.97">21906 4885 211 0,'21'-1'82'0,"5"-1"25"0,-7 0 5 15,8 0-1-15,-8-3 6 0,4-5 9 0,-5 3-2 16,-4 0 6-16,0 0-4 0,-1 0-8 0,-2-4-7 16,-2 1-2-16,1 0-4 0,-5 2-4 0,1-2-6 15,-1-2 0-15,0 3-9 0,-5 9-6 0,0-18-8 16,0 18-7-16,-6-13-6 0,6 13-4 0,-10-14-4 15,1 8-2-15,1 2-4 0,-4-1-1 0,-3 3-4 0,-1 2-1 16,2-5-3-16,0 6-3 0,-3 3-5 0,1-2-3 16,1 3-4-16,3 2 4 0,-1 3-5 15,-1 3 0-15,2-2-3 0,3 5 1 0,-1-1-1 0,2 1 1 16,-1 6-1-16,3-4 5 0,2 6 0 0,2 4 5 16,-1 1-5-16,3-2 4 0,0 9-1 0,0-8 9 15,2 9 2-15,1-8 1 0,3 7 1 0,-2-10 1 16,2 2-2-16,0-1 1 0,2 9 7 0,-2-7-1 15,1-1-1-15,1-2 0 0,-2-1-8 0,0-1 13 16,1 2-4-16,0-2-6 0,-1-4 2 0,0-1-4 16,0-3-4-16,-1 2 3 0,-1-4-8 0,2 4-5 15,-3-1 2-15,2-3-1 0,-1 3-6 0,-1-3-1 16,3-1 1-16,-4-1-3 0,2-3 3 0,1 3-12 0,-4-4-20 16,-1-8-9-16,6 16-18 0,-4-7-16 15,-2-9-22-15,6 16-23 0,-5-12-29 0,-1-4-24 16,1 11-17-16,-1-11-31 0,0 0-30 0,0 0-235 0,0 0-506 15,0 0 224-15</inkml:trace>
          <inkml:trace contextRef="#ctx0" brushRef="#br0" timeOffset="1460.37">21994 5330 123 0,'11'-6'224'0,"-11"6"-16"0,22-7-20 0,-5 6-12 0,-1-2-21 16,-1 2-10-16,10-1-17 0,-7 2-13 16,2 0-20-16,-1 2-25 0,-4 2-33 0,3-3-33 15,-3 3-27-15,3-4-46 0,-4 2-60 0,3-1-113 0,-1-1-261 16,1-1 116-16</inkml:trace>
        </inkml:traceGroup>
        <inkml:traceGroup>
          <inkml:annotationXML>
            <emma:emma xmlns:emma="http://www.w3.org/2003/04/emma" version="1.0">
              <emma:interpretation id="{0D4B672E-5429-4988-AF95-28FA527382A9}" emma:medium="tactile" emma:mode="ink">
                <msink:context xmlns:msink="http://schemas.microsoft.com/ink/2010/main" type="inkWord" rotatedBoundingBox="24373,5478 26466,5426 26480,5995 24387,6046"/>
              </emma:interpretation>
            </emma:emma>
          </inkml:annotationXML>
          <inkml:trace contextRef="#ctx0" brushRef="#br0" timeOffset="2135.52">23478 5103 264 0,'0'0'245'0,"14"0"-9"0,-14 0-14 15,0 0-11-15,13 5-15 0,-13-5-16 0,12 5-14 16,-4 0-11-16,-2 1-13 0,-4 2-14 0,3 0-12 16,-2 1-9-16,3 4-12 0,-2-1-8 0,2 1-7 15,-3-2-7-15,3 4-8 0,-1-1-6 0,1-2-6 16,-3 2-3-16,3-1-2 0,-2-4-6 0,-1 1-7 16,0 0 0-16,-3-10-8 0,9 13 4 0,-9-13-6 15,2 13-5-15,-2-13 2 0,3 7-1 0,-3-7-2 16,0 0 6-16,3 7-7 0,-3-7-3 0,0 0 0 15,0 0 1-15,0 0-4 0,0 0-4 0,0 0 1 16,19-18-4-16,-10 9-2 0,-5 1-6 0,4-4-6 16,-1-5-9-16,7-1-4 0,-2 4 1 0,6-3-3 15,-2-4-3-15,2 0-1 0,-5 1 5 0,5 0-1 0,-3-2 5 16,0 5-1-16,1-2 9 0,-2 3-2 0,-4 2 6 16,4 2 6-16,-5 2 8 0,0-1 0 15,-2 2 6-15,2 3 2 0,0-1 2 0,-2 2 4 0,-7 5 1 16,9-9-3-16,2 7 6 0,-11 2-3 0,9-4-1 15,-9 4-5-15,0 0 4 0,18 5 3 0,-18-5 0 16,13 6 4-16,-7 3 4 0,3 2-7 0,1 0 5 16,-1 4-3-16,-3 2-2 0,2-2 0 0,4 6-1 15,-2 0-4-15,-2 0-4 0,-1-5 1 0,2 5-1 16,-3-3-3-16,3-1 2 0,-5-1-4 0,4-1-14 16,-1 3-20-16,-4-4-18 0,3 1-29 0,-3-2-24 15,-1-4-35-15,4 2-26 0,-6-11-37 0,4 15-33 0,-4-15-233 16,3 7-497-16,-3-7 221 0</inkml:trace>
          <inkml:trace contextRef="#ctx0" brushRef="#br0" timeOffset="4228.11">24645 4950 107 0,'0'0'156'0,"0"0"-10"16,10-4-4-16,-10 4-7 0,0 0-7 0,0 0-2 15,0 0-9-15,0 0-5 0,0 0-2 0,0 0-11 16,13-2-4-16,-13 2-3 0,0 0-9 0,0 0-11 16,0 0-9-16,0 0 1 0,0 0-6 0,0 0-3 15,0 0 3-15,-3 20-2 0,3-20-5 0,0 0 6 16,-10 21-8-16,-3-11 1 0,4 1 0 0,1-1-5 16,-4 2-3-16,0 0-1 0,5-4-3 0,-5 5-4 15,4-2-1-15,-5 0 1 0,1-1-8 0,5 4 1 16,-7-3-3-16,5 0 0 0,2 0-3 0,-2 0-3 15,0 1 0-15,1-4 0 0,3 5-8 0,-3-2 0 16,2-4 1-16,3 0-1 0,-1 6 0 0,4-13-3 0,-5 16 2 16,5-6-1-16,0-10 0 0,5 16 2 0,-1-10-5 15,1 3 4-15,2-2-3 0,3 0-1 16,4 3 0-16,1-1 3 0,-2-4-2 0,5 5-5 16,-3-6 2-16,1 2 1 0,-2 0 2 0,1-1-2 0,1 2 3 15,1-3 2-15,2-1-5 0,-6 1 6 0,4-4 1 16,-4 4-2-16,5 2 2 0,-3-6 1 15,0 3-3-15,-5-1-2 0,5 0-1 0,-1 2 1 0,-4-2-1 16,-1-1 0-16,-9-1 0 0,20 3-1 0,-20-3-7 16,13 0-4-16,-13 0-10 0,13 0-10 0,-13 0-6 15,0 0-14-15,0 0-17 0,11 3-10 0,-11-3-26 16,0 0-25-16,0 0-36 0,12-11-68 0,-12 11-136 16,3-12-393-16,-3 12 174 0</inkml:trace>
          <inkml:trace contextRef="#ctx0" brushRef="#br0" timeOffset="4930.35">25108 4884 231 0,'-3'-10'236'16,"3"10"-17"-16,0 0-18 0,6-12-18 0,-6 12-15 15,8-11-13-15,-8 11-14 0,7-9-14 0,2 7-11 16,0-6-11-16,-9 8-11 0,20-7-8 0,-10 6-6 15,0 1-9-15,5-3-4 0,-1 2-7 0,-2-1-6 16,6 4-2-16,-3-2-5 0,1 0-4 0,0 1-3 16,-2 2-9-16,1-2 1 0,0 2-2 0,-1 0-5 15,-3 1 0-15,-2-1-2 0,-9-3-6 0,13 11 0 0,-7-4-3 16,2 0 1-16,-5 1-1 0,3-1-2 0,-6-7-1 16,0 15 2-16,0-15-1 0,-6 19 2 0,6-10-4 15,-8-1 2-15,2 3 2 0,0-1 0 0,2-3-1 16,-5 2-1-16,6 0 0 0,-8-2 1 0,6-1-2 15,-4-1-7-15,9-5 5 0,-14 13-1 0,8-9-5 16,6-4 2-16,-13 10 0 0,13-10-3 16,-6 10 3-16,6-10-2 0,-8 5 2 0,8-5 0 0,0 0-5 15,-3 10 3-15,3-10 0 0,0 0-3 0,0 0 3 16,0 0 0-16,11 11-1 0,-11-11 3 0,12 3 0 16,-3-1-6-16,1 3-2 0,-10-5-3 0,22 4 2 0,-11-2-1 15,5 2-1-15,-5-3 4 0,4 1-2 16,-5 1 0-16,2-2 1 0,-2 3 3 0,2-4-7 15,-1 3 7-15,-11-3-4 0,19 4 1 0,-8-1 1 0,-5 1-2 16,-6-4 0-16,16 7 6 0,-7-1-4 16,-2 1-3-16,-1-3 4 0,0 5-2 0,-1 0-3 15,1 1 8-15,1 0-4 0,-1 4 2 0,-3-4 0 16,0 1 3-16,3 0 2 0,-6-1 6 0,0-10 1 0,0 20 5 16,-3-9 5-16,3-11 0 0,-9 18 2 0,6-12 9 15,-4 2-5-15,-5 3-2 0,-2-5 1 0,-2-2-4 16,-3 1-3-16,-1-1-10 0,-5 3-17 0,-2-3-17 15,0-3-20-15,-1 2-26 0,3 0-22 0,-1-2-27 16,7-1-25-16,-2 0-28 0,2 0-50 0,-1-1-175 16,1-1-431-16,2 1 191 0</inkml:trace>
        </inkml:traceGroup>
      </inkml:traceGroup>
    </inkml:traceGroup>
    <inkml:traceGroup>
      <inkml:annotationXML>
        <emma:emma xmlns:emma="http://www.w3.org/2003/04/emma" version="1.0">
          <emma:interpretation id="{481ABE8D-744E-4ADB-92A4-468254B29E84}" emma:medium="tactile" emma:mode="ink">
            <msink:context xmlns:msink="http://schemas.microsoft.com/ink/2010/main" type="paragraph" rotatedBoundingBox="20125,7584 32518,6910 32578,8024 20186,8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13F2DA-D930-4429-B273-E5B3560515F3}" emma:medium="tactile" emma:mode="ink">
              <msink:context xmlns:msink="http://schemas.microsoft.com/ink/2010/main" type="line" rotatedBoundingBox="20125,7584 32518,6910 32578,8024 20186,8698"/>
            </emma:interpretation>
          </emma:emma>
        </inkml:annotationXML>
        <inkml:traceGroup>
          <inkml:annotationXML>
            <emma:emma xmlns:emma="http://www.w3.org/2003/04/emma" version="1.0">
              <emma:interpretation id="{B20AE956-0799-4EE0-995D-E9386214EEAC}" emma:medium="tactile" emma:mode="ink">
                <msink:context xmlns:msink="http://schemas.microsoft.com/ink/2010/main" type="inkWord" rotatedBoundingBox="20137,7798 24268,7573 24310,8350 20179,8575"/>
              </emma:interpretation>
            </emma:emma>
          </inkml:annotationXML>
          <inkml:trace contextRef="#ctx0" brushRef="#br0" timeOffset="9894.61">19268 7257 172 0,'-3'-11'168'0,"3"11"-10"0,0 0-3 16,0 0-16-16,0 0-3 0,0 0-9 0,0 0-8 16,-7-10-7-16,7 10 1 0,0 0-3 0,0 0-5 15,0 0-7-15,-5-8-3 0,5 8-7 0,0 0-1 16,0 0-3-16,0 0-1 0,-7-7-5 0,7 7 1 15,0 0-6-15,0 0-1 0,0 0-4 0,-8-6-5 16,8 6 1-16,0 0-4 0,0 0-6 0,0 0-4 16,0 0-3-16,0 0-4 0,0 0-1 0,0 0-8 15,0 0 1-15,0 0-5 0,0 0 0 0,0 0 4 16,35-4-9-16,-20 4 1 0,4-2 1 0,0 1-1 16,10 2-3-16,-3-1 4 0,4-1-3 0,0 1 1 0,0 0-4 15,3 1-2-15,-5-1-1 0,3 0-1 16,-2 0-1-16,2-1 0 0,-4 2 2 0,1-5-2 0,-4 4-2 15,0 0 0-15,-6 0 0 0,0 3-3 0,-2-6 1 16,-1 6-1-16,0-3 2 0,-15 0-5 16,16-3 0-16,-16 3 0 0,15 3-1 0,-15-3-6 0,18 0-1 15,-18 0 3-15,18 0-1 0,-18 0-2 0,11 0-2 16,-11 0-7-16,13 1-10 0,-13-1-7 0,12 4-13 16,-12-4-11-16,0 0-17 0,0 0-14 0,13 2-20 15,-13-2-15-15,0 0-16 0,0 0-16 0,8 4-24 16,-8-4-9-16,0 0-17 0,0 0-175 0,0 0-403 15,0 0 179-15</inkml:trace>
          <inkml:trace contextRef="#ctx0" brushRef="#br0" timeOffset="10166.82">19604 7264 112 0,'-5'10'220'0,"5"-10"-9"0,-6 21-11 0,5-7-9 15,-4 1-4-15,5 1-5 0,0 2 1 0,0 6-14 16,0 1-3-16,0-1-13 0,3 1-9 0,-3-1-10 16,2 1-7-16,-1-1-9 0,4 0-8 0,-2 1-14 0,1-3-7 15,1-5-7-15,1 1-8 0,-2-1-7 16,2-1-5-16,-1 2-8 0,-2-3-1 0,2 0-10 16,1-3-1-16,2 2-6 0,-2 0-5 0,0-4-2 15,0-2-18-15,0 2-17 0,0-3-19 0,1-1-14 0,-1 1-18 16,2-2-16-16,-1 2-17 0,2-3-18 0,0 2-16 15,0-4-18-15,-9-2-30 0,21 5-28 0,-9-9-190 16,-12 4-423-16,27-6 187 0</inkml:trace>
          <inkml:trace contextRef="#ctx0" brushRef="#br0" timeOffset="10510.49">20382 7243 37 0,'0'0'270'0,"0"0"-11"16,5-14-9-16,-5 14-11 0,0 0-17 0,0 0-10 0,3-7-21 16,-3 7-17-16,0 0-17 0,0 0-9 0,0 0-10 15,0 0-6-15,0 0-8 0,-33 17-7 0,24-9 0 16,-5 2-9-16,1 1-4 0,0 3-1 0,-5 3-7 15,3 0-3-15,0 4-1 0,-2-2-12 0,7 3 1 16,-2-3-7-16,2 5-7 0,-1-1 1 0,5 2-11 16,0-1-6-16,2 0 0 0,1-1-13 0,-2 1 4 15,7-2 0-15,1 2-10 0,-2 0-2 0,5-3 1 16,-1-4-5-16,-1-3-13 0,5 4-18 0,0-6-20 16,-3 4-14-16,3-3-30 0,3-2-28 0,-2 0-33 15,1-2-30-15,-1 2-32 0,1-4-30 0,1-5-57 16,-2-1-213-16,5-1-532 0,0-1 236 0</inkml:trace>
          <inkml:trace contextRef="#ctx0" brushRef="#br0" timeOffset="11076.25">20642 7543 47 0,'0'0'219'0,"0"0"-5"0,0 0-8 16,0 0-13-16,0 0-12 0,3 35-11 0,0-28-13 16,-3-7-12-16,6 17-11 0,-2-9-9 0,-1 3-8 15,0-2-7-15,0 2-9 0,-3-11-12 0,6 18-5 16,-2-11-7-16,-1-1-12 0,-1 5-4 0,-2-11-3 0,6 13-7 16,-6-13-5-16,6 13-3 0,-2-8-2 0,-4-5-9 15,3 9 3-15,-3-9-7 0,6 8 1 16,-6-8-7-16,0 0 2 0,8 4-5 0,-8-4-8 0,0 0-10 15,0 0 0-15,0 0-9 0,18-14-4 0,-14 7-8 16,-4 7-5-16,5-17 0 0,-1 6 2 16,1-3-5-16,-2 0 1 0,1 0 6 0,-1-2 1 0,1 0-1 15,2 1 6-15,-3-1 0 0,2 1 1 0,-4-3 4 16,7 3 0-16,-2 0 2 0,0-2 6 0,-2 3-2 16,-1 1 5-16,3-1-1 0,0 3 5 0,2-2 6 15,-4 5 1-15,2-2 0 0,2 2 5 0,-8 8-3 16,7-13 1-16,-1 6 0 0,-6 7 3 0,6-7 2 15,-6 7 5-15,6-5-6 0,-6 5 0 0,4-8 1 0,-4 8 3 16,0 0-6-16,0 0 7 0,0 0 3 16,0 0 7-16,0 0 3 0,20 11 4 0,-20-11 0 15,4 13 2-15,-4-2 0 0,2 2 2 0,1 0 1 0,-3 0 2 16,3 3-3-16,-2-1 3 0,-1 3-4 0,3 0-2 16,-1-1 1-16,2 1-4 0,-2-1-5 15,1-2 3-15,0 2-7 0,3 0-1 0,-5-2 0 0,2-1-8 16,0-1 5-16,0-5-7 0,0 2 2 0,0 1-5 15,1-2-2-15,-4-9-8 0,3 15-13 0,-3-15-12 16,5 7-26-16,-5-7-22 0,4 9-22 0,-4-9-27 16,0 0-30-16,0 0-35 0,0 0-45 0,0 0-70 15,0 0-150-15,0 0-482 0,0 0 214 0</inkml:trace>
          <inkml:trace contextRef="#ctx0" brushRef="#br0" timeOffset="11331.55">21259 7590 193 0,'0'0'251'0,"18"2"-14"0,-6-2-10 16,-12 0-18-16,21-4-11 0,-6 2-11 0,1 2-9 0,-5 0-14 15,6 0-10-15,-2 0-12 0,2-1-13 0,-2 1-11 16,0 0-10-16,-15 0-12 0,22 0-4 0,-12 0-14 15,2-3-4-15,-12 3-11 0,20 0-7 0,-20 0-10 16,16 0-8-16,-16 0-23 0,17 0-20 0,-17 0-20 16,14 0-25-16,-14 0-26 0,14-1-28 0,-14 1-23 15,12-3-53-15,-12 3-60 0,12-5-135 0,-6 0-406 16,-6 5 181-16</inkml:trace>
          <inkml:trace contextRef="#ctx0" brushRef="#br0" timeOffset="11947.52">21781 7348 131 0,'0'0'251'0,"11"-11"-17"0,-4 6-17 16,0 3-19-16,1-4-11 0,-1-1-15 0,4 3-5 15,-11 4-15-15,13-8-12 0,-4 5-13 0,2 0-9 16,-2-2-11-16,0 1-5 0,-9 4-15 0,17-5-4 16,-9 2-8-16,-8 3-5 0,16-1-11 0,-16 1-2 15,14 0-5-15,-14 0-12 0,10 2 0 0,-10-2-1 0,11 5-9 16,-11-5 0-16,7 6 0 0,-7-6-2 16,2 14-1-16,-2-14-1 0,3 15-2 0,-3-15-4 15,-3 16 0-15,3-16-4 0,-3 17 3 0,-2-8-2 16,1 4-3-16,-4-2-2 0,2 0 4 0,-1-1-4 0,-1 1-2 15,2 3 3-15,0-6-8 0,2 0 6 16,-2 1-2-16,0-2-2 0,0 1-4 0,1 2 3 0,5-10 0 16,-5 15-2-16,5-15 1 0,-5 11 2 0,5-11-5 15,0 0 6-15,3 15-3 0,-3-15 1 0,2 10-3 16,-2-10 0-16,10 10-1 0,-10-10 2 0,12 7-4 16,-5-3 4-16,1-1-1 0,-8-3 0 0,18 6-4 15,-9-4 3-15,-9-2 1 0,13 2-3 0,-2 1 0 16,-11-3 0-16,13 2-1 0,-13-2 1 0,13 4 2 15,-13-4-5-15,15 6 4 0,-9-5-2 0,-6-1 1 16,9 9 1-16,-1-5-3 0,-2 2 0 0,-6-6 0 0,7 12 0 16,-2-5 2-16,-5-7 0 0,7 13-2 0,-3-3 4 15,-1-3-4-15,-3-7 2 0,5 18-2 16,-4-12 0-16,1 8 5 0,-2-14 0 0,3 17-9 0,-6-8 9 16,3-9-6-16,-2 16 5 0,2-16 2 0,-3 15-1 15,-1-6-3-15,4-9 3 0,-13 13 4 0,5-8-4 16,-2 3-2-16,1-3-1 0,-5-2-1 0,1 2-9 15,1 0-9-15,-3-5-11 0,3 5-10 0,-3-5-16 16,-1 1-22-16,1 0-15 0,15-1-14 0,-21 0-24 16,9-1-17-16,12 1-20 0,-19-6-49 0,10-2-165 15,1 1-414-15,2 1 184 0</inkml:trace>
          <inkml:trace contextRef="#ctx0" brushRef="#br0" timeOffset="12324.45">22237 7018 174 0,'0'0'205'15,"0"0"-15"-15,0 0-17 0,0 0-20 0,0 0-9 16,0 0-15-16,0 0-11 0,0 0-6 0,0 0-10 16,0 0-10-16,30 16 0 0,-21-7-4 0,-1 2-2 15,1 0-2-15,-2 3-5 0,2 3 0 0,2 1-7 16,-1 6-1-16,2 0 1 0,-2-2-1 16,2 3-3-16,0-2 2 0,-4 4-4 0,-2-3-2 0,1 5-7 15,1-5-1-15,-1 3-5 0,-1 0-5 0,-6 3-2 16,4-5-3-16,-2 3-6 0,-1-4-1 0,-1 1-5 15,3 0 0-15,-1-2-5 0,-4 2 3 0,-1-10-9 0,-3 3-11 16,3-2-14-16,-3-1-24 0,1-2-17 16,-3 0-31-16,1-1-22 0,-4 0-26 0,2-1-28 15,2-4-32-15,-4 0-217 0,2-3-435 0,9-4 192 0</inkml:trace>
          <inkml:trace contextRef="#ctx0" brushRef="#br0" timeOffset="12726.41">22867 7418 98 0,'0'0'225'0,"0"0"-10"0,0 0-11 15,15-4-17-15,-15 4-10 0,13 0-5 0,-13 0-12 16,21-1-7-16,-5 1-11 0,2-1-9 0,-7 1-6 16,8 1-5-16,-2-1-6 0,2 0-8 0,0 0-6 15,5 0-9-15,-3 0-3 0,4 0 0 0,-5-1-10 16,1-1-5-16,4 0-5 0,-7 4-10 0,6-4-1 15,-2 2-10-15,1-1-2 0,-7 1-6 0,-1 0-7 16,3 1 3-16,-2-1-5 0,-5 0-5 0,-11 0-3 16,19-1-14-16,-9-1-18 0,-10 2-14 0,0 0-16 15,18 2-15-15,-18-2-22 0,11 0-19 0,-11 0-29 16,0 0-40-16,0 0-17 0,0 0-59 0,0 0-155 0,0 0-428 16,0 0 190-16</inkml:trace>
          <inkml:trace contextRef="#ctx0" brushRef="#br0" timeOffset="12970.81">23138 7174 235 0,'0'0'232'15,"-9"6"-5"-15,9-6-15 0,-13 15-8 0,10-2-4 16,-5 0-7-16,4 1-12 0,-2 3-8 0,3 5-7 15,0 3-10-15,3-1-10 0,0 1-11 0,3 1-8 16,0 0-11-16,-1-1-12 0,3 5-14 0,1 6-4 16,5-11-6-16,-5 1-9 0,1 0-10 0,1 1-16 15,1-2-27-15,1-1-32 0,-1-2-40 0,2-2-44 16,-5-3-45-16,-2-4-54 0,0 2-262 0,4-7-497 16,-4-2 220-16</inkml:trace>
        </inkml:traceGroup>
        <inkml:traceGroup>
          <inkml:annotationXML>
            <emma:emma xmlns:emma="http://www.w3.org/2003/04/emma" version="1.0">
              <emma:interpretation id="{BF0EAAB8-13B4-412A-81A5-00A45C7ACD4D}" emma:medium="tactile" emma:mode="ink">
                <msink:context xmlns:msink="http://schemas.microsoft.com/ink/2010/main" type="inkWord" rotatedBoundingBox="24755,7416 28648,7205 28701,8177 24807,8389"/>
              </emma:interpretation>
            </emma:emma>
          </inkml:annotationXML>
          <inkml:trace contextRef="#ctx0" brushRef="#br0" timeOffset="14553.14">24036 7060 108 0,'0'0'285'0,"0"0"-38"15,0 0-25-15,0 0-17 0,0 0-10 0,0 0-9 16,0 0-12-16,0 0-10 0,-19 25-10 0,16-14-15 15,-3 6-8-15,0 1-10 0,1-4-5 0,2 4-16 0,0-1-5 16,-3 8-6-16,6-1-9 0,-1 4-5 0,1-3-4 16,0 1-11-16,1-2-6 0,4 2-3 15,-1-1-6-15,2 2-4 0,-1 1-6 0,4-4-1 0,-2 1-2 16,2-3-4-16,-1 0-6 0,4 0 1 0,-5-4-4 16,5 3 1-16,-3-7-2 0,4 0 2 0,-4-3-8 15,5-1 2-15,2 1 2 0,-4-2-3 0,7-4-1 16,-2 1-2-16,10 1 0 0,-4-3 3 0,3-1-11 15,-7-3 7-15,8 0-3 0,-2-3 0 0,4-2-1 16,-4-1 1-16,2-1-4 0,-2-6 4 0,-2 2-8 16,4 0 7-16,-5-3-8 0,0-2-8 0,8-9-1 15,-11 7-8-15,1-6-8 0,5-3-5 0,-4-4-4 0,-3 0 2 16,-2-1-2-16,-8-2 5 0,4 7-4 0,-6 0 1 16,1 2-1-16,-7-13 7 0,0 10-4 0,0 4 8 15,-3-5-1-15,-1 8 5 0,-2-3 0 0,-3-2 0 16,1 3 4-16,-5 2 4 0,1 0-4 0,-1 0 1 15,-1 8 1-15,-7-5 1 0,-1 1 4 0,1 3 1 16,-7 1 1-16,4 4-1 0,-4-1 3 0,1 3 3 16,-2 2-4-16,-2 1 3 0,0 0 0 0,2 3-1 15,1 4 0-15,-2-1-1 0,-3 0 6 0,5 2-2 16,3 3 0-16,-2 2 4 0,0 4-2 0,2 0 2 16,2 0 1-16,-1 5 4 0,4-1-3 0,-1 2 5 15,-5 7-3-15,7-4 5 0,3 0-4 0,-2 1 3 16,3-1-2-16,1 1 1 0,5-2-2 0,-3 1 3 0,6-5-1 15,2 3 0-15,1-3 3 0,3-2 1 0,0 1 5 16,3-2 2-16,1 1 3 0,4-2 2 0,2-1 4 16,7-4 6-16,-4 5 0 0,13-3-4 0,0-3-1 15,3 0 3-15,14 1-3 0,-1-2 1 0,2 0-3 16,3-1 0-16,3-5-2 0,-3 0-2 0,2-4 1 16,-1 2-2-16,-1-3-1 0,5-2-6 0,-2 0 3 15,-4 0-4-15,-1 0-2 0,-1-1-2 0,3 2-9 16,-6-5-11-16,1-3-17 0,-13 8-14 0,0-3-11 15,1 0-15-15,-2 2-19 0,-7-1-24 0,3 1-19 16,-6-2-24-16,0 2-26 0,0 0-49 0,-3 0-200 16,-2-4-462-16,1 2 204 0</inkml:trace>
          <inkml:trace contextRef="#ctx0" brushRef="#br0" timeOffset="14860.19">25290 6946 50 0,'-16'4'261'0,"0"2"-9"15,1 2-16-15,1 2-11 0,-5 8-13 0,-1-5-11 0,7 1-12 16,0 7-12-16,-5 0-16 0,4 1-11 15,7-2-17-15,-7 4-3 0,8 4-12 0,0-3-12 0,3 0-9 16,2 2-3-16,2-2-12 0,-1 0-5 0,3-1-7 16,3 0-8-16,-1-4-6 0,4 1-4 0,-3-3-10 15,1 0-2-15,5-5-19 0,-4 2-23 0,4-5-25 16,1 1-29-16,0 0-36 0,1-1-34 0,1-2-45 16,4-6-24-16,-2 2-243 0,-1-2-474 0,6-4 210 15</inkml:trace>
          <inkml:trace contextRef="#ctx0" brushRef="#br0" timeOffset="15343.84">25650 7288 196 0,'0'0'235'0,"4"-11"-28"0,-4 11-12 15,0 0-6-15,0 0-7 0,0 0-11 16,0 0-9-16,9 22-11 0,-3-16-11 0,-6-6-9 0,8 14-7 15,-2-3-7-15,-3-5-6 0,1 5-11 0,2-3-12 16,0 0-9-16,0 3-2 0,-5-3-10 0,5 3-3 16,-3-3-9-16,0 1-5 0,0-1-4 0,-3-8-7 15,11 13-3-15,-11-8-1 0,0-5-9 0,9 9-3 16,-9-9-5-16,0 0 0 0,3 7-4 0,-3-7-5 16,0 0-13-16,0 0-4 0,16-1-5 0,-16 1-6 15,14-7-5-15,-9 1-4 0,-5 6-2 0,14-17-8 16,-4 6-4-16,4 1 1 0,1-4-1 0,-5-2 0 15,5 0 0-15,-2 1 5 0,1-5 0 0,-1 6 3 16,-1-6 8-16,-1 6 0 0,-2 0 7 0,-2 1 11 16,5 1 11-16,-5-1 7 0,2 3 8 0,-4 2 9 15,4-3 2-15,-3 5 0 0,-6 6-2 0,7-7-3 0,-7 7-6 16,12-6 3-16,-12 6-4 0,0 0 0 0,0 0 3 16,0 0 2-16,0 0 8 0,17 9 3 15,-17-9 1-15,4 17-1 0,2-3 5 0,0-3 5 0,0 3 0 16,1 3 0-16,-7 0-7 0,6-2 4 0,0 2-7 15,5 5 4-15,-5-7-4 0,1 1-7 0,2-5-1 16,-1 5-1-16,-5-1-3 0,3-4-2 0,0 1-5 16,-2-3-4-16,-1 0-18 0,3-2-24 0,0 0-25 15,-6-7-24-15,7 14-30 0,-7-14-32 0,6 7-43 16,-6-7-61-16,0 0-192 0,0 0-473 0,0 0 210 0</inkml:trace>
          <inkml:trace contextRef="#ctx0" brushRef="#br0" timeOffset="16013.55">26191 6733 185 0,'-3'-12'226'0,"3"12"-14"16,0 0-19-16,0 0-4 0,0 0-18 0,11-14-5 16,-11 14-11-16,6-6-11 0,-6 6-10 0,13-10-11 0,-7 7-4 15,-6 3-3-15,16-5-8 0,-7 3-6 16,-9 2-8-16,20-5-7 0,-13 3-4 0,-7 2-6 0,23 0-4 16,-15-4-1-16,3 1-4 0,-11 3-5 0,19-2-5 15,-19 2-2-15,20 2-2 0,-10-2-6 0,-10 0 0 16,20 3-5-16,-9 1-5 0,-11-4-4 0,14 3-2 15,-5 1-5-15,-9-4-2 0,10 9-5 0,-4-7 5 16,2 8-8-16,-8-10 0 0,0 17 0 0,3-9 1 16,-3-8-3-16,-3 17-6 0,0-7 3 0,0 1-3 15,-5 2-1-15,2 2 1 0,-1-5-2 0,-2 4-1 16,-2-4 5-16,2 5-1 0,-1-5-3 0,1 4-2 16,-1-7 1-16,1 0-1 0,-2 3-3 0,5-3 2 0,-1 0-2 15,4-2-2-15,-3 3 3 0,6-8 1 0,-9 8-1 16,9-8 0-16,-5 7 0 0,5-7 3 15,0 0-4-15,-3 11 3 0,3-11-2 0,0 0-2 0,0 0 2 16,23 7-2-16,-16-7-2 0,7 0 2 0,1 1 2 16,4-1 0-16,-3 2-1 0,4-2 0 0,2-2 3 15,-2 2-7-15,6-1 2 0,-6-3-2 0,-1 4-2 16,1-5-17-16,-1 3 5 0,-3 0-14 0,-2-2-13 16,1 3-13-16,-5-2-12 0,4-1-19 0,-14 4-22 15,16-3-19-15,-10 0-25 0,-6 3-38 0,16-8-42 16,-16 8-197-16,3-7-464 0,-3 7 206 0</inkml:trace>
          <inkml:trace contextRef="#ctx0" brushRef="#br0" timeOffset="16439.71">27080 6625 227 0,'0'0'228'15,"0"0"-10"-15,9 16-8 0,-2-4-9 0,-1 5-13 16,0 1-2-16,5 3-13 0,-2 4-8 0,-2 4-12 16,2 3-8-16,2 4-12 0,-5 2-9 0,7 1-12 15,-4 1-10-15,1 4-8 0,-4-2-13 0,-3-2-6 16,-3 2-6-16,0 1-12 0,0-7-23 0,-3 2-21 16,-3 0-23-16,2-3-29 0,-2-7-25 0,0-1-21 0,-2-1-28 15,0-3-34-15,-6-4-32 0,2-3-214 0,5-1-424 16,-5-1 189-16</inkml:trace>
          <inkml:trace contextRef="#ctx0" brushRef="#br0" timeOffset="17346.98">27747 7295 205 0,'29'10'295'0,"-29"-10"-19"0,0 0-15 0,0 0-15 16,9 1-24-16,-9-1-23 0,0 0-11 0,0 0-11 15,2 10-11-15,-2-10-10 0,0 0-13 0,-5 16-7 16,5-16-10-16,-6 18-11 0,-2-7-12 0,0 4-6 15,-1-5-10-15,-1 5-7 0,1-3-14 0,-5 3-3 16,1-1-4-16,2-4-9 0,0 4-16 0,0 0-17 16,-1-3-21-16,5 3-23 0,-2-3-22 0,-2 1-23 15,5-7-23-15,0 5-21 0,-1-3-28 0,7-7-19 0,-6 13-26 16,6-13-39-16,-3 8-186 0,3-8-448 16,0 0 199-16</inkml:trace>
        </inkml:traceGroup>
        <inkml:traceGroup>
          <inkml:annotationXML>
            <emma:emma xmlns:emma="http://www.w3.org/2003/04/emma" version="1.0">
              <emma:interpretation id="{8FDB378A-9956-4740-B3CC-0DB050FBF3FF}" emma:medium="tactile" emma:mode="ink">
                <msink:context xmlns:msink="http://schemas.microsoft.com/ink/2010/main" type="inkWord" rotatedBoundingBox="29243,7088 32518,6910 32578,8024 29303,8202"/>
              </emma:interpretation>
            </emma:emma>
          </inkml:annotationXML>
          <inkml:trace contextRef="#ctx0" brushRef="#br0" timeOffset="17796.4">28372 6926 96 0,'0'0'324'0,"0"0"-17"0,0 0-20 16,-5-7-28-16,5 7-24 0,0 0-20 15,0 0-24-15,0 0-18 0,0 0-9 0,0 0-11 0,0 0-5 16,0 0-2-16,0 0-1 0,2 32-10 0,-2-19-8 16,3-2-8-16,-2 2-8 0,2 2-4 0,-3-1-12 15,6-1-5-15,-5 5-9 0,2-1-9 0,0 1-6 16,-3-3-4-16,3 0-10 0,0-1-9 0,-3 1 3 16,0-4-4-16,0 3-3 0,0-3-4 0,0-11-14 15,3 19-10-15,-3-19-15 0,0 14-20 0,0-14-14 16,0 11-16-16,0-11-17 0,0 0-18 0,-3 13-27 15,3-13-26-15,0 0-27 0,-3 11-25 0,3-11-30 0,0 0-68 16,0 0-172-16,0 0-501 0,0 0 221 0</inkml:trace>
          <inkml:trace contextRef="#ctx0" brushRef="#br0" timeOffset="18447.92">28506 6667 180 0,'0'0'251'0,"3"-17"-28"0,-3 17-25 16,10-6-17-16,-10 6-16 0,9-8-20 0,0 5-15 15,-9 3-13-15,16-1-20 0,-16 1-14 0,17-4-18 16,-1 5-19-16,-5 2-12 0,1-2-11 0,1 0-12 0,6 4-9 15,-5-5-5-15,5 2-6 0,-2 2 0 16,1 1-4-16,2-5 7 0,0 7-2 0,7-4 2 16,-2 0 0-16,0-2-2 0,1 0 3 0,1-1-9 0,-2-1 18 15,-1 0 8-15,1-5 10 0,-5 2 8 0,6 1 9 16,-8-3 8-16,2-4 10 0,-7 2 4 0,4 1-5 16,-6-4-1-16,0 1 10 0,-1-2 4 0,-1-1-3 15,0 1-2-15,-4 4 0 0,1-5-1 0,-3-2-6 16,-3 7-5-16,1-3-5 0,-2-2-2 0,1 13-4 15,-11-18-6-15,5 10-4 0,-3 1-4 0,2-1-5 16,-7 3 2-16,4-1-4 0,-3 2-2 0,-2 3-2 16,0-1 1-16,15 2-4 0,-26 6-2 0,13 1-4 15,0 0 4-15,-1 3-4 0,2 1 0 0,-1 5 0 0,-1 2 1 16,2 2 0-16,2 0-1 0,0 3 0 0,2 2 5 16,1 0-6-16,1 3 2 0,-2 5 6 15,5-6 1-15,0 10 2 0,3-2-1 0,-1-6-1 0,-2 5 0 16,1 1 7-16,2-6-3 0,-1 8 0 0,1-2 3 15,0 1 0-15,1-9 4 0,-1 11 0 0,-1-9 8 16,2-2-2-16,-2-3 1 0,2 1-1 0,1 1-2 16,-2-4 2-16,0 2-6 0,4-1-3 0,-4 0 3 15,0-9-4-15,6 8 0 0,-6 0-3 0,3-3 2 16,-3-5-8-16,3 2 1 0,-1-3-1 0,1 1 5 16,0-1-7-16,-3 2 2 0,3-5-3 0,1 0-6 15,-2 0-9-15,-2-10-14 0,6 15-13 0,-2-9-8 16,-4-6-14-16,6 14-16 0,-2-7-21 0,-4-7-21 0,9 9-23 15,-9-9-23-15,8 7-21 0,-8-7-39 16,9 2-248-16,-9-2-504 0,0 0 224 0</inkml:trace>
          <inkml:trace contextRef="#ctx0" brushRef="#br0" timeOffset="18660.42">28691 7120 77 0,'0'0'210'0,"0"0"-10"0,0 0-9 0,0 0-16 16,34-6-12-16,-19 8-14 0,4 2-16 0,7 0-10 16,2 4-18-16,-1-2-4 0,6-2-14 0,-1 2-12 15,7-1-3-15,-10 4-12 0,3-7-14 0,-3 3-18 16,1 3-25-16,-8-6-19 0,5-1-24 0,-2 3-28 15,-6-4-21-15,1 0-57 0,-4 0-128 0,2-4-295 16,-3 4 131-16</inkml:trace>
          <inkml:trace contextRef="#ctx0" brushRef="#br0" timeOffset="19206.26">29754 6967 92 0,'0'0'230'0,"-4"10"-9"16,4-10-9-16,-2 18-15 0,2-10-15 0,0 7-6 16,0 1-14-16,-1 1-10 0,2-3-5 0,1 3-9 15,-1-1-9-15,-1 2-7 0,0-1-13 0,5-3-7 16,-5 3-13-16,1-3-1 0,2 2-9 0,-3-2-9 15,0-3-5-15,3-2-8 0,-3-9-6 0,1 16-2 16,-1-16-6-16,0 13-3 0,0-13-1 0,0 11-4 16,0-11-4-16,0 0 2 0,0 0-4 0,0 0-1 15,0 0-5-15,0 0 3 0,0 0-6 0,0 0-3 0,0 0 0 16,0 0-4-16,0 0-5 0,12-39-12 16,-9 23-6-16,2 1-4 0,5-6-9 0,-5-4 2 15,5 4-7-15,1-1-2 0,-2-1-5 0,0 2 3 0,5-3 5 16,-3 6 1-16,-1-2 1 0,-1 3 3 0,-1 2 2 15,2 1 4-15,-1 3 1 0,-4 0 7 0,2 1 2 16,1 2 7-16,-4 0 1 0,-4 8 2 0,10-12 5 16,-5 8 0-16,-5 4-1 0,12-9 4 0,-12 9-1 15,9-2 1-15,-9 2 2 0,0 0-1 0,0 0 1 16,19 9 2-16,-13-3 2 0,-6-6 5 0,8 14 5 16,-2-1 3-16,0 0 3 0,1 3 5 0,-3-2-7 15,-1 4-1-15,3 3 0 0,0-3 0 0,-1-2-6 16,2 9 0-16,-1-12 0 0,-1 5-6 0,4 3 0 0,-6-3-4 15,0-5 3-15,6 1-2 0,-6-3-5 16,1 0-15-16,2-4-15 0,-1 3-19 0,-1-3-20 16,0 1-16-16,-4-8-19 0,8 10-28 0,-8-10-28 0,7 6-31 15,-7-6-43-15,0 0-210 0,18-13-469 0,-10 7 208 16</inkml:trace>
          <inkml:trace contextRef="#ctx0" brushRef="#br0" timeOffset="19732.01">30297 6737 108 0,'0'0'236'15,"0"0"-19"-15,0 0-10 0,0 0-15 0,0 0-12 16,0 0-15-16,0 0-14 0,0 0-11 0,0 0-10 0,0 0-6 15,0 0-9-15,0 0-8 0,0 0-6 16,0 0-7-16,0 0-4 0,36 14-5 0,-27-9-5 16,7 0-4-16,-7-1-9 0,7 3-4 0,-1-1-1 0,3 1-6 15,0 1-7-15,6 1-4 0,-2 0-3 0,4-2-3 16,-1 0-3-16,-6-1-1 0,8 1-5 0,-1 3-1 16,-2-6-3-16,1 6-8 0,-1-4 4 0,-5 1-4 15,-1-2-2-15,0-1-1 0,0 5-4 0,-2-4-1 16,2-2 3-16,-9 0-5 0,9 1 0 0,-5-1 1 15,2-1 1-15,-4 4 2 0,-2-4 4 0,-9-2-2 16,19 1 5-16,-11 2 0 0,-8-3-3 0,13 1 2 16,-13-1 3-16,10 3-4 0,-10-3 3 0,0 0-9 15,11 3 0-15,-11-3 1 0,0 0 0 0,0 0-5 0,0 0-3 16,9 5-2-16,-9-5 5 0,0 0-2 16,0 0 1-16,0 0 0 0,0 0 1 0,-17 24-2 15,11-18 5-15,-3-1-4 0,-4 4-1 0,1-2 1 0,-1 2 2 16,-2 3 1-16,-5-2-3 0,1 0-5 15,4 1 8-15,-9 1-4 0,2 3 3 0,-2 0-3 0,0-1-1 16,0-3-1-16,2 3 6 0,-3-3-6 0,1 0-5 16,1-1-15-16,2 1-5 0,-2-1-15 0,6 0-17 15,1-4-9-15,1 2-20 0,1-1-22 0,1 1-15 16,3-1-17-16,2-1-19 0,2 0-25 0,6-6-29 16,-7 11-209-16,7-11-454 0,0 0 202 0</inkml:trace>
          <inkml:trace contextRef="#ctx0" brushRef="#br0" timeOffset="20067.85">31034 7162 140 0,'0'0'194'0,"0"0"-15"16,0 0-8-16,0 0 2 0,-12 18-3 0,4-11-7 0,1 0-2 15,-7 1-6-15,2 1-4 0,-5 0-4 0,2 0-9 16,-6 5-2-16,1 0-7 0,0-3-10 0,0-4-10 16,-5 3-12-16,-1 4-8 0,1-1-8 0,1-2-8 15,-1-2-5-15,1-1-9 0,2 3-4 0,-2-1-5 16,3 0-3-16,1-2-10 0,6-1-9 0,0 0-19 15,-1 0-14-15,2 0-14 0,4-1-20 0,0-1-21 16,0-3-17-16,9-2-21 0,-16 8-29 0,10-5-15 16,6-3-23-16,0 0-50 0,0 0-149 0,0 0-394 15,0 0 174-15</inkml:trace>
          <inkml:trace contextRef="#ctx0" brushRef="#br0" timeOffset="21061.07">31359 6807 45 0,'0'0'229'0,"0"0"-12"0,0 0-16 0,0 0-9 16,0 0-9-16,-32-11-14 0,32 11-6 16,0 0-9-16,0 0-6 0,0 0-11 0,0 0-10 0,0 0-14 15,8-24-6-15,-8 24-12 0,6-7-5 0,-6 7-5 16,9-7-9-16,-9 7-8 0,12-7-5 0,-6 1-9 16,-6 6-5-16,18-8-3 0,-8 4-9 0,-1 1 0 15,1 0-3-15,2 1-5 0,-12 2-1 0,27-4-6 16,-13 0 5-16,-1 3-9 0,0-1-3 0,-1 2-1 15,-12 0-1-15,23-4-3 0,-11 6 0 0,-12-2-4 16,19 0 2-16,-8 2-4 0,-11-2 1 0,17 2 0 16,-17-2-4-16,14 3 3 0,-5-1-3 0,-9-2 0 15,10 6-1-15,-10-6 3 0,11 10-1 0,-8-6-1 16,-3-4 0-16,4 13 2 0,-4-13-2 0,2 15 6 0,-2-15-5 16,-3 16 2-16,-2-7 4 0,-1 3 1 0,0 2 2 15,3-7-4-15,-4 3 5 0,-4 2-2 16,2 1 1-16,-2-2 0 0,2-1-3 0,0-2-1 0,1 2 1 15,-1 0-1-15,2-2 2 0,-2-2-2 0,1 2 0 16,8-8-1-16,-10 13-2 0,4-8 5 0,0 0-4 16,6-5 1-16,-10 8-3 0,10-8 6 15,0 0-5-15,-8 8 0 0,8-8 1 0,0 0 1 0,-6 5 1 16,6-5-1-16,0 0 0 0,0 0-1 0,0 0 3 16,0 0-6-16,0 0 2 0,0 0-2 0,0 0 1 15,0 0-2-15,24 4-1 0,-24-4 4 0,13 0-2 16,-13 0-1-16,17-2 3 0,-17 2-1 0,18 3-3 15,-11-3 0-15,-7 0-2 0,17 3 1 0,-17-3 4 16,10 0-5-16,-10 0 2 0,13 2-1 0,-13-2-2 0,14 5 1 16,-14-5-1-16,10 0-1 0,-10 0 1 15,12 6 1-15,-12-6-1 0,9 5 1 0,-9-5-2 16,8 10-1-16,-7-4 3 0,-1-6-2 0,6 15 3 0,-3-8 0 16,-3-7-2-16,2 20 6 0,-2-5 3 15,-2-1 0-15,-1-1 3 0,2 1 6 0,-5 0-2 0,0-3 1 16,0 0 0-16,1 3 2 0,-5-2 3 15,-2 0-4-15,-2-1-1 0,0 0-7 0,-1-2-24 0,-9 1-32 16,1-2-38-16,-3 2-55 0,-4-3-55 0,9-5-69 16,-5-2-195-16,7 0-499 0,1-2 221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5:03.71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C74A846-5BC2-4A0B-BD7D-9F44D260DFC2}" emma:medium="tactile" emma:mode="ink">
          <msink:context xmlns:msink="http://schemas.microsoft.com/ink/2010/main" type="writingRegion" rotatedBoundingBox="917,437 30869,692 30719,18318 767,18063"/>
        </emma:interpretation>
      </emma:emma>
    </inkml:annotationXML>
    <inkml:traceGroup>
      <inkml:annotationXML>
        <emma:emma xmlns:emma="http://www.w3.org/2003/04/emma" version="1.0">
          <emma:interpretation id="{59433AD6-B618-4081-BAE3-2240DD4F7BFE}" emma:medium="tactile" emma:mode="ink">
            <msink:context xmlns:msink="http://schemas.microsoft.com/ink/2010/main" type="paragraph" rotatedBoundingBox="1053,438 30869,692 30857,2081 1042,1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A1839-CB15-440B-A098-A80FF3BF287A}" emma:medium="tactile" emma:mode="ink">
              <msink:context xmlns:msink="http://schemas.microsoft.com/ink/2010/main" type="line" rotatedBoundingBox="1053,438 30869,692 30857,2081 1042,1828"/>
            </emma:interpretation>
          </emma:emma>
        </inkml:annotationXML>
        <inkml:traceGroup>
          <inkml:annotationXML>
            <emma:emma xmlns:emma="http://www.w3.org/2003/04/emma" version="1.0">
              <emma:interpretation id="{F94ECAB9-E4EE-4FFE-8F21-48FC2187B42D}" emma:medium="tactile" emma:mode="ink">
                <msink:context xmlns:msink="http://schemas.microsoft.com/ink/2010/main" type="inkWord" rotatedBoundingBox="1053,451 2896,467 2885,1832 1042,1816"/>
              </emma:interpretation>
            </emma:emma>
          </inkml:annotationXML>
          <inkml:trace contextRef="#ctx0" brushRef="#br0">321 32 227 0,'0'0'229'0,"0"0"-7"15,-9-13-12-15,9 13-15 0,0 0-13 0,-8-11-12 16,8 11-12-16,0 0-11 0,-10-3-4 0,10 3-10 16,-9-4-10-16,9 4-10 0,0 0-9 0,-18 0-9 15,18 0-5-15,-15 0-10 0,15 0-10 0,-25 4-5 16,16-1-6-16,-8 3-4 0,8-1-9 0,-5 3-3 0,-3 1-1 15,-2-2-5-15,-2 6 1 0,6-1-9 16,0-2 2-16,3 1-8 0,-4-1 5 0,5 0-8 16,1 1-3-16,1 0 0 0,-2 0-3 0,7-2 0 0,0-2-5 15,-1 4 1-15,5-11-1 0,-3 17 2 16,3-10-2-16,0-7-2 0,0 17-1 0,3-9-5 0,3 2-1 16,0-4 0-16,1-2-3 0,4 2-3 15,2 2-1-15,2-1 0 0,0-5 2 0,3 3-1 0,0-1-2 16,-2-4 4-16,2 0-2 0,-6 0 1 0,3 0-1 15,0 0 2-15,-15 0 1 0,21 0 0 0,-11 0 0 16,-10 0 0-16,14 0 0 0,-14 0 6 0,0 0 0 16,15 0-3-16,-15 0 0 0,0 0 2 0,7-5 4 15,-7 5-3-15,0 0-2 0,0 0 3 0,0 0-2 16,0 0 0-16,0 0 0 0,0 0 0 0,0 0 2 16,-36-4 2-16,36 4 3 0,-21 7 1 0,8 0 2 15,0 1 1-15,-5-1 1 0,3 0 0 0,-2 4 1 16,4-1 0-16,-2 1 2 0,-6 3-4 0,8-1-2 0,-4-1 1 15,8 1-4-15,-3 1-3 0,6-4 8 16,2 7-6-16,-5-1-2 0,8 1 1 0,-5-1 0 16,4-1 1-16,2 1-3 0,3-3 2 0,0 0-1 15,6 0 1-15,-2 1 1 0,5-4 0 0,0 1 7 16,5-3-10-16,1-1-8 0,1-1-9 0,6-1-9 16,-5-1-18-16,4-2-21 0,1-2-25 0,-7 0-30 15,1 0-19-15,-2 0-31 0,8-4-29 0,-6 2-43 0,-1-3-175 16,-1-2-448-16,1-2 198 0</inkml:trace>
          <inkml:trace contextRef="#ctx0" brushRef="#br0" timeOffset="2710.95">75 1286 13 0,'12'0'186'0,"3"1"-9"0,11-1-2 16,0 1-6-16,5 2-5 0,12-6-5 0,6 2-1 0,2-1-4 16,7-2-3-16,18 3-2 0,2-4-9 15,4 0-5-15,-6 2-6 0,5-3-6 0,1 5-8 16,0-3-8-16,-5 2-10 0,5 4-5 0,-7-4-6 0,4 2-3 16,-6 0-13-16,-16 2-5 0,-2-4-3 0,-2-3-3 15,-2 2-8-15,-3 1-1 0,-8 2-10 0,0-1-1 16,-13-3-3-16,-1 4-4 0,-7 0-4 15,0 0-3-15,-4-2-2 0,-3 1-2 0,-12 1 1 0,20-3-5 16,-20 3-6-16,15 0 2 0,-15 0-5 0,0 0-10 16,11 0-13-16,-11 0-19 0,0 0-21 0,0 0-22 15,0 0-24-15,0 0-25 0,0 0-38 0,0 0-24 16,-25 21-40-16,25-21-180 0,-12 2-441 0,12-2 195 16</inkml:trace>
          <inkml:trace contextRef="#ctx0" brushRef="#br0" timeOffset="270.66">492 307 39 0,'0'0'234'0,"0"0"-13"15,14-2-12-15,-14 2-12 0,15 5-11 0,-5-1-10 16,2-1-7-16,1 2-9 0,1 2-9 0,2 1-6 0,4 1-8 16,0 3-10-16,-2-3-12 0,2 4-8 15,1 3-10-15,0 1-10 0,1-4-6 0,-1 2-10 16,0 2-5-16,-3 1-6 0,2-3-4 0,1 1-8 16,-7-2-6-16,1-2-2 0,1-3-13 0,-6 1-23 15,2-2-17-15,-4-2-24 0,4 4-24 0,-5-3-21 16,-1-2-21-16,2 1-18 0,-8-6-18 0,10 7-25 15,-10-7-30-15,0 0-163 0,0 0-386 0,0 0 171 0</inkml:trace>
          <inkml:trace contextRef="#ctx0" brushRef="#br0" timeOffset="530.26">1041 210 18 0,'0'0'250'0,"0"0"-14"0,0 0-8 0,-34 14-14 16,23-1-15-16,4 2-10 0,-7-4-11 0,0 9-7 15,-3-2-14-15,4 3-4 0,-4-2-17 0,1 5-9 16,0-1-12-16,-4 9-10 0,-1-1-9 0,3-7-9 16,-3 8-10-16,7-8 0 0,-1 0-14 0,-2-3-7 15,2 0-6-15,3 0-13 0,0-6-21 0,4 1-26 16,-4-2-23-16,1-1-24 0,2-1-25 0,0 0-32 15,0-2-29-15,6-4-32 0,3-6-37 0,-7 9-157 16,7-9-398-16,0 0 176 0</inkml:trace>
          <inkml:trace contextRef="#ctx0" brushRef="#br0" timeOffset="2080.6">1651-41 64 0,'0'0'213'0,"8"-7"-12"0,-8 7-4 16,0 0-6-16,8-10-8 0,-8 10-8 0,0 0-15 16,6-3-13-16,-6 3-16 0,0 0-13 0,0 0-15 15,0 0-6-15,0 0 3 0,0 0 4 0,-13 26-6 16,6-11-5-16,-5 6-5 0,-2 4-1 0,4-1-5 16,-10 9-2-16,2 0 1 0,-2 2-8 0,0 0-2 15,-1 0-8-15,3 4-4 0,4-2-7 0,0 2 1 16,1-3-8-16,-1-3-3 0,4 7-5 0,2-3-4 0,5-11-1 15,-1 0-1-15,2 0-5 0,-1-5-4 16,6 2 2-16,-1-6-6 0,4-1 5 0,-3-1-4 16,3 0-2-16,0-8 3 0,4 6-4 0,-2-6-1 15,2-2-3-15,7-1-2 0,-1 0 0 0,6-4 2 0,2 0-8 16,3-4-2-16,-2 0-5 0,1-1-5 0,1-2-4 16,-4-4-3-16,1-1 3 0,-7 5-8 15,2-7 4-15,-1 1 3 0,-5 1-3 0,1 1-4 0,-2-1 5 16,-5-2-2-16,4-2-2 0,-10 4 1 0,1-1-2 15,-4-1-3-15,2 14-7 0,-6-20-2 0,-3 9-12 16,-3 3-4-16,-3 4-5 0,-3 0-6 0,-7 4-10 16,1 0-8-16,-6 4-14 0,1-1-13 0,-3 4-15 15,-6 0-10-15,11 0-12 0,0 3-18 0,0 1-28 16,0-1-155-16,-1 0-369 0,2-3 165 0</inkml:trace>
        </inkml:traceGroup>
        <inkml:traceGroup>
          <inkml:annotationXML>
            <emma:emma xmlns:emma="http://www.w3.org/2003/04/emma" version="1.0">
              <emma:interpretation id="{43DF6BA2-78C4-4937-9DDD-2A30270FE1C9}" emma:medium="tactile" emma:mode="ink">
                <msink:context xmlns:msink="http://schemas.microsoft.com/ink/2010/main" type="inkWord" rotatedBoundingBox="3885,618 6699,642 6693,1429 3878,1405"/>
              </emma:interpretation>
            </emma:emma>
          </inkml:annotationXML>
          <inkml:trace contextRef="#ctx0" brushRef="#br0" timeOffset="7854.21">2931 405 161 0,'0'0'174'0,"-3"-10"-6"15,3 10-13-15,0 0-15 0,0 0-1 0,6-14-7 16,-6 14-5-16,0 0-2 0,1-10-5 0,-1 10-7 15,0 0-9-15,3-13-2 0,-3 13-6 0,0 0-4 16,0 0-3-16,2-15 1 0,-2 15-7 0,0 0 1 16,0 0 2-16,0 0-8 0,0 0-3 0,1-11-4 15,-1 11-5-15,0 0-5 0,0 0-5 0,0 0-5 16,0 0-12-16,0 0-2 0,0 0-7 0,0 0-4 16,0 0 0-16,-16 26 0 0,8-12-2 0,-1 2-1 15,0-1-1-15,2 4-2 0,-5 5 2 0,3 1-2 16,0-1 0-16,2-4-6 0,1 5-1 0,-2-1 0 0,5 2-3 15,-1-2 2-15,2 0-1 0,2 1 0 16,0-3-2-16,0-5 2 0,2 1-3 0,-1-2 1 16,4-1-1-16,1 1 1 0,0-4-2 0,1 0 0 15,1-4 1-15,3 0 0 0,3-1-2 0,-2 0 1 0,-2-4 1 16,4-3 1-16,4 4-1 0,-1-4 0 0,-2-4-3 16,2 4 0-16,-1-3 1 0,1-4-1 0,-1 3-6 15,-1-6 3-15,-2 3-5 0,-1-4-4 0,0 1-1 16,2-5 0-16,-4 2-2 0,1-1-4 0,-3 0 1 15,0 0 3-15,1-3 1 0,-2 3 1 0,-1-1 0 16,2-2 1-16,-5 4 0 0,3-1 0 0,-5-1 2 16,4 2 2-16,-4 5-3 0,-1 8 4 0,5-12-2 15,-5 12 3-15,1-12-1 0,-1 12-3 0,0 0-2 16,0 0-1-16,0 0-1 0,3-11 0 0,-3 11 4 16,0 0-2-16,0 0 2 0,0 0 6 0,0 0-8 15,2 34 3-15,-2-25-1 0,0-9 4 0,0 28-2 16,1-15 0-16,1 1-1 0,2 4-1 0,1-1 5 0,-2 0 0 15,2-1-4-15,3 0 4 0,-1-3 0 0,1 0 2 16,4 0 0-16,0 0-1 0,1-2 1 16,1-1 1-16,-1-2-1 0,5-5 4 0,-2 1-6 0,4-1 5 15,-1 0-7-15,5-7 5 0,-3 4-3 0,-2-7 5 16,5 1-4-16,0-1 2 0,-5 0-1 16,-2-3 1-16,-4 1-4 0,4-4 5 0,-4 1 1 0,0-3-4 15,1-2 2-15,-7 2 1 0,5-9-3 0,-3 2 3 16,-4-5 0-16,-4 0 0 0,4 2 3 0,-4-4 5 15,1 5-1-15,-2 0-1 0,-3 2 0 0,0 6-1 16,0-1-2-16,-3-1-1 0,1 7 0 0,-2-3 0 16,1 0 0-16,0 7 0 0,1-2-5 0,5 9-9 15,-10-11-17-15,10 11-16 0,-8-5-15 0,8 5-18 16,0 0-17-16,0 0-15 0,-19 14-15 0,15-6-24 16,4-8-23-16,0 17-24 0,0-17-194 0,-2 21-418 15,7-10 185-15</inkml:trace>
          <inkml:trace contextRef="#ctx0" brushRef="#br0" timeOffset="8382.39">3963 632 84 0,'0'0'191'0,"4"11"-11"0,-4-2-16 15,0-9-15-15,5 15-4 0,-5-6-11 0,3 0-13 16,-3 4-10-16,1-1-8 0,2-2-10 16,5 1-6-16,-5 2-6 0,1-1-7 0,2 1-4 0,-3 1-3 15,1-1-9-15,-2-2-5 0,2-1-5 0,-1 1-4 16,2-2-3-16,-4 0-1 0,4 0-5 0,-5-9-5 16,4 11-3-16,-4-11-1 0,5 11 3 0,-5-11-1 15,6 9 5-15,-6-9 12 0,0 0 12 0,0 0 6 16,0 0-4-16,0 0-8 0,0 0-4 0,0 0-4 15,0 0-2-15,0 0-2 0,0 0-6 0,3-37 0 16,-2 25-5-16,2-1-5 0,2 0-3 0,2-5-4 16,-2 4-1-16,4-3-11 0,2-3-10 0,-2 4-12 15,8-5-7-15,-4 8-6 0,2-5 4 0,0 5-4 0,4-3-1 16,1 3-1-16,1 0 4 0,-3 6 2 16,-2-1 3-16,0 1 2 0,-1 1-1 0,-1 2 4 15,-1 1 1-15,-2 2 2 0,-11 1 4 0,22-3 4 0,-15 3 8 16,-7 0 4-16,17 7 6 0,-11-4 10 0,-6-3 7 15,15 7 4-15,-8 0 9 0,-1 1-6 0,2-5 6 16,-4 4 1-16,4 1-1 0,-5-1 1 0,6 1 0 16,-5 1-2-16,5 0 1 0,-2-3-4 0,-1 3 1 15,-1-2-3-15,4 2 0 0,-2-3-7 0,-1 4 1 16,0-4-5-16,2 1-3 0,-2 0 0 0,3 0 1 16,-5-2-9-16,-4-5-18 0,9 9-17 0,-9-9-27 15,7 5-25-15,-1 1-27 0,-6-6-30 0,6 7-25 16,-6-7-38-16,0 0-232 0,0 0-464 0,0 0 206 15</inkml:trace>
          <inkml:trace contextRef="#ctx0" brushRef="#br0" timeOffset="8593.21">4535 287 120 0,'0'-17'291'0,"0"17"-21"0,0-15-22 0,0 15-29 16,2-14-20-16,-2 14-22 0,1-11-22 16,-1 11-25-16,5-11-22 0,-5 11-26 0,0 0-24 15,9-8-28-15,-9 8-23 0,10-4-23 0,-10 4-29 0,0 0-25 16,17 0-29-16,-17 0-18 0,16-3-36 0,-16 3-113 16,15-5-288-16,-8-1 127 0</inkml:trace>
          <inkml:trace contextRef="#ctx0" brushRef="#br0" timeOffset="9327.55">4732 806 78 0,'0'0'204'0,"0"0"-11"0,0 0-16 0,0 0-13 0,0 0-15 16,0 0-7-16,36-6-12 0,-36 6-5 0,19 0-9 16,-8-1-6-16,5 0-6 0,1 1-7 0,1 0-3 15,1-2-9-15,0 2-5 0,5-3-8 0,5-1-4 0,-1-2-7 16,2 2-3-16,-5-2-6 0,5 0-3 16,-2-3-2-16,2 5-8 0,-5-3-4 0,2 0 0 15,-1-3-7-15,-1 2-2 0,-1-3 0 0,-8 3-4 0,4 3-5 16,-7-5 3-16,2-2-1 0,-2 3-2 15,-5-4-6-15,4 2 1 0,-6-2-1 0,-2 1-5 16,-1 0 2-16,-3 1-1 0,0 11-3 0,-3-25-1 16,-1 15-1-16,1 2-2 0,3 8 1 0,-12-12-1 0,4 6-3 15,8 6 1-15,-22-3 3 0,12 3 0 0,10 0-3 16,-29 7 4-16,13-3 2 0,1 6 2 16,1-2 4-16,1 2-3 0,-3 3-3 0,5-1 0 0,2 1 4 15,-1 1-2-15,4 2 1 0,0-2-1 0,1 1 2 16,2-1-2-16,3 3 2 0,2-4 1 0,2 1-2 15,4-2 3-15,1 0-4 0,4 1 1 0,4-3-3 16,4 1 2-16,1-1 2 0,3-3-1 0,7 3-3 16,-3-3-11-16,1-6-14 0,3-1-25 0,7 4-26 15,1-2-41-15,0-2-45 0,-2-3-53 0,-12-1-177 16,15-3-420-16,-5-4 186 0</inkml:trace>
          <inkml:trace contextRef="#ctx0" brushRef="#br0" timeOffset="8864.27">4858 109 191 0,'0'0'228'0,"4"17"-10"16,-5-6-13-16,2 3-12 0,-1 3-7 0,-1 1-7 0,2 3-11 15,2 3-8-15,-3 4-8 0,0-1-10 16,4-1-3-16,-2 3-6 0,4 9-17 0,1-3-4 15,-2-5-8-15,-2-3-8 0,3 1-14 0,4-3-4 16,-4 4-6-16,-3-5-5 0,5 3-9 0,-4-1-7 16,2-2 0-16,2-2-9 0,-4-3 1 0,0 2-7 15,7 0 0-15,-5-1-2 0,1-4-4 0,-1-2-20 16,-3-1-22-16,0 1-14 0,5 1-24 0,-8-6-22 0,3 1-29 16,1 1-27-16,-2-4-32 0,2 3-30 0,-4-10-48 15,2 11-169-15,-2-11-438 0,1 10 193 0</inkml:trace>
        </inkml:traceGroup>
        <inkml:traceGroup>
          <inkml:annotationXML>
            <emma:emma xmlns:emma="http://www.w3.org/2003/04/emma" version="1.0">
              <emma:interpretation id="{4F5F1C54-2BDA-438F-8C6E-4653895AADFA}" emma:medium="tactile" emma:mode="ink">
                <msink:context xmlns:msink="http://schemas.microsoft.com/ink/2010/main" type="inkWord" rotatedBoundingBox="7523,754 10080,775 10074,1437 7518,1415"/>
              </emma:interpretation>
            </emma:emma>
          </inkml:annotationXML>
          <inkml:trace contextRef="#ctx0" brushRef="#br0" timeOffset="10160.61">6696 229 90 0,'0'0'202'0,"0"0"-19"0,0 0-15 0,0 0-10 15,0 0-16-15,17 12-7 0,-17-12-7 16,3 20-2-16,0-4-6 0,0 1-7 0,0 7-9 0,-2 1-5 16,2 3-6-16,0 6-9 0,0-5-5 0,3 9-8 15,-1-10-5-15,1 7-3 0,-3 1-8 0,3-10-5 16,-2 2-3-16,-1-3-5 0,0 3-1 0,0-3-6 16,3-2 2-16,-3 0-6 0,1-5-2 0,-4-2-7 15,3-3 0-15,0 1-2 0,0-3-1 0,0-3-1 16,-3-8-1-16,0 12 0 0,0-12 1 0,3 8-2 15,-3-8 1-15,0 0 0 0,0 0-4 0,0 0-5 16,0 0-5-16,0 0-3 0,0 0-4 0,-34-14-3 16,21 8-3-16,-1-5 1 0,-2 3 2 0,4-2-1 15,-5 3 0-15,1 0 5 0,0 0-1 0,-1-3-3 16,1 8 6-16,-4-7-3 0,4 8 5 0,1 0 0 16,2-1 1-16,-4 0 2 0,17 2-2 0,-22 4 1 15,11-4 1-15,2 6 0 0,9-6-4 0,-13 6 2 16,4 2 2-16,5-1-1 0,4-7-1 0,-9 15-2 0,6-7 1 15,3-8 2-15,3 16-1 0,-3-16 1 0,3 15-1 16,3-6 1-16,1 0 0 0,-1-4 0 0,2 1 0 16,3-1 3-16,3 0-4 0,-1-1 1 15,2 0-2-15,5-1-1 0,-1 0-1 0,-1-3-1 0,7-3-1 16,4 3 0-16,-7-3-4 0,5-1 0 0,-8 0-2 16,7-4 7-16,-3 1-5 0,-5 2 0 15,9-3-2-15,-4-2 4 0,-4 7 0 0,3-8 0 0,-8 5 2 16,2-1-2-16,1 2 1 0,-4 3 2 0,-1-3-3 15,-2 2-2-15,-10 3 0 0,17-3 1 0,-17 3 1 16,15 0-1-16,-15 0 2 0,13 0 0 0,-13 0-2 16,13 7 6-16,-7-1-3 0,-6-6 1 0,14 8 0 15,-5-1 3-15,1-4-2 0,-4 3 0 0,5 1 5 16,-2 1 0-16,4-4 2 0,-4 2-3 0,-2-2 0 0,10-1 2 16,-5 3-1-16,4-2 3 0,-2-3-2 0,-1 3-1 15,3-4-1-15,-1 2 1 0,2-2 0 16,-4 0 2-16,-13 0-4 0,23-6 5 0,-13 5-3 15,2-3 1-15,-2 2 0 0,-1-4 1 0,-1-1 1 0,-8 7 2 16,9-15-1-16,-6 7 5 0,-2 0-6 16,-1 8-1-16,-1-22-1 0,-5 9-2 0,-3 1 1 15,-2 1-2-15,-2-1 1 0,1 1 1 0,-10-3 3 0,1 3 1 16,3 6-2-16,0-1-2 0,-7 1 3 0,2 3-3 16,1-1 1-16,2 3 3 0,4 0-2 0,0 0-4 15,-1 3-4-15,4 1 6 0,-2-1-3 0,7 3-6 16,-5-1-15-16,7 1-10 0,0-1-13 0,6-5-17 15,-7 17-18-15,1-9-18 0,6-8-30 0,0 16-10 16,0-16-38-16,10 14-181 0,-7-9-382 0,6 1 169 16</inkml:trace>
          <inkml:trace contextRef="#ctx0" brushRef="#br0" timeOffset="10729.23">7532 723 48 0,'0'0'264'0,"0"0"-25"16,0 0-20-16,0 0-29 0,0 0-16 0,0 0-19 15,0 0-16-15,0 0-12 0,0 0-10 0,7 14-10 16,-7-14-7-16,6 12-10 0,-6-4-8 0,0-8-7 16,3 16-5-16,1-9-7 0,-4-7-7 0,3 16-1 0,0-8-6 15,-3-8-5-15,9 13-2 0,-4-8-2 0,-5-5-5 16,6 13-4-16,0-11 1 0,-6-2-3 0,13 8-4 15,-13-8 0-15,14 3-5 0,-2-5 1 0,-12 2-5 16,19-4 0-16,-6 0-2 0,1 1 1 0,-1-3-3 16,-1 1 1-16,2-2-2 0,-5-4 0 0,4 1-2 15,-3 1 3-15,-1-2 3 0,2 0 3 0,-2 0 7 16,1 1 2-16,-4 2 6 0,0-2 5 0,-1 2 11 16,-2 0 2-16,-3 8 8 0,8-12 1 0,-5 5-7 15,-3 7-2-15,0 0-4 0,5-10-7 0,-5 10-6 16,0 0-5-16,0 0-6 0,0 0 3 0,0 0-9 15,0 0 2-15,0 0-5 0,0 0 5 0,0 0-10 16,0 0 4-16,0 0-2 0,0 0-1 0,3 35-1 16,-3-26-4-16,0-9 1 0,3 19-1 0,0-7-4 15,0-1 3-15,1-3-5 0,2 0-3 0,0 2 0 16,2-3 1-16,-2 0 0 0,6 0-1 0,1 0 0 16,0-4-4-16,1 1 0 0,5-4 1 0,-4 0 0 15,5 1 0-15,-3-2 0 0,3-3 5 0,1-2-5 0,0-1 2 16,-2 0 0-16,0-1 5 0,1-2-3 0,-1-1 2 15,-5 0-2-15,1-8 7 0,-8 5 2 16,5 1 1-16,-5-3 2 0,-4 1-5 0,3-1 4 0,-3 2-4 16,-1 2-2-16,-2 12-2 0,-5-24 5 0,2 15-10 15,-3-1-14-15,2 2-17 0,4 8-17 16,-15-10-24-16,5 9-21 0,-2-2-30 0,12 3-27 0,-18 1-25 16,18-1-27-16,-18 0-42 0,18 0-162 0,-17 2-444 15,17-2 197-15</inkml:trace>
          <inkml:trace contextRef="#ctx0" brushRef="#br0" timeOffset="11127.19">8404 754 222 0,'0'0'215'0,"3"13"-12"16,-3-13-7-16,6 16-16 0,-5-8-12 0,-1-8-14 0,6 13-14 15,-3-4-9-15,2 0-9 0,-5-9-12 0,6 13-11 16,-3-7-9-16,-3-6-8 0,9 11-7 16,-6-7-7-16,-3-4-5 0,7 10-8 0,-7-10-3 15,6 6-3-15,-6-6-8 0,6 7 0 0,-6-7-5 16,0 0-5-16,14 0 2 0,-14 0-5 0,0 0-4 0,16-11-4 16,-9 5-3-16,-1 0-14 0,8-2-1 15,-2-3-5-15,-3-2-2 0,6 2-3 0,-3-3-1 0,7-2 1 16,3 0 2-16,-5 5-2 0,2-5 2 0,2 1 5 15,-9 6 10-15,1 0 6 0,1 1 2 0,-2 1 8 16,-2 3 5-16,-1 1 3 0,2-2 4 0,-11 5 1 16,14-2-4-16,-14 2-1 0,17 0 5 0,-17 0 3 15,13 7-1-15,-4-4-5 0,-1 3-2 0,-1 0-1 16,2 4 2-16,2-2-8 0,-6 1 1 0,4 1-3 16,2 0-4-16,-2 1 2 0,4 4-14 0,-1-5-26 15,-1 3-37-15,2-3-50 0,6 2-59 0,-2-6-62 16,-1 5-238-16,10-8-502 0,-1 4 223 0</inkml:trace>
        </inkml:traceGroup>
        <inkml:traceGroup>
          <inkml:annotationXML>
            <emma:emma xmlns:emma="http://www.w3.org/2003/04/emma" version="1.0">
              <emma:interpretation id="{243C501D-93F5-4EA0-85A2-1798E6DCD29E}" emma:medium="tactile" emma:mode="ink">
                <msink:context xmlns:msink="http://schemas.microsoft.com/ink/2010/main" type="inkWord" rotatedBoundingBox="10879,673 13143,692 13136,1608 10871,1589"/>
              </emma:interpretation>
            </emma:emma>
          </inkml:annotationXML>
          <inkml:trace contextRef="#ctx0" brushRef="#br0" timeOffset="12310.6">9860 542 154 0,'-9'-14'288'0,"1"0"-24"15,4 0-18-15,-1 0-16 0,2-1-26 0,0 4-19 16,6-3-16-16,0 1-22 0,2-4-15 0,2 6-12 15,-1-3-10-15,2 2-17 0,4-2-3 0,2-3-14 16,1 3-5-16,2-2-9 0,2 1-5 0,4-1-7 16,0-1-5-16,0 2-4 0,2 2-6 0,2 0-5 15,-2 1-1-15,5-2-4 0,-1 3-2 0,0 1-5 16,3 3 0-16,-4 1-4 0,-1-1 1 0,1 3-6 0,1 2 1 16,-3-3-1-16,-2 5-2 0,3 4-2 15,-3-2 2-15,3 2-2 0,-11-1-1 0,4 5-4 16,-1-4 3-16,-1 7-1 0,0 1-1 0,-3 2 1 0,4 3-2 15,-4 5-2-15,0-4 7 0,-2 7 1 0,-1 2 4 16,0-1 2-16,0 0 2 0,-1 9 3 0,-3 2-6 16,1-1 4-16,-1-1-5 0,4 1 2 15,-8-8 2-15,-1-1-2 0,5 1-1 0,-2-1-5 0,-2-3 1 16,4-1 2-16,-5-2-3 0,6 2 2 0,-8-8-2 16,7 2 2-16,-4-4 1 0,-3-2-3 0,4 3-3 15,-2-7-1-15,1 3-2 0,-4-10-9 0,9 12-6 16,-3-9-6-16,-6-3-10 0,12 4-5 0,-12-4-9 15,17 0-6-15,-17 0-9 0,19-7-4 0,-9 2-7 16,-2-2-3-16,-1 1-1 0,5-7 2 0,-4 1 5 16,1 0 1-16,1 0 3 0,-1-6 10 0,-1 6 5 15,1 0 7-15,-5-1 5 0,2 5 17 0,0 1 7 16,-2 1 7-16,-4 6 0 0,0 0 1 0,8-12-8 16,-8 12 5-16,0 0-1 0,4-7 5 0,-4 7 4 15,0 0 1-15,0 0 2 0,0 0 3 0,0 0 1 16,0 0 5-16,5 25-3 0,-5-25 1 0,6 15 3 15,-2-6 4-15,-1-2 1 0,3 2 6 0,0 0 0 16,0-1 2-16,6 2 4 0,1-2-4 0,-1-1 0 0,3-1 2 16,2 1-1-16,2-1 0 0,1-2-2 0,6-1-3 15,-6 2-4-15,10-4-1 0,-4-2 1 0,-2 1-5 16,-4-5 2-16,1 5-4 0,4-6 3 16,-6 2-5-16,5-3 1 0,-1-1 0 0,0-4-1 0,-8 1-3 15,0 2 0-15,-1-4 1 0,-2 1-2 16,1 0-2-16,-3 2 0 0,-2-3 1 0,-5 4 1 15,1-2-5-15,-4 11 0 0,-1-18 0 0,1 18 0 0,-14-13 2 16,4 7-2-16,-9-1 2 0,-1 3-6 0,1 3 6 16,-1 1-5-16,3 5 1 0,-1-3-1 0,0 2 2 15,-2 3-1-15,4-2-3 0,0 2 2 0,7 1-3 16,-3 4 6-16,6-2-3 0,3 2 4 0,-2 1-2 16,10 4 4-16,1-5 8 0,4 9 7 0,7-5 7 15,5 1 1-15,3 1 11 0,10-1 6 0,5 1-2 16,3-1 1-16,-1-2-1 0,4-3-3 0,5 2-2 15,-2-2-3-15,-1-2-4 0,2-1-4 0,-2 0-3 16,-2-2-2-16,1-1-15 0,-6-1-26 0,1 1-34 16,-12-2-41-16,0-1-56 0,0-6-64 0,-7 3-239 15,-3-5-492-15,-5-1 218 0</inkml:trace>
          <inkml:trace contextRef="#ctx0" brushRef="#br0" timeOffset="11471.37">10385 468 176 0,'4'8'245'0,"-1"2"-8"0,6 6-18 0,-2 6-8 16,1-6-18-16,-1 4-13 0,5 4-9 0,-3 4-12 0,6 3-11 15,-4-3-13-15,-2 0-10 0,4-2-8 16,2 6-9-16,-5-6-15 0,2 1-6 0,2-2-5 16,-5 1-11-16,0-1-10 0,0 1-2 0,1 0-12 15,-6-5-23-15,2-2-17 0,-1-5-32 0,-5 4-30 0,1-5-20 16,-2 2-22-16,-4-6-33 0,5-9-31 16,-6 16-44-16,6-16-164 0,-13 6-398 0,13-6 177 15</inkml:trace>
        </inkml:traceGroup>
        <inkml:traceGroup>
          <inkml:annotationXML>
            <emma:emma xmlns:emma="http://www.w3.org/2003/04/emma" version="1.0">
              <emma:interpretation id="{AC4B359E-4F3A-4785-869D-4AC00B0B7F05}" emma:medium="tactile" emma:mode="ink">
                <msink:context xmlns:msink="http://schemas.microsoft.com/ink/2010/main" type="inkWord" rotatedBoundingBox="13961,1026 19807,1076 19803,1558 13957,1508"/>
              </emma:interpretation>
            </emma:emma>
          </inkml:annotationXML>
          <inkml:trace contextRef="#ctx0" brushRef="#br0" timeOffset="13473.65">12918 726 8 0,'-7'-6'287'0,"7"6"-28"0,0 0-25 0,0 0-23 0,0 0-16 15,0 0-17-15,0 0-10 0,0 0-15 0,0 0-1 16,18 25-13-16,-12-14-3 0,3 0-14 0,-2 1-9 15,4 2-8-15,-2-3-13 0,1 3-7 0,-1-1-3 16,0 2-10-16,1 0-11 0,-1-3-5 0,-1 2-5 16,1 0-4-16,0-3-7 0,-3 2 0 0,1-4-7 15,-2 0-2-15,-5-9 0 0,6 13-5 0,-3-9 0 16,-3-4-2-16,7 10 0 0,-7-10-3 0,5 8 2 16,-5-8 5-16,0 0-4 0,0 0-3 0,0 0 0 15,0 0 0-15,0 0-2 0,0 0-4 0,11-26-3 16,-8 17-4-16,2-5 0 0,-2 0-1 0,3 2 2 15,0-4-1-15,0 2-4 0,1 0-1 0,4-3 3 16,-4 3-6-16,2-1 8 0,3 1-10 0,-3-2-1 16,1 5 3-16,4-3-4 0,-2 7-4 0,-2-3 0 0,4 0 4 15,2 5 0-15,-3-1-2 0,2 2-3 0,3-2 4 16,-1 3-2-16,1 1 3 0,-2 0 1 16,9 1-4-16,-4-1 5 0,-3 2 1 0,3-1-3 0,6 1 1 15,0-4 1-15,-3 3 3 0,2-1 0 0,1-2 0 16,-1 3-2-16,-7-1 4 0,0 2-4 0,-1-5 4 15,0-1-2-15,0 3 0 0,-5-1 0 16,-2-2 3-16,2 1-4 0,-1-1-3 0,-1-1 5 0,-4 2-2 16,1 0-1-16,-2-2 2 0,-6 7 0 0,7-14-1 15,-5 6-2-15,-2 8-2 0,0 0 4 0,-2-16-3 16,2 16-1-16,-9-12-1 0,9 12 1 0,-19-5 4 16,8 0-4-16,-4 4-3 0,15 1 2 0,-31 8 3 15,16-4-3-15,-10 6 0 0,4 0 5 0,1 5-6 16,0-1 2-16,-1 3-1 0,7-4 4 0,-2 5-5 0,1 2 3 15,3-2 4-15,2 3-5 0,4-3 6 16,0-1-3-16,1 2 1 0,7-2-1 0,-2 1 3 16,4 5 0-16,8-6-2 0,-4 1 2 0,6-1 2 0,3-4-2 15,4 2-13-15,-5-6-14 0,11 1-21 0,-5 0-31 16,2-4-33-16,-4-1-35 0,9-2-42 16,0-4-28-16,-4 1-218 0,-5-3-467 0,8-2 207 15</inkml:trace>
          <inkml:trace contextRef="#ctx0" brushRef="#br0" timeOffset="13748.26">14246 602 144 0,'0'0'278'15,"-20"2"-14"-15,20-2-22 0,-17 8-14 0,3-5-11 16,-1 4-20-16,2 1-13 0,-1 0-16 0,1 4-13 15,-1 2-14-15,4-2-12 0,0 4-10 0,-2-1-12 16,7 1-8-16,-1 2-6 0,0-2-13 0,0 0-6 16,6 2-6-16,-1 1-6 0,2-1-8 0,1 0-4 15,4-3-3-15,0 1-2 0,1 1-7 0,5-3-2 16,-3 0-18-16,4-2-16 0,4-2-26 0,-2 0-23 0,7-3-31 16,-2 0-24-16,5-1-19 0,-7-5-29 15,9-1-25-15,0-1-26 0,-8-1-30 0,6-6-138 16,-8 1-399-16,8-7 177 0</inkml:trace>
          <inkml:trace contextRef="#ctx0" brushRef="#br0" timeOffset="13940.54">14534 699 113 0,'0'0'201'0,"0"0"-20"0,1-11-19 0,-1 11-6 16,0 0-12-16,0 0-9 0,0 0-6 0,0 0-10 15,8 34-12-15,-8-26-6 0,4 6-11 0,-2-1-6 16,-1 2-10-16,-1-4-7 0,2 5-5 0,1-2-5 15,-1 2-4-15,3-3-9 0,-4 1-2 0,4-4-10 16,-4 3-20-16,1-2-19 0,2 0-20 0,1-5-18 16,-1 1-25-16,-4-7-21 0,11 5-26 0,-11-5-17 15,12 3-145-15,-12-3-303 0,0 0 134 0</inkml:trace>
          <inkml:trace contextRef="#ctx0" brushRef="#br0" timeOffset="14234.53">14817 695 123 0,'0'0'149'0,"12"4"-15"15,-12-4-4-15,12 4-11 0,-5 3-4 0,-2-1-8 16,2 0-3-16,-1 2-9 0,2 2-2 16,-1 1-7-16,1 2-7 0,-1-2-5 0,2 1-4 0,-2 1-8 15,-1 0-3-15,-3-2-5 0,2 6-2 16,-4-3 0-16,-1-1 1 0,0 3 1 0,-4-3-1 0,1 0 5 15,-8-4 5-15,1 4-4 0,-3-2 0 0,-11 2-2 16,7-5-3-16,-2-2-1 0,-6 4-3 0,5-7 1 16,-7-1-2-16,2 4-5 0,-2-6-3 0,2 1-6 15,5-1-1-15,3 0-5 0,0 3-2 0,2-3-11 16,3 1-18-16,12-1-15 0,-16-1-21 0,16 1-32 16,-17-3-30-16,17 3-38 0,-6-7-38 0,6 7-184 15,0 0-389-15,0 0 173 0</inkml:trace>
          <inkml:trace contextRef="#ctx0" brushRef="#br0" timeOffset="14591.38">15045 800 42 0,'8'4'217'0,"-8"-4"-13"0,6 7-11 0,-6-7-13 16,7 11-11-16,-4-4-13 0,2 1-12 0,-5-8-11 0,7 16-6 15,-1-7-7-15,0 5-12 0,0-3-9 0,-3-1-1 16,1 1-2-16,1-2-9 0,-4 2 0 16,2-3-13-16,-3-8-3 0,6 16-1 0,-3-9 0 0,-3-7-4 15,5 9 9-15,-5-9 10 0,3 10 13 0,-3-10 10 16,0 0 12-16,6 7 21 0,-6-7 0 16,0 0-11-16,0 0-13 0,0 0-11 0,0 0 6 0,7-26-3 15,-1 16-10-15,-4-3-9 0,5 2-8 0,-1-6-4 16,1 1-12-16,4-4-4 0,-1 0-6 0,2-1 4 15,-1 7-18-15,2-5-10 0,-2 4-10 0,0 0-16 16,3 3-23-16,-2 0-16 0,1 4-24 0,-1-3-17 16,-3 2-21-16,0 4-27 0,-3-1-24 0,-6 6-22 15,19-5-21-15,-19 5-7 0,14 2-12 0,-14-2-7 16,16 3-12-16,-16-3-3 0,11 6-20 0,-2-1-154 16,-9-5-437-16,9 6 194 0</inkml:trace>
          <inkml:trace contextRef="#ctx0" brushRef="#br0" timeOffset="15573.98">15493 798 80 0,'0'0'173'0,"7"6"4"16,-7-6-13-16,9 13-1 0,-9-13-5 0,7 11-9 15,1-8-9-15,-4 4-2 0,4 3-11 0,-2-2-6 0,-2 2-7 16,1-3-4-16,2 0-8 0,-2 3-8 16,-2-3-4-16,1 3-10 0,2-3-8 0,-6-7-2 15,6 12-8-15,-3-5-2 0,-3-7-4 0,5 8-3 0,-5-8 4 16,3 8 4-16,-3-8 9 0,0 0 9 15,0 0 9-15,5 8 6 0,-5-8-2 0,0 0-10 16,0 0-9-16,0 0-7 0,0 0-9 0,8-23-5 16,-8 23-7-16,6-17-1 0,0 8-7 0,0-2-1 0,1-2-7 15,1-3-6-15,2 1 0 0,-1-1-3 0,3-3-4 16,-3 5-2-16,3-1-4 0,3-5-12 0,0 8-6 16,0-1 0-16,-2 0 4 0,2 5-2 0,-2-4-1 15,5 3-3-15,-4 2 2 0,1 0-3 0,-3 0 4 16,3 2 0-16,-5 3 1 0,0-1 1 0,2 3 1 15,-1-3-3-15,-11 3 2 0,24 0 5 0,-8 0-4 0,-3 0-2 16,4 1 2-16,2-1 6 0,-5-1-4 16,5 1 1-16,-1 0 1 0,1 0 3 0,1-1 1 15,4 1 3-15,-5 1-4 0,0-2 1 0,-1 1 2 16,-1-4 3-16,1 2-2 0,-1-2-2 0,0-1 1 16,-1 2 1-16,-1-3 1 0,-1 0 1 0,-5 1 0 15,1 2 0-15,-1-5-1 0,-2 1 3 0,-7 7-6 16,11-13 3-16,-8 3-5 0,1 3 1 0,-4 7 0 0,2-14 0 15,-2 14-3-15,-6-18-3 0,6 18-4 0,-11-14-1 16,1 9 4-16,1 2-4 0,-7 3 1 16,2-2-2-16,-2 4 1 0,-2 1-7 0,1-1 2 0,1 4 2 15,3 1 4-15,-2 0-6 0,0 3-2 0,-2 1 4 16,7 1 6-16,-3 6-3 0,2-3-2 0,2 1 0 16,3-1 1-16,2 0-1 0,1-1 3 0,3 4 1 15,1-1-3-15,1-2 0 0,4-1 2 0,3-1 1 16,3 4 3-16,-1-3-4 0,4-3 5 0,-1 0 1 15,10 0-1-15,-8-4 2 0,3-1-2 0,1-3 6 16,7 1-6-16,-2 2 0 0,-6-6-1 0,7 1 10 16,1-1-8-16,-8 0 0 0,5-3 3 0,-5-1 0 15,7-1-3-15,-2-2 1 0,-5 1-2 0,-3 0 1 16,2-1-1-16,-3 0 1 0,0-1-1 0,3-1 0 16,-5 4 4-16,-1-1 0 0,-3-1-5 0,-9 7 4 15,17-5-3-15,-10-1-1 0,-7 6 2 0,11-4-6 16,-11 4-2-16,0 0 2 0,11-3-2 0,-11 3 5 0,0 0-3 15,0 0 3-15,11 16 6 0,-11-16-9 0,4 12 1 16,-4-5-1-16,0-7 3 0,5 14-2 0,-1-4 4 16,-2 1 1-16,2-3 1 0,-4-8-4 15,5 13 5-15,-2-6-3 0,-3-7 3 0,7 13 0 0,-1-7 1 16,-6-6 0-16,8 5 1 0,-8-5 2 0,9 6-3 16,-9-6 0-16,13 0-1 0,-13 0 0 0,16-2-2 15,-16 2 2-15,17-6-2 0,-7 1-1 0,-1-1-9 16,2 1-2-16,-1-5 0 0,1 0-2 0,0-1 1 15,3 4-3-15,-4-4 2 0,2-2-2 0,2 0 1 16,-2 0 1-16,1-2 3 0,0 5 3 0,1-1-1 16,-2 0 0-16,-2 2 0 0,2-2 4 0,-4 6 9 15,-1-2-3-15,2 4 3 0,-9 3-1 0,10-9-1 16,-10 9-1-16,11-2 1 0,-11 2 7 0,0 0-4 16,16 2 4-16,-16-2 7 0,14 11 0 0,-5-6 2 15,0 2 5-15,-2 4-8 0,1-3 3 0,2 1 1 16,-3 6-2-16,2-3-3 0,2 1 0 0,-2 0 2 15,1 0-5-15,-1 0 2 0,2 2-4 0,-2-5 0 0,1 4-2 16,-3-4-3-16,4 1-16 0,-5-5-18 16,0 1-18-16,0-2-23 0,1 2-31 0,-7-7-32 15,14 6-26-15,-8-1-38 0,-6-5-30 0,21-5-209 16,-21 5-472-16,19-10 209 0</inkml:trace>
          <inkml:trace contextRef="#ctx0" brushRef="#br0" timeOffset="16067.93">17525 601 25 0,'0'0'272'0,"0"0"-24"0,-3-14-25 0,3 14-20 16,0 0-17-16,0 0-17 0,0 0-14 0,0 0-12 16,-32 19-10-16,26-11-15 0,-3 4-2 0,3 0-7 15,-2 2-6-15,1-2-14 0,-1 2-6 0,2 2-5 16,0 0-9-16,0 0-7 0,5 0-4 0,-2 0-6 15,3 1-4-15,-2-1-6 0,4-3 0 0,2 4-3 16,2-3-4-16,0-1 2 0,2-2-5 0,1 1-3 16,0-6 1-16,6 1-3 0,0 1-3 0,2-3-4 15,0 1-3-15,2-2 2 0,8-1-2 0,0-1-3 16,1-4 0-16,1-1-4 0,-1-2 0 0,2 0-1 16,0-2 1-16,-1 0-3 0,7-5 2 0,1-6-4 0,-10 3-2 15,0 1 2-15,0-3-5 0,-5 1-8 0,-1-3 5 16,2 3-2-16,-4-3 0 0,-9 5 0 15,1 2 4-15,-5 3 6 0,-2-5-2 0,1 6 0 16,-4-3-3-16,-1 11-2 0,-6-13 1 0,6 13 1 0,-15-11-2 16,6 9 1-16,-4-2-1 0,-5 2 0 0,18 2-2 15,-28 6 1-15,11-3 2 0,2 5-2 16,4-2 0-16,-3 2 4 0,5 2-4 0,2 0-2 0,1 4 4 16,1-4-1-16,2 3 4 0,3-1-1 0,3 0 1 15,3 4 3-15,6-2 2 0,2-2 7 0,6 4 6 16,7 1 9-16,8-3 6 0,3 3-3 0,6-4 3 15,-3-1 0-15,4 0-1 0,3-1-4 0,-2-2-1 16,2-3-3-16,0 2-3 0,2-5 0 0,-3 1-21 16,-1-3-28-16,-4-3-34 0,1-2-50 0,-1-2-47 15,-2-1-59-15,-1-4-287 0,-13 1-544 0,3-4 241 16</inkml:trace>
        </inkml:traceGroup>
        <inkml:traceGroup>
          <inkml:annotationXML>
            <emma:emma xmlns:emma="http://www.w3.org/2003/04/emma" version="1.0">
              <emma:interpretation id="{B37EA89E-EF34-4C6B-8D83-791ED6684A3F}" emma:medium="tactile" emma:mode="ink">
                <msink:context xmlns:msink="http://schemas.microsoft.com/ink/2010/main" type="inkWord" rotatedBoundingBox="20710,809 25764,852 25754,2038 20700,1995"/>
              </emma:interpretation>
            </emma:emma>
          </inkml:annotationXML>
          <inkml:trace contextRef="#ctx0" brushRef="#br0" timeOffset="17630.91">19658 688 1 0,'0'0'193'0,"0"0"-16"0,0 0-11 0,0 0-14 15,0 0-10-15,0 0-11 0,0 0-10 0,0 0-3 16,0 0 1-16,5 11-3 0,-5-11-5 0,0 0-2 16,8 3-2-16,-8-3 0 0,14 0 2 0,-14 0-8 15,0 0-3-15,24-2-9 0,-9-3-5 0,-3 5-6 0,1-3-6 16,2-1-7-16,0 3-5 0,3-1-7 0,-3-2-2 15,1-1-11-15,-1-2 2 0,4 2-7 16,-4-3 0-16,-3 2-6 0,0-1-3 0,0-3-1 0,-4 6-7 16,0-4 0-16,-3 1 0 0,-5 7-8 0,7-17-4 15,-5 7-1-15,-2 10-2 0,-2-14 0 0,2 14-3 16,-12-10 1-16,-1 4-4 0,1 2 0 0,-4 1 2 16,-1 3-1-16,-1 0-1 0,-1-1 4 0,0 1-4 15,-1 3-1-15,1 2 5 0,4 1-4 0,-4 1 4 16,1 0-2-16,4 4 0 0,2-2-1 0,2 6 0 15,1-2-4-15,6 0-2 0,-2-1 1 0,5 2-2 16,5 2-6-16,1-2 2 0,3-1-6 0,9 5-4 16,1-2-5-16,3-1-3 0,4-3 6 0,1 0 0 15,1-1 2-15,3-4-1 0,10-1 4 0,-13 1-3 16,2-4 6-16,0 1 4 0,-1-1 2 0,1-3 1 16,0-3 0-16,0 2 4 0,0-3 4 0,-9 2 1 0,-2-2 8 15,2 1 8-15,-6-3 7 0,1 1 1 0,-1 3 3 16,-1-2 3-16,-3 0 0 0,-2 0-1 0,-9 4-5 15,14-4 0-15,-14 4-1 0,12-2-10 0,-12 2 0 16,0 0-1-16,18 2-3 0,-18-2 2 0,15 5 0 16,-6-3 0-16,2 2-2 0,0-1-3 0,4 1 2 15,0 1 0-15,3-3-3 0,7 2 4 0,-3 3-2 16,5-4-1-16,2 1-1 0,-1-1-1 0,0-3 3 16,4 1-2-16,-3-2 0 0,0-2 1 0,-1-2-4 15,-4 2 6-15,3-3-3 0,-2 0 5 0,-7-1 1 16,1-2 4-16,-2 0 0 0,-1 0 5 0,-2-6-5 15,-5 3 0-15,-2-2-2 0,-3 1 1 0,-2-3-6 16,-1 0 3-16,-4-1-3 0,-4 1-3 0,-3 3 1 16,-5-7-3-16,-5 5-2 0,1 1 0 0,-3 2 0 15,-2 1 2-15,-2 4-1 0,-1 3-1 0,1 0 0 16,0 1 0-16,2 6 0 0,5 1-2 0,-5-1 0 16,5 2-2-16,-4 2 1 0,6 0 2 0,2 2-4 0,1 1 0 15,1 1 1-15,2 0 2 0,2-1-1 0,3 4 0 16,0-1 0-16,3-2 7 0,0-2-5 0,3-9-2 15,3 22 3-15,0-13 0 0,3 1 2 0,0-2-3 16,3 1 0-16,3 1 4 0,5-3-5 0,-4-4 4 16,3 2-3-16,2 0 4 0,-1 0-3 0,2-3 2 15,1 1 1-15,-1-3-1 0,0 0-3 0,7-2 4 16,-7 1 0-16,0 1 0 0,-1-2-3 0,0-4 1 16,0 4 4-16,-4-1-7 0,2 1 1 0,-6 0 3 15,-10 2-3-15,21-2-1 0,-21 2-3 0,14-1 0 16,-14 1 0-16,0 0-1 0,18 3 0 0,-15 2 3 15,3 1-3-15,-2 4 4 0,-2 2 0 0,3 4 4 16,-3 1 2-16,-1 5 3 0,2 3 0 0,-1 2 4 16,-4 11 2-16,-2-3-5 0,4 0 0 0,-3 3-1 15,3-9 1-15,0 5-1 0,-3 3 0 0,3-8 3 16,0 7-3-16,0-9-4 0,3 2 3 0,-2-3 3 16,1 3-10-16,-1-4-13 0,2-1-18 0,-1-2-25 15,-1-2-19-15,-1-3-25 0,0-3-22 0,0 3-32 16,5-9-46-16,-5 6-220 0,0-14-456 0,3 9 202 15</inkml:trace>
          <inkml:trace contextRef="#ctx0" brushRef="#br0" timeOffset="18038.14">21197 716 99 0,'5'-9'285'0,"-5"9"-17"0,0 0-20 0,0 0-25 16,0 0-21-16,1-9-26 0,-1 9-16 0,0 0-19 15,0 0-12-15,0 0-12 0,0 0-10 0,0 0-10 16,8 29-9-16,-8-19-2 0,3 5-8 0,-2 0-3 15,1-2-4-15,2 0-4 0,-1 4-7 0,1-3-2 16,-1 3-3-16,6 1-7 0,-1-5 0 0,-2 1-2 16,3-3 4-16,1 0-2 0,1-2-2 0,1 0 4 15,-2-2-2-15,3-4 2 0,-2 2-1 0,5-2 4 16,-5-3-2-16,2 0-2 0,4-3-5 0,-4-2 0 16,-4 2-2-16,4-8-7 0,-1 3-1 0,0-3-9 15,-1-1-2-15,-2-2-18 0,4-1-19 0,-4 2-20 16,1-1-33-16,-2 0-24 0,1 3-22 0,-2-3-23 0,-1 1-24 15,-1 5-29-15,1 0-10 0,-2-1-19 0,-4 9-18 16,11-9-152-16,-11 9-418 0,3-9 185 16</inkml:trace>
          <inkml:trace contextRef="#ctx0" brushRef="#br0" timeOffset="18564.35">21721 849 130 0,'15'4'156'0,"1"-2"-12"15,-1-1-4-15,3-1-4 0,-2 3-12 0,2-2-11 16,1-1-4-16,2-1-9 0,-1-2-5 0,-1 2-2 16,0-2-9-16,1-3-2 0,-4 2-8 0,2-1-5 15,-3-2 2-15,0-1-1 0,0 3-6 0,-6-6-7 16,0 1-3-16,1 1-3 0,-4-2-7 0,-3 3-6 16,3-4-5-16,-6 1 0 0,0 11-6 0,-9-23 0 0,5 13 1 15,-5 0-1-15,-3 0 3 0,0 3 0 16,0-2 2-16,-3 4-1 0,0 2 0 0,-4-1-4 15,1 3-2-15,1-1-1 0,1 1-5 0,-2 2 0 16,0 2 0-16,0 1-6 0,2 2-2 0,0 1 0 0,1 3-2 16,1-2 0-16,1 0 2 0,1 5-3 0,3 0 0 15,1-2-2-15,3 1 3 0,0 0-2 16,2 2-3-16,0 2-1 0,6-7 0 0,-3-9 0 0,8 22 2 16,-3-14 0-16,6 3 0 0,-1-4-2 0,4-1 4 15,1 4-4-15,0-5-1 0,4-2 4 0,-1-2-4 16,3-1 1-16,-2 3-1 0,8-6 2 0,-2 0 0 15,-5-1-1-15,5-3 2 0,-1 0 6 0,1-3 2 16,-4-2 6-16,2 3 0 0,-3-6 1 0,-5 6 7 16,9-4 7-16,-7 2 3 0,-4 0-2 0,2 6 11 15,-3-5 0-15,-5 5-2 0,2 0 2 0,-1 1-3 16,-8 4-8-16,10-10-4 0,-10 10-4 0,9-4-6 16,-9 4 4-16,0 0-8 0,0 0 1 0,15 15-7 15,-15-15 0-15,2 15 3 0,-2-6-6 0,4 1 3 16,-4 4 1-16,2-3-6 0,-1 3 1 0,3 1-12 15,-2 1-11-15,1-2-11 0,0-2-6 0,3 1-11 16,-5-5-9-16,4 2-13 0,-5-10-18 0,7 12-18 16,-2-7-22-16,-5-5-24 0,9 9-38 0,-9-9-43 15,0 0-157-15,18-3-417 0,-18 3 185 0</inkml:trace>
          <inkml:trace contextRef="#ctx0" brushRef="#br0" timeOffset="19178.44">22575 796 153 0,'15'0'186'0,"3"2"-9"16,1-1-8-16,7 4-6 0,2-3-14 0,0 2-8 15,-1-3-4-15,3 1-4 0,-2 2 1 0,-1 1 2 16,-7-3-6-16,1-2 2 0,-2 0-3 0,0 4-1 16,-1-3 0-16,-4 0-1 0,-4 0-8 0,2 3-5 15,-12-4-9-15,19 3-9 0,-11 1-11 0,-1 0-1 16,1 2-8-16,-8-6-3 0,13 10-3 0,-7-1-4 16,0-3-3-16,2 4-3 0,-2 0-6 0,-1 0 0 15,1 2-9-15,0 1-4 0,0-4 1 0,-3 2-5 16,5 1-3-16,-4-2-5 0,2 1-1 0,-3-4-4 15,3 7-15-15,0-8-17 0,-1 2-26 0,1-1-28 16,-6-7-31-16,7 13-39 0,-7-13-34 0,3 7-48 16,-3-7-59-16,0 0-207 0,0 0-520 0,0 0 230 15</inkml:trace>
          <inkml:trace contextRef="#ctx0" brushRef="#br0" timeOffset="18846.63">22636 308 53 0,'0'0'204'0,"0"0"-14"16,0 0-8-16,0 0-3 0,0 0-13 0,0 0-7 15,2 40-9-15,-2-23 1 0,4-1-11 0,-2 5-6 16,2 4-4-16,2 3-11 0,-3-1-4 0,0-1-9 15,3 14-9-15,-1-7-11 0,1 4-9 0,0-12-4 16,1 12-7-16,-3-12-5 0,2 3-6 0,0 1-3 16,0-2-7-16,2-2-6 0,-2 2-2 0,-3-2-9 15,3-4-21-15,0 0-17 0,0-3-25 0,0-3-25 16,-2 1-28-16,-1-3-24 0,0 2-30 0,3-9-37 16,-1 1-201-16,0-2-411 0,-5-5 183 0</inkml:trace>
          <inkml:trace contextRef="#ctx0" brushRef="#br0" timeOffset="19383.32">23093 487 176 0,'-8'-8'321'0,"8"8"-32"0,0 0-31 0,0 0-29 0,0 0-25 16,-6-8-23-16,6 8-16 0,0 0-16 0,0 0-22 16,0 0-27-16,0 0-20 0,0 0-33 0,14 35-32 15,-10-26-32-15,1 4-33 0,1 0-34 0,1 1-44 16,3 1-35-16,-4-1-154 0,3-1-343 0,-3 2 152 15</inkml:trace>
          <inkml:trace contextRef="#ctx0" brushRef="#br0" timeOffset="19705.01">23330 919 174 0,'0'0'212'0,"10"14"-16"0,-1-11-17 0,-4 4-11 16,5-2-19-16,-1 1-10 0,2-1-12 0,5-3-13 15,0 4-12-15,-1-1-13 0,3 3-7 0,2-5-8 16,-4-1-6-16,3 1-6 0,-1 1-10 0,-1-1-4 16,1-3 1-16,-4-3-7 0,3 1-3 0,-2 0-6 15,-2-3-3-15,2-3-2 0,-3 3-1 0,-3-6 1 16,1-2-4-16,-2 3-2 0,-2-4-3 0,-5 0 4 0,1-2-1 16,-2 1 5-16,-2-1 6 0,-1 3 1 0,-6-5 5 15,0 5 10-15,2 0-4 0,-3 2 1 0,-5 0 1 16,1 1-2-16,-1 0-4 0,-3 0-4 0,3 3-6 15,-1 3-3-15,3 3 4 0,-7-2-8 0,4 3-3 16,1 3-2-16,-3-2-5 0,5 2 1 0,-2 2-15 16,3 2-16-16,1-1-15 0,2 4-21 0,-1-3-20 15,1 1-26-15,5 1-22 0,-1 1-34 0,2-2-29 16,3-8-204-16,-1 15-420 0,1-15 186 0</inkml:trace>
          <inkml:trace contextRef="#ctx0" brushRef="#br0" timeOffset="20088.78">23862 818 33 0,'0'0'195'15,"0"0"-16"-15,-4 13-13 0,4-13-16 0,-3 15-9 0,3-15-12 16,0 15-8-16,0-15-11 0,0 16-8 0,0-16-12 15,-2 15-7-15,2-15-4 0,2 12-7 16,-2-12-7-16,3 11-1 0,-3-11-2 0,6 7-3 0,-6-7 0 16,9 4-8-16,-9-4-5 0,13 3-2 0,-13-3 2 15,17-4-6-15,-7-2 3 0,-1 4-6 0,4-5 0 16,5 1-1-16,-3-1 1 0,3-3 0 16,4 0 6-16,5-1-5 0,-3 4-2 0,3-4-1 0,-3 0 7 15,1 3 2-15,1-3 5 0,-3 6 5 0,-3-2 10 16,-4 1-3-16,4 2 3 0,-4 1 6 0,0 1-7 15,-2 2-6-15,1-2-4 0,-2 4-5 0,-1 0-4 16,3 3-4-16,3 1-6 0,-5 3-2 0,10 2-4 16,-10 3 0-16,9 3 0 0,1 1-5 0,-4 3 0 15,11 4-24-15,-11-3-32 0,14 5-43 0,-1 1-54 16,-13-8-73-16,14 4-86 0,-11-10-175 0,3 3-503 16,-1-4 223-16</inkml:trace>
        </inkml:traceGroup>
        <inkml:traceGroup>
          <inkml:annotationXML>
            <emma:emma xmlns:emma="http://www.w3.org/2003/04/emma" version="1.0">
              <emma:interpretation id="{8E4F9883-568A-42C5-A7D2-B28F7177DC2D}" emma:medium="tactile" emma:mode="ink">
                <msink:context xmlns:msink="http://schemas.microsoft.com/ink/2010/main" type="inkWord" rotatedBoundingBox="26301,653 27796,665 27786,1834 26291,1822"/>
              </emma:interpretation>
            </emma:emma>
          </inkml:annotationXML>
          <inkml:trace contextRef="#ctx0" brushRef="#br0" timeOffset="21306.71">25251 880 210 0,'-5'-4'209'0,"5"4"-23"0,0 0-14 16,0 0-14-16,0 0-15 0,0 0-12 0,30 10-10 16,-14-5-16-16,1 1-6 0,10 1-12 0,-2-1-9 15,3 1-9-15,5 1-4 0,-3 0-6 0,9 3-11 0,0-1 2 16,-1 0-6-16,1-4-4 0,3 4-6 0,-9-5-3 16,-3 0-3-16,11 0-5 0,-9-4 2 0,0 2-5 15,-2 1 0-15,-1-1-5 0,-3-3 1 0,0 0-4 16,-7 0 4-16,7-4-5 0,-7 0 6 0,-3 1 4 15,1-4 3-15,-1 4-1 0,1-4 4 0,-4-3 2 16,-4 2 0-16,1 0-7 0,-1-5 5 0,-3 3 2 16,-1-1-4-16,1 0-4 0,-3-2 3 0,-3 13-3 15,0-18 2-15,0 18 1 0,-6-20-2 0,-3 10-6 16,-2-1 0-16,-2 0 0 0,0 4 1 0,-2 0 4 16,-8-7 2-16,-1 5-3 0,-4 4 4 0,1 2-3 15,2 0-2-15,-2-1-1 0,8 5-3 0,-1 1-1 16,2-2 0-16,5 4-4 0,-4 0 5 0,1 0-7 15,6 2-11-15,1-1-15 0,0 1-14 0,1-3-16 16,2 4-19-16,-1 1-16 0,7-8-33 0,-6 13-22 0,6-13-18 16,6 14-32-16,-6-14-175 0,13 12-391 15,-5-7 173-15</inkml:trace>
          <inkml:trace contextRef="#ctx0" brushRef="#br0" timeOffset="20853.74">25585 318 132 0,'9'-4'270'0,"4"-5"-18"0,-7 1-22 0,8 1-16 16,-6-4-18-16,3 0-17 0,-2 2-14 0,1-5-14 16,-1 4-11-16,2-1-11 0,-2 0-14 0,-2 2-8 0,-1-2-7 15,-1 4-4-15,-4-4-7 0,4 1-8 0,-5 10-10 16,3-14-7-16,-3 14-9 0,0 0-2 0,-8-17-11 15,8 17-17-15,-12-4 1 0,12 4-6 0,-19 0-1 16,19 0-2-16,-23 4-4 0,7 2 1 0,0 1-2 16,2 2 3-16,-1 0-9 0,-3 13 0 0,6-9 1 15,-1 5-1-15,0 6-4 0,1 0 3 0,4 2 2 16,-1 14-5-16,3-7 7 0,2-6-6 0,4 11 0 16,0 1-1-16,0-1 4 0,7 0-1 0,-4 1 2 15,0 2-2-15,3-5 6 0,2 3-3 0,-2-3 6 16,4 1-8-16,-1 1 8 0,-3-11-5 0,1 11 0 15,2-2 1-15,-1-9-4 0,-2 1 3 0,3 0-3 16,-2-1 2-16,-1-2 0 0,-3 3-1 0,8-7-1 16,-5 3 0-16,-4-2 3 0,3-5-2 0,1-1-5 15,-3 0-17-15,3 1-16 0,-2-2-19 0,-4-5-18 16,3 2-19-16,0 3-25 0,0-5-23 0,0-1-25 16,-3-9-20-16,3 13-34 0,-3-13-166 0,8 7-410 15,-8-7 181-15</inkml:trace>
          <inkml:trace contextRef="#ctx0" brushRef="#br0" timeOffset="21633.43">26281 856 64 0,'11'5'195'0,"-11"-5"-17"0,6 10-6 15,-6-10-6-15,6 15-18 0,-6-9-9 16,0-6-11-16,6 18-8 0,-5-6-6 0,5-1-5 16,-3-1-7-16,0-1-9 0,3 0-4 0,-2-2-6 0,-1 5-4 15,3-7-4-15,-3 2-3 0,-3-7-1 0,5 14 6 16,-5-14 2-16,6 8 14 0,-6-8 10 0,0 0 23 15,6 2-22-15,-6-2-9 0,0 0-2 16,0 0-7-16,0 0-4 0,16-21-4 0,-13 14-8 0,2-1 3 16,1-5-16-16,0 0 6 0,0-2-8 0,4 2-2 15,-1-3-5-15,-2 3-3 0,5 0-6 0,2 0-8 16,-1-2-2-16,1 4-13 0,2 1 4 0,2-1-24 16,-5 1-17-16,7 3-16 0,-1-1-18 0,-2 2-24 15,2 4-31-15,0-2-33 0,-2 6-31 0,10-2-38 16,-10 0-39-16,0 2-204 0,2 0-492 0,2-2 218 15</inkml:trace>
        </inkml:traceGroup>
        <inkml:traceGroup>
          <inkml:annotationXML>
            <emma:emma xmlns:emma="http://www.w3.org/2003/04/emma" version="1.0">
              <emma:interpretation id="{0436E09F-393C-4152-8DA6-14BA348A55F5}" emma:medium="tactile" emma:mode="ink">
                <msink:context xmlns:msink="http://schemas.microsoft.com/ink/2010/main" type="inkWord" rotatedBoundingBox="28504,847 30868,867 30861,1678 28498,1658"/>
              </emma:interpretation>
            </emma:emma>
          </inkml:annotationXML>
          <inkml:trace contextRef="#ctx0" brushRef="#br0" timeOffset="22831.67">27453 664 118 0,'5'-7'152'0,"4"-4"-11"15,4 2-15-15,-1-3-10 0,2 1-9 0,-1-1-6 16,6-3-9-16,1 1-5 0,5-2-5 0,-2-3 2 16,-3 2 3-16,0-1-5 0,5 1-1 0,-2 2 3 15,-4-1 6-15,3 2 3 0,-1 0-3 0,-6 3 0 16,-1 0 0-16,-1 1-3 0,0 0-6 0,2 3-7 0,-1-3-1 16,-1 3-2-16,-1 4 0 0,-1-5-4 15,-3 4-7-15,3 1-5 0,-4-3 1 0,-7 6-7 16,15-5-4-16,-15 5-8 0,11-7-1 0,-11 7-10 15,10 0-2-15,-10 0-3 0,0 0-1 0,12 11-1 0,-4-4-4 16,-4 4-2-16,-2 2 1 0,4 4 3 0,-6 1-4 16,5 3 2-16,-2 3 4 0,2 13 10 15,1-7-10-15,-3-2 1 0,0 1 4 0,1 7 0 16,-1 0 0-16,0-10 0 0,3 3-1 0,0-2-3 0,-1-3 0 16,1 2-4-16,1-5 1 0,-1-4-2 0,2-1 3 15,-1 0-4-15,0-2 2 0,1-2-1 0,1 0 2 16,0-5-3-16,-5 0 9 0,5-1-12 0,0-1 1 15,3-1 1-15,-3 1-1 0,7-5-4 0,-4 1 2 16,-1-1-1-16,5-1 5 0,1-2-6 0,1-1-5 16,-1-3 7-16,-5-2-9 0,5 1-7 0,-1-1-4 15,1-2-5-15,-2 0 0 0,-1-2 2 0,3 2-3 16,-8 2 4-16,4-2 2 0,-1 0 2 0,-6 4 0 16,2 1 1-16,-2-1 5 0,1 2-3 0,-7 5 0 15,9-7-4-15,-9 7 2 0,0 0-5 0,9-4 5 16,-9 4-8-16,0 0 7 0,0 0 1 0,0 0-4 15,0 0 4-15,0 0 4 0,-3 23-2 0,3-23 2 16,0 17 4-16,0-7-6 0,4 0 6 0,-2 1 1 16,2-4-1-16,5 6 3 0,-1-2 6 0,2-4 9 15,2 4-9-15,2-1-2 0,0-1 3 0,6-2-3 16,-1-2 0-16,5 5-2 0,1-3 3 0,1-1-4 16,-2-1 0-16,4-2 6 0,-3-1-5 0,5 2 1 15,-3-7-3-15,-2-2 0 0,7 0-4 0,-8-1 4 0,5-1-2 16,-3-4-8-16,-2-3-5 0,-2 0 2 0,2 3-6 15,-5-4-7-15,-7 3 3 0,0 0 4 16,0-1 1-16,-5-1 0 0,-1 2 0 0,-1 3 3 16,-5 0 0-16,0 9-2 0,-8-18 3 0,1 8-2 0,-5 3-2 15,-1 2 3-15,-4 1 2 0,1-1 0 0,-2 4 0 16,0 2 0-16,0 1 2 0,2 2 0 0,4 1-4 16,0 4 3-16,0-2 2 0,4 7 0 0,5-3 3 15,1 4 9-15,4 1 7 0,9 7 11 0,5-1 5 16,11 5 26-16,7-1-11 0,7-2-1 0,3 0 5 15,6-1-1-15,15 6-7 0,-14-11 6 0,3 3-7 16,-5-4-2-16,3-7-6 0,0 5 0 0,1-4-3 16,0-6-3-16,-7 3-14 0,-1-5-25 0,-3-3-35 15,-3-2-48-15,-12 1-56 0,1-6-72 0,2 1-76 16,-6-9-190-16,1 2-531 0,-7-1 235 0</inkml:trace>
          <inkml:trace contextRef="#ctx0" brushRef="#br0" timeOffset="21976.71">27795 500 284 0,'6'-7'265'0,"-6"7"-30"0,0 0-26 0,0 0-17 16,0 0-26-16,0 0-3 0,0 0-10 0,0 0-4 0,3 31-9 15,-6-22-4-15,6 8-5 0,-6-1-6 0,3 8-4 16,3 0-3-16,-3 0-2 0,0 1-12 0,0 0-2 15,0 5-1-15,4-3-5 0,-1 1-14 16,0-1-6-16,0 2-7 0,3 4-3 0,-3-5-5 0,2-3-7 16,-2 1-4-16,3-3-2 0,3 1-6 0,-5-3-6 15,-1-3-27-15,3-4-23 0,-3-1-21 0,2 4-25 16,-2-4-24-16,0-1-32 0,0 2-39 16,0-4-39-16,-1-4-34 0,-2-6-242 0,2 9-507 0,-2-9 225 15</inkml:trace>
        </inkml:traceGroup>
      </inkml:traceGroup>
    </inkml:traceGroup>
    <inkml:traceGroup>
      <inkml:annotationXML>
        <emma:emma xmlns:emma="http://www.w3.org/2003/04/emma" version="1.0">
          <emma:interpretation id="{623A8C3C-BF33-474D-8674-C0279D50F5D4}" emma:medium="tactile" emma:mode="ink">
            <msink:context xmlns:msink="http://schemas.microsoft.com/ink/2010/main" type="paragraph" rotatedBoundingBox="3396,1870 15548,2040 15520,4074 3368,39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8E73E3-E99F-4EFD-9BCA-6908FEA0A307}" emma:medium="tactile" emma:mode="ink">
              <msink:context xmlns:msink="http://schemas.microsoft.com/ink/2010/main" type="line" rotatedBoundingBox="3396,1870 15548,2040 15520,4074 3368,3904"/>
            </emma:interpretation>
          </emma:emma>
        </inkml:annotationXML>
        <inkml:traceGroup>
          <inkml:annotationXML>
            <emma:emma xmlns:emma="http://www.w3.org/2003/04/emma" version="1.0">
              <emma:interpretation id="{25CB5860-90CF-4361-9F4A-A9A7E3A61D0C}" emma:medium="tactile" emma:mode="ink">
                <msink:context xmlns:msink="http://schemas.microsoft.com/ink/2010/main" type="inkWord" rotatedBoundingBox="3396,1870 9283,1952 9255,3925 3369,3843"/>
              </emma:interpretation>
            </emma:emma>
          </inkml:annotationXML>
          <inkml:trace contextRef="#ctx0" brushRef="#br0" timeOffset="25336.19">2330 2621 165 0,'0'0'184'0,"0"0"-16"0,15-14-16 0,-4 14-10 0,3-6-16 16,2 1-2-16,2 0-15 0,8 0-9 16,0 4-8-16,4-5-3 0,0 3-3 0,10-4-3 15,1 3-2-15,2-2 0 0,-3 1-2 0,2-1 1 0,1 3 1 16,-3-1-6-16,-11 3-4 0,-1-3-7 0,0 2-5 16,-4 2-11-16,-6 0 0 0,-3 3-7 0,3-3-3 15,-2 6-4-15,2-1 2 0,-3 1-2 0,2-2-3 16,-2-1 0-16,-2 5-3 0,0 1-3 0,1-2 2 15,1-1-3-15,1 3-1 0,-2-6 0 0,0 1 1 16,-2-2-1-16,2 2 3 0,1-1-4 0,1-2 2 16,-1 2-4-16,-2-2-4 0,2-2-2 0,-15 1 2 15,26-4 4-15,-13 1 1 0,-1-3 0 0,-3 2 2 16,-2-3 3-16,2 2 8 0,-1-1-1 0,-2-3-2 0,-3 0-6 16,-3 9 0-16,1-16-4 0,-1 5-1 15,-3-5-3-15,-3 2-3 0,0 2 2 0,-1-4-8 16,-5 5 1-16,-1-3-1 0,-1 5-1 0,-2 1 0 0,-4 0-6 15,-5 0 5-15,1 3-5 0,-3 1 2 0,0 4-3 16,2 0-6-16,1 2-13 0,-1 3-15 16,-2-2-15-16,8 3-17 0,1 2-18 0,3-1-24 0,0 0-16 15,3 1-25-15,5-2-25 0,1 1-62 0,-2-2-151 16,8-5-417-16,-6 14 185 0</inkml:trace>
          <inkml:trace contextRef="#ctx0" brushRef="#br0" timeOffset="24836.15">2981 1737 118 0,'0'0'301'0,"0"0"-17"0,0 0-15 16,0 0-17-16,0 0-21 0,0 0-22 0,0 0-22 15,0 0-17-15,0 0-13 0,0 0-13 0,20-34-10 16,-16 27-3-16,4 0-13 0,-4 0-7 0,-4 7-11 0,11-13-6 16,-7 6-4-16,2 1-3 0,-6 6-10 15,8-15-5-15,-7 8-7 0,-1 7-3 0,3-11-15 16,-3 11 0-16,0 0-9 0,-4-17-6 0,4 17 4 16,0 0-8-16,-9-11-1 0,0 7-10 0,9 4 1 0,-18-1-1 15,18 1-4-15,-26 2-1 0,10 2-1 0,3 2-2 16,-4 1-1-16,1 0 3 0,1-1-7 0,3 5 0 15,-2 3 0-15,-2 4-1 0,3 0-2 0,2-1 9 16,1 4-9-16,-1 2-3 0,5-5-3 0,5 7 4 16,-5 5 2-16,1 3-4 0,5 4 4 0,5-1 1 15,-4 1 1-15,2 1 0 0,0-1-1 0,3 1 8 16,0-1-8-16,-6-7 2 0,6 7-3 0,-3 0-1 16,2 3 1-16,-4-5-3 0,2 0 5 0,-3 1 1 15,0 1-4-15,0-10 3 0,-4 0-2 0,2 3 3 16,-1-2-1-16,2-3 0 0,-2 2-3 0,0-2 6 15,1 0 2-15,1-1 1 0,-4 0-6 0,4-5 3 0,-4 4-1 16,4-5-7-16,1 0 10 0,0-3-1 0,-2 1-14 16,2-2-16-16,0-2-13 0,0-12-21 15,-3 19-24-15,6-9-29 0,-3-10-26 0,2 14-28 0,-2-14-35 16,1 11-39-16,-1-11-245 0,-3 11-524 0,3-11 232 16</inkml:trace>
          <inkml:trace contextRef="#ctx0" brushRef="#br0" timeOffset="26470.38">3521 2658 98 0,'0'0'203'0,"15"-3"-17"0,-6-4-6 15,2 1-16-15,3-4-13 0,6-2-10 0,-1-1-17 16,2-4-5-16,0 3-8 0,1-7-3 0,-1 0-10 0,6-7-5 15,-2-1-7-15,-8 7-8 0,8-11-10 0,-7-3-6 16,3 1-5-16,-8-5-7 0,7-6-10 0,-4 4-10 16,-2-4-15-16,8-18-15 0,-9 17 11 0,-2 3-8 15,-1-3-4-15,-1 2 1 0,-3 2 1 0,0 2-1 16,-4-1 0-16,-2 6 10 0,0 10 7 0,-2 1 6 16,-2 1 2-16,2-4 10 0,-4 14 0 0,3-4 5 15,-3 2-1-15,-1 8-5 0,1-5-6 0,-2 8-2 16,-2 0-4-16,10 5 0 0,-19-3-8 0,19 3 4 0,-23 7-4 15,5-2 2-15,9 7-3 0,-4 2 0 0,0 5-3 16,-4 4 4-16,7 1-2 0,-8 10 5 16,9-10 1-16,0 4 1 0,0 11 3 0,-1-3 0 0,7 3-4 15,1 2 1-15,2 0-4 0,3 3 3 0,1-4 0 16,2 2-7-16,-3 2 1 0,8-2 2 0,-2 0-3 16,-3-4 1-16,6 1-4 0,0-2 3 0,-8-8-2 15,11 4-1-15,-6-8 1 0,1 1 0 0,-1-1-2 16,0-3 1-16,3 0-6 0,-4-7 5 0,1 2-3 15,3-3 0-15,1-3 2 0,3-2 1 0,-1-3-3 16,3-1 0-16,6 0-1 0,-5-4-1 0,11-2 1 16,0 0-3-16,0-6-3 0,-2-3-1 0,14-1-4 15,1-2 4-15,-7-1-2 0,4-2 2 0,1-1 2 16,-3-2-4-16,1-3 0 0,-3-3-6 0,3 1-5 16,-3-4 1-16,-2 0-5 0,-4-3 3 0,0-3-3 15,-2-2-5-15,-1-6 0 0,-3 0 3 0,-4 1 1 0,1-2 0 16,-3-2-3-16,-1-1 5 0,-7 0 1 0,0-2-1 15,-1 3 3-15,-6 2-2 0,3-4 3 16,-1 3 6-16,-2-2 2 0,-5 6 3 0,1 3 5 0,-2 10 4 16,0 0 1-16,-2 0 3 0,-1 0-1 0,-2 4 2 15,0 0 3-15,-2 8-3 0,1-1-4 0,-2 5 4 16,-2-3-2-16,-2 5-2 0,1 2 3 0,0 3-4 16,-4 0 2-16,-2 7 2 0,1-3-4 0,-8 5 2 15,2 2-3-15,2 6 6 0,-4 0 1 0,2 1 5 16,-6 10-1-16,4 4 5 0,5 3-1 0,-5 5 4 15,6 2 2-15,1 4-3 0,3-1 0 0,-1 2 1 16,3 0-3-16,7 6 1 0,1 0-1 0,2 2 0 16,2 15-3-16,3-16 3 0,0 1-5 0,3-2-3 15,2 0 3-15,-2-4-3 0,3 0-2 0,0-5 2 16,7-4 0-16,1 1 0 0,-4-12-5 0,3 0 1 16,2-1 0-16,2 0 3 0,-1-4-3 0,4-3-6 15,-1-5 0-15,0-3-2 0,4 2-3 0,-5-4-3 16,1-1-2-16,2-5-2 0,-2 2-2 0,1-6-2 15,-1 0 3-15,-1-1 1 0,1-1-4 0,-2-4-2 0,-1 2 1 16,5-7 6-16,-8 4-2 0,1 0 3 0,-4-1 0 16,2 1 5-16,-1 0 2 0,-2 3 6 0,-2 2 1 15,-1-2 1-15,-6 7-4 0,10-7 0 0,-10 7-1 16,9-7-1-16,-9 7-1 0,0 0 3 0,0 0-2 16,17 2 2-16,-17-2 1 0,0 0 0 0,13 15 3 15,-4-10 5-15,-4 1-4 0,1 4 2 0,3-2-2 16,-5 2 1-16,8 2-3 0,0-4 4 0,1 3-1 15,-2-3 6-15,5 2-3 0,7-3 3 0,2 3-5 16,-9-9 0-16,8 2-1 0,-6 1 3 0,9-5-3 16,-5 2-6-16,-2-1 5 0,4 0-1 0,-7-4-1 15,3 3 1-15,-7-2-1 0,4-5 1 0,-4 2-1 16,-4 3 1-16,1-4-3 0,-1-3-1 0,-4 3-1 0,1 0 2 16,-5-4-2-16,4-2-1 0,-5 0 1 0,-6 0 0 15,1 1-1-15,-1-4 5 0,-1 6-1 16,0-4 7-16,-5 4 3 0,0-1-1 0,-5 0 2 15,1 4 3-15,1 0-3 0,-3 1-3 0,-3 2-3 0,5 3-1 16,-4 1 0-16,1 1 4 0,0-1-5 0,1 4-12 16,1 2-11-16,5-1-11 0,-4 1-15 0,4 2-12 15,0 2-18-15,2-1-20 0,2-1-12 0,5 2-23 16,0 0-21-16,3 1-34 0,0-11-44 0,0 18-169 16,0-18-429-16,9 16 190 0</inkml:trace>
          <inkml:trace contextRef="#ctx0" brushRef="#br0" timeOffset="27205.27">5362 2440 97 0,'0'0'287'16,"9"-9"-15"-16,-9 9-14 0,0 0-23 0,0 0-20 16,0 0-25-16,0 0-24 0,4-6-12 0,-4 6-20 0,0 0-11 15,0 0-9-15,0 0-15 0,0 0-8 0,0 0-14 16,12 21-2-16,-12-21-11 0,6 7-2 0,-3 1-8 15,-3-8-3-15,13 7-6 0,-8 0 1 0,4-1 1 16,-9-6-2-16,15 7 3 0,-8-3-2 0,2 1-5 16,5-4 2-16,-14-1 2 0,19 1-2 0,-9-1-5 15,1 4-2-15,7-9-4 0,-5 4-2 0,-1-4-2 16,3-2-5-16,0-1-3 0,-5-1 0 0,-1 2-2 16,5-1-2-16,-2-4-2 0,-2 3-7 0,-1-2 10 15,3 0 7-15,-8-1-4 0,4 4-3 0,-1-3 5 16,-4 1 0-16,-3 10-5 0,9-10 3 0,-9 10-5 15,6-11 1-15,-6 11-5 0,3-6 0 0,-3 6-2 16,0 0-7-16,0 0 1 0,0 0 4 0,0 0-8 16,0 0 3-16,0 0 0 0,0 0-2 0,0 0 1 15,0 0-1-15,0 0 1 0,2 33 1 0,-4-22 2 16,2-11-3-16,3 22-3 0,2-6 0 0,-5-1-1 0,9-1-6 16,-3 0-1-16,4-2 0 0,3 1 1 0,1-2 3 15,1-2-1-15,4-2 2 0,8 2-1 0,-5-8 1 16,7 4-1-16,-2-5 5 0,-1-4-6 0,3 3 3 15,-4-4 5-15,2 0-5 0,-5-4 5 0,-2 2 1 16,-4-3-2-16,0-1 16 0,-2 0-1 0,1-3 11 16,-5 0 5-16,-4-3 11 0,2 2-3 0,-2 2 3 15,-3-5 10-15,-3 5-2 0,6-3 2 0,-6 1-6 16,0 0 2-16,0 15 3 0,0-18-4 0,0 18-9 16,0-14-6-16,0 14-4 0,0-10 0 0,0 10-15 15,0 0-21-15,3-14-17 0,-3 14-10 0,0 0-5 16,0 0-2-16,0 0-6 0,0 0-6 0,20 6-5 15,-20-6-10-15,20 9-7 0,-8-2-5 0,1 0-3 0,4-1-1 16,2-1-1-16,-6 3 1 0,7-1 4 0,-4 0 5 16,4-2 13-16,-3 5 2 0,10-4 8 15,-4 1 7-15,-7-2 2 0,1 2 16 0,-4 0 13 0,-1-4 11 16,-2 4 17-16,-1-5 10 0,2 3 9 0,-2-2 14 16,-9-3 5-16,13 10 2 0,-5-6 8 0,-8-4 0 15,11 9 4-15,-6-4 4 0,-2 2-4 0,-3-7-2 16,9 14 1-16,-6-7-3 0,-3-7-7 0,6 14-6 15,-5-7-9-15,-1-7-1 0,6 14-5 0,-3-7 1 16,-3-7 0-16,6 11-12 0,-6-11-5 0,0 9-24 16,0-9-20-16,8 9-26 0,-8-9-20 0,3 7-23 15,-3-7-31-15,0 0-27 0,0 0-38 0,9 6-34 16,-9-6-298-16,0 0-567 0,0 0 251 0</inkml:trace>
          <inkml:trace contextRef="#ctx0" brushRef="#br0" timeOffset="27416.23">6522 1959 70 0,'-3'-10'363'0,"3"10"-28"16,-5-13-31-16,5 13-29 0,-6-13-23 0,6 13-26 15,0-11-32-15,0 11-34 0,0 0-40 0,0 0-23 16,0 0-22-16,0 0-27 0,0 0-26 0,0 0-26 15,0 0-19-15,0 0-25 0,-7 32-31 0,7-17-31 16,0-2-28-16,5 1-54 0,-8 0-133 0,8 2-352 16,-5-3 157-16</inkml:trace>
          <inkml:trace contextRef="#ctx0" brushRef="#br0" timeOffset="28362.39">6758 2314 133 0,'6'7'251'0,"1"1"-12"0,2-1-13 16,-2 1-20-16,-1 1-8 0,0-2-16 0,2 1-13 16,-2 1-12-16,0 4-15 0,1-4-13 0,-1 2-14 15,0-2-10-15,2-2-6 0,-5 0-10 0,2 1-15 16,-5-8-1-16,8 14-5 0,-8-7-10 0,0-7-5 0,6 10-5 16,-6-10-1-16,6 9-8 0,-6-9-2 0,0 0-1 15,7 7 0-15,-7-7-4 0,0 0-5 0,0 0-5 16,0 0-7-16,0 0-9 0,0 0-3 0,20-16-12 15,-14 8-3-15,0-1-6 0,1-3-4 0,2 1-3 16,2 0-2-16,-3-4 2 0,3 0 5 0,-2 1 1 16,1-1-1-16,-1 2 3 0,2 1 2 0,-2 0 4 15,4 4 6-15,-7-2 6 0,-2 3 7 0,5 0 7 16,-9 7 2-16,11-10 1 0,-11 10 2 0,9-8-6 16,-9 8 5-16,0 0-2 0,10-3 4 0,-10 3 3 15,0 0 1-15,0 0-4 0,17 11-1 0,-17-11 5 16,6 13 1-16,3-3 0 0,-5-2 2 0,2 2-2 15,3 3-1-15,-2-1 0 0,2 1-3 0,2-1-1 0,-2 1-4 16,1-1 3-16,4 0-1 0,-2-1-7 0,1 0 2 16,0 2 3-16,4-6-1 0,-1 1-6 15,4-2 2-15,2 2-7 0,-6-2 3 0,4-2-2 0,5-1-7 16,0 2-5-16,-5-5 0 0,-1-1-2 0,1-3 0 16,-4 1 2-16,3-3-2 0,1-1 2 0,-4-1 3 15,4 0 0-15,-7 0 1 0,0-1-3 0,2-1 4 16,-7 0-1-16,5 1 5 0,-4 3 5 0,-3-1 8 15,-1 1 4-15,-5 6 3 0,12-7 7 0,-12 7-5 16,7-10-4-16,-7 10 4 0,6-7-9 0,-6 7-4 16,0 0-3-16,0 0-2 0,0 0-2 0,0 0 0 15,0 0 3-15,0 0 0 0,0 0-3 0,25 8 0 16,-20-3 1-16,4-1 2 0,-9-4-2 0,19 7-2 16,-5-4 10-16,2 1-9 0,3-3-2 0,1 4 2 15,-1-4 2-15,6 0-1 0,5 3-4 0,-4-6 6 0,4 2-3 16,-2-3 0-16,-1-1-2 0,1 0 0 15,-1-2-6-15,-8 1 2 0,1-2-1 0,-4-3-5 0,0 3-4 16,-4-6-8-16,-3 1-5 0,-4 4-3 0,1-1-5 16,-6 0-7-16,0 9 0 0,-11-24-3 15,2 16-3-15,-4-1-5 0,-5 2-8 0,-3 2-6 0,-4-2 0 16,2 5-1-16,-6 1-2 0,0 1 7 0,2 1 2 16,2 4-1-16,6-1 13 0,-1 1 1 0,4 1 3 15,-3 1-2-15,2 0 3 0,4 3 4 0,1 0 1 16,1-2 5-16,2 5-10 0,2-2 11 0,-2-1 6 15,6 5 3-15,3-1 1 0,3-2 4 0,-3 3 2 16,9-1 4-16,1 2 1 0,2 4 7 0,2 0 3 16,-1-3 2-16,4 5 6 0,2 2 5 0,0-3-3 15,7 9 6-15,1-2 2 0,4-3 5 0,-4 4 0 16,1 1 3-16,-1-1-2 0,4 2-1 0,-1 0-5 0,-8 0 3 16,5 4-1-16,-7-2-1 0,-1 5-5 15,0 1 4-15,-2-3-7 0,-5 1 4 0,-5 1-5 16,-4 1 3-16,-3-1-1 0,-3-8-1 0,-7 8 0 0,-4-2-1 15,-1-12-5-15,-11 4 5 0,-3-5 0 0,-8-3-2 16,0-7-2-16,-2 1-2 0,-7-4 3 16,1-6 0-16,-4-2-1 0,1-3 0 0,2-3-2 0,-3 0-4 15,-2-4 4-15,2-1-7 0,2-8-2 0,-3 3-7 16,8-7-6-16,2 5-5 0,1-4-17 0,14 5-13 16,2-1-21-16,4-5-32 0,2 6-25 0,7-8-43 15,-5 2-211-15,11-3-414 0,1-1 184 0</inkml:trace>
        </inkml:traceGroup>
        <inkml:traceGroup>
          <inkml:annotationXML>
            <emma:emma xmlns:emma="http://www.w3.org/2003/04/emma" version="1.0">
              <emma:interpretation id="{A3A5A48D-526A-45B7-B7DB-B5F383F5BB7C}" emma:medium="tactile" emma:mode="ink">
                <msink:context xmlns:msink="http://schemas.microsoft.com/ink/2010/main" type="inkWord" rotatedBoundingBox="10084,2077 15547,2153 15520,4074 10058,3997"/>
              </emma:interpretation>
            </emma:emma>
          </inkml:annotationXML>
          <inkml:trace contextRef="#ctx0" brushRef="#br0" timeOffset="30832.73">9023 2477 95 0,'0'0'210'16,"0"0"-16"-16,0 0-18 0,0 11-15 0,0-11-10 15,0 0-15-15,9 15-9 0,-2-12-6 0,-7-3-11 16,17 6-10-16,-8-2-7 0,1-1-7 0,10-1-9 16,-4 0-1-16,3-1-11 0,1-2-4 0,-1 1-7 15,3-2-5-15,-2 2-3 0,-1-4-4 0,-2-1-5 16,-1-1-3-16,0 3-1 0,-1-3-2 0,-1-3 5 0,-4 2 1 15,-1 1-2-15,-1-1-2 0,-2 0-4 0,0-3-2 16,-3 2-2-16,-3 8 1 0,1-21-4 16,-1 21-2-16,-4-18-2 0,-2 8 0 0,6 10 2 0,-12-14-1 15,1 9-6-15,1 3 5 0,-7-3-2 0,1 3 5 16,-2-1-4-16,2 6 6 0,-4-3-3 16,1 2-1-16,1 4-1 0,-1-1 2 0,-4 3-3 0,8-1-1 15,-4 4-2-15,6-1-3 0,1 1 1 0,0 4-1 16,3-1-4-16,0-2 2 0,1 2-5 0,5 2 5 15,-3-1-2-15,6 1-2 0,0-1-1 0,6 1-7 16,-6-6-7-16,9 6-8 0,-1-5-2 0,2 0 0 16,2-5-1-16,2 1 0 0,2-5-2 0,0 3-2 15,1-1-4-15,1-8-5 0,1 1-13 0,-3 0 10 16,2-1-7-16,-3-2-3 0,-1-2 10 0,2 1-1 16,-2-4 8-16,-1-2-1 0,-4 1 4 0,4-1 4 15,-4-4 2-15,3 3 5 0,-1-5 0 0,-1-3 3 16,2 2-1-16,-6 5 2 0,1 0 0 0,1 0 3 0,-2 2 8 15,0 0 1-15,-2 3 4 0,-2 2 2 16,-2 8-2-16,7-15 0 0,-7 15-10 0,6-9 7 0,-6 9 2 16,0 0-1-16,0 0 0 0,0 0 4 0,0 0 8 15,0 0 0-15,21 18 2 0,-18-11 1 0,0 3 0 16,2 0 1-16,-1 2-2 0,2-1 4 0,0 1 2 16,-2 2-4-16,5-2 4 0,-1 1 2 0,4-2 0 15,-2-1 1-15,-1-4 2 0,-1 3 3 0,2-3 2 16,-1 1 2-16,7 0 1 0,-7-1 2 0,5-2-4 15,1-4-2-15,-15 0 0 0,29-4-3 0,-12 0-4 16,2 1 2-16,-5-3-3 0,2-1-4 0,11-3-2 0,-3-2-1 16,-2-2-3-16,-1-2 0 0,1 1-3 15,8-11 3-15,-4 0-8 0,2-2-4 0,-1-1-12 16,0-5-4-16,-2-1-8 0,-3-4-6 0,4 2-7 0,-1-5-12 16,-1 0-11-16,1-3 8 0,-4 3 1 0,-7 0 4 15,3 0 2-15,-3 2 9 0,-1 1 2 0,-7-1 5 16,2 2 7-16,-7 1 9 0,2 14 10 0,-6-1-1 15,2 0 14-15,-4 6 2 0,-2 2 4 0,-1 0 3 16,1 5-6-16,-5-2 3 0,-1 1 1 0,-2 7 4 16,-3 1-5-16,1 2 3 0,-2 2 0 0,-5 6 0 15,0 4 2-15,-4-3-2 0,4 10-3 0,-6 8 7 16,0 3-3-16,5 1-1 0,6 2 0 0,-2 6-1 16,1-1-2-16,5 3-3 0,2 3 1 0,4-2 0 15,2 6-3-15,10-3 1 0,-3 5-3 0,1-2 4 16,5-5-3-16,7 1 1 0,1-3-1 0,5-2-3 15,1-2-10-15,4 0-9 0,2-3-7 0,4-2-2 0,3-5-5 16,-5 0-4-16,1-10-7 0,8 2 8 0,-1-6 3 16,-5-2 1-16,9-2 3 0,-8-4 3 15,-2-2-1-15,1 3 0 0,0-8 4 0,-1 3 1 0,-3-2 0 16,-8 0 3-16,8-4-1 0,-2 1 4 0,-2-2 2 16,-4-1 1-16,-1 3 1 0,-5-2 11 0,4 3 4 15,-7 1 9-15,1-3 0 0,-5 4-3 0,-6 3 3 16,16-5-4-16,-16 5-6 0,11-3 1 0,-11 3-4 15,0 0-1-15,0 0 2 0,16 1 0 0,-16-1-5 16,7 4 3-16,-7-4-3 0,9 6 2 0,-9-6 0 16,9 11 2-16,-3-8 0 0,-6-3 1 0,12 10-4 15,-4-4 0-15,-8-6 3 0,19 6 0 0,-10 0 3 16,1-3 3-16,5-1-1 0,0 0 0 0,3-1 2 16,-3-2-1-16,3-1 4 0,-2 0-5 0,2 0 2 15,-3-2-3-15,5 0 1 0,-7-2-1 0,0-2-2 16,1-2 6-16,-2 0-2 0,0-1 0 0,-3-1 2 0,-2-1-1 15,-1 0-5-15,-1-3 2 0,-2 1-3 0,-3-2-2 16,-2 2 1-16,-1 1 0 0,-7 1-3 0,-2 1 2 16,1 1-5-16,-1 1-3 0,-1 5 6 0,-5 0-3 15,-1 2-3-15,-5 0 4 0,-2-1-5 0,7 4-9 16,-2 4-9-16,3 0-14 0,-3 1-12 0,2 0-7 16,1 1-10-16,-1 1-9 0,5 3-6 0,-1-2-7 15,6 2-7-15,-1 1-11 0,4-2-8 0,-1 2-5 16,4 0-19-16,0-4 29 0,3-7 3 0,6 20 6 15,0-10 17-15,0 2 1 0,5-2 18 0,0 0-1 16,2 1 13-16,1-1 17 0,4-1 12 0,5 1 12 16,-6 0 17-16,2 0 10 0,7 0 19 0,-5-3 5 15,4 3 9-15,-9-2 5 0,10-1 7 0,-3 4-2 0,1-1 1 16,-6-3-1-16,8 6-4 0,-4-2 3 0,3 0-2 16,-1 2 2-16,0 5-5 0,1-8-1 15,-4 8-5-15,3 0 0 0,-1-5-5 0,8 15-4 0,-12-7-7 16,1 1-2-16,-1 0-4 0,2 7-2 0,-5-4-1 15,1-1 2-15,-4 2-3 0,2-2-2 0,-2 2 1 16,2 5-2-16,-4-6 2 0,-4 4 3 0,-1-3-6 16,0 0 8-16,-3 3-2 0,0-2 1 0,-3 11-1 15,0-11 3-15,-4-1-2 0,-2 9 0 0,0-8-2 16,-3 8 2-16,-3-11-4 0,-2 1 4 0,0 0-3 16,-6-4 4-16,2 0-4 0,-6-1-1 0,-8-2 0 15,2-7 1-15,1 2 5 0,1-3 5 0,-3-5-3 0,-8 1 6 16,11-2-1-16,1-3 0 0,-5-2-2 0,4-3 6 15,-2-3-3-15,3-1-4 0,-1-3-3 16,1-5 2-16,0 2-3 0,-5-4 1 0,6 0-8 0,7 1 2 16,2-4-5-16,4 0-5 0,0-3-9 15,4-3-7-15,6 1-13 0,0-11-7 0,9 1-15 16,3-2-11-16,7 0-15 0,2-3-15 0,7 3-19 16,2-2-9-16,6-2-5 0,12-10 2 0,4 0 7 0,-13 17 9 15,2-4 7-15,4 2 8 0,-3 1 14 0,0 5 18 16,0 0 18-16,-5 3 14 0,-1 0 11 0,-11 11 12 15,2-1 1-15,-5 1 13 0,1-4 6 0,-10 7 4 16,2 1 6-16,0 1 8 0,-3 0 4 0,0 5 6 16,-5-2-3-16,2 3-1 0,-6 6-3 0,11-11-5 15,-11 11-5-15,6-5-3 0,-6 5-10 0,0 0-4 16,7-5-2-16,-7 5 0 0,0 0-2 0,0 0-1 16,0 0-2-16,9 17 0 0,-9-17-4 0,3 10 2 0,-3-10-4 15,5 15 1-15,-1-5 0 0,1-4-2 0,-1 3 0 16,0-2-1-16,-4-7-2 0,12 10 2 15,-4-8 1-15,-2 3 0 0,-6-5-3 0,16 6 1 0,-7-6 1 16,-9 0 2-16,18 0-1 0,-6-4 6 0,-12 4-7 16,16-7 4-16,-7 1 1 0,-1 0 3 0,-2-1 2 15,1 0 2-15,-1-1 1 0,-6 8 6 0,6-16-2 16,-4 7-3-16,-1-4-2 0,-1 13-6 0,-3-23 2 16,-1 12-2-16,-4-1-2 0,1 2 3 0,-2-4-5 15,-3 2-2-15,-2 3-2 0,-2-1 1 0,0 3-2 16,-4 0 0-16,-5 2 1 0,6 3-6 0,-7 2 4 15,5 0 1-15,-3 0-3 0,-1 2 0 0,0 3-2 16,7-2-14-16,3 5-13 0,0-1-15 0,2-1-16 0,1 3-15 16,4-1-14-16,4 0-13 0,-2-1-17 15,6-7-16-15,0 16-15 0,0-16-17 0,13 11-18 0,-2-6-41 16,2 0-163-16,0 1-420 0,7-2 186 0</inkml:trace>
          <inkml:trace contextRef="#ctx0" brushRef="#br0" timeOffset="31334.93">11693 2408 106 0,'0'0'214'16,"17"-2"-14"-16,-17 2-11 0,15 0-17 0,-15 0-16 15,12 2-14-15,-12-2-12 0,11 2-11 0,-11-2-9 16,7 5-7-16,-7-5 0 0,9 9-7 0,-4-4-5 16,-5-5-7-16,12 14 0 0,-9-7-7 0,4 5-5 15,-3-3-4-15,-1-1-5 0,3 6-7 0,0-4 3 16,-1-1-6-16,1 0-4 0,-5-1-7 0,5 0-1 15,-3 2-4-15,2-3-1 0,-5-7-6 0,6 11-2 0,-6-11 8 16,3 11 6-16,-3-11 9 0,4 6 11 0,-4-6 11 16,0 0 3-16,0 0-10 0,0 0-2 15,0 0-9-15,0 0-3 0,0 0-7 0,0 0-6 0,0 0 0 16,8-34-6-16,-7 26-4 0,4-2-3 0,1-3-4 16,-1 1-2-16,3-1-11 0,1-2-9 15,3 2-9-15,0 0-5 0,0 2-9 0,1 0 1 0,1-1-5 16,0 1 1-16,4 2 0 0,-3 2 3 0,-1 1 6 15,-1-1-2-15,2 3 2 0,-2-1 0 0,5 3 1 16,-6-2 6-16,-1 1-2 0,1 0 6 0,0 2 0 16,-12 1 5-16,19-2 4 0,-10 5 4 0,-9-3 4 15,19 4 5-15,-8 2 5 0,-4-4 6 0,1 4 0 16,-1-1 2-16,-1 3 1 0,2-1 1 0,-4 3 2 0,3-3-3 16,-1 3 4-16,0 1-4 0,-1-2-3 15,1 5-1-15,-2-5-4 0,4 2 2 0,-7 0-5 16,5 1-4-16,-1-4 3 0,-2 3-5 0,1-1-4 0,1-1-12 15,-2-2-21-15,-3-7-21 0,1 17-29 16,2-10-28-16,-3-7-35 0,0 0-35 0,2 15-32 16,-2-15-63-16,0 0-205 0,0 0-512 0,0 0 227 0</inkml:trace>
          <inkml:trace contextRef="#ctx0" brushRef="#br0" timeOffset="31513.41">12200 2009 312 0,'-5'-9'342'0,"5"9"-17"15,-6-15-18-15,6 15-33 0,-3-14-30 0,3 14-27 16,0-12-23-16,0 12-30 0,0 0-26 0,11-15-31 0,-5 12-28 16,-6 3-23-16,12-7-25 0,-12 7-24 15,14-1-35-15,-14 1-30 0,23 0-30 0,-13 0-19 16,4 0-29-16,2-4-28 0,-1 3-45 0,0-4-126 0,3 0-362 15,0-1 160-15</inkml:trace>
          <inkml:trace contextRef="#ctx0" brushRef="#br0" timeOffset="32409.15">12461 2537 205 0,'0'0'290'0,"-9"-13"-14"0,6 5-15 16,3 8-18-16,0-19-23 0,0 19-16 0,4-23-19 15,4 10-19-15,-2-2-15 0,1 0-15 0,3-1-15 0,-1 2-12 16,3-1-7-16,3-5-9 0,3-2-14 16,-3-1-5-16,3 5-8 0,-2-6-4 0,2-1-12 15,0 1 0-15,3-5-9 0,1-1-3 0,-4 9-3 16,-1-4-3-16,5-6-2 0,-7 8-4 0,-2 0-5 16,2 0 3-16,2 1-2 0,-4 1-6 0,1-2-2 15,-4 0 3-15,3-1-1 0,-2 10-2 0,1-9-1 0,1 3-1 16,-4-3 0-16,-1 5 2 0,2 5 5 0,-2-1 5 15,-2 2 5-15,-1 4-1 0,3-4-3 0,-5 2-5 16,3 3-1-16,-6 7 0 0,7-10-4 0,-7 10-6 16,6-7 1-16,-6 7-5 0,6-7 2 0,-6 7-5 15,0 0 0-15,0 0 0 0,0 0 3 0,0 0-5 16,12 24 6-16,-9-10-4 0,2 4-1 0,-5-1-1 16,1 9-1-16,2 1 2 0,-1 11 4 0,2-4-2 15,-4 8-5-15,2-3 8 0,-2 3-3 0,-5 0 1 16,5 0-3-16,0-5 1 0,0 2 2 0,0-2-7 0,0 1 6 15,0-12 0-15,0-1 5 0,0-2-5 16,0-4 0-16,3-2 3 0,-3 1-4 0,2-5 7 16,1 5-10-16,-3-7 7 0,4 0-3 0,1-1-3 0,-2-3 1 15,-3-7 7-15,5 14-2 0,0-8-1 0,-5-6-1 16,13 7-2-16,-13-7 0 0,15-2-3 16,-15 2 4-16,15-7-6 0,-4 2-4 0,-2-2-4 0,1-1-2 15,0-5 4-15,1 1 1 0,1 0-5 0,-3-2 2 16,3 0 0-16,-3 0-3 0,3 2 3 0,-3 0 1 15,2 0 3-15,-3-1 6 0,-2 7-1 0,0-2-1 16,-6 8 6-16,12-11 2 0,-12 11-6 0,7-7 1 16,-7 7-1-16,8-3-1 0,-8 3 2 0,0 0-4 0,18 3 5 15,-18-3 0-15,9 11-3 0,-3-4 5 16,-2 4 0-16,5-1 5 0,-2 4-5 0,-1-4 2 16,0 5 4-16,0-1-9 0,2 3 4 0,-2-3 3 0,1 0-4 15,-1 0 0-15,0 0 3 0,2-3-5 0,-2 2-17 16,-1-2-18-16,0-1-30 0,1-3-26 0,-2-1-29 15,-4-6-28-15,6 12-27 0,-6-12-22 0,8 10-19 16,-8-10-245-16,0 0-496 0,13-3 220 0</inkml:trace>
          <inkml:trace contextRef="#ctx0" brushRef="#br0" timeOffset="31742.02">12541 1780 189 0,'0'0'207'0,"0"0"-13"0,0 0 1 15,0 0-9-15,0 0-6 0,0 32-5 0,0-20-9 16,0-12-6-16,0 31-10 0,3-8-7 0,-1 1-13 15,2 2-6-15,-2 0-9 0,1 11-8 0,3 0-8 16,1-1-13-16,2 1-11 0,-5-2-2 0,7 0-6 16,-4 0-7-16,-1-1-5 0,0-4-4 0,2-4-9 15,-4 3 1-15,1-1-5 0,1-4-3 0,0 3-10 0,4-2-12 16,-7-1-22-16,3-2-15 0,-5-2-16 16,4-3-16-16,-1 0-19 0,-1-1-24 0,2-2-22 15,-2-1-30-15,1-2-34 0,-2-3-220 0,-2-8-437 0,7 12 195 16</inkml:trace>
          <inkml:trace contextRef="#ctx0" brushRef="#br0" timeOffset="32981.54">13514 2369 2 0,'3'-9'267'16,"-3"9"-5"-16,0 0-13 0,8-9-17 0,-8 9-20 15,0 0-19-15,0 0-24 0,0 0-15 0,0 0-18 16,0 0-11-16,0 0-6 0,0 0-8 0,0 0-8 16,11 24-7-16,-8-15-6 0,0 0-5 0,1 2-4 15,-1 2-5-15,0-1-9 0,-1-1-4 0,2 0-7 16,-2 0-3-16,-1-1-6 0,1-1-4 0,2-2-6 16,1 3-1-16,-5-10-3 0,7 14-4 0,-4-9-1 0,-3-5 1 15,5 11-6-15,1-5 0 0,-6-6-2 0,0 0-1 16,7 6-2-16,-7-6 0 0,0 0-3 0,19-6-4 15,-19 6 2-15,14-11 1 0,-5 5-5 0,3-5-3 16,-5 3 1-16,-1-2 0 0,3 1-6 0,3-3 7 16,-2-2-2-16,-1 0 1 0,5-6-4 0,-2 6 1 15,0 0 1-15,-2 2 1 0,-1 0 5 0,-1 0 10 16,-1 2 3-16,-1 2 7 0,-6 8-1 0,9-12-4 16,-5 8-4-16,-4 4-2 0,8-7-11 0,-8 7 3 15,0 0-5-15,0 0-4 0,0 0 7 0,0 0-7 16,0 0 4-16,0 0-1 0,1 28 0 0,-1-28-1 15,-1 21 1-15,-4-9 1 0,4-1 0 0,1-11 1 0,0 22 1 16,1-9-4-16,-1-2-2 0,3 3 2 0,-1-4-2 16,-2-10 6-16,4 18-4 0,-2-10 1 15,-1 2 3-15,-1-10 1 0,6 13-7 0,-1-8 6 0,-5-5-3 16,10 7 1-16,-10-7-1 0,17 2-4 0,-7-2-3 16,3-2-1-16,4-3-5 0,-1-2-6 0,2 0 1 15,5-3-5-15,0-1-1 0,4 1-4 0,2-4 3 16,-3 2-2-16,12-5-1 0,-11 8 3 0,1-2 4 15,-3 0 2-15,2 2-1 0,-2 2 6 0,-5 3 4 16,-4 0 6-16,2 2 11 0,0 2 3 0,-3 0-4 0,3 1 6 16,-5 4 1-16,1-1-3 0,-1 3-2 15,-2 3-2-15,-1 1 0 0,-1 1 0 0,3 2 1 16,-3 1-5-16,3 5-12 0,1 2-26 0,-2 0-40 0,-2 2-40 16,-2-3-51-16,0 3-66 0,-4-1-314 15,0-3-586-15,-3 0 260 0</inkml:trace>
        </inkml:traceGroup>
      </inkml:traceGroup>
    </inkml:traceGroup>
    <inkml:traceGroup>
      <inkml:annotationXML>
        <emma:emma xmlns:emma="http://www.w3.org/2003/04/emma" version="1.0">
          <emma:interpretation id="{56833890-A16C-4056-B08A-E29D6B7AC267}" emma:medium="tactile" emma:mode="ink">
            <msink:context xmlns:msink="http://schemas.microsoft.com/ink/2010/main" type="paragraph" rotatedBoundingBox="895,4324 11147,4014 11193,5547 941,5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7CEF3-6A5D-4940-A989-A1B66C177A38}" emma:medium="tactile" emma:mode="ink">
              <msink:context xmlns:msink="http://schemas.microsoft.com/ink/2010/main" type="line" rotatedBoundingBox="895,4324 11147,4014 11193,5547 941,5856"/>
            </emma:interpretation>
          </emma:emma>
        </inkml:annotationXML>
        <inkml:traceGroup>
          <inkml:annotationXML>
            <emma:emma xmlns:emma="http://www.w3.org/2003/04/emma" version="1.0">
              <emma:interpretation id="{B042F033-311A-406F-8F82-48BB8C5B22EB}" emma:medium="tactile" emma:mode="ink">
                <msink:context xmlns:msink="http://schemas.microsoft.com/ink/2010/main" type="inkWord" rotatedBoundingBox="895,4324 5536,4183 5582,5716 941,5856"/>
              </emma:interpretation>
            </emma:emma>
          </inkml:annotationXML>
          <inkml:trace contextRef="#ctx0" brushRef="#br0" timeOffset="37074.78">131 4019 157 0,'0'0'182'0,"0"0"-3"0,0 0-9 0,3-7-11 16,-3 7-6-16,0 0-5 0,0 0-10 0,0 0-5 0,0 0-9 15,0 0-9-15,0 0-10 0,0 0-14 16,0 0-7-16,0 0 0 0,0 0 8 0,0 0-9 0,0 0 4 16,-15 31-2-16,5-13-5 0,3-3 0 0,-7 6-5 15,1 3-2-15,-2 0 0 0,1-3-6 0,-4 11-5 16,5-7-7-16,-2 1 2 0,0 6-7 0,3-7-4 15,-1-4-5-15,1 5 0 0,-2-3-4 0,6-3-5 16,-1-1-2-16,1-6-1 0,2 4-6 0,-1-4 0 16,4-1-5-16,0-1 2 0,0 1-3 0,0-1 1 15,3-11-5-15,-5 14 4 0,2-7-4 0,3-7-1 16,0 0-3-16,-3 11 2 0,3-11-3 0,0 0 4 16,0 0-5-16,-4 10 5 0,4-10-6 0,0 0 1 15,0 0-3-15,0 0 6 0,0 0-4 0,0 0 0 16,0 0 1-16,13-31-9 0,-8 16-1 0,-2 2-4 15,3-4-10-15,0-1 2 0,0-3-1 0,3-3-3 16,1 0 2-16,-3-2 2 0,1-1-5 0,-1-1 5 0,4 3 2 16,2-10 1-16,-1 8-3 0,-3-1 4 0,-3 4-5 15,2 3 6-15,3-1 0 0,-3-1 3 0,1 2-1 16,0 6 0-16,-5-2 3 0,1 1-1 0,1 1 3 16,-3 8 5-16,0-4 4 0,0 2 0 0,-3 9 3 15,7-16 4-15,-2 10 0 0,-5 6-3 0,0 0-1 16,4-10 2-16,-4 10-8 0,0 0 3 0,6-10-4 15,-6 10 0-15,0 0 1 0,0 0-2 0,0 0 1 0,24 11 3 16,-17-6-3-16,4 6 10 0,-4 4-2 16,8 5 3-16,-1-3-2 0,2 3 4 0,-3-1 1 15,2 4-2-15,3-1 0 0,-3-1 0 0,3 1-5 16,-2 1 2-16,2-2 3 0,2 3-1 0,-5-3-3 0,4 0 4 16,-4 1-6-16,3-3 3 0,-6 2-2 15,1-6-2-15,-2-1 1 0,1 0 0 0,0-1-2 0,-4-1-1 16,3 2 0-16,-4-2 3 0,1-3 0 0,2 4-4 15,-5-4 5-15,1-4-6 0,1 5-1 0,-1-5 0 16,-6-5-7-16,11 13-17 0,-5-9-14 0,0 3-16 16,-6-7-18-16,10 7-22 0,-10-7-23 0,12 6-30 15,-12-6-27-15,12 1-30 0,-12-1-65 0,0 0-154 0,0 0-457 16,0 0 202-16</inkml:trace>
          <inkml:trace contextRef="#ctx0" brushRef="#br0" timeOffset="37330.71">139 4277 174 0,'0'0'250'0,"-6"-9"-27"15,6 9-13-15,0 0-19 0,0 0-16 0,13-17-15 16,-4 15-12-16,-9 2-14 0,18-10-12 0,-3 7-12 15,-3 0-10-15,3-2-11 0,1 3-7 0,1-1-10 16,2 2-17-16,-1 1-23 0,-2-2-14 0,2 0-26 16,0 2-13-16,-1 0-25 0,-1-3-19 0,0 0-12 15,1 3-16-15,-2-3-22 0,0 1-26 0,0-1-156 16,-5-4-321-16,5 2 142 0</inkml:trace>
          <inkml:trace contextRef="#ctx0" brushRef="#br0" timeOffset="37600.1">671 3796 114 0,'2'-13'236'0,"-2"13"-22"0,0 0-13 0,3-11-18 0,-3 11-14 16,0 0-25-16,0 0-6 0,0 0-1 16,0 0-1-16,0 0-1 0,0 0-4 0,0 0-5 0,0 46-5 15,0-30 0-15,3 6-11 0,1 4-3 0,-1-1 2 16,3 1-7-16,-1 5-9 0,1-6-1 0,0 10-5 15,-2-8-2-15,5 1-11 0,4 9-8 0,-2-4-12 16,-1-6 1-16,-1-2-6 0,5 9-9 0,-4-9-1 16,-1 3-4-16,1-4-8 0,-2 1-20 0,-1-1-11 15,-2-7-24-15,-1-1-18 0,2 0-26 0,-1-1-29 16,-4-1-21-16,4-1-22 0,-4-2-26 0,4-4-37 16,-5-7-54-16,1 14-136 0,-1-14-431 0,8 7 191 15</inkml:trace>
          <inkml:trace contextRef="#ctx0" brushRef="#br0" timeOffset="37934.11">1037 4403 78 0,'0'0'215'0,"0"0"-10"0,12 5-7 0,-12-5-12 16,11 8-10-16,-3-7-11 0,1 2-12 0,3-3-8 15,-12 0-8-15,24 1-11 0,-9-1-10 0,-1 4-13 16,7-4-6-16,-4-5-7 0,-1 2-5 0,5 1-10 15,-3-3-8-15,3 0-4 0,-2 3-4 0,1-7-7 16,-5 3-1-16,1 1-3 0,-3-4 0 0,2 0-2 16,-3-1 1-16,0 1 0 0,-3 0-4 0,-1-5-2 0,-4 4-4 15,-1-3-8-15,0 1 6 0,-6-6-6 0,2 5-4 16,-4-2-3-16,-2 1-2 0,-1 2-1 16,-5 3 4-16,1-1-6 0,-3 4-2 0,-5-1-3 0,4 1-2 15,-3 4-1-15,-1 2-4 0,1 0 2 0,0 2-1 16,-2 0-2-16,3-1-12 0,1 5-17 0,1 3-16 15,2-1-15-15,0 0-10 0,2 3-17 0,3 2-7 16,-2-2-15-16,4 0-16 0,1 2-12 0,4-2-15 16,2 2-11-16,-1 1-22 0,2-1-164 0,1-3-374 15,-1 1 165-15</inkml:trace>
          <inkml:trace contextRef="#ctx0" brushRef="#br0" timeOffset="38637.6">1335 4477 180 0,'16'3'191'0,"-1"1"-4"0,0-1-5 15,-1 3-7-15,-1-1-6 0,0-2-9 0,4 5-11 16,-2-1-10-16,-6-1-7 0,4 1-8 0,0 3-11 0,4 1-4 16,-7-1-9-16,2 1-9 0,0 2-6 15,0-2-9-15,-1 6-3 0,2 2-11 0,-3-2-8 16,4 4-2-16,-5 3-3 0,-3-2-9 0,1 1 3 0,2 1-5 16,-1 1-7-16,-1 2-1 0,-4-1-4 0,3-1-4 15,-1 3 2-15,-4-1-3 0,1 1-3 16,-2-3-1-16,-3 5-1 0,1-2-4 0,-4-3 2 0,0 0 0 15,-1-1-4-15,-1-2 0 0,-2 0-1 0,-2 0 1 16,-3-4 0-16,0 1-4 0,-3-4 4 0,-3 0-2 16,0-4 0-16,-3-1-5 0,8-1 6 0,-9-5-3 15,-1 3-4-15,1-3 4 0,1-2-3 0,-1-4 0 16,-1-1 3-16,0-2-2 0,0-1-3 0,7-1 3 16,-5-4-2-16,2-2 0 0,2-3 1 0,4 1-3 15,-1-7 0-15,7 4 3 0,-2-3-6 0,5 0-7 16,1-5-3-16,4 0-16 0,5-8-6 0,5 6-14 15,2-14-13-15,5 4-16 0,3-1-2 0,4-3-9 0,4 3-15 16,2-3 8-16,2 0 3 0,3 1 5 0,1 1 7 16,14-13 14-16,-14 18 19 0,2 2 12 0,-7 2 15 15,-2 4 22-15,0 2 9 0,-7 4 7 0,-1 5 16 16,-1 0 8-16,-6 5 14 0,-3-2 6 0,0 3 9 16,-3 3 4-16,-6 7 2 0,12-6-1 0,-6 1-1 15,-6 5-10-15,0 0-5 0,8-10-8 0,-8 10-6 16,0 0-6-16,9-4-3 0,-9 4-5 0,0 0-4 15,0 0-3-15,14 18-1 0,-10-13-2 0,5 2-1 16,-6 2-2-16,2 1-1 0,2-4-1 0,2 5-1 16,-3-4-6-16,2 1 3 0,2-2 1 0,-3 1-2 15,2 1-2-15,2-2 2 0,-2-2-1 0,0-1 2 16,0 1-3-16,-9-4 3 0,18-3-3 0,-18 3-1 16,16-4 2-16,-9 0-7 0,1-2 4 0,-8 6-1 15,12-15 2-15,-6 8 5 0,0-3-1 0,-2-5 4 16,-2 0-5-16,-2 0 5 0,0 1-1 0,-5 0 2 0,2 0-2 15,-3-2-2-15,0 4-1 0,-4-2 2 0,1 0-1 16,-3 4 2-16,-1-2-3 0,2 4-3 0,-5-1 3 16,-4 2 0-16,4 0-9 0,-2 4 5 0,0 3-2 15,2-2-1-15,-2 4-2 0,4 0-1 0,0 0-2 16,2 5-14-16,0-4-11 0,1 1-10 0,4 2-18 16,-2 2-13-16,9-8-16 0,-9 13-11 0,4-9-4 15,5-4-8-15,0 16-17 0,0-16-14 0,8 18-13 16,2-15-14-16,-1 1-19 0,3 0-195 0,2-2-407 15,3 3 180-15</inkml:trace>
          <inkml:trace contextRef="#ctx0" brushRef="#br0" timeOffset="39092.58">1972 4290 87 0,'0'0'197'16,"16"0"-7"-16,-16 0-8 0,0 0-15 0,15 0-8 16,-15 0-16-16,0 0-10 0,13 9-6 0,-13-9-3 15,8 7-6-15,-2-2-4 0,-6-5-11 0,9 12-2 16,-3-3-14-16,-2 1 8 0,2 1-12 0,0-1-4 15,-1 1-7-15,4 1-4 0,-5 2-6 16,1 2-3-16,2-5-7 0,-1 4-5 0,-2-5-1 0,-2 1-7 16,4-1-3-16,-6-10-3 0,3 14-4 0,1-8 0 15,-4-6-5-15,6 15 0 0,-6-15 0 0,2 8 5 16,-2-8 4-16,0 0 4 0,0 0-3 0,0 0-4 16,0 0-3-16,0 0-4 0,0 0 0 0,0 0-5 15,0 0-2-15,7-29 1 0,-2 20-7 0,-2-2 3 16,3-5-6-16,0 3 3 0,0 0-4 0,3-2 0 0,1-1-2 15,2-2-3-15,-2 5-1 0,1-2 1 16,-2 4 1-16,3-2 1 0,-2 5-3 0,1-6 4 16,-4 8 4-16,2 0 8 0,-2 1 6 0,1 1 3 0,-8 4 2 15,15-4 1-15,-15 4 2 0,16-2 11 0,-16 2-4 16,15 3 0-16,-15-3 6 0,17 3 6 16,-8 4 2-16,-2-3-3 0,5 5 6 0,-2 1-6 0,-2-6 6 15,5 4-6-15,-4 1 0 0,0 2-11 0,-1-6 6 16,2 9-12-16,0-4 7 0,-4-4-15 0,5 5 11 15,-5-4-7-15,-2 1-5 0,2-4-5 0,-6-4 1 16,11 12-7-16,-8-7-14 0,-3-5-24 0,9 6-22 16,-9-6-10-16,0 0-23 0,1 14-12 0,-1-14-23 15,0 0-32-15,0 0-37 0,0 0-37 0,0 0-47 16,0 0-238-16,0 0-549 0,0 0 243 0</inkml:trace>
          <inkml:trace contextRef="#ctx0" brushRef="#br0" timeOffset="39259.25">2380 3950 8 0,'-3'-17'286'0,"3"17"-19"16,0-20-23-16,0 20-23 0,6-11-23 0,-1 3-21 16,1 0-16-16,1 3-25 0,-7 5-29 0,14-7-32 15,-5 6-39-15,-9 1-24 0,17-7-31 0,-3 6-37 16,-1-2-40-16,2 1-59 0,-3-2-112 0,0 3-290 15,5 1 128-15</inkml:trace>
          <inkml:trace contextRef="#ctx0" brushRef="#br0" timeOffset="40157.01">2686 4400 244 0,'-7'-6'281'0,"-4"0"-12"16,4 2-15-16,7 4-16 0,-8-18-25 0,8 10-17 15,0 8-25-15,-1-14-11 0,1 14-19 0,3-20-14 16,4 11-13-16,1-4-10 0,4 0-11 0,1 2-9 16,-1-7-7-16,7 1-8 0,2 1-16 0,-1-2-7 15,0 0-14-15,6-11-15 0,-7 6-16 0,7-8-9 16,-10 9-7-16,5 1-7 0,1-7 0 0,-4 3-2 16,-1 2 0-16,-4 2 8 0,0-3-2 0,-1 3 1 15,-3 0 1-15,-1-1 10 0,-2 7 7 0,-2 0 4 16,2 3 6-16,-3 3 5 0,-1 0 8 0,1-3 6 15,-3 12 5-15,1-11 6 0,-1 11-2 0,5-14 6 16,-5 14-8-16,0 0 0 0,1-11-10 0,-1 11 2 16,0 0-9-16,0 0-1 0,0 0-5 0,0 0 0 15,0 0-2-15,0 0-3 0,0 0-1 0,0 0 0 16,3 36 1-16,0-20 4 0,-3 3-1 0,3-2 5 16,0-1 2-16,1 10 0 0,-1-2 3 0,3 3 5 0,-3-2 0 15,3 2 2-15,5-2-3 0,-8 0-1 0,4-2-5 16,-1 0 1-16,2-1 0 0,-2-3-1 0,-2-5-2 15,4 6 1-15,-5-5-3 0,2-1-2 0,1-7 1 16,-1 3-1-16,-2 1-6 0,1-5 5 0,-4-6-2 16,8 11 4-16,-4-7-4 0,-4-4-1 0,9 6-3 15,-9-6 5-15,12 4 0 0,-12-4 0 0,0 0-5 16,23-11 6-16,-13 5-12 0,-1-2 5 0,1-3 2 16,1 1 0-16,1-1-7 0,-2-2 1 0,-1-1-5 15,3 4 4-15,0-4 0 0,-2 3-2 0,-4 2-3 16,0 1 3-16,2-2 0 0,-1 4 9 0,-1-2-8 15,-6 8 2-15,8-7-7 0,-8 7 9 0,9-7-3 0,-9 7 3 16,0 0-4-16,9-4 3 0,-9 4 0 0,0 0 3 16,0 0 5-16,19 10-5 0,-15-1 4 15,-1 0 2-15,2 0-1 0,2 3 4 0,-4 0-2 16,2-3-2-16,1 9 0 0,0-7-2 0,-3 5-1 0,3-2 1 16,0 0 12-16,0 0-17 0,-2 1 6 0,1-2-12 15,-1 0-17-15,1 2-21 0,-2-8-25 0,-2 0-23 16,4 2-23-16,-5-9-25 0,5 15-20 0,-3-9-18 15,-2-6-18-15,6 5-22 0,-6-5-35 0,0 0-183 16,0 0-468-16,0 0 207 0</inkml:trace>
          <inkml:trace contextRef="#ctx0" brushRef="#br0" timeOffset="39511.17">2749 3801 54 0,'0'0'253'0,"9"2"-10"0,-9-2 2 0,3 11-7 16,-3-11-10-16,7 15-17 0,-4-5-7 0,2 3-5 15,1 6-16-15,-1-4-11 0,3 7-13 0,-4 3-6 16,4-1-7-16,2 4-7 0,-2-1-15 0,-2 0-6 16,3 0-15-16,3 8-10 0,-5-9-12 0,-1 1-3 15,0 0-4-15,0 1-7 0,-3 1-6 16,3-3-8-16,-2-1-8 0,1-2-2 0,1-1 0 0,-2 2-25 16,-1-6-19-16,2-4-18 0,-5 3-14 0,4-3-21 15,-2 1-23-15,-2-5-35 0,3 0-28 0,-3-10-25 16,3 17-44-16,-2-12-35 0,-1-5-219 0,0 0-501 15,0 13 222-15</inkml:trace>
          <inkml:trace contextRef="#ctx0" brushRef="#br0" timeOffset="40688.07">3609 4194 162 0,'2'-10'245'0,"-2"10"-6"0,0 0-10 0,0 0-10 16,0 0-21-16,0 0-20 0,0 0-13 0,10-6-4 15,-10 6-9-15,0 0-13 0,0 0-3 0,0 0-9 0,8 29-11 16,-8-29-4-16,3 16-7 0,1-4-5 16,1-5-10-16,1 5-3 0,-2 3-7 0,2 0-9 15,1-3-5-15,4-2-2 0,-8 0-4 0,7 1-8 0,-7-1-4 16,3-4-6-16,0-2 1 0,-6-4-4 0,17 11-6 16,-10-7-1-16,2-1-7 0,-9-3 0 0,21 3-2 15,-11-3 1-15,-10 0-1 0,17-3 1 0,-5-1-7 16,0-6-2-16,0 1-1 0,-2-2-4 0,2 0 2 15,-2-3 5-15,-1 3-8 0,0-2-4 0,0 0-2 16,0-3 1-16,-1 3 2 0,-2 1 4 0,0-1-2 16,-2 3 4-16,-1 2 10 0,-3 8-1 0,6-16 11 15,-6 16 4-15,6-5-10 0,-6 5-10 0,0 0-5 16,6-10 0-16,-6 10 2 0,0 0-3 0,0 0-4 16,0 0-1-16,0 0 16 0,0 0-14 0,0 0 0 15,-2 32 0-15,2-32-5 0,-3 18-2 0,3-18 7 16,3 20-7-16,-1-13 11 0,-1 4-5 0,-1-11-3 0,6 15-1 15,-3-6 4-15,-3-9 3 0,12 6-1 0,-4-1 1 16,-8-5-1-16,18 3 0 0,-9 0-2 0,-9-3-1 16,22-5-3-16,-7 3-4 0,0-4 1 0,-2-1-6 15,7-3 1-15,0-2 3 0,1-3 0 0,-1 0-5 16,4 0 0-16,1 1-6 0,-4 0 2 0,3 3-2 16,-5-4 9-16,-3 6-3 0,4 0 4 0,-8 4-6 15,3-6 3-15,-2 5-2 0,-5 6 1 0,-8 0 1 16,17-2-2-16,-17 2 5 0,14 2 0 0,-7 4 1 15,4 1 1-15,-5 0 2 0,4 4 3 0,-1 0-7 16,2 6-9-16,-4-3-17 0,5 7-23 0,-3 0-29 16,3 0-43-16,-5 0-39 0,4 3-45 0,2-6-64 0,-8 0-246 15,4-3-561-15,-3 2 248 0</inkml:trace>
        </inkml:traceGroup>
        <inkml:traceGroup>
          <inkml:annotationXML>
            <emma:emma xmlns:emma="http://www.w3.org/2003/04/emma" version="1.0">
              <emma:interpretation id="{453B80D7-C2FB-48A2-8EBE-616EB39CA28A}" emma:medium="tactile" emma:mode="ink">
                <msink:context xmlns:msink="http://schemas.microsoft.com/ink/2010/main" type="inkWord" rotatedBoundingBox="6175,4289 11151,4139 11178,5060 6203,5210"/>
              </emma:interpretation>
            </emma:emma>
          </inkml:annotationXML>
          <inkml:trace contextRef="#ctx0" brushRef="#br0" timeOffset="49498.31">5141 4235 50 0,'0'0'167'0,"0"0"-4"16,0 0 1-16,0 0-9 0,0 0-3 0,0 0-1 15,0 0-5-15,28-13-8 0,-28 13-5 0,21-2-3 0,-9 0-4 16,4 2-1-16,-1 0-4 0,2 0-4 0,2-2-9 15,8 2-3-15,-3 0-5 0,4-1-5 0,-2 1-5 16,0 0-11-16,3 1-7 0,-2-1-9 0,4 0-3 16,-1 0-6-16,-5 0-7 0,5-1-3 0,-2 1-8 15,2 0 0-15,-5 0 1 0,1-3-13 0,1 3-1 16,-4-1-19-16,3 1-14 0,-1-2-12 0,-5 1-18 16,-1 1-19-16,0 0-19 0,-2-1-18 0,-1-2-17 15,1-3-17-15,-4 4-28 0,-4-3-17 0,3-1-198 16,-5 1-403-16,-7 5 179 0</inkml:trace>
          <inkml:trace contextRef="#ctx0" brushRef="#br0" timeOffset="49090.68">5383 3800 20 0,'0'0'205'0,"4"-11"-10"0,-4 11-2 15,0 0-11-15,6-11-9 0,-6 11-5 0,0 0-9 0,0 0-6 16,3-12-2-16,-3 12-1 0,4-5-3 0,-4 5-9 15,0 0-10-15,0 0-5 0,0 0-5 16,6-7-7-16,-6 7-8 0,0 0-11 0,0 0-8 0,0 0-15 16,0 0 0-16,0 0-16 0,0 0-2 0,0 0-5 15,0 0-6-15,0 0 1 0,0 0-3 16,-19 32-11-16,12-17 5 0,1 3-2 0,0-2-3 0,-2 9 2 16,-1-4 0-16,0 3-2 0,2 0-1 0,1 1-2 15,-2-1-3-15,-1-1 3 0,3 2-1 0,0 0 0 16,2 2 0-16,1-2-2 0,-3-1 2 0,5-1-4 0,-2 3-5 15,3-4 2-15,0-2-3 0,0-2 0 16,4-1 0-16,-2 1 3 0,2 0-4 0,-4-1-1 16,6-1 0-16,-3-1 1 0,1-1-4 0,5-2 0 0,-3 1-4 15,0 0 4-15,2 1-3 0,-2-3 5 0,4-4-3 16,1 3 2-16,1-2 1 0,1 3 0 16,0-5 0-16,2 5-3 0,3-5-2 0,5 5 3 0,-6-8-3 15,10 8-2-15,-7-8-2 0,-1 4 5 0,3 0-1 16,2-4 3-16,2 2-8 0,-1-3 0 0,-1 2 3 15,-3-2-12-15,6 0 5 0,-8 1-13 0,5-3 3 16,-6 3-9-16,3-3-3 0,-2 0-10 0,-3-3-4 16,4 3-12-16,-2 0-5 0,-2-1-14 0,1-1-4 0,-1 0-16 15,-3 0-15-15,4-2-16 0,-2 4-15 16,-2-2-10-16,1-3-30 0,-9 2-32 0,4-1-206 16,-9 4-449-16,14-13 199 0</inkml:trace>
          <inkml:trace contextRef="#ctx0" brushRef="#br0" timeOffset="49891.12">5183 3803 67 0,'-14'-3'190'0,"14"3"-3"0,0 0-7 0,0 0-12 16,0 0-12-16,-15-3-13 0,15 3-12 0,0 0-10 15,0 0-11-15,0 0-14 0,0 0-1 0,0 0-3 16,0 0-2-16,0 0 1 0,33-11-2 0,-18 11-1 16,4-3 0-16,1 6-3 0,-1-6-1 0,8-1-1 15,4 4-3-15,2-2-4 0,6 3-8 0,0-3-6 16,-6-2-4-16,-4 4-6 0,13 0-3 0,-11 0-7 16,-1 0-3-16,3 0-6 0,-5 0-5 0,2 0-14 15,-1 5-20-15,-3-3-29 0,3-2-25 0,-5 4-22 0,1-4-23 16,0 0-27-16,-5 3-19 0,-1 0-49 0,-1-3-178 15,0-1-409-15,1 2 181 0</inkml:trace>
          <inkml:trace contextRef="#ctx0" brushRef="#br0" timeOffset="50208.71">6301 3803 212 0,'0'0'210'15,"0"0"-10"-15,15-2-12 0,-15 2-10 0,19 0-12 0,-19 0-10 16,27-4-8-16,-10 4-13 0,2 0-4 16,1-1-4-16,5 1-13 0,2-3 0 0,-2 0-8 15,2 3-8-15,1-1-3 0,2-2-7 0,-2 0-6 16,-1 3-5-16,5 0-5 0,-6 0-4 0,0-5-6 0,1 3-7 15,1-2-5-15,-3 4-5 0,2-2-5 0,-4 4-5 16,2-6-5-16,-6 2-3 0,1 2-6 0,-4 0-18 16,-3 0-17-16,-2 0-22 0,-11 0-23 0,19 0-26 15,-19 0-16-15,9 0-15 0,-9 0-19 16,0 0-22-16,0 0-35 0,0 0-181 0,0 0-405 0,0 0 179 16</inkml:trace>
          <inkml:trace contextRef="#ctx0" brushRef="#br0" timeOffset="50518.55">6556 3882 85 0,'-3'10'208'0,"-3"2"-7"0,3 2-8 16,-1 1-8-16,1 2-8 0,3 1-10 0,-3-1 1 16,-3 6-2-16,6 0-6 0,0-3-9 0,0 5-7 0,0-1-5 15,-3-3-6-15,3 3-3 0,0-6-5 0,0 4-9 16,3 1-4-16,-3 2-5 0,0-1-2 15,0-1-1-15,0-7 6 0,6 7-21 0,-3-5-2 0,-3 0-9 16,4 5-8-16,2-7-5 0,-3 5-2 0,-3-5-8 16,6 0-8-16,-1 0-4 0,1 1 0 0,0 1 4 15,-3-5-12-15,4 1-4 0,-1-3-1 0,0 3-2 16,-6-6-10-16,4 1-22 0,-4-9-10 0,6 14-11 16,-3-7-17-16,-3-7-9 0,5 11-16 0,-5-11-15 15,1 10-19-15,-1-10-12 0,0 0-19 0,-1 11-22 16,1-11-24-16,0 0-21 0,0 0-16 0,-18 0-47 15,18 0-134-15,0 0-429 0,-19-11 189 0</inkml:trace>
          <inkml:trace contextRef="#ctx0" brushRef="#br0" timeOffset="50739">6564 4330 253 0,'9'-11'251'0,"-9"11"-13"0,10-10-19 0,-1 2-10 16,1 6-14-16,-1-5-16 0,8 3-17 0,-1-2-16 16,1 4-11-16,2-7-14 0,0 7-11 0,7-2-16 15,-2-3-9-15,4 6-8 0,-3-5-5 0,2 5-17 16,-2-2-18-16,2-1-23 0,5 3-25 0,-8-3-27 16,4 2-24-16,-6-1-19 0,-2-1-28 0,6 1-22 15,3-3-51-15,-10 2-158 0,5-4-368 0,1-2 163 16</inkml:trace>
          <inkml:trace contextRef="#ctx0" brushRef="#br0" timeOffset="54509.66">8109 3892 40 0,'0'0'227'0,"0"-16"-12"0,0 16-17 16,4-13-18-16,-4 13-9 0,0 0-6 0,-7-18-1 0,7 18-15 15,-6-13-11-15,1 6-13 0,2 0-5 0,3 7-5 16,-12-15-5-16,5 9-10 0,-5-1-5 0,5 0-11 15,-2 1-8-15,-5 1-2 0,4 1-2 0,-5 1-11 16,1-1-6-16,-2 1-3 0,3 0-7 0,-5 3-4 16,1-3-1-16,-2 3-5 0,3 2-2 0,-1-2-2 15,-2 0-1-15,2 1-2 0,-2-1-1 0,-3 3-1 16,2 1 3-16,4 0-7 0,-4-2 0 0,4 2-3 16,-6 2 2-16,5-1 0 0,1 0 0 0,-1 0-1 15,4 2 0-15,-2-4-2 0,5 1 0 0,-4 3-2 16,-1 0-4-16,2 1-1 0,-1-2 4 0,-2 4-5 15,7-3-1-15,-4 4 0 0,2 0-4 0,-4-1 2 16,8 3 1-16,-5-2-8 0,-2 3 9 0,7-3-4 0,-5 3-3 16,2-1 2-16,-2-2 1 0,1 4-2 0,5-2 2 15,-4 0-2-15,4 1 0 0,-5 1-3 0,6-2 4 16,-1-1-3-16,-2 0 2 0,5 3-2 0,-3-3-1 16,6-1 0-16,-3 5 2 0,0-3 0 0,3-2 0 15,-1 2 0-15,1-1 1 0,0 3-6 0,1-3 3 16,2 6 5-16,0-8-5 0,3 3 1 0,0 2-3 15,-4-1 2-15,4-2 1 0,-1 4 2 0,3-6 1 16,-5 5-5-16,6 0 1 0,1-3 3 0,-4 4 2 16,0-1-2-16,2 0-2 0,1 1 4 0,1-4-3 15,-1 2-4-15,-2-2 8 0,2 3-5 0,-1-4 1 0,1 3 0 16,0-4 2-16,-2 0-2 0,-1 1 3 16,2 0-7-16,4 0 2 0,-5-5 0 0,-1-1 0 0,3 3-3 15,-2-3 6-15,5 1-1 0,-4-2-1 0,2 0 1 16,-1 0 1-16,5 4 0 0,-2-5-1 0,-12-3 1 15,19 2-3-15,-9-2 3 0,2 0-1 0,-12 0-7 16,24 0 10-16,-10 0-4 0,1 0 1 0,-2-4-1 16,0 1 0-16,4-3-2 0,-2 5 4 0,-2-3-7 15,1-2 7-15,-1-1 1 0,2-1-2 0,-2 1 1 16,1 0-3-16,-2 0 3 0,1-4 1 0,-5 5-3 16,0-5 2-16,3 1-4 0,-5-4 0 0,6 1 2 15,-11 5-1-15,11-6-6 0,-9 5 5 0,2-2-1 0,1-3 2 16,-3 3-1-16,0-6 0 0,-3 8-1 0,3-1 2 15,-3 10-2-15,-6-25-1 0,6 16 0 0,0 9 0 16,-6-20 0-16,-2 15 2 0,2-3-9 0,-3-2 8 16,-4-2 1-16,-1 8 1 0,1 0-3 0,-2 0-2 15,-1-2 0-15,-4 3 4 0,1 0-2 0,3 2 0 16,-4 1 1-16,4 0 2 0,-1 0-3 0,-2 1-2 16,3 2-12-16,-4 0-13 0,8 3-18 0,-4-5-15 15,-1 3-22-15,4 2-24 0,3-4-19 0,1 4-23 16,-2-1-24-16,11-5-31 0,-15 10-215 0,5-9-455 15,10-1 202-15</inkml:trace>
          <inkml:trace contextRef="#ctx0" brushRef="#br0" timeOffset="55201.68">8816 3741 16 0,'7'-10'192'0,"-7"10"-4"15,6-7-4-15,-6 7-4 0,6-11-8 0,-6 11-6 16,8-9-6-16,-8 9-5 0,2-9-7 0,-2 9-8 15,6-7-4-15,-6 7-2 0,6-10-4 0,-6 10-8 0,0 0-7 16,5-8-4-16,-5 8-7 0,0 0-8 0,0 0-16 16,0 0-7-16,0 0-6 0,0 0-9 15,0 0-6-15,0 0-7 0,0 0-4 0,0 0 1 0,-33 19-3 16,23-6-1-16,-5 5-5 0,-6 10 10 0,7 0-6 16,-5 4 7-16,1 5-7 0,0-6 0 15,0 6-6-15,2 3 0 0,6-4-3 0,-2 5-4 0,4-1-3 16,2-3-2-16,6 3-4 0,0-2 5 0,6 0-5 15,2-2 3-15,6 0-3 0,-3-11 1 0,5 8-6 16,-2-8-3-16,4 0-22 0,-3-7-16 0,-1 3-19 16,0-7-19-16,-4-1-20 0,2-1-23 0,-1 0-26 15,-5-5-39-15,1-2-26 0,-1 1-64 0,-6-6-156 16,12 4-458-16,-12-4 204 0</inkml:trace>
          <inkml:trace contextRef="#ctx0" brushRef="#br0" timeOffset="55789.38">9123 4156 187 0,'0'0'200'0,"0"0"-16"0,0 0-10 15,0 0-20-15,0 0-3 0,0 0-6 0,0 0-13 16,21 13-6-16,-21-13-6 0,9 9-3 0,-5-2-5 16,-4-7-8-16,6 13-1 0,0-3-10 0,-3-3-5 15,2 1-6-15,-5-8-6 0,7 19-5 0,-5-10-4 16,1-2-5-16,-1 3-7 0,-2-10-8 0,6 12-3 16,-3-7-3-16,-3-5-3 0,5 14-4 0,-5-14 0 15,3 10-6-15,-3-10-1 0,3 7-7 0,-3-7 2 0,0 0-1 16,0 0 1-16,0 0-3 0,4 11 1 0,-4-11 3 15,0 0 0-15,0 0-1 0,0 0-3 0,0 0-7 16,0 0 5-16,0 0-4 0,9-35 2 0,-6 28-10 16,-3-1 2-16,8-5 3 0,-5 0 0 0,3-2-6 15,0 1 0-15,0-1-1 0,1 0 0 0,1-1-3 0,0 3 0 16,3-3-3-16,1 4 4 0,0 0 0 16,-5 1 0-16,5 0 1 0,-1-1 1 0,-4 4-7 15,5-1 5-15,-2 3-1 0,-2-1 0 0,-1-1 2 0,1 1 4 16,4 5 3-16,-5-3 1 0,1-1-1 0,-8 6 5 15,13-8-1-15,-13 8-3 0,12-4 3 0,-12 4-3 16,12-2 0-16,-12 2-1 0,0 0 0 0,15 6 4 16,-15-6 3-16,12 8 6 0,-9-2 5 0,3 0 5 15,0 2-4-15,1 3 6 0,-1 1-1 0,2 0-4 16,-2 2-4-16,1 0-3 0,2-1 1 0,0-1-5 16,-2 3 4-16,1-4-14 0,1 2 9 0,-6-4 2 15,9 2-12-15,-8 2-13 0,2-4-18 0,0-2-12 16,0 1-22-16,-6-8-16 0,8 12-19 0,-6-6-23 15,-2-6-1-15,6 7-13 0,-6-7-22 0,0 0-23 16,0 0-18-16,0 0-53 0,0 0-140 0,0 0-417 16,15-17 185-16</inkml:trace>
          <inkml:trace contextRef="#ctx0" brushRef="#br0" timeOffset="56080.75">9804 3700 162 0,'8'-11'242'0,"-8"11"-11"0,6-5-15 15,-6 5-18-15,0 0-14 0,15-2-7 0,-15 2-14 16,15 13-8-16,0-6-4 0,1 6 2 0,2 2-8 16,-3 7 3-16,6-2-7 0,3 9 2 0,-2 1-11 15,2 2-10-15,-8-8-6 0,5 11-9 0,-2-3-7 16,-2 0-11-16,-4-7-4 0,-4 1-5 0,-1-1-21 15,-2 3 0-15,-2-4-7 0,-2 4-22 0,-4-5-23 16,-2 3-27-16,-8 1-24 0,1-3-34 0,-5 2-42 0,-9 1-44 16,5-9-44-16,4-1-33 0,-8 0-221 0,6-2-501 15,5-4 221-15</inkml:trace>
        </inkml:traceGroup>
      </inkml:traceGroup>
    </inkml:traceGroup>
    <inkml:traceGroup>
      <inkml:annotationXML>
        <emma:emma xmlns:emma="http://www.w3.org/2003/04/emma" version="1.0">
          <emma:interpretation id="{1B193A57-44AE-44F8-B399-C6B9290A88F1}" emma:medium="tactile" emma:mode="ink">
            <msink:context xmlns:msink="http://schemas.microsoft.com/ink/2010/main" type="paragraph" rotatedBoundingBox="939,6357 9159,6504 9132,8016 911,7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0BCFE-96EE-4CDA-A62C-D8A57312813C}" emma:medium="tactile" emma:mode="ink">
              <msink:context xmlns:msink="http://schemas.microsoft.com/ink/2010/main" type="inkBullet" rotatedBoundingBox="939,6356 997,6358 996,6382 938,6381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62302.46">-106 5855 77 0,'0'0'260'0,"0"0"-14"0,-4-13-21 15,4 13-19-15,0 0-18 0,0 0-17 0,0 0-20 16,0-12-16-16,0 12-16 0,0 0-17 0,0 0-18 15,0 0-13-15,0 0-20 0,0 0-20 0,0 0-29 16,0 0-18-16,0 0-21 0,0 0-27 0,24 5-19 16,-24-5-39-16,16 7-178 0,-16-7-324 0,18 3 143 0</inkml:trace>
      </inkml:traceGroup>
      <inkml:traceGroup>
        <inkml:annotationXML>
          <emma:emma xmlns:emma="http://www.w3.org/2003/04/emma" version="1.0">
            <emma:interpretation id="{3D1E32E5-3275-4DF1-9EF4-D696A501235E}" emma:medium="tactile" emma:mode="ink">
              <msink:context xmlns:msink="http://schemas.microsoft.com/ink/2010/main" type="line" rotatedBoundingBox="1106,6585 9155,6729 9132,8016 1083,7872"/>
            </emma:interpretation>
          </emma:emma>
        </inkml:annotationXML>
        <inkml:traceGroup>
          <inkml:annotationXML>
            <emma:emma xmlns:emma="http://www.w3.org/2003/04/emma" version="1.0">
              <emma:interpretation id="{D41D3FD1-BD82-4BD6-8D6B-63C13D1C38A8}" emma:medium="tactile" emma:mode="ink">
                <msink:context xmlns:msink="http://schemas.microsoft.com/ink/2010/main" type="inkWord" rotatedBoundingBox="1106,6585 2079,6602 2056,7889 1083,7872"/>
              </emma:interpretation>
            </emma:emma>
          </inkml:annotationXML>
          <inkml:trace contextRef="#ctx0" brushRef="#br0" timeOffset="177550.73">49 6549 151 0,'6'-7'191'0,"-6"7"-13"0,11-13-6 16,-5 7-6-16,-2-3-8 0,2 2-9 0,-6 7-8 0,12-10-9 16,-6 3-8-16,-6 7-4 0,13-14-2 0,-7 10-7 15,-6 4 1-15,9-6-5 0,-1 1-5 0,-8 5-9 16,0 0-13-16,10-6-6 0,-10 6-9 0,0 0-2 15,0 0 2-15,0 0 5 0,0 0-2 0,5 21 2 16,-5-21 0-16,-5 21 4 0,1-5 1 0,-2 0-7 16,3 1 0-16,-5 5 2 0,2 1 3 0,-4-2-2 15,5 3-1-15,0-2-8 0,-1-1 3 0,1 3-6 16,2-7-2-16,-1 1 4 0,2-3-2 0,-1 4 1 0,3-3-11 16,3 0-8-16,-1 1 2 0,-2-4-8 0,1 2 5 15,2-1-12-15,0-1-7 0,2-2 7 16,-4 0-2-16,4-3-2 0,-2 0 6 0,1 3-7 0,-4-11-14 15,6 13-20-15,-5-6-26 0,-1-7-35 16,6 12-32-16,-6-12-30 0,3 11-33 0,-3-11-44 16,0 0-39-16,0 0-310 0,0 0-604 0,-15 4 267 0</inkml:trace>
          <inkml:trace contextRef="#ctx0" brushRef="#br0" timeOffset="178381.17">552 6908 2 0,'6'-6'234'0,"3"2"-24"0,1-3-7 0,2 4-16 16,3-2-15-16,4-1-14 0,1 2-15 0,-1-1-14 16,10 1-19-16,-1 3-7 0,-1 1-9 0,0-3-15 0,4 3-29 15,-6 3-29-15,2-3-37 0,-1 2-34 0,0 1-38 16,1-3-58-16,-6 2-121 0,10-2-287 0,-2 0 127 15</inkml:trace>
          <inkml:trace contextRef="#ctx0" brushRef="#br0" timeOffset="178185.44">889 6250 126 0,'19'-8'183'0,"-2"1"-10"0,-1 0-11 0,-2 0-11 15,-4-4 2-15,2 3-8 0,0-2-8 0,-5-1-10 16,4 1-11-16,-8 0-2 0,-2-1-10 0,-1 11-10 15,3-16-7-15,-3 16-10 0,-6-19-5 0,0 11-9 16,-1 0-6-16,-4 4-3 0,-2-4-8 0,0 3-1 16,-4 1-5-16,-1 0-1 0,-1 6-3 0,2-4-2 0,-2 4-2 15,0 0-5-15,1 4 0 0,1 1-1 16,1 0-6-16,3 2-1 0,-1 2 0 0,5 1 0 16,-3 4 0-16,0 6-3 0,5-3 5 0,-1 2-1 0,2 5-1 15,2 3 3-15,2-2 0 0,1 8-2 0,1-6 2 16,1 6 2-16,5 2 4 0,-1-2 3 0,-2 1 3 15,1-1 2-15,-2-7 1 0,-1 8 0 0,4-2 4 16,-5 3 0-16,1-2 1 0,2-8 1 0,-3 9 3 16,0-6 1-16,0-3-3 0,-3 8 3 0,2 2-1 15,-4-9-1-15,5 7 3 0,-1-8-9 0,-5 9 1 16,6-12-4-16,-3 1 2 0,0-1-5 0,1 1-2 16,2-1-4-16,0 0 5 0,-4-3-7 0,4-3-2 15,3 5-3-15,-3-6 0 0,0-2-1 0,1 0-4 16,-1-1 0-16,2-4 0 0,-2-10-6 0,3 17 5 15,-2-7-11-15,4-3 2 0,-2 1-14 0,-3-8-16 0,10 11-17 16,-10-11-21-16,3 6-17 0,-3-6-27 0,0 0-34 16,0 0-33-16,0 0-29 0,0 0-39 0,0 0-241 15,11-25-522-15,-11 13 230 0</inkml:trace>
          <inkml:trace contextRef="#ctx0" brushRef="#br0" timeOffset="177750.75">373 6287 11 0,'10'-6'31'16,"-10"6"-38"-16,15-1-9 0,-15 1 4 0</inkml:trace>
        </inkml:traceGroup>
        <inkml:traceGroup>
          <inkml:annotationXML>
            <emma:emma xmlns:emma="http://www.w3.org/2003/04/emma" version="1.0">
              <emma:interpretation id="{08F74313-699C-4753-A238-FC09E38F9F3C}" emma:medium="tactile" emma:mode="ink">
                <msink:context xmlns:msink="http://schemas.microsoft.com/ink/2010/main" type="inkWord" rotatedBoundingBox="3176,7016 5195,7052 5185,7643 3165,7607"/>
              </emma:interpretation>
            </emma:emma>
          </inkml:annotationXML>
          <inkml:trace contextRef="#ctx0" brushRef="#br0" timeOffset="178926.93">2166 6738 149 0,'0'0'194'0,"0"0"-1"0,0 0-11 0,0 0-2 16,0 0-11-16,3 24-11 0,-3-24-9 0,-3 22-12 15,1-11-11-15,-1 2 2 0,0 0-12 0,0 5-5 16,0-4-7-16,2 3-12 0,-2-6-5 0,-2 6-9 15,4-3-8-15,-2 0 3 0,0-3-6 0,3 0-4 16,0-11-9-16,-6 19-1 0,4-14-7 0,2-5-1 16,-4 15-9-16,4-15-1 0,-3 12-4 0,3-12 2 15,0 0-4-15,-3 11-2 0,3-11 4 0,0 0 6 16,0 0-6-16,0 0-3 0,0 0-6 0,0 0 1 16,0 0-6-16,0 0-10 0,21-31-8 0,-11 16-5 0,2 4-6 15,3-6-3-15,0-4-3 0,3 4 4 16,-2-4 0-16,1 9 2 0,-1-7-2 0,-3 6-1 0,4 1 2 15,-2-1 3-15,0 2 1 0,-3 1 0 0,3 0 1 16,-4 2-1-16,-3 3 8 0,1-1 1 0,-9 6-3 16,10-10 1-16,-10 10 2 0,11-3-1 0,-11 3-2 15,0 0 7-15,0 0 5 0,16 8 7 0,-16-8-1 16,8 15 5-16,-4-7-1 0,-2 0 5 0,2 3-2 16,-2-2 3-16,2 6-3 0,-1-1-1 0,1 2 2 15,1-2 0-15,-2 0-3 0,1 3 0 0,2-3-4 16,-3 3 0-16,3-4-1 0,0 5 3 0,3-3-5 15,2-1-5-15,-4-3-18 0,1 2-12 0,2-2-26 16,-5-2-30-16,5-2-33 0,-1-1-26 0,-2 0-39 16,10-5-37-16,-8-1-220 0,-9 0-469 0,24-1 208 0</inkml:trace>
          <inkml:trace contextRef="#ctx0" brushRef="#br0" timeOffset="179231.27">2944 6762 178 0,'8'-6'256'0,"-8"6"-15"0,13-3-14 0,-13 3-15 16,16-5-17-16,1 3-9 0,-2 1-17 0,4 0-9 16,-1 1-8-16,1-3-13 0,5 0-7 0,0 3-8 15,1 0-10-15,-1 3-9 0,6-3-6 0,-6 0-7 16,1 3-9-16,1-3-7 0,-5 1 4 0,-4 0-15 15,3 1-5-15,-4 1-4 0,2-3-4 0,2 0-10 16,-4 2 2-16,0 1-7 0,-5-1-4 0,5 2-3 0,-2-4 0 16,-2 0-6-16,-12 0-1 0,20 3 0 0,-9 1-6 15,-1-4-1-15,-10 0-14 0,18 2-14 0,-18-2-25 16,11 0-20-16,-11 0-29 0,10 4-28 0,-10-4-32 16,0 0-35-16,0 0-33 0,0 0-241 0,0 0-492 15,0 0 218-15</inkml:trace>
          <inkml:trace contextRef="#ctx0" brushRef="#br0" timeOffset="179448.99">3057 6969 84 0,'0'0'235'15,"17"2"-16"-15,-5-2-9 0,3-2-14 16,4 1-13-16,3 1-12 0,-4-1-13 0,8-3-17 0,4 2-9 15,-4-3-13-15,1 3-10 0,0-2-9 0,0 3-12 16,-2 0-11-16,2-4-10 0,-8 5-22 0,2 0-20 16,-1 0-31-16,-1-3-27 0,-1 1-25 0,0 0-34 15,0-2-35-15,-3 2-44 0,-2-3-141 0,-1 3-338 16,2-3 149-16</inkml:trace>
          <inkml:trace contextRef="#ctx0" brushRef="#br0" timeOffset="179809">3942 6753 232 0,'4'-7'237'0,"2"-1"-14"0,-3-3-16 15,5 0-18-15,-2 1-22 0,0 0-11 0,6-3-14 16,-5 1-7-16,-1-1-15 0,3-2-11 15,-2 2-11-15,2-1-12 0,-1-1-6 0,1 2-6 0,-6 4-10 16,1-2 4-16,2 3-2 0,0 0 1 0,-1 1-2 16,-5 7-4-16,7-13-7 0,-7 13-4 0,3-8-8 15,-3 8-2-15,0 0-9 0,0 0-3 0,0 0-1 16,0 0 8-16,0 0 2 0,0 0 7 0,-1 30 2 16,-2-14 2-16,-2 5 3 0,1 5 6 0,2-1-1 0,-4 1 5 15,3 1-3-15,0 0-1 0,3 2 3 16,3-1-5-16,-1 7 1 0,2-7-2 0,-1 0-11 15,3-3-5-15,2 2-2 0,-2-4-4 0,-1 1-3 0,1-1-27 16,2-1-29-16,-4-3-37 0,-1-4-47 16,3-1-46-16,-3 0-60 0,2 1-91 0,-1-6-191 15,2 1-539-15,-1-3 239 0</inkml:trace>
        </inkml:traceGroup>
        <inkml:traceGroup>
          <inkml:annotationXML>
            <emma:emma xmlns:emma="http://www.w3.org/2003/04/emma" version="1.0">
              <emma:interpretation id="{23569603-EEAA-4CD3-A3F2-3B4DC04873FF}" emma:medium="tactile" emma:mode="ink">
                <msink:context xmlns:msink="http://schemas.microsoft.com/ink/2010/main" type="inkWord" rotatedBoundingBox="6158,6690 9155,6743 9137,7734 6140,7680"/>
              </emma:interpretation>
            </emma:emma>
          </inkml:annotationXML>
          <inkml:trace contextRef="#ctx0" brushRef="#br0" timeOffset="181134.54">5614 6490 175 0,'0'0'238'15,"3"10"-7"-15,0 1-13 0,-2 2-9 0,2 2-10 0,-1 5-8 16,2 4-10-16,-7-1-8 0,3 3-11 15,-1 0-3-15,-1-1-15 0,2 1-3 0,-4 2-11 16,1-3-13-16,3-3-4 0,0 1-6 0,-3-1-9 0,0-5-11 16,0 0-14-16,3 1 2 0,-2-4-6 0,2 3-8 15,0 0-8-15,-1-1-2 0,-2-1-4 16,3-3 3-16,3 3-15 0,-2-6 0 0,1 1-11 0,-2-10-9 16,3 20-19-16,0-10-24 0,0 2-20 0,0-3-25 15,-3-1-27-15,0-8-25 0,1 14-26 0,-1-14-36 16,0 11-8-16,0-11-63 0,0 0-158 0,0 0-449 15,-21-3 198-15</inkml:trace>
          <inkml:trace contextRef="#ctx0" brushRef="#br0" timeOffset="182250.64">5104 6813 39 0,'-2'-18'243'0,"-1"3"-23"15,3-1-11-15,0-2-14 0,3 3-21 0,3-2-11 16,-1-6-14-16,2-1-19 0,8 4-8 0,0-5-13 0,1 4-10 16,1-4-12-16,7-3-8 0,-5 4-9 0,8-3-9 15,0 3-4-15,-1-1-5 0,3-3-4 16,-5 10-6-16,7-6-5 0,-1 2-4 0,-5 6-2 0,2 1-8 16,-2-2 6-16,1-1-7 0,-2 5 2 0,1-1-6 15,11-4 4-15,-11 6-4 0,-1 0-2 16,-2 3 2-16,7 4-3 0,-7-5-2 0,0 4 2 0,-2 1 1 15,-1-1-3-15,1 3 4 0,-1 3-3 0,-3 0-3 16,4 0 3-16,-2 0 0 0,-2 4-2 0,2 5 3 16,-5-2 0-16,4 6-4 0,-7 0 6 0,5 5-1 15,-1 4 7-15,2 2-1 0,-7 5-3 0,1 4 3 16,1 5 2-16,-5-1 0 0,6-4 1 0,-8 2-4 16,-1 2 2-16,0-6-2 0,0-4-4 0,0 11 1 0,0-11 1 15,-3 0-5-15,-3-3 1 0,3 2-2 16,3-4-3-16,-3 2 2 0,2-6-3 0,-4-4 2 15,2 0 2-15,0 0-4 0,0-4 2 0,2 1-2 0,-2-11-6 16,5 17 7-16,-2-9-1 0,0-2-3 0,-3-6 4 16,14 8 0-16,-5-4-1 0,-9-4-3 15,16 2-1-15,1-2-12 0,-1-6-2 0,0 2-6 0,1-3-9 16,-2 0-8-16,3 0-1 0,0 0-9 0,-2-3 5 16,0 1-3-16,4-2 4 0,-4 0-2 0,1 3 3 15,-6-2 3-15,3 4 3 0,-4 1 1 0,-1 2 3 16,-1-3-1-16,-8 6 7 0,13-4 0 0,-13 4-1 15,12-1 5-15,-12 1 0 0,0 0-2 0,14 8 7 0,-8-2-2 16,-6-6 1-16,7 9 5 0,-4-3 2 16,6 3-4-16,-3-2 4 0,4 2 0 0,1 0 2 15,4-1-6-15,-2-1 7 0,6 4 2 0,-2-4-1 0,8-1 0 16,2 0-1-16,-2-2 1 0,1 0-1 0,1 0 0 16,1-1 7-16,2-3-9 0,0 0 2 0,1 0 0 15,-1-3 3-15,-5-1-5 0,2-1-1 0,4-2 1 16,-4-1-2-16,-7-2-1 0,-1-2-1 0,-6 3-2 15,2-3-2-15,-1-3-2 0,-4 0 4 0,-4 0-1 16,3-1 3-16,-8 3-1 0,5 0 1 0,-3 1 3 16,-3-1 1-16,0 2 1 0,0 11 1 0,-10-17-2 15,4 10 6-15,6 7-2 0,-13-6-2 0,4 1 3 16,9 5-2-16,-20 0 0 0,20 0 3 0,-16 8-6 16,7-6 7-16,1 5 1 0,0 1-1 0,0 2-4 15,2 1 2-15,3-2-1 0,-3 0 6 0,5 4-7 16,1 1 3-16,1 0 0 0,5-5 1 0,0 3 2 0,2-2-2 15,3 2 0-15,-3-2 1 0,4-7 0 16,4 6-5-16,-2-1 3 0,5-4 1 0,0-1-1 16,1 1 1-16,-1-3-1 0,1-1-3 0,2 0 6 0,-3-1-2 15,1-2 1-15,7-1-1 0,-8 0-1 0,-3 1-1 16,1-4-2-16,-2 0-2 0,4 0 5 16,-2 0 0-16,-7-1-1 0,5 2 1 0,-8-1 6 0,2 2 5 15,-9 5 3-15,11-5-6 0,-11 5-2 0,9-3-3 16,-9 3-1-16,0 0 1 0,0 0-1 0,0 0 1 15,0 0-1-15,0 0 1 0,0 0-2 0,10 15 0 16,-10-15-1-16,-3 15 3 0,3-15-2 0,0 0-2 16,-6 22 4-16,6-22-3 0,-1 13 3 0,1-13-1 15,0 13-2-15,0-13 2 0,1 11-1 0,-1-11 1 16,3 11 3-16,-3-11-2 0,9 8-1 0,-9-8 4 16,14 4-3-16,-14-4 0 0,16 2-2 0,-16-2 2 15,16-2-4-15,-1-2 2 0,5 3-2 0,-7-5 0 0,14 1 2 16,-2-2-1-16,1 1-5 0,0-1 2 15,3-4-6-15,1 3 2 0,1-1 0 0,-1 6 1 16,3-3-2-16,-5 1 3 0,2 2-3 0,-2-1 2 0,-1 4 3 16,-2 4 6-16,-1-3-1 0,-4 2 6 0,-1 3 4 15,0 0 1-15,-2 4 1 0,-2-1 2 0,1 3-3 16,-3-1 0-16,-1 4-2 0,2 6 0 0,-1-1 0 16,-2 1 0-16,1 0-3 0,-2 1-2 0,-1 5-24 15,1-2-26-15,-4 11-36 0,-3-9-41 0,-3 1-48 16,0-6-275-16,0 1-478 0,-3 0 211 0</inkml:trace>
        </inkml:traceGroup>
      </inkml:traceGroup>
    </inkml:traceGroup>
    <inkml:traceGroup>
      <inkml:annotationXML>
        <emma:emma xmlns:emma="http://www.w3.org/2003/04/emma" version="1.0">
          <emma:interpretation id="{3EFDB700-2A5B-4DC4-8AC1-E73D996E2483}" emma:medium="tactile" emma:mode="ink">
            <msink:context xmlns:msink="http://schemas.microsoft.com/ink/2010/main" type="paragraph" rotatedBoundingBox="3359,8474 8591,8632 8567,9426 3335,92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081C47-E400-4792-BA88-20336BD2D2D0}" emma:medium="tactile" emma:mode="ink">
              <msink:context xmlns:msink="http://schemas.microsoft.com/ink/2010/main" type="line" rotatedBoundingBox="3359,8474 8591,8632 8567,9426 3335,9267"/>
            </emma:interpretation>
          </emma:emma>
        </inkml:annotationXML>
        <inkml:traceGroup>
          <inkml:annotationXML>
            <emma:emma xmlns:emma="http://www.w3.org/2003/04/emma" version="1.0">
              <emma:interpretation id="{1C3BD003-017F-4CCF-9DF8-A558B761D540}" emma:medium="tactile" emma:mode="ink">
                <msink:context xmlns:msink="http://schemas.microsoft.com/ink/2010/main" type="inkWord" rotatedBoundingBox="3359,8474 6686,8575 6662,9368 3335,9267"/>
              </emma:interpretation>
            </emma:emma>
          </inkml:annotationXML>
          <inkml:trace contextRef="#ctx0" brushRef="#br0" timeOffset="184461">2327 8241 20 0,'-9'-7'196'0,"9"7"-21"0,0 0-8 15,0 0-10-15,0 0-1 0,0 0-6 0,0 0-9 16,0 0-6-16,-5 31-2 0,5-21-4 0,0-10-6 16,-4 25-1-16,2-14-6 0,-2 4-5 0,2-5-5 15,2 6-6-15,-3 2-9 0,3-4-1 0,0 4-3 16,3-1-2-16,-3 0-12 0,2-2 0 0,-2 1-6 16,4-4-8-16,-4 5 1 0,3-3-7 0,0 1-4 15,-1-1-4-15,-1-1-6 0,1-3-2 0,2 3-1 0,-2-2-5 16,2 1-3-16,-2-4-1 0,2 3-6 15,-4-11 0-15,6 18-2 0,-4-11-3 0,-2-7-1 0,1 11 0 16,-1-11 1-16,5 10-4 0,-5-10-2 0,0 0 5 16,0 0-7-16,1 10 6 0,-1-10 5 0,0 0 5 15,0 0-2-15,0 0-3 0,0 0-5 0,0 0 1 16,0 0 1-16,0 0-4 0,0 0-1 0,0 0 2 16,-4-37-5-16,7 23 1 0,-3-2-4 0,0-1 1 15,6 0 3-15,-2-7-5 0,2-1-2 0,3 0 9 0,0 1-8 16,3-3-6-16,1 1 3 0,-4 2-1 15,5 0-4-15,2-1-3 0,-1 3-4 0,1 3-6 16,4 3-12-16,-2 1-8 0,1-2-13 0,-7 6-14 0,3 3-12 16,-3 1-17-16,3 1-10 0,-6 2-15 0,3-2-11 15,-1 6-15-15,-11 0 0 0,20 3-16 16,-20-3-3-16,19 3-14 0,-11 1-177 0,-8-4-382 0,13 7 169 16</inkml:trace>
          <inkml:trace contextRef="#ctx0" brushRef="#br0" timeOffset="184863.5">2838 8443 85 0,'21'1'162'0,"-9"-2"-7"0,-12 1-5 0,24-6-13 16,-6 1 2-16,0-1-13 0,-2 1-8 0,3-1-9 16,-1 0-12-16,-1 1-9 0,2-2-4 0,-1-2-9 0,-3 3-9 15,3-5-2-15,-3 0-6 0,-2 3-16 0,1-2 5 16,-2-3-3-16,-1 1-10 0,-3 1 6 15,-1-4-4-15,1 7-5 0,-4-4 0 0,-1 1-2 0,0 3-4 16,-3 8-2-16,0-22-3 0,0 22-2 0,-4-17-3 16,-1 10-3-16,-4 3-7 0,0-1 9 0,-1 0-7 15,-3 0 3-15,-2 4-2 0,-3 0 3 0,1 1 1 16,-2 2 7-16,1 3 4 0,-1 1 4 0,1 2 4 16,-5 9 1-16,3-2 1 0,0 1-2 0,1 1 1 0,4-1-3 15,-2 6 1-15,9-3-1 0,-3 5-1 0,4-3-4 16,4 1 4-16,3-5-6 0,0 1 2 15,1 6-2-15,4-4 1 0,-2 0-1 0,3-5 1 0,5 6-6 16,-2-6 4-16,5 5-4 0,2-2 1 0,-1-5-4 16,6 2 3-16,-2-12-3 0,4 8-3 15,-4-5 1-15,5-1-1 0,3-3-5 0,-2 2-11 0,-1-4-19 16,1 0-11-16,-4 0-21 0,6-5-16 0,-3 0-15 16,-2-3-15-16,4-3-21 0,-1-4-21 0,-4-1-11 15,3-1-198-15,-5-3-381 0,10-9 168 0</inkml:trace>
          <inkml:trace contextRef="#ctx0" brushRef="#br0" timeOffset="185163.53">3617 8013 83 0,'0'0'204'16,"0"-16"-10"-16,0 16-17 0,0 0-10 0,0-10-21 0,0 10-18 15,0 0-10-15,0 0-3 0,0 0-6 16,0 0-2-16,0 0-6 0,0 0 0 0,-8 33-2 0,10-16 0 15,-2 1-3-15,0-2-2 0,0 8 0 0,0 3-6 16,4-1-2-16,-2 1-4 0,2 11-2 0,2-3 0 16,2 4-8-16,-5-1-8 0,6-4-2 0,-2 2-5 15,0-9-3-15,1 2-5 0,-4-2-8 0,5 8-1 16,-4-9-3-16,2 0-5 0,-1-2-1 0,0-2-4 16,-1 3-1-16,-2-8-4 0,0 3-2 0,1-7-2 15,-1 2-1-15,2-1-4 0,1-4-17 0,-5 5-13 16,3-7-17-16,-4-8-10 0,3 16-20 0,-3-16-18 0,5 11-13 15,-5-11-20-15,3 10-13 0,-3-10-29 16,0 0-32-16,0 0-212 0,0 0-433 0,0 0 192 16</inkml:trace>
          <inkml:trace contextRef="#ctx0" brushRef="#br0" timeOffset="185864.54">4392 8439 174 0,'0'0'172'0,"0"0"2"0,8 11-12 0,-4-7-11 16,-4-4-10-16,8 14-16 0,-2-7-10 0,-6-7-4 15,3 13-9-15,3-3-2 0,-2-2-7 0,-1 2-7 16,1-1-9-16,-2 0-2 0,2 2-7 0,-4-11-4 16,3 20-3-16,0-11-1 0,0 0-7 0,-3-9 0 15,0 21-2-15,0-21 2 0,-3 14-1 0,-1-4-4 16,4-10 6-16,-12 14-3 0,8-8-1 0,-7 1 1 15,-2-2-2-15,-1 2-5 0,-5-1-2 0,2-2 0 16,-11 3-5-16,4-7-6 0,-3 2 4 0,2 0-8 16,-2 0 1-16,0-1-6 0,3-1 1 0,5 2-4 0,0-2-3 15,1 0-2-15,1 0 3 0,2 1-7 16,4 0-10-16,11-1-17 0,-20 0-20 0,20 0-17 16,-13 4-21-16,13-4-21 0,0 0-24 0,0 0-37 0,0 0-31 15,0 0-203-15,0 0-421 0,0 0 187 0</inkml:trace>
          <inkml:trace contextRef="#ctx0" brushRef="#br0" timeOffset="187062.1">5202 8482 164 0,'0'0'199'0,"0"0"-16"0,0 0-12 0,0 0-13 16,0 0-6-16,0 0-11 0,0 0-9 15,12 10-9-15,-12-10-5 0,7 7-7 0,-7-7-5 16,6 11-7-16,-1-1-7 0,-5-10-6 0,1 13-10 0,4-3-2 16,-5-10-9-16,3 15-5 0,-3-8-9 0,0-7-3 15,4 15-3-15,-4-6-5 0,0-9-4 16,3 15-5-16,-3-15-3 0,2 9-1 0,-2-9-4 0,3 9 1 16,-3-9-4-16,0 0 0 0,1 10-3 0,-1-10-1 15,0 0 4-15,0 0-5 0,0 0 2 0,0 0-4 16,0 0-1-16,0 0-1 0,0 0-6 0,0 0-7 15,0 0-6-15,6-28 0 0,-6 28-5 0,9-17-5 16,-1 5-4-16,-4 2-2 0,4-3-4 0,-1 2 6 16,3-2-2-16,-1 3-1 0,-1-2 7 0,4 0 6 15,-5 0 0-15,-1 5-1 0,3 0 2 0,2 2 1 16,-5-1 2-16,1 0-2 0,-7 6 8 0,19-6-7 16,-10 4 13-16,-9 2 6 0,20-3 6 0,-20 3 3 0,16 4 5 15,-8 2 8-15,1-2 2 0,1 5 2 0,-1 3 0 16,1-2 2-16,-4 3-3 0,3-1 0 0,-1 5-1 15,1-1-2-15,-3-3 0 0,4 3-3 0,-4-1-4 16,0-1-2-16,1 3-8 0,-1 0-27 0,2-3-35 16,-2 4-42-16,0-5-48 0,1 1-69 0,-4-4-219 15,5-4-461-15,7 1 205 0</inkml:trace>
          <inkml:trace contextRef="#ctx0" brushRef="#br0" timeOffset="185514.46">3456 8533 58 0,'0'0'202'0,"0"0"-17"16,0 0-10-16,16-12-13 0,-16 12-12 0,24-3-18 15,-9 2-9-15,4 0-15 0,5 1-10 0,4-3-12 16,-1 3-1-16,0 0-15 0,15-3-7 0,-11 2-1 16,8 1-5-16,-11-1-9 0,2-1-3 0,3 4-8 15,-9-2-1-15,3 0-2 0,-8-2-1 0,-1-1 0 16,-2 2-2-16,1 0 5 0,-5-1 1 0,-12 2-1 15,18-1 1-15,-18 1-4 0,13 1-4 0,-13-1-2 16,12 0 3-16,-12 0-2 0,10 7 7 0,-10-7 1 16,9 7 4-16,-4 0 2 0,-5-7-2 0,7 14 2 0,-5-4 2 15,2-2-7-15,-2 3 0 0,2 0-6 0,-1 1-1 16,-1-2-6-16,2 0 1 0,-2 2-3 0,2-1 4 16,-1-2-8-16,2 1-3 0,-1 1-15 0,2-2-19 15,-3 0-22-15,-3-9-23 0,7 14-21 0,-2-10-21 16,-5-4-23-16,10 9-31 0,-10-9-44 0,9 1-153 15,-9-1-387-15,0 0 171 0</inkml:trace>
          <inkml:trace contextRef="#ctx0" brushRef="#br0" timeOffset="186216.06">4665 8552 127 0,'0'0'214'0,"0"0"-11"0,6 7-12 0,-6-7-15 0,6 10-14 16,-6-10-13-16,6 11-8 0,-6-11-13 15,2 14-9-15,-1-4-9 0,4-3-6 0,-5-7-10 16,5 17-9-16,-2-9-6 0,-3-8-11 0,3 12-8 0,-3-12-6 16,3 12-1-16,-3-12-8 0,3 10-2 15,-3-10-5-15,5 9-3 0,-5-9 3 0,0 0 11 16,0 0 5-16,0 0 1 0,0 0-7 0,0 0-2 0,0 0-5 16,0 0-5-16,0 0-7 0,6-35 2 0,-6 19-5 15,0-1 0-15,0 0 0 0,3-8-3 0,0 0-2 16,4 2 0-16,-1-2-6 0,2 0-1 0,1 4-2 15,0 3-1-15,1-1 0 0,-1 4-5 0,1 1-1 16,-1 1 2-16,2 2-5 0,-1-1 3 0,2 3-2 16,-4 1-2-16,1 3-9 0,4 1-13 0,-4 0-17 15,-9 4-15-15,18-1-22 0,-2 1-15 0,-1 1-27 16,2 3-21-16,-6-1-26 0,7 0-36 0,-3 2-173 16,2 1-404-16,2-3 179 0</inkml:trace>
        </inkml:traceGroup>
        <inkml:traceGroup>
          <inkml:annotationXML>
            <emma:emma xmlns:emma="http://www.w3.org/2003/04/emma" version="1.0">
              <emma:interpretation id="{D6D320F6-0159-45CB-ADBC-07F8FA37F125}" emma:medium="tactile" emma:mode="ink">
                <msink:context xmlns:msink="http://schemas.microsoft.com/ink/2010/main" type="inkWord" rotatedBoundingBox="8068,8884 8583,8900 8572,9243 8058,9228"/>
              </emma:interpretation>
            </emma:emma>
          </inkml:annotationXML>
          <inkml:trace contextRef="#ctx0" brushRef="#br0" timeOffset="188681.44">7066 8461 92 0,'-13'6'198'0,"10"-2"-15"0,3-4-5 15,-11 14-21-15,5-7 0 0,0 2-10 0,5-1-16 16,-5 3-11-16,3-1-5 0,0 1-12 0,3 3-6 16,0-14-6-16,0 21-5 0,0-10-12 0,3 0 1 15,0-2-8-15,3 4-6 0,-2-2-6 0,5 2-2 16,-1-2-3-16,1-3-5 0,1-1-7 0,2 2-4 15,8-4 0-15,-4 2-2 0,-3-3-4 0,7 0-3 16,8-2-1-16,-4 2-1 0,4-1-3 0,-1-3-1 16,-1-3-9-16,-1-1 7 0,2-2-7 0,1 1 1 15,-4-5 1-15,4 3 1 0,-8-4-1 0,5-2-5 16,-9 2 3-16,-2-2-4 0,-1-1-1 0,-4-1 4 16,-1-1 2-16,-2-1 3 0,0-5 0 0,-6 4-1 0,-6 3 3 15,3-1-1-15,-8-2-5 0,-2-4 1 0,-7 6 0 16,-5-1-3-16,0 2 1 0,2 5-2 0,-6-1-2 15,3 6 0-15,-1 0-3 0,2-2-13 0,0 8-13 16,1 2-19-16,-2 0-18 0,1 7-31 0,-2-2-30 16,8-1-34-16,-4 7-69 0,-3-5-134 0,3 6-388 15,4-4 172-15</inkml:trace>
        </inkml:traceGroup>
      </inkml:traceGroup>
    </inkml:traceGroup>
    <inkml:traceGroup>
      <inkml:annotationXML>
        <emma:emma xmlns:emma="http://www.w3.org/2003/04/emma" version="1.0">
          <emma:interpretation id="{3CC9FAF9-6E44-433E-960B-1097B5331A8A}" emma:medium="tactile" emma:mode="ink">
            <msink:context xmlns:msink="http://schemas.microsoft.com/ink/2010/main" type="paragraph" rotatedBoundingBox="887,10025 10927,10893 10788,12510 747,11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A300E-9292-4DD7-8055-08F29E648DAD}" emma:medium="tactile" emma:mode="ink">
              <msink:context xmlns:msink="http://schemas.microsoft.com/ink/2010/main" type="line" rotatedBoundingBox="887,10025 10927,10893 10788,12510 747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EE305009-9007-449E-AF13-902CE4F28C24}" emma:medium="tactile" emma:mode="ink">
                <msink:context xmlns:msink="http://schemas.microsoft.com/ink/2010/main" type="inkWord" rotatedBoundingBox="887,10025 2764,10188 2690,11035 814,10873"/>
              </emma:interpretation>
            </emma:emma>
          </inkml:annotationXML>
          <inkml:trace contextRef="#ctx0" brushRef="#br0" timeOffset="190775.44">-37 10171 189 0,'0'0'191'0,"-11"2"-6"16,11-2-11-16,0 0-16 0,0 0-10 0,0 0-11 0,0 0-11 15,0 0-8-15,0 0-11 0,0 0-3 0,0 0-4 16,0 0-7-16,0 0-5 0,0 0-2 15,0 0-4-15,0 0-6 0,30-22-7 0,-16 16-4 0,2 3-6 16,0-4 0-16,2-1-8 0,2 1-7 0,-7 1-5 16,2 3 0-16,0-5-6 0,-2 2-2 0,1 2-2 15,1-1-5-15,-6 0 2 0,0 0-6 0,-9 5 0 16,13-9-4-16,-7 3-2 0,-6 6-1 0,10-11 0 16,-7 5-1-16,-3 6-5 0,6-11 1 0,-6 11-4 15,0 0-4-15,-6-18-5 0,6 18-4 0,-9-9-2 16,9 9 0-16,-17-7 0 0,0 1 2 0,1 4 2 15,-1 1-1-15,1-1 1 0,-2 4 1 0,-4-1-1 0,2 1 1 16,-7 3-2-16,4-2 5 0,-3 2 0 0,2 2 2 16,5-2 1-16,1 5-1 0,0-3 0 15,0 2 5-15,3 0 1 0,0 1 1 0,2 1 0 0,1 1 1 16,0-3-2-16,3 5 3 0,3-1-2 0,0-1 8 16,0 3-6-16,5 0 4 0,2 1-2 0,1 0 5 15,2-2-4-15,2 1 6 0,6 5 2 0,-1-6 0 16,8 0 5-16,-3-1 0 0,7-1 3 0,1 0 7 15,0-5-3-15,2 1 3 0,7-1-4 0,-3-7-3 16,3 0-2-16,-3-3 1 0,1 2-3 0,-1-2-2 16,1-4-4-16,-4 3-4 0,4-2 4 0,-5-4-1 15,0-1-2-15,1 1-5 0,-4-1 4 0,2-6-1 16,-3 4-6-16,2-3 2 0,-1-1-1 0,-4 3-2 0,0-8-8 16,1 2-1-16,-5-2-8 0,3-2 0 15,1-7-4-15,-4 5-5 0,1-7-5 0,-1 1 2 0,-3 8-7 16,-1-5 3-16,2-4 0 0,-4 5 2 0,-5 3-2 15,1-3 4-15,-1 3 3 0,-2 1 1 0,-2 0 4 16,0 0-1-16,0 8 2 0,-5-3 3 0,4 5-1 16,-1-3 2-16,-2 3-1 0,1 3 2 0,-6-2 1 15,5 2 4-15,-2 4-1 0,-2-1-4 0,-1-1 3 16,9 9 2-16,-16-9-1 0,8 4-3 0,8 5 4 16,-18-4 1-16,18 4 1 0,-17 7 2 0,6-4-2 15,1 4 5-15,2 1 4 0,-1 5 5 0,-3 2-3 16,2-1 7-16,-1 9 5 0,1 1 2 0,3 1 4 0,-1 3 4 15,1 7 5-15,1-7 1 0,1 7-4 16,5 2 3-16,0-1-1 0,3 1-3 0,0-8 3 16,-1-1 1-16,4 0-5 0,-2-1 0 0,2-2-3 0,2-1 2 15,-3 0-6-15,3-1 0 0,-1-3-5 0,-1-2 3 16,0-2-4-16,0-1-2 0,2 0-2 16,-2-2 3-16,-3 0-2 0,1-2-3 0,2-2-1 0,-3-1-15 15,0 0-13-15,2 2-15 0,-5-10-19 0,9 13-13 16,-3-8-19-16,-6-5-25 0,8 10-21 0,0-7-31 15,-8-3-22-15,21 0-59 0,-21 0-175 0,25-7-452 16,-7 1 200-16</inkml:trace>
          <inkml:trace contextRef="#ctx0" brushRef="#br0" timeOffset="191525">904 10127 224 0,'-3'-13'215'0,"3"13"-15"0,0 0-17 0,-9-11-12 0,9 11-14 16,-10-2-15-16,10 2-10 0,-14-1-11 0,14 1-8 15,0 0-9-15,-25 3-8 0,14 1-6 0,11-4-6 16,-16 7-12-16,5-2-4 0,7 0-6 0,4-5-7 16,-13 11-4-16,8-7-7 0,5-4-1 0,-10 14-6 15,10-14-1-15,-3 14-5 0,3-14-1 0,1 14-3 0,-1-14-8 16,8 14 1-16,-4-9 3 0,2 2-7 15,0-1 0-15,1 3-1 0,1-2 1 0,-1-3-2 16,4 3-2-16,-4 1-2 0,2-1 0 0,2 2-2 16,-1 0-1-16,-1-3 0 0,-1 0-1 0,-1 1-3 15,-1 0 6-15,0-1-4 0,0 2 0 0,-6-8 3 16,7 15 4-16,-7-8 3 0,0-7-1 0,2 17 8 0,-2-17-2 16,-6 10-1-16,-2-3 4 0,1 2-1 0,-4-4-1 15,1 4-3-15,0-2 1 0,1-2-3 0,-5-1-3 16,1 2-1-16,2-6-2 0,2 5 1 0,9-5-1 15,-16 5 1-15,9 0-1 0,7-5 0 0,-9 5 3 16,9-5-5-16,0 0 3 0,0 0-6 0,0 0 3 16,0 0-2-16,0 0-6 0,0 0-3 0,0 0-2 15,0 0-1-15,28-20-6 0,-13 14-2 0,3-2-1 16,0 1 0-16,1 3-1 0,3-6 2 0,4 3 3 0,-1 0 1 16,3-3 1-16,-1 2 1 0,5-3 2 0,-4 3-4 15,0-1 6-15,10-4 0 0,0 0-2 16,-8 2 0-16,-3 4 6 0,-2-4 1 0,1 2 4 0,-5 1-2 15,-3 0 1-15,-2-2-2 0,-3 3 1 0,1-3 1 16,-4 0-4-16,2 1 4 0,-3-2 0 0,-4 3-4 16,-2 0 3-16,-3 8-6 0,4-17 4 0,-2 7 0 15,-2 10-3-15,-2-19 0 0,2 19 1 0,-6-13-2 16,2 6 1-16,-4 0 1 0,-1 2 0 0,9 5 0 16,-18-7 1-16,3 3-4 0,-1 3 0 0,1 2 3 15,-1 0 3-15,-1 4-3 0,1-1 2 0,-4-1 5 16,3 7 0-16,2-2-2 0,-3 3 4 0,3 1-3 15,1 2 7-15,2-3-6 0,5 4 2 0,-3-1-2 16,5 1 5-16,-1-2-3 0,2 3 8 0,4-2 2 16,0-2 2-16,7 2-2 0,1-1 6 0,3 0 0 15,3-2-1-15,7 3 1 0,3-3-2 0,3-1 1 16,-1-4-4-16,7-1 2 0,-2-2-2 0,11 0-3 16,-3-2 4-16,-9 1-12 0,0-4 4 0,-2 2-1 0,0-4-13 15,-2 1-9-15,-7-1-14 0,0-1-19 0,-1-1-22 16,-3 4-18-16,-6-2-23 0,3 1-21 0,-4-1-21 15,-1-1-30-15,-7 5-56 0,11-7-166 0,-11 7-433 16,0 0 191-16</inkml:trace>
        </inkml:traceGroup>
        <inkml:traceGroup>
          <inkml:annotationXML>
            <emma:emma xmlns:emma="http://www.w3.org/2003/04/emma" version="1.0">
              <emma:interpretation id="{BD3B8DD8-3B18-4E5A-9564-72DD6A98ACA8}" emma:medium="tactile" emma:mode="ink">
                <msink:context xmlns:msink="http://schemas.microsoft.com/ink/2010/main" type="inkWord" rotatedBoundingBox="3464,10851 5037,10987 4949,12005 3376,11869"/>
              </emma:interpretation>
            </emma:emma>
          </inkml:annotationXML>
          <inkml:trace contextRef="#ctx0" brushRef="#br0" timeOffset="193522.45">2459 10662 19 0,'0'0'121'15,"0"0"-16"-15,0 0-7 0,0 0-11 0,0 0-9 16,0 0-4-16,0 0-6 0,0 0-9 0,0 0-8 15,0 0-5-15,0 0-1 0,0 0-1 0,0 0-11 16,0 0-4-16,0 0 0 0,0 0-6 0,0 0-1 16,0 0-6-16,0 0 2 0,0 0-2 0,0 0-3 0,0 0 3 15,0 0-6-15,0 0-4 0,0 0-2 16,0 0 0-16,0 0 4 0,0 0-2 0,0 0 2 16,0 0 10-16,0 0-1 0,0 0-4 0,0 0 6 0,0 0 2 15,0 0 2-15,0 0-4 0,0 0-3 16,0 0 2-16,0 0 2 0,0 0-1 0,0 0 0 15,0 0-3-15,0 0-2 0,0 0-3 0,0 0 5 0,0 0-3 16,0 0 9-16,0 0-14 0,0 0 6 0,0 0-2 16,0 0 1-16,0 0-4 0,0 0 6 0,0 0-5 15,0 0 0-15,0 0 0 0,0 0 0 0,0 0-1 16,0 0-3-16,0 0 0 0,0 0 5 0,0 0-3 16,0 0 5-16,0 0-4 0,0 0 3 0,0 0 2 15,0 0-2-15,0 0-1 0,0 0 2 0,0 0-4 16,0 0 2-16,0 0-1 0,0 0-3 0,0 0 2 0,0 0 4 15,0 0-5-15,0 0-3 0,0 0 0 0,0 0-1 16,0 0 2-16,0 0 1 0,0 0-1 0,0 0-2 16,0 0 0-16,0 0 1 0,0 0 1 0,0 0-3 15,0 0 5-15,0 0-1 0,0 0-1 0,0 0-2 16,0 0 6-16,0 0 0 0,0 0 0 0,0 0 2 16,0 0 3-16,0 0-7 0,0 0 4 0,0 0-3 15,0 0 3-15,0 0 3 0,0 0-1 0,0 0 2 16,0 0-4-16,0 0 5 0,0 0 0 0,0 0-3 15,0 0-2-15,0 0 0 0,0 0 1 0,0 0-4 16,0 0-1-16,17-14-1 0,-17 14 0 0,0 0 2 0,0 0-3 16,0 0 2-16,0 0-3 0,0 0 3 0,0 0-2 15,0 0 0-15,0 0-3 0,0 0 2 0,0 0 1 16,0 0 1-16,0 0-6 0,0 0 5 0,0 0-2 16,0 0 1-16,0 0-2 0,0 0 0 0,0 0 2 15,0 0-2-15,0 0-2 0,0 0 1 0,0 0-1 16,0 0 4-16,0 0-3 0,0 0-2 0,0 0 7 15,0 0-3-15,0 0 1 0,0 0 2 0,0 0-2 16,0 0 0-16,0 0 0 0,0 0 1 0,0 0-2 16,0 0 1-16,0 0 0 0,0 0-2 0,0 0 3 15,0 0-1-15,0 0-4 0,0 0 1 0,0 0 1 16,0 0 2-16,0 0-6 0,0 0 3 0,0 0 1 0,0 0 2 16,0 0 2-16,0 0 0 0,0 0 0 0,0 0 5 15,0 0-4-15,0 0-1 0,0 0 3 0,0 0 0 16,0 0 3-16,0 0-3 0,0 0 1 0,0 0 1 15,0 0 1-15,0 0-2 0,0 0-2 0,0 0 1 16,0 0-1-16,0 0-4 0,0 0 2 0,0 0 1 16,7-7-3-16,-7 7-1 0,0 0 1 0,0 0-2 15,0 0-1-15,0 0-5 0,0 0-9 0,0 0-5 16,0 0-9-16,0 0-4 0,0 0-7 0,0 0-5 16,0 0-9-16,0 0-1 0,0 0-11 0,0 0-3 15,0 0-15-15,0 0 7 0,0 0-8 0,0 0-6 0,0 0-12 16,0 0 7-16,0 0-4 0,0 0 1 0,0 0-8 15,0 0-22-15,0 0-73 0,0 0-215 0,11-6 96 16</inkml:trace>
          <inkml:trace contextRef="#ctx0" brushRef="#br0" timeOffset="195030.47">2358 11073 101 0,'0'0'229'0,"0"0"-16"0,-7-6-24 16,7 6-17-16,0 0-16 0,0 0-20 0,0 0-11 15,29-9-10-15,-12 7-14 0,2 2-11 0,11 0-8 0,1 0-9 16,8-3-1-16,-6 3-12 0,7-3-3 15,5 2-6-15,-3-2-1 0,2 0-9 0,-3 2 1 16,0-3 2-16,3 0 1 0,-6 2 0 0,-8 1-3 16,0-2 0-16,-3 0 3 0,0 3-2 0,-8 0-3 0,1 0-3 15,-4 2-2-15,0-2-4 0,-1 0-1 0,-6 4-3 16,-9-4 2-16,20 3-2 0,-13-1 1 0,1 1-1 16,-8-3-1-16,16 8 2 0,-10-5-2 0,-6-3 0 15,15 10 1-15,-8-7 3 0,-7-3 3 0,12 7-5 16,-4-4 0-16,-8-3-1 0,13 8-2 0,-5-4-1 15,-1 0-6-15,-7-4 2 0,16 7 4 0,-8-5-7 16,-8-2 2-16,15 4-3 0,-15-4-6 0,16 1 2 16,-16-1 4-16,14-1-5 0,-14 1-3 0,0 0 4 15,16-6-7-15,-16 6 5 0,7-8-3 0,-2 2-1 16,-5 6-1-16,1-12 1 0,-1 12-2 0,3-17-1 16,-3 17 0-16,-4-19-1 0,-1 8-7 0,2 2 1 0,-4-4 1 15,-3-2-3-15,-2 2 6 0,1 1-2 0,-5-1-2 16,-5 0 2-16,0 0 1 0,-3 1-1 0,3-1-1 15,-3 2-1-15,1 5 3 0,0-3-6 0,-1 3 1 16,5 3 2-16,0-1 2 0,4 4-1 0,0 0 2 16,1 3-3-16,1 1 5 0,2-1-9 0,0 4-6 15,3-2-8-15,8-5-12 0,-9 12-11 0,5-1-9 16,2-2-7-16,2-9-10 0,2 22-8 0,4-13-15 16,1 6-3-16,4-4-15 0,-1 3-6 0,3-5-7 0,4 0-20 15,-1 0 5-15,2-4-4 0,7 0-17 16,1 0-2-16,1-2 8 0,-1 1 13 0,1-2 25 15,3-4 28-15,0 2 40 0,-3-4 36 0,-2 1 18 0,-7-1 13 16,1-1 3-16,-2 4 8 0,-1-4 8 0,-4 2-4 16,2-3 11-16,-7 2 8 0,4 1 7 15,-3-1-2-15,-8 4-5 0,15-4 5 0,-15 4-6 0,12-1 0 16,-12 1 0-16,12-1-3 0,-12 1 2 0,0 0 2 16,14 5-5-16,-14-5 5 0,9 8 2 15,-9-8-5-15,9 11-1 0,-6-3 5 0,3-1 0 0,-2 6-7 16,-1-6-3-16,1 3-2 0,-1 0-2 0,2-1-6 15,-2 0 1-15,1-2-6 0,2-1 4 0,-6-6-1 16,6 14-1-16,-3-7 1 0,-3-7 3 0,6 7 9 16,-6-7 15-16,0 0 2 0,0 0 2 0,11 4-6 15,-11-4-2-15,0 0-8 0,0 0 1 0,19-19-5 0,-10 8-5 16,0 0-1-16,1-1-3 0,2 1-3 16,-3-4-1-16,9-4-10 0,-4 6 3 0,1-5-5 0,-1 0-1 15,4 0-10-15,3 3-6 0,0 0-15 0,1 1-14 16,-2 1-11-16,-4 5-22 0,2-2-27 0,-3 5-19 15,3-1-31-15,1 1-32 0,8 0-51 0,-6 2-179 16,4-1-433-16,4 3 191 0</inkml:trace>
          <inkml:trace contextRef="#ctx0" brushRef="#br0" timeOffset="194147.36">2561 10639 92 0,'0'0'149'0,"0"0"-7"15,0 0 4-15,0 0-7 0,0 0-8 0,0 0-1 16,0 0-9-16,15-2-9 0,-15 2 0 0,0 0-3 0,0 0-9 16,16-5-6-16,-16 5-6 0,11-1-7 0,-11 1-3 15,16-7-8-15,-10 3-1 0,-6 4-5 0,15-7-6 16,-8 2-4-16,1 0-2 0,-8 5-4 0,18-11-6 16,-9 8-3-16,1-2-3 0,-2-2-3 0,0 1-4 15,3-1-2-15,-4 2-4 0,1-1-2 0,-1 0 0 16,1-4-3-16,1 1-1 0,-2 3 0 0,1-5 0 15,-5 2-3-15,6-1 0 0,-5 2 0 0,2-3 0 0,-2 1 0 16,-4 10-1-16,6-20 1 0,-4 12-1 16,-2 8 1-16,1-19-1 0,-1 11-1 0,0 8 2 15,-3-15-2-15,3 15-2 0,-4-14-3 0,4 14-1 0,-8-7-1 16,8 7 1-16,-7-10 0 0,7 10-3 0,-10-4-1 16,10 4 1-16,-11-3-2 0,11 3 1 0,0 0 2 15,0 0-4-15,-24 6 2 0,18-1-4 0,6-5 5 16,-10 12 1-16,5-5 0 0,-1 0 0 0,6-7 1 15,-3 17-1-15,-1-8 4 0,-1 2-1 0,4 2 3 16,0 1-2-16,-1 1 3 0,2 9 9 0,2-6-3 16,-4-2 3-16,4 1 6 0,-1 6 1 0,3-7 1 15,-1 2 6-15,3 5 0 0,-4-7 0 0,2 1-1 16,2 7 1-16,-3-6 1 0,6 2-2 0,-4-2 0 16,1-1-4-16,-2 3 4 0,1 2-2 0,-1 2 2 15,5-4-4-15,-6-1 2 0,5 6-7 0,-3-5 6 0,0 1-2 16,2 0-4-16,-1 3-1 0,-3-2 3 0,3-2-4 15,-1-6-7-15,-2 8 5 0,1-5 2 0,-2 1-8 16,2 0 9-16,-1-1-7 0,-3 1 1 0,5-2-3 16,-4 0 0-16,4 0 5 0,-4-2-7 0,1-1 0 15,2 1 5-15,-4-2-4 0,5 3-3 0,-5-4 1 16,1 3-4-16,1-5 8 0,-2-9-7 0,1 16-4 16,-1-16-5-16,3 17-13 0,-1-10-11 0,-2-7-14 15,0 14-12-15,1-6-17 0,-1-8-19 0,0 0-19 16,-6 17-22-16,5-10-19 0,1-7-33 0,-8 7-26 15,8-7-49-15,-12 6-183 0,12-6-474 0,0 0 210 16</inkml:trace>
          <inkml:trace contextRef="#ctx0" brushRef="#br0" timeOffset="100714.74">3142 11001 10 0,'0'0'122'0,"0"0"-4"0,0 0-12 15,0 0-10-15,0 0-12 0,0 0-7 0,0 0-8 16,0 0-11-16,0 0-9 0,0 0 0 0,0 0 1 16,0 0-12-16,0 0-7 0,0 0 0 0,0 0-3 15,0 0 2-15,0 0-1 0,0 0-6 0,0 0-5 16,0 0-8-16,0 0 6 0,0 0-3 0,0 0-3 0,0 0-1 16,0 0 1-16,0 0-3 0,0 0 1 15,0 0 1-15,0 0-4 0,0 0 1 0,0 0-4 16,0 0 10-16,0 0-8 0,0 0 7 0,0 0-3 0,0 0 5 15,0 0-1-15,0 0-4 0,0 0 3 0,0 0 3 16,0 0-17-16,0 0 13 0,0 0-3 0,0 0 1 16,0 0 2-16,0 0 0 0,0 0 2 0,0 0 2 15,0 0-1-15,0 0 4 0,0 0-3 0,0 0 7 16,0 0 1-16,0 0-2 0,0 0-3 0,0 0 1 16,0 0 5-16,0 0 0 0,0 0-1 0,0 0 2 15,0 0-1-15,0 0 3 0,0 0 5 0,0 0 4 16,0 0-4-16,0 0 0 0,0 0 3 0,0 0-3 0,0 0-5 15,0 0 6-15,0 0-5 0,0 0 4 16,0 0 0-16,0 0-6 0,0 0 0 0,0 0 2 16,0 0-3-16,0 0-1 0,0 0 0 0,0 0-7 0,0 0 5 15,0 0 0-15,0 0-4 0,0 0 1 0,0 0 2 16,0 0-2-16,0 0-1 0,0 0 1 0,0 0-5 16,0 0 4-16,0 0 0 0,0 0-1 0,0 0 0 15,0 0 1-15,0 0-2 0,0 0 1 0,0 0 0 16,0 0 2-16,0 0-6 0,0 0 4 0,0 0 2 15,0 0-1-15,0 0-6 0,0 0 5 0,0 0-1 16,0 0-4-16,0 0 3 0,0 0-3 0,0 0-4 16,0 0 3-16,0 0 1 0,0 0-3 0,0 0 2 15,0 0-5-15,0 0-6 0,0 0 9 0,0 0-1 0,0 0-1 16,0 0-3-16,0 0 2 0,0 0 1 16,0 0-2-16,0 0 1 0,0 0-2 0,0 0 2 0,0 0-2 15,0 0 1-15,0 0-1 0,0 0 4 0,0 0-7 16,0 0 4-16,0 0-3 0,0 0 3 0,0 0-4 15,0 0 0-15,0 0 2 0,0 0-2 0,0 0 1 16,0 0 1-16,0 0-2 0,0 0-1 0,0 0-1 16,0 0 0-16,0 0 1 0,0 0 1 0,0 0-2 15,0 0 2-15,0 0 2 0,0 0-3 0,0 0-1 16,0 0 3-16,0 0-1 0,0 0 3 0,0 0-6 16,0 0 6-16,0 0-1 0,0 0 1 0,0 0-1 15,0 0 1-15,0 0-2 0,0 0 2 0,0 0-5 16,0 0 7-16,0 0-4 0,0 0 0 0,0 0-3 15,0 0 4-15,0 0 1 0,0 0-3 0,0 0 3 16,0 0 0-16,0 0-2 0,0 0 2 0,0 0-5 16,0 0 3-16,0 0-3 0,0 0-1 0,0 0 2 15,0 0 0-15,0 0 2 0,0 0-1 0,0 0-3 0,0 0 6 16,0 0-6-16,0 0 5 0,0 0-1 0,0 0 3 16,0 0-6-16,0 0-1 0,0 0 1 0,0 0 5 15,0 0-5-15,0 0 5 0,0 0-4 0,0 0 1 16,0 0 0-16,0 0 3 0,0 0-3 0,0 0 0 15,0 0 0-15,0 0 0 0,0 0-1 0,0 0 2 16,0 0 0-16,0 0-1 0,0 0-1 0,0 0 4 0,0 0-3 16,0 0 2-16,0 0-1 0,0 0-2 15,0 0-1-15,0 0 5 0,0 0-3 0,0 0 2 16,0 0-2-16,0 0-2 0,0 0 4 0,0 0 0 16,0 0-3-16,0 0 3 0,0 0-2 0,0 0 3 15,0 0-4-15,0 0 2 0,0 0 0 0,0 0 0 16,0 0-2-16,0 0 2 0,0 0-2 0,0 0 1 0,0 0-1 15,0 0 1-15,0 0 0 0,0 0-1 0,0 0 1 16,0 0 1-16,0 0-1 0,0 0-2 0,0 0 2 16,0 0-2-16,0 0 3 0,0 0-1 0,0 0 0 15,0 0 1-15,0 0-2 0,0 0 1 0,0 0 0 16,0 0 1-16,0 0-2 0,0 0-2 0,0 0-2 16,0 0 5-16,0 0-3 0,0 0 4 0,0 0-2 15,0 0-1-15,0 0 0 0,0 0 5 0,0 0-2 16,0 0 1-16,0 0-4 0,0 0 1 0,0 0 1 15,0 0 3-15,29 14-3 0,-29-14 0 0,0 0-2 16,0 0 5-16,0 0-3 0,0 0-1 0,0 0-1 16,0 0-1-16,0 0-10 0,0 0-11 0,0 0-8 0,0 0-10 15,0 0-11-15,0 0-14 0,0 0-15 0,9 3-21 16,-9-3-27-16,0 0-48 0,0 0-164 0,0 0-370 16,0 0 164-16</inkml:trace>
        </inkml:traceGroup>
        <inkml:traceGroup>
          <inkml:annotationXML>
            <emma:emma xmlns:emma="http://www.w3.org/2003/04/emma" version="1.0">
              <emma:interpretation id="{D5A0CBD0-9C2C-417A-B3FC-06197690B72A}" emma:medium="tactile" emma:mode="ink">
                <msink:context xmlns:msink="http://schemas.microsoft.com/ink/2010/main" type="inkWord" rotatedBoundingBox="5990,10876 7599,11015 7530,11813 5921,11674"/>
              </emma:interpretation>
            </emma:emma>
          </inkml:annotationXML>
          <inkml:trace contextRef="#ctx0" brushRef="#br0" timeOffset="108699.06">5354 11025 45 0,'0'0'80'15,"0"0"-19"-15,0 0-12 0,0 0 0 0,0 0-11 16,0 0-8-16,0 0-5 0,0 0-3 0,0 0 4 16,0 0-3-16,0 0-5 0,0 0 8 0,0 0 3 15,0 0 7-15,0 0-2 0,0 0 6 0,0 0 11 0,0 0-4 16,0 0 8-16,0 0 0 0,0 0 4 16,0 0 2-16,0 0 0 0,0 0 3 0,0 0-7 15,0 0 4-15,0 0 6 0,0 0-5 0,0 0-4 0,0 0-11 16,0 0 11-16,0 0 2 0,0 0-7 0,0 0-1 15,0 0-3-15,0 0-3 0,0 0 2 0,0 0-6 16,0 0-3-16,0 0 0 0,0 0-4 0,0 0 6 16,0 0-3-16,0 0-2 0,0 0 0 0,0 0-5 15,0 0 1-15,0 0-2 0,0 0 1 0,0 0-1 16,0 0-3-16,0 0 2 0,0 0-3 0,0 0 2 16,0 0-11-16,0 0 5 0,0 0-3 0,0 0 1 15,0 0-7-15,0 0 1 0,0 0 0 0,0 0-3 16,0 0 4-16,0 0-6 0,0 0-1 0,0 0 0 15,0 0 1-15,0 0-3 0,0 0-2 0,0 0-9 16,0 0-4-16,0 0-7 0,0 0-7 0,0 0-6 16,0 0-10-16,0 0-16 0,0 0-3 0,0 0-20 0,0 0-22 15,0 0-22-15,0 0-30 0,0 0-161 0,0 0-339 16,0 0 151-16</inkml:trace>
          <inkml:trace contextRef="#ctx0" brushRef="#br0" timeOffset="195414">4928 10773 121 0,'0'-10'278'0,"0"10"-26"0,0 0-23 16,0 0-20-16,0 0-9 0,0 0-9 0,0 0-11 15,0 0-10-15,0 0-7 0,-12 29-11 0,7-16-4 16,1 1-6-16,1 0-6 0,-3 3-7 0,6 1-6 16,-3 0-11-16,3 6 0 0,0-3-6 0,0-4-5 15,1 4-16-15,-1-4 0 0,8 1-7 0,-4-1-7 16,-2 0-9-16,2-2 0 0,5-1-6 0,-3 1-7 16,0-5-5-16,-4 0-1 0,4 0-2 0,-5-3-7 15,5 1 0-15,-6-8-6 0,12 12-8 0,-9-6-5 16,-3-6-11-16,10 8-12 0,-10-8-24 0,9 4-19 15,-9-4-24-15,0 0-28 0,0 0-38 0,0 0-30 16,14-18-36-16,-8 5-36 0,-6 2-263 0,4-6-548 16,-2 1 242-16</inkml:trace>
          <inkml:trace contextRef="#ctx0" brushRef="#br0" timeOffset="195606.21">5099 10584 206 0,'0'0'267'0,"2"-14"-14"16,-1 8-19-16,-1 6-20 0,9-13-23 0,-9 13-14 16,5-11-22-16,-5 11-17 0,11-5-10 0,-11 5-13 15,12 0-14-15,-12 0-5 0,0 0-18 0,24 9-26 16,-18-3-29-16,2 1-22 0,1 0-34 0,0 4-31 16,-2-2-30-16,5 2-33 0,0 0-71 0,-5-1-122 15,5 1-344-15,-4 1 152 0</inkml:trace>
          <inkml:trace contextRef="#ctx0" brushRef="#br0" timeOffset="195864.26">5429 10857 206 0,'0'0'265'16,"0"0"-10"-16,19 0-10 0,-19 0-10 0,20-2-20 15,-7 1-10-15,3-2-14 0,4 1-14 0,-1 2-15 16,6 1-10-16,2-2-8 0,-1 1-11 0,-1-3-9 15,2 3-7-15,1 0-9 0,-1-2-12 0,-2 2-12 16,1-4-4-16,-5 3-7 0,-2-2-7 0,3 3-7 16,-7-2-2-16,2 2-6 0,-1 0-11 0,1 0-3 15,-17 0-2-15,19 0-5 0,-12 0-5 0,-7 0-17 16,17 0-23-16,-17 0-23 0,0 0-22 0,15 5-20 16,-15-5-21-16,0 0-27 0,0 0-38 0,0 0-40 0,0 0-67 15,0 0-162-15,-32 12-471 0,22-9 208 0</inkml:trace>
          <inkml:trace contextRef="#ctx0" brushRef="#br0" timeOffset="196077.87">5542 11007 51 0,'0'0'253'0,"0"0"-8"15,16 13-11-15,-16-13-11 0,17 1-19 0,-4-2-12 0,1 2-14 16,4-1-15-16,-5 0-9 0,9 0-14 0,-2-1-12 15,4-1-16-15,1 2-10 0,0-3-12 0,-1-1-7 16,-4 3-9-16,2-1-17 0,-3 2-23 0,-2-1-25 16,2-2-27-16,-2 3-25 0,-1-3-26 0,-1-1-26 15,-2-1-30-15,4 2-18 0,-1-3-40 0,-4-1-159 16,4-3-370-16,-2 2 164 0</inkml:trace>
          <inkml:trace contextRef="#ctx0" brushRef="#br0" timeOffset="196410.39">6310 10781 121 0,'6'-8'241'0,"-6"8"-6"16,11-12-1-16,-5 4-7 0,-2 1-12 0,2-1-9 15,0 0-12-15,-6 8-8 0,7-23-11 0,-4 10 1 16,0-2-13-16,3-1-16 0,-1-1-18 0,-2 3-5 16,3-2-11-16,-3 1-6 0,0 2-14 0,-2-5-3 15,5 5-7-15,-6 2-7 0,6-2-6 0,-3 2 0 16,-3 0-6-16,0 11-11 0,3-14-3 0,-3 14-7 15,3-10-6-15,-3 10-6 0,0 0 3 0,5-10-7 16,-5 10-9-16,0 0-1 0,0 0 1 0,0 0-1 16,0 0-4-16,0 0-1 0,0 0-7 0,-5 42 6 15,4-24 0-15,2-1 3 0,-1 7 2 0,-1 4 3 16,2-3-1-16,-1 3 11 0,5-1-19 0,-2 1 8 0,-3 8 2 16,3-9 1-16,2 0-6 0,3 0-2 0,-2-4-3 15,0 3 1-15,-2-2-4 0,2-5 4 0,-3-5-10 16,0 4-23-16,5-1-21 0,-8-3-27 0,6 1-37 15,-6-5-33-15,6-1-40 0,-2-1-54 0,2-2-82 16,-6-6-194-16,11 8-552 0,-11-8 245 0</inkml:trace>
        </inkml:traceGroup>
        <inkml:traceGroup>
          <inkml:annotationXML>
            <emma:emma xmlns:emma="http://www.w3.org/2003/04/emma" version="1.0">
              <emma:interpretation id="{EE28351F-18B7-4767-8D02-41C1BAB51531}" emma:medium="tactile" emma:mode="ink">
                <msink:context xmlns:msink="http://schemas.microsoft.com/ink/2010/main" type="inkWord" rotatedBoundingBox="8485,10831 9306,10902 9235,11718 8414,11647"/>
              </emma:interpretation>
            </emma:emma>
          </inkml:annotationXML>
          <inkml:trace contextRef="#ctx0" brushRef="#br0" timeOffset="197311.66">7387 10976 31 0,'-8'-7'188'16,"8"7"-13"-16,0 0-9 0,0 0-17 0,0 0-4 16,0 0-11-16,44 7-9 0,-29-6-11 0,-2 1-6 0,6 4-8 15,1-2-4-15,-4 1-8 0,4-2-6 16,6 1-4-16,-6 2-13 0,5-3-1 0,1 2-1 16,0-2-3-16,0 4-6 0,1-4-2 0,1 1-8 0,0-4-1 15,2 6-6-15,-6-6 2 0,4 1-5 0,2 1-5 16,-2-2 0-16,2 0-3 0,-1 0-3 15,-4 0 5-15,-1 0 0 0,-2-2-2 0,4-1-1 0,-6-1 3 16,3-3 2-16,-5 3-1 0,0-1 2 0,-3-1-1 16,-2-1-4-16,-3-4 4 0,2 3 1 0,-4-4-3 15,1-1-4-15,-3 2 1 0,-3 0-1 0,-2-2-1 16,-1 13-4-16,-3-24-2 0,-4 15 1 0,1-2 0 16,-5-1-5-16,-1 2 2 0,-1 1-4 0,-3 0-1 15,2 2-1-15,-5 1 3 0,5 2-6 0,-5 3-1 0,4-2-3 16,-4 3 2-16,-1 3 1 0,1-2-1 15,2 2-1-15,1 4 1 0,0-4-9 0,5 7-14 16,-4-6-15-16,2 4-21 0,2 2-22 0,0-3-20 0,-3 4-32 16,5-6-37-16,5 1-65 0,4-6-148 15,-12 7-409-15,12-7 181 0</inkml:trace>
          <inkml:trace contextRef="#ctx0" brushRef="#br0" timeOffset="196898.6">7584 10328 244 0,'0'0'231'0,"-6"-11"-19"15,6 11-19-15,0 0-22 0,0 0-12 16,0 0-13-16,0 0-8 0,0 0-8 0,0 0-5 0,0 0-7 16,0 0-3-16,0 0-3 0,13 41-3 0,-13-27 7 15,3 3-11-15,0 5 2 0,-3 2 1 0,3 1-2 16,0 0-2-16,0 1-7 0,-3 2 3 0,5 1-3 15,-5 6-1-15,0-1-3 0,0 1 5 0,0-10-9 16,3 3-5-16,0-2-4 0,-3 3-2 0,0-2-1 16,0 0-7-16,0 0-3 0,3-2-3 0,0 0-9 15,-3-2-6-15,3-4-7 0,-3 0-4 0,4-2 12 16,-4 1-17-16,6-2-2 0,-3-1-4 0,0-6-5 16,-3 4-6-16,4 0-15 0,-1-2-24 0,0-1-24 15,0-1-20-15,-3-9-18 0,6 16-21 0,-4-9-22 0,-2-7-19 16,3 12-25-16,-3-12-16 0,3 9-20 15,-3-9-29-15,0 0-33 0,0 0-185 0,0 0-492 16,0 0 218-16</inkml:trace>
        </inkml:traceGroup>
        <inkml:traceGroup>
          <inkml:annotationXML>
            <emma:emma xmlns:emma="http://www.w3.org/2003/04/emma" version="1.0">
              <emma:interpretation id="{19E50DDC-2F07-4DE9-A558-E77EA79839A4}" emma:medium="tactile" emma:mode="ink">
                <msink:context xmlns:msink="http://schemas.microsoft.com/ink/2010/main" type="inkWord" rotatedBoundingBox="10097,11144 10900,11214 10873,11530 10069,11460"/>
              </emma:interpretation>
            </emma:emma>
          </inkml:annotationXML>
          <inkml:trace contextRef="#ctx0" brushRef="#br0" timeOffset="197859.82">9039 10725 157 0,'0'0'226'0,"0"0"-10"0,0 0-15 16,6 11-11-16,-6-11-18 0,0 0-6 0,-3 20-8 16,3-20-9-16,0 13-9 0,0-13-15 0,3 18-7 15,-3-8-13-15,0-10-3 0,3 19-10 0,-1-9-5 16,-1-2-11-16,-1-8-4 0,5 17-3 0,-2-10-9 15,-3-7-5-15,4 15-4 0,1-10-5 0,-5-5-5 16,4 8-3-16,-4-8 0 0,9 6-5 0,-9-6-1 16,0 0-4-16,0 0-2 0,21-4-4 0,-12-3 0 15,-3 1-4-15,7-1-4 0,-1 0 3 0,3-5-3 16,0 2-12-16,7-7-1 0,-2-1-9 0,2-1 2 16,2 3-1-16,-2-3-1 0,2 4 0 0,-3 0 0 15,2 3 1-15,0 0 2 0,-3 4 0 0,-4-1 2 16,2 4-3-16,-3 0 4 0,3 1 4 0,-3 1 4 0,0 0 2 15,1 3 0-15,1 0 3 0,-4 6 3 0,5-1-1 16,-3 2 2-16,1 2 0 0,-1 2 0 0,0 0 1 16,1 1 1-16,2 6 0 0,0 0-3 0,0 0 0 15,-1 3-5-15,0 0 2 0,0-1-2 0,1 2-11 16,-6 0-17-16,4 1-20 0,-2-4-31 0,-6-4-32 16,-2 2-38-16,-3-2-41 0,3-1-81 0,-1-5-156 15,-5 2-453-15,0-11 202 0</inkml:trace>
        </inkml:traceGroup>
      </inkml:traceGroup>
    </inkml:traceGroup>
    <inkml:traceGroup>
      <inkml:annotationXML>
        <emma:emma xmlns:emma="http://www.w3.org/2003/04/emma" version="1.0">
          <emma:interpretation id="{F17A882B-7318-4A47-8AA1-D55C26B9A7E8}" emma:medium="tactile" emma:mode="ink">
            <msink:context xmlns:msink="http://schemas.microsoft.com/ink/2010/main" type="paragraph" rotatedBoundingBox="5852,11992 17464,11819 17485,13218 5872,133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8CD856-ECF8-40D3-9A49-934BB6589824}" emma:medium="tactile" emma:mode="ink">
              <msink:context xmlns:msink="http://schemas.microsoft.com/ink/2010/main" type="line" rotatedBoundingBox="5852,11992 17464,11819 17485,13218 5872,13392"/>
            </emma:interpretation>
          </emma:emma>
        </inkml:annotationXML>
        <inkml:traceGroup>
          <inkml:annotationXML>
            <emma:emma xmlns:emma="http://www.w3.org/2003/04/emma" version="1.0">
              <emma:interpretation id="{4D496194-DC6B-4CAF-9116-11F693BBD5F7}" emma:medium="tactile" emma:mode="ink">
                <msink:context xmlns:msink="http://schemas.microsoft.com/ink/2010/main" type="inkWord" rotatedBoundingBox="5856,12302 8222,12267 8232,12934 5866,12970"/>
              </emma:interpretation>
            </emma:emma>
          </inkml:annotationXML>
          <inkml:trace contextRef="#ctx0" brushRef="#br0" timeOffset="199376.26">4829 11981 102 0,'-6'-9'266'16,"6"9"-12"-16,-6-15-9 0,6 15-17 0,-4-15-15 15,4 15-26-15,-3-10-11 0,3 10-19 0,0-14-17 16,0 14-14-16,0 0-14 0,7-12-10 0,-7 12-11 16,12-9-9-16,-6 8-6 0,-6 1-12 0,15-4-2 0,-15 4-11 15,18 0-6-15,-18 0 0 0,21 4-3 0,-6-1-9 16,-2 1 0-16,4 0-2 0,-4 1-4 16,3 1 1-16,2 4 1 0,-4-3-4 0,2 3 0 0,4-2-2 15,-7-1-1-15,3 1-5 0,-1 1 0 0,-6 1-4 16,3 1 2-16,0 0-4 0,-6-5-3 0,4 6 2 15,-4-3 1-15,-1-2-1 0,1 3-2 0,-6-10-1 16,3 15 1-16,-3-7-2 0,0-8 0 0,-5 15-1 16,-1-8 7-16,0 2-4 0,-1-3 1 0,-5-2-3 15,-4 3-1-15,-1-4 0 0,-2 3 1 0,0-1-2 16,-8-1 0-16,7 2 2 0,-1-2-9 0,3-3-12 16,2 1-14-16,1 2-15 0,-1-4-20 0,4 2-27 15,1-1-22-15,11-1-30 0,-16 2-31 0,16-2-39 0,0 0-199 16,0 0-446-16,0 0 198 0</inkml:trace>
          <inkml:trace contextRef="#ctx0" brushRef="#br0" timeOffset="198974.74">4937 11998 301 0,'0'0'307'0,"0"0"-14"15,0 0-26-15,0 0-22 0,0 0-26 0,0 0-24 0,0 0-17 16,0 0-16-16,0 0-11 0,0 0-9 0,0 0-6 16,10 29-4-16,-7-20-6 0,-2 6-7 0,4 1-3 15,1 2-10-15,-3 0-8 0,3-1-6 0,-2 5-5 16,2 1-8-16,0-2-10 0,-3-4-8 0,2 1-3 15,-2 0 0-15,3 0-8 0,-2-5-8 0,-1 5-4 16,3-1-5-16,-6-6 2 0,3 4-8 0,-1-1 3 16,-2-3-15-16,0-2-15 0,0-9-18 0,0 22-17 15,-5-14-12-15,5-8-15 0,-7 16-19 0,4-9-21 16,3-7-23-16,-9 12-28 0,-2-7-27 0,2-3-29 16,9-2-30-16,-15 4-231 0,15-4-508 0,0 0 225 0</inkml:trace>
          <inkml:trace contextRef="#ctx0" brushRef="#br0" timeOffset="199889.91">5359 12134 230 0,'0'0'248'0,"0"0"-18"0,0 0-23 0,15 3-15 15,-15-3-11-15,9 4-10 0,-2 1-17 0,-7-5-10 16,9 13-9-16,-2-8-10 0,-4 1-8 0,3 1-7 16,2 2-8-16,-2 0-8 0,0 3-6 0,1-4-6 15,-1 2-8-15,0-2-3 0,2 2-3 0,-2-1-10 16,-2-1-4-16,-1 1-6 0,3-1-5 0,0 3 0 16,-5-4-9-16,-1-7 0 0,5 14-6 0,-5-14 2 0,4 10-9 15,-1 0 6-15,-3-10-3 0,0 0 6 0,0 0 7 16,0 11 7-16,0-11 1 0,0 0 0 15,0 0-4-15,0 0-10 0,0 0 7 0,0 0-1 0,0 0 3 16,0 0-10-16,-3-42-7 0,6 31 1 0,3-2-12 16,2-3 0-16,4 3-12 0,-2 0-11 0,2-1-6 15,1 0-3-15,7 0-6 0,-7 3-4 0,4 1 3 16,-1 2 2-16,2-1-3 0,-2 1 6 0,1 2-1 16,-1 2 1-16,4 0 2 0,-4 3 2 0,0-1 2 15,-5 2 6-15,4 2-5 0,1-2 4 0,-5 1-1 16,-1 2 7-16,2 1 2 0,-3-2 11 0,-9-2 2 15,16 10 11-15,-5-4 5 0,-2 0 2 0,1-1 9 16,-2 2 2-16,1 4 4 0,1 0 4 0,-4-3 1 16,0-1 0-16,1 5-6 0,-1-1 8 0,0-1-7 15,-1-1-3-15,-1-1-1 0,4 1-8 0,-5-1-2 0,1-1-1 16,-4-7 1-16,9 16-4 0,-3-9-3 0,-6 0-9 16,0-7-11-16,11 11-16 0,-11-11-24 0,3 6-19 15,-3-6-24-15,0 0-22 0,2 9-21 0,-2-9-22 16,0 0-32-16,0 0-36 0,0 0-57 0,0 0-216 15,0 0-526-15,0 0 233 0</inkml:trace>
          <inkml:trace contextRef="#ctx0" brushRef="#br0" timeOffset="200103.01">5909 11908 29 0,'0'0'306'15,"-5"-12"-25"-15,5 12-19 0,0 0-28 0,0-16-21 0,0 16-26 16,0 0-17-16,0 0-17 0,8-11-17 0,-8 11-24 16,0 0-23-16,0 0-32 0,0 0-27 0,22 14-24 15,-22-14-29-15,9 13-23 0,-1-5-9 0,-2-1-25 16,1 5-25-16,2-3-17 0,-3 4-21 0,4-4-140 16,-2 5-304-16,-2-2 135 0</inkml:trace>
          <inkml:trace contextRef="#ctx0" brushRef="#br0" timeOffset="200517.84">6113 12153 149 0,'3'8'197'16,"6"-3"1"-16,-4 2-6 0,1 0 3 0,0 3-2 16,0-5-10-16,-2 3-6 0,2 0-12 0,1 2-10 15,5 1-8-15,-7 0-7 0,1-4-11 0,3 0-13 16,-5 1-8-16,2 1-10 0,-3 1-8 0,3-2-11 0,-6-8-9 16,5 15-5-16,-5-15-7 0,3 8-2 0,-3-8-6 15,6 10-6-15,-6-10-4 0,0 0-2 16,6 9-1-16,-6-9-6 0,0 0 3 0,0 0-5 0,0 0-2 15,0 0-10-15,0 0-10 0,0 0-9 0,0 0-8 16,13-25-15-16,-7 16-2 0,0-3-11 0,-2 0-7 16,2-1-3-16,0-4-8 0,2 3 5 0,2-7 4 15,-1 6 1-15,0-2 3 0,5-3 6 0,-6 3 4 16,6 4 6-16,-7 1 10 0,2-1 14 0,-4 5 9 16,7-3 2-16,-6 8 9 0,4-6 1 0,-4 4 7 15,-6 5 1-15,14-7 1 0,-14 7 2 0,13-1 4 16,-13 1 0-16,0 0 6 0,19 11 4 0,-13-4-1 15,0 3 1-15,2-2 2 0,1 6-1 0,-2-4-2 16,2 4 0-16,-3 1-2 0,1 0-1 0,-1 0-6 16,2 1-3-16,1-1 1 0,-3 0-11 0,-2-1 5 15,5 4-3-15,-6-6-2 0,3 2 0 0,-1-6-1 0,1 1-5 16,-6-9-16-16,6 15-17 0,-2-5-12 16,-1-5-23-16,-3-5-20 0,3 8-25 0,-3-8-31 15,0 0-34-15,0 0-37 0,0 0-39 0,0 0-197 0,19-13-474 16,-11 0 211-16</inkml:trace>
          <inkml:trace contextRef="#ctx0" brushRef="#br0" timeOffset="200983.12">6699 12191 10 0,'0'0'285'15,"0"0"-20"-15,-6-7-17 0,6 7-20 0,0 0-21 16,0 0-13-16,23-11-18 0,-23 11-13 0,28 0-16 0,-8 0-12 16,6 3-16-16,0-6-10 0,1 6-10 0,-2-3-9 15,2 1-9-15,4 1-9 0,-6-1-15 0,5-1-23 16,-4 3-23-16,0-2-33 0,0-1-26 0,-7 2-29 16,1 0-38-16,-4-2-36 0,-3-2-58 0,7 0-143 15,-4-2-380-15,1 1 168 0</inkml:trace>
          <inkml:trace contextRef="#ctx0" brushRef="#br0" timeOffset="200788.32">6793 11753 206 0,'0'0'258'0,"0"0"-26"0,6-7-16 0,-6 7-13 16,0 0-8-16,0 0-16 0,0 0-7 0,8 30-9 15,-5-17-7-15,3 8-10 0,-3-1-3 0,1 4-15 16,2 2 2-16,-3 0-4 0,0-2-5 0,5 6-12 16,-2-3-6-16,-1-3-6 0,-2 1-3 0,2 3-5 0,1-3-5 15,0 1-7-15,-2-2-4 0,-1-1-7 0,3-1-3 16,-3-5-9-16,0 0 3 0,2-2-13 0,-2-2-5 16,3 1 0-16,-3 0-7 0,0 0 7 0,-2-3-16 15,5 1-4-15,-6-4-11 0,0-8-21 0,6 15-19 16,-6-15-24-16,3 15-20 0,-3-15-23 0,0 12-24 15,0-12-23-15,0 0-32 0,3 8-10 0,-3-8-21 16,0 0-61-16,0 0-163 0,0 0-467 0,0 0 207 16</inkml:trace>
        </inkml:traceGroup>
        <inkml:traceGroup>
          <inkml:annotationXML>
            <emma:emma xmlns:emma="http://www.w3.org/2003/04/emma" version="1.0">
              <emma:interpretation id="{7358FACB-3CB2-45AA-A36E-AB79242BCC28}" emma:medium="tactile" emma:mode="ink">
                <msink:context xmlns:msink="http://schemas.microsoft.com/ink/2010/main" type="inkWord" rotatedBoundingBox="8601,11951 12288,11896 12305,12996 8617,13051"/>
              </emma:interpretation>
            </emma:emma>
          </inkml:annotationXML>
          <inkml:trace contextRef="#ctx0" brushRef="#br0" timeOffset="203908.13">8213 12329 61 0,'0'0'229'0,"0"0"-19"0,0 0-28 0,0 0-15 0,0 0-12 15,0 0-18-15,0 0-9 0,0 0-12 0,0 0-8 16,0 0-14-16,42 7 2 0,-32-5-8 0,7 1-2 16,-1-1-5-16,-7 0-7 0,10 2 0 0,-2-2 1 15,-1 1-2-15,4-1-3 0,-1-2-6 0,6 1-1 16,4 3-7-16,-2-3 2 0,1-1-5 0,-4 0-5 15,4 2-7-15,12-1 0 0,-1-1-4 0,-10 3-6 0,0-3-5 16,0 0 2-16,1 0-5 0,-1 0-3 16,0 0 1-16,2 0-3 0,-4-4 0 0,0 2-1 15,1 2-5-15,2-4-1 0,-5 2 2 0,-2-1-7 0,5-5 1 16,-4 3 1-16,-5 1-1 0,4-2 0 0,2-1-2 16,-1 0 1-16,-8 2-1 0,2-1-4 0,-2-1-4 15,-2-3-6-15,-1-1-1 0,1 3 1 0,-2-3-2 16,-6 3-1-16,1-3 1 0,-7 4 5 0,6-3-4 15,-6 10 1-15,0-19 0 0,0 19 0 0,-9-13 1 16,0 6 2-16,-4-3-5 0,-1 3 7 0,-2 3-3 16,-3 1 3-16,-1-1-4 0,-4 2 4 0,0 2-3 15,-2 2 2-15,0-2 1 0,5 7 2 0,3-3-4 16,1 3 1-16,-4 4 1 0,7-2 0 0,1 1 1 16,-4 5-1-16,11-5 3 0,-1 5 3 0,1 0-3 15,3 3-1-15,0-3 2 0,3-1 3 0,6 2-5 16,-3-1 2-16,7 2-4 0,-4-5 6 0,8 3 1 15,5 1-1-15,-2 2-1 0,8-6 0 0,-3 0 0 16,4 0 3-16,1-2-4 0,2-4 6 0,1 0-3 16,-1-3 4-16,3 1 3 0,10-3 4 0,-11 0 3 0,11-1 3 15,-5-2-1-15,-5-2-1 0,-2-3 5 0,11 0-1 16,-2-3 0-16,-2 1 3 0,-8-2-5 16,8-2 2-16,0-3-4 0,-2-1-8 0,-3-3 4 0,7-2-3 15,-4-5-8-15,-7 3-6 0,3-4-11 0,-4-4-8 16,1-5-3-16,-7 3-3 0,-3-7-7 0,-4 3-4 15,-1-2 0-15,-3 1 5 0,-7-1-1 0,-4 0 2 16,2 0 5-16,-7-1 5 0,-1 2 0 0,-6 4 3 16,-1-3 2-16,1-1 11 0,-8 4 5 0,1 0 6 0,-2 4 3 15,-5 2-4-15,2 3 3 0,1 8 5 0,2-2 1 16,-4 5 4-16,1 4 3 0,4 1-3 16,2 4-3-16,-4 1 0 0,7 2-3 0,-3 5 4 15,-1 3-3-15,2 2 0 0,0 3-5 0,3-1 5 0,-7 8-3 16,6 3 3-16,2 4-1 0,-4 8 3 15,6 6 1-15,5 1-1 0,-2 2 1 0,2 1 2 16,2 0-1-16,2 1 1 0,5 0-2 0,1 3-3 0,1 0 1 16,5-5-2-16,-2 6 0 0,8-6-1 0,0-3 1 15,0-3-2-15,2 3 1 0,-4-5-1 0,0-7-2 16,8 5 1-16,0-9-1 0,-3-2 3 0,-2 0 0 16,4-4-3-16,-1 1-4 0,2-6 4 0,0 2 2 15,3-6 4-15,1 1-3 0,2-1 3 0,3-5-2 16,-2 2 1-16,1-3-2 0,3-2 2 0,-2-2-2 15,0 0 1-15,-2-3-2 0,11-1-4 0,-6-2 4 16,6-4-7-16,-2 2-10 0,-10-2-5 0,9-3-12 16,-1-4-9-16,-2-4-14 0,2 0-13 0,0-4-9 15,0-3-7-15,-7 0-10 0,0-5-7 0,-1 0-2 16,-3-1-3-16,-9-2 0 0,1 1 5 0,-5-4 0 16,-2 4-4-16,-9-3 16 0,0 6 5 0,-5-7 13 0,-4 4 1 15,0-1 13-15,-1-2 12 0,-3 4 7 0,-1 6 4 16,-2-4 17-16,-4 4 11 0,5 10 4 15,-4-3 10-15,3 2 13 0,-4 0 7 0,-2 5 3 0,1 2 2 16,-1-1 3-16,5 7 3 0,1-2 1 0,-4 5-1 16,2 1-2-16,2 3-6 0,-3 2 6 0,-1 2-1 15,2 4-4-15,-1 1-3 0,-2 8 3 0,2 0 1 16,2 5-2-16,-4 10 3 0,-1 5-2 0,6-1 4 16,-2 7-2-16,0 1 4 0,3 2-1 0,9 9 0 15,0-6-4-15,2 3-2 0,-2 0-4 0,6 2-2 16,3-1-3-16,0-1 1 0,4-3-5 0,0 1-5 15,2-3 2-15,3-6-1 0,3-2-1 0,3-1-6 16,-4-10 2-16,9 3 0 0,-5-8 1 0,2-3-3 0,2 0-2 16,0-5 0-16,4 0-2 0,-1-5 4 0,2 2-7 15,1-6 5-15,-1 0-4 0,5-1-3 16,-3-1 1-16,12-4-4 0,-3-8-3 0,1 7-5 0,1-12-4 16,-2 2 2-16,1-1-10 0,-2 1 2 0,0-5 1 15,-10 9 4-15,0-6 1 0,-2 2 0 0,-4 0 1 16,-5 6 0-16,1-3 2 0,-2 2 5 0,-2 2 2 15,-5 2 5-15,-1 1-2 0,-7 3 4 0,12-6-6 16,-12 6-2-16,10-4 4 0,-10 4-4 0,0 0 1 16,0 0 3-16,11 10-3 0,-11-10 6 0,3 10-2 15,-3-10 2-15,1 15 1 0,1-5 1 0,-1 0 1 16,2 0 0-16,-1 1 3 0,-1 0 2 0,2 0-1 16,-1-1-1-16,1 3-2 0,1-5 5 0,2 1-3 0,-3 0 6 15,3-3 0-15,3 1 1 0,0-1-2 16,0 1 0-16,3-2-1 0,6 1-1 0,-5-4 2 15,4 3-5-15,2-5-1 0,3 0-1 0,-4 0-2 0,2 0 2 16,7-5-1-16,-1 4 1 0,0-4-4 0,-5-4 1 16,-3 1 0-16,-1 0-2 0,-3-4-3 15,1 0-1-15,-6 0-3 0,1-2 3 0,-2 1 0 0,-7-3-3 16,-1-1 1-16,-1 3 0 0,-5-3-2 0,-2 2 1 16,-7-2-1-16,-6 2 0 0,-1 2 2 0,-5 2 4 15,0-2-6-15,-3 6 1 0,-8-1-1 0,8 5-13 16,0 1-6-16,0 2-17 0,3 2-20 0,1 3-21 15,0 1-28-15,2 1-34 0,0 4-31 0,8-4-59 16,-8 1-179-16,8 1-445 0,-2 1 196 0</inkml:trace>
          <inkml:trace contextRef="#ctx0" brushRef="#br0" timeOffset="202109.61">8285 11793 80 0,'-6'-15'247'0,"6"15"-10"0,0 0-8 0,0 0-13 16,-5-7-12-16,5 7-19 0,0 0-21 0,0 0-15 15,0 0-13-15,0 0-7 0,0 0-3 0,0 0-8 16,0 0-2-16,-9 28-6 0,6-14-5 0,2 0-2 16,-2 11-4-16,3 2-6 0,-3 8 5 0,6-4-10 15,1 3-1-15,-1 2-9 0,0 0-4 0,3 1-6 16,5-1-4-16,-8 1-4 0,3-10-8 0,1 3-6 15,-1-5-3-15,3 1-5 0,-4-3-2 0,3 1-5 0,-5 1-6 16,3-8-2-16,-4 3-15 0,4-9-15 0,-3 4-16 16,0-2-21-16,-3-4-10 0,0-9-19 0,3 19-16 15,0-13-19-15,-3-6-13 0,1 11-18 0,-1-11-20 16,0 0-25-16,0 0-32 0,0 0-209 0,0 0-461 16,0 0 205-16</inkml:trace>
          <inkml:trace contextRef="#ctx0" brushRef="#br0" timeOffset="202384.91">8671 11830 107 0,'-4'-13'247'0,"4"13"-13"16,-3-7-14-16,3 7-18 0,-6-10-19 0,6 10-20 0,0 0-18 15,0 0-13-15,0 0-5 0,0 0-9 16,0 0-6-16,-14 23-4 0,11-12-5 0,0 7-1 15,2-2-10-15,-2 7-1 0,3-2-5 0,0 6 0 0,3 2-8 16,-6-3-1-16,7 14-2 0,-1-13-4 16,3 8-7-16,5-1-5 0,-5-5-10 0,2 3 4 15,-3-5-8-15,4 0-2 0,1-2-5 0,-1 3 0 0,-3-7-7 16,-1 1-9-16,1 1 3 0,-3 0 0 0,4-8-8 16,-4 1-12-16,0 1-19 0,3-4-18 0,-4-1-16 15,-1-3-20-15,-1 2-28 0,0-11-27 0,-1 17-24 16,1-17-35-16,1 10-48 0,-1-10-193 0,0 0-457 15,0 0 203-15</inkml:trace>
          <inkml:trace contextRef="#ctx0" brushRef="#br0" timeOffset="201238.26">7620 11884 182 0,'0'0'288'0,"0"0"-10"0,0 0-10 0,-6 24-15 16,6-24-8-16,-11 29-8 0,5-13-17 15,0 0-11-15,3 6-5 0,-4 2-18 0,4 1-5 16,-3 0-12-16,4-1-12 0,-4 2-14 0,6-2-12 0,0 1-11 16,0-1-15-16,0 2-4 0,3-5-1 0,0 4-23 15,-1-4-8-15,-2 3-11 0,3-6-16 0,3-1-25 16,-3 0-25-16,4 6-32 0,-1-3-25 0,3-3-31 16,2 3-38-16,2-2-39 0,-1-4-43 0,4-3-56 15,1 0-234-15,10 1-549 0,-5-7 243 0</inkml:trace>
          <inkml:trace contextRef="#ctx0" brushRef="#br0" timeOffset="209202.7">7736 11681 49 0,'-6'-11'181'0,"6"11"-7"0,0 0-5 0,0 0-14 16,0 0 0-16,3-14-8 0,-3 14-1 0,0 0 2 0,0 0-6 16,0 0-6-16,0 0-7 0,4-14-9 15,-4 14-10-15,0 0-13 0,0 0-11 0,0 0-9 0,0 0-6 16,0 0-4-16,0 0-5 0,0 0-5 0,0 0-5 16,0 0 3-16,0 0-4 0,-4 42-6 0,4-42 1 15,0 21-6-15,-3-12-1 0,6 0-4 0,-3-9-6 16,0 28 0-16,0-21-1 0,0 4-2 0,3-2-6 15,-3-9 0-15,1 18-2 0,1-8-4 0,-2-10-9 16,1 14-14-16,-1-14-12 0,3 13-17 0,-3-13-11 16,3 11-23-16,-3-11-8 0,9 10-22 0,-9-10-17 15,8 3-28-15,-8-3-12 0,13-2-25 0,-13 2-158 16,18-5-370-16,-18 5 164 0</inkml:trace>
          <inkml:trace contextRef="#ctx0" brushRef="#br0" timeOffset="209385.68">7915 11702 221 0,'0'0'223'0,"0"0"-4"0,3-13-9 16,-3 13-8-16,0 0-14 0,0 0-16 0,0 0-19 16,0 0-18-16,0 0-11 0,0 0-6 15,0 0-7-15,0 0-12 0,0 0-5 0,0 0-10 0,0 0-5 16,6 33-8-16,-3-22-9 0,-2 3-6 0,5 1-3 16,-3 0-7-16,3 0-1 0,-1 0-8 0,1 1-7 15,3-1-24-15,-5 2-29 0,9 3-32 0,-7-3-34 16,3-2-41-16,-1 0-41 0,-2 1-224 0,3 0-429 15,-5-2 190-15</inkml:trace>
        </inkml:traceGroup>
        <inkml:traceGroup>
          <inkml:annotationXML>
            <emma:emma xmlns:emma="http://www.w3.org/2003/04/emma" version="1.0">
              <emma:interpretation id="{7BCD91DC-25BF-4A08-927B-F82B3E017F3B}" emma:medium="tactile" emma:mode="ink">
                <msink:context xmlns:msink="http://schemas.microsoft.com/ink/2010/main" type="inkWord" rotatedBoundingBox="13085,11973 16701,11919 16715,12871 13099,12925"/>
              </emma:interpretation>
            </emma:emma>
          </inkml:annotationXML>
          <inkml:trace contextRef="#ctx0" brushRef="#br0" timeOffset="205126.84">12082 11723 194 0,'-6'-9'217'0,"6"9"-12"0,-3-10-8 16,3 10-8-16,-5-10-8 0,5 10-12 0,0 0-14 15,0 0-8-15,-9-7-10 0,9 7-12 0,0 0-11 16,0 0-10-16,0 0-14 0,0 0-11 0,0 0-4 16,0 0-7-16,0 0-2 0,0 0-4 0,0 0-2 15,-12 22 2-15,8-9-2 0,4 3 2 0,-1 2-5 16,1 4-1-16,0 3 0 0,4 3 0 0,-1 9-1 15,1-9 2-15,-1 8-6 0,8 0-2 0,-5-1-1 16,3 2-1-16,1-4-6 0,1 2-3 0,-1-6-6 16,-1-2-1-16,2-3-7 0,-1 2 2 0,0-6-5 15,4 2 4-15,-2-4-5 0,-3-2-2 0,3-5 0 16,1 2-1-16,-1-2-5 0,1-3 6 0,-2-3-6 0,-1 0 1 16,-1-1-1-16,8-2 3 0,-2-2-6 15,-1 0 3-15,1-6-5 0,2-1-2 0,-4 0-2 16,1-6 0-16,-1 2-3 0,0-3-5 0,2-7-5 0,2 0-4 15,-2-3-1-15,0-10-2 0,-5 7-5 0,6-8-2 16,-8 1 1-16,4-3 3 0,-5 9-1 0,1 3 4 16,-2 0-2-16,0-1 4 0,-3 2 1 0,-2 2 1 15,-1 6 2-15,0 0 0 0,2 2 2 0,-2 6 3 16,0 8-5-16,-2-16 4 0,2 16-4 0,2-12-2 16,-2 12 8-16,0 0-4 0,0 0 3 0,0 0-2 15,0 0 2-15,0 0 1 0,0 0 4 0,-23 33-4 16,19-17 0-16,-1 0-2 0,2 0 3 0,2 9 1 15,-2-1 0-15,3 1-4 0,3 3 5 0,0-3 1 16,4 1 0-16,-1-1 3 0,2 0 1 0,2-2 0 16,-1-1-1-16,3 0 0 0,1-2 1 0,-1-3-1 0,5-3-5 15,-1 7 8-15,-1-12-2 0,0 3-1 0,4 1 1 16,1-5 2-16,-2-1-1 0,1-4-3 16,2 1-3-16,1-4 5 0,-1 0-4 0,-3 0 3 0,0-6 0 15,-2-1-3-15,1-2-11 0,-1 0 3 0,-2-5-4 16,4-3 5-16,-5-5-5 0,-1-4 2 0,-3-8 0 15,1-3 3-15,-2 2-2 0,-5-3 1 0,1 2-2 16,-2-2 7-16,-4 0-4 0,-2 0-1 0,-2 2 5 16,1 1-3-16,-1-3 5 0,0 11 2 0,-4-7-4 15,5 12 9-15,-1 5-2 0,1 2 2 0,-1 1-1 16,0 3-2-16,4 1-4 0,-4 4-4 0,6 6-10 16,-7-8-9-16,7 8-15 0,0 0-20 0,0 0-19 15,0 0-30-15,-14 30-25 0,11-14-32 0,8-1-24 0,-5 5-220 16,1 2-443-16,5 3 197 0</inkml:trace>
          <inkml:trace contextRef="#ctx0" brushRef="#br0" timeOffset="205489.27">13218 12270 188 0,'14'6'194'0,"1"-2"-12"0,-5-1-12 0,2-2-13 15,1 3-15-15,5 0-9 0,-4-1-15 0,1 1-6 16,0-2-15-16,-2-2-5 0,-1 4-7 0,1-4-6 16,-1 0-8-16,5 0-4 0,-17 0-3 0,19 0 6 15,-7-4-7-15,-12 4 1 0,18-6-6 0,-9 2 4 16,-2 0 1-16,1-2-1 0,-8 6-5 0,12-16-4 16,-6 11-5-16,-2-5 1 0,2 3-4 0,-3-4-1 15,-3-3-5-15,2 3-1 0,-2 11-1 0,-2-24 3 0,-1 10 3 16,-1 4-5-16,-4-3 0 0,1 1 0 0,-4-2 3 15,2 4-3-15,-3-1 3 0,0 5-3 0,-1-5-4 16,4 5-4-16,-3 3-1 0,0 1-2 0,12 2-3 16,-24-6-4-16,11 8-3 0,-2-1 2 0,5 3-4 15,-1-1 0-15,2 4-8 0,2 0-6 0,-1 0-18 16,-1 1-18-16,0 3-20 0,5-2-26 0,1 1-17 16,0 2-20-16,1-3-22 0,2-9-29 0,2 17-33 15,2-9-212-15,-4-8-448 0,15 11 199 0</inkml:trace>
          <inkml:trace contextRef="#ctx0" brushRef="#br0" timeOffset="205817.25">13685 12172 64 0,'0'0'237'0,"10"0"-19"0,-10 0-14 0,0 0-18 15,14 5-11-15,-14-5-15 0,12 9-8 0,-8-2-15 16,-4-7-8-16,11 11-5 0,-7 0-2 0,2-1-9 15,-1 0-5-15,2 4-11 0,-1-5-6 0,-1 3-10 16,-1-2-4-16,1 1-10 0,-3-2-5 0,3 0-7 0,-4 1-3 16,-1-10-8-16,5 12-2 0,-5-12-5 0,3 10-2 15,-3-10-5-15,1 12 7 0,-1-12 0 0,0 0 11 16,0 0 6-16,0 0 3 0,0 0-1 0,0 0 1 16,0 0-4-16,0 0 14 0,0 0-2 0,0 0-4 15,0 0 4-15,-16-30-5 0,16 18 2 0,-1-4-4 16,2 1-7-16,0-1-1 0,4-2-14 0,-2 0 6 15,9-2-5-15,-5 0-5 0,5-2-7 0,2 2-19 16,-1 1-18-16,5 2-18 0,-2-2-27 0,5 3-28 16,-1 1-28-16,-4 4-35 0,6-2-43 0,2 0-13 15,0 1-33-15,-1 3-253 0,-3-5-530 0,6 5 234 16</inkml:trace>
          <inkml:trace contextRef="#ctx0" brushRef="#br0" timeOffset="206072.82">14355 11775 23 0,'0'0'250'0,"0"0"-29"0,0 0-24 15,0 0-5-15,0 0-7 0,0 0-6 0,0 0-13 16,3 25-4-16,-3-8-9 0,0-1-3 0,-2 6-10 16,1 4-8-16,-2 0-7 0,1 12-8 0,1-3-15 15,2 1-12-15,1-1-3 0,-2-1-9 0,0-4-11 16,3-3-3-16,-3 0-7 0,0 0-4 0,0-2-6 15,1-3-4-15,-1-2-5 0,0-6-12 0,2 7-20 16,-2-8-20-16,1 1-20 0,2-1-16 0,-3-13-21 16,0 16-13-16,0-16-7 0,2 10-25 0,-2-10-23 0,0 0-28 15,0 0-50-15,0 0-145 0,0 0-391 16,20-23 174-16</inkml:trace>
          <inkml:trace contextRef="#ctx0" brushRef="#br0" timeOffset="206564.08">14860 11628 163 0,'0'0'242'0,"6"-12"-25"0,-6 12-25 0,6-5-23 16,-6 5-9-16,0 0-9 0,0 0-8 0,0 0-12 0,8 30-6 16,-7-15-8-16,4 1-10 0,-2 8-3 0,1 2-8 15,-1-1-5-15,0 4-4 0,-1 8-7 0,3-1-6 0,3-1-6 16,-4 2-4-16,-1-9-4 0,2 7-7 15,-4-8-5-15,4-2 0 0,-4 3-3 0,2-1-6 16,2-5-5-16,-1-2 1 0,-2 2-5 0,-1-7 1 16,4-1-6-16,-4-1-1 0,1-2-3 0,2-1-2 15,1-2 0-15,-5-8 1 0,1 12-2 0,-1-12-1 16,6 11-3-16,-6-11 4 0,0 0-4 0,0 0 3 0,0 0-4 16,0 0-1-16,0 0-1 0,0 0-2 0,0 0 0 15,0 0 1-15,3-38-4 0,-3 38 1 16,-9-15-6-16,2 5 2 0,-4 1 0 0,2 2-1 15,2 1 2-15,-10-3-1 0,4 6 4 0,-3-3-3 0,-4 4 1 16,1 2-1-16,1 0 3 0,2 2 0 0,-4 4-4 16,4-3 4-16,2 3-1 0,-1 2 4 0,6 0-3 15,-1-1 1-15,1 4-1 0,2-2 1 0,-2 2-3 16,4 1 4-16,2-4-4 0,3-8 1 0,-1 21-1 16,5-8 5-16,1-5-2 0,5 3 0 0,-2-4-2 15,-1-1 0-15,8 4-2 0,3-2 2 0,0-1-1 0,-2-2-6 16,4-2-12-16,-1-1-14 0,-1 0-20 15,1-4-15-15,1 0-21 0,-4 1-27 0,3-2-26 16,-1-4-34-16,-1-4-31 0,-1 0-240 0,0-7-478 16,4 0 211-16</inkml:trace>
          <inkml:trace contextRef="#ctx0" brushRef="#br0" timeOffset="207070.75">15318 11402 33 0,'-7'-4'276'0,"7"4"-22"0,0 0-9 15,0 0-15-15,0 0-9 0,0 0-15 0,0 0-13 16,-11 21-13-16,11-21-10 0,-1 14-5 0,1-14-10 0,-2 17-11 16,4-6-13-16,-2-11-9 0,0 19-12 0,0-8-11 15,1-2-4-15,-1 4-12 0,3-3-9 0,0 1-3 16,-1-1-10-16,1 0-3 0,0-3-6 15,-3-7-6-15,4 18-9 0,-1-12-10 0,-3-6-19 0,9 11-9 16,-3-6-19-16,-6-5-11 0,10 6-17 0,-10-6-17 16,14 0-15-16,-14 0-14 0,16-7-8 0,-7 3-5 15,5-7-4-15,-2 5-4 0,1-4 12 0,-1-4 17 16,-3 3 7-16,3-2 11 0,0 4 24 0,-3-1 11 16,0-3 15-16,0 6 18 0,-5 3 11 0,-4 4 5 0,12-12-2 15,-6 7 3-15,-6 5 5 0,10-5 1 0,-10 5 2 16,0 0-1-16,17 2 0 0,-17-2 1 15,10 12 2-15,-5-1-6 0,-1-3 0 0,2 6-1 0,2 3-5 16,-1 6 1-16,3-3-1 0,-4 3-5 0,-1-5-17 16,5 2-27-16,-4 3-24 0,2 1-37 0,-2-1-43 15,0-5-66-15,-3-2-155 0,3-1-388 16,1 0 172-16</inkml:trace>
        </inkml:traceGroup>
        <inkml:traceGroup>
          <inkml:annotationXML>
            <emma:emma xmlns:emma="http://www.w3.org/2003/04/emma" version="1.0">
              <emma:interpretation id="{30852F39-791A-41D6-9E75-F6988FCCEB98}" emma:medium="tactile" emma:mode="ink">
                <msink:context xmlns:msink="http://schemas.microsoft.com/ink/2010/main" type="inkWord" rotatedBoundingBox="17172,11923 17465,11918 17485,13218 17192,13223"/>
              </emma:interpretation>
            </emma:emma>
          </inkml:annotationXML>
          <inkml:trace contextRef="#ctx0" brushRef="#br0" timeOffset="207907.79">16276 11394 171 0,'0'0'230'16,"17"21"-6"-16,-11-7-13 0,0 3-6 16,3 8-5-16,5 11-9 0,-1 3-10 0,-1-1-12 0,2 5-14 15,-1 4-6-15,0-1-12 0,-1 3-12 0,-3 16-11 16,-3-15-13-16,-1 16-7 0,-8 3-7 0,0-20-13 16,-3 0-4-16,0 0-7 0,-2-1-2 0,1-4-10 15,-4-2-6-15,3 1-4 0,-4-3-2 0,0-4-10 16,-2 0-18-16,-2-1-26 0,-1-2-23 0,-2 0-33 15,4-12-35-15,-1 3-37 0,-4-3-35 0,-5 4-78 16,1-7-148-16,6 0-437 0,-4-5 194 0</inkml:trace>
        </inkml:traceGroup>
      </inkml:traceGroup>
    </inkml:traceGroup>
    <inkml:traceGroup>
      <inkml:annotationXML>
        <emma:emma xmlns:emma="http://www.w3.org/2003/04/emma" version="1.0">
          <emma:interpretation id="{4EFA26E9-067B-4168-B858-ED42171933DB}" emma:medium="tactile" emma:mode="ink">
            <msink:context xmlns:msink="http://schemas.microsoft.com/ink/2010/main" type="paragraph" rotatedBoundingBox="3867,14162 8883,14377 8849,15177 3833,149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AC2ACA-ECE3-49A8-982D-8897B15346F6}" emma:medium="tactile" emma:mode="ink">
              <msink:context xmlns:msink="http://schemas.microsoft.com/ink/2010/main" type="line" rotatedBoundingBox="3867,14162 8883,14377 8849,15177 3833,14963"/>
            </emma:interpretation>
          </emma:emma>
        </inkml:annotationXML>
        <inkml:traceGroup>
          <inkml:annotationXML>
            <emma:emma xmlns:emma="http://www.w3.org/2003/04/emma" version="1.0">
              <emma:interpretation id="{7A87AFC1-9BA0-4873-A9F5-326848734F67}" emma:medium="tactile" emma:mode="ink">
                <msink:context xmlns:msink="http://schemas.microsoft.com/ink/2010/main" type="inkWord" rotatedBoundingBox="3867,14162 8883,14377 8849,15177 3833,14963"/>
              </emma:interpretation>
            </emma:emma>
          </inkml:annotationXML>
          <inkml:trace contextRef="#ctx0" brushRef="#br0" timeOffset="214239.93">2855 13843 82 0,'-2'-13'160'0,"2"13"-6"16,0 0-12-16,0 0 0 0,-1-12-8 0,1 12-3 16,0 0-7-16,3-11-2 0,-3 11-4 0,0 0-4 15,0 0-6-15,0-15-2 0,0 15-4 0,0 0-6 16,0 0-4-16,3-10-3 0,-3 10-10 0,0 0-5 16,0 0-9-16,0 0-10 0,0 0-4 0,0 0-4 15,0 0-1-15,0 0 1 0,0 0 4 0,0 0 0 16,0 0 2-16,0 0-4 0,-11 34 3 0,8-21-4 15,0 2 2-15,-3 2 2 0,3 0 4 0,-1 6-7 0,2-4 0 16,-4 3-6-16,3 2 0 0,0 0 2 0,0-4-4 16,0 2-5-16,0 2-1 0,0-1-1 15,3-1 2-15,-1 1-8 0,2-4 7 0,2-2-5 0,-3 5-3 16,3-6 0-16,0 0-2 0,0 2-3 0,0 1-2 16,2-1 0-16,-1-7 0 0,4 6-1 0,-4-9-5 15,2 8 0-15,-3-4 1 0,2-3 1 0,2 6-7 16,-4-8-1-16,3 0 5 0,-6-7-2 0,10 17-3 15,-2-11-3-15,-8-6 3 0,9 9-2 0,-5-4 2 16,4 0-8-16,-8-5 6 0,18 6 4 0,-9-2-14 16,3-2-1-16,0-1-5 0,-12-1-8 0,28 0-8 15,-13 0-15-15,3-1-14 0,0-1-15 0,2-2-12 16,-3-2-15-16,8-1-15 0,2-1-12 0,-8 3-17 0,2-5-1 16,-1 4-14-16,-2-4-14 0,-3 5-12 15,-4-4-39-15,3 2-133 0,-7 1-383 0,-1-2 170 16</inkml:trace>
          <inkml:trace contextRef="#ctx0" brushRef="#br0" timeOffset="214640.09">2831 13823 224 0,'0'0'209'15,"0"0"-14"-15,0 0-17 0,-6-9-13 0,6 9-12 16,0 0-10-16,0 0-8 0,0 0-6 0,15-11-6 0,-15 11-1 15,15-1-4-15,-5-2-5 0,-10 3-3 0,25 0-4 16,-8 3-7-16,-2-2-5 0,3-2-6 0,-3 1-2 16,4 3-4-16,-1-5-7 0,1 4-11 15,1-2-4-15,-4 2-9 0,2 3-3 0,-3-4-5 16,-2 0-5-16,5 1-5 0,-3 1 0 0,-3-1-6 16,-3-2-9-16,3 2-13 0,0-2-12 0,-12 0-24 0,16 6-18 15,-7-5-16-15,-9-1-18 0,11 6-20 0,-11-6-29 16,0 0-20-16,13 4-25 0,-13-4-57 0,0 0-122 15,0 0-386-15,0 0 172 0</inkml:trace>
          <inkml:trace contextRef="#ctx0" brushRef="#br0" timeOffset="-214633.24">2799 14095 110 0,'0'0'229'16,"15"11"-11"-16,-15-11-19 0,18 0-8 0,-6 2-14 0,3-2-12 16,0-2-14-16,4 2-17 0,-1-4-13 15,2 4-14-15,-1-1-10 0,2-2-6 0,-2 0-9 0,-2 2-20 16,-1-1-18-16,1 2-23 0,-3 0-24 0,1 0-26 16,-15 0-23-16,23-4-26 0,-11 8-30 0,-2-8-40 15,-10 4-150-15,18-4-321 0,-8 2 143 0</inkml:trace>
          <inkml:trace contextRef="#ctx0" brushRef="#br0" timeOffset="-214324.66">3503 13920 112 0,'0'0'240'0,"15"-6"-12"0,-15 6-19 0,18-1-16 16,-3 1-8-16,1-3-17 0,-2 3-6 0,-14 0-8 16,28 0-8-16,-13 0-9 0,3 3-5 0,3-3-5 15,-2 0-8-15,1 0-9 0,5 1-4 0,-6-1-10 0,-2-1-9 16,10 1-5-16,-8-3-10 0,0 6-8 16,1-3-6-16,-1 1-8 0,-4 1-4 0,5-4-1 0,-7 4-9 15,0-4-4-15,1 1-9 0,-14 1-15 16,25 1-11-16,-16-1-16 0,-9 0-15 0,17 2-16 15,-17-2-9-15,10 4-19 0,-10-4-11 0,0 0-16 0,0 0-21 16,0 0-19-16,0 0-19 0,0 0-35 0,0 0-161 16,0 0-389-16,0 0 172 0</inkml:trace>
          <inkml:trace contextRef="#ctx0" brushRef="#br0" timeOffset="-214029.08">3602 13973 196 0,'-11'11'212'0,"11"-11"-11"16,-3 10-14-16,3-10-9 0,0 16-12 0,0-16-4 15,3 22-6-15,-4-12-9 0,2 1-9 0,-1 0-1 16,3 4-9-16,-1 0-1 0,-1 1-7 0,4-1-7 16,-5 1-13-16,1-1-4 0,-1 1-5 0,0 2-9 0,0 1-1 15,2-3-7-15,2-4-9 0,-4 7-1 16,0-6-10-16,2 4-3 0,-4-5-5 0,4 5-3 15,1-4-2-15,-3-1-3 0,3 1-7 0,-3-2-1 0,0-11-2 16,1 18 0-16,2-9-5 0,-3-9-9 0,3 15-13 16,-3-15-12-16,3 13-19 0,-3-13-10 0,2 11-17 15,-2-11-20-15,1 10-24 0,-1-10-17 0,0 0-11 16,5 7-29-16,-5-7-21 0,0 0-48 0,0 0-160 16,0 0-420-16,0 0 186 0</inkml:trace>
          <inkml:trace contextRef="#ctx0" brushRef="#br0" timeOffset="-213784.89">3576 14248 73 0,'0'0'246'0,"0"0"-15"15,0 0-13-15,18-8-10 0,-18 8-16 16,21-6-15-16,-4 3-13 0,1 1-10 0,7-2-15 15,-3 3-7-15,8-3-17 0,-6 1-12 0,-2 0-9 16,4-1-3-16,-7 3-17 0,2-2-1 0,-5 2-18 0,4 1-20 16,-2-3-23-16,-5 3-28 0,2-2-28 15,0 0-25-15,-3 2-30 0,0-2-28 0,0-2-49 0,-12 4-167 16,18-2-371-16,-8 1 164 0</inkml:trace>
          <inkml:trace contextRef="#ctx0" brushRef="#br0" timeOffset="-213215.35">4512 13932 47 0,'0'0'257'0,"-20"5"-9"0,8-2-18 16,-1 2-5-16,-1 1-13 0,-1 1-13 16,1 3-15-16,-4-2-8 0,3 5-14 0,-5 2-5 0,1-1-13 15,1 3-9-15,-1 4-11 0,4-3 4 0,0 0-17 16,1 3-7-16,-2 0-8 0,6 0-7 0,-1 3-8 15,2-3-9-15,2 0 0 0,1 2-7 0,1-5-11 16,4 3-1-16,-1 1-7 0,2-2-12 0,2-4 6 16,2 3-4-16,1-2-2 0,4 3 0 0,-2-3-7 15,4-1-1-15,-1-3-1 0,3-1-2 0,1-2 1 16,-1-3-3-16,7 3-3 0,-1-3-2 0,6 0-7 16,1-5 4-16,-2 1 2 0,-5-2 2 0,6-1-13 15,-5 0-9-15,4-1-2 0,-5 0 0 0,-1-2-7 0,1-2 1 16,-2 3 2-16,2-2-1 0,-7 0 1 15,1-2 2-15,-2 2 1 0,2-1 0 0,-4-1 4 16,-4 1-4-16,1-3 5 0,-6 8 0 0,10-11-2 0,-7 4 2 16,-3 7 1-16,3-14-1 0,-3 14-5 0,2-13 3 15,-2 13 0-15,-8-15-1 0,1 10 4 0,7 5 2 16,-14-13-6-16,1 7 4 0,-1 2 1 0,0 3-3 16,0-1 0-16,-2-3 3 0,1 5-4 0,-3-1-9 15,3 2-3-15,-1-1-8 0,-1 1-15 0,1 5-10 16,-4-3-23-16,2-2-18 0,4 2-21 0,-3 2-25 15,8-1-23-15,-1-2-30 0,1 3-44 0,9-5-193 16,-15 6-462-16,15-6 204 0</inkml:trace>
          <inkml:trace contextRef="#ctx0" brushRef="#br0" timeOffset="-212716.35">5183 13847 160 0,'-14'3'257'0,"14"-3"-15"0,-19 8-9 0,8-2-12 0,2 1-10 16,-4 5-13-16,4 1-12 0,-10 5-9 0,7 5-13 16,1-2-6-16,1 7-6 0,1-4-3 0,-1 1-11 15,4 1-8-15,3 0-12 0,0 0-8 0,3 1-16 16,0 0-5-16,6 2-12 0,-3-5-3 0,2 1-14 16,-2 1 1-16,5-3-1 0,-1-2-12 0,-1-4-3 15,6-3-8-15,-6 3-18 0,5-3-15 0,-1-3-26 0,1-1-19 16,3 0-26-16,-5 1-26 0,5-5-31 15,-1-1-25-15,-2-1-30 0,4-4-30 0,1 0-67 16,0-4-143-16,-4-1-454 0,3-1 202 0</inkml:trace>
          <inkml:trace contextRef="#ctx0" brushRef="#br0" timeOffset="-212247.09">5520 14165 268 0,'0'0'269'0,"0"0"-11"15,3-10-23-15,-3 10-19 0,0 0-21 0,9-5-19 16,-9 5-15-16,0 0-14 0,0 0-10 0,0 0-9 16,21 11-11-16,-16-5-9 0,-2 1-6 0,-3-7-6 15,11 12-4-15,-5-2-10 0,-3-3-4 0,0 3-9 16,1-2-8-16,2 2-4 0,-6-1-2 0,0-9-9 16,3 18-1-16,0-10-6 0,-3 0-1 0,0-8-5 15,5 16-2-15,-5-16-5 0,1 12 1 0,-1-12-4 16,2 9-7-16,-2-9 3 0,0 0 3 0,0 0-3 15,0 11-5-15,0-11 2 0,0 0-10 0,0 0-2 16,0 0-4-16,0 0-5 0,19-20-2 0,-10 12-15 0,0-6-7 16,1 3-2-16,1-2-4 0,8-6-7 15,-10 7 7-15,11-10 0 0,-7 4 3 0,-3 4 2 16,5-3 4-16,-1 4 0 0,-1 1 0 0,-1 2 11 0,3 1 8 16,-3 0 7-16,-5 2 13 0,8 1 2 0,-4-3 7 15,-2 7 0-15,0-4-4 0,-9 6 10 0,18-3 0 16,-18 3 0-16,17 2 4 0,-6 2 1 0,-11-4-5 15,16 13 5-15,-10-8 3 0,5 4-1 0,-5 3-4 16,-2 0 0-16,2 3 1 0,0 0-7 0,-6-2 0 16,3 5-5-16,2-2 1 0,-5-1-3 0,0 0-4 15,1 4 1-15,-1-7 1 0,0 3-4 0,0-2-25 16,0-4-22-16,0-9-13 0,-1 20-24 0,1-20-20 0,1 15-24 16,-1-15-19-16,-1 11-16 0,1-11-16 15,0 0-35-15,0 0-50 0,9 5-161 0,-9-5-448 16,0 0 199-16</inkml:trace>
          <inkml:trace contextRef="#ctx0" brushRef="#br0" timeOffset="-211955.62">6570 13847 64 0,'6'-7'250'0,"-6"7"-13"16,0 0-9-16,0 0-8 0,0 0-13 0,0 0-7 15,0 39-4-15,-3-22-9 0,-3-6-7 0,1 13-10 16,-1 0 3-16,-4 1-2 0,1 3 1 0,-4-1-9 0,0 6-1 16,-4 1 14-16,-5 1-21 0,5 1-10 15,-2-4-1-15,-2 1-14 0,1 1 2 0,-3-3-11 16,5-5-13-16,2-4 2 0,-5 9-23 0,3-9-5 0,4 0-7 16,-3-3-11-16,4 2 2 0,-1-1-13 15,2-4-3-15,2-3-7 0,-4 0-13 0,5-2-42 0,3-4-3 16,0 3-39-16,2-3-18 0,4-7-24 0,-10 12-18 15,6-6-16-15,4-6-20 0,0 0-29 0,0 0-38 16,0 0-49-16,0 0-63 0,0 0-191 0,0 0-563 16,36-17 249-16</inkml:trace>
          <inkml:trace contextRef="#ctx0" brushRef="#br0" timeOffset="-211379.42">6661 14244 54 0,'0'0'255'0,"0"-13"-15"15,0 13-22-15,6-7-18 0,-6 7-19 0,7-11-17 16,-1 3-21-16,3-1-13 0,-2 3-12 0,-1-1-8 16,8-2-12-16,-1 0-8 0,-1-1-11 0,5-1-6 15,-4 4-9-15,3-1-1 0,-4 2-10 0,2-4-4 16,2 2-7-16,-2 1 5 0,0 1-6 0,3 1-4 0,-4-1 3 15,1 2-2-15,-1-2-3 0,-1 3 1 0,-4 2-3 16,-8 1 0-16,22-4-4 0,-13 4-1 0,-9 0-6 16,16 4 4-16,-16-4-1 0,14 7 3 0,-8 0-2 15,-3 0 2-15,-3-7-2 0,7 13 4 0,-7-4 4 16,0 6-3-16,0 0 5 0,-4-1-1 0,-2 3 1 16,0 4 0-16,-5 0-3 0,-1-2-3 0,2 5 0 15,-7-4-6-15,-2 1-3 0,6-1 10 0,-7-1-7 16,1-2 1-16,-6 2-6 0,2 0 1 0,-1-2 2 15,5-1-8-15,-3-3 2 0,5-3 2 0,2 1-5 16,-1-2 2-16,2-4-2 0,-2 2-3 0,7 0 3 16,2-3 0-16,7-4-1 0,-20 7 0 0,14-7 0 15,6 0 1-15,0 0-1 0,-19 0-1 0,19 0 4 0,0 0-5 16,-9-10-4-16,9 10 8 0,0 0-8 0,0 0-5 16,0 0 3-16,0 0-1 0,15-22-3 15,-15 22-2-15,16-9 1 0,-5 3-1 0,-2 4 3 0,4-1-2 16,3 2 1-16,-2 1 0 0,1-1-2 0,4-2 4 15,-2 3-2-15,5 0 1 0,-6 0-2 0,7 0 4 16,1 3-3-16,-5-2-3 0,0 2 6 0,7-2 0 16,-1 1-4-16,-6 2-1 0,-2-4 4 0,2 1-2 15,1 0-2-15,-4 1-10 0,0 0-13 0,1-2-13 16,-1 1-15-16,-2-1-18 0,-14 0-17 0,22 0-17 16,-10 0-11-16,-12 0-21 0,19-3-29 0,-19 3-16 15,18-8-25-15,-9 3-49 0,2-1-131 0,-2-4-418 16,4 0 186-16</inkml:trace>
          <inkml:trace contextRef="#ctx0" brushRef="#br0" timeOffset="-211121.3">7632 13842 126 0,'0'0'262'16,"0"0"-7"-16,0 0-8 0,0 0-8 0,13 27-9 0,-10-13-4 15,3 7-12-15,3 4-14 0,-1-5-2 0,2 4-9 16,-4 5 5-16,3-7-7 0,2 4-12 0,2 8-12 16,-4-8-14-16,0 2-4 0,4 6-11 0,-2-9-16 15,-2 3-4-15,1-4-9 0,2 3-19 0,-7-1-5 16,1-3-2-16,-1-1-14 0,-5 3-13 0,2-1-28 16,-4-1-32-16,-1 0-23 0,-8 0-26 0,3-1-34 15,-11-2-36-15,-1 5-50 0,1-8-45 0,-3-1-51 16,-11 3-273-16,7-5-590 0,0-3 261 0</inkml:trace>
        </inkml:traceGroup>
      </inkml:traceGroup>
    </inkml:traceGroup>
    <inkml:traceGroup>
      <inkml:annotationXML>
        <emma:emma xmlns:emma="http://www.w3.org/2003/04/emma" version="1.0">
          <emma:interpretation id="{FAA436B0-75BB-43EF-9E36-9865783012EA}" emma:medium="tactile" emma:mode="ink">
            <msink:context xmlns:msink="http://schemas.microsoft.com/ink/2010/main" type="paragraph" rotatedBoundingBox="3748,15644 9157,15647 9156,16602 3747,16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3A2754-BFAF-4756-BCCC-C1FA2BF55F90}" emma:medium="tactile" emma:mode="ink">
              <msink:context xmlns:msink="http://schemas.microsoft.com/ink/2010/main" type="line" rotatedBoundingBox="3748,15644 9157,15647 9156,16602 3747,16598"/>
            </emma:interpretation>
          </emma:emma>
        </inkml:annotationXML>
        <inkml:traceGroup>
          <inkml:annotationXML>
            <emma:emma xmlns:emma="http://www.w3.org/2003/04/emma" version="1.0">
              <emma:interpretation id="{18CA6557-7A8D-452F-9853-E88C2E848489}" emma:medium="tactile" emma:mode="ink">
                <msink:context xmlns:msink="http://schemas.microsoft.com/ink/2010/main" type="inkWord" rotatedBoundingBox="3748,15737 6079,15739 6078,16461 3747,16460"/>
              </emma:interpretation>
            </emma:emma>
          </inkml:annotationXML>
          <inkml:trace contextRef="#ctx0" brushRef="#br0" timeOffset="-205011.04">2699 15363 8 0,'2'-16'244'16,"-2"16"-15"-16,14-9-12 0,-1 7-18 0,1-3-15 16,2-1-18-16,4 2-14 0,-1-1-13 0,5-2-11 15,6 5-13-15,-4-1-13 0,0 0-12 0,-2-2-8 16,1 5-17-16,-6 0-27 0,-1 0-26 0,2 0-28 16,-2 0-26-16,0 0-32 0,7 0-33 0,-6 0-42 15,-2 4-148-15,4-8-322 0,-2 2 142 0</inkml:trace>
          <inkml:trace contextRef="#ctx0" brushRef="#br0" timeOffset="-205598">2840 15450 10 0,'0'-11'168'0,"0"11"-9"0,0 0-14 15,3-14-4-15,-3 14-4 0,3-10-8 0,-3 10-5 16,0 0-3-16,5-13-8 0,-5 13-5 0,0 0-6 16,1-9-3-16,-1 9-9 0,0 0-2 0,0-13 1 15,0 13-3-15,0 0-2 0,0 0 1 0,0 0-2 16,0 0-4-16,-1-17-2 0,1 17-5 0,0 0-6 15,0 0-4-15,0 0-6 0,0 0-6 0,0 0-7 16,0 0-6-16,0 0 1 0,0 0 0 0,0 0 4 0,0 0 4 16,0 0 0-16,0 0 8 0,-14 27 3 0,14-27-1 15,-4 19 2-15,1-8 2 0,-2 4-3 0,4-4 0 16,-4 6-2-16,2-3-1 0,-1 3 5 0,-1-1-3 16,2 3-3-16,0-1 0 0,0 1-8 0,-1-3 0 15,4 4 2-15,0-4 0 0,0 2 1 0,0-1-9 16,0 0-1-16,3-1-7 0,-3 0-3 0,1-1-4 15,5 1 4-15,-3-2-2 0,3 2-6 0,2-4-1 16,1 1 1-16,-5-4-3 0,7 2-6 0,2 0 4 16,1-6-2-16,3 3 9 0,-2-1-12 0,0-1 5 15,5-1-9-15,-2-1 3 0,-2 0-2 0,3-3-11 16,1-1 0-16,-1 2-17 0,0-1-9 0,1 2 1 16,-1-3-16-16,-2 1-6 0,-1 2-8 0,-1-3-6 15,0 0-9-15,-3 0-14 0,-12 0-14 0,19 0-11 0,-10 0-17 16,-9 0-12-16,18-3-13 0,-18 3-22 15,15-4-22-15,-8 1-32 0,-7 3-195 0,11-5-461 16,-11 5 205-16</inkml:trace>
          <inkml:trace contextRef="#ctx0" brushRef="#br0" timeOffset="-205255.31">2807 15643 205 0,'0'0'210'0,"0"0"-20"0,0 0-10 0,0 0-5 0,0 0-6 15,0 0-10-15,0 0-3 0,0 0-10 0,33 12-5 16,-21-8-2-16,0-3-12 0,3 5-8 0,4-2-8 15,2-1-1-15,5-3-8 0,0 1-5 0,1 2-8 16,2-6-9-16,2 2-3 0,-3 1-9 0,4-3-6 0,-6-1-7 16,0 0 1-16,-7 2-12 0,1 1 0 15,-4-3-8-15,2 2-9 0,-3-2-14 0,-3 0-10 16,-3 2-13-16,1-1-14 0,-10 3-19 0,16-7-21 0,-10 3-26 16,-6 4-21-16,9-11-29 0,-9 11-24 15,2-14-35-15,-2 14-193 0,-5-15-422 0,-1 5 186 16</inkml:trace>
          <inkml:trace contextRef="#ctx0" brushRef="#br0" timeOffset="-204547.65">3723 15254 189 0,'0'0'253'16,"0"0"-17"-16,0 0-14 0,16-13-19 0,-16 13-14 15,17-3-10-15,-5 3-13 0,-12 0-7 0,21-2-12 16,-5 0-10-16,1 2-8 0,2 0-3 0,6 0-7 16,1 0-11-16,-7 0-7 0,8-1-6 0,1 2-8 15,-5-1-5-15,3 0-8 0,3-1-9 0,-5 1-6 16,1 0-6-16,0 0-5 0,-4 0-3 0,-3-1-5 0,-2 1-4 15,-4-2-8-15,2 4-11 0,-14-2-15 16,21-2-16-16,-12 0-15 0,-9 2-11 0,0 0-19 16,15 0-12-16,-15 0-19 0,0 0-15 0,10 2-26 0,-10-2-22 15,0 0-32-15,0 0-25 0,0 0-175 0,0 0-417 16,0 0 186-16</inkml:trace>
          <inkml:trace contextRef="#ctx0" brushRef="#br0" timeOffset="-204257.96">3872 15318 135 0,'0'0'218'0,"-10"14"-2"0,4-6-12 0,3 3-8 15,3 5-6-15,-2-3-4 0,2 4-4 0,0-2-12 16,0-1-9-16,-3 4-4 0,3 0-4 0,3-2-8 16,0 9-7-16,-3-8-9 0,2 2-8 0,1 4-11 15,-2-2-4-15,-1 3-3 0,5-7-9 0,-8 1-1 16,3 0-9-16,0 2-2 0,-2-5-12 0,2 3-8 15,2-3-1-15,-2 4-8 0,3-3-3 0,-6 2-8 0,7-6-3 16,-2 5-2-16,-2-3-4 0,4-1-4 16,-4-2 3-16,2 0-6 0,2 0-4 0,-2-2-6 15,1-1 0-15,-3-8-20 0,4 16-17 0,-4-16-15 0,6 11-13 16,-1-2-18-16,-5-9-22 0,3 6-20 16,-3-6-17-16,0 0-28 0,10 5-28 0,-10-5-29 15,0 0-26-15,0 0-209 0,0 0-484 0,13-16 215 0</inkml:trace>
          <inkml:trace contextRef="#ctx0" brushRef="#br0" timeOffset="-204017.49">3856 15629 45 0,'0'0'269'0,"16"-6"-9"0,-5 1-9 15,5 1-15-15,0 4-14 0,2-2-14 0,2 1-18 16,-1 1-11-16,1-2-13 0,-1 0-18 0,0 2-10 16,5 0-15-16,-6 2-15 0,0-2-6 0,-3 0-13 15,0 3-8-15,0-2-15 0,1 0-27 0,-7-1-24 16,1 4-26-16,-10-4-30 0,15 6-38 0,-7-2-29 16,-8-4-37-16,13 5-40 0,-7-2-210 0,-6-3-427 15,0 0 189-15</inkml:trace>
          <inkml:trace contextRef="#ctx0" brushRef="#br0" timeOffset="-203474.32">4770 15212 36 0,'0'0'262'0,"-16"2"-13"16,16-2-17-16,-20 6-6 0,8 1-18 0,-1 0-12 15,2 6-9-15,-5-2-12 0,-3 7-7 0,-1 2-4 16,2 0-12-16,-3 6-11 0,2 0-5 0,3-1-13 15,-4 3-6-15,2 6-9 0,6-8-9 0,1 9-7 16,0-10-7-16,2 4-6 0,0-5-6 0,2 5-10 16,4-1-4-16,0 6-6 0,3-7-4 0,0-2-2 0,3-3-8 15,4 1 1-15,-1-6-4 0,5 4 0 16,1-6-9-16,-1-2 2 0,4-2-7 0,3 0-4 16,2 0 0-16,2-2 3 0,2-2-6 0,1-1 0 0,4-2 3 15,0 0-10-15,1-7-3 0,0 2-9 0,1-3-3 16,1 1 7-16,-5-3-4 0,-2 1 1 15,2-2-9-15,-3 1 3 0,-5 0 2 0,-1-3-5 0,-2 2 7 16,-4 1-2-16,2-3 0 0,-1 4 1 0,-7-2-3 16,2 0 7-16,-8 7-4 0,0-12 1 0,0 12 2 15,0 0 0-15,-6-19-2 0,1 11 1 0,5 8-3 16,-18-10 5-16,5 5-5 0,-5 0-1 0,3-1 5 16,-4 2 1-16,-2 1-11 0,1 2-7 0,-2 1-12 15,0 0-9-15,2 0-18 0,1 1-13 0,-1 1-21 16,1 3-24-16,1-1-19 0,0 0-26 0,5-1-29 15,1 1-28-15,4 0-218 0,8-4-474 0,-14 7 209 16</inkml:trace>
        </inkml:traceGroup>
        <inkml:traceGroup>
          <inkml:annotationXML>
            <emma:emma xmlns:emma="http://www.w3.org/2003/04/emma" version="1.0">
              <emma:interpretation id="{36EE9C6B-5766-4AB8-BD6C-D182EB33A0D2}" emma:medium="tactile" emma:mode="ink">
                <msink:context xmlns:msink="http://schemas.microsoft.com/ink/2010/main" type="inkWord" rotatedBoundingBox="6568,15645 9157,15647 9156,16602 6567,16600"/>
              </emma:interpretation>
            </emma:emma>
          </inkml:annotationXML>
          <inkml:trace contextRef="#ctx0" brushRef="#br0" timeOffset="-202987.89">5781 15121 250 0,'0'0'250'16,"-16"-2"-11"-16,16 2-13 0,0 0-10 0,-29 18-12 15,13-7-4-15,0 5-7 0,-4 5-6 0,1 0-4 0,-1 11-14 16,0 4 0-16,2-4-5 0,1 4-18 16,7 2 3-16,-4 1-19 0,5 3-7 0,-4-5-14 15,7 2-11-15,-1 2-7 0,1-1-7 0,0-2-13 0,6 4-11 16,0-5 4-16,0-2-28 0,3-6-21 0,3-1-23 16,1-3-17-16,-1 0-19 0,3-5-29 15,1-3-23-15,4-2-24 0,-2-1-24 0,1-3-25 16,1-5-28-16,2 5-33 0,3-5-224 0,-2 2-491 0,2-8 218 15</inkml:trace>
          <inkml:trace contextRef="#ctx0" brushRef="#br0" timeOffset="-200858.17">6127 15394 166 0,'0'0'263'0,"8"-12"-11"15,-8 12-15-15,0 0-12 0,3-11-23 0,-3 11-16 0,0 0-23 16,0 0-16-16,0 0-9 0,0 0-5 0,0 0-7 15,0 0-6-15,13 18-8 0,-10-9 0 0,0 3-13 16,0 3-7-16,1 0-6 0,2-3-1 0,0 4-4 16,-1 2-10-16,1-1-8 0,-3-1-4 0,3-1-8 15,-2 1 0-15,-1 0-7 0,3-4-4 0,-6 2-4 16,6-2-5-16,-3-2-2 0,-1 0 1 0,-2-10-5 16,3 14-1-16,-3-14-3 0,6 13-3 0,-6-13-3 15,0 9 3-15,0-9-3 0,6 7 0 0,-6-7 2 16,0 0-4-16,0 0 2 0,3 10-2 0,-3-10 1 15,0 0-3-15,0 0 1 0,0 0-8 0,0 0-11 16,0 0-3-16,16-33-10 0,-15 24-1 0,8-3-8 16,-3-4-2-16,5 1-12 0,-2-6 10 0,4 0-3 0,-2-1 6 15,1-1-2-15,-4 1 6 0,6 5 3 0,-4-3 4 16,1 6-1-16,1-3 1 0,1 4 0 16,-4 0 4-16,2 2 2 0,-3 0 4 0,6 2 0 0,-4 2 6 15,-1-2 0-15,-1 5 7 0,4 2-2 0,-2-2 1 16,-10 4 3-16,15-1-4 0,-15 1 4 0,16 5 8 15,-8-1 0-15,1 3 3 0,-6 6 1 0,7-2 0 16,-7 2 0-16,3 1 3 0,5 1-1 0,-8 3 1 16,3-3-2-16,-2 1-3 0,-1-1 0 0,3 1 3 15,-6-1-10-15,6 0 2 0,-6-2 0 0,1-4 0 0,-1 1-5 16,0-10-6-16,6 21-22 0,-6-16-16 16,0-5-17-16,3 16-16 0,-3-16-17 0,0 10-17 15,0-10-13-15,8 7-12 0,-8-7-12 0,6 9-18 16,-6-9-15-16,0 0-20 0,22-9-32 0,-22 9-121 15,17-14-377-15,-5 1 167 0</inkml:trace>
          <inkml:trace contextRef="#ctx0" brushRef="#br0" timeOffset="-200591.77">7016 15225 83 0,'9'-9'235'0,"-9"9"-26"0,4-7-19 0,-4 7-14 16,0 0-5-16,0 0-5 0,0 0-7 0,9 27-3 15,-9-11-1-15,0 1 0 0,-6 10 2 0,-1 1-5 16,1 6-2-16,-3 2-1 0,-4 1-10 0,2 0 1 16,-1 0-10-16,-4 3-7 0,2-6-4 0,-2 1-10 15,1 0-10-15,5-7 0 0,-7 4-10 0,4-4-9 16,1 5-8-16,-4-2-5 0,2-8-7 0,2-2-9 16,-1-1 2-16,2 2-8 0,2-1-2 0,2-6-20 15,-2-3-23-15,3 2-22 0,2-8-20 0,-2 5-25 16,0-1-22-16,6-10-24 0,-5 15-24 0,5-15-16 0,-6 4-23 15,6-4-36-15,0 0-43 0,0 0-202 16,0 0-494-16,0 0 219 0</inkml:trace>
          <inkml:trace contextRef="#ctx0" brushRef="#br0" timeOffset="-199989.87">7229 15444 106 0,'8'-3'221'0,"1"-2"-15"0,1 0-13 0,7-2-16 15,-1 2-10-15,2-1-13 0,-2 2-13 0,4-1-9 16,1 3 4-16,-2 0-13 0,6-1-1 0,-8 0-6 15,2 3-2-15,0 0-9 0,-2-1-6 0,-1 1-9 16,-4 1-13-16,-1 2-7 0,-2 1-8 0,-9-4-3 16,13 9 1-16,-10-4 2 0,-3-5-2 0,6 17 0 15,-9-6-5-15,3-11 4 0,-6 19-8 0,0-6 0 16,-1 0-5-16,-5-2-8 0,-2 0 3 0,1-1-9 16,-1 4 1-16,-1-3-6 0,2-4-1 0,0 3-5 15,1-2 1-15,1 0-2 0,2-3-4 0,5 1 2 16,-5-1-6-16,9-5 2 0,-14 10-7 0,14-10 0 15,-5 7-4-15,5-7-5 0,0 0-4 0,0 9-2 0,0-9-2 16,0 0-4-16,13 8-5 0,-13-8 1 0,15 1-4 16,-2 1 5-16,1-2-2 0,-14 0 2 15,28 0 3-15,-12 0-1 0,4 0 3 0,-4 2-2 0,1-4 5 16,-1 2 2-16,0 0 3 0,-1 2 3 0,3 0 6 16,-9-1 4-16,8 1 4 0,-4 3 3 15,-4-4-1-15,-9-1 0 0,19 9-1 0,-11-7 3 0,-2 3-1 16,-6-5 0-16,13 11 2 0,-7-5 2 0,-6-6 0 15,3 14 1-15,-3-7 2 0,0-7 1 0,-3 17 0 16,3-17 5-16,-10 14-1 0,1-6-1 0,1 2-1 16,-7-2-4-16,2 0-1 0,0 0-1 0,-4 0-5 15,2-1 5-15,-1 0-5 0,2 1-9 0,-2-3-13 16,3-1-11-16,-2 2-16 0,-2-3-11 0,1 1-16 0,-1-4-18 16,4 1-16-16,1-1-18 0,12 0-15 15,-16-1-23-15,5-2-14 0,11 3-18 0,-13-8-17 16,13 8-38-16,0-15-143 0,-3 6-411 0,3 9 182 15</inkml:trace>
          <inkml:trace contextRef="#ctx0" brushRef="#br0" timeOffset="-199750.03">7942 15210 1 0,'0'0'267'16,"14"-5"-16"-16,-4 5-16 0,-10 0-6 0,16 12-11 15,-4-1-9-15,2 1-5 0,-1 10-11 0,2-1-2 16,3 12-12-16,-3 2-9 0,-5-2-8 0,2 4-2 16,-9-8-20-16,5 9-14 0,-2-2-12 0,-6-2-7 15,-3-6-14-15,3-1-6 0,-9 13-6 0,-2-7-7 16,-5 2-9-16,1-5-24 0,-9 5-17 0,-1-2-30 16,1-1-25-16,-7-1-31 0,1-1-38 0,-1 1-36 0,1-1-31 15,0-6-54-15,-1 2-60 0,7-10-156 16,-11 6-472-16,9-8 209 0</inkml:trace>
        </inkml:traceGroup>
      </inkml:traceGroup>
    </inkml:traceGroup>
    <inkml:traceGroup>
      <inkml:annotationXML>
        <emma:emma xmlns:emma="http://www.w3.org/2003/04/emma" version="1.0">
          <emma:interpretation id="{951B172E-26E0-47C7-B970-132DFC0471DF}" emma:medium="tactile" emma:mode="ink">
            <msink:context xmlns:msink="http://schemas.microsoft.com/ink/2010/main" type="paragraph" rotatedBoundingBox="3989,17119 9759,17218 9743,18142 3973,180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7141BA-C4FF-4DEB-9BBE-2DFB27FD0636}" emma:medium="tactile" emma:mode="ink">
              <msink:context xmlns:msink="http://schemas.microsoft.com/ink/2010/main" type="line" rotatedBoundingBox="3989,17119 9759,17218 9743,18142 3973,18043"/>
            </emma:interpretation>
          </emma:emma>
        </inkml:annotationXML>
        <inkml:traceGroup>
          <inkml:annotationXML>
            <emma:emma xmlns:emma="http://www.w3.org/2003/04/emma" version="1.0">
              <emma:interpretation id="{EA24F701-6308-4BF1-9919-465436F88480}" emma:medium="tactile" emma:mode="ink">
                <msink:context xmlns:msink="http://schemas.microsoft.com/ink/2010/main" type="inkWord" rotatedBoundingBox="3988,17208 7114,17262 7100,18049 3974,17995"/>
              </emma:interpretation>
            </emma:emma>
          </inkml:annotationXML>
          <inkml:trace contextRef="#ctx0" brushRef="#br0" timeOffset="-198038.51">3022 16760 27 0,'0'0'125'0,"0"0"-13"0,3-11 5 0,-3 11-4 15,0 0-8-15,0 0-9 0,6-10 3 0,-6 10-9 16,0 0 3-16,0 0 1 0,0 0 3 0,0-11 0 15,0 11-5-15,0 0 3 0,0 0-3 0,0 0 0 16,0 0-1-16,0 0-5 0,0 0-7 0,0 0-2 16,0 0-8-16,0 0-4 0,0 0-2 0,0 0-2 15,0 0 1-15,0 0 2 0,0 0-6 0,-28 14 0 16,22-6-2-16,6-8-2 0,-12 20 2 0,3-7-3 16,4-2 2-16,1 5-1 0,-1-1 6 0,1-1-5 15,0 3-3-15,1 1 0 0,-2-4-5 0,4 5 2 16,-4 0-2-16,4-1-1 0,-1 0-3 0,-1 3-3 15,3-4-1-15,3 2 4 0,-6-3-6 0,3 4 2 16,0-3-5-16,0-2-5 0,0 4 3 0,0-3-5 16,0 1 3-16,0-2-2 0,0 5-7 0,0-4-2 15,0-3 3-15,3-4-2 0,-6 6-3 0,6-1-8 0,-1-3 3 16,-1-2-1-16,4 6 4 0,-4-8-1 16,5 5-7-16,0-4 6 0,1 2-2 0,1-5 0 15,5 3-4-15,4-1 3 0,-2-2-1 0,4-1 0 0,0 0 6 16,7 2-9-16,-2-3-5 0,1-1-10 15,-6-3-9-15,2 1-10 0,5-1-8 0,-4 2-11 0,-3-5-9 16,-1 1-12-16,2 0-10 0,-4-1-10 0,0 2-12 16,-1-3-13-16,0 1-7 0,2-2-21 0,-4 1-8 15,1-1-19-15,-5-1-5 0,2 0-12 0,-2 2-25 16,0-1-140-16,-1 0-379 0,-1-1 167 16</inkml:trace>
          <inkml:trace contextRef="#ctx0" brushRef="#br0" timeOffset="-197438.76">2939 17018 72 0,'20'7'196'0,"-8"-7"-6"0,3 0-16 0,11 0-17 16,-5-1-9-16,5-4-15 0,4 4-12 0,0-3-14 15,-3 3-9-15,-2-1-9 0,2-2-15 0,-2 3-26 16,-5 1-24-16,5-3-24 0,-5-1-20 0,-4 1-26 16,2 0-27-16,-2 3-24 0,1 0-136 0,-8-5-252 15,6 0 112-15</inkml:trace>
          <inkml:trace contextRef="#ctx0" brushRef="#br0" timeOffset="-197649.49">3070 16759 166 0,'0'0'231'0,"0"0"-14"0,-8-9-15 15,8 9-9-15,0 0-19 0,0 0-12 0,-10-4-14 16,10 4-13-16,0 0-7 0,0 0-9 0,0 0-1 16,0 0-5-16,33-2-6 0,-33 2-3 0,21 4-7 15,-3-4-3-15,1 2-6 0,0 0 5 0,-2-2-16 16,2 3-8-16,2-3-3 0,4 0-8 0,1 4-5 15,-5-3-5-15,-4-1-5 0,0 1-7 0,2-1 1 16,-1 1-4-16,-3-1 1 0,1 0-10 0,-1 3-2 0,-1-3-10 16,-2 0-11-16,-12 0-11 0,19 1-14 15,-10-1-18-15,-9 0-20 0,15 0-16 0,-15 0-17 16,12 0-22-16,-12 0-13 0,0 0-18 0,0 0-19 16,12 4-18-16,-12-4-189 0,0 0-406 0,0 0 180 0</inkml:trace>
          <inkml:trace contextRef="#ctx0" brushRef="#br0" timeOffset="-197142.24">3856 16836 194 0,'16'-2'214'0,"-16"2"-13"15,20 0-14-15,-10-2-12 0,-10 2-8 0,24 0-9 16,-9 0-12-16,-3-4-10 0,3 2-8 0,3 2-5 15,-4 0-13-15,6-1-10 0,-2 1-11 0,-2 0-9 16,4 0-9-16,-3-3-5 0,0 6-7 0,1-3-5 16,0 0-8-16,-2-3-2 0,2 0-5 0,-2 5-6 0,1-2-18 15,-5-2-21-15,3 4-10 0,-3-2-15 16,-12 0-18-16,22-2-21 0,-15-2-11 0,-7 4-29 16,18-1-8-16,-18 1-21 0,12-6-33 0,-12 6-136 0,3-7-333 15,-3 7 148-15</inkml:trace>
          <inkml:trace contextRef="#ctx0" brushRef="#br0" timeOffset="-196833.44">3987 16883 120 0,'-6'15'193'0,"5"-4"-5"0,1 2 0 0,0-13-9 15,-2 22-3-15,5-12-4 0,-3 5-5 0,5 2-12 16,-4-3-2-16,1 4-3 0,1 1-8 0,0 3-5 15,-1-5-5-15,1 1-1 0,-1 5-6 0,1-7-9 16,-2 0-5-16,-1 7 0 0,5-5-11 0,-4 1-7 16,1-1-6-16,2-2-9 0,-4-1-5 0,2 3-8 15,2-3-6-15,-2 3-6 0,-1-1 8 0,2-1-20 16,0-1-2-16,-3 0-1 0,5-5-7 0,-2 5-1 16,-3-6-3-16,3 0-10 0,0 2-17 0,-2-1-18 15,-1-10-19-15,5 16-20 0,-4-7-13 0,-1-9-27 16,3 10-20-16,-3-10-24 0,3 10-21 0,-3-10-31 15,2 7-4-15,-2-7-52 0,0 0-151 0,0 0-434 0,0 0 192 16</inkml:trace>
          <inkml:trace contextRef="#ctx0" brushRef="#br0" timeOffset="-196628.21">4000 17211 71 0,'0'0'244'16,"0"0"-19"-16,14-12-11 0,-4 9-12 0,1-3-18 0,2 1-18 16,4 1-14-16,2 1-12 0,0 0-15 0,-1 0-10 15,8-4-13-15,-7 3-11 0,8 3-11 16,-3-3-7-16,-8 2-17 0,4 2-23 0,-3 0-27 16,0 2-24-16,-5-4-29 0,3 2-22 0,-15 0-19 0,30-1-33 15,-13 1-42-15,-9 1-133 0,-8-1-320 0,21-8 142 16</inkml:trace>
          <inkml:trace contextRef="#ctx0" brushRef="#br0" timeOffset="-196079.81">4977 16846 7 0,'-10'3'241'0,"4"1"-14"16,-6 0-15-16,2 6-9 0,-1-1-11 0,-1 0-9 15,2 4-16-15,-7-2-9 0,5 2-12 0,-1 3-8 16,-3 2-8-16,4-3-6 0,-3 2-10 0,3 2-5 15,0-2-5-15,1 1-11 0,1 0-6 0,1 2-10 16,0 2-5-16,5-3-6 0,1-1-4 0,-3-1-3 16,4-1-9-16,1-1-4 0,1 3-3 0,3-1 1 15,3-2-3-15,-6 1-8 0,7-2-2 0,5 2-2 16,-5-3-1-16,5-2-6 0,-1 2-1 0,4-2 2 16,0-4-6-16,9 3 2 0,-1 1-5 0,3-3 5 15,-1-3-4-15,8 1-1 0,-6-4-3 16,1-2 1-16,2-2-4 0,-2 2-1 0,5-5 1 0,-6 5-4 15,1-1-11-15,-8 0-8 0,5-4 4 0,-7 5 7 16,0-6-4-16,-5 3 3 0,-1-2-1 0,-1 1-1 16,-2-3 2-16,-2 4-2 0,-7 3-1 0,12-7-1 0,-8-2 2 15,-4 9 2-15,3-12-4 0,-3 12 1 16,0-14 3-16,0 14-2 0,-9-12-2 0,9 12 3 16,-13-9-2-16,0 3 2 0,-1-2-4 0,-2 5-5 15,1-1-6-15,1 2-4 0,-5-2-8 0,0 1-9 16,-1 3-13-16,1-2-14 0,2 0-13 0,-2 2-11 0,0 6-16 15,2-6-14-15,1 4-15 0,16-4-24 16,-25 0-18-16,16 2-28 0,-3-1-127 0,12-1-360 16,0 0 159-16</inkml:trace>
          <inkml:trace contextRef="#ctx0" brushRef="#br0" timeOffset="-195597.47">5983 16734 239 0,'-11'5'246'0,"-4"4"-14"16,2 3-6-16,-1 7-10 0,-5-1-6 0,6 6-10 16,-2 1-11-16,1-1-13 0,1 11-10 0,2-10-13 15,2 13-11-15,2-13-16 0,2 1-6 0,5 3-16 16,0-1-8-16,6 7-9 0,0-7-7 0,2-3-10 16,1-2-3-16,1 1-7 0,-1-1-4 0,8 1-12 15,-7-11-18-15,2 2-21 0,7 5-23 0,-11-8-24 16,7 3-27-16,-2-6-35 0,-2 4-22 0,-2-8-30 15,7 4-38-15,-4-6-36 0,-2 2-170 0,4-4-433 16,2 1 192-16</inkml:trace>
        </inkml:traceGroup>
        <inkml:traceGroup>
          <inkml:annotationXML>
            <emma:emma xmlns:emma="http://www.w3.org/2003/04/emma" version="1.0">
              <emma:interpretation id="{F69442C0-E1EF-4753-9A27-392188DF8DFA}" emma:medium="tactile" emma:mode="ink">
                <msink:context xmlns:msink="http://schemas.microsoft.com/ink/2010/main" type="inkWord" rotatedBoundingBox="7651,17182 9759,17218 9743,18142 7635,18106"/>
              </emma:interpretation>
            </emma:emma>
          </inkml:annotationXML>
          <inkml:trace contextRef="#ctx0" brushRef="#br0" timeOffset="-194674.94">6598 16905 146 0,'0'0'206'0,"0"0"-12"15,0 0-13-15,0 0-16 0,0 0-19 0,0 0-8 16,0 0-7-16,0 0 1 0,0 0-4 0,0 0-3 16,0 0-4-16,0 0-2 0,9 31-7 0,-4-22-3 15,-4 2-5-15,7-2-2 0,-5 2-9 0,0 0-2 16,3 2-7-16,-2-2 6 0,-1-2-14 0,3 6 0 16,2-2-7-16,-2-1-3 0,-3-2-8 0,0 0-2 15,0 0-5-15,1 1-4 0,-1-1-3 0,-3-10-4 16,6 14-1-16,-6-6-9 0,0-8 13 0,3 11-15 15,-3-11-8-15,3 12 2 0,-3-12-2 0,0 0 3 16,0 0-3-16,0 11-6 0,0-11 1 0,0 0-1 16,0 0 1-16,0 0-1 0,0 0 2 0,0 0-4 15,0 0 3-15,0 0-8 0,0 0 1 0,0 0 4 0,0 0-20 16,13-28-8-16,-10 17-4 0,0-2-6 0,5-1 0 16,-5-1-9-16,7 1-7 0,-1-8-2 0,-1 7 2 15,4-6 4-15,-2 6-1 0,-1-2 7 0,1 3 3 16,-1 0 3-16,2 0 0 0,1 0 3 0,1 4 2 15,-2 1 3-15,0 0 1 0,0-1 5 16,-2 5 3-16,4-2 4 0,-2 5 6 0,-2-5 5 0,4 3 2 16,-1-2 4-16,1 5 4 0,-13 1 3 0,27 1-2 15,-18-1 6-15,5 6 4 0,2-2 2 0,-4-3 4 16,1 7-1-16,1 0 2 0,-2 3 3 16,-2-1-5-16,-1 1 4 0,2-1-2 0,-2 4-4 0,1-2 0 15,-4 1-7-15,1 4 11 0,-1-3-13 0,-3 1-1 16,8-1-4-16,-8 3-1 0,3 0-1 0,-2-3 0 15,-1-3 1-15,3 2-15 0,-6-4-17 0,6 0-19 0,-3-1-15 16,-3-8-14-16,5 16-17 0,-5-9-26 16,6 1-18-16,-6-8-22 0,0 14-12 0,6-7-14 15,-6-7-36-15,7 6-35 0,-7-6-146 0,12 4-421 16,-12-4 187-16</inkml:trace>
          <inkml:trace contextRef="#ctx0" brushRef="#br0" timeOffset="-194312.36">7756 16686 190 0,'0'0'222'0,"0"0"-10"0,6-11-20 0,-6 11-15 15,0 0-21-15,0 0-13 0,0 0-5 0,0 0-4 0,0 0 0 16,0 0-1-16,0 0-2 0,-14 32-1 0,8-19-5 16,-4 6-3-16,1 1 0 0,-1 1 7 0,-2 3-3 15,1 0-1-15,-5 11-2 0,4-10-7 16,-5 10-6-16,7-9-2 0,-3 0-9 0,1 6-1 0,-2-4-7 16,1 3-3-16,-1-5-7 0,-1-1-12 0,2 8 1 15,3-8-15-15,-5-1-6 0,4 0-1 0,2 1-8 16,-4-2-1-16,-1-3-8 0,3 2-23 15,3-7-17-15,-1-1-31 0,-1 1-24 0,4-1-18 0,-2-2-21 16,2-4-26-16,0 2-30 0,3-2-33 0,3-8-24 16,-7 12-13-16,7-12-63 0,0 0-150 0,0 0-479 15,0 0 213-15</inkml:trace>
          <inkml:trace contextRef="#ctx0" brushRef="#br0" timeOffset="-193783.71">7781 17108 46 0,'6'-7'215'0,"-3"-3"-19"16,5 2-12-16,0-3-19 0,3 0-15 0,-2 0-18 16,4 2-11-16,-7-1-16 0,5-1-3 0,1 1-12 15,-2 0-12-15,1 3-3 0,0-3-6 0,3 3-6 16,-1 0-10-16,-7 3 1 0,8 1-4 0,-5-1-5 15,1 2 1-15,-10 2-4 0,15-5 5 0,-15 5-3 16,13 1-5-16,-13-1-3 0,14 4 9 0,-14-4 2 16,13 8-4-16,-10 0 4 0,0 0 1 0,-3-8 1 15,3 19-1-15,0-8 2 0,-3 4 1 0,0 2-1 0,-3 1 1 16,0 5 1-16,-3 0-6 0,-1-6 1 16,1 3-5-16,-2 1 0 0,-4 0 5 0,-1-1-10 15,4 2-4-15,-1-6 1 0,-7 1-3 0,5-2 0 16,-4 1-6-16,2 0-5 0,-2-1 2 0,0-2-3 0,4-2-3 15,-2 0-3-15,1-2 4 0,1-2-3 0,-1 2-2 16,5-3-1-16,-4 0 2 0,6-2-4 0,6-4 3 16,-16 8 3-16,16-8-2 0,-11 3-4 15,11-3 1-15,0 0-3 0,0 0-2 0,0 0-2 0,0 0-3 16,0 0-6-16,-10-12 3 0,10 12-3 0,0 0-2 16,0 0 2-16,24-14-5 0,-18 11-1 0,7 0 0 15,1-3 0-15,0 1-6 0,3 1 2 0,2-1 2 16,1 3 2-16,7-4 0 0,-8 3 2 0,9-1-1 15,-1 3 4-15,-2-2 0 0,1 0 1 0,1 1-2 16,1 0 4-16,-6 2-2 0,-1 0-8 0,-4 0-8 16,2 0-11-16,-1 0-12 0,1 0-20 0,-5 0-25 15,-4 0-17-15,-10 0-11 0,20 2-26 0,-10-2-13 16,-10 0-21-16,15-2-30 0,-15 2-142 0,0 0-378 16,13 0 168-16</inkml:trace>
          <inkml:trace contextRef="#ctx0" brushRef="#br0" timeOffset="-193492.69">8579 16697 8 0,'0'0'236'0,"0"0"-8"15,0 0-7-15,16 20-4 0,-13-3-10 0,6 4-8 16,-3 4-9-16,2 3-8 0,1 7-4 16,1 2-9-16,10-1-3 0,-11 0-8 0,-2 1-11 15,2 4-9-15,-2-1-12 0,-1-2-7 0,-3 2-13 16,-3-1-10-16,0 1-11 0,-3-6-12 0,0 5-3 0,-7-1-31 16,-5-5-16-16,-1 2-40 0,-8-2-36 0,-2 2-43 15,-3-8-39-15,-1 4-54 0,9-11-35 16,-12 7-221-16,8-10-482 0,-2-2 214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08.1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B69218-190C-4644-8881-A3A976530765}" emma:medium="tactile" emma:mode="ink">
          <msink:context xmlns:msink="http://schemas.microsoft.com/ink/2010/main" type="inkDrawing" rotatedBoundingBox="18824,3402 19190,18446 18857,18454 18491,3410" shapeName="Other"/>
        </emma:interpretation>
      </emma:emma>
    </inkml:annotationXML>
    <inkml:trace contextRef="#ctx0" brushRef="#br0">62 19 169 0,'0'0'159'0,"5"-10"-12"0,-5 10-6 0,0 0-10 15,0 0-11-15,0 0-5 0,0 0-17 0,0 0-8 16,4-9-9-16,-4 9-5 0,0 0-6 0,0 0-5 0,0 0-7 16,0 0-4-16,0 0-4 0,0 0-5 15,0 0-3-15,0 0-7 0,0 0-2 0,0 0-5 16,0 0-5-16,0 0-4 0,0 0 4 0,0 0-9 0,0 0 3 15,0 0 3-15,0 0-4 0,0 0 1 0,0 0 0 16,0 0-5-16,0 0 0 0,6 20 4 0,-6-20 1 16,2 9-7-16,-2-9 0 0,1 11 2 0,-1-11-2 15,0 0-3-15,0 17 1 0,0-17 2 0,0 14-4 16,0-14 4-16,2 10-1 0,-2-10-3 0,3 11-2 16,-3-11-1-16,1 15 4 0,-1-15-3 0,5 12 2 15,-4-5-4-15,-1-7 2 0,3 13-5 0,-3-13 3 16,5 15 1-16,-4-8-2 0,-1-7-1 0,3 12 2 15,-3-12 1-15,2 13-1 0,-2-13-4 0,1 15 4 16,-1-15 1-16,2 13-6 0,-2-13 4 0,-2 14 1 16,2-14 1-16,0 17-3 0,0-17 3 0,-1 13-2 15,4-5 1-15,-3-8-1 0,-2 14-3 0,2-14 0 0,-1 14 2 16,1-14 2-16,1 14-1 0,1-6 0 16,-2-8-2-16,3 15 1 0,-3-15 0 0,-3 15 2 15,3-15-1-15,0 11 2 0,0-11-10 0,0 15 6 0,0-15 4 16,0 15-4-16,-2-6 1 0,2-9 0 0,0 15 3 15,0-15-3-15,-3 16 2 0,3-16 3 0,0 15-2 16,0-4-3-16,0-11-1 0,-3 16-3 0,0-6 3 16,3-10-3-16,0 17 4 0,-3-6 1 0,3-11 0 15,0 17-6-15,-1-7 6 0,-1 4-2 0,2-14 0 16,-1 17 1-16,-2-6-1 0,0 1 2 0,0 0-4 16,1-2 3-16,1 1-2 0,-1-1-4 0,-1 2 7 15,2-2-3-15,-4-2 1 0,4 9-2 0,-1-10 3 0,-1 7-4 16,0-4-4-16,-1 6 9 0,2-3-6 15,-2 4 4-15,2-6 1 0,1-1-1 0,-1 4 2 16,-1 0-3-16,2-1 2 0,-1 2-1 0,-1 2 1 0,3-3 3 16,-1 0-3-16,-2 3 4 0,0 1-5 0,2-4 0 15,-1 3 4-15,2-3-12 0,-4 3 7 16,2 1-3-16,-2-4 5 0,4 5-3 0,-2-7 3 0,2 7-3 16,-1-6 3-16,-4 4-2 0,4-3 2 0,-1 3-1 15,2-1-4-15,-3 0 2 0,3-1 2 0,0 2-1 16,-3-3 2-16,3-1 0 0,0 4-1 0,0 1 0 15,0-5 1-15,0 3-3 0,0 1-1 0,2-4 4 16,-1 3 1-16,-1 0 0 0,5 1-5 0,-4-3 2 16,1 3-3-16,1 1 0 0,0-1 0 0,0-1 3 15,0-3 1-15,1 1-6 0,-4 4 3 0,2-5 0 16,2 4 1-16,-3-2-2 0,2 1 3 0,0-1 4 16,-1 1-9-16,-2-4 5 0,1 5 4 0,-1-3-6 0,0 1 1 15,0-2 0-15,0 0 1 0,0-2 3 16,3 4-4-16,-3-1-1 0,0-3 4 0,2 1-3 15,-2 3 3-15,0 1-3 0,1-5 3 0,-1 4 3 0,2-5-3 16,1 6-4-16,-2-4 6 0,-1 2 2 0,2 0-3 16,-2-3 0-16,0 0-2 0,3 1 4 0,-3 3-5 15,0-1 1-15,1-1-1 0,-1 2 0 0,-1-1 0 16,2-1 1-16,-2 2 2 0,1-1-2 0,1-1 5 16,-2 2-4-16,1-1 1 0,0-1 1 0,-3 3-1 15,3-4-1-15,3 2 2 0,-6-2-3 0,3 4 4 16,0-2-5-16,-2-3 2 0,2 7-1 0,2-7-3 15,-4 5 3-15,4-2 2 0,-2 0 2 0,-3 1-5 16,4 1 5-16,-2-1-2 0,1-1-3 0,1 3 4 0,1-4-1 16,-4 1-2-16,4 1 4 0,-2-1 0 0,3-1-6 15,-3 2 0-15,0 0 0 0,0 1 2 16,0-5 0-16,1 6 0 0,-1-3-2 0,2 3 7 0,-2-3-5 16,4 1 1-16,-4 1 0 0,2-1 1 0,-2 2 1 15,1-5 0-15,2 3-1 0,-6 0 0 16,3-1-1-16,3 0 4 0,-3 0-2 0,0-1-3 0,0 2 1 15,0-1-1-15,0-2-1 0,-3 1 5 0,2 1-9 16,1-1 4-16,-2 0 7 0,2 2-5 0,-3-2 0 16,3 0 0-16,-1-2 3 0,-1 3-3 0,2 1-2 15,-1-3 3-15,1-12-3 0,-3 24 7 0,1-11-1 16,2 1-2-16,-1-2 4 0,-2 3-5 0,3 0-4 16,-2-4 5-16,1 4-1 0,1-3-2 0,-2 2 3 15,-1-3-1-15,3 3-4 0,-1-4 5 0,1 4-3 16,0-1 0-16,0 0 3 0,0 2 1 0,0-3-4 15,0 5-1-15,0-1 3 0,-2-1 3 0,4 2-1 0,-1-2-2 16,-2 0 2-16,1-3 1 0,0 2-5 0,0-1 3 16,0 2-2-16,0-3 1 0,1 3 0 0,-1 1-2 15,-1-3 2-15,2 2-3 0,-1-4 1 0,0 3-3 16,0-1 5-16,0-3 1 0,3 4-1 0,-3-3 3 16,2 2-4-16,-2 1 2 0,1 3-3 0,1-2 3 15,-2-1-10-15,0 0 12 0,3 3-7 0,-3-4 3 16,-3 2 0-16,6 1 2 0,-2-1-3 0,1 1 7 15,-2-1-10-15,0 0 2 0,0-1 5 0,-2 0-1 0,4 3-2 16,-4-3 3-16,2 3-2 0,0-2-3 16,-1-1 0-16,1 4 3 0,1-3-3 0,-1 1 2 15,0-2 2-15,-1 0 0 0,1 3-3 0,-3-3 3 0,7 0 2 16,-4 2-3-16,0 0 2 0,2-1 2 16,-2 1-7-16,0 2 1 0,3-1 2 0,-3 0 2 15,1-2-6-15,-1 1 3 0,0 2 0 0,2 0-3 0,-1-4 4 16,2 5 3-16,-3-1-1 0,2-2-2 0,-1 0-2 15,2 5-2-15,0-1 2 0,0-4-1 0,-1 4 3 16,-2-3 2-16,3 7-5 0,-3-8 6 0,6 4 1 16,-2 1 2-16,-1-5-1 0,3 6 0 0,-1-4 2 15,-2-1 4-15,1 0 1 0,1 1-4 0,2-1 3 16,-6 0-3-16,5-2-1 0,-1 2-4 0,-4 1 2 16,2-4 4-16,2 4-1 0,1-1-3 0,-5-2-3 15,4 3 6-15,-2-2-2 0,1 1-3 0,-1 0 1 16,2-2-1-16,-4 2-1 0,4 3-2 0,-5-5 4 15,1 3 0-15,1-2-1 0,1 2-6 0,-2 3 2 16,-1-6 0-16,0 3 3 0,2 0-2 0,-2-2 1 16,0 4 1-16,0-3-1 0,3 0-4 0,-3 5 4 0,0-4 2 15,-3-2-7-15,3 2 3 0,0 0-1 16,0 3 3-16,-3-4-1 0,4-1-1 0,-1 0 0 16,0 2 1-16,0-1-7 0,2 2 6 0,-2-3 5 0,3 0-2 15,-2-1 1-15,-1 3-2 0,2-1 0 0,-2 0-1 16,0-1-3-16,0-1 0 0,0 3 6 0,-2-4-2 15,1 1-2-15,1 3 1 0,-5-3 0 0,4 1-3 16,1-3 4-16,-3 1-2 0,0 3-2 0,1-4 2 16,-1 5 3-16,2-1-5 0,1-3 2 0,-2 1 2 15,-1 1 1-15,2-1-3 0,-1-1-1 0,2 0 5 16,2 1-1-16,-2 1-1 0,-2-4-2 0,2 4 4 16,-1-2-1-16,1 0-2 0,0 0 1 0,0 1 0 15,0-2-1-15,0 1-1 0,0 1 4 0,-3 2-3 16,3-4-1-16,0 3 5 0,-2-3-3 0,2 4 0 15,0-3-1-15,-1 0 0 0,2 1 1 0,-1 0-1 0,0 1 0 16,2-1 1-16,1 3 0 0,-3-2 1 0,1-1 2 16,-1 1-8-16,2-1 4 0,-1 1 3 0,4 1-2 15,-4 0-2-15,2 1-1 0,-3-1 4 16,3-2 0-16,-1 2-3 0,-2 1-7 0,3 1 8 0,-2-1 3 16,1-2-4-16,1 0 4 0,-2-1 1 0,-1 2-3 15,2 0 0-15,1 1-3 0,-2-1 2 0,1-3-3 16,-2 4 1-16,1 0 1 0,-1-3 0 0,0 2-2 15,3 1 4-15,-3-2-1 0,3 3 4 0,0-1-6 16,0-1 1-16,-2 1 2 0,-1 0-1 0,3-1 2 16,-1 1-2-16,-1 3 1 0,5 2 2 0,-1-1-4 0,-2 1 2 15,-3-6-1-15,3-1-5 0,0 8 7 16,1 0 1-16,-2-1-5 0,-2-6 3 0,1 5-3 16,2-4 1-16,-3 0-1 0,3 4 1 0,-3 2 0 15,2-2 0-15,-2-4 3 0,3 1-2 0,-3 4-1 0,1-3 4 16,-1 4 2-16,0-6 0 0,0 5 1 15,2 1 0-15,-2-5 4 0,4 4 0 0,-2 0 3 0,1 1-4 16,-2-6 0-16,1 4-3 0,-1 0 4 0,2-4-5 16,-1 5 4-16,-1-5-8 0,4 3 2 0,-4-2 6 15,4 4-6-15,-5-1 4 0,1-5-2 0,-1 3-4 16,1-3 4-16,2 1-2 0,-3 0 1 0,2-3-3 16,-1 3 2-16,-1 0-2 0,2-2-2 0,1 1 2 0,-3 3 0 15,1-5 1-15,1 3 2 0,-4 0-4 16,4-2 1-16,-2 1 0 0,3 7 1 0,-2-7-2 15,-1-2 4-15,0 2-4 0,0-2 5 0,-1 5 0 0,4 1 3 16,-2-3-5-16,-1 3 1 0,3-4-6 0,-1 0 7 16,-2 1-1-16,1-1-2 0,2-2 1 0,-3 2-1 15,3 0-1-15,0-1 1 0,-3 2 3 0,3-2-4 16,-3 1 1-16,2 0 1 0,-2-3-3 0,3 1-3 16,-2-1 2-16,-1 2 0 0,2-1 2 0,1 1 2 15,-3-2-5-15,1-1 4 0,1 1-2 0,-1-2-2 16,-1 2 5-16,0-3-1 0,3 2-2 0,-1 1-1 15,-2 1 3-15,1-4 0 0,-1-11-4 0,3 25 0 16,-6-12 3-16,6-3-4 0,-3 0 3 0,2 1 0 16,-1 6-4-16,1-8 6 0,-2 3-3 0,3 2 5 15,-2-3-6-15,1 1 2 0,1 1-1 0,-3 1 1 16,1 1 1-16,2-3-3 0,1-3 3 0,-2 2 1 16,-2 1-2-16,3-1 2 0,0 2-2 0,-3-3-1 15,0-10-1-15,6 25-3 0,-6-12 3 0,1-2 4 16,2 3-3-16,-1-3 5 0,-1 2-3 0,-1-13 0 0,3 24-1 15,0-12 0-15,-1-1 2 0,1 2-4 0,-3 4 0 16,0-6 5-16,1 2-6 0,1 2 2 0,-2-1 2 16,3 2-2-16,0 0 0 0,-3-1-3 0,1 1 4 15,-1-1-3-15,3 1 0 0,-3-2 0 0,0 4 2 16,0-2 2-16,0 1 1 0,2 2 4 0,-2 1-3 16,0-4-1-16,1 2 1 0,2 5 2 0,-3-6 0 15,0 1-1-15,0 5-2 0,2-5 0 0,-1 5-2 16,-1-7 1-16,0 1 0 0,0 5 2 0,2-6-1 15,-2 1 0-15,3 4-1 0,-2-2 0 0,1 5-1 16,-2-6-2-16,3 5 4 0,-2-4-4 0,-2-2 2 16,1 3-1-16,1-3 2 0,-1 2-2 0,2-2 3 15,-4 0-4-15,4 6 3 0,-4-4-1 0,2-1-3 0,-1-1 6 16,1 8-2-16,-3-9-3 0,1 6-1 16,1-3 7-16,-2-3-9 0,1 4 6 0,2-3-2 15,-1 2 6-15,-4-2-6 0,5 0 6 0,0 1-7 0,-1 4 3 16,-4-6 0-16,5 5-1 0,-3-7 1 0,3 4 3 15,-1 0-6-15,1-3 5 0,-5 1-4 0,5 1 5 16,-1 0-2-16,1 6-5 0,-3-6 5 0,3 6-4 16,0-6 5-16,-2 0-2 0,2-2 1 0,0 2 2 15,0 5-5-15,-1-4 3 0,-1-2-6 0,2 2 6 16,0-1-2-16,0 2-1 0,-3-3 2 0,3 2 1 16,0-2-4-16,0 3 2 0,0-2-1 0,0 1 0 15,0 0 0-15,0-2 2 0,0-1-4 0,-1 1 5 16,1 0-4-16,0 2 1 0,0-2 3 0,-2 1-3 0,-1-3-2 15,2 3 4-15,1 0-3 0,0 1 1 16,-2-1-1-16,1 1 4 0,1-4-3 0,-5 4-1 16,5-1 2-16,0-1-3 0,0 0 4 0,-4 0 0 0,4 2-2 15,-3 0 3-15,0-4-1 0,3 3-4 0,-3 0 2 16,3-3 2-16,0 3-4 0,0-3 2 0,-1 3 2 16,1-2-1-16,0 3 2 0,0-5 2 0,0 3-4 15,0 2 1-15,0-5-2 0,0 3 2 0,0-1-1 16,0 2 4-16,-3-3-4 0,3 4 4 0,3-5 1 15,-3 5-3-15,0 0-3 0,0-5 0 0,1 4 3 16,-1 0-2-16,0-2-2 0,2-1 5 0,-1-1 0 16,2 3-2-16,-3-1-3 0,0 0 3 0,0 0 0 0,0 1-1 15,1 2-1-15,1-4 3 0,1 3 0 16,-2-3-3-16,1 3 3 0,1-5 3 0,-2 5-4 16,2 0 4-16,3-2-4 0,-1 0 3 0,-2 0-4 15,0 1 1-15,0-1-2 0,1 1 5 0,-2-3-4 16,2 4 1-16,-1-3 0 0,0 0-1 0,-1 1 0 15,1 1 1-15,-3-4-1 0,4 2 1 0,-4 2-2 16,2-5 1-16,2-1-1 0,-2 5 1 0,1-2 0 0,0 1-1 16,-3 0-1-16,1 0 4 0,4 0 0 0,-4 3-5 15,2-1 2-15,-1-1 4 0,-1 0-4 16,-1-1 0-16,4 0 1 0,-4-3 1 0,2 3-1 0,-1-1 1 16,2 1-2-16,-1 1 1 0,-1-5 0 0,-1-10 0 15,0 24 0-15,2-13 2 0,-2 2-1 0,0-2-1 16,3 4-1-16,-3-4 4 0,0 4 0 0,0-5-1 15,0-10 3-15,-3 20-1 0,3-9-2 0,0 1 5 16,0 3-2-16,-2-5-4 0,2-10 2 0,-1 17 3 0,1-6-3 16,0-11 4-16,-2 16 0 0,-1-5-3 0,3-11 2 15,0 18 0-15,-1-11-2 0,1-7 4 16,-2 17-4-16,-2-10 2 0,4-7 2 0,-6 15 8 0,6-15-7 16,-1 13 3-16,-1-4-4 0,2-9 2 0,-6 14 0 15,2-6 2-15,4-8-4 0,-3 12 2 0,-2-5-3 16,5-7-3-16,-7 17 1 0,5-11 1 0,-4 1 1 15,6-7-5-15,-7 16 2 0,2-8-1 0,1 3 2 16,1-4-1-16,3-7 1 0,-8 20 2 0,5-15-4 16,0 5 3-16,-1 1-3 0,1-4 3 0,3-7-1 15,-6 17-1-15,3-9-2 0,0 2-2 0,-1 1 2 16,4-11 4-16,-3 16-5 0,-2-5 1 0,4-1-1 16,-4 0 0-16,5-10-1 0,-3 19 0 0,-1-9 0 15,2-2 2-15,2-8 2 0,-4 24 0 0,2-17-5 0,-2 3-1 16,4-10 4-16,-3 20-2 0,1-12 1 15,-1 3-1-15,2-1 2 0,-4 3-3 0,5 1 0 0,0-14 1 16,-6 18-1-16,5-4-2 0,1-4 3 0,0-10 0 16,-3 22 1-16,0-12-4 0,0 0 1 0,3-10 9 15,-3 18-8-15,1-8 4 0,2-10-3 0,-3 19 0 16,3-9-2-16,-3 3 7 0,2-2-3 0,1 2-1 16,0-13 3-16,-4 19-4 0,4-9-2 0,-2 0 8 15,2-10-4-15,-3 18 4 0,3-4-1 0,-3-4-1 16,0 1-2-16,3 2 0 0,0-13 0 0,-4 21 3 15,2-12-4-15,1 1 0 0,-2 1 1 0,1-1 0 16,2-10-1-16,-1 22 1 0,-2-8-3 0,0-3 1 16,3-1-1-16,0-10-1 0,-5 22-2 0,5-13 4 15,0-9-1-15,-1 21-1 0,1-13 2 0,0-8 1 16,0 23-2-16,1-12-1 0,-1-11 1 0,0 19 1 16,2-10 0-16,-2-9-2 0,3 20 1 0,-2-9-1 15,-1-2-1-15,2 2 3 0,-2-11-2 0,3 19 2 16,0-5-1-16,-3-5-1 0,4 0 2 0,-4 2 2 15,0-11-2-15,2 18 1 0,-1-6 0 0,-1 2-4 0,3-3-1 16,-3-11 3-16,0 20-2 0,0-11 1 0,0 1 2 16,0-10-2-16,0 20 4 0,2-13-3 0,-2-7 4 15,-5 22-3-15,5-11-2 0,0-11 2 0,-1 20-3 16,1-9 4-16,-2 0-4 0,2-11 0 0,-1 14 2 16,1-14-1-16,0 17 1 0,-3-6 2 0,3-11-1 15,0 20-4-15,0-9 3 0,-2-1 3 0,2-10-3 16,2 21 1-16,-2-16 0 0,0-5-3 0,0 21 1 15,-2-12 3-15,2-9-1 0,0 14-3 0,2-3 3 16,-2-11-2-16,-2 18 1 0,7-9 1 0,-5-9 0 16,0 17-1-16,3-7-2 0,-2-2-2 0,-1-8 1 15,0 17 1-15,3-6 2 0,0 0 0 0,-3-4 1 16,0-7-1-16,5 20-1 0,-4-10 3 0,1-2-4 16,-2 3 2-16,3 2 1 0,-3-13-3 0,1 21 0 15,0-7 3-15,-1 0-2 0,-1 1-1 0,2-2 4 16,-3 1-2-16,2 1-3 0,0 0 5 0,-3 0-2 15,6-1 1-15,-6 4-1 0,1-3 7 0,2 4-9 0,-3-5 0 16,0 6 3-16,3-3-8 0,-3-1-4 0,3 2 10 16,-3-1-8-16,2-1 11 0,1 3-9 15,0-6 1-15,-2 5 0 0,-2-7 2 0,4 3-1 0,0 3 1 16,-2-4 1-16,2 2 0 0,0-5 3 0,-1 0-2 16,1-10-2-16,0 21 6 0,0-13-4 0,0-8 5 15,1 18-2-15,-1-18-4 0,0 16 1 16,0-16 2-16,0 15-3 0,0-15 5 0,0 14-1 0,0-14-3 15,0 10 2-15,0-10-1 0,0 13 4 0,0-13 0 16,0 12-2-16,0-12 3 0,0 10-1 0,0-10 0 16,0 16 1-16,2-8-3 0,-2-8 0 0,0 14 0 15,0-14-1-15,0 17 6 0,3-7-5 0,-3-10 3 16,3 15 1-16,-2-8 1 0,-1-7-4 0,3 17 3 16,-3-6 0-16,0-11 7 0,2 18-3 0,-1-12 4 15,-1-6 11-15,5 18-8 0,-7-10-2 0,2 5 11 16,0-13-10-16,0 18 1 0,-3-4-3 0,6-5 3 15,-3-9-4-15,0 18 1 0,2-11 1 0,-2-7-3 0,1 19 0 16,-1-9-3-16,0-10 3 0,-1 20 0 0,1-9-4 16,0-11 5-16,1 17-2 0,-2-6 3 0,2 0 0 15,-1-11 0-15,5 20-6 0,-4-7 5 16,0-2 3-16,-1 0 1 0,5-4 0 0,-5-7-2 0,3 19 2 16,0-10-3-16,0 1 5 0,1-3 1 0,-2 3-3 15,-2-10 8-15,4 17 2 0,-1-12 0 16,-3-5 0-16,6 15-1 0,-3-8 0 0,-3-7-4 0,3 13 3 15,2-7 3-15,-5-6-4 0,1 14 2 0,-1-14-4 16,5 12-7-16,-5-12 8 0,3 12 4 0,-3-12-3 16,6 11 1-16,-5-4-3 0,-1-7-5 0,5 14 9 15,-4-4-2-15,-1-10 6 0,5 14-5 0,-4-6 7 16,-1-8-2-16,2 16 4 0,-2-8 5 0,0-8-8 16,0 20 8-16,3-10 3 0,-3-10 1 0,-5 19-3 15,5-12-6-15,0-7 9 0,-1 21 4 0,-4-9-1 16,2 1 15-16,-1 1-8 0,2-3-3 0,-2 2-6 15,-2 0 0-15,4-2 1 0,-2 0-2 0,1 2-1 16,-3-1-7-16,1 1 2 0,2-2 0 0,-3-3-6 0,2 2 0 16,1 0-1-16,-2 0 1 0,-1-4-5 0,6-6-1 15,-5 18 1-15,2-10 2 0,3-8-2 16,-5 16 5-16,2-6 1 0,-3-3-1 0,6-7-4 16,-6 15-3-16,6-15 0 0,-1 14-4 0,1-14-2 0,-3 11 3 15,3-11-3-15,-2 9-2 0,2-9 1 16,0 0 1-16,-1 11-6 0,1-11 0 0,0 0 1 15,-3 11-3-15,3-11-2 0,0 0 3 0,0 0-5 0,0 13 0 16,0-13 1-16,0 0 1 0,0 0 1 0,0 0-1 16,0 0-1-16,0 0 2 0,6 7-2 0,-6-7-2 15,0 0-12-15,0 0-19 0,0 0-24 16,0 0-33-16,0 0-41 0,19-24-41 0,-13 15-49 0,0-3-47 16,0-1-61-16,1-11-69 0,1 3-351 0,-1-5-806 15,-1-1 357-15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4.2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86E106-BF77-4D13-8B5C-A7DCDBB97CF0}" emma:medium="tactile" emma:mode="ink">
          <msink:context xmlns:msink="http://schemas.microsoft.com/ink/2010/main" type="inkDrawing" rotatedBoundingBox="19397,4252 23810,4271 23809,4403 19396,4383" semanticType="underline" shapeName="Other">
            <msink:sourceLink direction="with" ref="{35F71F2A-1587-4037-86E2-4A4B804BC64E}"/>
          </msink:context>
        </emma:interpretation>
      </emma:emma>
    </inkml:annotationXML>
    <inkml:trace contextRef="#ctx0" brushRef="#br0">0 0 129 0,'0'0'190'0,"0"0"-12"16,0 0-11-16,0 0-11 0,0 0-13 0,0 0-10 16,0 0-13-16,0 0-12 0,0 0-10 0,0 0-7 15,0 0-10-15,0 0-8 0,0 0-4 0,0 0-9 16,0 0-6-16,0 0-2 0,0 0-4 0,38 4-7 16,-23-1-4-16,-3 1-1 0,6-2-2 0,1 0-7 15,8 1 1-15,5 3-5 0,0-2 0 0,10-1-2 16,-3 1-1-16,0 2-6 0,3-5-2 0,1 2 1 0,-3-3 2 15,5 1-6-15,-3 5 4 0,4-3-4 0,2-3 0 16,-1 0 1-16,-1 5-1 0,-2-3-3 0,-1 2 2 16,2-1-2-16,-1 1 1 0,0-4-2 0,-6 4-1 15,-6-1 0-15,8 0 1 0,0-3-4 0,-11 1 3 16,2 1 0-16,0-4-1 0,2 5 0 0,4 4 1 16,4-4-3-16,0 1 3 0,0-3-1 0,-11 3-1 15,13 0-1-15,-1 4 0 0,-1-5 0 0,4 2-3 16,-6-3-2-16,1-2 4 0,-7 0-3 0,6 5 0 0,1-5 0 15,2 0-2-15,-11 0 2 0,9 4 3 16,-8-4-3-16,-3 2 1 0,12-2 0 0,-3-2 0 16,-6 4-2-16,-2 0 0 0,8-4 1 0,-6 2 0 0,-2 0 7 15,-1-2 0-15,4 2-6 0,-3-4 2 0,3 4-4 16,6 0 2-16,-8-1 0 0,11 1 2 0,-11 0-4 16,9-4 4-16,-1 2-2 0,3 1 5 0,-9-2-1 15,-2 2-2-15,9-1-1 0,-1 1 3 0,-8-2-2 16,11 6-1-16,-14-3 0 0,4 3 2 0,-2-2-3 15,1-1 2-15,-1 0 0 0,1-1 5 0,0-2 0 16,10 4-1-16,-1-1 2 0,0 2 0 0,-9-2 0 16,11-2 2-16,-10 2-1 0,-3-1 2 0,15-2 0 15,-15 3 2-15,3-1 0 0,8 2-2 0,-7-1 2 16,7-1 0-16,-9 1 0 0,10-3-3 0,-1-1 1 16,2 1 5-16,-2 3-4 0,-10-2 1 0,-2-3 6 0,5 3-4 15,-2 1 2-15,-1-2 0 0,1-1 0 0,1 3 2 16,-4-5 3-16,0 3-1 0,-1-1 0 0,0 4 2 15,-3-7 4-15,3 5-5 0,-2 0-1 16,-1-1 0-16,-2-1 2 0,2 4-2 0,-4 0 1 0,-1-2 0 16,0 1-2-16,1-2-1 0,-5 3 2 0,7-1-3 15,-6 1 0-15,-1-2-3 0,3 2 1 0,-3 0-3 16,2 0 0-16,-2 2-2 0,-4-4 0 0,-11 2-3 16,20 2 1-16,-11-2-2 0,-9 0-10 0,15 1-17 15,-15-1-23-15,10 3-17 0,-10-3-23 0,8 3-13 16,-8-3-30-16,0 0-40 0,0 0-241 0,0 0-443 15,0 0 196-15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23: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942BF-8A18-43E9-8637-89F77532705D}" emma:medium="tactile" emma:mode="ink">
          <msink:context xmlns:msink="http://schemas.microsoft.com/ink/2010/main" type="writingRegion" rotatedBoundingBox="22459,2664 33608,2321 34058,16962 22909,17305"/>
        </emma:interpretation>
      </emma:emma>
    </inkml:annotationXML>
    <inkml:traceGroup>
      <inkml:annotationXML>
        <emma:emma xmlns:emma="http://www.w3.org/2003/04/emma" version="1.0">
          <emma:interpretation id="{5AD7314F-49F3-420C-BB0E-8D489FA3E434}" emma:medium="tactile" emma:mode="ink">
            <msink:context xmlns:msink="http://schemas.microsoft.com/ink/2010/main" type="paragraph" rotatedBoundingBox="22783,2553 27208,2693 27176,3704 22751,3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579B1-DB24-4153-8607-308B2FD5EAD8}" emma:medium="tactile" emma:mode="ink">
              <msink:context xmlns:msink="http://schemas.microsoft.com/ink/2010/main" type="line" rotatedBoundingBox="22783,2553 27208,2693 27176,3704 22751,3564"/>
            </emma:interpretation>
          </emma:emma>
        </inkml:annotationXML>
        <inkml:traceGroup>
          <inkml:annotationXML>
            <emma:emma xmlns:emma="http://www.w3.org/2003/04/emma" version="1.0">
              <emma:interpretation id="{63AC98CE-8AA4-4A96-9D3E-C6622298080E}" emma:medium="tactile" emma:mode="ink">
                <msink:context xmlns:msink="http://schemas.microsoft.com/ink/2010/main" type="inkWord" rotatedBoundingBox="22783,2553 27208,2693 27176,3704 22751,3564"/>
              </emma:interpretation>
            </emma:emma>
          </inkml:annotationXML>
          <inkml:trace contextRef="#ctx0" brushRef="#br0">466 14 177 0,'0'0'174'16,"6"-4"-10"-16,-6 4-12 0,0 0-1 0,0 0-5 16,14-4-6-16,-14 4-6 0,0 0-4 0,0 0-6 15,0 0-6-15,0 0 4 0,0 0-6 0,7-6-5 16,-7 6-8-16,0 0-6 0,0 0-9 0,0 0-3 15,0 0-10-15,0 0-7 0,0 0-8 0,0 0-3 0,0 0-8 16,-29-1 3-16,29 1-3 0,-21 1-4 0,4-1-3 16,17 0 1-16,-27 3-5 0,12-2 2 0,-4-2 0 15,1 4-4-15,2-3-2 0,-4 0 1 0,1 4-7 16,0-2-1-16,1 3-2 0,1-1-2 0,1-3-4 16,2 1 2-16,0 4-5 0,0-2-3 0,1 3 0 15,4-5-5-15,0 3 4 0,0 0-1 0,1 0-2 16,8-5-1-16,-13 8-3 0,9 0 4 0,4-8-6 15,0 0 4-15,-8 11-6 0,8-11 2 0,-6 10 2 16,6-10-2-16,0 10 4 0,0-10 0 0,8 11 0 16,-2-4-5-16,1 0 1 0,6-1 2 0,1 5-2 15,-1-5-3-15,5 1 3 0,2-2 3 0,-3 1-3 16,10 1-1-16,-4 0-1 0,2-1 2 0,0 1 0 16,-5-2-4-16,-2 1-3 0,1-1 5 0,-1 1 1 15,-3 1-2-15,1-1 0 0,-2 1 1 0,-1-3-3 16,-2 1 3-16,0-1-3 0,-3-1 2 0,1 2-1 0,-2 2-4 15,-7-7-1-15,11 8 2 0,-5-4 2 0,-6-4-1 16,7 11 0-16,-7-11 4 0,5 9-1 0,-5-9 0 16,4 11 1-16,-4-11 2 0,2 17-5 0,-2-17 0 15,1 13 0-15,-1-13 1 0,-3 15 1 0,3-15 2 16,-3 14-2-16,3-14 0 0,-1 11 2 0,1-11 1 16,-5 10-4-16,5-10 4 0,-4 10-1 0,4-10-1 15,-11 11-1-15,8-4 6 0,3-7-7 0,-10 10 5 16,10-10-2-16,-12 3 2 0,3 3 3 0,9-6-1 0,-19 5 5 15,10-3 0-15,-8 2 4 0,2-4-1 0,-4 0 0 16,1 0 3-16,-1-1 0 0,1 1-3 16,-8-3-1-16,9 3 4 0,-4-2 1 0,1-1 1 0,4 1-4 15,-10 0 3-15,6 2-4 0,-3 0-6 0,7-4 3 16,-5 4-2-16,5 0 0 0,-1 0 0 0,5 0-3 16,12 0-1-16,-21 0 6 0,21 0-8 0,-18 0 1 15,18 0-12-15,-13 0-7 0,13 0-12 0,-13 0-14 16,13 0-14-16,-9 5-19 0,9-5-19 0,-9 5-25 15,9-5-29-15,-5 7-22 0,5-7-32 0,0 0-57 16,0 0-164-16,0 0-455 0,21 9 202 0</inkml:trace>
          <inkml:trace contextRef="#ctx0" brushRef="#br0" timeOffset="578.12">900 401 36 0,'0'0'234'0,"0"0"-13"0,0 0-12 16,0 0-22-16,0 0-21 0,0 0-17 0,0 0-13 16,0 0-16-16,0 0-7 0,0 0-15 0,0 0-7 15,0 0-7-15,0 0-10 0,0 0-5 0,0 0-6 16,0 0-3-16,0 0-5 0,0 0 0 0,0 0-3 15,-13 29-2-15,13-29-4 0,0 10 0 0,0-10 1 16,2 13 4-16,-2-13-3 0,0 0 5 0,6 11 3 16,-6-11-4-16,10 7-2 0,-10-7-2 0,16 3-2 15,-16-3-3-15,15 4-1 0,-3-2-4 0,-12-2-1 16,21-4-5-16,-7 4 1 0,-14 0-2 0,20-5 0 16,-8 3-5-16,-3-3 3 0,5 1-2 0,-4 0 0 15,-2-2-4-15,-8 6 2 0,19-8-5 0,-12 3-1 16,4 0 0-16,-4-2 6 0,1 1 5 0,-2-1-2 15,-6 7 0-15,9-11-1 0,-5 5 2 0,-4 6-1 16,3-12-6-16,-3 12 2 0,0-17 0 0,0 17-4 0,-4-12-4 16,4 12 5-16,-18-20 2 0,7 14-4 0,-7 0-3 15,-1-2 8-15,1 1-8 0,-9-1 2 16,6 4-6-16,-4 1 4 0,6-2-6 0,-7 4 5 0,7-1-3 16,1 0-3-16,0 2-6 0,0 0 0 0,3-2 6 15,0 4-6-15,4 0-15 0,-1 0-11 0,12-2-20 16,-17 6-15-16,7-1-23 0,2-2-24 0,8-3-24 15,-9 10-26-15,6-2-30 0,3-8-35 0,0 0-261 16,0 0-522-16,14 16 231 0</inkml:trace>
          <inkml:trace contextRef="#ctx0" brushRef="#br0" timeOffset="1713.52">1342 468 3 0,'0'0'179'0,"0"0"-14"15,18 1-1-15,-18-1-5 0,12 0-11 0,-12 0-6 16,15-1-7-16,-15 1-6 0,18-4-4 0,-8 3-8 16,0-1-7-16,-10 2-2 0,21-5-9 0,-9 2-5 15,3 0-4-15,-1 1-4 0,1-4-8 0,1 2 1 16,-3-2-6-16,1 1 3 0,1-3-6 0,-2 1-5 15,1 1-8-15,-1-5-5 0,2 1-5 0,1 0-2 16,4-6-1-16,-10 3-8 0,9-1-7 0,-1-8-1 16,-3 4-7-16,-1-3 1 0,5-10 1 0,-7 6-4 0,1 6-2 15,-1-5-3-15,-1-1-6 0,2 1 7 0,-4 0-1 16,-1 2 2-16,-1-2-3 0,1 3 3 16,-1-5-1-16,-1 2 1 0,-5 6-1 0,4-6-3 0,-4 2 5 15,2-1 8-15,-3-1 1 0,-3 3-1 0,3 3 0 16,0 0-2-16,0-6-6 0,-1 4 4 0,-5 2-5 15,3 0 5-15,0 0-3 0,0 2 1 0,-1 0-4 16,-2-2 1-16,0 3-5 0,0 1 4 0,-2-3-3 16,2 5-1-16,2 0-1 0,-5 0-1 0,3 1-2 15,-5-2 2-15,5 6-4 0,-1 0 0 0,0 0-2 16,7 7 1-16,-17-14-3 0,7 11 2 0,-1-3 0 16,2 1-2-16,9 5-1 0,-16-7 2 0,16 7-2 15,-16-4 0-15,16 4-3 0,-14-2 0 0,14 2 0 16,-18 0 3-16,18 0-4 0,-18 7 5 0,12-3-1 15,-4 2 4-15,1 1-6 0,3 0 0 0,-6 3 0 16,6-2 3-16,-3 5-4 0,-1 0 5 0,2 2-2 0,-2-2 1 16,1 5-1-16,0 1 4 0,0-3-1 0,3 5 2 15,-4 1-3-15,4-4 2 0,-2-1-1 16,2 3 3-16,0 1-4 0,-1 4 2 0,1-3-2 0,0 1-2 16,3 0 5-16,-3-1-5 0,1-3 2 0,5 4 6 15,-6-3-5-15,6 5 0 0,2-8-1 0,1 1 0 16,-3 6 0-16,1 0 1 0,4 2 2 0,-4-5-1 15,7 3-4-15,-7-3 5 0,8 2-4 0,-6-7 5 16,3-1-4-16,0 4-4 0,0-2 3 0,2-2 2 16,-2-1 0-16,0 1 1 0,1 0-1 0,2-6 0 15,-2 5 0-15,4-3 2 0,-2 1-2 0,3-3 4 16,0 1-4-16,0-1 1 0,-2-1-2 0,2-1 4 16,1-1-7-16,1 1 2 0,1-3 4 0,1-1-4 15,-2 1 2-15,2-2-1 0,3 0-1 0,-8 0-1 16,4-2 2-16,0 1 2 0,2-2-7 0,0-1 0 15,-1-2-9-15,-2-1-1 0,1 3 1 0,1-7-5 0,0 3-2 16,-4-4-1-16,3 0-3 0,-1-1 1 0,1-2 4 16,-3 2 2-16,1-2-2 0,-3 1 4 15,-1 1 4-15,-1-2-2 0,-2 4 4 0,1-3 0 16,-1-2 5-16,-3 7 7 0,2-3 7 0,-5 10-1 0,9-12 6 16,-6 5 6-16,-3 7-1 0,4-9-1 0,-4 9-3 15,0 0-1-15,0 0-4 0,6-10 2 0,-6 10-5 16,0 0-4-16,0 0-2 0,0 0 3 0,0 0-6 15,0 0 2-15,0 0-2 0,0 0 3 0,0 0-3 16,0 0 0-16,0 0 3 0,-10 31-3 0,4-21-1 16,6-10 5-16,-3 16 0 0,3-16-3 0,0 18 0 15,-3-9-1-15,3-9 5 0,0 19-6 0,0-19 0 16,3 16 6-16,0-9-2 0,0 3 3 0,0-3-1 16,-3-7-1-16,10 11-1 0,-1-4 2 0,-5-1 1 15,-4-6 1-15,15 7-4 0,-6-2 1 0,2-3-2 16,1 2 0-16,-12-4 0 0,24 4 10 0,-16-6-11 15,3 4 4-15,-11-2-4 0,24-5 4 0,-15 1-5 0,7-2-3 16,-7 1 6-16,3-1-2 0,-3 3 0 0,3-7 0 16,0-1 1-16,-2 0-4 0,1 2 1 15,-2-4 5-15,-2 2-3 0,5-3-1 0,-5 5-1 0,-1-3 1 16,0 5-3-16,-1-4 6 0,-2 2-2 0,-3 9-2 16,12-15 1-16,-12 7 1 0,0 8-2 0,7-11-4 15,-7 11 4-15,6-7-2 0,-6 7 0 0,0 0-1 16,0 0 1-16,0 0-5 0,0 0 6 0,0 0 2 15,0 0-9-15,0 0 6 0,0 0 0 0,0 0 0 16,8 21 1-16,-5-10 1 0,-3-11-2 0,4 18 1 16,1-5 3-16,1 4-1 0,-3-5-3 0,7 1 6 15,-7 1-3-15,3 1-4 0,1-4-12 0,2 2-5 16,-1-2-13-16,-2-3-7 0,0 2-12 0,-3-4-9 16,4 1-17-16,-7-7-21 0,8 8-29 0,-8-8-12 15,12 5-23-15,-12-5-22 0,13 0-44 0,-13 0-162 16,0 0-425-16,13-10 187 0</inkml:trace>
          <inkml:trace contextRef="#ctx0" brushRef="#br0" timeOffset="2670.4">2556 311 141 0,'0'0'248'0,"0"0"-16"0,0 0-23 0,-8-4-23 0,8 4-17 15,0 0-14-15,0 0-20 0,0 0-11 16,0 0-13-16,0 0-11 0,47-3-10 0,-28 6-8 16,-3-3-7-16,8 3-12 0,5-2-5 0,-2 2-4 0,4-2-2 15,0-1-5-15,2 4-4 0,-6-1 1 0,3-3-5 16,1 0-3-16,-3 0 0 0,-1 0 2 0,-1 0 0 16,-9 0 6-16,-2 0 1 0,-1 0 11 15,-2-3 0-15,-12 3 4 0,21-4 4 0,-15 3-1 0,-6 1 1 16,11-3 1-16,-11 3 1 0,0 0 3 0,15-1-5 15,-15 1-1-15,0 0-4 0,0 0-1 0,12-2-3 16,-12 2-7-16,0 0-5 0,0 0-4 0,0 0-5 16,0 0-10-16,14 6 3 0,-14-6-13 0,0 0 6 15,0 0-9-15,0 0 2 0,0 0-2 0,0 0 1 16,-5 14-10-16,5-14 9 0,0 13-7 0,0-13 5 16,3 16 2-16,-1-9-2 0,1 4-3 0,-3-11 5 15,3 16 0-15,-3-6 8 0,3 0-7 0,-3-10-5 16,3 16 0-16,0-7 5 0,1-2-6 0,-4-7 0 15,6 13-1-15,-3-6 3 0,-3-7-10 0,11 9 14 16,-6-3-10-16,-5-6-12 0,11 7-19 0,-5-3-10 16,-6-4-18-16,10 5-20 0,-10-5-21 0,9 1-31 15,-9-1-31-15,0 0-27 0,0 0-24 0,0 0-28 0,20-11-225 16,-20 1-503-16,6 3 222 0</inkml:trace>
          <inkml:trace contextRef="#ctx0" brushRef="#br0" timeOffset="2157.15">2708-210 89 0,'0'0'216'0,"0"0"-9"16,0 0-13-16,0 0-10 0,0 0-9 0,0 0-10 16,0 0-10-16,0 0-13 0,0 0-14 0,0 0-15 15,0 0-11-15,0 0-4 0,0 0 3 0,0 0-2 16,0 0-3-16,0 0 0 0,0 0-4 0,8 39 2 15,-6-28 3-15,1 2-4 0,0 3-8 0,0 2 2 16,5 2-4-16,-5-1-1 0,0-1-6 0,0 4-1 0,0 2 1 16,-2 0-10-16,-1-4-1 0,3 4-15 0,-1 1-1 15,-2 0 10-15,0 1-16 0,0-2-4 16,3-2-5-16,1 1 2 0,-1 0-4 0,0-5-2 16,-3-2-1-16,0 1-7 0,0 1 0 0,0-2 0 0,0 1-7 15,0-1 2-15,2-1-8 0,-2-1 4 0,4 0 2 16,-4-2-4-16,0-12-12 0,0 19-12 0,3-12-10 15,-3-7-11-15,0 15-13 0,0-15-11 0,5 14-18 16,-5-14-17-16,0 13-14 0,0-13-16 0,0 0-15 16,0 0-16-16,-5 11-15 0,5-11-25 0,0 0-48 15,0 0-176-15,0 0-452 0,0 0 199 16</inkml:trace>
          <inkml:trace contextRef="#ctx0" brushRef="#br0" timeOffset="2925.17">3087 80 19 0,'-2'-17'288'0,"2"17"-14"0,0 0-9 15,2-15-18-15,-2 15-12 0,0 0-21 0,0 0-19 16,4-13-18-16,-4 13-11 0,0 0-20 0,6-8-13 15,-6 8-17-15,0 0-7 0,0 0-18 0,0 0-9 16,0 0-16-16,0 0-11 0,0 0-18 0,0 0-13 16,0 0-23-16,0 0-17 0,0 0-23 0,12 25-23 15,-10-18-30-15,1 2-22 0,-3-9-19 0,6 16-20 16,-3-6-32-16,0-1-173 0,1 0-387 0,5 2 170 16</inkml:trace>
          <inkml:trace contextRef="#ctx0" brushRef="#br0" timeOffset="3328.81">3312 388 152 0,'0'0'193'0,"9"8"-4"16,-9-8-5-16,6 9-15 0,-2-6-6 0,-4-3-10 0,12 10-10 16,-12-10-7-16,14 3-13 0,-14-3-9 0,9 4-9 15,1 0-6-15,-10-4-12 0,14 3-11 0,-5-3-6 16,-9 0-5-16,16 0-6 0,-16 0-5 0,16 0-9 15,-16 0 1-15,20-2-11 0,-14-1 3 0,-6 3-8 16,19-6 2-16,-8 3-5 0,-2-3-4 0,1 1-3 16,-1 3 0-16,-2-7-5 0,-1 3-2 15,2-3-1-15,1 1-2 0,-6-1 0 0,-3 9 0 0,9-18-4 16,-5 11 2-16,-4 7-5 0,3-17 2 0,-3 9 0 16,0 8-3-16,-3-19 4 0,3 19-1 0,-7-15 0 15,1 7 4-15,0 0 1 0,6 8 4 0,-17-13 0 16,10 7 7-16,-2-1 1 0,-4-1 5 0,1 4 1 15,4 0 0-15,-5 1-4 0,1-1 2 0,12 4-3 16,-23-6-2-16,13 6-1 0,10 0-3 0,-19-5-2 0,5 5-2 16,14 0 0-16,-16 2-1 0,7 1-4 0,9-3 1 15,-17 6 0-15,5-1-12 0,5 1-14 16,7-6-14-16,-13 8-21 0,7-2-11 0,6-6-17 16,-12 13-24-16,10-8-12 0,2-5-23 0,-3 11-23 0,3-11-22 15,0 0-183-15,8 15-396 0,-2-8 175 0</inkml:trace>
          <inkml:trace contextRef="#ctx0" brushRef="#br0" timeOffset="3878.7">3742 335 163 0,'0'0'194'0,"0"0"-18"0,0 0-22 16,13 4-12-16,-13-4-14 0,0 0-8 0,0 0-9 15,0 0-5-15,3 11-7 0,-3-11-7 0,0 0-3 16,3 13-4-16,-3-13-10 0,0 13-5 0,0-13-8 16,0 12-3-16,0-12-10 0,0 13-2 0,0-13-3 15,0 11-6-15,0-11-2 0,0 15-9 0,0-15 4 0,0 11-4 16,0-11-4-16,0 0-4 0,0 15 4 16,0-15-5-16,0 0 0 0,0 11-4 0,0-11 4 15,0 0-6-15,0 0 12 0,0 0 5 0,0 0 3 0,0 0-3 16,0 0-1-16,0 0-7 0,0 0 2 15,0 0-2-15,0 0-1 0,0 0-1 0,0 0-3 16,0 0-4-16,16-27 0 0,-16 27-2 0,8-15-3 0,-5 7-5 16,6-1-6-16,-5-2-3 0,5-3-2 0,0 0-2 15,-1 2-4-15,1-1-1 0,-2 0-3 0,5-1 3 16,-5 0 2-16,2 1 2 0,2 2 2 0,-5-1-2 16,0 3 4-16,7-1 4 0,-5 2-2 0,1 0-2 15,-4 1 2-15,3 0 3 0,-8 7 2 0,12-12 5 16,-8 7 5-16,-4 5 2 0,9-7 0 0,-9 7-1 15,6-6 2-15,-6 6 0 0,0 0 1 0,14 0 0 16,-14 0 1-16,0 0 2 0,13 0 6 0,-13 0 0 16,11 7 6-16,-11-7 0 0,9 11 5 0,-4-5 2 15,0 1 6-15,-5-7 2 0,9 17 3 0,-9-6 0 0,6-2 4 16,-3-1 1-16,4 6-5 0,2-3 1 16,-7-2-1-16,4 0-5 0,-3 2-3 0,0-2-5 15,4 2-4-15,-1-1-4 0,-3 1-3 0,3-4 0 0,-6 3 3 16,7-3-13-16,-7-7-28 0,9 14-25 0,-6-9-28 15,-3-5-33-15,8 12-35 0,-8-12-28 16,6 10-26-16,-6-10-78 0,7 8-142 0,5-7-443 16,-12-1 196-16</inkml:trace>
          <inkml:trace contextRef="#ctx0" brushRef="#br0" timeOffset="4648.96">4365 126 79 0,'0'0'284'0,"0"0"-8"0,0 0-3 0,0 0-9 16,0 0-1-16,0 0-8 0,0 0 4 0,0 0-13 0,0 0-1 16,-10-4 2-16,10 4 4 0,0 0 2 0,0 0-2 15,0 0-1-15,0 0-8 0,0 0-8 0,0-17-9 16,0 17-15-16,0 0-5 0,0 0-19 0,0 0-15 16,0 0-15-16,0 0-13 0,6-13-16 0,-6 13-9 15,0 0-17-15,0 0-9 0,0 0-8 0,0 0-12 16,0 0-8-16,0 0-13 0,0 0-23 0,0 0-27 15,0 0-36-15,0 0-43 0,0 0-50 0,0 0-46 16,0 0-33-16,0 0-22 0,0 0-30 0,0 0-48 16,0 0-52-16,0 0-57 0,0 0-253 0,0 0-725 15,0 0 320-15</inkml:trace>
          <inkml:trace contextRef="#ctx0" brushRef="#br0" timeOffset="4257.81">4384 438 53 0,'0'0'238'0,"0"0"-11"15,0 0-13-15,3 11-9 0,-3-11-12 0,6 7-9 16,-6-7-11-16,0 0-8 0,0 11-8 0,0-11-11 16,0 0-5-16,6 7-6 0,-6-7-5 0,2 11-1 15,-2-11-9-15,0 0-3 0,6 9-5 0,-6-9 4 16,0 0-2-16,0 0 3 0,0 0 5 0,0 12-3 15,0-12 7-15,0 0 0 0,0 0 8 0,0 0 9 16,0 0 5-16,0 0 2 0,0 0 2 0,0 0 5 0,0 0 2 16,0 0-4-16,0 0-1 0,0 0-17 15,0 0-12-15,0 0-13 0,0 0-11 0,0 0-11 0,0 0-7 16,0 0-9-16,0 0-9 0,0 0-6 16,19-21-6-16,-19 21-9 0,0 0-14 0,0 0-22 15,0 0-23-15,0 0-27 0,0 0-34 0,0 0-32 0,0-11-32 16,0 11-21-16,0 0-16 0,0 0-14 0,0 0-23 15,0 0-13-15,0 0-25 0,-13-11-17 0,13 11-12 16,-12-5-21-16,12 5-48 0,-8-9-185 0,8 9-579 16,-6-13 256-16</inkml:trace>
        </inkml:traceGroup>
      </inkml:traceGroup>
    </inkml:traceGroup>
    <inkml:traceGroup>
      <inkml:annotationXML>
        <emma:emma xmlns:emma="http://www.w3.org/2003/04/emma" version="1.0">
          <emma:interpretation id="{865E7E20-5F36-4FCD-A9B6-29D5054E1943}" emma:medium="tactile" emma:mode="ink">
            <msink:context xmlns:msink="http://schemas.microsoft.com/ink/2010/main" type="paragraph" rotatedBoundingBox="22556,4421 32130,4738 32027,7846 22453,7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48392-29DE-4FDC-B54C-A272B6BE8F47}" emma:medium="tactile" emma:mode="ink">
              <msink:context xmlns:msink="http://schemas.microsoft.com/ink/2010/main" type="line" rotatedBoundingBox="22556,4421 32130,4738 32069,6578 22495,6261"/>
            </emma:interpretation>
          </emma:emma>
        </inkml:annotationXML>
        <inkml:traceGroup>
          <inkml:annotationXML>
            <emma:emma xmlns:emma="http://www.w3.org/2003/04/emma" version="1.0">
              <emma:interpretation id="{DE794A67-E57D-478B-B692-4DC9955F81C0}" emma:medium="tactile" emma:mode="ink">
                <msink:context xmlns:msink="http://schemas.microsoft.com/ink/2010/main" type="inkWord" rotatedBoundingBox="22535,5036 25420,5131 25397,5836 22512,5740"/>
              </emma:interpretation>
            </emma:emma>
          </inkml:annotationXML>
          <inkml:trace contextRef="#ctx0" brushRef="#br0" timeOffset="7958.3">-220 1986 33 0,'0'0'158'16,"0"0"-3"-16,0 0-14 0,0 0-6 0,0 0-18 0,0 0-2 16,0 0-7-16,0 0-11 0,0 0 3 0,0 0-4 15,0 0-3-15,0 0-7 0,0 0-3 16,0 0-4-16,0 0 0 0,0 0-5 0,0 0-6 0,0 0-3 15,0 0-7-15,0 0 2 0,0 0-3 0,0 0 0 16,0 0-4-16,0 0 0 0,0 0-5 0,0 0-2 16,0 0 1-16,0 0-4 0,0 0 2 0,44 3-5 15,-26-3-4-15,-3 0 4 0,4 4-3 0,-1-4 0 16,-2 0-6-16,4 3-1 0,2-3-1 0,-4 0-2 16,7 3-5-16,-5-2 1 0,0 3-6 0,-2-3-3 15,2 0 2-15,-1-1-1 0,1 0-2 0,-7 0 0 16,3 4-3-16,1-4-1 0,-2 0-2 0,0 0 3 15,-2 0-3-15,-1 0 2 0,-12 0-2 0,21 0-3 0,-5 0 2 16,-7 0 0-16,-9 0-3 0,21 0 0 0,-21 0 0 16,15 0-1-16,-3 0 2 0,-12 0 0 0,18 0-3 15,-18 0 3-15,15 0-3 0,-15 0 2 0,18 0-3 16,-6 0 1-16,-12 0-1 0,20 0 1 0,-9 0 0 16,5 0-1-16,-2 0 2 0,1 0-1 0,0-4-1 15,1 4 0-15,-1 0 0 0,-15 0 1 0,25-1-2 16,-13 1 2-16,-1 0 0 0,-11 0-1 0,19-1 1 15,-19 1 2-15,12-4-2 0,-12 4 2 0,0 0-2 16,15 3 2-16,-15-3-3 0,0 0 3 0,0 0-5 16,0 0 2-16,12-3-3 0,-12 3-8 0,0 0-8 15,0 0-9-15,0 0-6 0,0 0-10 0,0 0-5 16,0 0-9-16,0 0-11 0,-35 6-3 0,35-6-12 16,-16 4-12-16,16-4-8 0,-18 4-9 0,8-3-7 15,10-1-16-15,-21 1-20 0,9 4-148 0,3-5-327 16,9 0 145-16</inkml:trace>
          <inkml:trace contextRef="#ctx0" brushRef="#br0" timeOffset="8329">240 2076 58 0,'0'0'175'15,"0"0"-11"-15,0 0-7 0,0 0-9 0,0 0-9 0,0 0-6 16,0 0-7-16,7 17-2 0,-7-17-13 16,3 11-7-16,-3-11 0 0,-3 15-4 0,3-15-4 15,-3 17-2-15,-1-3 2 0,1 0 2 0,0 0-2 0,0 1-7 16,0 0-7-16,-3 0-4 0,3 6-6 0,-2-8 0 16,-1 5 2-16,-1 3-7 0,4 2-2 15,-1-8-6-15,1 1-4 0,-2 0-5 0,4 2-2 0,-5-1-2 16,1 1 0-16,2-3-8 0,3 5-2 0,-3-7-5 15,2 5 1-15,1-5-5 0,0-2-5 16,0 3 4-16,4 0-4 0,-2-2-2 0,-1 1-1 0,2-4-4 16,0 1 2-16,-1 1-2 0,4-4-1 0,-2 1-5 15,2-2-13-15,-6-6-16 0,6 15-16 0,-2-10-13 16,-4-5-14-16,6 8-12 0,-6-8-23 0,6 8-19 16,-6-8-26-16,0 0-38 0,0 0-51 0,0 0-161 15,0 0-424-15,21-15 189 0</inkml:trace>
          <inkml:trace contextRef="#ctx0" brushRef="#br0" timeOffset="8735.09">954 2045 118 0,'0'0'199'0,"0"0"-11"16,0 0-4-16,0 0-7 0,0 0-9 0,0-11-6 15,0 11-14-15,0 0-11 0,0 0-9 0,0 0-8 16,0 0-8-16,0 0-1 0,0 0-2 0,0 0-1 15,-36 14-5-15,26-5-2 0,-3 0-3 0,1 2-3 16,-2 0-9-16,-5 5 2 0,5-6-4 0,1 6-8 16,-2 4-9-16,-1-3-1 0,5-2-6 0,1-1 3 15,1 5-12-15,3-1-3 0,-5-1-5 0,8-5-1 16,-1 3-3-16,1 3-5 0,0-3-6 0,1-1 1 16,4 3-2-16,2-5 2 0,-2 1-7 0,4 2 0 15,0-6-7-15,1 4-16 0,1-2-16 0,-1-5-21 0,2 0-28 16,0 0-36-16,0 1-31 0,2-1-38 0,0-2-40 15,-2 1-264-15,3-5-514 0,-12 0 228 0</inkml:trace>
          <inkml:trace contextRef="#ctx0" brushRef="#br0" timeOffset="9329.32">1136 2233 210 0,'-3'-14'216'0,"3"14"-21"16,0 0-23-16,0 0-19 0,0 0-14 0,0 0-17 0,0 0-1 15,0 0-13-15,0 0-2 0,0 0-7 0,0 0-3 16,0 0-10-16,-13 35-2 0,8-24-10 0,4-1-2 16,-4 1-4-16,-1 3-5 0,5 0-9 0,-4-1 1 15,5 1-3-15,-3 0-2 0,2-3-4 0,-2 0-6 16,3-11-4-16,-3 18-2 0,3-8-2 0,0-10-5 15,-5 17 1-15,5-17-5 0,-1 12-4 0,1-12-2 16,1 12 3-16,-1-12-3 0,0 0-1 0,0 0 1 16,0 0-1-16,0 14 2 0,0-14-1 0,0 0 0 15,0 0-7-15,0 0 2 0,0 0 0 0,0 0-1 0,0 0-5 16,0 0 2-16,21-24-2 0,-15 18 2 16,0-2-9-16,5-3 0 0,-1 0-8 0,2-1-2 15,0 0 0-15,-5-1 2 0,7 0-2 0,-1-2-4 0,-4 3 4 16,5-3 3-16,-1 4-1 0,-2 0 1 15,0 0 2-15,-2-3 1 0,3 3-1 0,-3 1 3 0,-1 3 5 16,1-2 1-16,-2 1 4 0,1 5 6 0,-1-5-1 16,-7 8 4-16,12-10-4 0,-5 6 6 0,-7 4-1 15,6-7 4-15,-6 7-1 0,0 0-2 0,9-10 0 16,-9 10-5-16,0 0-3 0,0 0 3 0,0 0-1 16,14 0 0-16,-14 0 3 0,0 0 3 0,0 0 2 15,4 18 5-15,-4-18 0 0,2 17 0 0,-1-7-3 16,-1-10 3-16,3 18-3 0,-1-4 3 0,-2-4-2 15,4 4-4-15,-2-7 2 0,-1 7-4 0,2 0 1 16,2 0 0-16,-5-4-4 0,3 1-3 0,0-3 1 16,-3-8 1-16,4 20-4 0,-1-10 1 0,3-3-1 0,-3 3 0 15,0-2-5-15,-3-8-5 0,6 14-18 0,-2-7-10 16,1-2-14-16,-5-5-18 0,9 9-16 16,-9-9-24-16,9 7-20 0,-9-7-20 0,10 6-24 0,-10-6-38 15,0 0-213-15,0 0-448 0,23-14 198 0</inkml:trace>
          <inkml:trace contextRef="#ctx0" brushRef="#br0" timeOffset="9689.02">1648 2015 52 0,'0'0'184'15,"3"-12"-14"-15,-3 12-11 0,0 0-9 0,10-10-15 16,-10 10-8-16,11-1-9 0,-11 1-8 0,0 0 4 16,19 1-2-16,-19-1-10 0,15 3 1 0,-15-3-7 0,15 8-8 15,-6-2-2-15,0-2-4 0,-2 5 6 0,-1-1-5 16,2 3-2-16,3 4 2 0,-5-2-1 0,0 4-5 16,2-3 0-16,-7 4-3 0,7 5-4 0,-4-1-1 15,-1-4-3-15,-3 2-5 0,0 5-1 0,0-1-8 16,0 0 0-16,-4-6-3 0,1 4-2 15,0-6-3-15,-3 10-1 0,-5-11-10 0,7 2 3 0,-1-1-4 16,-1-2-3-16,1 1-4 0,-3 0-1 0,-1-4-2 16,0 0 0-16,0-1-4 0,2 1-4 0,2-1-20 15,-2-3-16-15,1 2-28 0,-2-1-24 0,2 0-23 16,6-8-27-16,-8 11-32 0,3-5-28 0,5-6-34 16,-9 4-211-16,9-4-464 0,0 0 206 0</inkml:trace>
          <inkml:trace contextRef="#ctx0" brushRef="#br0" timeOffset="10330.52">2222 2251 132 0,'0'0'186'0,"0"0"-11"0,0 0-10 0,-14 2-10 0,14-2-6 16,0 0-8-16,0 0-6 0,0 0-11 16,0 0-6-16,0 0-5 0,0 0-9 0,0 0-1 0,0 0-13 15,0 0-1-15,0 0-7 0,0 0-6 16,0 0-2-16,0 0 2 0,0 0-2 0,0 0-6 15,0 0-2-15,0 0-6 0,30 8-1 0,-18-7-3 0,0 2-1 16,3-2-2-16,-2-1 1 0,5 2-3 0,-1-1 0 16,2-2 0-16,1 1 2 0,-1 0-2 0,2 0 2 15,-2 0 0-15,1 1-8 0,5-2 3 0,-6 1-9 16,1 0-2-16,-4-2 1 0,2 1-3 0,-3-2 1 16,-5 3 0-16,2-1-6 0,-12 1-1 0,23-3 3 15,-13 3-3-15,-10 0 0 0,12-3 2 0,-12 3 0 16,12-1-7-16,-12 1 5 0,0 0-5 0,15 0-1 15,-15 0-4-15,0 0-2 0,0 0 1 0,9-4-4 16,-9 4 9-16,0 0-12 0,0 0 1 0,0 0-1 0,0 0-5 16,0 0 4-16,0 0 3 0,0 0-10 15,0 0-4-15,0 0-2 0,0 0-6 0,0 0-17 16,0 0-12-16,0 0-10 0,0 0-17 0,0 0-17 0,0 0-19 16,0 0-16-16,0 0-23 0,0 0-19 0,0 0-28 15,0 0-27-15,0 0-251 0,0 0-503 0,0 0 222 16</inkml:trace>
          <inkml:trace contextRef="#ctx0" brushRef="#br0" timeOffset="10863.07">2238 2484 153 0,'0'0'177'0,"0"0"-12"0,0 0-11 15,0 0-9-15,0 0-10 0,0 0-2 0,0 0-4 0,0 0-5 16,0 0-6-16,0 0-6 0,0 0-2 0,0 0-6 16,0 0-4-16,0 0-7 0,-7 7-4 0,7-7-1 15,0 0-1-15,0 0-9 0,0 0-1 0,0 0-5 16,0 0-2-16,0 0-5 0,0 0-1 0,0 0-3 16,0 0-2-16,0 0-1 0,0 0-4 0,0 0 1 15,0 0 1-15,0 0 1 0,31 0-5 0,-31 0-1 16,25 1-1-16,-10 0 1 0,0 1-4 0,5-2 2 15,-1 1-7-15,6-1 3 0,1 0 2 0,1 2 2 16,-8-2 0-16,6 0 3 0,-5 4 0 0,-1-3-5 0,1-1-13 16,-4-1 9-16,0 1-3 0,-2 1 0 0,-2-1 1 15,0 2-4-15,-12-2-2 0,15-3-2 16,-15 3-5-16,11 1 1 0,-11-1-4 0,0 0-6 0,14 2-3 16,-14-2-3-16,0 0-5 0,0 0-12 0,0 0-11 15,0 0-13-15,0 0-14 0,0 0-23 16,0 0-22-16,0 0-31 0,0 0-32 0,-31 15-39 0,22-9-45 15,1-2-60-15,8-4-196 0,-18 7-532 0,9-6 236 16</inkml:trace>
        </inkml:traceGroup>
        <inkml:traceGroup>
          <inkml:annotationXML>
            <emma:emma xmlns:emma="http://www.w3.org/2003/04/emma" version="1.0">
              <emma:interpretation id="{9DC40490-71E2-4781-927D-0AB1D85C6673}" emma:medium="tactile" emma:mode="ink">
                <msink:context xmlns:msink="http://schemas.microsoft.com/ink/2010/main" type="inkWord" rotatedBoundingBox="25905,4837 28451,4921 28400,6456 25855,6372"/>
              </emma:interpretation>
            </emma:emma>
          </inkml:annotationXML>
          <inkml:trace contextRef="#ctx0" brushRef="#br0" timeOffset="-63615.1">3127 2484 28 0,'0'0'149'16,"0"0"-11"-16,0 0-8 0,0 0-9 0,0 0-6 15,0 0-7-15,0 0-4 0,0 0-10 0,0 0-3 16,0 0-8-16,0 0-6 0,0 0-9 0,0 0-8 16,0 0-5-16,0 0 0 0,0 0-5 0,0 0-3 0,0 0-5 15,0 0-2-15,0 0-1 0,0 0 1 0,0 0-1 16,0 0 1-16,0 0 1 0,0 0-3 0,0 0-4 16,0 0-2-16,0 0-1 0,0 0-4 0,0 0-1 15,0 0-1-15,0 0-1 0,0 0-1 0,0 0-5 16,0 0 1-16,0 0-2 0,0 0 0 0,0 0-3 15,0 0-1-15,0 0-3 0,0 0 1 0,0 0-3 16,0 0 1-16,0 0-1 0,0 0 3 0,0 0 1 16,0 0-2-16,0 0 4 0,0 0-1 0,0 0-1 15,0 0 2-15,33-12-1 0,-33 12 2 0,15-5-2 16,-6 0 1-16,-9 5-2 0,13-6-3 0,-7 3-1 0,5-5 1 16,-1-1 1-16,-1 4 0 0,0-1-3 0,1-7-1 15,4 6-3-15,-2-3 2 0,-2-1 0 0,-1-1 0 16,5 1-3-16,-7 2 0 0,5-2 1 0,-5 4 0 15,5-3-1-15,-1 0-2 0,-2-1 8 0,1 3 1 16,-1-3-4-16,2 2-5 0,-5 0 0 16,1 0 4-16,2 3 1 0,-5-1-5 0,5-2 5 0,-3 1-2 15,-1 1-5-15,4-4 4 0,-3 4 1 0,-2-3 0 16,2 3-2-16,0-4 2 0,-3 3-1 0,0-2-2 16,5 4 5-16,-8 6-5 0,6-18 4 0,1 11-4 15,-1 0-5-15,-3-2 4 0,0 0 1 0,0-1 0 16,1 3 1-16,-1 0 0 0,-3 7-2 0,6-19 2 15,-6 10-1-15,0 9-3 0,6-14 4 0,-3 4 1 0,-3 10-5 16,2-18 3-16,1 11 3 0,-3 7-6 0,3-20 3 16,0 15 3-16,-3 5-4 0,0-16 0 15,0 16-1-15,0-15 1 0,0 15 5 0,0-13 0 0,0 13-5 16,4-15 2-16,-4 15-1 0,0-9 0 0,0 9 6 16,0 0-5-16,-1-17 2 0,1 17 1 0,-3-11-1 15,3 11-3-15,0 0 0 0,0-12 1 0,0 12-2 16,0-13 1-16,0 13 0 0,-6-11 2 0,6 11-6 15,0 0 5-15,-8-13-3 0,8 13 3 0,-1-11 1 0,1 11-1 16,0 0-1-16,-5-13-1 0,5 13 1 16,-6-9-4-16,6 9 2 0,-4-9 0 0,4 9 1 15,0 0 2-15,-9-9-1 0,9 9-1 0,0 0 1 0,-9-9 1 16,9 9-1-16,-5-4-1 0,5 4-1 16,-8-7 4-16,8 7-2 0,0 0 0 0,0 0 0 15,-8-7 0-15,8 7-1 0,0 0-2 0,0 0 3 0,0 0 0 16,-6-10-1-16,6 10-2 0,0 0 3 0,0 0 0 15,0 0 0-15,0 0 2 0,0 0-10 0,0 0 6 16,0 0 2-16,0 0 0 0,0 0 1 0,0 0-2 16,0 0 1-16,0 0-3 0,0 0 2 0,-16 2-1 15,16-2 3-15,0 0-3 0,0 0 1 0,-15 13 0 16,15-13-1-16,-8 7 4 0,8-7 0 0,-3 9 1 16,3-9 1-16,-9 10-1 0,9-10-1 0,-4 11 6 15,4-11-2-15,-9 11-2 0,9-11 3 0,-7 8-6 16,7-8 5-16,-6 13 2 0,0-9 0 0,6-4-1 0,-8 13 6 15,8-13-5-15,-6 12 2 0,3-6-3 16,3-6 4-16,-7 13-5 0,4-6 2 0,3-7-5 16,-6 15 6-16,3-9-1 0,3-6-5 0,-8 14 2 0,8-14 0 15,-6 15-5-15,6-8 3 0,0-7 0 16,-6 14 1-16,2-4-7 0,4-10 5 0,-5 14 2 16,1-7 2-16,4 4-2 0,0-11 0 0,-6 17 1 0,5-6 1 15,-5-5-3-15,3 3-7 0,3-9 8 0,-6 16 1 16,1-3 0-16,1-5 1 0,2 2-1 0,-4 1-3 15,3 2 4-15,-1-6 1 0,2 4-2 0,-2 4 0 16,1 1-1-16,0-1 2 0,-3-4 0 0,4 2 2 16,2 0 3-16,-1-1-1 0,-1 3 2 0,-1-4-1 15,0 4-3-15,3 1 2 0,0 0-6 0,-3-3 3 16,3 4 1-16,0-1-4 0,0-2 4 0,3-1 2 16,-3 2-6-16,3-2 4 0,-3 1-3 0,0 0-1 15,0-5 0-15,5-1 1 0,-2 2 0 0,-3-10 2 0,6 13-3 16,-3-8 0-16,-3-5 3 0,7 14 2 15,-4-7-3-15,3-2 5 0,-6-5-3 0,14 5 1 16,-8 0-1-16,4 1 1 0,2-2-5 0,-2-1 0 0,-1-1 2 16,-9-2 2-16,26 2-3 0,-10-2 0 0,1 3-3 15,-7-3 6-15,6-3-3 0,-16 3-2 0,20-2 3 16,-10 0-1-16,2 0-4 0,-12 2 4 0,23-5-2 16,-16 3-3-16,-7 2 1 0,15-9 1 0,-8 9-1 15,-7 0 0-15,15-6 5 0,-15 6-3 0,11-5 0 16,-11 5 3-16,0 0-4 0,10-2 4 0,-10 2-1 15,0 0-3-15,0 0 0 0,9-7 0 0,-9 7-5 16,0 0 3-16,0 0-4 0,0 0 5 0,0 0-3 16,0 0 5-16,16 7-3 0,-16-7-2 0,0 0-1 15,9 7 4-15,-9-7-2 0,8 3 3 0,-8-3-3 16,6 8-1-16,-6-8 3 0,7 6-1 0,-7-6 0 16,6 10 5-16,-6-10-8 0,9 7 6 0,-4-3 0 0,-5-4-3 15,9 8 1-15,-9-8 1 0,10 6-1 0,-10-6 0 16,12 3-1-16,-12-3 0 0,10 2 3 15,-10-2 0-15,0 0-2 0,20-5 6 0,-20 5-4 0,16-6 3 16,-7 3-3-16,-1-2-1 0,-8 5 3 0,16-4-2 16,-7-2-3-16,-2 2 2 0,-7 4 1 0,15-14-2 15,-7 7-1-15,-2 0 4 0,3-3-2 0,-2 4-1 16,-1-3 4-16,0 2-5 0,-1-3 0 0,1 0 5 16,0 4-5-16,-6 6 2 0,7-15 0 0,-4 8 1 15,-3 7-2-15,3-14 3 0,-3 14 1 0,6-11-4 16,-6 11-1-16,0-18 2 0,0 10-1 0,0 8 2 15,-3-18-1-15,3 18-1 0,-9-13-2 0,3 6 3 16,2-2-5-16,-5 2 3 0,9 7-1 0,-14-8-1 16,5-1 3-16,-1 7-1 0,1-1-2 0,1-3 2 15,8 6-3-15,-22-6 4 0,12 3-4 0,10 3 4 0,-20-1-1 16,8-3-2-16,12 4-2 0,-22 0 5 0,8 0-1 16,4 1 0-16,-3 2-1 0,13-3-2 0,-21 3-2 15,7 4 4-15,7-5-8 0,-5 2-5 0,4-1-4 16,8-3-9-16,-19 9-11 0,10-6-9 0,2 1-10 15,-2 4-19-15,4 1-17 0,-1 1-18 0,0 1-24 16,0-1-25-16,5-1-34 0,-5 0-179 0,6-9-404 16,-3 18 180-16</inkml:trace>
          <inkml:trace contextRef="#ctx0" brushRef="#br0" timeOffset="-62852.37">3782 2460 31 0,'0'0'200'0,"0"0"-11"0,9-11-10 16,-9 11-7-16,0 0-8 0,0 0-14 0,0 0-14 16,0 0-12-16,0 0-11 0,0 0-12 0,0 0-10 15,0 0-7-15,0 0-11 0,0 0-5 0,0 0-4 16,0 0-4-16,0 0-5 0,10 14-3 0,-10-14 0 16,0 0-5-16,3 15 3 0,-3-15-10 0,3 14 7 0,0-10-5 15,-3-4 3-15,3 17-6 0,0-10 1 16,-3 3-3-16,0-10 2 0,8 20-2 0,-8-8 4 15,6 2 4-15,-6-4-1 0,3 1-8 0,0 0 6 0,4 3 2 16,-4-2 2-16,0-1-4 0,4 3-2 16,-1 0-3-16,-3 0 0 0,0 0-10 0,2 0 1 15,-2 3-2-15,-3-6 1 0,6 6-6 0,-6 1-1 0,0-5-2 16,0 3-4-16,0 0 1 0,0 1-3 0,0 0-1 16,-8-2-2-16,7 2 2 0,-4 1-3 0,-1-4-2 15,0 3 2-15,2-2 1 0,1 0-3 0,-3-3 1 16,0 5 0-16,2-2 1 0,-5-1-5 0,1 3 2 15,2-4-2-15,0-1 2 0,-4 1-2 0,1 1 0 16,-2 1 3-16,1-3-3 0,1 0-3 0,-3-1 2 16,2 2 4-16,-4-4-6 0,-1 3 3 0,2-4-1 15,-1 3-1-15,1-3 1 0,0 1 1 0,1 0 0 16,-5-3 0-16,4 4 0 0,-4-4-3 0,1-3 4 0,-2 3-2 16,5-2-2-16,-4 1 4 0,1-2-4 0,2 1 4 15,3-3-6-15,-3 0 2 0,-2-1 2 0,16 0 0 16,-20 4-4-16,20-4 2 0,-19-4-2 0,7 2 1 15,5-2 1-15,7 4 1 0,-20-10 1 0,13 6-1 16,7 4 3-16,-9-13-4 0,3 3-1 16,6 1 3-16,0 9 0 0,0-22-3 0,3 7 0 0,0-1 0 15,0-1 1-15,7-4 1 0,-1 0-4 0,5-3 3 16,2 0-1-16,0 1 1 0,-2 0-4 0,11-8 3 16,1 4-4-16,-10 4 1 0,3 2 5 0,1-1-3 15,2 0 1-15,-1 2-2 0,0 5-2 0,-5-3 6 16,4 1-5-16,-7 7-2 0,0-1-11 0,-1-2 0 0,2 2-11 15,-4 4-11-15,-1-2-19 0,2 3-17 16,-5 1-12-16,-2-3-17 0,-4 8-17 0,12-8-26 16,-6 2-27-16,-6 6-57 0,7-8-156 0,-7 8-418 0,6-10 186 15</inkml:trace>
          <inkml:trace contextRef="#ctx0" brushRef="#br0" timeOffset="-61883.09">4164 2244 39 0,'0'0'181'0,"0"0"-13"0,0 0-10 0,-14 0-15 15,14 0-8-15,0 0-10 0,0 0-5 0,-9 7-12 16,9-7-13-16,0 0 10 0,0 0-1 0,0 0-1 16,0 0-12-16,0 0 8 0,0 0-1 0,0 0-5 15,0 0 1-15,0 0-4 0,0 0 0 0,0 0-9 16,0 0-8-16,0 0-6 0,0 0-9 0,0 0-4 15,0 0-5-15,0 0-6 0,29-17-5 0,-19 10-4 16,-4 3-3-16,4 1-4 0,-10 3-2 0,17-7 0 16,-8-1-6-16,0 5 0 0,1-4-2 0,-10 7-5 0,14-6 2 15,-2 1-3-15,-12 5-2 0,16-7 0 0,-9 7-1 16,-7 0-2-16,17-4-1 0,-17 4 2 16,12-2-3-16,-12 2-4 0,13 0 1 0,-13 0 2 0,0 0-3 15,20 3-2-15,-20-3 0 0,6 8 3 0,-6-8-2 16,7 11-2-16,-1-2 3 0,-6-9 2 0,0 14-3 15,3-3 3-15,-6 6-2 0,3-6 0 0,0 0 1 16,0 4 1-16,-6-1-5 0,2-1 3 0,1 3 2 16,0 1-1-16,0-1-4 0,-3-1 2 0,-2 0 0 0,2 1 2 15,-7 7 0-15,7-7 0 0,-5-2 0 16,2 1 2-16,-1-1 2 0,1-1-4 0,-1 7-1 16,-2-8 2-16,1 2 0 0,1-3 0 0,-2 2-1 0,1-5 1 15,2 3-1-15,2-1 1 0,-5-7-3 0,6 4 5 16,-1-1 0-16,7-6-3 0,-12 10 1 15,4-5-1-15,8-5 2 0,-12 5-1 0,12-5 1 0,-10 2 3 16,10-2-1-16,-11 6-2 0,11-6 9 0,0 0-2 16,-14-2-1-16,14 2 1 0,0 0-2 0,0 0 1 15,-11-9-2-15,11 9-4 0,-3-9 1 0,3 9 6 16,0 0-7-16,3-19-1 0,-3 19 3 0,0 0-1 16,6-15-4-16,-6 15 4 0,13-7-4 0,-10 2-1 15,-3 5 1-15,11-9-3 0,-2 5 3 0,-9 4 0 16,16-5-2-16,-10 3 1 0,8-2 0 0,-14 4 3 15,19-2-3-15,-6 2 1 0,-1-5-2 0,-1 5 2 16,-11 0-6-16,22 1 3 0,-11 1 3 0,1 0-3 0,-5 0 3 16,5 2-2-16,-12-4-5 0,13 3 6 15,-13-3 0-15,20 4 1 0,-16-1 0 0,-4-3-2 16,12 4-3-16,-12-4 4 0,6 6 1 0,-6-6-1 0,0 0-12 16,14 5-6-16,-14-5-10 0,6 6-9 0,-6-6-9 15,0 0-7-15,4 7-10 0,-4-7-13 0,0 0-14 16,0 0-20-16,9 9-1 0,-9-9-26 0,0 0-10 15,10 2-54-15,-10-2-124 0,0 0-354 0,14 0 157 16</inkml:trace>
          <inkml:trace contextRef="#ctx0" brushRef="#br0" timeOffset="-61509.97">4584 2514 126 0,'0'0'201'0,"11"-1"4"0,-11 1-14 15,9-6-6-15,-9 6-12 0,0 0-11 0,13 0-10 16,-13 0-12-16,13-2-5 0,-13 2-9 0,14-2-4 16,-14 2-11-16,19 0-6 0,-19 0-5 15,17 0-9-15,-5 0-6 0,-12 0-6 0,19 2-8 0,-9-2-3 16,2 2-12-16,-12-2-3 0,17 2-4 0,-7 2-7 15,-10-4-4-15,17 1 1 0,-17-1-5 0,19 2-6 16,-13-2-1-16,-6 0-6 0,16 3-1 0,-7-2 0 16,-9-1-2-16,17 3-3 0,-17-3-1 0,16 3 2 15,-16-3-3-15,17 0 0 0,-17 0-2 0,13 0 1 16,-13 0-3-16,12 0-4 0,-12 0-6 0,0 0-7 0,16-3-11 16,-16 3-8-16,0 0-14 0,17-3-12 15,-17 3-4-15,0 0-17 0,10-2-11 0,-10 2-20 16,0 0-16-16,3-9-14 0,-3 9 0 0,0 0-23 0,0-17-19 15,0 17-155-15,0 0-357 0,-10-21 158 0</inkml:trace>
          <inkml:trace contextRef="#ctx0" brushRef="#br0" timeOffset="-61170.88">4851 2289 33 0,'0'0'193'0,"0"0"-4"15,0 0-8-15,0 0-12 0,0 0-10 0,0 0-8 16,0 0-13-16,0 0-11 0,0 0-9 0,0 0-15 16,0 0-10-16,0 0 3 0,0 0-1 0,0 0-3 15,0 0-2-15,0 0-5 0,0 0 1 0,0 0-4 0,0 0 0 16,0 35-2-16,0-35 5 0,-4 18-8 0,1-3-7 16,0-2-2-16,0-2-3 0,0 3-8 15,0 3-2-15,1-3 2 0,-1-1-2 0,0 2-9 0,3-2-2 16,-3-2-4-16,0 3-5 0,3-4-2 0,-3 1-5 15,3-1-1-15,0 4-2 0,-4-4-2 0,4-10-2 16,-6 18-1-16,3-8-1 0,0-3-3 0,3-7-3 16,-6 17-4-16,6-17 6 0,-4 14-6 0,1-5-11 15,3-9-15-15,0 11-9 0,0-11-18 0,-3 15-16 16,3-15-20-16,-6 11-23 0,1-5-23 0,5-6-15 16,-9 11-20-16,9-11-27 0,0 0-43 0,-6 9-149 15,6-9-411-15,0 0 183 0</inkml:trace>
          <inkml:trace contextRef="#ctx0" brushRef="#br0" timeOffset="-60760.37">5233 2569 235 0,'0'0'235'16,"0"0"-13"-16,0 0-16 0,0 0-12 0,0 0-14 16,0 0-14-16,0 0-10 0,0 0-13 0,0-12-9 15,0 12-8-15,0 0-14 0,0 0-3 0,0 0-12 16,0 0-5-16,16 1-10 0,-16-1-13 0,0 0-6 0,0 0-4 16,0 0-8-16,14-1-1 0,-14 1-10 15,0 0-15-15,0 0-19 0,0 0-23 0,0 0-23 16,0 0-27-16,0 0-25 0,0 0-24 0,0 0-29 0,0 0-45 15,0 0-175-15,0 0-394 0,0 0 175 0</inkml:trace>
          <inkml:trace contextRef="#ctx0" brushRef="#br0" timeOffset="-60511.9">5428 2550 225 0,'0'0'237'0,"0"0"-15"0,12-3-11 0,-12 3-11 16,0 0-14-16,0 0-7 0,0 0-12 0,0 0-13 15,0 0-15-15,14-2-16 0,-14 2-10 0,0 0-12 16,0 0-12-16,0 0-11 0,0 0-11 0,0 0 1 0,0 0-7 16,0 0-8-16,12 5-10 0,-12-5-22 0,0 0-12 15,0 0-19-15,4 7-23 0,-4-7-17 0,0 0-24 16,9 5-20-16,-9-5-23 0,0 0-24 0,7 4-48 15,-7-4-151-15,0 0-368 0,0 0 163 0</inkml:trace>
          <inkml:trace contextRef="#ctx0" brushRef="#br0" timeOffset="-60317.15">5661 2545 129 0,'0'0'222'16,"12"-1"-10"-16,-12 1-12 0,0 0-11 0,0 0-15 15,0 0-10-15,0 0-15 0,0 0-17 0,0 0-11 0,0 0-14 16,0 0-10-16,0 0-7 0,0 0-10 16,0 0-9-16,0 0-20 0,0 0-14 0,0 0-21 0,0 0-23 15,0 0-26-15,0 0-19 0,0 0-18 0,0 0-33 16,0 0-30-16,0 0-175 0,0 0-333 0,0 0 148 16</inkml:trace>
        </inkml:traceGroup>
        <inkml:traceGroup>
          <inkml:annotationXML>
            <emma:emma xmlns:emma="http://www.w3.org/2003/04/emma" version="1.0">
              <emma:interpretation id="{2D02BC04-9938-4562-84B8-773BFB9755A5}" emma:medium="tactile" emma:mode="ink">
                <msink:context xmlns:msink="http://schemas.microsoft.com/ink/2010/main" type="inkWord" rotatedBoundingBox="28865,4630 32130,4738 32075,6410 28809,6302"/>
              </emma:interpretation>
            </emma:emma>
          </inkml:annotationXML>
          <inkml:trace contextRef="#ctx0" brushRef="#br0" timeOffset="-59815.31">6079 2498 81 0,'0'0'227'0,"0"0"-9"0,0 0-15 16,0 0-18-16,0 0-9 0,0 0-13 0,0 0-9 0,0 0-11 15,0 0-1-15,0 0-4 0,0 0-11 0,0 0-1 16,0 0-5-16,0 0-8 0,0 0-4 0,38 5-3 16,-38-5-11-16,14 4 0 0,-1-2-3 0,-1-2-12 15,-12 0-4-15,21 0-5 0,-6 5-7 0,-2-5-11 16,4 0 2-16,-2-1-5 0,-8 4-6 16,10-1-4-16,-1-2-3 0,-4 0 1 0,1 0-3 0,1 0-8 15,-4 1 3-15,-10-1-11 0,24 1 1 0,-12-1-1 16,-3 3-6-16,-9-3 2 0,19 0-9 0,-5 0 5 15,-2 0-1-15,-12 0-2 0,19 1 0 0,-12-1-5 16,-7 0-2-16,17 2-5 0,-17-2-12 0,16 1-5 16,-16-1-7-16,0 0-19 0,12 2-13 0,-12-2-12 15,0 0-18-15,11 1-19 0,-11-1-17 0,0 0-20 0,0 0-23 16,0 0-19-16,0 0-46 0,0 0-156 0,0 0-422 16,0 0 187-16</inkml:trace>
          <inkml:trace contextRef="#ctx0" brushRef="#br0" timeOffset="-59515.98">6405 2279 236 0,'0'0'234'16,"0"0"-19"-16,0 0-19 0,0 0-24 0,0 0-15 15,0 0-19-15,0 0-11 0,0 0-8 0,0 0-1 0,0 0 0 16,0 0 0-16,-19 24-3 0,17-13-3 0,1 1-7 16,-5 1-6-16,6 1-9 0,-6 2-8 15,3-1-11-15,-3 1 1 0,1 2-5 0,2-2-13 0,-1 3-3 16,-2-5-2-16,0 4-8 0,-1-1 1 0,2-1-13 16,-2 0-15-16,1 0-21 0,-2-1-21 15,-1-1-20-15,2-1-19 0,-5-1-27 0,4 5-17 0,-3-5-20 16,0-3-17-16,2-1-26 0,6 1-49 0,-7-3-112 15,2 2-364-15,4-1 162 0</inkml:trace>
          <inkml:trace contextRef="#ctx0" brushRef="#br0" timeOffset="-57116.42">6921 2690 127 0,'0'0'191'0,"0"0"-13"0,0 0-14 0,0 0-8 16,0 0-1-16,0 0-8 0,0 0-7 0,0 0-11 16,0 0-7-16,0 0-7 0,33-3-9 0,-33 3 2 15,0 0-3-15,13-6-7 0,-13 6-6 0,14-5-11 16,-14 5-5-16,12-6-1 0,-5 0-4 0,-1 3-3 16,3-4-5-16,-1 2-9 0,4-2-3 0,-2-5-3 15,0 4-7-15,2-6-4 0,2 5-6 0,-1-3-1 16,-1 0 1-16,8-5-5 0,-9 4-3 0,7-5-6 15,0 0 2-15,-3-3-4 0,5 0-2 0,-3 4 0 16,-2-3-1-16,3-5-3 0,3-8 0 0,0 3-9 16,-2 2 6-16,5-7-4 0,-7 2-4 0,-1 7 1 15,-2-1-4-15,0-5-1 0,1 6 2 0,2-9-1 16,-4 12 0-16,-2-6-2 0,-1 5 3 0,-1-1-1 0,1-1 5 16,-1 0-3-16,2-1 0 0,-8-2 3 0,7 7 0 15,-7-4-1-15,2 5-3 0,-4-4-2 16,2 6 4-16,0 3 0 0,-1-3 1 0,-2 3 1 0,0-1-4 15,0 6 2-15,0-7 2 0,-2 7-1 0,-1-2-2 16,0-1-1-16,2 3 0 0,1 11 2 0,-8-19-1 16,1 12 0-16,1-1 0 0,-3 5-1 0,9 3-1 15,-15-15-3-15,6 10 5 0,0 1-1 0,-1 2 0 16,10 2-1-16,-26-2 1 0,8 4 2 0,3 3-1 16,-1-1-1-16,0 3 3 0,-4 3 0 0,7-4 0 15,-10 9-4-15,4 0 3 0,0 2 0 0,-1 3-1 16,4 1 2-16,-6 0 0 0,2 10 3 0,-1 2-4 15,2 1 2-15,-1 0 1 0,0-3-1 0,2 5 2 16,1-2 0-16,2 2-3 0,5-11-2 0,-3 12 4 16,4-2 2-16,-2-2-4 0,2 1 4 0,6-6-3 15,0-1 2-15,-1 12-1 0,2-11 1 0,2-1-2 16,-1-2 3-16,2 0-2 0,4 3 0 0,-4-3 0 0,5 2 1 16,0-10 1-16,2 1-3 0,-1-1 4 15,1 0-2-15,-1-5 3 0,3 3-3 0,-1-4 2 16,5 0-1-16,-1 0 1 0,1 0-2 0,-2-4 1 0,5 3-3 15,0-2 4-15,1-3-1 0,-2 0-1 0,1-2 2 16,-1-1-1-16,2 0-3 0,1-2-5 0,1 0-3 16,-1 0 0-16,-3-2-4 0,4-3 0 0,-7 5-6 15,7-6 0-15,-7 2-1 0,2-3 2 0,-2 3 1 16,4-1 3-16,-5-1 0 0,-5-1 3 0,1 4 1 16,-8 3-1-16,12-6 2 0,-12 6 2 0,10-5 0 15,-10 5-1-15,9-4 1 0,-9 4-2 0,0 0 0 16,0 0 0-16,0 0 3 0,10-3 0 0,-10 3-1 15,0 0 1-15,0 0 1 0,0 0 2 0,3 18-4 16,-3-18 3-16,0 0 3 0,0 14 0 0,0-14-1 0,0 10-4 16,0-10 2-16,0 0 1 0,3 13-1 15,-3-13 5-15,6 8 1 0,-6-8-3 0,8 8 0 16,-8-8 3-16,13 9 1 0,-4-8-1 0,-9-1 1 16,17 3 2-16,-17-3-3 0,19-3 3 0,-6 3 0 15,-1-5-2-15,-1 3-1 0,-1-2 3 0,2-1-1 16,5 0 2-16,-6-3 1 0,-3-1-1 0,4-2 0 15,-5 4 2-15,7-5-1 0,-5 2-3 0,1-1 2 0,-4 2 4 16,0-2 0-16,-1-2 3 0,-1 5 0 0,2-2 3 16,-5-1-1-16,-1 11-1 0,5-17-1 15,-5 17-1-15,-5-18-3 0,2 11-2 0,3 7-3 0,-10-17 1 16,3 10-1-16,-1 1 1 0,-2 1 0 0,1 2-2 16,-6 0 0-16,1 0-1 0,-2 2 2 0,1-2-4 15,0 3-9-15,-3 3-9 0,3 0-12 0,-4 2-11 16,3-1-10-16,-1 4-14 0,4-1-16 0,1 4-16 15,0-3-19-15,-2 2-17 0,4 4-16 0,4-3-14 16,0 0-37-16,-1 2-107 0,4-6-331 0,3-7 147 16</inkml:trace>
          <inkml:trace contextRef="#ctx0" brushRef="#br0" timeOffset="-56657.23">7722 2670 6 0,'0'0'157'0,"0"0"-14"0,3 10-13 16,-3-10 0-16,5 10-6 0,-5-10-9 0,3 11-14 0,0-5-2 15,-3-6-9-15,1 16-5 0,-1-7-4 0,0-9 3 16,1 21-8-16,-1-11-6 0,3 3-2 16,-3-4 0-16,0 5-2 0,0 0-1 0,0 0-7 0,-3-1-5 15,8 2 3-15,-4-2 3 0,-1 2-7 0,3-1 0 16,-1 2 1-16,-2-1-4 0,1 1 1 15,1-1-7-15,2 1 0 0,-4-3-4 0,2 5-3 0,-2-2-3 16,0-2 1-16,3 4-4 0,-2-8-1 0,-1 5-1 16,-6-2 4-16,2 1-5 0,1-4 0 0,1 6-5 15,-7-4 4-15,7 2 1 0,-6-4 3 0,2 1-1 16,-4-1 8-16,1-1-5 0,1-1-2 0,-5 0-4 16,1-1-2-16,-3-3-1 0,-4 0 0 0,-1 2-1 15,1-4-5-15,-2 2-5 0,-4-3 4 0,-2-1-2 16,-2-1-2-16,6 2-2 0,-3-3-2 0,1-2 0 15,5-1 3-15,1 0-4 0,0 0 4 0,2-2-1 16,1-1-4-16,2 0 0 0,1-3 4 0,1 3-4 16,2-4 1-16,1 3-3 0,1-7-1 0,4 1-9 0,-1 1-2 15,2-1-7-15,6-4-10 0,3 3-11 16,2-9-6-16,4 2-12 0,-2-2-14 0,15-6-13 16,-4 1-13-16,5 1-12 0,-4 1-14 0,5 1-13 0,-6 8-23 15,10-8-1-15,-10 7-19 0,0 1-140 0,-2-3-342 16,-1 3 151-16</inkml:trace>
          <inkml:trace contextRef="#ctx0" brushRef="#br0" timeOffset="-56057.81">8134 2392 87 0,'0'0'208'0,"0"11"-5"0,0-11-17 15,0 0-10-15,0 0-12 0,-8 23-14 0,4-17-9 0,4-6-9 16,-2 18-9-16,1-8-9 0,1-10-5 16,-5 14-10-16,1-4-9 0,4-10-4 0,-3 12-11 15,-2-3-7-15,5-9-4 0,-7 13-6 0,7-13-8 0,0 11-4 16,0-11-3-16,-5 9-4 0,5-9 1 16,0 0-5-16,0 0-1 0,-3 12-3 0,3-12 4 15,0 0 13-15,0 0 5 0,0 0-8 0,0 0-6 0,0 0-6 16,0 0 5-16,0 0-10 0,0 0 1 0,0 0-7 15,14-41-8-15,-8 30-3 0,3 1-8 0,1-6-4 16,4 4-6-16,-5-3-5 0,3 1 6 0,-1 2-2 16,3-2 0-16,-4 3 0 0,2 4 2 0,0-4 1 15,0 0 1-15,-1 3 0 0,1-1 2 0,-2 2 0 16,-1 1-3-16,0 1 1 0,1 1 0 0,-10 4 1 16,18-5 0-16,-10 1-1 0,1-2 4 0,-9 6 3 15,14 0 1-15,-14 0 3 0,17-1 5 0,-17 1-1 16,15 4 3-16,-15-4 8 0,13 10-2 0,-2 0 3 15,-8-2 12-15,4 2 0 0,-2-1 3 0,4 7-6 16,-3-3 1-16,-2 4-4 0,-1-2 2 0,0-1-1 16,-2 4-5-16,1-1 0 0,-2 0-3 0,-2 2 2 15,1-3-6-15,-4-1-1 0,4-2-6 0,-3 4-18 0,1-4-22 16,-3 3-39-16,0-9-38 0,0 10-47 0,0-10-54 16,3-1-277-16,3-6-525 0,-11 8 232 15</inkml:trace>
          <inkml:trace contextRef="#ctx0" brushRef="#br0" timeOffset="-55018.12">8869 2495 118 0,'0'0'146'0,"0"0"-10"0,0 0-2 0,0 0-2 15,0 0-7-15,0 0-7 0,0 0-5 0,0 0-6 0,24 8 1 16,-24-8-8-16,16 4-4 0,-5-4-2 0,-1 2-4 16,9-2-7-16,-5 0-4 0,2 0-3 15,4 0 1-15,-2 0-1 0,-1 0-4 0,1 0-2 0,2 0-7 16,-1-2-1-16,-1 2-6 0,-2 0-2 15,2 0-7-15,2 0-1 0,-11 0-5 0,7-2-7 16,-16 2 0-16,21-3-3 0,-12 3-4 0,-9 0-2 0,19 0-4 16,-19 0 0-16,14-4-4 0,-14 4 0 0,13-2-4 15,-13 2 2-15,18 0-4 0,-18 0 2 0,12-1-5 16,-12 1 3-16,10-2-4 0,-10 2-2 0,0 0-7 16,17-1 0-16,-17 1-8 0,0 0-12 0,12-1-6 15,-12 1-15-15,0 0-11 0,0 0-26 0,0 0-11 16,0 0-27-16,0 0-20 0,15-3-28 0,-15 3-181 15,0 0-373-15,0 0 165 0</inkml:trace>
          <inkml:trace contextRef="#ctx0" brushRef="#br0" timeOffset="-54540.1">9231 2304 60 0,'0'0'177'0,"0"0"-6"16,0 0-15-16,0 0-12 0,0 0-4 0,0 0-10 15,0 0-10-15,0 0-9 0,0 0-6 0,0 0-6 16,0 0-6-16,-7-7-4 0,7 7-6 0,0 0-4 16,0 0-12-16,0 0-3 0,0 0-7 0,0 0-4 15,0 0-10-15,0 0-5 0,0 0-4 0,0 0-4 16,0 0-3-16,0 0 0 0,0 0-3 0,-15 22 5 16,11-14 4-16,1 0 2 0,-2 3 4 0,2 1-1 15,-3 3-4-15,-1 7 12 0,1 1-1 0,0-7 0 0,-2 7-2 16,1-2-2-16,4 6-5 0,1-3 2 0,-4 2-5 15,5-2-1-15,-5-1-4 0,1 3-2 16,4-5-5-16,-4-5 1 0,4 3-6 0,-1-2 2 0,-2-2-18 16,1 1-17-16,0 0-22 0,0-6-28 0,-1-1-38 15,-2 0-42-15,4 0-50 0,2-9-195 0,-6 11-424 16,6-11 188-16</inkml:trace>
        </inkml:traceGroup>
      </inkml:traceGroup>
      <inkml:traceGroup>
        <inkml:annotationXML>
          <emma:emma xmlns:emma="http://www.w3.org/2003/04/emma" version="1.0">
            <emma:interpretation id="{44024A39-31CE-4E91-A40F-03A04AE28414}" emma:medium="tactile" emma:mode="ink">
              <msink:context xmlns:msink="http://schemas.microsoft.com/ink/2010/main" type="line" rotatedBoundingBox="26036,6924 28564,6950 28556,7683 26028,7657"/>
            </emma:interpretation>
          </emma:emma>
        </inkml:annotationXML>
        <inkml:traceGroup>
          <inkml:annotationXML>
            <emma:emma xmlns:emma="http://www.w3.org/2003/04/emma" version="1.0">
              <emma:interpretation id="{AA8D31F9-A5DE-47E0-B23E-316967BC9CD8}" emma:medium="tactile" emma:mode="ink">
                <msink:context xmlns:msink="http://schemas.microsoft.com/ink/2010/main" type="inkWord" rotatedBoundingBox="26036,6924 28564,6950 28556,7683 26028,7657"/>
              </emma:interpretation>
            </emma:emma>
          </inkml:annotationXML>
          <inkml:trace contextRef="#ctx0" brushRef="#br0" timeOffset="-52199.36">3516 3962 197 0,'6'-8'195'0,"-6"8"-16"15,9-7-8-15,-9 7-8 0,9-7-10 0,-9 7-12 16,5-7-3-16,-5 7-8 0,0 0-6 0,9-7-6 16,-9 7-9-16,0 0-6 0,7-5-8 0,-7 5-5 15,0 0-9-15,0 0-10 0,0 0-7 0,0 0-6 0,0 0-8 16,0 0-8-16,0 0-3 0,0 0-1 0,0 0-6 16,0 0 0-16,0 0-3 0,-30 22-3 15,17-11 3-15,4 3-2 0,-2-1-6 0,3 2 2 0,-6 2-4 16,-2 4 2-16,7 0-2 0,-2 1 1 0,-1 2-2 15,2 0 0-15,4 0-1 0,-4 1-1 0,4 1-1 16,1-2 0-16,4 2-6 0,-1 3 6 0,4-4-3 16,-1-1 0-16,1-6-2 0,4 6 3 0,-3-7 4 15,0 0 2-15,4 0-2 0,-1-2 1 0,0 2 6 16,4-3 0-16,-1 3-1 0,5-5 3 0,-1-1-3 0,-1 2 0 16,4-5-2-16,1 1-1 0,2-6-2 15,-2 3 3-15,10-5-6 0,-8 3 1 0,6-5-3 16,1 5-2-16,-7-7-3 0,8-4 2 0,-2 1-2 0,-1-3-1 15,7-1-2-15,-8 0 2 0,4-3-5 16,8-2-2-16,-9 0-2 0,-1-2-3 0,-1 0-9 16,7-6-5-16,-1-1-9 0,-2-3 2 0,-10 5-5 0,14-9-3 15,-13 1 1-15,-6 6 1 0,4-1 0 0,2-8 6 16,-7 9-1-16,-7-3-2 0,1-1-3 0,-3 4 8 16,-3-1 1-16,0 0-3 0,-3 1 6 0,-3 1 3 15,1 0-1-15,-7 4 0 0,5 0 1 0,-8 0 3 16,4 4-4-16,-2 2 1 0,-3 1-3 0,-2-2 1 15,-2 8-6-15,-1-4-2 0,-4 3 8 0,3 3 3 16,-5-3-2-16,2 6 6 0,-5 1-5 0,1 0 4 16,3 0 2-16,-6 4 1 0,2 0 3 0,-1 0 0 0,-2 3 0 15,6 3 0-15,-11 0 1 0,8 0-2 0,-7 2 5 16,10 1 0-16,-2 1-3 0,3 0 1 16,0 0-2-16,1 3 3 0,4 0 5 0,2-3 0 0,-1 3-2 15,4-6 5-15,-1 1-2 0,8 0 4 0,-4 3-1 16,4-4 5-16,0 2-2 0,2-3 3 15,-1 2 1-15,2-5 1 0,0 3-4 0,3 1 9 0,3-11 3 16,-3 14 2-16,3-14-1 0,3 17 2 0,0-8-1 16,0-1 3-16,2 0 0 0,7-2 1 0,-5 1 0 15,5-3 0-15,1 6-4 0,7-5-2 0,-1 0-2 16,4 4 0-16,3-1-2 0,3-4 3 0,1-3-6 16,8 6-1-16,-5-4-2 0,6 1 1 0,-2-4-3 15,-4 6 2-15,7-6-4 0,-8 0 4 0,0 2-6 0,0-2 3 16,-2-2 2-16,2 2-2 0,-2 0-1 15,-1 4-1-15,-1-6 0 0,-1 4-2 0,1-2 0 16,-4 1 2-16,-5-1-4 0,10 0-7 0,-13 0-7 0,3 0-12 16,-2 0-16-16,2-1-18 0,-2 1-13 15,-1-4-18-15,-3 4-20 0,2-6-28 0,5 2-28 16,-7-2-54-16,1 2-156 0,2-1-404 0,-1-2 179 0</inkml:trace>
          <inkml:trace contextRef="#ctx0" brushRef="#br0" timeOffset="-51818.31">4844 3940 162 0,'0'0'222'0,"0"0"-14"16,7-7-15-16,-7 7-13 0,0 0-11 0,0 0-17 15,0 0-9-15,0 0-8 0,0 0-4 0,-39 14-2 16,26-7-9-16,-3 1-3 0,2 5-2 0,-5 0-13 16,-1 5-3-16,7 0-4 0,-6-2-6 0,7-1-1 15,-5 4-3-15,1 0-11 0,2 0-6 16,5 0-3-16,2-4-5 0,1 2-2 0,-3 5-7 0,5-6-5 15,-2-1-5-15,3 1-3 0,0 0-2 0,3 0-3 16,0-1-4-16,0-2-1 0,0 0-1 0,6-5-12 16,-3 6-13-16,1-5-20 0,2 1-24 0,3-4-25 15,1 3-22-15,-1-4-26 0,5 1-23 0,-1-1-15 16,4-5-26-16,-1 1-31 0,3-1-189 0,-1-5-433 16,-1-1 191-16</inkml:trace>
          <inkml:trace contextRef="#ctx0" brushRef="#br0" timeOffset="-51334.33">5036 4217 93 0,'0'0'213'0,"0"0"-13"0,6-8-14 15,-6 8-12-15,0 0-14 0,0 0-14 0,0 0-10 16,0 0-11-16,0 0-10 0,0 0-6 0,0 0-7 16,13 13-3-16,-13-13-3 0,0 0-7 0,3 15 1 15,-3-15-10-15,0 13-1 0,0-13-9 0,-3 14-3 16,3-14-8-16,-4 11-3 0,4-11-4 0,-3 13-2 15,3-13-7-15,0 12-1 0,0-12-9 0,-6 10 4 16,6-10-7-16,0 0-5 0,-3 11 1 0,3-11 0 16,0 0-6-16,-3 10-2 0,3-10 0 0,0 0 0 15,0 0 0-15,0 0 0 0,0 0-2 0,0 0-1 16,0 0-1-16,0 0-3 0,0 0-3 0,0 0-1 0,0 0-1 16,0 0-1-16,28-26-5 0,-22 20-4 0,5-1-1 15,-2-6-1-15,1 3-4 0,4-2 5 16,-2 2-6-16,-2-2 4 0,3 1 1 0,-1 2-2 0,-1-4 2 15,-2 8 2-15,1-5 1 0,-1 0-1 0,-1 3 2 16,1 0-3-16,-2 4 2 0,-1-3 1 0,6 1 3 16,-12 5 1-16,13-11 1 0,-13 11 2 0,11-7 3 15,-11 7-1-15,15-6-3 0,-15 6 3 0,7 0 1 16,-7 0-1-16,0 0 3 0,20 7 4 0,-15-3 0 16,0 3 4-16,-5-7 2 0,9 12-1 0,-3-4 2 15,-3 3 1-15,1 0-2 0,-1-3 1 0,3 5-6 16,-1 0 1-16,-2-3-2 0,0 4 3 0,0-6-8 15,-6 5 1-15,3-13 2 0,0 17-6 0,0-8 0 16,0-9-15-16,0 16-13 0,0-16-15 0,-5 11-19 16,5-11-20-16,-6 11-18 0,6-11-25 0,-3 8-19 15,3-8-29-15,0 0-14 0,0 0-227 0,0 0-442 0,0 0 196 16</inkml:trace>
          <inkml:trace contextRef="#ctx0" brushRef="#br0" timeOffset="-51043.16">5722 3928 90 0,'0'0'247'0,"11"-6"-19"0,-11 6-18 0,0 0-13 16,0 0-17-16,14 10-6 0,-14-10-11 0,11 12-7 15,-8-5-11-15,7 10-3 0,-7-4-8 0,3 5-7 16,2-4-7-16,-5 11-4 0,0-8-6 0,3 7-7 15,-2 1-9-15,-1-4-6 0,-3 3-10 0,0-4-7 0,-1-2-3 16,-1 0-8-16,-5 4-6 0,1-1-5 0,-5 2-2 16,-1-2-13-16,-1-3-20 0,-6 2-23 15,-4-3-30-15,2-2-30 0,-4 1-28 0,-3-1-40 0,1 0-29 16,-9-2-37-16,8 0-228 0,-2-5-464 0,4 3 205 16</inkml:trace>
        </inkml:traceGroup>
      </inkml:traceGroup>
    </inkml:traceGroup>
    <inkml:traceGroup>
      <inkml:annotationXML>
        <emma:emma xmlns:emma="http://www.w3.org/2003/04/emma" version="1.0">
          <emma:interpretation id="{6410F5F6-DA23-464C-A1E5-FB05BDD7CFC4}" emma:medium="tactile" emma:mode="ink">
            <msink:context xmlns:msink="http://schemas.microsoft.com/ink/2010/main" type="paragraph" rotatedBoundingBox="24805,8989 33805,8712 33855,10365 24856,106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E71713-4FB2-400C-8903-E3746AB16C20}" emma:medium="tactile" emma:mode="ink">
              <msink:context xmlns:msink="http://schemas.microsoft.com/ink/2010/main" type="line" rotatedBoundingBox="24805,8989 33805,8712 33855,10365 24856,10642"/>
            </emma:interpretation>
          </emma:emma>
        </inkml:annotationXML>
        <inkml:traceGroup>
          <inkml:annotationXML>
            <emma:emma xmlns:emma="http://www.w3.org/2003/04/emma" version="1.0">
              <emma:interpretation id="{64E01078-E1D0-486F-BA54-686933601EB1}" emma:medium="tactile" emma:mode="ink">
                <msink:context xmlns:msink="http://schemas.microsoft.com/ink/2010/main" type="inkWord" rotatedBoundingBox="24805,8989 29284,8851 29335,10504 24856,10642"/>
              </emma:interpretation>
            </emma:emma>
          </inkml:annotationXML>
          <inkml:trace contextRef="#ctx0" brushRef="#br0" timeOffset="-27005.34">4595 6065 15 0,'0'0'189'16,"0"0"-7"-16,0 0-5 0,0 0-10 0,0-13-8 16,0 13-10-16,0 0-5 0,0 0-12 0,0 0-7 15,0 0-5-15,0 0-6 0,-20 2 2 0,20-2-2 16,-16 17 0-16,2-6-2 0,-5 8 3 0,3-2 0 15,-2 7-6-15,-6 3-2 0,2 2-2 0,-1 6-6 0,7 0-2 16,-1-4-3-16,1 2-7 0,3 1-7 16,-2 3 1-16,7-2-11 0,2 1-1 0,3-9-5 15,0 12-2-15,6-1-8 0,3-3-4 0,-3-7 0 0,5 1-10 16,1 5 1-16,-3-7-16 0,1-2 7 0,2-1 4 16,1-2-11-16,-1-2 1 0,2-4-6 0,-5 7-12 15,1-9-13-15,-1-3-16 0,3 3-27 0,-4-3-21 16,-5-3-19-16,6 0-29 0,-6-8-26 0,2 15-25 15,1-9-28-15,-3-6-25 0,0 0-248 0,3 10-509 16,-3-10 225-16</inkml:trace>
          <inkml:trace contextRef="#ctx0" brushRef="#br0" timeOffset="-25808.4">4769 6428 20 0,'0'0'211'0,"0"0"-15"0,0 0-10 0,0 0-14 16,0 0-11-16,-9-8-15 0,9 8-11 0,0 0-11 15,0 0-13-15,0 0-13 0,0 0-6 0,0 0-4 0,0 0-12 16,17-22-8-16,-17 22-8 0,12-9 1 0,-5 3-3 15,2 2-6-15,1-1-6 0,-1-3-1 16,5 1-7-16,-1 2-4 0,-1-1-4 0,-4 1-1 0,8-3-2 16,-7 3-3-16,1 0-2 0,-1 3 0 0,2-2-1 15,-11 4-8-15,19-9 5 0,-10 8-2 0,-1-2-5 16,-8 3-2-16,14-3 1 0,-14 3-1 0,14-2 0 16,-14 2-1-16,0 0-2 0,13 2-1 0,-13-2-2 15,12 3-6-15,-12-3 4 0,0 0 3 0,8 10-1 16,-8-10-1-16,0 8 0 0,0-8-1 0,0 0 0 15,0 16 2-15,0-16 4 0,-8 18 2 0,8-7-2 16,-6 1 5-16,0 1 1 0,3 1 0 0,-1-1-3 16,-5 2-1-16,1 2 1 0,-1-3 5 0,4-1-4 0,-3 4-2 15,-1 1 2-15,-1-4 4 0,1 0 1 16,-5 6-3-16,1-2 2 0,1-4-3 0,2-3 2 0,1 4-2 16,1-1 0-16,-4-2 0 0,5-1-4 0,-5-3-1 15,4-1 3-15,2-2-1 0,-1 2 0 0,1 0-3 16,6-7 1-16,-13 8 3 0,13-8-3 0,-9 8 1 15,9-8-4-15,-14 6 4 0,14-6-3 0,0 0 4 16,-12 2-6-16,12-2 5 0,0 0-3 0,0 0 2 16,0 0-5-16,-13-2 2 0,13 2 1 0,0 0 0 15,0 0-2-15,-8-14 0 0,8 14-1 0,0 0 1 16,0 0-1-16,2-21 3 0,-2 21-6 0,0 0 3 16,3-13-1-16,-3 13 3 0,0 0-3 0,0 0 2 15,6-12-3-15,-6 12 3 0,0 0-3 0,0 0 0 16,3-7-1-16,-3 7-1 0,0 0-1 0,0 0-1 15,13-3 2-15,-13 3-5 0,0 0 7 0,0 0-1 0,23 4-2 16,-23-4 6-16,13 10-6 0,-4-7 4 16,1 2-1-16,2 1 3 0,2-1 2 0,-1 1-1 0,4 0 7 15,-4 2 2-15,5-2 3 0,-2 0 6 0,1-1 6 16,2 2 1-16,-3-4 3 0,1 1 6 0,-4-1-1 16,2-2 2-16,-4-1-4 0,2 2-7 0,-13-2 9 15,22 0-3-15,-11-2 0 0,-11 2-6 0,15-1 4 16,-15 1-8-16,16-6 8 0,-8 5-9 0,-8 1-2 15,12-4-1-15,-12 4-1 0,10-4-5 0,-10 4 1 16,0 0-4-16,0 0-8 0,6-9-9 0,-6 9-5 16,0 0-6-16,0 0-11 0,0 0-9 0,0 0-16 15,0 0-10-15,0 0-16 0,0 0-21 0,-16-17-19 0,16 17-22 16,0 0-31-16,-12-4-17 0,12 4-34 16,0 0-185-16,-11-3-441 0,11 3 195 0</inkml:trace>
          <inkml:trace contextRef="#ctx0" brushRef="#br0" timeOffset="-25432.89">5354 6666 146 0,'0'0'222'0,"0"0"-13"15,0 0-11-15,0 0-19 0,0 0-7 0,0 0-6 16,-5 17-11-16,5-17-1 0,0 0-10 0,8 3-4 0,-8-3-4 16,6 6-5-16,-6-6-3 0,0 0-4 0,0 0-3 15,13 4-3-15,-13-4-8 0,0 0-4 0,0 0-1 16,12 0 0-16,-12 0-7 0,0 0-3 0,19-4-4 16,-19 4-4-16,0 0 1 0,14-6-6 0,-14 6-3 15,9-3-5-15,-9 3-11 0,0 0 0 0,7-10-3 16,-7 10-7-16,0 0 3 0,6-11-9 0,-6 11-1 15,5-7-5-15,-5 7-3 0,0 0-6 0,0 0 4 16,1-9-13-16,-1 9 3 0,0 0-9 0,0 0 1 16,0 0-28-16,0 0-9 0,0 0-19 0,0 0-10 15,0 0-18-15,-15-12-16 0,15 12-22 0,0 0-24 16,-19 1-23-16,19-1-28 0,0 0-36 0,0 0-24 16,0 0-63-16,-19 2-166 0,19-2-505 0,0 0 225 15</inkml:trace>
          <inkml:trace contextRef="#ctx0" brushRef="#br0" timeOffset="-24225.37">5843 6369 196 0,'0'0'196'0,"0"0"-3"0,0 0-5 16,0 0-11-16,0 0-10 0,0 0-9 16,0 0-7-16,0 0-8 0,0 0-9 0,0 0-6 0,0 0-13 15,-2-13-6-15,2 13-8 0,0 0-2 0,0 0-8 16,0 0-6-16,11-16-7 0,-11 16-11 15,0 0-4-15,10-8-6 0,-10 8-6 0,9-8-8 16,-3 3-2-16,-6 5-6 0,14-10-4 0,-5 6-2 0,1 0-2 16,-2-2-6-16,3 4-1 0,0-3 1 0,2-1-3 15,-1 2-6-15,-3 1 3 0,2 2-4 0,2-3-2 16,-13 4-1-16,22-2-2 0,-11 2 0 0,-11 0-2 16,15 0 1-16,-15 0 0 0,13 0-2 0,-13 0 0 15,17 2-3-15,-17-2 3 0,13 4-4 0,-13-4 2 16,3 4-6-16,-3-4 9 0,6 14-1 0,-6-14-9 15,-6 13 9-15,6-13 0 0,-7 18 4 0,1-11 3 16,0 3-1-16,-3 4-1 0,-2-5-1 0,1 4 0 0,-2-6 1 16,-2 4-2-16,1 0-1 0,3-3 3 15,1-1-4-15,0-2 0 0,-2 2 0 0,11-7 2 16,-9 12-3-16,3-7 1 0,-1 1-1 0,7-6-1 0,-9 8 4 16,9-8-4-16,0 0 1 0,-8 10 0 0,8-10-1 15,0 0 3-15,-3 7-2 0,3-7 4 0,0 0-3 16,0 0 1-16,0 0-1 0,0 0 2 0,0 0-2 15,23 0-2-15,-23 0-1 0,19 0 2 0,-19 0 1 16,26 0-3-16,-16 0 2 0,0-2 0 0,4-1-1 16,-14 3 0-16,22-1-2 0,-10 0 4 0,2-2-5 15,-1 0 1-15,-1 3 1 0,1-4 1 0,-13 4-5 16,20 0 3-16,-20 0 1 0,19 3 0 0,-10-3-5 16,-9 0 3-16,14 1 0 0,-14-1-2 0,13 0 1 15,-13 0-1-15,0 0 1 0,13 2 2 0,-13-2 0 16,9 4 0-16,-9-4 1 0,0 0-2 0,11 7-4 15,-11-7 4-15,3 11-2 0,-3-11 1 0,6 9 2 0,-6-9-3 16,3 12-2-16,-3-12 7 0,-3 14-1 16,3-14-2-16,-3 14-3 0,3-14 6 0,0 19-3 0,-3-10 3 15,-2 1 0-15,1 4 0 0,-1-2-2 0,-1 1 5 16,2-3 3-16,-5 4 2 0,3-3 6 0,0 2-2 16,-1-5 4-16,1-2-1 0,0 4-1 0,-2-3 9 15,-2 5-3-15,1-6-3 0,3 0 2 0,-2 1 5 16,-1-2-2-16,-1 1-9 0,1-2 10 0,-1-1 0 15,1 2-6-15,-5-3 2 0,4 2-14 0,10-4 6 16,-20 2 1-16,20-2-3 0,-22-2 2 0,13-2 3 16,9 4-7-16,-19-2 9 0,19 2-3 0,-17-7 0 15,14 4-1-15,3 3 2 0,-10-9-14 0,4 2 8 16,6 7-3-16,-6-10 8 0,6 10-4 0,-5-13 0 0,5 13-5 16,-3-12-6-16,3 12-11 0,-3-11-1 15,3 11-10-15,0 0-8 0,-5-9-19 0,5 9-16 16,0 0-17-16,0 0-26 0,0 0-20 0,0 0-26 0,8-17-13 15,-8 17-13-15,11-4-20 0,-11 4-63 0,9-4-134 16,-9 4-429-16,19-3 190 0</inkml:trace>
          <inkml:trace contextRef="#ctx0" brushRef="#br0" timeOffset="-23839.38">6510 6621 8 0,'-12'6'267'0,"12"-6"-21"0,-8 3-13 0,8-3-20 0,0 0-13 16,0 0-17-16,-12 4-11 0,12-4-16 0,0 0-10 15,0 0-4-15,0 0-6 0,-7 3-3 0,7-3 0 16,0 0-6-16,0 0-1 0,0 0 5 16,0 0 1-16,0 0-6 0,0 0-10 0,0 0-7 0,0 0-2 15,0 0-1-15,0 0-12 0,0 0-7 0,25-17 6 16,-17 10-23-16,-8 7-2 0,10-9-6 0,-10 9-9 16,9-9-5-16,-3 4-5 0,-6 5 4 15,10-8-4-15,-10 8-14 0,9-8 1 0,-9 8-2 0,0 0-4 16,8-4-15-16,-8 4 4 0,0 0 9 0,0 0-21 15,0 0-10-15,0 0-21 0,0 0-9 0,0 0-11 0,0 0-21 16,0 0-18-16,0 0-19 0,0 0-24 16,-42 5-17-16,29 1-20 0,13-6-41 0,-11 8-15 15,5-4-63-15,6-4-170 0,0 0-495 0,0 0 220 16</inkml:trace>
          <inkml:trace contextRef="#ctx0" brushRef="#br0" timeOffset="-47048.49">2098 6593 87 0,'0'0'88'0,"0"0"-2"15,0 0 1-15,0 0-5 0,0 0 6 0,0 0-3 16,0 0 1-16,0 0 6 0,0 0-5 0,0 0 4 16,0 0 0-16,0 0-3 0,0 0-4 0,0 0-1 15,0 0 3-15,0 0-9 0,0 0 4 0,0 0-3 16,0 0-6-16,0 0-1 0,0 0-3 0,0 0-4 15,0 0-7-15,0 0-1 0,0 0-2 0,0 0 0 0,0 0-4 16,0 0-2-16,0 0-6 0,0 0 3 16,0 0-1-16,0 0 0 0,0 0 1 0,0 0-3 15,0 0-5-15,0 0 3 0,0 0 0 0,-15-3-1 0,15 3-1 16,0 0 0-16,0 0-1 0,0 0-6 0,0 0 4 16,-10-2-5-16,10 2-1 0,0 0 2 0,0 0-3 15,0 0-3-15,0 0 2 0,0 0 0 0,0 0-2 16,0 0 1-16,0 0 1 0,0 0-4 0,0 0-3 15,0 0 3-15,0 0-3 0,0 0-1 0,0 0-3 16,0 0 0-16,0 0 1 0,0 0 5 0,0 0-9 16,0 0-1-16,0 0-1 0,0 0 0 0,0 0-2 15,0 0 2-15,0 0-5 0,0 0 2 0,0 0 1 0,0 0-2 16,0 0-3-16,0 0 4 0,0 0 0 16,30-9-6-16,-30 9 2 0,25-1-1 0,-9-2 2 15,1 3-1-15,-1-2 1 0,2 3-2 0,9-2 1 0,-11-1-3 16,4 1 0-16,-1-1 1 0,0 2 0 15,5-2-1-15,-7 2 1 0,1-2-1 0,1-1-1 0,-3 1 3 16,4 0 2-16,-7 0-3 0,7 0 3 0,-8 2 1 16,2 0 1-16,-2-3-3 0,-12 3 2 0,20-2-3 15,-11 2 0-15,-9 0 4 0,13-1-5 0,-13 1 2 16,0 0-1-16,20 0-1 0,-20 0 7 0,10-1-3 16,-10 1-1-16,0 0 4 0,0 0-2 0,13-4-1 15,-13 4 2-15,0 0 1 0,0 0-1 0,12-2-6 16,-12 2 6-16,0 0 0 0,0 0-3 0,0 0 1 15,0 0 2-15,0 0-2 0,0 0-4 0,0 0 5 0,11-1-5 16,-11 1 1-16,0 0-3 0,0 0 1 0,0 0 1 16,0 0 1-16,0 0-9 0,0 0-8 0,0 0-12 15,0 0-10-15,0 0-18 0,0 0-16 0,0 0-17 16,0 0-19-16,0 0-19 0,-44 0-12 0,33 1-13 16,-6-1-6-16,4 2-23 0,-4-1-19 0,-2 3-181 15,-2-4-412-15,3 1 183 0</inkml:trace>
          <inkml:trace contextRef="#ctx0" brushRef="#br0" timeOffset="-46317.52">2132 6725 62 0,'0'0'151'0,"0"0"-20"0,0 0 0 0,0 0-10 15,0 0-5-15,0 0-7 0,0 0-3 0,0 0-17 0,0 0 7 16,0 0-1-16,0 0-2 0,0 0-2 0,0 0-8 16,0 0 3-16,0 0-3 0,0 0-5 0,0 0-2 15,0 0-3-15,0 0-2 0,0 0-1 0,0 0-2 16,0 0-5-16,0 0-4 0,0 0-3 0,0 0-7 16,0 0-1-16,0 0-6 0,0 0 0 0,0 0-8 15,0 0 4-15,0 0-6 0,0 0-3 0,0 0-1 16,0 0 0-16,0 0-3 0,0 0 2 0,0 0 1 15,0 0 1-15,0 0-5 0,0 0 6 0,0 0-2 16,0 0-4-16,0 0-3 0,0 0 0 0,0 0-3 16,0 0 2-16,0 0-3 0,6 9 10 0,-6-9 4 15,0 0 1-15,14 5 2 0,-14-5 1 0,16 1 1 0,-7 1-3 16,6 1-2-16,0 1 0 0,0-4-7 0,1 0 3 16,4 1-2-16,-4-1-4 0,8 1 0 0,-5 0 2 15,5-1 2-15,-3 0-5 0,1 4 0 0,4-4 0 16,-7 0 3-16,1 0 4 0,0 2-4 0,-2-2-1 15,-1 0-2-15,2 0 0 0,-2 0-2 0,-1 0-4 16,-16 0 7-16,19-2-3 0,-8 2-1 0,-11 0-1 16,15 0-2-16,-15 0 1 0,13 0-9 0,-13 0 6 15,0 0-6-15,14 0 4 0,-14 0-3 0,0 0 1 0,0 0 1 16,11 2-6-16,-11-2 0 0,0 0 2 16,0 0 0-16,0 0-4 0,0 0 0 0,0 0 1 15,11 4-2-15,-11-4 5 0,0 0-2 0,0 0 0 0,0 0-6 16,0 0 8-16,0 0-4 0,0 0-1 15,0 0 0-15,0 0 2 0,0 0-1 0,0 0-1 0,0 0-5 16,0 0 6-16,0 0-3 0,0 0-4 0,0 0-5 16,0 0-3-16,0 0-20 0,0 0-5 0,0 0-15 15,0 0-20-15,0 0-23 0,0 0-30 0,0 0-35 16,0 0-21-16,0 0-32 0,0 0-251 0,-42-6-506 16,42 6 224-16</inkml:trace>
          <inkml:trace contextRef="#ctx0" brushRef="#br0" timeOffset="-28212.51">2997 6661 91 0,'0'0'89'0,"0"0"-3"0,0 0-19 0,0 0 2 0,0 0-5 16,0 0-10-16,0 0-2 0,0 0-5 0,0 0 5 15,0 0-5-15,-10 4-9 0,10-4-2 0,0 0-1 16,0 0 2-16,0 0 0 0,0 0-4 0,0 0-7 15,0 0 0-15,-8 7 4 0,8-7 2 0,0 0 2 16,0 0-2-16,0 0 2 0,0 0-5 0,0 0-1 16,0 0 1-16,0 0 1 0,-11 1-1 0,11-1-1 15,0 0-4-15,0 0 5 0,0 0 3 0,-8 6-3 0,8-6 8 16,0 0-7-16,0 0-5 0,0 0 7 0,0 0-9 16,-6 7 1-16,6-7 5 0,0 0-4 0,0 0 1 15,0 0-3-15,0 0 2 0,0 0 0 0,0 0-3 16,-9 6 3-16,9-6-4 0,0 0-1 0,0 0 4 15,0 0-8-15,0 0 1 0,0 0 3 0,0 0-4 16,0 0 5-16,0 0-3 0,0 0 2 0,0 0 1 16,0 0 0-16,0 0 0 0,0 0 0 0,0 0 2 0,0 0-3 15,0 0 5-15,0 0-1 0,0 0-1 0,0 0 0 16,0 0 1-16,0 0 1 0,0 0 2 16,0 0 1-16,0 0 0 0,0 0 0 0,0 0 2 0,0 0-2 15,15 15 2-15,-15-15-5 0,0 0 2 0,0 0-1 16,0 0-4-16,0 0-1 0,0 0 1 0,0 0-2 15,21-7 0-15,-21 7 0 0,0 0-9 0,13-8 6 16,-13 8-6-16,15-6 6 0,-15 6-1 0,8-3 0 0,-8 3-2 16,12-6 2-16,-12 6 0 0,13-8-5 15,-7 1-15-15,-6 7 4 0,14-7-2 0,-9 4 1 16,-5 3 0-16,17-11 4 0,-10 6 2 0,2 3-5 0,-3-5 0 16,5 1 3-16,-4 0-1 0,2-3 0 0,0 6 0 15,-1-3 1-15,0-2 1 0,0 1 3 0,1 0-3 16,-2 0-2-16,2 2 1 0,-1-5 3 0,4 4 1 15,-5-1 0-15,-1 2 2 0,3-4-1 0,-5 2-4 16,5 0 3-16,-3-1 2 0,0 1 0 0,2 1 2 16,-2-1-4-16,1-7 0 0,-1 6 3 0,0 0-5 15,0-2 1-15,2 2 0 0,-2-4-3 0,0 0 3 16,1 0-1-16,-1-1-2 0,1 0 0 0,2 0-3 16,-4 2 5-16,4-4-2 0,-3 3-5 0,-2-2 4 15,2 4-2-15,-3-4 1 0,3 0-1 0,0 2 2 16,2-1-3-16,-2-4 2 0,-6 8 0 0,7 0 1 0,-7 0-7 15,0 9 4-15,6-18 1 0,-2 8 2 0,-2 2-1 16,-2 8 2-16,7-17-4 0,-7 11 5 16,0 6-4-16,6-16 2 0,-6 5 0 15,0 11-2-15,0-15 0 0,0 15-1 0,3-15 2 0,-3 15-1 0,0-14-1 16,0 14 1-16,-3-14 1 0,3 14-2 0,0-17-1 16,0 17 3-16,-3-14-3 0,0 4 1 0,3 10 1 15,-3-14 1-15,-1 3-1 0,4 11-2 0,-6-13 2 16,6 5 0-16,0 8-1 0,-6-14 4 0,0 5-5 15,6 9 4-15,-1-15-3 0,-5 8 2 0,6 7-1 16,-3-11-2-16,3 11 1 0,-6-11 3 0,6 11-1 16,-2-11-1-16,2 11-1 0,0 0 0 0,-3-16 2 15,3 16-3-15,0 0 1 0,-3-10 0 0,3 10 1 0,0 0-1 16,-6-8 0-16,6 8 1 0,0 0 1 16,0 0 0-16,-7-10-4 0,7 10 6 0,0 0-4 15,0 0-1-15,0 0 0 0,0 0 1 0,-3-7 0 0,3 7 0 16,0 0-3-16,0 0 6 0,0 0-7 0,0 0 6 15,0 0-5-15,0 0 0 0,0 0 0 0,0 0 2 16,0 0 1-16,0 0-1 0,0 0 0 0,-23 13 0 16,23-13 1-16,-6 8 2 0,6-8 2 0,-4 12-3 15,1-4-2-15,3-8 0 0,-6 11-1 0,0-4 1 0,6-7 1 16,-7 20 0-16,4-12-2 0,0 3 6 16,-5 0-4-16,2 2 2 0,0 1-4 0,0-4 3 15,3 5-2-15,-4-5 3 0,-2 4-1 0,1-4 2 0,2 5-1 16,2-2 3-16,-5 1-4 0,6 0 6 15,-7 0-5-15,4 0 1 0,0 0 0 0,-2 4 3 16,2-2 1-16,3 2 1 0,-4-1-1 0,2 5 2 0,1 2-1 16,1-6-2-16,-3-3-1 0,0 8 0 0,4-4 0 15,-4 4 3-15,6-5-1 0,-2 5 0 0,-3 1-1 16,4 1-1-16,-1-3 3 0,-1 2 2 0,3-8-6 16,-3 6 4-16,0-1-5 0,3 2 7 0,-3-8-3 15,3 3 1-15,3-1-3 0,-3-5 0 0,0 4 1 16,0-2 2-16,0-3 2 0,6 3 1 0,-6-7 3 15,3 3 4-15,0-1-2 0,4-2 8 0,-1 1-2 16,0-1 2-16,2-3-2 0,-2 1 1 0,-6-5-4 0,19 9-2 16,-11-8 1-16,1 0-3 0,-9-1 4 0,22-2-1 15,-12 2-9-15,-10 0 6 0,26-7-2 16,-16 4-2-16,4-2-3 0,1-1 1 0,-2 2-2 0,0-2 2 16,-4 2-4-16,2-2-2 0,2-2 4 0,-4 0-1 15,0 2-3-15,2-1 3 0,-11 7-2 0,13-9 2 16,-3 1-4-16,-1 4-3 0,-9 4 7 0,12-11 1 15,-7 5-3-15,-5 6 5 0,9-11-9 0,-9 11 4 16,9-6-4-16,-9 6 3 0,0 0-3 0,10-4 5 16,-10 4-6-16,0 0 0 0,0 0 0 0,0 0-4 15,8-5 4-15,-8 5 2 0,0 0-4 0,0 0 2 16,0 0-3-16,0 0 5 0,0 0-3 0,0 0 2 16,0 0 0-16,6 16-1 0,-6-16 1 0,0 0 1 15,3 15 1-15,-3-15 1 0,5 9 0 0,-5-9-3 16,3 11 1-16,-3-11 7 0,8 11 0 0,-8-11 1 0,3 6 6 15,-3-6 2-15,13 6 4 0,-7-3-6 0,3 2-1 16,-9-5 3-16,15 6-6 0,-15-6 3 0,18 1-3 16,-8-1 1-16,-10 0-4 0,20 0 1 0,-20 0 2 15,19-3 0-15,-10 2-3 0,5-3 4 0,-14 4-5 16,19-6-3-16,-9 1 1 0,2-1 3 0,-1 4-4 16,-5-3 1-16,4-2-2 0,-1 1 3 0,-1-1-2 15,4 1 3-15,-5-5 2 0,2 4-6 0,1-5-1 16,-4 6 3-16,0-7-5 0,2 5 1 0,-5-2 0 15,3 2 3-15,-3 0-6 0,4-2 6 0,-4 3-3 16,0-4-2-16,-3 11 1 0,3-18 1 0,-3 10 4 16,0 8 0-16,3-12-4 0,-3 12 0 0,0-17 0 15,0 17 0-15,-6-10 3 0,6 10-5 0,-6-10 2 0,6 10-4 16,-16-11 1-16,10 6-2 0,6 5 3 16,-17-5-2-16,17 5 2 0,-22-1-4 0,9-1 3 15,13 2 1-15,-30 3-4 0,16-3 6 0,-1 4-9 0,-1-2 7 16,3 6-1-16,-2-5-1 0,0 4-1 0,0-1-6 15,1 3-11-15,1-2-8 0,-3 3-17 0,4 0-11 16,-2 0-10-16,4-1-15 0,-2 3-12 0,1-1-10 16,3 1-19-16,0-1-14 0,2-3-16 0,3 2-14 15,3-10-27-15,-3 15-209 0,3-8-437 0,0-7 194 0</inkml:trace>
          <inkml:trace contextRef="#ctx0" brushRef="#br0" timeOffset="-27556.55">3855 6652 90 0,'0'0'171'16,"10"0"-15"-16,-10 0-10 0,0 0-16 0,11-4-4 0,-11 4-10 15,0 0-10-15,0 0-8 0,15 4-7 0,-15-4-7 16,0 0-2-16,0 0-4 0,0 0-4 0,10 6-7 0,-10-6 6 15,0 0-9-15,0 0 2 0,6 8 6 16,-6-8 0-16,0 0-4 0,3 11-1 0,-3-11-7 16,0 0-3-16,0 19 5 0,0-11 0 0,0-8-6 0,3 17-1 15,-1-7 4-15,1-1 1 0,3 3 1 16,-3 1 4-16,-1 2-7 0,3-1 1 0,1 0-4 16,-3 1-4-16,3 1-1 0,1 0-3 0,-1-1-6 0,-1 1 1 15,1-1-6-15,0 1 1 0,-3 1-3 0,1 1 0 16,-1-1-2-16,3 2-1 0,-6-2-3 15,6 4 5-15,-6-4-5 0,0 2-3 0,-3 0 4 0,3-2-5 16,-3 1 7-16,-3-1-5 0,3 4-1 0,-1 0 3 16,-2-5-3-16,-2 1 1 0,2-2-4 0,-3 6 1 15,5-3 2-15,-5-3 6 0,-4 4-5 0,1-5-3 16,4 2-3-16,-4 0-7 0,2-5 4 0,-1 1-3 16,-1 3 0-16,-1-6 4 0,1 4-4 0,-1-3-5 15,2 3 4-15,-2-5 0 0,-2 0 1 0,4 2 4 16,-2-4-7-16,-6 1-4 0,7 1 1 0,-2-4 0 15,-2 0 1-15,2-2 0 0,-2 3-2 0,4-5-2 16,-1 1-1-16,-1-1 1 0,14 0 0 0,-22-1 2 0,7 1-1 16,2-5-1-16,-1-1 0 0,1 1-5 0,4-2 7 15,0 0-2-15,-2-3-9 0,1-1 5 16,1 0 4-16,1-4-5 0,3 3 7 0,-1-3-4 0,1-1-4 16,4 1-2-16,1-3 4 0,1-1 1 0,1-2-2 15,1 3 0-15,6-5-1 0,-2-2 2 0,2 4-10 16,1-2 12-16,2 3 0 0,2-4-5 0,-1 2 5 15,4 2-6-15,-1-1 3 0,0 4-3 0,2-4 2 16,-1 5-3-16,-4-2-2 0,3 1-5 0,-2 3-8 16,1-1-10-16,-2 6 0 0,-5-4-14 0,4 2-13 15,1-2-12-15,-4 6-16 0,1-6-14 0,-4 5-21 16,-3 0-16-16,-3 8-17 0,14-8-22 0,-14 8-15 16,10-12-34-16,-10 12-216 0,6-7-475 0,-6 7 209 15</inkml:trace>
        </inkml:traceGroup>
        <inkml:traceGroup>
          <inkml:annotationXML>
            <emma:emma xmlns:emma="http://www.w3.org/2003/04/emma" version="1.0">
              <emma:interpretation id="{3F523C7F-F194-44B2-852B-98E198A514C8}" emma:medium="tactile" emma:mode="ink">
                <msink:context xmlns:msink="http://schemas.microsoft.com/ink/2010/main" type="inkWord" rotatedBoundingBox="29716,9137 33814,9011 33845,10033 29747,10159"/>
              </emma:interpretation>
            </emma:emma>
          </inkml:annotationXML>
          <inkml:trace contextRef="#ctx0" brushRef="#br0" timeOffset="-23419.65">6985 6571 215 0,'0'0'287'0,"-6"7"-19"0,6-7-15 0,0 0-14 16,0 0-17-16,0 0-21 0,0 0-17 0,0 0-11 0,0 0-19 15,0 0-12-15,0 0-13 0,0 0-11 0,0 0-10 16,0 0-13-16,0 0-8 0,0 0-11 0,33-12-6 16,-33 12-8-16,11-3-6 0,-11 3-5 0,0 0-7 15,15-2-14-15,-15 2-19 0,0 0-20 0,0 0-21 16,17 0-27-16,-17 0-20 0,9 2-21 0,-9-2-26 16,0 0-24-16,15 0-14 0,-15 0-27 0,14 0-37 15,-14 0-134-15,0 0-389 0,19-2 173 0</inkml:trace>
          <inkml:trace contextRef="#ctx0" brushRef="#br0" timeOffset="-23254.91">7197 6555 31 0,'0'0'174'0,"0"0"-8"0,0 0-1 0,17-5-13 0,-17 5-13 16,0 0-9-16,13-2-7 0,-13 2-10 0,0 0-9 15,13 2-12-15,-13-2-12 0,0 0-5 16,15 1-13-16,-15-1-17 0,11 2-34 0,-11-2-18 0,9 4-35 15,-9-4-35-15,13 0-179 0,-13 0-278 0,15 0 123 16</inkml:trace>
          <inkml:trace contextRef="#ctx0" brushRef="#br0" timeOffset="-23022.3">7560 6519 159 0,'0'0'313'0,"0"0"-19"0,8-8-16 0,-8 8-22 0,8-7-22 16,-8 7-22-16,7-7-17 0,-7 7-19 15,0 0-12-15,12-6-20 0,-12 6-16 0,5-6-15 16,-5 6-10-16,0 0-12 0,0 0-11 0,0 0-22 0,12-5-12 16,-12 5-21-16,0 0-17 0,0 0-25 0,0 0-25 15,0 0-23-15,19 7-30 0,-19-7-32 16,8 4-34-16,-8-4-64 0,0 0-167 0,11 4-422 0,-11-4 186 15</inkml:trace>
          <inkml:trace contextRef="#ctx0" brushRef="#br0" timeOffset="-22400.25">7956 6435 107 0,'0'0'228'15,"0"0"-23"-15,0 0-18 0,0 0-22 0,0 0-10 16,0 0-14-16,0 0-12 0,0 0 0 0,0 0-10 0,0 0-7 16,0 0 4-16,-15 28-3 0,14-18-3 0,1-10-2 15,-3 18-2-15,3-18-6 0,-2 13-6 16,-2-5-8-16,-1 2-2 0,5-10-4 0,-4 17 0 0,2-9-6 15,2-8-4-15,-4 16-11 0,-1-8-2 0,5-8-5 16,-4 17-3-16,4-17-3 0,-3 7-3 0,3-7 0 16,-3 9-7-16,3-9-5 0,0 0 0 0,-4 11-3 15,4-11-1-15,0 0-2 0,0 0 2 0,0 0 6 16,0 0 1-16,0 0-5 0,0 0 8 0,0 0-13 16,0 0 3-16,0 0-9 0,0 0 0 0,0 0 1 15,0 0-9-15,32-18-2 0,-24 13-2 0,4-6-10 16,0 1-7-16,-2 0-5 0,1-1 1 0,3 1-5 15,0-3 0-15,-1 3-2 0,1 1 4 0,-2-2-1 16,0 0 3-16,0-1 5 0,-3 1-6 0,2 3 6 16,0 2 3-16,-2-4-2 0,0 6 4 0,-2-3 0 15,-7 7-2-15,14-10 4 0,-8 4 2 0,-6 6-3 0,13-7-4 16,-13 7 6-16,12-5-2 0,-12 5 2 16,12-6 3-16,-12 6-2 0,9-1-2 0,-9 1 7 15,0 0-1-15,13 0-1 0,-13 0 1 0,0 0-2 0,14 7 2 16,-8-2 2-16,-6-5-6 0,9 9 6 0,-2-3 2 15,-2 3 1-15,-1 0 7 0,2-2-3 0,-5 8 5 16,4-5-4-16,-2 0 1 0,1 3-1 0,2 2-1 16,-1-4-4-16,1 5-2 0,0-1 2 0,-2-2-1 15,-1-2 1-15,0 0 3 0,0-3-4 0,-3-8-3 16,3 20 0-16,-3-12-3 0,0-8-15 0,5 14-10 16,-5-14-17-16,0 11-18 0,0-11-18 0,0 0-22 15,3 9-10-15,-3-9-15 0,0 0-21 0,0 0-24 16,0 0-31-16,0 0-223 0,0 0-458 0,0 0 202 15</inkml:trace>
          <inkml:trace contextRef="#ctx0" brushRef="#br0" timeOffset="-22018.68">8595 6003 84 0,'8'-11'176'0,"-8"11"-14"0,5-6-5 16,-5 6-10-16,0 0-9 0,13-5-9 0,-13 5-6 16,11-2-9-16,-11 2-7 0,0 0-2 0,0 0-8 15,19 7-6-15,-19-7-4 0,14 6-1 0,-8 0 2 16,0 2 0-16,-2-1-4 0,2 4-2 0,3 2-1 15,-6 4 4-15,3 0 3 0,-2 2 7 0,-1 7 1 16,-3 0 1-16,0 9-3 0,0 1 2 0,-1-9-4 16,-1 15-1-16,-4-5-2 0,-1 0 1 0,-2 0-8 0,2-1 0 15,-2-2-11-15,-2 1-2 0,4-9-16 0,-2 0 3 16,3-2-8-16,-5-3-3 0,2 1-7 16,2-5 0-16,-3 3-10 0,1 2-19 0,1-6-21 0,-2-1-18 15,-1-2-24-15,1 2-34 0,-2 0-44 0,3-3-40 16,1-7-56-16,-2 9-85 0,7-8-159 0,-4-1-511 15,7-5 226-15</inkml:trace>
          <inkml:trace contextRef="#ctx0" brushRef="#br0" timeOffset="-19004.16">8972 6524 87 0,'0'0'192'0,"0"0"-12"0,0 0-14 0,0 0-10 0,0 0-11 15,0 0-11-15,0 0-8 0,0 0 0 0,0 0-11 16,0 0-11-16,0 0-4 0,0 0-7 0,0 0-8 15,0 0-5-15,0 0-2 0,0 0-7 0,0 0-7 16,0 0 2-16,0 0-4 0,0 0-4 0,0 0-4 16,0 0-7-16,0 0-2 0,0 0-5 0,21-8 1 15,-21 8-5-15,12 0 0 0,-12 0-3 0,19-1 0 16,-9-3 0-16,-10 4-5 0,21-2 0 0,-1 1 1 16,-7 1-2-16,4 0 2 0,0-3-4 0,-2 2 0 15,3 1 1-15,-1 0-4 0,1 0 2 0,0-3 2 16,-4 3-3-16,1-1 2 0,-3-1-3 0,-12 2-1 15,21 0-3-15,-9 0 0 0,-12 0-1 0,15 0-1 16,-15 0-2-16,16 0-1 0,-16 0-4 0,14 0 3 0,-14 0-4 16,0 0-1-16,0 0 0 0,13 0-1 0,-13 0-3 15,0 0-1-15,0 0 0 0,11 2 1 0,-11-2-3 16,0 0-6-16,0 0-9 0,0 0-5 0,0 0-4 16,0 0-4-16,0 0-3 0,0 0-3 0,0 0-8 15,0 0-4-15,16 0-5 0,-16 0-10 0,0 0-12 16,0 0-15-16,0 0-10 0,6 5-26 0,-6-5-9 15,0 0-18-15,0 0-35 0,0 0-149 0,0 0-364 16,0 0 162-16</inkml:trace>
          <inkml:trace contextRef="#ctx0" brushRef="#br0" timeOffset="-18505.16">9287 6303 36 0,'0'0'167'16,"0"0"-12"-16,0 0-1 0,3-10-10 0,-3 10-10 15,0 0-5-15,0 0-4 0,0 0-9 0,0 0-3 16,0 0-7-16,0 0-4 0,0 0-9 0,0 0-4 15,0 0-4-15,0 0-8 0,0 0-5 0,4-10-6 16,-4 10-5-16,0 0-8 0,0 0-7 0,0 0-5 16,0 0-4-16,0 0-6 0,0 0 3 0,0 0-3 15,0 0 0-15,0 0 0 0,0 0 0 0,0 0 6 16,-13 33-1-16,13-33 2 0,-3 16 6 0,1-5-2 16,-1 0 3-16,0 1 0 0,2 3 0 0,-1 1 4 0,-1-1-2 15,3 1 1-15,-1-1-3 0,-1 2-2 0,2-2-4 16,-4 1 0-16,2 2 5 0,1-3-9 15,-4 1 4-15,1-3-2 0,1 4-6 0,1-5 2 0,-1-1-4 16,3 0 6-16,0-11-1 0,-6 19-5 0,5-11 2 16,1-8-8-16,-3 16 5 0,3-16-8 15,0 14 3-15,0-14-1 0,-5 9-5 0,5-9 2 0,0 0 0 16,-1 13-1-16,1-13-2 0,0 0-2 0,0 0-1 16,0 0-4-16,0 0 3 0,3 11-3 0,-3-11 0 15,0 0-1-15,0 0-10 0,0 0-14 0,0 0-20 16,7 6-25-16,-7-6-31 0,0 0-37 0,17-3-28 15,-17 3-33-15,0 0-37 0,19-5-236 0,-11-1-503 16,-8 6 223-16</inkml:trace>
          <inkml:trace contextRef="#ctx0" brushRef="#br0" timeOffset="-17555.53">9807 6201 101 0,'0'0'213'0,"0"0"-18"15,0 0-21-15,0 0-10 0,0 0-13 0,0 0-18 16,0 0-8-16,0 0-7 0,0 0-8 0,0 0-7 16,-28 14-4-16,23-7 0 0,-2 7 2 0,-2-3 4 15,0 4-7-15,0-2-6 0,1 4-3 0,-3 1-7 16,3 2 0-16,-2 0-5 0,1-1-1 0,0 1-5 16,3-4-6-16,-2 0 1 0,2 1-9 0,2 0-1 15,-2-3-2-15,0 2 2 0,3-1-2 0,1 1-5 16,-2-3-1-16,0 1-5 0,2-6-2 0,1 5 0 0,1-13-3 15,-3 17-2-15,3-17-4 0,3 16-5 16,-3-16 0-16,0 13 2 0,0-13-1 0,3 11-8 16,-3-11-1-16,4 10-1 0,-4-10 1 0,6 10-2 15,-6-10-3-15,7 3 0 0,-7-3 4 0,14 3-5 0,-14-3-1 16,18 1 1-16,-8-1 2 0,-10 0-4 0,23-4-3 16,-13 1 0-16,3-3-6 0,4 1 6 15,-2-2-3-15,0 0-2 0,1-4-8 0,0 1-4 0,5-4-8 16,-3-1-6-16,-3 2-2 0,3-1-1 0,1-3 0 15,-5 6-1-15,2-9-1 0,1 3 0 0,-4-2 3 16,-1 3-1-16,-2-5 6 0,-2 1-1 0,4-1-3 16,-2 0 4-16,-4-1 3 0,3 1-2 0,-4 0 2 15,-4 3 9-15,1-3-7 0,2 1 8 0,-4-2-2 16,0 6-1-16,0-1 2 0,2 3-1 0,-2-2 0 16,0 3 5-16,1 2-4 0,-1 11 2 0,0-17 0 15,3 6 2-15,-3 11-2 0,-3-20 0 0,3 20 1 16,-1-15 6-16,1 15-8 0,-5-10 4 0,5 10-2 15,-3-14-2-15,3 14 7 0,-12-9-6 0,12 9 0 0,-12-5-1 16,3 1 2-16,9 4 4 0,-19-3-4 16,10 0-1-16,-4 2 3 0,13 1 4 0,-30 4-4 15,15-3 1-15,-3 5-3 0,3-1 3 0,-4 1-4 16,4 1 6-16,-3 0-5 0,0 3 2 0,2-3 2 0,1 4 0 16,-3-1 2-16,3 4 0 0,3-3-3 15,-2-1 2-15,1 2-2 0,1 2 1 0,0-2-1 16,-1 0 3-16,4 1 0 0,-2-2 2 0,7 3-1 0,-2-1-3 15,1 1 1-15,-1-4 3 0,4 1 0 0,-1 0 6 16,3-11-4-16,-3 20-2 0,3-13 3 0,0-7 2 16,1 15 0-16,-1-15 3 0,2 15-3 0,-2-15 8 15,4 14-6-15,-4-14 5 0,7 9-1 0,-2-3-3 16,-5-6 4-16,9 7 1 0,-9-7-2 0,10 11 2 16,-2-7-2-16,-2 1 0 0,-6-5-2 0,15 8 3 15,-6-4-6-15,1 0 0 0,2-1-1 0,3-2 2 16,-2 3-7-16,2-2 4 0,-1 3-1 0,2-5-2 15,2 2-2-15,-3 2 1 0,-5-4 1 0,7 0 1 16,-7 2 0-16,-10-2 0 0,20 1-4 0,-9-1 0 16,-11 0-2-16,20 0-7 0,-20 0-11 0,15-1-8 15,-15 1-9-15,0 0-12 0,15 0-19 0,-15 0-18 16,0 0-18-16,12 0-24 0,-12 0-24 0,0 0-28 16,0 0-34-16,16-2-187 0,-16 2-433 0,0 0 192 15</inkml:trace>
          <inkml:trace contextRef="#ctx0" brushRef="#br0" timeOffset="-17167.49">10378 6243 197 0,'0'0'188'0,"0"0"-15"0,0 0-11 15,0 0-7-15,0 0-4 0,0 0-9 0,0 0-5 16,0 0-4-16,-36 14 3 0,26-8-10 0,0 2 1 16,-2 2 0-16,-2 1-6 0,2-2-3 0,-1 6-5 15,1-1-4-15,-1-4-2 0,2 5-8 0,1-4-7 16,1 4-1-16,-3-2-2 0,1 4-9 0,2-7-4 15,3 5-8-15,-1 2-5 0,1-7-2 0,0 5-5 16,5-6-3-16,-1 5-4 0,2-3-5 0,0-11-5 16,0 20 1-16,3-12-6 0,-3-8-3 0,4 17 2 15,-2-8-8-15,-2-9 4 0,6 15-10 0,0-7-13 0,0-2-22 16,-6-6-21-16,9 9-22 0,-3-3-27 16,1-1-25-16,-7-5-27 0,18 2-34 0,-9-2-28 15,-9 0-29-15,21-2-214 0,-11 0-477 0,5-6 211 0</inkml:trace>
          <inkml:trace contextRef="#ctx0" brushRef="#br0" timeOffset="-16621.21">10487 6466 70 0,'0'0'228'0,"0"0"-10"15,0 0-18-15,0 0-16 0,0 0-22 0,0 0-17 0,0 0-15 16,0 0-10-16,0 0-10 0,0 0-6 0,0 0-4 15,0 0 1-15,0 0-8 0,-13 25-7 0,7-18 0 16,6-7-8-16,-12 14 3 0,7-7-8 0,2 1 2 16,-3 0-13-16,6-8-6 0,-10 13 0 0,8-6-5 15,-1 2-6-15,3-9-3 0,-8 10-2 0,8-10-4 16,-3 14-5-16,3-14-2 0,0 0-4 0,-5 7-1 16,5-7-1-16,0 0-2 0,0 0 1 0,-3 10 1 15,3-10 3-15,0 0-2 0,0 0-2 0,0 0-2 16,0 0 0-16,0 0-4 0,0 0-3 0,30-13 4 15,-20 3-10-15,-1 3-7 0,3-2-10 0,2-2-2 16,-2-1-11-16,-2 2 3 0,3-4-3 0,2 3 4 16,-4-2-1-16,1 2 1 0,0-4 4 0,-2 6 0 15,2-2 4-15,-5 0 0 0,5 1-2 0,-4 2 5 0,-2 0-1 16,4-1 2-16,-5 4-1 0,-5 5 2 16,13-12 0-16,-7 7 0 0,-6 5 1 0,6-9 4 15,-6 9-2-15,11-7-1 0,-11 7 2 0,0 0 2 16,7-6-3-16,-7 6 0 0,0 0-2 0,0 0 3 0,0 0 3 15,0 0-3-15,7-4-3 0,-7 4 5 16,0 0 0-16,0 0 7 0,0 0 1 0,9 19 2 0,-9-19 2 16,0 13 4-16,5-3 1 0,-1 1 7 0,-2-1 1 15,-2 1-1-15,3-1-1 0,0 5 4 0,-3-2-5 16,1 0 0-16,1-2-2 0,1-1 0 0,-6 5-2 16,3-15-4-16,0 17 3 0,0-17-4 15,0 15 0-15,0-15 1 0,0 15-6 0,0-15-15 0,0 12-16 16,0-12-13-16,-2 10-16 0,2-10-12 0,0 0-22 15,-1 14-29-15,1-14-20 0,0 0-38 0,0 0-41 16,0 0-182-16,0 0-427 0,0 0 190 0</inkml:trace>
          <inkml:trace contextRef="#ctx0" brushRef="#br0" timeOffset="-16309.52">10979 6201 64 0,'14'0'187'16,"-14"0"-8"-16,0 0-7 0,19 3-5 0,-19-3-9 0,13 11-7 15,-5-5-11-15,-2 1-18 0,0 2 3 0,3 1 1 16,-3 5-9-16,-2 0 9 0,1 7 5 0,-1-2-5 15,-5 4-6-15,-4-2 0 0,-1 6-5 16,-3-3-8-16,-1 1-8 0,-5 5-4 0,-4 5-10 0,-2-5-5 16,3-7 3-16,-5 7-15 0,0 0-11 0,0 0-4 15,-2 0-8-15,2-1-26 0,7-5-24 0,0 0-29 16,-1 7-32-16,2-8-42 0,2 0-42 0,5-3-58 16,-3 4-237-16,3-2-481 0,7-5 213 0</inkml:trace>
        </inkml:traceGroup>
      </inkml:traceGroup>
    </inkml:traceGroup>
    <inkml:traceGroup>
      <inkml:annotationXML>
        <emma:emma xmlns:emma="http://www.w3.org/2003/04/emma" version="1.0">
          <emma:interpretation id="{B4E77F7D-FB1D-4611-B4B8-7A6023E98C84}" emma:medium="tactile" emma:mode="ink">
            <msink:context xmlns:msink="http://schemas.microsoft.com/ink/2010/main" type="paragraph" rotatedBoundingBox="24664,11183 32731,10821 32813,12641 24746,130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80CB14-704C-4127-BD0F-D2E8E55B060C}" emma:medium="tactile" emma:mode="ink">
              <msink:context xmlns:msink="http://schemas.microsoft.com/ink/2010/main" type="line" rotatedBoundingBox="24664,11183 32731,10821 32813,12641 24746,13004"/>
            </emma:interpretation>
          </emma:emma>
        </inkml:annotationXML>
        <inkml:traceGroup>
          <inkml:annotationXML>
            <emma:emma xmlns:emma="http://www.w3.org/2003/04/emma" version="1.0">
              <emma:interpretation id="{36928A28-1B66-4AE5-94E9-4DA43A54D005}" emma:medium="tactile" emma:mode="ink">
                <msink:context xmlns:msink="http://schemas.microsoft.com/ink/2010/main" type="inkWord" rotatedBoundingBox="24664,11183 28418,11015 28500,12835 24746,13004"/>
              </emma:interpretation>
            </emma:emma>
          </inkml:annotationXML>
          <inkml:trace contextRef="#ctx0" brushRef="#br0" timeOffset="-11048.51">3879 8979 222 0,'0'0'214'0,"9"4"-6"0,-9-4-17 16,13 2-11-16,-13-2-14 0,14 4-14 0,-14-4-16 0,14 5-3 15,-14-5-15-15,14 6-4 0,-8-2-11 0,-2 6-4 16,5-4-8-16,-3 1-5 0,2 1-12 16,-2-1 1-16,0 2-5 0,4 2-8 0,-2 1 3 0,-2 1-6 15,-3 0-1-15,5-1 1 0,0 4-7 0,-5 0-4 16,3 4 3-16,-6-3-5 0,3 1-1 0,1 6 2 16,2-3-4-16,-3 3-8 0,-6 1 0 0,3 2-1 15,-6-1-5-15,6 0 0 0,0-2-6 0,-4-4 3 16,4 4 1-16,0-4 2 0,-2 4 5 0,2-1-10 15,0-6 2-15,-1 7-3 0,1-7-2 0,0 1-3 16,0-4 4-16,0 4-2 0,0-1-5 0,-3 3-7 16,0-4 5-16,3-1 2 0,-3 2-5 0,0-5 2 15,0 1-2-15,3 2 3 0,-5-2-4 0,2-4-4 0,-2 0 2 16,-1-2 0-16,-2 2 1 0,-2-3 1 16,-2 0-3-16,-2 1 2 0,1-4-6 0,-4-3 2 15,3 2-2-15,-3-2 4 0,1-2-4 0,-1-1 1 0,-2-1 0 16,3-3 5-16,-1 0-7 0,-8-6 5 0,5 0-1 15,-2-2-1-15,6 1-4 0,-4-4 2 16,4 2 0-16,2-6 1 0,1 1-3 0,7-3-2 0,0-4-10 16,3 1-7-16,3-1-7 0,0 1-8 0,3-7-16 15,3 4-8-15,4-2-13 0,-7 4-11 0,6 2-20 16,2 0-18-16,-4 3-18 0,5 0-28 0,2-4-21 16,-2 2-39-16,1 3-181 0,-4-2-440 0,4 3 195 15</inkml:trace>
          <inkml:trace contextRef="#ctx0" brushRef="#br0" timeOffset="-10052.54">4818 8661 119 0,'0'0'191'0,"0"0"-15"16,0 0-19-16,0 0-3 0,0 0-8 0,0 0-1 16,0 0-10-16,0 0-1 0,0 0-1 0,0 32-6 15,0-22-10-15,-3 5-5 0,3-4-4 0,-3 3-9 0,2-1-1 16,1 4-3-16,-3-3-3 0,0 0-9 0,3 1-7 16,0-5-3-16,-3 4-8 0,0-1-9 15,3 0-2-15,3-4-7 0,-3-9-2 0,0 20-5 0,0-13-3 16,0-7-4-16,0 17-4 0,0-17-1 15,3 11-3-15,-3-11-1 0,0 0 1 0,0 11-6 0,0-11 2 16,0 0 0-16,0 0-5 0,0 0 1 0,0 0-6 16,0 0-1-16,0 0-2 0,0 0-16 0,13-29-6 15,-10 17-8-15,0-4-9 0,5 3-4 0,-2-5-4 16,3-3 0-16,-2 5 4 0,-1-3 3 0,5-2 0 16,0 1 1-16,0 6 3 0,-2-3 4 0,1 4 2 15,4-1-8-15,-2-1 10 0,-2 4 2 0,-1 0-5 0,4-2 12 16,1 2-2-16,-2 0 2 0,1 4 0 15,1-4 1-15,-2 4 1 0,-2-1 5 0,0 3 3 16,-1 2 0-16,2-4 5 0,-2 3 0 0,1-2 1 16,-1 2 5-16,-1 2 1 0,-8 2 5 0,19-2 2 15,-19 2-2-15,19-3 6 0,-7 3-3 0,-12 0 2 16,20 5 1-16,-13-3-1 0,5 4-1 0,-4 1 4 16,-2 1-4-16,3 0 2 0,-2 0 1 0,-1 4-1 0,0 1 2 15,-5 5-2-15,5-1-1 0,-3 1 1 0,0 0-4 16,-3-1-3-16,5 7 1 0,-10 0-2 15,10-6-2-15,-5-1 2 0,-5-2 1 0,-1 5-5 0,6-4 4 16,-6-1-3-16,5 0-7 0,-5-1-9 0,3-2-16 16,0-1-8-16,3-11-13 0,-3 11-8 0,3-11-10 15,-3 11-4-15,3-11-9 0,0 0-12 0,0 0-15 16,0 0-21-16,0 0-12 0,0 0-25 0,0 0-35 16,0 0-152-16,25-33-372 0,-14 18 164 0</inkml:trace>
          <inkml:trace contextRef="#ctx0" brushRef="#br0" timeOffset="-9717.57">5609 8100 130 0,'0'0'182'16,"0"0"-16"-16,16 3-8 0,-16-3-11 0,0 0-8 16,0 0-2-16,9 14-2 0,-9-14-3 0,5 12-3 15,-5-4-2-15,3 3 0 0,0 0 3 0,-3 3-1 16,0 0-2-16,0 9-4 0,-3-3-1 0,3 3 4 16,-3-1-8-16,0 5-8 0,-2-2-3 0,2-4-8 15,3 2-6-15,-3 2-3 0,0-1-9 0,0-6-3 16,3 0-9-16,-4 5-7 0,1-1-10 0,0 3 3 15,0-4 1-15,-3-4-11 0,1 7-8 0,-1-4-7 16,3 2-32-16,-3 3-29 0,2-8-30 0,-2 0-35 0,-3 4-37 16,2-6-31-16,-2 2-40 0,6-10-35 15,-2 7-214-15,2-7-491 0,3-7 217 0</inkml:trace>
          <inkml:trace contextRef="#ctx0" brushRef="#br0" timeOffset="-9391.35">5683 8959 160 0,'6'9'194'16,"-6"-9"-11"-16,5 4-8 0,-5-4-16 0,0 0-6 16,9 7-3-16,-9-7-8 0,0 0 1 0,0 0 2 15,0 0-1-15,6 7 0 0,-6-7-2 0,0 0-3 0,0 0 0 16,0 0-2-16,4 8-2 0,-4-8 1 15,0 0-3-15,0 0-7 0,0 0-11 0,0 0-14 16,0 0-5-16,0 0-9 0,0 0-12 0,0 0-6 0,0 0-1 16,0 0-13-16,0 0-6 0,0 0-5 0,0 0 2 15,0 0-12-15,0 0-8 0,0 0 0 16,0 0-2-16,-21-22 5 0,21 22-17 0,0 0-5 0,0 0-13 16,0 0-12-16,0 0-12 0,-15 0-13 0,15 0-12 15,0 0-15-15,0 0-20 0,0 0-19 0,0 0-22 16,0 0-27-16,0 0-27 0,0 0-27 0,0 0-261 15,0 0-512-15,0 0 227 0</inkml:trace>
          <inkml:trace contextRef="#ctx0" brushRef="#br0" timeOffset="-13378.58">1959 8811 37 0,'0'0'124'0,"0"0"-4"0,0 0-5 0,0 0-5 0,0 0-8 15,0 0-5-15,-10-6-1 0,10 6-5 0,0 0-3 16,0 0-4-16,0 0 2 0,0 0-3 16,0 0-1-16,0 0-4 0,0 0 0 0,0 0-3 0,0 0-1 15,0 0-4-15,0 0-1 0,0 0 0 0,0 0-9 16,0 0-3-16,0 0-4 0,0 0-3 0,0 0-6 16,0 0 0-16,0 0-5 0,0 0 0 0,0 0-6 15,0 0-3-15,0 0-4 0,0 0-8 0,0 0 1 16,0 0 3-16,0 0-5 0,0 0 0 0,0 0-6 15,0 0 8-15,0 0-5 0,0 0-2 0,0 0 5 16,0 0 0-16,0 0-2 0,0 0 1 0,0 0 2 16,42 7-5-16,-27-3 2 0,1-3-2 0,0 4 3 15,4-5-1-15,-1 2-1 0,2 2-6 0,6-4 7 0,-3 4 2 16,1-3 2-16,3 1-5 0,-2-4 9 0,1 4 1 16,-2-2-3-16,-4 0 1 0,-2 0 0 0,1 0-3 15,-2-2 0-15,-2 2-2 0,0 0-2 0,-5 0-2 16,-11 0-2-16,22 0 0 0,-22 0-1 0,12-1 2 15,-12 1-2-15,12 0-6 0,-12 0 4 0,0 0-3 16,15 0 2-16,-15 0 2 0,0 0-2 0,0 0-1 16,0 0-1-16,0 0 3 0,0 0-3 0,10-3 1 15,-10 3-1-15,0 0 1 0,0 0-1 0,0 0-5 0,0 0 2 16,0 0 2-16,0 0-4 0,0 0 3 16,0 0 2-16,0 0-2 0,0 0-2 0,0 0-7 0,0 0-11 15,0 0-8-15,0 0-10 0,0 0-13 0,0 0-14 16,0 0-15-16,0 0-14 0,0 0-14 15,0 0-30-15,0 0-19 0,-41 4-49 0,41-4-146 0,-18-1-376 16,18 1 166-16</inkml:trace>
          <inkml:trace contextRef="#ctx0" brushRef="#br0" timeOffset="-12948.76">1956 9081 6 0,'0'0'159'0,"0"0"-10"15,0 0-9-15,0 10-3 0,0-10-5 0,0 0-3 16,0 0-6-16,0 0-1 0,0 0 0 0,0 0-1 15,3 14-3-15,-3-14 3 0,0 0-5 0,12 6-1 16,-12-6-4-16,14 1 3 0,-4 2-8 0,7-2-1 16,-4 1-7-16,5 0-1 0,1 0-5 0,8-1 2 15,-2-2-7-15,2-1-5 0,2 2-3 0,0-2-8 16,1 2-4-16,2 0 2 0,-4-2-13 0,-1 2-7 16,1 2-3-16,-1-2-6 0,-3 0-2 0,-5-2-4 0,-2 2-2 15,1 0-5-15,-2 2-2 0,-7 0-2 16,-9-2-4-16,21 0 3 0,-12 2-7 0,-9-2 0 15,16 4-7-15,-16-4-1 0,12 2-7 0,-12-2-7 0,0 0-10 16,11 3-3-16,-11-3-8 0,0 0-8 0,4 7-9 16,-4-7-10-16,0 0-15 0,0 0-20 0,0 0-17 15,0 0-14-15,-15 19-31 0,15-19-29 0,0 0-27 16,-9 5-193-16,9-5-433 0,0 0 192 0</inkml:trace>
          <inkml:trace contextRef="#ctx0" brushRef="#br0" timeOffset="-11513.49">2997 9031 51 0,'0'0'209'0,"0"0"-8"0,0 0-13 0,0 0-14 0,23 3-10 15,-23-3-8-15,0 0-10 0,19-6-8 0,-8 2-12 16,3-2-18-16,-8-2-4 0,2 2-5 16,4 3-8-16,1-4-7 0,1-2-6 0,-1 2-2 0,-4 1-8 15,4-5-2-15,1-2-5 0,-1 4-6 0,5-4-7 16,-4 0 2-16,2-3-4 0,-1 3-4 0,1-5-5 16,-1 0-5-16,3-1-2 0,-4 6-6 0,2-6-1 15,0 0-5-15,-4-3 0 0,5 2 0 0,-4 2-1 16,-1-4-5-16,2-2 0 0,-1 0-1 0,0 1-2 15,1-1-2-15,-2 0-2 0,-3 0 1 0,4 2 0 16,-2-3-1-16,-3 1-3 0,-3 1 1 0,4 6 1 16,-5-5-2-16,1 5-1 0,-1 0 2 0,2 2-3 0,-6-2 0 15,5-3 1-15,-4 5 2 0,2-7-7 0,-6 4 6 16,3-1-2-16,-3 5 5 0,-3-10-4 16,0 10-1-16,0-4 0 0,-1 1-2 0,-1 3 1 0,0-1-2 15,-3 2 1-15,2 0 2 0,-3 1-3 0,2 1 3 16,-4 1-2-16,2-1 1 0,-1 1-2 15,-3 0 5-15,-1 4-7 0,4-2 2 0,-2 2 2 0,1 2-1 16,1-1-4-16,-3 2 7 0,4 0-2 0,12 3-3 16,-20-1 1-16,10-1 2 0,10 2-4 0,-20 3 2 15,13 1 0-15,7-4 1 0,-16 6-2 0,7-5 2 16,9-1-4-16,-15 8 3 0,7 2 1 0,1-4 3 16,1 3-3-16,0 0 0 0,0 1-2 0,3-2 2 0,-2 8 4 15,-1-1 2-15,6 2 1 0,-5 1-1 16,3 6 6-16,1 0-1 0,-1 1 0 0,-1-1 2 15,3 4 0-15,0 0 4 0,0-3-2 0,0 2-1 0,0 1-2 16,0 8 2-16,0-6 3 0,5-3 1 0,-4 7 1 16,4-6 0-16,0-2-1 0,0-2 2 15,1 1-7-15,0 3 4 0,0-7 1 0,1 4-3 0,-1-4 4 16,2-3 0-16,4 4-2 0,-3-2 1 0,4 0-1 16,-4-2-2-16,1-4-1 0,4 2 2 0,-1-5 0 15,1 2-3-15,5 3 0 0,-3-8-3 0,2 1 3 16,-1 2-2-16,-1-6 0 0,4 1 0 0,-4 1-3 15,0-1 2-15,-2-1-4 0,2-3 3 0,-1-2-2 16,2 0 4-16,-17 0-5 0,19 0 3 0,-9 0-1 16,2-2 1-16,-12 2-3 0,17-3-4 0,-10-2 2 15,-7 5-2-15,18-7-2 0,-8 6 5 0,-2-3-4 16,-8 4 1-16,9-6-2 0,-9 6 0 0,10-3-1 16,-10 3 2-16,0 0 2 0,9-6-2 0,-9 6-4 0,0 0 2 15,0 0-3-15,0 0-2 0,0 0 2 16,20 6 4-16,-20-6 0 0,0 0-5 0,13 5 2 0,-13-5 4 15,6 6-5-15,-6-6 8 0,13 9-3 0,-10-3-2 16,3-1 3-16,-6-5 3 0,11 6-3 0,-11-6 0 16,10 5 3-16,-10-5 1 0,15 3-2 0,-15-3-3 15,11 6 7-15,-11-6-3 0,13 0 0 0,-13 0 2 16,18-3-2-16,-18 3-1 0,16-6 2 0,-5 1 0 16,-5 2-2-16,1-4-1 0,-1 0 4 0,3 0-2 15,-4-1-2-15,1-2 1 0,3 0 3 0,-2-3-2 16,-1-1-2-16,0-1-1 0,-2 1-3 0,-1-1 3 0,0 2-2 15,0 0 3-15,-3-1-4 0,0 0 0 16,0 14 0-16,-6-21 6 0,6 14-4 0,0 7 1 16,-7-21-2-16,1 10-1 0,-3 3 1 0,-1-1 1 0,4 2-2 15,-8-1 2-15,1 1-6 0,1 2 8 0,-2 0-5 16,4 5 1-16,-5-3 1 0,15 3 0 0,-27 0-2 16,15 0-9-16,2 3-8 0,-4-1-10 0,5 3-20 15,-1 1-12-15,4 1-14 0,-7 2-16 0,7 4-17 16,-2-4-24-16,5 4-14 0,3 1-13 0,-3 1-32 15,3-2-187-15,3 0-412 0,0 1 183 0</inkml:trace>
          <inkml:trace contextRef="#ctx0" brushRef="#br0" timeOffset="-10612.38">4484 8210 90 0,'-13'4'222'15,"-2"-1"-14"-15,-1 8-15 0,-4-4-10 0,1 8-7 16,2 1-13-16,-2 0-9 0,6 5-5 0,-4 4-4 16,1-1-8-16,-4 7-8 0,7 2-11 0,-5 2-1 15,11 0-5-15,-2 0-1 0,4-6-11 0,2-1-5 0,0 10-14 16,6-10-2-16,-3 7-6 0,3 0-5 16,-3-6-9-16,5-2-5 0,4 0-2 0,-3-2-5 15,-2 0-3-15,5-2-10 0,-3-4 2 0,1-4-5 0,-1 2-19 16,0-1-18-16,-1-5-15 0,4 4-19 0,-2-2-15 15,-1-6-19-15,3 4-17 0,5-5-25 16,-4-6-15-16,5 0-23 0,-2-6-28 0,7 1-219 0,2-8-433 16,2 0 191-16</inkml:trace>
        </inkml:traceGroup>
        <inkml:traceGroup>
          <inkml:annotationXML>
            <emma:emma xmlns:emma="http://www.w3.org/2003/04/emma" version="1.0">
              <emma:interpretation id="{2D7377B4-C9A8-42FC-8582-15C90ED47E25}" emma:medium="tactile" emma:mode="ink">
                <msink:context xmlns:msink="http://schemas.microsoft.com/ink/2010/main" type="inkWord" rotatedBoundingBox="28879,11029 32733,10855 32796,12258 28942,12431"/>
              </emma:interpretation>
            </emma:emma>
          </inkml:annotationXML>
          <inkml:trace contextRef="#ctx0" brushRef="#br0" timeOffset="-8789.08">6125 7922 101 0,'0'0'178'0,"0"0"-13"16,0 0-11-16,0 0-5 0,0 0-4 0,0 0-7 0,15 28-3 15,-5-15 0-15,4 5 1 0,5 3-2 0,3 9-1 16,10 3-6-16,-3 5 2 0,7 1-4 0,-6 5 4 15,15 16-8-15,-5 0-6 0,2-1-2 0,-5 0-8 16,-3-1-18-16,-8-12-3 0,-1 0-8 0,8 14-5 16,-18-16-7-16,3 2-5 0,-9-3-5 0,-5-1-6 15,-2-3-3-15,-8-3-5 0,0 3-6 0,0-14-7 16,-5 3-16-16,-2-4-8 0,-12 4-26 0,4-7-19 16,-8 6-34-16,7-9-36 0,-3 0-37 0,1-1-31 15,1-3-48-15,-2-4-199 0,6-3-462 0,2-2 204 16</inkml:trace>
          <inkml:trace contextRef="#ctx0" brushRef="#br0" timeOffset="-7337.67">7081 8744 101 0,'0'0'225'16,"0"0"-11"-16,0 0-13 0,0 0-11 0,-8-8-10 16,8 8-2-16,0 0-15 0,0 0-7 0,0 0-13 15,0 0-8-15,0 0-14 0,-9-5-7 0,9 5-11 16,0 0-13-16,0 0-5 0,0 0-9 0,0 0-8 15,0 0-4-15,0 0-1 0,0 0 4 0,0 0-6 0,0 0 3 16,47 13-4-16,-29-8 2 0,7 1-7 0,2-1 3 16,3-2-10-16,-2 0 0 0,0 0-2 15,2-2-7-15,0 2 1 0,3-2-2 0,-2 3-4 0,2-6-4 16,-3 4-1-16,-1-2-5 0,0-2-2 0,-4 2 3 16,2-2-5-16,-6 1-3 0,-3-2-3 0,-2 0-6 15,2 2 8-15,-10-2-5 0,5 0 2 0,-1 3-2 16,0-4-3-16,-12 4 0 0,15-4-12 0,-15 4-3 15,12-3-10-15,-12 3-14 0,7-6-13 0,-7 6-19 16,0 0-19-16,0 0-18 0,0 0-15 0,0 0-13 16,0 0-14-16,0 0-32 0,0 0 16 0,-21-18-19 15,21 18-20-15,-12-5-172 0,6-2-398 0,6 7 177 16</inkml:trace>
          <inkml:trace contextRef="#ctx0" brushRef="#br0" timeOffset="-7037.85">7534 8482 89 0,'0'0'191'0,"0"0"-4"0,-10-3-19 0,10 3-11 16,0 0-9-16,0 0-5 0,-21 8-10 0,13-1-3 16,4 0 0-16,-2 1-4 0,3 1-2 0,-7 5-8 15,4 0 3-15,-3 3-8 0,4 1-3 0,-1-4-4 16,5 10-6-16,-4-2-3 0,2-2-5 0,3-3-5 15,-1 5-1-15,-2 1-8 0,3-2-2 0,0 2-10 16,3-4-3-16,-2-1-9 0,-1 0-3 0,0-4-4 16,0 3-3-16,3-2-7 0,-3 1-4 0,3-3 3 15,-1-4-5-15,-1 1-15 0,4-2-17 0,-5-8-15 16,1 17-16-16,1-11-17 0,-2-6-9 0,3 12-17 16,-3-12-19-16,9 7-16 0,-2-3-17 0,-7-4-12 0,19-4-35 15,-5 1-41-15,-1-1-155 0,5-3-402 16,5-6 178-16</inkml:trace>
          <inkml:trace contextRef="#ctx0" brushRef="#br0" timeOffset="-6317.47">8108 8361 171 0,'-1'-10'223'0,"1"10"-13"0,0 0-15 15,-6-11-24-15,6 11-18 0,0 0-19 0,0 0-9 16,0 0-14-16,0 0 5 0,-25 12-8 0,16-3-8 16,1 6-3-16,-2-1-5 0,-2 6-3 0,1 2-1 15,-2 1-5-15,1 1-1 0,2 2-1 0,1 1-6 16,-3 1-5-16,3-2-1 0,-2 7-5 0,4-8-3 16,4 2-4-16,-2-1 3 0,1 0-4 0,2-5-4 15,-1 2-1-15,3-5-4 0,3-5-2 0,-1 1 0 16,1 2 0-16,3-4 3 0,-3-4 7 0,3 2 1 15,-2-4-3-15,4 1-4 0,-1-4-3 0,7 1-2 16,-2-3-6-16,7-1-7 0,-3 0 2 0,10-6-12 0,1 1 6 16,-2-4-7-16,5-2 0 0,7-4-3 15,2-3-4-15,0-4-11 0,2 2-20 0,0-4 4 16,0-1-9-16,-3-2-5 0,2-2-6 0,-1 2-2 0,-4-5 0 16,-3 4 1-16,-5-2 4 0,-2 0 2 0,-10 6-1 15,-2-2 5-15,-1 0 0 0,-3 5 6 0,-1-3-2 16,-2 0 1-16,-6 3 4 0,-3 2 1 0,-3 2-3 15,0 0 3-15,-3 1 0 0,-11 0 0 0,-2 1 1 16,-5 0 2-16,3 3 3 0,-6 5-4 0,1-4 2 16,-3 2 1-16,-8 2 5 0,0 4-3 0,7-1-1 15,-7 4 1-15,1 4 2 0,8-1-3 0,-10 4 1 16,8 0 2-16,7-1 1 0,-3 4-1 0,1 1 0 16,1 2 5-16,8 3-5 0,-7-1 2 0,1 1-1 15,7-1 4-15,2 4-3 0,4-3 2 0,-2 4-1 16,7-7 1-16,2 2 2 0,2 1 0 0,0 0 3 15,9-1 1-15,0 1 0 0,2-3 2 0,4 2 2 16,1-2 4-16,5 1-1 0,4 1-2 0,2-4 1 0,6 2-1 16,0-6 0-16,-2 3 2 0,11-2 0 15,1-2-2-15,-2 1 7 0,-7-3-5 0,2-3-2 16,-3-1 1-16,-1 1-3 0,1-1 1 0,-3-1-3 0,-7 0 1 16,-1 1 2-16,-3-4-5 0,4 2-22 0,-1 1-17 15,-5 1-21-15,-3-3-26 0,-11 3-31 0,21-5-33 16,-12 3-30-16,5-3-51 0,-4 3-180 0,4-4-442 15,-5 1 196-15</inkml:trace>
          <inkml:trace contextRef="#ctx0" brushRef="#br0" timeOffset="-6080.18">9011 8365 16 0,'0'0'250'0,"0"0"-18"16,-8-14-20-16,8 14-16 0,-15 0-6 0,15 0-12 0,-22 4-16 15,7 1-8-15,-3 2-10 0,3 2-9 16,0 4-9-16,-4 1-6 0,1 4-5 0,2-1-3 16,-2 1-10-16,0 3-7 0,4-1-5 0,1-1-5 15,0 2-6-15,2-1-5 0,1 4-7 0,4-6-5 0,0 2-6 16,3 1-6-16,-2-5-4 0,4 4-1 15,1 1-4-15,-2-5-5 0,2 0-1 0,3-2-2 16,0-1-7-16,0 1-17 0,2-4-21 0,2 1-15 0,1-1-27 16,2-3-25-16,-1-3-25 0,9-1-27 0,-2-1-24 15,2-3-33-15,3 0-36 0,4-6-177 0,2-3-432 16,-1-1 192-16</inkml:trace>
          <inkml:trace contextRef="#ctx0" brushRef="#br0" timeOffset="-5626.53">9181 8593 119 0,'0'0'211'0,"0"0"-12"16,3-8-15-16,-3 8-15 0,0 0-20 0,0 0-17 16,0 0-16-16,0 0-7 0,0 0-10 0,0 0-8 15,0 0-2-15,0 0 0 0,0 0-1 0,0 0-5 16,0 0-1-16,-9 38-6 0,4-31-8 0,4 4-4 16,-1 2 1-16,-1-4-5 0,-3 0-6 0,5 1-6 15,1-10-1-15,-6 20-7 0,3-10-2 0,3-1-4 16,0-9-2-16,-8 15-1 0,8-15-3 0,-3 13-7 0,3-13 0 15,-1 7 1-15,1-7-3 0,0 0 1 16,-5 11 4-16,5-11-4 0,0 0-2 0,0 0 0 16,0 0-4-16,0 0 0 0,0 0 1 0,20-23-5 15,-20 23 5-15,16-16-14 0,-8 1-8 0,2 0-1 0,2 0-9 16,-1-1 3-16,-1 0 0 0,0 1 2 16,2 2-1-16,-1-2 4 0,1 1-3 0,-5 2 1 15,1 1 5-15,2 3-2 0,-3 2 0 0,1-1 5 0,-2 1-2 16,-6 6 4-16,9-8-1 0,-3 3 4 0,-6 5-2 15,10-5 3-15,-10 5-5 0,0 0 1 0,0 0-1 16,15 0 1-16,-15 0 2 0,0 0 1 16,12 13 3-16,-6-5 5 0,0 2 2 0,-3-3 6 0,1 6 2 15,-1-2-1-15,3 0 4 0,0 2-2 0,0 0 0 16,0 2-4-16,0-4-1 0,-3 1-1 0,3 3 0 16,-1-6-2-16,-2 4 1 0,0-3-2 0,0-2-3 15,1-1-15-15,-4-7-20 0,6 14-19 0,-6-14-14 16,2 10-18-16,-2-10-3 0,4 11-12 0,-4-11-32 15,0 0-20-15,0 0-17 0,0 0-17 0,0 0-167 16,28-22-373-16,-20 8 165 0</inkml:trace>
          <inkml:trace contextRef="#ctx0" brushRef="#br0" timeOffset="-5383">9886 8290 92 0,'18'12'203'16,"-12"-8"-10"-16,-2 6-13 0,2 1 5 0,0 2-8 0,0 5-5 16,6 6-9-16,-4 1-9 0,1 3-5 15,1-1-2-15,-2 0-8 0,0 5-11 0,1 4-6 16,-1-8-12-16,-1 6-8 0,-4-5-11 0,3 5-6 0,-3 4-10 16,-3-3 0-16,-3-6-15 0,0-2-2 0,-7 8-6 15,-1-8-2-15,-6 5-18 0,-7 2-23 0,-3-3-24 16,-3 0-30-16,-4-4-35 0,-2 1-38 0,-6 0-42 15,2-1-38-15,-3-7-201 0,2 2-430 0,4-5 190 16</inkml:trace>
        </inkml:traceGroup>
      </inkml:traceGroup>
    </inkml:traceGroup>
    <inkml:traceGroup>
      <inkml:annotationXML>
        <emma:emma xmlns:emma="http://www.w3.org/2003/04/emma" version="1.0">
          <emma:interpretation id="{11117DF7-BD68-483F-A27A-5858F19BD65A}" emma:medium="tactile" emma:mode="ink">
            <msink:context xmlns:msink="http://schemas.microsoft.com/ink/2010/main" type="paragraph" rotatedBoundingBox="24629,13019 33262,12537 33367,14426 24734,14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09197A-45AB-4529-A46D-55D2FF65EF9E}" emma:medium="tactile" emma:mode="ink">
              <msink:context xmlns:msink="http://schemas.microsoft.com/ink/2010/main" type="line" rotatedBoundingBox="24629,13019 33262,12537 33367,14426 24734,14908"/>
            </emma:interpretation>
          </emma:emma>
        </inkml:annotationXML>
        <inkml:traceGroup>
          <inkml:annotationXML>
            <emma:emma xmlns:emma="http://www.w3.org/2003/04/emma" version="1.0">
              <emma:interpretation id="{D455AC64-CE96-425E-A81A-69C12202456C}" emma:medium="tactile" emma:mode="ink">
                <msink:context xmlns:msink="http://schemas.microsoft.com/ink/2010/main" type="inkWord" rotatedBoundingBox="24657,13528 27886,13348 27926,14067 24697,14247"/>
              </emma:interpretation>
            </emma:emma>
          </inkml:annotationXML>
          <inkml:trace contextRef="#ctx0" brushRef="#br0" timeOffset="5693.46">2110 10731 50 0,'0'0'149'0,"0"0"-12"0,0 0-6 16,0 0-2-16,0 0-6 0,0 0-4 0,0 0-9 0,0 0-8 16,0 0-3-16,0 0-8 0,0 0-2 0,0 0-5 15,0 0-9-15,0 0-9 0,0 0-2 0,0 0-4 16,0 0-9-16,0 0 1 0,0 0-14 0,0 0 1 15,0 0 0-15,0 0-10 0,0 0-1 0,0 0-1 16,0 0-4-16,-18-14-4 0,18 14-2 0,0 0-3 16,-19 3 1-16,19-3-4 0,-11 1-1 0,11-1 2 0,-12 0-2 15,12 0-1-15,-19 3 2 0,19-3-6 0,-16 1 0 16,16-1 1-16,-15 2 2 0,15-2-2 0,-15 0 3 16,15 0 1-16,-14 5-4 0,14-5 6 0,-12 1 4 15,12-1-3-15,-10 1-6 0,10-1 4 16,0 0-2-16,0 0-1 0,-9 4 4 0,9-4-2 15,0 0-3-15,0 0 3 0,-10 6 4 0,10-6-1 0,0 0 0 16,0 0 4-16,-8 5 1 0,8-5-2 0,0 0 3 16,0 0 4-16,0 0 5 0,0 0 0 0,0 0 3 15,0 0 0-15,11 17 9 0,-11-17 2 0,13 5 1 16,-13-5 1-16,19 3 0 0,-2-3-3 0,-2 1 2 16,0 0-6-16,4-1 3 0,3 3-5 0,-2-3 2 15,5 1-2-15,2-1-4 0,0-1 4 0,-2 1-7 16,2-3-3-16,-6 3 3 0,-3-1 0 0,1 1-4 15,6 0 0-15,-8-1 3 0,-1 1-6 0,-1-3 5 16,-6 3-10-16,3-2 1 0,-12 2 0 0,18 0-3 16,-18 0-1-16,16 0 0 0,-16 0-5 0,11-5 4 0,-11 5-4 15,12-1-3-15,-12 1 4 0,0 0-4 0,0 0 1 16,13 0-3-16,-13 0 0 0,0 0 0 0,0 0-3 16,0 0-4-16,0 0-10 0,0 0-8 0,0 0-9 15,0 0-3-15,0 0-6 0,0 0-7 0,0 0-14 16,0 0-8-16,0 0-18 0,0 0-11 0,-27 17-15 15,18-13-10-15,-6-2 2 0,2 1-14 0,0 2 4 16,1-2-2-16,-3 0 7 0,0 1 3 0,-2-2 4 16,1 2 4-16,0-1 9 0,1 2 0 0,0-2 13 15,1 1 8-15,-1 2 5 0,1-2 5 0,5 0 19 16,-3-1 1-16,-2 2 11 0,5-1 3 0,-1 2 10 16,1-1 5-16,-2-3 2 0,3 4 10 0,-3-2 3 15,11-4 7-15,-13 8-4 0,4-4 12 0,3 3 1 16,6-7 9-16,-14 8 2 0,14-8-1 0,-9 8 6 15,9-8 0-15,-7 7 4 0,1-4 0 0,6-3 9 16,0 0 2-16,-9 11 1 0,9-11-5 0,-3 7 12 0,3-7 4 16,0 0 5-16,0 0-2 0,0 0 5 0,0 0 8 15,8 13 2-15,-8-13 1 0,10 8-1 16,-10-8 4-16,10 7-5 0,-1-5 14 0,2-1 0 0,2 3 0 16,2-2-1-16,2 2 2 0,-1-3-2 0,3 1-3 15,8-1-1-15,-7 2 1 0,8-3-4 16,-6 1-2-16,5 0-5 0,-2-2-4 0,-5 1-7 0,-1 0-3 15,-2 0-10-15,-2-1 1 0,-4 1-6 0,-11 0-3 16,20 0-5-16,-20 0-2 0,18 1 0 0,-18-1-10 16,10 0 4-16,-10 0-10 0,0 0-12 0,17 0-11 15,-17 0-20-15,0 0-8 0,9 1-9 0,-9-1-19 16,0 0-23-16,7 5-22 0,-7-5-26 0,0 0-26 0,0 0-69 16,12 6-128-16,-12-6-393 0,16 0 174 15</inkml:trace>
          <inkml:trace contextRef="#ctx0" brushRef="#br0" timeOffset="7318.6">3073 10587 172 0,'0'0'202'0,"-9"-10"-11"0,9 10-16 0,0 0-16 15,0 0-17-15,-5-3-10 0,5 3-13 0,0 0-4 16,0 0-10-16,0 0-7 0,-20 10 1 0,20-10-8 16,-10 13 1-16,7-5-7 0,0 1-5 0,-3 5-1 15,1 2 3-15,-1-1-3 0,-1 2-6 0,-2 7 0 0,-3-3-8 16,2 2-7-16,7-3 3 0,-3 6-7 15,1-5 0-15,5 3-7 0,-3-2 5 0,3-1-6 16,3-5 0-16,-3 2-4 0,0 0 2 0,5-4-6 0,-2 3 3 16,3-3-3-16,-2 1-2 0,3-3-1 0,1-1 6 15,-4-1-5-15,5-1-1 0,3 3 1 0,-4-5 0 16,4-2-2-16,-2 1-6 0,7-2 2 0,-4 1 2 16,2-3-7-16,3-2-2 0,1 1-4 0,1-1-2 15,5-5 1-15,3 2-3 0,-2-1 0 0,0-2-6 16,1 4 6-16,2-5-5 0,-1-1-4 0,2-2 2 15,-2-2-4-15,-1 2-6 0,0-1-9 0,-2-3-4 16,11-2-6-16,-11 0-2 0,1-2-4 0,-5-2 1 16,1 1-7-16,0 0 3 0,-2 0-4 0,-4-4-3 15,-4-1 2-15,1 2-1 0,-2-2-1 0,-2 0 2 16,-2-1-3-16,2 1 4 0,-6 0 6 0,-1-1 4 16,-4 4-3-16,2-4 7 0,0 2 0 0,-6 5 1 0,0 0 3 15,-1-3 1-15,-5 1 1 0,4 5 2 16,-5-2-1-16,-2 0 1 0,-4 3 3 0,5 1 1 15,-8 0-2-15,0 0 1 0,1 1 0 0,-5 4 0 0,4-1 1 16,-3 4 3-16,2 0-1 0,-1 0 1 0,-1 0 1 16,-2 5 0-16,5 0-2 0,-1 0 2 15,-5 0 0-15,4 5 0 0,2-3-1 0,-1 4 3 0,-3 1-2 16,0 1 3-16,1 0 0 0,1 0 3 0,2 3 3 16,-1 2-2-16,4 0 2 0,-8 1 1 0,8 3 2 15,-1-4 1-15,1 5-4 0,4-5 2 0,-1 5-2 16,2 4 4-16,-2-6-5 0,2 6 1 0,5-2 0 15,0-4 1-15,2 5-1 0,1-5 0 0,0 2-4 16,6-4 4-16,-1 0-1 0,7 0 2 0,-5 1-1 16,5-2 3-16,0 0 1 0,4-2 6 0,1-2 0 15,4 0 1-15,4 0 3 0,5-3 5 0,1 4-4 16,4-5 1-16,3-2-2 0,7 2 2 0,-9-3-2 0,9-1 0 16,3-1 1-16,-4 0-1 0,3 0 1 15,-3 0 1-15,-6-1-3 0,-2 1-3 0,-2-4-3 16,2 1 1-16,-5 1-2 0,-5 1 2 0,-4-1-4 0,3 2-2 15,1-3 2-15,-4 3-1 0,-2-1-1 0,-14 1 1 16,22-4-5-16,-12 4 0 0,-10 0-2 0,17 0 2 16,-17 0-1-16,15-3-7 0,-15 3-9 0,13-2-7 15,-13 2-18-15,16-1-8 0,-16 1-13 0,17 0-17 16,-17 0-22-16,19-4-26 0,-10 1-22 0,2 0-30 16,5-1-22-16,-1-2-207 0,6-5-440 0,-3 3 196 15</inkml:trace>
          <inkml:trace contextRef="#ctx0" brushRef="#br0" timeOffset="7655.4">4183 10317 145 0,'-3'-15'201'0,"3"15"-11"15,0 0-11-15,-7-7-13 0,7 7-11 0,0 0-3 16,-20 4-6-16,20-4-9 0,-22 17-4 0,13-10-6 0,-11 8-3 16,7 5-7-16,-3 0-3 0,2-2-1 0,-2 3-10 15,7 4 0-15,-5 1-8 0,1 6-1 16,7-3-4-16,-3 8-4 0,3-9 1 0,5 6-7 16,1-4-7-16,1-3-3 0,5-2-9 0,0 3-6 0,0-4-5 15,2 0-2-15,0-2-4 0,0 1-5 0,4-3-4 16,-5-7-2-16,5 4-2 0,-4-5-8 0,-2-4-18 15,-3 3-11-15,7-4-18 0,-1-2-11 0,-2 1-19 16,-1-1-20-16,3-3-24 0,2 2-22 0,-11-4-23 16,22-1-25-16,-8-3-20 0,2-2-47 0,-4-1-159 15,1-6-425-15,4 2 188 0</inkml:trace>
          <inkml:trace contextRef="#ctx0" brushRef="#br0" timeOffset="8167.22">4426 10612 111 0,'0'0'194'0,"0"-15"-10"0,0 15-8 0,0 0-11 0,0 0-19 15,0 0-13-15,6-7-12 0,-6 7-13 16,0 0-2-16,0 0-3 0,0 0-6 0,0 0-5 16,0 0 0-16,8 23-6 0,-8-23-1 0,0 15-3 0,3-4-3 15,-3-11-1-15,0 19-7 0,3-9-5 0,-3 0 1 16,0 4-9-16,0-4-5 0,0-10-5 0,2 19-1 15,-2-9-4-15,0-10-3 0,0 18-6 0,0-18-3 16,-2 15-3-16,2-15-2 0,2 12-2 0,-2-12 1 16,0 11-5-16,0-11 0 0,0 0-2 0,0 0 4 15,0 0-3-15,0 0-2 0,0 0 0 0,0 0-5 16,0 0-1-16,0 0 1 0,0 0-5 0,20-21 5 16,-14 10-11-16,4-2-8 0,-2-2-8 0,1-2-4 15,-3 3-6-15,7-7 0 0,1 1 2 0,-3-1-2 16,-3 6 3-16,4 1 2 0,-2-1 4 0,-1-1 0 15,2 2 2-15,-2 0 3 0,-2 3-1 0,5 1 1 16,-2 0 3-16,-4 3 0 0,5-2 4 0,-5 4 5 16,-6 5 4-16,16-8-2 0,-10 2 8 0,-6 6 1 15,17-4 4-15,-17 4 1 0,16 0 0 0,-16 0 0 16,13 4 4-16,-13-4-2 0,12 10-1 0,-7-6 2 0,4 6 6 16,-5-3 4-16,-1 4 1 0,3-1 0 0,0-1 3 15,-3 5 1-15,8-2 0 0,-11 2 1 16,3 0-7-16,3-1-1 0,-6 2-4 0,1-4 0 15,2 3-3-15,0-3-3 0,-3 2-1 0,0-2 0 0,0-11-15 16,0 19-19-16,0-11-16 0,0-8-18 0,-3 15-23 16,3-15-26-16,0 15-22 0,0-15-19 0,-4 11-31 15,4-11-18-15,0 0-26 0,0 0-169 0,7 7-415 16,-7-7 184-16</inkml:trace>
          <inkml:trace contextRef="#ctx0" brushRef="#br0" timeOffset="8432.13">5103 10714 111 0,'8'3'238'0,"-8"-3"-11"0,0 0-12 15,9 4-10-15,-9-4-8 0,10 4-11 16,-10-4-6-16,0 0-7 0,9 6-3 0,-9-6-5 16,0 0-2-16,6 7-4 0,-6-7 2 0,0 0 0 0,0 0 0 15,0 0 4-15,10 2-6 0,-10-2 12 0,0 0-19 16,0 0-10-16,0 0-11 0,0 0-11 0,0 0-17 15,0 0-10-15,0 0-7 0,0 0-12 16,3-23-8-16,-3 23-3 0,0 0-9 0,0 0-6 0,0-11-23 16,0 11-14-16,0 0-31 0,0 0-24 0,0 0-21 15,0 0-31-15,0 0-33 0,-6-14-37 0,6 14-42 16,0 0-51-16,0 0-59 0,0 0-221 0,0 0-583 16,0 0 258-16</inkml:trace>
        </inkml:traceGroup>
        <inkml:traceGroup>
          <inkml:annotationXML>
            <emma:emma xmlns:emma="http://www.w3.org/2003/04/emma" version="1.0">
              <emma:interpretation id="{37D59BF6-89E0-40F0-8F47-C30F6A4ABB36}" emma:medium="tactile" emma:mode="ink">
                <msink:context xmlns:msink="http://schemas.microsoft.com/ink/2010/main" type="inkWord" rotatedBoundingBox="28290,12815 30145,12711 30250,14600 28395,14703"/>
              </emma:interpretation>
            </emma:emma>
          </inkml:annotationXML>
          <inkml:trace contextRef="#ctx0" brushRef="#br0" timeOffset="9593.26">5609 10727 141 0,'7'-10'202'0,"-1"6"-11"0,0-3-11 0,2 1-20 16,1-5-5-16,1-2-13 0,-1 2-13 0,1-2-5 16,-1-5-8-16,2 5-10 0,-5-3-10 0,7-2-9 15,-4 2-9-15,2-2-6 0,-2-3-10 0,4-1-6 0,-1-2 2 16,-2 0-12-16,1 0-6 0,2-1-2 0,-1 1-4 16,-3-4-3-16,7-4-11 0,-2-5-7 0,-1 5-8 15,4-9-2-15,-5 8-5 0,4-4 3 0,-3 3-3 16,1 1-3-16,-5-2-3 0,1-1 4 0,-4 9 1 15,3 2-3-15,-1-1-10 0,-2 3 16 16,0-1-2-16,-5-1 2 0,1 5 2 0,-1-1 3 0,-1 5 6 16,0-1-1-16,0 3 3 0,-1-2 4 0,-1 4-3 15,2 12-3-15,-7-20 3 0,1 11 0 0,3 2-4 16,-3-1 0-16,-5 5 0 0,2-1 0 0,-4-1-2 16,13 5 2-16,-24-1 4 0,8 1 0 0,-1 4 0 15,-1 2 3-15,2 0-1 0,-3 2 6 0,-1 5 0 16,-1 3 1-16,2 0 1 0,-2 4 0 0,2-1 2 0,-2 11-2 15,-5 3 3-15,7-2-1 0,-3 0-5 16,8 5 2-16,-5 3-1 0,11 2 0 0,-1 4-1 16,3-1-1-16,-4 2-4 0,7-3-2 0,0 5 2 0,6-2-3 15,0-1 0-15,4-1-2 0,-1 0-4 0,0-7 6 16,5 2-4-16,2-4 0 0,-4-9-1 0,2-3 1 16,1-2 1-16,-2 0-1 0,5-7 6 15,-2-1 1-15,1-1 6 0,2-1 4 0,1-3-4 0,2 0 0 16,-3-2 1-16,4-1 0 0,2-1-4 0,-2-2 1 15,5-2 0-15,-6 0-5 0,1-2 1 0,1-3-2 16,-2-1 0-16,3-5-2 0,1 4 0 0,-1-4-2 16,0-2 0-16,-2 0-1 0,-7 1 2 0,4-1-2 15,-4 2-3-15,-1 2 1 0,1-3-1 0,-4 4-3 16,-1-2 0-16,-2 3 0 0,0 0 1 0,1 1 1 16,-7 6-7-16,9-7 0 0,-9 7-1 0,6-9 3 15,-6 9 0-15,0 0-7 0,8-6 1 0,-8 6 0 16,0 0 3-16,0 0-1 0,0 0 0 0,0 0 2 15,0 0-1-15,0 0 0 0,0 0 1 0,0 0-4 16,-3 29 4-16,3-29 6 0,3 8-4 0,-3-8 0 16,0 0 2-16,0 13-1 0,0-13 2 0,6 6 0 15,-6-6-2-15,0 0 2 0,7 5-2 0,-7-5 3 0,0 0 2 16,16-1 5-16,-16 1-5 0,17-5-1 16,-17 5-1-16,19-7-2 0,-13 1 5 0,3-1-4 15,-1 1 2-15,0-6-1 0,3-1-3 0,-5 2 1 0,3-3 3 16,-5-3-2-16,-1 3-1 0,0-3-2 0,-3 2-1 15,0-1 2-15,0 3-1 0,-6-3-2 0,3 3-2 16,-1-2 2-16,-8-2-4 0,1 3 4 0,-2 3 1 16,-2 4-2-16,2 1 4 0,-7-1-13 0,4 1 0 15,3 1-6-15,-5 5-14 0,3 0-10 0,-5 4-15 16,2-1-11-16,2 4-14 0,0-1-12 0,2 5-14 16,1-4-15-16,-2 6-9 0,4-1-13 0,5 0-10 15,-1 4-11-15,4-2-5 0,3 0-25 0,3 3-118 16,0-3-341-16,4-3 151 0</inkml:trace>
          <inkml:trace contextRef="#ctx0" brushRef="#br0" timeOffset="9995.97">6189 10634 36 0,'10'6'182'15,"4"-1"-1"-15,-5-2-7 0,4 3-7 0,-4-1-8 0,5 1-2 16,0 0-10-16,-3-1-7 0,2 2-10 0,2-1-10 16,-1 1-11-16,-1 0-8 0,1 3-6 15,-1-2-6-15,-1 3-5 0,-2-1-4 0,5 3-6 16,-7-2-6-16,4 3-4 0,-2 1-1 0,0 0-1 0,-1 0-4 15,2 0-2-15,-5 2-3 0,3 4-1 0,-2 2-3 16,-1-5 2-16,0 3-6 0,-1 4-5 0,-5-4-4 16,3 3 1-16,0-5-7 0,0 4-1 0,-2-1-3 15,-2 1 1-15,-5 2-1 0,3 0-5 0,0 1 2 16,-3-4 2-16,1 3-1 0,2-4 0 0,0 1-3 16,-1 3-4-16,-5-5 3 0,3 4-4 0,1-4-4 15,-4 4 3-15,3-2-1 0,-1-5-4 0,-2 1 2 16,5-2-2-16,-5-1-1 0,1 2 2 0,-1-5 0 15,-1 4-1-15,-2-5 2 0,1 2-3 0,-2-3 1 0,-2-5 0 16,-1 2-1-16,-1-3-2 0,-2-2 1 16,0-1-1-16,-7-2 2 0,7 1-2 0,-7-3 5 15,9-4-5-15,-9 0 4 0,1-4-1 0,2-2 2 16,-3 2-2-16,0-7 4 0,2-2-3 0,-4-7-4 0,9 8 2 16,-1-5 2-16,-2-4-3 0,3-6-1 0,2 2-3 15,4-3-6-15,2 0-16 0,2 0-20 16,6 0-18-16,0 8-20 0,6-9-27 0,-3 8-26 0,6 1-17 15,3-1-31-15,5-6-35 0,-1 8-233 0,3-5-481 16,7 0 213-16</inkml:trace>
          <inkml:trace contextRef="#ctx0" brushRef="#br0" timeOffset="10534.15">6703 10294 142 0,'0'0'236'0,"0"0"-15"0,0 0-17 0,0 0-16 15,14 8-10-15,-14-8-8 0,4 14-14 0,-4-14-11 16,2 16-11-16,2-5-11 0,-4-1-4 0,0 1-10 15,0 5-3-15,3-1-11 0,-3-3 0 0,3 3-10 16,-3-1-11-16,-3-2-7 0,3-12-5 0,0 19-4 16,0-8-7-16,0-11-6 0,-3 13-3 0,3-13-7 15,0 9-1-15,0-9-1 0,0 0-4 0,0 14-3 0,0-14 4 16,0 0 6-16,0 0 4 0,0 0-3 16,0 0-4-16,0 0 0 0,0 0-5 0,0 0-4 15,0 0-2-15,17-28-3 0,-11 15-1 0,0-2-12 0,1-1-6 16,-1 1-8-16,5-1 1 0,-3 1-2 15,0-1-2-15,-2 1 2 0,4 3 1 0,-1-3 1 16,-3 7 4-16,0 0-3 0,-1-5 3 0,1 6-2 0,-6 7 1 16,9-11-2-16,-9 11 3 0,4-10-2 0,-4 10 1 15,6-5-6-15,-6 5 5 0,0 0-1 0,0 0-2 16,0 0 0-16,0 0 4 0,0 0 0 0,19 15 1 16,-14-8 0-16,-5-7 2 0,6 18 1 0,-3-9 3 15,0 3 1-15,0 1 1 0,3 1 2 0,-2 2-4 16,2 0-1-16,-1-2 4 0,1 2-4 0,-3-4 2 15,0 5-1-15,-3-4 1 0,6 2-11 0,-5-4-21 16,-1-1-17-16,0-10-22 0,3 17-18 0,-1-10-22 16,-2-7-19-16,1 11-8 0,-1-11-22 0,0 0-36 15,0 0-197-15,0 0-422 0,0 0 186 0</inkml:trace>
          <inkml:trace contextRef="#ctx0" brushRef="#br0" timeOffset="10818.64">7346 9939 78 0,'0'0'212'0,"11"20"-3"0,-10-9-13 16,4 3 0-16,-5 8-6 0,7 2-8 0,1 13-8 15,-4-1-4-15,5 1-6 0,-3 2 2 16,1 1-8-16,1 2-10 0,-1 2-6 0,-1-1-10 0,0-1-10 15,0 5-8-15,-3-4-15 0,-3-1-11 0,0-1-7 16,0-7-5-16,-4 3-9 0,-5-10-8 0,1 1-2 16,-4-7-7-16,-1 3-6 0,0-2-15 0,-5-2-22 15,-2-1-19-15,1-1-28 0,-5-3-36 0,2-1-39 16,-4 1-45-16,13-8-51 0,-7 3-255 0,6-6-506 16,-3 2 224-16</inkml:trace>
        </inkml:traceGroup>
        <inkml:traceGroup>
          <inkml:annotationXML>
            <emma:emma xmlns:emma="http://www.w3.org/2003/04/emma" version="1.0">
              <emma:interpretation id="{B26BA266-4EB7-4729-99DF-8F17907C27DE}" emma:medium="tactile" emma:mode="ink">
                <msink:context xmlns:msink="http://schemas.microsoft.com/ink/2010/main" type="inkWord" rotatedBoundingBox="30741,13148 33288,13006 33347,14069 30801,14211"/>
              </emma:interpretation>
            </emma:emma>
          </inkml:annotationXML>
          <inkml:trace contextRef="#ctx0" brushRef="#br0" timeOffset="11409.07">8016 10546 200 0,'0'0'225'0,"0"0"-11"0,37-4-14 0,-22 8-2 15,0-4-25-15,3 0-9 0,0 2-10 0,0 0-12 16,1-4-9-16,6 4-8 0,-4 0-9 0,2 3-5 16,4-2-14-16,-7-3-4 0,-3 4-13 0,2-2-8 15,-1-1-9-15,-2-4-4 0,2 5-1 0,-3-2-10 16,-3 0-6-16,-1 1 1 0,-11-1-7 0,18 0-4 15,-18 0 0-15,17-3-19 0,-17 3-16 0,15-1-13 16,-15 1-20-16,12-8-17 0,-12 8-22 0,8-7-29 16,-5-1-14-16,0 0-30 0,-3 8-11 0,6-21-22 15,-5 8-158-15,-1-1-367 0,-1-2 164 0</inkml:trace>
          <inkml:trace contextRef="#ctx0" brushRef="#br0" timeOffset="11662.06">8408 10239 11 0,'-6'-7'211'0,"6"7"-14"16,-4-10-10-16,4 10-19 0,0 0-17 0,0 0-8 0,-11-4-8 16,11 4-2-16,0 0-2 0,-16 10 2 0,16-10 1 15,-18 17-5-15,7-5-6 0,1 1-2 0,-3 9 0 16,1-2-5-16,4 0-3 0,-5 2-2 0,5 3-7 16,-2-2-3-16,4 2-1 0,-1 0-11 0,4-1-10 15,-5-2 0-15,5 2-8 0,2 0-2 0,-2 1-8 16,6-1-6-16,-3-5-4 0,3 3-1 0,-2-3-6 15,4-3 2-15,-1-1-12 0,2 1-14 0,1-2-20 16,2-3-23-16,-1 2-20 0,1-1-21 0,0-1-22 16,3-3-24-16,0-3-29 0,-3 1-22 0,8-4-38 15,-2 0-39-15,0-4-189 0,5 0-462 0,-1-1 205 16</inkml:trace>
          <inkml:trace contextRef="#ctx0" brushRef="#br0" timeOffset="12349.23">8842 10145 206 0,'0'0'187'0,"0"0"-15"0,0 0-5 0,0 0-9 15,-22 4-6-15,22-4-3 0,-17 17-10 0,5-1-6 16,0-5-5-16,-1 4-2 0,3 3-6 0,-7 2-9 16,1 4-6-16,2 1-3 0,2-1-11 0,-4 4-3 15,3-4-4-15,2 1-8 0,-1-1-2 0,3 0-3 0,3 1-6 16,0-1-2-16,2-6-6 0,4 0-12 16,-2-1 4-16,4 1-1 0,2-5 1 0,-1 4-1 0,2-5-1 15,2 1 1-15,5-2-5 0,0-2-4 16,2-3-1-16,0 4-3 0,4-6-2 0,6 2-3 0,3-6-6 15,0 0 2-15,0 0-3 0,6 0-5 0,-2-5 2 16,9-3-10-16,-3-1-13 0,1-6-3 16,1 0-16-16,-1-3-6 0,-3-3-3 0,-10 6-8 0,12-9-5 15,-7-1-4-15,-6 5 2 0,-3-2 0 0,6-4 3 16,-12 6 3-16,-2-4 2 0,-3-2 4 0,1 3-1 16,-2 0 0-16,-6 2 4 0,0-7 3 0,-2 4 0 15,-2 3 0-15,-4-5 3 0,-1 2 5 16,-3 3 3-16,0 0 1 0,-4 1-1 0,6 2 2 0,-4 5 2 15,-5-8 0-15,2 7 2 0,-2 5 0 0,-2 0 3 16,-3-4-1-16,-4 6-1 0,2-3 4 0,0 2 1 16,-3 4-5-16,-1 1 4 0,2-1-2 0,4 4 4 15,-1 0-4-15,-4 0 3 0,0 7 5 0,6-6-3 16,-5 2 1-16,2 4 1 0,0-1 5 0,3 1-2 16,-1 2 2-16,5 0-2 0,-2 2 3 0,3-4 2 15,-1 3-3-15,5 1 2 0,1-1 2 0,-2 1 1 16,4 2-3-16,2 0 3 0,2 2 0 0,-1-4 1 15,4 2 2-15,2-1 8 0,4 2 1 0,-1-3 3 16,7 2 3-16,2-2 0 0,1 0 1 0,7 2-1 16,2-2-1-16,4 0-2 0,2-2-1 0,2 1 5 0,-3-5-8 15,11 5-3-15,-9-3-6 0,1-4 4 0,2 3 0 16,6-5-3-16,-6 3-3 0,-5-1-2 16,-1 0-11-16,1 0-17 0,-3-3-27 0,-5 0-21 0,-1 1-21 15,-1-1-21-15,-4-1-26 0,0 1-34 0,0 0-54 16,-14 0-143-16,21-2-398 0,-9 1 177 0</inkml:trace>
          <inkml:trace contextRef="#ctx0" brushRef="#br0" timeOffset="12670.44">9694 10168 267 0,'-6'-17'251'16,"6"17"-23"-16,0 0-20 0,-12-7-17 0,12 7-16 15,-15-3-11-15,15 3-13 0,-21 4-7 0,8 6-14 16,-2-6-6-16,1 5-6 0,-2 2-8 0,2-2-6 16,2 5-9-16,-1-1-1 0,3 4-2 0,-7 1-5 15,7 2 1-15,-1 1-10 0,2-5-3 0,3 6-2 16,-4-2-12-16,7-4-3 0,-1 4-3 0,1-2-7 15,-2-1-9-15,5-1 6 0,0 3-8 0,0-5-6 16,0 4 3-16,2-1-17 0,4-4-15 0,-1 3-30 16,3-3-25-16,2-2-20 0,1-1-27 0,2 0-30 15,4-5-29-15,-1 0-25 0,3-5-21 0,1 0-219 16,-1-5-459-16,7 0 203 0</inkml:trace>
          <inkml:trace contextRef="#ctx0" brushRef="#br0" timeOffset="13115.42">9828 10405 184 0,'0'0'201'0,"0"0"-15"0,0 0-11 0,0 0-21 0,0 0-18 16,4-9-11-16,-4 9-8 0,0 0-15 15,0 0-7-15,0 0 1 0,0 0-4 0,0 0-6 16,2 31-3-16,-2-31-6 0,-2 17-3 0,2-6 1 16,0-11-4-16,-1 14-4 0,-2-3-8 0,3-11-1 0,-2 14-5 15,2-14 0-15,2 17 0 0,-2-17-6 0,-2 13 1 16,2-13-2-16,2 11 0 0,-2-11-1 15,0 0-1-15,0 13 4 0,0-13-1 0,0 0 10 0,0 0-1 16,0 0-4-16,0 0 1 0,12 0-12 0,-12 0-4 16,0 0-6-16,18-19-6 0,-11 11 0 0,2-3-5 15,2-1-16-15,2-2-9 0,-4-1-5 0,3 2-2 16,3-6-7-16,-2-1 3 0,-2 6 1 0,-4-4-1 16,5 5 2-16,-3-1 2 0,-3 3 0 0,3-3 2 15,0 3 7-15,-2-2 0 0,-4 5 0 0,6 1 7 16,-6 0 3-16,-3 7-2 0,0 0 0 0,11-10-1 15,-11 10-5-15,0 0-1 0,0 0 1 0,0 0-1 16,0 0 0-16,0 0 2 0,0 0-1 0,13 22-1 16,-10-15-1-16,-3-7 4 0,2 23 1 0,-4-9 3 15,4-1-1-15,2 2-3 0,-2-1 0 0,-2-1 5 16,4 0-2-16,-4 3 2 0,0-1-1 0,3-1 0 0,0-1 0 16,-2 1 7-16,1-4-14 0,-2-10-14 15,0 17-23-15,3-9-18 0,-3-8-26 0,0 17-21 16,0-17-10-16,1 11-17 0,-1-11-15 0,0 0-27 15,0 0-44-15,0 0-130 0,0 0-376 0,0 0 167 16</inkml:trace>
          <inkml:trace contextRef="#ctx0" brushRef="#br0" timeOffset="13390.77">10509 10168 236 0,'0'0'235'0,"0"0"-16"0,0 0-7 0,0 0-14 0,12 12-3 16,-6-2-12-16,-4-2-6 0,2 9-8 0,-1 1 1 16,3 5-18-16,-4-2-13 0,2 7 4 0,-1-3-11 15,0 5-12-15,3 6-7 0,-3-1-5 0,-1 1-11 16,1 1-15-16,-3-1-6 0,0-9-5 0,-3 9-4 16,0 1-12-16,-5-9 10 0,-2 6-22 15,-4 2-17-15,-2-5-17 0,-8 4-36 0,-1-4-31 0,-4-4-40 16,-9-1-42-16,-1 2-56 0,-7-8-52 0,-1-1-207 15,4 0-492-15,-3-7 218 0</inkml:trace>
        </inkml:traceGroup>
      </inkml:traceGroup>
    </inkml:traceGroup>
    <inkml:traceGroup>
      <inkml:annotationXML>
        <emma:emma xmlns:emma="http://www.w3.org/2003/04/emma" version="1.0">
          <emma:interpretation id="{21366C45-6F6A-4D31-A505-DDE2C6557AE4}" emma:medium="tactile" emma:mode="ink">
            <msink:context xmlns:msink="http://schemas.microsoft.com/ink/2010/main" type="paragraph" rotatedBoundingBox="24516,14803 31585,14997 31526,17131 24457,16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D03581-1010-49CD-BA8C-460CA9997DEE}" emma:medium="tactile" emma:mode="ink">
              <msink:context xmlns:msink="http://schemas.microsoft.com/ink/2010/main" type="inkBullet" rotatedBoundingBox="24490,15720 25371,15745 25364,15990 24484,15966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4644.24">1780 12618 63 0,'0'0'216'0,"-15"0"-16"0,15 0-17 16,0 0-16-16,-13-2-22 0,13 2-13 0,0 0-11 0,0 0-11 16,0 0-9-16,-15-2-7 0,15 2-2 0,0 0-3 15,0 0 6-15,0 0-1 0,0 0 0 0,0 0-3 16,28 15 4-16,-14-14-2 0,5 1 3 0,7 2 0 15,-1-3-1-15,8 3 0 0,6-2-5 0,-1 0 4 16,3-2-6-16,3 2 4 0,1-4-13 0,-3 4 2 16,1-4-7-16,-3 2-3 0,1 0-7 0,-13-2-6 15,5 2-9-15,-14 0-3 0,1 2-2 0,-4-4-8 16,3 2-3-16,-5 0 4 0,-1 0-6 0,-13 0-7 16,20 0-1-16,-20 0-4 0,13-2 0 0,-13 2-5 15,0 0-2-15,15 2-2 0,-15-2-6 0,0 0 4 16,0 0-8-16,0 0 3 0,0 0-20 0,0 0-10 15,0 0-16-15,0 0-15 0,0 0-17 0,-22 18-20 0,22-18-24 16,-20 7-23-16,10-3-31 0,10-4-33 16,-20 4-39-16,4-1-199 0,7-3-480 0,9 0 213 0</inkml:trace>
        <inkml:trace contextRef="#ctx0" brushRef="#br0" timeOffset="14924.77">1992 12828 13 0,'5'16'228'0,"-5"-16"-11"0,15 8-8 16,-8-4-6-16,9 0-3 0,2 0-9 0,2-2-8 16,8-2-15-16,2 4-8 0,9-4-4 0,-7 0-4 15,7 0-10-15,-9 1-13 0,3-1-14 0,-2 0-13 16,-5 0-10-16,0 0-7 0,-6 0-9 0,-1 4-7 15,-2-7-6-15,-3 3-7 0,3 0-5 0,-5 0-3 16,0 0-20-16,-12 0-19 0,16 3-19 0,-16-3-18 16,18 2-22-16,-18-2-17 0,15-2-20 0,-15 2-17 15,13 6-14-15,-13-6-24 0,15 2-29 0,-15-2-39 16,17 0-150-16,-17 0-390 0,19-6 173 0</inkml:trace>
      </inkml:traceGroup>
      <inkml:traceGroup>
        <inkml:annotationXML>
          <emma:emma xmlns:emma="http://www.w3.org/2003/04/emma" version="1.0">
            <emma:interpretation id="{61763528-017D-4EC1-96EA-E7E8C564B3FE}" emma:medium="tactile" emma:mode="ink">
              <msink:context xmlns:msink="http://schemas.microsoft.com/ink/2010/main" type="line" rotatedBoundingBox="25559,14831 31585,14997 31526,17131 25500,16965"/>
            </emma:interpretation>
          </emma:emma>
        </inkml:annotationXML>
        <inkml:traceGroup>
          <inkml:annotationXML>
            <emma:emma xmlns:emma="http://www.w3.org/2003/04/emma" version="1.0">
              <emma:interpretation id="{49719A3D-5B2A-4799-86B4-424EFD27CFB5}" emma:medium="tactile" emma:mode="ink">
                <msink:context xmlns:msink="http://schemas.microsoft.com/ink/2010/main" type="inkWord" rotatedBoundingBox="25546,15285 28400,15363 28376,16237 25522,16159"/>
              </emma:interpretation>
            </emma:emma>
          </inkml:annotationXML>
          <inkml:trace contextRef="#ctx0" brushRef="#br0" timeOffset="15586.05">3139 12557 90 0,'0'-11'287'0,"0"11"-17"0,0 0-26 15,0 0-20-15,0 0-25 0,0 0-18 0,0 0-15 0,0 0-12 16,0 0-15-16,-34 15-3 0,23-4-10 15,-2 4-6-15,-1 1-4 0,6 0-6 0,-6 5-8 16,5 3-9-16,-7-3-6 0,2 3-3 0,2 1-9 0,5-1-6 16,-4 4-5-16,3-4-1 0,-3 1-5 0,5 0-7 15,0-2-6-15,-1 0 0 0,1-1-5 0,6-5-6 16,0 3-1-16,0-5-5 0,3-3-1 0,0 2-3 16,0-2 1-16,1-1-1 0,2-6-1 0,2 4-4 15,5-3 14-15,2-2-16 0,1-1-4 0,1-1 0 16,11 0 0-16,-4-6-1 0,4 1-1 0,5-6-8 15,6-3-10-15,3 0-11 0,2-5-3 0,6 4-18 16,2-9-5-16,16-7-2 0,0-4-5 0,-6-3 1 16,5 1-4-16,-18 7 0 0,-7-3 7 0,0 0 1 15,-6-1 2-15,-3-2 4 0,-5-4 4 0,-1 7 2 16,-8-2 8-16,-2 2 1 0,-8-1 2 0,-4 5 1 16,-5 1 2-16,-3 0 3 0,1 0 4 0,-10 1 1 15,-2 2 4-15,-8-8-8 0,-8 6 9 0,-3 1-7 16,-1 6 4-16,-6 3 0 0,-5 2 3 0,-4 0-1 15,1 2 1-15,-1 6 1 0,1-1-1 0,-1 5 2 0,0-3-3 16,-4 6 3-16,6 1 2 0,-1 7-2 16,-1-3 0-16,4 6-1 0,-1-2 0 0,-4 5 3 15,12 6 0-15,-4 4-1 0,6-5 2 0,2 3 2 0,1 4 0 16,9-7-8-16,5 0 6 0,-1-3 3 0,5 5 3 16,5-2-2-16,1-4 4 0,8 1 0 0,-2-1 5 15,3-1 2-15,3 2 9 0,0-2 1 16,10-5 3-16,0 4 1 0,7 0 2 0,5-3-3 0,12 3 2 15,4-3 0-15,0-4-3 0,6 2 1 0,5-5 0 16,-4 2-1-16,5-6 3 0,1 2-4 0,4-2-3 16,-9 3 0-16,1-4-4 0,-3 2-2 0,-2-2 2 15,-2 0-1-15,-11-2-5 0,0 4-7 0,-5-2-9 16,2 2-25-16,-4 0-14 0,-6-1-20 0,2 2-21 16,-1-2-21-16,-7-1-19 0,5 2-29 0,-2-2-31 15,-2 0-37-15,2 0-169 0,1-3-423 0,-4-1 186 16</inkml:trace>
          <inkml:trace contextRef="#ctx0" brushRef="#br0" timeOffset="15917.96">4448 12242 166 0,'0'0'212'0,"0"0"-21"0,-11-3-12 15,11 3-4-15,0 0 4 0,-17 13-6 0,10-6-7 16,-2 3-9-16,1 5-2 0,-1 6-5 0,-1 0-6 16,-2 3-11-16,5 4-1 0,-2-3-3 0,-2 2-11 15,2 0-5-15,3 9-5 0,-1 0-11 0,7-8-8 16,0 7-9-16,-6-1 3 0,6-7-19 0,3 2-4 0,-3-4 4 15,0 4-15-15,6-5-6 0,-6 2-6 16,7-10-23-16,-7 2-20 0,6-3-21 0,-3 1-20 0,0-1-16 16,5 0-15-16,-5-8-31 0,3 0-26 15,0-4-18-15,7 1-39 0,3-5-20 0,1 1-195 0,-1-6-440 16,7-1 195-16</inkml:trace>
          <inkml:trace contextRef="#ctx0" brushRef="#br0" timeOffset="16398.34">4844 12564 45 0,'4'-7'247'0,"-4"7"-19"15,0 0-20-15,0 0-27 0,3-11-17 0,-3 11-15 0,0 0-12 16,0 0-7-16,0 0-9 0,0 0-5 0,0 0-11 16,-10 35-5-16,7-28-4 0,3-7-6 0,-11 24-8 15,8-13-6-15,-3 3-7 0,-1-1-4 0,1 2-6 16,0-2-3-16,3 1-9 0,-4-3-3 0,4-1-7 15,0-2-4-15,3-8-3 0,-6 13 3 0,6-13-8 16,-5 13 0-16,5-13-2 0,0 9 0 0,0-9 1 16,0 0-5-16,0 0 3 0,0 0-4 0,0 0-1 15,0 0-2-15,0 0-4 0,0 0-4 0,27-18-11 16,-14 7-8-16,-4 0-5 0,5-2-9 0,2-5-12 16,1 1-2-16,0-1-1 0,0-2-4 0,-1 2 2 15,-2-2 4-15,5 2 1 0,-5-3 7 0,2 5 4 0,-4 1 2 16,1-3 2-16,-4 7 16 0,5-2 8 15,-4 1 5-15,-1 6 5 0,1-5 12 0,-1 6 0 16,-1-4 7-16,1-2 3 0,1 1 3 0,-1 7 5 16,-1-1 2-16,1-2 4 0,-9 6-3 0,13-4-6 0,-13 4 3 15,16-4-3-15,-16 4-2 0,15 1-2 16,-15-1 0-16,11 8-2 0,-5-3 12 0,-6-5-2 16,10 16 2-16,-1-4 14 0,-6 2-13 0,2-1 1 15,-2 3-2-15,0-1 1 0,0 1-3 0,0 2-3 0,0 3-3 16,-2-1-5-16,-2-2 12 0,2-1-16 0,-1 4-1 15,3-4-21-15,-6 0-25 0,3-1-27 0,-1 2-28 16,-5-5-34-16,6 1-40 0,-3-2-31 0,0-1-33 16,3-11-46-16,-6 16-188 0,6-16-483 0,3 11 215 15</inkml:trace>
          <inkml:trace contextRef="#ctx0" brushRef="#br0" timeOffset="16605.21">5495 12733 11 0,'17'-6'302'16,"-11"4"-6"-16,-6 2-9 0,16-4-12 0,-8-1-16 16,-8 5-17-16,18-3-16 0,-11 0-5 0,-7 3-29 15,13-3-14-15,-13 3-24 0,12-5-1 0,-12 5-24 16,11-4-11-16,-11 4 2 0,0 0-27 0,12-6-4 16,-12 6-25-16,7-7-24 0,-7 7-23 0,6-6-20 15,-6 6-23-15,0 0-39 0,6-11-45 0,-6 11-47 16,0 0-45-16,2-14-72 0,-2 14-165 0,0 0-474 15,-5-14 210-15</inkml:trace>
        </inkml:traceGroup>
        <inkml:traceGroup>
          <inkml:annotationXML>
            <emma:emma xmlns:emma="http://www.w3.org/2003/04/emma" version="1.0">
              <emma:interpretation id="{D3182B71-0578-4951-9F22-B7FB24B9F831}" emma:medium="tactile" emma:mode="ink">
                <msink:context xmlns:msink="http://schemas.microsoft.com/ink/2010/main" type="inkWord" rotatedBoundingBox="28884,14923 31585,14997 31526,17131 28825,17056"/>
              </emma:interpretation>
            </emma:emma>
          </inkml:annotationXML>
          <inkml:trace contextRef="#ctx0" brushRef="#br0" timeOffset="17561.83">6105 12747 168 0,'0'0'238'0,"0"0"-14"15,0 0-13-15,0 0-15 0,0 0-11 0,0 0-13 16,26-31-9-16,-17 28-9 0,1-7-8 0,4 2-13 16,-1 0-9-16,2-1-9 0,-5-2-8 0,10-2-11 15,-5 2-12-15,6-6-5 0,-2 1-4 0,0-6-9 16,1 4-10-16,-4-6-1 0,2 2-5 0,0 6-4 15,7-16-5-15,-8 7-4 0,8-2-6 0,-9 2-5 16,4 4 1-16,1-14-11 0,3 2-6 0,-4-1-10 16,0 3 1-16,2-3-5 0,-2 3-1 0,-4-1 0 15,-1-3-1-15,-8 10-1 0,7-1-3 0,-4 0 3 16,-4-3 3-16,-3 6-3 0,3-2 1 0,-6 3 4 16,6 6-1-16,-7-2-3 0,1 5 1 0,0 3-1 15,-5-5 6-15,5 15-3 0,0-17-3 0,-6 8 1 16,6 9-1-16,-13-8-1 0,1 8 0 0,12 0 0 0,-20 2 0 15,6 3 0-15,-1 5 3 0,-5 1-3 16,1 3 3-16,-2 6-2 0,0-1 3 0,-6 8 2 16,2 2 1-16,1 3 4 0,-4 4 0 0,4 0-2 0,-5 0 4 15,7 7-4-15,3-3 5 0,-4 4-3 0,4 0 2 16,3 0-1-16,2 2 1 0,7-6 1 0,1 6 0 16,0-8 0-16,6 4 0 0,0-1-1 0,7-5-1 15,-1-11 0-15,3 2 7 0,5-4-6 0,-1-1 2 16,3-5-5-16,4 2 2 0,1-4-1 0,0-2 4 15,1-4-4-15,6-1 1 0,-4-4-2 0,7 2 1 16,-7-6-3-16,9 0 5 0,-5-7-3 16,5 2 2-16,-7-3-2 0,3-4-2 0,1 1-5 0,-3-5-6 15,-3 1-3-15,1-6-1 0,-4 3-4 0,2-1 8 16,-7 4-1-16,3-1-2 0,-5 4 2 0,-2 1 3 16,-3-2 4-16,-3 4 5 0,-2 4 3 0,4-5 5 15,-8 10-5-15,8-11 3 0,-2 8-4 0,-6 3-3 16,0 0 0-16,8-6 1 0,-8 6-1 0,0 0-3 15,0 0 3-15,0 0-1 0,0 0-2 0,0 0 3 16,0 0 0-16,-8 34 3 0,8-34-3 0,0 15 3 16,0-15-6-16,3 16 5 0,-3-16 1 0,5 14 0 15,1-9 6-15,-3 2 2 0,6-2 4 0,-2 0-1 16,5-2 0-16,2 3-1 0,-1-5 2 0,3-1 0 16,1-1-3-16,2-1 0 0,-2-2-3 0,2-3 10 15,3-2-10-15,-5 0-5 0,5-5 3 0,-2-2-2 16,-4-2 0-16,0 0 7 0,-1-3-7 0,-4 1 2 15,-4-1-5-15,-1 5-3 0,-3 0 1 0,-6-9 0 16,2 11-7-16,-7-3-6 0,-2 3-3 0,1 2-7 0,-5 1-13 16,-4 0-6-16,2 2-8 0,-6-1-11 15,4 7-13-15,-8 6-23 0,6-2-12 0,-6 8-12 16,5 0-10-16,-4-3-22 0,-3 5-19 0,5 3-39 0,-1 3-115 16,8-3-353-16,0 3 156 0</inkml:trace>
          <inkml:trace contextRef="#ctx0" brushRef="#br0" timeOffset="18044.97">7087 12804 186 0,'12'10'205'0,"0"-3"-10"16,0 2-12-16,-2 2-15 0,2 0-5 0,-3 3-9 16,3-3-12-16,-3 6-5 0,1-3-10 0,-1 3-7 15,-1-2-9-15,-2 1-9 0,0-1-7 0,4 10-10 16,-4-9 0-16,0 4-14 0,-2-3-3 0,1 7-5 15,-2-3-3-15,-3 3-5 0,4 0 5 0,-4 2-13 16,0 0-4-16,0-3 1 0,6 4-6 0,-4 0-4 16,2 3 0-16,-4-3 2 0,0 0-11 0,3 14 3 15,-1-15-4-15,1 11-4 0,0-7 3 0,-6-2-6 16,6 9 1-16,0-1 2 0,-3-9-4 0,1 1-1 16,1 0 6-16,-2-1 0 0,3 0-6 0,-2-3 1 15,-1 3-1-15,2-1-2 0,-2 0 1 0,1-2-3 16,-1-10 4-16,0 11-5 0,0-10 1 0,-3 1-2 15,-1-5 2-15,-2 2-2 0,3-5 7 0,-8 3 2 0,2-5 3 16,-3-2 0-16,-3 0 6 0,-5-4 0 0,2-1-5 16,-5-7 6-16,-4-1-2 0,1-4 5 15,-7-9-8-15,0-2 0 0,-3-1-5 0,6-3-4 16,-2-3 4-16,-3-4-3 0,2-1 1 0,7-1-10 0,-6-2 6 16,10 0 8-16,0-2-12 0,5 0 3 0,1 1-1 15,8 2-2-15,2-1 1 0,3 0-12 16,3 1-7-16,12-3-15 0,-1 2-11 0,5 4-8 15,6 0-6-15,-1 0-7 0,3 3-2 0,3 4-9 16,1 2-13-16,2 2-1 0,6 1-9 0,0 3-5 0,0 1 0 16,-2 0-12-16,-7 5-9 0,1 0-8 0,-4 0-23 15,7 0-15-15,-7 1-34 0,-1-3-153 16,0 1-380-16,1-1 169 0</inkml:trace>
          <inkml:trace contextRef="#ctx0" brushRef="#br0" timeOffset="18561.67">7612 12519 151 0,'0'0'196'16,"0"0"-8"-16,6-5 0 0,-6 5-8 0,0 0 1 16,7-6-12-16,-7 6-10 0,0 0-9 0,0 0-6 15,0 0-12-15,0 0-8 0,6-9-12 0,-6 9-12 16,0 0-13-16,0 0-9 0,0 0-7 0,0 0-9 15,0 0-3-15,0 0-3 0,0 27 1 0,0-27 5 16,5 20 1-16,-5-5-3 0,-3 0 2 0,9 0-8 16,-3 2 5-16,-2 0 0 0,1 3-9 0,-2-4 5 15,5 8-2-15,0-7 2 0,-4-3-8 0,1 4-6 16,2-1 7-16,-4-6-14 0,2 7-2 0,-2-10-2 16,0-8-2-16,4 16-8 0,-4-16 2 0,0 13 0 15,0-13 4-15,3 5 2 0,-3-5 12 0,0 0 0 16,8 7-6-16,-8-7-1 0,0 0-5 0,0 0 1 15,12-25-3-15,-5 14-12 0,-2-2-7 0,7-5-10 16,1-3-16-16,0 1-6 0,2-2 0 0,-1 1-9 16,-1-1-1-16,1 2-3 0,2 0 3 0,-1-1 6 15,-2 7 2-15,-2 1 1 0,1 2 4 0,-2 0-2 16,-1 0 6-16,3 2 0 0,-3 2-1 0,3 2 5 16,3-1 1-16,-5 2-2 0,-10 4 3 0,20-5 3 15,-10 5 1-15,-10 0 2 0,23 0-2 0,-23 0 4 16,14 5 0-16,-2-1 0 0,-4 3 2 0,-2-3 2 15,3 7-2-15,-2-2 0 0,-1-2 3 0,6 6 2 16,-6-2 0-16,2-4-1 0,-3 8 0 0,-2-1-2 16,0-1 3-16,-1 2-3 0,-2-1 3 0,6-1-13 15,-5-2-24-15,-1-11-23 0,0 22-28 0,0-13-30 16,0-9-19-16,-3 17-47 0,3-17-40 0,-4 9-211 16,4-9-466-16,0 0 207 0</inkml:trace>
          <inkml:trace contextRef="#ctx0" brushRef="#br0" timeOffset="18899.76">8399 12099 177 0,'0'0'182'0,"0"0"-4"0,0 0-8 0,26 4-10 15,-26-4-5-15,22 15-8 0,-4 1 1 0,3-1 2 16,4 11-3-16,2 9-3 0,0 1 2 16,1 8 1-16,0-3-4 0,14 17-5 0,-9 4-1 0,-5 1-13 15,1 4-6-15,-10-3-18 0,-4 5 5 0,-2 3-21 16,-8-6-5-16,-7 1-8 0,-1-15-6 0,2-3-5 15,-11 2-3-15,-4-4-18 0,-4-1-24 16,-7-4-20-16,0-5-34 0,-7 1-37 0,-3-5-38 0,-3-9-37 16,-1 0-50-16,4-6-266 0,1-4-506 0,-3-3 225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0.3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469342-0AE7-4626-8627-28E1DA81F278}" emma:medium="tactile" emma:mode="ink">
          <msink:context xmlns:msink="http://schemas.microsoft.com/ink/2010/main" type="writingRegion" rotatedBoundingBox="19389,3000 33678,3208 33586,9539 19297,9332"/>
        </emma:interpretation>
      </emma:emma>
    </inkml:annotationXML>
    <inkml:traceGroup>
      <inkml:annotationXML>
        <emma:emma xmlns:emma="http://www.w3.org/2003/04/emma" version="1.0">
          <emma:interpretation id="{864BA164-0BDB-49B1-AE2C-317F58DD5042}" emma:medium="tactile" emma:mode="ink">
            <msink:context xmlns:msink="http://schemas.microsoft.com/ink/2010/main" type="paragraph" rotatedBoundingBox="19389,3000 24111,3069 24097,4012 19375,3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71F2A-1587-4037-86E2-4A4B804BC64E}" emma:medium="tactile" emma:mode="ink">
              <msink:context xmlns:msink="http://schemas.microsoft.com/ink/2010/main" type="line" rotatedBoundingBox="19389,3000 24111,3069 24097,4012 19375,3943">
                <msink:destinationLink direction="with" ref="{AF86E106-BF77-4D13-8B5C-A7DCDBB97CF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DBCC32-F7B2-44A1-A89B-04BDB82A3DDE}" emma:medium="tactile" emma:mode="ink">
                <msink:context xmlns:msink="http://schemas.microsoft.com/ink/2010/main" type="inkWord" rotatedBoundingBox="19389,3000 24111,3069 24097,4012 19375,3943"/>
              </emma:interpretation>
            </emma:emma>
          </inkml:annotationXML>
          <inkml:trace contextRef="#ctx0" brushRef="#br0">71 113 21 0,'0'0'280'0,"0"0"-27"15,0 0-22-15,0 0-27 0,6 7-21 0,-6-7-13 16,0 0-12-16,0 0-10 0,6 13-9 0,-6-13-12 16,14 9-9-16,-10-5-4 0,7 4-6 0,1-5-9 15,1 4-5-15,3-2-9 0,1 1-5 0,2 0-12 16,5-1-6-16,-5 1-2 0,7-3-6 0,-1-3-5 0,-5 4 0 16,-1-3-8-16,-1-1-6 0,1 1 0 15,-2-1 1-15,-2 0-9 0,-15 0 6 0,20-2-4 16,-9-2 1-16,-2 2-4 0,-2-3 1 0,-7 5-7 0,11-13 1 15,-8 7-7-15,-3 6 0 0,-2-23 0 0,2 23-3 16,-12-20-5-16,0 6 0 0,-1 2-2 0,-2 1 0 16,-7-4-2-16,-1 1-2 0,-5 3-8 0,1 0-4 15,-1 2-10-15,-4 0-3 0,1 0-12 0,3 5-10 16,-4 1-21-16,4 2-19 0,1-1-16 0,2 2-19 16,9 3-16-16,-2 1-20 0,9-3-28 0,-2 4-210 15,11-5-429-15,-13 5 189 0</inkml:trace>
          <inkml:trace contextRef="#ctx0" brushRef="#br0" timeOffset="-360.66">-364-448 76 0,'0'0'205'0,"18"-1"-5"16,-6 0-10-16,-3-5-4 0,-9 6-10 0,21-4-10 0,-9 4-10 15,-1-3-7-15,-2-1-2 0,-9 4-5 16,17 0-7-16,-17 0-5 0,9-5-14 0,-9 5-5 16,0 0-14-16,0 0-10 0,0 0-13 0,0 0-2 0,0 0-7 15,0 0-3-15,0 0-12 0,0 0-2 16,-55 15-5-16,26-12-3 0,1 3-3 0,0-1-5 15,-11 2-4-15,-1 0 1 0,8-1-7 0,-7 3 0 0,11-1 0 16,3 1-4-16,1 0-1 0,-1-1-2 0,1 0-3 16,9-2 0-16,0 5-3 0,-2-4 0 0,4 3-4 15,3 0-2-15,1 0-2 0,4 0-2 0,-1-2 0 16,6-8-2-16,0 18-3 0,2-7 5 0,4 2-5 16,0-1 3-16,3-2-1 0,2 3 0 0,3-4-4 15,4 2 3-15,4 1-2 0,-1-1 3 0,4 1-1 16,2-2 0-16,-3-1 3 0,3-1 1 0,0 1-5 15,-3-3 3-15,2 2 2 0,-2-1-1 0,-1-3 0 16,4 6 1-16,-4-3-1 0,-3-4 5 0,-1 0 0 0,1 2 2 16,-5 2-4-16,4 0 3 0,-4 1-1 15,-2-3 2-15,1 2-3 0,-4-3-2 0,-1 3 0 16,3 3 3-16,-6-7-4 0,1 5 2 0,1-1-2 0,-2 0 0 16,-6-7 2-16,6 13 0 0,-3-7 1 0,-3-6 3 15,0 14 4-15,0-14 0 0,-5 15-2 0,5-15 5 16,-9 16-3-16,2-7 3 0,-4-1 1 0,-3 1-4 15,-3 0 2-15,-2-2 0 0,-5 1-2 0,6-4 2 16,-9 3-5-16,-1-2 3 0,-2-3-2 0,3 2 0 16,0-3-1-16,0-1 0 0,-4 1 1 0,0 2-4 15,2-3 1-15,4 0 3 0,0 1-7 0,7-1 3 16,-2 1 0-16,4-1-11 0,1-1-10 0,0 1-13 16,15 0-20-16,-18 1-19 0,9 1-26 0,9-2-35 15,0 0-2-15,0 0-39 0,0 0-56 0,0 0-176 16,0 0-437-16,0 0 194 0</inkml:trace>
          <inkml:trace contextRef="#ctx0" brushRef="#br0" timeOffset="728.8">489 171 140 0,'16'0'251'0,"1"0"-9"0,-1 0-8 15,2-1-15-15,0 0-15 0,-3-4-13 0,1 3-15 16,13-2-12-16,-5 0-6 0,-5 0-9 0,5-3-9 0,-5 2-14 15,5-2-6-15,0-4-10 0,-2 4-11 0,4-4-5 16,-1 0-8-16,-3 0-12 0,2-4 0 0,-1 0-11 16,9-6-11-16,-6 3-2 0,5-8-3 0,-1-1-9 15,0-1-14-15,-2 1-16 0,-1-3-6 0,-2-1-15 16,-2-2 2-16,2 1-15 0,-4-2-2 0,0 2-2 16,-5-3 3-16,-1 4 0 0,-5 3-1 0,-5-8 0 15,4-1 5-15,-6 12 1 0,1 1 2 0,-7-4-6 16,0 4 8-16,-1-2 2 0,-5 5 0 0,-1 1 0 15,-5-2 2-15,-3 6 0 0,0 1 4 0,-5-3-1 16,0 5 2-16,-6 3-2 0,2 3 2 0,1 3-4 0,-1 1 7 16,-2 3-5-16,-2 0 3 0,3 3 5 0,-1 4-1 15,3 1 5-15,0 3-4 0,1 1 6 0,-1 2-3 16,4 7 1-16,1 0 3 0,2-3-2 0,1 3 5 16,5 6-5-16,-1-5 6 0,1 5-4 0,5 8 4 15,-5 0-2-15,7 0 3 0,1 0-1 0,5-7-2 16,0 7 2-16,6 5 3 0,0-7-6 0,0-4 1 15,3 5-3-15,2-6 8 0,2 4-6 0,1-6-1 16,3-3 2-16,1-3 0 0,5 4 1 0,-4-6-1 16,5 0 0-16,12 1-2 0,-9-6-2 0,-1 0 7 15,3-3-3-15,-2 0 2 0,4-6 1 0,-3 3-2 16,-1-2-3-16,1-3 3 0,-2 2-1 0,1-7 2 16,-2 3-4-16,-6-3 1 0,7-2-4 0,-5 2 5 15,-2-1 1-15,-4-2-1 0,3 0-2 0,-3 1 4 0,-2 0 2 16,-2 1 4-16,-2 3-1 0,-9 1 2 15,14-5-1-15,-14 5 3 0,14-5-8 0,-14 5-1 16,0 0-5-16,12 0 2 0,-12 0-2 0,0 0 0 0,0 0 1 16,7 15 3-16,-7-15-4 0,5 11-2 0,-5-1 2 15,1-1 1-15,1 2-3 0,1 0 2 16,0-3-3-16,3 6 2 0,1-1 0 0,1-2 2 0,2 0 2 16,-1-4 1-16,4 3 0 0,4-3 5 0,-2 0 5 15,3-2 4-15,-2-2-1 0,3 4 4 0,10-7 1 16,-4 0 7-16,2 0 1 0,-8-4 5 0,1 4 2 15,-1-6-6-15,5-2 3 0,-8 0-9 0,-1-1-1 16,-1-2 0-16,1 1-5 0,-2-1 3 0,0-3-22 16,-4 0-9-16,-1-1-17 0,2-3-20 0,-5 1-24 0,-1 1-25 15,1-2-35-15,1-6-27 0,-5 6-26 0,-1-5-31 16,3 5-55-16,-3 2-161 0,3-6-464 16,-1 5 206-16</inkml:trace>
          <inkml:trace contextRef="#ctx0" brushRef="#br0" timeOffset="1340.14">1831-42 66 0,'0'0'215'0,"26"1"-18"0,-9-1-12 15,1 0-15-15,11 0-7 0,-1 0-16 0,0 2-5 16,4-4-7-16,-1 2-5 0,-1 2-2 0,1-2-3 16,-2-2-5-16,2 2 2 0,-3 2-3 0,2-2-5 0,-6-2 1 15,-5 2-2-15,2 0 1 0,-3 2-4 16,0-2-2-16,-2 2-3 0,1-2-6 0,-7 0-7 16,1 2-8-16,-11-2-6 0,19 1-9 0,-12 3-5 0,2 2-12 15,-1-3-3-15,-8-3-2 0,12 14-3 0,-5-7-5 16,1 1-4-16,-4 2-2 0,2-3-5 15,-3 2-5-15,3 0 2 0,0-1 0 0,-1 1 0 0,-5-9-11 16,6 16-9-16,-1-8-25 0,-2-1-23 0,-3-7-20 16,6 11-29-16,-6-11-26 0,2 10-31 0,-2-10-46 15,0 0-10-15,0 0-62 0,0 0-187 0,0 0-492 16,0 0 219-16</inkml:trace>
          <inkml:trace contextRef="#ctx0" brushRef="#br0" timeOffset="1015.02">2085-527 131 0,'0'0'221'15,"0"0"-13"-15,-15 22-9 0,12-15-10 0,-3 4-11 16,0 4-6-16,0 7-1 0,-1-1-12 0,2 2-10 15,-1 2-9-15,3 3-12 0,0-3-3 0,2 1-9 16,1 0-11-16,-2 4-6 0,1-4-9 0,-4 10-5 16,10-8-6-16,-4 7-8 0,-1-6-7 0,3-2-6 15,0-1-7-15,0 0-4 0,0-4-5 0,-1 3-2 16,2-6-4-16,-2-1 1 0,1-2-6 0,2 2-18 16,-2-4-23-16,-1-4-23 0,1 0-32 0,0-2-33 0,-3-8-25 15,3 14-37-15,-3-14-42 0,3 8-223 0,-3-8-458 16,0 0 203-16</inkml:trace>
          <inkml:trace contextRef="#ctx0" brushRef="#br0" timeOffset="1548.5">2493-349 176 0,'0'0'281'0,"-4"-12"-22"0,4 12-21 16,-3-11-24-16,3 11-22 0,0 0-25 0,-5-8-12 0,5 8-16 16,0 0-18-16,0 0-27 0,0 0-21 0,0 0-20 15,0 0-28-15,0 0-22 0,0 0-22 0,-1 32-23 16,1-32-25-16,4 18-13 0,-1-8-25 0,2 2-21 15,-2-2-43-15,3 1-95 0,1 1-286 0,-1 1 127 16</inkml:trace>
          <inkml:trace contextRef="#ctx0" brushRef="#br0" timeOffset="1831.32">2660-66 2 0,'6'9'211'16,"2"-4"-8"-16,4 6-14 0,0-1-4 0,-3-2-11 0,3 2-2 15,0-1-13-15,1-2-6 0,0 1-13 16,1-1-8-16,-1-1-11 0,1-1-12 0,2 0-7 15,0 1-10-15,1-1-8 0,-1 0-3 0,-1-4-11 0,0 4-6 16,2-3-7-16,-1 0-4 0,-4-2-2 0,0 0-4 16,-12 0-8-16,22-5 1 0,-14 3-5 0,5-5 0 15,-4 4-6-15,-5-6-3 0,2 2-3 0,2-2-1 16,-4-1-3-16,2-2-3 0,-4-5-1 0,-2 4-3 16,0-5-3-16,0 2-1 0,-2 0-1 0,-4-1-3 15,0 2 1-15,-3-1 2 0,-1-2-2 0,1 7-1 16,-3-2-5-16,0 2 2 0,-3 2-2 0,0 0-1 15,-1 2 1-15,1 3 2 0,0 2-11 0,-3-2-12 16,3 4-12-16,-1 4-12 0,1-2-19 0,0 3-7 16,3 2-22-16,3-1-25 0,-1 1-25 0,2-1-18 15,2 1-212-15,6-7-404 0,-9 15 179 0</inkml:trace>
          <inkml:trace contextRef="#ctx0" brushRef="#br0" timeOffset="2207.39">3254-103 50 0,'0'0'240'0,"10"-5"-16"0,-10 5-18 16,0 0-20-16,0 0-20 0,0 0-13 0,0 0-19 15,0 0-12-15,0 0-9 0,0 0-10 0,0 0-11 16,0 0-3-16,0 0-8 0,12 9-8 0,-12-9-5 15,0 0 2-15,0 0-3 0,5 9 2 0,-5-9-3 16,0 0 0-16,7 5-6 0,-7-5-3 0,9 5-9 16,-9-5-1-16,17 1-6 0,-8 1-1 0,-9-2-5 15,28-3-3-15,-12 3-5 0,1-3-1 0,2 1-3 16,2 0 0-16,4-1-3 0,2 1-1 0,3-2-3 16,0 1 4-16,3 1 0 0,-5 2 4 0,14-2 6 15,-12 6 4-15,-1-2 2 0,1 0-2 0,2 5 3 16,-6-3 0-16,1 3-1 0,-4-2 0 0,1 6-1 0,-7-3-7 15,-2 3-7-15,0 1-6 0,0 7 6 0,-3-5-1 16,0 7-6-16,-5-5-16 0,-1 2-17 16,0 5-26-16,-6-2-34 0,-4 3-48 0,-4 0-57 0,3-6-80 15,-1-2-191-15,-8 1-494 0,4-1 219 0</inkml:trace>
        </inkml:traceGroup>
      </inkml:traceGroup>
    </inkml:traceGroup>
    <inkml:traceGroup>
      <inkml:annotationXML>
        <emma:emma xmlns:emma="http://www.w3.org/2003/04/emma" version="1.0">
          <emma:interpretation id="{A5A90E0E-D610-438F-9251-B7CBCCEF420A}" emma:medium="tactile" emma:mode="ink">
            <msink:context xmlns:msink="http://schemas.microsoft.com/ink/2010/main" type="paragraph" rotatedBoundingBox="23401,4556 28971,4880 28902,6066 23332,5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795E3C-2823-41E1-8EE8-317098974EFE}" emma:medium="tactile" emma:mode="ink">
              <msink:context xmlns:msink="http://schemas.microsoft.com/ink/2010/main" type="line" rotatedBoundingBox="23401,4556 28971,4880 28902,6066 23332,5741"/>
            </emma:interpretation>
          </emma:emma>
        </inkml:annotationXML>
        <inkml:traceGroup>
          <inkml:annotationXML>
            <emma:emma xmlns:emma="http://www.w3.org/2003/04/emma" version="1.0">
              <emma:interpretation id="{3FDD749D-5553-4590-A135-0DE9098C0F47}" emma:medium="tactile" emma:mode="ink">
                <msink:context xmlns:msink="http://schemas.microsoft.com/ink/2010/main" type="inkWord" rotatedBoundingBox="23373,5040 23562,5051 23529,5625 23340,5614"/>
              </emma:interpretation>
            </emma:emma>
          </inkml:annotationXML>
          <inkml:trace contextRef="#ctx0" brushRef="#br0" timeOffset="8828.16">3229 1449 63 0,'0'0'253'0,"0"0"-16"0,0 0-20 16,0 0-21-16,0 0-15 0,0 0-14 0,0 0-14 15,0 0-12-15,0 0-12 0,0 0-5 0,0 0-13 16,15-24-8-16,-15 24-10 0,12-11-6 0,-10 4-7 16,-2 7-8-16,12-7-8 0,-6-3-1 0,2 3-6 15,-2-1-3-15,0 2-8 0,1-5-1 0,1 6-2 0,-2-4 4 16,0-1 1-16,-6 10 0 0,7-12-6 15,-1 6 7-15,-6 6-6 0,8-11-1 0,-8 11-2 16,4-10 0-16,-4 10-6 0,0 0-1 0,3-7-12 0,-3 7 0 16,0 0-3-16,0 0-8 0,0 0 3 0,0 0 5 15,0 0-3-15,-2 34 4 0,1-22 0 16,-3 7 2-16,-2 3 7 0,0 7 3 0,4-2 9 0,-1-6-3 16,3 6 2-16,2 13-5 0,-2-16 5 0,0 4-6 15,3 0 0-15,1-2-3 0,2 1-1 0,-3-3-1 16,3 0-3-16,-2-4-5 0,2-2-1 0,-3 0 1 15,2-1-3-15,-1 0 3 0,-2-5-27 0,1 1-26 16,1-4-24-16,-4-9-28 0,2 16-33 0,1-10-35 16,-3-6-34-16,3 11-36 0,-3-11-81 0,0 0-159 15,4 9-501-15,-4-9 222 0</inkml:trace>
        </inkml:traceGroup>
        <inkml:traceGroup>
          <inkml:annotationXML>
            <emma:emma xmlns:emma="http://www.w3.org/2003/04/emma" version="1.0">
              <emma:interpretation id="{84D4EA9A-87AB-440C-8FCB-872DEC12E9D2}" emma:medium="tactile" emma:mode="ink">
                <msink:context xmlns:msink="http://schemas.microsoft.com/ink/2010/main" type="inkWord" rotatedBoundingBox="25303,4667 26379,4729 26310,5915 25234,5852"/>
              </emma:interpretation>
            </emma:emma>
          </inkml:annotationXML>
          <inkml:trace contextRef="#ctx0" brushRef="#br0" timeOffset="9656.78">5142 1437 25 0,'0'0'330'0,"3"-6"-18"15,-3 6-21-15,0 0-26 0,0 0-26 0,0 0-25 16,0 0-25-16,0 0-13 0,0 0-7 0,0 0-6 15,0 0-12-15,0 0-5 0,-9 37-4 0,9-21-4 16,0 4 5-16,0-3-14 0,0-1 5 0,3 8-11 16,0-7-12-16,0 6-7 0,3-1 3 0,2 0-4 15,-3 2-9-15,0-7-9 0,4 0-5 0,-2 0-11 16,2 3-4-16,-1-4-6 0,1 1-3 0,-3-6-11 16,1 7 2-16,-1-7-24 0,-1-2-6 0,1 1-37 15,0-2-32-15,1-2-31 0,-3 1-27 0,-4-7-27 16,8 13-28-16,-8-13-45 0,0 0-50 0,0 0-69 0,0 0-201 15,0 0-574-15,0 0 254 0</inkml:trace>
          <inkml:trace contextRef="#ctx0" brushRef="#br0" timeOffset="10168.18">5285 1302 105 0,'9'-4'205'0,"5"1"-10"16,-2-1-15-16,5 3-15 0,3-1-13 0,5-1-10 16,1-1-11-16,3 4-13 0,0 0-10 0,11 0-5 15,2-2-8-15,-11 2-1 0,8-1-4 0,1-3-1 16,2 4-14-16,-3-4 3 0,-7 1-4 0,0-1-1 16,7-2-4-16,-10 3-1 0,-2-5-4 0,5 1-4 0,-6 0-7 15,-3-6-1-15,2 2 0 0,-5 0-5 16,-4 0-3-16,3-3-4 0,-8-1-3 0,2-7-2 0,-4 7-4 15,-1 1-3-15,-5-3-2 0,0 3-3 0,-6-1-3 16,0 2-5-16,-2-4-1 0,-7 5-2 0,-1-1 0 16,2 0-3-16,-4 2 2 0,2 4-3 0,-3-2 3 15,-4 1-7-15,1 7 2 0,-1-1-3 0,4 5 2 16,-3 1-3-16,2 3 1 0,-2 5-1 0,-1-1-4 16,7 7 1-16,0 2 2 0,1 2-1 0,3 3 3 15,4 1-3-15,-4 7 6 0,6 5 5 0,-1-3 1 16,4-7 2-16,0 11 0 0,4-2 7 0,-1 4 1 15,3-1-3-15,2-2 4 0,1 4-2 0,0-6 3 0,-2 5-3 16,5 1 1-16,-6-5 1 0,1 1-2 16,-1 0-2-16,-3-3 9 0,5-7 0 0,-5 1 1 15,0-4-3-15,-2-1 0 0,4 2-2 0,-4 0 1 0,5-5-3 16,-6-1-2-16,0 2-3 0,0-4 5 0,0-1-7 16,0-1 2-16,0 0-3 0,0-2-3 0,0-1-13 15,0-2-12-15,0 0-15 0,3-2-18 0,-3-9-12 16,-3 19-24-16,3-19-18 0,0 17-27 0,0-17-26 15,-3 15-30-15,3-15-26 0,0 0-248 0,-6 3-496 16,6-3 220-16</inkml:trace>
          <inkml:trace contextRef="#ctx0" brushRef="#br0" timeOffset="10376.23">5648 1738 261 0,'0'0'271'0,"0"0"-26"0,0 0-26 16,0 0-22-16,19-9-17 0,-19 9-19 0,30 6-15 15,-17-5-15-15,13 1-14 0,1 2-10 0,1 3-16 0,0 0-13 16,5-1-24-16,-3 5-23 0,12-4-30 16,-14 0-33-16,15 4-28 0,-7-1-44 0,6-5-19 0,-1 2-206 15,-2-1-356-15,2 0 158 0</inkml:trace>
        </inkml:traceGroup>
        <inkml:traceGroup>
          <inkml:annotationXML>
            <emma:emma xmlns:emma="http://www.w3.org/2003/04/emma" version="1.0">
              <emma:interpretation id="{553163FA-DE7E-493C-A4C0-5B579BAAE632}" emma:medium="tactile" emma:mode="ink">
                <msink:context xmlns:msink="http://schemas.microsoft.com/ink/2010/main" type="inkWord" rotatedBoundingBox="27187,5081 28954,5184 28916,5825 27150,5722"/>
              </emma:interpretation>
            </emma:emma>
          </inkml:annotationXML>
          <inkml:trace contextRef="#ctx0" brushRef="#br0" timeOffset="10964.04">7035 1625 67 0,'0'0'199'0,"0"0"-9"0,0 0-5 0,0 0-13 16,0 0-14-16,0 0-7 0,0 33-5 16,0-33-10-16,1 18-2 0,-1-4-10 0,3 1-4 15,-3-3-10-15,0 2-9 0,0 2-7 0,3-7-8 0,-3 5-7 16,3 0-3-16,-3-1-9 0,3-2-7 16,-3-11-4-16,3 14-5 0,-3-14-6 0,0 17 1 15,5-13-7-15,-5-4-3 0,3 10-2 0,-3-10-2 0,0 11 3 16,0-11 4-16,0 0-3 0,0 0-4 0,8 7-1 15,-8-7-3-15,0 0-3 0,0 0-4 0,20-14-5 16,-14 8 6-16,4-1-7 0,-4 2-2 0,8-8-6 16,-4-2-5-16,2 5-4 0,-2-7-1 0,7 1-8 15,-1-1 0-15,-1 4-3 0,2-4 5 0,-1 3 0 16,-9 5 2-16,8-3-2 0,-1 1 6 0,-4 1-1 16,5 3 3-16,-4-3 7 0,-2 6 0 0,1-3 4 15,-1 4 1-15,-9 3-2 0,13-7 1 0,-13 7-4 16,14 0 2-16,-14 0-1 0,0 0 6 0,13 7 2 15,-13-7 3-15,6 11 4 0,0-5 0 0,-6-6 0 16,3 20 0-16,2-12 3 0,1 6-4 0,-6-1 1 16,3-2 0-16,4 3-6 0,-4 2 3 0,0-4-3 15,3 3 1-15,4-2-4 0,-7 2 2 0,3-2-1 0,0-2 0 16,-1-2-6-16,1-3-9 0,0 3-20 0,-2-2-15 16,2 2-27-16,-6-9-24 0,11 9-33 0,-5-2-34 15,-6-7-23-15,16 4-55 0,-16-4-197 0,15 2-464 16,-15-2 205-16</inkml:trace>
          <inkml:trace contextRef="#ctx0" brushRef="#br0" timeOffset="11185.17">7830 1643 106 0,'0'0'260'16,"9"-3"-13"-16,-9 3-17 0,0 0-14 0,19 1-7 15,-9-1-16-15,-10 0-7 0,29-1-12 0,-13 2-11 16,-2 1-9-16,5-2-6 0,-3 2-7 0,1 0-9 16,2-2-10-16,-2 1 1 0,2-1-11 0,0 3-8 0,1-6-3 15,5 6-15-15,-9-3-1 0,7 0-6 0,-7 0-3 16,4 0-11-16,-4 0-2 0,0 3-9 0,4-3-4 16,-7-3-1-16,2 4-8 0,-4-1-1 0,2 2-9 15,-13-2-9-15,16 2 1 0,-16-2-9 0,12 0-14 16,-12 0-15-16,14 3-17 0,-14-3-19 0,0 0-25 15,12 0-22-15,-12 0-26 0,0 0-13 0,0 0-30 16,0 0-28-16,0 0-38 0,0 0-230 0,0 0-499 16,0 0 221-16</inkml:trace>
          <inkml:trace contextRef="#ctx0" brushRef="#br0" timeOffset="11475.76">7949 1835 87 0,'0'0'256'0,"0"0"-12"0,0 0-12 0,16 11-11 15,-7-7-11-15,-9-4-8 0,20 3-16 0,-7-1-13 16,3-2-17-16,1 2-16 0,2-2-7 0,1 4-20 16,-1-4-13-16,5 1-8 0,-5 3-8 0,1-4-10 15,-2 2-17-15,1 1-23 0,-3-2-23 0,1 1-32 16,-4-2-29-16,4-2-36 0,-17 2-28 0,25-4-39 15,-15 2-70-15,-1-3-137 0,5-5-390 0,-1 3 173 16</inkml:trace>
          <inkml:trace contextRef="#ctx0" brushRef="#br0" timeOffset="11687.42">8812 1435 42 0,'0'0'292'0,"0"0"-8"0,5-10-22 0,-5 10-22 0,0 0-23 15,0 0-23-15,0 0-19 0,0 0-16 0,0 0-12 16,0 0-13-16,0 0-4 0,0 0-7 0,-9 32-3 16,3-16-3-16,3 5-14 0,0 4-1 0,-4-3-8 15,7 5-8-15,-6-1-5 0,6 12-7 0,0-11-10 16,0 12-3-16,0-1-7 0,0-1-3 0,0-2-11 15,3 0-29-15,0 0-37 0,-3 1-38 0,0-9-34 16,-3 2-46-16,0-6-42 0,3 2-93 0,0-5-165 16,-2-5-480-16,-1-2 213 0</inkml:trace>
        </inkml:traceGroup>
      </inkml:traceGroup>
    </inkml:traceGroup>
    <inkml:traceGroup>
      <inkml:annotationXML>
        <emma:emma xmlns:emma="http://www.w3.org/2003/04/emma" version="1.0">
          <emma:interpretation id="{2343B322-811E-4555-B229-4D02212DD24C}" emma:medium="tactile" emma:mode="ink">
            <msink:context xmlns:msink="http://schemas.microsoft.com/ink/2010/main" type="paragraph" rotatedBoundingBox="23189,6882 33613,6900 33609,9490 23184,9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D40BC8-6EF4-4D7B-8F6A-4707E0E836EB}" emma:medium="tactile" emma:mode="ink">
              <msink:context xmlns:msink="http://schemas.microsoft.com/ink/2010/main" type="line" rotatedBoundingBox="23189,6882 33613,6900 33611,8056 23187,8038"/>
            </emma:interpretation>
          </emma:emma>
        </inkml:annotationXML>
        <inkml:traceGroup>
          <inkml:annotationXML>
            <emma:emma xmlns:emma="http://www.w3.org/2003/04/emma" version="1.0">
              <emma:interpretation id="{BD37C2DF-C750-40F0-8C3C-CD2DCBC6EFBC}" emma:medium="tactile" emma:mode="ink">
                <msink:context xmlns:msink="http://schemas.microsoft.com/ink/2010/main" type="inkWord" rotatedBoundingBox="23189,6882 26918,6888 26916,7797 23187,7790"/>
              </emma:interpretation>
            </emma:emma>
          </inkml:annotationXML>
          <inkml:trace contextRef="#ctx0" brushRef="#br0" timeOffset="14334.38">3215 3523 113 0,'0'0'255'16,"0"0"-16"-16,0 0-14 0,0 0-10 0,0 0-10 0,0 0-13 16,0 0-8-16,0 0-13 0,0 0-10 0,0 0-10 15,-12-12-7-15,12 12-9 0,0 0-10 0,0 0 0 16,0-14-16-16,0 14-8 0,0 0-8 0,0 0-1 15,5-17-9-15,-5 17-8 0,3-11-12 0,-3 11-3 16,4-9-6-16,-4 9-3 0,9-12-1 0,-4 6-9 16,-5 6-5-16,12-12-5 0,-5 4-4 0,1 3-2 15,-1-2-3-15,2-3-2 0,3 5-9 0,1-4 2 16,1 1 2-16,-2 2-8 0,1 1 8 0,-1-4-7 16,1 5 1-16,1 1-3 0,-2-1 3 0,-3 1-8 0,3 0 3 15,-12 3-2-15,19-3-2 0,-19 3 1 0,16-2-2 16,-5 0 1-16,-11 2 2 0,0 0-4 15,19 4 2-15,-19-4-4 0,9 9 2 0,-9-9 2 0,6 9-1 16,-6-1-4-16,0-8 3 0,0 16-1 0,-4-1 2 16,1-3-2-16,-2 5 5 0,-1 0-3 15,-1-2-2-15,-5 6 0 0,1-1 3 0,0 1 3 0,-4 0-3 16,1 3 4-16,-2-4-3 0,2 2-2 0,1-4 3 16,0 4-5-16,4-2 5 0,-5 4-4 0,-2-4 4 15,5 2-4-15,-5-4-1 0,5 2 4 0,-2 2-1 16,0-2-2-16,-2-1 8 0,1 1-5 0,4-3 3 15,-7 1-4-15,7-5-1 0,-2-2 3 0,0 3 4 16,0-7-7-16,3 4 2 0,-3-3 3 0,5-1-2 0,-1-2-1 16,2 3-2-16,6-8-2 0,-9 9 2 15,9-9-1-15,-8 7 0 0,8-7 1 0,-9 6 4 16,9-6-8-16,0 0 0 0,0 0-2 0,0 0 2 0,0 0-3 16,0 0-4-16,0 0-2 0,0 0-1 0,-18-17-4 15,18 17-7-15,0 0 4 0,4-16 2 0,-4 16-5 16,0 0-7-16,8-14-4 0,-8 14 3 0,12-10-1 15,-9 5-1-15,-3 5-1 0,17-6-3 0,-6 0 3 16,-1 5 4-16,-10 1-1 0,24-6 3 0,-9 6 5 16,0 2 4-16,-2-2-2 0,4 1 4 0,-1 3 0 15,2-2 3-15,2 2 1 0,-1 0 2 0,0-2 3 16,5 6 6-16,-4-2 7 0,6-5 7 0,0 6 4 16,-1-4 4-16,0 1 2 0,-5-1 2 0,1-3 1 15,-5 4 3-15,4-2 2 0,-4 0 2 0,-1-2-7 16,-3-2 1-16,-12 2-8 0,21 0 6 0,-12 0-2 15,-9 0-2-15,16 0-2 0,-16 0-2 0,9-2-9 16,-9 2-7-16,0 0-24 0,12-6-22 0,-12 6-24 0,0 0-27 16,0-11-30-16,0 11-31 0,0 0-30 0,0 0-58 15,-14-16-156-15,14 16-437 0,-10-13 194 0</inkml:trace>
          <inkml:trace contextRef="#ctx0" brushRef="#br0" timeOffset="14985.74">4012 3219 157 0,'0'0'162'15,"-8"8"-3"-15,8-8 1 0,-9 12-4 0,6-2-2 16,-1-3-3-16,1 4-6 0,-3 3-1 0,1 4-1 16,-1-1-6-16,3 8-5 0,-1 1-3 0,-2 2-3 15,4-4-9-15,1 13-5 0,1-9-4 0,0-1-7 16,0 12-7-16,1-10-3 0,1 1-7 0,2-5-3 15,1 2-9-15,-4 1-3 0,2-3-7 0,2-1-3 16,-4 0-6-16,5-3-7 0,-4 0-2 0,2-6-6 16,1-2-3-16,-4 5-2 0,2-4-21 0,2-3-11 0,-4 1-18 15,-1-4-16-15,0-8-19 0,5 18-26 0,-5-12-22 16,0-6-24-16,6 13-29 0,-6-13-39 16,7 4-245-16,-7-4-472 0,0 0 209 0</inkml:trace>
          <inkml:trace contextRef="#ctx0" brushRef="#br0" timeOffset="14760.22">3780 3215 143 0,'0'0'266'0,"0"0"-13"0,-1-12-15 0,1 12-13 16,0 0-17-16,12-12-13 0,-12 12-15 0,12-5-14 0,-2 3-8 15,-10 2-8-15,27-4-11 0,-9 3-8 0,1 1-7 16,-1-3-7-16,2 3-11 0,5-3-5 0,2 6-11 15,0 0-4-15,0-6-14 0,-1 6-3 0,0-3-10 16,-1 2-4-16,-2 1-5 0,-4-1-2 0,0-2-9 16,1 2-3-16,-5 1-7 0,-3 0-7 0,-2-3-17 15,0 2-18-15,-10-2-17 0,11 1-13 0,-11-1-10 16,0 0-9-16,9 6-14 0,-9-6-15 0,0 0-21 16,0 0-22-16,0 0-14 0,0 0-15 0,-33 8-12 15,33-8-3-15,-16-3-21 0,5 6-149 0,11-3-376 0,-22-3 167 16</inkml:trace>
          <inkml:trace contextRef="#ctx0" brushRef="#br0" timeOffset="16248.14">4730 3126 251 0,'0'0'246'0,"-19"4"-15"0,19-4-8 0,-22 12-12 16,5-2-14-16,1-1-16 0,-3 11-11 0,1-7-13 15,-3 8-9-15,-2 9-5 0,4-6-18 0,6 1-2 16,-7 10-14-16,1-6-8 0,4 9-6 0,4-4-10 15,1 2-7-15,4-5-7 0,6-5-4 0,-3 4-5 16,6 7-8-16,0-4-4 0,3 2 0 0,1-9-7 16,5 11-5-16,2-2-3 0,2-3-1 0,-1 1-11 15,-1-14-18-15,0 5-13 0,1-2-21 0,-1-3-15 0,-1-1-23 16,4-5-24-16,-4 0-19 0,2-1-20 16,-3-4-24-16,1-3-26 0,-4 0-43 0,2-4-172 0,2 1-429 15,-13-2 190-15</inkml:trace>
          <inkml:trace contextRef="#ctx0" brushRef="#br0" timeOffset="16904.07">4912 3511 54 0,'0'0'224'0,"8"-3"-21"0,-8 3-11 0,0 0-10 16,0 0-4-16,0 0-12 0,0 0-5 0,15 20-12 0,-14-9-9 15,5-4-3-15,0 6-7 0,0 2-8 0,-4-2-5 16,2-1-6-16,4 3-3 0,-4-2-6 16,1 0-5-16,5 0-11 0,-7-2-6 0,0-3-6 0,3 2-7 15,-3-3-8-15,1 0-6 0,-1 4-4 0,-3-11-7 16,5 11-3-16,-5-11-3 0,6 8-3 15,-6-8-1-15,0 0-4 0,6 9-1 0,-6-9 2 0,0 0 3 16,0 0-2-16,0 0-4 0,0 0-1 0,0 0-2 16,0 0-6-16,0 0 6 0,16-17-7 0,-16 17-3 15,11-18-6-15,-5 3-10 0,-3 2-7 0,4-1-3 16,0 1-5-16,2-3 1 0,-1-1 1 0,-1 3-3 16,-1-4-6-16,2 2 8 0,1 0-3 0,-3 0 3 15,1-1 0-15,2 1 2 0,-1 3 1 0,1-1 4 16,1 2-3-16,-1 1 6 0,-3 0-3 0,4 2 0 15,-2-1 2-15,-5 2 0 0,6 3 1 0,-5-2 3 16,-4 7 1-16,12-11 0 0,-6 6-2 0,-6 5 3 0,10-5 3 16,-10 5 2-16,9-6-4 0,-9 6 5 0,0 0-1 15,15 0-1-15,-15 0-1 0,0 0 3 16,15 6 3-16,-15-6 4 0,11 15 1 0,-8-8 1 0,3 6 3 16,-3-1 2-16,4 4 0 0,-4-2 5 0,3 0-1 15,0 3-1-15,-2 0 1 0,2 1-2 0,-3 0 0 16,3-4 0-16,-1 3-4 0,-2 1 1 0,3-3-3 15,-2 1 2-15,-2-2-4 0,5 0 2 0,-7-7-4 16,6 4 0-16,-6-1-14 0,0-10-5 0,3 14-16 16,-3-14-14-16,5 11-13 0,-5-11-8 0,0 0-4 15,6 9-10-15,-6-9-23 0,0 0-21 0,0 0-23 16,0 0-19-16,0 0-20 0,0 0-21 0,0 0-192 16,16-25-424-16,-13 17 187 0</inkml:trace>
          <inkml:trace contextRef="#ctx0" brushRef="#br0" timeOffset="17182.19">5843 3194 149 0,'0'0'216'15,"0"0"-23"-15,0 0-20 0,0 0-8 0,0 0-1 16,0 0-8-16,0 0-2 0,0 0-5 0,-1 38 8 15,-5-20-3-15,0-1-7 0,0 8-6 0,0 1-4 16,-2 3-3-16,-4 4-6 0,2 1-16 0,-4 4 9 16,3-6-11-16,0-5-6 0,-2 10-7 0,-1-5-2 15,5-3-11-15,-4-4-5 0,1 1-5 0,-1 8-7 16,-4-2-4-16,8-6-5 0,-1 1-11 0,4-2 2 16,-5-4-1-16,4 4-6 0,-1-4-5 0,1 2-3 15,0 0-6-15,-2-6-3 0,1-3-3 0,5-3-23 16,-3 5-12-16,0-6-20 0,2 3-15 0,1-6-21 15,0 1-25-15,3-8-21 0,-6 12-27 0,6-12-33 0,-8 11-13 16,8-11-45-16,0 0-234 0,0 0-507 16,0 0 225-16</inkml:trace>
          <inkml:trace contextRef="#ctx0" brushRef="#br0" timeOffset="17823.14">5937 3689 177 0,'6'-6'213'0,"-6"6"-21"0,9-14-9 0,-2 6-10 15,-1 1-11-15,-6 7-15 0,11-13-13 16,-2 8-9-16,-3-4-12 0,1 3-4 0,4-1-9 15,1-1-6-15,-2 1-12 0,-1-2-6 0,4-1-5 0,-4 4-4 16,2 0-10-16,-2 2-5 0,1-1-3 0,-2 0-6 16,-8 5-7-16,14-8 3 0,-6 5-8 0,-8 3 0 15,15-4-5-15,-15 4-1 0,13-4-3 0,-13 4-9 16,14 4 4-16,-14-4-4 0,0 0 0 0,13 4-1 16,-13-4-2-16,9 6 4 0,-9-6-1 0,6 14 3 15,-4-7-1-15,-2-7 4 0,1 20-5 0,-2-11 7 16,-1 6 1-16,-1-2 0 0,0 1-2 0,0 3 2 15,-3 0-2-15,3 1 4 0,-4 2-4 0,1-2 2 16,-5 3-1-16,5-4-2 0,-1-2 0 0,-2 0-2 0,1 1-4 16,-3-1 1-16,3 0 0 0,-1 1 3 15,-1-3-3-15,4 0-2 0,-6-2-4 0,4 0 3 16,-4-7 0-16,8 1 1 0,4-5-2 0,-12 14-1 16,8-10 3-16,4-4-4 0,-12 8-1 0,12-8 3 0,-8 4 1 15,8-4-2-15,0 0-1 0,0 0-2 16,0 0 1-16,0 0 1 0,-15-14-1 0,15 14 1 0,-4-9-2 15,4 9-3-15,-3-9 1 0,3 9 3 0,0 0-6 16,0 0 0-16,6-21 3 0,-6 21 2 0,7-9-7 16,-7 9 2-16,9-10 0 0,-9 10 1 0,14-5-3 15,-7 4 1-15,-7 1-4 0,19-2 4 0,-19 2 1 16,23 2-4-16,-8-4-1 0,3 4 7 0,-4-1-4 16,3 2 1-16,-1-2-4 0,1 0 2 0,2 4 3 15,6-1 2-15,-5-1-7 0,-1 1 5 0,-2-2 0 16,2 2-6-16,-3-4-7 0,1 3-6 0,-1-2-5 15,1 2-11-15,-4-3-15 0,5 0-17 0,-8 0-8 16,7-4-12-16,-17 4-19 0,19-6-20 0,-7-1-25 16,-1 1-20-16,2-2-39 0,-7 1-160 0,4-4-398 15,-1-2 176-15</inkml:trace>
          <inkml:trace contextRef="#ctx0" brushRef="#br0" timeOffset="18140.61">6708 3155 89 0,'0'0'217'0,"19"0"-16"0,-19 0-13 0,11 5-7 15,-5 0-7-15,0 2-6 0,4 5-7 0,-4 1 1 16,-3 5-8-16,0 5-8 0,2 3 3 0,-5 2-8 16,3 9-10-16,0-2-4 0,-6 1-8 0,0 1-9 15,0 3-8-15,6-9-7 0,-6 7-7 0,1-1-10 16,-4-3-7-16,6 1-9 0,-6-5-4 0,3 6-4 16,0 1-11-16,2-2-23 0,-5-6-26 0,0 7-28 0,-2 1-45 15,-1-11-40-15,4 4-49 0,0-7-57 16,-4-1-218-16,-1-5-481 0,7-2 213 0</inkml:trace>
        </inkml:traceGroup>
        <inkml:traceGroup>
          <inkml:annotationXML>
            <emma:emma xmlns:emma="http://www.w3.org/2003/04/emma" version="1.0">
              <emma:interpretation id="{121E2992-E9FA-4D38-85D2-9F85949B112F}" emma:medium="tactile" emma:mode="ink">
                <msink:context xmlns:msink="http://schemas.microsoft.com/ink/2010/main" type="inkWord" rotatedBoundingBox="27326,6898 33613,6909 33611,8056 27324,8045"/>
              </emma:interpretation>
            </emma:emma>
          </inkml:annotationXML>
          <inkml:trace contextRef="#ctx0" brushRef="#br0" timeOffset="19275.69">7191 3577 106 0,'0'0'181'0,"0"0"-7"0,0 0-15 16,0 0-4-16,0 0-8 0,0 0 3 0,39-2-6 0,-39 2-4 15,0 0-1-15,0 0-6 0,0 0-2 0,0 0-6 16,0 0 0-16,0 0-7 0,0 0-4 16,0 0-4-16,6-7-8 0,-6 7-10 0,0 0-4 0,0 0-12 15,0 0-6-15,0 0-6 0,0 0-5 0,0 0-9 16,19 0 1-16,-19 0-9 0,17 4-4 15,-4-2-1-15,4 1-1 0,2-3-3 0,0 3 2 0,10 2-10 16,1-2 6-16,-2 4-4 0,11-3 0 0,-1 3-2 16,-8-1-6-16,0-2-2 0,-2 1 0 0,2-4-3 15,-1 4-3-15,-3-3 4 0,-6 2-1 0,-1-4-3 0,1 3-8 16,-4-3-12-16,0 2-12 0,-7-2-9 16,-9 0-10-16,20 0-17 0,-20 0-17 0,10-4-21 15,-10 4-19-15,9-7-15 0,-9 7-17 0,0 0-15 0,0 0-25 16,0 0-42-16,-16-24-137 0,16 24-396 15,-12-13 175-15</inkml:trace>
          <inkml:trace contextRef="#ctx0" brushRef="#br0" timeOffset="19551.77">7618 3395 70 0,'0'0'219'0,"-9"-7"-14"0,9 7-19 15,0 0-19-15,0 0-7 0,0 0-9 0,0 0 1 16,0 0-7-16,-14 19-1 0,11-9-5 0,0 3 0 16,-2 2-9-16,-3 1-2 0,5 3-6 0,0 3-1 15,0 1-7-15,-3 1-2 0,2 1-10 0,4 0-2 16,-3 3-9-16,0-7-4 0,6 6-11 0,0 8-5 16,1-10-9-16,-1-1 0 0,0-1-9 0,0 1-2 15,3-1-11-15,2-2 1 0,-3 4-10 0,1-8-16 0,-3 0-18 16,2-7-16-16,-2 5-23 0,0-1-16 15,3-6-29-15,-2 1-28 0,-1-2-24 0,-3-7-38 16,15 7-29-16,-10-4-234 0,-5-3-477 0,0 0 210 0</inkml:trace>
          <inkml:trace contextRef="#ctx0" brushRef="#br0" timeOffset="20194.12">8018 3155 167 0,'-6'-6'263'0,"6"6"-18"15,0 0-20-15,0 0-25 0,0 0-16 0,0 0-9 16,0 0-15-16,31-8-8 0,-15 9-9 0,1-1-3 16,5 2-11-16,5 0-7 0,1 1-3 0,-1 3-5 15,4-6-9-15,-4 5-10 0,6-3-9 0,-5 2-8 16,1-1-10-16,-2-3-3 0,-2 3-6 0,2-2-8 15,-8 2-4-15,1 0-4 0,-1-2-7 0,0 0-5 16,-4 1-14-16,-1-2-14 0,-4 1-15 0,1 1-11 16,-11-2-13-16,19 0-15 0,-19 0-18 0,12 0-14 15,-12 0-16-15,0 0-15 0,0 0-9 0,0 0-7 16,0 0-6-16,0 0-9 0,0 0 2 0,-23-26 4 16,18 23 5-16,-9 1 1 0,14 2 11 0,-19-7 6 15,-1 3 14-15,7 2 37 0,-4 2 17 0,4 0 14 0,13 0 17 16,-22 2 6-16,13 0 21 0,-5 1 2 15,14-3 19-15,-19 8 12 0,10-4 17 0,-1 5 11 16,-1 2 5-16,2 2 0 0,2 0 2 0,-2 2 1 0,0 1 8 16,1 9 9-16,-4-1 1 0,2 8 4 0,4-4-3 15,2 11-7-15,-2-11-1 0,3 11 0 0,3-1 0 16,-6-11-6-16,6 9-7 0,0-5-2 0,0-4-2 16,3-3-5-16,0 5-12 0,-3 0-3 0,0-2-4 15,3-3 0-15,-3 0-7 0,0-2-4 0,0-4-3 16,0 1-7-16,4-4 0 0,-2-1-4 0,-2-1-20 15,1-6-13-15,2 8-17 0,-3-6-16 0,0-9-21 16,9 12-25-16,-5-7-27 0,-4-5-25 0,9 9-31 16,-9-9-41-16,17-4-210 0,-5-2-457 0,-2-2 202 0</inkml:trace>
          <inkml:trace contextRef="#ctx0" brushRef="#br0" timeOffset="20526.13">8951 3218 238 0,'0'0'249'0,"0"0"-26"0,-16 0-7 16,16 0-10-16,-17 9-7 0,7 0-12 0,-2 5-8 15,-7 5-12-15,5 0-4 0,2 3-6 0,-3 12-8 16,0-7-7-16,2 6-7 0,7-7-12 0,-1 10-10 16,-2-3-9-16,6-6-9 0,-2 0-3 0,2 0-8 0,0 5-13 15,3-8-3-15,0 5-7 0,3 0-8 16,-1-5-3-16,4-1-3 0,-3 0-7 0,0-4-2 16,4-3-17-16,-1-2-23 0,-3-5-17 0,0 6-21 15,4-6-24-15,-1 1-28 0,-3-3-34 0,-3-7-33 0,14 5-35 16,-14-5-59-16,16-1-201 0,-16 1-492 0,23-12 219 15</inkml:trace>
          <inkml:trace contextRef="#ctx0" brushRef="#br0" timeOffset="21018.1">9203 3483 215 0,'0'0'228'0,"0"0"-15"0,0 0-11 16,17 20-14-16,-14-12-11 0,0 3-16 0,1 2-14 16,-1-2-8-16,0 2-11 0,0 0-12 0,-3 2-12 15,7 0-5-15,-4-3-13 0,3 1-6 0,-1 0-7 16,-4-2-10-16,-1-2-5 0,0-9-5 0,2 18-6 16,-2-11 0-16,0-7-8 0,3 15 0 0,-3-15-5 15,0 0-4-15,3 10 2 0,-3-10-8 0,3 8 3 0,-3-8 0 16,0 0-6-16,0 0 1 0,0 0-4 15,0 0-3-15,0 0 0 0,0 0-1 0,13-29-2 16,-10 19-2-16,3-4-5 0,3 1-3 0,2-5-8 0,-4 3 0 16,5-6-3-16,-3 0-3 0,-2 7 1 0,7-10 1 15,-2 8 2-15,-2 1 2 0,4-2-2 0,-6 3 2 16,3 3 0-16,2-3 0 0,-7 0 2 0,3 7 3 16,5 1 1-16,-8 0 1 0,3 4 4 0,1-4-1 15,-10 6 1-15,10-7 3 0,-10 7 0 0,17 2 7 16,-17-2-1-16,13 5 5 0,-13-5 2 0,12 11 6 15,-7-2 3-15,-1 2 1 0,1 2 3 0,-2 1 3 16,4 4-12-16,-2-2 9 0,-4 2-9 0,-1-4 2 16,2 4 1-16,-1 4-9 0,2-2 2 0,-3-3-2 0,0 5-2 15,0-5-1-15,0-4-3 0,0 1 5 0,4-3-18 16,-4-11-20-16,0 14-15 0,0-4-17 16,0-10-13-16,2 11-11 0,-2-11-17 0,0 0-19 0,1 9-20 15,-1-9-24-15,0 0-23 0,0 0-36 0,0 0-169 16,0 0-414-16,17-30 184 0</inkml:trace>
          <inkml:trace contextRef="#ctx0" brushRef="#br0" timeOffset="21311.8">10004 3232 115 0,'7'-7'236'0,"-7"7"-22"0,0 0-8 0,0 0-3 15,0 0-6-15,0 0-1 0,-2 38-9 0,2-24-5 16,-5 7-2-16,2-1-7 0,0 3-6 0,-3 7 3 16,-1-5-13-16,4 3 3 0,-6 8-7 0,-2-2-9 0,1 0-14 15,-2 2-8-15,4-10-5 0,-1 1-15 0,-4 8-6 16,0-3-8-16,1-3-10 0,-2-5-6 16,2 1-8-16,2 1-5 0,-6 7-3 0,2-10-9 0,1 0-19 15,4-3 17-15,-3 2-16 0,1-8-17 0,2 0-22 16,2-2-15-16,1 4-17 0,-1-6-24 0,-1 0-20 15,2-2-21-15,2 0-31 0,4-8-21 0,-8 12-28 16,8-12-33-16,0 0-72 0,0 0-184 0,0 0-515 16,0 0 228-16</inkml:trace>
          <inkml:trace contextRef="#ctx0" brushRef="#br0" timeOffset="21960.89">10158 3617 55 0,'4'-5'244'16,"-4"5"-15"-16,14-16-12 0,-8 11-23 0,1-1-16 16,2-2-14-16,4 3-15 0,1 0-14 0,2 2-5 0,-2-1-9 15,0 1-14-15,4 0-6 0,2 3-3 0,-5-1-10 16,1 1-6-16,2 1-5 0,-6-1-2 0,3 5-6 16,-5-1-4-16,-1-3-9 0,5 3-3 0,-4 0-6 15,-4 1 0-15,-6-5-7 0,12 11 0 0,-8-7-2 16,-4-4-3-16,2 17 3 0,-2-9-4 0,0-8 1 15,-3 17-2-15,-3-6-1 0,-3 2-3 0,0-2 0 16,-1-2-2-16,-1-2-4 0,-2 3-2 0,1-2 0 16,3-1-1-16,-4 1-4 0,1-1-2 0,3-1-4 15,-3 0 3-15,1 2 1 0,2-4-1 0,9-4-1 0,-15 7-4 16,6-4 0-16,9-3-5 0,-10 5-4 16,10-5-4-16,0 0-4 0,-10 7 2 0,10-7-2 15,0 0-1-15,0 0 2 0,0 0-1 0,0 0-1 0,0 0 1 16,0 0-5-16,23 12 3 0,-14-11-3 15,3-1 3-15,-12 0 0 0,20 6-3 0,-5-5 5 16,0-1 3-16,1 0-2 0,-4 2 5 0,-3 2-5 0,3 0 3 16,-3-1-2-16,1 1 4 0,-1-1-3 0,2 0 4 15,-1 2 5-15,-3-2 3 0,4 4-2 0,-4-1 4 16,-1 2 3-16,0 5 3 0,-3-5-4 16,0 2 2-16,0 3 5 0,-3-13 2 0,0 14-2 0,0-14 6 15,-9 18-5-15,5-7 1 0,-2 0 2 0,0-3-5 16,-2-1 4-16,1 2-3 0,-7 0-1 0,7-4 1 15,-5-1-5-15,0 4-5 0,-3-3-11 0,2 0-17 16,-2-3-21-16,-1 0-18 0,1-2-19 0,3 1-22 16,-3-4-22-16,15 3-18 0,-23-3-22 0,14-1-21 15,5-3-50-15,-6-3-156 0,7-4-421 0,-2 3 188 0</inkml:trace>
          <inkml:trace contextRef="#ctx0" brushRef="#br0" timeOffset="22254.18">10856 3157 154 0,'16'5'243'0,"-7"5"-7"0,-2 2-12 0,7 1-14 15,-2 9-6-15,1 5-8 0,4 10-8 0,-2-1-5 16,-2 3-11-16,2 2-10 0,-3 2-12 0,-6 2-10 16,3 0-10-16,-3-3-8 0,-5 1-10 0,2 1-10 15,-7-2-6-15,-4-3-15 0,1 2 0 0,-4 1-12 16,-4-4-10-16,-4 0-28 0,-6-5-31 0,-2-2-34 16,-2 0-39-16,-3-5-63 0,-4-3-48 0,11-8-61 15,-14 4-201-15,12-7-483 0,-1 1 214 0</inkml:trace>
          <inkml:trace contextRef="#ctx0" brushRef="#br0" timeOffset="25185.12">11279 3588 50 0,'0'0'243'0,"0"0"-9"0,-7-8-16 15,7 8-9-15,0 0-17 0,-6-8-10 0,6 8-13 16,0 0-12-16,0 0-10 0,0 0-14 0,0 0-9 16,-9-5-6-16,9 5-10 0,0 0-8 0,0 0-9 15,0 0-4-15,0 0-13 0,0 0-2 0,0 0-8 16,0 0-1-16,0 0-6 0,0 0-4 0,0 0-4 15,0 0 0-15,0 0 0 0,0 0-3 0,0 0 0 16,0 0 9-16,0 0 0 0,0 0-2 0,0 0 3 16,0 0-1-16,43 12 2 0,-27-8-4 0,1-2-6 0,2 0 1 15,7-1 2-15,-1 1-7 0,2-1-10 16,-2 3 10-16,2-7-8 0,-2 2 3 0,2 2-4 16,-4 2-9-16,-4-3 3 0,6 0-2 0,-8 1-4 0,-1 1-2 15,-5-2-8-15,5-2 5 0,-1 1-9 0,-15 1-17 16,19 0-7-16,-11-4-17 0,-8 4-28 0,10-3-29 15,-10 3-35-15,0 0-32 0,0 0-19 0,0 0-30 16,0 0-18-16,-31-14-42 0,17 10-190 0,0-1-494 16,0 3 219-16</inkml:trace>
          <inkml:trace contextRef="#ctx0" brushRef="#br0" timeOffset="25514.81">11491 3302 55 0,'1'-11'266'0,"-1"11"-10"15,0-14-14-15,0 14-10 0,0 0-4 0,0 0-12 16,3-10-6-16,-3 10-23 0,0 0-14 0,0 0-15 16,0 0-19-16,0 0-15 0,0 0-4 0,0 0 5 15,0 0 0-15,0 0 1 0,-7 32 1 0,2-15 0 16,1 5 11-16,1 4 7 0,2-2-8 0,-2 1 4 15,1 0 1-15,1 3-2 0,-4 0-9 0,4 0-3 16,-1-1-12-16,-1 1-6 0,3-2-9 0,-1 0-12 16,2-3-9-16,2-6-5 0,-3 3-6 0,3 0-2 15,-3 2-13-15,2-4-4 0,1-3-1 0,-2 3-15 16,-1-7-36-16,2 0-32 0,-2-1-26 0,0-10-34 16,4 18-21-16,-2-11-24 0,-2-7-29 0,1 11-37 0,-1-11-35 15,0 0-30-15,3 11-43 0,-3-11-286 0,0 0-649 16,0 0 288-16</inkml:trace>
          <inkml:trace contextRef="#ctx0" brushRef="#br0" timeOffset="26268.69">12079 3347 271 0,'0'0'274'15,"0"0"-13"-15,3-9-12 0,-3 9-11 0,0 0-11 0,0 0-19 16,0 0-8-16,3-12-24 0,-3 12-17 16,0 0-18-16,0 0-18 0,0 0 0 0,0 0 3 0,0 0-7 15,0 0 1-15,-14 45-10 0,8-23 0 0,2-2 8 16,-4 4-18-16,2-1 5 0,2 3 3 15,-1-4-8-15,-1 4-4 0,-1-1-8 0,-2 1-7 16,4 1-6-16,1-3-5 0,-1 0-3 0,3 0-18 0,-3-5 1 16,-1 4-9-16,-1-1 7 0,4-6-5 0,0-1-9 15,1-1-2-15,1 2-4 0,1 3 2 0,-3-7-1 16,3-2-10-16,0 3 1 0,-2 5-6 0,2-18 8 16,5 14-6-16,-4-4-1 0,-1-10 4 0,6 12-6 15,2-6-11-15,-8-6 5 0,14 6-3 0,-3-6-9 16,-11 0-4-16,27-6-2 0,-12 1-11 0,1-1-2 15,-1-4-11-15,6 0-2 0,1-6-10 0,2 3 0 16,1-4-5-16,-4-1-3 0,11-9-3 0,-11 6 1 0,-1 3 1 16,3-13-4-16,-4 9 6 0,4-9 3 0,-9 6 2 15,0 1-1-15,-1 0 11 0,7-9-3 16,-13 7 6-16,1 2 4 0,-4-1 5 0,-1-3 1 0,2 7 2 16,-5 2 5-16,-2-4 0 0,2 0 2 0,-4 1 3 15,-1 5 0-15,1-1 4 0,-5-3 1 16,0 8 1-16,-5-9-4 0,2 8 4 0,-4-3 5 0,3 3 0 15,-7 1-5-15,2 2 5 0,0 4-2 0,2 1 4 16,-2 1 0-16,-1 1-3 0,-1 1 1 16,1 0 3-16,1 3-7 0,-4 6 5 0,2-4 2 0,2 1 4 15,-6 7-1-15,5-3 5 0,3 4 0 0,-4 2 3 16,4 0-2-16,0 5 2 0,-2 2 1 0,6-5-5 16,1 3 2-16,1-2 1 0,1 6 3 0,3-8 1 15,1 3 2-15,5 1 0 0,-1-1-1 0,1 0 2 16,1-2-5-16,5 2 4 0,2 5 7 0,4-9-2 15,1 1-5-15,1 0 2 0,6 0-8 0,3-3 5 16,-1 3-5-16,2-4 4 0,3-4-5 0,-5 2 3 16,5 0-3-16,-2-2-11 0,2-3-19 0,-7 1-16 15,1-1-25-15,2-3-31 0,-2 0-32 0,-1 0-32 0,1-3-33 16,-2-1-39-16,0-2-74 0,-1-1-156 0,6 0-497 16,-9-1 220-16</inkml:trace>
          <inkml:trace contextRef="#ctx0" brushRef="#br0" timeOffset="26524.51">12748 3322 228 0,'0'0'267'0,"0"0"-22"0,0 0-18 0,0 0-15 16,0 0-1-16,0 0-7 0,0 0 0 0,0 0-5 0,-31 27-10 15,22-15-5-15,-7 10-3 0,-1-1-14 0,4 2 2 16,-4-1-3-16,2 1-19 0,2-1-6 16,0 2-5-16,-1 1-11 0,2-5-18 0,0 2-15 0,3-1 6 15,-1 0-10-15,1 0-14 0,3 2-2 0,3-5-9 16,-2-4-4-16,4 4-22 0,-2-6-22 0,3 3-31 16,-1-7-17-16,1-8-28 0,1 17-26 0,2-10-27 15,-3-7-29-15,7 10-32 0,-7-10-30 0,14 5-34 16,-5-5-40-16,-9 0-214 0,19-5-534 0,-7-2 237 15</inkml:trace>
          <inkml:trace contextRef="#ctx0" brushRef="#br0" timeOffset="26965.28">12848 3588 159 0,'0'0'277'0,"0"0"-20"0,0 0-23 0,0 0-17 15,0 0-16-15,0 0-11 0,0 0-4 16,0 0-8-16,0 0-16 0,0 0-2 0,3 21-16 0,-3-21-16 15,-1 14 0-15,1-14-10 0,-6 18-17 0,6-18-4 16,-3 13-4-16,0-3-19 0,3-10-1 0,-2 18-9 16,1-11-5-16,1-7-9 0,-5 11-8 0,5-11-2 15,-1 13 1-15,1-13-6 0,-5 8-4 0,5-8-3 16,0 0-4-16,0 0-3 0,0 0-1 0,0 0 0 16,0 0-9-16,0 0-13 0,0 0-2 0,0 0-7 15,0 0-6-15,0 0 4 0,0 0 0 0,20-25-8 16,-10 12 6-16,-2-1-7 0,0-1 4 0,4 2 2 15,0 1 3-15,-1-3-1 0,2 0 4 0,-1 3 0 16,2-1 3-16,-3 2 3 0,-3 2 5 0,2-2 5 16,-1 2 8-16,-1 1 2 0,-1 4 2 0,-7 4 3 0,14-8 0 15,-8 2 1-15,-6 6-2 0,12 0 4 0,-12 0 1 16,0 0-6-16,0 0 1 0,20 6 5 16,-20-6 6-16,6 9 3 0,-4 0-6 0,-2-9 5 0,4 17-1 15,-2-2-1-15,2-5 0 0,-2 4-8 0,-1-3 1 16,-1 2-3-16,3-2 6 0,-3 0-10 0,0-11-3 15,0 20-11-15,0-13-3 0,2 4-16 0,-2-11-18 16,0 13-15-16,0-13-15 0,-2 15-24 0,2-15-20 16,-4 9-20-16,4-9-16 0,0 0-23 0,0 0-20 15,0 0-26-15,0 0-37 0,0 0-185 0,0 0-471 16,0 0 210-16</inkml:trace>
          <inkml:trace contextRef="#ctx0" brushRef="#br0" timeOffset="27184.63">13333 3316 146 0,'0'0'256'0,"7"-11"-26"0,-7 11-16 0,0 0-2 15,0 0 2-15,0 0 0 0,0 0-13 0,6 33 1 16,-6-15-9-16,2 1-5 0,-2 5-11 0,4 2-11 16,-2 2-3-16,-2 6-22 0,0-6-10 0,0 0-9 15,-2 6-17-15,-1-6-10 0,2 0-8 0,1-1-5 16,-6 2-12-16,-3-3-14 0,3 0-24 0,-5 2-30 15,-4-4-27-15,-4 5-41 0,3-7-47 0,-10 5-51 16,5-11-59-16,-1 3-70 0,-2-2-177 0,0-6-508 16,8-1 225-16</inkml:trace>
          <inkml:trace contextRef="#ctx0" brushRef="#br0" timeOffset="28314.93">13473 4042 152 0,'4'-7'267'0,"-4"7"-5"0,0 0-13 0,0 0-10 0,0 0-11 16,0 0-13-16,0 0-13 0,0 0-13 16,0 0-16-16,0 0-15 0,0 0-3 0,0 0-5 0,0 0-2 15,0 0-20-15,-22 31-9 0,13-20-5 16,2 2-14-16,-1-1-12 0,-1 1 1 0,-4 0-13 15,2 0-11-15,1 3-16 0,-3-2-23 0,-7 3-35 16,4 0-43-16,-4-1-47 0,-1 3-55 0,-2-4-65 16,0 2-299-16,-1-3-562 0,-1-3 249 0</inkml:trace>
        </inkml:traceGroup>
      </inkml:traceGroup>
      <inkml:traceGroup>
        <inkml:annotationXML>
          <emma:emma xmlns:emma="http://www.w3.org/2003/04/emma" version="1.0">
            <emma:interpretation id="{3F1C94BA-1F57-42B8-B257-03081230EF33}" emma:medium="tactile" emma:mode="ink">
              <msink:context xmlns:msink="http://schemas.microsoft.com/ink/2010/main" type="line" rotatedBoundingBox="24983,8236 29821,8614 29741,9626 24904,9247"/>
            </emma:interpretation>
          </emma:emma>
        </inkml:annotationXML>
        <inkml:traceGroup>
          <inkml:annotationXML>
            <emma:emma xmlns:emma="http://www.w3.org/2003/04/emma" version="1.0">
              <emma:interpretation id="{467B2384-1FA3-4E62-A1BA-B546A69F3365}" emma:medium="tactile" emma:mode="ink">
                <msink:context xmlns:msink="http://schemas.microsoft.com/ink/2010/main" type="inkWord" rotatedBoundingBox="24983,8236 29821,8614 29741,9626 24904,9247"/>
              </emma:interpretation>
            </emma:emma>
          </inkml:annotationXML>
          <inkml:trace contextRef="#ctx0" brushRef="#br0" timeOffset="31685.73">5408 5064 100 0,'-6'-14'260'0,"-3"-2"-21"15,3 1-18-15,1 0-14 0,2 3-15 0,3-4-22 0,0 3-16 0,6-1-16 16,-3 0-12-16,8 0-14 0,-2 3-15 0,4 1-9 16,0-2-2-16,7-3-13 0,-4 5-8 0,7-5-9 15,0 4-2-15,0-5-3 0,2 7-8 0,-2-3-4 16,2-3-3-16,-4 5-5 0,4-6-4 0,0 4 2 15,-4 0-3-15,3 3-1 0,-6-8 0 0,0 10 1 0,3-9-4 16,-5 8 6-16,1-4-2 0,-2 1-2 0,1 3 0 16,-3-5 4-16,2 3-6 0,-1 4 2 0,-1-3 1 15,-1 0-2-15,-4 5 2 0,2-2-6 0,-1-1 4 16,4 2-4-16,-13 5 0 0,15-6-3 0,-7 2-1 16,-8 4-5-16,16-1 0 0,-16 1 2 0,14 1-7 15,-14-1 3-15,12 4 1 0,-12-4 1 0,13 11 2 16,-10-2 2-16,1-1 6 0,5 8 5 0,-6-1 4 15,3 9 5-15,-4-1 3 0,1 1 4 0,0 1 1 16,0 5-2-16,0-2 11 0,0 7-1 0,0 0 3 16,-2-6-2-16,-2-1-5 0,2 10 4 0,1-1-4 15,-2 0-2-15,0-8-4 0,1-2-4 0,-1-1-2 16,2 3-3-16,2-3 3 0,-4-1-10 0,0 0 2 16,3 2-5-16,-6-2-5 0,6-4 2 0,-3-4-2 0,0 2 5 15,3-4-15-15,-3 3 10 0,0 0-8 16,0-5 7-16,3-1-4 0,-3 0 0 0,3-5 0 0,-1 4-11 15,-2-11 11-15,6 15-4 0,-6-7-10 0,5-2 2 16,-5-6-7-16,11 10-16 0,-5-6 2 16,-6-4 1-16,19 6-10 0,-10-6-1 0,-9 0 0 0,27-5-17 15,-11 4 9-15,-2-3 3 0,2-2 0 0,-1 2-2 16,2-3 3-16,-4-2 4 0,3 1-4 0,-2-3 0 16,1 4 4-16,-2-6 2 0,1 2 1 0,-2-1 4 15,-2 0-1-15,0 1 4 0,-1-3 2 0,-3 7-4 16,5-6 7-16,-8 5 2 0,3 1 4 0,-6 7 5 15,7-11 6-15,-7 11 3 0,6-10-3 0,-6 10-4 0,0 0 4 16,6-10-2-16,-6 10-3 0,0 0 2 16,0 0 2-16,0 0 3 0,0 0-4 0,0 0 2 15,0 0-3-15,0 0 4 0,0 27 2 0,0-27-2 0,0 19 4 16,3-10 5-16,-3-9-9 0,2 16 1 0,1-7 4 16,3 1-4-16,-6 1 4 0,6-4-1 0,1 2 2 15,-1 3 2-15,7-2 2 0,-7-4-1 0,14 2-4 16,-7-2 3-16,7-1-5 0,-4-2 0 0,9 0 5 15,-5 1-5-15,4-4 0 0,1 0 1 0,0 0 0 16,-5-4 1-16,-1-2-2 0,8 1-3 0,-8-1 2 16,7-2 1-16,-10-2 1 0,0 3-1 0,1-2-11 15,-5-2 0-15,-2-2 0 0,-1 1-1 0,-1-2-2 0,-5 5 2 16,0-2 0-16,-3 2 2 0,0 9 3 16,-3-22-7-16,-3 11 8 0,1 3-4 0,-7 0-1 15,-1-1 4-15,-1 3-1 0,-2 3-2 0,4 2 1 0,-1 0-4 16,-7 1 5-16,7 2 3 0,-4 3-2 0,2 1-4 15,2-1 1-15,4 2 2 0,2-3 2 16,-5 6-4-16,4 0 3 0,2 0 0 0,0 1 6 0,2 0-5 16,1-2 4-16,3-9-2 0,0 19 1 0,0-19-1 15,3 17-2-15,0-10 1 0,4 6 3 16,-1-5-1-16,3 0 3 0,2-2-4 0,5 0 1 0,-3-1 4 16,4 1-3-16,-1-5-1 0,4-1 5 0,8 3-6 15,-9 0 5-15,7-3-5 0,-7-3-1 0,5 0 2 16,1 2-1-16,-2-6 0 0,-4 4 3 0,-2 0-2 15,2 1 0-15,-3 0 0 0,1 2 2 0,-4-5-1 16,4 5 9-16,-17 0-2 0,19 0-3 0,-10 1 0 16,0 3 2-16,-9-4-5 0,13 4 3 0,-13-4-1 15,14 7 3-15,-8-1-5 0,-6-6 6 0,7 14-5 16,-4-3 6-16,0-4-3 0,0 1 3 0,0 2-5 16,0-2 9-16,2 1-5 0,-5-9 1 0,2 18-2 0,1-12-3 15,-3-6-3-15,3 14 4 0,-3-14-2 0,3 10 0 16,-3-10 3-16,3 8-2 0,-3-8 11 15,0 0 4-15,5 11 2 0,-5-11 1 0,0 0 1 0,0 0-7 16,0 0-3-16,0 0 2 0,0 0 0 0,6-29 1 16,-6 29 3-16,6-21 7 0,-6 8-2 15,7-2 2-15,-1-2-5 0,0-1 1 0,2 4 4 0,-2-4-6 16,7-2 15-16,-1-1-17 0,-2 7-4 0,4-5-4 16,-2 1 7-16,1 5-4 0,1 0-8 0,-1 4-1 15,-1-2 2-15,1 4-8 0,-1-2-14 0,-1 3-16 16,-4 3-18-16,2-3-14 0,5 5-22 0,-5-2-18 15,-9 3-23-15,19 3-23 0,-19-3-22 0,19 5-18 16,-11-3-17-16,4 1-21 0,-5 1-48 0,-7-4-158 0,17 7-468 16,-8-5 208-16</inkml:trace>
          <inkml:trace contextRef="#ctx0" brushRef="#br0" timeOffset="30404.72">5904 4826 197 0,'0'0'292'0,"0"0"-27"16,0 0-28-16,0 0-22 0,0 0-21 0,0 0-19 0,0 0-10 15,0 0-8-15,0 0-9 0,0 0-8 16,-3 37-10-16,-1-19 1 0,-2 5-12 0,6 0-3 0,-6 2-4 16,0 4-7-16,1-3-5 0,2 0-12 0,-3 11-6 15,6-10-4-15,-3 0-8 0,2 2-8 0,-4 1-4 16,1-5-8-16,1 2-3 0,-3 10-2 0,2-11-11 16,1-1-12-16,-3 3-20 0,0-3-16 0,0 1-18 15,-2-2-22-15,-1-1-24 0,2-2-30 0,-5 2-27 16,1-2-31-16,1-7-45 0,1 1-46 0,0-6-174 15,5-2-466-15,-2-2 207 0</inkml:trace>
          <inkml:trace contextRef="#ctx0" brushRef="#br0" timeOffset="30092.29">4977 5013 257 0,'-14'3'249'0,"14"-3"-21"0,-4 7-15 16,4-7-5-16,-8 13-12 0,5-6-13 0,-3 4-11 16,3 0-14-16,-1 4-11 0,-2 1-10 0,3-1-10 15,0-2-10-15,3 5-7 0,0-1-8 0,3 1 0 16,0-2-9-16,3 2-4 0,0-2-6 0,1-1-7 16,4 1-4-16,1-1-4 0,4 3-3 0,-4-6-7 15,3-1-1-15,0-2-5 0,1 1-5 0,4-3-2 16,2-1-3-16,-3-1-2 0,1-2-6 0,1 1-3 15,4-4-1-15,-3 2-3 0,-2-4-6 0,-1-2 0 0,3 1 5 16,-4-3-11-16,0-3-1 0,-1 0-1 16,-1 1-3-16,0-6-2 0,4-2-3 0,-13 1 0 0,5 4-4 15,0-11 2-15,-4 6-4 0,-8-2-2 0,3 1 1 16,-6 0-2-16,-2 3 0 0,-1-10 2 0,0 8-2 16,-9-6 0-16,0 5-1 0,-4-1 3 0,-2 3 1 15,-3 2-4-15,2 1 4 0,-6-2-6 0,-4 7 11 16,-5-3-6-16,7 6 0 0,-3 4-6 0,2-3 5 15,-2 3-2-15,5 3 2 0,1 1-7 0,-1-3-7 0,1 5-11 16,1-3-11-16,7 4-17 0,1-2-22 16,3 5-18-16,2-4-14 0,-2 1-18 0,5 0-22 0,4 3-16 15,0-5-28-15,4 5-28 0,2-10-195 16,0 0-451-16,5 20 199 0</inkml:trace>
          <inkml:trace contextRef="#ctx0" brushRef="#br0" timeOffset="32472.23">7606 5277 230 0,'0'0'266'0,"0"0"-8"0,9-7-11 15,-9 7-15-15,0 0-21 0,0 0-16 0,0 0-18 16,0 0-17-16,0 0-18 0,0 0-5 0,0 0-8 16,0 0-7-16,0 0-8 0,0 0-5 0,-9 34-11 15,6-23-8-15,3-11-3 0,0 19-7 0,-3-6-5 16,3-2-5-16,3 3-7 0,-3-1 1 0,0 2-10 16,0-6-4-16,6 2-5 0,-6-1-3 0,3-1-2 15,-3-9-4-15,6 16-7 0,-2-7-2 0,2-4 5 16,-6-5-7-16,11 12-2 0,-2-7-1 0,-2-3 8 15,-7-2-13-15,15 2-1 0,-15-2-3 0,24-4 1 0,-15-1-3 16,4-1-4-16,-1 0 2 0,2-4-13 16,-1 0 1-16,-1-2-1 0,-2-2-3 0,1-1 6 15,1 3-5-15,-5 1-1 0,5-2 1 0,-4 1 4 0,-2 3-2 16,0-6-6-16,-2 8 7 0,-4 7 9 0,6-15 7 16,-6 15-5-16,6-11 2 0,-6 11 4 0,6-9-5 15,-6 9-4-15,0 0 2 0,4-7-1 0,-4 7-10 16,0 0 7-16,0 0-4 0,0 0 6 0,0 0 3 15,0 0-11-15,0 0 6 0,0 0 0 0,0 0-8 16,0 0 7-16,0 0-2 0,0 0 1 0,-3 35-3 16,3-35 2-16,-1 13 3 0,1-13-5 0,0 18 0 15,0-18 5-15,1 16-5 0,-1-16 3 0,0 15-1 0,0-8 3 16,0-7 0-16,6 15 0 0,0-8 2 0,-1 0-5 16,-5-7 6-16,9 11-4 0,-3-5 2 15,4-2 1-15,2-1-2 0,-1-3 8 0,2 4-5 0,2-3-2 16,-2-1-2-16,7-1 3 0,-1-3-4 0,2-1 1 15,-3-1 5-15,3-7-5 0,-6 6-2 0,1-3 8 16,-3-2 3-16,1-1 0 0,-5 0-2 0,4-1 3 16,-4-3 0-16,-1 2 5 0,1 0-5 0,-2 0 7 15,-1 0-4-15,0 4 5 0,-3-2-2 0,1 5 3 16,-1 0-7-16,0-3 2 0,-3 11-3 0,6-9-5 16,-6 9-2-16,0-11-7 0,0 11-16 0,0 0-5 15,0 0-6-15,8-11-3 0,-8 11 0 0,0 0 0 16,0 0-4-16,0 0-5 0,0 0-2 0,19 16 6 0,-13-9 2 15,-6-7 1-15,9 10 4 0,-4-4 2 0,4 1 0 16,-3 1 3-16,1-2 1 0,-1 1 4 16,1 1 5-16,2-2-2 0,-6 1 1 0,5 1 1 0,-2-2 5 15,0-1-4-15,1 5 9 0,-1-3 5 16,-3 3 7-16,6-1 9 0,-7 1 13 0,1-4-9 16,3 3 5-16,-6-9 4 0,5 17-5 0,-3-9 0 0,1 2-1 15,-3-10 1-15,6 18 0 0,-6-11-4 0,0-7 0 16,7 13-4-16,-5-7 3 0,-2-6-1 0,4 16-2 15,-4-16-5-15,3 9 0 0,-3-9-4 0,6 11 0 16,-6-11-3-16,5 8-12 0,-5-8-11 0,6 5-17 16,3-2-15-16,-9-3-22 0,10 2-24 0,-10-2-34 15,17 2-22-15,-17-2-30 0,16 0-28 0,-7-5-44 16,-9 5-220-16,22-11-513 0,-11-2 227 0</inkml:trace>
          <inkml:trace contextRef="#ctx0" brushRef="#br0" timeOffset="32727.69">8539 5036 25 0,'-5'-7'274'0,"0"-3"-18"16,-1 3-10-16,-1-1-23 0,7 8-19 0,-12-11-22 16,7 5-16-16,5 6-22 0,-6-7-13 0,6 7-29 15,0 0-24-15,-9-7-15 0,9 7-18 0,0 0-19 16,0 0-18-16,0 0-15 0,0 0-20 0,0 0-11 15,0 0-20-15,0 0-22 0,0 0-17 0,9 34-18 16,-3-29-34-16,-1 2-118 0,4 3-290 0,1-3 128 16</inkml:trace>
          <inkml:trace contextRef="#ctx0" brushRef="#br0" timeOffset="36569.78">8965 5166 169 0,'0'0'235'16,"0"0"-17"-16,0 0-15 0,0 0-15 16,0 0-13-16,0 0-11 0,0 0-7 0,0 0-6 15,0 0-9-15,0 0-5 0,0 0-7 0,0 0-9 16,-38 8-5-16,26-3-11 0,-1-1-9 0,2-2-7 15,3-1-9-15,-4 3-10 0,-2 3-5 0,4-4-4 16,10-3-8-16,-17 7-6 0,8-3-7 0,9-4-1 0,-13 7-4 16,13-7-4-16,-12 5 0 0,12-5-3 0,-7 5-4 15,7-5-5-15,-6 7 1 0,6-7-1 0,-5 10 1 16,5-10-4-16,0 0-2 0,3 13 3 0,-3-13-6 16,11 11-2-16,-5-8 6 0,4-1-3 0,-1 5-4 15,-2 1-2-15,10-1 1 0,-4-2-1 0,-1 3 1 16,-1-2-4-16,3 2 1 0,3-1 3 0,-10 3-1 15,7-3-6-15,-2 0 0 0,1 3 0 0,-4-3 5 16,1 4-4-16,-2-5 0 0,-2 1 3 0,3 1-3 16,-5-2-4-16,-1 5 3 0,0-1 5 0,3-3-1 15,-6-7-10-15,8 14 8 0,-8-14 1 0,0 15 3 16,0-15 4-16,-5 15 3 0,5-15 5 0,-9 14-3 0,6-8 5 16,-4 0-1-16,7-6-2 0,-14 8 0 0,5-6 1 15,-1 3-4-15,10-5 2 0,-22 6-3 0,13-4-8 16,9-2 8-16,-20 2-7 0,13 1-12 0,7-3-11 15,-17 2-18-15,17-2-17 0,-13 1-18 0,13-1-21 16,-12 1-29-16,12-1-10 0,0 0-25 0,0 0-36 16,0 0-27-16,0 0-212 0,0 0-465 0,0 0 205 15</inkml:trace>
          <inkml:trace contextRef="#ctx0" brushRef="#br0" timeOffset="36915.81">9239 5488 53 0,'0'0'246'0,"24"-2"-15"0,-12 2-18 0,0-5-16 16,3 4-12-16,-1-3-17 0,3 0-14 0,-4-2-17 15,4 2-15-15,-1-1-10 0,1-1-10 16,-1 3-12-16,-4-6-8 0,4 3-12 0,-1-1-4 0,2 0-10 16,-2-3-2-16,-4 3-5 0,0-6-6 0,2 1-6 15,-4 4-4-15,2-7-8 0,-5 6-1 0,0-6-1 16,0 7-5-16,-2 0-2 0,-2-8-4 0,-2 16 2 15,-2-17-1-15,-5 9-4 0,7 8-5 0,-12-10 1 16,1 5-2-16,-1 3 2 0,-4-2-1 0,1 2 3 16,-7 4 2-16,2 4 4 0,-5-1 3 0,0 2 0 15,-1 3 6-15,2 1 0 0,2 1 3 0,1 4-2 16,2-1 4-16,1 2 1 0,4 1-6 0,5 4 1 16,-1-4-2-16,7 6 2 0,0-6-6 0,9 6 1 15,1-2-2-15,10 3-1 0,-5-1-9 0,16 6-14 16,-1-5-21-16,4 0-23 0,4-2-28 0,0-1-33 15,3-8-21-15,0 0-45 0,3-2-230 0,-13-4-441 0,17-2 195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59:18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6DB2C4-D411-420B-B36A-DCB7A3A0EA1D}" emma:medium="tactile" emma:mode="ink">
          <msink:context xmlns:msink="http://schemas.microsoft.com/ink/2010/main" type="writingRegion" rotatedBoundingBox="22894,5058 23190,9399 19215,9670 18919,5329"/>
        </emma:interpretation>
      </emma:emma>
    </inkml:annotationXML>
    <inkml:traceGroup>
      <inkml:annotationXML>
        <emma:emma xmlns:emma="http://www.w3.org/2003/04/emma" version="1.0">
          <emma:interpretation id="{FF07ECD4-2E2C-4E7E-9D2D-75318D2977D0}" emma:medium="tactile" emma:mode="ink">
            <msink:context xmlns:msink="http://schemas.microsoft.com/ink/2010/main" type="paragraph" rotatedBoundingBox="22894,5058 23190,9399 22619,9438 22322,5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752BD-91AF-4657-9626-6913989586CF}" emma:medium="tactile" emma:mode="ink">
              <msink:context xmlns:msink="http://schemas.microsoft.com/ink/2010/main" type="line" rotatedBoundingBox="22894,5058 23190,9399 22619,9438 22322,5097"/>
            </emma:interpretation>
          </emma:emma>
        </inkml:annotationXML>
        <inkml:traceGroup>
          <inkml:annotationXML>
            <emma:emma xmlns:emma="http://www.w3.org/2003/04/emma" version="1.0">
              <emma:interpretation id="{6879FDC9-ECE0-40EE-92E2-682D350EA288}" emma:medium="tactile" emma:mode="ink">
                <msink:context xmlns:msink="http://schemas.microsoft.com/ink/2010/main" type="inkWord" rotatedBoundingBox="22894,5058 23190,9399 22619,9438 22322,5097"/>
              </emma:interpretation>
            </emma:emma>
          </inkml:annotationXML>
          <inkml:trace contextRef="#ctx0" brushRef="#br0">2745 1332 118 0,'0'0'224'0,"6"-5"-9"16,-6 5-15-16,0 0-12 0,6-10-13 0,-6 10-6 0,0 0-11 16,0 0-14-16,3-8-12 0,-3 8-11 0,0 0-8 15,0 0-12-15,-19-8-4 0,19 8-8 16,-24 1-8-16,6 3-2 0,-1-1-3 0,-1 0-11 0,-5 5-5 16,3-5-4-16,-5 6-6 0,3-1-8 0,2 0 0 15,-2 2-7-15,3 3-3 0,6-2-3 0,-3-3-3 16,2 7 1-16,-4 1-4 0,8-2-1 0,-3-1-1 15,4 1-5-15,2 2 1 0,0 0-3 0,1-1-3 16,2 2 1-16,2 1 0 0,-1 1-2 0,4-1 2 16,-2 0-4-16,6 3 2 0,0 3-3 0,3-1 2 0,4-3-3 15,-2 4-1-15,1-4-1 0,5 0 3 16,1 6-1-16,2-5-3 0,1 0-1 0,-2 1 3 16,3-6-1-16,-2 4-1 0,1 1-1 0,1 0 2 0,-1-3-9 15,0 1 8-15,0-3-1 0,-2 4-1 0,1 0-2 16,-4 0 3-16,4-1-2 0,-6 0 1 15,-2-4-2-15,0 1 2 0,0 0-2 0,-4 4 1 0,1-4-4 16,-2 1 5-16,-2 1-1 0,-2-1 2 0,0 1-3 16,0 0 4-16,-3 6-5 0,-2-3 2 0,-1-4-2 15,3-1 4-15,-3 1-3 0,-1 7 3 0,-2-4-2 16,0 2 0-16,2-1-1 0,-5 2 0 0,0-5 0 16,1 7 4-16,-1-3-3 0,0 1 0 0,-1 0-2 15,-2-1 5-15,-3 2-3 0,5 0 3 0,-5 0-3 16,3 2 0-16,0-1-1 0,-1-1 3 0,-5 8-4 15,6-8 3-15,0 0 1 0,1-2 1 0,1-4-1 16,-3 4-2-16,7-6 3 0,-2-3 1 0,2 0-5 0,2 0 3 16,-1 0 2-16,2-6-3 0,-1 0 1 0,2 4 2 15,5-11-5-15,-8 12 2 0,8-12-1 16,-6 8 2-16,6-8-2 0,0 0 2 0,0 0-2 0,0 0 1 16,0 0 0-16,0 0-1 0,13 13-4 0,-13-13 4 15,19-3-6-15,-5 3 3 0,1-4-3 0,3 4 4 16,-2-3-5-16,2 3 5 0,1-1-3 0,5 1 2 15,-4 1-4-15,-1 2 5 0,0-1-1 0,2 0 0 16,2-1-1-16,-6 1 0 0,6 3 1 0,-1 1 1 16,-2-2 1-16,-3 2 1 0,-2 1-4 0,0 1 2 15,2 2 0-15,-4 1 0 0,2-5 1 0,-2 8 0 16,1 1 0-16,-2-2-1 0,-2 3-2 0,5 3 4 16,-6 2 1-16,3 4 1 0,-2-1-3 0,-4 5 4 0,0-1 1 15,2 9 1-15,-4-1 0 0,-4 2 0 16,0 1-1-16,2-1 5 0,-2 4-7 0,-2 0 3 15,1 0 1-15,-2 4 2 0,0-2-2 0,-2 4 4 16,2-2 0-16,-1 25 1 0,-1-20-1 0,3 15 3 0,-6-2-1 16,4-12 10-16,1 17 0 0,-2-2-2 0,-1 2-4 15,0-2 4-15,0-15 0 0,6 21 0 0,-6-7 2 16,5 0-8-16,-2-13 6 0,-6 11-7 0,6 2 5 16,-2-2-1-16,2-13 0 0,-1 15-4 0,2-17 2 15,1 17 3-15,-2-14-6 0,0-2 2 0,0 0-4 16,2-3-1-16,-1-1 1 0,1-1-5 0,1 0-2 15,-3-3-16-15,3-4-10 0,-3-3-15 0,0-7-22 16,1-3-28-16,1-1-27 0,-2-3-34 0,1-4-43 16,1-6-65-16,-4-4-196 0,5-7-491 0,-6 10 217 15</inkml:trace>
        </inkml:traceGroup>
      </inkml:traceGroup>
    </inkml:traceGroup>
    <inkml:traceGroup>
      <inkml:annotationXML>
        <emma:emma xmlns:emma="http://www.w3.org/2003/04/emma" version="1.0">
          <emma:interpretation id="{3A6D0925-3F0B-4416-8A78-3CF8ABD31BC4}" emma:medium="tactile" emma:mode="ink">
            <msink:context xmlns:msink="http://schemas.microsoft.com/ink/2010/main" type="paragraph" rotatedBoundingBox="18966,5763 22155,6150 22065,6895 18875,65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D30AE8-C1E6-40AA-B95F-8E6A1B422702}" emma:medium="tactile" emma:mode="ink">
              <msink:context xmlns:msink="http://schemas.microsoft.com/ink/2010/main" type="line" rotatedBoundingBox="18966,5763 22155,6150 22065,6895 18875,6508"/>
            </emma:interpretation>
          </emma:emma>
        </inkml:annotationXML>
        <inkml:traceGroup>
          <inkml:annotationXML>
            <emma:emma xmlns:emma="http://www.w3.org/2003/04/emma" version="1.0">
              <emma:interpretation id="{62FB261C-FA65-4FB7-869C-91F87DDD1CA1}" emma:medium="tactile" emma:mode="ink">
                <msink:context xmlns:msink="http://schemas.microsoft.com/ink/2010/main" type="inkWord" rotatedBoundingBox="18966,5763 22155,6150 22065,6895 18875,6508"/>
              </emma:interpretation>
            </emma:emma>
          </inkml:annotationXML>
          <inkml:trace contextRef="#ctx0" brushRef="#br0" timeOffset="-2962.65">-1075 2186 70 0,'-9'-5'140'0,"0"-1"-11"15,0-1-11-15,9 7 2 0,-15-10 9 0,6 7-12 16,9 3-4-16,-11-11 6 0,11 11 3 0,-10-7-3 15,4-1 1-15,6 8-5 0,-6-7-7 0,6 7 4 0,0 0-1 16,-9-9-1-16,9 9-4 0,0 0 1 0,-6-7-9 16,6 7-5-16,0 0-4 0,0 0-6 15,-6-9-12-15,6 9-4 0,0 0-8 0,0 0-5 0,30-1-4 16,-14 1-2-16,8 0 0 0,5-1 2 0,2 3-2 16,11-3 1-16,2 3-2 0,3-2 4 0,-1 4-1 15,3-4-7-15,3 3 1 0,2-3-4 0,-2 1-6 16,-1-1-3-16,-2 2 1 0,-1-1-8 0,-5-1-1 15,-1 0-2-15,-14 2 0 0,0-2-1 0,-4 2-3 16,-4-4-15-16,-4 0-15 0,-5 2-12 0,-1 2-24 16,-10-2-21-16,15 2-21 0,-15-2-23 0,0 0-19 15,0 0-16-15,0 0-15 0,0 0-13 0,0 0-9 16,0 0-36-16,-51 6-145 0,35-6-397 0,-4 0 176 16</inkml:trace>
          <inkml:trace contextRef="#ctx0" brushRef="#br0" timeOffset="-2750.24">-664 2188 27 0,'0'0'184'0,"-9"13"-4"0,6-2 0 0,3-11-4 16,-3 22-4-16,-1-6-1 0,1-1-3 0,-2 9-1 15,7-2-2-15,-4-1-9 0,-2 7-5 0,7-3-3 16,-3 1-9-16,1-1-4 0,4 3-9 0,-4-4-7 16,1 0-12-16,-2 3-7 0,0-1-7 0,4-2-9 15,-4 1-8-15,-3-3-6 0,3-2-8 0,0-3-9 16,3-1-3-16,-6-1-5 0,2 0-5 0,1-1-11 15,1 2-21-15,-2-4-22 0,2 2-19 0,-1-5-21 16,5 0-27-16,-5-9-29 0,1 17-25 0,5-14-34 16,2 1-49-16,2 2-211 0,2-6-463 0,3-3 206 15</inkml:trace>
          <inkml:trace contextRef="#ctx0" brushRef="#br0" timeOffset="-2448.99">21 2255 133 0,'0'0'252'0,"-8"-5"-16"0,5-2-17 16,3 7-12-16,0 0-14 0,-22 4-12 0,22-4-14 15,-17 8-4-15,6 2-5 0,-3 2-7 0,2 1-12 16,0 2-4-16,2 4-9 0,-4 2-5 0,2-3-5 15,4 4-8-15,-3 4-12 0,5-4-7 0,-1-2-5 16,2 2-5-16,4 3 0 0,-1-2-11 0,2 0-9 16,2 0-4-16,5-2-6 0,1 3 0 0,-2-7-7 15,3-2-10-15,-1 1-21 0,4-2-28 0,-3-1-21 0,2 0-27 16,-1-4-30-16,1 2-22 0,1-4-26 0,-3-3-31 16,2-3-35-16,-2 3-58 0,-9-4-145 15,26-7-447-15,-13 0 198 0</inkml:trace>
          <inkml:trace contextRef="#ctx0" brushRef="#br0" timeOffset="-2016.64">237 2521 125 0,'0'0'197'0,"0"0"-10"0,0 0-7 16,0 0-9-16,19 10-9 0,-16-4-9 0,-3-6-7 15,8 15-12-15,-4-8-10 0,1 4-11 0,-1-3-9 16,1 3-11-16,-1 0-9 0,-2-4-7 0,1 5-4 0,-3-12-9 15,6 17-5-15,-3-8-6 0,-3-9-7 0,1 11-1 16,-1-11-3-16,2 7-5 0,-2-7-1 16,0 0-10-16,1 11 8 0,-1-11-8 0,0 0-1 0,0 0-2 15,0 0-8-15,0 0 0 0,0 0-2 0,0 0-4 16,18-18-1-16,-12 9-2 0,0 4-2 0,1-9-9 16,2 2 1-16,2 0-1 0,-4-2-1 0,5-2 1 15,0 1 4-15,-3 3-3 0,4-1-2 0,-1-1-1 16,0 0 6-16,-3 5 8 0,0-3 5 0,2 5 6 15,-2-1 2-15,-3 2 1 0,-6 6 1 0,14-5-1 16,-8 3-3-16,-6 2-1 0,0 0 5 0,24 4 4 16,-18-1 0-16,2 6 8 0,4 2 1 0,-3-2 3 15,3 4 5-15,-5 1-8 0,2 1 0 0,1-2-3 16,-1 2-1-16,2 0-2 0,-4 1-9 0,1-3 5 16,-1 5-5-16,1-5-1 0,1 0 0 0,-7-4-2 15,4 4-13-15,-1-6-19 0,-2 0-18 0,-3-7-24 0,4 15-7 16,-4-15-18-16,0 0-17 0,-3 9-24 15,3-9-21-15,0 0-28 0,0 0-11 0,0 0-44 16,0 0-129-16,0 0-384 0,-3-37 170 0</inkml:trace>
          <inkml:trace contextRef="#ctx0" brushRef="#br0" timeOffset="-1771.47">942 2276 48 0,'8'10'230'0,"-4"0"-14"0,-2-1-4 0,4 4-5 16,0 1-13-16,-5 4-5 0,5-1-15 0,-1 7-6 15,1 0-10-15,-3-3-7 0,1 2-11 0,-1 6-6 0,0-7-16 16,-1 2-10-16,-2-6-8 0,-2 3-9 16,-1 0-8-16,0 0-13 0,-3-4 0 0,2-2-5 15,-4 5-9-15,1-5-2 0,1 1-14 0,-2-1-18 0,-2 1-19 16,1-6-27-16,3 0-18 0,-1-2-27 15,-1 0-28-15,8-8-36 0,-7 11-24 0,7-11-51 0,-8 4-188 16,8-4-428-16,0 0 190 0</inkml:trace>
          <inkml:trace contextRef="#ctx0" brushRef="#br0" timeOffset="-1506.01">1443 2490 166 0,'11'0'257'16,"8"-1"-10"-16,1 1-17 0,5 0-15 0,0 3-11 15,4-3-14-15,-4 0-10 0,2 0-11 0,-2 0-10 16,4 1-11-16,-3-1-10 0,0 2-14 0,2-2-3 16,-2 4-13-16,-7-4-10 0,0 4-5 0,1-1 0 15,-4-3-21-15,0 0-4 0,-5 0-6 0,1 0-11 0,1 0-1 16,-13 0-7-16,18 0-12 0,-18 0-21 15,14 0-22-15,-14 0-22 0,7 4-24 0,-7-4-26 16,0 0-31-16,0 0-28 0,0 0-42 0,-28 6-48 0,11-6-178 16,2 0-444-16,0 0 196 0</inkml:trace>
          <inkml:trace contextRef="#ctx0" brushRef="#br0" timeOffset="-1328.06">1451 2740 163 0,'16'7'216'0,"2"-3"-13"0,11 3-21 0,0 0-14 16,0 1-10-16,11 0-12 0,0-3-16 0,-7-2-13 15,6 3-11-15,-8-2-12 0,2-1-16 0,-5-1-14 16,-1-2-28-16,-1 3-30 0,-3 0-46 0,-5-2-29 0,0-5-51 16,-1 3-153-16,-1-3-296 0,-6 2 131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2:19.402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CF1EB5-2E88-4C96-8046-1C94CDA80413}" emma:medium="tactile" emma:mode="ink">
          <msink:context xmlns:msink="http://schemas.microsoft.com/ink/2010/main" type="writingRegion" rotatedBoundingBox="593,825 32973,735 33022,18514 643,18604"/>
        </emma:interpretation>
      </emma:emma>
    </inkml:annotationXML>
    <inkml:traceGroup>
      <inkml:annotationXML>
        <emma:emma xmlns:emma="http://www.w3.org/2003/04/emma" version="1.0">
          <emma:interpretation id="{3AFC0C4C-6266-40F7-91B3-A271C5AC7EE2}" emma:medium="tactile" emma:mode="ink">
            <msink:context xmlns:msink="http://schemas.microsoft.com/ink/2010/main" type="paragraph" rotatedBoundingBox="876,753 32976,782 32975,2692 874,2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05817D-170B-41FC-A8FD-EB05EF971A3F}" emma:medium="tactile" emma:mode="ink">
              <msink:context xmlns:msink="http://schemas.microsoft.com/ink/2010/main" type="line" rotatedBoundingBox="876,753 32976,782 32975,2692 874,2663"/>
            </emma:interpretation>
          </emma:emma>
        </inkml:annotationXML>
        <inkml:traceGroup>
          <inkml:annotationXML>
            <emma:emma xmlns:emma="http://www.w3.org/2003/04/emma" version="1.0">
              <emma:interpretation id="{4336AA22-A107-4207-92F4-660A4D5B8325}" emma:medium="tactile" emma:mode="ink">
                <msink:context xmlns:msink="http://schemas.microsoft.com/ink/2010/main" type="inkWord" rotatedBoundingBox="876,953 2995,955 2993,2120 874,2118"/>
              </emma:interpretation>
            </emma:emma>
          </inkml:annotationXML>
          <inkml:trace contextRef="#ctx0" brushRef="#br0">396 133 202 0,'2'-10'217'0,"-2"10"-18"0,0 0-14 16,0 0-15-16,0 0-17 0,0-16-14 0,0 16-8 16,0 0-16-16,0 0-6 0,1-9 1 0,-1 9-5 15,0 0-6-15,5-13-5 0,-5 13-8 0,0 0-7 16,1-12-10-16,-1 12-7 0,2-10-6 0,-2 10-4 15,0 0-4-15,4-7-3 0,-4 7-5 0,0 0-2 16,3-11-8-16,-3 11 6 0,0 0-2 0,6-11-4 16,-6 11-2-16,0 0-3 0,0 0-2 0,0 0-3 15,0-13 2-15,0 13-7 0,0 0 4 0,0 0-3 0,0 0 0 16,-10-13-3-16,10 13-1 0,-12-4-6 0,12 4 3 16,-19-3-2-16,4 3-5 0,-2 0 2 15,1 2-3-15,-1 3 1 0,-2-3-1 0,1 2-1 0,-1 0 3 16,-4-1-4-16,0 2 4 0,3 1-2 0,2 1 0 15,3 0-5-15,0 0 6 0,-1 0-5 16,1 3 3-16,2 0 0 0,1-1 0 0,0 2 0 0,3-2-1 16,3-2 1-16,-2 3 3 0,2-3-4 0,2 5 2 15,4-12 0-15,-4 19-1 0,1-8-3 0,3-11 7 16,-2 18-3-16,2-18-3 0,5 17 2 0,-4-8 0 16,2 1 1-16,3-2 0 0,-2-1 1 0,2-1-3 15,0 4 5-15,3-4-2 0,-3 0 0 0,6-2 0 16,-4 1-1-16,1 4 1 0,7-5-2 0,-3 1 5 15,-2 0-4-15,1-3 6 0,3-1-5 0,3 2-1 16,-5-3-1-16,2 2 1 0,1-2-2 0,-7 2 3 16,-9-2 2-16,21-2-1 0,-21 2-2 0,18 0 2 0,-18 0-2 15,12 2 0-15,-12-2 2 0,0 0 2 0,10 0-1 16,-10 0 2-16,0 0-1 0,15 3 1 0,-15-3-4 16,0 0 2-16,0 0-2 0,0 0-2 0,0 0 0 15,0 0 0-15,0 0 0 0,-23 13 0 0,23-13 3 16,-23 11 0-16,7-3-3 0,1 0 0 0,-6 7 3 15,0-2 5-15,2 1-5 0,-4 3 4 0,5-3-4 16,-1 3 1-16,1 1 0 0,-1 0 3 0,-1-2-3 16,11-1 0-16,-7 4-1 0,6 0 11 0,-1-5-8 15,4 2-2-15,1-3 1 0,3 0-2 0,-2 0 1 16,4-2 1-16,1-11-1 0,0 20 2 0,1-13 0 16,4 4 0-16,2-5 2 0,2 1-1 0,3 1 3 15,3-5-2-15,3 1 3 0,0-3-2 0,0 1-3 0,1-2-1 16,3 0 1-16,-4-2 1 0,2-2-3 0,-2 4-1 15,1-1-12-15,-3-1-8 0,2-4-14 16,-3 3-14-16,3-2-14 0,-6 3-29 0,3-4-22 0,-3 4-32 16,-3-3-22-16,4-1-32 0,-2 1-206 0,-4-2-434 15,2 1 193-15</inkml:trace>
          <inkml:trace contextRef="#ctx0" brushRef="#br0" timeOffset="320.58">598 354 160 0,'0'0'226'0,"0"0"-19"0,0 0-23 16,0 0-15-16,0 0-11 0,9-5-9 0,-9 5-6 15,0 0-13-15,0 0-4 0,0 0-6 0,30 8-3 16,-23-1-2-16,2-1-3 0,1-2-4 0,2 7-1 0,2-4-3 15,1 3-6-15,0-1-3 0,1 1-8 0,-1 2 2 16,0-4-7-16,3 2-5 0,-2-3-10 16,1 3-4-16,-3 0-8 0,4 1-5 0,-3-4-5 15,0 3-5-15,-1-2 0 0,-1-2-7 0,-1 2 0 0,-2-3-7 16,-2 0 0-16,1-2-10 0,1 2-17 0,-10-5-18 16,14 9-20-16,-14-9-18 0,9 4-15 15,-9-4-17-15,6 5-17 0,-6-5-32 0,0 0-43 0,0 0-21 16,0 0-32-16,0 0-153 0,0 0-418 0,0 0 184 15</inkml:trace>
          <inkml:trace contextRef="#ctx0" brushRef="#br0" timeOffset="605.05">968 255 46 0,'0'0'221'16,"0"0"-18"-16,0 0-14 0,0 0-18 0,-3-11-16 15,3 11-17-15,0 0-4 0,0 0-12 0,0 0-6 0,0 0 0 16,-23 22 1-16,16-12-2 0,-4 4 0 0,1-2-1 16,-6 5-1-16,1 3 2 0,0-2-5 15,-2 4-3-15,1-2-9 0,-2 2-2 0,-1-3-5 0,2 1-10 16,-1 2-4-16,3-2-4 0,-1-4-9 16,0 1-1-16,2-3-6 0,2 3-8 0,2-3-1 15,-1 1-2-15,1-2-8 0,2-2-4 0,1 3-2 0,0-3-5 16,1 1-7-16,0-4-18 0,1-2-14 0,5-6-19 15,-7 16-23-15,4-7-33 0,3-9-26 0,-6 14-39 16,6-14-33-16,0 11-44 0,0-11-213 0,0 0-478 16,0 0 211-16</inkml:trace>
          <inkml:trace contextRef="#ctx0" brushRef="#br0" timeOffset="1394.58">1327 262 157 0,'0'0'241'16,"0"0"-18"-16,0 0-24 0,-1-12-19 0,1 12-20 15,0 0-12-15,7-13-16 0,-1 5-14 0,0-1-12 16,1 2-10-16,4 0-9 0,1-3-10 0,0 0-8 16,3 0-8-16,-2-1-1 0,0 0-10 0,4 2-3 0,-2-3-6 15,-2 4-5-15,1-2 0 0,1 2-6 0,1 0-2 16,-6-2-2-16,4 4-4 0,2-1 3 0,-5 1-4 15,1 1 2-15,0 1 0 0,-3 1-3 0,-9 3-3 16,17-1 2-16,-17 1-2 0,18-1-2 0,-18 1-1 16,15 2-3-16,-9 1 0 0,-6-3-1 0,12 13 3 15,-9-4 4-15,-1 3-4 0,1 3 5 0,-2 1-1 16,-1-1 1-16,2 8-2 0,-5 0 3 0,-2-4-3 16,-1 4 4-16,3-7-4 0,-3 9 4 0,-1-3-6 15,-2 1 3-15,0 0-2 0,-3-1 2 0,1 3 0 16,0-4 0-16,-3 3-3 0,-4-1-1 0,6 0-1 15,-4-3 4-15,-1 4-1 0,3-3-3 0,0 0 0 16,-1-1 1-16,-4-4-1 0,1 0-2 0,7-1 3 16,-2-1-3-16,3-5 4 0,1 3-5 0,-3-2 3 0,6-3-4 15,0-2-3-15,6-5 2 0,-8 8 2 0,8-8-1 16,-6 8 1-16,6-8 1 0,0 0 6 16,0 0 6-16,-7 5 0 0,7-5-1 0,0 0-3 0,0 0-2 15,0 0-4-15,0 0 1 0,19-24-3 0,-10 15 0 16,3-4 0-16,2 4-2 0,-2 0-3 0,2-1 0 15,0 2-4-15,-1-3 3 0,1 0 0 16,-1 5-4-16,1-1 2 0,3 1-4 0,-2 2 4 0,2-3 0 16,-4 5-4-16,2-3 2 0,5 5-2 0,-6 0 3 15,4 0-4-15,-3 5 4 0,3-3-4 0,-3 5 4 16,3-3 1-16,-2 3 1 0,2 3 5 0,-1-3-4 16,2 0 12-16,3 4-1 0,-1 2 1 0,-6-6 9 15,3 3-3-15,-3-2 4 0,3-2-2 0,-3 0 2 16,3 1-4-16,-5-4 2 0,1 3-6 15,-1-3 1-15,-4 1-5 0,0-1 1 0,1 1 0 0,-10-4-4 16,15 3 1-16,-15-3-14 0,17 3-14 0,-17-3-13 16,13 4-19-16,-13-4-19 0,11-4-21 0,-11 4-29 15,0 0-27-15,0 0-29 0,17-3-41 0,-17 3-56 16,0 0-157-16,5-10-464 0,-5 10 206 0</inkml:trace>
          <inkml:trace contextRef="#ctx0" brushRef="#br0" timeOffset="2458.67">-60 1124 60 0,'0'0'167'0,"0"0"-15"0,0 0-11 0,17 0-8 15,-17 0-6-15,11 0-9 0,-11 0-6 0,15 0-1 16,-15 0-7-16,18 0-4 0,-7 0-1 0,-11 0-3 15,22 0 3-15,-9 1-1 0,2-2-8 0,2 1 0 16,2 0-2-16,-2 0-2 0,0 1-2 0,0-1-7 16,8 2-6-16,-5-4-9 0,-1 2-3 0,6-1-3 15,-5 2-7-15,1-1-6 0,4 3-6 0,-6-4-2 16,8-1-4-16,-4 1-3 0,2 1-3 0,2 1 0 16,-2 1-3-16,2-2-4 0,0-2-1 0,0 4-1 15,-8-2-4-15,8 0 2 0,-2 4-4 0,-1-4 0 16,1 0 0-16,1 0-2 0,-5 1-1 0,4-5 2 15,0 4-2-15,-5 0-2 0,1 0-1 0,-2 3 1 16,2-6-3-16,-2 3 4 0,-2 4-4 0,2-4 0 0,-1 0-1 16,1 0 1-16,-2 1-2 0,8-1 2 15,-5 2 2-15,0 1-2 0,0-3 4 0,-1 0-3 16,8 0 0-16,-8 0-4 0,8 2 2 0,-1-2 0 16,1 3 1-16,-5-3 6 0,3 0 1 0,4 0 4 15,-10-1 1-15,8 1 2 0,3 0-3 0,-5 0-2 0,-1-2-1 16,-5 4-1-16,1-4 2 0,-1 4 0 0,0-4 1 15,1 2-2-15,-1 2 5 0,-2-2-6 0,2-2 3 16,0 4 0-16,-4-2-5 0,2-2 2 0,-4 5-1 16,2-3 1-16,-3 0-2 0,-12 0 3 0,27-1-2 15,-15 1 0-15,-2 0 0 0,4 1 1 0,2 1-3 16,-16-2-1-16,21-2 4 0,-9 2-3 0,-2 2 2 16,1 2-2-16,-11-4-1 0,21 0-1 0,-10 0 1 15,1 2 0-15,-12-2 4 0,24 0-1 0,-12 2 2 16,0 0 4-16,3-2 3 0,-2 3 8 0,-1-2 1 15,3 0-2-15,-3 2 1 0,3-3 14 0,-3 1-6 16,2-1-1-16,-14 0 1 0,22 0-2 0,-12 0-2 16,2 2 1-16,-12-2-5 0,17 0 1 0,-17 0 4 15,18 1-6-15,-18-1 1 0,11 0-3 0,-11 0 0 16,0 0 4-16,14 0 0 0,-14 0-4 0,0 0 7 16,0 0-12-16,0 0-1 0,10 0-4 0,-10 0 1 0,0 0-9 15,0 0-22-15,0 0-26 0,0 0-26 0,0 0-34 16,0 0-39-16,0 0-44 0,0 0-45 15,-40-4-71-15,27-3-185 0,4 4-528 0,1-2 234 0</inkml:trace>
        </inkml:traceGroup>
        <inkml:traceGroup>
          <inkml:annotationXML>
            <emma:emma xmlns:emma="http://www.w3.org/2003/04/emma" version="1.0">
              <emma:interpretation id="{446D8D5E-3922-4911-8D74-53376F5B77D7}" emma:medium="tactile" emma:mode="ink">
                <msink:context xmlns:msink="http://schemas.microsoft.com/ink/2010/main" type="inkWord" rotatedBoundingBox="3934,808 6814,810 6813,1750 3933,1747"/>
              </emma:interpretation>
            </emma:emma>
          </inkml:annotationXML>
          <inkml:trace contextRef="#ctx0" brushRef="#br0" timeOffset="9831.97">3071 328 121 0,'0'0'199'0,"-3"-11"-9"0,3 11-8 0,-2-15-11 16,2 15-12-16,-3-11-9 0,3 11-8 0,0 0-7 0,-3-15-7 16,3 15-1-16,0 0-7 0,-1-11-4 15,1 11-10-15,0 0-9 0,0 0-6 0,-5-13-10 16,5 13-10-16,0 0-10 0,0 0-10 0,0 0-4 15,0 0-6-15,0 0-3 0,0 0-2 0,0 0-5 0,0 0 5 16,-13 25-6-16,10-10-3 0,-3-1-2 16,0 2 0-16,0 1-4 0,3 5 1 0,-2 2-2 0,-1-3 0 15,5-4-2-15,-1 7-1 0,-1-3-2 0,2-3-2 16,1 0 2-16,0-2-2 0,1 2 0 0,2-1 1 16,-1-2-4-16,1-2 2 0,3-1-1 0,0 1 2 15,4 0-2-15,-2-2 0 0,1 0 0 0,3-4 0 16,1 2 3-16,2-1-4 0,1-1-1 0,-1-5 3 15,3 3 1-15,-1-5-6 0,2 0 2 0,-1-3-1 16,1 0-2-16,-1-2-1 0,6-6 16 0,-6 2-17 0,4-2 2 16,-7 0-3-16,2-2-1 0,-4 0 1 15,-3-1-1-15,4-1-1 0,-4-1 6 0,-1 0-7 16,-4 3 4-16,1-2-1 0,-3 1-4 0,1 4 1 16,-2-4 0-16,1 3-2 0,-3 11 1 0,0-19 1 15,0 19-2-15,0-16-2 0,0 16 3 0,-3-13-2 16,3 13 0-16,-2-11-2 0,2 11 1 0,0 0-4 0,0 0 0 15,0 0 5-15,0 0-2 0,0 0-1 0,0 0 0 16,-18 24 1-16,17-12 2 0,-5 1-2 0,4 1 2 16,1 1 1-16,-2 1 5 0,0 0-7 15,3 0 4-15,1 1-4 0,1 1 0 0,2-1 3 0,2-2 0 16,-3 0 0-16,3-2 2 0,0 0-2 0,5 0 0 16,-2-1 3-16,2-2-1 0,3-3 0 0,-1-3 1 15,4 3-1-15,2-4-2 0,12 0 5 0,-13-6-2 16,9 2 0-16,0-2-1 0,-8-3-2 0,5-1 5 15,-4-1-2-15,1-3 1 0,-5 2 1 0,5-8-3 16,-8 3 4-16,2-3-1 0,-1-3-1 0,2 0-3 0,-6-2-2 16,-4-1 3-16,0 0 0 0,-1 1 0 15,-4 4 0-15,-1 0 1 0,-1-6-3 0,-4 10 3 16,2-3-6-16,-1 3 5 0,-2 1-3 0,0-2 2 16,0 6-1-16,5 1-1 0,1 8-9 0,-8-10-15 15,8 10-12-15,-10-8-17 0,10 8-9 0,0 0-27 16,0 0-23-16,-21 15-36 0,18-6-34 0,3-9-32 15,-8 20-163-15,5-12-409 0,3 6 181 0</inkml:trace>
          <inkml:trace contextRef="#ctx0" brushRef="#br0" timeOffset="10425.11">4047 580 244 0,'0'0'226'0,"9"-8"-23"16,-9 8-18-16,0 0-20 0,0 0-17 0,17 0-13 15,-17 0-10-15,0 0-9 0,13 5-12 0,-13-5-7 16,9 11-10-16,-4-5-4 0,-5-6-6 0,9 10-4 16,-4-1-7-16,0-1-4 0,1 3-5 0,-3 0-2 15,1-4-6-15,2 4-4 0,-3-2-6 0,2 2-1 0,-4-1-3 16,4 0-1-16,-2 1 2 0,1-1-10 15,-4-10 2-15,3 15-3 0,0-8-2 0,-3-7-4 16,9 14 2-16,-9-14 2 0,0 6 3 0,0-6 14 16,5 10 13-16,-5-10 16 0,0 0 16 0,0 0 5 15,0 0-4-15,0 0-11 0,0 0-6 0,0 0-7 16,0 0-5-16,0 0-8 0,0 0-3 0,10-27-4 16,-5 17-3-16,-4-4-5 0,3 1-6 0,2 2 4 0,2-5-6 15,-1 1-2-15,4-1-8 0,2-3-2 0,-2 7 0 16,5-1-10-16,0-4-3 0,4 3-11 15,4 3-7-15,-8 2-8 0,5-2-3 0,-2 5-4 0,1-3-3 16,-2 4-2-16,1-1 0 0,0 3-3 0,1 3 1 16,-4-2 3-16,2 2 8 0,-3-1-2 0,-15 1 0 15,21 0 4-15,-11 0 2 0,-10 0 0 0,17 1 3 16,-17-1 4-16,13 2-1 0,-13-2 1 0,12 1 5 16,-12-1 0-16,11 6 9 0,-11-6 0 0,9 7 9 15,-9-7 10-15,5 11 7 0,-2-4 1 0,-3-7 8 16,8 15 0-16,-5-7 4 0,-2 2-2 0,4-2-3 15,-5-8 2-15,6 18-2 0,-2-7-2 0,-1-1 1 16,-1 0 0-16,2 1-3 0,-1 2-4 0,2 0 0 16,-2-3 1-16,0 2-3 0,0-4 2 0,-3-8-8 0,6 19-2 15,-2-11-3-15,-1-1 2 0,-3-7-22 16,5 14-19-16,-4-6-22 0,-1-8-22 0,0 12-27 16,0-12-27-16,0 0-32 0,-6 15-30 0,6-15-41 15,-7 7-244-15,7-7-512 0,0 0 226 0</inkml:trace>
          <inkml:trace contextRef="#ctx0" brushRef="#br0" timeOffset="10607.5">4735 219 74 0,'3'-13'132'0,"1"7"-37"0,-4 6-35 16,9-13-39-16,-3 6-49 0,-6 7-31 0,11-15-65 16,-5 8 29-16</inkml:trace>
          <inkml:trace contextRef="#ctx0" brushRef="#br0" timeOffset="11418.36">4884 548 78 0,'0'0'221'0,"0"0"-22"15,0 0-22-15,0 0-17 0,0 0-16 0,0 0-14 16,0 0-15-16,0 0-7 0,39-2-12 0,-26 4-12 0,7-1-8 16,-1 2-4-16,11 0-7 0,1 1-5 0,-3-1-8 15,16-1-6-15,-5 0-5 0,2 3-2 16,-12-3-5-16,11-2-2 0,-9 0-4 0,1-1-2 16,-1 1 0-16,8 0-3 0,-8 0-1 0,9-2-3 15,-10-2-1-15,-2 0 1 0,-1 1-1 0,-1-1 0 16,-7-3 1-16,-3 0 5 0,2 1 4 0,-3-1 0 0,0-4 1 15,-9 4-3-15,4 1-2 0,-4-5 7 0,-3 2-1 16,5 3 2-16,-8-5-7 0,0 11-2 0,-3-15-2 16,3 15 1-16,-14-16-7 0,4 10 0 0,1 2-4 15,-7-1-1-15,-4 0-2 0,4 5 0 0,-3 4-2 16,-1-3 4-16,1 1-5 0,-1 4-1 0,4 1 1 16,-3-1 0-16,4 5-1 0,-2 0 2 0,2 1-1 15,3 1-2-15,2 0 3 0,1 0-5 0,6 0 3 16,-3 0-1-16,5 3 5 0,1-3-5 0,1 0 1 15,5 1 6-15,0-3 6 0,1 2 3 0,8-1 2 16,-1-2 1-16,5-1 3 0,5-2-1 0,-2 2-1 16,4-2-1-16,-1-1-5 0,-1-2 0 0,7-1-1 15,-5 3-1-15,3-5-2 0,-2 3-1 0,-1-2-11 16,-1-1-19-16,-7 2-26 0,1-3-29 0,-1 1-28 16,-4 0-30-16,2-1-49 0,-4 0-51 0,-12 0-145 0,18 0-406 15,-6 0 179-15</inkml:trace>
          <inkml:trace contextRef="#ctx0" brushRef="#br0" timeOffset="10920.09">5088-135 150 0,'0'0'224'0,"0"0"-24"0,3-8-18 0,-3 8-8 15,0 0-17-15,0 0-6 0,0 0-5 0,6 22-5 16,-6-22-5-16,3 20-5 0,0-2-2 0,-4-1-4 0,7 8-8 16,-11 0-5-16,4 10-11 0,1-8-2 0,0 10-5 15,0-4-1-15,0 5-9 0,6-4-7 16,-6 2-6-16,0 1-2 0,0-8-8 0,0-1-5 0,3 0-8 15,0 7 4-15,-2-5-11 0,-1-1-1 0,2-4-5 16,-2 1-2-16,3 0-1 0,0-1-1 16,-3 3-4-16,1-7-3 0,2-4-4 0,-3 1-1 15,0-1-5-15,3-1-22 0,-3 0-22 0,0-3-19 0,0 0-18 16,3 2-21-16,-6-4-17 0,8-4-26 0,-2 3-25 16,-3-10-26-16,3 14-29 0,-3-14-201 0,0 11-446 15,0-11 197-15</inkml:trace>
        </inkml:traceGroup>
        <inkml:traceGroup>
          <inkml:annotationXML>
            <emma:emma xmlns:emma="http://www.w3.org/2003/04/emma" version="1.0">
              <emma:interpretation id="{8F35A2C6-1C65-42B2-B503-CD16A58EC374}" emma:medium="tactile" emma:mode="ink">
                <msink:context xmlns:msink="http://schemas.microsoft.com/ink/2010/main" type="inkWord" rotatedBoundingBox="7524,890 9515,892 9514,1768 7523,1766"/>
              </emma:interpretation>
            </emma:emma>
          </inkml:annotationXML>
          <inkml:trace contextRef="#ctx0" brushRef="#br0" timeOffset="11760.22">7108 385 1 0,'0'0'276'0,"3"-11"-13"0,-3 11-21 0,0 0-23 15,0 0-21-15,3-9-24 0,-3 9-19 0,0 0-17 16,0 0-15-16,0 0-11 0,0 0-11 0,0 0-9 16,0 0-10-16,0 0-7 0,0 34-6 0,0-22-5 15,0 6-5-15,0 0-3 0,6-1-5 0,-6 5-3 16,4-4-3-16,-1 8-5 0,0-4-4 0,0 3-3 0,3-1-4 15,-5 1-1-15,8-1-2 0,-6 1-1 0,3-8-11 16,-4-2-16-16,1 5-21 0,-3-4-19 0,3-3-15 16,-3 2-24-16,0-6-20 0,0-9-19 15,-6 20-24-15,6-14-27 0,0-6-185 0,-14 8-385 0,14-8 171 16</inkml:trace>
          <inkml:trace contextRef="#ctx0" brushRef="#br0" timeOffset="12608.61">6627 380 162 0,'-8'-13'246'16,"3"-4"-10"-16,-1 0-22 0,0 2-14 0,0-1-17 16,5 4-18-16,1-5-14 0,-6 3-15 0,6-4-13 15,0 1-11-15,6 0-13 0,-6 3-6 0,7-1-16 16,2-7-5-16,1 6-7 0,2-2-9 0,5-2-7 15,-4 1-4-15,10 1-4 0,-1 5-4 0,-4-3-6 16,3 1-2-16,0 2-5 0,4 6 2 0,-3-4-7 16,2 0 0-16,-1 2-4 0,2-2-1 0,0 6-1 15,-1 0-2-15,-4 2-1 0,-1 2-2 0,0-3 1 16,7 1-2-16,-7 3-2 0,0 0 3 0,1 3-6 0,-4-2-1 16,4 3-1-16,-4-1 2 0,0 3-2 15,1 4 3-15,-4-2-6 0,2 2 0 0,-4 3 6 16,1 3-4-16,-2 4-1 0,0 5 5 0,-1-1 0 0,-3 2 2 15,2 1 4-15,-5 10 2 0,0-1 1 0,0-8-1 16,0 9-1-16,-2-3 4 0,2 3-1 0,-3-10 1 16,0 1 0-16,0-3-3 0,0 4 0 0,0-3 2 15,3 0 0-15,0-2-4 0,-3-7-2 0,3 0 2 16,0 1 0-16,0-4 1 0,2 0 1 0,1-3 0 16,-3-1-2-16,0 0 0 0,4-3-1 0,-1 0 1 15,-6-7-1-15,13 14-1 0,-4-11-3 0,2 1 2 16,-11-4-1-16,19-4-1 0,1 2-7 0,-7-3-10 15,6-2-8-15,-4-3-5 0,12 1-7 0,-5-6 1 16,1 1-4-16,-1 1-6 0,2-2 3 0,-2 1 5 16,-8 4 1-16,4 0 7 0,-5 2 0 0,-5 0 1 15,4 2 7-15,-5 0-1 0,-1 2 1 0,-6 4 0 16,13-7-3-16,-13 7 5 0,9-1 0 0,-9 1 4 16,0 0-1-16,0 0 1 0,11 8 1 0,-11-8 3 15,3 12 1-15,-3-12 1 0,3 12 1 0,0-4 0 16,1 2 6-16,-1-4-2 0,6 4 5 0,-1 1 6 15,1 0 3-15,1-3 1 0,5 3 1 0,-5-3-1 0,4-1 0 16,2 2 0-16,-1-3-1 0,2 1-2 0,2-5-2 16,6 3 0-16,-7-1 0 0,8-2 2 15,3-2-3-15,-3 1-2 0,-1-4 0 0,2-2-1 0,-2-1 2 16,1 1-3-16,-3-3 4 0,3-1-4 0,-7-1 1 16,-2 0-2-16,-1-1 0 0,-3-3 3 0,-1 2-4 15,-1 0-1-15,-2-2 2 0,0 2 1 0,-8 1-3 16,2 2-2-16,-3 9-3 0,-4-20 3 0,-5 10 0 15,-3-1 2-15,-2 4-1 0,1 0-1 0,-3 3-2 16,-1 2 0-16,-2 1-1 0,-1 1 1 0,1 1 0 16,3 1-2-16,1 2 1 0,-2 2 4 0,7 1-3 15,-1 0 2-15,-1 4-2 0,7 0 3 0,-3-2-2 16,8 4 1-16,-3 0 1 0,6 0 2 0,5 1 4 16,0 1-2-16,6-2 1 0,8 5 3 0,1-5-2 0,2 2 0 15,2-5 2-15,15 8 0 0,-4-1 0 16,1-10-2-16,0 4 0 0,0-3 0 0,-12 1 0 15,2-7-4-15,0 3-11 0,1-1-21 0,-2-1-20 16,-9-3-35-16,8 0-37 0,-2-5-54 0,-11 2-213 16,5-9-420-16,-5 7 186 0</inkml:trace>
        </inkml:traceGroup>
        <inkml:traceGroup>
          <inkml:annotationXML>
            <emma:emma xmlns:emma="http://www.w3.org/2003/04/emma" version="1.0">
              <emma:interpretation id="{157690CD-6B27-4FC0-9D74-8146D713D93C}" emma:medium="tactile" emma:mode="ink">
                <msink:context xmlns:msink="http://schemas.microsoft.com/ink/2010/main" type="inkWord" rotatedBoundingBox="10304,1239 16259,1245 16258,1677 10303,1672"/>
              </emma:interpretation>
            </emma:emma>
          </inkml:annotationXML>
          <inkml:trace contextRef="#ctx0" brushRef="#br0" timeOffset="13903.28">9376 451 8 0,'-7'-6'271'15,"7"6"-16"-15,0 0-25 0,0 0-25 0,0 0-16 0,0 0-22 16,0 0-16-16,0 0-10 0,0 0-4 0,0 0-9 16,13 27-3-16,-7-16-7 0,-2-3-8 15,5 3-8-15,2 1-12 0,-1 2-7 0,-1-1-6 0,0 1-10 16,-1 1-3-16,5-2-9 0,-4-1-3 0,-3 1-5 16,4-3-4-16,-4 1-6 0,-1-1-2 0,1-3-4 15,-3 3-3-15,0-3-1 0,-3-7-1 0,10 11-3 16,-10-11-5-16,3 7 10 0,-3-7-6 0,3 7 0 15,-3-7 2-15,0 0-2 0,0 0 0 0,0 0-5 16,0 0 0-16,0 0-4 0,0 0 3 0,0 0-3 16,-16-25 0-16,16 25-4 0,-3-24 0 0,3 14-1 15,0-4-5-15,0 1 2 0,3-1 1 0,3-2-5 16,0 1 1-16,-2-1-2 0,7 3 1 0,-2-1 1 16,1 0-5-16,-4 3 3 0,7 0-2 0,-1 0 0 0,-1 2 3 15,4 2-3-15,-5 1 2 0,7-2-4 0,-4 4 3 16,2-2-3-16,0 5 4 0,3-2-5 15,-2 2 5-15,1-1-3 0,2-2 3 0,9 4-3 16,-4 0-1-16,3 0 1 0,-3 4 0 0,0-2 3 16,4-1 3-16,-1 2-3 0,-2-2 1 0,2 2-1 15,-6-3-1-15,6 3 2 0,0-3-1 0,-8 1 2 0,2-2-5 16,3-2-1-16,-5 3 1 0,2-3-1 0,-6 2 1 16,1-3-1-16,-1-2 1 0,-3 2 3 0,-3 3-1 15,-1-4 2-15,1-2-4 0,-5 0-2 16,-4 7-2-16,9-12 1 0,-9 12-1 0,1-15-2 0,-1 15-2 15,-6-15-1-15,6 15 0 0,-14-14 0 0,3 6 2 16,-5-1 2-16,2 4-2 0,-5-2 3 0,1 2-3 16,-3 2 1-16,-4 1 1 0,-1-4-1 0,7 7 1 15,1 1-1-15,-1 1 1 0,-4 1-2 0,1 1 4 16,3 3 2-16,-1-3-2 0,-1 8 2 0,6-2-1 16,2 0 1-16,1 0 1 0,-1 4 0 0,5 0 0 15,-4 1 4-15,8 2-3 0,2-2 3 0,1 3-1 16,2-1 5-16,4-1 4 0,-1-1-1 0,8 4 3 0,0-6 1 15,0 7-1-15,7-4 2 0,4-2-2 16,2-3-3-16,2 0 1 0,9 5-1 0,-6-8 2 0,8 2-1 16,-9-4-7-16,2-2-13 0,-4 1-23 15,3-4-22-15,1 0-28 0,-3-2-22 0,4-2-26 16,1 0-28-16,5-9-18 0,-2 2-26 0,3-2-178 0,-5-6-415 16,3 2 184-16</inkml:trace>
          <inkml:trace contextRef="#ctx0" brushRef="#br0" timeOffset="14182.75">10873 422 83 0,'6'-13'185'0,"-6"13"-3"0,2-11-6 0,-2 11-6 15,0-11-3-15,0 11-9 0,0 0-7 0,0 0-16 16,-8-17-8-16,8 17-9 0,-11-3 0 0,11 3-8 16,-15-2-10-16,15 2-5 0,-27 2-3 0,10 1-6 15,-2 1-4-15,3 2-8 0,-2 1-3 0,-2 1-6 16,5 0-5-16,-3 1-7 0,4 2-6 0,0 2-2 15,-1-2-2-15,3 4-6 0,0 1 2 0,3-3-7 16,3 3 2-16,2 1-7 0,2 0-3 0,1-2-1 16,1 0 1-16,3-2-5 0,3 0-2 0,4 2 0 0,-2-2-1 15,4-2-6-15,3-3-9 0,0 1-17 0,5 2-20 16,6-1-20-16,-5-3-18 0,4-3-16 16,0-1-22-16,2-3-19 0,0-2-24 0,0-3-16 15,0 0-6-15,0-4-19 0,-2-5-121 0,-3 4-343 0,1-7 152 16</inkml:trace>
          <inkml:trace contextRef="#ctx0" brushRef="#br0" timeOffset="14372.67">11161 434 27 0,'0'0'192'0,"5"-11"1"0,-5 11-10 15,3-11-9-15,-3 11-17 0,0 0-13 0,6-6-15 16,-6 6-17-16,0 0-10 0,0 0-7 0,0 0-2 16,0 0-6-16,0 0-8 0,0 31-5 0,0-31-5 15,0 23-6-15,0-12-1 0,0 2-8 0,3 3-4 16,-2-1-4-16,1 0-2 0,-2-3-7 0,4 3 0 15,-4-1-6-15,3-1-4 0,-3 1-3 0,3-4-15 16,0-3-23-16,2 3-24 0,1-3-19 0,-6-7-32 16,13 11-31-16,-7-10-31 0,-6-1-171 0,15-1-347 15,-15 1 154-15</inkml:trace>
          <inkml:trace contextRef="#ctx0" brushRef="#br0" timeOffset="14683.97">11546 416 155 0,'0'0'151'0,"0"0"-12"0,10 7-2 0,-10-7-13 0,8 13-7 16,-4-8-6-16,-4-5-9 0,8 13-1 0,-5-3-2 16,3-2-5-16,-5 6-3 0,4-6-11 15,-4 4-5-15,4-3-4 0,-5-9-11 0,1 20 0 16,-1-10-7-16,0 1-5 0,0-11 1 0,-1 17-4 15,-4-6 6-15,-1-1-4 0,-1-3-2 0,-2 0-3 0,-3 0 0 16,-1 0-4-16,-5-1-4 0,1-2-1 0,-1 1-4 16,-7-3-1-16,4-2-4 0,2 0-3 0,-5 0-1 15,4 0-1-15,3 0-2 0,-1-2-1 0,1 2-2 16,-1 0-2-16,5-1-3 0,13 1-15 0,-21 0-12 16,21 0-18-16,-15-3-19 0,15 3-19 0,0 0-29 15,0 0-42-15,0 0-29 0,0 0-142 0,0 0-341 16,0 0 150-16</inkml:trace>
          <inkml:trace contextRef="#ctx0" brushRef="#br0" timeOffset="15042.51">11789 524 73 0,'12'-4'216'0,"-12"4"-21"0,0 0-19 0,0 0-14 15,0 0-11-15,8 13-12 0,-8-13-7 0,3 12-12 0,-3-12-3 16,4 12-5-16,-3-3-3 0,-1-9-8 16,5 18-9-16,-4-8-7 0,4-1-7 0,-4 1-5 15,1-1-4-15,-2-9-8 0,4 17-1 0,-1-11-6 0,2 2-5 16,-5-8-3-16,4 14-3 0,-4-14-3 0,0 0 2 16,3 9 1-16,-3-9 10 0,0 0 12 0,5 7 14 15,-5-7 20-15,0 0-8 0,0 0-10 0,0 0-3 16,0 0-12-16,0 0-2 0,15-27-8 0,-8 15 0 15,-1-3-6-15,0 1-4 0,2 0-2 0,-1-4-9 16,3 1-4-16,1-3-1 0,-1 7-4 0,2-3-3 16,-1 3 0-16,2 0-4 0,-1 0-7 0,0 3-13 15,3 0-19-15,1-1-26 0,-1 6-20 0,0-1-24 16,0 3-27-16,-3 0-24 0,-12 3-23 0,24 4-27 16,-14-4-27-16,4 2-36 0,-5 3-156 0,0-1-444 15,-2 2 197-15</inkml:trace>
          <inkml:trace contextRef="#ctx0" brushRef="#br0" timeOffset="15360.95">12260 577 63 0,'6'10'207'0,"-6"-10"-7"0,3 8-14 16,-3-8-6-16,6 13-13 0,-1-8-8 0,-5-5-7 15,3 12-4-15,3-5-8 0,-6-7-9 0,6 12-10 0,-6-12-10 16,6 13-1-16,-2-6-13 0,-1-1-2 0,3 5-9 15,-6-11-7-15,8 11-4 0,-4-5-7 0,-4-6-6 16,7 8-5-16,-7-8-4 0,5 10-9 0,-5-10-3 16,7 6-4-16,-7-6 0 0,0 0 2 0,0 0 7 15,0 0 12-15,0 0 12 0,0 0-2 0,0 0-7 16,0 0-9-16,0 0-2 0,0 0-8 16,8-27-2-16,-7 17-6 0,1-5-5 0,1 1-5 0,-3-3-3 15,3 3-7-15,4-3-12 0,2-8-19 0,0 8-14 16,2-3-23-16,-1 2-10 0,8-1-19 0,1 3-11 15,4 1-19-15,-2 2-12 0,-4 5-15 0,1-2-20 16,-1 4-14-16,1-1-13 0,-2 3-13 0,1 1-153 16,-6 2-381-16,4 1 168 0</inkml:trace>
          <inkml:trace contextRef="#ctx0" brushRef="#br0" timeOffset="16096.24">12787 502 39 0,'6'4'186'16,"-6"-4"-8"-16,16 4-1 0,-16-4-11 0,18 0-7 0,-7 0-9 15,3-1-13-15,4 2-7 0,-1-4-13 0,1 2-11 16,1-3-7-16,0 1-9 0,1-2-5 16,-1 0-7-16,1 0-6 0,-2-1-10 0,1 0-4 0,-1-2-5 15,-3-2-3-15,3 3-4 0,-6-4-10 0,1 1-1 16,-3-5-3-16,-1 3-3 0,-1 0-4 0,-2-1-5 16,-3-1 1-16,-3 14-4 0,0-17-1 15,0 6-7-15,0 11 1 0,-14-17 0 0,7 9-3 0,-7 0-4 16,1 3 4-16,-2 3-3 0,-3 1-1 0,0 0 0 15,-3 1-2-15,5 1-2 0,-2 5 4 0,0-2-3 16,2 1-3-16,-1 6 2 0,1-3 2 0,3 3-2 16,-1-1-1-16,4 5 0 0,-1-2 2 0,5 4 0 15,0-3-1-15,0 2 3 0,5-1-1 0,-2 3 0 16,6-1 3-16,3-4-2 0,1 2 0 0,1 0-1 16,4-1 3-16,-2-2-1 0,7 3 2 0,2-4-2 15,2 0-2-15,1 0 2 0,4-4 1 0,-1 0-3 16,2-1 1-16,1-2 2 0,-1-2 0 0,0-1-2 15,0 2 2-15,2-3 0 0,-2-5 1 0,-1 0 3 16,-2-1 2-16,1 1-1 0,0-1-2 0,-10-1 5 16,3 0-1-16,-2 1 0 0,1-1 0 0,-2 0-2 15,-2-1 8-15,1 1 5 0,-7 5 0 0,1-3 0 16,-8 5-5-16,11-5-1 0,-11 5-3 0,12-4-5 16,-12 4 1-16,0 0-1 0,14 0-1 0,-14 0 3 15,7 9-5-15,-7-9 1 0,6 10-1 0,-4 0 0 16,-2-10 0-16,3 16-3 0,-2-7-1 0,-1-9 2 15,2 15-3-15,-1-7 4 0,2 2-6 0,-3-10 5 0,3 15-2 16,2-6 1-16,-5-9 1 0,3 13 0 0,-3-13 3 16,6 11-5-16,-6-11 3 0,6 7 2 15,-6-7 0-15,0 0-1 0,13 2 0 0,-13-2-2 0,18-2-1 16,-18 2-3-16,21-7 0 0,-9-2-7 0,0 1-1 16,1 0-1-16,0-3-3 0,2-1 0 15,0 1-3-15,3-7-2 0,-3 5-3 0,4-1 3 0,1-2 2 16,-7 3 1-16,5-2-1 0,-7 1 15 0,2 1-14 15,-1 2 1-15,0 1 3 0,0-2 1 0,-3 10 3 16,-2-4 0-16,1 1 3 0,-8 5-2 0,10-7-2 16,-10 7 4-16,12-4-1 0,-12 4-3 0,0 0 3 15,0 0 2-15,18 5 1 0,-18-5 9 0,10 11-1 16,-7-5 3-16,2 1 4 0,-1 0 2 0,4 6-4 16,-5-7 1-16,3 4 0 0,0 5-2 0,0-6 0 0,1 4 0 15,1 1-2-15,-4-3 3 0,-1-1-1 16,2 1-3-16,0-4-2 0,-2 0-21 0,3 4-23 15,-1-1-26-15,-1-4-27 0,-4-6-46 0,9 10-33 16,-9-10-208-16,8 5-412 0,-8-5 183 0</inkml:trace>
          <inkml:trace contextRef="#ctx0" brushRef="#br0" timeOffset="16609.4">14365 330 177 0,'0'0'227'0,"0"0"-22"0,0 0-18 0,0 0-19 15,0 0-13-15,0 0-13 0,0 0-12 0,-29 16-8 16,22-8-9-16,0-1-8 0,-4 6-12 0,4-6-4 16,-4 4-8-16,4 0-7 0,-1 2-6 0,1-2-7 15,2 2-5-15,-2 0-1 0,4-2-9 0,-2-3 0 16,5-8-2-16,0 21-5 0,0-21-2 0,6 20-4 15,-1-11 3-15,-1 0-4 0,8 0-5 0,3-1-3 16,2 0-1-16,8-2 0 0,-4-2-7 0,4-4 2 16,2 5 0-16,1-4-3 0,5-1-3 0,-2-6 1 15,7 4-2-15,1-5-3 0,-11-2 1 0,15-1 2 16,-3-2-3-16,-1-1-3 0,-3-1-1 0,-2-3 2 16,2-1-1-16,-12 1 2 0,1 4-3 0,-4 0 0 15,-7 3 2-15,-2-2 4 0,-2 4 7 0,-1-2 0 16,-3 3-1-16,-2 0-1 0,-4 7-5 0,-3-13-3 0,3 13-2 15,-13-11 0-15,0 7-2 0,-2 1 2 16,-5-1-2-16,-1 4 2 0,3 1-3 0,-7-1 3 16,7 6-4-16,-1 1-4 0,-5 1 0 0,5-2 3 15,2-1-4-15,4 4 3 0,-1 4-1 0,2-2-2 0,6-3 2 16,0 6-1-16,2-5 2 0,2 2 1 0,4 2 0 16,7 1-1-16,1-3 4 0,4 2-2 15,8 2 1-15,1-3 1 0,14 5 3 0,-3 0 1 0,8-3 1 16,-3 2-3-16,2-7 1 0,-2 2-1 0,0-1 3 15,-8-4-4-15,2-3 0 0,-3 2-15 0,1-2-36 16,-1 0-31-16,1-2-47 0,1-5-58 0,-5 0-254 16,-2-2-472-16,2-1 209 0</inkml:trace>
        </inkml:traceGroup>
        <inkml:traceGroup>
          <inkml:annotationXML>
            <emma:emma xmlns:emma="http://www.w3.org/2003/04/emma" version="1.0">
              <emma:interpretation id="{DE020EB7-23F3-4B80-B1F3-145F9D586A08}" emma:medium="tactile" emma:mode="ink">
                <msink:context xmlns:msink="http://schemas.microsoft.com/ink/2010/main" type="inkWord" rotatedBoundingBox="17264,947 22388,951 22387,2129 17263,2125"/>
              </emma:interpretation>
            </emma:emma>
          </inkml:annotationXML>
          <inkml:trace contextRef="#ctx0" brushRef="#br0" timeOffset="18138.29">16466 349 200 0,'14'-6'200'0,"-1"-1"-8"16,0-1-11-16,2 2-16 0,-1-1-11 0,-2-1-9 15,1 0-9-15,2 0-14 0,0 1-10 0,0-4-10 16,-3 3 1-16,-2-2-7 0,2-3-11 0,0 2-11 16,-6 4-3-16,3-6-5 0,-5 5-9 0,-1 0-1 15,-3 8-8-15,3-17-6 0,-3 17-7 0,0 0-5 16,-9-16-2-16,2 8 0 0,-5 3-9 0,-4 0 0 0,-2 1-1 15,-2 4-3-15,-6 0-1 0,2 4-1 16,-2 1-1-16,1 0-4 0,-2 5 0 0,2 1 1 0,4 1 0 16,1 0-1-16,0 2-2 0,2 3-3 15,7-3-1-15,1 1 2 0,2-1 2 0,4 4-1 0,7 3-1 16,0-3 1-16,3 0-1 0,9 1 5 0,4-1-6 16,2 2 0-16,3-3 0 0,4-2-2 15,10 1 0-15,0-4 0 0,3-1 0 0,-1-3-3 0,-1-1 0 16,2 1 2-16,0-7 1 0,-10-1-3 0,-3-4 0 15,5 2 1-15,-6-1-1 0,1-4 0 0,-2 1 1 16,-3-4-2-16,-6 4 1 0,1-3-2 0,-3 1-2 16,1-1 0-16,-1-4-1 0,-2 2 1 0,-1 2-2 15,-3-2 2-15,-1 4 3 0,-2 1 0 0,-6 6-2 16,10-12 2-16,-7 6 0 0,-3 6 2 0,8-7-3 16,-8 7-2-16,6-6-2 0,-6 6 5 0,0 0-4 15,0 0 1-15,0 0-1 0,0 0 3 0,0 0 1 16,15 1 1-16,-15-1-3 0,11 7 3 0,-11-7 4 15,18 5-3-15,-3-1 2 0,0-2-2 0,3 1 4 16,1-3 1-16,1 0-2 0,5 4 4 0,-5-4-3 16,6-2 2-16,-2 0 0 0,-4-1 4 0,1 3 0 15,-4-6-3-15,1 2 1 0,-3-3-1 0,-1 3 1 0,-1-6-2 16,-7 2 1-16,3-2-2 0,-5-1-4 0,-2 1-7 16,-2 10-4-16,-9-21-5 0,-1 7-2 15,-5 4 3-15,-6-1 4 0,-6-4-3 0,2 6 0 16,-7-1 5-16,-4 2-2 0,5 2 2 0,1 6 2 0,1-4 1 15,-1 3-2-15,0 2 0 0,3 3 2 0,2 3-3 16,4 3 2-16,4-3-1 0,1 0 2 16,1 4 2-16,3-2-1 0,3 2-1 0,3 2 2 0,2 0 0 15,4 0-1-15,4 0 3 0,1 2-1 0,2-1 5 16,2-2-4-16,3-3 0 0,1 2 4 0,5 0-2 16,-1-3 0-16,1 0 1 0,6 0 0 0,-1-1-2 15,3-1 2-15,-7-2 5 0,0-3-5 0,5 0 6 16,-4 0 4-16,-2-1 5 0,1 0 1 0,2-1 5 15,-3 0 4-15,-2 1 3 0,-1-5-2 0,3 5 3 16,-5-4-4-16,-1 3 0 0,-12 1-2 0,23-1-2 16,-16 1-7-16,-7 0 2 0,18 1-5 0,-18-1-1 15,15 9-5-15,-9-6 2 0,-6-3 4 0,10 11-4 16,-7-3 1-16,-3 4-2 0,6 2-3 0,-4 4 2 16,-2 5 1-16,-2 1 3 0,-4 3-1 0,3 1 1 15,-3 9-2-15,-1-3 1 0,0 5 1 0,1-4 0 16,0 4-3-16,0 0 1 0,0-5-1 0,0 1-1 0,0-5 0 15,4-1 2-15,4 4 0 0,1-7-1 0,-6 4 0 16,1-4-1-16,2-1-5 0,2-8-14 16,1 1-23-16,-2 1-12 0,2-4-20 0,0-7-21 15,-1 0-20-15,-1 1-22 0,-1-9-37 0,0 0-224 0,0 0-424 16,0 0 188-16</inkml:trace>
          <inkml:trace contextRef="#ctx0" brushRef="#br0" timeOffset="19001.01">17831 405 88 0,'0'0'181'0,"0"0"-11"16,0 0-5-16,0 0-12 0,0 0-9 0,0 0-12 15,-6 40-10-15,6-27-5 0,0 0-8 0,0 2-5 16,-3 1-13-16,6-1-4 0,-3 3-14 0,3-5-1 0,-3 3-5 16,6-3-3-16,-2 1-6 0,4-2 3 15,-2-2-1-15,1-2 6 0,2 0-1 0,4 2 0 16,-1-6 2-16,2-3-1 0,1 0-1 0,1-2-2 0,-1 0-3 16,0-3 1-16,1-2-7 0,1-2-3 0,1-4-5 15,-3 1-4-15,2-4-3 0,-2 0-7 16,3 0-2-16,2-2-11 0,-7-1-20 0,1 5-12 0,-6-2-11 15,3 4-16-15,-1-4-8 0,-4 7-11 0,2 1-7 16,-2-1-14-16,0 3-19 0,-6 5-12 0,7-10-1 16,-7 10 1-16,0 0 3 0,14-1 6 0,-14 1 4 15,0 0 3-15,16 11 1 0,-13-4 14 0,3-1 9 16,0 1 2-16,-6-7 4 0,10 16 9 0,-2-8 6 16,-5 1 10-16,7 2-6 0,-1-1 11 0,-1 0-5 15,4-1 13-15,-5-2 10 0,6 1 2 0,-1 0 9 16,-3-4 6-16,5 2 15 0,-4-1 4 0,8 1 5 15,-5-3 3-15,4 0-3 0,4 1 7 0,-3-3 4 16,1 1 0-16,8-2 4 0,0 0 3 0,1 1-2 16,2-2-2-16,-3-1-4 0,0 1-6 0,-2-3 4 15,-7 1-1-15,1 0-1 0,1-4 6 0,-2 1-5 16,-1-1-2-16,-3-1 4 0,-1 0 1 0,-5 2 0 16,1-1 1-16,-3-3 1 0,0 1-5 0,-5 0-1 0,4 0-1 15,-5-4-6-15,0 13 1 0,-8-20-3 0,4 13 0 16,-4-3-3-16,-2 2 4 0,-1-2 0 15,-2 3 1-15,-1 0 4 0,-3 1 0 0,-1 2-5 16,0 1 1-16,-8-2-2 0,7 2-3 0,-6 3 0 0,5 3 2 16,1-2-7-16,4 3 1 0,-3 2-1 0,2 1-3 15,2 0-4-15,1 3 5 0,1-2-3 16,4 0-1-16,1 1-2 0,-2-2 2 0,5 3-3 0,-2 0 0 16,1 1 2-16,5-11-2 0,0 18 1 0,0-18 1 15,6 15-1-15,0-6-2 0,3-2 3 0,3 0-1 16,6 3-3-16,1-5 5 0,5 1-6 0,1-1 2 15,4-4-1-15,2 4 1 0,-3-5 1 0,1-4-2 16,-2 1 3-16,2-3-1 0,3 4-2 0,-5-4 3 16,-1-2-2-16,3 0 1 0,-4 1 0 0,0-4 0 15,-2 3 1-15,-5 1 1 0,1 2 5 0,-4-3 4 16,-3 3 2-16,1-1 3 0,-5 1-2 0,-8 5-2 16,13-3-4-16,-13 3 0 0,14-3-1 0,-14 3-3 15,13 6 0-15,-13-6-2 0,8 6 1 0,-2 1-3 0,0 1-1 16,-2 0 6-16,2 3-4 0,-2 2 1 15,5-2 0-15,-4 6-1 0,4-4 0 0,-5 2-1 0,2-4-7 16,3 3-16-16,-1-4-24 0,-1 4-19 0,-4-6-23 16,2-2-26-16,1 0-42 0,-6-6-47 0,8 5-151 15,-8-5-379-15,0 0 167 0</inkml:trace>
          <inkml:trace contextRef="#ctx0" brushRef="#br0" timeOffset="19649.98">19479 471 40 0,'21'1'155'0,"4"-1"-11"0,6 6-5 16,-2-6-7-16,2 4-2 0,2-3-3 0,-5 5 0 16,0-6-4-16,4 2 1 0,-4 1-3 0,-1-1 3 15,-2 1 0-15,-5-3 5 0,-2 1 3 0,-2 3 2 16,0-4 2-16,-7 0-2 0,3 2-5 0,-12-2-10 16,15 1-12-16,-15-1-9 0,12 2-11 0,-12-2-8 15,9 5-11-15,-9-5-4 0,10 6-9 0,-10-6-4 16,9 11 2-16,-4-7-14 0,1 3-1 0,-6-7-3 15,9 17-4-15,-5-6-2 0,2-4-3 0,-3 3-3 0,3-2-2 16,3 5 0-16,0-2 1 0,0 2-4 0,-3-6-1 16,0 4-13-16,0-4-16 0,1 3-24 15,1-3-25-15,-2 0-22 0,-6-7-28 0,9 10-32 16,0-9-54-16,-9-1-54 0,0 0-186 0,0 0-471 0,18-16 209 16</inkml:trace>
          <inkml:trace contextRef="#ctx0" brushRef="#br0" timeOffset="19329.04">19582-3 146 0,'0'0'199'0,"10"21"-9"0,-10-21-16 0,3 21-8 16,-1-3-5-16,1-1-13 0,0 4-12 0,-2 4-6 15,0-1-9-15,2 0-5 0,0 3-13 0,2 2-6 16,1-3-8-16,-5 1-7 0,1 10-10 0,-1-10-5 16,2 0-7-16,-3 1-3 0,0-1-7 0,0-3-2 15,2 5-2-15,-2-5-9 0,0-2-3 0,0-3-2 16,-2 2-6-16,-1-3-9 0,6 0-23 0,-3-2-24 0,-3-1-16 16,3 0-29-16,0-2-26 0,0-13-32 15,5 18-37-15,-5-10-171 0,0-8-369 0,4 8 164 16</inkml:trace>
          <inkml:trace contextRef="#ctx0" brushRef="#br0" timeOffset="19860.71">20089 162 239 0,'-6'-8'279'16,"6"8"-25"-16,0 0-26 0,0 0-23 0,0 0-25 15,0 0-18-15,0 0-16 0,0 0-16 0,0 0-13 16,0 0-18-16,0 0-18 0,0 0-20 0,0 0-24 15,0 0-22-15,12 39-19 0,-11-26-28 0,4 0-25 16,-4 3-22-16,4-1-23 0,-2 3-22 0,4-2-16 16,-2-3-143-16,-1 2-306 0,-1-2 135 0</inkml:trace>
          <inkml:trace contextRef="#ctx0" brushRef="#br0" timeOffset="20160.41">20254 552 96 0,'0'0'192'0,"9"12"-7"0,0-6-11 15,-1 1-8-15,1 0-11 0,4 0-11 16,0 0-12-16,1-1-13 0,2 3-11 0,-1-3-8 0,3 1-13 16,0-1-7-16,6 1-9 0,-5-2-6 0,1 1-6 15,-4-4-3-15,2 3-6 0,-3-3-6 0,3 0-3 16,-6-4-2-16,-2 2 3 0,-10 0-2 0,19-6-3 16,-8 3-5-16,-5-4-1 0,-2 0-4 0,2-3-3 15,-3-3-5-15,-3-2-1 0,-3-1 1 0,-4 0-5 16,-1-5-3-16,-5 0-1 0,0 1 1 0,-2 0-2 15,-3 3-5-15,0 1 2 0,0-1-3 0,2 5 0 16,-5 0-1-16,6 4 0 0,-2-2-1 0,2 6-1 16,-3 3-2-16,5-1-12 0,3-2-9 0,10 4-6 15,-27 6-10-15,16-2-9 0,2 0-22 0,2 0-13 16,-2 6-23-16,5-3-12 0,4-7-20 0,-6 13-35 16,3-5-109-16,3-8-304 0,0 0 136 0</inkml:trace>
          <inkml:trace contextRef="#ctx0" brushRef="#br0" timeOffset="20546.44">20900 522 92 0,'0'0'208'0,"0"0"-24"0,0 0-14 0,0 0-14 0,0 11-12 16,0-11-12-16,0 0-12 0,0 0-6 0,0 0-9 15,-9 23-9-15,5-17-2 0,4-6-9 0,-3 10-9 16,3-10-5-16,-5 10-9 0,5-10-5 0,0 0-5 16,0 0-3-16,-1 13-5 0,1-13-5 0,0 0-2 15,0 0 1-15,0 0 6 0,0 0 1 0,0 0-2 16,0 0-3-16,0 0-5 0,15 3-2 0,-15-3-7 16,0 0 0-16,29-15-6 0,-15 9-1 0,2-5 0 15,10 2-3-15,-3 0 3 0,4-1-8 0,0 0 3 16,0-1-5-16,0 1 0 0,3 2 0 0,-2-2 0 15,-4 4-3-15,1 1-2 0,-7 2 0 0,1 0 2 16,-2-1-3-16,-2 3-2 0,-3 1 1 0,-12 0 1 16,21 0-3-16,-11 1 0 0,2 6 0 0,-5 0 1 15,5 0 1-15,-4 3-2 0,-1 0 2 0,1 3-2 0,1 3-1 16,0 1-17-16,-5-1-15 0,5 4-24 0,-3-3-28 16,1 7-50-16,1-6-49 0,-2 2-182 15,1-5-396-15,-1-1 176 0</inkml:trace>
        </inkml:traceGroup>
        <inkml:traceGroup>
          <inkml:annotationXML>
            <emma:emma xmlns:emma="http://www.w3.org/2003/04/emma" version="1.0">
              <emma:interpretation id="{E53B0BBC-427C-44E0-AE2B-55C15145707C}" emma:medium="tactile" emma:mode="ink">
                <msink:context xmlns:msink="http://schemas.microsoft.com/ink/2010/main" type="inkWord" rotatedBoundingBox="23165,906 24876,908 24875,1975 23164,1973"/>
              </emma:interpretation>
            </emma:emma>
          </inkml:annotationXML>
          <inkml:trace contextRef="#ctx0" brushRef="#br0" timeOffset="21534.4">22629 452 134 0,'0'0'163'0,"5"6"-9"0,-5-6-9 0,0 0-15 16,0 0-1-16,2 10-13 0,-2-10-6 0,6 8 0 15,-6-8 2-15,7 6-6 0,-7-6 8 16,15 7-6-16,-4-7-4 0,1 2-2 0,3 1-5 0,2-1 1 15,1 1-5-15,8-3-1 0,1-5-6 0,-2 5-5 16,0-3-4-16,2-4-7 0,-2 1-7 0,-1 0-8 16,2-2-3-16,-8-2-5 0,-2 1-5 0,0 0-3 15,-1-1-7-15,-3-5-3 0,2 2 8 0,-7 0-22 16,1-4-10-16,-4 3-8 0,-4-2-11 0,-4-3-1 16,-5 2-6-16,-5-1-1 0,-4 2-2 0,-3 0 2 15,-4 1 0-15,-9-4 1 0,5 8 0 0,1 4-1 16,1 0 4-16,0 0 1 0,4 3 3 0,3 2 1 15,1 0-2-15,1 0 1 0,1 4 0 0,6 0-2 16,-3 4 0-16,2-3-5 0,5 1-1 0,-1 3-5 16,2 0 5-16,6-7 5 0,-6 13-4 0,5-3 0 15,1-10 0-15,0 0 0 0,9 22-2 0,-5-13-9 16,4 0-13-16,1-2-30 0,-3 2-35 0,4-4-39 16,-1 1-181-16,3-6-357 0,-3 4 158 0</inkml:trace>
          <inkml:trace contextRef="#ctx0" brushRef="#br0" timeOffset="22782.64">22230 602 114 0,'0'0'232'0,"0"0"-13"15,23-11-7-15,-23 11-12 0,24 3-12 16,-10-3-13-16,4 4-11 0,3 0-19 0,-1-2-12 0,-1 6-9 16,-3-5-16-16,10 1-8 0,-5 2-11 0,-3-3-12 15,1 2-19-15,2-1-32 0,-3 2-37 0,1-4-33 16,-2 3-39-16,0-2-43 0,0 1-53 0,1-2-142 16,0-2-346-16,-2-3 153 0</inkml:trace>
          <inkml:trace contextRef="#ctx0" brushRef="#br0" timeOffset="22492.36">22649 39 140 0,'0'0'164'0,"-1"-13"-8"0,1 13-8 0,-6-16-8 16,1 7-4-16,5 9-5 0,-10-11-9 0,4 1-6 0,6 10-7 15,-12-10-10-15,6 4-9 0,6 6-6 0,-15-5-4 16,15 5-8-16,-19-5-8 0,7 5-5 0,12 0-4 16,-25 5-8-16,8-2-1 0,2 4-3 0,-1 1-6 15,-1-1-3-15,4 4-1 0,-5 1-3 0,0 7-4 16,5-7-4-16,-2 6 2 0,-3-1 1 0,2 4-6 16,2-1 0-16,-2-1-2 0,1 4 2 0,3-1 4 0,1-1 1 15,3-1-2-15,-1 3-3 0,3-5-4 16,0-2 4-16,3 2 1 0,-3 5-6 0,1-1 3 15,4-5-3-15,-1 1 1 0,-2 0 0 0,4 0 0 0,-2 6-2 16,4-1-3-16,-1-2 4 0,-1 0-1 16,0 0 1-16,3-3-5 0,0 8 4 0,2-2-4 15,2 1 0-15,-2-2 1 0,2-2 3 0,1 3-7 16,1-3 2-16,2 4 3 0,0-3-5 0,2 1 2 0,1-1 0 16,-5-2-2-16,-2-3-3 0,7 1 1 0,-4-1 0 15,-4 0 2-15,-2-2-1 0,2-3-1 0,0 2 1 16,-1 1-3-16,-2-8-1 0,1 2-7 0,-2 0-6 15,-1 1-12-15,-1-10-7 0,5 14-12 0,-5-14-10 16,-2 11-14-16,2-11-20 0,0 0-32 0,-6 17-14 16,6-17-44-16,-7 5-173 0,7-5-380 0,0 0 169 15</inkml:trace>
          <inkml:trace contextRef="#ctx0" brushRef="#br0" timeOffset="23566.94">23443 380 57 0,'0'0'221'0,"0"0"-20"15,0 0-6-15,0 0-8 0,0 0-12 0,3 32-14 16,-3-32-10-16,0 18-7 0,1-7-9 0,-1 1-8 16,5 0-6-16,1 1-10 0,-5 0-13 0,4 0-7 15,-2-4-8-15,1 0-7 0,2-1-6 0,-4 2-6 16,-2-10-7-16,6 15 0 0,-6-15-7 0,7 9-4 16,-7-9 0-16,5 8 4 0,-5-8 4 0,0 0-5 15,7 5-1-15,-7-5-6 0,0 0-2 0,0 0-4 16,21-17-6-16,-20 12-3 0,5-5-5 0,0-4 2 15,-1 0-5-15,1-1-1 0,-3-3-2 0,7-2-3 16,-7 3-4-16,3-7 2 0,0 7-3 0,0-1 0 16,1 2-1-16,-2 1 0 0,2 1 0 0,-2 1 4 15,-2 2-5-15,3 4-3 0,0-3 2 0,4-1-2 16,-2 4-1-16,2-1-4 0,2 2 2 0,1 1-2 16,-2 2-6-16,7 1-15 0,-2 2-13 0,4 0-24 15,-1 2-20-15,6 4-28 0,-5-1-30 0,10-1-46 16,-4 0-64-16,3-1-154 0,-4-1-435 0,2 2 192 0</inkml:trace>
        </inkml:traceGroup>
        <inkml:traceGroup>
          <inkml:annotationXML>
            <emma:emma xmlns:emma="http://www.w3.org/2003/04/emma" version="1.0">
              <emma:interpretation id="{CCAA2A77-A666-47BB-B386-B9AE3B19E8B2}" emma:medium="tactile" emma:mode="ink">
                <msink:context xmlns:msink="http://schemas.microsoft.com/ink/2010/main" type="inkWord" rotatedBoundingBox="25678,911 27663,913 27662,1726 25677,1724"/>
              </emma:interpretation>
            </emma:emma>
          </inkml:annotationXML>
          <inkml:trace contextRef="#ctx0" brushRef="#br0" timeOffset="23980.38">25033 189 205 0,'0'0'204'0,"0"0"-8"0,3 14-14 15,-3-14-12-15,1 16-1 0,-2-5-3 0,1 1-9 16,1 5-9-16,-1 0-8 0,5 1-7 0,-5 6-7 16,0 1-6-16,0-1-11 0,1 1-9 0,2-1-12 15,-3 2-4-15,3 0-11 0,-3-1-5 0,0-1-5 16,0 1-5-16,0-1-5 0,3 0-4 0,-3-1-5 16,3-4-7-16,-3-1-15 0,0-4-13 0,0 3-13 15,-3-3-16-15,6 1-16 0,-6 0-15 0,3-7-12 16,0-8-14-16,-3 18-7 0,3-18-9 0,0 12-8 15,0-12-9-15,-7 8-15 0,7-8-11 0,0 0-17 16,-12 1-3-16,12-1-15 0,0 0-95 0,-20-16-288 16,14 8 128-16</inkml:trace>
          <inkml:trace contextRef="#ctx0" brushRef="#br0" timeOffset="24799.51">24754 231 189 0,'-6'-25'213'0,"3"1"-6"0,3 4-7 16,-2-4-8-16,4 8-8 0,-4-1-9 0,7 1-11 0,-2 3-20 16,0-3-13-16,1 5-16 0,2-2-10 15,3 3-15-15,5-2-6 0,-5 2-9 0,5 1-9 16,1 2-7-16,2-1-3 0,-1 1-7 0,9 3-6 0,1 0-7 16,1 1-3-16,0 0-2 0,1 3-2 15,-1 0 0-15,1 0-8 0,0 5-1 0,2-4-3 16,-3 0 0-16,7 5-3 0,-4-5 0 0,-4 5-2 15,0-1-4-15,3 1 2 0,-4 0-3 0,2 1 2 0,0-2-2 16,1 2-4-16,-3-1 2 0,-8-1-3 0,2 1 0 16,-5 4 0-16,2-2 1 0,-4 3-2 0,-2 1-3 15,1-2 3-15,-2 5-2 0,1-3-3 0,-1 11 0 16,-3-5 4-16,-1 3 0 0,1 3 2 0,-3-1 1 16,-3 2 3-16,0-1 2 0,3 0 1 0,-6 1 0 15,3 1 4-15,0-2-2 0,-3-3-2 0,0 3 0 0,0 0-1 16,3 0-8-16,-3-1 3 0,3-6-3 15,0 0 3-15,-2-1 3 0,2-1-4 0,0 1 4 16,0-3-3-16,0-3 0 0,0-10 0 0,5 16 4 16,-2-7-3-16,-3-9-1 0,6 14 1 0,0-8 0 15,1 1 0-15,-1-3 2 0,3-2 1 0,4 3-3 16,1-5-8-16,5 0-5 0,-5 0-5 0,5-5-5 16,0 3-7-16,-5-5-7 0,11-4-12 0,-8 1-6 15,5-2-2-15,-9 3 8 0,2-3 6 0,2 1 1 0,-4-1 3 16,-2 1 3-16,0 3 4 0,-3 1 6 0,4-2 0 15,-9 3 9-15,4 1 5 0,-7 5 1 0,11-6 2 16,-11 6 0-16,9-8 0 0,-9 8-4 0,0 0 0 16,6-5 5-16,-6 5-2 0,0 0-2 0,0 0 3 15,0 0 0-15,0 0 0 0,6 19-1 0,-6-19 1 16,4 11 3-16,-1-4-3 0,-3-7 5 16,9 11-2-16,-2-1 4 0,2-3-4 0,-1 0 0 0,1-1 5 15,4 2 0-15,10-1-1 0,-4-3 0 0,0 0-1 16,4 3 0-16,-4-5 0 0,2 2 2 0,4-4-1 15,1 0 0-15,-7-4 0 0,8 1 6 0,-8-4 2 16,-2 0 3-16,2-3-5 0,1-3 6 0,-4 4-5 16,6-6 2-16,-10 5 1 0,2-3 0 0,-7 2 6 15,2-4-1-15,-3 7 0 0,-3-3-2 0,-1 3-2 16,-2 8-4-16,0-19-1 0,-5 8 0 0,-4 6-3 16,-1-2 2-16,-2 5-4 0,-5-2 2 0,-2-1-2 15,0 4 0-15,-1 2-3 0,-4 4 2 0,5-1-3 16,3-1 2-16,1 4-2 0,1 4 1 0,1-1 2 15,1-1-3-15,4 3-1 0,2 0 2 0,0 3 2 16,9-5 1-16,0 5 3 0,9 1 0 0,-1 0 2 16,8 0 3-16,4 2-3 0,-1-4-1 0,5 3 1 15,12-2-1-15,-4 1 2 0,4-1-3 0,3-4 1 16,0 2-2-16,-2-3-14 0,-1-4-18 0,2-1-23 0,-11 0-42 16,2-4-47-16,6-2-51 0,-11-6-182 0,4 2-402 15,-4-2 179-15</inkml:trace>
        </inkml:traceGroup>
        <inkml:traceGroup>
          <inkml:annotationXML>
            <emma:emma xmlns:emma="http://www.w3.org/2003/04/emma" version="1.0">
              <emma:interpretation id="{F3710F0D-3D18-4A0C-9AF4-6AAA6F82A67D}" emma:medium="tactile" emma:mode="ink">
                <msink:context xmlns:msink="http://schemas.microsoft.com/ink/2010/main" type="inkWord" rotatedBoundingBox="28399,778 32976,782 32975,2692 28398,2688"/>
              </emma:interpretation>
            </emma:emma>
          </inkml:annotationXML>
          <inkml:trace contextRef="#ctx0" brushRef="#br0" timeOffset="25478.34">28005 147 121 0,'6'-9'238'0,"0"1"-6"0,-2 0-11 16,2-2-17-16,-1 2-21 0,-1-2-16 0,-2-1-15 15,-2 11-15-15,0-20-15 0,-3 7-14 0,0 1-13 16,-5 0-9-16,-1 0-9 0,-4 2-9 0,0 1-6 16,-7 1-13-16,-5-3-6 0,2 4-9 0,0 0 0 15,-3-1-7-15,2 8-7 0,-1 1 5 0,6-1-4 0,-1 4-3 16,-5 2-3-16,8 1-1 0,-2 5-3 16,0-1 2-16,-1 2-5 0,1 5 2 0,5 1 3 15,3 1-5-15,-3 3-1 0,4 1 1 0,1 1-5 16,1 0 6-16,2-5-2 0,-1 5 0 0,1 3-4 15,6-1 0-15,-3 1-5 0,6-3 8 0,-3 3-2 0,6 1 0 16,-5-3-2-16,2 3 4 0,6 8 2 0,-4-12 6 16,1 3 0-16,-3-4 6 0,7 12 0 0,-7-10 5 15,6 0 1-15,-3 1 1 0,-1-2-4 0,0 0 4 16,1 1-3-16,-1-2-3 0,1 0-2 0,0 1 0 16,0-1-1-16,-2-1-2 0,2-2 3 0,-3-3-6 15,3 2 2-15,-4-2-4 0,4-3-5 0,-3 2-12 16,0-6-16-16,1 4-15 0,-2-5-21 0,-1 2-27 15,2-4-19-15,-3 2-23 0,0-10-25 0,3 13-35 16,-3-13-43-16,0 0-117 0,0 0-376 0,0 0 167 16</inkml:trace>
          <inkml:trace contextRef="#ctx0" brushRef="#br0" timeOffset="25903.29">27464 644 78 0,'0'0'184'15,"13"-1"-17"-15,-13 1-2 0,25 2-12 0,-11-1-4 16,2 3-6-16,7-1-12 0,-1 7-21 0,5-5-8 16,-2 2-7-16,5-1 0 0,-2 5-10 0,4-4-8 15,-3 1 1-15,1 2-10 0,2-4-1 0,6 4-8 0,-8 0-7 16,6-2-4-16,-6 0 0 0,4-3-4 15,-4 3-2-15,-2-4 5 0,-1 2-4 0,3-2-3 16,-2-1-1-16,-4-2 1 0,4 2-1 0,-11-3 6 16,2 1 0-16,1-2 1 0,-4-3-5 0,0-2 4 0,1-1 7 15,-2 0-9-15,-2-3-5 0,-2 2-6 0,-2-5-2 16,1 2 1-16,-4-4-8 0,0 2 1 0,-2-1-5 16,-4-1 0-16,0 1-6 0,-4-3-1 15,-5-1 0-15,3 0 1 0,-7 5-4 0,-1 0-3 0,1 2-1 16,-5 0-4-16,0 1 1 0,-3-2 0 0,5 7 0 15,-2-1 3-15,-2 6-5 0,3-4-1 0,0 6-9 16,-1-2-5-16,0 4-14 0,2 0-7 0,3 1-6 16,-1 0-4-16,2 2-7 0,5 3-3 0,-5-3-9 15,4 3-16-15,-1 2-9 0,6-1-18 0,-3-2-21 16,5 2-22-16,1-11-23 0,1 21-163 0,4-12-363 16,2-2 161-16</inkml:trace>
          <inkml:trace contextRef="#ctx0" brushRef="#br0" timeOffset="27050.12">28675 800 3 0,'0'0'258'0,"0"0"-7"0,19-4-9 0,-19 4-18 16,12-7-20-16,-6 5-27 0,-6 2-8 0,19-7-2 15,-13 2-18-15,8 1-13 0,-1-3-12 0,0 1-12 16,2-3-4-16,2 0-10 0,-1-1-10 0,4-3-7 16,-5 1-10-16,4-5-11 0,2 3-2 0,1-7-5 15,-2 5-3-15,2-3-8 0,3-11-5 0,-4 8-7 0,2-4-19 16,2-4-4-16,-4-4-16 0,0-1-12 16,1 3-3-16,-4-9-1 0,-6 5-8 0,1 1-6 15,-1-3 1-15,0-1 0 0,-9 12 4 0,2-10 6 0,-5 1 1 16,-2 7-1-16,-8-6 3 0,4 11 3 15,-3-1-1-15,-3 2 7 0,0 4-3 0,3 3 3 16,-5 2-1-16,1 3-2 0,1 2 4 0,-1 2-2 0,-4-1 1 16,1 5 4-16,0 2 4 0,4 2-5 0,-5 1 3 15,1 6-3-15,-1-2 8 0,1 4-7 0,4 5 3 16,-7 0 0-16,4 4 1 0,1 3 2 16,-1 2 0-16,3 0 1 0,-5 12 3 0,5-2-2 0,1 5-1 15,-1-3 6-15,5 1-2 0,1 1 5 0,1 2-5 16,4 1 2-16,-1 1-2 0,2-1 3 0,3-3-2 15,0 0-2-15,-1-2 2 0,4-1 4 0,-3-6-6 16,6-3 4-16,-5-2-2 0,2 0 2 0,5-2 3 16,1 0 3-16,-5-8 7 0,3 3 7 0,2-4 3 15,2-1 3-15,1 1 0 0,4 1 3 0,3-3-8 16,-1 3 0-16,5-5 1 0,-2-1-3 0,-1 2-2 16,4-3-1-16,-7-7-1 0,8 4 0 0,-4-3-5 15,4-1-3-15,-1-1 3 0,1-3-2 0,4-2 0 16,-5-2-2-16,1-2-1 0,9 0-4 0,-9-4-6 15,10-2-5-15,-4-6-16 0,3-5-6 0,-5 1-5 16,0-2-5-16,-5-3-14 0,2 0-13 0,-2-4 6 0,-4-1 2 16,0 0-2-16,-2-1 2 0,-2 0 1 15,-6-4 9-15,-2 2-2 0,2-1-4 0,-4 0 16 16,-4 0 3-16,-1 1 8 0,1 1 10 0,-4 1 2 16,-2-1 12-16,-4 3 10 0,4 8 5 0,-4-1 6 0,2 1 1 15,-4 3 3-15,5 0-2 0,-8 2-6 16,2 6-4-16,2 3 1 0,-3-2 1 0,2 4-2 15,-2 0-9-15,-3 4 7 0,-3 0-3 0,5 3 1 16,-1 2 3-16,11 2-7 0,-29 0-2 0,12 6 5 16,1-4-4-16,-4 7-1 0,-1 4-1 0,1 1 7 15,-1 3-4-15,1 1 1 0,1 4 4 0,0 5 0 16,-1 6 2-16,1-2 4 0,2 6-1 0,4-2 6 16,0 7-6-16,1-3 6 0,1 2-3 0,2 5-2 0,5-3 1 15,2-2-8-15,1 4 6 0,1-3 1 16,0 3-2-16,6-6 3 0,4-4-3 0,-1 3-2 15,0-4-1-15,3-9 2 0,0-3-1 0,-2-2 1 16,7-1 0-16,-1-1-1 0,-2-3-2 0,5-1 2 0,2 1-1 16,-3-8-3-16,4 3-4 0,2-2 6 0,-5-2 2 15,7-1-2-15,-2-4-1 0,1 0 2 0,2-2-2 16,-8 0 1-16,2-1 0 0,1-5-2 0,1 5-5 16,-4-3 0-16,-2 2 1 0,2-3 3 0,-3 2-1 15,-7 2 5-15,2 0-5 0,-11 2-2 0,15-3 2 16,-15 3-4-16,12-5-3 0,-12 5 0 0,0 0 1 15,0 0 1-15,13 5-3 0,-13-5 2 0,0 0 0 16,3 13 1-16,-3-13-2 0,3 11 5 0,-3-11-4 16,0 10 4-16,0-10-2 0,0 0 2 0,0 17-3 15,0-17 3-15,0 0 0 0,1 11 1 0,-1-11 3 16,0 0 8-16,0 0 5 0,6 11 7 0,-6-11-3 16,0 0-2-16,14 2 4 0,-14-2-8 0,12-2 1 15,-12 2-1-15,16-5 3 0,-5 3-5 0,-11 2 0 16,16-10-3-16,-6 3 0 0,-2 0 0 0,-1-1-3 15,1-2-3-15,-4-1 5 0,2 3-6 0,-4-10-2 16,-2 2-1-16,-2 1-2 0,-4-1 3 0,-1-5-1 16,-5 1-2-16,-4 2 0 0,-1 1 2 0,-1-1-1 15,-7 5-2-15,7-2-3 0,-1 5 3 0,-5 3-8 16,7 3-13-16,-1 0-8 0,1 1-13 0,0 3-16 0,-1 1-19 16,2 3-20-16,-2 2-28 0,3-4-19 0,6 6-182 15,-1-4-354-15,4 6 157 0</inkml:trace>
          <inkml:trace contextRef="#ctx0" brushRef="#br0" timeOffset="27831.28">30094 621 92 0,'0'0'195'0,"5"-8"-23"0,-5 8-18 15,0 0-16-15,0 0-11 0,0 0-13 16,0 0-6-16,0 0-17 0,0 0-7 0,0 0-9 0,-11 31-6 16,11-31-2-16,-3 19 0 0,3-12-5 0,0-7-3 15,-1 21-5-15,-2-13 3 0,3-8-3 0,0 13-4 16,0-13-2-16,4 17 2 0,-4-9-2 0,0-8-3 16,3 12-5-16,-3-12 2 0,9 9 1 0,-9-9-2 15,11 6 2-15,-4-5 1 0,-7-1 0 0,20 4-4 16,-20-4-5-16,19-5 4 0,-6 0-8 0,4 0 0 15,-1-2-5-15,1-2 1 0,-2 1-9 0,1 0 4 16,0-4-5-16,-1 3 0 0,0-4-3 0,2 0-2 16,-4 1-3-16,0-1 1 0,-1 2-2 0,-3 0 2 15,3 1 7-15,-6 4 10 0,0-2-4 0,-1 2-2 16,-5 6-3-16,10-8-4 0,-10 8-3 0,6-8-2 16,-6 8-8-16,0 0-6 0,0 0-2 0,0 0 1 15,0 0-3-15,0 0 6 0,0 0-3 0,0 0-1 16,0 0 0-16,0 0 4 0,-18 32-3 0,12-24 2 15,0 2-2-15,3-3 2 0,-1 6 2 0,-4-1 1 16,7-2-3-16,-4-1 1 0,4 2 3 0,1-11-1 16,-2 23-1-16,4-15 3 0,-2-8 1 0,3 19 1 15,1-11 0-15,4 2 8 0,4-1-8 0,-5-5 3 16,8 3 2-16,-1 0-2 0,3-2 7 0,3 1 6 16,-1-6 5-16,7 3 7 0,-3-3 8 0,1-3 12 15,-4 3 8-15,-4-6-3 0,3 1 11 0,2-4-15 16,-3 1-1-16,3-5 3 0,-3 3-9 0,-5-1-2 15,-1 0-6-15,-1 0-5 0,1-3-3 0,-2 4-5 16,-1-1-6-16,-3 5-3 0,-3-1-12 0,-3 7-9 0,11-11-16 16,-11 11-25-16,5-7-24 0,-5 7-20 15,0 0-4-15,0 0-2 0,6-6-3 0,-6 6 4 16,0 0 5-16,0 0 6 0,0 0 0 0,0 0 11 16,0 0 7-16,0 0 5 0,-6 31 5 0,6-31 4 0,3 10 8 15,-3-10 0-15,9 13 8 0,-6-6 7 16,3-2 1-16,0 3 15 0,2 1 14 0,-1-4 7 15,1 3 9-15,1-4 6 0,-5 4 6 0,7-2 1 0,-5-1 2 16,-6-5 4-16,10 12 0 0,-1-5 3 0,-5 0-2 16,2-2 3-16,-6-5-4 0,6 11 2 0,-1-5-8 15,-5-6 2-15,7 13-6 0,1-8 2 0,-8-5-3 16,4 9-3-16,-4-9-1 0,6 14-1 0,-6-14-5 16,3 8-7-16,-3-8-20 0,6 7-26 0,-6-7-15 15,0 0-22-15,0 0-24 0,5 8-40 0,-5-8-13 16,0 0-220-16,0 0-403 0,0 0 179 0</inkml:trace>
          <inkml:trace contextRef="#ctx0" brushRef="#br0" timeOffset="28034.57">30983 379 25 0,'-3'-15'250'0,"3"15"-23"16,-4-10-22-16,4 10-21 0,0 0-21 0,0-15-18 16,0 15-19-16,0 0-32 0,0 0-34 0,0 0-11 15,0 0-15-15,0 0-15 0,0 0-24 0,0 0-18 16,0 0-28-16,0 0-16 0,0 0-18 0,-2 39-46 16,2-29-73-16,3 1-220 0,3 2 98 0</inkml:trace>
          <inkml:trace contextRef="#ctx0" brushRef="#br0" timeOffset="28968.71">31086 676 137 0,'0'15'172'0,"0"-15"-8"0,0 14-12 0,0-14-6 16,-3 17-5-16,6-9-20 0,-1 2-1 0,-2-10-8 15,0 19-8-15,1-7-7 0,-1-3-7 0,5 1-11 0,-5-10-4 16,3 17-9-16,0-7-9 0,-3-10-4 15,1 14-5-15,1-3-2 0,-2-11-3 0,3 11-8 16,-3-11 1-16,1 9-5 0,-1-9 0 0,0 0-1 16,0 0 16-16,6 6 4 0,-6-6-6 0,0 0-3 0,0 0-3 15,0 0-4-15,0 0-7 0,15-20-1 0,-8 14-4 16,-1-5-2-16,2 0-2 0,4-2-8 16,-3 2-10-16,3-2 2 0,-2 1-4 0,3-3-10 15,-2-1 3-15,2 3-2 0,1 3-4 0,-2-1 3 0,0 3 3 16,1-4 2-16,-6 7 0 0,1-6-2 0,-1 8 2 15,-1-5 0-15,-6 8 2 0,12-9 0 0,-12 9-5 16,8-5 8-16,-8 5-6 0,0 0-1 0,0 0 3 16,0 0 0-16,0 0 1 0,0 0 0 0,18 11 2 15,-18-11 0-15,3 11 4 0,-3-11-5 0,4 11 1 16,-2-3 2-16,-2-8 2 0,3 16-6 0,0-9 5 16,1 2 4-16,-4-9-1 0,6 16-2 15,-5-10-1-15,5 3 4 0,-3-2 8 0,-3-7 3 0,12 9-3 16,-4-2 2-16,2-4-1 0,-10-3-1 0,17 5 3 15,-7-3-7-15,5 2 2 0,-2-4 1 0,2-3-1 16,2 2 1-16,-2-1-6 0,0-3 5 0,1 2 1 16,0-5-8-16,2 3 8 0,-4-2-6 0,1-1 2 15,1-2-3-15,-1 1 2 0,0 2-1 0,-2-1-2 16,-2 4 0-16,-2-1 0 0,-2-1-3 0,-7 6 2 16,17-9 1-16,-11 6 0 0,-6 3-3 0,7-7 0 0,-7 7-2 15,0 0-4-15,0 0 3 0,10-1-3 16,-10 1-2-16,0 0 5 0,0 0 0 0,0 0 3 15,0 0 0-15,9 17-5 0,-9-17 1 0,0 0 0 16,3 14 4-16,-3-14 2 0,8 12-1 0,-4-7 2 0,4 2 2 16,1 0-2-16,0-1-4 0,0-1 4 15,4-2 1-15,0 4-2 0,1-1 1 0,2-1-1 16,1-2-1-16,1-1 3 0,-5-1-3 0,2-1 4 16,3 0 1-16,-3 0-5 0,0-6 1 0,1 0-2 15,-7 2-6-15,6-1-1 0,-5-2-10 0,-1 0-2 0,2-3-4 16,-5 3-6-16,-3 0-2 0,0-4-7 15,-3 11-7-15,-9-19-3 0,1 9-7 0,-4 1 4 16,-1-1-4-16,-2 3 1 0,-3 2-2 0,2 3-6 16,-2-2 6-16,1 4-4 0,-1 0 6 0,1 0 3 0,2 4-2 15,1-1 2-15,1 3 5 0,1 3 2 0,1 0 6 16,5-1 2-16,-1 5 6 0,3-2 5 0,-1 4-4 16,5 1 13-16,0-1 1 0,5 1 9 0,-1 2-1 15,5 5 4-15,-2-3 11 0,4 3 11 0,-4-1-1 16,2-1 0-16,2 2 0 0,-4 2-1 0,5-1 0 15,-4 0 0-15,2-2-1 0,-4 3-4 0,0 0 7 16,-3 1-4-16,1 2 3 0,1-1 3 0,-4 13 0 16,2-12 1-16,-1 10-5 0,-2-3 13 0,-2 1-10 15,-2 1 2-15,2-2-1 0,-2-6 4 0,1 7-3 16,-6 1 0-16,-1 1 0 0,-1-1 0 0,2-10-1 16,-3 0-2-16,-1-1-1 0,-5-3 5 0,1-4 0 15,-2-4 4-15,-5 1 4 0,-4-4-2 0,0-8 2 16,-13 0-4-16,-5-11-7 0,1-4-10 0,-1-1-29 15,-5-3-26-15,1-3-44 0,-14-17-51 0,-2 2-175 16,21 0-342-16,-14-7 151 0</inkml:trace>
        </inkml:traceGroup>
      </inkml:traceGroup>
    </inkml:traceGroup>
    <inkml:traceGroup>
      <inkml:annotationXML>
        <emma:emma xmlns:emma="http://www.w3.org/2003/04/emma" version="1.0">
          <emma:interpretation id="{7CC3BB65-FFA0-4058-85B0-9C816BD072A4}" emma:medium="tactile" emma:mode="ink">
            <msink:context xmlns:msink="http://schemas.microsoft.com/ink/2010/main" type="paragraph" rotatedBoundingBox="4065,2704 10270,2416 10359,4345 4155,46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D91F71-E964-49B1-9AA9-A94B80CD8D60}" emma:medium="tactile" emma:mode="ink">
              <msink:context xmlns:msink="http://schemas.microsoft.com/ink/2010/main" type="line" rotatedBoundingBox="4065,2704 10270,2416 10359,4345 4155,4634"/>
            </emma:interpretation>
          </emma:emma>
        </inkml:annotationXML>
        <inkml:traceGroup>
          <inkml:annotationXML>
            <emma:emma xmlns:emma="http://www.w3.org/2003/04/emma" version="1.0">
              <emma:interpretation id="{E1BF359E-0D6C-440F-9B4E-F93BDF4F4681}" emma:medium="tactile" emma:mode="ink">
                <msink:context xmlns:msink="http://schemas.microsoft.com/ink/2010/main" type="inkWord" rotatedBoundingBox="4065,2704 6697,2582 6786,4511 4155,4634"/>
              </emma:interpretation>
            </emma:emma>
          </inkml:annotationXML>
          <inkml:trace contextRef="#ctx0" brushRef="#br0" timeOffset="33427.15">3182 2280 98 0,'0'0'132'0,"0"0"0"16,0 0 2-16,0 0 3 0,0 0 0 0,0 0-7 15,0 0-2-15,2-15-1 0,-2 15-5 0,0 0-9 16,0 0-4-16,0 0-8 0,0 0-15 0,0 0-5 15,0 0-11-15,0 0-5 0,0 0-11 0,0 0-3 16,0 0-9-16,0 0-4 0,0 0 3 0,0 0-7 16,0 0 0-16,-12 25-6 0,12-25 0 0,-6 17 3 15,4-6-5-15,1-3-6 0,1-8-4 0,-4 20 1 16,4-10 0-16,0-10-1 0,1 18 0 0,2-9-4 16,-3-9 1-16,7 16-7 0,-1-10 7 0,2 1 0 0,1-1-2 15,4-1-6-15,4-3-1 0,4 2 2 0,4-3 3 16,2-1-3-16,0-4-1 0,1 3 0 15,0-2-2-15,12-4-3 0,-8 4 8 0,-4-4-4 0,3 1 0 16,-5-5-2-16,-4 3-1 0,5-3-6 0,-2-2 8 16,1 2 3-16,-4-2-6 0,-8 2 3 0,2-3-3 15,-3 1 0-15,-1-2 2 0,-4 2-1 0,1 0-1 16,-3-1 1-16,0-1-2 0,-5 3 2 0,1-1 1 16,1 3-1-16,-3 10 3 0,-3-18 2 0,-2 7 7 0,5 11-3 15,-10-16 3-15,2 8 0 0,-1 1-3 0,-3 1 5 16,0 3-1-16,-5 1 2 0,0 0 5 15,-2 2-3-15,-7 0 3 0,-2 4-3 0,-2 2 3 0,2-3-5 16,0 4 9-16,-2 3-2 0,1 2-3 0,3-2-2 16,3 3 0-16,-1 1-6 0,3 1 6 15,2-1-5-15,4 1-7 0,2-1 6 0,2-1-1 0,4 4-4 16,-1-3 3-16,2 3-4 0,6-3 0 0,-1 0 0 16,2-4 1-16,5 5-1 0,2-6-4 0,1 2 0 15,3-4-7-15,6 2 0 0,-2-3 1 0,9-1-1 16,1 0-1-16,1-1-2 0,-1-4 3 0,1 0-1 15,0-4 0-15,0 0 0 0,-2 1 1 0,4-6 2 16,-10 5 0-16,5-8-2 0,-2 1 4 0,-1-2-2 16,1 0 4-16,-7 2-2 0,3-7 1 0,-4 8 0 15,-4 0 1-15,1-3 0 0,-4 2 0 0,1 3 4 16,-4 1 5-16,2 0 0 0,-6 7 5 0,9-11-5 0,-9 11 0 16,6-6-4-16,-6 6 3 0,0 0-10 15,0 0 3-15,7-5-5 0,-7 5 4 0,0 0-3 16,0 0 3-16,0 0 1 0,0 0-3 0,0 0-1 0,-6 33 3 15,8-20-2-15,-4-2 0 0,2 3-1 16,0 0 0-16,2-5 2 0,1 3 1 0,0-2-2 16,0-1 2-16,4 2-1 0,-1-4 3 0,2 0-3 0,4 1 2 15,-3-5 0-15,5 1 2 0,4-8-2 0,0 8-1 16,3-8 1-16,3 2-1 0,4-6 1 0,1 1-2 16,-1-1 2-16,2-1-1 0,7-5 1 0,0 0 2 15,-2-4-2-15,2-1-1 0,-1-3 0 0,-2 2 1 16,-1 0-1-16,3-6 2 0,-1 0-4 0,-6-2-5 15,4 1-1-15,-1-1 0 0,-3 2-5 0,-4-5-1 0,2 5-2 16,-11 3 0-16,1-3-2 0,2-5 3 0,-7 8-2 16,2-3-1-16,-9 4 1 0,-2 2 0 15,0 4-2-15,-1-3 2 0,1 1 0 0,-6 1 0 0,1 1 2 16,-4 1 0-16,1 0-3 0,-4 6 2 16,-5-3-1-16,-2 5-1 0,-4 0 1 0,-6 3-2 15,-1 3 2-15,-2 2 3 0,1 0 0 0,-2 6 5 0,-9 3-3 16,14 2-2-16,-12 4 3 0,11 2 0 0,4 2 1 15,-6 5 2-15,8-3-1 0,-4 9 5 0,8-7-1 16,6 2-3-16,-2 10 4 0,6-8 3 0,4 8-2 16,1-7 2-16,4 8 1 0,3-2 1 0,3-8-2 15,4 4 1-15,3 1-3 0,-1-7 2 0,5-4-1 16,-1-2 5-16,4 0-1 0,2-1-3 0,-1-8 1 16,3 5 0-16,-1-6-1 0,1 2 0 0,-1-8-3 15,0 4 3-15,3-6 1 0,-4-2-1 0,2-2 2 16,-2 3-1-16,-1-3 1 0,-1 2 1 0,-6-2-1 15,7-8 1-15,-4 8-2 0,-4-4 1 0,2 1 1 16,-3-2 2-16,-3 7-4 0,-2-1 2 0,1-2 0 0,-11 4-6 16,15-7 3-16,-15 7 0 0,19 0 0 0,-19 0 0 15,12 0-3-15,-12 0 3 0,13 4-3 0,-7-1 3 16,-6-3-3-16,12 10 1 0,-3-3 1 0,-3-2-1 16,0 1 0-16,2-3 6 0,-8-3-2 0,16 11 3 15,-6-5 1-15,2-2-2 0,0-1 4 0,-1 2-1 16,-1-4 3-16,8 4-1 0,-3-5-3 0,10 0 3 15,-2 0 2-15,-4-3 7 0,1 0-2 0,-1-2 2 16,3 2-6-16,-4-3 3 0,0-3 0 0,-1 0 3 16,-4-2 1-16,0 0 0 0,-1-2-5 0,-3-1 0 15,2 0-1-15,-7-4-2 0,1 5 0 0,-1-5-3 16,-4 1-1-16,0 2 0 0,0-1-3 0,-9 2-1 16,5-1 0-16,-10 6-5 0,2-3 3 0,-4 2-5 15,0 7-6-15,-11-5-2 0,1 5-12 0,4 3-2 0,0 1-10 16,-4 1-8-16,1 2-10 0,5 0-10 15,0 3-8-15,-6 4-1 0,13-2-9 0,-7 8-11 16,4-5 0-16,-2 5-5 0,6-3-5 0,3 3 7 0,2-3-1 16,-2 3 4-16,3 1 9 0,4-3-5 0,2 1 19 15,0-1 6-15,2 3 12 0,4-5 13 0,-2 4 6 16,5-6 22-16,0 3 11 0,-1 3 9 0,5-5 17 16,-1-1 6-16,1 4 7 0,-4-4 7 0,11 5 6 15,-7-7 7-15,1 4-1 0,8 2 4 0,-3-4-5 16,1 4 11-16,-4-3-4 0,4 2 2 0,-1 3 3 15,-3 2-6-15,4 2-2 0,2-2-2 0,-5 1-3 16,-1 3-3-16,-4 3-6 0,6 6 0 0,-3-7-5 16,1 10 0-16,-5-2-2 0,-3 4-7 0,6-1 0 15,-2-2-6-15,-5 4 5 0,2-11-5 0,-6 11-2 16,-1-2 1-16,1 3-5 0,-6-1 0 0,3-9-6 16,0 8 3-16,-5-1 0 0,-4 1-2 0,-1 0-4 15,-2 1 7-15,-5-1-5 0,-6-1 3 0,-3-5-3 0,-2 0-2 16,-8-5 4-16,3 0 1 0,-8-8-3 15,-1 0 1-15,-4-5 4 0,-2-6 8 0,2 0 6 16,-4-4 5-16,3 1-1 0,-3-8-2 0,1-3-1 0,2 1-2 16,-4-5-2-16,5-6 3 0,1 0 0 0,6-1 5 15,0-2 2-15,5 0 1 0,9 4-9 16,5-2 4-16,1-1-9 0,7-3-7 0,4 2 2 0,5 1-9 16,6-5-6-16,2 0-12 0,10-9-10 0,6-1-10 15,6 3-14-15,10-1-10 0,3-3-12 0,20-6-10 16,-1-5-17-16,7 3-4 0,1 1-7 0,-1 0 8 15,5-5 7-15,4 2 6 0,-6 4 8 0,4 1 6 16,0-2 6-16,-14 7 7 0,-8 5 6 0,-5 1 0 16,-1 0 9-16,0-5 3 0,-6 6 7 0,-2-3 7 15,-3 2 14-15,-5-1 3 0,-3 2 8 0,-6 7 0 16,-1-1 14-16,-2 3 2 0,-4 1 13 0,-4 5 9 16,-2 1-5-16,-1 2 1 0,0 2-1 0,0 2-2 0,-6 6 0 15,8-11-5-15,-8 11-3 0,3-10-8 0,-3 10-3 16,0 0-3-16,0 0-3 0,0 0 3 15,0 0-3-15,0 0-6 0,0 0 1 0,0 0 1 0,-3 38-2 16,3-38 4-16,-3 14-6 0,3-14 6 0,-3 18-4 16,3-10 0-16,0-8-3 0,3 16 0 0,0-9 2 15,-3-7 1-15,6 13-4 0,-6-13 4 0,7 5-1 16,-7-5 1-16,15 4 2 0,-5-3-7 0,-10-1 5 16,17-5 0-16,-17 5-1 0,19-7 3 0,-7 3-1 15,-1-1 3-15,-2-4 0 0,3-2 0 0,-4 0-3 16,1 1 3-16,-4-5-5 0,1 0 5 0,0 0-4 15,-2 1 1-15,-4-3-2 0,2 3 0 0,-8-1-3 16,3-2-1-16,-6 4-1 0,1-2 6 0,-5 4-3 0,1 1-3 16,-1-1-2-16,-4 2 0 0,-2 2 1 15,2 3 0-15,-2 0-1 0,3 4-1 0,1 4-11 16,-3-2-14-16,6 2-10 0,-4 3-16 0,2 0-12 16,5 4-16-16,-1 0-13 0,1 2-25 0,4 0-29 0,2-4-33 15,3 5-186-15,0-14-397 0,14 21 175 16</inkml:trace>
        </inkml:traceGroup>
        <inkml:traceGroup>
          <inkml:annotationXML>
            <emma:emma xmlns:emma="http://www.w3.org/2003/04/emma" version="1.0">
              <emma:interpretation id="{FC7B363E-300E-4D77-9135-DF49C3B87B4F}" emma:medium="tactile" emma:mode="ink">
                <msink:context xmlns:msink="http://schemas.microsoft.com/ink/2010/main" type="inkWord" rotatedBoundingBox="6973,2717 10277,2563 10313,3346 7010,3500"/>
              </emma:interpretation>
            </emma:emma>
          </inkml:annotationXML>
          <inkml:trace contextRef="#ctx0" brushRef="#br0" timeOffset="33930.38">6064 2307 44 0,'0'0'225'15,"0"0"-27"-15,9 4-19 0,-9-4-17 0,0 0-10 16,0 0-18-16,4 14-12 0,-4-14-12 0,0 14-2 15,0-14-14-15,0 18-7 0,0-18-7 0,3 17-4 16,-3-3-9-16,0-4-5 0,0-10-6 0,3 16-2 16,-3-16-6-16,-3 15-4 0,3-15-7 0,3 12 0 15,-3-12-5-15,0 12-2 0,0-12-5 0,0 0 6 16,3 5-5-16,-3-5 8 0,0 0 13 0,0 0 4 16,0 0-4-16,0 0-4 0,0 0-3 0,0 0-7 0,0 0-2 15,0 0-3-15,19-28-3 0,-14 13-4 0,4 3-2 16,3 0-4-16,1-3 1 0,7-3-2 15,-7 5 0-15,0 0-2 0,2 2-7 0,9 1 1 0,2 0-3 16,-3-1-4-16,9 0-1 0,-10 5-4 0,2-1 0 16,4 5-2-16,-8 2 0 0,5 0 2 0,-7 0 0 15,1 0 1-15,-2 1-1 0,2 4 4 0,-4-5-2 16,2 6-3-16,-4-3 0 0,-1 1 3 0,-5-1-3 16,4 5 7-16,-2-1-3 0,-3-1 3 0,-2 1 9 15,2 0 8-15,0 4 4 0,0-4 6 0,-4 0 10 0,-2-7 2 16,5 17 3-16,1-10 2 0,-6 4-1 15,0-11 6-15,5 18-5 0,-5-8-5 0,3-1-2 16,-3-9-4-16,3 16-4 0,-3-16-2 0,3 15-3 0,-3-7 0 16,0-8-3-16,6 16 1 0,-6-9-6 15,3 1-9-15,-3-8-22 0,4 12-18 0,-4-12-25 16,6 11-24-16,-6-11-26 0,3 9-36 0,-3-9-33 0,0 0-73 16,0 0-170-16,0 0-455 0,0 0 201 0</inkml:trace>
          <inkml:trace contextRef="#ctx0" brushRef="#br0" timeOffset="34106.33">6738 1927 157 0,'0'0'246'0,"0"0"-21"0,0-16-22 16,0 16-21-16,7-10-21 0,-7 10-18 0,12-6-30 15,-4 3-29-15,-8 3-34 0,18-4-37 0,-8 2-33 16,6 2-33-16,1 2-32 0,-1-4-152 0,1-2-256 16,1 4 113-16</inkml:trace>
          <inkml:trace contextRef="#ctx0" brushRef="#br0" timeOffset="34998.93">6890 2327 286 0,'0'0'265'0,"0"-13"-24"16,0 13-25-16,6-17-21 0,-6 17-22 0,10-14-17 15,4 3-13-15,-2 1-16 0,4 0-15 0,6-5-9 16,2 0-15-16,5 0-3 0,-2-1-12 0,8 0-5 16,0-5-12-16,3 0-16 0,-2-3-2 0,-3 2-7 15,0-3-10-15,6 4 4 0,-1-4-5 0,-5-1-3 16,0 1-3-16,-2-3-6 0,-1 3 4 0,-10 5 0 15,-1-1-2-15,-3 1 2 0,4-2-1 0,-7 2 4 16,2 2 1-16,-5 3 15 0,-1 1 3 0,2 2 2 16,-5 0 1-16,1 2 4 0,-1 0-4 0,0 3 0 0,-6 7-3 15,5-14-6-15,-5 14-9 0,6-7-5 16,-6 7-1-16,0 0-1 0,0 0-3 0,0 0 3 16,0 0-6-16,0 0 0 0,-3 41 1 0,-2-27-1 15,-4 10-1-15,3-1-3 0,-1 1 3 0,-2 4 0 0,-2-1-7 16,-5 8 7-16,1 1-6 0,2 1 7 0,5-1-3 15,-1-1 3-15,3-7-1 0,-1 6-1 16,-5 1 1-16,7-7 1 0,5-4-4 0,0 5 4 0,-3-5-3 16,0 0 0-16,3-3-1 0,0-4 1 0,0-3-3 15,0-3-2-15,3 2-5 0,-3-2 0 0,0-11 2 16,8 13 1-16,-2-6-5 0,0-3 2 0,-6-4 1 16,16 0-3-16,-16 0-2 0,23-3-3 0,-7-5-4 15,-3 0 0-15,4-3-3 0,-5-1 6 0,7-7-2 16,1 4 1-16,-4-8 1 0,3 4-3 0,-2-4 4 15,2 1 2-15,-5 0 0 0,2 4 3 0,0-1 2 16,-4 5 7-16,2-1 19 0,-7 5 9 0,2 0 3 16,-6 2 3-16,5 2-2 0,-8 6-4 0,9-11-2 15,-3 5-3-15,-6 6-9 0,0 0 3 0,7-5-4 16,-7 5 1-16,0 0-5 0,0 0 2 0,13 14-6 16,-10-5 4-16,-3-9-4 0,3 20 1 0,0-3-1 0,0-4 0 15,-3 5-4-15,0-3 5 0,3 1-1 0,0-1 3 16,-1 5-6-16,-1-5 5 0,1-1-1 0,1 4-16 15,-3-8-19-15,0-1-22 0,3 2-14 0,-3-11-18 16,3 14-12-16,-3-3-17 0,0-11-12 0,6 13-20 16,-6-13-20-16,7 5-17 0,-7-5-190 0,0 0-399 15,20-7 176-15</inkml:trace>
          <inkml:trace contextRef="#ctx0" brushRef="#br0" timeOffset="34357.32">7263 1804 141 0,'3'9'227'0,"-3"-9"-10"0,0 0-10 16,-6 16-17-16,6-16-12 0,-3 18-6 0,-2-3-11 15,2-2-13-15,0 4-4 0,0 2-4 0,0 4-14 16,-3-2-6-16,2 3-9 0,1 1-9 0,0-1-11 16,6 2-8-16,-6 0-9 0,3 2-6 0,0-3-6 15,0-1-3-15,0 1-7 0,0 3-2 0,0-1-4 16,0-2-7-16,0-3-7 0,0-3-18 0,0 5-22 15,0-6-27-15,0 0-28 0,-3-1-31 0,0-3-40 16,3 1-24-16,-4-6-38 0,1 3-199 0,3-12-427 16,-3 8 189-16</inkml:trace>
          <inkml:trace contextRef="#ctx0" brushRef="#br0" timeOffset="35608.35">8135 2142 180 0,'0'0'222'15,"6"-7"-5"-15,-6 7-11 0,6-6-17 0,-6 6-19 16,0 0-19-16,0 0-15 0,8-3-19 0,-8 3-9 16,0 0-11-16,0 0-7 0,0 0-11 0,6 20-5 15,-6-20-7-15,0 19-2 0,0-8-4 0,0 2-4 16,0 6-4-16,0-7-3 0,3 2-4 0,-3 1-3 16,0 0-6-16,0-2 0 0,3 0-5 0,-2-2-1 0,-1 0-4 15,3-2-5-15,0 2 3 0,-3-11-2 0,0 14-1 16,3-8-3-16,-3-6-2 0,3 15 2 15,-3-15-4-15,0 0 1 0,10 3-3 0,-10-3 1 0,17-2-2 16,-17 2-3-16,22-16-2 0,-8 9 1 0,-2-1-7 16,4-4-5-16,3-6-5 0,-2 6-2 0,2-6-2 15,1 0-2-15,-1 0-2 0,0 0 3 0,4 2-8 16,-1-2 10-16,-6 0 1 0,1 7 2 0,2-5 0 16,-5 5 3-16,-1 0 0 0,-4 1 1 0,0 6 1 15,-2-2 4-15,1 2-6 0,-8 4 0 0,9-7-4 16,-9 7 6-16,0 0-1 0,0 0 3 0,0 0-2 15,16 12 1-15,-16-12-1 0,0 15 5 0,-1 0-1 16,-2-2 3-16,-3 1 0 0,3 4 4 0,-3-1 2 16,0 1 0-16,1 0 2 0,2-1-4 0,-3 0 0 15,4 4 2-15,-3-6-3 0,-1 2 2 0,3-7-3 0,-1 4 2 16,-2-6-4-16,6-8 2 0,0 18 0 0,-3-12-1 16,3-6 0-16,0 0 0 0,0 17-1 0,0-17 2 15,0 0-2-15,0 0-3 0,13 0-12 0,-13 0 1 16,0 0-6-16,30-14-1 0,-18 6-8 0,4-1-2 15,7-6-4-15,-1-2 4 0,2 3-3 0,1-3 3 16,-2 3-3-16,-4-4 3 0,17-3 3 0,-14 5 2 16,2 0 3-16,-2 3 1 0,1 2 4 0,-8 1 10 15,-2 3 16-15,0 0 12 0,-4 1 8 0,-1 1 12 16,-1-1-2-16,-7 6-4 0,12-7-9 0,-12 7-4 16,11 0-1-16,-11 0-4 0,0 0 0 0,0 0-2 15,16 10-2-15,-16-10 0 0,6 14-2 0,-6-7-3 16,0-7 0-16,3 25 3 0,-3-11-5 0,0-1 0 15,0 3-9-15,0 2-18 0,0-5-20 0,3 3-23 0,0-1-33 16,-1-1-40-16,2-3-55 0,-3-3-189 0,5 1-410 16,2-2 181-16</inkml:trace>
          <inkml:trace contextRef="#ctx0" brushRef="#br0" timeOffset="35851.24">9313 2360 238 0,'0'0'280'16,"0"0"-13"-16,0 0-19 0,0 0-14 0,0 0-19 15,0 0-13-15,0 0-7 0,0 0-13 0,0 0-12 16,0 0-12-16,0 0-7 0,0 0-6 0,5 9-7 16,-5-9-17-16,0 0-2 0,22-6-5 0,-22 6-20 15,9-7-8-15,-9 7-6 0,11-7-12 0,-11 7-1 16,9-4-34-16,-9 4-13 0,7-6-30 0,-7 6-34 15,0 0-33-15,0 0-39 0,0 0-46 0,0 0-29 16,0 0-26-16,0 0-251 0,0 0-507 0,0 0 224 0</inkml:trace>
        </inkml:traceGroup>
      </inkml:traceGroup>
    </inkml:traceGroup>
    <inkml:traceGroup>
      <inkml:annotationXML>
        <emma:emma xmlns:emma="http://www.w3.org/2003/04/emma" version="1.0">
          <emma:interpretation id="{54004110-0149-4C89-981E-DCF702A6A116}" emma:medium="tactile" emma:mode="ink">
            <msink:context xmlns:msink="http://schemas.microsoft.com/ink/2010/main" type="paragraph" rotatedBoundingBox="985,4991 11948,4741 11994,6741 1030,6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B5293C-F4A9-4AE5-97BA-6B73B78C2013}" emma:medium="tactile" emma:mode="ink">
              <msink:context xmlns:msink="http://schemas.microsoft.com/ink/2010/main" type="line" rotatedBoundingBox="985,4991 11948,4741 11994,6741 1030,6991"/>
            </emma:interpretation>
          </emma:emma>
        </inkml:annotationXML>
        <inkml:traceGroup>
          <inkml:annotationXML>
            <emma:emma xmlns:emma="http://www.w3.org/2003/04/emma" version="1.0">
              <emma:interpretation id="{FAD74CFA-6FF9-4278-98E3-6764A7027534}" emma:medium="tactile" emma:mode="ink">
                <msink:context xmlns:msink="http://schemas.microsoft.com/ink/2010/main" type="inkWord" rotatedBoundingBox="985,4991 6783,4859 6829,6859 1030,6991"/>
              </emma:interpretation>
            </emma:emma>
          </inkml:annotationXML>
          <inkml:trace contextRef="#ctx0" brushRef="#br0" timeOffset="40802.72">486 4268 29 0,'0'0'162'0,"0"0"-13"0,0 0-11 16,6-7 1-16,-6 7-7 0,0 0-7 0,0 0-6 0,6-8-9 16,-6 8-9-16,0 0-5 0,0 0-6 0,9-9 0 15,-9 9-11-15,0 0-3 0,0 0-8 16,0 0-9-16,0 0-8 0,0 0 9 0,0 0 8 0,0 0-2 16,0 0 2-16,3 24 2 0,-6-8 0 0,-5-3-5 15,1 10 1-15,-1 0-5 0,-3 1-5 0,-4 10-2 16,1-6-6-16,1 5-1 0,-5 5-4 0,1-3 1 15,-2 2-1-15,0 1-4 0,-1-1-2 0,1-1-9 16,4 0 1-16,-3-2-4 0,-1-2 0 0,5-4-5 16,-1-6 2-16,2 4-6 0,0 1 2 0,1-4-3 15,0-1-4-15,3-6 3 0,-3 4-3 0,4-2-2 16,-2-6-14-16,2 3-12 0,1 0-13 0,0-4-17 16,1-2-23-16,-3 2-23 0,0 0-32 0,1-4-29 0,8-7-43 15,-10 9-191-15,10-9-419 0,-11 2 186 16</inkml:trace>
          <inkml:trace contextRef="#ctx0" brushRef="#br0" timeOffset="41315.15">390 4433 84 0,'3'-7'174'0,"2"-3"-6"0,1 2-11 15,-3 0-8-15,-3 8-1 0,6-19-11 0,-5 12-6 16,-1 7-5-16,9-12-10 0,-7 2-8 0,-2 10-11 0,6-14-9 16,-3 7 0-16,-3 7-7 0,7-16-8 0,-2 9-5 15,1-1-6-15,-6 8-7 0,12-15-5 16,-5 9-6-16,0-5-2 0,5 5-6 0,2-5-2 15,-1 2-3-15,2 1-2 0,3 1-1 0,3-4 1 0,1 1 1 16,-4 6 2-16,8-3 0 0,-1 0 1 16,-1-1 1-16,1 3 0 0,-5 5-4 0,5-7 1 0,-9 3 0 15,4 4-6-15,-7 0-4 0,4 0 3 0,-4 5-4 16,0 1 2-16,-4-1-5 0,2 3 3 0,-1 0-2 16,-2 2 1-16,1 5-2 0,-3-2 0 0,-2 0 5 15,0 5-1-15,-2-4 0 0,1 7 8 0,-3-1 0 16,-3 5 0-16,3 0-3 0,-2-3 2 0,-2 5-6 15,1 0 1-15,-3 0-4 0,5-1 0 0,-2-1-3 16,1-3 3-16,1 5-5 0,1-4 2 0,0-2-6 16,0 3 3-16,1-2-3 0,1-4 1 0,1 2-3 15,-2-5 4-15,5 9-6 0,-3-8 5 0,1 0-4 0,1 0 1 16,-4-1-8-16,2 0-16 0,0-2-18 0,0 2-17 16,-3-2-17-16,5-3-21 0,-5 4-19 0,0-5-29 15,-2 6-24-15,2-15-25 0,-6 18-53 0,-1-10-145 16,1-3-415-16,-1 2 184 0</inkml:trace>
          <inkml:trace contextRef="#ctx0" brushRef="#br0" timeOffset="41625.95">398 4745 213 0,'-6'-10'230'0,"6"10"-12"15,0 0-24-15,-2-12-16 0,2 12-19 0,0 0-12 0,0 0-17 16,9-14-6-16,-9 14-8 0,11-8-6 0,-2 1-4 16,6 2-6-16,-2 0-7 0,4-1-3 15,-1 1-5-15,11-1-3 0,-2 0-8 0,6-3-11 0,10 4-5 16,-1 3-2-16,2-8-9 0,-2 5-3 0,2-4-5 15,0 5-5-15,-11 2-6 0,-1 1-16 0,0-3-26 16,-7 2-21-16,3-2-19 0,-2 0-29 0,-6 4-21 16,-1-3-25-16,3-4-19 0,-5 2-48 0,1 0-149 15,-2-3-373-15,-1-5 165 0</inkml:trace>
          <inkml:trace contextRef="#ctx0" brushRef="#br0" timeOffset="41945.96">1434 4024 187 0,'5'-10'184'0,"-5"10"-12"0,0 0-15 16,0 0-10-16,7-7-19 0,-7 7-11 0,0 0-6 16,0 0 5-16,0 0 0 0,0 0-10 15,0 0 4-15,-1 36 0 0,-2-23-4 0,0 5-3 0,-2 4-5 16,2 0-3-16,-1 0-3 0,0 6 2 0,-1 0-2 15,-4-1-4-15,5 11-4 0,-2-3-1 0,-5 0-6 16,8 1-6-16,0-9-3 0,2 8-5 0,-1-7-1 16,-2-1-5-16,2 0-9 0,1-3-2 0,-2 2-4 15,0 1-7-15,0-1 1 0,0-1-6 0,1-3 3 16,-2 0-9-16,-1-6-15 0,5 4-15 0,-1-5-18 16,1 2-26-16,0-3-15 0,-2-1-26 0,2-2-22 15,-1 4-17-15,1-15-27 0,0 20-14 0,0-20-20 16,0 10-36-16,0-10-135 0,0 0-393 0,10 4 174 15</inkml:trace>
          <inkml:trace contextRef="#ctx0" brushRef="#br0" timeOffset="42289.45">1600 4787 67 0,'0'0'206'0,"0"0"-13"0,10 8-12 15,-10-8-6-15,8 9-9 0,-1-4-10 0,-7-5-10 16,12 9-9-16,-3-3-12 0,2-1-5 0,-1-3-8 15,4 2-2-15,-3 0-9 0,4-2-5 0,2 1-8 16,-1-1-12-16,4 0-5 0,-1-2-7 0,-1 0-5 16,1-2-7-16,-1 0-2 0,2-1-4 0,-1 0-6 15,-1-1 0-15,0-4-2 0,0 0-1 0,0-1-5 16,-4 3 1-16,3-4-1 0,-4-1-4 0,1 0 0 16,-5-3-2-16,3 3-5 0,-5-1 0 0,-3-2-4 15,-1-2 1-15,3 1-4 0,-7 0-1 0,1 4 2 0,-2-2-2 16,-2 1 1-16,0 0-3 0,4 12-6 15,-11-18 4-15,2 13-5 0,0-8 1 0,2 8-1 16,-7 0 1-16,-2 1-3 0,2 1-7 0,0 3-7 0,-3 3-12 16,1-3-5-16,1 3-13 0,0 2-9 0,-4-1-9 15,2 4-15-15,2-4-23 0,2 6-7 16,1-3-7-16,-2 4-13 0,3-1-11 0,3-2 1 0,1-2-10 16,-1 5-34-16,1 3-120 0,2 0-323 0,2-6 144 15</inkml:trace>
          <inkml:trace contextRef="#ctx0" brushRef="#br0" timeOffset="43082">1840 4862 136 0,'12'8'142'0,"-4"-1"-4"0,2-1 3 16,-1 1 1-16,1-4 2 0,-5 6-4 0,5-4-7 15,-2 0-5-15,2 2-5 0,-1-3-6 0,-1 5-3 16,-1-6-6-16,0 5-6 0,5 2-8 0,-4 1-6 16,2 1-2-16,2 3 0 0,-4-3-8 0,1 3-5 15,1 0-9-15,-1 1-3 0,1 6-8 0,1-4-3 0,-1 10-6 16,-4-5-2-16,2-1-6 0,-2 2-2 15,1 3-4-15,-1-1-1 0,2 10-4 0,-5 1 0 16,0-11-3-16,-3 4 2 0,0 5-4 0,-3-7 3 0,1 14-6 16,-1-16 2-16,-6 14-5 0,0-3 5 0,-3 3-4 15,0-8 0-15,-3 6 0 0,-5-3 1 0,-4-1-3 16,-3-2 0-16,0-2-1 0,-1-5 0 0,1-7-1 16,-6 6 5-16,-1-3 1 0,-1-2 6 0,-2 0-5 15,0-4 5-15,1-2 1 0,-1 1 1 0,7-7-5 16,-10 1 5-16,8-6 1 0,1-1 1 0,1 3-6 15,-9-4 1-15,11-4-3 0,-3 3-2 0,4-1 0 16,3-4 0-16,0-2-2 0,-1-2-2 0,10 2-1 16,-1 1 0-16,1-6 1 0,3 1-1 0,3-10-5 15,1-4-1-15,4 4 0 0,4-4-3 0,7-14-1 16,1 16-10-16,5-14-7 0,1 3-8 0,9-3-10 0,6-2-9 16,5-1-13-16,15-11-13 0,0 0-3 15,4 5-5-15,0-2-11 0,10 3 6 0,-2-2 9 0,0 2 5 16,3 0 11-16,-4-3-1 0,1 7 8 0,-16 11 5 15,-2 0 5-15,2-2 4 0,-3 6 6 0,-5-2 3 16,-3 3-4-16,-2 0 9 0,-4 5 7 0,-7 0 10 16,0 5 11-16,-9 1 14 0,0 3 4 0,0 1 10 15,-4 2-3-15,3-2 13 0,-7 5 0 0,7 1 5 16,-11 5-2-16,7-10 3 0,-7 10-6 0,6-10-5 16,-6 10-5-16,8-4-3 0,-8 4-6 0,0 0-1 15,0 0-9-15,0 0 2 0,0 0-4 0,0 0 3 16,0 0-5-16,12 14-1 0,-12-14-1 0,0 17-3 15,1-8 1-15,1 1 1 0,-2-10-2 0,0 21 4 0,3-14-5 16,3 6 0-16,-3-2-3 0,3 0 0 0,-2 0 2 16,3-2 3-16,1-3-5 0,-1 3 3 15,7-6-1-15,1 1-1 0,3 0 1 0,-3-4 1 0,4 0-4 16,-6 0 3-16,5-1-1 0,-1-3 0 0,2-1 3 16,0-4-4-16,-5 2-1 0,4 1-1 0,-3-5 1 15,-2 1 2-15,-1-3-1 0,1-2 2 0,-1 2-2 16,-3 2-3-16,-1-3 0 0,-2 3 2 0,-2-4 0 15,-2-1 0-15,-1 0-2 0,-1 3-2 0,0-4 2 16,-3 4 1-16,-4 1 0 0,-1-1-1 0,2 2 1 16,-6 0-1-16,-1-2 1 0,-2 2-3 0,-1 7 1 15,1 1-1-15,0-1-1 0,-3-2 0 0,3 6 2 16,-3 0 3-16,3 3-6 0,3 0 6 0,-3 2-5 0,2 1-5 16,0 1-13-16,1 3-12 0,-2-1-15 0,7 0-12 15,-1 2-16-15,2 0-12 0,-3 0-9 16,6-1-12-16,3 2-21 0,0-12-13 0,3 18-29 0,2-7-205 15,1-5-407-15,6 1 181 0</inkml:trace>
          <inkml:trace contextRef="#ctx0" brushRef="#br0" timeOffset="43585.26">2914 4787 212 0,'0'0'224'0,"10"0"-22"0,-10 0-18 0,0 0-26 15,9 6-7-15,-9-6-9 0,0 0-11 0,8 9-12 16,-8-9-8-16,4 11-4 0,-1-5-13 0,3 2-4 16,-3 3-8-16,0-3-8 0,-1 3-1 0,1-2-3 15,0 2-11-15,1-2-1 0,2 1-6 0,-4 1-2 16,-2-11-6-16,4 18-2 0,-1-9-6 0,-3-9 3 0,3 12-8 16,-3-12 3-16,1 13-5 0,-1-13-1 0,0 0 2 15,3 10 6-15,-3-10 8 0,0 0 17 16,0 0-3-16,0 0-1 0,0 0-6 0,0 0 2 0,0 0-4 15,0 0-5-15,0 0-1 0,0 0-9 0,6-31 1 16,-3 16-4-16,0 3-4 0,2-2-4 0,1 3-2 16,1-6-4-16,2-1 1 0,6-2-9 0,2 4 6 15,-3-1-3-15,6 1-1 0,-5 5-4 0,4-3-3 16,2 3-2-16,-5 5-3 0,1-1-3 0,1-1-3 16,1 3 0-16,-4 1-5 0,3 3 5 0,-3 1-1 15,3-3-1-15,-3 3 1 0,-2 0 4 0,2 3-5 16,-2 1 1-16,-1-1-2 0,-1 0 4 0,-2 1 0 15,3 1 3-15,-5 1-3 0,2-1-5 0,0 1 11 16,-5-1 3-16,2 1 11 0,-1 4 2 0,1 0 0 16,-6-10 7-16,9 14 0 0,-3-6 4 0,-2 1 0 15,-1-3-1-15,-3-6-5 0,6 20 3 0,-1-11-3 0,-2-2-4 16,-3-7 5-16,4 15-4 0,2-8 1 0,-6-7-6 16,6 13 1-16,-4-7 1 0,-2-6-2 15,6 11 0-15,-6-11-16 0,7 8-26 0,-7-8-20 0,4 8-24 16,-4-8-25-16,3 10-25 0,-3-10-32 0,0 0-48 15,12 1-54-15,-12-1-208 0,0 0-503 0,0 0 222 16</inkml:trace>
          <inkml:trace contextRef="#ctx0" brushRef="#br0" timeOffset="43786.39">3521 4401 135 0,'1'-20'248'0,"2"13"-26"16,-3 7-25-16,11-12-16 0,-4 6-21 0,1-3-18 15,-1 5-14-15,-7 4-24 0,23-7-28 0,-13 3-26 0,3 0-29 16,1 3-24-16,-14 1-26 0,30-2-34 0,-15 2-34 16,-3-5-149-16,-2 3-266 0,2 0 118 0</inkml:trace>
          <inkml:trace contextRef="#ctx0" brushRef="#br0" timeOffset="44708.15">3777 4771 135 0,'-3'-10'294'16,"3"10"-19"-16,-6-14-17 0,6 14-31 0,0-13-18 15,0 13-31-15,5-15-9 0,-2 7-20 0,3 0-16 16,7-4-15-16,-5-2-8 0,5 4-14 0,1-1-9 16,7-4-7-16,1-1-6 0,-3 2-8 0,4-1-7 0,-1-1-8 15,2-2-7-15,7-6-11 0,-8 6-7 16,8-6-21-16,-3-1-8 0,4 0-6 0,-4-1 4 0,0 4 0 16,-5 1-1-16,-3 2-3 0,7-8 5 0,-7 4 0 15,-1 4 0-15,0-2 1 0,-2 4 0 0,1-2 1 16,-6 7 1-16,-2-2 10 0,1 3 7 0,-4-3 1 15,0 3 6-15,-1 5 0 0,0 0 7 0,0-2-6 16,-6 8 0-16,8-10-7 0,-8 10-2 0,0 0-5 16,7-4 2-16,-7 4-4 0,0 0-1 0,0 0 0 15,0 0-3-15,0 24 0 0,0-24 0 0,-1 25 4 16,-2-8-3-16,0 5 4 0,-2 2 2 0,2 1 1 16,-1 2 5-16,-1-2 3 0,2 2 2 0,-1 10-5 15,1-7 4-15,-1 4-5 0,2-6 2 0,1 0-6 16,1-2 3-16,-2 0 1 0,2-2-1 0,0 2-5 15,2-9-1-15,-1 1 3 0,1-3-2 0,2 1 0 16,-1-4-1-16,1 2-1 0,-1-6 1 0,0 1-4 0,-3-9 5 16,8 13-2-16,-2-10 1 0,-6-3-4 0,15 9 4 15,-5-9-1-15,-10 0-6 0,21-4-1 0,-7-2-1 16,3 1-7-16,3-2 3 0,2-4-5 0,-1-2-2 16,1-2 0-16,1 1 0 0,-4 0-4 0,4-1 5 15,-4 0 0-15,-7 6 3 0,-2-1 1 0,4 0 3 16,-5 3 1-16,1 2 7 0,-1-1 1 0,-4 0 3 15,-5 6 0-15,11-11-1 0,-11 11-5 0,0 0-1 16,14 0 0-16,-14 0 1 0,0 0-3 0,0 0 6 16,6 18-1-16,-5-8 3 0,-1 3-1 0,0-13 3 15,0 23 2-15,0-7-1 0,0 1-3 0,0-6 2 16,3 3 0-16,-6 5-3 0,3-6 0 0,-1 6 5 0,1-3-4 16,-2 0 0-16,2-5-19 0,0 4-21 0,0-4-14 15,2 3-22-15,-1-3-23 0,-1-11-21 16,-1 17-14-16,1-17-30 0,1 13-12 0,-1-13-18 0,0 0-46 15,9 2-149-15,-9-2-412 0,0 0 183 0</inkml:trace>
          <inkml:trace contextRef="#ctx0" brushRef="#br0" timeOffset="44065.52">4019 4213 95 0,'0'0'204'15,"0"0"0"-15,13 14-11 0,-11-4-5 0,-2-10-10 16,4 16-5-16,-2-3-15 0,-1 0-2 0,-1 5-10 0,0 0-7 15,3-1-7-15,-1 9-4 0,-2 0-6 16,1-2-9-16,-1 4-6 0,0-2-8 0,2 0-4 16,-2 1-8-16,3 0-6 0,-6 0-4 0,3 1-9 0,-3-4-5 15,3 4-11-15,-5 1-4 0,2-4-2 0,-6 1-2 16,5-1-8-16,-5 3-7 0,5-6-27 0,-2 3-22 16,-5-3-22-16,5 0-22 0,3-5-25 0,-1 0-29 15,1-3-29-15,-2-3-32 0,1-4-59 0,2 3-157 16,2-10-427-16,0 0 189 0</inkml:trace>
          <inkml:trace contextRef="#ctx0" brushRef="#br0" timeOffset="45322.22">5009 4645 1 0,'0'0'265'0,"8"-10"-9"0,-8 10-10 0,0 0-21 16,6-7-22-16,-6 7-24 0,0 0-18 0,0 0-17 15,0 0-13-15,0 0-19 0,0 0 0 0,0 0-11 16,6 24-3-16,-5-13-8 0,-1-11-3 0,3 21-3 0,-3-7-3 16,0-3-4-16,-3 3 1 0,2-2-5 0,1 4-4 15,-2-5-7-15,4 5-2 0,-2-6-7 16,0 1-4-16,0-11-5 0,-5 18-3 0,5-8-2 0,0-10-5 16,0 17-4-16,-3-11-1 0,3-6 0 0,0 0-6 15,2 12 3-15,-2-12-8 0,0 0 1 16,0 0 1-16,0 0-3 0,0 0-1 0,0 0-4 0,33-14-1 15,-25 7-2-15,6-3-10 0,2 3-11 0,1-13 1 16,-1 4-7-16,4 0-1 0,-1 0-5 0,-3-4 2 16,4 4-1-16,-1-1 6 0,0 2 0 0,-5 1 2 15,-2 3-1-15,-2-3 6 0,1 4 5 0,-2 3 10 16,-3 0-1-16,0-1 9 0,-6 8 1 0,7-3-7 16,-7 3-4-16,8-7 2 0,-8 7-3 0,0 0 0 15,0 0 1-15,0 0-1 0,0 0 2 0,0 0-2 16,8 21 2-16,-8-21 0 0,-3 17 1 0,3-17 2 15,-5 25 2-15,3-15-1 0,-1 4 2 0,0 1 1 0,3-4-3 16,0 2 4-16,-6-1-7 0,5-4 4 16,-1 1-3-16,2-9 3 0,0 20-1 0,0-20-2 15,0 14 2-15,0-14-4 0,0 12 1 0,0-12 6 0,0 0-5 16,9 9 3-16,-9-9-4 0,10 0 1 0,-10 0-2 16,17-2 1-16,-17 2-5 0,21-8-7 0,-5-3-1 15,5-1 0-15,1 0-9 0,4-3 0 0,-2 1-3 16,7-9-1-16,-9 7-3 0,11-7 9 0,-10 9-3 15,-3-3 6-15,4 5-2 0,-7 4 3 0,-4-1 1 16,3 2 12-16,-8 3 6 0,1 1-1 0,-9 3-3 16,16-8 2-16,-16 8 1 0,11 0 7 0,-11 0 4 15,12 11 3-15,-6-5 6 0,-5 3 4 0,4 1-3 16,2 4 0-16,-4 0 0 0,2 3-3 0,0 4-2 16,1 0 0-16,-1-3 0 0,4 7-1 0,-3-3-3 0,3 0-27 15,1 0-25-15,-1 4-39 0,2-2-44 16,-2-2-52-16,2 0-65 0,-2 2-282 0,3-4-557 0,-4-6 246 15</inkml:trace>
        </inkml:traceGroup>
        <inkml:traceGroup>
          <inkml:annotationXML>
            <emma:emma xmlns:emma="http://www.w3.org/2003/04/emma" version="1.0">
              <emma:interpretation id="{C1FAC73E-67E5-4BA6-A22B-DDA788F2D85E}" emma:medium="tactile" emma:mode="ink">
                <msink:context xmlns:msink="http://schemas.microsoft.com/ink/2010/main" type="inkWord" rotatedBoundingBox="7539,5185 11956,5084 11974,5864 7556,5965"/>
              </emma:interpretation>
            </emma:emma>
          </inkml:annotationXML>
          <inkml:trace contextRef="#ctx0" brushRef="#br0" timeOffset="60715.39">6962 4416 62 0,'0'0'114'15,"0"0"-4"-15,0 0-10 0,0 0-8 16,0 0-13-16,0 0-10 0,0 0-8 0,0 0-1 0,5-9-7 15,-5 9-3-15,0 0-4 0,0 0 1 0,5-7-9 16,-5 7 5-16,0 0-6 0,0 0 7 0,0 0-3 16,0 0-5-16,9-8 8 0,-9 8 3 0,0 0-9 15,0 0 2-15,0 0-3 0,0 0-2 0,0 0-2 16,0 0 6-16,0 0 0 0,0 0 9 0,0 0 8 16,0 0-2-16,0 0-3 0,0 0 3 0,0 0 4 15,-14 41 1-15,9-27 0 0,-4 1-2 0,1 1-2 16,2-2-3-16,-1 1-1 0,-5 4 3 0,-2 4-3 0,1 1-8 15,1-1 3-15,-1-3-4 0,-4 2 0 0,4-1-5 16,1 0 2-16,-5 2 0 0,1-3-2 0,3 0-2 16,1-2 2-16,1-1-5 0,-5 1-3 0,7-1-2 15,-2-4-1-15,2 0-2 0,-1-1 0 0,4 2-3 16,-1-3-6-16,-2 1 2 0,3-4 0 0,1 0-2 16,-1 2-3-16,3-2 0 0,3-8 3 0,-10 12-5 15,4-3 2-15,3-3-4 0,3-6 1 0,-6 10-1 16,6-10-2-16,-8 6 0 0,8-6-2 0,0 0 3 0,0 0-1 15,-6 7-1-15,6-7 3 0,0 0-4 16,0 0 3-16,0 0-1 0,0 0 3 0,0 0-2 16,0 0 3-16,0 0-3 0,0 0-1 0,0 0-6 0,0 0 1 15,0 0-6-15,0 0-1 0,0 0-10 0,6-37-2 16,-3 25-6-16,2 0-2 0,1-3 1 0,3-1-1 16,1-5-7-16,-1 6 1 0,5-10 1 0,-4 8 3 15,2-7-4-15,1 0-4 0,4 3 6 0,-7-3 10 16,5 4-3-16,5-6 6 0,-7 8-2 0,6-6 3 15,-5 7 1-15,2-4 5 0,1-3-1 0,1 3 1 16,1 2 4-16,-1 2-3 0,0-1 1 0,-8 5 0 16,4-1-1-16,-3 0 6 0,3 0-2 0,-1 1-1 15,-1 1 0-15,-1-1 4 0,-2 2-1 0,1 1 0 16,1-1-1-16,-3 4 1 0,-2 1-1 0,-6 6 2 16,11-14 0-16,-5 10 4 0,-6 4-1 0,10-7 0 15,-10 7-9-15,6-5 10 0,-6 5-10 0,0 0 9 0,0 0-4 16,11-6 6-16,-11 6-4 0,0 0-2 15,0 0-1-15,0 0 12 0,0 0 0 0,15 11 1 0,-15-11 6 16,4 17-1-16,-4-10 6 0,3 6-1 0,0-2-4 16,0 1 4-16,0 5-1 0,0 0 2 0,1-1-2 15,-1 6 0-15,3 2 3 0,-3-5-3 0,5 5-4 16,1-1 1-16,-2-1 0 0,2-1-1 0,2-4-2 16,-2 1 0-16,-3 0-1 0,4-5 3 0,0 3-3 15,-4 0-1-15,0-1-2 0,5 1 6 0,-2-1-5 16,-2 0-2-16,-1-4-1 0,0 0 1 0,-1 0-1 15,-2-1 1-15,3 5 2 0,0-5-2 0,-3 1-1 16,1-1-1-16,-4-3-1 0,6 2-1 0,-6-9 1 16,6 11 0-16,-6-3-1 0,0-8 1 0,4 11 0 15,-4-11-1-15,6 10 0 0,-6-10 1 0,3 7-1 16,-3-7 3-16,3 11-4 0,-3-11-1 0,0 0 0 0,8 11-1 16,-8-11 2-16,6 9 3 0,-6-9-1 0,6 5-7 15,-6-5-11-15,4 6-8 0,-4-6-19 16,0 0-8-16,0 0-12 0,9 6-16 0,-9-6-26 0,0 0-34 15,0 0-29-15,0 0-58 0,0 0-133 0,0 0-385 16,0 0 172-16</inkml:trace>
          <inkml:trace contextRef="#ctx0" brushRef="#br0" timeOffset="61058.41">6881 4689 66 0,'0'-15'229'0,"0"15"-17"0,0 0-16 0,0 0-19 15,0 0-12-15,0 0-14 0,0 0-10 0,0 0-15 16,0 0-11-16,0 0-10 0,0 0-6 0,0 0-12 15,0 0-3-15,0 0-4 0,12-6 0 0,-12 6-7 16,0 0-1-16,21 0-8 0,-9 0-4 0,-12 0-7 16,22 0-7-16,-5-1-2 0,-1 1-2 0,3-4-12 15,-2 8 3-15,2-3-5 0,0-2-4 16,11 2-5-16,-4-1-6 0,-4 2-16 0,5 1-17 0,-8-2-17 16,7-1-21-16,2 4-21 0,-1-2-22 0,-8-2-22 0,1 0-25 15,5-2-35-15,-1 2-144 0,-8-1-355 16,4-4 157-16</inkml:trace>
          <inkml:trace contextRef="#ctx0" brushRef="#br0" timeOffset="61369.04">7758 4465 15 0,'10'-5'202'0,"-10"5"-11"0,0 0-16 0,0 0-13 15,0 0-19-15,0 0-12 0,0 0-4 0,0 0-2 16,0 0-6-16,0 0-3 0,8 17-9 0,-8-17 2 16,0 19-3-16,-2-4-6 0,-1-2-6 0,3 1-2 15,-3 2-8-15,3 2-9 0,-3-4-1 0,6 10-5 16,-6-8-8-16,0 0-6 0,0-1-5 0,3 5-4 16,-1-5-8-16,-2 2 1 0,0-1-5 0,0 0 3 0,3-3-8 15,-3 4-2-15,0-6-2 0,3 3-1 16,-4-3-3-16,4-11-5 0,-6 19-15 0,3-11-20 0,-3 2-9 15,3-3-16-15,-2 1-10 0,5-8-18 0,-12 13-16 16,9-8-16-16,3-5-10 0,-10 6-23 16,10-6-14-16,0 0-33 0,-20-3-137 0,20 3-348 0,-6-14 154 15</inkml:trace>
          <inkml:trace contextRef="#ctx0" brushRef="#br0" timeOffset="62047.1">7671 4409 154 0,'3'-17'180'0,"0"12"-10"15,-3 5-21-15,8-18-13 0,1 8-21 0,-2 3-1 16,2 1-12-16,5-4-6 0,2 2-10 0,2 1-6 0,0 2-4 16,7-1-3-16,4 1-12 0,-3 3-1 15,6 0-5-15,-5-2 2 0,1 4-8 0,-1-1 0 16,1 2-5-16,-1-1-2 0,-5 3-5 0,-2 0 3 0,-1-1-7 15,-3 3-2-15,1 1 0 0,-2 3-3 0,-2-2-5 16,-5 0-1-16,-2 0 3 0,3 3-2 0,-5 3-1 16,2-2 0-16,-3 1 3 0,-3 3-2 0,-3-2-2 15,-3 2 1-15,0 1-1 0,-1 1-3 0,-7-3-1 16,2 0-3-16,-4 3-2 0,-1 4 2 0,1-11-6 16,0 8 1-16,-1-4 3 0,1 0-4 0,1-1 2 15,1-5-5-15,1 0 2 0,1 1-3 0,5-2 2 16,-2-1-3-16,9-6 1 0,-14 8-4 0,11-5-9 0,3-3 4 15,-10 9 0-15,10-9-2 0,0 0 0 16,-6 6 0-16,6-6 0 0,0 0 3 0,0 0 0 16,0 0-4-16,0 0 5 0,33 0-2 0,-17-4 3 0,2 4 4 15,-2-2-4-15,1-2-4 0,2-1-3 0,4 5 8 16,-4 0 0-16,5-2-1 0,-8-1-2 0,4 2 3 16,-4 0 2-16,3 1-3 0,-1 0 1 0,0 1 1 15,-3-2 1-15,-1 1-5 0,-14 0 2 0,22 2-4 16,-12 1 4-16,4-1 1 0,-5-2 0 0,-9 0-1 15,16 9-2-15,-7-3 3 0,-1-3 0 0,-8-3 0 16,13 11-1-16,-10-3 0 0,3-3 4 0,0 5-4 16,-2 1-1-16,-1-3 4 0,0 3-4 0,0-2 3 15,0 2 4-15,2 0-5 0,-4-1 2 0,-1-10 1 16,2 18 3-16,-4-8-3 0,2 0 0 0,0-10 1 16,-6 17-2-16,0-8 7 0,-4 0 3 0,1-2 1 0,-7 0 3 15,2 3-1-15,-5-2-1 0,-1-5-2 0,-5 4 1 16,-5-5-3-16,2 3 1 0,-2 1-3 0,0-5-1 15,-4-1 1-15,7 3-1 0,-4-2-2 0,4-1 3 16,-1-1-2-16,1-2 1 0,1 2-5 0,4 0 4 16,6 0-5-16,-1-3 4 0,4 3-1 0,1-2 1 15,12 3-1-15,-18-2-2 0,9-3-10 0,9 5-17 16,-9-3-9-16,9 3-22 0,0 0-19 0,-7-11-23 16,7 11-16-16,0 0-21 0,13-17-13 0,-4 10-171 15,-2-2-346-15,7 0 153 0</inkml:trace>
          <inkml:trace contextRef="#ctx0" brushRef="#br0" timeOffset="62723.25">9051 4327 44 0,'-3'-9'190'16,"3"9"-11"-16,0 0-15 0,-6-8-4 0,6 8-13 15,0 0-10-15,-10-6-13 0,10 6-5 0,0 0-5 0,-15-3-6 16,15 3-6-16,-20 3-8 0,20-3-6 16,-21 6-4-16,3 0-7 0,5 3-2 0,-3-3 1 0,2 5-2 15,-2-1-8-15,-7 5-2 0,4 2-2 16,-6-1-3-16,5 0-4 0,-2 4-6 0,3-2-3 15,1 1-3-15,-2-3-3 0,5 6-3 0,2-6-3 0,0 3 0 16,4-3-6-16,0 2 3 0,1-2-6 0,5-1 1 16,0 0-1-16,0-2-2 0,0 0 0 0,3 5 3 15,5-5-2-15,-1 2-1 0,-1-2 4 0,8-1 4 16,-2 0 2-16,10-1 2 0,-6 0 1 0,13-6 1 16,1 5-6-16,-2-4 0 0,2-2-1 0,1 1-2 15,0-3-5-15,2 4-3 0,3-3 3 0,-3-2-4 16,-2 2-4-16,4-6-1 0,-6 3-2 0,0 0 6 15,-7-1-5-15,1-1 3 0,-4 1 0 0,3-5 5 16,-2 6 0-16,-4 0 0 0,-13 0-2 0,20-2 4 16,-10 0 0-16,-1 1-1 0,-9 1 3 0,13-2 0 0,-13 2-10 15,11 0 4-15,-11 0-4 0,0 0 4 0,12-4-4 16,-12 4-2-16,0 0-3 0,0 0 5 0,0 0-5 16,0 0-4-16,0 0-3 0,13-2-1 0,-13 2-9 15,0 0-7-15,0 0-13 0,0 0-10 0,0 0-11 16,0 0-9-16,0 0-18 0,0 0-15 0,0 0-17 15,0 0-25-15,0 0-28 0,0 0-35 0,0 0-50 16,0 0-198-16,0 0-479 0,0 0 212 0</inkml:trace>
          <inkml:trace contextRef="#ctx0" brushRef="#br0" timeOffset="65215.4">9907 4199 61 0,'0'0'143'16,"0"0"-11"-16,4-10-13 0,-4 10-5 0,0 0-6 0,3-12-4 15,-3 12-2-15,0 0-3 0,3-13-4 0,-3 13 1 16,0 0-3-16,0 0-4 0,3-7 1 0,-3 7-1 16,0 0-6-16,0 0-6 0,0 0-2 0,0 0-9 15,0 0-7-15,0 0-5 0,0 0-3 0,0 0-1 16,0 0-1-16,0 0-2 0,-26 13 1 0,14-2-1 15,3 0-1-15,-9 7 4 0,3 2-1 0,-2-2-3 16,1 2 1-16,0 2-1 0,-4 2-5 0,4 8-2 0,5-5-5 16,-3-2-2-16,0 8-2 0,4-7-2 0,4-1-3 15,0 4 1-15,1-5-4 16,2-2 2-16,3 5-5 0,2-3-2 0,-2 0 0 0,10-4-2 0,-2 2-1 16,-1-4 1-16,2-1-3 0,2-3 0 0,0-1 1 15,0 2-5-15,5 1-13 0,-5-1-14 16,5-8-19-16,-1 6-24 0,-2-6-16 0,4 2-18 0,-1-1-28 15,4-4-26-15,-7-3-24 0,4 2-197 0,-6-2-401 16,6-2 178-16</inkml:trace>
          <inkml:trace contextRef="#ctx0" brushRef="#br0" timeOffset="65787.22">10223 4566 14 0,'0'0'183'0,"0"0"-16"15,0-12-12-15,0 12-5 0,0 0-6 0,0 0-4 16,0 0-14-16,0 0 2 0,0 0-5 0,-7 36-9 16,7-36-4-16,-3 18-9 0,0-10-8 15,0 2-8-15,3-10-3 0,-2 20-7 0,1-14-7 16,1-6-2-16,-2 20-7 0,-1-12-5 0,3-8-5 0,-3 14-2 15,0-5-6-15,3-9-4 0,0 12-1 0,0-12-8 16,0 0-2-16,0 0 1 0,-1 14-1 0,1-14-4 16,0 0 2-16,0 0 3 0,-2 11 9 0,2-11 3 15,0 0-5-15,0 0-3 0,0 0-2 0,0 0-4 16,0 0-1-16,0 0-7 0,14-31-4 0,-8 21-4 0,0-1-4 16,4-4-6-16,2 3-7 0,-1-2-9 0,2-1 0 15,-3 2 3-15,4 1 2 0,-2-5 2 0,0 6-2 16,3-3-1-16,-2 2 4 0,-3 0-2 0,4 1-3 15,-1 0 9-15,-1 1-3 0,0 1 4 0,-3 4-2 16,-1-2 3-16,-1 0 0 0,2 4-2 0,-9 3 3 16,10-5-2-16,-10 5 1 0,14-4 4 0,-14 4-4 15,9-4-2-15,-9 4 5 0,0 0 2 0,0 0 1 16,18 10 6-16,-18-10 4 0,6 6 2 0,-6-6 1 16,6 14-4-16,-5-5 4 0,4-1 0 0,-2 0 2 15,-2 3-1-15,4 0 2 0,-4 0-1 0,2-2 1 16,0 3-5-16,1-1 0 0,-2 0-2 0,2 1-2 15,-2 1-2-15,-1-4 2 0,1 2 1 0,2-3 0 16,-4-8-3-16,6 18 0 0,-6-12-1 0,0-6 1 16,8 15-12-16,-7-9-4 0,-1-6-11 0,9 11-9 15,-9-11-10-15,5 11-11 0,-5-11-19 0,7 7-13 16,-7-7-29-16,12 6-26 0,-12-6-27 0,14-4-61 16,-14 4-125-16,0 0-376 0,19-10 167 0</inkml:trace>
          <inkml:trace contextRef="#ctx0" brushRef="#br0" timeOffset="66156.25">10863 4206 11 0,'0'0'177'0,"6"-10"-21"0,-6 10-16 0,0 0-12 0,7-4-12 16,-7 4-10-16,0 0-3 0,14-3-4 0,-14 3-3 16,13 1-4-16,-13-1 3 0,14 6-5 0,-4-1-1 15,-2 0 3-15,2 1-2 0,0 5-2 0,1 0-6 16,-2-1-8-16,-2 7 3 0,-1-2 0 16,0 3-1-16,0-2-6 0,2 10-2 0,-2-3-1 15,0 2 5-15,0 0-4 0,-6 6 1 0,3-6-2 16,-5 5 1-16,1-5-3 0,-2 3-1 0,3 0-8 0,-3-1 5 15,-3-5-8-15,1 2-1 0,-2 0-6 0,1-3-4 16,-2-3-6-16,1 4-5 0,1-9-1 0,-3 5 2 16,1-1-6-16,-2-3 1 0,4 3-16 0,-1-3-13 15,-1-2-26-15,1 0-22 0,-1-1-31 0,-2 4-24 0,4-4-37 16,3-2-38-16,-3-2-40 0,6-7-202 16,-11 11-456-16,11-11 202 0</inkml:trace>
        </inkml:traceGroup>
      </inkml:traceGroup>
    </inkml:traceGroup>
    <inkml:traceGroup>
      <inkml:annotationXML>
        <emma:emma xmlns:emma="http://www.w3.org/2003/04/emma" version="1.0">
          <emma:interpretation id="{3AFBD5DA-E758-4150-B910-A3E90439AC89}" emma:medium="tactile" emma:mode="ink">
            <msink:context xmlns:msink="http://schemas.microsoft.com/ink/2010/main" type="paragraph" rotatedBoundingBox="943,7164 10057,6986 10082,8261 968,8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89BBF0-3D28-4358-AD1F-A9E4FB1369C0}" emma:medium="tactile" emma:mode="ink">
              <msink:context xmlns:msink="http://schemas.microsoft.com/ink/2010/main" type="line" rotatedBoundingBox="943,7164 10057,6986 10082,8261 968,8439"/>
            </emma:interpretation>
          </emma:emma>
        </inkml:annotationXML>
        <inkml:traceGroup>
          <inkml:annotationXML>
            <emma:emma xmlns:emma="http://www.w3.org/2003/04/emma" version="1.0">
              <emma:interpretation id="{48F1870B-09AA-4AE8-AC9F-5981A53BE62B}" emma:medium="tactile" emma:mode="ink">
                <msink:context xmlns:msink="http://schemas.microsoft.com/ink/2010/main" type="inkWord" rotatedBoundingBox="946,7288 2028,7267 2051,8418 968,8439"/>
              </emma:interpretation>
            </emma:emma>
          </inkml:annotationXML>
          <inkml:trace contextRef="#ctx0" brushRef="#br0" timeOffset="69980.09">901 6572 2 0,'0'0'216'0,"0"0"-19"0,0 0-17 16,20-4-15-16,-20 4-18 0,9-7-8 0,-1 3-17 0,-8 4-9 16,16-10-1-16,-7 7-11 0,2-2-10 15,-2-1-1-15,0 3-17 0,4-6 3 0,2 3-8 16,-5-3-4-16,1 2-10 0,-2-2-1 0,-2 3 1 0,4-3-2 16,-4 0-6-16,-4 2-5 0,1-1-2 0,-4 8-4 15,11-16-3-15,-10 9 1 0,-1 7-4 16,2-10-4-16,-2 10-2 0,0 0-4 0,-3-20 0 0,3 20-4 15,-11-7 0-15,4 1-1 0,7 6 2 0,-18-7-4 16,9 5-2-16,9 2 2 0,-25 0 2 0,10 2-4 0,-1 0 3 16,1 3-1-16,0 3 0 0,-2-3-3 15,1 5 4-15,-2 0-2 0,3 1-1 0,0 0 4 16,3 3-2-16,-3 7-1 0,2-8 0 0,1 5 3 0,-1 3-5 16,2 0 8-16,5-1-3 0,-3 5 3 0,2-4-1 15,-1 4 5-15,2 3 2 0,0-3-2 0,2-1 3 16,1 2 4-16,-2-3-3 0,4 7 5 0,-1-6 2 15,-4 0-3-15,3-1 1 0,2 1 3 0,-5 2 1 16,3-1 2-16,-3 0 3 0,2 0 0 16,-2-1-3-16,-2 1 2 0,2 0-5 0,-1-1 0 0,1 2-2 15,-2 0 1-15,-1-3-1 0,3 1-7 0,-1-1-2 16,0 1-2-16,1-3-1 0,0-1-2 0,0-2-5 16,1 4 2-16,2-7 5 0,-1 1-5 0,-2-2 0 15,4-1 0-15,-2-2-7 0,2 3-7 0,1-4-11 16,1-10-16-16,-6 20-20 0,4-12-11 0,2-8-23 15,-4 16-13-15,4-16-21 0,-2 13-26 0,2-13-25 16,-1 10-30-16,1-10-37 0,0 0-192 0,0 0-461 16,0 0 205-16</inkml:trace>
          <inkml:trace contextRef="#ctx0" brushRef="#br0" timeOffset="70244.23">425 7144 235 0,'0'0'229'16,"-2"-11"-19"-16,2 11-21 0,0 0-19 0,5-17-12 16,-5 17-21-16,16-8-8 0,-4 6-10 0,2-4-8 15,2 2-8-15,5 1-9 0,6-1-12 0,0-1 0 16,5 3-10-16,0-4-6 0,0 4-7 0,9-1-7 15,0-3-4-15,-9 5-4 0,-1 1-9 0,-1-3-16 0,-5 2-22 16,1 1-25-16,-7 0-28 0,0 0-47 16,1-6-23-16,-5 3-68 0,-2-2-129 0,1-1-349 15,-5 0 155-15</inkml:trace>
          <inkml:trace contextRef="#ctx0" brushRef="#br0" timeOffset="69409.58">405 6365 81 0,'0'0'226'16,"-1"-13"-23"-16,1 13-19 0,0 0-17 0,-3-13-20 16,3 13-11-16,0 0-19 0,0 0-15 0,-2-11-22 0,2 11-10 15,0 0-20-15,0 0-22 0,0 0-28 0,0 0-22 16,0 0-26-16,0 0-26 0,0 0-61 16,0 0-84-16,0 0-237 0,-7 28 105 0</inkml:trace>
          <inkml:trace contextRef="#ctx0" brushRef="#br0" timeOffset="69162">255 6643 66 0,'0'0'204'0,"0"0"-11"0,0 0-6 15,0 0-11-15,0 0-6 0,0 0-4 0,-3-29-6 0,3 29-5 16,0 0-5-16,0 0 0 0,0 0-8 0,0 0-7 16,0 0-4-16,0 0-10 0,0 0-8 0,0 0-7 15,-3-17-10-15,3 17-9 0,0 0-11 0,0 0-9 16,0 0-13-16,0 0-2 0,0 0-7 0,0 0-1 15,0 0-4-15,0 0 4 0,-18 30-7 0,13-22-3 16,1 2-3-16,-1 1-2 0,-3 2 2 0,3-1 2 16,-1 5-5-16,2-7 2 0,-2 5-6 0,3-3 1 15,-3 3 0-15,3 0-2 0,0 0-12 0,-3-4 10 0,6 4-2 16,-2-4 2-16,-2 0-2 0,2 2 4 16,2 0-2-16,0-13 8 0,2 21-13 0,-2-10 2 15,0 0 1-15,0 0 0 0,0-11 2 0,-2 19-8 0,2-19-1 16,-1 15 6-16,1-15 1 0,-6 16-1 0,3-8-7 15,3-8 0-15,-8 15-4 0,5-5 1 0,-1-3 4 16,-3-1-2-16,2 4 0 0,5-10-2 0,-13 9-3 16,7-2 1-16,-2 1-13 0,1-3-11 0,7-5-12 15,-14 8-11-15,7-5-16 0,7-3-17 0,-14 7-23 16,14-7-24-16,-14 0-28 0,14 0-36 0,0 0-36 16,-12-10-264-16,12 10-524 0,-2-18 232 0</inkml:trace>
        </inkml:traceGroup>
        <inkml:traceGroup>
          <inkml:annotationXML>
            <emma:emma xmlns:emma="http://www.w3.org/2003/04/emma" version="1.0">
              <emma:interpretation id="{FA727826-EFD4-468C-A105-C38840D9A666}" emma:medium="tactile" emma:mode="ink">
                <msink:context xmlns:msink="http://schemas.microsoft.com/ink/2010/main" type="inkWord" rotatedBoundingBox="3330,7431 5640,7386 5652,8027 3343,8072"/>
              </emma:interpretation>
            </emma:emma>
          </inkml:annotationXML>
          <inkml:trace contextRef="#ctx0" brushRef="#br0" timeOffset="71351.43">2514 6795 256 0,'0'0'270'0,"0"0"-25"0,0 0-22 16,3-10-26-16,-3 10-24 0,0 0-16 0,0 0-12 16,0 0-7-16,0 0-8 0,0 0-8 0,-10 31-7 15,5-21-6-15,2-1-10 0,0 4-9 0,0 1-3 16,-3 1-11-16,0-2-6 0,0 4-2 0,0-3-11 16,1 0-6-16,-1 0-6 0,1 0 2 0,-1-5-9 0,0 2-1 15,0 4-5-15,2-8-5 0,-1 3 0 16,5-10-3-16,-6 14-1 0,6-14-4 0,-6 11 0 15,6-11 1-15,-4 10-2 0,4-10-3 0,0 0 1 0,-3 7 1 16,3-7-3-16,0 0-8 0,0 0-6 0,0 0-2 16,0 0-8-16,0 0-11 0,9-37-4 15,-2 22-2-15,4 4-7 0,4-10-3 0,3 5-7 0,-2-6-1 16,3 2 1-16,10-9 0 0,2 5 3 0,-3 0 2 16,4-1 3-16,-4 3 4 0,-4 8 7 0,-2-3 2 15,-2 3 1-15,2-3 2 0,-9 6 5 0,2 0 7 16,2 2 5-16,-2 3 0 0,-2-4 6 0,0 5 4 15,-2 1-3-15,-1-2 5 0,-1 2-2 0,-9 4 2 16,20 0-1-16,-20 0 2 0,13 7-1 0,-5-1 10 16,-3-1-2-16,-5-5 14 0,11 20 5 0,-8-6 3 15,3 0-2-15,-5 3 6 0,-1-1-4 0,0 2 4 0,0 4-2 16,-1-5-4-16,1 2-4 0,-2-2 1 0,-1 1-2 16,3-1-5-16,-3 1-4 0,2-1 1 15,-2-1-4-15,0 1-3 0,3-2 4 0,-3 0-3 0,1-3-2 16,2-12-16-16,0 19-20 0,0-11-17 0,0-8-19 15,-1 16-26-15,1-16-14 0,1 10-28 0,-1-10-39 16,6 7-44-16,-6-7-235 0,0 0-478 0,18-3 211 16</inkml:trace>
          <inkml:trace contextRef="#ctx0" brushRef="#br0" timeOffset="71705.07">3369 6760 81 0,'0'0'223'0,"7"-6"-19"0,-7 6-15 16,0 0-17-16,14-1-8 0,-14 1-11 0,15 0-2 16,-15 0-10-16,20 0-1 0,-9 2-10 0,4 0-1 15,-5 1-5-15,-10-3-5 0,27 0-4 0,-10 2-1 16,-1 1-6-16,0-1-2 0,2 2-6 0,-1-4-4 15,1 0-1-15,1 2-13 0,-1 0-6 0,0 0-5 16,4-1-3-16,-6 1-1 0,4-2-8 0,-1 1-8 16,-1-1-1-16,2 0-3 0,-3 0-8 0,3-1-1 0,-1-2-4 15,-1 4-5-15,-1-2-2 0,0 1-6 0,-2 1 3 16,-1-2-2-16,2-1-5 0,-16 2-1 0,21-2-3 16,-14 0-13-16,-7 2-9 0,15 0-16 0,-15 0-14 15,12 0-19-15,-12 0-22 0,0 0-28 0,0 0-30 16,0 0-22-16,0 0-35 0,0 0-36 15,0 0-213-15,-32 9-481 0,17-8 213 0</inkml:trace>
          <inkml:trace contextRef="#ctx0" brushRef="#br0" timeOffset="71981.4">3431 6958 187 0,'0'0'237'0,"26"7"-16"0,-26-7-16 0,21-2-11 0,-3-3-14 16,-2 4-11-16,9-4-13 0,1 5-8 15,-1-3-7-15,2 1-10 0,0 0-7 0,1-2-10 0,-1 4-8 16,-2-2-8-16,2-2-6 0,1 3-9 0,-2 1-9 16,-1-2-9-16,-5 2-1 0,0 0-10 15,0-4-3-15,-2 4-6 0,-3-1-5 0,0 2-4 0,-4-2-2 16,3 1-9-16,-14 0-19 0,19 0-18 0,-19 0-20 15,15 1-24-15,-15-1-19 0,14 0-24 0,-14 0-29 16,12 4-22-16,-12-4-36 0,8 2-205 0,-8-2-423 16,0 0 188-16</inkml:trace>
          <inkml:trace contextRef="#ctx0" brushRef="#br0" timeOffset="72487.43">4501 6749 50 0,'4'-9'234'0,"7"-2"-20"0,-7 1-17 0,7-2-11 16,-4-2-12-16,5 1-19 0,-3 0-11 0,3 2-15 15,-5-2-2-15,1-3-7 0,4 1-11 0,-5 0-11 16,5 1-10-16,-4-1-6 0,0 1-2 0,3-3-6 15,-2 4-4-15,1-2-7 0,-4 5 7 0,0 0-2 16,-1-2 1-16,-1 2-3 0,1 2-1 0,-1 2 1 16,-4 6-2-16,6-13-6 0,-6 13-1 0,6-7-10 15,-6 7-3-15,0 0-5 0,0 0-7 0,0 0-2 16,0 0-6-16,0 0-7 0,0 0 1 0,0 0-2 0,0 0 4 16,-6 33 4-16,0-18 9 0,2-1-1 15,-2 4 1-15,0 6 4 0,0 0-2 0,-2 1 9 0,1 1 4 16,-1 3-1-16,4-1 5 0,-7 1 0 0,4-4 3 15,3 2-3-15,-1 1-6 0,1-2 3 0,-2-2-4 16,4 1-5-16,-4-5 1 0,5-1 0 0,-1-3 7 16,-1-3-12-16,2 4 4 0,-1-3-10 0,1-3 0 15,1-11-2-15,-3 15-4 0,3-15 5 0,3 16-8 16,-3-16-2-16,0 10-3 0,0-10 5 0,0 0 3 16,1 18-6-16,-1-18-3 0,2 8-11 0,-2-8 8 15,0 0 2-15,6 12 2 0,-6-12-4 0,7 5-1 16,-7-5 1-16,6 7 1 0,-6-7-4 0,11 6-12 15,-11-6-25-15,0 0-29 0,11 4-29 0,-11-4-31 16,0 0-41-16,11 7-49 0,-11-7-55 0,4 5-77 16,-4-5-214-16,0 0-599 0,0 0 266 0</inkml:trace>
        </inkml:traceGroup>
        <inkml:traceGroup>
          <inkml:annotationXML>
            <emma:emma xmlns:emma="http://www.w3.org/2003/04/emma" version="1.0">
              <emma:interpretation id="{5A775EFC-78F8-4EF3-959E-680442F86C81}" emma:medium="tactile" emma:mode="ink">
                <msink:context xmlns:msink="http://schemas.microsoft.com/ink/2010/main" type="inkWord" rotatedBoundingBox="6697,7052 10057,6986 10079,8109 6719,8175"/>
              </emma:interpretation>
            </emma:emma>
          </inkml:annotationXML>
          <inkml:trace contextRef="#ctx0" brushRef="#br0" timeOffset="74245.6">6647 6418 173 0,'0'0'263'16,"0"-16"-8"-16,0 16-15 0,0 0-15 0,3-9-17 15,-3 9-20-15,0 0-18 0,0 0-20 0,0 0-15 16,0 0-11-16,0 0 0 0,0 0-10 0,0 0-5 16,0 0-5-16,0 0-5 0,-9 32-4 0,6-18-5 15,0 0-2-15,0-1-12 0,-2 5 3 0,-1 4-9 16,1 2-1-16,0-8-3 0,-4 6-7 0,3 3 2 16,5-8-10-16,-5 8-6 0,0 1 0 0,0-4 2 15,-2 2-13-15,2-2 0 0,2-1-6 0,-2 2-3 16,0 0-4-16,3-2 2 0,-5-3-4 0,6 0-15 15,-4-3-21-15,0 2-15 0,1-3-16 0,-4 3-21 16,3-1-22-16,2-1-30 0,-5 1-18 0,-5-1-32 16,5-2-22-16,-4-1-21 0,3-1-239 0,-5-5-490 0,4-1 216 15</inkml:trace>
          <inkml:trace contextRef="#ctx0" brushRef="#br0" timeOffset="75523.58">5792 6573 11 0,'-7'-15'220'16,"1"1"-18"-16,1 0-11 0,2-1-23 0,2 1-10 16,1 1-19-16,4-4-13 0,4 4-11 0,1-1-14 15,1-1-8-15,2 4-10 0,8-5-8 0,0 0-5 0,3 1-7 16,-1-1-10-16,-1 2-4 0,13-6-4 15,-5 8-7-15,-2-1-6 0,8-5 1 0,4 2-3 16,-3 1-4-16,9-1-4 0,-7 2 0 0,9 3-3 0,-6-1-1 16,3 0 1-16,-4 0-5 0,0 2-3 0,2 3 0 15,0-6 0-15,-1 4 0 0,0 3-1 0,0-1-4 16,-2 0 5-16,0 1-4 0,-6 1-1 0,-5 2-1 16,2-1 2-16,0 0-2 0,1 1 3 0,-1 0 4 15,-5 2-2-15,2-1 0 0,-7 2 1 0,2-4 1 0,-3 3 2 16,1 2-7-16,-1 3 4 0,-7-2 0 15,4 3 1-15,-2 2 3 0,-1 0-4 0,-4 3 3 16,2 1-1-16,-5 2 12 0,0 2 2 0,-2 2 0 16,-1 8 4-16,0 0 6 0,-6-1 2 0,0 7 3 0,-1 2-2 15,-5 2 0-15,3 1 3 0,-5-3-1 16,-2 4-6-16,4-8-2 0,1-3-1 0,-3 10-1 0,3-3-3 16,-1-9-2-16,-1 3-1 0,4 1-3 15,0-3-2-15,-2 5-2 0,2-5-3 0,3 0-1 0,-3-1-2 16,2 0 1-16,1-7-2 0,3 1 1 0,-3-2-2 15,6-3-2-15,-3-2 0 0,3 2 3 0,-2-4-5 16,5 3 1-16,0-2-6 0,0-3-1 0,2-1-6 16,4-1-4-16,-5 1-9 0,5-5-8 0,1 0-8 0,1 1 1 15,5-4-5-15,-5 0-3 0,5-4-8 16,-4-1-2-16,4-2-3 0,-5 0 4 0,8-8 0 16,-5 0 4-16,-1 2 4 0,3-2 2 0,-5 4 4 0,-1-6 6 15,4 0 6-15,-8 7 0 0,1 2 3 16,-1-3 1-16,-3 1 8 0,1 0 7 0,-1 3-2 15,-3 3 9-15,-3 6-1 0,5-12 0 0,-5 12-5 16,6-7 4-16,-6 7-2 0,9-10-6 0,-9 10 9 0,0 0-2 16,0 0-1-16,0 0 3 0,0 0-4 15,0 0 5-15,13 22 0 0,-13-22 3 0,3 17-1 0,-3-8 4 16,0 2 1-16,0-11-1 0,3 18-2 0,-3-9 8 16,5 7-7-16,1-8 8 0,0 0 1 0,1 6-1 15,-4-7-3-15,6 1 3 0,1 2-2 0,2-3-2 16,2 0-1-16,2-3 1 0,1 4-1 0,-1-5 1 15,3 1-3-15,1-4 0 0,5 1-1 0,2-2 2 16,-2 0-2-16,4-3-3 0,-3-2 3 0,0 1-7 16,4-2 3-16,-5 0 0 0,-1-4-8 0,1-4 0 15,-2 3-2-15,-1-2 0 0,-6-4 1 0,1-1-2 16,-7 7 1-16,2-3-1 0,-4 2 1 0,1 0 2 0,-4 1-4 16,-3 3 5-16,-2 9 1 0,-2-15 0 0,2 15-2 15,-8-14 4-15,8 14-3 0,-14-6 2 0,2 1-3 16,12 5 6-16,-27-5-3 0,14 8 6 0,-6-1-4 15,4 3 1-15,1 1 1 0,4 1-4 0,-2 0 4 16,1 0 0-16,-2 3-2 0,1 1 1 0,8 3-9 16,-5-1 11-16,6 2-3 0,0-6 2 0,-2 7-3 15,2-6 3-15,3 5-1 0,0-15 4 0,5 17 0 16,4-3-3-16,4-4 4 0,-1 1-3 0,1-4-3 16,7 3 7-16,2-2-6 0,5 2 4 0,12-3-3 15,-8-5 0-15,-1 2 1 0,9-4-2 0,2 1-3 16,-11-6 1-16,3 3-5 0,9-5 1 0,-12-1-2 15,11 1-2-15,-12-2 0 0,-5-2-1 0,4 4 1 16,-3-3 1-16,-8 5 1 0,-1-5 2 0,-2 5 3 0,-4 0 2 16,-1 1 5-16,-9 4 2 0,16-5 0 15,-10 3 0-15,-6 2-4 0,11-7 2 0,-11 7-3 0,0 0 1 16,0 0 0-16,0 0 1 0,0 0-2 0,0 0 0 16,0 0 2-16,-6 25-2 0,6-25 1 0,-11 15 0 15,8-6 2-15,-4 2-2 0,4-4 1 0,0 3-1 16,-3 0 2-16,6-10 0 0,-5 15-4 0,3-8 1 15,2-7 1-15,-3 11-1 0,3-11 1 0,-3 9 0 16,3-9 0-16,0 0 0 0,0 0 0 0,0 0 3 16,6 15-4-16,-6-15 6 0,0 0-6 0,22-7 0 15,-22 7-5-15,24-11-2 0,-8 5-6 0,-1-3-7 16,9-4-9-16,1 2-3 0,2-5 1 0,9-1 1 16,3 3 6-16,-2-1 0 0,3 4 4 0,-4-2 2 15,-11 5-3-15,14-2 3 0,-11 4 6 0,-1 1 4 16,-1 0 6-16,1 4 11 0,-10 2 11 0,4-1 8 15,-4 5-2-15,2-1 4 0,-2 3 3 0,-1 2 3 16,2 2 2-16,-5 2-5 0,1-1 0 0,4 5-1 16,-2 3-7-16,-1 2 1 0,-3-1-7 0,4 4 3 0,-2-1-6 15,-1 0-19-15,-4 3-29 0,-3 0-36 0,0 1-47 16,-5-2-65-16,-5 3-254 0,-2-4-468 0,-10 1 207 16</inkml:trace>
        </inkml:traceGroup>
      </inkml:traceGroup>
    </inkml:traceGroup>
    <inkml:traceGroup>
      <inkml:annotationXML>
        <emma:emma xmlns:emma="http://www.w3.org/2003/04/emma" version="1.0">
          <emma:interpretation id="{B659F51F-3D27-4A0D-B550-5A10292F592A}" emma:medium="tactile" emma:mode="ink">
            <msink:context xmlns:msink="http://schemas.microsoft.com/ink/2010/main" type="paragraph" rotatedBoundingBox="3341,8607 7928,8664 7918,9455 3331,9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F06963-C482-42D4-858E-AA6CDFC0051B}" emma:medium="tactile" emma:mode="ink">
              <msink:context xmlns:msink="http://schemas.microsoft.com/ink/2010/main" type="line" rotatedBoundingBox="3341,8607 7928,8664 7918,9455 3331,9399"/>
            </emma:interpretation>
          </emma:emma>
        </inkml:annotationXML>
        <inkml:traceGroup>
          <inkml:annotationXML>
            <emma:emma xmlns:emma="http://www.w3.org/2003/04/emma" version="1.0">
              <emma:interpretation id="{10453D0C-EAE3-44FB-8FF7-6BCCE11DEE89}" emma:medium="tactile" emma:mode="ink">
                <msink:context xmlns:msink="http://schemas.microsoft.com/ink/2010/main" type="inkWord" rotatedBoundingBox="3341,8607 6618,8647 6608,9439 3331,9399"/>
              </emma:interpretation>
            </emma:emma>
          </inkml:annotationXML>
          <inkml:trace contextRef="#ctx0" brushRef="#br0" timeOffset="77532.36">2875 8245 171 0,'14'2'192'0,"-14"-2"-9"0,17-2-11 0,-17 2-14 16,21-6-11-16,-4 3-13 0,-2-3-14 0,4 1-7 0,0-1-8 15,8-1-7-15,0-3-9 0,-2-1-7 0,2 3-7 16,-3-4-6-16,2 1-3 0,0 2-8 0,0-6-4 16,-5 4-5-16,-1-3-2 0,-3 3-10 0,2-3 4 15,-5 3-5-15,-4 0-1 0,2 0-3 0,-4-1 1 16,-1 0-2-16,-3 4-1 0,1 0-5 0,-5 8-3 15,3-17 0-15,-3 17 1 0,-3-18-7 0,3 18 1 16,-10-13-2-16,4 5-1 0,-3 0 2 0,-2 6-2 16,11 2-5-16,-24-4 6 0,6 4 0 0,0 1-2 15,2 2-3-15,-2 4 7 0,2-1-1 0,-4 2-1 0,3 2-1 16,-3 4 2-16,5-1-6 0,-4 3 3 16,5 0-2-16,2 0 1 0,1 0-3 0,2 1 1 0,-3 2 0 15,6 4 2-15,3-9-3 0,-2 4 0 16,2-1-1-16,0 0 2 0,6 2 0 0,0-3-1 15,2 0 0-15,2 0 0 0,1-2 1 0,2 0 1 0,0-2-5 16,7 0 2-16,-2-2-2 0,7 3 3 0,4-4-2 16,-3 2-1-16,1-4-7 0,2 3-14 0,-3-3-20 15,-3-5-18-15,-2 3-23 0,1-1-14 0,4-2-26 16,-7-1-34-16,5-2-24 0,-3-2-209 0,0-1-414 16,-1-2 183-16</inkml:trace>
          <inkml:trace contextRef="#ctx0" brushRef="#br0" timeOffset="77112.36">2401 8075 4 0,'0'0'243'0,"0"0"-17"0,0 0-18 16,0 0-19-16,0 0-19 0,0 0-16 0,0 0-11 15,0 0-16-15,0 0-13 0,0 0-9 0,0 0-9 0,0 0 0 16,0 0-9-16,0 0 0 0,0 0-8 15,0 0-3-15,3 27 2 0,-3-27 1 0,3 20-8 16,-2-7-4-16,-1-2-4 0,2 2-4 0,-2-2-5 16,1 1-2-16,-1 1-3 0,5 4 1 0,-4-4-8 0,2 1-2 15,-1 1-2-15,-1-6-7 0,2 0 0 0,-1 5-4 16,-1-4-2-16,-1-10 1 0,2 17-6 0,-2-10-1 16,0-7-2-16,3 12 0 0,-3-12-3 15,1 13 0-15,-1-13-3 0,0 0-2 0,0 0 2 0,0 0 0 16,0 13 1-16,0-13 4 0,0 0 8 0,0 0 15 15,0 0-2-15,0 0-5 0,0 0 0 0,0 0-2 16,0 0-5-16,0 0 1 0,0 0-8 0,8-38 3 16,-2 27-6-16,0-6-3 0,0 1 1 0,1-5-2 15,5-2 4-15,-2-1-2 0,13-6-7 0,-10 9 0 16,4-4 3-16,0 3-1 0,6-5-3 0,-4 4 3 0,1 3-13 16,-2 0 12-16,-2 2-5 0,-4 1 0 0,1 4 2 15,-1 1-5-15,-3 1 4 0,-1 5 0 0,1-3-9 16,-5 4-18-16,5-1-20 0,-9 6-25 0,13-7-18 15,-13 7-18-15,11-3-22 0,-11 3-10 0,0 0-19 16,16 10-24-16,-16-10-15 0,6 13-38 0,-4-5-153 16,-2-8-418-16,1 15 185 0</inkml:trace>
          <inkml:trace contextRef="#ctx0" brushRef="#br0" timeOffset="78310.48">3634 8254 129 0,'0'0'242'0,"-3"-11"-24"15,3 11-21-15,0 0-19 0,-1-17-18 0,1 17-15 0,7-11-13 16,-7 11-13-16,14-7-15 0,-7 0-8 0,4 1-12 16,2 1-6-16,2 3-10 0,3-3-7 15,-3 3-8-15,10-4-4 0,-6 4-3 0,7-4-6 0,1 6-2 16,-3-1-4-16,4 1-6 0,0-2 1 16,-8 2-5-16,5-1-3 0,-7 2 2 0,0-1-4 0,0 0 1 15,-2 0 5-15,0 2-5 0,1-1 8 0,-7 2-2 16,-10-3 2-16,17 5 3 0,-11-2-4 0,6 1 4 15,-12-4 5-15,13 8 3 0,-10-1-2 0,3-2 2 0,0 2 0 16,0-1 0-16,-6-6-2 0,6 15 0 16,0-6-4-16,-3-3-2 0,3 4 0 0,-3 0-3 15,-2-3-3-15,2 6 0 0,-3-13-4 0,6 17-2 0,-3-7 0 16,0-2-8-16,-1 0-15 0,-2-8-25 0,3 17-14 16,-2-10-24-16,-1-7-22 0,5 15-31 0,-5-15-29 15,1 8-29-15,-1-8-42 0,0 0-163 0,0 0-416 16,0 0 185-16</inkml:trace>
          <inkml:trace contextRef="#ctx0" brushRef="#br0" timeOffset="77909.67">3819 7683 12 0,'2'-11'221'0,"-2"11"2"0,0 0-15 0,0 0-22 15,0 0-18-15,0 0-15 0,0 0-18 0,0 0-11 16,0 0-13-16,0 0-5 0,0 0-8 0,0 0-2 16,0 0 3-16,0 0-3 0,-11 31-4 0,11-14 0 15,-1 1-9-15,-1 1 1 0,-1 4 1 0,2 1-5 16,1 2-2-16,-2 3-1 0,5-5-5 0,-3 3-5 16,0 10-6-16,0-12 4 0,5 1-6 0,-4 3-6 15,2-4-3-15,-1-1-3 0,-1 2-3 0,-1-3-4 0,-1 3-5 16,2-4 2-16,2 0-7 0,-3 2-2 15,0-7-3-15,0 2 0 0,-3-2-2 0,3 3-5 16,0-5 1-16,0-2 1 0,0 3-8 0,0-3-11 0,0 0-14 16,0 0-12-16,3-1-21 0,-3 1-16 15,0-2-10-15,0-11-13 0,0 18-21 0,0-10-18 16,0-8-17-16,3 16-18 0,-3-16-15 0,6 7-40 16,-1-3-173-16,-5-4-418 0,0 0 186 0</inkml:trace>
          <inkml:trace contextRef="#ctx0" brushRef="#br0" timeOffset="78690.39">4398 8107 183 0,'9'-5'173'15,"-9"5"-14"-15,0 0-18 0,0 0 5 0,0 0-19 16,0 0-4-16,0 0-11 0,10 19-4 0,-7-12-2 16,-3-7-6-16,6 18-4 0,-4-11-13 0,1 3-3 15,-3-10-7-15,1 19-5 0,1-11-3 0,2 1-4 0,-4-9-8 16,2 20-3-16,2-13 4 0,-2 4-8 16,-1 2-5-16,2-2-1 0,-3-11-3 0,0 15-6 0,3-4 2 15,-3-2-9-15,0-9 3 0,3 17-4 0,-3-17-3 16,-3 15-1-16,3-15 3 0,-9 15-6 0,5-9 4 15,-2 0-3-15,-3 1 2 0,-3-2 0 0,0 1-2 16,-3-3-3-16,0 1 5 0,-1-1-4 0,-2 1 5 16,0 0 0-16,-2-1 2 0,3 0-1 0,-1 0 0 15,0-3-3-15,1 4-1 0,-4-3-1 0,7 0-2 16,-1 4-2-16,-2-5-2 0,2 5-2 0,6-4-6 16,-3 0-17-16,12-1-17 0,-17 4-26 0,17-4-14 15,-15 6-25-15,15-6-26 0,-6 3-25 0,6-3-43 0,0 0-167 16,0 0-388-16,0 0 173 0</inkml:trace>
          <inkml:trace contextRef="#ctx0" brushRef="#br0" timeOffset="79070.1">4622 8301 119 0,'0'0'216'0,"8"8"-19"0,-8-8-16 16,8 5-9-16,-8-5-9 0,10 9-9 0,-5-1-13 16,-5-8-8-16,10 13-10 0,-7-8-6 0,3 2-9 15,-1 0-5-15,-5-7-7 0,7 13-9 0,-1-6-4 16,-4 1-10-16,-2-8-3 0,7 10-4 0,-4-4 0 16,-3-6-5-16,0 0 1 0,8 11 3 0,-8-11 7 15,0 0 9-15,0 0 13 0,3 6 4 0,-3-6-7 0,0 0-15 16,0 0 1-16,0 0-3 0,11-23-2 15,-6 15-2-15,1-3-10 0,-3-2 3 0,3-4-10 16,0 3-4-16,1-3-6 0,-2-1-3 0,4-3-3 0,-2 4-6 16,5-4 3-16,-6 6-6 0,3 0-8 0,-2 2 1 15,2 0-5-15,-6 6 1 0,5-3-8 0,-4 2-16 16,1 2-21-16,-5 6-23 0,7-8-33 0,-7 8-17 16,0 0-6-16,8-7-9 0,-8 7-18 0,0 0-16 15,0 0-5-15,12 15-14 0,-12-15-5 0,3 13-11 0,-3-13-28 16,1 12-172-16,4-6-417 0,-5-6 185 15</inkml:trace>
          <inkml:trace contextRef="#ctx0" brushRef="#br0" timeOffset="79468.93">4965 8265 37 0,'0'0'196'0,"0"0"-8"0,0 0-16 16,13 2-5-16,-13-2-10 0,6 4-7 0,-6-4-9 0,10 7-6 15,-2-3-1-15,-8-4-14 0,12 10 0 16,-6-1-9-16,1-3-7 0,-1 0-12 0,-1 1-2 15,1 0-6-15,0 2-10 0,0-2-9 0,-2-1-5 0,0 1-5 16,-4-7-4-16,11 14-5 0,-10-9-6 0,-1-5-2 16,6 12-3-16,-6-12-5 0,6 10-2 0,-6-10 0 15,6 7-4-15,-6-7-3 0,0 0-2 0,2 7 2 16,-2-7-2-16,0 0-3 0,0 0 0 0,0 0 0 16,0 0-5-16,21-10 1 0,-11 6-3 0,-2-3-1 15,4-7-6-15,1 7-5 0,0-6-3 0,-1 1-5 16,11-4 0-16,-5 2-3 0,4-3-3 0,-1 5 3 15,0-5 2-15,-3 6 2 0,2-1 1 0,-2 6 2 0,-3-4 4 16,0 2 8-16,2 1 11 0,-4 1 3 0,-4 4 3 16,4-3 3-16,-1 3 8 0,-12 2 0 15,18-4-1-15,-18 4 0 0,23 6 5 0,-16 1 2 0,5-2-1 16,-3 3 1-16,4 3 5 0,-4 0 3 0,2 0-3 16,-1 0-5-16,-1 2 1 0,2 1-6 0,-2-3-4 15,1 4-1-15,-1-1-1 0,1-1-2 0,-1 1 0 16,-1 1-11-16,1 1-26 0,-3-5-31 0,1 4-35 15,-4-3-43-15,0-1-39 0,2-2-55 0,-4 2-282 16,4-6-537-16,3 4 238 0</inkml:trace>
        </inkml:traceGroup>
        <inkml:traceGroup>
          <inkml:annotationXML>
            <emma:emma xmlns:emma="http://www.w3.org/2003/04/emma" version="1.0">
              <emma:interpretation id="{E070EF78-4338-4E5A-9F7A-B4A6CE2E4B96}" emma:medium="tactile" emma:mode="ink">
                <msink:context xmlns:msink="http://schemas.microsoft.com/ink/2010/main" type="inkWord" rotatedBoundingBox="7531,8812 7926,8816 7919,9430 7523,9425"/>
              </emma:interpretation>
            </emma:emma>
          </inkml:annotationXML>
          <inkml:trace contextRef="#ctx0" brushRef="#br0" timeOffset="80311.09">6592 8188 230 0,'0'0'272'0,"0"0"-18"0,0 0-13 0,0 0-17 15,16-28-19-15,-10 21-15 0,7-5-13 0,-5 7-18 16,7-5-3-16,-5-1-19 0,4-2-3 0,1 1-15 16,-2 0-7-16,6-4-14 0,-5 5-9 0,-1-2-9 0,4-5-9 15,1 1-6-15,-5 5-7 0,0-1-7 0,-2-4-1 16,1 5-5-16,-2 0-7 0,2-2-6 0,-4 8-3 16,4-3-2-16,-5 0 0 0,-1 4-2 0,-6 5-5 15,9-10-3-15,-5 5-1 0,-4 5-3 0,0 0-3 16,6-9-4-16,-6 9 1 0,0 0-4 0,6-7 0 15,-6 7-2-15,0 0 4 0,0 0-7 0,0 0 5 16,0 0-6-16,0 0 3 0,0 0-3 0,0 0 5 16,-6 36 3-16,0-23 0 0,6 1 6 0,-3 3-1 15,-1 0 5-15,4 8 5 0,-3-4 8 0,0 0 3 16,3 0 3-16,0 2 10 0,0 1-11 0,0 2 5 16,0-1-6-16,0-1-3 0,0-3 1 0,0-3 6 15,6 5 3-15,-9-5 1 0,6-1-2 0,-3 1 0 0,3-4-2 16,-3 4 1-16,1-4 0 0,2-2-3 15,-3-3-1-15,0 2-13 0,0-11 6 0,0 19-4 16,3-10 2-16,-3-9-2 0,3 15-1 0,0-8-7 0,-3-7-19 16,5 15-24-16,1-8-15 0,-3 0-24 0,-3-7-34 15,10 11-24-15,-1-7-35 0,-3 2-44 0,5-2-43 16,-3 2-62-16,-8-6-204 0,17 4-555 0,-17-4 246 16</inkml:trace>
        </inkml:traceGroup>
      </inkml:traceGroup>
    </inkml:traceGroup>
    <inkml:traceGroup>
      <inkml:annotationXML>
        <emma:emma xmlns:emma="http://www.w3.org/2003/04/emma" version="1.0">
          <emma:interpretation id="{06F94CC3-6CFF-4A55-8B41-7113E3D62AFC}" emma:medium="tactile" emma:mode="ink">
            <msink:context xmlns:msink="http://schemas.microsoft.com/ink/2010/main" type="paragraph" rotatedBoundingBox="725,10205 2853,10500 2727,11407 600,11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1DCDAC-30EF-4109-A41F-EEE039D16A9A}" emma:medium="tactile" emma:mode="ink">
              <msink:context xmlns:msink="http://schemas.microsoft.com/ink/2010/main" type="line" rotatedBoundingBox="725,10205 2853,10500 2727,11407 600,11112"/>
            </emma:interpretation>
          </emma:emma>
        </inkml:annotationXML>
        <inkml:traceGroup>
          <inkml:annotationXML>
            <emma:emma xmlns:emma="http://www.w3.org/2003/04/emma" version="1.0">
              <emma:interpretation id="{C59E134E-E1E5-42B4-AD7D-FE3869705A09}" emma:medium="tactile" emma:mode="ink">
                <msink:context xmlns:msink="http://schemas.microsoft.com/ink/2010/main" type="inkWord" rotatedBoundingBox="725,10205 2853,10500 2727,11407 600,11112"/>
              </emma:interpretation>
            </emma:emma>
          </inkml:annotationXML>
          <inkml:trace contextRef="#ctx0" brushRef="#br0" timeOffset="82422.5">-187 10000 99 0,'0'0'198'0,"0"0"-11"0,0 0-15 15,0 0-7-15,0 0-20 0,0 0-6 0,0 0-16 16,35-6-9-16,-35 6-8 0,16-3-9 0,-16 3-12 0,18-6-6 16,-8 0-4-16,-1 3-8 0,3-2-1 15,-3 1-11-15,2-2-6 0,2-2-7 0,-2 2-2 16,5-2-4-16,-9 1-3 0,7 1-5 0,-1-1-5 0,-1 0 3 16,2 0-3-16,-7-2-1 0,-1 1-8 0,1 1 3 15,1-2-4-15,-2 2-1 0,0-1-3 16,-6 8-3-16,6-15 2 0,-5 8-7 0,-1 7 2 0,0-13-4 15,0 13-2-15,0 0 1 0,-13-18-2 0,7 14 2 16,6 4 7-16,-19-7-7 0,5 5 2 0,-1 0 1 16,-3 4 3-16,-1-2-3 0,2 2 4 0,-3 0 0 15,0 3 5-15,-5 2 2 0,5 0 4 0,1 0-1 16,-6 3 0-16,4 0 2 0,3 1-2 0,3 0-1 16,0-2 1-16,2 3-1 0,-4 0 1 0,7 4-1 15,-1-2-1-15,4 3-6 0,1 1 7 0,0-1 0 16,3 0-1-16,2 1-2 0,1 0 0 0,3 0 2 0,1 0-1 15,3-2-2-15,-1 0 7 0,5-2-3 16,1 1 1-16,0-4 4 0,3-1 1 0,3 2 5 16,4-3 3-16,2 2-1 0,1-8 1 0,-1 0-6 0,3-2 1 15,-2 3-2-15,2-4-2 0,-2-4 1 0,4 2-5 16,2-1 1-16,11-7-1 0,-5 3-5 16,-9-6 2-16,4 2-3 0,-4 4 0 0,-3-7-1 0,10-3 0 15,-10 0 0-15,8-3 2 0,-11 2-5 0,10-6 0 16,-9 6 0-16,-2 0 2 0,8-8-6 0,-2 0-5 15,-2-4-5-15,-6 7 3 0,7-8-8 0,-11 9-2 16,5-9-1-16,-6 7-3 0,1-1 4 0,-2 0 2 16,-2-3-3-16,-4 3 5 0,-1-1 0 0,0 2 1 15,0 0 0-15,-6 2 5 0,0-1-5 0,-5 6 6 16,3-1-1-16,-3 3-1 0,-1-3 2 0,-3 1-3 16,0 3 1-16,0-2 3 0,2 3 1 0,-5 0-2 0,3 3 3 15,-2-1-2-15,2 3 1 0,2 1 0 0,-2-1 0 16,0 3 1-16,9 5 1 0,-18-10-1 0,11 9-2 15,7 1-2-15,-15 0 2 0,15 0 1 0,-20 5 2 16,12 1-1-16,-3 1 2 0,-1 4 3 0,2 2-2 16,-2 0 4-16,-2 9 6 0,1-2 3 0,1 5-1 15,3 0 2-15,-3 2 0 0,5-1 1 0,-1 8 4 16,-1-6 0-16,2-1-2 0,-1 9 6 0,2-8-2 16,0 0 4-16,-1 10-2 0,4-3 4 0,-1-8 1 0,2 2 0 15,2-4-3-15,0 2 7 0,2 1-5 0,2-2 4 16,-3 0-4-16,5-1 1 0,0-1-3 15,0 0 2-15,-1-6-7 0,4 6 1 0,-2-4-1 0,-1-2-3 16,2-3 2-16,-2-2-2 0,-2-2-2 0,5 4-2 16,-6-7-3-16,3 0 1 0,0 0 1 15,-6-8-1-15,7 11-10 0,-1-5-11 0,0-1-12 0,-6-5-15 16,6 6-16-16,-6-6-8 0,0 0-19 0,8 7-34 16,-8-7-33-16,0 0-44 0,0 0-37 15,0 0-217-15,16-13-480 0,-11 6 213 0</inkml:trace>
          <inkml:trace contextRef="#ctx0" brushRef="#br0" timeOffset="83285.36">965 9943 162 0,'-14'-5'206'0,"14"5"-13"0,-16 0-9 16,16 0-14-16,-18 1-10 0,18-1-11 0,-19 4-8 0,7-4-10 15,3 2-7-15,-3 0-13 0,12-2-9 0,-17 5-10 16,7-4-9-16,1 3-8 0,9-4-6 0,-16 7-11 16,11-2-4-16,5-5-5 0,-12 10-1 0,12-10-9 15,-6 12 0-15,6-12-5 0,-4 11-2 0,2-3-9 16,2-8 4-16,2 13-4 0,-2-13-5 0,4 14 1 15,-2-4-2-15,2-1-2 0,-1 0-2 0,3-1-2 16,0 2-3-16,2-5 2 0,-1 5-2 0,-1-4 5 16,3 0-6-16,-2 5-1 0,1-8 0 0,-8-3 0 15,13 13 1-15,-5-5-1 0,-2-4 1 0,0 3 0 0,1 0-1 16,-7-7-3-16,12 10 4 0,-9-4-4 0,3 1 4 16,0-1-2-16,-6-6 0 0,7 11-3 0,-7-11 2 15,5 7-3-15,-5-7 3 0,0 0-2 0,3 9 5 16,-3-9-2-16,0 0 4 0,0 0 2 0,0 0 3 15,-8 17 2-15,8-17-4 0,-12 7 0 0,12-7-1 16,-14 5 0-16,14-5-2 0,-18 1 2 0,18-1-1 16,-17 3-2-16,17-3-1 0,-15 2 2 0,15-2 2 15,0 0 0-15,-16-2-2 0,16 2 1 0,0 0 0 16,0 0-5-16,-14-4 2 0,14 4-5 0,0 0 2 16,0 0 2-16,0 0 1 0,0 0-5 0,0 0 2 15,26-20-3-15,-14 15 0 0,-2 5-1 0,7-4 5 0,-1 2-3 16,3-3-3-16,1-2 2 0,5 3 0 15,1-5-1-15,-1 3 3 0,3 1 0 0,-1 0-3 0,-2-3-1 16,2 0 3-16,0 0-1 0,-2-3 3 0,-1 0-2 16,2 3-1-16,-7 0 2 0,2-2 1 0,-3 3-1 15,-3-3-1-15,-2-1 2 0,2 3 2 0,0-4 0 16,-5 3-1-16,2-1-1 0,-3-2 0 0,2 3-5 16,-2-1 7-16,-3-1-4 0,-3 3 3 0,-2-3-6 15,-1 11 3-15,0-16-5 0,0 16 5 0,-1-17-2 16,1 17-3-16,-12-14 0 0,4 7 0 0,-2 0 1 15,-2 4-1-15,3-1-3 0,-4 1 9 0,-2-1-6 16,1 4 4-16,-4-4-4 0,5 8 3 0,-2 0-2 16,2-2 0-16,-5 3-1 0,4 1 1 0,2 5 1 15,-1-3 1-15,1 2 0 0,1 3 3 0,0 1 2 0,2-1 2 16,0 0-1-16,3 3 3 0,3 1-2 16,-2 5 7-16,5-4-3 0,6 0 2 0,0 4 9 0,2-6 5 15,10 3 4-15,1 1 0 0,6-2-1 0,7 1 1 16,5-6 0-16,2 2 1 0,1-1 1 0,6-4-1 15,-3-3-11-15,2-4 6 0,-2 2-1 0,-2-5-3 16,-1 0-5-16,-13 0 1 0,1-1-1 0,-3-3 0 16,-5 2 1-16,-1-2-7 0,-2 2 2 0,-1-3-12 15,-1 3-17-15,-6-2-16 0,1-1-23 0,-10 5-23 16,14-7-33-16,-14 7-47 0,6-7-24 0,-6 7-34 16,0 0-262-16,0 0-516 0,-18-16 228 0</inkml:trace>
        </inkml:traceGroup>
      </inkml:traceGroup>
    </inkml:traceGroup>
    <inkml:traceGroup>
      <inkml:annotationXML>
        <emma:emma xmlns:emma="http://www.w3.org/2003/04/emma" version="1.0">
          <emma:interpretation id="{22C925C5-4F91-4B16-83C5-F422873ACF96}" emma:medium="tactile" emma:mode="ink">
            <msink:context xmlns:msink="http://schemas.microsoft.com/ink/2010/main" type="paragraph" rotatedBoundingBox="3137,11685 22188,11076 22239,12661 3188,13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9D14C6-126C-4CD4-AF1E-BF4555BC6ACE}" emma:medium="tactile" emma:mode="ink">
              <msink:context xmlns:msink="http://schemas.microsoft.com/ink/2010/main" type="line" rotatedBoundingBox="3137,11685 22188,11076 22239,12661 3188,13270"/>
            </emma:interpretation>
          </emma:emma>
        </inkml:annotationXML>
        <inkml:traceGroup>
          <inkml:annotationXML>
            <emma:emma xmlns:emma="http://www.w3.org/2003/04/emma" version="1.0">
              <emma:interpretation id="{FB9B6625-43B6-4B52-8F62-BB3472F89DE3}" emma:medium="tactile" emma:mode="ink">
                <msink:context xmlns:msink="http://schemas.microsoft.com/ink/2010/main" type="inkWord" rotatedBoundingBox="3142,11830 7519,11690 7565,13130 3188,13270"/>
              </emma:interpretation>
            </emma:emma>
          </inkml:annotationXML>
          <inkml:trace contextRef="#ctx0" brushRef="#br0" timeOffset="87632.4">2329 10877 88 0,'0'0'152'0,"-12"-2"-7"0,12 2-11 16,0 0-12-16,0 0-12 0,0 0 6 0,-19 0-6 0,19 0-3 16,0 0-8-16,-15 0-1 0,15 0-4 0,0 0-8 15,-15 3-5-15,15-3-5 0,-10 1-3 0,10-1-2 16,0 0-8-16,0 0-1 0,-20 0-9 0,20 0-3 15,-9 3-1-15,9-3-2 0,0 0-8 0,-13 1-5 16,13-1-3-16,0 0-3 0,0 0-2 0,0 0 0 16,-8 7-6-16,8-7 1 0,0 0-4 0,0 0 7 15,0 0-1-15,26 13 3 0,-11-8 2 0,1-3 1 16,7 2-1-16,5-4 0 0,12 6-2 0,0-3 3 16,5-3-2-16,4 0-3 0,1-2 2 0,0 2-1 15,0 0-4-15,-3-4 0 0,-1 3 0 0,1 2-2 16,-3-1 1-16,-3-3-1 0,-8 3-1 0,-4-4 1 0,1 2-1 15,-3 0-1-15,0-1-4 0,-11 3 1 0,1 0-2 16,-2-2 2-16,-3-1-2 0,-12 3-1 0,16-1 5 16,-16 1 3-16,12-1-5 0,-12 1-2 0,0 0-3 15,12-4 6-15,-12 4-5 0,0 0-4 0,6-7-1 16,-6 7 1-16,0 0-9 0,0 0-2 0,0 0-2 16,0 0-3-16,0 0-5 0,-26-11-4 0,26 11-1 15,-15-7 4-15,5 6 1 0,10 1 3 0,-15-4-4 16,15 4 5-16,-18-3-4 0,18 3 4 0,-15 2 0 15,15-2 1-15,-15-2-2 0,15 2 5 0,-17 3-2 16,17-3 2-16,-15 5 2 0,4 0 7 0,4 2-2 16,-5 2 9-16,1 1 2 0,-1 6 13 0,0-2 1 0,-1 6 6 15,0 8 7-15,-5 3 7 0,1 6 0 16,1 1 5-16,1 2-2 0,-4 0 1 0,4-3-2 0,3 2-4 16,3-5-3-16,3-6 2 0,-5 1-2 0,7 7-2 15,1-12-4-15,-3 2-3 0,4-2 1 0,-2-1-3 16,4-3-2-16,0-2-5 0,0-5 0 0,0 2 1 15,0-2-5-15,-1-2 0 0,1-11-3 0,0 18 2 16,1-8-25-16,-1-10-21 0,0 14-26 0,0-14-28 16,3 11-19-16,-3-11-29 0,0 0-28 0,1 9-38 15,-1-9-56-15,0 0-200 0,0 0-490 0,0 0 217 16</inkml:trace>
          <inkml:trace contextRef="#ctx0" brushRef="#br0" timeOffset="89020.37">3164 11397 30 0,'9'-1'203'0,"3"-4"-16"16,3 3-19-16,-1 2-16 0,2-4-17 0,-1 3-12 15,-2 1-9-15,2-4-8 0,-1 1-13 0,2 0-2 16,-7 0-3-16,3-1-10 0,-12 4-5 0,25-7-3 15,-17 2-10-15,4 0 5 0,-2 1-9 0,2-2-3 16,-1 0 6-16,-2-5-5 0,-1 0-9 0,1 6-5 16,0-8 1-16,-3 6-5 0,0-3-4 0,2-1-1 15,-2-1-5-15,-3-1-1 0,1 2-3 0,-2 1-8 16,-2 10 7-16,0-17-5 0,0 17 2 0,-3-17-5 0,-2 9-7 16,5 8 4-16,-7-14-2 0,-1 11-1 0,-2-3 1 15,-1 1 6-15,11 5-2 0,-26-3 5 0,8 3 2 16,0 1 1-16,1 2 5 0,-2 3 1 0,0 0 2 15,1 3-2-15,-6 1 1 0,4 2 6 0,3-1-3 16,-3 4 0-16,4 1 1 0,2-2 2 0,2 1-4 16,1 0-1-16,2-2-2 0,0 3 1 0,4-1-1 15,-1 1-3-15,2-1-1 0,2 3 2 0,2-2-3 16,-1-3-3-16,2 0 1 0,2-2 1 0,2-2-3 16,1 0-1-16,3 1 0 0,1 0 0 0,0 1-3 15,5-4 1-15,-1 0-2 0,2-3 0 0,2 2 0 16,1-5-4-16,1 0-2 0,4 1 1 0,3-2-6 15,-2-3-9-15,2-1-5 0,0-2-3 0,-1 0-2 16,0-1-6-16,2-4-2 0,0-1-3 0,1 2 0 16,2-1 2-16,-7 0 3 0,3 0 0 0,-2-3 5 0,1 2 2 15,-4 0 3-15,2-1 1 0,-5 2 3 0,-4 2-2 16,0-2 7-16,-3 4 1 0,-2-1 11 0,5 1 9 16,-3-3 4-16,-3 5 5 0,2 0 3 0,-4-2 6 15,-7 7 1-15,11-10-4 0,-6 7 0 0,-5 3-5 16,11-6-1-16,-11 6-4 0,0 0-4 0,9-6-7 15,-9 6 3-15,0 0-3 0,0 0 1 0,0 0-9 16,6 21 6-16,-6-21 1 0,-3 16-1 0,3-16 1 16,-9 17-1-16,6-7-2 0,-5 0 2 0,2 7 1 0,2-3-2 15,-2-1 1-15,0-1 0 0,2-2 2 0,-1-3 2 16,1 2-9-16,-1 0 8 0,5-9-4 0,-6 15 1 16,3-7-3-16,3-8 6 0,-6 10-8 0,6-10 0 15,-4 8 0-15,4-8 0 0,0 0-1 0,-6 11 6 16,6-11-2-16,0 0 2 0,0 0-2 0,0 0-4 15,0 0-4-15,0 0-2 0,0 0-10 0,39-18-1 16,-26 8-13-16,2-1-5 0,3-3-9 0,3-1 3 16,1 0-4-16,2-3 1 0,-3 2 1 0,0-4 3 15,0 3 2-15,-1-1 3 0,6 3 7 0,-1-3 4 16,-5 3-6-16,-1 1 8 0,-4 3 3 0,0-2 6 16,1 4 0-16,-5 0 11 0,1 1 2 0,1 1 1 15,-1 1 0-15,-5 3 3 0,-7 3 4 0,15-9-3 0,-6 8 0 16,-9 1 2-16,14-5-4 0,-14 5 0 0,13 1 2 15,-13-1 5-15,13 5 2 0,-10 4 3 0,3-3-1 16,-6-6 1-16,8 14-2 0,-2-3 5 0,-6-4-3 16,4 3 1-16,-2 5-1 0,-2-2 3 0,0-2-6 15,1-1 2-15,-1 3-1 0,0-2-6 0,0-11 3 16,0 18-1-16,0-10-3 0,0-8 6 0,-1 17-6 16,1-17 4-16,0 14-4 0,0-14 0 0,0 10-5 15,0-10 5-15,0 0 1 0,-2 11-6 0,2-11 5 16,0 0-2-16,0 0-1 0,0 0 4 0,0 0-6 15,8 9-6-15,-8-9-2 0,0 0-4 0,0 0-3 16,27-15-7-16,-14 6-8 0,-1 0-8 0,1-2-1 0,4 0 0 16,-1 2-1-16,7-6 0 0,-3 1-2 15,3-4 5-15,-2 4-3 0,-2 0 4 0,1 0 7 0,-6 4-2 16,1-2 5-16,-1 1 3 0,-4 3 5 0,-1 3 9 16,-1-1 2-16,4-1 6 0,-12 7-3 0,8-5 0 15,-8 5 1-15,11-2 0 0,-11 2-1 0,0 0 1 16,0 0 11-16,13 13-1 0,-13-13 2 0,6 14 6 15,-6-6 0-15,0-8 1 0,2 20-4 0,-1-8-2 16,-1 3 3-16,5 0-2 0,-4-1 0 0,4 1-1 16,-2-2-4-16,0-1 1 0,3 1-1 0,-3-3 0 15,4 2 0-15,-1-4 3 0,0 1-5 0,4 0 1 16,-2-2 1-16,5 1 2 0,-1-5-4 0,2 2-3 0,2-4-8 16,4-2-10-16,0 2-7 0,1-1-6 0,3-1-3 15,3-6 4-15,3 2-1 0,-8-2-3 0,4-3-6 16,2 3-2-16,-1-4-2 0,13-7 6 0,-13 9 1 15,0-5 7-15,-3 0 3 0,-2 7-4 0,-3 2 4 16,-2-1 6-16,-5 0 2 0,-2 3 4 0,-2-2 2 16,-8 5 4-16,14-3 0 0,-14 3 6 0,14 0 9 15,-14 0 12-15,0 0 9 0,6 13 8 0,-8-2 3 16,4 3 9-16,-4 0 5 0,1 4 3 0,-2 6 4 16,-3 3 1-16,-2 1 0 0,2 10-4 0,0 0 2 15,-4 2-2-15,-2 1-1 0,5 1-6 0,-8 1-2 16,4 0-8-16,4 1-4 0,-5-2-5 0,3-4-2 15,-1 4-2-15,-1-2-8 0,-1-3 9 0,-1 5-7 16,-1-7-1-16,2-8-5 0,2-2 1 0,0-1-12 16,-2 2-9-16,-2-6-22 0,2 0-19 0,2-5-22 0,-2-1-28 15,-3 3-32-15,-7 0-28 0,7-9-35 0,0-2-54 16,3-6-237-16,-5 0-518 0,5 0 230 0</inkml:trace>
          <inkml:trace contextRef="#ctx0" brushRef="#br0" timeOffset="89481.41">5169 11204 149 0,'4'-10'203'0,"-2"1"-23"16,8-3-11-16,-1 1-17 0,-1 4-17 0,5-1-10 15,-4-2-9-15,2 4-8 0,-3-1-2 0,6 0-4 16,-1 2-10-16,2-5-4 0,-1 6-3 0,2-1-4 16,-4-3-8-16,3 3-1 0,3 2 2 0,-5-1-5 15,1 1-8-15,-2 2-2 0,2-1-5 0,-2-1-3 16,-1-1-4-16,-11 4-4 0,22 6-1 0,-10-5-3 15,-1 1-2-15,1-1-6 0,-2 3-3 0,-1 0-3 16,-2 3 4-16,1-1-2 0,1 3 0 0,-3 4-2 0,0 0 1 16,1 4-1-16,-4-3 3 0,0 2-6 15,-3 0 0-15,0 1 0 0,-3 0 2 0,0-2 0 16,-1 2 1-16,-2-2-1 0,0 0 0 0,-6-3-5 0,0 2 0 16,3-2-1-16,-6-1-2 0,-1-2-1 0,2 1 3 15,-2 1-3-15,-1-8-4 0,1 4 1 0,0 0-1 16,1 0-7-16,0-4-11 0,-3 2-17 0,1-4-20 15,1 0-19-15,0 3-20 0,4-4-26 0,12 0-28 16,-24-6-34-16,13 1-58 0,-1-1-165 0,5-1-427 16,7 7 190-16</inkml:trace>
          <inkml:trace contextRef="#ctx0" brushRef="#br0" timeOffset="90248.77">5950 11427 47 0,'0'0'188'0,"0"0"-9"0,0 0-2 0,0 0-8 0,17 10-6 16,-17-10-5-16,22 3-3 0,-5 0-8 0,2-2-4 15,8 1-7-15,1 3 1 0,2-5-6 0,1 2-3 16,2 2-7-16,12 0-7 0,-3-3-7 0,-2 1-8 16,-9 0-3-16,6 2-4 0,-8-2-12 0,-1 0 0 15,-1-2-7-15,-5 0-6 0,-2 1-15 0,-1 1 3 16,-2-2-7-16,-4 2-7 0,-1-2-6 0,-2 2 2 15,-10-2-12-15,17 0-14 0,-17 0-21 0,13 1-19 16,-13-1-24-16,0 0-14 0,12 2-17 0,-12-2-28 16,0 0-25-16,0 0-45 0,0 0-54 0,0 0-162 15,0 0-429-15,0 0 191 0</inkml:trace>
          <inkml:trace contextRef="#ctx0" brushRef="#br0" timeOffset="89970.72">6017 11194 197 0,'0'0'258'0,"0"0"-17"0,0 0-17 15,-8-5-13-15,8 5-19 0,0 0-15 0,0 0-12 16,0 0-21-16,0 0-11 0,0 0-7 0,0 0-3 16,0 0-9-16,41 0-8 0,-41 0-7 0,23 0-5 15,-5 3-5-15,1-2-6 0,-1 0-2 16,0 1-8-16,1-2-2 0,12 0-7 0,-5 3-2 15,1 1-4-15,-1-3-4 0,0-1-2 0,2 2-2 0,-5-2-4 16,-6-1 2-16,3 2-6 0,-1-2 0 0,-4 2 0 16,5-1-5-16,-4-2 2 0,0 2-2 0,1 0-5 15,-5 0-2-15,-12 0-1 0,24-5-2 0,-16 5-4 16,-8 0 5-16,14 0-11 0,-14 0-4 0,13-3-1 16,-13 3-3-16,0 0-2 0,12 0-1 0,-12 0-14 0,0 0-11 15,0 0-9-15,14 7-14 0,-14-7-7 0,0 0-14 16,0 0-21-16,0 0-21 0,0 0-23 15,-23 16-24-15,13-12-34 0,1 1-12 0,-4 1-31 0,-4-4-207 16,1 3-473-16,-2-3 209 0</inkml:trace>
        </inkml:traceGroup>
        <inkml:traceGroup>
          <inkml:annotationXML>
            <emma:emma xmlns:emma="http://www.w3.org/2003/04/emma" version="1.0">
              <emma:interpretation id="{0E311D9D-BB90-4EF8-B0ED-9E3DC29C5212}" emma:medium="tactile" emma:mode="ink">
                <msink:context xmlns:msink="http://schemas.microsoft.com/ink/2010/main" type="inkWord" rotatedBoundingBox="8267,11521 15257,11298 15289,12316 8300,12539"/>
              </emma:interpretation>
            </emma:emma>
          </inkml:annotationXML>
          <inkml:trace contextRef="#ctx0" brushRef="#br0" timeOffset="91306.17">7904 10989 97 0,'0'0'266'0,"8"-6"-20"0,-8 6-27 0,0 0-21 0,0 0-7 16,0 0-12-16,0 0-8 0,0 0-12 0,-24 29-6 16,12-16-11-16,-8 6-9 0,7 3-10 15,-9-3-7-15,-4 13-10 0,-1-2-6 0,2 1-9 0,-8 1-9 16,6-4-6-16,-4 3-8 0,1 1-4 0,-1 1-6 16,4-11-10-16,2 10-2 0,5-12-7 15,-7 7-3-15,8-8 4 0,0 1-10 0,2-8-2 0,5 2 0 16,-1-3-8-16,4-1 0 0,2-4 2 0,1 1-6 15,0-3 3-15,6-4-2 0,-8 8 1 0,8-8-7 16,0 0-5-16,-12 1-8 0,12-1-4 0,0 0-2 16,0 0-4-16,15-31-5 0,-7 16-7 0,8-5-5 15,-1-3-8-15,1 0-8 0,7-8-5 0,4-2-5 0,5 2-5 16,-3-2-3-16,6-5 7 0,-2 3-6 0,-4-5 10 16,0 4 1-16,4 2 4 0,-1 0 8 0,-6 2 0 15,0 3 5-15,-7 7 3 0,8-7 1 0,-11 9 1 16,2 1 9-16,-4-3 3 0,-1 8 8 0,-1-1 2 15,-4 4 9-15,5-2 3 0,-7 3 2 0,4-3 10 16,-4 7 8-16,0-3 4 0,0 3 1 0,-6 6 3 16,8-10-1-16,-8 10-3 0,9-8-3 0,-9 8-2 15,7-4-3-15,-7 4-3 0,0 0-1 0,0 0 3 16,17 10 2-16,-17-10 1 0,8 18-1 0,-5-4 5 16,5 0 2-16,-5 9 1 0,0-3-1 0,3 4 3 15,0 0-3-15,-5 2 1 0,5 3 1 0,0 7 0 16,-1 1 2-16,4-1 0 0,-3-1-4 0,1-7 3 0,-1-4-4 15,1 3 0-15,-1 0 0 0,0-3 0 16,3-1-3-16,-1 2-7 0,-2-8 1 0,-3-1-2 16,1-1-3-16,2 0-1 0,0-2 2 0,-1-2-4 0,-2 2 1 15,3-5-4-15,-3 1 3 0,1-2-8 16,-4-7-13-16,6 12-13 0,-6-12-15 0,3 11-16 0,-3-11-13 16,6 6-23-16,-6-6-10 0,0 0-18 0,0 0-36 15,4 9-56-15,-4-9-251 0,0 0-498 0,0 0 220 16</inkml:trace>
          <inkml:trace contextRef="#ctx0" brushRef="#br0" timeOffset="91539.4">7733 11216 110 0,'3'-13'235'0,"-3"13"-15"0,13-10-12 15,-13 10-19-15,19-4-12 0,-5 1-18 0,5-1-10 16,4 1-18-16,5 2-11 0,-1-2-11 0,1 2-10 16,2 0-9-16,9 3-8 0,2 1-13 0,-11 0-5 15,0 1-12-15,-2-3-15 0,2 5-30 0,-4-4-30 16,2 3-16-16,-4-5-28 0,1 4-32 0,2-4-22 16,-2-4-30-16,-2 4-151 0,-4-5-326 0,3-1 145 15</inkml:trace>
          <inkml:trace contextRef="#ctx0" brushRef="#br0" timeOffset="91780.84">8803 10923 61 0,'6'-6'257'0,"-6"6"-17"0,9-7-17 0,-9 7-23 16,0 0-21-16,11-4-16 0,-11 4-11 16,0 0-6-16,0 0-5 0,0 0-4 0,3 26-2 0,-6-13-13 15,-2 0 3-15,-1 5-7 0,0 0-8 0,-1 6-12 16,-2 1-2-16,-3 10-9 0,-1-7-6 0,5-3-10 15,-1 8-5-15,-1-4-5 0,4-3-6 0,-2 1-7 16,-4-3-2-16,5 3-7 0,-2-2 0 0,3-1-17 16,-4-3-18-16,4-3-18 0,4-6-16 0,-4 3-20 15,0 0-19-15,3-5-19 0,-1-1-20 0,-5-1-24 16,9-8-20-16,-6 12-27 0,6-12-48 0,-6 3-153 16,6-3-409-16,0 0 181 0</inkml:trace>
          <inkml:trace contextRef="#ctx0" brushRef="#br0" timeOffset="92361.82">8677 10924 109 0,'1'-8'231'0,"4"0"-11"0,5-4-16 16,-1 1-20-16,0 4-15 0,1-3-22 0,7 4-9 15,-1 3-17-15,4-2-11 0,9 1-10 0,-5-2-10 16,6 6-9-16,3 0 0 0,-3 0-9 0,-2 0-6 15,2 0-8-15,1 6 1 0,-4-4-8 0,-2 2-6 16,2-1-2-16,-10 4-1 0,1-1-8 0,-5-1-3 16,3 3 0-16,-4-1-6 0,-4-1-2 0,-2 2 4 15,-2 0 2-15,-2 2 6 0,-2-10-1 0,-6 21 4 16,-3-8-7-16,-2 0-1 0,-4-1-1 0,-4 2-2 16,-3 1-3-16,-2-3 1 0,1 2-7 0,10-3 1 15,-12-2-3-15,8 0 3 0,1-3-6 0,-4 3 1 16,7-3-4-16,0-1 2 0,-2 0-3 0,4 3-1 0,1-5-1 15,1 1 1-15,0 2-6 0,9-6-7 0,-8 7-3 16,8-7-2-16,-8 5 5 0,8-5 0 0,0 0-1 16,0 0-3-16,0 0 2 0,0 0 1 0,19 13-5 15,-7-10 1-15,1-2-4 0,4-2 0 0,-4 2 0 16,9-2 3-16,-5 1-2 0,5 0 6 0,4 0-4 16,-3 0 2-16,3 0 1 0,-7-3 1 0,1 2-1 15,-1 5 3-15,3-3 0 0,-2 1 2 0,-2 2-2 16,-3-3 4-16,1 5 0 0,-3-3-1 0,1 6 1 0,-2-3 5 15,1 3 0-15,-1-3 1 0,-4 6 8 16,0-1 3-16,-2-1 3 0,-1 1 7 0,-2 3-1 16,-3 0 8-16,0 0 4 0,-6-2 5 0,1 3-3 0,-1-3 4 15,-2 0-1-15,-3 0 0 0,-2 1-7 0,-1 1 3 16,-1-3-1-16,-1-1 2 0,-8 1-10 0,2 2 0 16,2-6-3-16,-5 1-2 0,6-1-2 0,-1-1-3 15,1 1-1-15,2-3-1 0,-2 0-4 0,6 0-10 16,-5-4-11-16,3 2-9 0,0-2-17 0,15 0-10 15,-23 0-13-15,23 0-14 0,-16-2-20 0,7-1-21 16,9 3-30-16,-10-6-35 0,10 6-30 0,-5-14-228 16,5 3-470-16,0 11 207 0</inkml:trace>
          <inkml:trace contextRef="#ctx0" brushRef="#br0" timeOffset="92795.65">9901 10832 75 0,'0'-11'225'0,"0"11"-9"16,0-12-9-16,0 12-15 0,0 0-3 0,0 0-12 15,-3-15-10-15,3 15-11 0,0 0-15 0,-6-8-12 16,6 8-7-16,-13-2-4 0,13 2-2 0,0 0-12 16,-33 11 0-16,13-2-7 0,6 2-3 0,-7 0 4 15,-2 3-9-15,1 3-1 0,1 1-2 0,-1 0-6 16,1 3-5-16,1-1-1 0,0 12-5 0,3-9-3 16,4 1-5-16,1 1-5 0,0-3 1 0,4 2-1 15,4 0-3-15,2 0-5 0,4 1-3 0,2-1 4 0,10-2 5 16,-1-2-10-16,7-2 4 0,11 7-6 0,5-4 0 15,3-4 2-15,-1-5-7 0,10 1-9 0,-5-2 2 16,6-5 6-16,-1 1-15 0,-2-5-2 0,-5 3 4 16,-1-9-5-16,-7 4-2 0,-5-2-12 0,2 1-12 15,-5-5-7-15,-8 2-18 0,-1 1-18 0,1-1-11 16,-7 2-22-16,-3-3-29 0,-7 5-36 0,8-6-25 16,-8 6-31-16,0 0-29 0,0 0-70 0,-25-14-172 15,11 12-515-15,-1-1 228 0</inkml:trace>
          <inkml:trace contextRef="#ctx0" brushRef="#br0" timeOffset="95750.64">10960 10488 167 0,'6'-13'212'0,"-6"13"-7"15,0 0-7-15,3-9-3 0,-3 9-12 0,0 0-6 0,0 0-10 16,0 0-16-16,0 0-17 0,0 0-8 0,-11-13-7 15,11 13-6-15,0 0-8 0,-29 11-3 0,9-4 3 16,4 3-5-16,-10 4-7 0,0 3 1 0,-9 4-5 16,3 3-1-16,-1 5 0 0,0-2-8 15,2 3-6-15,1-3-6 0,0 4-1 0,3-1-6 0,5 5-1 16,2-3-5-16,-1 3-2 0,8-1-10 0,1 0-2 16,0 3-6-16,6-10-4 0,3 10 6 0,0-10-9 15,2 0-3-15,2 1 3 0,4-3-2 0,2 3-8 16,4-4 3-16,-1 0-3 0,2-4-2 0,1-1 1 15,4-2-8-15,1 0-10 0,-2-6-26 0,-1 0-10 0,-2-4-23 16,1 3-27-16,-1 0-27 0,1-5-28 16,-5 1-32-16,0-2-38 0,0-3-56 0,-9-1-199 15,0 0-506-15,23-11 225 0</inkml:trace>
          <inkml:trace contextRef="#ctx0" brushRef="#br0" timeOffset="96312.41">11169 10843 87 0,'0'0'225'0,"6"-6"-16"0,-6 6-21 0,0 0-15 15,0 0-18-15,0 0-7 0,0 0-7 0,0 0-11 16,0 0-4-16,0 0-13 0,0 0-1 0,-9 45 1 15,7-34-3-15,-1-1-9 0,0 4-8 0,0 1-3 16,2-2-6-16,-1 4-6 0,-2-8-4 0,2 3-11 16,1-1-2-16,1 2-6 0,-3 0-3 0,3-13-5 15,-3 18-4-15,3-7-6 0,0-11-3 0,-2 10-2 0,2-10-2 16,0 14-4-16,0-14 1 0,0 0-3 16,-4 9 0-16,4-9-2 0,0 0 0 0,0 0-5 15,0 0 2-15,0 0-4 0,0 0 0 0,0 0-4 0,0 0-2 16,31-26-10-16,-22 16-8 0,0-4-12 0,6 0-4 15,3-3-10-15,0-2-13 0,0 0 4 0,-2 1 3 16,5 0 0-16,-3-1 2 0,3-3 5 0,-3 3 2 16,3 4 5-16,-8-4 1 0,0 6 5 0,1-2 4 15,-2 1 0-15,0 2 3 0,-2 0 3 0,1 1 1 16,-2 1 8-16,-2 3 4 0,2 0 5 0,-2 3 3 16,1-2 1-16,-8 6 6 0,13-5-3 0,-13 5 3 15,12-6 1-15,-12 6 7 0,0 0 0 0,17 11-1 0,-11-4 4 16,-2 0 2-16,-1 4 7 0,0-2 2 15,0 6-2-15,3-2 2 0,-5 5-3 0,4 0 1 16,-4 3-3-16,2-1-3 0,-1 1 0 0,-1 0-3 0,1-1-6 16,-2-3 4-16,0-2-4 0,0 1-2 0,0 0 0 15,-2-2-6-15,2 2 3 0,0-16-6 0,0 16-18 16,-1-5-14-16,1-11-12 0,0 16-18 0,0-16-20 16,-2 15-8-16,2-15-14 0,0 0-12 0,2 13-11 15,-2-13-20-15,0 0-37 0,0 0-29 0,0 0-192 0,0 0-426 16,0 0 188-16</inkml:trace>
          <inkml:trace contextRef="#ctx0" brushRef="#br0" timeOffset="96611.11">12159 10581 146 0,'0'0'233'0,"7"-7"-24"0,-7 7-15 15,0 0-12-15,0 0 1 0,0 0-5 0,0 0-6 0,-6 35 1 16,2-23-6-16,-3 7-9 0,-2 4-8 0,-3 1-2 16,-2 7-3-16,1-3-7 0,-2 4-3 0,-3 0-3 15,3-1-11-15,-4 2-8 0,-1-1 8 0,1 1-15 16,-2-1 11-16,2-1-33 0,1-6 6 0,-5 7-11 16,6-9-4-16,-6 7-4 0,1-2-11 0,7-4-3 0,-3-2-3 15,3 2-5-15,-1-4-5 0,-1 2-13 16,1-2-8-16,-1 1-12 0,3-3-24 0,0-5-18 15,2 2-20-15,0-4-22 0,2 4-26 0,-2-3-29 0,3-4-35 16,-2 3-31-16,6-5-38 0,-1-3-61 0,6-3-186 16,0 0-519-16,0 0 230 0</inkml:trace>
          <inkml:trace contextRef="#ctx0" brushRef="#br0" timeOffset="97170.75">12268 11082 169 0,'7'-8'247'0,"-1"0"-20"0,2 0-19 0,-1-4-17 16,2 2-20-16,2-1-16 0,-4 4-16 0,5-4-13 16,0 4-12-16,0-4-12 0,3 4-10 0,-2-3-10 15,-1 4-8-15,2-1-3 0,-3 4-9 0,6-2-4 0,-4-1-10 16,4 2-4-16,-8 2-1 0,-9 2-6 0,19-5-3 15,-19 5-2-15,15 4-1 0,-15-4-1 0,13 2 4 16,-13-2-3-16,8 7-3 0,-2 1-1 0,-6-8 5 16,3 15 3-16,0-3 6 0,-2 2-4 0,-2 2 7 15,-2-1-3-15,-2 1 3 0,-1 0 1 0,-3 7 0 16,0 1-1-16,-1-4 3 0,-6 4-2 0,-5 5-8 16,4-5 4-16,-1-3 0 0,-1-2-5 0,-2 4-3 15,0-4-5-15,0 3 5 0,-1-10-6 0,0 3 4 16,-2 0-8-16,3 0-6 0,6-6 2 0,0-1-3 15,-1 2 2-15,2-5 0 0,1 1-6 0,4 0 0 16,-2-5-1-16,2 2 5 0,9-3-3 0,-14 3-3 16,14-3 5-16,-15 0-4 0,15 0-2 0,0 0 2 0,-11-11-5 15,11 11-1-15,0 0-2 0,0 0-9 0,11-23 5 16,-11 23-3-16,16-15-9 0,-7 9 12 0,3 0-7 16,3-2 6-16,-2 2-5 0,5 1 3 0,2-1-1 15,-1 2 2-15,6 2-6 0,-7 2 10 0,8 0-3 16,0 1-5-16,1 4 2 0,-1-3 0 0,-1 2 3 15,2 1 5-15,-2 2-6 0,-1 0-4 0,1-1 6 16,-5-1-1-16,-2 0 2 0,-2 2-4 0,3-3 2 16,-2 4 4-16,-1-1-3 0,-2-1-5 0,-4-4 6 15,-1 2-8-15,3-1-12 0,-12-3-15 0,15 1-10 16,-15-1-12-16,12 4-14 0,-12-4-31 0,0 0-28 16,0 0-36-16,0 0-14 0,0 0-37 0,7-14-221 15,-7 14-474-15,-1-13 210 0</inkml:trace>
          <inkml:trace contextRef="#ctx0" brushRef="#br0" timeOffset="97527.86">13050 10561 161 0,'0'-16'203'0,"0"16"-8"0,-3-12-15 16,3 12-15-16,0 0-14 0,0-14-18 0,0 14-9 16,0 0-15-16,7-6-13 0,-7 6-8 0,0 0-3 15,0 0-6-15,30 8-4 0,-21-3-3 0,4 5 2 16,3-1 0-16,-3 3 2 0,4 9 2 0,-1-3 1 16,-1 6-3-16,-2 0 6 0,0 2 1 0,2 8-3 0,-3 1-4 15,0-1 4-15,-3 2 2 0,-3-10-4 0,0 11 0 16,-3-1-7-16,-5-6-3 0,2 3-4 0,-6-4-6 15,3-2-2-15,-7-1-6 0,0 6-3 0,-2-8-3 16,1-1-5-16,1 3-4 0,-6-9-2 0,-1 4-4 16,1 0-1-16,0-2-8 0,3-7-21 0,-5 5-23 15,5-6-26-15,1 3-27 0,-2-3-31 0,1 0-34 16,3 0-42-16,1-5-35 0,4-4-257 0,5-2-513 16,-9 9 227-16</inkml:trace>
          <inkml:trace contextRef="#ctx0" brushRef="#br0" timeOffset="97965.03">13647 10989 45 0,'0'0'277'0,"0"0"-12"0,0 0-19 0,0 0-23 15,0 0-21-15,0 0-16 0,0 0-14 0,20-9-6 16,-20 9-10-16,25 2-7 0,-14 2-9 0,6-3-9 15,-2 1-6-15,3-1-9 0,2 2-10 0,7 1-4 16,-1-1-10-16,6 1-13 0,-2 3-5 0,8 0-7 16,-9-3-8-16,0-2 4 0,1 2-19 0,2-3-1 15,6 3-3-15,-6-1-5 0,-5-1-6 0,1-2-1 16,-3 4-2-16,-1-4-3 0,-2 0-2 0,-5 2 1 16,1 0-1-16,-3 1-6 0,1-3 1 0,-5 2-11 15,-11-2-7-15,16 0-17 0,-16 0-12 0,10 2-15 0,-10-2-18 16,0 0-22-16,0 0-20 0,0 0-24 0,0 0-31 15,0 0-27-15,0 0-46 0,-41-15-190 16,26 9-459-16,-2 1 203 0</inkml:trace>
          <inkml:trace contextRef="#ctx0" brushRef="#br0" timeOffset="98212.75">14041 10802 161 0,'0'0'258'16,"-3"-8"-21"-16,3 8-23 0,0 0-4 0,0 0-2 16,0 0-10-16,0 0-8 0,-18 28-11 0,12-17-6 15,2 3-8-15,-2 1-12 0,-2 6-8 0,-1 2-5 0,2 1-9 16,4-9-15-16,-3 9-10 0,0 0-2 16,2 1-14-16,1 1-11 0,-2 0 2 0,2-1-12 0,-1 2-8 15,2-5-9-15,-4 6-16 0,2-4-16 0,2 0-29 16,1-8-33-16,-2 3-37 0,-2-2-35 15,1 1-54-15,-1-1-52 0,2-5-271 0,-1-2-532 0,4-10 236 16</inkml:trace>
        </inkml:traceGroup>
        <inkml:traceGroup>
          <inkml:annotationXML>
            <emma:emma xmlns:emma="http://www.w3.org/2003/04/emma" version="1.0">
              <emma:interpretation id="{C6C519E0-70A3-410B-B361-C460190D03C4}" emma:medium="tactile" emma:mode="ink">
                <msink:context xmlns:msink="http://schemas.microsoft.com/ink/2010/main" type="inkWord" rotatedBoundingBox="15718,11474 18388,11388 18412,12126 15741,12211"/>
              </emma:interpretation>
            </emma:emma>
          </inkml:annotationXML>
          <inkml:trace contextRef="#ctx0" brushRef="#br0" timeOffset="99222.88">15339 10645 244 0,'6'-7'272'0,"-6"7"-11"0,3-7-21 0,-3 7-21 15,0 0-26-15,0 0-20 0,0 0-14 0,0 0-11 16,0 0-4-16,0 0-6 0,0 0-8 0,-27 28-5 16,12-12-6-16,1 6-7 0,-5-2 1 0,0 5-15 15,-1-4-5-15,-2 10-4 0,1 0-10 0,-4-2-1 16,-1 0-4-16,5 4-9 0,-2-2-6 0,-1 0-1 0,0 3-9 15,1-4-3-15,0 1-8 0,-3-3 3 16,8-9-3-16,0 4-13 0,-1-4 3 0,4 1-1 0,-1-3-2 16,2-4-3-16,5-1-1 0,-3-1-4 15,5-5 5-15,1-1-5 0,-1 1 3 0,7-6-3 0,-12 6-3 16,12-6 3-16,0 0-6 0,-14 0-5 0,14 0-4 16,0 0-10-16,-3-23-16 0,5 8 9 0,-2-1-7 15,6-2-10-15,1-5-4 0,2 0-4 0,3-4-4 16,6-6 1-16,3 4-5 0,4-9-2 0,-1 3 0 15,7 2 2-15,-5-4 3 0,2 4 0 0,2-2 4 16,-2 3 2-16,3-3 5 0,-4 4 2 0,2 0 6 16,-4 2-1-16,3 3 5 0,-8 8-3 0,1-2 9 15,-2 3 0-15,-1 2 1 0,-3 0 3 0,-2 5 9 16,1-1-3-16,-1 0 5 0,-2 2 2 0,-1 4 2 16,-3-1 3-16,2 0 2 0,-1 1-2 0,-8 5 2 0,13-6 0 15,-13 6 0-15,14-1-1 0,-14 1 4 16,0 0 3-16,16 8 2 0,-10-2 0 0,-1 4 4 15,0 5-4-15,-2 1 14 0,2 3 2 0,1 5 5 0,-3 4-1 16,1-3-2-16,1 3 8 0,-1 9-3 0,2-7-2 16,2 3-1-16,-2-4-3 0,0-2 2 0,4-1-1 15,-2 0-5-15,1 0-1 0,-2-6-6 0,3 4 2 16,-2-4-5-16,-2-2 3 0,1 3-1 0,-1-6-2 16,0-1-5-16,-3-2 7 0,2 0-6 0,1-2-1 15,-5 0 0-15,5-2-8 0,-1 0-20 0,-5-8-14 16,4 13-19-16,-1-6-15 0,-3-7-21 0,3 11-23 15,-3-11-26-15,0 0-27 0,0 0-32 0,3 11-28 16,-3-11-269-16,0 0-526 0,0 0 232 0</inkml:trace>
          <inkml:trace contextRef="#ctx0" brushRef="#br0" timeOffset="99456.5">15179 10897 36 0,'0'0'284'0,"0"0"-29"0,0 0-20 0,13-18-12 0,-5 16-12 15,7-1-13-15,3-3-16 0,1 5-13 0,9 0-16 16,-1-1-16-16,3 4-10 0,0-1-15 0,1 0-12 16,1 3-14-16,-3-2-9 0,1 1-20 0,-1 2-22 15,-3-2-23-15,0 0-29 0,-1-1-20 0,-7 1-25 16,1 1-19-16,1-4-28 0,-2 0-16 0,1-1-30 0,-4-2-196 15,0 2-379-15,4-5 167 0</inkml:trace>
          <inkml:trace contextRef="#ctx0" brushRef="#br0" timeOffset="100266.02">16120 10594 145 0,'6'-8'213'0,"-6"8"-20"16,0 0-7-16,0 0-6 0,0 0-8 0,0 0-5 15,0 0-10-15,-16 34 0 0,8-18-9 0,2 3-3 16,-3 1-8-16,-3 3-8 0,0 1-9 0,2 2-6 16,-2-3-6-16,2 3-9 0,1-2-8 0,-3 5-4 15,4-5-12-15,1 0-4 0,-4 2-11 0,7-3-5 16,-2-1-4-16,0 2-8 0,0-10 1 0,0 4-7 16,2-1-3-16,2-8-3 0,-1 4 1 0,0-4-6 15,3-9-8-15,-3 9-9 0,3-9-7 0,-4 11 2 16,4-11-8-16,0 0-13 0,0 0-14 0,0 0-11 15,0 0-6-15,0 0-11 0,0 0-7 0,-2-35-10 16,2 35-9-16,2-31-4 0,-1 15-14 0,5-9 0 0,-1-2-1 16,2 0 2-16,-1-2-6 0,3-6 12 0,3 2 13 15,-2 7 6-15,1-3 6 0,1 4 10 0,3-9 15 16,-2 7 11-16,-3 5 15 0,4-1 16 0,-2 1 9 16,1 4 10-16,2 1 1 0,5 0 8 0,2 3 1 15,-6 3-1-15,1 1 7 0,1 3 1 0,1 3 0 16,9-4 6-16,-1 2 2 0,-1 4 5 0,2 2 1 15,-1-1 5-15,3 1 2 0,-4 2 3 0,1-1 0 16,-1 5-4-16,-10-1 0 0,3 1-6 0,-4 1-9 16,2 4-2-16,-8 0 4 0,-2-1-2 0,2 5 2 0,-7-2-1 15,-2 4 4-15,-5 0 3 0,-1-1 1 0,-7 4-1 16,-2 1 2-16,-6-5-6 0,-3 3 1 0,-6 3-4 16,5-6-5-16,-3-1 1 0,1-2-4 0,0 0-4 15,-1 0 1-15,5-2-3 0,-1-2-2 16,0 4-8-16,1-7 2 0,6-1-1 0,1 1-1 0,2 1 1 15,1-4-4-15,5-1-4 0,8-2-2 0,-14 4-3 16,14-4-6-16,-8 5-3 0,8-5 2 0,0 0-4 16,0 0-3-16,0 0 1 0,0 0-6 0,0 0-2 15,28 5 6-15,-10-6-5 0,0 1-1 0,8-2 5 16,0 0-4-16,0 0 4 0,2-1 0 0,2 2-2 0,0-2 1 16,1 2 3-16,0 1 4 0,-2-1-2 0,-1 1 3 15,2 1 0-15,-3 0 0 0,-2 2-1 16,-8 0 2-16,2-2-2 0,-1 5 6 0,-3-2-3 0,0-2 0 15,-5 3 3-15,-1 1-1 0,-2 1 3 0,2 1-3 16,-6 0 2-16,-1 1 3 0,-2-9 8 0,-2 24 7 16,-5-11 0-16,-1 2 3 0,-3-1-2 0,-7-3 2 15,0 3-2-15,-8 0-3 0,1-2 1 0,-3-1 0 16,2-2 1-16,-2 1-4 0,0 0 1 0,-1-6-1 16,2 3-2-16,1-3-1 0,-3 2-3 0,4-3 2 15,1 1-7-15,6-4-12 0,-4 4-10 0,2-8-12 16,6 4-15-16,-4 0-12 0,7-2-17 0,-1-3-17 15,12 5-19-15,-19-6-21 0,13-1-25 0,6 7-25 16,-3-15-224-16,3 4-440 0,0 11 195 0</inkml:trace>
          <inkml:trace contextRef="#ctx0" brushRef="#br0" timeOffset="106771.96">17362 10521 184 0,'0'0'197'0,"0"0"-12"0,0 0-14 16,0 0-11-16,0 0-16 0,0 0-9 0,2-12-8 15,-2 12-9-15,0 0-4 0,0 0-8 0,0 0-10 16,0 0-6-16,0 0-9 0,-22-19-4 0,22 19-6 16,-14-2-4-16,14 2-6 0,-15-6 1 0,15 6-6 15,-18-1-1-15,6-3-2 0,12 4-3 0,-19-4-5 16,10 4-1-16,9 0-6 0,-21 0-2 0,21 0-1 16,-24 2-4-16,12-2-1 0,2 2 1 0,10-2-3 15,-19 4-1-15,11-3-3 0,-4 1 0 0,2 2 0 0,10-4 1 16,-18 10-5-16,7-7 0 0,4 4 1 15,-3-2-1-15,2 1-4 0,1-1-1 0,-1 1-2 16,-1 1 1-16,3 0-3 0,-6 3 2 0,5-3-3 0,-1 0-2 16,-1 0 0-16,2-1 3 0,1 2-3 0,-1 1 0 15,-1-1-1-15,1 3 1 0,-1-3-5 0,1 5 3 16,1-6-3-16,0 3 2 0,1 2 1 0,-1 1 0 16,2-2-6-16,-2 2 6 0,1-6-2 0,-1 7 2 15,1-3 0-15,0-1 2 0,1-1-2 0,-2 2-3 16,1 0 3-16,2-2-4 0,3-9 4 0,-7 18-2 15,4-10-1-15,1 2 1 0,2-10 2 0,-6 15-5 16,3-5 6-16,0-1-4 0,3-9 0 0,-1 16 0 16,-1-9-1-16,2-7 2 0,-1 17-3 0,1-17 2 15,0 13-2-15,0-13 2 0,1 14 0 0,-1-14 3 16,2 11 3-16,2-4 1 0,-4-7-3 0,2 11 1 16,-2-11 0-16,7 13 3 0,-5-7-5 0,-2-6 2 0,9 12 1 15,-5-5-1-15,2 0 6 0,-6-7-3 0,11 10-1 16,-6-4 3-16,-5-6-3 0,14 9-1 15,-8-4 0-15,-6-5-1 0,13 11-2 0,-8-7 2 0,4 3-2 16,-2-3 5-16,-7-4-5 0,14 7 2 0,-5-1 1 16,-2-2-4-16,-7-4 1 0,18 7 1 0,-8-2-3 15,-1-3 3-15,0 2-2 0,2-1-1 0,1 1-2 16,-3-1 0-16,2-1 6 0,-2 0-3 0,3 2-3 16,0-2 3-16,-1-1 6 0,1 2-9 0,-12-3 0 15,21 1-1-15,-10 1 2 0,1-4 1 0,0 4-1 16,-12-2 2-16,21-2-5 0,-9 2 4 0,2 2-3 15,-14-2 5-15,17-2-6 0,-5 2 3 0,5-4 2 0,-7 1-4 16,-10 3 6-16,24-4 0 0,-10 2 1 0,-3 0 2 16,-2-1 4-16,-9 3 4 0,20-2 0 15,-13 0 1-15,-7 2 4 0,14-6 2 0,-7 3 3 0,-7 3-3 16,12-4 1-16,-12 4-4 0,12-3 3 0,-12 3-6 16,0 0-1-16,15-5-1 0,-15 5 2 0,0 0-5 15,0 0 3-15,0 0-2 0,12 0 0 0,-12 0-6 16,0 0 0-16,0 0-5 0,0 0 6 0,0 0-8 15,0 0-1-15,0 0-1 0,0 0-1 0,7-4-6 16,-7 4-10-16,0 0-11 0,0 0-3 0,0 0-6 16,0 0-13-16,0 0-14 0,0 0-13 0,0 0-23 15,0 0-24-15,0 0-27 0,0 0-25 0,0 0-31 16,0 0-28-16,0 0-223 0,0 0-496 0,0 0 219 0</inkml:trace>
        </inkml:traceGroup>
        <inkml:traceGroup>
          <inkml:annotationXML>
            <emma:emma xmlns:emma="http://www.w3.org/2003/04/emma" version="1.0">
              <emma:interpretation id="{93E1A1BB-D3F3-4D14-9AFD-94FEA288ED22}" emma:medium="tactile" emma:mode="ink">
                <msink:context xmlns:msink="http://schemas.microsoft.com/ink/2010/main" type="inkWord" rotatedBoundingBox="19111,11193 22189,11095 22223,12165 19145,12263"/>
              </emma:interpretation>
            </emma:emma>
          </inkml:annotationXML>
          <inkml:trace contextRef="#ctx0" brushRef="#br0" timeOffset="107536.09">18544 10364 34 0,'7'-9'177'0,"-7"9"2"0,9-7-9 15,-2 3-11-15,-7 4-3 0,14-7-7 0,-14 7-6 16,9-14-2-16,-5 8-15 0,-4 6 14 0,8-10-4 16,-8 10 3-16,6-8-13 0,-6 8-7 0,0 0-8 15,1-9-13-15,-1 9-8 0,0 0-8 0,0 0-8 16,0 0-1-16,0 0-1 0,-39 2-4 0,25 8-3 16,-7 2 1-16,-6 3-3 0,1 1 7 0,-5 8-5 15,-2 2-6-15,4 3-2 0,-1 4-3 0,1 1-1 16,7 7-2-16,-3-2-1 0,5 3 3 0,1-3-8 0,1 3-3 15,5 0-6-15,5 0-1 0,1 0-2 16,5-1-7-16,4 1 0 0,2 0-2 0,1 0 1 0,5-4-6 16,3 1-3-16,2-5-17 0,-3-8-7 0,6 7-15 15,-4-11-19-15,2-2-21 0,0 1-25 16,-1-3-25-16,-6-2-29 0,3-4-29 0,2-1-35 0,1-1-79 16,-4-4-158-16,4-1-479 0,2 1 213 0</inkml:trace>
          <inkml:trace contextRef="#ctx0" brushRef="#br0" timeOffset="108414.61">19194 10691 64 0,'3'-11'251'15,"-3"11"-17"-15,0 0-20 0,0 0-26 0,0 0-18 16,0 0-16-16,0 0-6 0,0 0-12 0,0 0-1 0,0 0-10 16,0 0-5-16,-12 41-10 0,7-27-4 0,2-1-3 15,-1 1-2-15,2 2-6 0,-2 0-7 0,1-1-4 16,0-2-8-16,2 2-5 0,-1 0-2 0,-1-1-8 15,2-1-9-15,-1-2-5 0,2 0-3 0,0-11-4 16,-1 16-1-16,1-16-5 0,-3 11-3 0,3-11-6 16,-3 11 1-16,3-11 0 0,0 0-2 0,0 0-1 15,-3 12 1-15,3-12-4 0,0 0 4 0,0 0-3 16,0 0-6-16,0 0-1 0,0 0-2 0,0 0-9 16,0 0-9-16,9-45-3 0,-6 31-9 0,3 0-11 15,7-5-4-15,-1-3-9 0,1 6-7 0,4-3-4 16,-1-4 1-16,4 3-5 0,-1 0 7 0,-1-1 4 15,4 4 4-15,1 1 3 0,-6 0 2 0,0-1 2 16,-1 6 5-16,-1 1 3 0,0-1 1 0,-1 4 3 16,2-3 3-16,0 3 0 0,-2 3 2 0,2-3 9 0,-2 1 5 15,-5 2 4-15,2 3 5 0,-11 1 2 0,14-6 1 16,-14 6 1-16,16 2 7 0,-16-2 2 16,14 5 2-16,-8 1 5 0,0 2-2 0,-6-8 2 0,6 17 10 15,-5-5 3-15,4 4-1 0,-4 1 1 0,2 1-2 16,-3-1 1-16,2 4-3 0,-4 3-3 0,-1-8-1 15,3 0-5-15,-1 1 3 0,-1 0-9 0,2-2 3 16,-4 1-1-16,2-1-1 0,1 1-3 0,2-1-3 16,-2-4-7-16,-2 0-14 0,3-11-11 0,-2 13-15 15,2-13-12-15,-1 11-15 0,1-11-7 0,0 0-6 16,-3 12-24-16,3-12-21 0,0 0-30 0,0 0-24 16,0 0-22-16,0 0-187 0,19-22-413 0,-7 9 182 15</inkml:trace>
          <inkml:trace contextRef="#ctx0" brushRef="#br0" timeOffset="108780.52">20247 10327 192 0,'0'0'216'0,"0"0"-27"15,0 0-11-15,0 0 0 0,0 0-9 0,0 0-3 16,0 0-1-16,-11 37-5 0,4-17 0 0,-4 5-12 15,0 2-2-15,-6 7 0 0,2 1-11 0,0-3 3 16,-1 6-7-16,-2-1-4 0,-4-1-4 0,5 2-11 16,-4-2 3-16,-1 2-9 0,4 0 6 0,-4-1-15 15,5-5-6-15,-1-1-5 0,0 1 2 0,5-6-6 0,0-2-14 16,-2-2-4-16,1 0 0 0,2 0-7 16,5-8-10-16,-1 4-4 0,0 4-1 0,-1-7-2 15,4 0-6-15,-4-5 2 0,2 1-1 0,1-1-15 16,0 1-20-16,3-5-27 0,3-6-20 0,-6 15-16 15,1-9-24-15,5-6-22 0,-3 7-21 0,3-7-16 16,0 0-36-16,-4 10-31 0,4-10-42 0,0 0-254 0,0 0-549 16,0 0 244-16</inkml:trace>
          <inkml:trace contextRef="#ctx0" brushRef="#br0" timeOffset="109314.91">20242 10815 76 0,'8'-7'215'0,"-2"-4"-13"15,4 0-11-15,-2-2-14 0,1 3-13 0,0 3-11 16,1-3-19-16,0-1-11 0,1 0-13 0,5 1-11 16,-2 1-10-16,-2 1-7 0,3-2-8 0,-2 3-7 15,0-1-7-15,2 3-5 0,2 0-13 0,-4 2 4 0,2-1-9 16,-2 0-1-16,-1 2-7 0,-12 2-2 15,21 0-4-15,-21 0 0 0,15 0-4 0,-7 3-1 0,-8-3 0 16,10 10-2-16,-10-10 0 0,6 12-2 0,-4-4 4 16,-2-8 9-16,-6 23 2 0,3-10 7 15,-3 4 1-15,-5-3 4 0,-1 8 2 0,-1 1-2 0,-1-2 4 16,-1-1 0-16,-2 2-1 0,0-1 1 0,-2-2-6 16,-1 1-2-16,2-3-1 0,1 0-2 0,-6 1 1 15,7-4-6-15,-4 3-2 0,3-6-1 0,0-2-4 16,-5 3-1-16,5-2 0 0,-4 1-6 0,5-4 3 15,3 3-5-15,-2-3 1 0,0-4 0 0,4 2-1 16,4 1 1-16,7-6 1 0,-13 4-2 0,13-4-2 16,-15 0 0-16,15 0-2 0,0 0 0 0,-14-4-8 15,14 4-3-15,0 0-8 0,0-14-5 0,0 14-14 16,9-17-5-16,-9 17-10 0,20-17-6 0,-9 10-1 16,4-5 8-16,3 2 6 0,-1 3 2 0,8 1 3 0,-6 1 4 15,1-2 0-15,5 1 2 0,-4 5 4 16,4-3 5-16,-1 6 0 0,0-2 3 0,-3 3 4 15,-3-3 5-15,3 3 2 0,-2 1 8 0,1 2-1 0,0-1 3 16,-3 1-3-16,2 0 4 0,1 1-2 0,-4 0 3 16,0-1-3-16,2 4 0 0,-1-4 0 0,1-1 0 15,-5 5-1-15,5-5 3 0,-3 1-2 0,0-3-1 16,1 3 0-16,-2-2 2 0,-5-1-7 0,1-1-9 16,-1 0-15-16,-9-2-17 0,19 5-11 0,-19-5-23 15,15 1-12-15,-15-1-22 0,14-3-30 0,-14 3-25 16,13-8-209-16,-7 2-403 0,1-3 179 0</inkml:trace>
          <inkml:trace contextRef="#ctx0" brushRef="#br0" timeOffset="109644.44">21162 10145 23 0,'21'0'220'0,"-21"0"-12"0,12 4-11 16,-6 6-10-16,2-1-10 0,-1 6 4 0,2 7-12 16,-3 1-3-16,0 3-4 0,2 10-5 0,-3 3-9 15,1 3-6-15,-1 1-10 0,-4 2-6 0,1-3-8 16,1 4-13-16,-3-1-4 0,-3-1-9 0,0 0-12 15,-8-2-7-15,6-1-6 0,-4 0-1 0,-3-4-7 16,-2 0-6-16,-1-1-9 0,-6-5-16 0,2 0-27 16,-8 0-20-16,0-2-33 0,-4-5-20 0,-2 0-27 0,8-7-32 15,-5 8-25-15,5-8-22 0,4-2-76 16,-3-1-134-16,8-7-418 0,2 2 185 0</inkml:trace>
        </inkml:traceGroup>
      </inkml:traceGroup>
    </inkml:traceGroup>
    <inkml:traceGroup>
      <inkml:annotationXML>
        <emma:emma xmlns:emma="http://www.w3.org/2003/04/emma" version="1.0">
          <emma:interpretation id="{7B672F54-ACE7-4EA0-B810-7AC096D4D80A}" emma:medium="tactile" emma:mode="ink">
            <msink:context xmlns:msink="http://schemas.microsoft.com/ink/2010/main" type="paragraph" rotatedBoundingBox="2956,13384 11393,13303 11407,14809 2970,14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FA0E01-588F-4040-A406-B5626159BD5D}" emma:medium="tactile" emma:mode="ink">
              <msink:context xmlns:msink="http://schemas.microsoft.com/ink/2010/main" type="line" rotatedBoundingBox="2956,13384 11393,13303 11407,14809 2970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13E65EC9-530A-4178-84C9-20CC28831D6A}" emma:medium="tactile" emma:mode="ink">
                <msink:context xmlns:msink="http://schemas.microsoft.com/ink/2010/main" type="inkWord" rotatedBoundingBox="2956,13384 4928,13365 4942,14871 2970,14890"/>
              </emma:interpretation>
            </emma:emma>
          </inkml:annotationXML>
          <inkml:trace contextRef="#ctx0" brushRef="#br0" timeOffset="113731.99">2410 12933 168 0,'0'0'219'0,"0"0"-19"0,0 0-14 16,0 0-16-16,-9 5-16 0,9-5-19 0,0 0-7 16,0 0-8-16,0 0-7 0,0 0 0 0,0 0-2 15,0 0 1-15,0 0-4 0,0 0-2 0,0 0-5 16,43-9-9-16,-31 5-1 0,0 2-7 0,6-5-2 15,-2 0-8-15,5 1-5 0,3-3-6 0,1 0-2 16,-2-2-7-16,1 0-7 0,-1 2-2 0,1-2-5 16,-3 0-3-16,0 1-7 0,-6-3-1 0,1 3-3 15,7-5-3-15,-7 6-1 0,4-7-1 0,-3-2-3 16,0 2 0-16,-1-5-4 0,1 3 0 0,-2-3-4 16,-2 1 1-16,-1 2-5 0,-3 1-4 0,1-5-8 15,-4 5-2-15,-1-4-8 0,-2 5 1 0,0-1 0 16,-3 2 5-16,-2-1-7 0,2 2 1 0,0 14-2 15,-6-19 5-15,3 12-2 0,3 7 1 0,-15-11 2 0,6 5 1 16,1 1-1-16,-9 5 4 0,17 0-5 16,-27 0 5-16,11 0-5 0,-2 6 6 0,0 1-4 0,3 1 6 15,-7 2-2-15,-2 1 1 0,3 3 0 0,0-2-1 16,3 4 1-16,-1 4 2 0,7-7-2 0,-3 7 4 16,0 4 0-16,3 1 3 0,0 2 2 0,-1 5 2 15,-1 5 6-15,7-10 3 0,-2 10-4 0,3-1 3 16,-1 2 3-16,2-1 3 0,1 0 3 15,4-1 5-15,0 1-2 0,-2 0 7 0,-4-1 1 0,3-9 6 16,-1 10-8-16,2-2 1 0,1 1 8 0,-4 2 1 16,-1 1 4-16,0-13 3 0,3 10-6 0,-3-7-5 15,-4-3-1-15,4 0-2 0,-1 2 5 0,-2 7-2 16,1-8-6-16,1-1-6 0,1-2 2 0,-2 2-2 16,2 0-1-16,-3-2-9 0,2 1 4 0,-1 0-1 15,1-2 1-15,-1-2-2 0,4-3-4 0,-2-1-4 0,3 3-16 16,-1-4-24-16,1 0-16 0,-2 2-18 15,4-2-16-15,-4-1-23 0,4-3-20 0,-5 0-22 16,4 0-29-16,-1-1-28 0,3-11-25 0,-3 18-236 0,-1-13-502 16,4-5 222-16</inkml:trace>
          <inkml:trace contextRef="#ctx0" brushRef="#br0" timeOffset="114336.46">2031 13458 103 0,'0'0'212'0,"0"0"-14"0,0 0-11 16,39-10-20-16,-23 6-11 0,10 3-13 0,5-2-17 0,11-4-9 15,2 5-15-15,1-3-8 0,3 0-12 16,0 1-4-16,-1-5-5 0,7-1-3 0,-5 3-3 0,-3 2-2 16,-4 1-6-16,-2 0-4 0,-13 1-6 0,-1 3-4 15,-8 0-4-15,-4-2 1 0,1 3-2 0,-4 2-1 16,-11-3 3-16,15 5 4 0,-9-1 6 0,-6-4 0 15,9 14 0-15,-5-8 2 0,-2 5-4 0,2-2-3 16,-1-2-2-16,0 4 2 0,0 3-9 0,0-4 1 16,1 3-6-16,1-2-3 0,-1-4-2 0,-1 3 4 15,5-2-5-15,-2 2-1 0,4-3-1 0,1 0-3 0,1-5-1 16,3 3-3-16,4-2-2 0,0-6-2 16,1 2-1-16,7-1 1 0,-2-2-2 0,-6-1 0 15,7-1 0-15,-4-5-3 0,-7 2 0 0,4-2-6 0,-5 0-6 16,2-3 1-16,-7-2-4 0,3 2 3 15,-3-1-5-15,-3 1 2 0,-2-4-3 0,-2 1 4 16,-1 4-4-16,-2-3 1 0,-4 0 1 0,-2-1 6 0,0 1-3 16,-5 3 7-16,-2 0 3 0,1 2 3 0,-2 2-10 15,0 0 8-15,-1 3 1 0,-1-1-4 0,-2 3 0 16,1 2-1-16,1 2-2 0,-2 0 4 0,1 4-2 16,2-2-2-16,-2 1 0 0,4 1-1 0,1 3-14 15,3 3-14-15,-1-3-13 0,-1 0-21 0,5 3-21 0,1 1-16 16,0-3-20-16,1 3-24 0,5 1-18 0,0 2-26 15,0-3-213-15,0-11-432 0,6 17 191 16</inkml:trace>
          <inkml:trace contextRef="#ctx0" brushRef="#br0" timeOffset="114663.16">3390 13336 148 0,'0'0'223'0,"0"0"-29"15,15 2-7-15,-15-2-15 0,0 0-12 0,7 11-11 0,-2-5-14 16,-5-6-11-16,2 14-8 0,3-5-10 0,-4 4-8 16,4-3-6-16,-4-2-7 0,4 4-8 0,-2-4-3 15,-3-8-5-15,4 14-2 0,-4-14-9 0,6 14-5 16,-4-9-3-16,-2-5-4 0,6 9-4 0,-6-9 3 16,0 0 2-16,4 8 6 0,-4-8-1 0,0 0-3 15,0 0-4-15,0 0-1 0,0 0-6 0,21-21 0 16,-12 13-4-16,-1-5-2 0,2-3-2 0,-1-3 3 15,4-3-6-15,4 2 1 0,-7 2-5 0,10-6 1 16,3-5-7-16,-3 9 0 0,-4-4-7 0,8 7 6 0,-5-2-5 16,4 3 2-16,1 1-9 0,0-2 2 15,-1 6-10-15,-2-3-8 0,6 4-21 0,-3 3-18 0,0-3-30 16,-8 5-26-16,1 3-31 0,4-2-17 0,-2 3-26 16,-1 2-236-16,1-1-451 0,1 3 199 0</inkml:trace>
        </inkml:traceGroup>
        <inkml:traceGroup>
          <inkml:annotationXML>
            <emma:emma xmlns:emma="http://www.w3.org/2003/04/emma" version="1.0">
              <emma:interpretation id="{E6132B9C-EA4C-4C6B-8207-60E8D0BA7ED5}" emma:medium="tactile" emma:mode="ink">
                <msink:context xmlns:msink="http://schemas.microsoft.com/ink/2010/main" type="inkWord" rotatedBoundingBox="5795,13726 7820,13707 7829,14569 5804,14588"/>
              </emma:interpretation>
            </emma:emma>
          </inkml:annotationXML>
          <inkml:trace contextRef="#ctx0" brushRef="#br0" timeOffset="116615.24">4884 13276 109 0,'6'-6'142'0,"-6"6"-7"16,6-7-6-16,-6 7-6 0,0 0-15 0,7-11 1 15,-7 11-9-15,6-5 0 0,-6 5-3 0,8-8-4 16,-8 8 3-16,9-7-4 0,-9 7-5 0,4-9-1 15,-4 9-6-15,9-13-5 0,-9 13-5 0,6-7 6 16,-6 7 0-16,5-11-4 0,-5 11-3 0,6-9-6 16,-6 9-1-16,6-8 0 0,-6 8 0 0,6-9-3 15,-6 9 3-15,6-7-2 0,-6 7-1 0,7-7-3 16,-7 7 3-16,0 0-1 0,0 0-3 0,0 0-2 16,3-11-1-16,-3 11-3 0,0 0-4 0,0 0-3 15,0 0-7-15,0 0-6 0,0 0 0 0,0 0-3 16,0 0 5-16,0 0 3 0,0 0 7 0,0 0 1 15,-16 37 7-15,10-22 4 0,-5 2 1 0,4 0 0 16,-2 4 3-16,-3 1 0 0,3 1-8 0,-2 1 4 16,4 2-4-16,-2-2 3 0,3 2-5 0,3-3 0 0,0-2 4 15,-1 4-11-15,2-8-4 0,2 3-4 16,0-6 6-16,-1 3-3 0,2 0-13 0,1-5 5 0,-1 1-1 16,-1-13 2-16,6 17 10 0,-3-9-26 0,3 2 9 15,-2-4-6-15,5-1-1 0,-9-5 6 0,17 7-8 16,-5-1-1-16,1-5-3 0,-4 2-24 0,8-3-22 15,-1-3-14-15,3 2-22 0,-1-6-23 0,-1 1-19 16,2 1-28-16,-4-1-32 0,1-4-30 0,-1 2-20 16,3-9-37-16,-3 7-245 0,-1-5-551 0,-1-2 244 15</inkml:trace>
          <inkml:trace contextRef="#ctx0" brushRef="#br0" timeOffset="116883.29">5240 12878 306 0,'-3'-15'303'0,"6"2"-11"0,-3 3-19 15,0 10-20-15,3-18-14 0,0 4-22 0,-3 14-20 16,0-14-14-16,0 14-23 0,2-10-17 0,-2 10-16 0,0 0-10 15,0 0-21-15,0-14-24 0,0 14-26 16,0 0-21-16,0 0-15 0,0 0-26 0,0 0-22 0,0 0-20 16,0 0-27-16,0 0-29 0,0 0-33 15,9 36-38-15,-9-27-218 0,6 1-436 0,-3-2 192 16</inkml:trace>
          <inkml:trace contextRef="#ctx0" brushRef="#br0" timeOffset="117626.11">5694 13199 65 0,'0'0'239'0,"0"0"-15"0,0 0-18 0,0 0-13 15,-15-3-21-15,15 3-18 0,0 0-14 0,0 0-11 16,0 0-13-16,0 0-14 0,0 0-10 0,0 0-8 15,0 0-8-15,0 0-5 0,0 0-11 0,0 0 1 16,0 0-8-16,42 7 1 0,-23-7-8 0,0 2-1 16,11 1-3-16,2-2-2 0,6 0-1 0,-5 2-1 15,-3-2-8-15,1 1 6 0,-1-4-5 0,12 4-1 16,-12-2-2-16,1 0 1 0,-6 0-1 0,5 0 2 0,-3 1-3 16,1-2 0-16,-5 1-4 0,-4 1 1 15,-2-2-7-15,-1-1 3 0,0 2-5 0,1 0-1 0,-8 2 1 16,-9-2-1-16,16 0-3 0,-16 0-6 0,14 0-7 15,-14 0-11-15,0 0-7 0,12 0-6 0,-12 0-11 16,0 0-7-16,7 5-11 0,-7-5-16 0,0 0-22 16,0 0-31-16,0 0-25 0,-22 13-39 0,22-13-175 15,-20 3-392-15,10-3 174 0</inkml:trace>
          <inkml:trace contextRef="#ctx0" brushRef="#br0" timeOffset="117894.49">5791 13377 179 0,'16'10'237'16,"-16"-10"-14"-16,20 4-13 0,-4-2-14 0,0-2-14 16,4 0-2-16,5-2-14 0,-4 2-6 0,7-1-6 15,-2-2-12-15,4 2-12 0,-2-3-7 0,2 2-7 16,-6 0-10-16,4 1-12 0,-9-1-7 0,7 1-8 15,-2 1-5-15,-7-1-12 0,1 1-6 16,-3 0-3-16,5 0-14 0,-10 0-13 0,-1 2-17 0,-9-2-23 16,18 0-21-16,-18 0-22 0,18 5-18 0,-14-3-25 15,-4-2-18-15,9 8-30 0,-9-8-25 0,0 0-39 16,9 3-147-16,-9-3-388 0,0 0 172 0</inkml:trace>
          <inkml:trace contextRef="#ctx0" brushRef="#br0" timeOffset="118312.23">6693 13154 8 0,'6'-14'257'0,"0"7"-18"16,-3-1-19-16,-3 8-14 0,10-13-19 0,-7 5-20 15,-3 8-18-15,14-13-6 0,-8 6-11 0,1-6-13 16,5 2-8-16,-4-1-12 0,4 2-9 0,-2-3-5 15,-4 4-8-15,4-3 0 0,-1-1-2 0,2 1-8 16,-2 0-10-16,-2 3 0 0,-1-1-4 0,0 0 0 16,-1 2-1-16,-2 1-3 0,3-4-1 0,-6 11-2 15,9-9 6-15,-9 9-6 0,4-9-2 0,-4 9-4 16,0 0-4-16,6-9-9 0,-6 9-4 0,0 0-2 16,0 0 2-16,0 0-2 0,0 0 4 0,0 0 4 15,0 0 9-15,-6 38 6 0,2-21 10 0,1 5 8 0,-6 1-2 16,3 1 6-16,1 3-3 0,-1 1 3 15,0-1 2-15,3 1 1 0,-1-3 1 0,1 2 11 16,3 1-18-16,-3-2-8 0,0 1-5 0,3-3-4 0,0 2-1 16,-6-3 3-16,7 1-8 0,-1-7-7 0,5-3 0 15,-5 3-7-15,3-6-3 0,-3 5-2 0,3-7-5 16,0 1-23-16,-3 1-16 0,0-11-37 0,4 14-29 16,-1-8-22-16,-3-6-30 0,3 14-33 0,-3-14-36 15,6 11-40-15,2-6-71 0,-8-5-207 0,15-5-571 16,-15 5 253-16</inkml:trace>
        </inkml:traceGroup>
        <inkml:traceGroup>
          <inkml:annotationXML>
            <emma:emma xmlns:emma="http://www.w3.org/2003/04/emma" version="1.0">
              <emma:interpretation id="{AD727973-7C64-44A4-91D0-1443FA1555FA}" emma:medium="tactile" emma:mode="ink">
                <msink:context xmlns:msink="http://schemas.microsoft.com/ink/2010/main" type="inkWord" rotatedBoundingBox="8735,13505 9812,13495 9821,14439 8744,14449"/>
              </emma:interpretation>
            </emma:emma>
          </inkml:annotationXML>
          <inkml:trace contextRef="#ctx0" brushRef="#br0" timeOffset="119327.31">7834 13234 42 0,'-7'-6'264'15,"7"6"-15"-15,-9-7-21 0,9 7-20 0,-11-5-20 16,11 5-21-16,0 0-17 0,0 0-13 0,0 0-13 16,0 0-14-16,0 0-9 0,33-2-11 0,-17 5-9 15,4 1-10-15,-4-2-7 0,12 2-3 0,-1 1-7 16,2-3-8-16,3 3-4 0,0-3-5 0,8 2-1 16,-12-1-3-16,5 4-7 0,6-3-1 0,3 2-1 15,-15-2-2-15,4-1-4 0,-4 1 1 0,-2 1-2 0,2-4 3 16,6 0-1-16,-14 3 0 0,2-1 1 15,-2 0 4-15,1-2-2 0,7 2 3 0,-11 0-1 0,15 2 3 16,-7-3-3-16,-4-2 2 0,-1 4-3 16,3-3 0-16,2-1-1 0,-6 1-5 0,-1 0 0 15,5-1 5-15,-3-1-5 0,1 1-1 0,-2 1 0 0,1-2-1 16,-1 0-3-16,-8 0 2 0,4-3-3 0,-1 4 5 16,-4-6-6-16,-9 6 1 0,14-8 1 0,-6 2-1 15,-8 6-1-15,11-11 0 0,-11 5-2 0,0 6-3 16,0-15 1-16,0 15-2 0,-6-21-1 0,-1 10 2 15,1-2-4-15,-5 6 2 0,-1-6-4 0,-4 4 2 16,-1-1 0-16,-2-2 2 0,3 5-3 0,-4 1-1 16,4-1 0-16,-4 1-1 0,1 1 3 0,0 3 1 15,-1 1-4-15,-1 1 2 0,0-3 1 0,2 6 0 0,0-2-2 16,-1 1 3-16,-7-1-5 0,8 5-2 0,3-2-10 16,-4-2-8-16,1 3-11 0,-1 0-12 15,1 0-14-15,3-4-18 0,-1 6-20 0,-2-4-20 0,5 1-16 16,0 0-35-16,3-2-30 0,2 2-192 0,9-4-425 15,-16 2 188-15</inkml:trace>
          <inkml:trace contextRef="#ctx0" brushRef="#br0" timeOffset="118798.95">8193 12621 199 0,'6'-14'234'0,"-6"-1"-5"15,3 8-9-15,-3 7-9 0,3-14-4 0,-3 14-11 16,3-11-11-16,-3 11-19 0,0 0-15 0,5-11-15 0,-5 11-18 16,0 0-13-16,0 0-10 0,0 0-4 15,0 0-4-15,0 0-6 0,0 0 0 0,-11 36-3 0,5-15-4 16,0 0 0-16,2 6-9 0,-2 13 7 0,0-3 2 16,3-2-3-16,0 1-4 0,-1 2 3 0,1 0-8 15,3-4 0-15,-3 3-1 0,3 0 0 0,-3-9 8 16,3 6-5-16,0-5-2 0,0-2-4 0,0 1 2 15,3-1-10-15,-3 0-12 0,3-3 19 0,-3 0-26 16,3 0 3-16,0-1 13 0,-3-7-23 0,1 4-2 16,1-2 5-16,-2-4-2 0,1 3-9 0,2-5-24 15,-3 0-19-15,3 3-16 0,-6-3-12 0,6 0-16 16,-3 2-21-16,0-14-15 0,0 15-25 0,0-5-23 16,0-10-17-16,0 17-15 0,0-17-20 0,3 8-18 0,-3-8-256 15,0 0-522-15,0 0 231 0</inkml:trace>
        </inkml:traceGroup>
        <inkml:traceGroup>
          <inkml:annotationXML>
            <emma:emma xmlns:emma="http://www.w3.org/2003/04/emma" version="1.0">
              <emma:interpretation id="{BC6F8DE1-FCC1-4783-978F-B3CA19D33414}" emma:medium="tactile" emma:mode="ink">
                <msink:context xmlns:msink="http://schemas.microsoft.com/ink/2010/main" type="inkWord" rotatedBoundingBox="10753,13939 11399,13933 11403,14304 10756,14310"/>
              </emma:interpretation>
            </emma:emma>
          </inkml:annotationXML>
          <inkml:trace contextRef="#ctx0" brushRef="#br0" timeOffset="119899.56">9819 13060 164 0,'0'0'212'0,"0"0"-10"0,0 0-9 16,0 0-16-16,0 0-12 0,0 0-9 0,0 0-15 15,7 31-8-15,-7-20-5 0,0-11-12 0,6 18-7 16,-6-9-1-16,0-9-6 0,2 21-9 0,-1-12-8 16,-1-9-10-16,0 22-5 0,-1-13-8 15,1-9 0-15,1 16-6 0,-1-8-9 0,0-8-1 0,3 13-6 16,-3-13-4-16,0 12-2 0,0-12-5 0,0 0 3 16,0 0-4-16,0 0-3 0,0 12 2 0,0-12-2 15,0 0-5-15,0 0 1 0,0 0-3 0,0 0-3 16,0 0 0-16,0 0-2 0,0 0-3 0,8-31 2 15,-2 24-3-15,1-3 2 0,2-3-5 0,5 1 0 16,-2 0-7-16,1-8-5 0,8 3-3 0,1 0 0 0,1 0 0 16,-1 1 0-16,3 1-2 0,-1-1 2 0,2 4 2 15,-6 1 0-15,1 0-2 0,-1 2 2 0,-7 2 5 16,8 2 2-16,-3 1 3 0,1 0 2 0,-5 2 2 16,2 2 2-16,1 0 3 0,-4 0 1 0,2 3 3 15,-6 2 3-15,7 0 13 0,-2 4 6 0,-4 2 1 16,1 1 6-16,0 0 1 0,-2 1-1 0,2 0 5 15,-4 5-5-15,1-4 3 0,-1 3-6 0,-1 0-4 16,2 1 0-16,-2-5-3 0,1 5-2 0,-1-1-6 16,-1-2-3-16,-1 0 2 0,2-3-10 0,-2 6-15 15,2-5-29-15,-4 2-33 0,-1-1-30 0,2-1-46 16,-3-1-46-16,3-5-52 0,-3-7-275 0,5 13-552 16,1-7 245-16</inkml:trace>
        </inkml:traceGroup>
      </inkml:traceGroup>
    </inkml:traceGroup>
    <inkml:traceGroup>
      <inkml:annotationXML>
        <emma:emma xmlns:emma="http://www.w3.org/2003/04/emma" version="1.0">
          <emma:interpretation id="{71D7F321-6B40-4FB8-A151-DB98545C80C4}" emma:medium="tactile" emma:mode="ink">
            <msink:context xmlns:msink="http://schemas.microsoft.com/ink/2010/main" type="paragraph" rotatedBoundingBox="5541,15022 13807,15000 13811,16496 5545,165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3C8DA14-2210-4B12-A23D-1DCE7B88AF33}" emma:medium="tactile" emma:mode="ink">
              <msink:context xmlns:msink="http://schemas.microsoft.com/ink/2010/main" type="line" rotatedBoundingBox="5541,15022 13807,15000 13811,16496 5545,16519"/>
            </emma:interpretation>
          </emma:emma>
        </inkml:annotationXML>
        <inkml:traceGroup>
          <inkml:annotationXML>
            <emma:emma xmlns:emma="http://www.w3.org/2003/04/emma" version="1.0">
              <emma:interpretation id="{F1787B38-58BB-43E5-A0F8-64FAA600D4CF}" emma:medium="tactile" emma:mode="ink">
                <msink:context xmlns:msink="http://schemas.microsoft.com/ink/2010/main" type="inkWord" rotatedBoundingBox="5541,15220 9189,15210 9192,16374 5545,16384"/>
              </emma:interpretation>
            </emma:emma>
          </inkml:annotationXML>
          <inkml:trace contextRef="#ctx0" brushRef="#br0" timeOffset="124092.41">4625 14303 114 0,'-18'2'196'0,"18"-2"-3"15,0 0-15-15,0 0-18 0,0 0-14 0,0 0-13 16,0 0-13-16,0 0-12 0,0 0-4 0,0 0 0 16,0 0-3-16,0 0-3 0,0 0-2 0,0 0-4 15,0 0 5-15,41 9-4 0,-24-5-2 0,8-2-4 16,1-2-5-16,2 3-3 0,3 0-1 0,6-3-6 15,5 1 0-15,4 1-5 0,-2-2-2 0,0-2-3 0,1 1-4 16,-2-3-6-16,2 1-4 0,-3 2-3 16,3-5-4-16,-7 1-4 0,1-3-2 0,-9 7-7 15,-6-6-1-15,3 4-2 0,-3 0-4 0,-2-1-2 0,-1 3-2 16,-3-3-5-16,-2 2 1 0,-2 0-8 16,-2 2-4-16,-12 0-10 0,20-5-11 0,-11 5-7 15,-9 0-10-15,14 0-7 0,-14 0-10 0,0 0-8 0,12-2-22 16,-12 2-19-16,0 0-31 0,0 0-13 0,0 0-17 15,0 0-17-15,0 0-43 0,0 0-123 0,-41 2-377 16,41-2 167-16</inkml:trace>
          <inkml:trace contextRef="#ctx0" brushRef="#br0" timeOffset="124357.73">5121 14314 36 0,'-10'5'222'0,"10"-5"-7"0,-9 7-7 0,9-7-9 0,-6 12-10 15,4-5 2-15,2-7 1 0,-6 19-9 0,2-5-5 16,1 1-4-16,-3 9-11 0,6-8-5 16,-6 10-6-16,0-5-6 0,0 0-7 0,5-1-10 0,-7 2-9 15,2 2-6-15,0 0 13 0,-1-3-23 0,-1 1-8 16,4 1-8-16,-5-2-5 0,1-6-7 16,-2 6-3-16,1-5-13 0,2-1 0 0,-4 0-19 0,4 1 8 15,-1-1-9-15,-1 1-3 0,2-4-8 0,-2 1-21 16,3-2-22-16,3-2-19 0,-3-2-18 0,1 2-28 15,-1 1-24-15,0-5-30 0,6-5-28 0,-4 15-25 16,4-15-30-16,0 0-39 0,0 0-220 0,0 0-514 16,22-3 227-16</inkml:trace>
          <inkml:trace contextRef="#ctx0" brushRef="#br0" timeOffset="125528.31">5382 14724 85 0,'14'-6'284'0,"2"2"-22"0,-3-3-16 0,1 4-25 16,1-2-22-16,-2-1-18 0,4 1-18 0,-1 0-15 15,-3 0-16-15,5 0-14 0,-1 1-8 0,2-1-12 0,0 1-11 16,1 1-8-16,-2-2-7 0,-2-3-9 16,-1 0-4-16,1 3-7 0,1 0-4 0,-5-5-4 0,1 4-2 15,-2 1-7-15,-2-2-3 0,-2 0-5 16,2 1 0-16,-4 0-3 0,-5 6-6 0,8-12-1 0,-8 12-1 15,3-17-1-15,-3 17-3 0,-7-13 3 0,7 13-5 16,-9-16 0-16,3 10-5 0,-4-2-1 0,1 2 2 16,-5 1-1-16,-2 4 1 0,1-4 2 0,0 1 6 15,0 8 2-15,-1-4 9 0,-11 6 0 0,7-1 3 16,1 0-3-16,-2 4 0 0,-3 3 6 0,-2-2 3 16,3 1 0-16,2 4-1 0,0 2 1 0,2 1 0 15,3-4 1-15,1 0-1 0,0 4-1 0,6-4 0 16,-2 0-6-16,4-2 0 0,-1 4-1 0,4-1-4 15,0 1 0-15,2-2 0 0,2-6-2 0,0-8 0 0,2 20 1 16,3-7-2-16,1-2 2 0,2-4-7 0,4 1 1 16,0-1-3-16,1 0 4 0,2 0-10 15,0-1-17-15,-2-4-24 0,1 3-20 0,4-3-20 16,-2 0-22-16,1 0-20 0,2-2-19 0,0-2-7 16,1 0-7-16,-1-5-5 0,-1 3-2 0,0-1-4 15,1-2 1-15,1 1 9 0,-4-3 5 0,6 1 9 16,-5 0 10-16,2 0 14 0,-5-1 12 0,5 2 11 0,-6-6 17 15,2 4 15-15,0-1 30 0,0 0 22 0,-1 0 27 16,-5 3 26-16,1-1 11 0,-3 4 20 0,5-7 12 16,-1-1 13-16,-2 8 12 0,-2-3 8 15,2 2 4-15,-9 5-1 0,9-7-2 0,-9 7-5 0,6-6-10 16,-6 6-9-16,0 0-12 0,12-5-5 0,-12 5-12 16,0 0-6-16,0 0-7 0,0 0-4 0,0 0 5 15,0 0 2-15,6 16 1 0,-6-16 4 0,0 0-2 16,-7 26 0-16,1-17 2 0,-2 4 1 0,-1-1-2 15,0 1-5-15,2-2-4 0,-2 4-6 0,1-4-2 16,-1 0-8-16,2-2 0 0,1 2-5 0,-1-4 2 16,1-1-9-16,6-6 0 0,-9 13-5 0,3-8 0 15,6-5-1-15,-8 9-6 0,8-9 0 0,-3 9 1 16,3-9 4-16,0 0-6 0,0 0 2 0,0 0 0 16,0 0-7-16,0 0-11 0,0 0-15 0,0 0-5 15,0 0-10-15,0 0-4 0,29-29-2 0,-19 17-5 16,3 0-5-16,7-4-1 0,-1-1 3 0,1 0 0 15,-1 0 8-15,0 0 6 0,4-3 1 0,-4 4 0 0,2-1 3 16,1 1 6-16,-1 4 2 0,0-3 7 0,2 5 7 16,-7-3 8-16,-4 5 5 0,1-2 4 0,4 5-1 15,-7-1 7-15,-1 1 1 0,-3 0 2 0,7 1-2 16,-13 4-5-16,9-6-6 0,-9 6 0 0,11-4-4 16,-11 4 3-16,0 0-4 0,13-1 3 0,-13 1-3 15,0 0-2-15,9 12 0 0,-9-12 7 0,0 10 1 16,0-10 0-16,3 14 5 0,-3-14-4 0,-3 21 2 15,3-11 2-15,-3-3 2 0,0 4-1 0,0 0 2 16,-4-3-6-16,4 3 5 0,0 0-2 0,0-2-1 16,3-9-4-16,-8 16 1 0,4-6 2 0,4-10 4 15,-2 12-7-15,2-12 0 0,-6 9-2 0,6-9-3 16,-3 10 1-16,3-10-1 0,0 0 6 0,0 0-5 16,6 12 1-16,-6-12-11 0,0 0-2 0,0 0-7 15,26-7-6-15,-26 7-1 0,19-9-5 0,-5 1-1 16,-1 1 0-16,3-4-8 0,1-1-9 0,5-3-3 15,1-1 5-15,-1 1 1 0,0-1 5 0,2 1 0 16,-1-1 6-16,-4 0 3 0,0 5 3 0,-5 1 5 16,-1 1 4-16,2-3 13 0,-1 7 8 0,-1-1 7 15,-7-3 4-15,3 4 1 0,-2 0 3 0,-7 5 2 16,9-6-6-16,-9 6 2 0,14 0-4 0,-14 0 6 0,0 0 3 16,0 0 1-16,16 3 3 0,-16-3 9 0,6 4 12 15,-3 6-10-15,-3-10 8 0,5 14-7 16,-3-8 1-16,-2-6-11 0,6 16-1 0,-6-7-5 0,3 2 3 15,-1-1-4-15,-1 1 5 0,-1-11-11 0,2 17 1 16,-2-7-16-16,0-10-21 0,-2 19-29 0,1-8-17 16,1-11-13-16,-5 17-18 0,5-10-21 0,0-7-26 15,-3 19-22-15,3-19-22 0,0 16-19 0,0-16-12 16,3 11-20-16,-3-11-29 0,11 8-156 0,-11-8-458 16,15 1 204-16</inkml:trace>
          <inkml:trace contextRef="#ctx0" brushRef="#br0" timeOffset="125808.75">6903 14678 36 0,'12'-5'296'0,"-12"5"-6"0,11-8-1 16,-11 8-7-16,6-5-8 0,-6 5-14 0,0 0-25 15,0 0-18-15,10-6-23 0,-10 6-14 0,0 0-30 0,0 0-9 16,0 0-20-16,0 0-3 0,0 0-2 16,9 19 4-16,-9-19-6 0,-3 20 11 0,3-10-15 0,-3 4 7 15,0 4-4-15,0-1-8 0,-4 4 1 0,-2 5-8 16,0 0-1-16,4-1-8 0,-4 4-3 0,-1 4-8 15,-3 2-5-15,-2 0-7 0,1-2-6 0,1 1-4 16,-2-1-11-16,1 0 0 0,4-7-2 0,-6 0-9 16,1 6-4-16,1-6-5 0,1-3-30 0,-4 0-24 15,5-1-10-15,2-2-23 0,0-6-16 16,1 1-18-16,-2-1-20 0,2-1-19 0,-1-2-19 0,4 0-21 16,-3-4-16-16,1 8-22 0,5-9-8 0,3-6-13 15,-8 7-11-15,8-7-17 0,0 0-202 0,0 0-502 16,0 0 223-16</inkml:trace>
          <inkml:trace contextRef="#ctx0" brushRef="#br0" timeOffset="126173.92">6939 14713 194 0,'3'-18'283'16,"0"-1"-23"-16,0 5-8 0,0-6-11 0,5 8-19 15,-8-6-16-15,6 1-12 0,-1 2-19 0,3 2-13 16,1-4-17-16,-2 4-10 0,5 2-12 0,2-4-12 16,2 5-8-16,1-1-9 0,-1 1-13 0,6 0 2 15,1-1-9-15,2 1-4 0,-1 3-12 16,1 0 3-16,1 3-7 0,-7 1 1 0,8 1-4 16,1 2 1-16,-1 0-2 0,-2-2-2 0,-5 6-2 0,-1 1-1 15,5 3 3-15,-9 0-1 0,6 2-5 0,-3 1-2 16,-5-1 6-16,-5 6 0 0,0-4 2 0,-2 2 4 15,-6 0 7-15,0-4 4 0,-3 4 0 0,-2-4-1 16,-3 4 0-16,-10-3-6 0,2 4-2 0,-5-2-7 16,-1 0-6-16,-1-2-4 0,1 2 1 0,-1-4-7 15,-3 2-11-15,3-3-21 0,4-1-26 0,5-2-24 16,-5-1-33-16,3-1-28 0,-4 4-30 0,2-3-40 16,2-2-37-16,2 4-54 0,4-4-51 0,10-2-229 15,-22-4-599-15,22 4 266 0</inkml:trace>
          <inkml:trace contextRef="#ctx0" brushRef="#br0" timeOffset="127193.45">7749 14738 161 0,'-10'4'229'0,"10"-4"-9"0,0 0-8 15,0 0-12-15,0 0-8 0,0 0-8 16,0 0-7-16,32 6-9 0,-18-8-5 0,2 2-9 0,4-4-9 16,2 7-11-16,6-3-10 0,2-3-11 0,-3 3-12 15,-2 0-11-15,5 0-6 0,-5 0-9 0,1 0-8 16,1 0-7-16,-8 0-8 0,3 0-21 0,-2 0-25 16,-7 0-27-16,7 3-35 0,-5-2-32 0,1 1-37 15,-3-1-34-15,1 2-40 0,-1-2-217 0,4-2-451 16,-5 1 200-16</inkml:trace>
          <inkml:trace contextRef="#ctx0" brushRef="#br0" timeOffset="126947.11">7762 14567 84 0,'0'0'212'0,"0"0"-2"16,0 0-7-16,0 0-6 0,0 0-5 0,0 0-10 16,0 0-8-16,0 0-6 0,0 0-7 0,-4-9-9 15,4 9-8-15,0 0 1 0,0 0-6 0,0 0-7 0,0 0-11 16,0 0-9-16,0 0-9 0,0 0-6 16,0 0-8-16,0 0-1 0,0 0-9 0,33-5 1 15,-20 5-13-15,1-3 5 0,2 3-5 0,0 3-6 0,2-3-2 16,2 0-3-16,7-3-4 0,-2 3-9 0,2 0-1 15,-2-1 0-15,3 0-3 0,-1-1-7 0,-4 2 4 16,3-3-11-16,0 3 7 0,-10 0-9 0,1 0 1 16,-1-7-3-16,0 8 3 0,-4-2-9 0,-12 1 2 15,20 0-5-15,-20 0-2 0,13-4 5 0,-13 4 8 16,11 0-21-16,-11 0-4 0,0 0-15 0,0 0-13 16,12-4-14-16,-12 4-17 0,0 0-22 0,0 0-20 15,0 0-23-15,0 0-23 0,-26 18-19 0,16-14-21 16,10-4-21-16,-23 8-30 0,7-3-220 0,3 1-496 15,-7-1 220-15</inkml:trace>
        </inkml:traceGroup>
        <inkml:traceGroup>
          <inkml:annotationXML>
            <emma:emma xmlns:emma="http://www.w3.org/2003/04/emma" version="1.0">
              <emma:interpretation id="{884DF7A9-1BB7-4966-9A3D-4E10E8D27387}" emma:medium="tactile" emma:mode="ink">
                <msink:context xmlns:msink="http://schemas.microsoft.com/ink/2010/main" type="inkWord" rotatedBoundingBox="9685,15011 13807,15000 13811,16496 9689,16508"/>
              </emma:interpretation>
            </emma:emma>
          </inkml:annotationXML>
          <inkml:trace contextRef="#ctx0" brushRef="#br0" timeOffset="127842.62">8777 14299 50 0,'0'0'234'16,"-14"3"-17"-16,14-3-13 0,0 0-11 0,0 0-20 16,-12 1-8-16,12-1-8 0,0 0 1 0,0 0-2 15,0 0-6-15,32 6-5 0,-19-6-6 0,9 0-8 16,-2 0-9-16,7 0-5 0,5 0-8 0,9 0-11 15,-1 5-3-15,-1-7-9 0,2 6-1 0,-2-4-14 16,6 0 0-16,-3 0-10 0,-5-2-1 0,-7 2-5 16,-2-2-6-16,2 2-4 0,-2 0-3 0,-5 0-3 15,-7 0-2-15,3-3-12 0,-2 3 7 0,-1-2-2 0,-4 2-4 16,-12 0-2-16,17-2 2 0,-17 2-10 16,13-3-2-16,-13 3 7 0,0 0-13 0,13-3-10 15,-13 3-11-15,0 0-14 0,0 0-18 0,0 0-20 0,0 0-18 16,0 0-20-16,0 0-18 0,0 0-20 0,0 0-16 15,0 0-26-15,0 0-20 0,-37 13-230 0,25-13-467 16,12 0 207-16</inkml:trace>
          <inkml:trace contextRef="#ctx0" brushRef="#br0" timeOffset="128144.99">9127 14413 86 0,'0'0'236'0,"-4"13"-12"16,-2-1-5-16,3-1-10 0,0-5-6 0,0 9-6 15,-2-1-1-15,-1 3-10 0,3-3-3 0,-1 8-6 0,-2-5-2 16,0 7 4-16,0-2-15 0,0-2-3 0,1 2-10 16,-1 4-1-16,2-6-6 0,1 3-11 0,-3-4-12 15,3 3-4-15,-1-4-12 0,-1 3-4 0,1-4-19 16,1 3-3-16,3-2-13 0,-3-5 3 15,0 6-10-15,1-5-3 0,-1 0-17 0,0 0-15 0,-3-4-29 16,6-10-22-16,-3 15-26 0,0-4-24 0,3 0-28 16,0-11-27-16,0 15-34 0,0-15-33 0,-6 12-19 15,6-12-22-15,0 0-43 0,6 9-182 0,-6-9-503 16,0 0 223-16</inkml:trace>
          <inkml:trace contextRef="#ctx0" brushRef="#br0" timeOffset="128538.9">9302 14898 214 0,'11'-6'235'16,"-11"6"-10"-16,18-7-13 0,-6 3-14 0,2 1-16 15,2-5-18-15,1 6-16 0,-4-3-11 0,3-1-11 16,-1 1-15-16,2 1-11 0,-1-3-10 0,0 3-5 0,2-3-10 16,-4-1-8-16,-1 4-4 0,1-6-7 0,-1 3-5 15,0-3-8-15,-5 3-3 0,4-4-4 16,-6 4-8-16,0-4-6 0,0 1-7 0,-3 0-10 0,-3-3-4 15,0-2-4-15,0 15-2 0,-6-24 1 0,0 10-1 16,1 2 0-16,-1-1 1 0,-3 5-2 0,0-5 4 16,1 2 6-16,-4 4 5 0,0 0 2 0,1 4 4 15,11 3 6-15,-19-7 5 0,10 3 1 0,-2 0 3 16,11 4 0-16,-19 1-1 0,6 2 10 0,-4 1-1 16,4 0 2-16,-2 4-1 0,1 2 2 0,-2-2-2 15,4 4 8-15,-1 0 1 0,-4 3-1 0,7 0-5 16,-2 6-4-16,1-7 5 0,3 5-8 0,2-3 1 15,-2 1-3-15,2-3-3 0,2 3-1 0,2 0-3 16,-2-3-6-16,7 2 1 0,-2-3-1 0,1 1 0 16,4 1-5-16,-2-4 1 0,5 2-7 0,-1-5-12 15,3-3-17-15,0 6-23 0,2-4-20 0,1-1-31 16,1-4-25-16,-5 0-26 0,7-1-29 0,0-1-28 0,3-3-28 16,-1-3-207-16,-1-1-471 0,4-6 209 0</inkml:trace>
          <inkml:trace contextRef="#ctx0" brushRef="#br0" timeOffset="129474.45">9818 14673 99 0,'0'0'268'0,"4"-9"-20"0,-4 9-19 16,0 0-23-16,0 0-18 0,0 0-5 0,0 0-2 16,0 0-10-16,0 0-7 0,0 0-6 0,9 24-7 15,-9-24-9-15,-5 19-3 0,2-8-16 0,2 1-6 16,-2 0-4-16,-1-2-7 0,2 4-14 0,-4-4-2 15,3-2-7-15,-1 3-8 0,-1-2-6 0,1 1-1 16,4-10-12-16,-9 16-3 0,6-9-4 0,3-7-8 16,-5 13-5-16,2-6-2 0,3-7-4 0,-6 10 0 15,6-10-4-15,-3 8 1 0,3-8-4 0,0 0-9 16,0 0-5-16,0 0-11 0,0 0-7 0,0 0-4 16,0 0-9-16,0 0-7 0,0 0-5 0,17-29-9 15,-11 16-7-15,4 2-2 0,2-3-1 0,0 0-5 16,4-7 0-16,2 3 3 0,0-6 3 0,2 6 6 15,2-2 3-15,-1 0 6 0,6-4 0 0,-5 8 6 16,-1-2 5-16,0 2 9 0,-6 5 6 0,1 2 9 0,-2-1 9 16,0 4 7-16,0-3 3 0,-7 4 7 0,5 2 2 15,0 0-2-15,-12 3-4 0,15-5-3 16,-15 5 6-16,0 0 0 0,20 5 6 0,-15 0 3 0,-5-5 1 16,11 12 0-16,-8-5-2 0,-3 4 4 0,1-1 0 15,1 2 4-15,-2 0 3 0,0 6-5 0,0-7-4 16,0 2 8-16,-2 4-9 0,1-5-1 15,-2 4-5-15,1-2 5 0,1-1-9 0,-1-4-1 0,-1 2 1 16,3-11-6-16,-3 20 3 0,1-13-1 0,2-7-3 16,-3 15-4-16,3-15 0 0,-3 11-3 0,3-11 0 15,0 0 1-15,0 0 0 0,0 13-1 0,0-13-8 16,0 0-19-16,0 0-1 0,0 0-1 0,23-6-4 16,-23 6-8-16,20-11-7 0,-8 4-10 0,4-4-2 15,-2 2-3-15,2-4 4 0,2-1 0 0,4-1-2 16,-2-4 5-16,0 3 3 0,0 0 3 0,-1 1 5 15,-2-1 6-15,-4 6 8 0,-1-1 9 0,1 3 13 16,-4 3 8-16,0 0 4 0,-4-2 9 0,-5 7-2 0,12-9 3 16,-12 9-8-16,10-8 2 0,-10 8-7 0,8-2 1 15,-8 2 3-15,0 0 5 0,0 0 5 0,0 0 8 16,1 26-3-16,-1-26 1 0,-6 17-2 16,5-3-1-16,-5-1 2 0,1 2-2 0,1-3-2 0,-2 3 0 15,3 0-4-15,3-1-4 0,-3 1 3 0,1-1 1 16,-2 1-4-16,2-6-2 0,-1 2-6 0,0 0-11 15,3-11-13-15,0 19-9 0,0-19-11 0,6 16-11 16,-3-9-8-16,3-3-17 0,-6-4-17 0,15 8-8 16,-3-7-12-16,0 1-8 0,3-4-2 0,4 1 2 15,-1-5-3-15,6 0 6 0,0-5 11 0,4-1 7 16,-2 0 10-16,4 0 8 0,1-5 10 0,5-1 7 16,-12 8 11-16,1-5 14 0,-6 2 22 0,7 2 28 15,-13 4 15-15,6-1 14 0,-4 1 10 0,-3-1 6 16,-3 5 1-16,-1 1-3 0,-8 2-4 0,12-2 6 15,-12 2 4-15,0 0 3 0,16 6 2 0,-16-6 1 16,7 13 2-16,-5-5 3 0,-2 7 6 0,0-2 0 16,0 5 5-16,-2 8-7 0,-1 0 6 0,-4 8 3 15,-2 5 0-15,2 0 5 0,-7 2-11 0,1 5 8 0,-1-4 1 16,-2 0-8-16,1 2-13 0,-4-5 3 16,-1 4-6-16,2-2-8 0,3-3-10 0,-1-6 0 15,3 2 1-15,1-7-11 0,4-4-5 0,-4 1 4 0,6-7-32 16,-1 0-29-16,1-2-34 0,0 0-25 15,0-2-31-15,-1 1-41 0,-2 0-41 0,-2-7-53 0,5-1-55 16,-1 1-235-16,7-7-585 0,-12 3 258 0</inkml:trace>
          <inkml:trace contextRef="#ctx0" brushRef="#br0" timeOffset="129962.42">11102 14689 35 0,'4'-6'257'0,"2"-2"-7"15,2-3-7-15,-4 4-15 0,0-4-18 0,1 1-19 16,1 0-13-16,-3-5-9 0,3 3-2 0,0 1-9 0,4-3-14 16,-2 3-4-16,-1 1-13 0,-4 0-6 0,2-1-9 15,2 5-15-15,-1-3-8 0,2-1-6 0,-4 4-9 16,-4 6-7-16,13-10-6 0,-5 9-7 0,-8 1-7 16,18-6 0-16,-11 3-9 0,-7 3-7 0,15-1 4 15,-15 1-5-15,15 6-8 0,-5-2 1 0,-2 1-4 16,-8-5-4-16,18 6 0 0,-8 5-2 0,-1-2-3 15,-1 2 4-15,1-4-2 0,1 8-5 0,-2-1 9 16,-5 2-2-16,2-2 0 0,-2-1 3 0,-1 2 2 16,-4 1 1-16,-2 2-3 0,0-2 8 0,-2 1-4 15,-2-4 0-15,-5 1-1 0,-7 1 3 0,-1-1 0 16,-4 1-4-16,3-6-2 0,-7 1 0 0,4-3 1 16,-2-2-5-16,0 1 0 0,-4-3-4 0,4 0-11 0,0 0-15 15,3-3-14-15,4 0-12 0,3 0-19 0,-1 0-19 16,0-2-32-16,18 2-31 0,-21-1-35 0,15-2-49 15,6 3-65-15,0 0-173 0,-2-14-506 16,2 14 224-16</inkml:trace>
          <inkml:trace contextRef="#ctx0" brushRef="#br0" timeOffset="130323.69">11750 14622 56 0,'8'-7'281'0,"-8"7"-16"0,10-10-13 0,-2 5-15 16,-8 5-25-16,13-5-12 0,-4 2-17 0,2 0-8 15,-1 2-12-15,-10 1-7 0,24 0-8 0,-6-3-9 0,-2 3-7 16,4 0-7-16,-1 0-10 0,0 0-12 15,2 3-4-15,5-3-9 0,0 1-5 0,1 1-8 16,-4-1-3-16,2-1-8 0,-4 3-10 0,4-3 0 16,-7 0-11-16,1 0 1 0,2 0-8 0,-3 4-3 0,-4-4 3 15,1 6-11-15,-1-6 2 0,-3 0-6 0,-11 0-6 16,21 0 0-16,-21 0-6 0,13 0-11 0,-13 0-13 16,15 0-16-16,-15 0-14 0,0 0-28 0,0 0-26 15,12 0-30-15,-12 0-33 0,0 0-22 0,0 0-38 16,0 0-44-16,0 0-181 0,0 0-480 0,-18-25 212 15</inkml:trace>
          <inkml:trace contextRef="#ctx0" brushRef="#br0" timeOffset="130639.89">12107 14345 73 0,'0'0'256'0,"0"0"-24"16,0 0-18-16,0 0-3 0,0 0-2 0,0 0 3 15,-17 16-12-15,17-16 0 0,-7 21-1 0,4-7-3 16,-3 3-2-16,2 0-3 0,-4 1-2 0,2 7 1 16,-1-3-8-16,1 1-8 0,-2-2-9 0,4-2-13 15,-4 3-5-15,5 3-11 0,-1-8-7 0,-1 2-17 0,4-2-1 16,-2 0-15-16,0-1-13 0,1-1-4 0,1-1-6 16,-2-3-13-16,3 0-2 0,-2 4-6 15,2-2-11-15,0-13-26 0,0 16-33 0,0-16-37 0,0 16-21 16,0-16-25-16,2 10-23 0,-2-10-24 0,0 10-26 15,0-10-33-15,0 0-45 0,12 6-46 0,-12-6-265 16,18-6-611-16,-6-1 271 0</inkml:trace>
          <inkml:trace contextRef="#ctx0" brushRef="#br0" timeOffset="130951.1">12571 14438 42 0,'9'-14'248'0,"3"1"-8"0,-4-2-12 0,4 1-17 0,3-4-15 16,2-1-16-16,-2 0-18 0,0 2-17 15,1-4-10-15,0 0-11 0,2 1-8 0,-3 0-9 16,0 0-3-16,1 0-1 0,-1-1-10 0,-1 3-4 0,-4 4 1 16,-1 0-3-16,0 2 6 0,2 1-3 0,-5 3-3 15,0-1 2-15,-1 4-3 0,-5 5-7 16,5-14-6-16,-5 14-5 0,6-10-10 0,-6 10-9 15,0 0-4-15,6-4-6 0,-6 4 1 0,0 0-12 0,0 0 0 16,0 0 0-16,-12 33 3 0,7-16 12 0,0-1 13 16,-6 9 6-16,2-1 1 0,-1 4 21 15,2 8-13-15,1-8 6 0,-1 10-7 0,1-3-2 0,1 6-6 16,0-2-3-16,1-1-4 0,4 1-6 0,-4-1-7 16,4-2 1-16,0-6-8 0,-1-3-22 15,2 7-40-15,0-7-41 0,0 0-39 0,-3-2-40 16,3-1-49-16,-3-3-61 0,5-4-73 0,-7 0-259 0,5-6-638 15,0-11 283-15</inkml:trace>
        </inkml:traceGroup>
      </inkml:traceGroup>
    </inkml:traceGroup>
    <inkml:traceGroup>
      <inkml:annotationXML>
        <emma:emma xmlns:emma="http://www.w3.org/2003/04/emma" version="1.0">
          <emma:interpretation id="{6707387C-E0D2-497F-9541-F6803726CCF6}" emma:medium="tactile" emma:mode="ink">
            <msink:context xmlns:msink="http://schemas.microsoft.com/ink/2010/main" type="paragraph" rotatedBoundingBox="3175,17006 10466,17171 10433,18586 3143,18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9B6E77-F214-4D37-A3FC-C099E2797420}" emma:medium="tactile" emma:mode="ink">
              <msink:context xmlns:msink="http://schemas.microsoft.com/ink/2010/main" type="line" rotatedBoundingBox="3175,17006 10466,17171 10433,18586 3143,18421"/>
            </emma:interpretation>
          </emma:emma>
        </inkml:annotationXML>
        <inkml:traceGroup>
          <inkml:annotationXML>
            <emma:emma xmlns:emma="http://www.w3.org/2003/04/emma" version="1.0">
              <emma:interpretation id="{B35ECD1C-D215-48FA-B7C8-2AAF2C9FA286}" emma:medium="tactile" emma:mode="ink">
                <msink:context xmlns:msink="http://schemas.microsoft.com/ink/2010/main" type="inkWord" rotatedBoundingBox="3175,17006 6762,17087 6737,18223 3149,18142"/>
              </emma:interpretation>
            </emma:emma>
          </inkml:annotationXML>
          <inkml:trace contextRef="#ctx0" brushRef="#br0" timeOffset="135751.92">2270 16545 55 0,'0'0'80'0,"0"0"-8"0,0 0-9 0,0 0 2 16,0 0-3-16,0 0 10 0,0 0-9 0,0 0 1 15,0 0 1-15,0 0 5 0,0 0-10 16,0 0 7-16,0 0-5 0,0 0 5 0,0 0 2 0,0 0 1 16,0 0 0-16,0 0 0 0,0 0 4 0,0 0-3 15,0 0 6-15,0 0 3 0,0 0 6 0,0 0 5 16,0 0 8-16,0 0-1 0,0 0 6 0,0 0 2 15,0 0 3-15,0 0 2 0,0 0 4 0,0 0-5 16,0 0-1-16,0 0 2 0,0 0-6 0,0 0-4 16,0 0-5-16,0 0 0 0,0 0 2 0,0 0 4 15,0 0 8-15,0 0-6 0,0 0 11 0,0 0-2 16,1 39 6-16,2-30-1 0,-6 7-6 0,3-2-2 16,0-1-6-16,-3 1-6 0,-1 2-7 0,2 0-7 15,-2 1-1-15,1-3-5 0,0 1-8 0,0 3-3 16,-2-3-8-16,2 1-6 0,-3-2-7 0,5-2 0 15,-2 0-7-15,0-1 3 0,3-11-8 0,-3 17-6 16,3-7-1-16,0-10-1 0,-3 12-5 0,3-12 1 0,1 15-6 16,-1-15 0-16,0 0 0 0,5 11-1 0,-5-11-2 15,0 0-3-15,3 11-1 0,-3-11 0 0,7 5-3 16,-7-5-2-16,0 0-6 0,0 0-1 0,17 2-1 16,-17-2 5-16,0 0-16 0,0 0-3 0,0 0-4 15,15-7 2-15,-15 7-5 0,6-11-6 0,-6 11-6 16,6-11-13-16,-3 5-8 0,-3 6-3 0,6-22-12 15,-2 9 8-15,3-1-9 0,-2-3-10 0,-1-5 3 16,1 0 1-16,4-3 7 0,0 1 7 0,-8 0 10 16,5 1-4-16,0-1 9 0,-3-1 11 0,2 9-5 15,1-10 16-15,1 5 0 0,-4 3 16 0,2-1 5 16,-1 3 3-16,-1 1 12 0,1 0 0 0,-1 1 12 16,0 7-3-16,5-4 3 0,-2-3 5 0,-2 6-12 15,5 1 10-15,-1-5-7 0,-1 8-5 0,7-4 8 16,-5 4-10-16,4-5 12 0,2 2-12 0,-6 4 5 15,0 0-10-15,1-1-2 0,-10 4-11 0,21 0-31 16,-9 0-22-16,-12 0-24 0,19 2-33 0,-8 0-34 16,-1 1-38-16,-1 0-36 0,3-1-39 0,-1 3-65 0,-11-5-169 15,15 7-541-15,-9-3 241 0</inkml:trace>
          <inkml:trace contextRef="#ctx0" brushRef="#br0" timeOffset="140497.63">2726 16891 55 0,'-16'0'192'0,"16"0"-15"0,0 0-7 16,0 0-15-16,0 0-12 0,-9 3-13 0,9-3-7 0,0 0-11 15,0 0-11-15,0 0 5 0,0 0-5 16,0 0-1-16,0 0-10 0,0 0 2 0,0 0-3 0,0 0-7 16,34 2-1-16,-34-2-10 0,27-2-6 15,-11 0-6-15,4 1-8 0,-4 1-4 0,3-3-3 16,1-1-4-16,-1 1-4 0,1-1-2 0,6-3-3 0,0 6-4 16,1-5-4-16,-5 0-5 0,2-1 3 0,0 2-3 15,-2-8-4-15,-4 7-1 0,1-9 0 0,-1 8-3 16,0 0-1-16,-4-5-5 0,3-1 4 15,-5 2-5-15,-1 2-1 0,-4-4 0 0,1-2 1 0,-2 6-3 16,0-4 3-16,1-1-4 0,-5 1 2 16,-2-1-1-16,1 2 1 0,-1 3-5 0,-3-7 4 0,3 16-2 15,-10-19 4-15,7 12-5 0,-8-3 3 0,4 3-4 16,-4-4 4-16,1 8-2 0,1-3 1 0,-7 1-2 16,1 1 2-16,-5 1 1 0,5 0 2 0,-1 2-3 15,0 1 3-15,-2-2 0 0,-2 2 4 0,4 2 0 16,-4-2 3-16,1 4-1 0,0-1 3 0,4-1 1 15,-3 4 1-15,0-3 2 0,3 1 4 0,0 3 4 16,-1 0 3-16,2 4-3 0,1 0-1 0,-1 1 2 16,6-1 3-16,-6 3-3 0,4 3 3 0,2-3-7 15,1 4 3-15,4-1 3 0,-3 7-4 0,3-8 3 0,1 8 0 16,4 1 7-16,1-6-12 0,3-1-2 16,-2 3 10-16,8 2-8 0,0-7-2 0,6 6-2 15,-5-2 4-15,5 2 4 0,0-7-4 0,8 3 4 0,-4 0-7 16,3-1 0-16,1-6 4 0,-1-1-5 15,-1 2-6-15,0-3 13 0,1 0-14 0,-3-4-20 16,-4-1-12-16,-1 3-26 0,1-5-26 0,0 4-30 16,-2-4-33-16,0 0-32 0,-2-2-37 0,-4 1-255 0,7-4-499 15,-4-1 221-15</inkml:trace>
          <inkml:trace contextRef="#ctx0" brushRef="#br0" timeOffset="142392.01">3669 16123 67 0,'0'0'155'0,"-8"-10"2"15,8 10-19-15,0 0-3 0,-7-8-9 0,7 8-4 0,0 0-6 16,0 0-3-16,-9-10-3 0,9 10-4 0,0 0-5 15,0 0-4-15,0 0-9 0,-5-10-3 0,5 10 1 16,0 0-3-16,0 0-7 0,0 0-7 0,0 0-5 16,0 0-12-16,0 0 1 0,0 0-7 0,0 0-5 15,0 0-4-15,0 0-3 0,0 0 2 0,0 0 3 16,0 0 0-16,0 0 6 0,2 38-4 0,-1-25 6 16,1 3-1-16,1 0 1 0,0 1 1 0,0 6 2 15,-3-1-1-15,3 0 3 0,4 7-2 0,-7-6-3 16,3 13-4-16,-3-8 7 0,0-1-2 0,-3 1 11 15,0 6-14-15,-1-1 4 0,2 5-5 0,-2-12 3 16,-2 11 3-16,1-10-3 0,2 1 4 0,0-3-2 16,-1 11-3-16,1-9-4 0,0 0 1 0,1-3 1 15,4 2 0-15,-2-2-10 0,3 4 1 0,-3-8-4 0,3 4 1 16,3-1-1-16,-5-7 1 0,4 2-7 0,2 0-7 16,2 3 2-16,2 0-1 0,-4-4 0 15,0-3-5-15,1 0-5 0,1 0 4 0,-2 0 0 0,-1 0-1 16,-1-3-2-16,-1 0 1 0,1-1-8 0,-2-3 7 15,-2 3-11-15,-1-10-9 0,6 15-9 0,-3-9-11 16,-3-6-6-16,3 11-8 0,-3-11-11 0,0 0-19 16,-7 17-10-16,7-17-22 0,-12 7-19 0,6-4-29 15,6-3-29-15,-17 4-25 0,17-4-38 0,-16-5-223 16,16 5-507-16,-15-13 225 0</inkml:trace>
          <inkml:trace contextRef="#ctx0" brushRef="#br0" timeOffset="142997.33">3406 16808 77 0,'0'0'263'0,"-7"-5"-14"0,7 5-11 0,-8-6-14 15,8 6-17-15,0 0-15 0,0 0-22 0,-6-7-16 16,6 7-13-16,0 0-16 0,0 0-11 0,0 0-13 15,18-13-8-15,-18 13-14 0,25-1-4 0,-10 1-7 16,3 0-6-16,0 0-8 0,8 0-5 0,5 3-4 16,9-5-4-16,-9 4-7 0,10-1-1 0,-1-1-2 15,-10 3-5-15,15-2-1 0,-17 1-3 0,2 2-4 16,-5-3 1-16,-4 1-2 0,6 0 0 0,-8-1-6 16,-4-2 2-16,3 2-3 0,-5-4 0 0,-2 5-3 15,5-4 1-15,-16 2-1 0,17 2 4 0,-17-2-3 16,16-5 1-16,-9-1-5 0,-7 6-1 0,14-5 6 15,-14 5-5-15,12-6-3 0,-12 6 12 0,10-7-7 16,-4 5-1-16,-6 2 0 0,0 0 3 0,14-9-1 0,-14 9-3 16,12-3 5-16,-12 3 3 0,0 0 3 0,17 2 5 15,-17-2 0-15,14 5 3 0,-7 2 0 16,-1-1-1-16,2 2 10 0,-7 3-5 0,4-1 1 0,1 3 3 16,-5 0 1-16,2 3-3 0,2-1 0 0,-4 1-9 15,-2-1 2-15,2-2-2 0,-1 4-2 0,3-3 1 16,-7-1-1-16,4 3-3 0,0-3-4 0,-2 0-14 15,-2-5-21-15,1 3-23 0,3-11-15 0,-3 17-18 16,-3-10-23-16,6-7-21 0,-5 14-26 0,1-9-20 16,4-5-21-16,0 0-34 0,0 0-199 0,0 0-459 15,0 0 203-15</inkml:trace>
          <inkml:trace contextRef="#ctx0" brushRef="#br0" timeOffset="143441.33">4417 16739 180 0,'0'0'177'16,"9"-5"-12"-16,-9 5-12 0,0 0-7 0,0 0-9 15,0 0-9-15,18 14-4 0,-12-9-9 0,-6-5 2 16,9 12-9-16,-9-12-4 0,10 8-8 0,-4 2-1 15,-1-2-1-15,-1-2-3 0,4 4-4 0,-1-2-8 16,1-1-4-16,-2-2-4 0,0 7-7 0,0 1-5 16,0-5-5-16,-3-1-3 0,6 2-7 0,-5 2 2 15,2-4-12-15,-2 4 0 0,-1-4-6 0,3 0 0 16,-6-7-7-16,6 15 1 0,-6-8-3 0,0-7 2 16,2 16-3-16,-2-16 1 0,0 12-5 0,0-12 5 15,-3 14-3-15,3-14 8 0,-11 10-4 0,7-4 1 0,-5-2 0 16,-1 3 0-16,-4-4-1 0,-4 2 0 15,0-3-3-15,3 4-1 0,-1-2-3 0,-3 1-1 16,1-3 21-16,-8-2-1 0,7 4-6 0,0-4 0 0,1 1-4 16,0 1 0-16,-2-1-5 0,3 2 3 0,0-2-4 15,1-1 1-15,2 0-3 0,14 0-3 16,-21 1-2-16,21-1-6 0,-19-1-14 0,19 1-12 0,-15-1-19 16,15 1-21-16,-12-3-29 0,12 3-22 0,-7-7-28 15,7 7-34-15,0 0-22 0,0 0-230 0,10-25-463 16,-2 12 205-16</inkml:trace>
          <inkml:trace contextRef="#ctx0" brushRef="#br0" timeOffset="143812.71">4645 16856 25 0,'0'0'188'0,"18"0"-13"15,-18 0-10-15,9 1-11 0,-9-1-14 0,12 3-4 0,-12-3-3 16,8 7-5-16,-1 0-4 0,-7-7-3 0,6 13-3 15,-1-8-5-15,-4 5-1 0,-1-10-7 0,7 17 0 16,-4-6-2-16,0 0-4 0,-3-1-6 0,0-10-5 16,5 21-2-16,-4-11-5 0,1-3-6 15,1 3-3-15,-3-10-8 0,4 19-8 0,-1-11-2 0,-3-8-7 16,2 15-3-16,2-7-2 0,-4-8-5 0,2 10-6 16,-2-10 2-16,4 10-2 0,-4-10-2 0,0 0-3 15,3 12 2-15,-3-12 7 0,0 0 11 0,0 0 13 16,0 0-2-16,0 0 0 0,0 0 2 0,0 0-12 15,0 0 4-15,0 0-2 0,11-24 0 0,-8 15-1 16,1-2 0-16,-1-2 1 0,3-1-5 0,0-3-4 16,6-4-16-16,-5 0 4 0,-1 3 2 0,5-6 6 15,-2 7-15-15,1-5-2 0,1 2-7 0,-2 9-16 16,-2-2-23-16,2 2-17 0,0-1-20 0,-5 10-26 16,-4 2-21-16,12-11-26 0,-9 5-26 0,-3 6-23 15,0 0-26-15,11-4-13 0,-11 4-22 0,0 0-197 16,0 0-480-16,0 0 213 0</inkml:trace>
          <inkml:trace contextRef="#ctx0" brushRef="#br0" timeOffset="144229.3">5056 16835 142 0,'13'-3'238'0,"-13"3"-10"16,12 0-4-16,-12 0-12 0,16 0-6 0,-5 3-20 15,-2 1-12-15,-2 0-11 0,4-1-6 0,-2 4-13 16,-1 3-10-16,0-4-8 0,1 5-5 0,1-2-9 0,-1 2-8 15,-4 0-3-15,-1-3-6 0,4 4-6 0,-5-2-4 16,-2 0-7-16,4-3-6 0,-5-7-11 16,1 18-5-16,1-11-4 0,-2-7-3 0,4 13-7 15,1-6-2-15,-5-7-3 0,1 11-4 0,-1-11-2 0,0 0-3 16,6 12-2-16,-6-12 1 0,0 0-3 16,0 0 1-16,0 0-2 0,0 0-6 0,0 0-7 15,0 0-15-15,0 0-10 0,19-23-20 0,-11 13-12 16,-2 2-12-16,4-6-10 0,-1 0-8 0,2 0 1 0,1 1 4 15,5-6 4-15,-5 7 10 0,-1 0 3 0,2-1 10 16,-1 2 5-16,2 1 13 0,-5 3 11 0,1 0 10 16,3 0 11-16,-7 3 9 0,5 2 6 15,-11 2 7-15,19-5 6 0,-7 6 5 0,-12-1 4 0,20 3 4 16,-4-1 12-16,-6 3 6 0,5 4 8 0,-1-1 6 16,-1 0 6-16,1 2 5 0,2 0-14 0,-1 1-2 15,-2 0 3-15,-1 2-16 0,2-2-9 0,-1 4-4 16,1-6-1-16,-3 6-3 0,3-1-15 0,-1-1-36 15,1-2-39-15,1 3-49 0,-5-4-50 0,1 3-54 16,3-5-63-16,-3 2-306 0,2-6-616 0,2-1 273 16</inkml:trace>
        </inkml:traceGroup>
        <inkml:traceGroup>
          <inkml:annotationXML>
            <emma:emma xmlns:emma="http://www.w3.org/2003/04/emma" version="1.0">
              <emma:interpretation id="{BEFBE2B4-B3B9-4ABD-A8D8-5FF6CBF435C1}" emma:medium="tactile" emma:mode="ink">
                <msink:context xmlns:msink="http://schemas.microsoft.com/ink/2010/main" type="inkWord" rotatedBoundingBox="7292,17293 10461,17365 10433,18586 7264,18514"/>
              </emma:interpretation>
            </emma:emma>
          </inkml:annotationXML>
          <inkml:trace contextRef="#ctx0" brushRef="#br0" timeOffset="145318.51">6368 16406 135 0,'0'0'225'0,"0"0"-14"0,0 0-11 16,-12-4-14-16,12 4-10 0,0 0-11 0,0 0-12 16,0 0-6-16,0 0-15 0,0 0-12 0,0 0-4 15,0 0-6-15,0 0-4 0,0 0-9 0,48-7 0 16,-24 4-10-16,4 0-5 0,5 2 1 0,9-1-8 15,2 0-5-15,2-1-1 0,2 0-5 0,4 0-3 16,1-1-2-16,-1 3-1 0,0 1-4 0,2-2 1 16,-5-1-5-16,-3 3-2 0,5-1-5 0,-9-1 7 15,-2 2-11-15,-1 0-10 0,-11 0 6 0,2 2-8 16,-8-4-7-16,-2 2 3 0,-4 2-3 0,0-1-3 16,-7 2 8-16,-9-3-15 0,20 0-2 0,-10 0 0 15,-10 0-18-15,0 0-6 0,9 3-11 0,-9-3-8 0,5 7-13 16,-5-7 2-16,0 0-13 0,0 0-12 15,0 0-10-15,0 0-7 0,-24 15-5 0,15-12 3 16,9-3 5-16,-20 3 7 0,10-3 6 0,-2 1 11 16,12-1 2-16,-21 2 9 0,9 2 1 0,12-4 11 15,-16 0 10-15,16 0 6 0,-14 0 7 0,5 4 7 16,9-4 5-16,-13 3 7 0,13-3 8 0,-13 7 8 16,7 0 8-16,0-3 12 0,-8 6 9 0,8 3 4 0,-4 1 2 15,1-3 5-15,1 6 8 0,-4 2-4 0,5 2 3 16,-6 4-2-16,4 1 10 0,3 2 5 0,-2 6-3 15,2 5 1-15,0-14-13 0,-1 10 0 16,1-10-9-16,0-1-3 0,4 1-8 0,2-1-8 0,-3-7 0 16,6 3 1-16,-3 2-6 0,0-5 7 0,0 1-14 15,2-4-2-15,1 1-2 0,-3-1-4 0,3-1-12 16,-3-2-12-16,3-1-25 0,0-1-18 0,-3-9-17 16,3 19-22-16,-3-9-29 0,0-10-21 0,4 14-18 15,-1-7-20-15,-3-7-21 0,6 11-18 0,-6-11-36 16,11 5-142-16,-11-5-428 0,9 5 190 0</inkml:trace>
          <inkml:trace contextRef="#ctx0" brushRef="#br0" timeOffset="145723.37">7351 17002 99 0,'9'-3'198'0,"1"-3"-10"0,-10 6-12 15,20-4-9-15,-7 0-16 0,-13 4-5 0,18-5-13 16,-8 1-17-16,-2 0-5 0,7 1-11 0,-5-2-11 15,4-1-4-15,0 5-6 0,0-5-12 0,-1-2-7 16,-1-1-4-16,2 4-5 0,-7-2-9 0,5-3-2 0,-2 0-4 16,2 0-8-16,-1-1-5 0,1 0-5 15,-8-1-9-15,2 0-12 0,2-2-1 0,-5 1-3 16,0 2-3-16,0 0-4 0,0-2 5 0,-6-5-2 16,0 7 4-16,3 11-5 0,-11-20 6 0,8 12-3 0,-3-1 3 15,6 9 1-15,-13-11 5 0,2 6 11 16,-6-1 1-16,3 2 7 0,1 3 9 0,-7-1-2 15,4 2 3-15,4 3 6 0,-7 1 5 0,2 0-1 16,1 3 1-16,2-1 0 0,-2 1 1 0,4 3 1 0,-1-1 3 16,2 4 1-16,2 0 0 0,-1-1-2 15,1 2 1-15,1-1-5 0,2 2 3 0,3 0 0 16,0 1-6-16,3-3 2 0,0 1 1 0,3 1-6 16,0 0-3-16,3-6-1 0,-1 6-4 0,4-3 2 0,1 1-5 15,2-5-1-15,2 3-5 0,-1-3-3 0,2 2-16 16,1-3-21-16,-2-1-25 0,2-1-26 15,1 1-28-15,-4-4-23 0,2 3-30 0,4-5-24 16,1 0-16-16,-4-4-199 0,0 3-425 0,4-5 189 0</inkml:trace>
          <inkml:trace contextRef="#ctx0" brushRef="#br0" timeOffset="146756.25">7892 16853 174 0,'0'0'236'0,"0"0"-16"0,0 0-17 15,9-4-15-15,-9 4-15 0,0 0-17 0,0 0-9 16,0 0-7-16,0 0-4 0,0 0-9 0,14 14-9 16,-9-8-3-16,-5-6-4 0,0 15-7 0,0-7-3 15,0-8-2-15,5 20-3 0,-5-12-2 0,0 6-8 16,0-14-7-16,-2 18-5 0,2-8-4 0,0-10-6 16,-3 16-7-16,3-7-1 0,0-9-8 15,0 13-3-15,0-13-3 0,-2 13-9 0,2-13 1 0,0 0-6 16,-3 13 1-16,3-13-1 0,0 0 0 0,0 0-2 15,0 12-4-15,0-12 4 0,0 0-4 0,0 0-8 16,0 0-2-16,0 0-9 0,0 0-4 0,0 0-10 16,0 0-8-16,0 0-8 0,0 0-3 0,8-42-7 15,-3 31-6-15,4-5-10 0,1 5-2 0,-1-2 0 16,5-9-6-16,-1 4 2 0,2 2 4 0,-2 3 3 16,1 0 4-16,1 0 8 0,-2 1 1 0,1 0 4 0,-1 1 6 15,2 3 14-15,-2-2 1 0,1 6 12 16,-1-5 7-16,-4 5 7 0,2 3 5 0,-2-2 2 15,1-1 5-15,-10 4-1 0,19-2-2 0,-19 2 2 16,15-1 1-16,-15 1-3 0,18 4 1 0,-12-1 2 16,-6-3-1-16,14 8 8 0,-11-2-14 0,-3-6 5 15,9 11-7-15,-5-4 1 0,2 0 1 0,-6-7 0 16,6 17-4-16,-6-10 11 0,0-7-7 0,3 18-1 16,0-10-4-16,-3-8 2 0,0 16 0 0,0-16-7 0,0 15 0 15,0-15-1-15,0 13 5 0,0-13 4 16,0 0-8-16,-3 17-1 0,3-17-2 0,-3 8 3 15,3-8-2-15,0 0-3 0,0 0-5 0,3 12-4 16,-3-12 0-16,0 0 0 0,0 0-5 0,0 0-6 0,0 0-4 16,13 5-7-16,-13-5-5 0,0 0-3 0,23-11-3 15,-13 4-6-15,-1 3 3 0,5-5 1 0,-1 3 0 16,2-3-1-16,-2 0 6 0,1-3 3 0,-2 2 7 16,1-1 0-16,0 1 7 0,1 2-1 0,-2-2 7 15,-2 2 6-15,-1 3 8 0,2-2 9 0,-5 3 1 16,4 0 10-16,-10 4-6 0,16-6 8 0,-16 6-2 15,9-5 1-15,-9 5-1 0,11-3-2 0,-11 3 2 16,0 0 2-16,18 2-2 0,-18-2-1 0,7 6 7 16,-7-6 0-16,12 10 1 0,-10-4 4 0,4 3 7 15,-3-1-8-15,1 1 3 0,-1 1 2 0,0 2-4 16,3 3-4-16,-6-6-1 0,3 7 0 0,3-7-3 0,-2 6-1 16,-1-6 1-16,0 5-7 0,-3-4-3 15,5 0 3-15,-2 1 5 0,-2-1-22 0,4-3-13 16,-2 3-14-16,-3-10-17 0,3 14-7 0,-3-14-13 15,9 11-13-15,-2-5-4 0,1-3-6 0,-8-3 1 16,12 4-2-16,1-3 0 0,-13-1 3 0,25-4 4 0,-11 3-4 16,2-5 14-16,4 3 10 0,-4-6 3 15,3 0 1-15,-1-6 11 0,3 2 11 0,-4 6 5 16,2-10 7-16,-1 8 12 0,0-6 15 0,-5 4 14 0,5 0 5 16,-5 3 12-16,-1-1 11 0,-1-1 4 15,-1 5 7-15,-4 1 1 0,3-3-2 0,-9 7-5 16,14-11 1-16,-10 6-9 0,-4 5-1 0,0 0 3 15,15-2-12-15,-15 2-1 0,0 0 0 0,13 9 3 0,-13-9 0 16,6 16 2-16,-1-7 5 0,-4 8-5 0,4-4 4 16,-2 5 2-16,-3 6 0 0,6-1-5 0,-5 3 3 15,-1 2-4-15,3 6 4 0,-1-10-3 16,-1 5 0-16,2-1-2 0,-3 1 24 0,0-3 3 0,0 4 3 16,-3 4 1-16,2-10-8 0,2 4 3 0,-1-4-6 15,3-2 0-15,0 3-6 0,-3-2 0 0,0 0-6 16,5-7-1-16,-4 1 8 0,1 1-21 15,1-1 2-15,-2 0-5 0,1-1-6 0,1-3-28 0,0-3-29 16,3 2-23-16,-8-2-30 0,4 2-32 0,-2-12-26 16,3 15-33-16,-3-15-35 0,0 8-24 0,0-8-60 15,0 0-174-15,0 0-513 0,0 0 228 16</inkml:trace>
          <inkml:trace contextRef="#ctx0" brushRef="#br0" timeOffset="147152.33">9155 16869 177 0,'-3'-13'245'0,"0"-5"-4"16,-1 5-6-16,2-4-14 0,2 2-10 0,0 1-10 15,0 14-9-15,0-26-9 0,-1 12-10 0,4 2-11 16,-2 2-13-16,2-1-17 0,3 1-11 0,0 3-9 16,2-2-13-16,-1 4-6 0,2-2-11 0,0 0-8 15,5 0-1-15,-1 0-7 0,0 0 0 0,-1 2-3 16,5 3-7-16,-1-1-6 0,2-1 0 0,-2 2 3 16,1 4-1-16,1-4-5 0,1 4-1 0,1 5-1 15,-4-6-7-15,2 5 1 0,-2 1 1 0,1 0 0 16,-4 5 3-16,3 0-5 0,-4 1 8 0,-1 2 5 15,-4-1 2-15,-1 1-7 0,-6-1 8 0,-4 1-3 16,-2-2 3-16,-2 3 0 0,-4-5-10 0,-1 0 5 16,-6 1-13-16,-7-1 1 0,2 3 4 0,1-8-45 15,-1 1-30-15,-2-2-36 0,-1-1-43 0,2 2-53 16,1-3-69-16,6-3-79 0,-1 0-301 0,6-3-666 16,13 3 295-16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4:56.5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3AF834-CB0D-4F1D-85F7-9881FDF77573}" emma:medium="tactile" emma:mode="ink">
          <msink:context xmlns:msink="http://schemas.microsoft.com/ink/2010/main" type="inkDrawing" rotatedBoundingBox="21993,18309 22418,2882 22724,2890 22299,18318" semanticType="verticalRange" shapeName="Other"/>
        </emma:interpretation>
      </emma:emma>
    </inkml:annotationXML>
    <inkml:trace contextRef="#ctx0" brushRef="#br0">627 16 106 0,'0'0'130'0,"11"-4"-12"0,-11 4-14 16,0 0-3-16,12-6-10 0,-12 6-5 0,0 0-4 15,0 0-9-15,0 0-3 0,10-2-6 0,-10 2-8 0,0 0 5 16,0 0-1-16,0 0-6 0,0 0 1 16,0 0-6-16,0 0-3 0,0 0 0 0,0 0-2 15,0 0-6-15,0 0-4 0,0 0-3 0,0 0 1 0,9-5-7 16,-9 5-2-16,0 0-7 0,0 0 3 0,0 0-4 16,0 0-4-16,0 0 3 0,0 0-2 15,0 0-2-15,0 0 3 0,0 0-7 0,0 0 4 0,0 0 0 16,0 0 2-16,4 18-4 0,-4-18 0 0,6 7-2 15,-6-7 5-15,3 10-5 0,-3-10 1 0,3 7-2 16,-3-7-3-16,0 0 3 0,0 17-1 0,0-17-3 16,0 11-7-16,0-11 11 0,0 0-3 0,0 18 4 15,0-18 3-15,-1 11-5 0,1-11 1 0,-5 14-3 16,5-14-2-16,-6 13 6 0,5-4-12 0,1-9 11 0,-6 12-4 16,6-12 0-16,-3 14 3 0,3-14-1 15,-3 13-6-15,3-13 8 0,-3 15-4 0,3-15 4 16,0 14-4-16,0-14 3 0,0 13-6 0,0-13 3 0,0 12 1 15,0-12-6-15,2 12 11 0,-2-12-4 16,-2 12-1-16,2-12-3 0,0 13 1 0,0-13 3 16,-4 11-2-16,4-11-1 0,0 11 6 0,0-11 0 0,-3 13-3 15,3-13-1-15,-5 11 4 0,5-11-1 0,-3 11 1 16,3-11 0-16,-4 13-2 0,4-13-3 0,-2 12 5 16,2-12-4-16,-4 13-1 0,4-13 2 0,-5 10 1 15,5-10 1-15,0 0-3 0,-3 14-2 0,3-14 3 16,-4 11-2-16,4-11 1 0,-2 13 0 0,2-13 0 15,-1 7-4-15,1-7 6 0,-3 15-2 0,3-15-1 16,0 10-3-16,0-10 6 0,-2 14 0 0,2-14-2 16,-1 12-4-16,1-12 4 0,0 0 3 0,-2 19-5 15,2-19 0-15,0 9 1 0,0-9 2 0,-3 14-7 16,3-14 7-16,0 11-3 0,0-11 0 0,0 0-3 16,0 16 2-16,0-16 2 0,0 10 2 0,0-10-3 15,3 13 0-15,-3-13-3 0,0 0 1 0,-3 16 4 0,3-16-1 16,3 9-3-16,-3-9-1 0,0 0 2 15,-3 17 3-15,3-17-4 0,0 11-1 0,0-11 8 16,-1 11-7-16,1-11 3 0,-2 11-2 0,2-11 3 0,-3 13 2 16,3-13-4-16,-4 9 3 0,4-9-1 0,-5 11-4 15,5-11 6-15,-1 12-3 0,1-12-1 16,-3 10 1-16,3-10 0 0,-3 10 3 0,3-10-4 0,-5 13 0 16,5-13-1-16,-2 12 1 0,2-12-4 0,-5 14 0 15,5-14 7-15,-1 11-5 0,1-11 1 0,-5 13-2 16,5-13 6-16,-3 12 2 0,3-12-6 0,-4 13 0 15,4-13-7-15,-5 13 7 0,5-13 3 0,-3 15-13 16,3-15 13-16,-4 13 1 0,2-5 2 0,2-8-6 0,-4 17 4 16,2-10 0-16,2-7-1 0,-3 18 1 15,-1-8-4-15,-1-3 2 0,5-7-3 0,-4 18-1 16,1-10 5-16,0 1-4 0,3-9 2 0,-3 21 3 0,0-13 2 16,1 3-2-16,-2-3-2 0,4-8 2 0,-5 21-1 15,4-11-2-15,-5-2 3 0,4 3-2 0,1 0-1 16,-3 0-1-16,4-11 3 0,-6 19-4 0,3-7-1 15,0-2 2-15,0 0 2 0,-3 2-2 0,1-2 0 16,5-10 3-16,-3 23 1 0,-1-12-6 0,4-1 3 16,-2 0-2-16,1 1 7 0,-2 1-7 0,3-12 4 15,0 20 2-15,0-9-4 0,0-11-4 0,-2 24-1 16,4-11 2-16,-2 0 4 0,3 2 0 0,-3-2 2 16,1-2-5-16,1 3 4 0,-1-2 4 0,4 1-2 15,-7 2-3-15,8-4-1 0,-4 4 0 0,1-3 3 0,1 5-2 16,1-3 1-16,-2 1-4 0,-2 0 0 15,2 0 4-15,-1-4 0 0,2 3-4 0,-3 0 4 0,-1 2-2 16,2-4-1-16,-2 5 1 0,0-7-1 0,1 4 0 16,-1 1-5-16,-1 0 5 0,-1-2 5 0,1 0-6 15,-2 3 5-15,3-1-2 0,-1 1-6 0,-4-3 7 16,2 4-2-16,2-3-8 0,-2 4 10 0,0-1 0 16,0-2 1-16,0 0-3 0,-2-3 5 0,4 6-4 15,-4-1-1-15,2 0 3 0,-1 1-1 0,1-1 0 16,0 0-1-16,0 1-2 0,0-1 1 0,1 1 5 15,-1 1-4-15,0-3 0 0,-3 1 0 0,3 1 1 16,-1 0-3-16,1 1 5 0,-2-4-5 0,4 2 3 16,-5 0 0-16,0-1-2 0,3 0-2 0,-1 1 5 15,-1-2-4-15,2 1 5 0,-1-1-6 0,2 2 1 16,-2 1 1-16,2-5 4 0,-2 6-11 0,2-6 5 0,-1 4 2 16,0-5 2-16,2 1-2 0,1 4 3 15,-2-4-1-15,2 3-3 0,-3-2 0 0,3-1 0 16,0 2 0-16,0-2 6 0,-1-2-6 0,1 2 3 0,-2-1 0 15,2 3 1-15,0 0-3 0,-1 1-2 0,1-1 4 16,-3 0-2-16,1-2 2 0,4 1-3 0,-2-3 3 16,-2 5 1-16,2-3-1 0,0-3 1 0,0 2-5 15,-1 4 3-15,1-16-3 0,1 17 2 0,-1 0 0 16,0-9 3-16,-1 7-2 0,1-15-2 0,0 22 1 16,1-11 2-16,-1 4-4 0,2-5 6 0,-2 1-7 15,3 4 3-15,-2-6-1 0,1 4 3 0,-2 2-2 16,1-8-1-16,-1-7-1 0,3 24 5 0,-1-13-5 15,-1-5 5-15,2 5-3 0,-1 3-8 0,-2-14 7 16,3 21 3-16,1-9-1 0,-2-3-1 0,-2 2-8 16,0-11 10-16,3 20 1 0,-3-10-3 0,1 1 2 15,-1-11-1-15,2 21 2 0,-2-10 2 0,1 0-6 0,-1-11-1 16,0 22 5-16,-1-11-5 0,1-11 3 16,1 22-3-16,-1-13-3 0,0 3 6 0,3 0-4 0,-3-3 5 15,2 4 4-15,-1-4-5 0,2 5 2 0,-3-2-8 16,-3 2 7-16,6-3 0 0,-3 3 1 0,2 1-1 15,-1-3 0-15,2 2 4 0,-6-2-1 0,3 3 0 16,3 0 3-16,-6-4-3 0,6 5-2 0,-3-4 0 16,0 2 3-16,0 0 1 0,0 0-6 0,-3-2 2 15,3 1-1-15,0 1 4 0,3-2-5 0,-3 3 2 16,0-1 3-16,0-1-2 0,2 2-6 0,-2-1 5 16,0-1-2-16,1-2-3 0,-2 2 7 0,1 1-7 15,0 1 3-15,0-3 3 0,1 3-2 0,-1-6 2 0,-1 8 2 16,-1-3-1-16,2 3 0 0,0-3 2 15,0 0 1-15,0 0-5 0,0 3 5 0,-3-2-6 0,3 1 8 16,0-2-4-16,-1-1 2 0,1 2-3 0,0-3 4 16,-2 3-4-16,2-2-2 0,0 1-2 0,0-2 3 15,0 4 0-15,-3-2-2 0,3-2-4 16,-1 2 7-16,-1 1-2 0,2-2 0 0,-3 1-3 0,3-1 1 16,-1 2-2-16,1-3 6 0,-2 1 0 0,1-2-6 15,1 4 3-15,-3 0-1 0,1 0 0 0,2-1-1 16,0 0-1-16,0 3 1 0,0-6 4 0,0 5-2 0,0-1-1 15,0-1 1-15,2 3-3 0,-4-5 3 16,4 4-4-16,-2-1 2 0,0-1 3 0,0-1-1 16,3 2-7-16,-3 1 8 0,0-2-1 0,1 1-2 15,-1-2 2-15,0 2 0 0,2 1-3 0,-2-2 1 16,1 1 2-16,-1-2-9 0,0 1 9 0,-1-3-1 16,2 4 1-16,-1-4 1 0,0 5 0 0,0-6 1 0,0 4-3 15,0 1 0-15,0-2-7 0,3 1 9 0,-3-3-1 16,2 3 1-16,-2-3-2 0,0 1 1 15,0 3 0-15,1-1-1 0,-1-5-1 0,0 6 0 0,3-3-3 16,-3 1 6-16,2-3-3 0,-2 5 0 0,1-1 0 16,2-2 0-16,-3 3 1 0,2 0 1 0,-4-1-4 15,2 0-1-15,0 3-3 0,-3-4 9 0,3 2-1 16,-1 1 1-16,-1-1-2 0,-1-3-1 0,2 7-1 16,-1-7 1-16,-1 4 3 0,0-1 0 0,3 1-6 15,-1 2 1-15,-2-4-4 0,1 4 6 0,2-1 3 16,-1 1-4-16,1-1 0 0,1-1 1 0,-1 1 5 15,2 1-5-15,-4-2-1 0,2 2 1 0,0-1-1 0,2 1-1 16,-2-1 5-16,3-2-5 0,-3 4 2 0,-3-1 1 16,6-2 0-16,-3 3-3 0,0-3 4 15,0-1-2-15,0 2 3 0,-3-2-4 0,1 2 2 0,2-3-1 16,0 3 2-16,2-3-1 0,-4 4 0 0,2-1 0 16,0-3-1-16,0 3 0 0,-1-3 0 0,2 1-6 15,-2 2 7-15,1-4 0 0,0 2-2 0,0-1 1 16,1 0 3-16,-1 0-6 0,0 1 3 0,2-2 3 15,-2 1-6-15,0 0 1 0,0 0 3 0,3 1-1 16,-2 0 0-16,-1-4 1 0,0 5-1 0,0-3 3 16,0-3-3-16,0-10 2 0,0 22-4 0,-1-10 2 15,1-12 2-15,0 22 0 0,-3-13 0 0,3-9-3 16,0 18 1-16,0-7-4 0,-2 2 8 0,2-1-8 16,0-12 6-16,-1 20 3 0,-2-9 1 0,3-11-5 15,0 24 0-15,-2-13 1 0,2-1 3 0,0-10-1 16,0 21 1-16,-1-13-2 0,1-8 3 0,-2 20-5 0,4-7 4 15,-4-2-3-15,2 2 3 0,-3-2 0 16,3-11-2-16,3 20-1 0,-3-9 3 0,0 1-4 0,-3 2-1 16,3-14 2-16,3 21-1 0,-3-12-2 0,0 0 2 15,0-9 0-15,0 22 6 0,0-14-6 0,0-8-2 16,0 23 2-16,0-12 0 0,2 1 3 0,-2-12 1 16,-5 20-3-16,5-9 1 0,0-11 0 0,0 20 0 15,0-6-1-15,0-2 5 0,0 0-9 0,0 0 7 16,0 0-3-16,0 4 2 0,3-5-2 0,-3 6 0 15,0-5 1-15,2 1 1 0,-1 4-3 0,-1-7 3 16,0 4-2-16,0-2-1 0,0 1 2 0,2 1 3 16,-2-1-8-16,3 4 1 0,-2-5 2 0,1 1 3 15,-2 1-4-15,0-14 2 0,3 21-3 0,-2-12 1 0,1 2 2 16,-2-11 1-16,0 19 0 0,1-7-6 16,-1-12 3-16,3 17 0 0,-3-7 0 0,0-10 3 15,0 20-1-15,0-12-1 0,0 1-1 0,0 6 3 0,0-5 1 16,0-10-3-16,-3 21 2 0,3-11-3 0,0 4-2 15,0-14 5-15,-1 20-4 0,1-9 1 0,-2 0-3 16,2 5 4-16,-1-8-3 0,1-8 4 0,0 19 0 16,-3-9-2-16,3-10 0 0,0 21 0 0,3-5 1 15,-3-5-2-15,-5 3 1 0,4-1 6 0,2-2-4 16,-1-11 0-16,-4 22 0 0,4-13-4 0,0 4 6 16,0 3-2-16,-2-5-4 0,2 3 5 0,-1-3-3 15,1 4-4-15,-5-6 8 0,4 6-4 0,1 0 0 16,0 0 6-16,-2 1-5 0,2 0 1 0,-3-3 0 15,3 1 0-15,-1 3-4 0,2-2 6 0,-2 1 0 0,1-1 1 16,0 2 2-16,0-3-1 0,-2 2 2 0,4 1-2 16,-2-2-2-16,1 3 2 0,-1-4-2 0,0 1 1 15,0 0 0-15,3 1-2 0,-3 1-1 0,2-3 2 16,-4-1-1-16,2 0 3 0,2 2-3 0,-2-3 0 16,1 3-1-16,-1-5 1 0,3 5 1 0,-6-2-5 15,3 0 4-15,0 0 2 0,0-1-2 0,3-1 3 16,-3 1 0-16,0-12 3 0,0 19-1 0,0-6-2 15,2 0 2-15,-2-2-3 0,0 2 1 0,0-4 4 16,0-9-3-16,0 24-2 0,1-10 0 0,-1-3-1 16,2 0 0-16,-2 1 0 0,0 2 2 0,3-3-2 15,-3-11-1-15,0 18-1 0,3-4 0 0,-3-4 2 16,0-10-3-16,0 20 3 0,0-9-2 0,0 0 3 16,0-11-4-16,0 20 1 0,-2-11 1 0,2-9-2 0,0 19 1 15,0-7 3-15,0 1-2 0,0-13 3 0,0 21-1 16,-1-10 2-16,-2 3-3 0,3-14-1 15,3 21 1-15,-6-7 1 0,6-4-5 0,-6 5 0 0,3-15-2 16,0 23 4-16,3-9 0 0,-6-2 0 0,3 3 0 16,0-3-1-16,3 3-2 0,-3-5 7 0,0 6-3 15,1-6-2-15,-1-10-1 0,0 23-1 0,0-12-2 16,0 2 6-16,0 1-2 0,2-1 1 0,-2-2 0 16,0-11-2-16,-2 19 1 0,4-7 1 0,-2-1-2 15,-2 0 0-15,2-11 3 0,0 22 0 0,0-10 2 0,0-2-1 16,0-10 1-16,0 20 1 0,0-12-1 15,0 6-1-15,0-14-2 0,-1 21 2 0,2-10 3 16,-1-11-1-16,-1 20-3 0,1-8-1 0,1 1-1 16,-2-2 7-16,1-11-5 0,0 20 3 0,-3-9-1 15,6-2-2-15,-3-9-1 0,0 19 3 0,0-8-1 16,0 1-1-16,0-12-1 0,1 19 0 0,1-12-1 0,1 6 4 16,-3-2 1-16,1 0-6 0,-1-11-2 0,2 20 5 15,-1-9 1-15,-1 2 0 0,0-13 0 0,3 19-2 16,-3-9 1-16,2-1 0 0,-2-9-1 0,1 19 1 15,2-11-3-15,-3-8 4 0,0 19-2 0,0-11-1 16,2 3-2-16,-2-11 1 0,1 16 0 0,2-6 4 16,-3-10-3-16,0 15-1 0,0-15 1 0,2 18 4 15,-2-8-1-15,1-2-3 0,-1-8 2 0,0 17 1 16,0-17-3-16,0 17 1 0,0-17-2 0,-1 14 3 16,1-14 1-16,0 18-3 0,-2-11 0 0,2-7 1 15,2 16-1-15,-2-16 3 0,-2 16 1 0,2-16-2 0,0 18 0 16,2-9 1-16,-2-9-2 0,0 17-1 15,-2-6 1-15,-1-1 1 0,3-10-1 0,0 17 2 0,0-17-5 16,0 17 3-16,0-9 1 0,0-8-2 0,-1 21 1 16,2-12 4-16,-1-9-3 0,0 18 0 15,0-10 1-15,0-8-5 0,-1 18 3 0,2-11 3 0,-1-7-3 16,0 22-3-16,0-13 4 0,3 1-2 0,-3-10 3 16,-3 20-2-16,2-12 4 0,1-8 0 0,0 17-5 15,0 0 2-15,0-9-1 0,0-8 2 0,0 24-1 16,0-13-3-16,0 0 1 0,0-11 1 0,-2 19-2 15,2-8 3-15,0-11 0 0,0 20-3 0,-3-8 2 16,3-1 0-16,0 2-2 0,-1-2 2 0,1-11-2 16,-2 28 2-16,-1-16-1 0,3 1-1 0,-1 0 2 15,1 2 1-15,-2-6-2 0,2 6-1 0,0-1-2 16,0-1 7-16,0-1-4 0,-4 4 4 0,2-2-2 0,4-1-4 16,-4 1 1-16,2 3 1 0,0-3 0 15,0 3 1-15,0-3 0 0,-1-1 0 0,1 4-1 16,0-3 2-16,0 1-1 0,0 0 2 0,1 0-2 0,-2-1-2 15,2 0 0-15,1 0 2 0,-2 4 2 0,0-6-2 16,3 4-1-16,-6-2 3 0,6-1 0 0,-2 3-1 16,-1-1-2-16,3 0 3 0,0 0-1 0,-1 1 2 15,-2-2-2-15,1-1 2 0,-1 3-4 0,0-1 7 16,3-1-1-16,-3-1 3 0,2 2-2 0,-4 0 0 16,2 0 0-16,0-1 0 0,0-1 2 0,-3 1 2 15,3 1-3-15,3-2-5 0,-3 1 4 0,2-1 0 16,-2 2 3-16,1-1-5 0,-2-3 2 0,2 3-1 0,-1-2 0 15,0 2 4-15,0 2-5 0,0-5 4 16,3 2-4-16,-3-2 0 0,-3 6 1 0,3 0 2 16,-1-5-9-16,2 1 7 0,-1 1-5 0,0 3 4 0,3-4-4 15,-3 0 4-15,0 2-4 0,0-5 4 0,0 1-5 16,0 4 4-16,0-1-2 0,2 0 0 16,-2-2-3-16,0 1 3 0,-2 1 2 0,-1-3-3 0,3-11 2 15,0 20 1-15,0-8-3 0,0 3 5 0,-1-7-6 16,2 5 2-16,-2 0-2 0,1 2 6 0,-2-6-2 15,2 6-5-15,2-4 11 0,-2 0-8 0,0-11 2 16,-2 20-3-16,2-12 0 0,-3 3 2 0,3-11-2 16,-1 20-8-16,1-10 6 0,-2 2 5 0,2-12-5 15,0 19 3-15,-3-8 0 0,3-11-3 0,0 18 1 16,-1-9 0-16,1-9 2 0,-2 22 1 0,2-15 1 16,-1 4-2-16,1-11 1 0,-3 19-2 0,3-7-1 15,-2-2 3-15,2-10-3 0,-1 19-2 0,-2-9 7 0,1 1 0 16,2-11-9-16,-6 20 6 0,5-13 2 15,1-7-1-15,0 22-2 0,-2-13 3 0,-1 2 0 16,3-11 0-16,-1 19 2 0,-1-8 1 0,1 1-3 0,1-12 2 16,-3 19-3-16,1-9 0 0,2-10 4 0,-1 21-5 15,1-12 1-15,0 7 2 0,-3-7-1 0,3-9-1 16,0 22-1-16,-2-13 3 0,2-9 1 0,0 23-2 16,-1-8-1-16,-1-1-4 0,2-3 2 0,0-11 2 15,0 20-2-15,3-8 3 0,-3-2-6 0,0 0 5 16,0 2 0-16,0-12 6 0,-1 20-5 0,1-10-2 15,0-10-5-15,1 19 4 0,-1-10 2 0,0 2 3 16,2 2-4-16,-2-13-2 0,-2 18 3 0,4-4 0 16,-4-4-1-16,2-10-3 0,-1 20 2 0,2-9 1 15,-2 4-11-15,1-15 18 0,-2 20-7 0,2-7 1 16,0-2-2-16,0 0-1 0,2 0 1 0,-2 2-2 16,0-13 3-16,0 19-2 0,0-8 8 0,0 0-7 0,0-11 2 15,-2 19-5-15,4-6 5 0,-2-2-4 0,0-11 0 16,-2 21-7-16,2-11 8 0,0-10-2 15,2 18 3-15,-2-7-1 0,0-11 1 0,0 17 1 0,-2-7-2 16,2-10-2-16,2 18 2 0,-4-7-5 0,2-11 9 16,2 17-1-16,-4-6-4 0,2-11 6 0,-3 17-7 15,3-7 3-15,0-10-3 0,0 17 3 0,0-17 0 16,-1 18-1-16,1-7-3 0,0-11 3 0,-2 17-2 16,2-6 6-16,0-11-5 0,-3 18-1 0,3-8 0 15,0-10 8-15,-1 17-7 0,1-7-3 0,0-10 1 0,0 21-1 16,-2-11 4-16,2-10-1 0,-1 19-2 0,2-9 4 15,-1-3-3-15,0-7-2 0,-1 18 5 16,1-18-2-16,-3 17-6 0,3-6 6 0,0-11 4 0,-3 13-5 16,3-4 1-16,0-9-1 0,-3 16-2 15,3-16 5-15,-1 15 0 0,1-15-4 0,-5 15 2 0,5-15 0 16,0 12 1-16,0-12 1 0,-3 15 1 0,2-6-4 16,1-9 0-16,-3 13 0 0,3-13-2 0,-2 9-1 15,2-9 6-15,-1 14-3 0,1-14 7 16,-3 11-2-16,3-11-6 0,0 12 3 0,0-12-3 0,0 0 8 15,-2 16-2-15,2-16 1 0,-1 11 2 0,1-11 1 16,0 0-5-16,-5 16 4 0,5-16-2 0,0 10-1 16,0-10 4-16,0 0 4 0,0 13-6 0,0-13 4 15,0 0-14-15,-1 12 12 0,1-12-4 0,0 0 6 16,0 0-2-16,-5 13-6 0,5-13 5 0,0 0-1 0,-1 7-3 16,1-7 9-16,0 0-8 0,-2 13 7 15,2-13-7-15,0 0 4 0,-4 12 2 0,4-12-3 0,-3 11 6 16,3-11-6-16,0 0-2 0,-8 10 8 0,8-10-5 15,-9 9 8-15,9-9-7 0,-3 11 2 0,3-11-5 16,-7 11-4-16,1-4 3 0,6-7 5 16,-10 11-6-16,4-5-5 0,6-6 5 0,-8 12-3 0,5-6 3 15,3-6 0-15,-12 17-5 0,11-10 10 0,-4 0-8 16,1 4 3-16,-1 2 2 0,-1-1 5 0,-1 1-19 16,-2-2 17-16,4 2 2 0,1 4 3 0,-2-2 3 15,0-1 10-15,3 3 3 0,-1-3 6 0,-1 2-14 16,2 0 11-16,2-1-1 0,-2-2 0 0,1 5 1 15,1-2-2-15,-2-2 4 0,0-1 0 0,3 2-9 16,-2 1 2-16,2 0 2 0,2-3 3 0,1 0 0 16,-3 2-3-16,0 0-1 0,-2-5-8 0,4 7 3 15,1-6-5-15,-3 5 3 0,3-4-4 0,-3-1 2 0,3 5-6 16,1-4 3-16,-4 2 2 0,3 1-9 16,-3-2 3-16,2-4 1 0,4 4-2 0,-6-1-4 0,0 3 2 15,1-5-1-15,-1-10-1 0,5 22 2 0,-5-8-7 16,1 1 1-16,1-4 2 0,0-4-11 0,-2 4 7 15,0-11 4-15,2 24-3 0,-2-17 4 0,0-7-3 16,1 20-1-16,-1-11-1 0,0-9 1 0,3 17-1 16,-3-10-1-16,0-7-3 0,0 20 7 0,0-11-9 15,0-9 8-15,0 17-1 0,0-17 4 0,0 14-9 16,0-14 3-16,-3 13-3 0,3-13 1 0,3 15 1 16,-3-15 4-16,0 14 0 0,0-14-3 0,-3 12 4 15,3-12-8-15,3 12 2 0,-3-12 1 0,0 13 2 0,0-13 0 16,0 0-5-16,-3 15 5 0,3-15-1 15,3 16-1-15,-3-16-2 0,-3 7 5 0,3-7-4 16,3 14 1-16,-3-14 1 0,-3 12 1 0,3-12-3 0,0 0 5 16,0 13-3-16,0-13 1 0,0 0 0 0,0 17 1 15,0-17-4-15,0 8 2 0,0-8-5 0,-3 12 4 16,3-12-3-16,-4 11 7 0,4-11-6 0,0 0 2 16,-1 15 2-16,1-15 1 0,1 12 0 0,-1-12-19 15,-1 11 18-15,1-11-3 0,0 0 0 0,-5 12 3 0,5-12 11 16,0 11-13-16,0-11-2 0,-3 12 1 0,3-12-3 15,0 0 2-15,-3 12 4 0,3-12 1 16,-3 10-4-16,3-10-4 0,0 0 2 0,-4 10-6 0,4-10-3 16,-2 11 2-16,2-11 2 0,0 0-11 15,-4 11 8-15,4-11 5 0,0 0-3 0,-8 13-5 16,8-13 8-16,-6 9 0 0,6-9 0 0,0 0 1 0,-7 12-7 16,7-12-3-16,-3 8 3 0,3-8 0 0,-6 10 2 15,6-10 1-15,-6 10-5 0,6-10-1 0,-6 11 3 16,1-4 1-16,5-7-7 0,-4 10 11 0,-2-4-4 15,6-6 3-15,-9 18 1 0,5-10 2 0,4-8 0 16,-5 16-13-16,4-5 8 0,-2 0 9 0,3-11-6 16,-3 14 1-16,-2-1 4 0,2-1 0 0,0 1 16 15,2 2-30-15,-1-2 6 0,2-2 6 0,-6 2 6 16,5 0-10-16,-2 3 12 0,6-5-7 0,-6 4 2 0,0-1 7 16,1-1 2-16,2 1-10 0,-3 2 4 15,2-4-8-15,2 3 4 0,-1-3 2 0,-1 5-6 16,1-6 1-16,-2 3 0 0,4-1 6 0,-1 4 1 0,-1-5 0 15,3 1-8-15,0 1-2 0,-3 1 7 0,2-5 3 16,-5 4-6-16,3-3 3 0,0-11 0 0,1 24-3 16,-2-9 4-16,-1-5 3 0,2-10-2 0,-3 21 2 15,8-12-7-15,-5-9-8 0,-2 18 18 0,-1-8-8 16,3-10 4-16,0 18-13 0,-1-11 8 0,1-7 6 16,1 18-3-16,-1-18 3 0,-6 19-9 0,3-9 9 15,0-1-15-15,3-9 0 0,-1 17-10 0,-1-10 1 16,2-7 3-16,0 21 5 0,0-21-3 0,0 19-2 15,0-7 2-15,0-3 4 0,0-9-5 0,0 23 1 16,0-13-2-16,0-10 6 0,2 20-7 0,-2-9 22 0,1 0-14 16,2 2 2-16,-1 1 6 0,-2-3-8 15,1 0 5-15,4-2-3 0,-7 6-2 0,2-15 4 0,2 22-5 16,-2-12 4-16,1 1 1 0,2 2 3 0,-1-3-5 16,-1 4 6-16,1 1 1 0,-2-5 2 15,3 4-1-15,-2-1-1 0,1-1 1 0,-2 5 3 0,4-6 3 16,-2-1-9-16,-4 2-2 0,5 0-5 0,-3-1 13 15,3-1 0-15,0 1-6 0,0 2 4 0,2 2-3 16,-2-5 4-16,0 1-2 0,-3-1 2 0,4 1-6 16,2 4 2-16,-6-3 2 0,3 0 4 0,0-3 0 15,-2 4-6-15,1-2 18 0,2 0-5 0,-4 0 5 16,2-1 1-16,-1 0-4 0,2 5-3 0,-1-2 4 16,2 1-9-16,-2-4 5 0,1 2 1 0,1 2-5 15,-2-3-2-15,4 2 0 0,-6-2 5 0,4 1-6 16,-2 4 5-16,-1-6-7 0,2 4 0 0,-1-4 0 0,-1 2 0 15,1 4 2-15,-2-7 7 0,0-9-7 0,4 22-1 16,-2-11-4-16,-2 3-11 0,4-4 1 16,-4 1 2-16,0-11 0 0,2 18 0 0,-1-7 5 0,-1 2 1 15,3-6 0-15,-3-7 4 0,3 19 1 16,-3-10 1-16,0-9 3 0,3 16 2 0,-3-16 1 16,0 17 3-16,0-8-8 0,0-9-3 0,3 13 7 0,-3-13 4 15,3 14-4-15,-3-14 6 0,0 11-9 0,0-11 11 16,0 0-6-16,3 10 8 0,-3-10-7 0,0 0 7 15,2 8-6-15,-2-8 9 0,0 0-4 16,0 0 7-16,0 0-1 0,0 0 4 0,0 0-2 0,0 0 2 16,0 13-12-16,0-13 11 0,0 0-9 0,0 0 4 15,0 0-4-15,0 0 1 0,0 0-1 0,0 0 4 16,0 0-11-16,0 0 1 0,0 0 0 0,0 0-9 16,0 0-42-16,0 0-31 0,0 0-37 0,0 0-42 15,0 0-50-15,0 0-72 0,0 0-71 0,0 0-272 16,10-38-666-16,-7 24 295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5:09.83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3708C2-6D4B-4F5A-9CD0-742758DFDC9E}" emma:medium="tactile" emma:mode="ink">
          <msink:context xmlns:msink="http://schemas.microsoft.com/ink/2010/main" type="inkDrawing" rotatedBoundingBox="25550,7352 25582,4304 25874,4307 25842,7355" semanticType="verticalRange" shapeName="Other">
            <msink:sourceLink direction="with" ref="{0E3E2D08-6E82-4264-A3C9-7FFBF0CF9455}"/>
            <msink:sourceLink direction="with" ref="{C6A69CCB-BED5-453F-B230-59648E12EFBF}"/>
          </msink:context>
        </emma:interpretation>
      </emma:emma>
    </inkml:annotationXML>
    <inkml:trace contextRef="#ctx0" brushRef="#br0">2299 1048 84 0,'0'0'152'0,"0"0"-11"0,0 0-3 0,0 0-6 16,3-11-5-16,-3 11-7 0,0 0-5 0,0 0-6 15,3-8-3-15,-3 8-3 0,0 0-9 0,0 0-7 16,0 0-10-16,0 0-7 0,0 0-5 0,-14-12-6 15,14 12-5-15,0 0-6 0,-16-5-1 0,16 5-5 16,-18 0-5-16,18 0 0 0,-21 5 0 0,6-1-4 16,-1-2-6-16,-1 4 0 0,1-1 1 0,0 1-3 15,2-2 1-15,-2 4-3 0,7 1-1 0,-5-2-3 0,2 4-5 16,3-1 1-16,-2-1-4 0,5 2 3 0,-3 1-3 16,0-1 0-16,1 2-3 0,5-2 1 15,-1 0-3-15,1 0 0 0,0 0 2 0,3 1 5 0,0 2-5 16,0 0-1-16,0 0 2 0,0-1 2 0,3 2-2 15,-2-5-1-15,1 2-1 0,-1 1 0 0,2 0-2 16,0 2 3-16,0 1-5 0,0-1 1 0,2-4 1 16,-5 2 1-16,1 1 1 0,4-3-3 0,-2 4 1 15,3 0 0-15,-5 0 0 0,5-1 0 0,0-1-1 16,-3 2 0-16,0-3-1 0,0 1 1 0,0 1 0 16,1 1 1-16,-1 0 0 0,0-3-1 0,2 3 0 15,-1 0 1-15,-2-3-1 0,4 1 0 0,-9 1-3 16,6-4 4-16,-3 1-2 0,3 3 0 0,-3 1-1 15,0-2 0-15,3 1 0 0,-3-3 1 0,0-11 0 16,0 23 0-16,0-12-1 0,-3 1-3 0,0-1 2 16,3 4 4-16,-6-4-3 0,1 2-1 0,5-13 1 0,-6 18-1 15,3-7 1-15,-4-1-4 0,1 1 2 0,0-1 5 16,-1-3-2-16,1 3 1 0,0-2 1 0,-2-2 3 16,2 0 1-16,6-6 2 0,-9 12 2 0,5-5 2 15,4-7-2-15,-6 8 4 0,6-8-5 0,-6 9 5 16,6-9-3-16,0 0 6 0,-11 5 3 0,11-5 2 15,0 0 0-15,0 0 5 0,0 0 7 0,0 0 0 16,0 0 3-16,0 0-4 0,-6 10 4 0,6-10-1 16,0 0-4-16,0 0-7 0,0 0-1 0,0 0-8 0,0 0 2 15,0 0-2-15,0 0-3 0,0 0 1 16,0 0-7-16,0 0 3 0,0 0-7 0,0 0 3 16,0 0-2-16,26-21-1 0,-26 21-3 0,0 0 0 0,0 0 0 15,18 6 1-15,-18-6 0 0,18 4-3 0,-18-4 0 16,13 2 1-16,-9 2-5 0,-4-4 5 0,15 7 0 15,-9-3 2-15,-6-4-6 0,14 5-1 0,-8-2 3 16,-6-3-3-16,7 8-1 0,-7-8 5 0,3 12-4 16,-3-12 8-16,9 11-7 0,-4-4 2 0,-2 3 0 15,-3-10-2-15,3 14 1 0,-3-4 1 0,3 1 0 16,0 3 1-16,1 3-3 0,2-1 6 0,-3-3-5 16,0 4-1-16,0 3 3 0,1-2-2 0,-2-2-4 15,-2 0 7-15,4 5-2 0,-1 4 0 0,0-8 1 16,-1 1-3-16,-2-1 4 0,0 0-4 0,1 8 3 15,1-5-1-15,-2 2 2 0,0-2-1 0,-2 2-1 16,2-7 0-16,0 7 0 0,-1 3 1 0,-4-4 1 0,2 0 0 16,-1-1 1-16,-5 2 0 0,0 0 0 0,-1 2 3 15,-2-2-6-15,1 0 4 0,-2 3 0 16,2-1-4-16,-1 0 0 0,5 1 3 0,-2-1 2 0,-1-2-4 16,1 3 4-16,0-2-5 0,3 2 5 0,1-1 1 15,-1 1-3-15,2-3-3 0,2 1 3 0,2 2-4 16,-4 1 7-16,4 0-7 0,0-3 6 0,-3 3-3 15,3-1-1-15,0-1 4 0,0 3 1 0,0-1-4 16,0 1 4-16,0-1-4 0,0 2-3 0,-3-2 5 0,3 2 0 16,0-2-7-16,0 1 6 0,0-3-1 15,0 0-2-15,6 0-1 0,-6 1 6 0,3 3-1 16,-2-7-3-16,1 3 7 0,-1 4 2 0,2-6-2 0,0 2 0 16,3 1 3-16,-1-1-2 0,-2-3 0 15,0 2-2-15,3-1 2 0,-3-2-1 0,-2-2 1 16,4-4-1-16,-4 7 1 0,5-5 1 0,-3 0-1 0,0 0 0 15,0 3-1-15,1-6-2 0,2 4-3 16,-6-4 2-16,6 3 3 0,0-6-3 0,-1 4-2 0,-2-5 4 16,3-1-3-16,1 0 4 0,-7-8-3 0,9 11-1 15,-6-5 1-15,-3-6 1 0,8 9-3 0,-8-9 0 16,6 7 3-16,-6-7-16 0,6 5-19 0,-6-5-30 16,0 0-27-16,0 0-30 0,0 0-40 0,0 0-38 15,10-25-68-15,-6 15-209 0,-2-4-511 0,4 2 226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4:58.93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7F086F-9763-4F9A-8BA4-B4F57D1B12A9}" emma:medium="tactile" emma:mode="ink">
          <msink:context xmlns:msink="http://schemas.microsoft.com/ink/2010/main" type="writingRegion" rotatedBoundingBox="22812,2581 32951,2579 32953,8528 22813,8530"/>
        </emma:interpretation>
      </emma:emma>
    </inkml:annotationXML>
    <inkml:traceGroup>
      <inkml:annotationXML>
        <emma:emma xmlns:emma="http://www.w3.org/2003/04/emma" version="1.0">
          <emma:interpretation id="{038E46F2-B8C0-487D-8783-D2319A076624}" emma:medium="tactile" emma:mode="ink">
            <msink:context xmlns:msink="http://schemas.microsoft.com/ink/2010/main" type="paragraph" rotatedBoundingBox="22955,2564 27419,2617 27408,3555 22944,3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42F82E-3FC0-4457-9E21-A642B4429C37}" emma:medium="tactile" emma:mode="ink">
              <msink:context xmlns:msink="http://schemas.microsoft.com/ink/2010/main" type="line" rotatedBoundingBox="22955,2564 27419,2617 27408,3555 22944,3503"/>
            </emma:interpretation>
          </emma:emma>
        </inkml:annotationXML>
        <inkml:traceGroup>
          <inkml:annotationXML>
            <emma:emma xmlns:emma="http://www.w3.org/2003/04/emma" version="1.0">
              <emma:interpretation id="{3877D1B8-CE80-443D-99C0-462F3612B617}" emma:medium="tactile" emma:mode="ink">
                <msink:context xmlns:msink="http://schemas.microsoft.com/ink/2010/main" type="inkWord" rotatedBoundingBox="22955,2564 27419,2617 27408,3555 22944,3503"/>
              </emma:interpretation>
            </emma:emma>
          </inkml:annotationXML>
          <inkml:trace contextRef="#ctx0" brushRef="#br0">50 89 8 0,'0'0'257'0,"0"0"-29"0,0 0-20 16,10 5-24-16,-10-5-14 0,0 0-10 0,0 0-14 16,3 11-7-16,-3-11-15 0,0 10-11 0,0-10-8 0,3 12-7 15,-3-12-13-15,2 13-3 0,-1-6-7 16,-1-7-4-16,8 15-11 0,-4-9 3 0,-4-6-4 15,6 10-1-15,0-3-4 0,1-3 1 0,1 2-2 0,-8-6-8 16,15 7 3-16,-3-3-3 0,0-2-6 16,0 1-1-16,1-1-8 0,2-2-1 0,0-2-2 15,-2 2-3-15,4-4-3 0,-4 0-3 0,-2 0 1 0,0-6 0 16,1 6-3-16,0-5 8 0,-3 4-2 0,-1-5-2 16,-2 0-2-16,1-3 5 0,-2 6-2 0,-2-4 4 15,-3 11-3-15,-2-17-4 0,2 17-1 0,-7-19-1 16,1 11-4-16,-3-1-1 0,-8 0 0 0,4-3 5 15,-2 4-8-15,-4 1 2 0,-1 1 0 0,1-1-3 16,-1 3-1-16,-2-3-2 0,3 7-1 0,1-6 2 16,1 5-4-16,-1 1-12 0,5 1-15 0,1 1-18 15,2-1-17-15,-7 3-21 0,8-2-14 0,9-2-21 0,-15 11-17 16,9-6-26-16,6-5-24 0,-6 9-61 0,6-9-130 16,0 0-404-16,0 0 179 0</inkml:trace>
          <inkml:trace contextRef="#ctx0" brushRef="#br0" timeOffset="-412.88">-354-416 80 0,'-15'-2'198'16,"15"2"-8"-16,0 0-13 0,-12 3-12 0,12-3-13 15,0 0-12-15,0 0-11 0,0 0-10 0,-15 0-8 0,15 0-10 16,0 0-5-16,0 0-8 0,0 0-6 15,0 0-7-15,0 0-10 0,0 0-6 0,0 0-8 16,0 0-2-16,-9 4-1 0,9-4-7 0,0 0 0 0,-11 10-8 16,11-10 3-16,0 0-9 0,-6 7 3 0,6-7-6 15,-6 10-1-15,6-10-4 0,-4 7 0 16,4-7-1-16,0 11-6 0,0-11 4 0,0 0-5 0,-3 16-1 16,3-16-9-16,0 13 13 0,0-13-2 0,6 15-1 15,-2-5 0-15,2-1 1 0,-3 1 5 0,5 1-6 16,-1 1-1-16,2 0 1 0,0 0 2 0,2 1 2 15,-2 0 1-15,0 0-4 0,2 2 0 0,0-5-3 16,-2 7 1-16,1-5-3 0,-1 1 3 0,3 0-2 16,-4-4-1-16,-1 5-4 0,1-3 3 0,-1 2-2 0,2-3 1 15,-2 1-1-15,-1-4 0 0,-3 0 2 16,-3-7-1-16,6 17-3 0,0-6 2 0,-6-11 1 0,6 14-2 16,-4-4 2-16,-2-10 0 0,1 18-1 0,-1-9 7 15,3 2-1-15,-6 2 5 0,2-3-3 0,1 5-1 16,0-15 2-16,-6 20 7 0,0-9 5 0,3-2-1 15,-2 2-1-15,2-1-2 0,-3 2 5 0,2-4 6 16,-4-1-2-16,3-1 5 0,5-6 0 0,-18 12-3 16,9-6 0-16,0-1 1 0,-3-2-2 0,-3 0 0 15,0-1-3-15,0 1-2 0,0-3 1 0,-3 0-1 16,3 0 1-16,0-3-2 0,-2 1-2 0,-1-2 1 16,3-1-2-16,-3 0-4 0,1-2 1 0,1 0-1 15,1 0-1-15,6-2 1 0,-4 0-2 0,2 2-7 16,1-1 7-16,1 0-7 0,9 8-5 0,-14-15-10 15,7 7-7-15,4 0-11 0,3 8-17 0,-9-10-16 0,9 10-24 16,-3-12-28-16,3 12-27 0,0 0-23 0,0 0-24 16,14-12-30-16,-14 12-235 0,13-7-483 15,0 1 214-15</inkml:trace>
          <inkml:trace contextRef="#ctx0" brushRef="#br0" timeOffset="854.29">437 187 111 0,'0'0'233'0,"0"0"-12"16,20-5-10-16,-20 5-16 0,16 0-7 0,-5-4-11 15,-11 4-16-15,19-3-9 0,-3-1-10 0,-2 2-14 16,4-3-5-16,-3-1-7 0,3 4-9 0,-2-3-9 0,0-6-6 15,1 5-8-15,-1-1-4 0,1 2-8 16,2-3-5-16,5-2-7 0,-8-6-3 0,2 5-10 16,-3 1 1-16,0-1-6 0,3-7-5 0,-5 1-6 0,2-3 0 15,3-2-7-15,-3 2 0 0,-3-4-12 0,1 0-5 16,-1 1-2-16,0-1-11 0,-3-4-6 0,0 1 0 16,-3-1 1-16,0 1-3 0,5-9 3 0,-10 1 1 15,6 7-4-15,-7 3 7 0,0 0-2 0,-5-11 2 16,2 11-3-16,-6 1 5 0,1 1-4 0,2-1 6 15,-3 0-5-15,-3 2 6 0,-1 3-2 0,1 0-4 16,2 2 4-16,2 4-1 0,-4 0 2 0,0 1-1 16,0 1-1-16,5 5 0 0,-1-1 1 0,1 1 3 15,1-1-2-15,6 7 0 0,-14-5-3 0,14 5 4 16,-13-6-4-16,13 6 6 0,0 0 2 0,-24 13 2 16,17-7-2-16,-2 1 3 0,1 4-1 0,-4 1 0 15,6 1 3-15,-1 4-1 0,0-3 0 0,1 4 5 0,-2 3 0 16,2 3 1-16,0-1 4 0,0 1 1 15,5 0-3-15,-1 3 3 0,2-3 0 0,0 5-3 16,0-3 0-16,3 2 0 0,0-1 1 0,0 0-2 16,2 2-2-16,2-3 1 0,-1 3-1 0,2-2 1 0,-1 1-1 15,6 7-3-15,-4-8 1 0,8-1 0 0,-2-1-2 16,3-2-1-16,-5-2 2 0,6-2 1 0,-1-3 2 16,2 1-6-16,4-4-1 0,-8-3 4 0,9 1 0 15,-4-2-2-15,3 2 0 0,-6-5-1 0,0-3-1 16,0-1 1-16,0 0 1 0,-2 1 1 0,3-2-3 15,-7-2 0-15,6-3-1 0,-1-2 2 0,-4 1 1 16,2-1-3-16,1 0-1 0,-7-2 1 0,5 4-4 16,-2-4 7-16,-5 3-5 0,4-4 4 0,-4 7 0 15,-7 2-5-15,9-10 1 0,-9 10 1 0,12-7 1 16,-12 7-1-16,6-5-5 0,-6 5 1 0,0 0-3 16,0 0 1-16,0 0 2 0,0 0-1 0,0 0 0 0,13 12-2 15,-13-12 2-15,6 12 1 0,-6-12-2 0,3 15-2 16,2-7 4-16,-5 3 1 0,3 0-1 15,0 1-1-15,-2-1 6 0,4-3-4 0,-1 3 2 0,-1 0 1 16,0-3-2-16,2-1 7 0,1 4-2 0,1-5-3 16,0 1 0-16,1 0 2 0,2-3-1 0,4 1 0 15,-2-3 1-15,4 2 0 0,-1-4 0 0,1 0 1 16,4-4-4-16,-5-1 3 0,3 3 5 0,-2-4-1 16,0-1 6-16,7-4 3 0,-10 0 9 0,10-2-6 15,-11 2 5-15,1 0-4 0,0-2 3 0,1 2-2 16,-2-5-1-16,1 4-2 0,-7-4 3 0,5 5-3 15,-4-1-1-15,-4 2 2 0,6 0-8 0,-6 1 0 0,-3 9-1 16,7-12-14-16,-1 8-14 0,-6 4-21 0,0 0-25 16,5-10-23-16,-5 10-35 0,0 0-23 15,0 0-23-15,0 0-25 0,0 0-32 0,0 0-231 0,0-13-492 16,0 13 218-16</inkml:trace>
          <inkml:trace contextRef="#ctx0" brushRef="#br0" timeOffset="1650.73">1832-10 166 0,'-11'-4'250'16,"11"4"-16"-16,0 0-23 0,0 0-21 0,0 0-17 15,0 0-15-15,0 0-23 0,0 0-5 0,0 0-12 16,0 0-11-16,38-1-8 0,-23 1-7 0,1 1-9 15,0 3-10-15,1-4-4 0,8 0-4 0,-8 2-9 16,2 1-5-16,0-6-5 0,7 6-3 0,-8-1-2 16,1-2-2-16,0 0-5 0,-1 0 1 15,2 0 0-15,-4 0-3 0,2 0 4 0,0 0 2 0,-5-5-4 16,4 5 2-16,-7-2 5 0,-10 2 2 0,18 2-1 16,-7 1 0-16,-11-3 0 0,13 0-1 0,-13 0-8 15,0 0-2-15,12 2-6 0,-12-2-4 0,10 3-2 16,-10-3 8-16,6 10-8 0,-1-4 5 0,-5-6-3 0,9 15-3 15,-3-8 4-15,-3 1-2 0,0 2-7 0,4-1 7 16,-4-1-6-16,0 6-2 0,2-5 0 0,-2 0 1 16,-1 0 0-16,1-1-3 0,3 1 1 15,-6-9 4-15,5 14-4 0,-5-14-4 0,3 13 0 0,0-7-1 16,-3-6-8-16,0 0-18 0,3 11-14 0,-3-11-15 16,0 0-11-16,6 7-26 0,-6-7-31 15,0 0-35-15,0 0-24 0,0 0-35 0,0 0-239 0,0 0-487 16,0 0 216-16</inkml:trace>
          <inkml:trace contextRef="#ctx0" brushRef="#br0" timeOffset="1219.17">1981-426 59 0,'0'0'228'0,"-3"-15"-24"0,3 15 1 16,0 0-11-16,0 0-17 0,0 0-11 0,0 0-16 15,0 0-20-15,0-12-13 0,0 12-12 0,0 0-10 16,0 0-10-16,0 0-4 0,0 0 4 0,0 0-6 0,6 37 0 16,-3-26-3-16,-3 4 2 0,0 1-4 0,0 1 2 15,3 5-1-15,-3 1-1 0,0-1-3 0,1 0-5 16,-1 2-1-16,2 4-5 0,1-3-2 0,1 1-7 16,-4-1 1-16,6 1-5 0,-3-1-3 0,-1 1-5 15,-1-2-3-15,1 0-6 0,1-1-1 0,-3-5-1 16,0-3-5-16,0 2-2 0,3 2-1 0,-3-2-3 15,0-2-1-15,0-2-15 0,0-1-13 0,0 1-17 16,0-2-16-16,0-11-13 0,0 20-21 0,-3-10-22 16,3-10-24-16,3 15-17 0,-3-7-21 0,0-8-32 0,6 8-225 15,-6-8-454-15,0 0 200 0</inkml:trace>
          <inkml:trace contextRef="#ctx0" brushRef="#br0" timeOffset="1908.48">2388-238 259 0,'-3'-13'284'0,"3"13"-12"0,0-13-16 0,0 13-20 16,-1-11-20-16,1 11-16 0,0 0-21 0,0 0-14 0,0-17-19 16,0 17-19-16,0 0-12 0,0 0-11 0,0 0-22 15,0 0-18-15,0 0-7 0,0 0-18 16,0 0-16-16,0 0-15 0,0 0-19 0,0 0-12 0,0 0-10 16,0 0-18-16,-2 41-19 0,2-30-23 15,-6 2-16-15,9 1-5 0,0-1-21 0,-3-2-17 16,2 0-28-16,2 2-131 0,4-6-336 0,-5 4 149 0</inkml:trace>
          <inkml:trace contextRef="#ctx0" brushRef="#br0" timeOffset="2300.66">2470-27 70 0,'0'0'151'0,"6"6"-7"15,-6-6-7-15,8 11 1 0,-2-4-15 0,-6-7 9 16,6 13-6-16,0-5-6 0,1 1-3 0,-3-2-7 16,1 1-6-16,5 0-4 0,-7-1-3 0,3 1-12 0,2-1-2 15,-2 2-3-15,4-1-7 0,-7-1-8 16,6 1 2-16,-6 0-6 0,-3-8-3 0,14 8-1 15,-7-5-6-15,-7-3-3 0,10 8-4 0,-4-3-3 0,3-1 2 16,-9-4-6-16,20 4-3 0,-20-4-3 0,16-4-4 16,-16 4-4-16,22 0-1 0,-16-2-1 15,-6 2-4-15,17-4-3 0,-4-4 1 0,-4 2-2 0,2 0-2 16,-4-1 0-16,5-2-2 0,-4 0 0 0,3 0-1 16,-5-4-3-16,5 2-5 0,-4-3 1 0,2 3 3 15,-3-4-2-15,-6 3 1 0,3 5-3 0,-3-5 1 16,0 12-1-16,5-15 2 0,-5 15-4 0,-6-17 4 15,6 17-4-15,-8-15 0 0,2 12 7 0,-1-4 3 16,-7 1-2-16,2-1 11 0,2 2 3 0,-5-3 6 16,2 5 4-16,-4-1 1 0,4 1-3 0,-4 0 1 15,3 2-5-15,0-5 1 0,1 5-6 0,13 1 3 16,-26 0-11-16,16 0 6 0,10 0-4 0,-22 5-1 0,13-2-1 16,-2-1-2-16,2 3-6 0,-1 1-13 15,-1-2-14-15,5 3-18 0,-6 0-16 0,8 1-34 16,1 1-6-16,-4 0-24 0,7-9-24 0,-5 15-20 0,5-15-43 15,0 15-165-15,0-15-404 0,12 9 179 0</inkml:trace>
          <inkml:trace contextRef="#ctx0" brushRef="#br0" timeOffset="2816.52">2986 14 89 0,'0'0'229'15,"0"0"-24"-15,0 0-21 0,0 0-16 0,0 0-21 16,9 7-9-16,-9-7-8 0,0 0-7 0,6 11-10 16,-3-4-12-16,-3-7-5 0,2 11-6 0,-2-11-7 15,6 15-9-15,-6-8-9 0,0-7 0 0,3 16-9 16,0-8-7-16,-3-8-3 0,3 16-6 0,-3-8-7 16,0-8 0-16,1 14-4 0,-1-14 0 0,6 11 0 15,-6-11-4-15,0 8-4 0,0-8-2 0,3 11-2 0,-3-11 1 16,0 0-4-16,0 0 7 0,0 0-4 15,3 7 0-15,-3-7-6 0,0 0-6 0,0 0 7 0,0 0-1 16,0 0-3-16,16-24 1 0,-13 17-3 0,2-2 1 16,4-2-1-16,-6 0-2 0,4-2-3 15,2 1-1-15,-3-2-7 0,0 2-2 0,2-4-3 0,0 1 2 16,3 2-2-16,-2-4-2 0,-2-1 3 0,4 8 2 16,1-4-1-16,-3 1 4 0,4-1-2 0,-7 3 1 15,7 0 0-15,-5 4 1 0,4-1 2 0,-5-1-1 16,5 5 6-16,-4-1-3 0,-2 0 7 0,7 2 5 15,-13 3 0-15,12-5 3 0,-2 2 0 0,-10 3 5 16,14-2-1-16,-14 2-1 0,13 2 1 0,-13-2 6 16,18 7 3-16,-10-5 4 0,1 3 2 0,-2-1 8 15,2 3-1-15,4 2 3 0,-4 0-3 0,-1 4 2 16,-2-3-1-16,0-2 1 0,1 5-3 0,2 2-2 16,2-4-4-16,-5 3-4 0,0-1-2 0,1-3-2 15,-4 4-1-15,3-4-1 0,-3-2-3 0,-2 3-3 16,5-3-16-16,0-1-20 0,-6-7-22 0,6 19-29 0,-4-11-26 15,-2-8-30-15,6 13-32 0,-6-13-29 0,6 10-66 16,-6-10-142-16,4 4-428 0,-4-4 189 0</inkml:trace>
          <inkml:trace contextRef="#ctx0" brushRef="#br0" timeOffset="3158.24">3757 122 28 0,'0'0'205'16,"0"0"-18"-16,0 0-13 0,0 0-8 0,-3 14-12 0,3-14-7 15,0 0-6-15,0 0-6 0,0 0-8 16,3 11-5-16,-3-11-1 0,0 0 2 0,3 10-6 16,-3-10 2-16,6 7-5 0,-6-7 1 0,0 0 3 15,11 2 3-15,-11-2-3 0,0 0 2 0,12 2 2 16,-12-2 2-16,0 0-2 0,13-7-1 0,-13 7 1 0,10-8-8 15,-10 8-3-15,9-6-4 0,-9 6-7 0,8-7-1 16,-8 7-10-16,6-13-5 0,-6 13 10 0,3-8-24 16,-3 8-8-16,3-8-11 0,-3 8-7 0,0 0-2 15,0 0-15-15,0 0-26 0,0 0-18 0,0 0-12 16,-9-19-19-16,9 19-13 0,-11 0-16 0,11 0-18 16,0 0-18-16,-25 0-20 0,25 0-21 0,-19 0-22 15,19 0-17-15,-17-3-19 0,7 2-20 0,10 1-57 16,-17-5-153-16,8-1-479 0,9 6 213 0</inkml:trace>
          <inkml:trace contextRef="#ctx0" brushRef="#br0" timeOffset="3433.8">3796-161 324 0,'0'0'331'0,"0"0"-8"16,0 0-11-16,-7-10 0 0,7 10-25 16,0 0-11-16,0 0-16 0,4-17-3 0,-4 17-16 0,0 0-14 15,3-12-10-15,-3 12-22 0,0 0-15 0,9-13-16 16,-9 13-18-16,3-7-14 0,-3 7-14 0,4-7-8 16,-4 7-14-16,0 0-1 0,6-10-24 0,-6 10-25 15,0 0-31-15,0 0-31 0,0 0-32 0,3-11-23 16,-3 11-36-16,0 0-19 0,0 0-19 0,0 0-31 15,0 0-50-15,0 0-37 0,0 0-16 0,0 0-268 16,-12-17-592-16,12 17 263 0</inkml:trace>
        </inkml:traceGroup>
      </inkml:traceGroup>
    </inkml:traceGroup>
    <inkml:traceGroup>
      <inkml:annotationXML>
        <emma:emma xmlns:emma="http://www.w3.org/2003/04/emma" version="1.0">
          <emma:interpretation id="{123B295E-3E2B-4798-9382-A6AC2B2F77EA}" emma:medium="tactile" emma:mode="ink">
            <msink:context xmlns:msink="http://schemas.microsoft.com/ink/2010/main" type="paragraph" rotatedBoundingBox="22794,4510 32072,3875 32157,5114 22879,5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3E2D08-6E82-4264-A3C9-7FFBF0CF9455}" emma:medium="tactile" emma:mode="ink">
              <msink:context xmlns:msink="http://schemas.microsoft.com/ink/2010/main" type="line" rotatedBoundingBox="22794,4510 32072,3875 32157,5114 22879,5749">
                <msink:destinationLink direction="with" ref="{1E3708C2-6D4B-4F5A-9CD0-742758DFDC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9C8511-A54A-4069-AAC2-521BE09045A4}" emma:medium="tactile" emma:mode="ink">
                <msink:context xmlns:msink="http://schemas.microsoft.com/ink/2010/main" type="inkWord" rotatedBoundingBox="22813,4779 25346,4605 25395,5309 22861,5482"/>
              </emma:interpretation>
            </emma:emma>
          </inkml:annotationXML>
          <inkml:trace contextRef="#ctx0" brushRef="#br0" timeOffset="7288.59">-735 1536 109 0,'0'0'193'0,"0"0"-9"0,0-14-5 0,0 14-8 15,0 0-17-15,0 0-6 0,0 0-5 0,0 0-11 0,0 0-7 16,-4-11-8-16,4 11-7 0,0 0-5 0,-5-10-9 16,5 10-6-16,0 0-9 0,-4-10-3 0,4 10-5 15,0 0-8-15,0 0-3 0,0 0-3 0,0 0-8 16,0 0-5-16,-8-7-5 0,8 7-7 0,0 0-1 16,0 0-4-16,0 0-3 0,0 0-1 0,0 0-5 15,0 0 5-15,30 13-4 0,-13-9 3 0,2 0-7 16,5 4 11-16,1-4-3 0,14 5-3 0,0 0 6 15,-6-5-2-15,8 4-1 0,3-2-2 0,0 4 0 16,0-3 0-16,0-2-2 0,-3-1 0 0,-1-1-5 16,0 1 2-16,-13-1-3 0,0-2 0 0,-2-1-1 15,-5 0-1-15,-4 2-2 0,2 0 1 0,-3-2-1 16,-5 0-4-16,-10 0 1 0,17 0-1 0,-17 0 0 16,13 0-8-16,-13 0-20 0,0 0-22 0,0 0-24 15,0 0-18-15,0 0-20 0,0 0-23 0,0 0-18 16,0 0-21-16,0 0-26 0,-42-12-196 0,27 11-420 0,-1-1 186 15</inkml:trace>
          <inkml:trace contextRef="#ctx0" brushRef="#br0" timeOffset="7555.29">-346 1624 47 0,'0'0'212'16,"2"17"-13"-16,-6-8-8 0,4 2 1 0,0 6-12 15,-3-2-2-15,-2 4-1 0,2 3-7 0,-3 3-10 16,2-3-12-16,1 1-3 0,-6-5-4 0,7 7-10 16,1-8-7-16,-1 0-7 0,-2-3-12 0,2 3-6 15,-1-3-7-15,3 3-3 0,-3-1-11 0,3-2-6 16,2-1-8-16,-4-2-5 0,2-11-6 0,2 17-2 0,-2-6-9 16,1-4-3-16,-1-7-3 0,0 18-5 15,5-9-17-15,-5-9-13 0,4 10-24 0,-4-10-15 16,8 9-27-16,-8-9-35 0,10 9-23 0,1-7-32 0,-11-2-34 15,19-2-54-15,-19 2-175 0,25-9-451 0,-11 1 200 16</inkml:trace>
          <inkml:trace contextRef="#ctx0" brushRef="#br0" timeOffset="7879.33">388 1624 78 0,'5'-4'240'0,"-5"4"-12"0,0 0-9 15,0 0-15-15,4-11-13 0,-4 11-18 0,0 0-14 16,0 0-13-16,0 0-14 0,0 0-5 0,0 0-4 0,0 0-6 16,-43 12-2-16,28-5 1 0,-6 4-4 15,-3 4-2-15,2-1-9 0,-2 0-3 0,3 4-4 16,0 0-4-16,2-2-10 0,0 0-2 0,4 3-5 0,-3-3-10 15,3 3-4-15,3-6-1 0,3-2-6 0,-2 8-7 16,4-2-3-16,1-2-2 0,3 1-4 0,-1 0 1 16,4-3-5-16,0-3-5 0,1 4 0 0,2-3-19 15,0-2-15-15,7 2-17 0,-2-1-26 0,-1 2-24 16,2-8-33-16,3 1-34 0,2 2-29 0,-1-4-27 16,5-2-42-16,-3 3-215 0,3-9-492 0,-2 1 219 15</inkml:trace>
          <inkml:trace contextRef="#ctx0" brushRef="#br0" timeOffset="8323.01">491 1847 33 0,'0'0'240'0,"0"0"-21"0,0 0-22 16,6-7-20-16,-6 7-7 0,0 0-8 0,0 0-10 16,0 0-10-16,0 0-9 0,0 29-8 15,0-29-11-15,-3 13-5 0,3-13-9 0,-1 17-5 0,1-7-12 16,0-10-6-16,-2 17-9 0,-1-9-4 0,3-8-8 15,-1 20-7-15,1-20-2 0,-2 14-4 0,2-14-4 16,0 15-4-16,0-15-4 0,0 0 1 0,2 11-5 16,-2-11-1-16,0 0-2 0,0 0-1 0,0 0-1 15,0 0-4-15,0 0-3 0,0 0-1 0,0 0-13 16,0 0-3-16,0 0-7 0,19-22 0 0,-13 12-7 16,1 0-5-16,4-1 2 0,-2-4 2 0,0 5-6 15,1-4-7-15,-1 4 10 0,2-4 2 0,-2 4-1 16,1-4 5-16,0 6-2 0,2 1 3 0,-7 1 2 0,2-5 7 15,1 7 1-15,-8 4-1 0,10-10 7 16,-10 10 2-16,11-4-2 0,-4-2 5 0,-7 6 1 16,0 0 0-16,0 0 5 0,0 0 1 0,23 9 1 0,-23-9 2 15,8 9 0-15,-2-3 2 0,-4 5 0 16,2-5 5-16,-1 3-2 0,2 0-3 0,-4 3 2 16,2-2-2-16,0 1-3 0,5 0 0 0,-5 4-3 0,-2-5-4 15,2 1 3-15,0 3 0 0,-1-6 1 0,-2-8-13 16,4 14-16-16,-2-8-18 0,-2-6-27 0,0 0-1 15,0 11-13-15,0-11-17 0,0 0-26 0,0 0-38 16,0 0-18-16,0 0-50 0,0 0-121 0,0 0-372 16,0 0 165-16</inkml:trace>
          <inkml:trace contextRef="#ctx0" brushRef="#br0" timeOffset="8610">983 1548 55 0,'0'0'230'0,"0"0"-9"0,0 0-13 0,18 7-8 0,-18-7-20 15,11 9-7-15,-5-2-14 0,-2 3-5 0,5 4-10 16,-3 0-10-16,-2 0-6 0,2 4-2 0,-1 2-2 16,1 4-7-16,-2-1 1 0,-5 1-5 0,2 0-11 15,1 0-5-15,-4 0-3 0,1-2-9 0,-4-1-6 16,-1 2-4-16,-7-1-12 0,7-8-1 0,-3 3-6 15,-1-3-3-15,-4 7-4 0,4-6-3 0,-2-2-11 16,-2 1 1-16,-3 2-14 0,0 0-15 0,4-9-22 16,-1 3-12-16,2-1-24 0,0-1-24 0,5-4-19 0,0 3-22 15,7-7-22-15,-12 4-29 0,12-4-30 16,0 0-248-16,0 0-480 0,0 0 212 0</inkml:trace>
          <inkml:trace contextRef="#ctx0" brushRef="#br0" timeOffset="9213.07">1356 1941 197 0,'0'0'231'0,"0"0"-9"16,12 14-3-16,-3-10-10 0,1-2-7 0,4 0-12 0,1 3-5 16,4-1-13-16,1-2-11 0,6 2-11 0,-2-3-10 15,-1 3-8-15,5-1-16 0,-4 1-10 0,-5-4-7 16,1 4-12-16,-4-4-6 0,2 3-12 15,-5 0-3-15,-1-3-14 0,-12 0-17 0,17 1-20 0,-7-1-28 16,-10 0-24-16,0 0-31 0,17-1-41 0,-17 1-45 16,0 0-22-16,0 0-60 0,0 0-155 0,0 0-423 15,0-14 187-15</inkml:trace>
          <inkml:trace contextRef="#ctx0" brushRef="#br0" timeOffset="8976.48">1420 1787 195 0,'0'0'245'0,"0"0"-13"15,0 0-18-15,9-3-9 0,-9 3-12 0,0 0-8 16,0 0-9-16,20-3-5 0,-20 3-11 0,16 3-3 16,-16-3-10-16,18 1-6 0,-6-1-5 0,0 0 1 15,-12 0-14-15,27 1-6 0,-14 0-8 0,-1 3-3 16,4-4-6-16,-2 0 5 0,2 0-9 0,-1 3-12 16,0-3-2-16,1 2-12 0,2-1-3 0,-1 0-6 15,-4 5-3-15,1-6-9 0,1 1-2 0,-5 1-11 16,-10-2 1-16,22 0-8 0,-16 1 0 0,-6-1-9 15,14 3-1-15,-14-3 2 0,0 0-11 0,16 1-24 16,-16-1-22-16,9 3-12 0,-9-3-10 0,0 0-15 0,0 0-9 16,8 7-18-16,-8-7-25 0,0 0-25 0,0 0-30 15,-29 11-34-15,17-11-18 0,-3 2-245 0,-1-2-515 16,1 0 228-16</inkml:trace>
        </inkml:traceGroup>
        <inkml:traceGroup>
          <inkml:annotationXML>
            <emma:emma xmlns:emma="http://www.w3.org/2003/04/emma" version="1.0">
              <emma:interpretation id="{567FD993-55C7-4E56-B9E1-608CD91F1D85}" emma:medium="tactile" emma:mode="ink">
                <msink:context xmlns:msink="http://schemas.microsoft.com/ink/2010/main" type="inkWord" rotatedBoundingBox="25889,4298 27991,4154 28050,5011 25947,5155"/>
              </emma:interpretation>
            </emma:emma>
          </inkml:annotationXML>
          <inkml:trace contextRef="#ctx0" brushRef="#br0" timeOffset="12455.53">2649 1156 210 0,'6'-9'221'0,"-6"9"-5"0,0 0-14 0,0 0-9 0,0-11-8 15,0 11-12-15,0 0-14 0,0 0-18 16,3-12-14-16,-3 12-15 0,0 0-11 0,0 0-13 0,0 0-8 16,0 0-3-16,0 0 0 0,-22 21-4 0,11-10-1 15,-1 2-8-15,-4 5-2 0,3-1-4 16,-4 4-4-16,4-2-6 0,1 7 3 0,-2-3-4 15,1-2-7-15,1 5-1 0,2 1-1 0,1 2-4 0,-2-7-5 16,5 4 0-16,-3 10-3 0,5-12-2 0,1 0-1 16,0-2-3-16,0 2 0 0,1-6-4 0,4-1-1 15,1-2 0-15,0 0 0 0,0-3-1 0,1-2-1 16,1 1 1-16,-1 0-5 0,5-4 2 0,2 3 2 16,-2-7-2-16,4 6-1 0,0-7-1 0,2 4-1 15,3-6 0-15,2 0-2 0,-4 0 1 0,6-2-2 0,4-4 1 16,-1-3 0-16,2 3-3 0,-2-5-1 15,1 1 1-15,-5-7-2 0,4 2-7 0,8-8 2 0,-11 7-6 16,3-11-1-16,2 1-8 0,-7 3-5 0,-1 5-4 16,0-7 4-16,1 2-4 0,-1 2 4 15,-5-4-1-15,1 4 0 0,-8-5-2 0,6 3 2 0,-4 0 2 16,0-2 0-16,-1 8 3 0,-2-3-1 0,-3 1 1 16,-3 4 6-16,1-3-5 0,-2-5 4 0,-2 9 0 15,-3-4 0-15,3 3 0 0,-5-1 1 0,-1-1-1 16,2 3 1-16,-5-1 5 0,-1 1 1 0,2 2-3 15,-1 1 2-15,2 0 2 0,-7 4 1 0,5-4-3 16,-4 2 1-16,0 4 3 0,-1-5-1 0,1 3 1 16,-1 3 1-16,0 2-1 0,-1 1-1 0,3-1 0 15,-6 1 2-15,0 2-2 0,2 1 3 0,-2 1 3 16,-2 5 0-16,-2-1 0 0,6-1 3 0,-2-2 0 0,-2 6 5 16,1 1-3-16,3-4-1 0,-1 6 2 15,-2 3 4-15,2 0-6 0,1-1 3 0,3 2-1 16,-4 1 1-16,4-7-3 0,2 9 3 0,-2-3-3 0,4 4 3 15,2-4 1-15,-4 1-3 0,8-1 2 0,-6-1-1 16,6-1-1-16,-1-4 0 0,4 7 0 0,-2-1 1 16,4-4 0-16,-2 2 0 0,3 1 5 0,3-4 1 15,0-1 4-15,3 2 3 0,4-2 2 0,-1 3-1 16,8-4 2-16,-2-3 1 0,8 4 1 0,3 2-5 16,-1-6-2-16,5 2-3 0,0-3-2 0,-2 1 3 15,11 6-3-15,-9-8 0 0,-3 0-3 0,1-2-3 16,-1 2-9-16,1-1-14 0,-3-1-9 0,-5 0-13 15,-1-2-10-15,1 3-15 0,-1-4-16 0,-3 0-19 16,1 2-11-16,-4-1-17 0,4-1-20 0,-5-3-37 16,1 1-196-16,0-4-410 0,-1 3 181 0</inkml:trace>
          <inkml:trace contextRef="#ctx0" brushRef="#br0" timeOffset="12810.4">3572 1158 174 0,'0'0'230'0,"-3"-13"-11"16,3 13-13-16,0 0-14 0,0 0-9 0,-13-5-13 15,13 5-13-15,-16-2-8 0,16 2-6 0,-20 4-14 0,7 2-9 16,1 1 1-16,-5 0-5 0,1 0-7 16,3 3-7-16,-4 2-7 0,2 2 2 0,2 1-7 15,2-2-2-15,-4 7-7 0,5 1 3 0,1 0-13 16,2 3 0-16,1-3-11 0,3-3-6 0,0 5 1 0,1-6-6 16,2-1-7-16,0 4-5 0,2-5-2 15,4 5-1-15,0-7-5 0,1 9-3 0,-1-10-20 0,6 1-24 16,-5 0-28-16,5-3-28 0,2 1-34 0,-4-3-30 15,7 0-24-15,-5-1-31 0,4-3-64 0,-3-4-181 16,7 0-475-16,-7-1 210 0</inkml:trace>
          <inkml:trace contextRef="#ctx0" brushRef="#br0" timeOffset="13184.99">3738 1502 164 0,'0'0'230'0,"6"-9"-13"15,-6 9-12-15,6-11-12 0,-2 3-17 0,2 0-10 0,3-2-17 16,-4 3-14-16,4-4-13 0,4-3-13 16,-1 2-12-16,-2 0-7 0,1-1-14 0,-2 4-3 15,4-4-6-15,1-7-10 0,-2 5-5 0,1-2-1 0,0 2-5 16,-4 0-1-16,2 2-6 0,-5-1 5 0,0 2 1 16,1 0 2-16,-1 2 5 0,0 3 5 0,-3 2-6 15,-3 5 4-15,8-12-5 0,-8 12 0 0,3-12-5 16,-3 12-9-16,0 0-5 0,3-10-3 0,-3 10-9 15,0 0 0-15,0 0-5 0,0 0 1 0,0 0-3 16,0 0 0-16,0 0 4 0,-17 34-2 0,14-22 2 16,-3 6 2-16,-1-5 2 0,4 11-4 0,-3-2 5 15,0 2-3-15,6 0 0 0,-2 5 1 0,2-8-1 16,0 2-1-16,0 0-1 0,2 0 1 0,1-4-2 16,0-3 3-16,-3 1-4 0,6 0 0 0,-6-4-4 15,4-1-2-15,-1 2-16 0,3-6-15 0,-3 2-19 16,3-3-20-16,-6-7-22 0,8 13-26 0,-5-8-25 15,-3-5-21-15,9 4-24 0,-9-4-28 0,0 0-218 16,16-12-462-16,-9 2 204 0</inkml:trace>
          <inkml:trace contextRef="#ctx0" brushRef="#br0" timeOffset="13496.12">4396 1017 200 0,'12'-1'206'0,"-12"1"-9"15,0 0-14-15,10 13-7 0,-7-6-7 0,4 5-12 16,-4 7-3-16,0-1 0 0,0 7-3 0,0 3-9 0,-3 7-2 16,6-4-8-16,-6 6-7 0,0 3-9 15,-6-5-9-15,3 3-11 0,0-5-9 0,-4 4-6 16,1-10-11-16,-6 2-2 0,-1 6-5 0,-4-10-8 15,-2 6-15-15,-7-3-21 0,3 1-35 0,-3-10-38 0,-4 2-32 16,2-6-47-16,1 2-39 0,2-4-80 16,0 1-145-16,5-7-428 0,1 1 190 0</inkml:trace>
        </inkml:traceGroup>
        <inkml:traceGroup>
          <inkml:annotationXML>
            <emma:emma xmlns:emma="http://www.w3.org/2003/04/emma" version="1.0">
              <emma:interpretation id="{B983B7B9-395A-4E6D-A033-B4D33698E2A2}" emma:medium="tactile" emma:mode="ink">
                <msink:context xmlns:msink="http://schemas.microsoft.com/ink/2010/main" type="inkWord" rotatedBoundingBox="29073,4123 29934,4064 30011,5188 29149,5247"/>
              </emma:interpretation>
            </emma:emma>
          </inkml:annotationXML>
          <inkml:trace contextRef="#ctx0" brushRef="#br0" timeOffset="14367.2">5534 1178 150 0,'8'-9'246'0,"-8"9"-10"16,6-3-4-16,-6 3-3 0,5-8-8 0,-5 8-1 16,0 0-6-16,6-11-6 0,-6 11-5 0,0 0-3 15,0 0-21-15,7-7-9 0,-7 7-20 0,0 0-21 16,0 0-13-16,0 0-15 0,0 0-11 0,0 0-9 16,0 0-7-16,0 0-7 0,0 0-6 0,-10 39-6 0,10-24-5 15,-3 2-4-15,-2 0 10 0,4 1-12 16,1-1-9-16,-5 2-2 0,5 4-4 0,0-2-1 15,0 1 4-15,0-3-8 0,0-3-10 0,6 1 6 16,-6 0-2-16,5-2 3 0,-2-3-1 0,0-1-14 16,0 3-23-16,1-8-16 0,-2 4-19 0,-2-10-31 15,1 16-23-15,-1-16-26 0,2 10-16 0,-2-10-28 16,0 0-36-16,0 0-39 0,0 0-232 0,0 0-524 16,0 0 232-16</inkml:trace>
          <inkml:trace contextRef="#ctx0" brushRef="#br0" timeOffset="14571.57">5666 906 13 0,'0'0'210'0,"0"0"-21"0,0-13-21 0,0 13-19 16,0 0-26-16,0 0-19 0,0 0-19 0,0 0-17 15,0 0-22-15,0 0-26 0,14-2-17 0,-14 2-21 16,0 0-22-16,25 10-47 0,-12-7-86 0,-1 1-186 0,5 2 83 16</inkml:trace>
          <inkml:trace contextRef="#ctx0" brushRef="#br0" timeOffset="15195.48">5833 1337 149 0,'0'-12'294'0,"0"12"-32"0,12-9-24 16,-3 7-23-16,11 2-17 0,-1 0-20 0,9 2-17 15,2 1-15-15,6 3-14 0,3 3-13 0,2-2-12 16,-2 3-13-16,0 0-8 0,-12-1-28 0,6 0-31 0,-8-2-39 15,3-1-31-15,-5 4-31 0,1-5-34 0,-5-2-28 16,3 0-54-16,-5-3-128 0,11 0-343 16,-9-1 153-16</inkml:trace>
          <inkml:trace contextRef="#ctx0" brushRef="#br0" timeOffset="15018.63">6185 995 197 0,'26'-3'193'15,"-10"-1"-7"-15,3 4-8 0,-2-7-9 0,-2 0-7 16,-5 1-5-16,-1-1-10 0,-1-1-10 0,-2 0-8 15,-1-2-5-15,-2 0-14 0,-3-4-9 0,0 14-8 16,-1-18-10-16,-3 5-8 0,-2 1-3 0,-3 0-10 16,-2 0-6-16,-1 3-4 0,0-2-5 0,-3 0-6 15,-1 3 0-15,1-1-5 0,-3 6-2 0,2-1-5 16,-2 0-2-16,3 4-2 0,-1 0-6 0,4 4 0 16,1-4-5-16,-4 6 2 0,5 4-1 0,1-4-3 15,-2 7 0-15,1 0-5 0,1 2 5 0,2-1-6 16,4 0 4-16,-2 3-2 0,4 4-2 0,-5-2 4 15,6 7 3-15,0 3 3 0,3 5 2 0,-3-6 4 16,3 8 4-16,-2-9 2 0,1 1 6 0,1 0 0 0,0 10 0 16,1-9 8-16,-1 8 8 0,2-2 4 15,-1 0 7-15,-3-6 7 0,1-2-3 0,2 10 6 16,-1-8-10-16,-3-5-2 0,3 5-3 0,-3-1 3 0,0 0-14 16,0 0-2-16,-3-4-1 0,0 1-2 0,3 2-8 15,-3-2-2-15,2-5-3 0,-2-4-4 0,-1 6 2 16,-1-3-2-16,2-6-2 0,0 5-1 15,0-5-7-15,-1 2-18 0,1-1-13 0,0-3-18 0,0-2-15 16,0 2-12-16,3-11-19 0,-3 13-20 0,3-13-29 16,-5 12-18-16,5-12-31 0,-3 10-39 0,3-10-41 15,0 0-222-15,0 0-521 0,0 0 230 0</inkml:trace>
        </inkml:traceGroup>
        <inkml:traceGroup>
          <inkml:annotationXML>
            <emma:emma xmlns:emma="http://www.w3.org/2003/04/emma" version="1.0">
              <emma:interpretation id="{060ED0E1-673D-447E-8562-D68CF5D02C92}" emma:medium="tactile" emma:mode="ink">
                <msink:context xmlns:msink="http://schemas.microsoft.com/ink/2010/main" type="inkWord" rotatedBoundingBox="30584,4414 32102,4311 32157,5114 30639,5218"/>
              </emma:interpretation>
            </emma:emma>
          </inkml:annotationXML>
          <inkml:trace contextRef="#ctx0" brushRef="#br0" timeOffset="15757.23">7088 1230 27 0,'0'0'225'16,"-18"14"-13"-16,18-14-12 0,-3 12-11 0,3-12-15 15,0 16-14-15,-2-6-5 0,-1 1-10 0,3 2-8 16,-1 4-9-16,-1-1-10 0,-1-1-6 0,3-1-11 15,-3 0-6-15,2 2-4 0,-2-2-7 0,6-2-3 16,-6 2-6-16,1-3-10 0,2-11-4 0,0 20-7 16,2-14-2-16,-2-6-11 0,-2 15-2 0,2-15-3 15,0 0 0-15,-1 14-4 0,1-14 1 0,0 0-1 16,-3 11 10-16,3-11 8 0,0 0-3 0,0 0-3 16,0 0-6-16,0 0-6 0,0 0 1 0,0 0-6 15,24-31-1-15,-18 18-5 0,1-2-1 0,2 1-4 16,4-7-4-16,1 2-5 0,-1-1-17 0,1-1 2 15,4 0-7-15,-5 4-7 0,2-1 3 0,1-3-2 0,-2 9 0 16,-1-8 1-16,2 9 6 0,-1-2-1 16,-3-2 6-16,3 4-4 0,-2 0 5 0,-2 4-1 15,1-4 3-15,-4 5 2 0,-7 6 3 0,14-8 5 16,-7 4 6-16,-7 4 4 0,10-10 0 0,-10 10 4 0,8-5-1 16,-8 5-7-16,0 0 0 0,0 0-4 0,0 0-2 15,0 0 5-15,0 0-1 0,13 9 3 0,-13-9 6 16,3 18 1-16,-3-9 3 0,0 4-4 0,3 2 0 15,-3 1 0-15,0-1-2 0,-3 2 0 0,3 1 1 16,0 4 0-16,3-8-4 0,-6 4 2 0,3-3 0 16,3 2-2-16,-3-1-2 0,0-1 3 0,0-4-17 15,-4 3-25-15,4-14-19 0,0 17-22 0,0-17-22 16,0 16-29-16,0-16-27 0,0 11-11 0,0-11-30 16,0 0-23-16,0 0-205 0,0 0-450 0,0 0 199 15</inkml:trace>
          <inkml:trace contextRef="#ctx0" brushRef="#br0" timeOffset="16263.32">7580 1424 140 0,'0'0'221'0,"0"0"-7"0,0 0-11 15,21 14-8-15,-8-12-10 0,3 1-6 0,-1-1-10 16,5 2-10-16,7-2-8 0,-2 2-11 16,0-3-9-16,2 2-11 0,0-3-11 0,-2 1-12 15,-7-1-8-15,9 0-10 0,-8 0-7 0,4 0-10 0,-5-1-17 16,-2 1-26-16,-1 0-28 0,0-4-33 0,1 3-37 16,-2-4-32-16,-2 0-44 0,-3 3-47 0,0-2-162 15,1-3-394-15,-3 0 174 0</inkml:trace>
          <inkml:trace contextRef="#ctx0" brushRef="#br0" timeOffset="16044.05">7624 1288 109 0,'0'0'273'0,"9"-5"-22"16,-9 5-17-16,12-2-15 0,-12 2-14 0,15-4-10 15,-15 4-9-15,24 5-3 0,-10-6 0 0,0 1-12 0,4-4-6 16,2 4-7-16,-1 0-4 0,0 0-7 0,-2 0-7 15,8 0-4-15,-5 0-2 0,-4 0 7 0,3 0-20 16,-1 0-7-16,0-2-11 0,-1 2-2 0,1 0-13 16,-4-1-7-16,0 1-5 0,1-2-12 0,-3 4-12 15,-12-2 1-15,18 0-6 0,-6 0-11 0,-12 0-5 16,14 1 1-16,-14-1-3 0,12 0-18 0,-12 0-24 16,0 0-19-16,14-3-21 0,-14 3-25 0,0 0-27 15,0 0-14-15,0 0-10 0,0 0-25 0,0 0-26 16,0 0-27-16,0 0-29 0,-37 10-46 0,23-9-191 15,14-1-512-15,-25 0 227 0</inkml:trace>
          <inkml:trace contextRef="#ctx0" brushRef="#br0" timeOffset="16612.27">8433 1178 35 0,'6'-9'294'15,"-2"-1"-10"-15,1 0-11 0,-1 3-19 0,2 0-17 16,2-7-17-16,-2 2-14 0,-2 1-13 0,2-2-13 16,0 7-8-16,1-6-16 0,-1 4-12 0,0 1-8 15,-6 7-16-15,11-15 0 0,-10 11-10 0,-1 4-10 16,8-10-11-16,-8 10-11 0,6-7-6 0,-6 7-12 16,0 0-10-16,0 0-7 0,0 0-6 0,0 0-8 0,0 0 3 15,0 0-9-15,0 0-3 0,-5 43 5 16,-2-23-8-16,4 4 1 0,-6 0 2 0,-2 11-6 15,5-8-1-15,-4 9 1 0,4 2-3 0,-3 1 1 16,2-1-4-16,1 3 6 0,-5 2 1 0,8-1-5 0,-3-3-4 16,-1 3-18-16,-4 0-24 0,2-7-27 15,0 2-31-15,1-1-28 0,-9-1-38 0,1-2-32 16,1-11-52-16,0 2-264 0,3-13-548 0,0 6 243 0</inkml:trace>
        </inkml:traceGroup>
      </inkml:traceGroup>
    </inkml:traceGroup>
    <inkml:traceGroup>
      <inkml:annotationXML>
        <emma:emma xmlns:emma="http://www.w3.org/2003/04/emma" version="1.0">
          <emma:interpretation id="{F0C17C24-F705-478B-B048-85353CF7A797}" emma:medium="tactile" emma:mode="ink">
            <msink:context xmlns:msink="http://schemas.microsoft.com/ink/2010/main" type="paragraph" rotatedBoundingBox="25802,6290 32256,6353 32247,7323 25792,7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A69CCB-BED5-453F-B230-59648E12EFBF}" emma:medium="tactile" emma:mode="ink">
              <msink:context xmlns:msink="http://schemas.microsoft.com/ink/2010/main" type="line" rotatedBoundingBox="25802,6290 32256,6353 32247,7323 25792,7260">
                <msink:destinationLink direction="with" ref="{1E3708C2-6D4B-4F5A-9CD0-742758DFDC9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3616E3-A40E-49F2-8A86-82C4AD88BBC2}" emma:medium="tactile" emma:mode="ink">
                <msink:context xmlns:msink="http://schemas.microsoft.com/ink/2010/main" type="inkWord" rotatedBoundingBox="25802,6290 29018,6321 29010,7139 25794,7107"/>
              </emma:interpretation>
            </emma:emma>
          </inkml:annotationXML>
          <inkml:trace contextRef="#ctx0" brushRef="#br0" timeOffset="20077.89">2230 3330 28 0,'0'0'169'0,"0"0"-12"16,0 0-12-16,0 0-8 0,0 0-5 0,0 0-5 0,19-18-8 16,-19 18-3-16,6-6-8 0,-6 6-6 0,8-8-1 15,-8 8-4-15,6-10-2 0,-3 3-5 0,-3 7 0 16,10-7-2-16,-10 7-5 0,8-10-7 0,-2 3-5 16,0-2-6-16,-6 9 2 0,13-9-5 0,-4-1-5 15,-1 3-4-15,5-1-8 0,-1-2 0 0,0 4-3 16,1-2-5-16,1 1-6 0,-1-3 1 0,2 5-4 15,-2-1 2-15,1 1-5 0,2-1 2 0,1 3-7 16,-1-1-1-16,-1 0 0 0,1 1-2 0,1-1-3 0,-4 4 0 16,2 1-4-16,-1-2 2 0,2 2-4 0,-6 2-1 15,-10-3-3-15,20 4 4 0,-10-3-6 16,-1 3 2-16,-9-4-4 0,14 7 5 0,-8-2-3 16,-6-5 0-16,8 11-2 0,-5-3 3 0,-3-8-2 0,0 18 0 15,-3-9-1-15,3-9 3 0,0 24-2 0,-3-8 1 16,1-7-4-16,-4 6 5 0,0 0-2 0,1 0 1 15,-5-1-1-15,4 3-1 0,-3-2 2 0,-2 1-2 16,-1 4 2-16,-1 0 1 0,3-4 0 0,-2 6 0 16,1-5-3-16,-1 1 4 0,-1-1-1 0,-1 1 2 15,1-2-6-15,4 0 4 0,-1-1 0 0,-4 0-1 16,2-3 0-16,0 3-1 0,2-6 2 0,-1 4 0 16,1-3 0-16,1-5 0 0,-1 6-3 0,1-2 5 15,-2-2-3-15,2 0 1 0,-1 0-2 0,10-7 4 16,-15 8-4-16,6-5 2 0,9-3-1 0,-13 3-1 15,5 0 2-15,8-3 2 0,-13 0-2 0,13 0 2 16,0 0-4-16,0 0 3 0,-21-3 0 0,21 3-2 16,0 0 0-16,-8-7 2 0,8 7-2 0,0 0 2 15,0-15-4-15,0 15 4 0,0 0-4 0,9-19 1 0,-4 14-1 16,4-2 0-16,-9 7-1 0,16-12 2 0,-7 7-3 16,1 2 1-16,4-7-1 0,-1 7 1 0,2-3-5 15,-4 3 4-15,1 1 2 0,-2-2-1 0,6 0-1 16,-4 3 0-16,3 1 2 0,3 0 0 0,-4 0-3 15,-1 1 2-15,-1 5-1 0,1-2 2 0,1 3 0 16,1-5 1-16,-5 3 0 0,1 6 2 0,2-6-3 16,-1 1 1-16,4 1 4 0,1 3-2 0,-5-2 5 15,1-2 5-15,4 1 6 0,-4 0 3 0,2-3 0 16,1 2 3-16,-2-2 2 0,2-1 7 0,-5-3 0 0,0 5-4 16,0-2 3-16,-11-3 1 0,22 3-3 15,-13-3 0-15,-9 0-3 0,20 0-2 0,-20 0-3 16,18-3 2-16,-18 3-11 0,14-4 0 0,-8-1-17 15,-6 5-16-15,11-6-18 0,-11 6-23 0,4-9-31 0,-4 9-29 16,3-11-30-16,-3 11-46 0,0-13-37 0,0 13-209 16,-4-18-477-16,4 18 211 0</inkml:trace>
          <inkml:trace contextRef="#ctx0" brushRef="#br0" timeOffset="20676.69">3040 3052 33 0,'0'0'243'0,"0"0"-13"0,0 0-17 0,0 0-19 16,0 0-14-16,0 0-20 0,0 0-15 0,0 0-14 15,0 0-11-15,0 0-7 0,27-5-4 0,-14 5-8 16,2 1-2-16,2 0-2 0,-1 2-6 0,0-3-3 16,4 1-4-16,-4 0-7 0,9 3-4 0,-5-2-8 15,-1-1 3-15,1 3-6 0,-4-2-1 0,3-2-8 16,1 1-2-16,-1-1-8 0,-2 0-1 0,-4 0-2 15,3 0-7-15,-16 0-6 0,20 1 3 0,-14-1-8 16,-6 0-8-16,16 2-18 0,-16-2-11 0,0 0-19 16,0 0-14-16,14 0-16 0,-14 0-15 0,0 0-23 15,0 0-2-15,0 0-8 0,0 0-10 0,0 0 4 16,0 0 1-16,-39 7 1 0,39-7 10 0,-17 1 23 16,17-1 0-16,-16 1 16 0,16-1 4 0,-10 4 12 15,10-4 8-15,-15 5 19 0,15-5 17 0,-11 3 12 16,2 1 7-16,9-4 13 0,-10 13 6 0,1-7 11 15,-2 1 2-15,5 5 8 0,-1-2 2 0,-2 4 2 0,-1 1 8 16,4 5 7-16,-3 1 3 0,1 4 4 0,2 0-2 16,-1 3 0-16,1-2 5 0,0 3-5 15,3-4-2-15,1 3-4 0,-1-3-2 0,3 1-6 0,-3-2-6 16,1 1-4-16,2 0-6 0,0-4-5 0,0-7 0 16,0 5-4-16,2-1-5 0,1-5-2 0,5 2 1 15,-8 3-17-15,6-6-21 0,-3 0-25 0,0-1-25 16,-2-3-27-16,-1-8-19 0,6 14-32 0,3-11-35 15,-9-3-58-15,11 4-170 0,-2-2-431 0,-9-2 191 16</inkml:trace>
          <inkml:trace contextRef="#ctx0" brushRef="#br0" timeOffset="21127.77">3923 3122 103 0,'0'0'222'0,"-11"-7"-7"0,11 7-10 15,-16-5-14-15,7 4-11 0,9 1-9 0,-27 1-11 16,15 2-12-16,-1-1-10 0,-4 3-7 0,1 2-6 0,0 3-8 16,-1-3-5-16,-2 6-4 0,-1 2-7 15,4-4-5-15,1 8-7 0,-1 1-2 0,-1 0-4 16,7 2-10-16,-2 2-3 0,4-2-3 0,0 4-5 16,2-1-2-16,4 1-5 0,2-3-8 0,-3 3-3 15,3-4-3-15,0 4-4 0,3-6-2 0,2-3 1 16,-2 3-5-16,0-5-5 0,5 0-6 0,-3-2-8 0,4 4-19 15,-3-6-13-15,4 0-21 0,1-1-28 0,-2-3-26 16,-2 0-30-16,5 0-29 0,-1-3-21 0,0-4-36 16,3 2-223-16,-14-2-470 0,27-5 208 0</inkml:trace>
          <inkml:trace contextRef="#ctx0" brushRef="#br0" timeOffset="21595.46">4087 3407 154 0,'0'0'209'0,"0"0"-16"0,0 0-27 0,0 0-14 0,0 0-10 15,0 0-7-15,0 0-10 0,0 0-1 16,0 0-8-16,0 0-2 0,0 0-10 0,0 0-6 0,-6 35-2 16,6-35-3-16,0 14-8 0,0-14-4 0,-3 17-7 15,3-17-7-15,-3 14-10 0,3-14-4 16,0 13-4-16,-3-4-4 0,3-9-2 0,-5 12-7 0,5-12-4 15,0 0 2-15,0 11-8 0,0-11 1 0,0 0 0 16,0 0-1-16,0 0 4 0,0 0-2 0,0 0-2 16,0 0-2-16,0 0-4 0,0 0-3 0,0 0-1 15,0 0-4-15,27-24 2 0,-18 14-10 0,2-4-6 16,-2 3-3-16,4-4-6 0,3-5-9 0,-4 9-2 16,2-3 2-16,-1 1 0 0,7-5 4 0,-4 4 0 15,-3 0-2-15,-1 1 2 0,2 2 1 0,-5-1 1 16,4 1 6-16,-2 2-3 0,-2 3 3 0,1-2-1 15,-1 3 2-15,-2 1 5 0,-7 4 4 0,12-7-4 16,-12 7 4-16,14-5-1 0,-14 5-2 0,0 0 4 0,0 0-1 16,13 0 4-16,-13 0-1 0,0 0 4 15,9 8 2-15,-9-8 4 0,3 17 7 0,0-7 1 0,-3 2-2 16,0 1 3-16,0 1 2 0,-3-1-3 16,3 1-1-16,0 2 0 0,-3 4-1 0,0-6-2 15,3 3 1-15,0-3-4 0,-3-1 1 0,3 2-1 0,-3-2-4 16,3-2-2-16,0 1 1 0,-3-3 0 0,3-9-1 15,-4 14-7-15,4-14-11 0,0 14-11 16,0-14-7-16,-3 6-5 0,3-6-9 0,0 0-26 0,0 0-26 16,0 0-31-16,0 0-21 0,0 0-21 0,0 0-29 15,0 0-178-15,33-27-402 0,-20 17 178 0</inkml:trace>
          <inkml:trace contextRef="#ctx0" brushRef="#br0" timeOffset="21905.63">4856 3141 84 0,'0'0'210'0,"0"0"-13"0,0 0-10 16,0 0-8-16,0 0-9 0,0 0-4 0,0 0-2 16,-23 28 0-16,14-20-8 0,1 5-5 0,-1 0-1 15,-4 9-4-15,2-1-4 0,-7 1-7 0,5 2-3 16,0-2-3-16,1 2-2 0,-9 7-11 0,6-5 0 15,1-1-7-15,-2-3-7 0,3 2-10 0,-4-1-6 16,5-2-4-16,-1 4-1 0,1-5-7 0,-1 2 1 16,2-1-13-16,-1 0 1 0,2-7-10 0,4 3-9 15,-2-2-4-15,-1-1-1 0,5-2 0 0,-2 0-13 16,0-2 0-16,3-3-18 0,-5 4-22 0,6-4-22 16,2-7-21-16,-9 17-24 0,6-13-27 0,3-4-33 15,-8 10-33-15,2-6-45 0,6-4-47 0,0 0-239 16,0 0-546-16,0 0 242 0</inkml:trace>
          <inkml:trace contextRef="#ctx0" brushRef="#br0" timeOffset="22600.88">4771 3581 156 0,'9'-4'215'0,"-9"4"-12"0,8-10-10 16,-8 10-13-16,12-7-10 0,-8 2-7 0,-4 5-7 0,12-9-7 15,-4 4-9-15,-2-1-12 0,-6 6-7 0,16-11-6 16,-10 8-8-16,1-7-5 0,-7 10-11 0,15-12-5 16,-7 6-10-16,1-3-3 0,-2 1-7 0,5 5-6 15,-4-4-5-15,1-1-6 0,1 3-8 0,-10 5-5 16,16-9-5-16,-7 7 1 0,-6-4-5 0,8 2-2 0,-11 4-5 15,15-1-2-15,-15 1 0 0,7-6-6 0,-7 6-1 16,0 0 0-16,14-1-2 0,-14 1-1 16,0 0 1-16,0 0-6 0,13 5 2 0,-13-5 1 0,3 9-3 15,-3-9-2-15,3 15 2 0,0-6-2 16,-3-9 2-16,-6 18 2 0,3-8-2 0,-2 4 0 16,0 0-1-16,2 3 1 0,-3-2-2 0,-5 1 9 0,2-1-3 15,2 1 1-15,-7 3 1 0,5-9 1 0,-4 8 0 16,2-4-2-16,0 0 2 0,-3-1-2 0,-2 4 4 15,2-5 0-15,-1-2-3 0,2-1 2 0,-3-1 0 16,4-1 0-16,-5 1-2 0,4-1 2 0,-4-4-1 16,4 2-3-16,4-3 4 0,-7-1 1 0,5 1-3 15,11-2 4-15,-22 0-5 0,22 0-2 0,-20-3 1 0,20 3 0 16,-12-4 1-16,12 4 1 0,-13-6-3 16,13 6 2-16,-3-8-5 0,3 8 5 0,0 0-5 15,0 0 0-15,-3-11 2 0,3 11-1 0,0 0-7 0,0 0 5 16,19-13-3-16,-10 10 1 0,-9 3-1 15,20-4-2-15,-10 0 3 0,2 4 0 0,2 0-2 16,2 0 2-16,-16 0-3 0,22 0 2 0,-11 0 2 16,8 0-3-16,-7 4 2 0,5-3-3 0,-4 2 0 15,-1 0 2-15,-12-3-2 0,19 0 6 0,-8 2-2 0,-1-2-1 16,-10 0-1-16,18 5 0 0,-10-5-1 16,-8 0 0-16,13 6 1 0,-4-5 0 0,-9-1-9 0,16 6-9 15,-8-2-5-15,-8-4-7 0,12 3-13 0,-5 1-8 16,-7-4-11-16,12 1-10 0,-12-1-14 0,16 3-22 15,-16-3-24-15,17 0-30 0,-17 0-28 0,16-7-225 16,-2 3-450-16,-2-4 200 0</inkml:trace>
          <inkml:trace contextRef="#ctx0" brushRef="#br0" timeOffset="22972.1">5390 3030 36 0,'0'0'216'16,"0"0"-26"-16,-7-4-16 0,7 4-16 0,0 0-13 0,0 0-10 16,0 0-3-16,0 0-4 0,0 0-6 0,0 28-7 15,4-15-4-15,-1-1-4 0,0 4 4 0,5 0 0 16,-2 4-9-16,-3 0-4 0,4 6-5 0,-1 11-1 16,0-9-2-16,2 7-8 0,-4 2-1 0,1-1-11 15,-5 1-2-15,-3-3-5 0,3-7 1 0,-5 1-12 0,2 11-2 16,-3-13-6-16,0 0-2 0,-1-3-2 15,-2 3-6-15,-2-2-1 0,2-3 0 0,-4 1-5 16,0-2-4-16,-4 1-15 0,1-5-25 0,-2 2-21 16,1-2-26-16,1-3-30 0,3 0-33 0,4 2-32 0,-5-9-28 15,5 4-248-15,5-5-471 0,-2 1 209 0</inkml:trace>
        </inkml:traceGroup>
        <inkml:traceGroup>
          <inkml:annotationXML>
            <emma:emma xmlns:emma="http://www.w3.org/2003/04/emma" version="1.0">
              <emma:interpretation id="{DE14CA6C-1207-4EA2-AE23-585B79DA6DD2}" emma:medium="tactile" emma:mode="ink">
                <msink:context xmlns:msink="http://schemas.microsoft.com/ink/2010/main" type="inkWord" rotatedBoundingBox="29229,6349 32256,6378 32247,7323 29220,7293"/>
              </emma:interpretation>
            </emma:emma>
          </inkml:annotationXML>
          <inkml:trace contextRef="#ctx0" brushRef="#br0" timeOffset="23600.39">5656 3500 115 0,'0'0'242'0,"0"0"-18"0,0 0-20 16,0 0-21-16,0 0-17 0,0 0-11 0,0 0-14 16,0 0-6-16,30-2-6 0,-30 2-7 0,15 1-5 15,-5-2-6-15,-10 1-10 0,24 2-6 0,-9 2-7 0,1 0-4 16,1-3-10-16,-1 0-1 0,0 4-8 16,4-3-3-16,-2-1-5 0,-2 2-5 0,2 0-6 15,-3-3 0-15,1 0-9 0,1 1-3 0,-1-1-2 0,-1 3 0 16,0-3-5-16,-3 0-3 0,-12 0-3 0,16 0 2 15,-16 0-7-15,17-3-4 0,-17 3-9 0,15-4-13 16,-15 4-16-16,12-6-13 0,-12 6-19 0,7-5-23 16,-7 5-26-16,0 0-26 0,1-11-30 0,-1 11-26 15,0 0-43-15,0 0-120 0,-13-15-381 0,13 15 169 16</inkml:trace>
          <inkml:trace contextRef="#ctx0" brushRef="#br0" timeOffset="23889.21">5941 3253 63 0,'0'0'240'0,"0"0"-28"0,0 0-9 0,-9-3-8 0,9 3-9 15,0 0-15-15,-17 14 0 0,11-4-7 0,2 3-4 16,-5 2-5-16,0-1-12 0,-4 7 1 0,7 0-4 16,-2 1-11-16,1 1-9 0,1 1-6 0,0 2-10 15,0 1-10-15,3 2-9 0,0 8-4 0,3-9-13 16,-2 1-1-16,4-2-8 0,1 8-29 0,-6-4-41 16,6-3-47-16,-3-4-54 0,-5 2-73 0,4-2-304 15,1-5-530-15,0-5 235 0</inkml:trace>
          <inkml:trace contextRef="#ctx0" brushRef="#br0" timeOffset="30032.37">6528 3222 47 0,'0'0'182'0,"8"-7"-12"16,-8 7-14-16,0 0-5 0,6-11-4 0,-6 11-4 15,0 0-8-15,0 0-10 0,1-7-10 0,-1 7-5 16,0 0-3-16,0 0-3 0,0 0-6 0,0-13 1 16,0 13-7-16,0 0-2 0,0 0-2 0,-4-15-1 15,4 15-4-15,0 0-6 0,-8-7-3 0,8 7-3 16,0 0-4-16,-7-7-6 0,7 7-4 0,0 0-7 0,0 0-8 15,0 0-4-15,-9-7-4 0,9 7-3 0,0 0 0 16,0 0-9-16,-20 9 0 0,20-9 0 0,-16 9-3 16,9-2-3-16,-1 0 2 0,1 6-1 0,-4-3-4 15,2 4-2-15,2 1 1 0,-2 5-1 0,0 2 3 16,-1-9 0-16,4 7-6 0,0-2-2 0,-2 4 8 16,-1-1-3-16,6-6 3 0,-4 5-3 0,4-3-2 15,0 5 1-15,-2-6 0 0,4-1-1 0,-4 1 2 16,2 3-1-16,0-3 0 0,2 6-2 0,-2-2 5 15,0-5-6-15,3 1 1 0,-2-1-3 0,2-1 3 16,-1 3-1-16,1-5-2 0,-3 1 1 0,6 2-1 16,-3-6 1-16,1 6 1 0,1-6-2 0,-2-9 1 15,4 17-1-15,-1-9 4 0,0-1-2 0,-3-7 0 0,15 11-3 16,-7-7 2-16,2 2 0 0,1-2 0 0,1-1-1 16,7 1 1-16,0-4-1 0,1 2-1 15,-1-1-2-15,6-1 1 0,-4 0-1 0,0-1 1 0,3-5 0 16,-5 3 0-16,7-7 0 0,-1 5-1 0,-5-2 4 15,3-4-5-15,-6 2-2 0,-2-2 1 0,1 0-5 16,6-2-7-16,-8 0 4 0,5-5-4 0,-1 0 3 16,-3 0-6-16,-3 2 0 0,0 1 1 0,-5-1-1 15,5-3 3-15,-3 2-1 0,-1-5-1 0,-2 7 5 16,0-4 1-16,0-3 0 0,0 5-4 0,-5 0 5 16,1-7 1-16,2 8-2 0,-4-9 5 0,2 10-4 15,-4-2 3-15,2-1-4 0,2 4 5 0,-4-4 1 16,-1 1-1-16,2 4 0 0,-1-2-3 0,-4 2 0 15,2-1 3-15,1 1-2 0,-2 4 0 0,-1-4 3 16,-3 2-2-16,2 0 3 0,-1 1-3 0,-1 2-1 16,2-1 5-16,0 2-5 0,-2-4 4 0,1 5-2 0,-2 1 2 15,1-2-3-15,9 7 3 0,-20-11-1 0,13 7 0 16,-5 0-3-16,2-1 3 0,-4 2-2 0,-1 2 4 16,-1-1-4-16,1 1 0 0,0 1 1 0,-3 0 3 15,3 0-5-15,-4 1 4 0,-1 1 0 0,4 0-1 16,-3 5-1-16,-5-4 0 0,4 3 0 0,2 1 3 15,-7 7 0-15,6-5-2 0,-1-2 0 0,4 2 1 16,1 1 0-16,-1 2 1 0,2-1-2 0,-2 2 2 16,5-2-3-16,-2 3 4 0,1-1-1 0,2 0 5 0,4 1-2 15,1 1-4-15,-1-2 2 0,0 0 3 0,0 3-5 16,6-7 2-16,-1 6 0 0,2-2 4 16,-1-2-1-16,6-2-2 0,0 0 2 0,2 4 4 15,1-6-3-15,4 4 3 0,3-1 3 0,1 0 1 0,8-2-1 16,-1 2 1-16,4-2-1 0,1-2 3 0,0 1-3 15,1-4 0-15,0 2 0 0,0-2 4 0,1-1-3 16,-2-1 1-16,2-1-6 0,0 0 2 0,-2-1 3 16,-10 0 0-16,6-3-2 0,-4-1 0 0,-4 3-5 15,-1-1 3-15,-3 1-3 0,-1-2 3 0,-3 1-3 16,-9 3 3-16,20-6-4 0,-13 5-3 0,-7 1-14 16,14-5-20-16,-14 5-16 0,0 0-22 0,13-1-31 15,-13 1-21-15,0 0-36 0,0 0-39 0,0 0-39 16,13 0-174-16,-13 0-446 0,0 0 197 0</inkml:trace>
          <inkml:trace contextRef="#ctx0" brushRef="#br0" timeOffset="30431.47">7332 3228 2 0,'0'0'227'0,"0"0"-16"0,-10-6-4 15,10 6-7-15,0 0-11 0,-11-7-11 0,11 7-13 16,-13 0-13-16,13 0-5 0,0 0-9 0,-27 6-7 15,15-5-9-15,-6 6-9 0,6 1-4 0,-1 0-4 16,-1 3-7-16,4-1-8 0,-1 3-5 0,-3 6-4 16,3-7-8-16,2 7 6 0,3-4-7 0,0 1-3 0,0-1-7 15,5 2-8-15,1 5-1 0,0-2-6 16,0-3-1-16,1 1-7 0,4-1-4 0,1 1-1 16,0-1-6-16,-5-2-1 0,7-1-1 0,-2 2-15 0,0-3-17 15,-3-4-15-15,3 1-19 0,2 0-20 0,-3 1-26 16,1-6-25-16,1 0-18 0,-1 2-18 0,5 0-26 15,-2-6-16-15,-9-1-61 0,19 0-133 0,-5-1-414 16,0-5 184-16</inkml:trace>
          <inkml:trace contextRef="#ctx0" brushRef="#br0" timeOffset="30946.57">7504 3490 134 0,'3'-11'238'0,"-3"11"-13"16,0 0-16-16,0 0-16 0,0 0-23 0,0 0-18 15,4-10-14-15,-4 10-16 0,0 0-14 0,0 0-11 16,0 0-5-16,0 0-9 0,0 0-3 0,0 0-3 0,0 0-3 16,0 0-5-16,-7 41-5 0,7-41-10 0,-3 18 0 15,0-10-7-15,1 2-5 0,2-10-5 16,-3 14 0-16,0-4-2 0,3-10-3 0,-3 12-3 16,3-12-1-16,3 16-5 0,-3-16 0 0,0 10-4 0,0-10-1 15,0 0-2-15,-3 13-4 0,3-13 3 0,0 0 4 16,0 0-4-16,0 0 0 0,0 0 0 0,0 0 0 15,0 0-3-15,11 3-1 0,-11-3-3 0,0 0 2 16,16-16-3-16,-10 10-1 0,1-2-4 0,-1-2-1 16,5 3-10-16,1-4 2 0,-2-3-3 0,-2 4 2 15,4-2 2-15,-2-1 3 0,1 5-2 0,-1-7-1 16,-1 5 0-16,1-1 6 0,-1 0-3 0,-1 4-1 16,-2-3 2-16,6-1 4 0,-6 2 2 0,1 0 1 15,1 4 3-15,-8 5 0 0,11-11 5 0,-3 6 4 16,-8 5 1-16,7-8 0 0,-7 8 2 0,6-7 0 15,-6 7 2-15,0 0 2 0,8-5-4 0,-8 5 0 0,0 0-3 16,0 0-4-16,0 0 4 0,0 0-1 0,0 0 5 16,19 12 8-16,-19-12-3 0,8 15 3 0,-4-10-1 15,2 4 0-15,0 6 0 0,-1-4 1 0,-1 0-2 16,2 2-6-16,1-3 0 0,-2 4 4 0,-2 0-7 16,3 0 0-16,0 0-5 0,-2 0 4 0,-2-8-2 15,4 5 1-15,-5-2-7 0,-1-9-14 0,5 16-18 16,-4-7-15-16,-1-9-17 0,2 13-14 0,-2-13-10 15,4 9-7-15,-4-9-13 0,0 0-28 0,0 0-25 16,0 0-23-16,0 0-40 0,0 0-200 0,0 0-451 16,0 0 200-16</inkml:trace>
          <inkml:trace contextRef="#ctx0" brushRef="#br0" timeOffset="31233.94">8146 3096 143 0,'0'0'236'0,"3"-7"-7"0,-3 7-24 0,0 0-9 16,8-6-17-16,-8 6-12 0,0 0-7 0,0 0-7 16,19 12-11-16,-13-7-4 0,0 4-8 0,2 2-3 15,-1 2-5-15,-1 0-5 0,5 10 1 0,-9 3 1 16,6 0-5-16,-4 1-10 0,2 1-5 0,-4 1-9 15,-2 4-3-15,0-6-13 0,-2 11-5 0,-2-12-4 16,-2-2-7-16,-2 2-7 0,3-1 0 0,-4 0-13 16,-3-2-29-16,0-1-22 0,-8 1-27 0,5-4-36 15,0 1-41-15,-2-1-48 0,5-6-41 0,1-2-64 16,-1-1-181-16,5-3-488 0,1-3 216 0</inkml:trace>
          <inkml:trace contextRef="#ctx0" brushRef="#br0" timeOffset="31609.89">8682 3665 282 0,'-2'10'275'16,"2"-10"-10"-16,-3 14-10 0,3-14-13 0,-10 25-19 16,2-11-22-16,0 2-17 0,-3-1-11 0,-1 6-22 0,-3 1-11 15,0 1-15-15,-6-2-21 0,-7 3-41 16,-8 1-45-16,3 3-60 0,-5-4-67 0,-3-5-59 15,-5 2-229-15,0-3-431 0,0 1 191 0</inkml:trace>
        </inkml:traceGroup>
      </inkml:traceGroup>
    </inkml:traceGroup>
    <inkml:traceGroup>
      <inkml:annotationXML>
        <emma:emma xmlns:emma="http://www.w3.org/2003/04/emma" version="1.0">
          <emma:interpretation id="{07A0789F-A5C4-4003-99A8-33488E9D3169}" emma:medium="tactile" emma:mode="ink">
            <msink:context xmlns:msink="http://schemas.microsoft.com/ink/2010/main" type="paragraph" rotatedBoundingBox="28232,7700 32952,7699 32953,8528 28233,85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2EB40BB-A618-41B3-8EF8-06DF88B4D35A}" emma:medium="tactile" emma:mode="ink">
              <msink:context xmlns:msink="http://schemas.microsoft.com/ink/2010/main" type="line" rotatedBoundingBox="28232,7700 32952,7699 32953,8528 28233,8529"/>
            </emma:interpretation>
          </emma:emma>
        </inkml:annotationXML>
        <inkml:traceGroup>
          <inkml:annotationXML>
            <emma:emma xmlns:emma="http://www.w3.org/2003/04/emma" version="1.0">
              <emma:interpretation id="{D100D20D-FCDD-4675-B5DD-6A4742DD76D2}" emma:medium="tactile" emma:mode="ink">
                <msink:context xmlns:msink="http://schemas.microsoft.com/ink/2010/main" type="inkWord" rotatedBoundingBox="28232,7700 32952,7699 32953,8528 28233,8529"/>
              </emma:interpretation>
            </emma:emma>
          </inkml:annotationXML>
          <inkml:trace contextRef="#ctx0" brushRef="#br0" timeOffset="33393.16">4810 4888 209 0,'-13'4'255'0,"13"-4"-23"0,-14 4-19 0,5 0-22 16,0 3-11-16,2-2-13 0,-2 0-15 0,2 4-15 15,-2 3-10-15,4-4-13 0,2 4-8 0,-6 0-6 16,6 1-6-16,0-2-8 0,3 3-3 0,0 3 0 16,0-6 1-16,3-2-9 0,0 0 2 0,3 1-3 15,0-1 0-15,5-2-7 0,-4 1-3 0,-1-3-3 16,6 4-4-16,-5-5-4 0,5-1-4 0,-1-1-2 15,-11-2-3-15,22 5-12 0,-8-5 3 0,-1 0-1 16,2 0-7-16,-15 0 3 0,27-7-7 0,-14 2-3 0,2-1 1 16,-1 0-3-16,-4-1-3 0,5 0 1 15,-5-4-2-15,4 0-5 0,-5 0 1 0,-2 4-1 0,5-5-2 16,-4 0 2-16,0-2-4 0,0 1 3 0,-5 0-2 16,3-2-1-16,-3 2-3 0,-6 1 0 15,3-1-3-15,0-1 2 0,0 14 0 0,-9-25-3 0,4 15 2 16,-3 0 1-16,-3-2 1 0,-1 0-1 0,-1 2-3 15,-1 4 0-15,2-3 1 0,-1 3-1 0,-3 1 3 16,-1-1-2-16,1 2-1 0,-4 1 1 0,5-1 0 16,-2 3-3-16,-3 1 5 0,2 1-5 0,2 2-3 15,2-2-9-15,-2 1-6 0,0 2-14 0,5 0-10 16,-1-1-16-16,3 1-16 0,-1-1-9 0,-1 3-16 16,2 1-15-16,9-7-20 0,-8 12-16 0,3-6-18 15,5-6-36-15,0 0-201 0,0 0-442 0,10 18 196 0</inkml:trace>
          <inkml:trace contextRef="#ctx0" brushRef="#br0" timeOffset="35155.38">5141 5069 141 0,'-3'-9'230'0,"3"9"-13"0,0 0-20 0,20-11-21 0,-14 7 0 16,6-1-10-16,-5 1-11 0,6-1-14 0,1-1-10 15,1-1-12-15,1 1-12 0,-2 1-6 0,1-2-15 16,2-3-2-16,-5 4-10 0,5-2-5 0,-4-2-4 16,1 0-11-16,1-3-4 0,-5 2-2 0,5-4-8 15,0-5-1-15,-3 2-4 0,1-3-2 0,2 1-8 16,1-5 0-16,-2 3-6 0,-1-3 0 0,1 2-3 16,1 2 1-16,-5-1-3 0,5-2-1 0,-2 2-1 15,-2-1-3-15,2 2-1 0,2 1-2 0,-4-2 0 16,-2 8 2-16,1-3 3 0,-1 3-3 0,1-8 3 15,1 9-1-15,1 0 3 0,-8 5 5 0,5 1-2 16,-1-4-5-16,-2 4 6 0,0 1 3 0,3-1-8 16,-9 7 10-16,10-9-5 0,-10 9-2 0,9-9-6 15,-8 3 3-15,-1 6-5 0,0 0 2 0,0 0-3 16,0 0 0-16,0 0-4 0,20 17 5 0,-20-17-4 16,0 17 2-16,0-2 2 0,-2 0 1 0,2 2 0 0,0 6 3 15,-3 1 0-15,2-2 0 0,-1 2 1 16,-1 2 5-16,0 0-3 0,3 2 4 0,-6 0-4 15,3 8-2-15,-1-1-2 0,-2-5 7 0,2-5-5 0,2 1 6 16,-1 0-4-16,-7 1 3 0,7-2-2 0,0-4 2 16,0 4 2-16,0-8-4 0,-2 1-5 0,5-2 3 15,0 0-1-15,-3-3-1 0,3 1-6 0,0 0 1 16,0-3 1-16,0 0 1 0,0-11 0 0,3 16-2 16,-3-7 4-16,0-9-8 0,3 13 3 0,-3-13 3 15,2 11-4-15,-2-11 4 0,6 8 0 0,-6-8-5 16,0 0 3-16,9 5-1 0,-9-5 3 0,0 0-3 15,0 0 2-15,19-11-13 0,-19 11-5 0,13-10-4 0,-4 2-2 16,5-2-6-16,-5 0-6 0,1-3-2 0,-2 2 1 16,11-4-1-16,-10 1-7 0,3-1 4 0,0 3 0 15,-3-2 5-15,3 1 0 0,-5-3 6 0,4 3 1 16,-4 1 2-16,1-1 2 0,-3 2 5 0,1-2 2 16,-4 4 11-16,4 1 5 0,-6 8 3 0,7-14 3 15,-4 9 4-15,-3 5-1 0,6-10 0 0,-6 10-2 16,6-6-1-16,-6 6-6 0,0 0 1 0,0 0-4 15,0 0 2-15,0 0-3 0,0 0-3 0,0 0 4 16,0 0-1-16,0 0 5 0,8 24 7 0,-8-24-3 16,-2 19 0-16,2-5 2 0,0-1 8 0,0 4 2 15,0-4-3-15,2-1-2 0,1 5 2 0,-3-3 2 16,6 0 4-16,-3 0-1 0,-2 2-2 0,2-5 1 0,3 0-4 16,-3-4 1-16,3 3-4 0,0-1-2 0,1 0 7 15,-1-4-3-15,-1 3-5 0,1-3 5 16,3 1-2-16,-2-3-3 0,7 1 0 0,-5 0-1 0,3-3-2 15,-12-1 6-15,26 1-9 0,-9-1-3 0,-4-2 6 16,7 2-1-16,-4-6-5 0,3 2 2 0,-4 0 2 16,9-6-3-16,-4 4-4 0,-4-3-7 0,3 3-3 15,-2-5-4-15,-2 1-5 0,0-1 2 0,-3 0 4 16,1 0-2-16,0-2 0 0,-1 2 2 0,-4-2 1 16,-1 1 1-16,-2 0 1 0,1-2 0 0,-3 6-1 15,-2-2 3-15,-1 10 3 0,-1-21-7 0,-1 8 4 16,-5 3-4-16,4 1 5 0,-2 1 1 0,-4 1-1 15,0 1 0-15,-1-1 3 0,10 7-3 0,-19-7-1 16,11 4 3-16,8 3-1 0,-21 0 2 0,21 0-3 0,-21 5 0 16,12 0 5-16,-1 2-3 0,1 1-2 15,3 3 2-15,-4 2 3 0,4-1-2 0,3 4-1 0,-2-1 1 16,2 2 1-16,-3-4 1 0,9 1 2 16,-3 3-2-16,3-3 1 0,5 3-1 0,-2-4 1 0,1-1 2 15,1 2 3-15,3-4-3 0,1 1-1 0,2-1 3 16,-1-3 0-16,2 1 1 0,-1-2 0 0,3-1-1 15,0-2 0-15,-1-2-1 0,1 1 4 0,1-3-2 16,-4 0 2-16,3 0-6 0,-1-2 2 0,4 0 1 16,-1-2-3-16,-3-1 1 0,4 1-1 0,-1-3 3 15,1 1-2-15,-4 0-2 0,2 1-2 0,-5 1 0 16,4-1 3-16,-10 3-3 0,5-3 2 0,-12 6 2 16,15-5-6-16,-15 5-1 0,9-6 0 0,-9 6 0 15,0 0-1-15,18 2 3 0,-18-2 2 0,0 0-5 16,9 9 7-16,-9-9-3 0,6 10-2 0,-3-3 3 15,-3-7-4-15,1 16 6 0,-1-16-2 0,-1 18-1 16,2-12 0-16,1 3-3 0,-2-9 6 0,0 16 0 16,0-16-3-16,0 13 1 0,0-13 0 0,0 14 1 0,0-14 1 15,3 12 1-15,-3-12-1 0,0 0 1 0,3 12-2 16,-3-12 2-16,0 0 4 0,0 0 3 16,4 7-1-16,-4-7-4 0,0 0 6 0,0 0-6 0,0 0 1 15,0 0-3-15,0 0-2 0,8-26 0 0,-7 16 6 16,5-4-4-16,-3 1-1 0,3-2 4 0,2-1 1 15,1 1-1-15,-2-2 8 0,0-1 6 0,5-3 4 16,-3-1 0-16,2 6 4 0,2-1-4 0,-2 2 8 16,-1 2-3-16,2 0-8 0,-3 2 3 0,1 3 1 15,-1 2-8-15,0-2-3 0,2 5-5 0,1-1-1 16,-2-1-17-16,2 3-12 0,-12 2-15 0,24-2-15 0,-24 2-22 16,16 2-24-16,-5 2-21 0,-2-1-21 15,-9-3-14-15,15 7-19 0,-9-4-22 0,-6-3-42 0,11 7-202 16,-11-7-474-16,12 5 210 0</inkml:trace>
          <inkml:trace contextRef="#ctx0" brushRef="#br0" timeOffset="33745.2">5322 4628 22 0,'3'-11'256'0,"-3"11"-30"0,0 0-19 0,0 0-24 15,0 0-13-15,0 0-11 0,0 0-3 0,0 0-7 16,10 22-5-16,-10-12-11 0,3 2-3 0,0 0-7 16,-1 6-3-16,-2-4-6 0,0 6-8 0,4 1-2 15,-7 0-8-15,2 3-5 0,1 0-11 0,-5 0-1 0,5-1-8 16,0 0-13-16,0-1 0 0,-3-1-2 0,3 3-2 15,0-2-10-15,-3-6-4 0,3 2-3 16,-3 3-4-16,3-1-1 0,0-2-4 0,-4 0-1 0,2-1-1 16,2-3-18-16,-1 1-13 0,-2-1-18 0,3 2-23 15,-3-2-17-15,3-2-19 0,0-2-28 0,0-10-22 16,0 17-29-16,3-9-42 0,-3-8-230 0,4 12-469 16,-4-12 209-16</inkml:trace>
          <inkml:trace contextRef="#ctx0" brushRef="#br0" timeOffset="35949.86">7122 4952 237 0,'0'0'244'0,"0"0"-16"0,0 0-18 0,0 0-23 16,0 0-15-16,0 0-18 0,0 0-15 0,0 0-19 15,0 0-1-15,0 0-12 0,0 0 1 0,0 0-9 16,4 22-6-16,-4-22-2 0,-1 15-3 0,2-6-6 16,-1-9-2-16,0 20-10 0,0-20-4 0,-1 18-7 0,4-9-4 15,-2 0-7-15,-1-9 1 0,5 17-6 16,-1-8-1-16,-1-2-3 0,-3-7-5 0,11 11 0 16,-7-5-5-16,2 1-2 0,2-2 1 0,-8-5-5 15,16 8 2-15,-4-8-5 0,1 0-1 0,-13 0-2 0,21 0-2 16,-12-5-1-16,5 2-3 0,-2 0 2 15,1-6-3-15,5 3 1 0,-5-3-1 0,1 4-3 0,-1-8 3 16,1 4-4-16,-4-3-2 0,2 0 2 0,-5 0-2 16,5 0-2-16,-4-2 5 0,-4 3-3 0,1 3 3 15,-1 1 3-15,1-4 8 0,-5 11 0 0,6-11 7 16,-6 11-6-16,4-9 4 0,-4 9-4 0,0 0-2 16,3-11-3-16,-3 11 2 0,0 0-6 0,0 0-5 15,0 0 3-15,0 0-7 0,0 0 2 0,0 0 1 16,0 0-3-16,0 0 3 0,0 0-1 0,0 0-1 15,0 0 2-15,2 31 0 0,-2-31-4 0,-2 18 3 16,2-9 0-16,0 2 2 0,0-11-4 0,2 21 4 0,1-13-8 16,-2 2 8-16,2 0-1 0,1 1-3 15,4-1 6-15,-4 1-1 0,5-1 0 0,2-6 0 16,-2 9 2-16,3-6-5 0,0-3 2 0,-5 2-2 16,3-1 3-16,2-1 1 0,5-2 1 0,-4-1 0 0,-2 1-7 15,5-2 5-15,-16 0-3 0,22-5 3 0,-4 0-3 16,-4-1 1-16,1-2-1 0,-2 1 3 15,5-6 3-15,-5 1-2 0,4-5 3 0,-5 4-5 0,3-5 4 16,-3 4-4-16,0-9 3 0,2 5 0 0,-3 3-4 16,-4 1-1-16,2 0-1 0,-1 0 5 0,1 2-7 15,-5 3 1-15,2-1 1 0,0 5-2 0,2-3 1 16,-8 8-2-16,12-10-4 0,-12 10 3 0,10-6-5 16,-10 6-3-16,13-2-5 0,-13 2 6 0,14-1-4 15,-14 1-2-15,15 4 2 0,-15-4 3 0,15 5 2 16,-9-2-1-16,-6-3-2 0,13 12 3 0,-7-7 0 15,1 1 0-15,-1 2 1 0,2 0 0 0,-2 2 3 16,1-4 4-16,-1 8 0 0,0-6 4 0,-1 0 4 0,2 4 2 16,-4-2 4-16,2 0 4 0,-2 0 3 0,1-2 1 15,-4-8-1-15,2 17 2 0,1-11-4 16,-3-6 4-16,4 16-4 0,-1-10 1 0,-3-6 6 0,0 0-12 16,1 11 0-16,-1-11-3 0,0 0 1 0,2 14-3 15,-2-14 4-15,0 0-5 0,0 9-6 0,0-9-14 16,0 0-13-16,0 0-6 0,4 8-10 0,-4-8-11 15,0 0-14-15,0 0-13 0,0 0-25 0,0 0-37 16,0 0-32-16,0 0-23 0,0 0-32 0,23-8-252 16,-23 8-519-16,13-14 229 0</inkml:trace>
          <inkml:trace contextRef="#ctx0" brushRef="#br0" timeOffset="36190.38">8193 4701 236 0,'-3'-18'299'0,"3"18"-9"0,0-13-20 15,0 13-15-15,-2-18-26 0,2 18-21 0,-1-11-19 16,1 11-23-16,0 0-11 0,0-14-22 0,0 14-14 16,0 0-15-16,0 0-24 0,0 0-27 0,1-12-13 15,-1 12-17-15,0 0-20 0,0 0-17 0,0 0-17 16,0 0-18-16,0 0-19 0,0 0-10 0,0 0-14 15,14 26-13-15,-10-18-22 0,1-1-17 0,-5-7-25 16,9 10-161-16,-2-4-356 0,-1-1 157 0</inkml:trace>
          <inkml:trace contextRef="#ctx0" brushRef="#br0" timeOffset="37119.22">8403 4743 108 0,'0'0'193'0,"0"0"-17"0,0 0-8 0,13 4-15 16,-13-4-12-16,0 0-14 0,6 6-11 15,-6-6-9-15,0 0-6 0,0 0-8 0,0 0-3 0,6 12-6 16,-6-12-5-16,0 0 3 0,0 0-3 0,-12 17 2 16,9-10-7-16,3-7 0 0,-13 13-4 0,0-7 6 15,1 2-2-15,4-1-8 0,-5 4-8 0,1-1-7 16,4-6-4-16,-5 3-2 0,1 2-2 0,0-3-8 16,3 3-2-16,-4-2-5 0,7 0-3 0,-2-3-1 15,2 3-4-15,6-7 2 0,-9 13-4 0,6-6-2 16,3-7 1-16,-3 14-6 0,3-14-1 0,0 0 3 15,6 15-2-15,-6-15-2 0,9 13-2 0,2-10 5 16,-4 2-6-16,1 1 2 0,1-2-1 0,1 1-1 16,0 0-2-16,2-1 2 0,-1-1-3 0,-1 1 1 15,1 2 3-15,1-3 1 0,-12-3-2 0,19 5 9 16,-10-2 3-16,-9-3 2 0,13 3 5 0,-5 1 1 0,-8-4-3 16,15 2 1-16,-15-2-4 0,12 5 1 15,-12-5-5-15,0 0-1 0,7 2-7 0,-7-2 3 0,0 0-2 16,12 2-1-16,-12-2 3 0,0 0-4 15,0 0-3-15,0 0-1 0,0 13 1 0,0-13 1 0,0 0-2 16,0 0 1-16,0 0 1 0,0 0 1 0,-12 16-2 16,12-16 2-16,-10 9-1 0,10-9 0 0,-14 2-4 15,14-2 4-15,-12 4 0 0,12-4-3 0,-12 3 1 16,12-3 2-16,-11 1-1 0,11-1-1 0,0 0 0 16,-14 1 3-16,14-1 1 0,0 0-2 0,0 0 10 15,-9 4-5-15,9-4 0 0,0 0 1 0,0 0 0 16,0 0-3-16,0 0 4 0,0 0-5 0,0 0-3 15,0 0 0-15,0 0-3 0,0 0 3 0,0 0 1 16,33-15 0-16,-21 10-3 0,1-1 1 0,2 1-2 16,3 0-4-16,0 1-5 0,7-6 2 0,-1 3-4 15,3 2 3-15,0-1-6 0,1-4 1 0,-1 0 0 16,0 3-3-16,0-3 3 0,0 2-3 0,-1 2 2 0,0-5 1 16,-2 4-2-16,-2-3 7 0,-4 3-5 15,-3 0 7-15,4-1-3 0,-4 1 0 0,2-3 0 16,-4 0 2-16,-3 3 1 0,-1-1 2 0,2-2 1 15,-1 3-2-15,-2 0-3 0,-4-1 2 0,1-2 2 0,1 3-1 16,0 0 1-16,-6 7 0 0,4-18 0 16,-2 12 2-16,-2 6 1 0,1-18-2 0,-1 18-6 15,-7-17 5-15,4 11 0 0,3 6 1 0,-12-11-3 0,1 1 4 16,2 5-1-16,-1 0 0 0,-1 0-2 0,1 2 1 16,-3-3 0-16,1 5 3 0,12 1-4 0,-21 1-2 15,21-1 1-15,-23 2 3 0,11-2-1 0,5 4-2 16,-5 1 3-16,5 0-2 0,-1 3 1 0,1-2 2 15,1 2 2-15,0 2 0 0,0-1-3 0,3 2 5 16,-3 1-3-16,3 0 1 0,1 0 3 0,4 2 6 16,1 0 2-16,3 0 6 0,1-1 2 0,2 2 0 15,5-4 4-15,-2 2 2 0,8 0 4 0,1 2 3 16,5-5 3-16,-1 1 7 0,3 0 4 0,-1-4 3 16,3 0-1-16,3-1 7 0,-3 0-2 0,10-1 5 15,-9-2-1-15,1 1-5 0,-1-4-6 0,-1 2-8 16,-3-1 0-16,-1-2-2 0,-6 1-6 0,1-2-3 0,-3 2-7 15,-3-1-16-15,-1-2-17 0,-3 2-22 0,-11 1-30 16,16 1-32-16,-16-1-47 0,0 0-59 16,0 0-46-16,0 0-48 0,0 0-215 0,0 0-552 0,0 0 244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6:05.48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EEC2EC-495E-4A67-97B2-9131A5826550}" emma:medium="tactile" emma:mode="ink">
          <msink:context xmlns:msink="http://schemas.microsoft.com/ink/2010/main" type="writingRegion" rotatedBoundingBox="1055,571 31100,558 31108,18345 1063,18358"/>
        </emma:interpretation>
      </emma:emma>
    </inkml:annotationXML>
    <inkml:traceGroup>
      <inkml:annotationXML>
        <emma:emma xmlns:emma="http://www.w3.org/2003/04/emma" version="1.0">
          <emma:interpretation id="{5F9D6AA8-1EF9-46CB-965B-118A8AD0D0B4}" emma:medium="tactile" emma:mode="ink">
            <msink:context xmlns:msink="http://schemas.microsoft.com/ink/2010/main" type="paragraph" rotatedBoundingBox="1189,426 31114,919 31091,2365 1165,1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6DE070-B348-4EB3-9AE4-B80075695C1F}" emma:medium="tactile" emma:mode="ink">
              <msink:context xmlns:msink="http://schemas.microsoft.com/ink/2010/main" type="line" rotatedBoundingBox="1189,426 31114,919 31091,2365 1165,1871"/>
            </emma:interpretation>
          </emma:emma>
        </inkml:annotationXML>
        <inkml:traceGroup>
          <inkml:annotationXML>
            <emma:emma xmlns:emma="http://www.w3.org/2003/04/emma" version="1.0">
              <emma:interpretation id="{509976C2-806E-4D3A-A075-CF1FE4346785}" emma:medium="tactile" emma:mode="ink">
                <msink:context xmlns:msink="http://schemas.microsoft.com/ink/2010/main" type="inkWord" rotatedBoundingBox="1185,670 3003,700 2986,1696 1168,1666"/>
              </emma:interpretation>
            </emma:emma>
          </inkml:annotationXML>
          <inkml:trace contextRef="#ctx0" brushRef="#br0">400 93 113 0,'0'0'199'15,"6"-7"-8"-15,-6 7-12 0,7-11-8 0,-7 11-9 16,6-6-8-16,-6 6-8 0,6-12-4 0,-6 12-9 15,3-7-6-15,-3 7-5 0,0 0-6 0,0-13-17 16,0 13-6-16,0 0-6 0,0 0-8 0,-9-17-8 16,9 17-6-16,-10-7-8 0,2 2-7 0,8 5-2 15,-17-6-9-15,8 6 0 0,9 0-5 0,-27-2 3 16,13 2-5-16,-1 2-2 0,-1 2 0 0,0-3-3 16,-2 1-2-16,-2 4 3 0,4-2-2 0,-2 0-3 0,-1 3 3 15,4-4-1-15,-2 3-4 0,2 3-3 0,1-3-3 16,2 1 0-16,0 0 0 0,3-5-2 0,-2 7-3 15,2-2 2-15,9-7-5 0,-9 13 4 0,6-6-3 16,0 1-3-16,3-8 7 0,-6 14-4 0,6-14-2 16,0 14-5-16,0-14 6 0,6 16 2 0,-3-8-3 15,-3-8-1-15,12 10 7 0,-3-3-8 0,2-3 0 16,2 1 4-16,1 0-3 0,-3-3-3 0,3-1 0 16,1 0 2-16,0-1-1 0,3 0-2 0,-3 0 0 15,1 4 2-15,-3-8-1 0,-2 3 3 0,-11 1-2 16,22 0-2-16,-22 0 0 0,17 0 1 0,-17 0-2 15,13 0 0-15,-13 0 1 0,0 0 1 0,0 0-3 16,13 1 1-16,-13-1 0 0,0 0 0 0,0 0-1 16,0 0-2-16,0 0 0 0,0 0-1 0,-29 18 2 0,15-11 2 15,-4-1 0-15,3 3-1 0,-3-3 10 16,-7 7-8-16,4 0-2 0,-1-1 0 0,5-5-2 16,-2 7 3-16,3-4-3 0,-4 3 3 0,7-2-1 15,-1 0 3-15,3 0-5 0,-3 3 6 0,5-6-6 16,-1 1 1-16,4 1 4 0,0-2 6 0,3 3-8 15,0 0 3-15,3-11-2 0,4 15 0 0,1-8 3 16,2 1-1-16,1-1-3 0,4 0 3 0,3 3 2 0,2-3 1 16,7-4-1-16,-4 1-2 0,2 1 4 0,5-4-3 15,-3 0-1-15,-2-1 0 0,-4 3 0 0,9-6 0 16,-9 2 1-16,0 0-2 0,-2 1-10 0,-3 0-9 16,-1 0-16-16,-12 0-11 0,24-3-15 0,-16 1-20 15,-8 2-15-15,15-4-22 0,-15 4-21 0,13-2-29 16,-7-3-12-16,-6 5-38 0,9-10-152 0,-9 10-397 15,6-10 175-15</inkml:trace>
          <inkml:trace contextRef="#ctx0" brushRef="#br0" timeOffset="289.27">500 287 53 0,'0'0'239'0,"0"0"-11"16,3-9-10-16,-3 9-9 0,0 0-21 0,0 0-14 0,0 0-19 15,0 0-15-15,9-6-13 0,-9 6-7 16,0 0-4-16,0 0-5 0,0 0-7 0,24 9-4 16,-15-3-6-16,0-2 0 0,4 3-2 0,0-1 2 15,2 1 0-15,2 1 1 0,2 0-4 0,2 3-3 16,0 1-7-16,4-1 0 0,-4 5-10 0,2-7-6 16,2-2 0-16,0 2-10 0,-5-3-3 0,2 1-2 15,-4-1-11-15,1-3-4 0,-2 1-2 0,-1 2-2 16,0-5-8-16,1 3-8 0,-2-1-19 0,-5 0-17 0,-10-3-17 15,18 1-18-15,-9 1-15 0,-9-2-16 0,11 0-27 16,-11 0-31-16,0 0-24 0,0 0-21 0,11-7-18 16,-11 7-45-16,0-13-141 0,0 13-428 0,-4-17 190 15</inkml:trace>
          <inkml:trace contextRef="#ctx0" brushRef="#br0" timeOffset="579.91">958 173 147 0,'0'0'181'16,"0"0"-11"-16,0 0-10 0,0 0-9 0,-8-8-10 15,8 8-7-15,0 0-10 0,0 0-6 0,0 0-1 16,0 0-6-16,0 0 1 0,-30 12 0 0,23-2-2 16,-2-2-2-16,2 4-4 0,-4 0-5 0,-1-1-3 15,3 2 4-15,-4 8-3 0,1-7 1 0,0 4 6 16,2-3-17-16,2 1-1 0,-2 2-7 0,2-5-4 15,-1 4-7-15,0-1-9 0,2 0-2 0,-1-1-7 0,2 2-1 16,-2-4-6-16,3 0-7 0,-2 2-1 0,2-1-7 16,1-5 3-16,-1 2-9 0,1-3-13 15,4-8-20-15,-5 17-21 0,1-7-25 0,-2-2-25 16,0-2-32-16,0 5-34 0,6-11-38 0,-9 9-37 16,9-9-220-16,-8 6-479 0,8-6 212 0</inkml:trace>
          <inkml:trace contextRef="#ctx0" brushRef="#br0" timeOffset="1325.21">1265 192 110 0,'0'0'211'15,"0"0"-4"-15,0 0-15 0,12-19-17 0,-12 19-10 16,15-12-7-16,-6 9-13 0,4-5-5 0,2 3-7 16,0-2-3-16,3 0-5 0,1 2 5 0,4-2-11 15,2 2-6-15,-3 1-3 0,4-2-10 0,-5 2-4 16,3 0-3-16,-5 3-11 0,-3-2-6 16,1 0-10-16,-2 3-6 0,-3 3-8 0,-1-2-2 0,-11-1-11 15,18 3-2-15,-7 4-1 0,-5-4-5 0,-6-3 0 16,7 15-4-16,-5-6 0 0,-2-9-2 0,-3 16-5 15,-3-4 1-15,-5 0 1 0,4 2-6 0,-2-1 4 0,-3 0-1 16,0 0-8-16,0 0 3 0,-1 0-3 0,2-1-2 16,-2-2 3-16,1 0-5 0,2 1 1 15,2-1-1-15,1-8 1 0,7-2-5 0,-14 11 6 0,8-6-8 16,6-5-2-16,-7 9 1 0,7-9-4 0,-6 5 1 16,6-5 2-16,0 0 2 0,0 0-3 0,0 0 3 15,0 0 0-15,0 0 0 0,13 12-3 0,-13-12 1 16,20 1-4-16,-8-2 7 0,2-5-3 0,3 4 2 15,-2 1-4-15,1-2 2 0,4 2 1 0,-3 1 2 16,1-3-4-16,-1 2 3 0,-1-1-1 0,-1-2-1 16,0 3-1-16,-2-1 0 0,4 4-3 0,-17-2 1 15,21 1-1-15,-12 5 0 0,-2-5 5 0,1 4-3 16,0 0 0-16,-8-5 2 0,15 17-1 0,-9-6 4 16,-4-2 4-16,-1 3 8 0,-1-1-2 0,3 3 5 15,-6-2 5-15,0 1 3 0,-4 0 9 0,1-2 0 16,-4 2 7-16,-1-1 0 0,-5 1 0 0,-4 1-1 15,-1-2-2-15,1 3-5 0,-6-4 1 0,1-1-1 16,-2-2-7-16,-1 0-2 0,1-3-5 0,0 3 5 0,2-4-3 16,8 0-7-16,-2-1-3 0,1 1-17 15,0-2-25-15,2-1-26 0,2 2-27 0,-4-3-34 0,6 0-39 16,12 0-50-16,-21-6-52 0,13 4-266 0,8 2-568 16,-18-6 251-16</inkml:trace>
          <inkml:trace contextRef="#ctx0" brushRef="#br0" timeOffset="6481.76">24 963 129 0,'0'0'152'0,"0"0"-10"0,-16 0-11 16,16 0-4-16,-11 2-7 0,11-2-8 0,0 0-2 16,0 0-8-16,0 0-4 0,-13 3-9 15,13-3-3-15,0 0-4 0,0 0-6 0,0 0-8 0,0 0-1 16,0 0-6-16,0 0-11 0,0 0-2 0,0 0-6 15,0 0-3-15,0 0-1 0,0 0-7 0,0 0 1 16,0 0 0-16,0 0 5 0,0 0 1 0,0 0 7 16,34 7-2-16,-8-7 4 0,0 0-1 0,6 0 5 15,9 0 2-15,6 1 0 0,6-2 1 0,6 1 1 16,20-3-4-16,0 3 1 0,-3 3-5 0,3-6-1 0,-2 2 1 16,2 2-5-16,-22 2-5 0,22-6 3 15,-6 7-11-15,-16-2 1 0,1-1-4 0,-3 3-3 16,-3-4-4-16,-5 3 0 0,-6 0 1 0,1 1-4 15,-12-2-4-15,-3 0-1 0,-2 1 0 0,-5-3-2 16,-4 2 0-16,2-2-1 0,-5 0-5 0,-1 2 0 16,-3 0-1-16,-9-2-2 0,15 1-4 0,-15-1-2 15,12 0-3-15,-12 0-8 0,0 0-4 0,15 0-9 0,-15 0-7 16,0 0-6-16,9 3-9 0,-9-3-10 16,0 0-6-16,0 0-14 0,13 1-9 0,-13-1-20 15,0 0-13-15,9 4-19 0,-9-4-23 0,0 0-190 0,12 2-384 16,-12-2 170-16</inkml:trace>
        </inkml:traceGroup>
        <inkml:traceGroup>
          <inkml:annotationXML>
            <emma:emma xmlns:emma="http://www.w3.org/2003/04/emma" version="1.0">
              <emma:interpretation id="{1CD691FA-64B1-4D55-B84F-8D53A38E2569}" emma:medium="tactile" emma:mode="ink">
                <msink:context xmlns:msink="http://schemas.microsoft.com/ink/2010/main" type="inkWord" rotatedBoundingBox="4143,529 7188,580 7176,1309 4131,1258"/>
              </emma:interpretation>
            </emma:emma>
          </inkml:annotationXML>
          <inkml:trace contextRef="#ctx0" brushRef="#br0" timeOffset="5594.13">3019 2 103 0,'0'0'130'0,"0"0"-3"0,0 0-12 0,0 0-2 16,0 0-5-16,0 0-2 0,0 0-9 0,0 0 1 15,0 0 3-15,0 0 0 0,0 0 5 0,0 0-5 16,0 0-2-16,0 0-8 0,0 0 1 0,0 0-1 16,0 0 2-16,-12-31-5 0,12 31 3 0,0 0 0 15,0 0-6-15,0 0-5 0,-2-11-2 0,2 11-12 16,0 0-6-16,0 0-9 0,0 0-6 0,0 0-8 15,0 0-2-15,0 0-6 0,0 0-3 0,0 0-1 16,0 0-6-16,-9 33 2 0,8-19-2 0,-3 3 1 16,1-1-3-16,-2 6 2 0,-1 4-2 0,3-3-4 15,-1 1 2-15,2 4-3 0,-2-6 2 0,1 0-2 16,-2 1-1-16,4 3 1 0,1-1 0 0,-2-8-2 16,2 1 0-16,0 0-2 0,0-1 3 0,-3 0-2 15,6-3 3-15,-3 1-7 0,2-5 2 0,2-3 0 16,-2 3 1-16,-2-10-1 0,7 15 2 0,-1-12 1 15,-6-3-4-15,14 10 1 0,-7-5 0 0,5-3 1 16,0-2-3-16,4-2 0 0,2-3 2 0,5-6 0 0,0 3-2 16,0-3 0-16,1-3 0 0,-1-2-3 0,1 1 3 15,-1-1-3-15,1-3 7 0,1-1-9 16,-4 1 3-16,-2 1 4 0,1 0-7 0,-10 4-1 16,0-3 4-16,-2 6-2 0,-1 2 0 0,-1 3 0 0,0-4 1 15,-1 4-2-15,-5 6 1 0,9-10-3 0,-9 10 0 16,0 0-3-16,6-10-1 0,-6 10 1 15,0 0 1-15,0 0-1 0,0 0 2 0,0 0-2 0,-27 25 1 16,19-12 1-16,-4 1-1 0,2 2-2 0,3-2 2 16,-2 2 2-16,-3 3-1 0,4-1-1 0,1-1 6 15,1 3-4-15,1-1 2 0,5 0-2 16,0-1 2-16,3-3 6 0,2-1-3 0,1 0-3 0,1 0 11 16,2-7-6-16,5 4 3 0,1-4-2 0,2-1 3 15,6 0-3-15,8-1 4 0,-1-5-4 0,1-5 0 16,10-1 4-16,-1-1 0 0,0-6 1 0,-4-8-1 15,0 3 3-15,-1-3-2 0,-5-3-2 0,-1-2 2 16,-4-1 3-16,-7 3-8 0,3-7-1 0,-8 7 1 16,1 0-3-16,-8-1 0 0,1 0-5 0,-7 3 4 15,3-1-2-15,-6 5-1 0,-1 0-13 0,-4 5-12 16,-1-1-18-16,-7 3-21 0,2 1-26 0,-2 7-37 16,-9-5-28-16,5 8-27 0,-7 4-56 0,-16 1-160 15,1 3-432-15,2 5 193 0</inkml:trace>
          <inkml:trace contextRef="#ctx0" brushRef="#br0" timeOffset="7580.61">4175 417 217 0,'0'0'190'0,"0"0"-9"0,0 0-15 15,0 0-16-15,6 11-12 0,-6-11-1 0,6 13-16 16,-3-6-8-16,-3-7-6 0,10 15-3 0,-7-6-6 16,4-1-6-16,-1 0-9 0,0-1-7 0,0 1-5 15,0 1-3-15,-3 1-4 0,5 0-1 0,-4-3-5 16,2 1-4-16,0-1-4 0,-1 2-5 0,-1-1-2 15,-4-8-1-15,11 12 0 0,-8-4-1 0,-3-8 0 16,6 5 4-16,-6-5 5 0,0 0 9 0,4 9 13 16,-4-9 11-16,0 0 5 0,0 0-7 0,0 0-11 15,0 0-7-15,0 0-4 0,0 0-4 0,15-18-5 16,-11 10-6-16,-4 8-4 0,8-21-5 0,-5 8-5 16,3 0-3-16,3 0-3 0,-2-3-6 0,4 1-2 0,1-1 3 15,5-1-17-15,0-3-11 0,5 3-11 0,2 2-7 16,-5 1 0-16,5 0-9 0,2 1-4 0,-1 2 2 15,-3 2-8-15,4 2 1 0,-8 2 3 0,1 4 0 16,0-2 5-16,4 3 4 0,-4-3 2 0,5 2 5 16,-6-1 3-16,-2 4 0 0,-2-2 0 0,2 0 4 15,-2 0 4-15,-2 1 3 0,-12-1 5 0,16 6 0 16,-16-6 6-16,13 4 2 0,-4-3 8 0,-9-1 3 16,11 4 7-16,-5 3 5 0,-6-7 4 0,9 10 4 15,-5-5 4-15,-4-5-2 0,9 15 4 0,-6-9-5 16,0 2 3-16,2 2-4 0,-2-1 0 0,3 0-5 15,-4 0 3-15,3 0-8 0,1-2 2 0,0 3-3 16,-2-3-3-16,5 4-2 0,-6-5-1 0,0 2-1 16,-3-8 0-16,8 13 0 0,-2-4-15 0,0-1-15 0,-5 0-26 15,-1-8-16-15,8 10-20 0,-4-3-19 0,-4-7-29 16,0 0-36-16,-6 15-41 0,6-15-41 16,0 0-191-16,-13 4-472 0,13-4 209 0</inkml:trace>
          <inkml:trace contextRef="#ctx0" brushRef="#br0" timeOffset="7791.03">5032 33 63 0,'0'0'281'15,"3"-14"-23"-15,0 4-21 0,-3 10-21 0,5-9-24 16,-5 9-21-16,3-12-19 0,-3 12-23 0,7-7-29 15,-7 7-27-15,12-4-28 0,-12 4-24 0,0 0-31 16,0 0-24-16,0 0-31 0,24 5-19 0,-24-5-26 16,15 2-30-16,-15-2-110 0,13-2-269 0,-13 2 119 15</inkml:trace>
          <inkml:trace contextRef="#ctx0" brushRef="#br0" timeOffset="8502.84">5098 470 120 0,'0'0'184'0,"0"0"-13"0,0 0-7 15,0 0-9-15,42-6-11 0,-30 6-10 0,7-1-9 16,-1-3-5-16,7 4-8 0,-2 0-10 0,2 0-3 15,5-2-7-15,-5-2-4 0,8 4-10 0,-6-4-6 16,1 3-4-16,5-5-7 0,-3 3-5 0,1-2-2 16,-1-1-2-16,-2 4-6 0,-1-6 0 0,1 1-6 15,-4 4-4-15,5-5-6 0,-13-1 0 0,3 2-2 16,-2-1-2-16,2-2-1 0,-7 1-5 0,2-2-5 16,-4-1 1-16,-1 1-3 0,-3 3 0 0,-2-1-2 15,-1 1-5-15,-3 8 2 0,3-14-3 0,-3 14-1 0,0 0-1 16,-12-17 1-16,5 15-3 0,7 2 1 15,-16-8-3-15,-1 7 3 0,4-1-5 0,-5 4 4 16,-2-2-2-16,4 4 1 0,0 0-2 0,-4-1 1 16,4 8-1-16,-1-2-1 0,4 0 1 0,0-1 0 0,4 4 2 15,3 1 3-15,-2-2-2 0,5 4 1 0,3 1 0 16,3-1 5-16,5-1-5 0,1 0 1 16,4-4 1-16,0 5 1 0,7-2 0 0,5-1 1 0,1 0 0 15,0-1-3-15,1-3-10 0,2-2-19 0,0 5-28 16,0-5-34-16,-4-3-30 0,5 2-41 0,3 1-53 15,-5-6-130-15,2 5-370 0,3-3 164 0</inkml:trace>
          <inkml:trace contextRef="#ctx0" brushRef="#br0" timeOffset="8054.97">5331-107 56 0,'0'0'208'0,"0"0"-11"16,0 0-5-16,5 11-7 0,-5-11-1 0,0 16-7 15,2-2-11-15,-2-2-15 0,0 6-2 0,0-4-8 16,0 4-7-16,3 6 1 0,0 0-8 0,-3 0-8 0,3 0-13 16,0-4-5-16,-2 6-6 0,4-1-2 15,-1-1-14-15,-1 1-8 0,3 2-6 0,-1-6-6 16,1 4-5-16,-3-1-4 0,3 1-5 0,-3 1-1 15,1-4-6-15,2 4-2 0,-3-3-4 0,0-6-6 0,0 0-25 16,2 2-20-16,-5-2-18 0,3 0-26 0,-1-3-26 16,-2 1-24-16,3-4-26 0,-3 0-29 0,0-11-31 15,0 18-217-15,0-10-448 0,0-8 198 0</inkml:trace>
        </inkml:traceGroup>
        <inkml:traceGroup>
          <inkml:annotationXML>
            <emma:emma xmlns:emma="http://www.w3.org/2003/04/emma" version="1.0">
              <emma:interpretation id="{1653321E-6420-4B2F-AD18-0593D925F00A}" emma:medium="tactile" emma:mode="ink">
                <msink:context xmlns:msink="http://schemas.microsoft.com/ink/2010/main" type="inkWord" rotatedBoundingBox="8260,749 11229,798 11219,1418 8250,1369"/>
              </emma:interpretation>
            </emma:emma>
          </inkml:annotationXML>
          <inkml:trace contextRef="#ctx0" brushRef="#br0" timeOffset="9361.07">7386 88 33 0,'6'-9'239'0,"-6"9"-27"0,0 0-21 15,0 0-22-15,0 0-17 0,0 0-16 0,0 0-14 16,0 0-6-16,0 0-5 0,3 32-2 0,-2-17 4 15,-5 2-7-15,7 1-9 0,-6 8-4 0,3-1-7 0,0 2-3 16,3-1-10-16,-3 7-6 0,1-4-6 16,2-5-4-16,-3 2-8 0,0-1-2 0,0-1-6 15,0-1 1-15,3 0-6 0,-3-8-4 0,3-1-2 0,0 4-2 16,-3-8-2-16,3 0-4 0,0 1 4 0,1-3-10 16,-4-8 4-16,0 13-2 0,0-13-1 0,0 0 0 15,0 12 3-15,0-12-3 0,0 0-2 0,0 0-7 16,0 0-6-16,0 0-5 0,0 0-8 0,-32-22-7 15,18 14 2-15,2 0 0 0,-7-1 2 0,2-2 1 16,-6 1 0-16,3 3 0 0,-2-4 1 0,-1 4 1 16,4 4 3-16,0-1 3 0,2 1-1 0,-2 0 0 15,6 7 0-15,-2-4 2 0,1 2 0 0,14-2-2 16,-19 7 1-16,11-1 6 0,2 1-4 0,-3 5 2 16,5-2 0-16,-2 2-1 0,6-2 2 0,0 0 1 15,0-10 6-15,6 26-5 0,1-10 2 0,-1-5 2 16,8 2-4-16,-2-2 3 0,12 4-4 0,-5-2 3 15,6-6 1-15,-2 0-1 0,4 0-3 0,1-1-6 16,-1-2 2-16,1 1-5 0,-1-5-1 0,4 0-3 16,-4-5-3-16,1 0-2 0,-1 0-3 0,-1-2 4 0,-1-7-3 15,2 7-4-15,-5-7-4 0,4 0 1 16,-4 2 7-16,-3-3 2 0,-5 4 3 0,-4-2-1 0,-1 6 13 16,2 1 8-16,-6-4 8 0,3 4 2 0,-8 6 4 15,9-9 1-15,-9 9-6 0,7-6 2 0,-7 6-4 16,0 0-5-16,9-7 1 0,-9 7-2 15,0 0-4-15,0 0 3 0,0 0 2 0,0 0-4 16,0 0-1-16,0 0-1 0,3 27 0 0,-3-18 6 0,0-9-6 16,6 15 0-16,-4-8 2 0,1 2-1 0,-3-9 1 15,6 17 1-15,0-10-1 0,-2 2 2 16,2-3 1-16,3 0 0 0,-1-1 2 0,6 2 1 0,0-1-3 16,2-3 4-16,1 1-5 0,-1-4 3 0,3 2 0 15,1-2 0-15,-4-2 2 0,4-2 0 0,-1 2 0 16,-3-3 0-16,1-1 1 0,1-1-2 0,-3-4 3 15,-3 2-3-15,-2-2-2 0,-1-1 3 0,0-2-4 16,-5 1 2-16,-4-1-4 0,-3-2 1 0,-1 4 1 16,-5 1-6-16,-1-1 2 0,-8-7 2 0,1 11 0 15,-7-2-3-15,5 7-2 0,-9-5-1 0,7 2 1 16,-5 2 2-16,4 1-2 0,3 3-3 0,-1 3-11 16,7 0-22-16,-4 1-16 0,3 3-17 0,0-1-17 15,8-1-25-15,-1 5-18 0,1-6-21 0,6-4-24 0,0 13-188 16,0-13-390-16,6 17 173 0</inkml:trace>
          <inkml:trace contextRef="#ctx0" brushRef="#br0" timeOffset="9929.46">8206 494 64 0,'0'0'299'16,"0"0"-25"-16,0 0-26 0,0 0-24 0,0 0-28 0,6-7-22 15,-6 7-17-15,0 0-16 0,0 0-15 0,0 0-11 16,0 0-12-16,4 24-9 0,-4-24-8 0,2 18-9 16,1-9-9-16,-2 2-4 0,2-3-9 0,6 6-2 15,-6-6-5-15,2 2-5 0,1 1-2 0,3-4-1 16,-2 4-6-16,5-6-3 0,1 3-3 0,-5-2 0 16,11 1-3-16,-5-4-1 0,-2-3-2 0,1 2-3 15,3-4-2-15,2 2 0 0,-3-3 0 0,3-3 0 16,2-1-3-16,0-4 2 0,-2 0 1 0,-4 1 1 15,5-8 0-15,1 4-2 0,-7 0-1 0,-4-1 0 16,1-1-1-16,4-3-2 0,-5 6 4 0,4 3 4 0,-5 0 0 16,-2-1 9-16,0 5 1 0,-4-2 1 15,-2 8 0-15,6-12-1 0,-6 12-3 0,8-9-2 16,-8 9-7-16,0 0-7 0,6-7 1 0,-6 7-6 16,0 0 4-16,0 0-3 0,0 0 0 0,0 0 0 15,0 0-4-15,0 0 0 0,-11 29 4 0,11-29-6 16,-4 19 4-16,2-11-3 0,2-8 0 0,0 22 1 15,-3-11-4-15,6 1 0 0,-1-3 2 0,2 3 3 0,1 2-1 16,-2-4 2-16,4-2-5 0,2 0 6 0,2 2-3 16,-2-5 2-16,7 3-3 0,-1-3-1 15,4-2 2-15,1 2 1 0,-4-4 3 0,4 1-2 16,0-4-2-16,3-1-2 0,-4-3 3 0,1 1 0 0,-4-3 1 16,6-3 2-16,1-3 4 0,-10 3 2 0,2-8 1 15,-1 1-2-15,-4-6 3 0,0 4-4 0,-4 2-3 16,0 1-1-16,-1 1 0 0,-2 0 0 0,-2-2-6 15,1 2 2-15,-2 2-19 0,0 14-11 0,-2-17-17 16,2 17-24-16,-4-15-28 0,4 15-18 0,-11-4-22 16,11 4-17-16,-13-3-18 0,13 3-18 0,0 0-16 15,-12 14-12-15,12-14-172 0,-1 14-421 0,1-14 187 16</inkml:trace>
          <inkml:trace contextRef="#ctx0" brushRef="#br0" timeOffset="10279.35">9253 529 194 0,'0'0'180'0,"6"9"-12"0,-6-9-10 0,12 9-15 15,-8-4-9-15,-4-5-15 0,9 11-8 0,-4-5-11 16,-5-6-5-16,3 10-12 0,-3-10-2 0,7 12-9 16,-7-12-4-16,5 5-5 0,-5-5-7 15,0 0-3-15,3 9-2 0,-3-9 5 0,0 0 6 16,4 8 8-16,-4-8 6 0,0 0-2 0,0 0-6 0,0 0-4 15,0 0-8-15,0 0-5 0,27-11-6 16,-20 5-8-16,1-1-1 0,4-3-7 0,0 2 1 0,3-5-7 16,-2 5-3-16,9-6-2 0,-1-3-5 0,0 5 0 15,0-5-3-15,1 4-3 0,1 0 1 0,-1 1 2 16,2 1-3-16,-6 4 0 0,1 1-5 0,-1 2-2 16,2-2 2-16,2 3-3 0,-3 2 0 0,1 4 0 15,-1-2 2-15,-1 2 0 0,-2 4 1 0,4-2-2 16,-2 3 0-16,4 4 5 0,-4-2-3 0,4 4 2 15,-2 4-5-15,-1 1-29 0,2-1-32 16,1 2-37-16,-5 2-49 0,4-5-65 0,-8-6-168 0,6 7-412 16,-5-5 183-16</inkml:trace>
        </inkml:traceGroup>
        <inkml:traceGroup>
          <inkml:annotationXML>
            <emma:emma xmlns:emma="http://www.w3.org/2003/04/emma" version="1.0">
              <emma:interpretation id="{E9222C00-4E39-4B12-9675-DE109164EC3A}" emma:medium="tactile" emma:mode="ink">
                <msink:context xmlns:msink="http://schemas.microsoft.com/ink/2010/main" type="inkWord" rotatedBoundingBox="12028,604 13937,636 13924,1390 12015,1359"/>
              </emma:interpretation>
            </emma:emma>
          </inkml:annotationXML>
          <inkml:trace contextRef="#ctx0" brushRef="#br0" timeOffset="11196.43">11377 126 120 0,'3'-9'228'0,"-3"9"-5"16,0 0-6-16,6-13-5 0,-6 13-8 16,0 0-12-16,5-9-12 0,-5 9-14 0,0 0-15 0,0 0-17 15,0 0-13-15,0 0-10 0,0 0-5 0,0 0-2 16,0 0-5-16,14 22-1 0,-13-8-9 0,1-3-3 16,-1 5-8-16,4 2-2 0,-4 0-7 0,2 6 0 15,-3 0-6-15,2 5-9 0,-1-2-5 0,-1-3 0 16,5 1-7-16,-5 0 0 0,1 2-4 0,1-2-2 15,-2-1-7-15,0-7 1 0,0 8-3 0,4-1-2 16,-4-1-2-16,3-7-6 0,-3 7-18 0,5-7-15 16,-5-3-22-16,1 0-19 0,2 0-14 0,-3 0-20 15,2-2-19-15,-2-11-17 0,0 13-27 0,0-13-31 16,-6 14-29-16,6-14-219 0,-9 7-467 0,0-3 207 16</inkml:trace>
          <inkml:trace contextRef="#ctx0" brushRef="#br0" timeOffset="12085.2">10846 304 79 0,'-3'-9'197'15,"1"-2"-19"-15,2 11-11 0,-3-19-17 16,3 8-13-16,5-2-9 0,-4-2-12 0,5 4-7 15,-1 1-11-15,-1-3-12 0,2-2-5 0,3 3-8 16,0-3-11-16,4 2-5 0,-1 0-7 0,-1 1-5 0,8-4-3 16,3 2-4-16,-1 1-3 0,0-2-3 0,2 0-5 15,2 2 3-15,0 0-3 0,2 2 1 16,0 0 2-16,0 1 2 0,1 0-3 0,2 5-1 16,-3-3-2-16,0 1-2 0,0 2 1 0,-1 2-2 0,-2 2-1 15,0-3-3-15,-4 4 1 0,-3 2-11 0,0-2-3 16,1 2-2-16,-3 1 4 0,1 3-3 0,-3 3-2 15,2 0 4-15,-1 0-3 0,-1 4 2 0,2 4 2 16,-4-2 2-16,2 6 5 0,-1 0 3 0,-3 7 5 16,1-4 1-16,-2 4 1 0,1-3-1 0,1 10 0 15,-1-8 1-15,-3 2 0 0,2 8-2 0,-1-9 3 0,-1-1-6 16,0-1-1-16,0 2 2 0,-3-2 1 16,3-2-4-16,-2-1 0 0,-2-7-2 0,4 2 2 15,-5-3-3-15,2 1-8 0,-1-3 4 0,-1-2 3 16,4-1-3-16,-4 0-2 0,-1-10 0 0,5 18 1 15,-4-9 1-15,4-2-3 0,-5-7 1 0,4 11-4 16,2-4 0-16,-6-7-4 0,10 8-7 0,-10-8-5 16,15 2-6-16,-6-2-10 0,-9 0-6 0,26-4-10 15,-10-1-7-15,-1 0-3 0,4-1-5 0,-2 0 5 16,5-6-1-16,-5 2 1 0,2 3-3 0,0-5 9 0,2-1 7 16,-4 5-1-16,-2-1 9 0,-2 4 2 15,0-2 7-15,1 2 5 0,-5 0 7 0,0-1 7 0,-2 2 11 16,-7 4 8-16,14-4 0 0,-14 4 3 0,7-7-6 15,-7 7-3-15,0 0-2 0,12-3 3 0,-12 3-5 16,0 0 2-16,13 7 1 0,-13-7-2 16,6 10 5-16,-1-3-2 0,-5-7 2 0,13 13 3 0,-7-6 2 15,8 4-1-15,-1 0-1 0,1-2 6 0,3-1-2 16,1 1 1-16,-1 0-4 0,8 2-1 0,2-6 2 16,-3 1-6-16,0 0 5 0,0-1 0 0,1-3-4 15,2 1 0-15,-3-1-3 0,-5-2 1 0,2-4-1 16,4 1-2-16,-5-5 1 0,-3 5 1 0,3-3-3 15,-5-1-3-15,3-4 2 0,-3 4 2 0,-3-1-4 16,-2-3 3-16,0-2-1 0,-2-1 1 0,-2 3-7 16,-3 0 4-16,0 1-1 0,-3 10 3 0,1-15-4 15,-5 2 1-15,-1 3 1 0,-1 2-3 0,-1 2-3 16,-5-5 6-16,-3 5 5 0,-3 1-1 0,0 2 1 16,2 0 1-16,-4 6 1 0,3-3 0 0,0 3 0 15,-2 2-1-15,1 1 0 0,3 5 0 0,-1-1-3 16,2 0 2-16,4 1-2 0,-2 2 1 0,4-1 1 15,-2 1-1-15,4-2 0 0,4 2 2 0,2 0 0 0,2 2 2 16,2-4 7-16,2 2 5 0,3-2-2 0,3 0-1 16,2-3-1-16,1 3 1 0,7-3-4 15,2 1-1-15,0-2-1 0,3-1-1 0,-2-3-22 16,-1 5-28-16,4-6-40 0,-4 2-37 0,1-1-39 0,4-6-56 16,-11 0-184-16,8 3-425 0,0-2 189 0</inkml:trace>
        </inkml:traceGroup>
        <inkml:traceGroup>
          <inkml:annotationXML>
            <emma:emma xmlns:emma="http://www.w3.org/2003/04/emma" version="1.0">
              <emma:interpretation id="{0073BA43-BEA3-47CC-8B5F-8A09E7991D42}" emma:medium="tactile" emma:mode="ink">
                <msink:context xmlns:msink="http://schemas.microsoft.com/ink/2010/main" type="inkWord" rotatedBoundingBox="14842,994 20488,1087 20480,1559 14834,1466"/>
              </emma:interpretation>
            </emma:emma>
          </inkml:annotationXML>
          <inkml:trace contextRef="#ctx0" brushRef="#br0" timeOffset="12801.27">13654 539 119 0,'0'0'238'16,"0"0"-21"-16,0 0-23 0,4-7-19 0,-4 7-21 0,0 0-15 15,0 0-12-15,0 0-10 0,0 0-12 0,0 0-10 16,0 0-4-16,26 18-4 0,-20-11-3 16,0 3-3-16,0-1-2 0,0 2-2 0,0 1-1 0,1 2-7 15,2-2-3-15,-2-3-4 0,2 6-5 0,-1-2-4 16,-1-3-5-16,-1-2-4 0,0 0-4 15,-3 1-5-15,3-3-1 0,-6-6-4 0,6 11-2 16,-6-11 0-16,8 10-1 0,-8-10-4 0,4 6 1 0,-4-6 1 16,0 0 0-16,0 0-5 0,0 0 0 0,0 0-1 15,0 0-5-15,0 0 1 0,11-20-4 0,-11 20-1 16,3-21 0-16,-2 12-3 0,3 1-4 0,-1-6-3 16,3 1 0-16,0 1 0 0,-3 4-2 0,6-4 1 15,-1 2 1-15,-2 3-2 0,1 2-1 0,1-5 2 16,1 3-1-16,0 2 0 0,-1-1-1 0,1 1 0 15,-9 5 1-15,23-6-1 0,-10 3-1 0,-2 1 4 16,5 0-2-16,-1 0 1 0,3 4 1 0,-2-4-2 16,4 1 2-16,-1-2-2 0,2 3 1 0,-2 0 0 15,8 0-1-15,0-1 2 0,-2 2 5 0,2-1-4 0,-7-1 3 16,6 1-1-16,-6-1 2 0,7-4-3 16,-8 2 2-16,-1-1 1 0,0-2-2 0,0 2-1 15,-3-4 4-15,-2 2-2 0,1 0-1 0,-4-1-2 0,-1-5-1 16,1 0 3-16,-4 1-3 0,-4-1 4 15,2-1-3-15,-4 3 0 0,0 10 0 0,-3-18-3 16,0 7 2-16,-1-2-5 0,-5 2 2 0,-2 4 0 0,0 0-2 16,0-2 3-16,-5 5-2 0,1 1 1 0,0 1-4 15,-3-1 3-15,3 6 3 0,0-1-4 0,-3 1-1 16,5 5 1-16,-2 1 2 0,-2-2 2 0,3 8-2 16,0-3 1-16,-1 6-2 0,2-3 3 0,4-2-1 15,0 5 1-15,3-1 1 0,-1 7 0 0,1-7 3 16,4-1-3-16,-1 2 1 0,3 0 1 0,5-3 0 15,-1 1 3-15,0-1-4 0,5 1 2 0,0-4-6 16,3 2-9-16,0-7-24 0,2 4-22 0,-1-1-27 16,3-3-27-16,4-4-33 0,-1 5-28 0,7-5-35 15,-1 0-165-15,-1-3-403 0,1-4 179 0</inkml:trace>
          <inkml:trace contextRef="#ctx0" brushRef="#br0" timeOffset="13046.19">14819 490 201 0,'-17'-6'269'0,"10"3"-16"15,-4-1-23-15,11 4-20 0,-19-4-20 0,9 4-14 0,10 0-22 16,-26 8-10-16,13-2-16 0,-4 2-11 16,4-2-10-16,0 4-11 0,4 0-4 0,-2-2-13 15,1 2-9-15,4 4-7 0,0 1-5 0,0-2-3 16,1 1-8-16,5 0-4 0,3 2 0 0,-1 0-3 0,5-1-8 15,-2 2 1-15,4-3-5 0,3-1-16 0,3 1-24 16,-4 0-27-16,3-3-25 0,1-1-29 0,-2-4-27 16,5 0-28-16,2-1-27 0,-3-5-43 0,0 0-133 15,2-5-379-15,-1-1 169 0</inkml:trace>
          <inkml:trace contextRef="#ctx0" brushRef="#br0" timeOffset="13257.56">15104 433 6 0,'0'0'179'0,"0"0"-18"15,0 0-17-15,0 0-8 0,16 12-11 0,-13-4-12 16,-3-8-7-16,7 17-7 0,-2-4-10 0,-1-1-6 16,1 1-10-16,1 4-8 0,0-3-3 0,0 0-8 15,-2 2-4-15,-1-1-6 0,2 0-23 0,-2-4-12 16,0-1-35-16,0-3-21 0,1 3-24 0,-4-10-21 15,6 12-32-15,-6-12-87 0,0 0-226 0,3 7 100 0</inkml:trace>
          <inkml:trace contextRef="#ctx0" brushRef="#br0" timeOffset="13560.94">15420 466 41 0,'0'0'170'16,"6"10"-11"-16,-6-10-11 0,7 11-5 0,-4-4-12 16,2 0-7-16,-1 3-8 0,-1 1-11 0,3 4-4 15,-2-5-5-15,-1 0-11 0,2 2-4 0,1 2-5 16,-5-1-8-16,4 0-1 0,-5-2-7 0,3 0-4 16,-3 0-9-16,0-11 2 0,0 20-4 0,0-10 5 15,-6-2 2-15,6-8-1 0,-11 13-1 0,0-7 1 16,-3-2-6-16,-2-1-4 0,-1-2-3 0,-1 3-5 15,-2-4 0-15,-6-1-4 0,5-2-3 0,2 2-2 16,0-1 5-16,-2-2-12 0,3 2 0 0,1-3-14 16,4 0-18-16,-1 0-15 0,3 2-17 0,3-2-26 0,8 5-36 15,-13-7-32-15,13 7-25 0,-5-12-164 16,5 12-357-16,0 0 158 0</inkml:trace>
          <inkml:trace contextRef="#ctx0" brushRef="#br0" timeOffset="13924.6">15773 568 125 0,'8'3'227'0,"-8"-3"-25"16,0 0-14-16,6 7-13 0,-6-7-17 0,6 11-11 15,-6-11-9-15,6 13-6 0,-2-6-8 0,-1 0-10 16,1 3-3-16,-1-2-13 0,2 3-8 0,-2-1-11 15,0-3-4-15,0 3-9 0,-3-10-4 0,4 15-5 16,1-9-5-16,-5-6-4 0,1 13-4 0,-1-13 4 16,0 0 5-16,3 11 8 0,-3-11 13 0,0 0 19 15,0 0 17-15,6 7 10 0,-6-7-6 0,0 0-11 16,0 0-14-16,0 0-3 0,0 0-12 0,5-31-3 16,-4 20-5-16,1 1-10 0,2-5-12 0,1 2 1 0,-1-4 0 15,5 0-11-15,0 2 0 0,-2-1-6 16,5 0-4-16,2-2-5 0,-2 5-14 0,-2 0-10 15,2 1-15-15,2 2-15 0,-1 3-18 0,0 0-22 16,-1 0-19-16,0 3-27 0,0 2-24 0,-3 2-18 16,-9 0-19-16,20 0-19 0,-12 2-15 0,4 2-12 15,-4 1-184-15,-8-5-446 0,13 6 198 0</inkml:trace>
          <inkml:trace contextRef="#ctx0" brushRef="#br0" timeOffset="14234.45">16206 596 19 0,'0'0'194'0,"0"0"-2"16,4 11-12-16,-4-11-10 0,5 9-6 0,-5-9-2 16,3 11-7-16,-3-11-5 0,6 14-5 0,-2-8-8 15,-1 2-11-15,-3-8-7 0,7 9-11 0,-2-4-3 16,-5-5-10-16,9 13-10 0,-9-13-4 0,4 7-5 16,-4-7-5-16,6 9 3 0,-6-9-1 0,0 0 2 15,6 8 11-15,-6-8 11 0,0 0 10 0,0 0 0 16,0 0-9-16,0 0-11 0,0 0-10 0,0 0-4 15,17-20-2-15,-13 10-12 0,-2-1-3 0,2 2-10 16,-1-6-6-16,3 0-5 0,0 2-1 0,0-5-4 16,2-3-3-16,-3 4-7 0,9-4 1 0,-1-1 1 15,2 4-10-15,3 2-4 0,-4 2-4 0,-1 1-8 16,2 2-9-16,1 2-10 0,-1-2-16 0,0 4-20 16,3 2-13-16,0-1-25 0,-3 6-26 0,0 0-26 15,1 0-29-15,-2 4-32 0,-1-1-15 0,-3 1-239 16,1-2-502-16,-11-2 222 0</inkml:trace>
          <inkml:trace contextRef="#ctx0" brushRef="#br0" timeOffset="15004.56">16789 595 109 0,'18'0'237'0,"-18"0"-22"16,18-4-13-16,-18 4-15 0,23-4-15 0,-6 1-13 15,-2 2-16-15,4-3-11 0,-1-1-11 0,0 2-8 16,1 0-4-16,1-2-11 0,-1 3-8 0,-4-6-6 16,3 4-7-16,-5-6-5 0,1 7-4 0,-1-7-7 15,1 5-7-15,-4-4-7 0,-1-2-3 0,-2 4-5 16,-2 1-4-16,-2-2-6 0,-3 8-1 0,0-16-5 16,0 16-4-16,-8-16-5 0,1 10 2 0,-6-2-4 15,4 2 0-15,-8 4-2 0,-2 0-5 0,-1-4 2 16,4 5-2-16,-5 1-1 0,3 0-1 0,0 1-1 15,2 7 0-15,1-3-1 0,-3 3 0 0,5 1-2 16,-1 2 4-16,4 0-2 0,2 2-1 0,1-1 2 0,1 4-1 16,3-1 1-16,3-2 2 0,2 5-3 15,1-1 2-15,2-2 0 0,4-2 1 0,2 3-3 16,5-1 3-16,-1-3 0 0,0 0 1 0,6 0-3 0,1 1-2 16,2-6 3-16,-6 2 4 0,1-4-5 0,7-2 1 15,1 1 1-15,-5 0 0 0,3-1 0 0,-5-6 1 16,5 2 0-16,-5-2 0 0,-3-3-4 0,3 0 1 15,-2 1-1-15,1-1 1 0,-4-1 2 0,-2 0 0 16,4-1 4-16,-2 1-1 0,-3 4 6 0,-3-3 1 16,0 2-1-16,-9 4 0 0,15-4-5 0,-15 4 0 15,10-7 0-15,-10 7-1 0,0 0-5 0,0 0 0 16,16 3-1-16,-16-3 1 0,8 7-1 0,-8-7 3 16,6 11-5-16,-6-11 1 0,4 10 1 0,-1 0-1 15,-3-10-1-15,2 14 1 0,2-4 3 0,-4-10-3 16,2 15 2-16,2-7-1 0,-4-8 1 0,3 12-2 15,-3-12 4-15,5 10-1 0,-5-10 2 0,3 9 1 16,-3-9 1-16,0 0-1 0,10 7-3 0,-10-7 2 16,9 1 5-16,-9-1-5 0,0 0-2 0,24-6 2 15,-17 3-2-15,2-1 0 0,-9 4-4 0,18-14-6 16,-4 4-5-16,-2 3-4 0,1-4-4 0,0-2-4 16,2 2-2-16,5-3 1 0,-7 1 4 0,5 0-1 0,0-3 1 15,-5 6 5-15,4-1 0 0,-2 0 4 0,-2 1 8 16,-1 4 10-16,-3 2 6 0,1-2 7 15,-2 1-2-15,-8 5 6 0,15-10-10 0,-9 9-1 0,-6 1-1 16,12-5-1-16,-12 5-3 0,0 0 2 0,20 5-3 16,-14 0 2-16,2 1 0 0,-2 2 3 0,1-1 1 15,1 4 3-15,2 2 4 0,-2 0-3 0,-1-1 1 16,4 3-3-16,-2-2 2 0,-2 0-1 0,3 1-1 16,-5-7-2-16,5 7-1 0,-2-4-1 0,-1 1-3 15,-1-4-18-15,0 3-23 0,0-2-28 0,-3-2-28 16,3 2-29-16,2-3-35 0,-8-5-31 0,13 5-69 15,-13-5-136-15,0 0-423 0,22-10 187 0</inkml:trace>
          <inkml:trace contextRef="#ctx0" brushRef="#br0" timeOffset="15511.15">18350 457 185 0,'0'0'234'0,"0"0"-20"0,-19 2-17 16,19-2-16-16,-18 7-14 0,6 3-14 0,2-3-12 0,-1 0-14 15,2 4-11-15,-1 0-5 0,-4-1-10 0,5 5-8 16,-1-2-8-16,3 0-5 0,1 3-6 16,-2 0-6-16,5-1-7 0,0 1 0 0,2 2-7 0,1 0-4 15,1-4-1-15,5 3-2 0,2-4-2 0,2 0 3 16,3 2-3-16,1-4-5 0,5 4-1 0,-2-5-3 15,7 1-2-15,1-5-4 0,2-1-2 0,0 0-5 16,-4-1 0-16,6-2-4 0,-1-2-1 0,0-2-2 16,4 0 4-16,-4-3-5 0,3-2-7 0,10-3-9 15,-3-1-9-15,-8 0-8 0,0 0-17 0,-3-3 4 16,0-2 0-16,-2 1-2 0,-2 2 7 0,-4-1-2 16,-4-1 5-16,-3 5 3 0,-2-4 4 0,-5 6 7 0,1-1-3 15,-3-2 3-15,-3 11 1 0,-6-18 0 16,-2 5 8-16,-1 8-6 0,-4-1 2 0,-2 0 0 0,-3 3-1 15,2 2 4-15,-4 0 2 0,1 2 1 16,-1 3-1-16,3 2-1 0,0-1 2 0,2 1 1 16,-3 3-1-16,5 2 1 0,1-2 0 0,3 3 2 0,-1 0 0 15,4 3 9-15,6-1 11 0,3 3 10 16,3-2 8-16,4 1 6 0,6 4-1 0,5-3 1 16,9 5-4-16,6-2-6 0,0-4-2 0,2 2-3 15,4-3-1-15,1-4-5 0,-1 0-3 0,-1-1-6 0,-1-2-18 16,3-2-31-16,-15-5-40 0,13 1-46 0,-15-3-58 15,6-4-71-15,-7-2-208 0,5-2-490 0,-3-2 217 16</inkml:trace>
        </inkml:traceGroup>
        <inkml:traceGroup>
          <inkml:annotationXML>
            <emma:emma xmlns:emma="http://www.w3.org/2003/04/emma" version="1.0">
              <emma:interpretation id="{C3A08415-5261-4923-9DA5-06E55C5F2B78}" emma:medium="tactile" emma:mode="ink">
                <msink:context xmlns:msink="http://schemas.microsoft.com/ink/2010/main" type="inkWord" rotatedBoundingBox="21303,892 26268,974 26247,2285 21281,2203"/>
              </emma:interpretation>
            </emma:emma>
          </inkml:annotationXML>
          <inkml:trace contextRef="#ctx0" brushRef="#br0" timeOffset="17449.12">20110 717 53 0,'0'0'220'0,"0"0"-22"16,0 0-16-16,0 0-16 0,0 0-17 0,0 0-10 15,0 0-16-15,0 0-10 0,0 0-9 0,0 0-4 16,0 0-3-16,0 0-2 0,0 0-3 0,51-6-2 15,-36 6-3-15,0 0-2 0,4-1-5 0,-1-2-7 16,1 0-3-16,-1 2-4 0,8-3-5 0,-7-2-3 16,0 2-4-16,1-2-2 0,-1 2-6 0,-2-2 0 15,-1 1-8-15,0-5-3 0,-2 3-3 0,-1 0-3 0,1-4-4 16,1 3-1-16,-5-1-4 0,-3 0-3 0,2-2-2 16,-1-1-1-16,-5 4 0 0,3 0-3 15,-5-2-2-15,-1 10-2 0,3-16-3 0,-3 16 0 16,-7-15 0-16,1 7-2 0,-2 1-2 0,-2-4 1 0,-2 6-4 15,-3 3 6-15,0-4-7 0,-3 5 3 0,-1-2-2 16,0 6 4-16,-5-3-4 0,-2 3 0 16,1 1-1-16,0-1-1 0,-1 6 4 0,8-3-2 0,-4 8-3 15,6-4 2-15,-1 1 1 0,4 0 0 0,-1 5 0 16,5-1 2-16,2-2 2 0,2 5-2 0,4-1 2 16,2-3-2-16,4 11 2 0,2-3 1 0,7-1 2 15,5 1 1-15,12 3-4 0,-7-7 1 0,12 3-2 16,4-1 3-16,1-4-1 0,-1-3 0 0,3 0-1 15,0-5-1-15,-1 2-4 0,-2-4 1 0,-1-1-4 16,-10-5-2-16,0 0-5 0,0-1 1 0,-2-3-1 16,4-2 6-16,-4-1-5 0,-2 0-1 0,2-3 1 15,-11 3-1-15,2-4 3 0,0 4 2 0,-3 0-2 16,-2 0 3-16,-4 0 2 0,0 2 2 0,-1-2 0 0,-1-1 2 16,-7 8-1-16,12-5 0 0,-12 5-2 15,8-4 0-15,-8 4-1 0,0 0-1 0,13-5 3 16,-13 5 1-16,0 0-2 0,0 0 1 0,19 5 2 15,-19-5 1-15,14 4 0 0,-5-3 0 0,1 0 1 16,-10-1 8-16,27 3 1 0,-12-1 4 0,3 0 2 0,-2 0 3 16,4 0 0-16,-1-4 2 0,6 0 1 15,-5 0 5-15,1-1-1 0,1-1 5 0,-2 0-4 16,-1 1 4-16,-1-4-6 0,-3-3 3 0,3-1-4 0,-3 4 1 16,-2-7-6-16,-1-1 3 0,0 2-5 15,-8 0-2-15,2-5-3 0,-3 5 1 0,-3-5-6 16,-4 5-1-16,-4-3 0 0,-2 3-2 0,-1 2 0 0,-11-4-2 15,1 6 1-15,-4-4-2 0,-4 4-2 0,1 2 4 16,-3 1-4-16,1 6 4 0,0 0-3 0,3 0-3 16,2 0 3-16,-2 5-2 0,2 1 0 0,7 0-2 15,1 2 0-15,1 2 3 0,4-1-5 0,0 4-2 16,3-2-1-16,2 4 2 0,2 1-2 0,1-3 2 16,4 1 2-16,6 1 1 0,0 0 0 0,4 0-2 15,-1-1 3-15,6-2 3 0,-1 0-2 0,3-4 0 16,6 6-3-16,1-4 4 0,-5-4 0 0,0-1 0 15,8 2 2-15,0-1 1 0,-5-8-1 0,4 4-1 16,-7 0 3-16,1-2-2 0,-1-2 1 0,-3-3 1 0,4 4 2 16,-2-4 9-16,-3 3 6 0,-5 2 2 0,-10 0 1 15,19-5 4-15,-11 3-4 0,-8 2-4 16,0 0-4-16,19 2-6 0,-19-2-1 0,8 5 6 16,-5 2-9-16,-3-7-2 0,0 16 1 0,0-4 5 0,-2 6-3 15,-1 5 1-15,-6 2 3 0,5 3-1 16,-2 6 3-16,0 2-4 0,0-2 2 0,0 2 1 0,1 1-4 15,4 3 2-15,1-6-3 0,-2-4 5 0,2 8-1 16,0 2-2-16,0-12 2 0,2 8-3 0,-1-10 0 16,2-2-8-16,-1 5-13 0,-1-4-12 0,2-1-21 15,-1-5-26-15,-2-4-22 0,1 1-29 0,-1-6-31 16,3 0-44-16,-3-10-41 0,-3 14-169 0,3-14-444 16,0 0 196-16</inkml:trace>
          <inkml:trace contextRef="#ctx0" brushRef="#br0" timeOffset="17856.28">21675 655 107 0,'0'0'250'0,"3"-8"-15"0,-3 8-22 0,0 0-25 15,0 0-18-15,6-9-22 0,-6 9-14 0,0 0-14 0,0 0-13 16,0 0-8-16,0 0-5 0,0 0-3 0,0 0-8 16,-8 38-5-16,7-25-5 0,1 2-4 15,-3-1-1-15,6-1 1 0,-3 4-10 0,1-4 0 16,4 3-3-16,-4-1-2 0,5 0 0 15,0-3 7-15,1 3 4 0,2-2-1 0,2-1 6 0,-1-4-1 0,2 0 0 16,6-2 0-16,-3 2 2 0,3-6-1 16,4-1 3-16,-2-1 1 0,-1-1-5 0,-1-5-4 0,-3 0-5 15,6-6-5-15,-3 4 1 0,-3-3-7 0,5-4-8 16,1 0-13-16,-6 2-24 0,-1-1-27 0,2-4-32 16,-3 8-27-16,-2 0-29 0,-4 1-26 15,1 4-30-15,-2-3-38 0,0 1-41 0,-6 7-227 0,9-5-511 16,-9 5 226-16</inkml:trace>
          <inkml:trace contextRef="#ctx0" brushRef="#br0" timeOffset="18395.25">22234 843 14 0,'0'0'182'0,"27"0"-11"0,-11 0-9 0,2 0-7 16,1-2-17-16,1 4-7 0,5-4-11 0,-1 0-10 15,3 0-9-15,-9-1-6 0,7 2-10 0,-7-6-7 16,1 3-4-16,1-3-6 0,-4 0-5 0,1 0-8 0,-3-2-4 16,0 1-5-16,-2-3-2 0,-3-1-4 15,1 3-7-15,-5-4 0 0,1 2-7 0,-3 0-2 16,-3-3-1-16,0 4-3 0,-5-4 0 0,-1 0-2 16,-3 5-2-16,-1-2-1 0,-4 0 0 0,-1 2 0 0,-2 2 4 15,0 2-2-15,-2-1 3 0,-2 2 0 0,-3 0-1 16,5 4 0-16,-2 0-4 0,-5 3 1 15,7 0-2-15,3 5-1 0,-2-1-1 0,1 0 0 0,1 3-6 16,3 0 4-16,1 0-1 0,1 2-4 0,-1 2 1 16,5 1 1-16,-1-2-1 0,2 0-1 0,2-2 1 15,4-1 3-15,0-10-4 0,0 21 2 16,4-14 0-16,2 1 4 0,3 1-5 0,2-2 2 0,-1 1-5 16,8-5 5-16,-2 4-2 0,4-5 3 0,-2 0 8 15,9-2-3-15,-1-1 0 0,0 1 0 0,2-6 3 16,-3 2-3-16,2-3 2 0,0-4-2 0,0 0-1 15,0 2 0-15,-2-6-4 0,-1 5-2 0,-2 0 4 16,-7 3-2-16,3-3 14 0,-4 3-6 0,-1 0 3 16,-4 2-1-16,1-1 0 0,-2 2-8 0,-8 4-4 15,12-6-1-15,-12 6 0 0,0 0-1 0,12 0-3 16,-12 0-1-16,0 0 2 0,1 17-1 0,-1-17-1 16,0 18 4-16,0-7-1 0,0 1-2 0,0 2 1 15,2 4 0-15,2-1-1 0,-1-2 1 0,0-1-10 16,-1 3-19-16,-1-4-17 0,1-1-17 0,-2-2-14 15,0-10-27-15,3 14-29 0,-3-14-27 0,1 11-39 16,-1-11-159-16,0 0-384 0,0 0 169 0</inkml:trace>
          <inkml:trace contextRef="#ctx0" brushRef="#br0" timeOffset="19025.51">23060 737 50 0,'0'0'224'0,"0"0"-17"0,11-15-21 0,-4 10-19 16,3-1-17-16,4 2-11 0,1 0-14 15,4 1-15-15,-1 1-10 0,7-3-5 0,4 5-4 0,-4 0-6 16,3 0-4-16,1 0-1 0,-2 4-4 15,-2-2-1-15,2-1 3 0,0 2 0 0,-8 0 0 16,0-2 2-16,-2 3 0 0,-1-2-1 0,-4 2-11 16,0-3-5-16,-3 3-3 0,0 2-6 0,0-3-4 0,-2 5 3 15,1-2-7-15,-2 4 3 0,3-2 6 0,-5 5-1 16,4-2 3-16,-2 1-1 0,1 1-1 0,-2 0-6 16,2 1-2-16,-4 1-6 0,2-2 1 0,2-1-6 15,-4 0-4-15,0 0-8 0,-2 1 2 0,4-2 0 16,-2-5-20-16,-3-6-22 0,4 14-26 0,-4-6-31 15,0-8-24-15,0 13-31 0,0-13-25 16,0 0-21-16,0 0-45 0,0 0-225 0,0 0-480 0,0 0 212 16</inkml:trace>
          <inkml:trace contextRef="#ctx0" brushRef="#br0" timeOffset="18688.71">23156 267 143 0,'0'0'203'0,"0"0"-3"0,10 18-6 0,-10-18-14 16,1 19-8-16,-1-4-9 0,5 1-9 0,-2 7-7 15,-2-4-12-15,4 7-5 0,1 2-11 0,-2 0-8 16,-2 0-11-16,1 7-7 0,1 0-5 0,-1 2-11 15,-3-11-8-15,6 10-5 0,-6-9-7 0,5 0-3 16,-4 0-7-16,1 2-2 0,2-1-7 0,2-4-15 16,-3-1-21-16,2 1-25 0,-1 0-31 0,-1-3-19 15,-1-2-33-15,-2-3-38 0,4-3-34 0,2 0-194 16,-6-6-403-16,0-7 178 0</inkml:trace>
          <inkml:trace contextRef="#ctx0" brushRef="#br0" timeOffset="19221.26">23661 480 166 0,'0'0'200'0,"0"0"-22"15,0 0-20-15,0 0-12 0,0 0-20 0,0 0-18 16,0 0-20-16,6 32-26 0,-3-22-19 0,2 0-23 16,0 1-26-16,6 4-19 0,-1 1-44 0,2-3-31 15,-1 0-83-15,1 3-197 0,4-1 87 0</inkml:trace>
          <inkml:trace contextRef="#ctx0" brushRef="#br0" timeOffset="19531.35">23962 841 51 0,'6'7'244'0,"-6"-7"-3"0,8 6-5 0,-8-6-12 0,9 5-11 16,-9-5-9-16,0 0-18 0,13 0-12 16,-13 0-13-16,0 0-15 0,17-2-13 0,-17 2-9 0,0 0-11 15,16-3-13-15,-16 3 0 0,13-6-16 0,-13 6-9 16,12-5-4-16,-12 5-5 0,14-7-7 0,-8 3-7 15,1-3-2-15,-7 7-4 0,12-13-8 16,-6 8-5-16,-1-3-2 0,-2-1-4 0,-3 9-1 0,7-22-9 16,-7 13 1-16,0-2-3 0,0 11-3 0,-7-24 9 15,-4 10-14-15,2 1 0 0,-3-1-3 0,-1 6 0 16,-1-5-1-16,-1 2 1 0,-2 4-5 0,3 1 2 16,-4 1-6-16,5 3 4 0,-4 2-5 0,1 0-6 15,0 0-8-15,4 2-8 0,-2 2-13 0,1 0-9 16,4 0-9-16,0 2-6 0,1 0-10 0,2 2-13 15,2 2-8-15,4-10-11 0,-3 18-11 0,3-8-11 16,0-10-17-16,10 15-20 0,1-5-15 0,4-3-158 16,-3 2-365-16,6-1 162 0</inkml:trace>
          <inkml:trace contextRef="#ctx0" brushRef="#br0" timeOffset="19922.81">24429 748 182 0,'0'0'195'0,"0"0"-18"0,11-6-19 16,-11 6-14-16,0 0-23 0,0 0-12 0,0 0-8 16,0 0-10-16,0 0-7 0,0 0-5 0,0 0 1 15,0 0-11-15,0 0-5 0,-14 28-3 0,14-28-5 16,-9 13-6-16,9-13-2 0,-7 7-3 0,7-7-5 0,-3 5-2 16,3-5-2-16,0 0 4 0,0 0 2 15,0 0 4-15,-3 12 9 0,3-12 4 0,0 0 2 16,0 0-8-16,0 0-4 0,0 0-2 0,0 0-8 15,0 0 0-15,30-17-6 0,-21 11-6 0,7 1-1 0,-1-3-4 16,1 0-1-16,8-2-7 0,-1-1-8 0,0 0-15 16,0-1-7-16,2 6-1 0,0-1 2 0,-5 1-1 15,-4-1 1-15,4 2 4 0,-7 3 0 0,3-4 2 16,-2 2 6-16,-2 1 3 0,-12 3 2 0,16-1 0 16,-16 1 2-16,20 3 1 0,-11 2 1 0,1 3-4 15,3 3 6-15,-4 3 0 0,5-3-1 0,2 7-1 16,-2-5 0-16,2 13 0 0,0-4-1 0,8 8-26 15,0-2-31-15,-9-4-38 0,9 7-47 0,1-2-49 16,-4-9-175-16,0 1-392 0,0 0 174 0</inkml:trace>
        </inkml:traceGroup>
        <inkml:traceGroup>
          <inkml:annotationXML>
            <emma:emma xmlns:emma="http://www.w3.org/2003/04/emma" version="1.0">
              <emma:interpretation id="{A5FC4F89-6F81-4938-8985-7019364F0B9C}" emma:medium="tactile" emma:mode="ink">
                <msink:context xmlns:msink="http://schemas.microsoft.com/ink/2010/main" type="inkWord" rotatedBoundingBox="26798,855 28144,878 28127,1865 26781,1843"/>
              </emma:interpretation>
            </emma:emma>
          </inkml:annotationXML>
          <inkml:trace contextRef="#ctx0" brushRef="#br0" timeOffset="21434.01">25603 791 47 0,'6'-12'208'0,"-6"12"-18"0,7-6-12 16,-7 6-16-16,0 0-15 0,23 0-9 0,-23 0-12 15,19 8-12-15,-6-5-11 0,-1 3-7 0,2 1-10 16,2 1-6-16,4-3-11 0,-4 2-2 0,0-1-7 16,1 3-7-16,5 0-6 0,-5-1-4 0,-1 2-3 15,6-1-2-15,-2 1-2 0,-4-3-7 0,10 0-1 16,-1 3-2-16,-1 1-2 0,1-3-3 0,0-2-2 15,-5-3-1-15,7 5-3 0,-5-2 0 0,-3-5 1 0,10 5-7 16,-5-5 0-16,-2-1 0 0,-3-1 1 0,1-3-2 16,-4 2 2-16,1-2-5 0,2-1 2 15,-6-1-1-15,5-2-1 0,-7 0 2 0,2-1 1 16,-1-1-6-16,-4 0 4 0,1-3-3 0,-5-5-2 0,2 5-2 16,-3 1 3-16,-3 0-1 0,3-4-1 0,-6 2 3 15,0 4 5-15,-3-1-1 0,-1-2 5 16,-2 2 1-16,-5 0-1 0,1 4 1 0,-4-3-5 0,2 2 2 15,-4 1-3-15,3 5-2 0,-1-2 1 0,-2 0-3 16,-1 4-2-16,-2 4 1 0,1 0-11 0,2-2-15 16,-1 5-12-16,6 0-16 0,0-1-19 0,1 4-24 15,-1 0-35-15,5-1-23 0,-1 2-178 0,4-4-360 16,0 3 160-16</inkml:trace>
          <inkml:trace contextRef="#ctx0" brushRef="#br0" timeOffset="20967.97">26040 404 192 0,'0'0'227'15,"13"-5"-15"-15,-2-5-13 0,-5 2-14 0,4-1-15 16,-1 2-12-16,-3-1-9 0,2-2-7 0,-3 1-10 16,4-2-12-16,-1 0-15 0,-2-2-8 0,-3 1-6 15,0 1-9-15,-3 11-9 0,1-19-9 0,-1 8-6 16,0 11-8-16,-4-18-6 0,4 18-3 0,-6-14-5 15,-3 7-8-15,1 1 0 0,-5-2-6 0,-2 5 0 16,2-1-7-16,-4 2 2 0,7 1-6 0,10 1 2 16,-26 0-5-16,10 3 4 0,7 1-6 0,-1-1 0 15,1 5-2-15,-2-1 2 0,2 4-4 0,-1-2 0 16,1 6 0-16,5 2 2 0,-2-3-4 0,0 10 6 0,-2-7 1 16,8 4-5-16,0 4 0 0,-3 1-2 15,3 0 0-15,0 2 4 0,3 8 0 0,-6-10 4 16,3 3 0-16,3-2 0 0,-6 2-2 0,6 6-1 15,2 0-1-15,-10-9 6 0,5 0-3 0,-3 12 0 16,3-13-1-16,0 1 1 0,-6 4 1 0,6-4-3 0,-6 0 2 16,3-1 1-16,-1 1-2 0,-2 0 0 15,0 1-1-15,1-5-9 0,2 2-9 0,-3-2-14 0,-1-4-20 16,4-2-12-16,0 1-19 0,-3-4-17 0,0 3-28 16,5-8-26-16,-2 2-30 0,3-10-190 15,-3 16-398-15,3-16 177 0</inkml:trace>
          <inkml:trace contextRef="#ctx0" brushRef="#br0" timeOffset="21763.18">26539 898 104 0,'0'0'150'0,"0"12"-8"15,3-2-15-15,-3-10-9 0,3 13 0 0,-3-13-9 16,3 14-6-16,-3-14-7 0,5 11-6 0,-5-11-1 0,0 13-6 15,0-13-2-15,3 7 4 0,-3-7 3 16,3 8 7-16,-3-8 11 0,0 0 16 0,0 0-6 16,0 0-8-16,0 0-8 0,0 0-6 0,0 0-5 15,0 0-4-15,0 0 1 0,13-28-4 0,-10 17 1 16,0-2-5-16,3-1-2 0,-1-1-8 0,4 0-4 16,-2 0-8-16,2 0-5 0,4-4-7 0,4 0-5 15,-2 2-8-15,1-2-15 0,4 3-13 0,2 1-15 0,2 4-24 16,1-2-21-16,-8 6-26 0,5 0-31 0,-3 1-27 15,8 1-44-15,-1 2-41 0,2 0-178 0,-9 3-437 16,8 0 194-16</inkml:trace>
        </inkml:traceGroup>
        <inkml:traceGroup>
          <inkml:annotationXML>
            <emma:emma xmlns:emma="http://www.w3.org/2003/04/emma" version="1.0">
              <emma:interpretation id="{5005E521-95E2-41C2-9545-BB2421A00AD2}" emma:medium="tactile" emma:mode="ink">
                <msink:context xmlns:msink="http://schemas.microsoft.com/ink/2010/main" type="inkWord" rotatedBoundingBox="28863,954 31113,991 31098,1887 28848,1850"/>
              </emma:interpretation>
            </emma:emma>
          </inkml:annotationXML>
          <inkml:trace contextRef="#ctx0" brushRef="#br0" timeOffset="22083.9">28338 589 78 0,'0'0'246'0,"0"0"-33"15,0 0-22-15,0 0-20 0,0 0-16 0,0 0-13 16,0 0-11-16,0 29-9 0,5-16-13 0,-10 1-7 15,5 3-3-15,0 1-4 0,0 8-1 0,-3-1-10 16,3 4-6-16,0-3-6 0,0 0-6 0,3 5-6 16,-3-6-4-16,-3 3-10 0,3 6 1 0,-3-6-6 15,3-3-3-15,3-1-4 0,-3 2-23 0,0-3-25 0,-3-2-22 16,6 4-20-16,-7-8-35 0,4 1-38 16,-5-5-30-16,5 4-191 0,-3-8-378 0,-1 0 167 0</inkml:trace>
          <inkml:trace contextRef="#ctx0" brushRef="#br0" timeOffset="22944.2">27694 649 69 0,'-6'-23'229'0,"-2"0"-14"16,2 7-19-16,6 0-21 0,0-1-17 0,6 2-18 15,0-2-10-15,2-4-16 0,4 4-13 0,-2 3-12 16,13-1-13-16,-4-1-6 0,0-1-11 0,5 2-13 16,2-1-7-16,5 6-6 0,-4 1-10 0,8-6-2 15,-5 5-3-15,11 0-3 0,-1 0-1 0,2 2 3 16,-4 2-3-16,-5-1 0 0,6 4-3 0,-9 2 0 16,1-6-4-16,-4 3-7 0,1 2 6 0,-4 2 1 15,2 2-4-15,-7-1 2 0,-1-1 1 0,-2 3-3 16,-1-2-3-16,-3 1-3 0,0 3 3 0,-5 1 1 15,4-4-2-15,1 9 4 0,-2-4-2 0,-4 4 7 16,2 6 5-16,-2-2 6 0,-3 5-1 0,4 3 4 16,-2-5-3-16,-2 8-2 0,1-1 3 0,-4 3-1 15,4-3 2-15,-1 12-1 0,2-9 0 0,-5 1 1 16,1-3-1-16,1 10-1 0,2 1-3 0,1-8 4 16,-4-4-4-16,5 3 1 0,2-3-1 0,-2-1-3 15,1 0 3-15,-1-3-3 0,3-4 2 0,-1 0-1 16,2-4-1-16,-4-1-1 0,7 1 2 0,-4-4-3 0,5 1 1 15,-1-1-6-15,1-4-1 0,-2 1 2 0,2 1-1 16,4-5-7-16,-4 0-8 0,1-2-7 0,1-3-4 16,1-1-16-16,2-3-2 0,-3 0-3 15,4-1 2-15,-4-4-1 0,2 1-5 0,0-3 7 0,-5 3 0 16,4 0 7-16,-5-2-1 0,1 0 7 0,-4-2 5 16,3 6-4-16,-5-1 23 0,1 5 8 0,-2-2-2 15,-6 7 4-15,7-9-1 0,-7 9-4 0,8-9 0 16,-8 9-5-16,0 0 0 0,7-7 1 0,-7 7 1 15,0 0-2-15,0 0-2 0,0 0 2 0,0 0 1 16,9 22 0-16,-9-22-3 0,3 15 6 0,2-5 0 16,1-2 11-16,-2-1 4 0,5 4 6 0,1 2 1 15,4-1 5-15,-2-1 2 0,7-3 0 0,-1 1-2 16,-2 0-3-16,8-1 2 0,-4 0-6 0,7 0-2 16,-4-3 3-16,1-2-8 0,3 1 4 0,-7-3-3 15,5 1-2-15,-6-4 0 0,4-2 2 0,3 0-4 0,0-1-5 16,-4-3 1-16,2-2 2 0,-5 2-5 15,1-6 2-15,-5 4-3 0,-2-2-3 0,-4-1 0 16,2-1 3-16,-2 0-2 0,-1 0 0 0,-6 4-3 16,1-4 2-16,0 2-1 0,-3 12-1 0,-6-16 2 15,0 6-4-15,-4 4 4 0,1 1-1 0,-6 0-2 16,-3 1 1-16,1 0-3 0,1 4 0 0,-3 2-6 0,4 2 9 16,-3-2-4-16,3 3 3 0,1 2-3 15,3 6 1-15,2-6 2 0,3 3 1 0,0 0-2 0,0 2 3 16,4 2 0-16,2-1 5 0,8 2-1 15,4-1 7-15,4 4 3 0,6-3-1 0,-1 4 1 0,8-4-3 16,8 1 0-16,-1 2-1 0,1-4 0 0,0 1 0 16,-5-6-8-16,6 2-8 0,-9-5-21 0,0-1-20 15,1 1-30-15,-3-3-30 0,3-3-49 0,-3 1-81 16,-2-4-123-16,-7 2-388 0,0-3 172 0</inkml:trace>
        </inkml:traceGroup>
      </inkml:traceGroup>
    </inkml:traceGroup>
    <inkml:traceGroup>
      <inkml:annotationXML>
        <emma:emma xmlns:emma="http://www.w3.org/2003/04/emma" version="1.0">
          <emma:interpretation id="{A177B0EB-2B13-4119-9BA8-AD256586D98D}" emma:medium="tactile" emma:mode="ink">
            <msink:context xmlns:msink="http://schemas.microsoft.com/ink/2010/main" type="paragraph" rotatedBoundingBox="3979,2066 16155,2061 16156,4156 3980,4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001CED-96C9-438F-88E8-38499DFA4151}" emma:medium="tactile" emma:mode="ink">
              <msink:context xmlns:msink="http://schemas.microsoft.com/ink/2010/main" type="line" rotatedBoundingBox="3979,2066 16155,2061 16156,4156 3980,4161"/>
            </emma:interpretation>
          </emma:emma>
        </inkml:annotationXML>
        <inkml:traceGroup>
          <inkml:annotationXML>
            <emma:emma xmlns:emma="http://www.w3.org/2003/04/emma" version="1.0">
              <emma:interpretation id="{6C86361C-CAA7-49DD-8A59-26FB2A7A48A5}" emma:medium="tactile" emma:mode="ink">
                <msink:context xmlns:msink="http://schemas.microsoft.com/ink/2010/main" type="inkWord" rotatedBoundingBox="3979,2066 9095,2064 9096,3721 3980,3724"/>
              </emma:interpretation>
            </emma:emma>
          </inkml:annotationXML>
          <inkml:trace contextRef="#ctx0" brushRef="#br0" timeOffset="24635.56">3062 1801 128 0,'0'0'145'0,"0"0"-7"0,0 0-9 16,0 0-7-16,-19 11-5 0,19-11-4 0,0 0-10 0,0 0-6 15,0 0-4-15,0 0-7 0,0 0-5 0,0 0-3 16,0 0 4-16,0 0 0 0,0 0 1 16,0 0-5-16,0 0-2 0,37-11-6 0,-22 4-3 0,3 1-8 15,4-4-3-15,-4 0-6 0,4-1-6 0,-4 4-3 16,0-4-2-16,5-2-6 0,-4 0-2 16,2 0-4-16,-8 1-7 0,5-1 2 0,-4-2 0 0,2-1-7 15,0-3-7-15,-7 3-2 0,-1 1-5 0,2-1 1 16,-2 1-1-16,-4 0-2 0,1 1-3 0,-2 0-2 15,-6 0-1-15,3 0-2 0,0 14 0 0,-5-20-3 16,-1 14 2-16,0-1-3 0,-1 0-1 0,7 7 5 16,-18-8-3-16,9 8 6 0,9 0-2 0,-27-1 0 15,15 1-3-15,-1 3 5 0,-4 1 0 0,2 5 4 16,2-2-4-16,0-1 1 0,-2 5 1 0,3 3-1 0,0-1-4 16,-2 6 9-16,1 0-5 0,0 2 7 0,4-1-1 15,1 2 1-15,-1 0 1 0,5 3 3 0,-2-3-1 16,1-2 4-16,1 2 2 0,2 6 3 0,4 0 6 15,-2 6-5-15,0-5 3 0,3 7-3 0,-3-6 7 16,0 9 1-16,1-5 1 0,-1 5-3 0,2-5 11 16,-2 5-5-16,0-4 3 0,-3 3-6 0,-2 0-1 15,-1-2 1-15,9 1 2 0,-6-8-7 0,0 6 4 16,-1 5-3-16,2-14 0 0,-2 11-3 0,2-1 1 0,-2-8-2 16,3 8-1-16,-2-8-6 0,0-1 5 15,1-2-8-15,2 2-11 0,0-6-19 0,-1 3-13 16,1-8-16-16,1-1-19 0,1-2-17 0,1 1-24 0,0-3-35 15,2-3-39-15,-3 0-164 0,-2-8-380 16,10 8 168-16</inkml:trace>
          <inkml:trace contextRef="#ctx0" brushRef="#br0" timeOffset="25107.86">2795 2437 105 0,'14'-18'186'0,"-5"11"-15"0,7 1-14 0,11 3-16 16,0-3-11-16,-1 1-15 0,6-2-7 0,8 1-13 15,-10 2-8-15,10-2-8 0,-9 6-9 0,1-1-9 16,-5-2 0-16,-1 3-14 0,3-3 0 0,-4 3-1 0,-8-1-12 15,-1 2-1-15,-4 1-4 0,1 2-4 16,-4-1-2-16,0 1-1 0,2 0 0 0,-4-1 1 16,5 3 0-16,-4-1 2 0,-1 2 3 0,-1-1 0 15,3-1 4-15,1 1 3 0,2 1 6 0,-3-1-2 0,5-2 0 16,-1 3-2-16,0-3-4 0,7 3-3 0,-2-6 0 16,1-1-5-16,-4 0 1 0,12 0-7 15,-8 0 4-15,4-1-4 0,-4-3 0 0,0 1-1 0,-1 0-4 16,-1-2-3-16,-1 2 1 0,-1-4 1 0,-3-1-1 15,-2 2-2-15,-1-1 5 0,-3 0-6 0,-1-4 2 16,-5 11-3-16,4-19 1 0,-2 5-1 0,-5-2-1 16,-2 1-4-16,-1 0 4 0,-3 4-5 0,-1-3-1 15,-2 3 0-15,-10-2-3 0,5 3 0 0,-1 3 2 16,-7-1-3-16,6 5-13 0,-1 2 2 0,1-1-12 16,-2 4-8-16,5 3-17 0,-2-2-18 0,0 7-14 15,3-3-18-15,0 0-17 0,7 1-31 0,-3-1-180 0,3 2-356 16,2-1 158-16</inkml:trace>
          <inkml:trace contextRef="#ctx0" brushRef="#br0" timeOffset="26327.3">3835 2521 114 0,'0'0'204'0,"18"-14"-13"0,-14 6-17 16,2-1-7-16,1 2-9 0,2-3-15 0,2-2-13 16,1-1-7-16,-2 0-7 0,7-9-11 0,-2 6-12 15,-4-6-5-15,6 1-9 0,-1-2-5 0,1 0-11 0,5-8-13 16,-1 4 3-16,-2-5-5 0,2-3-8 0,0-3-5 16,6-2-17-16,-8-3-18 0,4 0-4 15,2-3-8-15,-9 4-3 0,2-4-5 0,-1 1 4 16,-2 4 5-16,0-1 1 0,-6 1-3 0,1 2 4 0,-6 5-4 15,2-2 4-15,-3 7 6 0,0 5 6 16,-3-1 0-16,-3 4 5 0,3-4 1 0,-6 9 5 0,3 3 3 16,-1-1-3-16,-2 6 5 0,6 8-5 0,-4-17 3 15,-1 11-5-15,5 6-4 0,-7-11 1 16,7 11-1-16,-14-7-2 0,14 7-4 0,-12-1 1 0,12 1 1 16,-13 8 1-16,5-2 0 0,-4 2 1 0,0 6-6 15,-1 3 8-15,0 4 2 0,-4 0 0 0,4 2 0 16,-4 1 2-16,4 2 3 0,3 1-6 0,-7 6 7 15,4 2-2-15,2 3-1 0,-1 3-3 0,5 1 2 16,-5 0-3-16,4 1-2 0,1 3 0 0,1-2 0 16,6-2 2-16,-3 0 1 0,3 2-4 0,5-4-4 15,1 1 5-15,2-2 0 0,0-4 2 0,4-7-3 0,-5-1 0 16,7-1 1-16,2-5 0 0,-1 2-4 16,0-5 2-16,3 2 0 0,-3-9 2 0,1 7-1 15,-1-7-3-15,0-1 2 0,4-1-1 0,-5-2 0 0,1 0 0 16,1-2-2-16,-1 1 1 0,3-1 1 0,-5-6-3 15,4-3 4-15,1 4-4 0,-3 0 3 16,4-5 0-16,0 0-5 0,-1 1 2 0,-3-6-5 0,3 3 5 16,-2 0 2-16,-2-4-6 0,2-2-9 0,-2 2-2 15,5-9-3-15,-2 2-2 0,0-3-5 16,0 0-10-16,-1-3-7 0,1-1-7 0,2-9 0 0,-3-1-5 16,-1-3-17-16,0 2 1 0,3-5-1 0,3 2 1 15,-9 0 7-15,1-3 1 0,2 4 10 0,-3-3 1 16,3 5 6-16,-1 1 6 0,-2 0 2 0,1-2 0 15,-10 10 18-15,1 1 2 0,2 2 8 0,0-2 13 16,-6 9 4-16,0-7 4 0,0 0-1 0,0 6 3 16,-6 1 7-16,6 3-3 0,-6-3 0 0,2 3-3 15,-2 3 1-15,-3 2-1 0,3 0-4 0,-4 1 2 0,1 3-9 16,0 0 8-16,9 5 0 0,-20-6 8 16,8 6 0-16,12 0 0 0,-23 6 1 0,11-1 6 15,-5 1-3-15,2 1 3 0,-1 5-8 0,-7 5 12 16,4 1-6-16,-2 2 6 0,2 2-3 0,-1 0 4 15,1 11 2-15,-3 0-2 0,2 0-1 0,4 3-2 0,2 1-4 16,-2 0 1-16,3 4-2 0,1-2-5 0,1 5 1 16,5-6 0-16,-4 7-3 0,2-4 0 0,7 1 1 15,-7-3-4-15,8 1 0 0,2 1-3 0,4 0 2 16,0-5-4-16,7 1 2 0,-5-15-3 0,1 3 2 16,7-1 1-16,4-2 2 0,2-3-2 0,-1-4-3 15,4-2-1-15,3-3 1 0,5 1-1 0,11-1-3 16,-13-9 5-16,8 3-2 0,-1-4-8 0,-8 0 3 15,-1-2 0-15,-1-3-3 0,-1-3-6 0,-2-2 4 16,-6 4 0-16,5-3-2 0,-1-3-1 0,-8 1-2 16,-2 3 0-16,0-3 8 0,1 2-1 0,-4-1-1 15,-1-1-2-15,-3 4 1 0,0 3 2 0,-6 4-5 16,12-10 6-16,-12 10 0 0,6-6-5 0,-6 6 1 0,0 0-1 16,0 0 1-16,0 0-2 0,0 0 4 0,0 0 1 15,0 0-7-15,12 16 5 0,-12-16 1 0,2 14 1 16,-2-14-1-16,3 12-2 0,-3-12 3 0,4 14 1 15,0-6 1-15,-1 0-1 0,3 0 2 0,0-1-1 16,2-1 2-16,-2 0 1 0,7-2-3 0,1 1 0 16,-1-2 1-16,0 3-1 0,-4-4-3 0,9-3 2 15,0 0 2-15,-1 1-1 0,-1 1 4 0,-1-5-6 16,1 1 1-16,-7-2-2 0,5 2-3 0,-1-2 1 16,-2-5-2-16,-2 4-1 0,-2-7-2 0,-1 6 0 15,0-4 3-15,-3-3-1 0,-3 1-2 0,0-4 3 16,-3 4 1-16,0-3-1 0,-5 2 0 0,3 2 11 15,-9-3 1-15,5 0 1 0,-7 4-4 0,1 1 2 0,-3 0 1 16,5 0-1-16,-2 3-3 0,-5-1-1 0,7 6 0 16,-2-3-6-16,1 5-8 0,14 0-12 15,-23 4-19-15,17-2-15 0,-8 2-14 0,14-4-12 0,-13 11-18 16,10-7-17-16,3-4-32 0,-6 12-179 0,6-12-357 16,0 0 158-16</inkml:trace>
          <inkml:trace contextRef="#ctx0" brushRef="#br0" timeOffset="27097.1">5493 2273 181 0,'0'0'232'0,"0"0"-19"16,0 0-23-16,0 0-21 0,0 0-20 0,0 0-13 0,0 0-15 15,0 0-9-15,0 0-13 0,0 0-9 16,0 0-10-16,0 0-7 0,3 29-9 0,-3-29-1 15,3 14-8-15,-1-3-7 0,1-4-1 0,1 6-8 16,3-2-1-16,-2 0 0 0,4 0 0 0,-3-3 1 0,3-1-5 16,1-2 4-16,4 1-1 0,1 1-1 0,-2-3 0 15,0-2-6-15,4 0-2 0,-1-4-2 0,-2 2-1 16,2-2-5-16,-1-3 0 0,1 3 1 0,-2-2-6 16,1-3 1-16,-5 0-3 0,4 0-2 0,-3 1-4 15,3-5 2-15,-7-2-3 0,-1 2 3 0,2-4-4 16,-2 6 1-16,0-4-2 0,0 1 1 0,-3-1-2 15,1 4 2-15,-1-4-5 0,-3 13 2 0,3-17-2 16,-3 10 3-16,0 7 0 0,3-12-1 0,-3 12-1 16,0 0 0-16,5-12-5 0,-5 12 1 0,0 0-2 15,0 0 0-15,0 0-2 0,0 0 5 0,0 0-2 16,0 0 2-16,0 0-1 0,0 0 2 0,0 0-4 16,0 0 3-16,0 0-2 0,0 0-2 0,0 38 5 15,0-38 1-15,6 17-3 0,-6-8 2 0,5 0 3 16,-2 1 1-16,8 0-1 0,-2 1 0 0,4-3-1 15,-2 1 3-15,4-3-1 0,4-1 1 0,3 2-2 0,8-1 3 16,-7-2-4-16,3-1 1 0,4 1 0 0,-1-4-1 16,-1 0-1-16,-1 0 3 0,-11-3 2 0,7 2 0 15,-7-2-1-15,0-3 2 0,-2 0 2 0,4-4 9 16,-8 0 0-16,1 0 7 0,-5-2 4 0,2 0 2 16,-3-2 1-16,-2 0 0 0,0 0-8 0,-6 0 2 15,3 14 0-15,-3-21-5 0,1 10-1 0,-1 0-5 16,3 11 2-16,-2-15-5 0,2 15-7 0,-3-12-13 15,3 12-22-15,-3-12-21 0,3 12-25 0,0 0-6 16,0 0-8-16,0 0 4 0,0 0-3 0,0 0 2 16,13-5 3-16,-13 5-1 0,0 0 4 0,0 0 4 15,28 11 5-15,-17-8 8 0,1 1 11 0,-2-1 2 16,2 2 5-16,1 0 3 0,-2 0 26 0,-2 0 14 0,1-1 5 16,-1 2 18-16,2-1 6 0,-5 1 19 0,4-1 10 15,-1 1 7-15,-2 1 3 0,-1 0 7 16,0 3 2-16,2-3 5 0,-2-1-1 0,3 3 0 0,-2-3 0 15,2 4-3-15,-1 0-5 0,-2-2-4 0,0 3-4 16,4-1-6-16,-4-2-7 0,0 2-2 0,1-3-8 16,-1 3 2-16,-1-2-8 0,1-2 1 0,-3 4-2 15,-3-10 0-15,9 14-7 0,-5-9-2 0,-4-5-21 16,9 13-13-16,-6-9-19 0,-3-4-16 0,8 9-24 16,-8-9-23-16,12 7-22 0,-12-7-30 0,7 4-31 15,-7-4-246-15,0 0-458 0,0 0 204 0</inkml:trace>
          <inkml:trace contextRef="#ctx0" brushRef="#br0" timeOffset="27316.56">6592 1904 78 0,'-7'-12'307'0,"7"12"-25"0,-6-12-28 0,6 12-27 15,0 0-25-15,0-11-21 0,0 11-31 0,0 0-27 0,0 0-21 16,0 0-24-16,0 0-18 0,0 0-24 0,0 0-18 16,0 0-18-16,25 16-23 0,-20-9-25 15,1 1-31-15,0 0-14 0,1 2-20 0,-1 4-58 0,3 0-92 16,-5-4-282-16,5 4 124 0</inkml:trace>
          <inkml:trace contextRef="#ctx0" brushRef="#br0" timeOffset="28224.1">6808 2211 186 0,'0'0'208'16,"6"9"-14"-16,-1 0-15 0,-2-2-13 0,-3-7-13 15,6 13-16-15,1-6-8 0,-7-7-14 0,6 15-11 16,-3-10-9-16,-3-5-11 0,6 16-7 0,-1-11-7 0,-5-5-6 16,3 11-7-16,-3-11-6 0,6 10-3 15,-6-10-5-15,6 6-3 0,-6-6-3 0,0 0-2 16,4 7 4-16,-4-7 0 0,0 0-3 0,0 0-1 15,0 0-5-15,0 0-4 0,0 0-2 0,0 0-3 0,16-22-11 16,-16 22-3-16,9-14-14 0,-6 0 6 16,5 4-5-16,-2-5-3 0,0 2-2 0,1-1 0 15,5 3-3-15,-4-3 0 0,4 3 4 0,-5-4 3 0,2 6 2 16,1-1-1-16,-4 3 3 0,0 1-6 0,-6 6 4 16,11-11-1-16,-11 11 1 0,10-7 1 0,-10 7 2 15,9-4-3-15,-9 4 5 0,0 0 0 0,0 0-3 16,17 15 5-16,-14-8 2 0,3 2 7 0,-6 1-3 15,4-2 0-15,-1 2 1 0,3 3-1 0,-3-2 1 16,7 2 1-16,-7-1-4 0,6 1 3 0,-7-5 2 16,10 6-2-16,-6-5-1 0,1 0 4 0,7 3-2 15,-8-7 0-15,7 2-3 0,-4 3 2 0,1-5 0 16,2 0-2-16,2 3 1 0,2-6-1 0,-4-1-1 16,1 3 0-16,4-4-7 0,-1-4-5 0,1 3-5 15,-1-1 0-15,1-6-8 0,2 3-1 0,-7-1-3 16,4-4 4-16,1 2-6 0,-1-1-1 0,0-1 3 0,-4 0 3 15,2-1 3-15,-4 0 2 0,2 4 0 0,-1 0 11 16,-5 1-5-16,1 1 12 0,-7 5-2 0,12-10-3 16,-12 10 2-16,6-3-4 0,-6 3 3 0,0 0-2 15,0 0 1-15,0 0-2 0,0 0 2 0,19 8 1 16,-19-8 4-16,5 6-3 0,-5-6 0 0,9 10 0 16,-9-10 3-16,10 10 2 0,-4-6-5 0,2 0 6 15,1-1 1-15,1 1 0 0,6-2 2 0,-1 3-1 16,2-3 0-16,2 2-1 0,5-3 3 0,-5-1-7 15,7 0 3-15,2-1 2 0,-1 1 0 0,-2-4-6 16,-5 1 5-16,-4-1 4 0,0-2-5 0,-2-1-3 16,-2 0 2-16,-2-3-2 0,-1-2 1 0,-6 4-5 15,-1-1-1-15,-2 9-3 0,-2-20-3 0,2 20-1 0,-15-18-4 16,5 11-1-16,-7 1-3 0,4 1-13 0,-15-1 1 16,8 4-12-16,-5 1-2 0,6 2-6 15,-8-1-7-15,7 2-5 0,1 3 0 0,0 1-2 0,2-1-1 16,1 3-5-16,1-1 5 0,1 2 7 0,1-1-10 15,4 3-1-15,-1-4 6 0,1 5 6 16,4-4 2-16,2 1 15 0,3-9 0 0,0 20 10 0,3-9 17 16,2 0 6-16,4 3 6 0,1-4 5 0,-1 4 11 15,1-1 8-15,5 2-1 0,-1-5 8 0,2 7 9 16,4-2 2-16,-7 3 6 0,3-5 2 0,-4 0-4 16,5 2 2-16,-4-2 1 0,6 5 3 0,-2-2 1 15,-1 2-2-15,4 2-3 0,-5 0 2 0,-2 4-5 16,0-3-2-16,1 0-6 0,-5-2 1 0,1 4-2 15,-4 3-3-15,5-2-1 0,-8 1-4 0,0-1-4 16,0 0 2-16,-9 1-7 0,3-1 4 0,-5 2-2 16,-1-2-3-16,-7-1 4 0,-1 0-3 0,-5-4-2 15,-8 3 1-15,-6-2-6 0,8-7 5 0,-8 0-5 16,-2-2-11-16,-1-1-5 0,-4-6-19 0,11 0-12 16,-11 0-19-16,-8-4-21 0,11 0-29 0,-8-4-30 15,6-3-70-15,-1 0-106 0,4-6-334 0,-2 2 148 0</inkml:trace>
        </inkml:traceGroup>
        <inkml:traceGroup>
          <inkml:annotationXML>
            <emma:emma xmlns:emma="http://www.w3.org/2003/04/emma" version="1.0">
              <emma:interpretation id="{2D006FFD-4835-41D4-AE31-4BF2C89DC799}" emma:medium="tactile" emma:mode="ink">
                <msink:context xmlns:msink="http://schemas.microsoft.com/ink/2010/main" type="inkWord" rotatedBoundingBox="10161,2133 16155,2130 16156,4156 10162,4158"/>
              </emma:interpretation>
            </emma:emma>
          </inkml:annotationXML>
          <inkml:trace contextRef="#ctx0" brushRef="#br0" timeOffset="31602.64">9032 2222 35 0,'0'0'194'0,"0"0"-6"16,0 0-6-16,0 0-11 0,0 0-16 0,0 0-2 15,0 0-8-15,0 0-8 0,0 0-8 0,0 0-11 16,0 0-10-16,0 0-5 0,0 0-12 0,0 0-6 16,-19-7-8-16,19 7-3 0,0 0-12 0,0 0-3 0,0 0-8 15,-17 18-1-15,17-18-8 0,-6 10-1 0,6-10-6 16,-6 11-4-16,2-2-5 0,4-9 0 16,-3 14 0-16,3-14-2 0,0 17-3 0,3-8 0 0,-3-9-7 15,6 18 3-15,-2-11-2 0,-1 0 1 0,9 3-2 16,-1-3-3-16,2 3-4 0,5-7 4 0,0 2-1 15,-2 1 0-15,4 0-3 0,2-2-6 0,-5-4 0 16,2 0-2-16,0 0-4 0,1 0 2 0,-1-3-6 16,0 1 1-16,-2 1-2 0,1-3-1 0,0-3-2 15,-5 3-1-15,-1-3 0 0,1 0-1 0,2-3-4 16,-4 1 1-16,1 1 1 0,-2-2 1 0,-1-1-8 16,-1 0 12-16,-1-3 1 0,-1 3-2 0,4 1 0 15,-7 0 4-15,3-1 3 0,-6 0-1 0,3 1 3 0,2 0 6 16,-5 10 0-16,4-15 0 0,-4 15 1 0,0-16-3 15,0 16 6-15,-1-15 0 0,-7 9-4 16,8 6 0-16,-10-13 1 0,4 8-2 0,-3-1 1 0,-4 2-1 16,2 1 1-16,-5-1 1 0,-2 2 0 0,-2 2 2 15,-5-2 7-15,4 4 5 0,2 0 0 16,-8 2-1-16,8 2-2 0,-7-1 3 0,1 4 2 0,8-3-3 16,-2 5-1-16,0 1-3 0,2-1-1 0,-2 4 5 15,2-3-8-15,7 1 4 0,-2 4-3 0,5-4-3 16,-2 2 0-16,3 0 5 0,4-1-5 0,2 0 2 15,2 3-2-15,1-4 2 0,3-1-2 0,1 1 1 16,5-2-2-16,-1-4 0 0,5 4-5 0,-1-4-3 16,4-1-2-16,1-1-4 0,6 1-3 0,1-6-8 15,-1 0-1-15,1 0-5 0,-2-4-2 0,-6 3-6 16,-2 0 1-16,2-4 1 0,-1-2 3 0,1 0 0 16,-4 0 6-16,-3-3 0 0,5-1-5 0,-4 1 0 15,6-5 2-15,-7 2 4 0,-1 0 2 0,1-5-1 0,-5 4 4 16,4-1 6-16,-4 2 5 0,1-2 11 15,-3 2 0-15,1 2 12 0,-1 4 4 0,-5 7 9 0,9-17-2 16,-8 14 5-16,-1 3-8 0,6-10 0 0,-6 10-4 16,0 0-4-16,0 0-3 0,3-12-3 0,-3 12-2 15,0 0 2-15,0 0-5 0,0 0 2 0,0 0-1 16,0 0-2-16,5 29 1 0,-5-29-1 0,-2 20-5 16,2-10 5-16,2-2-2 0,1 6 2 0,-2-4 1 15,4 0-4-15,-2 1 2 0,3-3-2 0,1 5-2 16,-1-4 7-16,2-3-2 0,0 1 2 0,4 2 0 15,5-4 2-15,-2-1-4 0,3 2 4 0,-2-3-4 16,0-3 3-16,11-3 1 0,0-1 2 0,-7 3-4 16,6-4-3-16,-2 2 1 0,2-5 2 0,0-2 0 15,1-1-3-15,3 2-1 0,-3-6 2 0,9-1-2 0,-3-4 0 16,-1-4-7-16,0 0-6 0,0-4-5 0,-3 3-7 16,2-3-1-16,2-4-7 0,-6 1 2 0,1-3 1 15,-7 2 1-15,0 1 6 0,-2-1 0 0,-2 5 0 16,-7 2 2-16,4-10 3 0,-4 7 1 0,-1 3 2 15,-5-1 1-15,1-3-3 0,-2 5 9 0,-3-1 3 16,-2 1 0-16,-4 2 0 0,0-2 1 0,0 2 7 16,1 7-2-16,-3-1 1 0,-4 1 0 0,2-1-1 15,-2 2 1-15,-3 3 3 0,1 1-1 0,-2 4 1 16,1-4-6-16,-3 4 2 0,2 1 1 0,-1 1-1 16,1 3-1-16,-2 4-2 0,2-1 0 0,-7 5 0 15,8 4 1-15,0 2 0 0,-5 4-2 0,0 6 3 16,2-1-1-16,-1 11 0 0,3 0 2 0,2 5-1 15,2 4 0-15,5-2 3 0,1 2-4 0,3 0 0 16,1 3 1-16,7-3 3 0,-2 1-3 0,7-1 2 0,2-3-1 16,6 0-4-16,1-7 1 0,5 3-1 15,2-6-6-15,0-3 1 0,3-3 1 0,-4-7-3 16,2-1 6-16,0-5 1 0,3 1-5 0,1-5 5 0,0-2-2 16,-2 2 1-16,-3-1 0 0,4-4 3 0,-6 3-3 15,-1-4 2-15,-3 1-1 0,0-2-2 0,-2-1 3 16,0 2-2-16,1-2 0 0,-4 1-1 0,1 1 2 15,-2 0 3-15,-14 0-5 0,21 0 3 0,-12 0 1 16,-9 0-1-16,17 0 0 0,-8 3 1 0,-9-3 4 16,20 2-2-16,-8-1 1 0,-5 3 0 0,5-4-2 15,0 5 0-15,-3-3-1 0,-9-2 4 0,25 4-1 16,-10-1 1-16,3-3 0 0,-3 2 4 0,3-2-2 16,-3-2 0-16,3-1 2 0,-2 3 2 0,2-4-1 15,0 2 2-15,0-3 1 0,0 1-1 0,-3-1-1 16,1-1-1-16,-1-3 1 0,-2 2-1 0,-1-6 1 15,-3 1-2-15,2-2 0 0,-4 0-1 0,-4-1-3 0,3 0 3 16,-3-3-4-16,-3 0 0 0,-4 1-1 16,-2 3-1-16,0-4 1 0,-8-1-1 0,1 4-2 15,4 4-2-15,-10-5 1 0,1 6 0 0,1 5-1 0,-7-6-5 16,-1 7-4-16,1 3-2 0,2-1-4 0,2 1-4 16,0 4-11-16,3 1-3 0,1 0-5 0,1-1 5 15,1 3-2-15,2 1-8 0,2 4 4 0,1 0 3 16,2-4-2-16,4 4-1 0,-2-2 5 0,1 4 5 15,2 0-2-15,2 4 6 0,5-3 4 0,-4 2 2 16,5-1 0-16,0 1 2 0,2 0 4 0,3 4 1 16,-2-5 2-16,6 4 4 0,-1-4-1 0,5 5 7 15,-2-4-3-15,-1 2 7 0,2-1 0 0,1 3 9 16,1-2 6-16,2 0 1 0,-4 3 4 0,-2-5-1 0,7 8-1 16,-7-2 1-16,8 0 0 0,-5-1-3 15,4 9-5-15,-4-8-2 0,0 9 3 0,-1-7-4 16,0 7 1-16,-4-8-2 0,-1 3-1 0,5 10 2 15,-3-4-3-15,3 1 1 0,-6 2-3 0,-2-10 2 0,-4 3 0 16,6 7-9-16,-1 0 4 0,-4-1 5 0,-1 1-1 16,-3-8-1-16,-2 2-2 0,-1-3 0 0,-1 0 1 15,-2 10-1-15,-3-7-1 0,0-3 1 0,-6 1-2 16,-1-5 2-16,-1 3 0 0,-7 7-2 0,0-11-2 16,4-1 5-16,-9-3-1 0,-8 0-4 0,0 1 6 15,8-7 1-15,-2 0 2 0,-2-5 5 0,2-2 5 16,-1 0 9-16,-9 2 1 0,11-6 0 0,-3-3 3 15,2-1 1-15,-4-6 3 0,5 2 2 0,4-4-1 16,-3 1 7-16,2-3 0 0,2 3 1 0,7-7-1 16,2 5-4-16,1-2-3 0,4-1-6 0,2-6-5 15,3-2 4-15,8 0-13 0,2 0-10 0,5-8-13 16,8-5-12-16,6 0-23 0,3 1-7 0,2-2-12 0,5 1-8 16,16-11-13-16,0-2 5 0,6 4-2 15,-5 0 4-15,-12 12 9 0,1 0 2 0,3-1 2 16,6-15 6-16,-14 18 6 0,0-2 4 0,-2 3 0 0,-1-1 10 15,-7-2 4-15,-2 2 13 0,-1 3 6 0,-3-4 4 16,-5 9 9-16,1-1 6 0,-6 1 7 0,0 2 8 16,-4 6 9-16,2-1-2 0,-4 2-6 0,1-1 9 15,0 2-5-15,-2 2 5 0,-2 1 1 0,-2 11-2 16,4-14-3-16,-4 14-2 0,3-11-7 0,-3 11-1 16,0 0-5-16,0 0-2 0,0 0 0 0,0 0 0 15,0 0-2-15,0 0 0 0,0 0-1 0,0 0-5 16,0 0 2-16,6 31 3 0,-6-31-2 0,-1 15 0 15,2-6-2-15,-1-9 0 0,2 15 1 0,4-7 2 16,-6-8-3-16,6 10 3 0,0-4 2 0,-6-6-2 16,11 8 5-16,-11-8 5 0,11 3-3 0,-11-3 3 15,16 0 0-15,-16 0 3 0,17-6-5 0,-5 2 1 0,-2 2 2 16,-1-3-5-16,-2-2 4 0,7-3 7 0,-7 3 0 16,4 0 0-16,-4-2-1 0,1-3-2 15,-1 0-2-15,-1 3 2 0,-1-1 2 0,-4-2 1 0,1-1-1 16,1 2 2-16,-3 11 3 0,-3-21-1 0,0 11-3 15,-2-1 0-15,2 2-5 0,-3 0 0 0,-1 2-4 16,7 7 0-16,-17-13-7 0,8 7 3 0,-3 1-1 16,3 2-4-16,-4-1-1 0,-3 4 2 0,1 0-3 15,15 0-1-15,-26 5-9 0,11-2-5 0,-2 4-16 16,3-2-7-16,5 0-20 0,-4 0-20 0,5 1-13 16,-1 1-16-16,5 0-12 0,4-7-22 0,-9 17-15 15,9-17-24-15,6 13-220 0,-6-13-428 0,13 7 190 16</inkml:trace>
          <inkml:trace contextRef="#ctx0" brushRef="#br0" timeOffset="32104.4">11879 2145 60 0,'0'0'237'0,"14"0"-25"0,-14 0-20 0,0 0-19 15,0 0-16-15,0 0-19 0,0 0-15 0,4 13-10 16,-4-13-13-16,0 0-9 0,-1 18-7 0,1-18-11 15,1 17-5-15,-1-10-6 0,0-7-8 0,0 18-3 16,2-9-4-16,-1 0-10 0,-1-9 4 0,3 20-9 16,-1-14 1-16,-2-6-6 0,1 14 0 0,-1-14-2 15,3 15-7-15,-3-15 2 0,3 7 2 0,-3-7 5 16,0 0 11-16,1 10 11 0,-1-10 15 0,0 0-1 16,0 0-6-16,0 0-3 0,0 0-1 0,0 0 1 15,0 0-3-15,18-24-2 0,-12 14-6 0,2-1 0 16,-1-2-4-16,1-1-1 0,1-2-8 0,1 0 0 15,-2 1-7-15,3-1 0 0,7-2-7 0,-6 4-1 16,2 0-2-16,-1 2-4 0,2 0-5 0,6-2-5 16,-3 6-9-16,-3 1-4 0,4 1-7 0,-1 2-2 0,0 1-4 15,1 0-1-15,-2 3-6 0,-1-1 0 0,-4 2 2 16,1-1-1-16,2 3 1 0,-4-2 7 0,2 1-3 16,-1 2 6-16,3-1 2 0,-7 3-2 0,4-1 1 15,-5-1 8-15,2 2-3 0,0-1 4 0,-2 3 0 16,-1 0 7-16,-1 0 5 0,1-2 8 0,-2 2 9 15,1 3 6-15,-2-5 2 0,1 4 0 0,-1 0 1 16,0 1-1-16,2-5-3 0,-5-6 4 0,6 19-6 16,-3-8 3-16,-2-3-4 0,2 3 0 0,-3-11-4 15,3 15 0-15,0-8-1 0,-3-7 2 0,6 16-3 16,-5-10-4-16,5 3-14 0,-6-9-15 0,3 11-15 16,-3-11-17-16,3 11-16 0,-3-11-18 0,5 10-20 15,-5-10-28-15,0 0-36 0,0 0-231 0,0 0-433 0,0 0 192 16</inkml:trace>
          <inkml:trace contextRef="#ctx0" brushRef="#br0" timeOffset="32318.23">12470 1733 222 0,'0'-13'290'0,"0"13"-22"0,-2-19-21 0,4 9-32 16,-2 10-16-16,4-13-24 0,-4 13-29 0,6-9-28 0,-6 9-29 16,8-9-34-16,-8 9-27 0,0 0-32 0,15 4-22 15,-15-4-27-15,17 5-32 0,-9-1-31 0,1-2-179 16,-9-2-319-16,24 5 140 0</inkml:trace>
          <inkml:trace contextRef="#ctx0" brushRef="#br0" timeOffset="33246.58">12595 2103 256 0,'0'0'232'0,"0"-14"-22"0,0 14-21 15,7-12-18-15,-1 4-17 0,5 1-18 0,-1-1-12 16,7-3-10-16,-2 1-14 0,4-1-4 0,0 0-17 0,4-2-15 15,1 1-13-15,-3-1-16 0,-1-4-13 0,1 7-6 16,-1-5-10-16,-1 0-4 0,0-1 0 0,-1-1-3 16,0 0-2-16,0-1 4 0,-4 0-3 0,0 1 0 15,4-2 0-15,-6 6 4 0,2-7-1 0,-2 5-2 16,1-5 2-16,-4 6 0 0,1 0 3 0,-2 0-1 16,1-1 11-16,1-1 3 0,-2 5 2 0,1-4 6 15,1 2 1-15,-2 1 2 0,-2 3 9 0,0-1 0 16,-6 10 1-16,9-12-2 0,-5 6-4 0,-4 6-1 15,3-14-5-15,-3 14-5 0,0 0-6 0,6-7-3 16,-6 7 2-16,0 0-3 0,0 0-3 0,0 0-1 16,0 0 0-16,0 0 1 0,1 36 2 0,-1-22 0 15,3 3 2-15,-6 5-1 0,0 3 4 0,0 5 1 0,3-3-1 16,0 1 3-16,3 8 0 0,-3 1 4 0,3-2 0 16,2-6 0-16,1 9 0 0,1-10 0 15,-1-1-3-15,2-2-1 0,-2 3 1 0,1-7-2 0,1 6 2 16,-1-8-2-16,5 3-3 0,-6-6 0 0,1-2 1 15,4-1-2-15,-4-2 1 0,1-3-3 0,-1-2 1 16,2 0 0-16,0-2 2 0,-1-1-2 0,-8-3 0 16,19 1-2-16,-19-1-2 0,21-4-1 0,-12 0 0 15,-2-4 1-15,4 3-2 0,-2-6 0 0,1-2-4 16,-1 0-2-16,1-3 0 0,-2 1 0 0,4-7-3 16,-3 7 1-16,3-5-2 0,0-1-1 0,-5 7 3 15,-1-1 2-15,-3 0-3 0,2 6 5 0,2-1 2 16,-1 3 7-16,-3 0 6 0,-3 7-1 0,9-13 1 15,-9 13-8-15,4-8-2 0,-4 8 0 0,0 0-3 16,0 0 3-16,0 0-6 0,0 0 1 0,18 17-2 16,-13-6 6-16,-1-1-2 0,2 0-2 0,-1 6 2 15,-2-3 0-15,6 5 2 0,-5-2-4 0,2-1 0 0,3-2-1 16,-5 2 2-16,7 2 0 0,-5-4 0 16,0 3 2-16,-3-7 0 0,3 2-13 0,-2 0-23 15,-2-2-25-15,-2-9-28 0,3 16-19 0,1-10-23 0,-4-6-30 16,6 9-21-16,-6-9-19 0,0 0-183 0,0 0-409 15,0 0 181-15</inkml:trace>
          <inkml:trace contextRef="#ctx0" brushRef="#br0" timeOffset="32568.23">12868 1625 72 0,'0'0'241'0,"0"0"-28"0,0 0-19 16,0 0-16-16,0 0-7 0,0 0-16 0,7 19-10 0,-2-10-7 16,-4 2-6-16,2 3-7 0,0 3-9 15,2 4-7-15,-2-1-4 0,4 5-13 0,-1 0-6 0,0 1-10 16,0 0-3-16,0 2-9 0,3 6-6 0,-3-5-3 15,-1-3-7-15,2 10-1 0,-1-8-6 0,-3-1-3 16,1 1-3-16,1 1-7 0,-4-4-17 0,-1 2-14 16,5-1-21-16,-2-3-16 0,-3 0-17 0,1-4-14 15,2 1-22-15,-1-5-33 0,-2 1-33 0,1-5-28 16,-1-11-161-16,0 16-377 0,5-11 167 0</inkml:trace>
          <inkml:trace contextRef="#ctx0" brushRef="#br0" timeOffset="33875.62">13743 1978 250 0,'0'0'244'0,"6"-7"-22"0,-6 7-29 0,0 0-18 16,0 0-18-16,0 0-15 0,0 0-11 0,0 0-10 15,14 20-8-15,-8-14-6 0,-6-6-7 0,9 18-4 16,0-6-8-16,-5 0 3 0,5 0-13 0,-6-1-2 16,5 4-8-16,0-6-3 0,0 5-9 0,-2-4-2 15,-3 1-7-15,3-1-5 0,-2-3-2 0,-4-7-1 0,9 14-8 16,-7-9 0-16,-2-5-5 0,9 8 5 16,-9-8-4-16,4 7-4 0,-4-7-2 0,11 1 3 15,-11-1-8-15,0 0-1 0,0 0-3 0,22-14 1 0,-16 10-2 16,0-4 0-16,0 0-3 0,3-4-4 0,0-2-6 15,1 1-5-15,1-3-5 0,-1 0-1 0,4-2 0 16,-4 3-1-16,-1-1 1 0,1-1 2 16,2 3 1-16,-3-1 0 0,0 2 1 0,0 0 5 0,-3 5 1 15,-1 0 1-15,-1 1 1 0,-4 7-4 0,7-10 0 16,-7 10-2-16,8-6-1 0,-8 6 4 0,0 0 0 16,0 0 2-16,0 0 2 0,0 0-1 0,10 21 4 15,-10-21 6-15,3 20 2 0,0-4 3 0,-1-3 3 16,-1 4 4-16,4-3-4 0,-4 4 1 0,4-2-1 15,1 0 0-15,-5 0-1 0,2-1 2 0,2 0-2 16,1-4-4-16,-5 0 5 0,4-3 0 0,1 2-6 16,-3-3 6-16,-3-7-6 0,7 11 1 0,-7-11 4 15,7 9-7-15,-1-5 2 0,-6-4 4 0,14 2-4 16,-14-2 1-16,16-1-2 0,-16 1-5 0,17-7 1 16,-5 2 0-16,0-3 0 0,1-2-1 0,-1 2-1 15,1-4 1-15,1 0-3 0,-4 0-2 0,10-6 6 16,-3 1-6-16,-2 2 2 0,-1 1-3 0,2-3 0 0,-5 6-2 15,2 2 2-15,-2-2-1 0,-4 5 0 0,0-2 1 16,-1 4 1-16,-6 4-3 0,9-8 1 16,-9 8-1-16,12-5 0 0,-12 5 0 0,0 0 0 15,15 7 3-15,-15-7 2 0,12 13-6 0,-6-5 2 0,0 1 1 16,2 3 1-16,-3 1-1 0,1 0 2 0,0 3 4 16,3-1-1-16,-1 1-2 0,2-2-3 0,-1 0-18 15,-1 3-22-15,1-3-21 0,-5 2-28 0,2-1-29 16,-3-6-25-16,4 3-42 0,-1-2-48 0,-4-2-174 15,-2-8-441-15,9 8 196 0</inkml:trace>
          <inkml:trace contextRef="#ctx0" brushRef="#br0" timeOffset="34255.34">14947 2204 51 0,'0'0'264'16,"0"0"-14"-16,0 0-10 0,0 0-17 0,0 0-9 0,0 0-15 15,0 0-12-15,0 0-5 0,0 0-11 0,0 0-13 16,3 10-5-16,-3-10-9 0,0 0-7 15,0 0-2-15,0 0-11 0,0 0-4 0,0 0 1 16,0 0-1-16,0 0 2 0,0 0-2 0,0 0-3 0,0 0 7 16,0 0-9-16,0 0 6 0,0 0-1 0,0 0-2 15,0 0 0-15,0 0-10 0,0 0-2 0,0 0-10 16,0 0-7-16,0 0-13 0,0 0-7 0,0 0-5 16,0 0-16-16,12-21-29 0,-12 21-46 0,3-6-32 15,-3 6-31-15,0 0-32 0,6-10-26 0,-6 10-40 16,0 0-45-16,0 0-33 0,0 0-25 0,0 0-50 15,0 0-189-15,0 0-574 0,0 0 254 0</inkml:trace>
        </inkml:traceGroup>
      </inkml:traceGroup>
    </inkml:traceGroup>
    <inkml:traceGroup>
      <inkml:annotationXML>
        <emma:emma xmlns:emma="http://www.w3.org/2003/04/emma" version="1.0">
          <emma:interpretation id="{0AAFFFDB-7C2A-46B4-AC46-80F98925B81B}" emma:medium="tactile" emma:mode="ink">
            <msink:context xmlns:msink="http://schemas.microsoft.com/ink/2010/main" type="paragraph" rotatedBoundingBox="1119,4961 11427,4442 11505,5980 1197,6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8644A-9D61-4B1F-B081-059769585CFC}" emma:medium="tactile" emma:mode="ink">
              <msink:context xmlns:msink="http://schemas.microsoft.com/ink/2010/main" type="line" rotatedBoundingBox="1119,4961 11427,4442 11505,5980 1197,6499"/>
            </emma:interpretation>
          </emma:emma>
        </inkml:annotationXML>
        <inkml:traceGroup>
          <inkml:annotationXML>
            <emma:emma xmlns:emma="http://www.w3.org/2003/04/emma" version="1.0">
              <emma:interpretation id="{7B4A61D6-2D08-4F66-9DC6-5EA3CE7F7498}" emma:medium="tactile" emma:mode="ink">
                <msink:context xmlns:msink="http://schemas.microsoft.com/ink/2010/main" type="inkWord" rotatedBoundingBox="1119,4961 5877,4722 5954,6259 1197,6499"/>
              </emma:interpretation>
            </emma:emma>
          </inkml:annotationXML>
          <inkml:trace contextRef="#ctx0" brushRef="#br0" timeOffset="36712.25">384 4369 70 0,'0'0'163'0,"6"-11"-20"15,-6 11-1-15,9-11-8 0,-9 11-3 0,4-8-7 16,-4 8 3-16,0 0-7 0,6-8-1 0,-6 8-5 0,0 0-5 16,7-9-1-16,-7 9-6 0,0 0-4 0,0 0-9 15,0 0-3-15,0 0 3 0,0 0-5 0,0 0-3 16,0 0 0-16,-26 28-2 0,15-15-5 0,-5 2-2 15,2 0-3-15,-5 5-1 0,-5 8-2 16,2-4-7-16,-1 1-5 0,-4 5 1 0,4 1-8 0,2 0-4 16,4-5 0-16,-7 10-9 0,4-2 0 0,-1 1-2 15,3 2-6-15,1-4 1 0,1-2-6 0,4-7 1 16,2 0-4-16,-2 1-1 0,3-3-2 0,0-4-4 16,1-5-4-16,5 4 8 0,-1-5-8 0,2-3 2 15,-2-1-1-15,4-8-2 0,-3 16-2 0,3-16 1 16,-5 10-4-16,5-10 4 0,-4 10 0 0,4-10 3 15,0 0-8-15,0 0 1 0,0 0-4 0,0 0-2 16,0 0-1-16,0 0-4 0,12-29-11 0,-8 17-7 16,2-3-1-16,2-7 2 0,-2 0-9 0,0-2-4 15,9-12-5-15,0 5 0 0,-4 4-2 0,4-8 3 0,2 0-6 16,-1 0 5-16,-2 2 2 0,2 0-4 0,-3 8 4 16,1-3 7-16,1-3 4 0,-2 7 1 0,-4 3 4 15,3 0 1-15,-4 4 3 0,3-4 4 0,-3 6 3 16,-1 0 3-16,-1 0 7 0,2 3 0 0,-4 2 5 15,4 0 0-15,-7-1 5 0,5 5 0 0,-6 6 0 16,8-14 3-16,-4 9-1 0,-4 5 2 0,8-6-1 16,-8 6-1-16,7-6-2 0,-7 6 6 0,0 0-7 15,16 0 4-15,-16 0 6 0,14 9 6 0,-8-1 1 16,4 2 20-16,2 6 1 0,0-1-2 0,5 2-5 16,2 5-3-16,-3 2-2 0,5-6 3 0,-1 2-4 15,2 10-4-15,5-4-1 0,-9-1-3 0,9 2 1 16,-8-5-3-16,2 8-1 0,-3-12-6 0,-3 2 5 15,4 0-8-15,-6 0 3 0,1 0 1 0,1 1-4 0,-5-7 1 16,1-3 0-16,-1 3-2 0,-1 1-1 16,2-4 4-16,-4 4-10 0,0-7-6 0,-1-1-6 0,0 1-9 15,0-2-14-15,-3 3-9 0,-3-9-19 0,8 12-12 16,-4-7-13-16,-4-5-14 0,6 5-17 16,-6-5-16-16,9 9-28 0,-9-9-220 0,0 0-414 0,0 0 184 15</inkml:trace>
          <inkml:trace contextRef="#ctx0" brushRef="#br0" timeOffset="36961.04">170 4644 197 0,'0'0'191'0,"0"0"-17"0,0 0-9 16,20-18-14-16,-7 15-13 0,4-1-11 0,0 1-16 16,12-4-8-16,-5 6-9 0,2-3-13 0,4 2-6 0,-1-2-3 15,-1 3-15-15,-3 1-11 0,1 0-19 16,-7-2-23-16,8 2-21 0,-9 2-21 0,0-1-25 0,0-2-28 16,-3 1-38-16,-4-2-118 0,-11 2-265 0,21-3 118 15</inkml:trace>
          <inkml:trace contextRef="#ctx0" brushRef="#br0" timeOffset="37244.88">938 4239 143 0,'6'-4'185'0,"-6"4"-4"0,0 0-1 15,0 0-8-15,0 0-17 0,0 0 0 0,-12 38-2 16,11-22-10-16,-7 4-6 0,4 4-3 0,1-4-8 0,0 5-3 16,2 0-16-16,-4 2-5 0,2-2-8 0,3 3-8 15,-1-3-7-15,2-1-9 0,1 0-6 0,-1 1-9 16,5 2-7-16,-1-6-1 0,-4 4-6 0,3-1-4 16,2 1-5-16,-3-8-11 0,3 5-24 0,-1-5-14 15,-2-3-26-15,1 1-25 0,2 0-30 0,-3 0-29 16,2-8-25-16,-2 2-34 0,-3-9-177 0,6 15-393 15,-2-11 174-15</inkml:trace>
          <inkml:trace contextRef="#ctx0" brushRef="#br0" timeOffset="37574.86">1143 4839 64 0,'0'0'192'0,"13"6"-8"16,-5-2-12-16,-8-4-16 0,19 7-11 0,-7-2-5 15,1-1-9-15,7-2-13 0,-4 1-3 16,5 0-9-16,-2-3-12 0,8-6-3 0,-1 9-8 0,-1-3-11 16,2-3-4-16,-8 3-7 0,7-2-6 0,-9 0-5 15,1-1-2-15,0-1-8 0,-1-2-1 0,1 1-2 16,-5-1-1-16,-1-2 2 0,-2-3 0 0,1-1 2 16,-4 4-4-16,-1-4-5 0,-3 0 0 0,3-2-7 15,-6 2-2-15,0-4 0 0,-1 2-2 0,-4 0-1 16,-2-3 1-16,-1 5 1 0,1 1 0 0,-5 0-1 15,3 2 0-15,-5-1-5 0,3 3-1 0,-3 2 1 16,-1 3-5-16,-3-1-5 0,3 3-14 0,-2 0-5 16,0 3-16-16,-1 1-11 0,3-1-21 0,-3 4-8 15,1 1-21-15,2-1-12 0,3 6-1 0,1-6-16 16,-1 4-21-16,2-1-25 0,2 4-139 0,1-3-331 16,-2 2 147-16</inkml:trace>
          <inkml:trace contextRef="#ctx0" brushRef="#br0" timeOffset="38314.14">1454 4938 5 0,'0'0'192'0,"15"2"-15"15,-15-2-16-15,14 5-11 0,-14-5-10 0,13 6-11 16,-13-6-17-16,12 10-13 0,-4-3 0 0,-1 0-9 16,3 4-7-16,-1-1-7 0,3 0-11 0,-4 2-4 15,1 3-7-15,1 1-3 0,-1 7-8 0,2-1-4 16,-2 0-3-16,2 1-5 0,-2 5 1 0,2-3-1 15,-4 3-8-15,7-4-4 0,-7 3-2 0,4-2 0 16,-2-1 1-16,1 4-5 0,-3-4 3 0,1 3-3 0,-2-1-3 16,0-3-3-16,-3 3 5 0,1-6-5 15,-4 2 2-15,2 3-4 0,-5-3-1 0,-3 1 1 16,-3-6-1-16,-2 2 3 0,-2 0-4 0,0-4-2 16,-5 1 5-16,-2-1 1 0,-1 0-6 0,-1-3-2 0,-3-1 2 15,-1-4 1-15,1 0 0 0,0-1-10 0,1-1 13 16,-3-5-3-16,5 2 5 0,-2-2 5 0,-2-2 5 15,7-3 5-15,0-1 6 0,1 1 7 0,3-3 4 16,-2-1 3-16,5 0-4 0,1-5 2 0,2 0-4 16,3 1-4-16,1-5-5 0,4 0 0 0,2 2-11 15,4-10-15-15,4 2-14 0,5-12-11 0,4 1-10 16,3 0-15-16,3-2-12 0,6 1-13 0,3-1 0 16,6 2-9-16,-1-1 13 0,3 0 5 0,-4 4 6 0,3 1 5 15,-3 1 11-15,1 2 8 0,-6 1 7 16,1-1 9-16,-10 11 15 0,-2-2 6 0,1 1 10 15,-6-1 3-15,2 2 1 0,-4 6 12 0,-5-3 13 0,4 1-1 16,-1-1 1-16,-2-1 5 0,-1 8 0 0,-3-2 6 16,-3 1-8-16,3 0-6 0,0 1-3 15,-6 7-3-15,11-9-8 0,-5 1 1 0,-6 8-3 0,10-11 1 16,-10 11-7-16,12-6 2 0,-6 1-5 0,-6 5-2 16,15-5-4-16,-15 5 2 0,16-3-4 0,-8 1 2 15,-8 2 1-15,15-1-2 0,-15 1 0 0,15-1 1 16,-15 1-1-16,16 0-6 0,-16 0 4 0,10-1 3 15,-10 1-3-15,11-7-2 0,-11 7 4 0,9-10 3 16,-9 10 1-16,6-9 4 0,-2 3 3 0,-4 6 4 16,3-13 6-16,-3 13-4 0,0-14-4 0,0 14 10 15,-6-13 4-15,2 4-4 0,4 9 1 0,-11-17-1 16,2 5-3-16,-4 1 1 0,0 0-2 0,-4 2 1 16,-2 1-4-16,2 3 0 0,-8-4-2 0,6 5 0 15,-8 0 3-15,1 3-1 0,6-1-2 0,0 2-5 16,1 0-3-16,-1 0 3 0,4 2-6 0,0 2-2 0,2-3 2 15,-1 3-1-15,0 5-3 0,5-5 2 0,1 3-9 16,3 0-6-16,-2-1-13 0,3 2-14 16,5-8-11-16,-6 16-14 0,4-8-21 0,1 2-17 0,1-10-19 15,4 20-20-15,5-13-26 0,-2 1-60 0,2-1-140 16,8-2-393-16,-2 2 174 0</inkml:trace>
          <inkml:trace contextRef="#ctx0" brushRef="#br0" timeOffset="38800.65">2243 4745 126 0,'11'-4'217'0,"-11"4"-24"0,0 0-20 16,0 0-18-16,0 0-10 0,6 11-20 0,-6-11-6 16,3 10-10-16,-3-10-7 0,1 21-10 0,-1-8-8 15,0-2-6-15,0 1-4 0,0-12-7 0,-1 19-4 0,1-7-6 16,0 1-6-16,0-13-3 0,1 22-7 0,1-14-1 15,-2-8-7-15,-2 16-1 0,2-16 0 0,0 13-5 16,0-13 1-16,0 0 4 0,2 12 11 0,-2-12 14 16,0 0 10-16,0 0-1 0,0 0-8 0,0 0-3 15,0 0-2-15,0 0-4 0,0 0-8 0,0 0 0 16,0 0-5-16,10-38-5 0,-5 27-4 0,-2-4 1 16,3 7-9-16,1-8-9 0,2 2-10 0,1 1-6 15,1-2-14-15,1 5-8 0,1 0-10 0,1-1-4 16,2 3-4-16,-6 0-4 0,8 1 1 0,-3-1-2 15,-1 3 6-15,2 3 2 0,-2-2 5 0,-4 3-2 16,2-1 8-16,1 2 6 0,-13 0 0 0,24 2 1 16,-15 2 11-16,2-3 10 0,-2 5 4 0,-1-2 9 0,3 1 8 15,-4 0 13-15,2-2 7 0,0 1 0 0,-6 7 2 16,3-3 4-16,-1-1-1 0,-5-7 3 0,9 9 0 16,-5-2 1-16,-1 3-1 0,-3-10-1 0,6 16-2 15,-4-10-2-15,-2-6-4 0,6 13-2 0,-3-5-6 16,-3-8 2-16,1 10-4 0,-1-10-2 0,3 14 0 15,-3-14-4-15,3 10-4 0,-3-10-7 0,3 7-21 16,-3-7-18-16,4 11-20 0,-4-11-21 0,0 0-22 16,0 0-19-16,2 10-20 0,-2-10-41 0,0 0-69 15,0 0-141-15,0 0-414 0,0 0 183 0</inkml:trace>
          <inkml:trace contextRef="#ctx0" brushRef="#br0" timeOffset="38978.4">2680 4420 137 0,'0'-15'216'0,"0"15"-18"16,5-12-23-16,-5 12-20 0,9-15-30 0,-5 11-25 16,-4 4-35-16,14-10-28 0,-4 8-29 0,-2-7-36 15,2 7-45-15,-10 2-114 0,16-8-200 0,-5 2 89 16</inkml:trace>
          <inkml:trace contextRef="#ctx0" brushRef="#br0" timeOffset="39955.82">2767 4766 163 0,'-9'-11'230'0,"9"11"-21"0,0 0-26 0,0 0-13 16,16-16-14-16,-7 11-17 0,3-2-15 0,6 4-15 15,0-4-10-15,7 3-9 0,1 1-7 0,-1-1-8 16,2-3-8-16,0 0-8 0,0 3-6 0,-1-3-7 16,0-3-2-16,1 4-4 0,-2-5-7 0,-1 1-2 15,0-1-2-15,-5-3-17 0,2-1 2 0,-3-2-6 16,-2 1-5-16,-1-4-9 0,2 1-4 0,-6 1-5 15,3-3-4-15,-1 1-1 0,-4-6 0 0,3 5 0 16,-3-2 9-16,-1-2-3 0,2 4 3 0,-4 3 13 16,1-5 6-16,-4 8 4 0,2 1 12 0,-1 0-3 15,-1 4 14-15,-1 2 5 0,1-4 2 0,-3 12 4 16,1-12-2-16,-1 12 0 0,5-13-5 0,-5 13-5 16,1-10-4-16,-1 10-8 0,0 0-2 0,0 0 0 0,0 0-9 15,0 0 0-15,0 0 2 0,0 0 1 0,0 0 4 16,0 0 3-16,0 0 7 0,-4 45 3 15,1-29-3-15,0-1 3 0,0 3-2 0,1 9 3 0,-2-3 0 16,-2 1 2-16,4 2-9 0,-2-1 2 0,3 0-5 16,-1 0 0-16,-1 0-4 0,2 0 2 0,-2 0-7 15,3-2 4-15,0-1-2 0,-3-2 0 0,3 0-1 16,3-5-3-16,0 2 0 0,-2-3 1 0,4 3-5 16,-4-8 5-16,3 4-4 0,2-1 1 0,-4-6-3 15,5 2-6-15,-5 0-5 0,-2-9-9 0,10 10-4 16,-4-7-2-16,-6-3-10 0,8 5 2 0,-8-5-4 15,0 0-4-15,19-3-1 0,-19 3-4 0,14-5 1 16,-7-1 3-16,-1-4 3 0,1 3 4 0,4-4 3 16,-4 2 0-16,2-3 3 0,2 1 3 0,-4 0 3 15,2-1 0-15,2 0 3 0,-2 6 4 0,-2-1 8 0,-1 0 4 16,1 0 1-16,1 1 10 0,-8 6 5 0,13-8 1 16,-7 5-3-16,-6 3 1 0,12-5 4 0,-12 5 3 15,0 0 2-15,18 5 1 0,-18-5 3 0,9 7 6 16,-2-3-1-16,-7-4-1 0,8 16 2 0,1-6 0 15,-3 2 1-15,-2 1-3 0,2 5-4 0,-1-11 0 16,1 8-3-16,-3-2-3 0,1 4 0 0,1-3-5 16,-2-1 1-16,3 3-3 0,-5-3-2 0,1-3-17 15,1-2-19-15,-2 4-28 0,2-4-24 0,-3-8-19 16,0 17-23-16,0-17-32 0,-3 11-14 0,3-11-26 0,0 0-220 16,0 0-441-16,0 0 196 0</inkml:trace>
          <inkml:trace contextRef="#ctx0" brushRef="#br0" timeOffset="39254.52">2970 4239 112 0,'0'0'208'15,"0"0"-4"-15,0 0-5 0,7 14-13 0,-2-7-7 0,-4 3-9 16,4 4-9-16,1 2-10 0,-4 0-6 0,3 1-11 15,2 7-3-15,-1-3-11 0,2 5-10 16,-1-3-8-16,-1 4-6 0,0-3-7 0,-1 2-7 0,2 10-7 16,-5-10-8-16,2-1-6 0,-1-1-5 0,-3 0-7 15,3 2-4-15,-1-5-2 0,-2 3-6 0,1 0-2 16,-1-1-3-16,0-7-4 0,0 0-1 0,-1 2-8 16,-1-4-10-16,-1 1-13 0,2-1-11 0,-1 1-14 15,-1-4-15-15,2 1-17 0,1-12-18 0,-2 17-13 16,2-17-20-16,-3 14-24 0,3-14-25 0,3 8-24 15,-3-8-189-15,0 0-406 0,0 0 180 0</inkml:trace>
          <inkml:trace contextRef="#ctx0" brushRef="#br0" timeOffset="40557.93">3866 4684 258 0,'0'0'244'0,"0"0"-29"0,0 0-21 0,0 0-16 16,9-6-7-16,-9 6-12 0,0 0-14 0,0 0-12 15,3 25-6-15,-2-16-5 0,-1-9-7 0,5 16-6 16,-1-2-6-16,-1 1-11 0,0-6-5 0,2 4-8 15,-2-2-6-15,0 3-9 0,0-3-5 0,-2-3-5 16,2 1-6-16,-3-9-5 0,6 17-4 0,0-10-4 16,-6-7-2-16,2 9-3 0,2-1-2 0,-4-8-2 15,0 0 0-15,0 0-5 0,5 8 2 0,-5-8-4 16,0 0-4-16,0 0-2 0,0 0-5 0,20-7-4 16,-20 7-3-16,12-14-3 0,-7 3-3 0,2 0-4 0,-1-1-4 15,3 0-1-15,-1-5-3 0,1 4-2 16,1-2-3-16,1-6 4 0,0 7 1 0,3-5 3 0,-4 3 2 15,-1 3 0-15,-3 5 10 0,0-1 3 0,0 4 0 16,0-4 5-16,-6 9 1 0,8-11-2 16,-8 11-4-16,6-5-1 0,-6 5 2 0,0 0-2 0,0 0 5 15,0 0-2-15,0 0 4 0,0 0-2 0,10 15 3 16,-10-15 1-16,0 15 1 0,0-15-1 0,-2 23 3 16,2-16-3-16,2 4 3 0,-2-11-2 0,0 17-1 15,4-5-1-15,-4-3 3 0,3 1-5 0,-3 1 0 16,5-3 2-16,-5-8-1 0,4 15 0 0,-1-10 1 0,-3-5-2 15,8 15 0-15,-2-12-1 0,-6-3 1 16,10 5 2-16,-10-5 1 0,14 1-1 0,-14-1-4 16,16-6-2-16,-4 5 1 0,1-6-4 0,2 0 2 0,2-3-4 15,-1 1 0-15,7-6-5 0,-3 3 2 0,3-7-8 16,-2 7 6-16,1-5-2 0,0 3 3 0,-2 0-1 16,1 2 2-16,0-3 3 0,-8 10 5 0,0-1 4 15,2 1 0-15,-4-1 4 0,-1 3-3 0,-1 0 1 16,-9 3 5-16,18-1-4 0,-18 1 2 0,19 2 2 15,-8 3 3-15,2 1-1 0,-4 3-1 0,-1-2-1 16,-1 3-2-16,5 4 1 0,1 4 3 0,-1 2-10 16,-3-5-16-16,6 7-26 0,-3-2-35 0,0 4-45 15,-4 0-51-15,1-11-50 0,-5 2-242 0,2-1-496 0,-3 0 220 16</inkml:trace>
        </inkml:traceGroup>
        <inkml:traceGroup>
          <inkml:annotationXML>
            <emma:emma xmlns:emma="http://www.w3.org/2003/04/emma" version="1.0">
              <emma:interpretation id="{76E57F22-29F8-412C-8460-E54CF8CFDD5A}" emma:medium="tactile" emma:mode="ink">
                <msink:context xmlns:msink="http://schemas.microsoft.com/ink/2010/main" type="inkWord" rotatedBoundingBox="6912,4763 8583,4679 8623,5476 6952,5560"/>
              </emma:interpretation>
            </emma:emma>
          </inkml:annotationXML>
          <inkml:trace contextRef="#ctx0" brushRef="#br0" timeOffset="41724.81">5745 4205 72 0,'-6'-11'257'0,"0"-1"-18"0,5 2-14 0,1 10-22 0,4-20-25 16,2 13-15-16,0-2-19 0,8 0-15 0,-1-1-13 16,6 3-12-16,7-2-9 0,4 2-10 0,11-2-8 15,6 5-8-15,-3-2-7 0,1 4-7 0,1 2-3 16,-1-5-7-16,7 5-5 0,-9 0-6 0,5 0 1 16,-9 5-7-16,-6-3-1 0,-2 2-1 0,2 2-4 15,-11 1-8-15,5 0 6 0,-14-1-5 0,5 2 0 16,-4 2-3-16,-7 1 2 0,-1 0-7 0,0 2 3 15,-6-2 3-15,0-11-1 0,-12 24 3 0,2-12-1 16,-7 4-2-16,-2 1 0 0,-3-2-3 0,-1 1 1 16,-2-5 1-16,-2 0 0 0,-1 0-6 0,4 2 1 15,2-2-1-15,-1 0 2 0,1-2-3 0,2-2 2 16,2 1-4-16,7-5 1 0,-3 6-3 0,5-4-2 16,-1-1-7-16,4 2-5 0,6-6 2 0,-11 7-5 15,11-7-2-15,0 0-1 0,0 15-2 0,0-15-4 16,0 0-2-16,24 7-5 0,-7-1-2 0,-2-3 3 0,4 1 3 15,8-3-2-15,-2 4 9 0,0 0-4 0,5-5 3 16,-4 4 4-16,-2-2-2 0,4 5 6 0,-6-2 0 16,2 3 4-16,1 1-3 0,1-2 4 0,-2 3 5 15,-5-3 2-15,0 1 10 0,1-2-2 0,2 5 3 16,-2-1 0-16,-4-2 4 0,0 0 2 0,-4 4-1 16,2-1-2-16,-1 0 1 0,-4-1 0 0,-1 4 2 15,-2-1-3-15,-1-6-2 0,3 8-2 0,-5-5 0 16,0 1 1-16,-3 1 1 0,0-12 2 0,-6 22-2 15,-2-13-1-15,0 3 0 0,-3-4 2 0,-4-1-2 16,-4 0-1-16,-2-1-1 0,-1-2 0 0,-4-2-2 16,1 1 4-16,-2-1-3 0,-1 0 0 0,8-1-2 0,-4 2-7 15,-4-6-6-15,4 0-8 0,5 3-10 0,-1-2-8 16,1 0-17-16,3 1-2 0,-2-1-6 0,4-2-13 16,1 2-25-16,13 2-6 0,-14-5-13 0,14 5-27 15,-13-6-154-15,13 6-324 0,-3-9 144 0</inkml:trace>
          <inkml:trace contextRef="#ctx0" brushRef="#br0" timeOffset="41112.8">6264 4347 95 0,'0'0'253'0,"0"0"-8"15,0 0-13-15,0 0-11 0,0 0-16 0,-10 34-6 16,7-20-16-16,0 1-10 0,0 2-17 0,0 2-12 16,0 4-11-16,6 4-13 0,-6-4-6 0,3 1-11 0,3 3-10 15,0 0-7-15,-3 0-9 0,6 0-6 0,-6 3-7 16,1-5-10-16,1 0-6 0,2 1-17 0,-4-4-15 16,-4-7-22-16,4 2-21 0,4-8-21 0,-10 5-25 15,5-5-25-15,-5 0-32 0,6-9-35 0,-9 9-45 16,9-9-184-16,-14 1-425 0,14-1 188 0</inkml:trace>
          <inkml:trace contextRef="#ctx0" brushRef="#br0" timeOffset="42111.1">7380 4329 126 0,'0'-17'240'0,"0"17"-15"0,0-15-9 0,0 15-18 15,0-17-13-15,0 17-13 0,-8-13-15 0,8 13-17 16,-12-12-14-16,8 6-11 0,4 6-7 16,-23-6-8-16,14 5-7 0,-10 1-5 0,6 1-5 0,-4 1-7 15,-2 2-7-15,-1 5-4 0,-2 0-9 0,3-2-3 16,-4 8-3-16,4 0-1 0,0 1-7 0,-5 1 3 15,7-1-4-15,-2 6-3 0,3-2-4 0,1 1-2 16,7 4 0-16,-4-4-4 0,2 0-2 0,7 3-3 16,-5-6-3-16,8 2 1 0,0-4 0 0,5 1-4 15,-2 0 2-15,7 3-3 0,-1-6 4 0,8 4-9 0,2-1 0 16,0-3 5-16,7 0-4 0,-2-3 0 16,1-2-8-16,3-1-27 0,-1-1-24 0,6 0-31 15,-5 0-34-15,-1-6-31 0,1-2-40 0,2-1-64 16,-10 2-170-16,8-8-451 0,-1 3 200 0</inkml:trace>
        </inkml:traceGroup>
        <inkml:traceGroup>
          <inkml:annotationXML>
            <emma:emma xmlns:emma="http://www.w3.org/2003/04/emma" version="1.0">
              <emma:interpretation id="{83A9A2E2-7531-481A-B88F-F39BAD57A512}" emma:medium="tactile" emma:mode="ink">
                <msink:context xmlns:msink="http://schemas.microsoft.com/ink/2010/main" type="inkWord" rotatedBoundingBox="9014,4724 11435,4602 11474,5373 9053,5495"/>
              </emma:interpretation>
            </emma:emma>
          </inkml:annotationXML>
          <inkml:trace contextRef="#ctx0" brushRef="#br0" timeOffset="42742.02">7836 4182 102 0,'3'-15'228'0,"-3"15"-21"0,6-9-20 0,1 5-16 16,-7 4-18-16,20-3-15 0,-11 3-10 0,-9 0-14 16,24 0-10-16,-5 1-12 0,-6 2-7 0,5 1-7 15,6 2-4-15,-4-2-6 0,-1 4-7 0,3 2-4 16,4 0-6-16,-2 2-9 0,-2 0 0 0,0 2-4 16,1 0 0-16,4 3-4 0,-5-6-2 0,-3 3-4 15,4 0-2-15,-7 1 1 0,0-3-12 0,1 3 6 0,-2-1 2 16,-5-1-1-16,4 2-5 0,1-1 2 0,-5-4 2 15,0 4 1-15,2 0 3 0,-4-3-4 16,-2 2 3-16,-3-5-4 0,4 2 2 0,-1 4 4 0,-6-3 1 16,0-1-1-16,0-10 2 0,-6 24-2 0,-1-16 0 15,-2 4-3-15,-2-1-3 0,-8-2-3 16,0 2 1-16,-7 0-3 0,1 0 1 0,-2-4-9 0,-1-2-13 16,1 1-19-16,-3 1-14 0,2 0-19 0,-5-3-16 15,11-1-21-15,-8 0-18 0,4 1-19 0,7-4-21 16,3 0-48-16,-4 0-142 0,20 0-371 0,-16-4 163 15</inkml:trace>
          <inkml:trace contextRef="#ctx0" brushRef="#br0" timeOffset="42374.23">7966 4340 267 0,'3'-7'256'16,"-3"7"-30"-16,0 0-23 0,0 0-24 0,0 0-13 15,0 0-13-15,0 0-2 0,13 18-10 0,-10-7-7 16,-3 0-8-16,6 1-5 0,-4 6-12 0,1-4-4 16,0 6-7-16,-3 2-7 0,6-3-7 0,0 1-5 15,-2 2-10-15,5 3-6 0,-6-8-4 0,3 1-5 16,-5-1-10-16,2 1-7 0,3-4 4 0,-6 1-3 16,6 2-12-16,-4-1-17 0,-1-7-23 0,-2 4-13 15,1-2-22-15,0-11-20 0,-5 16-20 0,5-16-28 0,-9 11-26 16,9-11-22-16,-6 4-55 0,6-4-153 15,0 0-404-15,-19-4 179 0</inkml:trace>
          <inkml:trace contextRef="#ctx0" brushRef="#br0" timeOffset="43109.95">9005 4017 30 0,'5'-9'264'16,"-5"9"-9"-16,3-8-15 0,-3 8-19 0,0 0-21 15,3-11-20-15,-3 11-19 0,0 0-9 0,0 0-11 16,0 0-6-16,-26 16-7 0,10-4-10 0,-3 2-8 15,-1 2-1-15,1 1-5 0,-5 11-11 0,-1 1-6 16,2 2-8-16,7 0-3 0,-1-5-7 0,-2 5-6 0,7-4-4 16,-1-3-4-16,2 14-8 0,8-10-1 15,-3 7-5-15,5-10-2 0,-4 3-4 0,7-1-3 16,2-2-5-16,5-2 1 0,2 2-14 0,1-7-16 0,-2 1-18 16,6 1-25-16,-2-7-20 0,-1-1-21 0,2 5-37 15,5-10-32-15,-1 7-29 0,8-10-59 0,-9 2-177 16,6 0-454-16,1-2 202 0</inkml:trace>
          <inkml:trace contextRef="#ctx0" brushRef="#br0" timeOffset="47372.79">9403 4399 15 0,'0'0'242'0,"0"0"-21"0,2-10-18 0,-2 10-12 16,0 0-14-16,0 0-16 0,10-8-14 0,-10 8-16 15,0 0-11-15,0 0-12 0,0 0-12 16,9-6-5-16,-9 6-11 0,0 0-8 0,0 0 0 0,0 0-8 16,0 0 3-16,15 13-7 0,-15-13 4 0,5 11-7 15,-5-11-2-15,7 11-4 0,-5-5-2 16,-2-6-5-16,3 15 0 0,-2-5-6 0,-1-10-2 0,2 13-1 16,-2-2-2-16,0-11-4 0,0 18-4 0,0-18-2 15,-2 15 1-15,2-15-5 0,0 16-1 0,-1-10 0 16,1-6-3-16,-5 15 1 0,5-15-2 0,-1 14-7 15,1-14 4-15,0 11-2 0,0-11 0 0,0 0-1 16,-2 14 3-16,2-14-4 0,0 0 0 0,0 0-2 16,-4 11 1-16,4-11 0 0,0 0 0 0,0 0 2 15,0 0-8-15,0 0 6 0,0 0 2 0,-3 10-2 16,3-10 5-16,0 0-3 0,0 0-2 0,0 0-1 0,0 0 1 16,0 0-2-16,0 0 4 0,0 0-4 0,0 0 1 15,0 0 0-15,16-29-4 0,-13 19-2 16,6-1 0-16,-1 1-7 0,-2 0-2 0,2-1-2 15,-2-3 2-15,6 2-1 0,-3 0-1 0,2-2-5 0,-2 4 6 16,1-6 0-16,-1 3-2 0,2 0-1 0,-3-4 6 16,4 5-1-16,-4-1 2 0,4-2 0 0,-5 5-1 15,1-1 0-15,1 1 4 0,0-1-1 0,-2 4-1 16,-1 1 1-16,-6 6 5 0,9-13-4 0,-5 6 8 16,-4 7-2-16,11-9 1 0,-11 9-1 0,9-3 1 0,-9 3 1 15,0 0-2-15,10-6 0 0,-10 6 4 16,0 0-3-16,14 0-2 0,-14 0 2 0,6 13 3 15,-6-13 4-15,4 14 4 0,-2-4 0 0,4 2 6 0,-5 1-3 16,4 2 3-16,-2 1-1 0,0 0-2 0,-2-1 0 16,5 5 0-16,-3-7-4 0,3 4 1 15,-3 1 2-15,-2-4-5 0,7-1 0 0,-8 4 0 0,4 1-2 16,-1-8 0-16,-1 1-1 0,-2-1-1 0,0-10-3 16,3 17-4-16,-3-8-13 0,0-9-14 0,3 11-19 15,-3-11-20-15,0 0-18 0,-9 20-29 0,9-20-25 16,-6 6-30-16,6-6-25 0,0 0-221 0,-8 5-447 15,8-5 199-15</inkml:trace>
          <inkml:trace contextRef="#ctx0" brushRef="#br0" timeOffset="47705.84">10145 4073 146 0,'7'-9'194'16,"-7"9"-13"-16,0 0-18 0,0 0-17 0,0 0-11 15,0 0-2-15,0 0-1 0,0 0-5 0,11 15-4 16,-7-6-3-16,1 6 0 0,-4-2 1 0,6 5 0 15,-1 6-9-15,3 0-4 0,0 2-8 0,-1 2-6 16,5-4-4-16,-5 5-5 0,-1-2-11 0,5 8-5 16,-3-8-4-16,-3 0-9 0,0-2-4 0,-2 2-3 15,-2-1-9-15,-2-2-16 0,-5 0-19 0,-2 1-28 16,-5-3-34-16,-3 2-33 0,-4-3-41 0,-2 0-53 0,-10 3-233 16,-4-4-452-16,13-2 200 0</inkml:trace>
        </inkml:traceGroup>
      </inkml:traceGroup>
    </inkml:traceGroup>
    <inkml:traceGroup>
      <inkml:annotationXML>
        <emma:emma xmlns:emma="http://www.w3.org/2003/04/emma" version="1.0">
          <emma:interpretation id="{B642F856-8DC2-4D28-B030-1137BAE43EC7}" emma:medium="tactile" emma:mode="ink">
            <msink:context xmlns:msink="http://schemas.microsoft.com/ink/2010/main" type="paragraph" rotatedBoundingBox="1249,6447 8178,6384 8188,7462 1259,7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092FE-8749-4672-A80E-CA0A78EE602B}" emma:medium="tactile" emma:mode="ink">
              <msink:context xmlns:msink="http://schemas.microsoft.com/ink/2010/main" type="line" rotatedBoundingBox="1249,6447 8178,6384 8188,7462 1259,7525"/>
            </emma:interpretation>
          </emma:emma>
        </inkml:annotationXML>
        <inkml:traceGroup>
          <inkml:annotationXML>
            <emma:emma xmlns:emma="http://www.w3.org/2003/04/emma" version="1.0">
              <emma:interpretation id="{A2E08E17-5EC1-4671-A665-C91220D54003}" emma:medium="tactile" emma:mode="ink">
                <msink:context xmlns:msink="http://schemas.microsoft.com/ink/2010/main" type="inkWord" rotatedBoundingBox="1251,6689 1972,6683 1980,7519 1259,7525"/>
              </emma:interpretation>
            </emma:emma>
          </inkml:annotationXML>
          <inkml:trace contextRef="#ctx0" brushRef="#br0" timeOffset="50798.2">82 6315 36 0,'0'0'169'16,"0"0"-3"-16,0 0-8 0,0 0-7 0,0 0-1 0,0 0-9 15,0 0 1-15,-4-14-5 0,4 14-4 0,0 0-6 16,0 0-2-16,0 0-3 0,0 0-1 0,0 0-3 15,0 0-7-15,-5-10-5 0,5 10-6 0,0 0-7 16,0 0-8-16,0 0-9 0,0 0-8 0,0 0-7 16,0 0-9-16,0 0 2 0,0 0-7 0,0 0 6 15,0 0-1-15,0 0 1 0,-3 41 2 0,3-30-4 16,3 3 4-16,-3-4-2 0,3 5 1 0,-3 2-4 16,2-3-6-16,2 3 1 0,-4-6-5 0,0 3 0 15,2 1-5-15,1-3-1 0,-2 2-3 0,1-2-8 16,-2-2 2-16,1 3-3 0,-1-13 4 0,0 18-6 15,3-7-5-15,-3-11-5 0,-3 17-15 0,8-9-20 16,-5-8-17-16,-2 13-19 0,2-13-25 0,-4 13-22 16,4-13-20-16,-6 13-29 0,6-13-35 0,-3 7-28 15,3-7-233-15,0 0-489 0,0 0 218 0</inkml:trace>
          <inkml:trace contextRef="#ctx0" brushRef="#br0" timeOffset="51038.05">203 6134 47 0,'-3'-11'262'0,"3"11"-19"16,-6-17-17-16,2 14-19 0,4 3-22 0,-6-15-17 15,6 15-19-15,0 0-19 0,-3-11-27 0,3 11-24 0,0 0-18 16,0 0-19-16,0 0-17 0,0 0-22 15,0 0-19-15,0 0-17 0,0 0-26 0,0 0-16 16,36 15-22-16,-29-15-37 0,3 6-119 0,-1-1-274 0,5-3 122 16</inkml:trace>
          <inkml:trace contextRef="#ctx0" brushRef="#br0" timeOffset="51695.71">512 6476 53 0,'0'0'275'0,"-5"-13"-16"0,5 13-15 16,0 0-19-16,-1-13-17 0,1 13-20 0,0 0-18 0,13-11-16 15,-13 11-16-15,14-7-14 0,-2 5-13 16,-2 2-10-16,2-3-10 0,3 3-7 0,-2-3-9 16,4 3-9-16,-1 6-8 0,1-6-24 0,-3 2-19 15,1 2-31-15,-1-1-28 0,2-1-27 0,-2 4-22 16,1 1-34-16,-1-6-40 0,-3 3-193 0,5-2-389 16,2 0 173-16</inkml:trace>
          <inkml:trace contextRef="#ctx0" brushRef="#br0" timeOffset="51453">712 6103 57 0,'3'-5'207'0,"-3"5"-8"0,12-6-12 16,-12 6-12-16,7-11-16 0,-7 11-13 0,6-14-2 16,-6 14-11-16,2-10-11 0,-2 10-14 0,0 0-5 15,0-14-7-15,0 14-8 0,0 0-11 0,-5-14-3 16,5 14-11-16,-10-8-6 0,10 8-6 0,-12-10-5 0,12 10-4 16,-20-3-6-16,11 3-4 0,9 0 0 0,-25 1 2 15,10 1-5-15,2 2-2 0,-1 3 0 0,1 0-5 16,-1-1-1-16,8 2-3 0,-4 0 2 0,3 4-5 15,-2 0-2-15,3 0-1 0,0 4 4 0,3-3-2 16,-2 1-2-16,4 3 0 0,2 5 1 0,-1 0 0 16,2-4 0-16,2 4 0 0,2 0 2 0,0 2 1 15,3 1 3-15,-3-1 0 0,-3 0 4 0,6 1 7 16,-3-1 7-16,-2-4-4 0,2 5 1 0,-1-8-1 16,1 1 2-16,-3-1-1 0,3 0 2 0,-2 8 0 15,-1-8 2-15,2 5 3 0,-4-5-1 0,1-2-3 16,-4 4-1-16,4-1-8 0,-2-2 5 0,0 7-4 0,0-9-1 15,0 0 0-15,-2 3-6 0,4-4-2 0,-4-1 2 16,1-1-4-16,1-11-3 0,0 19-1 16,-2-11 0-16,2-8-12 0,0 16-16 0,0-16-18 0,-4 12-14 15,4-12-17-15,0 13-24 0,0-13-27 0,0 0-13 16,-5 11-22-16,5-11-27 0,0 0-26 0,0 0-238 16,0 0-474-16,0 0 209 0</inkml:trace>
        </inkml:traceGroup>
        <inkml:traceGroup>
          <inkml:annotationXML>
            <emma:emma xmlns:emma="http://www.w3.org/2003/04/emma" version="1.0">
              <emma:interpretation id="{8CD07E1B-7044-4139-B340-4E0FC24052B5}" emma:medium="tactile" emma:mode="ink">
                <msink:context xmlns:msink="http://schemas.microsoft.com/ink/2010/main" type="inkWord" rotatedBoundingBox="2904,6741 4672,6725 4677,7276 2909,7293"/>
              </emma:interpretation>
            </emma:emma>
          </inkml:annotationXML>
          <inkml:trace contextRef="#ctx0" brushRef="#br0" timeOffset="54519.07">1721 6240 9 0,'0'0'247'0,"0"0"-17"16,0 0-22-16,0 0-16 0,0 0-13 0,0 0-8 0,0 0-8 15,0 0-8-15,0 0-8 0,33 16-10 0,-25-9-10 16,-2-1-9-16,3 2-13 0,-1-1-7 0,0 0-8 15,-2 6-9-15,1-6-5 0,1 4-6 0,-2 0-6 16,1 2-5-16,-1-2-1 0,-3 3-8 0,2-3-1 16,2 6-6-16,-4-7-2 0,0 0-4 0,2 5-4 15,-4-5-5-15,1 0-1 0,1 1-4 0,-2-4-1 16,-1-7-1-16,0 15-1 0,0-15 0 0,2 14-5 16,-2-14 0-16,1 11-2 0,-1-11-2 0,0 0 0 15,4 12-2-15,-4-12 2 0,0 0-1 0,0 0 5 16,0 0-4-16,0 0-2 0,2 8-1 0,-2-8-1 15,0 0 1-15,0 0 3 0,0 0-12 0,0 0-5 0,0 0-2 16,0 0-4-16,0-43-7 0,3 32-2 0,-2-4-6 16,2-1-1-16,2 3-6 0,4-8-5 15,-3 3-3-15,0-2 2 0,0 2-2 0,1 4 6 0,-1-3 3 16,2-1 2-16,-1 5 2 0,-1-2 3 0,0 2 6 16,-2 2 0-16,2 0 1 0,-1 4 3 0,4-6 1 15,-6 8 2-15,1-4 2 0,-4 9-1 0,8-13-2 16,-8 13 5-16,7-7 1 0,-7 7-1 0,8-6-2 15,-8 6 5-15,12-7 1 0,-12 7 3 0,9-3-2 16,-9 3-1-16,0 0 6 0,0 0-1 0,23 7 6 16,-15 0 2-16,-2 0 5 0,0-2 6 0,0 5 5 15,0 1 2-15,3 5 0 0,-2-2 3 0,-1 0 1 16,0 0-1-16,0 4-5 0,0-5 1 0,0 5-4 0,-3-1-1 16,1-4 0-16,-2 3 1 0,2-1-4 15,-2 1-2-15,-1-3-2 0,4 2 3 0,-5-5-3 0,1 1-10 16,1-1-18-16,-2-10-21 0,0 16-20 0,3-8-33 15,-3-8-24-15,3 13-34 0,-3-13-28 0,4 10-70 16,-4-10-127-16,0 0-403 0,12 2 178 16</inkml:trace>
          <inkml:trace contextRef="#ctx0" brushRef="#br0" timeOffset="54857.88">2472 6333 50 0,'20'3'217'0,"-20"-3"-10"16,12 3-9-16,-12-3-15 0,18 4-9 0,-10-4-5 16,4 1-7-16,3 1-8 0,-1-1-2 0,4 2-5 15,-3-3-4-15,5 0-6 0,1 0-6 0,4 2-4 16,0-1-7-16,1-1-7 0,-7 4-11 0,2-4-8 15,-2-4-2-15,2 4-11 0,-1 0-9 0,-4 4-3 16,-3-4-9-16,5 0-8 0,-9 0-3 0,-9 0-7 16,20 0-5-16,-10 2-4 0,-10-2-1 0,15 0-7 15,-15 0-1-15,12 1-2 0,-12-1-7 0,12 3-17 16,-12-3-12-16,0 0-12 0,13 3-13 0,-13-3-16 16,0 0-20-16,8 5-14 0,-8-5-23 0,0 0-19 15,0 0-24-15,0 0-36 0,0 0-56 0,0 0-145 16,0 0-424-16,0 0 188 0</inkml:trace>
          <inkml:trace contextRef="#ctx0" brushRef="#br0" timeOffset="55140.17">2548 6512 4 0,'9'1'238'16,"8"-1"-10"-16,-2 1-12 0,5-2-2 0,-1 1-11 16,5 1-9-16,-5 3-7 0,11-4-9 0,-6 0-12 15,1 0-13-15,-5 0-14 0,-1 0-13 0,-1 0-11 16,-2 0-13-16,-2 2-8 0,2-2-10 0,-5 0-11 16,-1 1-7-16,-10-1-3 0,17 3-9 0,-17-3-5 15,18 0-8-15,-18 0-17 0,13 1-19 0,-13-1-18 0,12 2-21 16,-12-2-19-16,0 0-23 0,13 4-29 0,-13-4-20 15,0 0-33-15,15-3-64 0,-15 3-150 16,12-4-403-16,-12 4 178 0</inkml:trace>
          <inkml:trace contextRef="#ctx0" brushRef="#br0" timeOffset="55626.27">3331 6248 92 0,'0'0'240'0,"0"0"-9"0,9-8-24 16,-9 8-13-16,7-8-16 0,-1 3-14 0,-6 5-9 16,7-10-13-16,-7 10-8 0,11-10-13 0,-5 4-9 15,-2 1-6-15,-4 5-11 0,11-14-5 0,-5 7-9 0,-6 7-5 16,9-15-7-16,-3 6-3 0,-2 1-4 15,1-1-7-15,-1 2-7 0,0-3-2 0,1 1-3 16,-5 9-3-16,6-16-2 0,-2 9 2 0,1-3 0 0,-5 10 2 16,7-11-6-16,-7 11 6 0,3-8-5 0,-3 8-2 15,0 0-2-15,6-6-4 0,-6 6-6 0,0 0-8 16,0 0-2-16,0 0-1 0,0 0 0 0,0 0-1 16,0 0 1-16,0 0-1 0,0 0-6 0,-1 31 2 15,1-31 3-15,0 24 3 0,0-6 4 0,-2-1-1 16,-2 4 9-16,5 4-6 0,-1-2 7 0,0 0-1 15,3 1 3-15,-3 0-1 0,2 1 2 0,-1-1 8 16,-1 0 2-16,5 0-1 0,-4-8-5 0,-1 4 1 16,0-3 0-16,0-3-3 0,2 3-2 0,1 0-8 15,-3-2 8-15,0-1-3 0,1-3-4 0,-1-11-3 16,2 18 0-16,-2-9 1 0,0-9-3 0,1 17-4 0,4-12 2 16,-5-5-3-16,1 13-9 0,-1-13-19 0,0 0-26 15,5 11-24-15,-5-11-25 0,0 0-27 0,0 0-28 16,-2 10-32-16,2-10-34 0,0 0-67 0,0 0-208 15,0 0-527-15,0 0 234 0</inkml:trace>
        </inkml:traceGroup>
        <inkml:traceGroup>
          <inkml:annotationXML>
            <emma:emma xmlns:emma="http://www.w3.org/2003/04/emma" version="1.0">
              <emma:interpretation id="{B43A74B0-BB0F-41D2-8AFB-42FF4F6BC77E}" emma:medium="tactile" emma:mode="ink">
                <msink:context xmlns:msink="http://schemas.microsoft.com/ink/2010/main" type="inkWord" rotatedBoundingBox="5718,6406 8178,6384 8187,7388 5728,7411"/>
              </emma:interpretation>
            </emma:emma>
          </inkml:annotationXML>
          <inkml:trace contextRef="#ctx0" brushRef="#br0" timeOffset="57698.98">4920 5973 81 0,'0'0'234'0,"-1"-10"-9"0,1 10-8 16,0 0-15-16,0 0-13 0,0 0-19 0,0 0-13 0,0 0-15 15,0 0-17-15,-6-11-7 0,6 11-17 0,0 0-8 16,0 0-8-16,0 0-3 0,0 0 3 0,0 0-1 16,-6 36-4-16,6-22 9 0,0-1-13 0,-2 7-5 15,2-2 7-15,-1-1-8 0,4 5-7 0,0 3-1 16,-3-2 0-16,3-2-10 0,0 7-2 0,0-8-6 0,1 2-3 15,2 0-6-15,-3-1-1 0,3 3-3 16,-1-6-3-16,-2-1-1 0,3 0-6 0,0 7 4 16,-5-8-8-16,4 2-17 0,-2-2-24 0,1 1-17 0,-4 1-17 15,0-1-20-15,0-4-21 0,0 3-22 0,-7-3-31 16,2-3-36-16,-2 1-57 0,-5-1-162 0,7-7-441 16,-4 5 196-16</inkml:trace>
          <inkml:trace contextRef="#ctx0" brushRef="#br0" timeOffset="59010.35">4548 6421 45 0,'0'0'211'0,"-5"-15"-9"0,2 8-14 16,3 7-18-16,5-22-21 0,-2 11-18 0,3-3-7 15,2 1-7-15,3 0-14 0,1-5-11 16,7 4-9-16,-2-3-7 0,1 2-5 0,1-4-9 0,2 1-8 16,1 2-7-16,1-3-6 0,0 0-4 0,4-4-1 15,-4 3-3-15,-1 0-3 0,0-1-3 0,-2 1-3 16,-1 1-1-16,1 1-1 0,-1-3-2 0,-6 3-2 16,2 0-2-16,-3-4-1 0,3 2 4 0,-6 6-3 15,1-5 4-15,-4 4 5 0,5-1 0 0,-4 5-1 16,-1-4-2-16,0 4 2 0,0 0 1 0,-3-3-2 15,5 1 1-15,-5 6 0 0,-2-2 0 0,-1 9 1 16,6-16 0-16,0 9 0 0,-6 7-5 0,3-10-2 0,-3 10-1 16,5-9 2-16,-5 9-8 0,0 0 1 15,3-8-6-15,-3 8 3 0,0 0-7 0,0 0 5 16,0 0-1-16,0 0-4 0,0 0 1 0,17 13-2 0,-17-13 2 16,8 21 0-16,-5-7 0 0,3 3 5 0,-5 1 3 15,2 5 1-15,3 3 6 0,0-2 1 16,-3 5 2-16,0-2 1 0,5 8-5 0,-5-9 2 0,3 8-3 15,-2-4 1-15,2-1-1 0,-6-2-1 0,7 9 0 16,-2-9 1-16,-4 0-3 0,-1-1-1 0,3-2-1 0,3-3-2 16,-6 3-1-16,5-6 3 0,-2 4-3 15,0-6 1-15,0 2-4 0,3-4 2 0,-6 0-1 16,4-4 1-16,-2-2-3 0,5 5 3 0,-1-6-2 0,2 3 3 16,1-5-6-16,1 2-3 0,2-2-3 0,1 2-11 15,-1-6-7-15,3 1-7 0,3-2-7 16,-1-2-9-16,-1-5-7 0,0 5-3 0,1-3-4 0,-1-5-5 15,-1 2 1-15,1-3-2 0,-2-1 8 0,-1 0 2 16,-4-1 5-16,5-4 1 0,-7 5 4 0,5-1 6 16,-7-5 1-16,0 5 3 0,-2-2 13 0,3 2 7 15,-3-1 12-15,-1 1 5 0,-2 5 9 0,1-6 3 16,-1 14 3-16,2-11 4 0,-2 11 6 0,0-17-4 16,0 17-1-16,0 0-4 0,0-12-6 0,0 12 3 15,0 0-2-15,0 0-2 0,0 0-6 0,0 0 1 16,0 0 1-16,0 0 1 0,0 0-1 0,0 0-2 15,0 0 1-15,-5 36 6 0,5-19 1 0,0-5-1 16,2 4-4-16,1-2 6 0,-2 3-1 0,4-2 1 16,1-1 2-16,0 2 0 0,4-1 1 0,-4-4 1 0,8 2-1 15,-2-2 0-15,-1-3 3 0,4 2-4 0,5-4 2 16,-7 1 0-16,13 1-6 0,0-4 1 0,0-2 1 16,1 2-1-16,1-3-5 0,-3-1 3 0,2 0-2 15,-2-1-1-15,-5-1 1 0,2-6-4 0,5 3 2 16,-8-6-3-16,1 2 1 0,-8 0-4 15,1-4-3-15,-5 0-2 0,7-5-8 0,-8 5 7 0,-1-1-5 16,0-1 4-16,1-1 0 0,-7 1 3 0,-6 1-2 16,5-2 0-16,-1 1 0 0,-2 1 3 0,-2 4-3 15,-1 2 2-15,1 2-1 0,6 6-2 0,-14-12 3 16,5 6 1-16,9 6-4 0,-19-2 4 0,19 2-5 16,-22 6 5-16,11-2-5 0,5 1 6 0,-1 1-2 15,-5 3-2-15,4 2 4 0,2-1-1 0,0 2 0 0,3 1-4 16,3 1 6-16,-1 3-1 0,1-3-1 0,1-3 7 15,2 3-7-15,3-2 3 0,0 3 0 16,2-4 0-16,1 3-3 0,1-5 1 0,4-4 1 0,0 6 2 16,3-5 0-16,2 0-2 0,-2-2 1 0,2 0 4 15,0-4-3-15,1 3 1 0,-1-3-2 0,8-3 4 16,-2 0-4-16,1 1-1 0,-2-5 6 0,-5 5-6 16,0-9 3-16,-2 5-3 0,-2-5 3 0,1 2-2 15,1 1 0-15,-7 1 2 0,2-1 6 0,-2 1 1 16,-1 1 0-16,-1 1-1 0,-2-1 1 0,1-1-4 15,-7 7-3-15,9-6 2 0,-9 6-2 0,0 0-3 16,0 0 0-16,0 0 0 0,16 2-2 0,-16-2 4 0,0 0-2 16,0 15 5-16,0-15-5 0,3 13-1 15,-3-13 0-15,-3 18 1 0,3-18-6 0,0 14 9 16,3-7-1-16,-3-7 2 0,0 11-4 0,0-11 2 0,3 11 0 16,-3-11-2-16,0 0 1 0,5 12 5 0,-5-12-1 15,0 0-2-15,9 1-2 0,-9-1 1 0,16-1 0 16,-16 1 2-16,23-9-1 0,-10 1-4 0,2 2 2 15,3-1 1-15,7-6 1 0,1 2 2 0,-1 0-2 16,5-1-1-16,0 3-3 0,8-2-1 0,-9 4-3 16,1-3 0-16,-5 7 1 0,-1-5 2 0,-5 7-3 15,1 1-1-15,2 0 3 0,-6 5-2 0,-1-1-1 16,2-1 5-16,-7 7-4 0,3 1 0 0,-1-2 2 16,-4 5 0-16,1 2-3 0,4 4 1 0,-4 2 2 15,-1 1 1-15,1 0-12 0,1 1-15 0,-4 0-5 16,3 1-16-16,-5 1-20 0,-1-4-21 0,3 3-27 15,-3-4-28-15,0 4-77 0,-6-8-117 0,0-1-367 0,-3 2 163 16</inkml:trace>
        </inkml:traceGroup>
      </inkml:traceGroup>
    </inkml:traceGroup>
    <inkml:traceGroup>
      <inkml:annotationXML>
        <emma:emma xmlns:emma="http://www.w3.org/2003/04/emma" version="1.0">
          <emma:interpretation id="{7BC11D61-C89B-4706-BA30-BBC4507BC834}" emma:medium="tactile" emma:mode="ink">
            <msink:context xmlns:msink="http://schemas.microsoft.com/ink/2010/main" type="paragraph" rotatedBoundingBox="3230,7835 7119,7801 7125,8494 3236,8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0C36E2-2868-4C5D-BC75-CC734546EFC9}" emma:medium="tactile" emma:mode="ink">
              <msink:context xmlns:msink="http://schemas.microsoft.com/ink/2010/main" type="line" rotatedBoundingBox="3230,7835 7119,7801 7125,8494 3236,8528"/>
            </emma:interpretation>
          </emma:emma>
        </inkml:annotationXML>
        <inkml:traceGroup>
          <inkml:annotationXML>
            <emma:emma xmlns:emma="http://www.w3.org/2003/04/emma" version="1.0">
              <emma:interpretation id="{CA1CAA54-2444-4CA6-ABC7-EE74AC7376D5}" emma:medium="tactile" emma:mode="ink">
                <msink:context xmlns:msink="http://schemas.microsoft.com/ink/2010/main" type="inkWord" rotatedBoundingBox="3230,7835 6052,7811 6058,8504 3236,8528"/>
              </emma:interpretation>
            </emma:emma>
          </inkml:annotationXML>
          <inkml:trace contextRef="#ctx0" brushRef="#br0" timeOffset="60380.61">2060 7459 51 0,'0'0'194'0,"0"0"-9"0,-6-6-8 0,6 6-13 15,0 0-1-15,-6-8-13 0,6 8-11 0,0 0-13 16,0 0-8-16,0 0-11 0,0 0-10 0,0 0-11 16,0 0-7-16,0 0-10 0,0 0-9 0,0 0-5 0,0 0-6 15,0 0-3-15,0 0-2 0,0 0-8 0,0 0-2 16,0 0 3-16,3 36 0 0,-2-26-1 15,4 3 1-15,-4-1 2 0,2 3-4 0,2-1 1 0,-4 2-4 16,5-2 1-16,-1-1-3 0,-2 1-3 0,1 2 0 16,-2-3-3-16,2 1 0 0,-1-2-2 0,0-1-1 15,-1 0-5-15,-1-4 2 0,-1-7-6 0,3 18 4 16,-1-10-1-16,-2-8 0 0,1 11-4 0,-1-11 1 16,2 10-2-16,-2-10 0 0,0 10-1 0,0-10 2 15,0 0 2-15,0 0 7 0,0 0 6 0,0 13 5 16,0-13 0-16,0 0 0 0,0 0-3 0,0 0-3 15,0 0-3-15,0 0 3 0,0 0-4 0,0 0 1 16,0 0-5-16,3-49-3 0,0 35-1 0,3 1 0 0,-2-5-3 16,6-2 4-16,1-3 0 0,-2-1-5 0,1 0 0 15,4-1-1-15,1 2-3 0,-3 1 2 0,1 1-3 16,-1 0 0-16,1 8-2 0,-2-1-1 0,2 0-2 16,1 3-4-16,-4 0-20 0,3 0-10 0,1 3-22 15,-2 3-20-15,-3-1-19 0,3 5-14 0,-12 1-19 16,19-4-13-16,-19 4-18 0,20 4-13 0,-12 0-46 15,-8-4-130-15,14 7-378 0,-8-3 168 0</inkml:trace>
          <inkml:trace contextRef="#ctx0" brushRef="#br0" timeOffset="60783.42">2564 7618 136 0,'12'2'183'0,"-12"-2"-10"15,16 0-14-15,-16 0-12 0,23-2-13 0,-10-3-11 16,2 1-8-16,0 2-16 0,3-2-2 0,-3 0-14 16,3-2-5-16,-3 1-10 0,1-1-6 0,-1 0-8 15,0 1-4-15,-5-2-7 0,4-3-3 0,-4 2-4 16,2 0-1-16,-6-1-3 0,1 2-6 0,-1-3-1 16,-1-1-2-16,-2 2 0 0,-2 0-2 0,-1 9-8 15,3-20 1-15,-3 20-2 0,0-17 0 0,-4 9-2 16,4 8-2-16,-8-17-2 0,2 11 2 0,-1 1 6 0,7 5 1 15,-15-7 6-15,3 5-1 0,-1-2 3 0,-1 4 2 16,14 0 2-16,-32 6 4 0,18-1 1 16,-1 2-2-16,-1-1 2 0,5 5-2 0,-5 2-3 0,4 0 4 15,3-1-3-15,0 5 0 0,0-3-2 0,2 0 0 16,1 4-7-16,4-4 2 0,-2 3 1 0,4 1-2 16,3-4 3-16,0 3-3 0,6 0 0 0,-2-2 0 15,4 1-2-15,0-1-3 0,7 1 0 0,-1-5 1 16,5 1-3-16,1 1 0 0,-3-4 1 0,4-1-17 15,0 1-19-15,4-4-21 0,-5-1-20 0,2 1-27 16,1-4-19-16,-9 0-31 0,3-2-29 0,2 0-205 16,-5-4-406-16,1-4 180 0</inkml:trace>
          <inkml:trace contextRef="#ctx0" brushRef="#br0" timeOffset="61094.82">3292 7160 42 0,'0'0'248'0,"0"0"-19"0,0 0-21 16,-5-11-23-16,5 11-19 0,0 0-17 0,0 0-10 16,0 0-3-16,0 0-12 0,0 0-4 0,-6 39-2 15,6-25 0-15,3 2-4 0,-1 1-6 0,1 5-1 16,0 1-7-16,3 3-2 0,-5-4-7 0,5 5-9 15,-3 2-7-15,6-2-3 0,-4 8-10 0,4-8-5 16,-6 1-5-16,3-2-2 0,-1 4-7 0,-2-5-1 16,2 0-6-16,1 5 0 0,-3-8-8 0,1 0 0 15,2 1-6-15,-4-5-15 0,2-2-17 0,-1-1-15 16,3-1-20-16,-3-1-15 0,0 1-12 0,-3-3-20 16,2 0-17-16,-2-11-28 0,3 14-21 0,-3-14-34 0,6 11-207 15,-6-11-432-15,0 0 191 0</inkml:trace>
          <inkml:trace contextRef="#ctx0" brushRef="#br0" timeOffset="61476.51">3126 7593 20 0,'-6'-11'254'0,"6"11"-28"0,-1-10-23 15,1 10-19-15,0 0-16 0,19-11-18 0,-8 7-18 16,5 0-10-16,0 2-12 0,5 2-13 0,6 0-9 0,3-4-13 16,0 4-4-16,0 0-4 0,2 4-11 15,-3-4-3-15,4 0-7 0,-5 0-3 0,3 2-7 16,-4-2-4-16,0 1-2 0,-8 2-3 0,-1-2-3 0,-1 2-4 16,-1-3 2-16,-9 1-7 0,-7-1-7 0,21 2 6 15,-15 2-1-15,-6-4-3 0,14 4 1 0,-14-4 4 16,6 6 5-16,1 1 7 0,-7-7-2 0,8 10 6 15,-8-10 3-15,4 12-2 0,-2-6-1 0,1 5 0 16,-3-11-5-16,7 14 2 0,-5-4-2 0,1-1 0 16,1 0-5-16,-1 1 1 0,1 0-3 0,1 1 0 15,-4 0-3-15,5 3-1 0,-3-6-1 0,3 0-12 16,-1 3-23-16,-4-3-16 0,-1-8-17 0,6 17-16 16,-6-17-20-16,3 11-26 0,-3-11-13 0,5 7-34 15,-5-7-43-15,0 0-132 0,0 0-364 0,0 0 162 16</inkml:trace>
          <inkml:trace contextRef="#ctx0" brushRef="#br0" timeOffset="61812.45">3972 7489 90 0,'0'0'176'0,"10"10"-12"0,-10-10-14 15,3 12-8-15,-3-12-17 0,3 12-10 0,-3-12-10 16,2 15-4-16,-1-7-9 0,2 0-13 0,-3-8-2 0,2 18-6 16,-2-8-4-16,0-10-4 0,0 18-6 15,0-9-4-15,0-9-7 0,-2 21-1 0,-2-13-4 16,2 2 6-16,2-10-4 0,-6 14 1 0,5-4 2 0,1-10 0 16,-11 11-1-16,4-4-1 0,-2 2-3 15,0-4-1-15,-4-1-3 0,2 0-3 0,-5 1-3 16,-5 0-4-16,3-2-2 0,2 0 0 0,-2 1-4 0,-2-3-1 15,2 1-5-15,0-2 3 0,-1 2-4 0,1-2-2 16,8 0 1-16,10 0-2 0,-29 0-11 16,19 1-15-16,10-1-14 0,-16 1-15 0,16-1-16 0,-12 0-25 15,12 0-24-15,0 0-32 0,0 0-57 0,0 0-116 16,0 0-338-16,0 0 150 0</inkml:trace>
          <inkml:trace contextRef="#ctx0" brushRef="#br0" timeOffset="62147.85">4088 7669 170 0,'2'7'178'0,"-2"-7"-11"0,4 10-10 16,-4-10-8-16,3 11-14 0,2-4-7 0,-5-7-8 15,7 11-11-15,-1-3-13 0,-6-8-5 0,6 12-11 16,-3-4-3-16,-3-8-8 0,4 11-9 0,-4-11-1 15,3 10-1-15,-3-10 1 0,0 0 0 0,6 10 12 16,-6-10 6-16,0 0 12 0,0 0 4 0,0 0-4 16,0 0-5-16,0 0-1 0,0 0 3 0,0 0-5 15,0 0 1-15,0 0-8 0,3-37 3 0,-3 22-4 16,2 0-5-16,-1 1-1 0,4-3-4 0,-2 2-6 16,1-1-11-16,4 1-4 0,-2-2-1 0,1-1-6 15,5-2-12-15,-4 6-15 0,4-2-19 0,-1 7-18 16,-3-7-15-16,-1 10-24 0,1-1-29 0,1 1-28 15,-9 6-15-15,16-5-18 0,-5 5-16 0,-11 0-18 16,12-2-48-16,-12 2-136 0,0 0-406 0,16 5 179 16</inkml:trace>
          <inkml:trace contextRef="#ctx0" brushRef="#br0" timeOffset="62545.34">4388 7561 124 0,'0'0'189'0,"0"0"-10"0,7 8-12 15,-7-8-7-15,6 7-8 0,0-1-5 0,-6-6-7 16,8 11-9-16,-2-5-6 0,0 2-7 0,-3-2-10 16,3 1-10-16,-2 3-3 0,2-2-14 0,-3 2-1 15,2-3-11-15,1 0-8 0,-3 3-3 0,-3-10-7 16,5 11-5-16,0-4-5 0,-5-7-4 0,1 11-1 16,-1-11-5-16,2 10 1 0,-2-10-4 0,0 0-4 15,4 12-1-15,-4-12 3 0,0 0-9 0,0 0 6 0,0 0-6 16,0 0-3-16,0 0-2 0,0 0 0 0,0 0-13 15,29-19-5-15,-23 12-3 0,3-4-8 16,0 0 0-16,1 0-2 0,1-2 0 0,0 3 4 0,0-4 1 16,4 4 0-16,-2-1 3 0,-2 0 5 0,-4 4 7 15,5-3 15-15,-5 7 6 0,2-3 9 0,0 1 4 16,-9 5-1-16,14-6-1 0,-7 2-1 0,-7 4-2 16,0 0-1-16,20 7 6 0,-11-3-2 0,-9-4 4 15,15 11-2-15,-8-5 1 0,2 5-2 0,1-1-5 0,-1 0 1 16,-1 3-2-16,2-1-2 0,-4-2-4 15,-1 3 1-15,5-1-5 0,-2 1 1 0,0-2-17 16,3-1-21-16,-5 4-23 0,1-7-29 0,-1 0-32 16,-4 1-34-16,2 2-36 0,-4-10-62 0,11 8-181 15,-11-8-451-15,12 7 200 0</inkml:trace>
        </inkml:traceGroup>
        <inkml:traceGroup>
          <inkml:annotationXML>
            <emma:emma xmlns:emma="http://www.w3.org/2003/04/emma" version="1.0">
              <emma:interpretation id="{4D2E1F1F-886C-4261-93D0-929B41B4EDE9}" emma:medium="tactile" emma:mode="ink">
                <msink:context xmlns:msink="http://schemas.microsoft.com/ink/2010/main" type="inkWord" rotatedBoundingBox="6838,7900 7120,7898 7125,8425 6843,8428"/>
              </emma:interpretation>
            </emma:emma>
          </inkml:annotationXML>
          <inkml:trace contextRef="#ctx0" brushRef="#br0" timeOffset="63002.92">5657 7577 174 0,'8'-8'201'0,"-8"8"-5"0,4-8-16 16,-4 8-8-16,12-15-17 0,-6 9-7 16,-3-3-12-16,4 0-9 0,-1-4-6 0,3 0-5 0,-1 0-7 15,1-1-3-15,1-2-9 0,-2 1-4 0,1-2-11 16,-2 3-3-16,5-9-6 0,-6 8-3 0,0-3-10 16,1 4 0-16,1-3-6 0,-2 3 3 0,3 0 0 15,-5 0 1-15,2 4 4 0,-3 0 0 0,0 5-5 16,0-6 1-16,-3 11-10 0,5-13-2 0,-5 13-10 15,0 0-5-15,6-6-6 0,-6 6-3 0,0 0-1 16,0 0 1-16,0 0-8 0,0 0 2 0,0 0-3 16,3 37 1-16,-3-19 3 0,0 0 0 0,2 5 1 15,1-1-1-15,-3 3 4 0,3 2-2 0,5 1 2 16,-5-2 1-16,0 0-5 0,3 2 0 0,1-2-4 0,2-2-5 16,-1 1 7-16,-2-2-4 0,0-2-11 15,4 3-22-15,-7-9-25 0,3 1-19 0,-6-3-37 16,2 3-22-16,1-3-31 0,-1-2-40 0,-2-2-66 0,0-9-169 15,0 13-467-15,0-13 207 0</inkml:trace>
        </inkml:traceGroup>
      </inkml:traceGroup>
    </inkml:traceGroup>
    <inkml:traceGroup>
      <inkml:annotationXML>
        <emma:emma xmlns:emma="http://www.w3.org/2003/04/emma" version="1.0">
          <emma:interpretation id="{D982D738-965D-45BA-88C7-44F91CD70216}" emma:medium="tactile" emma:mode="ink">
            <msink:context xmlns:msink="http://schemas.microsoft.com/ink/2010/main" type="paragraph" rotatedBoundingBox="1100,9227 3025,9327 2976,10269 1051,10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314DB-DECA-403C-9DA8-999D7CD3E67E}" emma:medium="tactile" emma:mode="ink">
              <msink:context xmlns:msink="http://schemas.microsoft.com/ink/2010/main" type="line" rotatedBoundingBox="1100,9227 3025,9327 2976,10269 1051,10169"/>
            </emma:interpretation>
          </emma:emma>
        </inkml:annotationXML>
        <inkml:traceGroup>
          <inkml:annotationXML>
            <emma:emma xmlns:emma="http://www.w3.org/2003/04/emma" version="1.0">
              <emma:interpretation id="{F33BCCDE-9450-491D-9FCC-7FB9C783D09A}" emma:medium="tactile" emma:mode="ink">
                <msink:context xmlns:msink="http://schemas.microsoft.com/ink/2010/main" type="inkWord" rotatedBoundingBox="1100,9227 3025,9327 2976,10269 1051,10169"/>
              </emma:interpretation>
            </emma:emma>
          </inkml:annotationXML>
          <inkml:trace contextRef="#ctx0" brushRef="#br0" timeOffset="64640.24">-19 9302 140 0,'10'-2'219'0,"4"-5"-15"0,-4 6-14 16,5-7-31-16,-1 1-8 0,0-1-9 0,-5 3-12 16,6-2-10-16,-1 1-10 0,-7 1-8 0,1-1-11 15,-8 6-5-15,13-7-7 0,-7 1-7 0,-6 6-5 16,13-7-5-16,-13 7-7 0,8-7-2 0,-8 7-3 16,9-9 2-16,-9 9-12 0,4-8-3 0,-4 8-4 0,0 0-6 15,0 0-3-15,0 0-2 0,0 0 0 16,0 0-6-16,0 0 0 0,-13-16-2 0,13 16 0 0,-15-6-2 15,15 6-3-15,-18 0-1 0,18 0 0 0,-22 0-2 16,10 6 1-16,-5-4-4 0,4 3 2 0,0-5-4 16,-4 6 3-16,7-3 0 0,-7 3-1 0,-2 4 0 15,4-2-1-15,2 0-1 0,-1 2 2 0,1-1 1 16,5 1 0-16,-2 0 0 0,1 0-1 0,3 2-3 16,0 0 3-16,3-4 4 0,0 7-5 0,0-2 1 0,5 0 0 15,-2 2 2-15,5-1-1 0,4 0 1 16,3 0-1-16,2 0 1 0,-1-4 1 0,11 2 0 15,-3 1 1-15,6-6 7 0,0-1-7 0,-1-1 3 0,6-1 2 16,-2-2-3-16,-4-2 0 0,7-2 1 16,-3-3-5-16,-2 1 0 0,4-3 0 0,-2-1 1 0,-1-3-1 15,6-4 0-15,-11 1 2 0,4 0-3 0,6-7 1 16,-4-3-7-16,0 0 8 0,-5 5-1 0,4-9-3 16,-1-2-5-16,-4-1-12 0,3-3-7 0,-7 3-5 15,6-2-7-15,-5 1 1 0,0 0-4 0,-3-1 6 16,-2 0 0-16,-3-2 5 0,4 3-6 0,-7 5 8 15,1 0 3-15,-4-2 2 0,-2 4 3 0,-2-1-1 16,-2 2 0-16,-2 1-5 0,1 0 8 0,-2 4 0 16,-2 2 14-16,1 0 3 0,-3 3 6 0,1-1 4 15,-1 5 4-15,-1 0-3 0,1 3 1 0,1 1-3 0,-5-1 2 16,10 7-2-16,-18-7 2 0,8 7-3 0,10 0 1 16,-26 5-2-16,14 0 3 0,-4 5 1 15,-2 3 7-15,-1 1-5 0,-1 4 0 0,5 4 1 0,-3-2 4 16,5 3-1-16,-2 2 4 0,-4 10-3 0,5-2 6 15,1 1-3-15,5-6 0 0,-2 8-5 0,4 1 2 16,3 0 3-16,3-1-1 0,1-8-1 0,5 11 2 16,0-1-5-16,6-3 3 0,-3-8 4 0,5 5-3 15,-1 1 3-15,2-9-3 0,-3 0-2 0,0 1 1 16,3-5-6-16,-3 3 2 0,1-1-1 0,-2-8-2 16,-3 1-4-16,1-2 5 0,0 0-5 0,-1-2 2 15,1 1-16-15,-3-1-14 0,1-2-12 0,1 1-17 0,-2-2-18 16,0-1-21-16,0-1-12 0,0 2-20 0,1-5-22 15,-7-3-39-15,13 4-67 0,-13-4-131 16,20-4-407-16,-20 4 180 0</inkml:trace>
          <inkml:trace contextRef="#ctx0" brushRef="#br0" timeOffset="65409.35">1149 9198 55 0,'-17'-2'224'0,"17"2"-11"15,-16-2-13-15,16 2-18 0,-17-1-14 0,17 1-10 16,-14 1-12-16,14-1-12 0,-18 3-13 0,18-3-14 16,-15 4-10-16,7-1-7 0,8-3-9 0,-13 9-12 0,5-2-7 15,8-7-4-15,-10 9-2 0,7-2-6 0,3-7-5 16,-5 10-8-16,5-10-1 0,-1 16-3 0,1-16-2 15,3 13-6-15,-3-13 1 0,9 17-7 0,-5-10-5 16,2 0 2-16,3 0 1 0,-1 0-1 0,1 0-2 16,-3 3-3-16,7 1 1 0,-1-4-3 0,-4 0-1 15,3-1-2-15,0 5 1 0,-2-4-4 0,-5 0 2 16,1 0 0-16,1 0-4 0,-6-7 3 0,7 12 1 16,-7-12-4-16,5 9 4 0,-5-9 1 0,0 0 2 0,-3 15 3 15,3-15 4-15,-11 9-1 0,2-2 1 16,0-3-2-16,0 2 2 0,-1-2-3 0,-2 1 2 15,3 0-4-15,9-5-1 0,-18 5-1 0,9-1 1 0,9-4-4 16,-13 2 3-16,13-2 1 0,-14 4 0 0,14-4-6 16,0 0 3-16,-13 5 1 0,13-5-4 15,0 0 0-15,0 0-5 0,0 0 2 0,0 0 5 0,0 0-11 16,0 0 4-16,0 0 0 0,39-15 3 0,-23 10-1 16,-1 0-3-16,4 0 1 0,1-1 4 0,4 1-4 15,1-1 2-15,-1-4 3 0,7 3-4 0,-4-1 0 16,4 2 0-16,-4-4 0 0,0 0 1 0,1 2 0 15,-2-1 3-15,-4-4-5 0,2 0 3 0,-5 5-1 16,2-4 4-16,-6 1-6 0,-1-3 5 0,-1 3-2 16,-1 0 3-16,-2-2-1 0,-1 2-6 0,-3 0 2 15,0-2 0-15,-3 1 0 0,-3 12 1 0,3-17 0 0,-3 10 3 16,0 7-5-16,-4-17 3 0,4 17-4 0,-9-13 1 16,0 5 2-16,1 4 6 0,8 4-6 15,-19-6 3-15,4 1-2 0,3 5 7 0,12 0 1 0,-30 1-2 16,17 2 0-16,-5 1-2 0,3 1 0 0,2 0 1 15,-1 6-1-15,1-4 2 0,2 1 0 0,2 5 2 16,2 0-6-16,1 2 0 0,-3-1 0 0,8-2 2 16,-1 3-1-16,2 0 5 0,3-2-3 0,2-1 1 15,2 1 4-15,5-2-3 0,1-1 1 0,2 0 2 16,3-4-6-16,8 3 4 0,-4-4-1 0,8 4 2 16,-3-6-3-16,2 0 2 0,3-2-2 0,-4-1-3 15,-1 0 6-15,-2 0-4 0,-5-1-2 0,-2 1-2 16,-4-3 1-16,3 2-5 0,-1-1-9 0,-1 1-13 0,-15 1-16 15,18-3-11-15,-18 3-23 0,15 0-21 16,-15 0-20-16,12 4-11 0,-12-4-26 0,9 3-37 0,-9-3-188 16,0 0-407-16,0 0 181 0</inkml:trace>
        </inkml:traceGroup>
      </inkml:traceGroup>
    </inkml:traceGroup>
    <inkml:traceGroup>
      <inkml:annotationXML>
        <emma:emma xmlns:emma="http://www.w3.org/2003/04/emma" version="1.0">
          <emma:interpretation id="{FE149138-3D81-4621-B95A-56289A24A813}" emma:medium="tactile" emma:mode="ink">
            <msink:context xmlns:msink="http://schemas.microsoft.com/ink/2010/main" type="paragraph" rotatedBoundingBox="3132,10353 20288,9543 20358,11009 3202,11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AA87B1-BABA-4B55-9799-DF0D63A976FC}" emma:medium="tactile" emma:mode="ink">
              <msink:context xmlns:msink="http://schemas.microsoft.com/ink/2010/main" type="line" rotatedBoundingBox="3132,10353 20288,9543 20358,11009 3202,11820"/>
            </emma:interpretation>
          </emma:emma>
        </inkml:annotationXML>
        <inkml:traceGroup>
          <inkml:annotationXML>
            <emma:emma xmlns:emma="http://www.w3.org/2003/04/emma" version="1.0">
              <emma:interpretation id="{EAD6A59D-ECD9-4560-99A8-EFACCEA2151C}" emma:medium="tactile" emma:mode="ink">
                <msink:context xmlns:msink="http://schemas.microsoft.com/ink/2010/main" type="inkWord" rotatedBoundingBox="3150,10732 5655,10614 5706,11701 3202,11820"/>
              </emma:interpretation>
            </emma:emma>
          </inkml:annotationXML>
          <inkml:trace contextRef="#ctx0" brushRef="#br0" timeOffset="73289.11">1973 10099 154 0,'0'0'147'0,"0"0"-1"0,0 0-7 16,-1-14-8-16,1 14-13 0,0 0-7 0,0 0-2 15,0 0-14-15,0 0 1 0,-3-11-5 0,3 11-4 16,0 0-6-16,0 0-4 0,0 0-6 0,0 0-1 16,0 0-9-16,-3-13-2 0,3 13-5 0,0 0-3 15,0 0-5-15,0 0-4 0,0 0 0 0,0 0-6 16,0 0-5-16,0 0 0 0,0 0-4 0,0 0-6 16,0 0-1-16,0 0-5 0,0 0 3 0,19-5 2 15,-7 5 3-15,3 0-2 0,-1 0 3 0,4 0-2 16,2 1-1-16,0-2 0 0,4 2-1 0,5-1 1 15,0 2-2-15,-1-2 0 0,3 0-2 0,10 0 0 16,-14 0-1-16,2-2-4 0,3 4 2 0,-4-4-1 0,3 2 4 16,-1 0-5-16,-3 0-2 0,1-1 0 0,-2-1 2 15,2 4-5-15,-3-2 2 0,-5 0-3 0,5-2-1 16,-4 2 1-16,4 0-1 0,-5 0-1 0,-1-1 1 16,-2 1 1-16,0-1-3 0,0 1 0 0,-4 0 2 15,-1 0-4-15,0-3 3 0,-12 3-3 0,15-1 2 16,-15 1-3-16,13-2-8 0,-13 2-2 0,0 0-9 15,14-1-6-15,-14 1-10 0,0 0-15 0,0 0-19 16,0 0-9-16,0 0-17 0,0 0-14 0,0 0-21 16,0 0-29-16,0 0-165 0,0 0-351 0,-40 3 155 15</inkml:trace>
          <inkml:trace contextRef="#ctx0" brushRef="#br0" timeOffset="73593.24">2469 10094 22 0,'0'0'208'0,"0"14"-8"0,0-14-11 15,0 11-6-15,0-11-8 0,0 22-8 0,0-11-5 16,1 4-1-16,-1 0-4 0,0-1-3 0,-1 5-13 16,1 4-11-16,-3-6-6 0,1 5-8 0,2-2-7 15,-1-6-7-15,-4 10-4 0,2 0-7 0,0-7-5 16,3-2-5-16,-1 1-7 0,-1-1-10 0,-1-4-1 15,3 3-9-15,-3 0-6 0,3-3-4 0,-4 2-4 0,1-3-1 16,3-10-7-16,-5 15-2 0,5-15-2 16,-3 15-4-16,3-15-8 0,0 16-14 0,0-16-16 15,-6 14-16-15,6-14-9 0,0 12-17 0,0-12-12 0,0 13-15 16,0-13-15-16,3 13-4 0,-3-13-19 0,8 11-25 16,-8-11-4-16,10 4-11 0,-2-1-34 0,-8-3-164 15,18 3-388-15,-8-6 172 0</inkml:trace>
          <inkml:trace contextRef="#ctx0" brushRef="#br0" timeOffset="74033.77">2691 10516 1 0,'10'-3'182'16,"-1"-1"-7"-16,2 0-3 0,4-5-6 0,-7 5-12 16,9-3-9-16,-4 1-9 0,2-1-12 0,-1 0-11 0,1 3-10 15,-2-3-6-15,0-2-10 0,-2 7-3 0,2-4-13 16,1-2-1-16,-2 2-9 0,-2-1-4 0,-1 3-7 15,4-3-6-15,-4 1-6 0,-3-3 0 0,2 2-5 16,-2 0-2-16,0-1-3 0,-6 8-12 0,6-18 10 16,-5 10-3-16,1-1-8 0,-2 9 0 0,-2-18-8 15,2 18-1-15,-6-17-1 0,3 9-3 0,-3-2-4 16,0 2 1-16,-4 4 5 0,2-3-5 0,-1 1-4 16,-2 2 5-16,-4-2 0 0,1 1-2 0,1 2 1 15,1-4-3-15,-3 6 0 0,-3-1 11 0,3 2-8 0,-1 0 12 16,2 0-2-16,14 0 7 0,-24 6 3 0,12-2-1 15,2 0 1-15,3 1-1 0,-2 0 7 16,1 2 6-16,-1 4-2 0,5-3-1 0,-5 5 0 16,4 1 4-16,1 1 5 0,-2-1-1 0,4 3-2 0,2-2 2 15,2 1 2-15,-1 1-1 0,4-3-5 0,-1 0-2 16,-1 0 1-16,3 2 1 0,0-3-2 0,2 3-2 16,1-6-3-16,0 1-2 0,0-1 0 0,-2-2 1 15,5-1-4-15,-5 0 0 0,4-1 0 16,-2-1-3-16,0 1-14 0,1-1-18 0,-1-3-15 0,3 3-18 15,0-3-20-15,0 2-21 0,3-4-12 0,3 0-21 16,-3 0-13-16,1-4-14 0,3 2-12 0,1-5-25 16,5-2-168-16,-2 0-383 0,-6 1 170 0</inkml:trace>
          <inkml:trace contextRef="#ctx0" brushRef="#br0" timeOffset="75009.24">3198 10395 64 0,'3'-8'175'0,"-3"8"3"0,6-13-1 0,-5 4-3 16,-1 9-2-16,8-13-8 0,-8 13-2 0,3-8-11 15,-3 8-6-15,3-10-11 0,-3 10-13 0,0 0-13 16,0 0-12-16,4-8-7 0,-4 8-7 0,0 0-7 16,0 0-5-16,0 0 0 0,0 0-3 0,0 0-14 15,14 24 8-15,-14-24-3 0,1 14-1 0,1-8-4 16,-2-6-3-16,4 17-8 0,-4-9-2 16,0-8-3-16,2 17 0 0,-2-6-7 0,0-11-1 0,3 17-4 15,-3-17 2-15,0 18-5 0,-3-11-2 0,3-7 3 16,0 17-7-16,0-17-2 0,4 14 0 0,-4-14 0 15,-1 13-4-15,1-13-1 0,0 11 2 0,0-11-5 16,0 0 0-16,1 11 4 0,-1-11-3 0,0 0-6 0,0 0 1 16,0 11-4-16,0-11 4 0,0 0-3 15,0 0 1-15,0 0-7 0,0 0 0 0,0 0-4 0,0 0-3 16,0 0-6-16,0 0 0 0,12-26-3 0,-9 19 1 16,1-7-8-16,4 1-2 0,-2-1 6 0,0 0-1 15,3 3 2-15,1-3-2 0,-2-1 6 0,1 0 2 16,3 0 3-16,-5 1 3 0,3 0-1 0,-1 2 3 15,2-4-2-15,-4 6 1 0,4 0 3 0,1-1 3 0,-2 4 4 16,-2 1 5-16,-3-2 0 0,0 1 7 16,-5 7 5-16,15-8 3 0,-8 2-4 0,-7 6 2 15,11-7-6-15,-11 7 2 0,9-4-3 0,-9 4 2 0,9-4-4 16,-9 4 1-16,0 0-1 0,0 0 2 0,13 13 0 16,-8-5 6-16,-2 0-5 0,3 3 2 15,-2 2-2-15,-1-3-4 0,3 2 2 0,0-1 3 0,-5 2-2 16,4 1 1-16,-2-3-1 0,0 0-2 0,-2 1 0 15,1-4-3-15,2 3 1 0,-4-11 3 0,3 16-3 16,2-9 2-16,-5-7-2 0,4 14 1 0,-4-14 0 16,6 7 1-16,-6-7 0 0,3 8 1 0,-3-8-3 15,11 3 0-15,-11-3-1 0,0 0 3 0,18 2-7 16,-18-2-5-16,17-5-8 0,-9 0-7 0,5-1-6 16,1-3-4-16,-2 1-4 0,1-3-3 0,0-1-4 15,2 0 6-15,-1 0 0 0,-1-1 5 0,1 2 4 0,-2 2 2 16,0-2 2-16,-4 1 2 0,3 2 6 0,-5-2 11 15,-3 3 8-15,-3 7 5 0,12-7 1 16,-6 2 5-16,-6 5-2 0,7-8 0 0,-7 8-3 16,0 0-1-16,0 0-1 0,12-4 5 0,-12 4 7 0,0 0 0 15,8 15-1-15,-2-7 4 0,-6-8-4 0,3 19 4 16,0-8-4-16,0-2 3 0,2 1-3 0,1 3 1 16,-1-2-4-16,-1 3-2 0,2 1 1 0,0-4-1 15,0 3-3-15,2-4 4 0,-2 0-4 0,0 0 0 16,1-6-2-16,1 1 3 0,-2 0-3 0,-6-5 3 15,17 11-4-15,-9-9 1 0,1 0-3 0,-9-2-2 16,18 3 1-16,-6-5 1 0,-12 2-2 0,21-5-1 0,-7 0-6 16,-2-3-3-16,0 0-1 0,0-2-8 15,2-1-2-15,-1 1 3 0,1-1-5 0,0-3 3 16,-5 4 1-16,5-4 3 0,-2 5-1 0,0-2 3 0,0 3-2 16,-5-2 3-16,2 6-1 0,-9 4-1 0,7-8-1 15,-7 8 5-15,12-5-3 0,-12 5-2 0,0 0-2 16,0 0 6-16,15 10 1 0,-15-10 1 0,8 17 2 15,-5-5 3-15,0 1 0 0,1 7 6 0,2 1 4 16,-4 2 0-16,1 1 0 0,-2 2-1 0,1 3 4 16,2-4-2-16,-2 12-2 0,1-9 1 0,0-1 1 15,-3 2-1-15,3 7-1 0,-3-8 0 0,3-1 1 16,0 1-1-16,0-3-3 0,-2-1-1 0,2-4 2 0,-3 0-3 16,0 2 3-16,3-5-4 0,-3-2 2 15,0 4-8-15,0-7-14 0,-3 2-13 0,0-3-12 16,-1-1-21-16,-2 0-24 0,3-2-21 0,-5 0-29 0,2-2-26 15,6-6-42-15,-12 7-197 0,12-7-434 0,-9 2 193 16</inkml:trace>
          <inkml:trace contextRef="#ctx0" brushRef="#br0" timeOffset="75431.88">4245 10277 197 0,'0'-19'208'0,"0"9"-6"16,0 10-8-16,0-15-10 0,0 15-9 15,3-13-16-15,-3 13-9 0,0-17-12 0,3 10-11 0,-3 7-9 16,6-12-8-16,-2 6-11 0,1-4-9 0,-5 10-8 15,15-10-4-15,-9 6-10 0,-6 4-4 0,13-7-6 16,-6 1-3-16,5 2-4 0,-3 1-3 0,-9 3-3 16,21 0-6-16,-10 0-4 0,-11 0 1 0,22 2-8 15,-10 2 4-15,-3-2-5 0,1 3 4 0,2 5-3 16,-3-3 0-16,0 2 0 0,3 3-1 0,-6-1-1 16,1 2 3-16,-1 0-5 0,-1-6 0 0,-2 8-1 15,0-6 5-15,-3 7-3 0,0-5 0 0,-5 1 5 16,1-1 0-16,-1-3-4 0,-3 3 1 0,0-4-2 0,-4 6-3 15,-1-5-2-15,-1 2-2 0,-1 0-2 0,2-4-10 16,0 2-15-16,-1 2-16 0,1-3-23 16,1-1-18-16,-3-1-31 0,4 2-37 0,-2-1-22 0,13-6-41 15,-13 5-67-15,13-5-148 0,-14 0-445 0,14 0 197 16</inkml:trace>
        </inkml:traceGroup>
        <inkml:traceGroup>
          <inkml:annotationXML>
            <emma:emma xmlns:emma="http://www.w3.org/2003/04/emma" version="1.0">
              <emma:interpretation id="{C8BBED82-9FC1-4C25-B037-887F3B2CDC3F}" emma:medium="tactile" emma:mode="ink">
                <msink:context xmlns:msink="http://schemas.microsoft.com/ink/2010/main" type="inkWord" rotatedBoundingBox="6269,10422 9348,10276 9382,10994 6303,11140"/>
              </emma:interpretation>
            </emma:emma>
          </inkml:annotationXML>
          <inkml:trace contextRef="#ctx0" brushRef="#br0" timeOffset="75974.23">5104 10167 208 0,'0'0'236'0,"0"0"-15"0,0 0-13 0,0 0-17 16,0 0-12-16,0 0-17 0,0 0-10 0,0 0-9 16,0 0-14-16,0 0-4 0,0 0-12 0,0 0-2 15,0 0-7-15,0 0-4 0,0 0-2 0,0 0-6 16,39 4-6-16,-23-4-3 0,-3 1-6 0,5 0-4 16,3 0-2-16,-1-1-4 0,-1 4-6 0,3-4-7 15,7 4-1-15,-5-2-3 0,2-2 0 0,3 1-5 16,-4 3-6-16,0-4-2 0,2 2-3 0,-4-2-1 0,1 0-4 15,-5-2-4-15,0 4 0 0,-1-4 1 0,2 2-5 16,-7 0 0-16,3 0-1 0,-5 0-5 16,-11 0-1-16,19-4 2 0,-19 4-5 0,14 0 0 0,-14 0-2 15,0 0-10-15,15 0-10 0,-15 0-17 0,0 0-18 16,10 4-12-16,-10-4-19 0,0 0-15 0,0 0-23 16,0 0-27-16,0 0-22 0,0 0-24 0,-33 7-20 15,23-4-225-15,-2-3-470 0,-2 4 208 0</inkml:trace>
          <inkml:trace contextRef="#ctx0" brushRef="#br0" timeOffset="76271.92">5195 10326 170 0,'16'13'219'0,"-16"-13"-10"0,20 0-7 0,-13 3-9 0,-7-3-10 16,27 2-8-16,-11 0-6 0,4 2-9 0,-4-4-7 16,11 2-10-16,-2 2-3 0,-2-3-10 0,4 5-6 15,-2-5-10-15,-6-1-6 0,1 1-11 16,-4 4-7-16,3-5-8 0,-2 4-5 0,-1-3-10 0,1 0-2 16,-8 0-11-16,4 3-7 0,-13-4-2 0,19 2-6 15,-13-2-4-15,-6 0-9 0,14 4-9 0,-14-4-17 16,13 0-17-16,-13 0-16 0,6 7-18 0,-6-7-21 15,8 5-25-15,-8-5-21 0,0 0-20 0,0 0-33 16,1 9-33-16,-1-9-202 0,0 0-439 0,0 0 195 0</inkml:trace>
          <inkml:trace contextRef="#ctx0" brushRef="#br0" timeOffset="77970.45">6124 9909 244 0,'-5'-14'237'0,"5"14"-10"0,0 0-11 0,-7-8-19 15,7 8-19-15,0 0-18 0,0 0-15 0,0 0-20 16,0 0-11-16,0 0-12 0,0 0 0 0,0 0-2 16,0 0 1-16,0 0-9 0,-3 30-5 0,3-30-1 15,3 16-6-15,-3-1-8 0,0-5-1 0,0 5-7 16,0-2 2-16,0 1-5 0,-3 3-7 0,0-2-2 15,2 1-2-15,1-1-5 0,-3-1-4 0,3 0-4 16,0 1-4-16,-3-2-1 0,3 5-3 0,0-6-7 16,-3 3 2-16,0-1-4 0,3 0 1 0,-3 0-6 0,3-14 1 15,-3 18-19-15,3-4-14 0,-2-6-15 0,2-8-13 16,-1 20-24-16,-4-9-21 0,5-11-20 16,0 23-17-16,-6-12-20 0,3-1-25 0,3-10-37 0,-7 12-191 15,1-6-433-15,6-6 192 0</inkml:trace>
          <inkml:trace contextRef="#ctx0" brushRef="#br0" timeOffset="78666.53">6005 9933 139 0,'3'-15'210'0,"-3"15"-8"0,0-16-21 16,0 16-15-16,7-15-16 0,-1 6-11 0,-2 3-13 16,2-2-15-16,3 1-4 0,5 0-5 0,5 2-9 15,-5-2-9-15,4 2-2 0,1 1-3 0,2-2-6 16,4 2-4-16,3 0-3 0,2 3 1 0,-4-1-6 16,1 2-1-16,2-1-7 0,0 2-4 0,-10 1-7 15,0 2-3-15,-2-2-2 0,-4 3-7 0,2 1-3 16,-4 3-1-16,-1-3-5 0,-4 4-1 0,3-1-1 15,-5 1-2-15,-4 0-2 0,3 4 1 0,-6-2-1 16,-1 1-3-16,-5 4 1 0,3-3 2 0,-4-1-3 16,-4 0-3-16,-2 3 0 0,-4-1-1 0,-2 1 0 15,3 1 0-15,-4-3-1 0,4 1 2 0,0-4-1 16,2-1 0-16,-2 1-4 0,5-1-1 0,-4-7 2 0,3 5-5 16,4-1-8-16,0-4-1 0,2 2-3 0,0 0-2 15,9-5-1-15,-10 5-1 0,10-5 4 0,-8 6-2 16,8-6 3-16,0 0-5 0,0 0-6 0,0 0-3 15,0 0 4-15,0 0 3 0,0 0 0 0,0 0 2 16,0 0 0-16,47-16 0 0,-37 14 2 0,5-4 1 16,4 5 3-16,1-3 1 0,2-3-1 0,-1 4 2 15,4 0 2-15,1-1 4 0,0 2 1 0,-6 0 1 16,2 0 3-16,1 2-3 0,-1 0 4 0,-1-1-3 0,-3 1 7 16,-2 1-5-16,1 1 0 0,-4 1-4 15,-4 2 2-15,4-3-2 0,-2 3 1 0,1 1-1 0,-2-1 5 16,1 3 0-16,-2 3-4 0,-3-4 3 0,1 1-2 15,2 2 3-15,-6 1-2 0,4-1-1 0,-4 0 3 16,0 1-1-16,-3 2 0 0,0-1 6 0,0-12-3 16,0 21 3-16,-6-10-1 0,2 4 2 0,1-7 3 15,-6 0 4-15,-1 2 0 0,-2-2-2 0,-2 0 1 16,-2 0 2-16,-4 0-5 0,1-2-1 0,0-2-2 16,-1 1 0-16,-5-2-1 0,-2-1 2 0,5 3-4 15,-5 1 2-15,1-10-1 0,7 4-1 0,-6-2 0 16,5 2-2-16,1-5-2 0,-2 5 0 0,6 0-11 15,2-5-13-15,-4 3-21 0,2-1 2 0,2 2-14 16,3-1-13-16,10 2-20 0,-17 0-19 0,17 0-17 16,-13-7-13-16,13 7-42 0,-9-11-159 0,9 11-364 0,-3-10 162 15</inkml:trace>
          <inkml:trace contextRef="#ctx0" brushRef="#br0" timeOffset="81637.41">7454 9794 92 0,'0'-13'131'0,"0"13"-6"0,0 0-9 0,0 0-7 0,-3-12-12 16,3 12-4-16,0 0-13 0,-10-6-1 0,10 6 2 15,0 0-6-15,-8-11-10 0,8 11 3 16,-12-2-3-16,12 2-4 0,0 0-9 0,-13-9 8 0,4 7-3 16,9 2-4-16,-13-7 0 0,13 7 0 0,-14-5-4 15,5-1-4-15,-1 4-1 0,10 2-3 0,-12-5 0 16,12 5-1-16,-21-4-3 0,9 2-4 0,12 2-4 16,-22-5-1-16,11 5-1 0,-2-2-1 0,13 2-4 15,-20-4-3-15,9 3 3 0,11 1 1 0,-23 0-4 16,16-1 6-16,7 1-2 0,-20-2 0 0,20 2-4 15,-19 0 4-15,10 2 1 0,-4-1 0 0,13-1-4 16,-20 0 2-16,10 1-3 0,10-1-5 0,-23 6 7 16,10-5-1-16,4 3 2 0,-1-1-3 0,-5 2 1 15,1 0 1-15,1 0-2 0,-4 1 1 0,8-3 0 16,-4 3-4-16,0-1 4 0,1 1 2 0,-2 5-7 0,1-5-1 16,1 1 4-16,-2 0-1 0,4-1-1 0,1 1-1 15,2-2 3-15,-2 2-3 0,-2 4-3 0,5-1-1 16,-3-3-2-16,2 3 1 0,1 1 1 0,0-1-1 15,1-1-1-15,-1 3 1 0,4-1 5 0,-4 1-8 16,4-3 5-16,-4 4-2 0,3-2 1 0,0 2 2 16,0 2-2-16,3-1 0 0,0 0 1 0,3 0-1 15,-3 0 1-15,6 0-1 0,-3 1 1 0,0 2-2 16,5-3 3-16,-3 1-4 0,3 0 1 0,1 1-2 0,1-3-1 16,-1 0-1-16,5 0 1 0,-2-1 2 15,4 6 1-15,0-1-2 0,1-7 0 0,2 5 0 16,4-5-3-16,-1 1-2 0,-3 0 5 0,5-1-3 0,-1 0 1 15,5-3-4-15,-4 3 2 0,4-2 3 0,-1-1 0 16,1-2-5-16,2 0 1 0,-2-5 0 0,-1 3 0 16,-1 0 0-16,-4-2 1 0,-3 3-2 0,1-8 1 15,-1 3-1-15,-2 0-2 0,-4-1 0 0,-13 2-6 16,22-3-6-16,-14 3 4 0,-8 0-5 0,19-6 1 16,-19 6-4-16,9-1-4 0,-9 1-11 0,8-8-3 15,-8 8-13-15,0 0-19 0,6-9-13 0,-6 9-8 16,0 0-10-16,0 0-12 0,3-11-10 0,-3 11-15 15,0 0-15-15,3-12-40 0,-3 12-145 0,0 0-362 16,3-16 161-16</inkml:trace>
          <inkml:trace contextRef="#ctx0" brushRef="#br0" timeOffset="81965.61">7820 9869 3 0,'0'0'200'0,"0"0"-13"0,0 0-6 16,0 0-9-16,0 0-2 0,0 0-8 0,0 0-5 16,6 31-6-16,-6-18 0 0,0 0-2 0,0 3-13 15,0 0-3-15,0 2-8 0,0-2-8 0,0 3-9 16,0-2-2-16,1 4-11 0,-1-6-8 0,0 5-6 15,3-5-5-15,-3 2-13 0,0-3 1 0,0 3-10 16,0 0-5-16,0-3-5 0,0-1-2 0,0-2-3 16,-3 0-4-16,3-11-9 0,-1 16-9 0,-2-5-19 0,3-11-12 15,-3 13-13-15,3-13-14 0,-6 13-16 0,3-8-14 16,3-5-15-16,-8 9-17 0,8-9-18 0,-9 8-25 16,9-8-1-16,0 0-42 0,0 0-174 0,-22-12-393 15,22 12 174-15</inkml:trace>
          <inkml:trace contextRef="#ctx0" brushRef="#br0" timeOffset="82490.42">7615 9703 76 0,'0'0'183'0,"-3"-13"-7"0,3 13-17 0,0 0-2 15,3-20-16-15,-3 20-13 0,5-11-4 0,-5 11-13 16,3-10-4-16,-3 10-15 0,9-6-2 0,-9 6-7 16,7-10-2-16,-7 10-6 0,12-6-4 0,-12 6-5 15,17-1 1-15,-7 1-1 0,2-3-4 0,4 3-7 16,1 3-4-16,-1-3-1 0,3 2-5 0,7 8-2 16,-7-4-3-16,5 3-4 0,1 3-2 0,1 0-3 15,-4 1-3-15,2 4-7 0,-5-3 5 0,4 3-4 16,-7 1-4-16,4-1 1 0,-1 1-4 0,-3-1 1 15,-1 4-3-15,2-5 1 0,-4 3 2 0,-2-5-4 16,0 3-4-16,0-1 1 0,-2 4 1 0,1 0-4 16,-1-3 3-16,-1 1-7 0,-2-1 4 0,1-3 2 0,-1 1-2 15,-3 1-3-15,0-1 5 0,3-1-3 16,-4 1-1-16,-2 1 0 0,3-2-1 0,-3 0 1 0,2-3 1 16,-2 2-1-16,0-13 0 0,-5 22-2 0,5-15 2 15,0-7 3-15,-8 18-2 0,5-10 0 0,-6 1 1 16,2 1 0-16,-2 1 9 0,-2-5 1 0,2 1-1 15,-7 1-1-15,3-3 5 0,-4 0-8 0,-2-1 5 16,-1-1-2-16,1-2 0 0,-6 2-4 0,5 2-1 16,-7-4 1-16,8 3-2 0,-3-4-1 0,2 1 1 15,1 1-5-15,-1 0 0 0,4-1 1 0,-3 0-9 16,2 3-10-16,1-2-11 0,2 2-12 0,2-3-9 0,2 3-13 16,-2 1-11-16,2-3-12 0,10-2-16 15,-12 9-24-15,12-9 6 0,-11 7-8 0,11-7-32 16,0 0-19-16,0 0-144 0,0 0-346 0,0 0 153 0</inkml:trace>
        </inkml:traceGroup>
        <inkml:traceGroup>
          <inkml:annotationXML>
            <emma:emma xmlns:emma="http://www.w3.org/2003/04/emma" version="1.0">
              <emma:interpretation id="{6316D83A-F18F-4D26-AB75-3C025C7EF912}" emma:medium="tactile" emma:mode="ink">
                <msink:context xmlns:msink="http://schemas.microsoft.com/ink/2010/main" type="inkWord" rotatedBoundingBox="9720,10224 13809,10031 13858,11053 9768,11246"/>
              </emma:interpretation>
            </emma:emma>
          </inkml:annotationXML>
          <inkml:trace contextRef="#ctx0" brushRef="#br0" timeOffset="82956.22">8795 9595 64 0,'-6'-10'193'0,"6"10"-10"16,-7-10-8-16,7 10-13 0,-9-8-5 0,9 8-13 15,-14-3-9-15,14 3-8 0,-16-4-7 0,16 4-3 16,-26 6-6-16,15 3-9 0,-3 0-1 0,1 3-4 16,-7 1 0-16,7 5-4 0,-4 4-7 0,3 2-5 15,0 3-3-15,1 7-7 0,2 2 0 0,2 1-4 16,0-1-2-16,6-1-2 0,3 4-5 0,-1-1-3 15,2-3-3-15,5-8-4 0,0 1-7 0,5-1 2 16,7 4-8-16,-6-5-1 0,2-2-4 0,6 8-4 16,-4-8 1-16,4-4-6 0,-4-1 1 0,3 1-2 15,1-1-17-15,-1-2-23 0,4 0-22 0,-4-4-24 0,0 3-38 16,-5-3-29-16,2-2-40 0,4-4-59 0,-4 0-186 16,-1 3-453-16,3-7 202 0</inkml:trace>
          <inkml:trace contextRef="#ctx0" brushRef="#br0" timeOffset="83918.15">9272 9869 80 0,'0'0'179'0,"0"0"-16"0,0 0-16 15,0 0-4-15,0 0-14 0,0 0 3 0,0 0-5 16,0 0-8-16,0 0-6 0,0 0-6 0,6 38 2 16,-1-27-2-16,-4 2-8 0,1 1-5 0,1-1-2 15,-2 4-8-15,1-1-3 0,1-1-10 0,0 0-3 16,-2-1-7-16,2 0-5 0,0 0 1 0,-1 0-14 16,2-3 2-16,-4 0-5 0,3 1-2 0,0-4-1 0,-3-8-10 15,1 14 4-15,-1-14-8 0,5 10 0 0,-5-10-3 16,1 11 4-16,-1-11-5 0,0 0 0 0,3 10-2 15,-3-10 0-15,0 0 1 0,0 0-2 0,0 0-3 16,0 0 0-16,0 0-3 0,0 0-2 0,0 0-7 16,23-17-13-16,-17 11-11 0,1-6-3 0,-1-1-9 15,3 0-8-15,2-2-2 0,-1 1 0 0,-1-1-1 16,4-5 6-16,1 2-4 0,-5 1 2 0,4 3 6 16,-4-3 0-16,2 1 9 0,0 1 1 0,-3 0 6 15,1 1-1-15,-2 1 5 0,2 1 1 0,0 0 3 16,2 1 10-16,-4 2 1 0,-1-1 3 0,2 4-3 15,-1 2 4-15,0-3 5 0,1-2 1 0,-8 9 0 16,12-8 7-16,-3 4 0 0,-9 4-1 0,12-4 2 16,-12 4-3-16,12-4-1 0,-12 4 5 0,0 0-2 15,16 8 5-15,-7-1 7 0,-4 0 0 0,3 7-3 16,-2-4 1-16,-3 5-1 0,2-4 0 0,-2 4-8 0,0 0 7 16,1 1-5-16,1-3 0 0,-4 4-2 0,4-3-2 15,-4 0-1-15,2 1 1 0,-3-2-3 0,3-3-2 16,-3 4-2-16,2-5-9 0,-2-9-10 0,0 17-11 15,3-8-9-15,-3-9-11 0,0 0-12 0,-3 17-9 16,3-17-10-16,3 8-10 0,-3-8-9 0,0 0-4 16,0 0-22-16,0 0-25 0,4 10-188 0,-4-10-357 15,0 0 158-15</inkml:trace>
          <inkml:trace contextRef="#ctx0" brushRef="#br0" timeOffset="84280.86">10321 9529 197 0,'0'0'191'0,"0"0"-21"0,0 0-19 0,0 0-16 15,0 0-14-15,0 0 2 0,0 0-1 0,0 0-6 16,6 26-7-16,-8-10-1 0,-2-2 7 0,1 3-5 15,-3 8-1-15,0-1-9 0,1 2-2 0,-1 0 0 16,-3 9-2-16,0 1 0 0,3 1-1 0,-4-3-3 16,0 3-2-16,1-10-11 0,-2 8-4 0,1 0-4 15,1-8 2-15,1-1-11 0,-1 1-4 0,0 8 1 16,2-11-10-16,0 5-4 0,-2-4-3 0,4-1-4 0,-4 0-1 16,5-3-11-16,-1 2 2 0,-1 0-2 15,0-8 2-15,3 4-3 0,-1-5-4 0,1 4 2 16,-2-1-17-16,1-4-18 0,2 2-9 0,-2-1-21 0,-1-3-20 15,5 2-23-15,-4-4-28 0,0 0-20 0,4-9-37 16,-8 15-28-16,8-15-57 0,-3 9-149 0,3-9-438 16,0 0 195-16</inkml:trace>
          <inkml:trace contextRef="#ctx0" brushRef="#br0" timeOffset="84935.82">10491 10007 205 0,'0'-11'195'0,"7"5"-15"15,-7 6-16-15,9-14-16 0,-3 10-13 0,5-2-16 16,-3 1-4-16,0-1-13 0,4 1-9 15,1-1-10-15,1 3-5 0,-1-1-12 0,2 2-2 0,0 0-7 16,-5 0-6-16,-10 2-5 0,21 0-4 16,-21 0-4-16,20 0-1 0,-10 2-6 0,-10-2-2 15,14 4-1-15,-9 1 3 0,-5-5-3 0,11 9 1 0,-8-3 15 16,-3-6 2-16,1 19 1 0,-2-9-1 0,-4 3-2 16,2 0-2-16,-3 0-2 0,-1-1 2 15,-3 0-3-15,2-2 1 0,-2 3-8 0,1-1 1 0,0-2-5 16,-2 1-4-16,2-4 0 0,-1 7-4 0,3-7-1 15,-1 1-2-15,2-2-2 0,6-6 1 0,-9 13-7 16,5-8 5-16,4-5-3 0,-8 9 0 0,8-9 0 16,0 0-1-16,-6 10-4 0,6-10 0 0,0 0-5 15,0 0-10-15,14 11-5 0,-2-10-5 0,-12-1-10 16,20-1-7-16,-6 1 5 0,1 0 0 0,3 0 5 16,1-3 1-16,-3 2-9 0,-2 1 15 0,5 0-1 15,-2 0 3-15,-1 0 3 0,-2 0-3 0,-14 0 3 16,23 0 5-16,-14 0 2 0,-9 0 4 0,21 1 4 0,-12-1 1 15,-9 0-3-15,15 3 3 0,-6-2 1 0,-9-1 2 16,12 7 4-16,-5-1 0 0,-7-6 0 0,12 7 4 16,-7-1 3-16,-5-6 2 0,7 18 0 0,-4-12 3 15,-3 4-6-15,0-10 4 0,5 17-1 0,-4-6 4 16,1-2-4-16,-2-9 1 0,0 17-7 0,0-6 7 16,0-11-2-16,-2 21-1 0,-1-13-1 0,-3 5 1 15,-1-6 4-15,-5 0-6 0,0-1 0 0,-3 1-2 16,-1 1-4-16,-2-5 3 0,-2 2-1 0,-5-3 2 15,4 2-3-15,-3-2-6 0,3-2-6 0,1 2-5 0,-6-2-12 16,1-4-11-16,5 4-16 0,1-4-7 0,3 3-13 16,-2 0-11-16,3-4-14 0,1 2-24 15,2 0-10-15,5-4-25 0,1 0-53 0,6 7-130 0,-9-17-363 16,9 6 161-16</inkml:trace>
          <inkml:trace contextRef="#ctx0" brushRef="#br0" timeOffset="85376.79">11277 9425 9 0,'0'0'199'0,"0"0"-22"16,0 0-13-16,10-6-5 0,-10 6-16 15,0 0-9-15,0 0-12 0,19 13-5 0,-13-6-8 0,0 3-5 16,2 3-5-16,-1 3 2 0,-1 6 0 0,2 1-2 15,-2 3-9-15,3 9 6 0,-2 0-5 0,1 0-1 16,-4 4-8-16,2 0-5 0,-4-1-5 0,3 0 1 16,3 1-5-16,-2-2-5 0,-5 3-6 0,-1-3 0 15,5-2-6-15,-5 1-4 0,-2-9-7 0,-4 9-5 16,0-9 1-16,0 0-1 0,-1-3-6 0,0 2 0 16,-5 1-1-16,3-5-9 0,-5 3-2 0,4-3-14 15,-2 2-19-15,1-4-16 0,-2 1-22 0,3-6-27 16,1 0-26-16,-2 0-25 0,2-4-32 0,5-1-64 0,-2-3-157 15,6-7-417-15,-2 12 185 0</inkml:trace>
          <inkml:trace contextRef="#ctx0" brushRef="#br0" timeOffset="85816.53">11878 10035 57 0,'18'-1'210'16,"-18"1"-13"-16,14-4-11 0,0 4-13 16,-1-2-10-16,5-3-10 0,-1 5-6 0,1 0-13 0,1 0-6 15,9 0-8-15,-1 0-4 0,1-1-11 0,2 1-7 16,11-1-7-16,-13 1-7 0,-1 1-2 0,3-1-9 16,-2 0-8-16,-1-1-2 0,0 1-9 0,-2 1-1 15,2-1-5-15,-8 0-4 0,8-1-5 0,-8 2-3 16,-2-1-7-16,2 1 0 0,-1 1-5 0,-2-2-1 15,1 0-2-15,-2 0-3 0,-3 3-3 0,3-3 0 16,-3 2-3-16,0 0-9 0,-12-2-9 0,19 0-14 16,-19 0-11-16,15 2-18 0,-15-2-14 0,13 1-11 15,-13-1-27-15,0 0-25 0,9-5-32 0,-9 5-44 16,0 0-145-16,0-13-375 0,0 13 166 0</inkml:trace>
          <inkml:trace contextRef="#ctx0" brushRef="#br0" timeOffset="86069.94">12343 9808 48 0,'-6'6'221'0,"0"0"-13"0,-1 4-7 0,1 3-12 0,0 1-2 15,1 0-10-15,1 2-6 0,-2 0-11 0,3 1-12 16,-2 7-2-16,1-7-9 0,1 5-16 0,3 1-8 15,-2-1-12-15,-2 3-8 0,4-2-9 0,0 2-10 16,0-3-6-16,-2 2-6 0,4-3-6 0,-1 2-3 16,-2-5-11-16,1 6-23 0,0-2-25 0,-2-4-24 15,-2 2-36-15,5-5-22 0,-2 3-25 0,2-5-44 16,-2 1-80-16,1-3-127 0,0-11-394 0,0 20 175 16</inkml:trace>
        </inkml:traceGroup>
        <inkml:traceGroup>
          <inkml:annotationXML>
            <emma:emma xmlns:emma="http://www.w3.org/2003/04/emma" version="1.0">
              <emma:interpretation id="{07D15E70-91C3-4FD9-94EF-0AF7F340F36B}" emma:medium="tactile" emma:mode="ink">
                <msink:context xmlns:msink="http://schemas.microsoft.com/ink/2010/main" type="inkWord" rotatedBoundingBox="14465,9818 20288,9543 20351,10874 14528,11149"/>
              </emma:interpretation>
            </emma:emma>
          </inkml:annotationXML>
          <inkml:trace contextRef="#ctx0" brushRef="#br0" timeOffset="87861.08">13299 9540 51 0,'0'0'192'0,"4"-16"-15"15,-1 11-15-15,3-3-5 0,0 1-19 0,5 1-13 16,-4 0-2-16,2 1-10 0,5-2-9 0,-1 1-12 15,6 1-6-15,7-1-6 0,1 4-2 0,1-2-4 16,2 3-5-16,-2 1 0 0,14-2-1 0,-9 4-4 16,-2 1-6-16,0-1-1 0,-4 0-10 0,0 4-5 15,-8-1-9-15,-4 2 2 0,0 0-4 0,-1 3-4 16,-2 0 1-16,-5 4-7 0,1-2-4 0,-3 0 1 16,-2 2 4-16,-3-1-6 0,-3 2-1 0,-4-1 2 15,0 1-1-15,-5-1 1 0,-5 4-2 0,-1 1 2 16,-1-4-3-16,0-1-2 0,-1 0-2 0,-2 1 4 15,1-3-3-15,-3-1 0 0,9-2-2 0,-4 0-1 16,1-2-2-16,-2 0 0 0,-2 0 0 0,4-1 2 16,5 0-4-16,4-2 1 0,-3-1 0 0,0 1-4 15,5-1 3-15,7-3-1 0,-14 1 0 0,14-1 0 0,0 0-4 16,-12 4-3-16,12-4-8 0,0 0-2 0,0 0-3 16,0 0 5-16,0 0-4 0,0 0 2 0,0 0 1 15,46-4-2-15,-29 4 6 0,-2 0 1 0,3 0 0 16,-3 0-3-16,2 3 3 0,0-6 0 0,1 6 1 15,-2-2 0-15,2 0 2 0,0 1 2 0,-3 1 0 0,0 1-1 16,-3 0 0-16,-3-1-1 0,3 1 2 16,-5 1-1-16,3 0 2 0,-2 2-2 0,4 1 3 15,-5 2-2-15,-4-1 0 0,6 2 0 0,-4 0 3 0,1 1-1 16,0 0 1-16,-2-1-2 0,2-1-1 0,-3 1 3 16,0 2-1-16,-1-2 2 0,-1-1-1 15,1-2 0-15,-2-8 2 0,0 19-1 0,0-10 4 0,0-9 2 16,-5 20 6-16,-1-13 0 0,0 2 4 0,-1-1 1 15,-2-4 1-15,0 3 2 0,-5-2-3 0,-1 1 0 16,-4-3-4-16,3 2-3 0,-2-3 1 0,-11 2-1 16,12-4-4-16,-9 4 6 0,1-2-4 0,-2-4-1 15,2 2 2-15,4 0-2 0,3 0-6 0,-6-5 3 16,2 4-6-16,5-3-13 0,-1 3-12 0,3 1-8 16,0-4-9-16,4 2-9 0,-1 1-20 0,12 1-4 15,-14-4-23-15,14 4-29 0,-4-10-9 0,4 10-49 16,0 0-127-16,3-18-337 0,-3 18 150 0</inkml:trace>
          <inkml:trace contextRef="#ctx0" brushRef="#br0" timeOffset="87160.67">13353 9555 223 0,'0'0'203'0,"0"0"-16"15,0 0-6-15,0 0-10 0,0 0-13 0,0 0-3 16,9 23-5-16,-12-9-2 0,3-14-10 0,-2 25 2 16,-2-9-9-16,4 4-10 0,-3 2-8 0,-2 3-9 15,5 0-6-15,-3-5-8 0,5 4-9 0,-2 1-6 16,1-4-7-16,1 4-2 0,-2-5-10 0,0 4-4 0,0-2-8 16,0-2-2-16,0-1-3 0,4 4-9 0,-2-5 3 15,1-4-1-15,-2 3-8 0,-1-2-18 16,2-1-15-16,1-1-14 0,-3-2-22 0,1 3-20 0,-1-14-10 15,0 17-19-15,0-8-18 0,0-9-27 0,0 13-9 16,0-13-18-16,0 0-215 0,0 0-412 0,-6 10 182 16</inkml:trace>
          <inkml:trace contextRef="#ctx0" brushRef="#br0" timeOffset="88644.13">14485 9457 81 0,'0'0'212'0,"-5"-14"-6"15,5 14-13-15,0 0-8 0,-3-12-11 0,3 12-8 16,0 0-13-16,-7-10-9 0,7 10-6 0,-18-4-6 16,9 2-14-16,9 2-7 0,-25 2-4 0,8-2-4 15,2 4-7-15,-4 0-5 0,-1 1-10 0,-2 4-5 16,4-2-8-16,-3 6-4 0,2-3-6 0,-2 4-3 0,0 1-4 15,0 3-6-15,-3 1 0 0,4 0-3 16,2 4-5-16,-2-1-5 0,5 2-2 0,2 1 0 16,-1 0-5-16,1-1 1 0,4 4-5 0,0-4-2 0,6 1-2 15,0-3 3-15,2 2-4 0,1 2 0 0,1-3-5 16,8 0 1-16,-3-6 2 0,8 4-3 16,-1-1 1-16,0-1-2 0,2-2 0 0,6 1 2 0,-1-5-1 15,2 2-4-15,3-5-2 0,2 0 6 0,3-1-3 16,-2-4 0-16,4 3 2 0,-3-5-2 0,3-1-3 15,-1 0 3-15,-3-2-5 0,-1 3 2 0,-9-3 0 16,2-4-1-16,-4 3 1 0,2-1-1 0,-8 1-1 16,2-3-2-16,0 2 0 0,-3-4-1 0,-9 6-8 15,13-7-11-15,-2 4-9 0,-11 3-12 0,9-8-8 0,-9 8-25 16,4-11-12-16,-4 11-18 0,0 0-16 16,0 0-11-16,0 0-19 0,-6-21-28 0,6 21-32 15,-6-10-175-15,6 10-415 0,0 0 184 0</inkml:trace>
          <inkml:trace contextRef="#ctx0" brushRef="#br0" timeOffset="89422.69">14795 9313 116 0,'4'-12'188'16,"-4"12"-8"-16,9-12-17 0,-9 12-9 0,8-8-16 15,-8 8-11-15,7-11-13 0,-7 11-8 0,12-6-10 16,-12 6-9-16,11-2-10 0,-11 2-9 0,17-2-6 16,-17 2-7-16,20 4-3 0,-11-4-2 0,3 5-3 15,-2 1-2-15,4 1-1 0,-5 0-3 0,2 4 7 16,3-2-3-16,-1 5-3 0,-1-4 3 0,2 5 6 16,-1-1-6-16,0 5 1 0,2 0-2 0,3-2-1 15,-1 4 4-15,-1-2 0 0,-2 2-2 0,3-1 1 16,0 0-9-16,-1-2 3 0,1 4-4 0,-2-3-5 15,-2 3-3-15,0-1 1 0,2-2-7 0,-4-4 1 16,-4 1-4-16,5 4 0 0,-4-3-3 0,-2-3-2 0,0 3 0 16,-5-3 0-16,3-1-3 0,-2 2 4 15,-2-4-1-15,0-1 1 0,-4 4 0 0,-2 0 3 16,-2-3-1-16,1-1-1 0,-1 0-2 0,-5-3 5 0,1 2-5 16,-5 0 2-16,0-1-5 0,-7 5 1 0,1-6-3 15,-1 4 2-15,7-5-3 0,-3-1 0 0,1 2-4 16,-2-1 5-16,1-4-4 0,3 3-11 0,-1-2-11 15,4 1-6-15,-1 3-13 0,2-1-12 0,1-2-10 16,3-3-8-16,9-1-16 0,-15 6-8 0,15-6-12 16,-13 0-2-16,13 0-30 0,0 0-30 0,0 0-216 15,0 0-411-15,0 0 182 0</inkml:trace>
          <inkml:trace contextRef="#ctx0" brushRef="#br0" timeOffset="88957.49">14951 9405 211 0,'0'0'203'0,"0"0"-21"0,0 0-20 15,0 0-3-15,0 0-4 0,0 0-10 0,0 0-2 16,0 0-6-16,-7 40-1 0,4-24-10 0,3 3 1 16,-3-1-5-16,6 3 1 0,-3 3-8 0,0 4-10 15,0-4-7-15,1 0-7 0,1 0 0 0,1-8-4 0,-2 9-10 16,1-2-2-16,2-2-6 0,-4 3-8 0,0-7-6 15,3 2-7-15,-3-2 1 0,0-2-4 16,3 1-10-16,-3-1 0 0,0 1-4 0,0-6-2 0,0 1-13 16,0-11-9-16,-6 19-12 0,3-9-14 0,3-10-16 15,-3 16-18-15,-1-8-20 0,4-8-20 0,-7 9-14 16,7-9-20-16,-9 8-20 0,9-8-23 0,0 0-23 16,-14 3-195-16,14-3-421 0,0 0 186 0</inkml:trace>
          <inkml:trace contextRef="#ctx0" brushRef="#br0" timeOffset="89832.14">16018 9051 181 0,'0'0'190'0,"-5"-10"-7"16,5 10-12-16,-7-10-12 0,7 10-10 0,-6-10-8 15,6 10-6-15,-11-5-8 0,11 5-6 0,-29 0-4 16,14 5-1-16,-5 0-5 0,-5 4-9 0,3 3 2 0,-4 6-10 16,1-4-1-16,-5 11-5 0,0 6-4 15,0-1-1-15,4 1-3 0,0 1-4 0,2 4-4 16,3 2-11-16,5-1 0 0,0 5-10 0,2-2-2 15,8 1-1-15,3 1-3 0,5 0-4 0,2 0-6 16,2-3-2-16,5 3-5 0,1-3 0 0,1-1 0 16,5-1-5-16,-2-1 0 0,5-5-5 0,2-3 1 0,-7-3-15 15,3-2-15-15,2-1-18 0,-1-4-26 0,-3 2-25 16,0-3-28-16,-1 1-33 0,-4-5-38 0,9-1-54 16,-10-2-190-16,6-2-458 0,-5 4 203 0</inkml:trace>
          <inkml:trace contextRef="#ctx0" brushRef="#br0" timeOffset="91423.79">16291 9403 164 0,'0'-15'195'0,"0"15"-20"0,0 0-9 0,0 0-11 0,12-15-13 15,-12 15-13-15,7-12-10 0,-1 6-9 0,-6 6-10 16,15-11-12-16,-5 4-4 0,-1 2-5 0,3-3-3 0,2 1-12 16,-2-2-4-16,3 1-2 0,-2 1-4 15,-1 0 2-15,0-1-7 0,1 5-5 0,1-3-2 16,-5 1-5-16,3-1-3 0,-3 1-4 0,1 2-5 16,-3-3 3-16,-7 6-5 0,18-4-5 0,-18 4-4 15,11-4-2-15,-4 1 1 0,-7 3-1 0,14-4-3 16,-14 4 1-16,0 0-4 0,13 9-2 0,-13-9 1 0,9 8-1 15,-6-3 1-15,-3-5 0 0,6 18-2 0,-2-9-1 16,-2 5-1-16,-1 0 4 0,-1 3-3 16,-1-1-1-16,-4 8 7 0,2-1 4 0,-3 1 0 0,-1-2-2 15,-3 3 1-15,1 1 5 0,-5-1-1 0,1 0 0 16,-1-3 0-16,-2 3 2 0,0-3-3 0,-2-1 3 16,-2 2-1-16,1 1 1 0,-2-4 1 0,2 0-3 15,-4-3 1-15,2 2 0 0,-2-2-3 0,0 1-1 16,2-3-3-16,-3 0 5 0,4-1-5 0,-4-3 0 15,3 0 2-15,4 2-3 0,4-8 3 0,-3 2-4 0,2-2 1 16,-1 0 1-16,8 0-3 0,7-5 3 0,-14 2-2 16,14-2 2-16,-13 3-4 0,13-3 4 15,0 0-3-15,0 0-5 0,-17-5 6 0,17 5-2 0,0 0-2 16,0-15 1-16,0 15-5 0,0 0-2 0,14-27-6 16,-8 15-1-16,4 1-1 0,-2 1-6 15,4-1 0-15,-3 1 1 0,0-1 2 0,3 0 1 0,-1 1-3 16,-2 1 3-16,3 1 1 0,0 0-3 0,2 0 5 15,-5 3-2-15,1 0-2 0,4 3 2 0,-6-2 0 16,6 2-3-16,-1 1 7 0,1 1-4 0,2 1 3 16,-1-1 1-16,3 3 2 0,-2 1-2 0,10 0 1 15,-4 3-1-15,6-1 3 0,-1 1 1 0,0 0 1 16,1 3-2-16,4-3 5 0,5 0 0 0,-6-1-2 16,-2-1 3-16,2 2 4 0,-3-6 1 0,2 4 1 15,-1-3 4-15,-10 0-4 0,0 0 1 0,-1-2 1 0,-3 1 0 16,-1-1 0-16,-3 0 2 0,-11 0-1 0,21 0 1 15,-13 0-5-15,-8 0-1 0,13 0-2 0,-13 0-15 16,0 0-20-16,0 0-20 0,14-5-17 0,-14 5-27 16,0 0-32-16,0 0-22 0,4-12-67 0,-4 12-118 15,0 0-360-15,-3-17 159 0</inkml:trace>
          <inkml:trace contextRef="#ctx0" brushRef="#br0" timeOffset="91959.1">17065 9467 73 0,'0'0'205'16,"0"0"-19"-16,0 0-16 0,0 0-4 0,0 0-15 16,0 0-7-16,0 0-3 0,0 0-15 0,6 31-5 15,-6-31-5-15,0 20-6 0,1-9-8 0,1 2 0 0,2 0-11 16,-4 3-4-16,2-3-10 0,-1 2-5 0,-1-2-6 15,5 1-8-15,-4-2-3 0,2 1-4 16,-1-3-5-16,-2-10-9 0,1 18 0 0,-1-11-5 0,0-7-5 16,5 15 4-16,-4-8-5 0,-1-7 0 0,2 11-5 15,-2-11-3-15,0 0 3 0,0 0-1 0,4 9 4 16,-4-9 0-16,0 0-7 0,0 0 4 0,0 0-6 16,0 0 0-16,0 0 0 0,0 0-2 0,12-27-5 15,-11 16-5-15,5-2-8 0,2-2-4 0,4 2-4 16,-3-3-5-16,9 0-7 0,-6-5-1 0,-2 6-2 15,2 0 6-15,3-2 0 0,-2 3 1 0,-1 1 5 16,0-1 0-16,0 4 4 0,1-5 1 0,-2 2-1 16,1 5 2-16,0 0 2 0,0-1 4 0,-5 2-5 15,7-1 13-15,-1 3 1 0,-4 1 4 0,3 0 1 16,-3 1 2-16,-9 3 0 0,19 0-2 0,-19 0 0 0,18 5 3 16,-10-1 1-16,2 1 1 0,-6 2 3 0,2-3 0 15,2 9-1-15,-2-3-1 0,0 5 1 0,-2-1 0 16,2 3 0-16,-3-2-1 0,2 2-4 0,-4 1 0 15,4-3-1-15,-5 4 0 0,1-4-2 0,-1 4 0 16,2-4-1-16,-2-1 3 0,4 1-6 0,-5-1 2 16,1-2-8-16,0-1-14 0,1-2-15 0,-1-9-10 15,2 16-14-15,-2-16-7 0,0 13-4 0,0-13-11 16,1 7-14-16,-1-7-12 0,9 6-21 0,-9-6-21 16,0 0-22-16,0 0-177 0,24-9-373 0,-14-2 165 0</inkml:trace>
          <inkml:trace contextRef="#ctx0" brushRef="#br0" timeOffset="92283.57">18054 9201 135 0,'0'0'198'0,"0"0"-16"0,0 0-14 0,0 0-7 15,-26 28-3-15,20-14-6 0,-3 7-2 0,-1 1-7 16,2 0-1-16,-1 7-5 0,-1-4-3 0,0 10-6 16,-2 0-6-16,1 2-2 0,1 2-6 0,1-12-6 15,-5 11-4-15,4 1-5 0,-2-3-4 0,0 1-7 16,3-1-7-16,-1-7-8 0,-4 4-10 0,5-8-4 0,-3 3-6 16,3-2-4-16,-1-1-2 0,-3-1-5 15,4 2-2-15,-3-6-5 0,4-2-4 0,2-2-4 16,-1-3-11-16,1 0-13 0,-2 0-16 0,2 2-16 0,2-6-19 15,1 0-20-15,-2-2-21 0,5-7-22 16,-6 14-15-16,6-14-19 0,0 0-30 0,0 0-67 16,0 0-161-16,0 0-434 0,20 1 192 0</inkml:trace>
          <inkml:trace contextRef="#ctx0" brushRef="#br0" timeOffset="92900.71">18200 9631 181 0,'7'-4'198'0,"1"-4"-21"0,-1 1-14 0,3 1-11 16,5-3-8-16,-4 4-13 0,4-2-7 0,0 2-7 0,1 2-5 15,8-3-4-15,1 1-11 0,-5-1-5 0,5 6-4 16,-6-5 1-16,2 5-1 0,-3-1-12 16,-1 1-1-16,-3 0-6 0,-5 4-8 0,2-2-5 0,-11-2-8 15,16 6-2-15,-13 1 1 0,2 1-4 0,-5-8 2 16,1 16-3-16,-2-6-3 0,-7 2-2 0,1-1-3 16,-4 2 3-16,-1-2-3 0,-1 3-4 0,-3-5-2 15,-4 7-2-15,1-2-4 0,1-2-2 0,3-4-3 16,0 4 3-16,2-2-4 0,-4-2-1 0,8 2-2 15,-3-4-3-15,3 1-4 0,2 0 2 0,7-7-2 16,-10 7-4-16,10-7-6 0,-8 11 2 0,8-11-7 16,-6 7 4-16,6-7-12 0,0 0 5 0,0 0-7 15,9 13-1-15,-9-13-5 0,18 5-6 0,-5-5 3 0,5 1 2 16,-3-1-2-16,3 2 0 0,-3-2 4 0,3 3 5 16,3-3-3-16,-5 2 5 0,1-2 0 15,-1 2 3-15,2-1 0 0,-5 1 3 0,2 0 3 0,-4 0 2 16,-2 1 3-16,-9-3 3 0,18 6-2 0,-12-1 1 15,1-2 4-15,-7-3 3 0,9 11 1 0,-3-8 4 16,-6-3 0-16,4 17 4 0,-2-10 5 0,-2-7 2 16,-2 17 2-16,2-17 3 0,-4 18-4 0,1-11 5 15,-3 4 2-15,0-5 1 0,-4 2-4 0,2-1 3 16,-4 3-8-16,2-3 0 0,-4 3-2 0,-4-7-2 16,0 2-1-16,1 1 1 0,-1 0-4 0,-2-1 0 15,-2-1-12-15,3-2-10 0,1 1-15 0,4-2-14 16,-4-1-15-16,8 1-9 0,10-1-19 0,-21-1-19 0,9 0-17 15,12 1-21-15,-16-5-17 0,16 5-46 16,-11-10-162-16,7 2-393 0,4 8 174 0</inkml:trace>
          <inkml:trace contextRef="#ctx0" brushRef="#br0" timeOffset="93292.26">18987 8924 9 0,'0'0'210'0,"0"0"-18"15,0 0-21-15,0 0-16 0,0 0-11 0,0 0-6 16,0 0-8-16,0 0-4 0,0 0-2 0,8 42 2 16,-5-26-4-16,3 7-1 0,-1 3-2 0,6 10-6 15,-1 5-5-15,2-4 3 0,2 12-7 16,1-4-5-16,-2 2-10 0,0 0-3 0,4 19-7 0,-8-16-7 16,-2-1-8-16,-1 2-1 0,-6 2-13 0,-1-4 4 15,-7 0-8-15,-8 0-5 0,-1-4-5 0,-6-3-3 16,-1-1-5-16,-3-1-15 0,-3-6-19 0,0 1-8 15,-1-4-15-15,3-2-15 0,-4-1-22 0,4-4-6 16,4-4-13-16,5-1-19 0,-1 1-18 0,5-6-15 16,3-3-19-16,1-1-62 0,0 1-137 0,5-5-382 15,2 5 169-15</inkml:trace>
        </inkml:traceGroup>
      </inkml:traceGroup>
    </inkml:traceGroup>
    <inkml:traceGroup>
      <inkml:annotationXML>
        <emma:emma xmlns:emma="http://www.w3.org/2003/04/emma" version="1.0">
          <emma:interpretation id="{6A3FE11B-7802-4FC4-BA09-BAB4F5EA73AF}" emma:medium="tactile" emma:mode="ink">
            <msink:context xmlns:msink="http://schemas.microsoft.com/ink/2010/main" type="paragraph" rotatedBoundingBox="3330,12158 10295,12165 10294,13314 3329,133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624B7E-D44E-435E-BE18-E000F8C14B4F}" emma:medium="tactile" emma:mode="ink">
              <msink:context xmlns:msink="http://schemas.microsoft.com/ink/2010/main" type="line" rotatedBoundingBox="3330,12158 10295,12165 10294,13314 3329,13307"/>
            </emma:interpretation>
          </emma:emma>
        </inkml:annotationXML>
        <inkml:traceGroup>
          <inkml:annotationXML>
            <emma:emma xmlns:emma="http://www.w3.org/2003/04/emma" version="1.0">
              <emma:interpretation id="{08BA675C-1F29-49B3-B6C9-0303CCBE0D18}" emma:medium="tactile" emma:mode="ink">
                <msink:context xmlns:msink="http://schemas.microsoft.com/ink/2010/main" type="inkWord" rotatedBoundingBox="3330,12158 4745,12159 4744,13309 3329,13307"/>
              </emma:interpretation>
            </emma:emma>
          </inkml:annotationXML>
          <inkml:trace contextRef="#ctx0" brushRef="#br0" timeOffset="97872.21">2313 11778 154 0,'0'0'212'0,"0"0"-20"0,0 0-15 16,0 0-12-16,0 0-11 0,30-19-10 0,-21 16-13 15,3-2-11-15,0 0-12 0,-1-2-5 0,2 2-7 16,-1-2-11-16,1 0-3 0,4-3-12 0,-4 3-4 15,1-3-3-15,-1-1-8 0,0 2-3 0,1-2-7 16,-1 0-4-16,-2 2-5 0,1-2-1 0,-2 0-4 16,0-1-5-16,1 3-3 0,-2-4 1 0,-2 2-5 15,-2 3-1-15,-1-6 0 0,-1 7-4 0,2-1-3 0,-5 8 1 16,1-20-2-16,-1 20-9 0,-1-11-1 16,1 11-3-16,-11-11-3 0,11 11 0 0,-16-7-1 15,5 5 2-15,1-2-2 0,10 4-1 0,-28 4 0 0,14-4 1 16,-1 2 2-16,-1 3-2 0,0-2 3 0,-4 1-2 15,5 2 3-15,-3 2-2 0,3-3 3 0,1 2-2 16,-3-2-1-16,4 2 1 0,2 1-1 0,1 5 2 16,2-4 0-16,2 3 3 0,-3 0 1 0,3 1 4 15,2 1 4-15,2 3 4 0,1 0 0 0,1 1 6 16,0-1 1-16,1 10 2 0,1-2 2 0,2 1 2 16,4 10 2-16,-4-7 5 0,1-1 2 0,4 7 3 15,-5-8 0-15,5 6 1 0,0 5 1 0,-3-10 0 0,6-3-3 16,-4 3 2-16,-5-2 4 0,2 3 0 15,0-2 0-15,-4-1-4 0,4 0 1 0,-2 0-3 16,-3-3 2-16,3 0 0 0,-2 1-7 0,2-5-2 0,0 0 0 16,0 3-4-16,2 1-3 0,-4-5 1 15,2-2-1-15,-1 0-3 0,-1 1-6 0,5 0 3 16,-4-3-3-16,1 3 0 0,-3-4 0 0,3 2-11 0,-3-5-16 16,1 6-10-16,2-7-15 0,-3-9-18 0,2 21-15 15,-2-21-23-15,-5 16-24 0,5-7-21 0,0-9-27 16,-3 13-30-16,3-13-60 0,-4 8-150 0,4-8-441 15,0 0 195-15</inkml:trace>
          <inkml:trace contextRef="#ctx0" brushRef="#br0" timeOffset="98445.09">2145 12213 237 0,'0'0'221'16,"0"0"-21"-16,0 0-17 0,0 0-22 0,0 0-11 16,0 0-19-16,0 0-14 0,36 3-9 0,-17 0-14 15,6-2-5-15,2 3-9 0,17-2-5 0,-7 2-18 16,3-4-1-16,3 0-2 0,-1 0-6 0,3 3-6 15,-3-6-7-15,-2 0 1 0,-9 2-6 0,-4-1 0 16,-2 2-3-16,-5 0-2 0,-1 0-6 0,-4 0 0 0,0 0-4 16,-15 0 0-16,18 0-2 0,-18 0-1 15,15 0-3-15,-15 0 1 0,12 0-1 0,-12 0-2 16,12 3 4-16,-12-3-1 0,7 6 6 0,-7-6 1 16,8 4-3-16,-8-4-1 0,9 7 0 0,-9-7-1 15,10 6 1-15,-10-6-2 0,12 7 0 0,-8-2 3 0,-4-5-2 16,14 6-3-16,-5-5 2 0,0 3 2 0,-9-4-2 15,19 6-1-15,-10-6-4 0,3 1 5 0,-12-1-3 16,18 0 1-16,-18 0-4 0,16 0 3 0,-16 0 1 16,14-4-6-16,-14 4 4 0,12-8 3 0,-6 2-3 15,-6 6 1-15,7-13-2 0,-7 13 4 0,-1-15-4 16,1 5-1-16,-6-3-1 0,0-2 1 0,-2 3-2 16,1-3-1-16,-4 0 2 0,1 1 0 0,-4 3-2 15,-3-7 5-15,2 6 0 0,-2 1 6 0,-4-3-1 16,0 3 2-16,-4 0-7 0,9 4 5 0,-4 0-4 0,1 1 4 15,1 6-5-15,2-5 0 0,-1 6-2 0,2-1 2 16,2 4-5-16,2-1 2 0,2 1 0 0,1 3-11 16,-4-1-20-16,4 5-14 0,2-5-5 0,0 5-16 15,5-2-12-15,1-9-15 0,3 25-29 0,4-14-13 16,-1 0-28-16,6-1-200 0,0 0-388 0,3-4 172 16</inkml:trace>
          <inkml:trace contextRef="#ctx0" brushRef="#br0" timeOffset="98761.27">3089 12162 171 0,'0'0'186'0,"0"0"-10"0,4 12-11 0,-4-12-13 0,3 13-15 16,2-5-4-16,-4 1-9 0,5 5-9 15,-1-6-8-15,1 1-11 0,-3 0-11 0,4 2-1 0,-2 0-8 16,-1-2-4-16,-1-2-7 0,2 3-9 0,-2-3-7 15,3 0-4-15,-6-7-2 0,6 11-1 0,-6-11 6 16,0 0 12-16,6 6 11 0,-6-6 2 0,0 0-3 16,0 0-8-16,0 0-4 0,0 0-2 0,0 0-4 15,19-19 0-15,-13 12-4 0,1 0-3 0,1-7-5 16,1 0-4-16,1 1-6 0,4-1-1 0,-2-2-3 16,2-3-6-16,6 3-1 0,1-1-1 0,-2-3-5 15,-4 9-11-15,4-2-12 0,2-3-13 0,-4 7-22 16,2 0-22-16,-4 3-20 0,3 0-37 0,0 2-9 15,1 0-36-15,4 1-59 0,-7 0-143 0,3-1-401 16,-4 8 178-16</inkml:trace>
        </inkml:traceGroup>
        <inkml:traceGroup>
          <inkml:annotationXML>
            <emma:emma xmlns:emma="http://www.w3.org/2003/04/emma" version="1.0">
              <emma:interpretation id="{F13D692A-D1C9-4E14-B7A9-1DAD28CC0FD8}" emma:medium="tactile" emma:mode="ink">
                <msink:context xmlns:msink="http://schemas.microsoft.com/ink/2010/main" type="inkWord" rotatedBoundingBox="5421,12357 6875,12359 6874,12968 5420,12966"/>
              </emma:interpretation>
            </emma:emma>
          </inkml:annotationXML>
          <inkml:trace contextRef="#ctx0" brushRef="#br0" timeOffset="99188.03">4237 11888 193 0,'0'0'268'16,"0"0"-20"-16,0 0-21 0,0 0-21 0,0 0-20 16,0 0-16-16,0 0-5 0,0 0-5 0,0 0-2 15,0 0-9-15,0 0-2 0,-1 42-9 0,2-26-1 16,4-3-8-16,-5 3-1 0,3 1-1 0,0-1-8 16,-2 2-11-16,1-1-3 0,2-1-7 0,2 5-3 15,-4-3-9-15,4-2-7 0,0 0-3 0,0-1-8 0,-3 1-3 16,3-3-12-16,1 1-1 0,-3 0-7 0,2-3-7 15,0 2-1-15,0-2 2 0,2-4-11 0,-2 0 3 16,-3 2-19-16,-3-9-11 0,7 12-28 0,-2-8-15 16,-5-4-19-16,0 0-23 0,7 10-21 0,-7-10-25 15,0 0-33-15,6 5-43 0,-6-5-50 0,0 0-261 16,0 0-558-16,11-18 247 0</inkml:trace>
          <inkml:trace contextRef="#ctx0" brushRef="#br0" timeOffset="99396.53">4415 11736 74 0,'0'0'303'0,"0"-15"-20"0,0 15-21 16,-2-14-21-16,2 14-25 0,2-10-22 0,-2 10-22 15,0 0-23-15,0-15-18 0,0 15-13 0,0 0-24 0,0 0-22 16,0 0-25-16,0 0-28 0,0 0-23 0,0 0-18 15,21 28-31-15,-14-15-26 0,-1-2-31 0,3 1-40 16,1 0-177-16,-5-4-353 0,4 3 157 0</inkml:trace>
          <inkml:trace contextRef="#ctx0" brushRef="#br0" timeOffset="99661.5">4713 12027 254 0,'0'0'264'0,"12"5"-13"0,-12-5-14 16,0 0-17-16,22-4-10 0,-14 8-17 0,-8-4-12 16,28-5-18-16,-8 5-7 0,-4-1-12 0,-1 1-20 15,4-2-4-15,-1-1-9 0,-1 3-9 0,0 0-12 0,3-2-2 16,-2 0-11-16,1 2-13 0,-4 0-3 16,4 0-6-16,-2 2-2 0,-4-2-9 0,1-2-4 15,-14 2-3-15,22 0-1 0,-11 2-4 0,-11-2-10 0,19 0-7 16,-19 0-11-16,16 0-18 0,-16 0-13 15,0 0-17-15,12 2-7 0,-12-2-13 0,0 0-15 0,0 0-22 16,0 0-25-16,0 0-23 0,0 0-23 0,0 0-41 16,-25 17-189-16,14-14-435 0,11-3 193 0</inkml:trace>
          <inkml:trace contextRef="#ctx0" brushRef="#br0" timeOffset="99902.12">4753 12164 142 0,'-9'5'240'16,"9"-5"-5"-16,0 0-12 0,0 0-8 0,0 0-10 16,26 3-10-16,-26-3-14 0,27-1-12 0,-11-1-9 15,3 2-11-15,1 0-15 0,-1 0-11 0,1-2-11 16,2 2-11-16,3-3-11 0,-1 3-7 0,-7 0-11 16,0 3-8-16,0-3-26 0,-1 2-22 0,-5 0-28 15,5-1-27-15,-7 3-26 0,-9-4-25 0,19 6-30 0,-13-4-26 16,-6-2-32-16,17 1-206 0,-8 1-414 0,-9-2 184 15</inkml:trace>
          <inkml:trace contextRef="#ctx0" brushRef="#br0" timeOffset="100245.87">5405 12081 267 0,'14'-11'259'0,"-12"4"-16"16,-2 7-13-16,14-11-19 0,-11 5-13 0,-3 6-16 15,12-14-16-15,-5 8-18 0,1-3-9 0,1-1-12 16,0 0-16-16,-5 1-5 0,5-2-13 0,-3-1-7 16,1 0-11-16,2-1-8 0,-3 1-8 0,2 0-5 15,-2 4-4-15,-2-4-7 0,5 0-2 0,-3-1-1 16,-1 6-6-16,1-8-3 0,-3 6-5 0,3 1-1 16,-3-1-2-16,-3 9 0 0,4-14 4 0,-4 14 0 15,6-11-5-15,-6 11-2 0,3-10 2 0,-3 10-4 0,0 0-6 16,3-8-1-16,-3 8-1 0,0 0-3 0,0 0-1 15,0 0 2-15,0 0 3 0,0 0 2 0,-2 32 6 16,2-17 7-16,0 0 10 0,0 3 0 0,0 4 4 16,0 0-1-16,2 1 9 0,1 1-6 0,1 0 2 15,-1-3-9-15,0-1 7 0,3 2-8 16,2-1-1-16,-2-3-5 0,0-1 4 0,1 0-15 0,-1-3 12 16,0 4-10-16,2-5 5 0,-2 2-31 0,-2-1-24 15,-1-4-26-15,3-1-29 0,-3 0-37 0,0 2-34 16,-3-11-36-16,1 16-41 0,-1-16-284 0,2 10-561 15,-2-10 248-15</inkml:trace>
        </inkml:traceGroup>
        <inkml:traceGroup>
          <inkml:annotationXML>
            <emma:emma xmlns:emma="http://www.w3.org/2003/04/emma" version="1.0">
              <emma:interpretation id="{994DA408-9093-45D1-A1CD-506B4FA79B9B}" emma:medium="tactile" emma:mode="ink">
                <msink:context xmlns:msink="http://schemas.microsoft.com/ink/2010/main" type="inkWord" rotatedBoundingBox="7841,12234 8694,12235 8693,12982 7840,12981"/>
              </emma:interpretation>
            </emma:emma>
          </inkml:annotationXML>
          <inkml:trace contextRef="#ctx0" brushRef="#br0" timeOffset="101229.3">6656 12105 88 0,'0'0'207'0,"0"0"-15"0,0 0-18 0,0 0-13 16,0 0-12-16,0 0-15 0,36-4-9 15,-25 4-12-15,-11 0-5 0,31 4-8 0,-12-2-7 16,-2-1-3-16,2 3-9 0,6-1-7 0,-1 2-10 0,-1 0-3 16,2-1-3-16,-1-1-10 0,4 1-3 0,-5 2 0 15,3-2-12-15,3 3 1 0,-10-4 0 16,1 3-6-16,3 1-2 0,3-2 2 0,-1 1-8 0,-5-2 1 15,3 0-2-15,3 1-1 0,-1-2-3 0,-1 1 2 16,1 0-5-16,-5-2-2 0,-1 0 1 0,0-1-1 16,1-2 2-16,-4 1-2 0,4 1 2 0,-1-2 1 15,-6-1 1-15,2 2 5 0,-4-2 3 0,-11 2 2 16,19-8 3-16,-11 7-1 0,1-5 5 0,-9 6-3 16,13-5 1-16,-7-3-3 0,-6 8 3 0,9-14-5 15,-8 6 1-15,-1-4-6 0,0 12-1 0,-4-23-2 16,1 9-1-16,-3-2-4 0,-1 3 0 0,-2 0 1 15,0 0-4-15,-2 2 0 0,-2 0 1 0,1 2-2 16,-2 0-9-16,1 3 8 0,-3-1 1 0,-1 3-6 16,1 3 5-16,-4 1-4 0,-2-2-1 0,0 4 0 15,2-1-2-15,1 2-2 0,-1 2 0 0,-2 2-14 16,3 1-7-16,-5-3-17 0,6 2-10 0,2 0-13 0,-1 3-19 16,4-3-17-16,-1 0-16 0,2 0-22 15,2 0-27-15,1-3-57 0,-1 0-120 0,10-4-369 0,-12 7 165 16</inkml:trace>
          <inkml:trace contextRef="#ctx0" brushRef="#br0" timeOffset="100743.98">6864 11581 121 0,'0'-12'246'0,"0"12"-7"0,0 0-13 0,3-10-18 15,-3 10-18-15,0 0-21 0,0 0-15 0,0 0-13 16,0 0-17-16,0 0-5 0,0 0-8 0,0 0-4 0,0 0-10 16,7 29 2-16,-4-15-8 0,3 3 1 0,-3-3 3 15,0 11-2-15,4-1-8 0,-4 4-4 0,3 0 1 16,-1 0-8-16,-2 10-1 0,0-10-4 0,0 0-4 15,0 8-2-15,1-6 2 0,-1-3-8 0,0-1-7 16,0-1-3-16,-3 3-2 0,6-4-8 0,-6 0 1 16,3-3-5-16,-1-2 0 0,1-3-5 0,0 4 0 15,0-7-4-15,0 5-2 0,0-5-2 0,0 0 0 16,1 0-3-16,-1-1-4 0,0-1-13 0,0 0-9 16,0-3-18-16,1 0-15 0,-1 2-15 0,-3-10-20 15,3 10-20-15,-3-10-24 0,6 10-13 0,-6-10-22 16,0 0-33-16,0 0-51 0,0 0-217 0,0 0-496 0,0 0 220 15</inkml:trace>
        </inkml:traceGroup>
        <inkml:traceGroup>
          <inkml:annotationXML>
            <emma:emma xmlns:emma="http://www.w3.org/2003/04/emma" version="1.0">
              <emma:interpretation id="{8ECDCCD3-DE9D-4BE0-A82A-33BB617DD489}" emma:medium="tactile" emma:mode="ink">
                <msink:context xmlns:msink="http://schemas.microsoft.com/ink/2010/main" type="inkWord" rotatedBoundingBox="9574,12507 10295,12508 10294,12976 9573,12975"/>
              </emma:interpretation>
            </emma:emma>
          </inkml:annotationXML>
          <inkml:trace contextRef="#ctx0" brushRef="#br0" timeOffset="101897.77">8389 11888 202 0,'0'0'262'0,"5"-10"-14"0,-5 10-21 15,6-7-20-15,-6 7-24 0,0 0-18 0,0 0-19 16,0 0-13-16,0 0-9 0,0 0-7 0,0 0-9 16,16 24-5-16,-16-17-3 0,0-7-12 0,0 26-1 15,3-10-3-15,-3-1-4 0,3 1-9 0,-1 2-2 16,1-1-5-16,-2-3-5 0,1 1-7 0,-2 2-3 16,3-4-4-16,-3 1-7 0,3 1 3 0,0-6-6 15,1-1-4-15,-4-8-2 0,0 20-2 0,3-15-2 0,-3-5-3 16,0 14-1-16,0-14-9 0,3 10 7 0,-3-10-1 15,0 0 0-15,3 8-3 0,-3-8 3 0,0 0-3 16,0 0-4-16,0 0-8 0,0 0-6 0,0 0-5 16,28-12-12-16,-17 2-8 0,-1 0-7 0,2-1-7 15,2 0-5-15,2-7-3 0,-6 2-1 0,5-5-3 16,2 3-2-16,-1-3 3 0,1 1 2 0,-1 0 3 16,2 0-2-16,-2-1 15 0,2 4-1 0,-6 0 5 15,1 5 0-15,1-1 6 0,-5 2 4 0,4 2 2 16,2 2 5-16,-4-3 1 0,2 3 9 0,0 7 1 15,-4-5 3-15,3 2 5 0,-12 3 1 0,21 2 4 16,-4-1 1-16,-8 4 4 0,1-2-2 0,6 7 4 0,-4 1 5 16,2 2 1-16,-1 6 4 0,1 0-1 15,-2 4-1-15,1-2 3 0,3 2-5 0,-2-1 5 16,-2 2-5-16,4 4 1 0,-1-4-5 0,-5-3 0 16,1 3-2-16,2-3-3 0,-1 0-8 0,-4 0-17 0,-2-3-27 15,-3 0-29-15,0-4-29 0,-3 3-51 0,0-4-57 16,-3-2-210-16,-3 1-448 0,-2-3 199 0</inkml:trace>
        </inkml:traceGroup>
      </inkml:traceGroup>
    </inkml:traceGroup>
    <inkml:traceGroup>
      <inkml:annotationXML>
        <emma:emma xmlns:emma="http://www.w3.org/2003/04/emma" version="1.0">
          <emma:interpretation id="{7B504D49-C3F8-41D7-A6E8-49579F2C3369}" emma:medium="tactile" emma:mode="ink">
            <msink:context xmlns:msink="http://schemas.microsoft.com/ink/2010/main" type="paragraph" rotatedBoundingBox="5416,13418 12513,13258 12541,14493 5444,146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0F7553F-C602-4197-9C9B-56EC92A53BDA}" emma:medium="tactile" emma:mode="ink">
              <msink:context xmlns:msink="http://schemas.microsoft.com/ink/2010/main" type="line" rotatedBoundingBox="5416,13418 12513,13258 12541,14493 5444,14653"/>
            </emma:interpretation>
          </emma:emma>
        </inkml:annotationXML>
        <inkml:traceGroup>
          <inkml:annotationXML>
            <emma:emma xmlns:emma="http://www.w3.org/2003/04/emma" version="1.0">
              <emma:interpretation id="{96B6DB4B-E5C8-4F7E-95F3-17DB8D96F8FF}" emma:medium="tactile" emma:mode="ink">
                <msink:context xmlns:msink="http://schemas.microsoft.com/ink/2010/main" type="inkWord" rotatedBoundingBox="5416,13418 7112,13379 7137,14504 5441,14542"/>
              </emma:interpretation>
            </emma:emma>
          </inkml:annotationXML>
          <inkml:trace contextRef="#ctx0" brushRef="#br0" timeOffset="104223.2">4249 13366 5 0,'0'0'305'16,"-4"-9"-16"-16,4 9-21 0,0 0-21 0,0 0-30 16,0 0-20-16,0 0-21 0,0 0-15 0,16-9-16 15,-16 9-14-15,26 0-17 0,-12 2-11 0,6-2-12 16,7 4-4-16,1-1-11 0,12 1-8 0,-10-2-6 0,3 3-8 15,-3-1-7-15,10 3 0 0,-10-1-6 0,9 1-4 16,-10-2-5-16,3-3-4 0,1 1-4 16,-7 0-4-16,0 1-6 0,-7-1 3 0,1-2-6 0,-4 2-1 15,-1-3-1-15,1 1 1 0,-5 0-5 0,-11-1 0 16,19 3-2-16,-19-3 1 0,14 2 0 0,-14-2-1 16,10 6-2-16,-10-6-3 0,12 2 5 0,-12-2-3 15,9 9-2-15,-2-5 3 0,-1 3-2 0,-6-7 4 16,14 8-1-16,-8-4 1 0,1 0-2 0,-7-4 0 15,15 9-1-15,-5-3 4 0,-2-1-3 0,1-1 2 16,1-1-7-16,-1 3 10 0,-9-6-6 0,20 5 6 16,-13-5-4-16,-7 0 4 0,18 0-2 0,-18 0 2 0,18 2-3 15,-18-2 8-15,15-3-2 0,-15 3 3 16,9-10-1-16,-2 6 0 0,-7 4-2 0,6-12 4 16,-6 12-2-16,5-16-1 0,-5 8-5 0,0 8 4 0,-2-21-4 15,-1 11 3-15,-3-3-7 0,-1 0 5 0,1-3-5 16,-3 3 0-16,0 1 2 0,-2 0 0 0,-2 1 2 15,-2 2 3-15,-3 2-4 0,3-2 5 0,0 2-5 16,-4 1 0-16,1 2-4 0,0 1 3 0,9 1-1 16,-10-1 1-16,4 2-3 0,-3 1 4 0,3 4-1 15,5-2-1-15,-5 1-5 0,7 0-16 0,-4 2-13 16,12-5-13-16,-14 9-22 0,9-4-17 0,1 1-24 16,4-6-22-16,-5 17-15 0,5-17-43 0,5 14-52 15,-5-14-151-15,11 13-423 0,0-8 187 0</inkml:trace>
          <inkml:trace contextRef="#ctx0" brushRef="#br0" timeOffset="103466.31">4531 12988 199 0,'0'0'266'0,"0"0"-16"0,9-7-17 16,-9 7-19-16,9-8-16 0,-9 8-10 0,13-7-16 16,-8 4-9-16,-5 3-4 0,15-10-12 0,-2 6-10 15,-7-3-4-15,5 4-15 0,-2-5-7 0,1 5-6 16,-1-4-7-16,-2 0-10 0,4-3-7 0,-4 4-4 15,7-3-10-15,-7 0-5 0,2-2-7 0,0 4 1 16,-1-2-11-16,-2-2-7 0,-3 3-2 0,1 0-9 16,-1-2 4-16,-3 10-7 0,3-17-2 0,-3 17-2 15,-6-18-5-15,6 18-7 0,-7-13-4 0,2 6 1 16,1 0 1-16,-7 2-2 0,5-1-9 0,6 6 8 16,-19-7-7-16,7 4 2 0,12 3 2 0,-21 0 0 15,21 0-2-15,-21 3 3 0,11-1-2 0,-1 3-2 16,-1 0 1-16,5 0-2 0,-5 3 1 0,0 0 0 0,3 3 1 15,-1 1-1-15,5-2-1 0,-2 1 2 0,1 5-4 16,1-1 5-16,1 1-2 0,2 3 4 16,-1-1-6-16,6 7 5 0,-3-2-3 0,0 4 3 0,0-1-3 15,5 2 3-15,-2-2-1 0,3-2 0 0,-2 3-1 16,-2 1 4-16,4-3 2 0,-3 2 3 0,1 0-1 16,1-2 7-16,-2-4-1 0,-2 1 4 0,4 1-1 15,0 0 0-15,-5 0 2 0,0-4-1 0,3 2-5 16,-3 2 5-16,0-5 0 0,0 1 1 0,0 4-5 15,-3 0-5-15,3 0 4 0,0 0 0 0,0 1 6 0,-4-3-3 16,3 3-5-16,2 0 2 0,-2-1-4 16,-1 0 2-16,-1-5-3 0,6 0-9 0,-3-4-22 15,0 3-3-15,0-3-9 0,0 3-12 0,2-6-14 0,-1 0-15 16,-1 2-20-16,4-4-28 0,-4-9-17 0,3 15-31 16,3-8-38-16,-6-7-60 0,5 12-161 15,-5-12-467-15,9 5 207 0</inkml:trace>
          <inkml:trace contextRef="#ctx0" brushRef="#br0" timeOffset="104556.82">5347 13405 205 0,'9'4'197'0,"-9"-4"-20"15,0 0-9-15,7 7-14 0,-7-7-12 0,8 7-11 16,-8-7-11-16,6 11-4 0,0-5-11 15,-6-6-5-15,6 14-5 0,-5-9-7 0,4 3-3 0,-5-8-6 16,4 15-9-16,-4-15-5 0,3 11-5 0,-3-11-4 16,6 9-5-16,-6-9-2 0,3 7-2 0,-3-7-3 15,0 0 3-15,0 0 3 0,3 9 11 0,-3-9 11 16,0 0 5-16,0 0-2 0,0 0-4 0,0 0-2 16,0 0-5-16,0 0 0 0,0 0-9 0,16-27 4 15,-5 18-6-15,-4-6-6 0,5 6-5 0,2-5 4 16,2-2-4-16,2-2-3 0,3 0-4 0,4 1-5 15,-2 3-4-15,0-4-4 0,0 5-2 0,5-2-1 16,-1 2-4-16,1 4-7 0,2 2-14 0,-4-4-16 0,-1 6-20 16,-6 1-29-16,8 0-30 0,-10 2-34 15,2 2-43-15,0-1-49 0,1 1-245 0,-4 0-511 16,0 1 226-16</inkml:trace>
        </inkml:traceGroup>
        <inkml:traceGroup>
          <inkml:annotationXML>
            <emma:emma xmlns:emma="http://www.w3.org/2003/04/emma" version="1.0">
              <emma:interpretation id="{CCE86E15-5409-453A-A323-A57579C53C76}" emma:medium="tactile" emma:mode="ink">
                <msink:context xmlns:msink="http://schemas.microsoft.com/ink/2010/main" type="inkWord" rotatedBoundingBox="7726,13654 9369,13617 9390,14564 7748,14601"/>
              </emma:interpretation>
            </emma:emma>
          </inkml:annotationXML>
          <inkml:trace contextRef="#ctx0" brushRef="#br0" timeOffset="105163.78">6805 13299 155 0,'0'0'252'0,"9"-8"-10"0,-9 8-14 16,8-5-17-16,-8 5-13 0,0 0-19 0,9-5-15 15,-9 5-17-15,0 0-11 0,0 0-11 0,13-3-14 16,-13 3-10-16,0 0-5 0,11 10-3 0,-11-10-7 15,9 13-3-15,-6-6-8 0,4 4-4 0,-4 0 3 16,0 2-9-16,3 1 2 0,-2 1-11 0,2 0 0 16,-3 1-1-16,0 4-4 0,3 0-6 0,-4-3 0 15,1 3-2-15,3 2-10 0,0 0-6 0,-2 1 3 16,-4-6-4-16,3 7 0 0,3-4 0 0,-3 4-5 16,2-6-1-16,-2-1 0 0,3 2-3 0,0-2-3 15,-3 1 3-15,-3-1-8 0,4 0 1 0,2-2 0 16,-6-2-1-16,3 2 1 0,3 0-3 0,-5-4 1 15,2 1-1-15,0-2-4 0,-3 0 0 0,0-10 1 0,0 15 0 16,0-15 1-16,0 15-9 0,0-15 12 16,0 12-8-16,0-12 5 0,0 0 1 0,-7 11-4 0,-2-8 2 15,9-3-2-15,-13 5 2 0,13-5 1 0,-23 0-2 16,14 0 2-16,9 0 0 0,-24-1-9 0,12-3 8 16,2 4-2-16,-3-6 1 0,-2 1 0 0,-2-1 0 15,1 2-1-15,-1-2-4 0,1-2 7 0,0-2-4 16,-1 3 0-16,-2 0 2 0,4-7-12 0,-4 0-5 15,2 2-4-15,1-3-21 0,-4-3-12 0,4 4-21 16,3 0-23-16,-1-4-34 0,-1 1-24 0,5 1-34 16,4-6-43-16,-5 0-228 0,8 0-496 0,-3 0 220 15</inkml:trace>
          <inkml:trace contextRef="#ctx0" brushRef="#br0" timeOffset="105432.06">6811 13044 228 0,'3'-10'327'0,"5"2"-12"0,-2-3-15 0,-3 4-20 16,-3 7-22-16,10-13-26 0,-7 6-30 0,-3 7-15 15,11-11-15-15,-11 11-27 0,3-6-13 0,-3 6-24 16,0 0-16-16,0 0-26 0,0 0-25 0,0 0-26 15,0 0-25-15,0 0-32 0,0 0-30 0,12 24-30 16,-12-24-26-16,-3 18-34 0,3-5-50 0,-3-3-184 16,3 3-428-16,6-3 190 0</inkml:trace>
          <inkml:trace contextRef="#ctx0" brushRef="#br0" timeOffset="105701">7289 13302 108 0,'0'0'283'0,"13"-4"-13"15,-13 4-18-15,22-5-17 0,-5 0-15 0,-5 5-16 16,1-2-22-16,7-1-10 0,-4 2-16 16,3-3-10-16,1 3-11 0,5-1-8 0,-1 2-10 0,-5 0-11 15,7-2-5-15,-7 4-15 0,1-2-5 16,-1-2-8-16,0 2-6 0,1 0-7 0,-7 2-8 15,4-2-6-15,-1 2-3 0,0-2-6 0,-4 0 0 0,-1 1-2 16,-11-1-9-16,16 3-3 0,-16-3-15 0,15 1-15 16,-15-1-14-16,10 4-15 0,-10-4-12 0,9 5-17 15,-9-5-13-15,0 0-24 0,0 0-25 0,0 0-31 16,-19 14-16-16,19-14-43 0,-16 4-193 0,4-1-443 16,-5-2 197-16</inkml:trace>
          <inkml:trace contextRef="#ctx0" brushRef="#br0" timeOffset="105909.42">7366 13412 234 0,'0'0'226'0,"0"0"-8"0,0 0-15 16,0 0-14-16,26 15-10 0,-19-15-11 16,5 1-11-16,4-1-14 0,1 0-8 0,2 0-11 0,1 1-10 15,6-2-12-15,0 1-8 0,-7 1-11 0,7-1-11 16,0 2-3-16,0 0-7 0,-7-2-9 0,-2 0-14 15,2 0-22-15,-3 0-29 0,1 1-30 0,-1-2-25 16,1 2-35-16,-9-1-35 0,-8 0-60 0,29-3-157 16,-16 0-384-16,1-2 170 0</inkml:trace>
          <inkml:trace contextRef="#ctx0" brushRef="#br0" timeOffset="106234.4">8082 13239 80 0,'0'0'268'0,"3"-14"-7"0,2 6-14 16,-2-2-17-16,0 0-14 0,3-1-20 0,-4 0-15 0,3-1-16 15,1-3-10-15,-3 7-9 0,4-5-8 0,-1-1-14 16,0 0-13-16,-1 1-5 0,-2 3-10 16,0 1-6-16,0 1-9 0,-3 8-10 0,6-15-4 15,-2 7-6-15,-4 8-6 0,0 0-7 0,3-11-10 0,-3 11-3 16,0 0-1-16,6-7-6 0,-6 7-3 15,0 0-5-15,0 0-2 0,0 0-2 0,0 0 0 16,-6 34-4-16,6-21-1 0,-1 1 1 0,-1 3-1 0,2 1-3 16,-4 5 3-16,4 2 3 0,0-4 2 0,0 6 1 15,4-2 0-15,-2-1-1 0,-1 0-1 0,-1 2 0 16,3 1 0-16,-3-6-2 0,3 3-27 0,0 1-25 16,0-8-20-16,-3 8-29 0,0-8-34 0,3 5-34 15,0-5-49-15,-1 1-85 0,1-7-153 0,5-2-479 16,-5 2 213-16</inkml:trace>
        </inkml:traceGroup>
        <inkml:traceGroup>
          <inkml:annotationXML>
            <emma:emma xmlns:emma="http://www.w3.org/2003/04/emma" version="1.0">
              <emma:interpretation id="{2DF65DE6-0EA6-4FD3-AF17-A45E25E0628E}" emma:medium="tactile" emma:mode="ink">
                <msink:context xmlns:msink="http://schemas.microsoft.com/ink/2010/main" type="inkWord" rotatedBoundingBox="10323,13360 11231,13339 11247,14073 10340,14093"/>
              </emma:interpretation>
            </emma:emma>
          </inkml:annotationXML>
          <inkml:trace contextRef="#ctx0" brushRef="#br0" timeOffset="107720.27">9157 13200 167 0,'0'0'240'0,"0"0"-23"0,-7-6-21 0,7 6-21 15,0 0-17-15,0 0-16 0,0 0-11 0,22-7-14 16,-22 7-13-16,26 0-11 0,-11 0-10 0,4 2-10 16,0-2-11-16,8 0-6 0,6 4-13 0,-6 3-6 15,13-2-3-15,0-3-4 0,-10 2-3 16,0-2-6-16,1 3 0 0,-5-2 2 0,1 1-6 0,1 2-1 16,-3-1-3-16,-5-4 0 0,-1 3-6 0,0-3 4 15,-5 1-7-15,-1 0 5 0,1 1-5 0,-5-3 8 16,3 3 0-16,-12-3 1 0,16 4-1 0,-7-1-1 15,0 1 2-15,-2 0-1 0,4-1 2 0,-11-3-2 16,13 3-2-16,-2 2 0 0,-2-1-1 0,1 0-2 16,2-2-1-16,1 4 6 0,1-2-4 0,4 0-3 0,-5 0 2 15,2-1-2-15,3 1 1 0,-5-2-1 16,2 0 1-16,-1-2 0 0,-4 0-3 0,7 0 1 16,-17 0-3-16,20-4 6 0,-12 3-3 0,-8 1 2 15,13-10-3-15,-4 6 1 0,-9 4-1 0,8-12 1 0,-8 12-3 16,0-18 3-16,0 18-4 0,-6-22 2 15,0 11 4-15,-2-4 8 0,1 0 3 0,-7-1 6 16,2 6 4-16,-2-6-2 0,-4 5-1 0,3 0-2 0,-6 1-2 16,-3-1-3-16,6 4-3 0,2 0 3 0,-10 3-5 15,5 1-1-15,2 0-8 0,0 3-12 0,-2-4-13 16,3 8-12-16,2-4-19 0,-2 5-8 0,4-3-19 16,-1 2-24-16,5-1-29 0,10-3-23 0,-20 7-212 15,13-4-398-15,7-3 177 0</inkml:trace>
          <inkml:trace contextRef="#ctx0" brushRef="#br0" timeOffset="107138.15">9259 12756 164 0,'0'0'193'0,"0"0"-8"0,0-18-9 0,0 18-2 16,4-12-11-16,-4 12-8 0,2-11-3 0,-2 11-3 16,0 0-3-16,1-14-6 0,-1 14-6 0,5-9-6 15,-5 9-5-15,0 0-7 0,1-11-8 0,-1 11-11 16,0 0-11-16,0 0-8 0,0 0-11 16,0 0-1-16,0 0-10 0,0 0-5 0,0 0 0 0,20 25-8 15,-13-16-2-15,-1 6 0 0,-1 2 0 0,-1 0 0 16,2 4-2-16,1 4-4 0,-1-2 1 0,0 2 1 15,0 0 4-15,-1-1-5 0,1 0 1 0,-3 1-5 16,0 2 4-16,0-2-1 0,-2 0 3 0,2-1-4 16,-3-2 0-16,3 1 2 0,-3 0-4 0,0-7 0 15,0 1-8-15,3 4 0 0,-6-6-1 0,3 2 3 16,0 0-10-16,-3-1-2 0,3 0 1 0,0-3 2 16,0 2-5-16,0-2-10 0,0-1-13 0,3 0-13 0,-3-12-12 15,0 19-12-15,3-9-11 0,-1-3-14 16,-2-7-19-16,7 17-13 0,-2-10-24 0,-2 0-18 15,-3-7-25-15,7 10-28 0,-7-10-56 0,6 4-170 0,-6-4-462 16,10 6 204-16</inkml:trace>
        </inkml:traceGroup>
        <inkml:traceGroup>
          <inkml:annotationXML>
            <emma:emma xmlns:emma="http://www.w3.org/2003/04/emma" version="1.0">
              <emma:interpretation id="{616A8263-1AE7-4356-A0CE-56AF79964C9B}" emma:medium="tactile" emma:mode="ink">
                <msink:context xmlns:msink="http://schemas.microsoft.com/ink/2010/main" type="inkWord" rotatedBoundingBox="11897,13745 12524,13731 12530,14015 11903,14029"/>
              </emma:interpretation>
            </emma:emma>
          </inkml:annotationXML>
          <inkml:trace contextRef="#ctx0" brushRef="#br0" timeOffset="108407.51">10713 13092 152 0,'6'-3'245'16,"-6"3"-18"-16,0 0-16 0,16-3-18 0,-16 3-17 16,0 0-12-16,15 5-12 0,-7 0-8 0,-8-5-3 15,12 13-12-15,-5-6-7 0,-1 2-3 0,0-1-8 16,3 4-4-16,-3-2-3 0,1 0-14 0,-1 4 1 16,2-4-10-16,-4 3-5 0,2-2-11 0,-3-3-3 15,2 2-4-15,-2 0-12 0,0-2 1 0,-3-8-8 16,6 17 1-16,-3-12-8 0,-3-5-1 0,4 12-5 0,-4-12-2 15,3 10 0-15,-3-10-3 0,0 0 0 16,0 9-2-16,0-9 3 0,0 0-6 0,0 0-1 16,0 0-1-16,0 0-4 0,0 0-4 0,0 0-2 0,0 0-8 15,0 0-5-15,12-21-6 0,-12 21-4 0,7-19-5 16,1 6-6-16,1 0-6 0,1-2-3 16,1 0-1-16,-1-2 0 0,7 1-2 0,-4 1 5 0,2-2 2 15,-2 3 2-15,4 3 3 0,-4 1 6 0,1 0-2 16,-1 0 2-16,2 3 1 0,0 2 13 0,-5-2 7 15,-1 5 5-15,3-2 4 0,-12 4 0 0,23 0 8 16,-7 0 3-16,-6 4 2 0,1 1 8 0,4 1 0 16,-3 3 3-16,1 2 3 0,0-1 5 0,-1 1 2 15,2 4-1-15,-2-3 0 0,1 2-5 0,-2 1-6 16,2 5 0-16,-3-6-1 0,-1 0-6 0,2 2-7 16,-2 0-35-16,-5-1-41 0,-1 3-52 0,-3-5-61 15,3 0-86-15,-3-2-204 0,0-11-504 0,-9 17 223 0</inkml:trace>
        </inkml:traceGroup>
      </inkml:traceGroup>
    </inkml:traceGroup>
    <inkml:traceGroup>
      <inkml:annotationXML>
        <emma:emma xmlns:emma="http://www.w3.org/2003/04/emma" version="1.0">
          <emma:interpretation id="{0F153598-1AB1-4791-81AD-F17BFDDB09FF}" emma:medium="tactile" emma:mode="ink">
            <msink:context xmlns:msink="http://schemas.microsoft.com/ink/2010/main" type="paragraph" rotatedBoundingBox="7623,14966 18840,14026 18959,15440 7742,163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7CA87D-9C21-4B30-AA1D-9A86B0505983}" emma:medium="tactile" emma:mode="ink">
              <msink:context xmlns:msink="http://schemas.microsoft.com/ink/2010/main" type="line" rotatedBoundingBox="7623,14966 18840,14026 18959,15440 7742,16380"/>
            </emma:interpretation>
          </emma:emma>
        </inkml:annotationXML>
        <inkml:traceGroup>
          <inkml:annotationXML>
            <emma:emma xmlns:emma="http://www.w3.org/2003/04/emma" version="1.0">
              <emma:interpretation id="{8D7260D7-43E4-42DF-B51A-E5007B333AAF}" emma:medium="tactile" emma:mode="ink">
                <msink:context xmlns:msink="http://schemas.microsoft.com/ink/2010/main" type="inkWord" rotatedBoundingBox="7645,15219 10663,14966 10760,16127 7742,16380"/>
              </emma:interpretation>
            </emma:emma>
          </inkml:annotationXML>
          <inkml:trace contextRef="#ctx0" brushRef="#br0" timeOffset="113904.34">6471 14575 28 0,'0'0'171'0,"-9"-9"-4"15,9 9-16-15,0 0 4 0,0 0-8 0,0 0-6 16,0 0-8-16,0 0-8 0,0 0-6 0,0 0-5 16,0 0-4-16,0 0-3 0,0 0-7 0,0 0-2 15,0 0-1-15,3-15-9 0,-3 15-2 0,0 0-6 0,0 0-1 16,0 0-7-16,0 0-5 0,0 0-5 0,0 0-6 16,0 0-3-16,0 0-6 0,0 0-4 15,0 0-5-15,11-7-2 0,-11 7-3 0,25-4 0 16,-8 4 0-16,5-3-2 0,8 3 5 0,1-2-7 0,14 1 1 15,-2 0 1-15,2 1-1 0,1 1 2 16,-1-1 4-16,0 0-2 0,-5 0-1 0,5 0-3 0,-4 0-2 16,1 0 0-16,-3 0 1 0,-6 0 1 0,6 1-5 15,-1-2-4-15,-11 2 1 0,6-1-3 0,-5-1 2 16,-1 0-5-16,-5 1 0 0,-2-2-2 0,-1 1 0 16,-2 1-2-16,-1-4-2 0,-4 4 0 0,-12 0 1 15,19 0-3-15,-19 0-5 0,14-2-7 0,-14 2-3 16,10 2-12-16,-10-2-12 0,0 0-10 0,15 0-15 0,-15 0-17 15,0 0-14-15,0 0-21 0,0 0-18 16,0 0-24-16,0 0-26 0,0 0-23 0,0 0-215 0,0 0-448 16,-39 9 199-16</inkml:trace>
          <inkml:trace contextRef="#ctx0" brushRef="#br0" timeOffset="114216.99">7043 14557 152 0,'0'0'215'0,"0"0"-14"0,0 12-1 15,0-12-5-15,0 0-10 0,6 20-4 0,-6-12-1 16,6 1-7-16,-6 2 0 0,0 0-10 0,4 3-7 16,-1 3-5-16,0-4-4 0,0 3-6 0,0-1-7 15,0 3-1-15,0-3-5 0,-3-1-4 0,1 3-6 0,2 0-4 16,0 4 3-16,0-1-8 0,-3-5-11 0,3 1-3 15,0 0-13-15,2 0-8 0,-2-1-4 16,3 3-7-16,-3-2-4 0,4-3-9 0,-4 2-2 0,6-3-10 16,-4 1-2-16,1-6-9 0,3 4-10 0,-5 0-22 15,-1-4-24-15,3 4-21 0,3-1-14 16,-5-4-33-16,-4-6-30 0,6 15-30 0,-6-5-29 0,0-10-28 16,8 11-29-16,-5-2-66 0,-3-9-169 0,0 0-517 15,0 0 228-15</inkml:trace>
          <inkml:trace contextRef="#ctx0" brushRef="#br0" timeOffset="114698.82">7486 14980 239 0,'10'-4'251'0,"-10"4"-17"0,9-6-21 16,-9 6-18-16,13-4-20 0,-2-1-16 0,-2 1-18 16,7-3-11-16,-5 5-18 0,-2-4-9 0,4 1-11 15,3-1-5-15,1-2-10 0,1 2-7 0,-5-3-6 16,1 1-9-16,-1 0-3 0,2-2-8 0,-2 4-5 16,1-4-1-16,-5 0-4 0,1-1-3 0,-1 6-8 15,1-9 2-15,-4 4-6 0,0-1-3 0,-4 4-3 16,-2-6-2-16,0 13-3 0,0-17-2 0,0 17-1 15,-8-18-1-15,2 9 0 0,-4-2-1 0,1 3 0 16,-1 1-1-16,-2-1 3 0,1 1 6 0,2 1-2 16,-4-1 7-16,-1 0 0 0,3 4 2 0,0-1 2 15,-5 3 4-15,2 1 0 0,-1 1 0 0,-1 2 0 16,6-2 2-16,-2 2-5 0,1 5 4 0,-2-1 0 0,4-1 4 16,-2 5-4-16,-1 2 1 0,5-2 3 0,-2 0 1 15,2 0-2-15,-2 4 3 0,6-3-3 0,-5 6 0 16,2-6 2-16,6 4-3 0,0-2-7 0,3 3 9 15,0-3-7-15,2-1-3 0,1 8 0 0,3-7-1 16,-2 3 0-16,2-6-3 0,1 3-4 0,2-3-1 16,2 3-5-16,-1-2-15 0,1-3-23 0,1 1-18 15,-2 0-25-15,0-1-25 0,2-1-24 0,2-3-26 16,-4-2-22-16,4 0-26 0,-1-2-242 0,-3-1-477 16,7-1 211-16</inkml:trace>
          <inkml:trace contextRef="#ctx0" brushRef="#br0" timeOffset="115688.21">7963 14851 140 0,'3'-11'270'0,"-3"11"-16"0,0 0-23 16,0 0-23-16,0 0-16 0,0 0-18 0,6-6-8 0,-6 6-12 15,0 0-9-15,0 0-7 0,0 0-5 0,19 21-5 16,-14-18 0-16,-2 4-10 0,-3-7-3 0,13 12 1 15,-10-3-10-15,6 2 1 0,-3 2-9 0,-2-5 2 16,2 4-5-16,0-3-2 0,-1 0-5 0,1-2-13 16,-3 3-10-16,3-2-3 0,1 2-2 0,-4-1-12 15,3-2-4-15,-6-7 3 0,6 13 5 0,-1-6-11 16,-5-7-8-16,6 11 1 0,-6-11-11 0,3 11 4 16,-3-11-5-16,4 8-4 0,-4-8-10 0,6 5-6 15,-6-5-6-15,0 0-5 0,0 0-6 0,0 0 1 0,0 0-13 16,0 0-13-16,0 0-11 0,0 0 2 15,0 0-2-15,0 0-12 0,0 0-5 0,3-29-5 16,-3 29 2-16,0-20-2 0,3 6 5 0,-3 0 2 0,6-2 3 16,-2 0 6-16,2 1 6 0,3-2 4 0,-4 1 8 15,-2 1 0-15,3-1 7 0,1 1 6 0,2 1 8 16,0 2 6-16,-7-4 9 0,6 6 7 16,-2 3 11-16,-1-4-1 0,-5 11 5 0,9-9 3 0,-3 4 6 15,-6 5-2-15,10-10-1 0,-10 10 0 0,9-5-1 16,-9 5-4-16,0 0 3 0,14-2 0 15,-14 2-1-15,0 0 5 0,16 12 0 0,-7-7 2 0,-5 6 2 16,2-6-1-16,-1 4-1 0,1 2-2 0,0-1-1 16,0 3-4-16,1 1 0 0,-4-3-7 0,0-1 4 15,3 1-5-15,-3-1 7 0,2-3-6 0,1 3 0 16,0-1-9-16,-5 0 6 0,5-2 2 0,-6-7 0 16,6 13-5-16,1-8-2 0,-7-5 2 0,9 10 2 15,-6-7-10-15,-3-3-6 0,14 5-7 0,-14-5-14 16,19 3-5-16,-19-3-7 0,17-2-6 0,-4-4-12 15,3 1-9-15,-1 1-8 0,2-1-2 0,-5-5-1 16,1 0 5-16,4 0 5 0,-4-1 5 0,3-7 7 0,-1 11 7 16,-4-7 1-16,2 0 7 0,-4 2 19 0,2 2 12 15,-3-1 19-15,0 6 14 0,-5-1 17 16,4-2 2-16,-7 8 3 0,6-10 3 0,-6 10-5 0,0 0-2 16,12-7-7-16,-12 7-5 0,0 0 6 0,0 0 5 15,0 0 0-15,0 0 0 0,0 0 1 0,2 31-3 16,-2-31 4-16,-2 18-9 0,2-5 1 0,0-2 1 15,0 6-3-15,-6-9-4 0,6 8-5 0,0 0-1 16,0-5 0-16,0 4-4 0,3-4-1 0,-3-11 1 16,0 18-5-16,3-9-1 0,0-1-6 0,-3-8 9 15,8 15 0-15,-5-9-5 0,6 0-3 0,-9-6-10 16,13 1-3-16,-6 3-7 0,11-1-9 0,-3-3-1 16,0-3-5-16,5 3-6 0,-4-5-1 0,8-5-1 0,0 4-4 15,0-4 4-15,-2-1-1 0,5-2 1 16,-5 2 6-16,4 0 0 0,-7-1 6 0,-3 2 1 15,1 5 7-15,-2-4 5 0,-3 2 12 0,-3 2 2 16,-1 0 2-16,-8 5-6 0,14-6 6 0,-5 5-6 16,-9 1 0-16,0 0 5 0,0 0 0 0,19 11 3 15,-14-5 5-15,1 1 1 0,-3 4-1 0,-2 0 8 16,2 3-3-16,-3 1-1 0,2 3 5 0,-2-2-7 0,0 8 0 16,-2 0 9-16,2-2-4 0,-3 5 5 0,2-3-5 15,-2 1 3-15,3 2-7 0,-3 2 5 0,0-6-4 16,3 3-8-16,-5-1 1 0,5-5 0 0,-1 2-5 15,-4-5 2-15,2 1 5 0,0-1-7 0,0-3 6 16,3-1-18-16,0 2-18 0,0-2-18 0,-3 0-21 16,3-13-18-16,-1 21-24 0,1-11-27 0,0-10-31 15,0 16-32-15,0-16-33 0,1 13-57 0,-1-13-150 16,3 11-469-16,-3-11 208 0</inkml:trace>
          <inkml:trace contextRef="#ctx0" brushRef="#br0" timeOffset="116116.3">9046 14892 170 0,'-2'-15'279'0,"4"6"-14"16,-1-4-14-16,4-2-16 0,-3 5-16 0,3 0-23 15,1 3-16-15,0-2-12 0,1 3-16 0,5-7-11 16,-3 6-10-16,2-4-10 0,-2 5-6 0,4-2-10 16,0 2-6-16,1 0-9 0,-1 1-8 0,-1-2-8 15,5-3 2-15,-1 3-10 0,-3 6-1 0,2-3-6 16,-1-2 3-16,-1 4-10 0,4-2-2 0,-4-1-2 16,2 3-3-16,-2 1-1 0,2-2-6 0,-1 3 2 15,-4-4-11-15,7 4 1 0,-4 4 0 0,-1-1-4 16,-2 0 1-16,-1 1 1 0,2-1-6 0,4 3-8 15,-8-1-2-15,5-1 2 0,-1 9 10 0,-3-6-14 16,0 2 1-16,1 3 0 0,-5-2 0 0,-4 5 2 0,3-4-5 16,0 0 0-16,-3-11-1 0,-9 26 4 15,6-12-1-15,-7 1-2 0,1-5 4 0,-3 1 2 16,0 1-6-16,3-3-3 0,-7 1-10 0,2-4-3 16,-2 0-16-16,1 1-14 0,-1-2-20 0,1 1-22 0,-3-1-30 15,1-1-34-15,-2-1-36 0,0 0-40 0,5-3-41 16,-5-2-239-16,7 1-539 0,12 1 238 0</inkml:trace>
        </inkml:traceGroup>
        <inkml:traceGroup>
          <inkml:annotationXML>
            <emma:emma xmlns:emma="http://www.w3.org/2003/04/emma" version="1.0">
              <emma:interpretation id="{4207D91F-D1E5-41C8-BB47-86842F41EF6E}" emma:medium="tactile" emma:mode="ink">
                <msink:context xmlns:msink="http://schemas.microsoft.com/ink/2010/main" type="inkWord" rotatedBoundingBox="11207,14883 14521,14605 14582,15334 11268,15612"/>
              </emma:interpretation>
            </emma:emma>
          </inkml:annotationXML>
          <inkml:trace contextRef="#ctx0" brushRef="#br0" timeOffset="116763.89">10060 14565 115 0,'0'0'233'0,"0"0"-8"0,0 0-11 0,0 0-9 16,-8-4-15-16,8 4-7 0,0 0-14 0,0 0-8 15,0 0-13-15,0 0-11 0,0 0-12 0,0 0-9 16,0 0-9-16,0 0-6 0,0 0 0 0,24-10-7 16,-12 8-1-16,-2 0-9 0,7 2-2 0,2 0-6 15,5-3-3-15,-3 6-3 0,1-3 1 0,8 0-12 16,-3-3-4-16,1 6 0 0,1-3-2 15,2 0-8-15,-3 0-4 0,2 2-6 0,0-2-11 0,0 0 9 0,-3 0-7 16,6 0-4-16,-10 0 2 0,3 2-3 0,-7-2-4 16,2-2 0-16,-3 2-2 0,0 2 9 15,-3-2-11-15,0-2-3 0,-5 0 1 0,-10 2-3 0,19-3 2 16,-19 3 0-16,15 0-4 0,-15 0-4 16,12-2 4-16,-12 2-10 0,0 0-1 0,0 0-8 15,0 0-16-15,15 2-14 0,-15-2-19 0,0 0-9 0,0 0-22 16,0 0-28-16,0 0-13 0,0 0-23 0,0 0-29 15,-31 14-14-15,25-8-46 0,-5-4-163 0,11-2-443 16,-19 6 197-16</inkml:trace>
          <inkml:trace contextRef="#ctx0" brushRef="#br0" timeOffset="117093.23">10201 14785 44 0,'0'0'214'16,"0"0"-9"-16,0 0 2 0,0 0-8 16,17 13-7-16,-17-13-6 0,16 0-8 0,-16 0-7 0,26 0-2 15,-9 0-11-15,0 1 0 0,2-1-11 0,8-1-5 16,3 1-7-16,-3 0-7 0,6 2-9 0,-5-2-6 15,2-1-3-15,1 2-5 0,0-1-7 16,-1 0-5-16,2 3-15 0,-1-3-6 0,-3 1-3 0,-1 4-8 16,-2-5-1-16,-5 0-10 0,-1 0-3 0,-2 5-9 15,0-4-3-15,-2 4-14 0,3 0-19 0,-4-3-21 16,-2 1-19-16,3 1-29 0,-7 2-29 0,1-2-32 16,0-1-29-16,-1 1-31 0,2 2-39 0,-10-6-254 15,11 9-521-15,-11-9 231 0</inkml:trace>
          <inkml:trace contextRef="#ctx0" brushRef="#br0" timeOffset="118076.76">11048 14160 35 0,'0'0'227'16,"0"0"-9"-16,0 0-12 0,-4-13-11 0,4 13-11 0,0 0-13 15,0 0-13-15,0 0-9 0,0 0-6 16,0 0-12-16,16-13-6 0,-16 13-2 0,15-5-7 0,-3 3-5 16,3-1-5-16,5 1-5 0,6-1-1 0,6 0-5 15,5 1-4-15,9 0 2 0,0-2-5 0,7-1 1 16,0 0-4-16,6 0 3 0,-1 2-9 16,16 0-2-16,-19-1-4 0,1 1-2 0,-6-1-4 0,3-2-5 15,-6 2-12-15,-1 4-4 0,-1-7 2 0,-13 2-9 16,-9 3 0-16,3-2-15 0,-7 2 7 0,-1-3-2 15,-9 5-5-15,4 0 3 0,-13 0-4 0,20-3-5 16,-13 0-4-16,-7 3-11 0,17-5-9 0,-17 5-17 16,0 0-14-16,9 0-18 0,-9 0-22 0,0 0-13 15,0 0-21-15,0 0-21 0,0 0-14 0,0 0-27 16,0 0-13-16,0 0-12 0,-47 5-22 0,38-2-217 16,-7-2-472-16,0 1 209 0</inkml:trace>
          <inkml:trace contextRef="#ctx0" brushRef="#br0" timeOffset="118325.21">11820 14092 178 0,'0'0'194'0,"-6"9"-1"0,6-9-4 0,0 0-8 15,3 17 1-15,-3-17-2 0,3 16 1 0,-2-7-3 16,3 4 1-16,1 2-7 0,-2 2-5 0,1-3 0 16,2 4-2-16,-4 5-10 0,2-2-5 0,-4 5-11 15,2-4 3-15,-4 0-8 0,2 2-6 0,0 2-5 16,-3-5-11-16,2-1 2 0,1-3-19 0,-2 5-6 15,2-2-18-15,-4-2 1 0,4 3-10 0,-2-5-4 16,2-2-8-16,2-1 1 0,-2-3-11 0,0 5-6 16,0-6-32-16,0-9-17 0,0 21-15 0,4-14-28 15,-2 3-22-15,-2-10-31 0,1 15-33 0,2-9-28 16,-3-6-29-16,8 13-25 0,-2-9-54 0,-6-4-222 16,15 0-543-16,-15 0 239 0</inkml:trace>
          <inkml:trace contextRef="#ctx0" brushRef="#br0" timeOffset="118756.38">12152 14579 172 0,'11'-4'258'0,"-3"-2"-18"0,6 2-9 16,-4 1-23-16,-1-1-15 0,8 1-20 0,-4-3-15 16,1 1-17-16,-4 1-13 0,6 1-14 0,-7 0-7 15,5-1-17-15,-2-2-4 0,1 2-9 0,1-1-10 16,-3-2-7-16,0 3-4 0,2-4-8 0,-2 4-4 15,1-4-6-15,-5 1-4 0,1-3-3 0,-1 3 2 16,-1 0-10-16,0-3 0 0,0 2-2 0,-3-2-1 0,-3 10-9 16,6-20-3-16,-5 11 1 0,-1-4 0 15,0 13-2-15,-3-20-2 0,2 11-1 0,1 9-1 16,-6-19 1-16,0 8-1 0,0 3-2 0,-1 2 1 0,1-3 0 16,-2 3 2-16,8 6 0 0,-19-6-2 0,8-1-4 15,1 6 4-15,10 1-1 0,-25-2 4 0,13 2 1 16,12 0 4-16,-26 3 3 0,16 0 3 0,-1 1 5 15,-2 0 2-15,1 4-1 0,3 1 7 0,0-2 4 16,0 3-2-16,0 4 1 0,-1-1-3 0,5-1 4 16,1 2 3-16,-4 0 3 0,8-1-8 0,0-1 5 15,0 4-2-15,2-1-1 0,2 2-3 0,-2-6-6 16,4 3 2-16,1 2-1 0,1-2-2 0,4-1-4 16,-5-4-2-16,4 5 0 0,-1-6-9 0,0-1-10 15,2 6-22-15,-1-6-20 0,1-1-23 0,1 2-27 16,-4-4-26-16,3 0-26 0,-5-2-29 0,-7-2-28 15,27 0-47-15,-13-2-172 0,1-3-457 0,0-1 203 0</inkml:trace>
          <inkml:trace contextRef="#ctx0" brushRef="#br0" timeOffset="119497.61">12689 14394 253 0,'0'0'287'0,"4"-9"-19"0,-4 9-22 0,0 0-19 15,0 0-17-15,0 0-9 0,0 0-15 0,0 0-17 16,0 0-12-16,20 15-10 0,-20-15-10 0,3 11-7 16,1-4-8-16,-4-7-5 0,2 13-5 0,2-5-9 15,-4-8-7-15,2 19-3 0,-1-13-4 0,-1-6-16 16,0 20-3-16,3-13-18 0,-3-7 9 0,0 13-13 16,0-13 3-16,0 16-14 0,0-6-5 0,0-10 4 15,0 10-3-15,0-10-4 0,2 11 1 0,-2-11-10 16,0 0-3-16,0 0-4 0,-2 15-2 0,2-15-11 15,0 0 4-15,0 0-8 0,0 0-3 0,0 0-8 0,0 0-3 16,0 0-7-16,0 0-8 0,0 0-6 0,0 0-1 16,15-26-9-16,-9 16-6 0,2-1-4 15,-1-4-5-15,-1 2-3 0,4-4 0 0,1 3 3 0,2-8 4 16,4 6 6-16,-2-5 3 0,-2 5 11 0,-1 1 1 16,-2 2 7-16,4-1 6 0,-1 3 18 0,-1 0 7 15,2 1 14-15,-2-1 7 0,-4 1 6 0,1 5 10 16,0-1 8-16,-1-1-1 0,-1-1 5 0,-7 8-6 15,12-5-5-15,-12 5-4 0,11-6 5 0,-11 6-11 16,0 0 0-16,0 0 0 0,15 8 3 0,-15-8-2 0,6 11 0 16,-6-11 2-16,3 14-7 0,-3-5 1 15,0-9-1-15,3 26 5 0,-3-16-4 0,-3 4 2 16,1-1-1-16,2 5-3 0,-1-5-5 0,-2-1 4 0,0 3-8 16,4-1-1-16,-2-5 0 0,-1 8 1 15,-1-6-4-15,3-11 3 0,-1 17-9 0,1-8 10 16,0-9-2-16,0 15-2 0,0-15 4 0,-2 12 2 0,2-12-9 15,0 0-2-15,6 13-10 0,-6-13-7 0,3 4 1 16,-3-4-10-16,12 3-4 0,-12-3-4 0,0 0-2 16,22-6-11-16,-11 2-4 0,-4-3-8 0,7 0-1 15,-1-1-2-15,-1-4 3 0,1 1-1 0,1-1 4 16,1 1 4-16,-3-2 7 0,1-1 3 0,1 1 6 16,-2-1 5-16,-2 3 10 0,2-1 10 0,0 3 9 15,-3-1 13-15,0 2 6 0,-2 2 8 0,1-3 7 16,-1 4 3-16,-7 5 6 0,14-11 0 0,-14 11-1 15,10-6-2-15,-10 6-2 0,9-5-4 0,-9 5-4 0,0 0-2 16,13 1-3-16,-13-1 0 0,9 7-6 16,-9-7 6-16,11 10-4 0,-4-1 4 0,-5 0 1 15,2 2-1-15,-2 0-2 0,2 3-3 0,-1-1 3 16,0 2-6-16,0-1-7 0,0 2 3 0,2-1 4 0,-3 1-5 16,-4 0-23-16,4-1-11 0,-2-1-24 0,0 1-26 15,-2-1-22-15,2 0-30 0,-3-4-38 0,1 1-37 16,2-11-45-16,3 14-51 0,-3-14-174 0,0 11-505 15,0-11 224-15</inkml:trace>
        </inkml:traceGroup>
        <inkml:traceGroup>
          <inkml:annotationXML>
            <emma:emma xmlns:emma="http://www.w3.org/2003/04/emma" version="1.0">
              <emma:interpretation id="{7C6E7089-D510-452A-BD97-35F962CD96A2}" emma:medium="tactile" emma:mode="ink">
                <msink:context xmlns:msink="http://schemas.microsoft.com/ink/2010/main" type="inkWord" rotatedBoundingBox="14903,14763 16494,14629 16569,15525 14979,15659"/>
              </emma:interpretation>
            </emma:emma>
          </inkml:annotationXML>
          <inkml:trace contextRef="#ctx0" brushRef="#br0" timeOffset="119844.46">13770 14427 323 0,'6'-12'321'16,"-6"12"-13"-16,5-11-19 0,-5 11-18 0,3-7-21 16,-3 7-18-16,0 0-25 0,0 0-23 0,4-12-16 0,-4 12-18 15,0 0-22-15,0 0-8 0,0 0-14 16,0 0-9-16,0 0-8 0,0 0-8 0,0 0-10 16,9 30-5-16,-9-20-8 0,0 1-4 0,-1 3 5 15,1 0-7-15,1 2-6 0,-1-1 2 0,0 3 0 16,0-1-1-16,0 4-4 0,0-4 3 0,0 6 1 0,3-1 0 15,-3 2-1-15,2-2 3 0,-4-2-14 0,-1 2-6 16,6-4 3-16,-6-1-1 0,3 0-4 0,0 8 0 16,3-8-3-16,-3 1-7 0,3 0 10 0,-4-3-13 15,2 1-19-15,-1-1-20 0,3 0-27 0,-3 1-12 16,0-5-20-16,0 4-25 0,0-15-24 0,0 18-23 16,-3-9-29-16,3-9-32 0,-3 15-38 0,3-15-267 15,-6 7-565-15,6-7 251 0</inkml:trace>
          <inkml:trace contextRef="#ctx0" brushRef="#br0" timeOffset="120276.21">13797 14352 233 0,'-6'-17'273'0,"2"5"-14"0,-2-5-12 0,1 4-15 0,4 0-14 16,-5 1-17-16,4 1-13 0,-1-3-10 0,3 14-13 16,-1-17-7-16,-1 8-12 0,2 9-3 15,0-15-12-15,0 15-10 0,0-13-6 0,0 13-10 0,3-11-9 16,-3 11-7-16,5-11-5 0,-5 11-13 0,9-7-7 16,-9 7-6-16,13-6-1 0,-2 5-8 0,-2-2-5 15,2 0-3-15,4 2-8 0,2-2 1 0,2 2-2 16,1 2-4-16,-3 1 0 0,13 0-4 0,-7 4 11 15,3-3-6-15,0 1 3 0,1 0-1 0,-8-2 8 16,6 6 0-16,-5-4-2 0,-1 6-4 0,-4-7 1 0,0 4-5 16,1 3 13-16,-5-2-25 0,1-1 10 15,-5 3-8-15,1-3-3 0,1 3 3 0,-6-1 0 16,-2 1-8-16,-1-10 7 0,-1 20 5 0,-5-10 0 0,-3-3-3 16,-5 3 0-16,-2 0 4 0,1-2-12 15,-4 0-2-15,2 2-5 0,-7-5-8 0,5 1-16 16,0-1-12-16,-1 0-20 0,4-2-19 0,-4 4-18 15,2-5-27-15,-1 1-29 0,3 5-38 0,-2-5-40 16,3-2-35-16,4 0-72 0,-2-1-188 0,13 0-558 16,0 0 247-16</inkml:trace>
          <inkml:trace contextRef="#ctx0" brushRef="#br0" timeOffset="120726.71">14652 14269 90 0,'0'0'271'0,"10"-5"-10"0,-1 2-19 15,-9 3-10-15,18-2-15 0,-9 0-13 0,3-1-15 16,-12 3-7-16,19-4-9 0,-4 4-10 0,3-1-9 16,-3-4-9-16,4 5-5 0,1-1-14 0,2-2-7 15,5 1-5-15,-2 2-4 0,1-1-15 0,0-3 1 16,0 4-13-16,1-2-7 0,-2-1-1 0,2 6-4 15,0-6-10-15,-3 3-6 0,2 0-4 0,3-1-3 16,-5 1-3-16,-5 0-6 0,0 0-10 0,2 0 3 0,-3 0-1 16,-4 1-7-16,-2-1-6 0,-2 0 2 15,-10 0-12-15,16 0-13 0,-16 0-19 0,14 3-10 0,-14-3-17 16,0 0-13-16,13 2-18 0,-13-2-12 16,0 0-20-16,0 0-24 0,0 0-21 0,0 0-25 15,0 0-23-15,0 0-20 0,0 0-224 0,0 0-490 0,-46-13 217 16</inkml:trace>
          <inkml:trace contextRef="#ctx0" brushRef="#br0" timeOffset="120973.52">15016 13985 163 0,'0'0'258'0,"-6"-6"-26"15,6 6-15-15,0 0-19 0,0 0-5 0,0 0 0 16,0 0-10-16,0 0-3 0,0 0-4 0,1 37-4 15,4-25-5-15,-4 6-7 0,7 2 0 0,-4 2-2 0,0 2-6 16,1-1-13-16,1 0-7 0,-2 0-11 0,-1-2-15 16,3 3-8-16,0-3-10 0,2 1-10 15,-2-2-1-15,-2-5-11 0,-1 8-14 0,2-5-38 16,-1 3-27-16,-4-3-24 0,3-3-37 0,-3 2-36 0,0-3-42 16,2-1-47-16,1-2-48 0,-3-11-271 0,-5 19-559 15,5-19 248-15</inkml:trace>
        </inkml:traceGroup>
        <inkml:traceGroup>
          <inkml:annotationXML>
            <emma:emma xmlns:emma="http://www.w3.org/2003/04/emma" version="1.0">
              <emma:interpretation id="{5695B213-E120-4997-AAD9-C0AB14BEEA94}" emma:medium="tactile" emma:mode="ink">
                <msink:context xmlns:msink="http://schemas.microsoft.com/ink/2010/main" type="inkWord" rotatedBoundingBox="17012,14179 18840,14026 18945,15271 17116,15424"/>
              </emma:interpretation>
            </emma:emma>
          </inkml:annotationXML>
          <inkml:trace contextRef="#ctx0" brushRef="#br0" timeOffset="121834.15">15866 13968 135 0,'0'0'250'0,"12"-7"-10"15,-12 7-13-15,7-7-19 0,0 1-11 0,-7 6-2 16,14-8-14-16,-10 3-9 0,-4 5-15 0,14-11-11 16,-8 4-10-16,0 2-11 0,-6 5-5 0,10-11-8 15,-2 3-5-15,-2 3-5 0,0-3-8 0,1-1-13 16,-1 2-5-16,0-1-3 0,0 1-11 0,-6 7 3 15,12-13-4-15,-6 8-6 0,-6 5-3 0,7-13-1 16,-7 13-6-16,6-6 4 0,-6 6-8 0,0 0-8 16,6-5-7-16,-6 5-1 0,0 0-5 0,0 0 0 0,0 0-7 15,0 0 2-15,0 0-1 0,0 0-3 0,0 0 6 16,-19 37 0-16,13-21 3 0,-5 4-3 0,4 2 18 16,0 2-2-16,-1 0 2 0,1 1 8 0,1-1 4 15,3 4-7-15,-2-3 8 0,2 4 4 0,2-3 1 16,2-4 2-16,2 3-6 0,-1-2 1 0,4-2 3 15,-3-3 0-15,1-1-15 0,2-3 5 0,2 0 2 16,-1-1-9-16,3-1 1 0,-1 1-6 0,5-2 2 16,-4-4-10-16,-1 0 0 0,3-3-25 0,2 2-19 0,0 1-27 15,0-6-24-15,-2 0-24 0,-12-1-27 16,19-1-31-16,-19 1-42 0,17-4-33 0,-7-3-43 16,-3 0-64-16,2-5-210 0,0-1-590 0,0-4 262 0</inkml:trace>
          <inkml:trace contextRef="#ctx0" brushRef="#br0" timeOffset="122090.92">16164 13626 15 0,'-3'-13'339'16,"0"-5"-9"-16,1 5-9 0,1-2-23 0,1 1-13 15,1 0-26-15,-1 0-9 0,0 14-14 0,-4-18-21 16,7 9-2-16,-3 9-36 0,1-11-18 0,-1 11-16 16,0 0-20-16,2-11-26 0,-2 11-35 0,0 0-12 15,0 0-21-15,0 0-18 0,0 0-20 0,0 0-21 0,0 0-24 16,0 0-23-16,0 0-26 0,0 0-20 16,-6 46-29-16,4-33-32 0,2 1-12 0,-1 3-252 15,-2-1-484-15,3-1 214 0</inkml:trace>
          <inkml:trace contextRef="#ctx0" brushRef="#br0" timeOffset="123166.41">16632 14059 37 0,'0'0'220'0,"14"-3"-5"15,-14 3-12-15,19-4-6 0,-4 3-12 0,0 1-12 0,6 0-7 16,6 0-12-16,4 0-10 0,-3 3-4 16,4-3-7-16,9 0-6 0,3 0-14 0,-6 4-7 15,-5-4-10-15,-5 1-8 0,5 1-10 0,-6-4-7 16,-7 4-9-16,0-2-4 0,-5 0-12 0,3-2-23 15,0 1-12-15,-7 1-11 0,-11 0-12 0,17-2-17 16,-8 0-28-16,-9 2-20 0,0 0-25 0,17-3-28 16,-17 3-26-16,0 0-44 0,7-5-148 0,-7 5-376 0,0 0 167 15</inkml:trace>
          <inkml:trace contextRef="#ctx0" brushRef="#br0" timeOffset="122618.52">16620 13812 47 0,'0'0'282'0,"3"-11"-13"0,-3 11-14 0,5-11-10 16,-5 11-15-16,0 0-12 0,4-10-15 0,-4 10-18 15,5-8-19-15,-5 8-16 0,0 0-2 0,16 0-10 16,-16 0-11-16,0 0-11 0,22 9 4 0,-14-4-8 16,4 3-9-16,1 5 3 0,1-2 2 0,-2 2-1 15,1 0 0-15,0 7-1 0,2 0 12 0,3-2-19 16,-3 2 0-16,-4-5-7 0,4 6 1 0,-1 2 6 15,0 0-10-15,-1 0-6 0,-2-9-3 0,2 6-4 16,-4-4-11-16,0-1-7 0,2 0-4 0,-4-3-5 16,-1 1-1-16,1 0-8 0,4-2-1 0,-4 0-7 15,-1-1-1-15,0-1-3 0,0 0-4 0,0-2-21 16,-1 0-13-16,1 0-41 0,-6-7-8 0,10 10-28 16,-4-8-5-16,-6-2-14 0,7 10-13 0,-7-10-8 15,6 5-23-15,-6-5-31 0,0 0-25 0,0 0-20 0,0 0-20 16,0 0-30-16,0 0-243 0,0 0-561 0,9-26 248 15</inkml:trace>
          <inkml:trace contextRef="#ctx0" brushRef="#br0" timeOffset="122948.74">17051 13846 27 0,'-4'-10'249'0,"4"10"-11"0,-3-11-12 0,3 11-18 15,0 0-11-15,0 0-14 0,0 0-15 0,-5-11-12 16,5 11-6-16,0 0-10 0,0 0-1 0,0 0-4 16,-25 14-4-16,25-14-7 0,-19 14-2 0,10-7-8 15,-3 6-7-15,0-1 4 0,1 2 1 0,-2 6-13 16,5-8-9-16,-2 5 6 0,1-3-9 0,-1 3-2 16,1-3-6-16,-2 3-9 0,5 0-2 0,-1-3-9 15,1 2 3-15,1-3-13 0,-4 4-7 0,4-8-4 0,2 6 1 16,-5-3-4-16,2 1-6 0,0-2-3 0,5 0-11 15,-5-2-12-15,1 0-12 0,5-9-18 0,-7 19-8 16,1-14-17-16,3 2-18 0,3-7-19 0,-14 12-18 16,8-8-20-16,-1 3-22 0,7-7-24 0,-13 4-20 15,13-4-19-15,-12 0-26 0,12 0-201 0,0 0-473 16,-18-7 210-16</inkml:trace>
          <inkml:trace contextRef="#ctx0" brushRef="#br0" timeOffset="123983.57">17548 13902 62 0,'0'0'239'0,"6"-14"-9"0,-6 14-10 0,0 0-14 0,0 0-12 16,0 0-15-16,4-8-5 0,-4 8-12 16,0 0-8-16,0 0-15 0,0 0-11 0,12-3-14 0,-12 3-11 15,0 0-6-15,0 0-6 0,0 0-3 0,0 0-6 16,0 0-8-16,12 21 2 0,-12-21 0 0,2 14-9 16,-1-6-4-16,-1-8-1 0,3 27-2 0,-3-12-2 15,0-2-1-15,0 2-1 0,-3-1-4 0,6 5-1 16,-6-3-11-16,3 1 2 0,-1 7-2 0,-1-8 1 15,2 0 1-15,-1 1-1 0,-2 1-10 0,1 0 0 0,2 2-3 16,-1 2 0-16,-4-1-6 0,5-5-2 16,-1 4-1-16,1 2 5 0,0-5-7 0,1 1 1 15,-1-4-1-15,2 5-4 0,1-4 1 0,-3 1-3 0,1 0-3 16,1 1 1-16,1-3 1 0,-2 1 1 16,1-2-5-16,-2 0 1 0,0 2-5 0,0-5 3 15,0 3-1-15,0-2 1 0,0-11 7 0,0 17-10 16,0-9 5-16,0-8-5 0,0 0 1 0,-2 21-3 0,2-21 3 15,0 12 5-15,-4-6 0 0,4-6 5 0,-3 10-3 16,3-10 0-16,-12 10 1 0,12-10-3 16,-12 5 8-16,12-5-5 0,-19 2 5 0,10 0-4 0,9-2-1 15,-24-2-7-15,9 0 4 0,0-2 0 0,-2 3 0 16,1-2-1-16,1-3 1 0,-1 2-2 0,1-3-4 16,1 3-10-16,1-2 13 0,-3-1-16 0,5 2-8 15,-1 2-15-15,3-3-15 0,-3-5-4 0,5 6-11 16,7 5-17-16,-17-15-19 0,14 10-21 0,-2-3-15 15,5 8-22-15,-8-15-32 0,8 7-22 0,0 8-53 16,3-24-192-16,2 13-494 0,-2-6 219 0</inkml:trace>
          <inkml:trace contextRef="#ctx0" brushRef="#br0" timeOffset="124158.61">17637 13608 194 0,'6'-10'343'0,"-1"3"-16"0,1 0-20 0,-6 7-26 15,4-14-18-15,1 7-21 0,-5 7-31 0,6-10-12 16,-6 10-24-16,0 0-20 0,3-11-11 0,-3 11-35 15,0 0-36-15,0 0-23 0,0 0-34 0,0 0-37 16,0 0-53-16,0 0-50 0,0 0-66 0,-42 16-257 16,30-10-484-16,-1 0 214 0</inkml:trace>
        </inkml:traceGroup>
      </inkml:traceGroup>
    </inkml:traceGroup>
    <inkml:traceGroup>
      <inkml:annotationXML>
        <emma:emma xmlns:emma="http://www.w3.org/2003/04/emma" version="1.0">
          <emma:interpretation id="{BEABE2CF-209B-4BF5-809D-1797C08D1E84}" emma:medium="tactile" emma:mode="ink">
            <msink:context xmlns:msink="http://schemas.microsoft.com/ink/2010/main" type="paragraph" rotatedBoundingBox="3697,16723 11232,16912 11196,18360 3661,18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DB0CA6-EA64-4203-9CF1-52E3AF9CFE4A}" emma:medium="tactile" emma:mode="ink">
              <msink:context xmlns:msink="http://schemas.microsoft.com/ink/2010/main" type="line" rotatedBoundingBox="3697,16723 11232,16912 11196,18360 3661,18171"/>
            </emma:interpretation>
          </emma:emma>
        </inkml:annotationXML>
        <inkml:traceGroup>
          <inkml:annotationXML>
            <emma:emma xmlns:emma="http://www.w3.org/2003/04/emma" version="1.0">
              <emma:interpretation id="{E5307FBC-F477-4E53-960C-C45396D786C7}" emma:medium="tactile" emma:mode="ink">
                <msink:context xmlns:msink="http://schemas.microsoft.com/ink/2010/main" type="inkWord" rotatedBoundingBox="3693,16888 6817,16966 6796,17797 3672,17719"/>
              </emma:interpretation>
            </emma:emma>
          </inkml:annotationXML>
          <inkml:trace contextRef="#ctx0" brushRef="#br0" timeOffset="129224.97">2495 16760 19 0,'38'-4'261'0,"-38"4"-12"0,0 0-12 0,18 0-12 15,-18 0-17-15,12 2-10 0,-12-2-18 0,11 7-26 16,-11-7-6-16,11 8-2 0,-7-5-15 16,-4-3-1-16,9 11-9 0,-4-6-14 0,-5-5-8 15,7 16 0-15,-2-11-5 0,-5-5-4 0,1 14-7 0,1-4-8 16,-2-10-1-16,6 13-4 0,-5-5-5 16,-1-8-1-16,0 17-7 0,0-17 5 0,3 17-16 15,-1-10-5-15,-2-7 1 0,0 13-8 0,1-4 2 16,-1-9-6-16,3 13-2 0,-3-13-6 0,0 0 1 0,0 14-3 15,0-14-3-15,2 9 14 0,-2-9-20 16,3 9 3-16,-3-9-3 0,6 7 4 0,-6-7-5 0,0 0 1 16,0 0-3-16,0 0 1 0,0 0 8 0,0 0-7 15,0 0 0-15,0 0 3 0,0 0-10 0,0 0 2 16,0 0-1-16,0 0 3 0,0 0-3 0,16-16 3 16,-16 16-1-16,3-12 4 0,-3 12-5 15,4-18-4-15,-2 4 0 0,-1 1-6 0,4-1 11 0,-4-1 0 16,4 2 5-16,-4-5-11 0,4 1 3 0,-2 1-2 15,3-2 1-15,0-6 0 0,1 4 2 0,1-4-1 16,2 4 7-16,-2 4-10 0,0-4 3 0,6 0-6 16,-2 6 4-16,1 0-2 0,5-2 0 0,-3 5-6 15,3 2 4-15,4-4 2 0,-5 4-20 0,5 0-15 16,-4 3-20-16,-2 5-20 0,2-2-22 0,-3 3-22 16,0 0-22-16,2 4-27 0,-4 0-29 0,2-1-18 0,-2 4-30 15,-5-1-198-15,2-2-480 0,-2 2 212 16</inkml:trace>
          <inkml:trace contextRef="#ctx0" brushRef="#br0" timeOffset="129662.71">3192 16790 46 0,'0'0'195'0,"16"2"-14"16,-5-2-9-16,-11 0-11 0,21 0-13 0,-9 0-12 0,2-2-15 15,-14 2-5-15,26-2-11 0,-11 0-8 0,-8-2-3 16,7 3-9-16,-4-3-8 0,-10 4-8 0,19-9-4 16,-10 5-1-16,2-1-8 0,-4 0-4 0,-7 5-5 15,14-14-2-15,-8 9-5 0,-2 0-4 0,1-6-5 16,-5 11-7-16,4-14 2 0,-4 14 4 0,-3-15-3 16,3 15 1-16,-3-16 2 0,3 16 1 0,-7-12 3 15,-2 5-1-15,1 1 1 0,8 6 2 0,-19-6-2 16,10 3 3-16,-5 1-3 0,14 2-1 0,-26 0 1 15,12 2 1-15,-2 1-2 0,1 2-1 0,0 2 3 16,-1 0 3-16,1 2 7 0,1-2-7 0,1 6-2 16,-1 0-3-16,2-1-1 0,-1 4-1 0,3-2 0 15,1 1-4-15,0 2 1 0,3-2-5 0,0 2-2 16,3 0 0-16,0-3-2 0,3 7 1 0,-2-6-4 16,7 4-1-16,-2-2-1 0,3-3 3 0,6 2-6 15,0-1 3-15,-2 0-5 0,2-6-3 0,3 0 4 16,-3 0-9-16,1-3-10 0,1-3-11 0,4 1-14 15,-4 0-15-15,4-1-16 0,-3-1-17 0,3 0-22 16,-3-4-19-16,4-1-19 0,-4-3-21 0,5-1-18 16,4-4-38-16,-3-4-155 0,1 1-406 0,9-10 180 15</inkml:trace>
          <inkml:trace contextRef="#ctx0" brushRef="#br0" timeOffset="130363.82">3751 16816 118 0,'0'0'310'15,"-6"-11"-23"-15,6 11-23 0,-3-10-23 0,3 10-21 16,0 0-27-16,11-14-14 0,-11 14-20 0,23-8-15 0,-14 2-15 16,9 4-3-16,3 0-20 0,-1-1-16 0,6-1-15 15,1 4-13-15,2 0-14 0,2 0-7 0,2-3-6 16,-5 3-8-16,-1-3-2 0,-2 3-4 0,1 3-4 16,-7-3-1-16,-3-3 0 0,1 3-4 0,-4 3-3 15,-4-3-1-15,-9 0 0 0,20 3-1 0,-10-3-2 16,-10 0 3-16,13 4 3 0,-13-4 7 0,14 3 4 15,-14-3 4-15,9 4 3 0,-9-4 12 0,9 13-4 16,-9-13-1-16,6 11 3 0,-3-4-3 0,-3-7 6 16,7 17-13-16,-5-9-3 0,1 3-2 0,0-1-3 15,1 4-1-15,-2-4 0 0,4-2-4 0,-6 2 1 16,0-10-14-16,6 15-20 0,-5-5-17 0,-1-10-19 16,5 12-17-16,-5-12-18 0,4 11-20 0,-4-11-17 15,0 8-18-15,0-8-25 0,9 6-17 0,-9-6-43 16,0 0-156-16,0 0-415 0,0 0 184 0</inkml:trace>
          <inkml:trace contextRef="#ctx0" brushRef="#br0" timeOffset="129985.58">3836 16335 248 0,'-1'-12'278'16,"1"-5"-16"-16,0 7-9 0,0 10-22 0,-3-18-9 16,3 18-21-16,-2-14-17 0,2 14-21 0,5-10-15 15,-5 10-20-15,0 0-13 0,3-8-12 0,-3 8-10 16,0 0-7-16,0 0-4 0,0 0-7 0,12 22-7 16,-11-9-4-16,5 0 3 0,-2 3-2 0,1 8-2 15,-1-2-1-15,1 3 5 0,-2-3-6 0,3 4 1 16,0 0 1-16,-5 3-3 0,5-6-11 0,-1 5 2 15,-2-4-2-15,0-1-4 0,-2 1-4 0,-1 4-4 16,3-4-3-16,-3 1 0 0,-1-1-15 0,-1 1 12 16,2 1-7-16,-1-3-4 0,-2 1 1 0,0 2 9 15,0-3-21-15,0 5-12 0,1-4-10 0,-4-3-11 16,0-3-21-16,2 5-17 0,1-8-13 0,0 1-12 16,1 0-22-16,-2-5-25 0,4 1-18 0,-3 3-10 15,3-15-16-15,1 14-24 0,-1-14-29 0,5 11-202 16,-5-11-467-16,0 0 207 0</inkml:trace>
          <inkml:trace contextRef="#ctx0" brushRef="#br0" timeOffset="130715.71">4521 16663 105 0,'0'0'214'0,"0"0"-18"16,0 0-16-16,0 0-11 0,0 0-17 0,0 0-13 15,0 0-11-15,0 0-6 0,12 16-10 0,-12-16-3 0,3 15-7 16,-3-15-4-16,4 13-4 0,-4-2-15 16,0-11 4-16,3 14-7 0,-1-4-4 0,-1-2-12 15,-1-8-2-15,3 21-5 0,-3-12 1 0,0-9-8 0,0 18 1 16,0-8-3-16,0-10-4 0,-1 15-6 0,-2-4 0 16,1-1-4-16,2-10-4 0,-7 18 0 0,4-9 2 15,-3 0-3-15,6-9 3 0,-12 12 3 0,4-8 3 16,-1 3-3-16,-1 2 0 0,-4-8 0 0,6 3-2 15,-4 2 3-15,0-5-2 0,-3 2 11 0,-2 0-1 16,1-2-4-16,-2-1 4 0,3 3-7 0,0-6-4 16,15 3-4-16,-24-1-2 0,12-2 2 0,12 3-5 15,-17-3-4-15,8 2-13 0,9 1-16 0,-15-6-24 16,15 6-25-16,-8-7-29 0,8 7-30 0,0 0-36 16,-4-14-31-16,4 14-55 0,0 0-180 0,12-16-456 15,0 11 202-15</inkml:trace>
          <inkml:trace contextRef="#ctx0" brushRef="#br0" timeOffset="131074.24">4673 16834 58 0,'12'0'252'0,"-12"0"-14"0,0 0-17 16,13 3-19-16,-13-3-19 0,0 0-18 0,0 0-7 15,14 7-13-15,-14-7-5 0,1 6-11 0,-1-6-4 0,6 11-4 16,-1-4-3-16,-5-7-6 0,4 13-6 0,-4-13-5 15,4 12-6-15,1-5-6 0,-5-7-10 16,4 12-2-16,-1-7-8 0,-3-5-8 0,6 10-2 16,-6-10-9-16,3 10-2 0,-3-10-11 0,0 0 7 0,5 11-4 15,-5-11 5-15,0 0 4 0,0 0 12 0,0 0-2 16,0 0-3-16,0 0 1 0,0 0-3 16,0 0 6-16,0 0-3 0,16-25-2 0,-10 12-6 0,0-2-2 15,0 0 4-15,2-1 5 0,2-1-8 0,2-3-9 16,-6 0 2-16,10 0-5 0,-8 6-4 0,1-3 2 15,0 0-12-15,1 5-9 0,-2-1-9 0,4-1-15 16,-8 4-18-16,5 3-22 0,-3-3-21 0,1 6-27 16,-7 4-32-16,9-10-26 0,-9 10-19 0,0 0-2 15,0 0-9-15,0 0-9 0,0 0-4 0,0 0-14 16,0 0-1-16,0 0-22 0,17 11-129 0,-17-11-396 16,0 0 175-16</inkml:trace>
          <inkml:trace contextRef="#ctx0" brushRef="#br0" timeOffset="131458.13">4987 16703 318 0,'0'0'59'0,"6"4"39"0,-6-4 10 0,14 1 12 15,-14-1 9-15,6 6 4 0,-6-6 5 0,13 1 1 16,-13-1 0-16,9 4-5 0,-1 2-7 0,-8-6-5 16,13 6-8-16,-7-1-7 0,0 4 4 0,-6-9-7 0,10 16-5 15,-4-10-11-15,-3 7-3 0,0-6 4 16,2 2-8-16,1 4-8 0,-6-3-4 0,6 0-3 16,-5 0-8-16,4-2-3 0,-2 3-3 0,1-1-6 15,-1-2-2-15,-3-8-7 0,3 13-3 0,2-6-2 16,-5-7-5-16,0 14-1 0,0-14 1 0,6 7 2 0,-6-7-7 15,0 0-2-15,3 7-1 0,-3-7-5 0,0 0-2 16,0 0-4-16,0 0-10 0,0 0-11 0,28-11-11 16,-24 5-10-16,8-2-4 0,-1-5-14 15,-1 3-4-15,2 2-10 0,2-6-1 0,1 4 3 0,-2-1 6 16,5-6 5-16,-3 8 6 0,1-3 7 0,1 2 6 16,-6 2 6-16,4-2 16 0,0 6 7 0,-4-3 18 15,4 0 8-15,-5 4 5 0,2 2 5 16,-2-2 5-16,4 0 4 0,-14 3 10 0,19 6 4 0,-8-2 5 15,-2-3 0-15,-9-1 16 0,13 11-6 0,-2-6 1 16,-4 3-10-16,0-1 8 0,1 4-7 0,4 0-5 16,-8-1-5-16,1-4 9 0,5 6-17 0,-2 1-4 15,-2-3-4-15,3 4-24 0,-5-1-33 0,-1 1-37 16,3 2-50-16,-2-3-51 0,2 1-44 0,-3-4-58 16,0 4-237-16,0 0-540 0,3 0 240 0</inkml:trace>
        </inkml:traceGroup>
        <inkml:traceGroup>
          <inkml:annotationXML>
            <emma:emma xmlns:emma="http://www.w3.org/2003/04/emma" version="1.0">
              <emma:interpretation id="{AE864B6B-3BED-401F-8ECF-48C3A7FEF9A0}" emma:medium="tactile" emma:mode="ink">
                <msink:context xmlns:msink="http://schemas.microsoft.com/ink/2010/main" type="inkWord" rotatedBoundingBox="7972,16830 11232,16912 11196,18360 7936,18278"/>
              </emma:interpretation>
            </emma:emma>
          </inkml:annotationXML>
          <inkml:trace contextRef="#ctx0" brushRef="#br0" timeOffset="133955.81">6814 16261 205 0,'-6'-10'211'16,"6"10"-6"-16,0 0-12 0,-8-11-8 0,8 11-8 16,0 0-13-16,-5-13-5 0,5 13-6 0,0 0-5 15,-6-6-9-15,6 6-3 0,0 0-11 0,0 0-15 16,-3-9-5-16,3 9-6 0,0 0-2 0,0 0-11 16,0 0-3-16,0 0-11 0,0 0-7 0,11-15-3 15,-11 15-14-15,19-2 3 0,-7 0-3 0,4 0-1 16,4 2-4-16,-1 0 0 0,8 0 0 0,7-1-6 15,9 1 9-15,-1-1 1 0,3 0 5 0,1 1-4 16,2-3 4-16,-2 2-5 0,-1-1-1 0,-3-2-10 16,-2 4-3-16,-9 0-2 0,-4-1 6 0,1 1-14 0,-8 0 1 15,-1 0-3-15,1 0-1 0,-4 0 8 0,-6 0-19 16,-10 0-15-16,20-3-4 0,-20 3-2 16,13 3-7-16,-13-3-3 0,0 0-6 0,15-3 4 0,-15 3-5 15,0 0 4-15,0 0 0 0,0 0 0 0,0 0-1 16,0 0 2-16,0 0-3 0,0 0 12 0,0 0-8 15,0 0 5-15,0 0 1 0,-45 8 12 0,45-8-14 16,-16 2 5-16,16-2 2 0,-13 0 3 0,13 0-2 16,-20 6 4-16,14-5 10 0,6-1-5 0,-16 13 2 15,7-4 3-15,1 0 7 0,-1 6 7 0,2 1-2 16,-2 5 4-16,-1 1 5 0,4 5 9 0,0-2 5 16,-2 4-9-16,2 6 4 0,6 3-3 0,-3-2 7 15,0 2-3-15,3-3 7 0,3-5-9 0,0 4 10 16,0-5-14-16,0 6 0 0,0-8-2 0,2-2-4 15,-5 2 3-15,6-1 10 0,-6 1-16 0,6-2-3 16,-3 0-3-16,-2-8 1 0,2 7-1 0,0-7-1 16,0 1 0-16,0-4-16 0,-3 1-22 0,6 1-16 15,-5-2-12-15,2-3-12 0,0-3-14 0,0 0-10 16,0 2-11-16,-3-10-9 0,8 15-7 0,-2-10-2 16,0 2 3-16,1-2 2 0,-7-5 6 0,15 5 7 15,-7-3 16-15,-8-2 10 0,16 0 6 0,-16 0 7 16,19 0 8-16,-19 0 18 0,20-2 12 0,-20 2 16 15,19-4 9-15,-10 3 16 0,-9 1 15 0,20-3 5 16,-7-4 3-16,-3 5 9 0,5-3 7 0,-4 2 4 16,2-4 8-16,4 2-6 0,-3 0-1 0,-3 0-3 0,2-1-4 15,2-3-3-15,-1 4-6 0,-1-2-4 0,-1 2 11 16,1-2-18-16,-2 5-2 0,-2-9-11 16,4 5 5-16,1-2-6 0,-8-2 2 0,4 0-4 15,-1-4-3-15,-6 6-7 0,7-4-5 0,-7 0-3 0,3-5-2 16,2 5-5-16,-5-1 0 0,0-4-2 0,-3 4 0 15,0 2-4-15,0-2 1 0,-3-1 0 0,0 2 5 16,-5 0-1-16,5 3 0 0,-3-1-2 0,2 0 3 16,-2 3 0-16,6 7-1 0,-13-14 2 0,7 6 0 15,-3 4 2-15,9 4 0 0,-14-9-1 0,8 5-1 16,6 4 3-16,-13-3 3 0,13 3 3 0,0 0 1 16,-22 3-3-16,14 3 5 0,8-6-1 0,-12 11 6 15,8 0 5-15,-5 0 2 0,3-1 5 0,-2 4 3 16,5-1-4-16,-3 5 4 0,3-2 4 0,-1-3 3 15,1 5 0-15,0-5-5 0,3 5 3 0,0 0 2 0,0-3 0 16,3 1-7-16,4-1 3 0,-4 0-3 16,0-3-5-16,3 4 0 0,-1-6-2 0,1 1 3 15,0-1-5-15,1-3-8 0,-1 1 10 0,6 2-3 16,-7-5-7-16,3 1-22 0,3-4-13 0,-2 3-15 0,4-2-12 16,1 0-13-16,-5-3-10 0,-9 0-14 15,29-6-7-15,-12 1-13 0,1 3-6 0,-2-5-4 16,8-3 0-16,-2-2 6 0,1 0 2 0,-7-4 5 15,1 9 8-15,5-10 15 0,-9 7 12 0,10-5 10 0,-10 2 17 16,2 3 16-16,-1-1 19 0,-4 1 14 16,-1 0 13-16,-2 3 21 0,-1-1 6 0,2 1 12 15,-2 3 10-15,-6 4 10 0,9-12 5 0,-3 7 3 0,-6 5-1 16,7-6 0-16,-7 6-1 0,6-8-9 0,-6 8-8 16,0 0-6-16,0 0 1 0,11-6-14 0,-11 6-8 15,0 0 1-15,0 0-10 0,0 0 4 0,0 0-1 16,0 0-8-16,14 13 0 0,-14-13 0 0,5 11 0 15,-5-11-3-15,3 13 13 0,0-5-6 0,0 3-7 16,0-4 7-16,0 5-5 0,-2-1 10 0,2 0-16 16,0 0 2-16,0 3-2 0,0-7 3 0,-1 3-2 15,1 0-4-15,-3-10 1 0,3 15-5 0,-3-15 2 16,6 13-1-16,-6-13-2 0,3 10-2 0,-3-10 6 16,6 11-6-16,-6-11 15 0,7 7-15 0,-7-7-5 15,0 0-5-15,6 3-3 0,-6-3-9 0,0 0-7 16,16-2-1-16,-16 2-2 0,0 0-8 0,20-12-4 15,-11 5-5-15,-2-1-6 0,2 0-1 0,-1-3-1 16,1-3-4-16,1 3-2 0,-1-3 3 0,4-7-2 16,-4 7 6-16,2 1 6 0,-2-3 9 0,-2 3-1 15,1-4 3-15,-2 4 5 0,3 2 6 0,-3 3 7 16,-2 0 9-16,2-3 8 0,0 3 7 0,-6 8 7 16,7-10 5-16,-7 10 1 0,9-11 6 0,-9 11 8 15,6-11-8-15,-6 11-2 0,0 0-3 0,0 0-4 0,8-4 0 16,-8 4-2-16,0 0-4 0,0 0-1 15,0 0 1-15,0 0-1 0,0 0 6 0,16 15-11 16,-16-15 4-16,6 16-3 0,-3-11 2 0,-3-5 0 0,5 17-1 16,-2-8 2-16,0 0 1 0,0 4-2 0,1-4 2 15,-1-3-3-15,0 7 2 0,3-1-4 0,-3-5 1 16,4 3 2-16,-1-3-6 0,0 1 0 0,0 1 12 16,-1-2-13-16,4-3 2 0,0 2-1 0,1 2-6 15,1-5-6-15,-1 2-7 0,5 0-10 0,-2-5 1 16,4 0-17-16,-7 0-1 0,5 0-6 0,1-3-1 15,4 0-3-15,-7-2-3 0,5-2-4 0,-1 1 4 16,3-5-2-16,-2 4 3 0,0-4 7 0,-1 2 6 16,-1-2 4-16,-1 0 7 0,-2 1 8 0,2 0 9 15,2 0 11-15,-7 2 7 0,4 2 6 0,-2 1 7 16,-2 3 10-16,-10 2 0 0,16-6 1 0,-4 2 1 16,-12 4 1-16,17-1-1 0,-17 1 4 0,16 1-3 15,-16-1 4-15,14 5 4 0,-6 2 4 0,0 0 0 16,2 4-1-16,-4 0 1 0,6 3 2 0,-7-1-1 0,4 4 0 15,0-2-5-15,-2 8-1 0,1-7-7 0,-1 1-2 16,3 3-6-16,-2-4 1 0,2-3-2 16,-2 4 2-16,-1-1-7 0,-1-4 0 0,0-5-3 15,2 5-2-15,-2-6 3 0,-2 0-2 0,5-2-1 0,0 0-3 16,1 0-8-16,-10-4-5 0,24 2-9 16,-12-2 1-16,2-2 0 0,4-3-9 0,-1-1-2 15,1-1-8-15,6-4 0 0,0-2-3 0,1 2-1 0,1-3-3 16,-1 1 2-16,0-3 0 0,-4-1-2 0,2 6 3 15,-4 1 3-15,5-4 3 0,-9 8 2 0,6 1 1 16,-6-1 5-16,1 2 0 0,0 1 5 0,-4 2 5 16,-12 1-1-16,20 0 5 0,-10 1-1 0,2 1 6 15,-12-2 4-15,11 12 10 0,-2-2 2 0,-2 1-1 16,-1 2 9-16,-2-1 7 0,-2 5 5 0,2 0-4 16,-4 3 5-16,0 3 5 0,3 0 3 0,2-2 17 15,-5 4 2-15,-2-2-2 0,2 1-3 0,2-2 0 16,-1 1 1-16,4 1-5 0,-4 0-14 0,1 0 3 15,1 0-1-15,4 1-1 0,-5-4-5 0,2 3 5 16,2 0-14-16,-3-2 8 0,0-2-8 0,2 1 4 16,-1 3-8-16,1-6-16 0,-2 0-23 0,-2-5-25 15,-1 5-14-15,-1-4-36 0,-2 3-20 0,0 0-28 16,-5-3-38-16,-1 1-36 0,0-4-36 0,2-1-28 0,-4-2-245 16,-1-2-566-16,12-6 250 0</inkml:trace>
          <inkml:trace contextRef="#ctx0" brushRef="#br0" timeOffset="134364.35">9676 16864 53 0,'2'-13'266'0,"-2"13"-3"0,4-24-14 0,1 10-8 0,-1 1-8 15,2-3-11-15,0 5 2 0,2-2-27 0,-2-2-4 16,3 1-12-16,1 1-15 0,-1-1-13 16,3 4-3-16,0-7-16 0,0 6-16 0,1 0-10 0,-1 1-8 15,2 2-6-15,2-2-8 0,-3 0-9 0,4 6-7 16,-1-3-15-16,-1 4 3 0,3-1-4 0,-5 4-4 15,5 0-2-15,-3 1-6 0,-3 2-4 0,0 4-5 16,5-1 0-16,-7 5 5 0,0 1-3 0,-5 1 9 16,1 4 8-16,-5-3-4 0,1-1-2 0,-4 2-4 15,-4-1 3-15,0 0 6 0,-1 0-6 0,-5-2-6 16,2 0-6-16,-2-2-7 0,-3 3 4 0,-5 0-9 16,7-7-24-16,-3 1-35 0,2-2-33 0,-1-2-34 15,2 0-46-15,-1-1-54 0,-1 3-67 0,15-5-75 16,0 0-219-16,-22-7-612 0,22 7 271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5T11:38:36.5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C6ADA4-87D3-47F6-AE64-D7D8B249B2A6}" emma:medium="tactile" emma:mode="ink">
          <msink:context xmlns:msink="http://schemas.microsoft.com/ink/2010/main" type="inkDrawing" rotatedBoundingBox="21062,5199 21102,18636 20733,18637 20693,5200" semanticType="verticalRange" shapeName="Other"/>
        </emma:interpretation>
      </emma:emma>
    </inkml:annotationXML>
    <inkml:trace contextRef="#ctx0" brushRef="#br0">42 77 75 0,'0'0'104'0,"0"0"-11"15,4-10 5-15,-4 10-11 0,0 0 1 0,0 0-6 16,0 0-8-16,0 0-12 0,0-12 2 0,0 12-7 0,0 0-3 15,0 0-1-15,0 0-2 0,5-9-4 0,-5 9 4 16,0 0 2-16,0 0 4 0,0 0-3 16,1-11 5-16,-1 11 1 0,0 0-3 0,3-10 0 0,-3 10-2 15,0 0-3-15,0 0-2 0,0 0 2 0,0-12-4 16,0 12 3-16,0 0-4 0,0 0 2 0,0 0-1 16,0 0-3-16,0 0-2 0,0 0-3 0,3-14-2 15,-3 14 1-15,0 0-3 0,0 0-1 0,0 0-3 16,0 0-1-16,0 0-2 0,0 0-3 0,0 0-2 15,0 0 0-15,0 0-8 0,0 0-3 0,0 0-1 16,0 0-1-16,0 0-2 0,0 0-3 0,0 0 0 0,0 0 1 16,0 0 2-16,0 0-7 0,0 0 4 0,0 0-5 15,0 0 1-15,0 0 1 0,0 0-1 0,0 0 1 16,0 0-2-16,0 0 1 0,0 0-2 0,0 0 0 16,-6 32 3-16,6-32 2 0,0 0-4 0,0 0-1 15,3 15-1-15,-3-15 0 0,0 0 3 0,3 11-2 16,-3-11 0-16,0 0 1 0,0 13-1 0,0-13 0 15,0 0 3-15,2 10-2 0,-2-10-2 0,0 0 3 16,-6 14-4-16,6-14 2 0,-3 10 4 0,3-10-6 0,-6 10 1 16,6-10 3-16,0 0-1 0,-3 12 5 15,3-12-4-15,-2 13-1 0,2-13-3 0,-2 11 1 16,2-11 2-16,-5 10-1 0,5-10 0 0,-1 12 0 0,1-12-1 16,-5 11 3-16,5-11-4 0,0 0 4 0,-1 16-3 15,1-16 0-15,0 10 3 0,0-10-2 0,0 0 0 16,-2 18-2-16,2-18 2 0,-3 9 0 0,3-9 0 15,0 0 0-15,-1 18 0 0,1-18-1 0,0 0 3 16,0 17-2-16,0-17-2 0,-2 11 3 0,2-11-2 16,0 13 2-16,0-13-1 0,-3 11 2 0,3-11-2 15,0 0 0-15,0 18 0 0,0-18 1 0,3 13 0 16,-3-13-1-16,0 11 1 0,0-11-2 0,-3 12 0 16,3-12-1-16,0 13 3 0,0-13-2 0,3 11 0 15,-3-11 3-15,0 14-1 0,0-14 0 0,0 13 0 16,0-13 1-16,0 13 2 0,0-13-5 0,0 9 2 0,0-9 0 15,3 13-1-15,-3-13-1 0,3 11 1 0,-3-11 1 16,2 11-1-16,-2-11 2 0,6 9-2 16,-6-9 1-16,7 10-2 0,-4-2 0 0,-3-8-1 0,9 8 2 15,-9-8 2-15,1 7 0 0,-1-7-1 0,3 13-1 16,-3-13-1-16,5 6 0 0,-5-6 1 0,4 8 2 16,-4-8-2-16,3 10-2 0,-3-10 2 0,2 9-1 15,-2-9 2-15,0 0 0 0,3 13-1 0,-3-13 1 16,3 9-3-16,-3-9 0 0,0 0 2 0,4 13 0 15,-4-13 1-15,0 11 1 0,0-11-3 0,5 11 1 16,-5-11-1-16,1 12-1 0,-1-12 4 0,2 13 1 0,-1-7-5 16,-1-6 2-16,-1 15 0 0,1-15 3 0,7 12-3 15,-4-3 0-15,-3-9 2 0,2 15-2 0,-1-8 2 16,-1-7-4-16,2 17 2 0,1-8 2 0,-3-9-5 16,1 16 5-16,1-7 1 0,-2 2 0 0,0-11 2 15,0 17-1-15,0-17-2 0,-2 18 0 0,4-9-2 16,-2-9 1-16,-2 16 1 0,2-16-2 0,-1 17-2 15,1-7 3-15,0-10 1 0,-3 18 0 0,1-8-5 16,2-10 4-16,-1 21-5 0,2-13 5 0,-1 2-2 16,0-10 4-16,-1 18 1 0,1-9-3 0,0-9 1 15,-2 18-1-15,-1-7 2 0,3-11-3 0,0 17 1 16,0-7-1-16,0-10 2 0,3 18-1 0,-3-9-3 16,0-9 4-16,-3 19-3 0,3-19 1 0,-1 17 0 0,2-11-3 15,-1-6 4-15,-3 22-2 0,3-14-2 0,0-8 4 16,-3 20-3-16,3-10-3 0,0-10 4 0,0 18 3 15,3-7-5-15,-3 0 6 0,0-11-3 0,-3 19 2 16,3-19 2-16,-1 18-4 0,2-4-1 0,-1-14 4 16,-1 22-3-16,1-9 1 0,0-3 0 0,1 1 0 15,-1 1 3-15,0-12-4 0,5 19 2 0,-4-5 0 16,2-2-3-16,0 1 3 0,-3-2 0 0,2 2 0 16,1 0-4-16,-3 2 5 0,3-6-3 0,0 2 3 15,-2 1-4-15,1 3 2 0,-1-3-1 0,2 2 0 16,-1-2 0-16,-1 0 0 0,-1-3-1 0,3 1 0 15,-3-10-1-15,2 24-2 0,-2-11 3 0,0 2 4 0,0-4-3 16,1-2 1-16,-1-9-4 0,0 24 5 0,0-13 0 16,0 0-2-16,-1 2 1 0,1-13-1 0,1 20 3 15,0-8-3-15,-1 1-2 0,0 0 4 0,-1 0-2 16,1-2 3-16,0 3-4 0,1-1 0 0,-2 2 1 16,1-15-4-16,0 26 4 0,0-12 1 0,1 1 0 15,-2 1-2-15,0 0 3 0,1-3 1 0,0 4-4 16,-2-2 1-16,2-1-8 0,0 0 10 0,2 2-4 15,-4-1 3-15,2-1 0 0,0 4-3 0,-3-4 5 16,3-1-3-16,0 5-2 0,-1-4 2 0,1 0-1 16,-2 0-1-16,2-1 2 0,-3 2 2 0,3 0 1 15,-3-1-3-15,3-2 0 0,-1 0 1 0,-2-1-2 0,3 2 1 16,-2 1-1-16,2-14 2 0,2 28 2 0,-4-21-1 16,2 6-1-16,0-2-1 0,0-11-1 0,-1 24 2 15,2-13 1-15,-1-1 1 0,2 0-5 0,-2-10 1 16,-2 22 1-16,2-15-2 0,0-7 1 0,0 20 2 15,-1-11-1-15,-2 3 0 0,3-12 2 0,0 18-2 16,-2-11 1-16,2-7 0 0,-1 18 0 0,1-9 0 16,-2 6-2-16,2-15-1 0,0 18-1 0,0-18 6 15,-3 19-3-15,3-11 0 0,0-8-4 0,0 19 2 16,3-10 2-16,-3-9 1 0,-3 18 0 0,3-8-3 16,-1 0 2-16,1-10 3 0,0 18-2 0,-2-10-2 15,2-8 1-15,2 18-1 0,-2-18 0 0,0 16 2 0,0-5-1 16,0-1-1-16,0-10 3 0,4 20-1 0,-2-9 1 15,-2-4-1-15,0-7-1 0,0 19-1 0,1-9 0 16,-1-10 2-16,5 20-3 0,-4-10 3 0,-1-3 1 16,0-7 2-16,5 20-7 0,-4-12 1 0,1 3 1 15,-1-2-1-15,-1-9-1 0,3 16 2 0,-1-7 2 16,-2-9-1-16,1 15 2 0,-1-4 0 0,0-11-2 16,6 15 1-16,-6-4-1 0,0-11 3 0,0 15-4 15,0-5-1-15,0-10 2 0,1 18-2 0,2-10 2 16,-3-8 0-16,0 18 0 0,2-10 2 0,-2-8-1 15,1 19-2-15,2-12 0 0,-1 5 0 0,-2-12 1 16,1 18-1-16,-1-7 2 0,0 0 1 0,3-1-1 16,-3-10 0-16,-4 17-3 0,4-17 2 0,0 18-1 15,0-7 2-15,0-11 0 0,1 19-2 0,-1-11 4 0,3 3-7 16,-3-11 2-16,0 19 2 0,0-19 1 0,-3 22-1 16,3-11 0-16,0-11-1 0,-1 18 2 0,1-5 1 15,0-13 1-15,-2 20-6 0,2-11 4 0,0-9-3 16,2 20 0-16,-2-10 2 0,0-10 1 0,-2 24-1 15,4-16 0-15,-2-8-1 0,-2 22-1 0,-1-12 5 16,3 4-5-16,-1-1 4 0,2 0-2 0,-1-1 2 0,0-12-1 16,0 19-3-16,-1-4 3 0,-1-4 1 15,4 2 0-15,-1-3 0 0,-1-10-2 0,0 19 3 16,0-7-3-16,0 0 0 0,3 0 1 0,-6 1-1 0,3 0-4 16,0-13 6-16,0 18-3 0,-1-7 0 15,1 3 1-15,-2-3 3 0,2-11-3 0,-3 20-2 0,2-6 1 16,1-14-1-16,-1 18 1 0,-1-8 4 0,2-10-3 15,-3 21 0-15,2-10-8 0,-1-1 10 0,-2 0-2 16,4-10 2-16,0 22-1 0,-2-15-3 0,2-7 4 16,0 24 1-16,-4-14-2 0,4-10-2 0,3 21 3 15,-6-11-1-15,0-2-1 0,3-8 2 0,-3 19-2 16,1-10 0-16,2-9 2 0,0 21-5 0,0-13 4 16,0-8 0-16,-3 18-1 0,0-10 1 0,3-8-2 15,0 18-1-15,3-7 2 0,-3-11 2 0,-3 16-2 16,0-6-5-16,3-10 3 0,2 18 3 0,-2-18-1 15,0 18 1-15,0-18 1 0,-2 14-4 0,2-3 4 16,0-11-3-16,0 17 4 0,-3-10-2 0,3-7 1 16,3 19-2-16,-3-19-7 0,-3 22 9 0,2-14 0 0,1-8 0 15,0 19-3-15,0-11 0 0,0-8 3 0,0 18-3 16,0-18 2-16,0 14 3 0,-2-4-4 0,2-10-1 16,0 19 1-16,0-8 1 0,0-11-1 0,0 16 3 15,2-6-5-15,-2-10 4 0,0 17-5 0,0-17 1 16,1 14 2-16,-1-6-1 0,0-8 0 0,0 18 5 15,0-18-5-15,0 16 3 0,3-8-2 0,-3-8 1 16,0 14-4-16,0-14 4 0,0 15-1 0,2-6 0 16,-2-9 3-16,1 13-4 0,2-4 3 0,-3-9-1 15,2 13-3-15,-2-13 0 0,1 14 3 0,-1-14-3 16,5 17 2-16,-5-17 0 0,0 14 1 0,0-14 1 0,0 14-4 16,0-4 6-16,0-10-3 0,0 15-2 0,0-15 4 15,1 16-2-15,-1-8-3 0,5 1 4 16,-5-9-2-16,0 14 3 0,0-14-9 0,0 17 6 0,0-17 0 15,-3 16 2-15,3-6-7 0,0-10 6 0,0 18 1 16,3-11 0-16,-3-7-3 0,-5 20 3 0,5-20-2 16,0 17 0-16,2-9 0 0,1 2-2 0,-3-10 2 15,0 18-1-15,0-8 1 0,0-10 4 0,0 16-4 16,0-6 2-16,0-10-1 0,-5 20 0 0,4-10 0 16,2-1 0-16,-1-9-5 0,-4 19 4 0,2-11 0 15,2-8 1-15,-1 20-8 0,1-10 8 0,0-10 0 16,3 18-2-16,-3-18-3 0,-2 17 4 0,2-9 1 0,0-8 0 15,-1 17-1-15,1-17 1 0,0 17-3 0,-2-9 5 16,2-8-2-16,-3 17 0 0,6-7-1 16,-3-10 0-16,0 21-3 0,0-14 5 0,0-7-4 0,-4 18 1 15,5-8-3-15,-1-10 6 0,-3 16-1 0,-1-7 4 16,4-9-6-16,0 18 4 0,0-18-4 0,0 17 3 16,0-7 0-16,0-10-6 0,1 19 8 0,2-13-6 15,-3-6 2-15,-3 20 2 0,2-13-4 0,1-7 1 16,-2 18 0-16,4-8 4 0,-2-10-3 0,0 18 5 0,0-9-3 15,0-9-2-15,0 19 3 0,-2-9-3 16,2-10-1-16,-1 18 2 0,-2-10 0 0,3-8-1 16,0 16-2-16,0-16 0 0,0 17 2 0,0-17 0 15,-2 16-1-15,1-8 3 0,1-8-3 0,-3 16 2 0,3-16-3 16,-2 20 0-16,2-10 2 0,0-10-2 16,-1 16 1-16,1-16-1 0,-3 16 3 0,3-16-5 0,-2 18-1 15,2-18 7-15,0 16-2 0,0-16 0 0,-3 16 3 16,3-7 0-16,0-9-3 0,0 16 0 0,0-16 2 15,-3 16 1-15,3-16 1 0,0 16-2 0,0-16-4 16,0 16 3-16,-1-7 0 0,1-9 1 0,0 14-2 16,0-14-1-16,-2 18 2 0,2-8-4 0,0-10 2 0,0 17 0 15,0-17 3-15,0 14 1 0,-3-3-2 16,3-11-3-16,-1 20 4 0,1-11-2 0,0-9-3 16,-2 20 3-16,2-12-3 0,0-8 4 0,2 20 0 0,-1-14 2 15,-1 6-4-15,0-12 2 0,-1 18 0 0,5-7 1 16,-2-3-2-16,-2 4 1 0,0-12-3 15,4 17 6-15,-7-7-4 0,6 4-1 0,-1-1 2 0,-2-13-1 16,3 19 0-16,-3-9 1 0,3-1-2 0,-3-9 2 16,1 19 0-16,1-9 0 0,-2 1 2 0,3 3-5 15,0-3-2-15,0-1 5 0,-2 1-3 0,1-1 3 16,-1 5-6-16,2-6 8 0,0 6-3 0,-3-15 1 16,0 17-2-16,0-7 1 0,5 0 0 0,-5-1 2 0,0-9-4 15,6 23 2-15,-5-11 0 0,-1-2 0 0,0 5-8 16,5-6 9-16,-4 3-1 0,1 0-1 15,-1 2 3-15,2-4 1 0,0 3-5 0,0 2 1 0,-3-1 4 16,2-4-2-16,0 5-2 0,1-3 3 0,0 3-1 16,2 0-5-16,-1-4 4 0,-1 5 2 15,-1-2-1-15,1 0-2 0,3 1 3 0,-3-2-2 0,3 4 0 16,-2-2 1-16,-1 1-2 0,5-1 2 0,-2 2-2 16,-5 0 1-16,8-2 0 0,-7 2 1 0,4-2 0 15,-3 0-1-15,2 1-2 0,0 1 1 0,1-1-1 16,-3 0 3-16,1 0-2 0,-1-1 1 0,3-1-1 15,-1 2 2-15,-4 0-4 0,1-3 0 0,2 1 4 0,1 1-2 16,-2 1 1-16,0-1 0 0,0-2 2 16,1 0-1-16,-2-2 1 0,5 4 2 0,-2-1-2 15,-4-1 0-15,-1 2-4 0,2-1 6 0,2-2-6 0,-1 3-2 16,2-1 5-16,-4-2 2 0,2 3-3 0,-2-4 5 16,2 4-5-16,2-2 3 0,-4 1 1 15,-2-3 2-15,5 0-3 0,-2 2 0 0,-1 2 0 0,-1-1 3 16,2 0-1-16,-2 1-2 0,3-2 2 0,-3-3-2 15,0 4 0-15,1-1 2 0,-1-2 1 16,-1 1 2-16,1-12-3 0,1 24-1 0,-1-9 5 0,0-7-1 16,0 3-2-16,0-11 3 0,0 20-1 0,-1-9 3 15,1 3 0-15,0-14 0 0,-5 18-1 0,4-7-1 16,1 0 1-16,0-11-2 0,-2 20 2 0,2-10-1 16,0-10-2-16,-3 16 2 0,2-5-5 0,1-11 4 15,0 20-4-15,-2-11 4 0,2-9 0 0,-3 18-1 0,2-8 2 16,1-10-5-16,0 21 1 0,-2-13-1 0,2-8-1 15,0 20 2-15,0-9-5 0,0-1 4 0,0-10-2 16,-1 21 5-16,-2-8-4 0,6-6 1 0,-3-7-4 16,-3 21 5-16,3-11-4 0,-1-1 2 0,1-9 1 15,-2 20 0-15,4-9-2 0,-2-11-2 16,-2 18-1-16,-1-8 2 0,3-10-2 0,3 18 0 0,-6-7 1 16,3-11 2-16,-1 19 1 0,1-11-3 0,0-8 3 15,0 19-3-15,0-19 0 0,-2 16 2 0,4-8-1 16,-2-8-1-16,-2 19 1 0,2-9-1 0,0-10-1 15,-1 17 1-15,1-17-2 0,0 18 2 0,0-10 0 16,0-8 1-16,0 17 0 0,0-17-4 0,-3 17 3 0,6-8 0 16,-3-9 0-16,-3 16 0 0,3-16-1 15,3 17 2-15,-3-6-3 0,0-11 3 0,0 14-3 16,-3-3 1-16,3-11-2 0,0 18-1 0,-2-10 2 0,2-8 7 16,0 18-3-16,2-11-2 0,-2-7 0 0,-2 18 3 15,2-18-8-15,0 19 5 0,0-19 1 0,0 18 0 16,-1-7-1-16,1 0-1 0,-3-1 0 0,3-10 3 15,-2 19-2-15,2-2 0 0,-1-6 2 0,-1 3-2 16,2-14 1-16,-3 20 2 0,3-9-3 0,0 6 0 16,-3-6-1-16,3 4 0 0,0-3 0 0,0 2 1 15,0 1-4-15,-3-2 0 0,3 1 7 0,3 0-1 16,-3 0-4-16,2 1 2 0,-2-2 0 0,0-2 0 16,0 6-2-16,0-3 1 0,1-7 1 0,-1 10 2 15,3-4-4-15,-3 1 2 0,3 2-3 0,-4-6 2 16,4 4 1-16,-3-1 1 0,3 2-4 0,-2-2 6 0,-1 0-5 15,0-1 1-15,0 3 1 0,2-6 0 0,-2-9 0 16,0 25 2-16,0-13 0 0,0-1-1 16,-2 3-3-16,2-14 1 0,0 22 0 0,-1-9 0 0,1-2-2 15,0-11 4-15,0 18-1 0,-3-9 0 0,3-9-1 16,-2 21 4-16,1-13-6 0,1-8 3 0,-2 21-1 16,2-13-1-16,-3 2 3 0,0 1 1 0,3-11 0 15,-4 18-3-15,1-10 3 0,-2 0 1 0,4 6-3 16,-2-5 1-16,1 2 0 0,2-11-1 0,-4 19-1 15,2-11 2-15,1 3-3 0,-4-3 1 0,5-8 2 16,-6 18 2-16,3-10-6 0,2 4 3 0,1-12 1 16,-6 16-2-16,1-5 0 0,4-3-1 0,-4 3 5 15,4-1-2-15,1-10-1 0,-1 15 0 0,-4-5-1 0,4 0-1 16,1-10 3-16,-2 17 2 0,2-9-1 16,0-8 0-16,-3 17-1 0,2-7 0 0,1-10 1 0,-2 19 2 15,2-19-1-15,-3 15 2 0,3-15 2 0,-1 15-3 16,1-15 0-16,0 14-1 0,-2-4 2 0,2-10 2 15,2 12 3-15,-2-12 0 0,-2 15 0 0,2-15 0 16,-3 12-1-16,3-12-2 0,-1 11 3 0,1-11 2 16,1 15-2-16,-1-15 2 0,-1 13-3 0,1-13 7 15,0 13-7-15,0-13 1 0,-2 18 0 0,2-18-3 16,0 14 1-16,-1-4 1 0,1-10-2 0,-3 18 2 16,3-9-3-16,0-9 4 0,-3 17-7 0,3-6 3 15,0-11 2-15,-5 16-2 0,4-3-2 0,1-4 1 0,0-9 2 16,-5 16-1-16,4-6 0 0,-1 3-1 0,-1 2-2 15,2-4 2-15,-1-1 1 0,1 0 1 0,1-10-3 16,-3 25-1-16,1-14 2 0,1 3-5 0,-2-1 1 16,0-2 4-16,1 0-4 0,2 2 2 0,0-13-1 15,-4 18-1-15,2-7 1 0,-2-2-4 0,2 2-1 16,-1 3 7-16,2-6-4 0,0 3 1 0,1-11 1 16,-2 19-1-16,-1-8-1 0,3-11 0 0,0 20 0 15,-3-12 4-15,3 3-3 0,0-11-1 0,-4 19 2 16,4-8-1-16,0-11-1 0,-3 17 3 0,0-9-3 15,3-8 0-15,-3 18-1 0,0-10 1 0,3-8 0 16,-3 18 4-16,3-18-5 0,-2 12 2 0,-1-4-1 0,3-8 3 16,-3 17-6-16,3-17 6 0,-3 15-2 15,3-15 0-15,-4 10 1 0,1-4-2 0,3-6 1 0,-3 15 2 16,3-15-1-16,-6 14-4 0,1-7 0 0,-2-2 7 16,7-5-3-16,-8 11 0 0,4-1-1 0,4-10 2 15,-8 11-2-15,6-4 2 0,-3 3-1 0,5-10 3 16,-4 12-4-16,4-12 1 0,-3 13 2 0,-2-6 2 15,5-7-3-15,-1 14 1 0,1-14 1 0,-2 14 3 16,2-14-4-16,0 14-1 0,0-14 2 0,2 17-1 16,-2-17-1-16,-2 11 2 0,2-11-3 0,0 14 4 15,0-14-2-15,2 17 1 0,-1-11-2 0,-1-6-3 16,8 15 2-16,-5-8 1 0,-3-7 0 0,6 14 0 0,-6-14 1 16,2 11-4-16,0-4 2 0,4 1 0 15,-6-8-2-15,4 15 3 0,-4-15 0 0,0 12-2 16,0-12 2-16,3 13-8 0,-3-13 6 0,3 11-1 0,-3-11 0 15,3 11 0-15,-3-11-1 0,3 11 2 0,-3-11 1 16,0 14-4-16,0-14 2 0,2 13 3 0,-2-13-3 16,1 10 0-16,-1-10 3 0,0 12-3 0,0-12 0 15,2 11-2-15,-2-11 1 0,3 11 0 0,-3-11 2 16,0 0-3-16,0 11 3 0,0-11-3 0,-3 13 5 16,3-13-2-16,0 0-2 0,0 12-1 0,0-12 1 15,3 11 2-15,-3-11-2 0,0 13 1 0,0-13-4 16,1 10 8-16,-1-10-4 0,0 0 3 0,0 14-3 0,0-14-7 15,0 11 6-15,0-11 1 0,2 15-4 0,1-5-1 16,-3-10 7-16,3 17 3 0,0-8 2 16,0 6 1-16,-2-4 1 0,5-4 5 0,-3 3-2 0,-3-10-1 15,5 19 3-15,1-7-1 0,-2-3 1 0,-2 0 4 16,2-2-4-16,-4-7 3 0,6 17-1 0,-3-9 0 16,1-2 0-16,-1 4-2 0,2-2-4 0,-1 2-3 15,-2-2 3-15,-2-8-1 0,6 14-1 0,-3-7 0 16,1 0 0-16,-4-7 0 0,6 14-1 0,-3-6-3 15,2 0 8-15,-2 0-9 0,-3-8 8 0,6 15-4 16,-3-6 1-16,-3-9 0 0,3 15-3 0,-3-6 0 16,0-9 1-16,4 16 2 0,-2-8 0 0,2 1 6 15,-4-9-2-15,2 18-6 0,-2-9 4 0,0-9 0 16,4 15-6-16,-2-6 5 0,-2-9 3 0,1 15-4 16,1-8-1-16,-2-7-6 0,3 17 5 0,-2-10-1 0,0 4-9 15,-1-11 9-15,0 15 5 0,3-6-5 0,-3-9 2 16,2 13-11-16,-1-3 8 0,-1-10-1 15,2 15 2-15,2-6 5 0,-4-9-8 0,-1 15 0 0,1-15-13 16,1 11 8-16,-1-11 6 0,2 12-3 0,-2-12 3 16,0 10 3-16,0-10-3 0,0 0-6 0,3 16 3 15,-3-16 7-15,0 11-7 0,0-11 6 0,0 0 0 16,-3 11-2-16,3-11 8 0,-3 13-6 0,3-13-2 16,0 0-4-16,-5 13 1 0,5-13-2 0,-7 9 1 15,7-9 5-15,-1 10-7 0,1-10 4 0,-5 11-7 16,5-11 8-16,-6 10-1 0,6-10-2 0,-6 10 1 15,3-3 2-15,-1 2-4 0,4-9 4 0,-9 11-7 0,4-6 6 16,5-5 0-16,-7 15-6 0,5-8 6 0,2-7-6 16,-10 14 11-16,8-6-11 0,2-8 0 15,-7 18 4-15,1-16 1 0,6-2 1 0,-8 13-2 0,4-4 0 16,4-9 0-16,-6 15-4 0,3-10 15 0,3-5-13 16,-6 15 1-16,2-8 3 0,4-7-1 0,-8 13-3 15,7-4 3-15,1-9-3 0,-8 13 0 0,5-5 1 16,3-8 4-16,-3 14-3 0,3-14 1 0,-4 16 1 15,2-11-2-15,2-5-3 0,-1 15-2 0,1-15 14 16,-3 13-9-16,0-4-1 0,3-9-2 0,-3 16 6 16,3-16-3-16,-3 13-4 0,3-13 1 0,-2 13 4 15,-1-2 2-15,3-11 1 0,0 15-10 0,0-15 17 16,0 16-9-16,0-16-3 0,0 15-1 0,0-15 8 0,0 16-7 16,0-16 0-16,0 11-6 0,0-11 3 15,-3 20-6-15,3-12-4 0,0-8-5 0,0 18 5 16,0-18-9-16,0 10-5 0,0-10-1 0,2 18-1 0,-1-10-1 15,-1-8 1-15,0 21-3 0,3-14 0 0,-3-7-3 16,2 15 3-16,-2-15-5 0,0 16 1 0,1-7-2 16,-1-9 5-16,2 15-2 0,-2-15 2 0,-2 13-3 15,2-13-1-15,-1 13-1 0,1-13 4 0,-5 16 0 16,5-16 1-16,-1 13 5 0,1-13 4 0,0 0 1 16,4 14 2-16,-4-14 3 0,0 13 1 0,0-13 4 15,-6 8-1-15,6-8-1 0,0 0 5 0,0 14-3 16,0-14 7-16,0 0-6 0,-3 11 2 0,3-11 4 0,0 0-2 15,-1 11 0-15,1-11 6 0,0 0-3 0,0 0 0 16,0 14 1-16,0-14 0 0,0 0-2 16,0 13 7-16,0-13-2 0,0 0-4 0,0 11 3 0,0-11 4 15,0 0-5-15,-2 11 5 0,2-11-1 0,0 0-1 16,2 13-2-16,-2-13 1 0,0 11-4 16,0-11 9-16,1 11-8 0,-1-11 5 0,3 11 2 15,-3-11 1-15,0 0 0 0,-3 19 0 0,3-19 3 0,3 11 2 16,-3-11 0-16,0 12 0 0,0-12 1 0,2 15-3 15,-2-15 2-15,0 15 0 0,1-8-2 0,-1-7 2 16,5 20 2-16,-4-13-6 0,4 4 3 0,-4-1 0 16,4 0 2-16,-2 1 0 0,-3-11-4 0,4 22 2 15,-1-9 0-15,2 1-5 0,-1-4 5 0,-2 1-4 16,4 1-1-16,-3 1 1 0,0 1 2 0,4 0-4 16,-5 0 1-16,-1 1 1 0,4 0-2 0,-3-3 1 15,3 3 2-15,1-1-2 0,-2-1 1 0,-2 0-4 16,1 2 0-16,1-1 3 0,1-2-2 0,-2 0 2 0,1 2-2 15,-2 0 3-15,-2-14-4 0,-2 20 2 16,4-9-1-16,-1-4 2 0,-1-7-4 0,3 14 6 0,-3-14-3 16,0 14 2-16,0-14-2 0,0 12 2 0,0-12-2 15,0 15 3-15,0-15 0 0,0 11-1 0,0-11 1 16,2 12 1-16,-2-12-1 0,1 10 2 16,-1-10 0-16,2 10 1 0,-2-10-4 0,0 14 3 0,0-14 0 15,4 14-3-15,-4-14-1 0,2 17 0 0,-2-9-2 16,0-8 5-16,4 13-3 0,-2-2 1 0,2-1-2 15,-4-10 0-15,2 16 1 0,-1-7 3 16,-1-9-5-16,5 13 5 0,-5-2-5 0,0-11 1 0,4 17 1 16,-2-12-1-16,-2-5 0 0,1 11-1 0,-1-11 2 15,2 15-1-15,-2-15 4 0,3 9-4 0,-3-9 1 16,1 13 1-16,-1-13 2 0,0 0 2 0,1 9-1 16,-1-9 0-16,0 0 2 0,6 9 3 0,-6-9-1 15,0 0 3-15,0 0 0 0,0 13 0 0,0-13 0 16,0 0-5-16,0 13 2 0,0-13 1 0,0 0-6 0,-1 12 3 15,1-12-3-15,-2 11 1 0,2-11 0 16,0 0 0-16,-4 15-12 0,4-15 0 0,0 12 0 16,0-12-3-16,-4 11 6 0,4-11-1 0,0 0 1 0,3 19-3 15,-3-19 3-15,-3 11 2 0,3-11-2 0,-2 12-2 16,2-12 1-16,-1 12 5 0,1-12 0 0,-2 12-5 16,2-12 2-16,-4 15 11 0,4-15-12 15,-6 16 3-15,4-8-3 0,2-8 2 0,-6 18 1 0,0-10 7 16,0 0-8-16,0 2 0 0,6-10 12 0,-9 18-8 15,5-7 2-15,1-2-3 0,-3-3-2 0,4 5 3 16,2-11-5-16,-10 18 1 0,5-13 0 0,5-5 5 16,-7 17-1-16,6-11 0 0,1-6 1 0,-9 15-2 15,6-7-3-15,3-8 5 0,-6 13-1 0,4-6 2 16,2-7-5-16,-3 13 2 0,-3-6-1 0,6-7 1 16,-6 11 1-16,6-11-2 0,-4 13 0 0,4-13 1 15,-3 11 1-15,3-11-2 0,-3 11 2 0,3-11-5 16,0 0 4-16,-6 14 1 0,6-14 1 0,-3 10 1 15,3-10 0-15,-5 7-2 0,-1 0 1 0,6-7 1 0,-7 11 0 16,4-4 1-16,3-7 2 0,-6 11-5 16,6-11 3-16,-12 8 0 0,12-8-4 0,-3 12 11 15,-1-6-9-15,4-6-1 0,-8 11-3 0,8-11 6 16,-6 9-4-16,6-9 1 0,-6 9 0 0,6-9 1 16,-4 10-5-16,4-10 1 0,-5 8 4 0,5-8 1 15,-4 10-6-15,4-10 3 0,0 0 0 0,-2 11-3 16,2-11-1-16,-4 10 1 0,4-10-2 0,0 0 5 0,-2 11-1 15,2-11-3-15,0 0 5 0,-4 10-1 0,4-10 1 16,0 0-5-16,0 0-1 0,3 17 4 0,-3-17-1 16,0 0 1-16,1 15 2 0,-1-15-3 15,0 10 3-15,0-10-1 0,0 0 1 0,2 13 1 0,-2-13 2 16,0 0-3-16,1 11 1 0,-1-11-1 0,0 0 3 16,3 9-1-16,-3-9-2 0,0 0 0 0,2 15 0 15,-2-15 3-15,1 8 1 0,-1-8 2 0,6 8 1 16,-6-8-1-16,0 0 3 0,6 11-2 0,-6-11 0 15,0 0-4-15,0 0 4 0,2 13 6 0,-2-13-2 16,0 0-2-16,4 11-3 0,-4-11 3 0,0 0-3 16,0 12 4-16,0-12 0 0,5 8-1 0,-5-8 0 15,0 0-5-15,1 11 3 0,-1-11 0 0,6 9 8 16,-6-9-1-16,0 0 1 0,3 11 1 0,-3-11 2 16,5 6 1-16,-5-6 1 0,0 0-7 0,0 12 8 15,0-12 3-15,3 8 5 0,-3-8 0 0,6 10-3 0,-6-10 4 16,3 9-2-16,-3-9-5 0,2 10 4 15,-2-10-10-15,0 0 8 0,6 8-2 0,-6-8-2 16,0 0-3-16,2 10 4 0,-2-10-4 0,0 0-6 0,0 0 2 16,0 0 3-16,0 0-13 0,3 11 14 15,-3-11 0-15,0 0-7 0,0 0-27 0,0 0-30 16,0 0-40-16,0 0-45 0,0 0-51 0,0 0-66 0,0 0-79 16,4-29-271-16,5 22-644 0,-4-9 285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4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10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0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96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0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20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2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6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9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35A0-6F72-455D-9AA1-E0E39422A188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0C86-1A30-4FE3-80F1-7381269E1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7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5.emf"/><Relationship Id="rId4" Type="http://schemas.openxmlformats.org/officeDocument/2006/relationships/customXml" Target="../ink/ink5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12" Type="http://schemas.openxmlformats.org/officeDocument/2006/relationships/customXml" Target="../ink/ink19.xml"/><Relationship Id="rId17" Type="http://schemas.openxmlformats.org/officeDocument/2006/relationships/image" Target="../media/image21.emf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7.emf"/><Relationship Id="rId14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CMPE371/CMSE371 Analysis of Algorithms</a:t>
            </a:r>
            <a:br>
              <a:rPr lang="tr-TR" sz="3600" dirty="0"/>
            </a:br>
            <a:r>
              <a:rPr lang="tr-TR" sz="3600" dirty="0"/>
              <a:t>Recursive Algorithms</a:t>
            </a:r>
            <a:br>
              <a:rPr lang="tr-TR" sz="3600" dirty="0"/>
            </a:br>
            <a:r>
              <a:rPr lang="tr-TR" sz="3600" dirty="0"/>
              <a:t>Exercises Part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3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4908" y="107174"/>
              <a:ext cx="10965240" cy="572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68" y="101054"/>
                <a:ext cx="10973160" cy="57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8" name="Ink 177"/>
              <p14:cNvContentPartPr/>
              <p14:nvPr/>
            </p14:nvContentPartPr>
            <p14:xfrm>
              <a:off x="7987908" y="1101134"/>
              <a:ext cx="61200" cy="45320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3228" y="1097174"/>
                <a:ext cx="73080" cy="45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1" name="Ink 180"/>
              <p14:cNvContentPartPr/>
              <p14:nvPr/>
            </p14:nvContentPartPr>
            <p14:xfrm>
              <a:off x="8112468" y="938774"/>
              <a:ext cx="4065480" cy="52135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6708" y="931214"/>
                <a:ext cx="4076640" cy="52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37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4508" y="281054"/>
              <a:ext cx="11646720" cy="6407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028" y="275654"/>
                <a:ext cx="11658960" cy="64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1" name="Ink 160"/>
              <p14:cNvContentPartPr/>
              <p14:nvPr/>
            </p14:nvContentPartPr>
            <p14:xfrm>
              <a:off x="7933548" y="1041014"/>
              <a:ext cx="240840" cy="5551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4188" y="1035974"/>
                <a:ext cx="255240" cy="55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9206148" y="1550414"/>
              <a:ext cx="106200" cy="109728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8948" y="1545014"/>
                <a:ext cx="11808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" name="Ink 218"/>
              <p14:cNvContentPartPr/>
              <p14:nvPr/>
            </p14:nvContentPartPr>
            <p14:xfrm>
              <a:off x="8212908" y="931214"/>
              <a:ext cx="3650760" cy="21398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06428" y="924374"/>
                <a:ext cx="3665520" cy="21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63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1828" y="205094"/>
              <a:ext cx="10815120" cy="640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708" y="201854"/>
                <a:ext cx="10824120" cy="64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7" name="Ink 176"/>
              <p14:cNvContentPartPr/>
              <p14:nvPr/>
            </p14:nvContentPartPr>
            <p14:xfrm>
              <a:off x="7473108" y="1872614"/>
              <a:ext cx="117720" cy="483696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5548" y="1866494"/>
                <a:ext cx="131760" cy="48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/>
              <p14:cNvContentPartPr/>
              <p14:nvPr/>
            </p14:nvContentPartPr>
            <p14:xfrm>
              <a:off x="7594428" y="1644374"/>
              <a:ext cx="1297800" cy="8892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0468" y="1636454"/>
                <a:ext cx="1309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9" name="Ink 208"/>
              <p14:cNvContentPartPr/>
              <p14:nvPr/>
            </p14:nvContentPartPr>
            <p14:xfrm>
              <a:off x="7613508" y="2024894"/>
              <a:ext cx="974520" cy="20304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7388" y="2020934"/>
                <a:ext cx="9874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3" name="Ink 232"/>
              <p14:cNvContentPartPr/>
              <p14:nvPr/>
            </p14:nvContentPartPr>
            <p14:xfrm>
              <a:off x="8711868" y="1907534"/>
              <a:ext cx="120240" cy="12117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5748" y="1902134"/>
                <a:ext cx="13356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6" name="Ink 235"/>
              <p14:cNvContentPartPr/>
              <p14:nvPr/>
            </p14:nvContentPartPr>
            <p14:xfrm>
              <a:off x="7552668" y="1246214"/>
              <a:ext cx="4414680" cy="22712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6188" y="1240094"/>
                <a:ext cx="4424040" cy="22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74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3788" y="205814"/>
              <a:ext cx="10721160" cy="540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948" y="200414"/>
                <a:ext cx="10730880" cy="54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7184388" y="1165574"/>
              <a:ext cx="155880" cy="53589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7188" y="1160534"/>
                <a:ext cx="170280" cy="53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6" name="Ink 155"/>
              <p14:cNvContentPartPr/>
              <p14:nvPr/>
            </p14:nvContentPartPr>
            <p14:xfrm>
              <a:off x="7411548" y="868574"/>
              <a:ext cx="3302280" cy="11944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4708" y="862094"/>
                <a:ext cx="331632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4" name="Ink 163"/>
              <p14:cNvContentPartPr/>
              <p14:nvPr/>
            </p14:nvContentPartPr>
            <p14:xfrm>
              <a:off x="7458708" y="1296974"/>
              <a:ext cx="1718640" cy="5724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6548" y="1289054"/>
                <a:ext cx="1728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" name="Ink 205"/>
              <p14:cNvContentPartPr/>
              <p14:nvPr/>
            </p14:nvContentPartPr>
            <p14:xfrm>
              <a:off x="8847228" y="2132174"/>
              <a:ext cx="460800" cy="8431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0028" y="2124614"/>
                <a:ext cx="47592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3" name="Ink 212"/>
              <p14:cNvContentPartPr/>
              <p14:nvPr/>
            </p14:nvContentPartPr>
            <p14:xfrm>
              <a:off x="9134868" y="2279774"/>
              <a:ext cx="2628360" cy="365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27668" y="2274374"/>
                <a:ext cx="264204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" name="Ink 215"/>
              <p14:cNvContentPartPr/>
              <p14:nvPr/>
            </p14:nvContentPartPr>
            <p14:xfrm>
              <a:off x="8563188" y="1563374"/>
              <a:ext cx="138600" cy="115992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56348" y="1558334"/>
                <a:ext cx="15228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7" name="Ink 216"/>
              <p14:cNvContentPartPr/>
              <p14:nvPr/>
            </p14:nvContentPartPr>
            <p14:xfrm>
              <a:off x="8760828" y="2346374"/>
              <a:ext cx="343440" cy="6073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53628" y="2339174"/>
                <a:ext cx="35784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1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672388" y="1224974"/>
              <a:ext cx="1616760" cy="1886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5908" y="1218134"/>
                <a:ext cx="1627560" cy="19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2" name="Ink 151"/>
              <p14:cNvContentPartPr/>
              <p14:nvPr/>
            </p14:nvContentPartPr>
            <p14:xfrm>
              <a:off x="5309868" y="1500374"/>
              <a:ext cx="65520" cy="43797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628" y="1494974"/>
                <a:ext cx="75240" cy="43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6" name="Ink 165"/>
              <p14:cNvContentPartPr/>
              <p14:nvPr/>
            </p14:nvContentPartPr>
            <p14:xfrm>
              <a:off x="5773548" y="1640054"/>
              <a:ext cx="1556640" cy="6480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9588" y="1636094"/>
                <a:ext cx="1567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1" name="Ink 170"/>
              <p14:cNvContentPartPr/>
              <p14:nvPr/>
            </p14:nvContentPartPr>
            <p14:xfrm>
              <a:off x="270228" y="141734"/>
              <a:ext cx="10342080" cy="58039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348" y="135614"/>
                <a:ext cx="10347840" cy="58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7250268" y="1913654"/>
              <a:ext cx="4472280" cy="11282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43428" y="1907534"/>
                <a:ext cx="4486320" cy="11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0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9028" y="168374"/>
              <a:ext cx="10811520" cy="636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48" y="162974"/>
                <a:ext cx="1082124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2" name="Ink 241"/>
              <p14:cNvContentPartPr/>
              <p14:nvPr/>
            </p14:nvContentPartPr>
            <p14:xfrm>
              <a:off x="6696948" y="1226414"/>
              <a:ext cx="167760" cy="541728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548" y="1221374"/>
                <a:ext cx="180000" cy="54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3" name="Ink 252"/>
              <p14:cNvContentPartPr/>
              <p14:nvPr/>
            </p14:nvContentPartPr>
            <p14:xfrm>
              <a:off x="6983148" y="1530974"/>
              <a:ext cx="1589040" cy="5112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78108" y="1525934"/>
                <a:ext cx="16005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5" name="Ink 264"/>
              <p14:cNvContentPartPr/>
              <p14:nvPr/>
            </p14:nvContentPartPr>
            <p14:xfrm>
              <a:off x="6978468" y="1089254"/>
              <a:ext cx="5118120" cy="232560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71268" y="1082774"/>
                <a:ext cx="513180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0" name="Ink 279"/>
              <p14:cNvContentPartPr/>
              <p14:nvPr/>
            </p14:nvContentPartPr>
            <p14:xfrm>
              <a:off x="6824028" y="1825454"/>
              <a:ext cx="1452960" cy="15674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7548" y="1819694"/>
                <a:ext cx="146628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73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2E48FA-F5D0-4BFB-97DD-9612CF0BE94F}"/>
</file>

<file path=customXml/itemProps2.xml><?xml version="1.0" encoding="utf-8"?>
<ds:datastoreItem xmlns:ds="http://schemas.openxmlformats.org/officeDocument/2006/customXml" ds:itemID="{67FF3BAD-506C-47C6-A235-995B3B1B26F9}"/>
</file>

<file path=customXml/itemProps3.xml><?xml version="1.0" encoding="utf-8"?>
<ds:datastoreItem xmlns:ds="http://schemas.openxmlformats.org/officeDocument/2006/customXml" ds:itemID="{DF515FB9-4FA8-4BB8-9629-9126C12796A1}"/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CMPE371/CMSE371 Analysis of Algorithms Recursive Algorithms Exercises Part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CMPE371/CMSE371 Analysis of Algorithms Recursive Algorithms Exercises Part I</dc:title>
  <dc:creator>ACAN</dc:creator>
  <cp:lastModifiedBy>Ahmet UNVEREN</cp:lastModifiedBy>
  <cp:revision>9</cp:revision>
  <dcterms:created xsi:type="dcterms:W3CDTF">2023-08-05T11:16:47Z</dcterms:created>
  <dcterms:modified xsi:type="dcterms:W3CDTF">2023-10-25T08:32:15Z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