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theme/theme1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73" r:id="rId5"/>
    <p:sldId id="274" r:id="rId6"/>
    <p:sldId id="275" r:id="rId7"/>
    <p:sldId id="276" r:id="rId8"/>
    <p:sldId id="258" r:id="rId9"/>
    <p:sldId id="263" r:id="rId10"/>
    <p:sldId id="264" r:id="rId11"/>
    <p:sldId id="265" r:id="rId12"/>
    <p:sldId id="266" r:id="rId13"/>
    <p:sldId id="259" r:id="rId14"/>
    <p:sldId id="260" r:id="rId15"/>
    <p:sldId id="261" r:id="rId16"/>
    <p:sldId id="262" r:id="rId17"/>
    <p:sldId id="267" r:id="rId18"/>
    <p:sldId id="268" r:id="rId19"/>
    <p:sldId id="269" r:id="rId20"/>
    <p:sldId id="270" r:id="rId21"/>
    <p:sldId id="271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88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1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2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5:36:48.81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9B2CD75-BE16-4ABF-BC27-EA7DDA09811E}" emma:medium="tactile" emma:mode="ink">
          <msink:context xmlns:msink="http://schemas.microsoft.com/ink/2010/main" type="writingRegion" rotatedBoundingBox="2038,1607 30643,67 31394,14020 2789,15560"/>
        </emma:interpretation>
      </emma:emma>
    </inkml:annotationXML>
    <inkml:traceGroup>
      <inkml:annotationXML>
        <emma:emma xmlns:emma="http://www.w3.org/2003/04/emma" version="1.0">
          <emma:interpretation id="{0183DEA9-3457-467A-B5F3-D2089EE08060}" emma:medium="tactile" emma:mode="ink">
            <msink:context xmlns:msink="http://schemas.microsoft.com/ink/2010/main" type="paragraph" rotatedBoundingBox="2323,1588 17882,927 17934,2149 2375,281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C65E37A-E954-4263-B0C8-C3D46648EDF5}" emma:medium="tactile" emma:mode="ink">
              <msink:context xmlns:msink="http://schemas.microsoft.com/ink/2010/main" type="line" rotatedBoundingBox="2323,1588 17882,927 17934,2149 2375,2810"/>
            </emma:interpretation>
          </emma:emma>
        </inkml:annotationXML>
        <inkml:traceGroup>
          <inkml:annotationXML>
            <emma:emma xmlns:emma="http://www.w3.org/2003/04/emma" version="1.0">
              <emma:interpretation id="{56F698DB-203A-4172-9058-32E03BFF7DE8}" emma:medium="tactile" emma:mode="ink">
                <msink:context xmlns:msink="http://schemas.microsoft.com/ink/2010/main" type="inkWord" rotatedBoundingBox="2323,1588 6317,1418 6369,2641 2375,2810"/>
              </emma:interpretation>
            </emma:emma>
          </inkml:annotationXML>
          <inkml:trace contextRef="#ctx0" brushRef="#br0">132 244 45 0,'0'0'115'0,"2"-8"-11"16,-2 8-8-16,0 0-2 0,0 0 1 0,4-7-4 0,-4 7-10 16,0 0 3-16,0 0 1 0,0 0-4 0,0 0 2 15,0 0-6-15,0 0-2 0,0 0-4 0,0 0-8 16,0 0-2-16,0 0-6 0,0 0-6 0,0 0-6 15,0 0-3-15,0 0-1 0,0 0-4 0,0 0 0 16,0 0-6-16,0 0 5 0,0 0-2 0,0 0 3 16,-14 27-2-16,14-27-4 0,-3 10-2 0,3-10 0 15,0 15-1-15,-2-8 1 0,2-7 2 16,-2 18 4-16,2-8-4 0,2 2 2 0,-2 0-3 0,0 3-2 16,3-4-5-16,-1 5 4 0,2-3-1 0,-3-1 4 15,4 3-3-15,0-1 5 0,-1 0 0 0,3 2 0 16,-4-3-5-16,2 0-3 0,-1 0-5 0,2-1 3 15,-1 0-3-15,2 2 3 0,-2-3-6 0,2-1 0 16,1 1 3-16,1-1-1 0,-1-2 2 0,2 1 0 16,-1-2-3-16,3 2 2 0,1-3-2 0,0-3-2 15,3 3 0-15,-2-5 2 0,6 1-3 0,-5-2-1 16,1 0 0-16,8-1-5 0,-7 0 4 0,5 0-6 16,0-5 3-16,2 0 0 0,-3 3 4 0,1-2-6 15,0-4-1-15,-5 4-2 0,5-1 1 0,-1-2-1 16,0-2 2-16,-1 1-1 0,1 0-2 0,-2 2 3 0,-3 0-3 15,4-3 2-15,0 1-3 0,-6 1 0 0,1-2 0 16,5 0 1-16,-6 0 0 0,-1 1 3 16,-1-1-5-16,0 2 3 0,0 1-4 0,-2-1 2 15,-2-1 1-15,1-2 2 0,-1 0-4 0,1 2-1 0,-5 2-1 16,4-5-4-16,-6 3 0 0,4-3 0 16,-2-3-1-16,-2 4 2 0,2 0-2 0,-1 0 2 15,-1 0-2-15,1 0 2 0,-3-1 1 0,0 12-2 16,0-19 2-16,-1 7 0 0,1 2 0 0,0 10 4 0,0-17-6 15,-2 7 4-15,-2 2 4 0,4 8-6 0,-2-20 0 16,-2 11 1-16,-1 1-3 0,-1-2 5 0,1 1-2 16,-1 0 1-16,0 2-2 0,-1-4 4 0,-3 3-2 15,1-2 0-15,-1 2-1 0,-2 0 3 0,2 1-4 16,-2-1 4-16,-1-1-1 0,1 2 1 0,0 1 0 16,-2-1-1-16,2 1 1 0,-1 0-3 0,-3 3 1 15,3-2 4-15,-1 2-3 0,-2-3 3 0,0 5-4 16,2-5 3-16,0 4 0 0,1 1-3 0,0-2 5 15,-3 0-7-15,4 3 4 0,-4 0 2 0,3-3-3 16,-1 6 4-16,0-3-4 0,1 1 4 0,-1-2-4 16,3 2 0-16,0 1 1 0,-2-2 3 0,0 4-5 15,0 1 4-15,-4-1 0 0,0 2-2 0,-3 2-1 16,-2 1 3-16,3 2-3 0,-1-3 2 0,0 1 3 16,5 0-4-16,0-2-3 0,-3 2 6 0,1 3-1 15,-3 0-1-15,7-3 2 0,0 1 0 0,-1-4-3 16,2 3 4-16,-1 0-2 0,1-2-1 0,-1-1 0 15,3 3 2-15,-1 1-6 0,2-2 6 0,1 1-3 16,0-5 3-16,2-2-5 0,1 4 2 0,-2 1-4 16,7-7-12-16,-10 12-7 0,4-6-8 0,6-6-9 15,-6 12-5-15,2-3-15 0,4-9-23 0,-7 11-1 16,2-5 1-16,5-6-12 0,-4 16-14 0,2-9-22 16,0 0-44-16,-3 4-97 0,-1-1-294 0,6-10 130 15</inkml:trace>
          <inkml:trace contextRef="#ctx0" brushRef="#br0" timeOffset="-926.59">164 305 26 0,'0'0'67'15,"0"0"-3"-15,0 0-7 0,0 0 2 0,-6-14-18 16,6 14-16-16,0 0-7 0,0 0-11 0,0 0-15 0,-7-8-52 16,7 8-64-16,0 0 29 0</inkml:trace>
          <inkml:trace contextRef="#ctx0" brushRef="#br0" timeOffset="446.91">256-523 20 0,'0'-10'182'0,"0"10"-19"16,0 0-13-16,0 0-13 0,0 0-15 0,0 0-12 15,0 0-1-15,0 0-7 0,0 0 1 0,0 0-3 16,18 4-9-16,-18-4-6 0,0 0 0 0,7 17-6 0,-3-10 0 16,-3 0-7-16,-1-7-8 0,6 15-9 0,-3-7-3 15,2-1-4-15,-2 0-8 0,1 0-2 16,-2 0-4-16,2 2-6 0,-2 0-6 0,-2-9-23 15,6 14-11-15,-2-6-17 0,-3-2-22 0,-1-6-17 0,4 10-22 16,-4-10-30-16,2 12 1 0,-2-12-24 0,5 6-114 16,-5-6-277-16,0 0 123 0</inkml:trace>
          <inkml:trace contextRef="#ctx0" brushRef="#br0" timeOffset="608.79">409-533 33 0,'0'0'136'0,"0"0"-15"0,0 0-9 16,0 0-15-16,0 0-10 0,0 0-9 0,17 20-4 15,-13-12-4-15,2 1-17 0,1 2-30 0,2 2-49 16,-1 0-117-16,-2 0-156 0,1 4 70 0</inkml:trace>
          <inkml:trace contextRef="#ctx0" brushRef="#br0" timeOffset="2241.13">1153 181 36 0,'0'0'129'0,"4"-9"-6"16,-4 9-10-16,0 0 4 0,0 0-8 0,0 0-7 0,0 0 4 15,0 0-7-15,0 0-8 0,0 0 0 0,0 0-3 16,0 0-6-16,0 0-1 0,0 0 0 0,0 0-7 15,0 0-4-15,0 0-4 0,0 0-6 0,0 0-5 16,0 0-4-16,0 0-8 0,0 0 2 0,0 0-5 16,0 0-7-16,0 0 0 0,6-5-3 0,-6 5-7 15,0 0 6-15,11-1-3 0,-11 1-1 0,11-2-2 16,-11 2 2-16,24-4 0 0,-14 3-11 0,5-1 7 16,2-1-8-16,0 0 4 0,0 1 0 0,1 1 0 15,-1-2-4-15,0 1-1 0,6-4-1 0,-3 2-2 16,-3 0 2-16,7-1-3 0,-7 3-5 0,5 0 3 15,-9-2-3-15,3 2 0 0,-3-2 0 0,2 2 2 16,-4 2-5-16,2-3 3 0,-5 1 2 0,2 1-4 16,-1-2 7-16,-9 3-6 0,15-3 1 0,-15 3-4 15,11 0-1-15,-11 0 1 0,11-1 3 0,-11 1-3 16,0 0-3-16,0 0 6 0,0 0-2 0,12 3 3 16,-12-3-1-16,0 0-1 0,0 0 0 0,8 5 0 15,-8-5 3-15,3 8-2 0,-3-8 2 0,0 0-1 16,-3 17-2-16,5-9 2 0,-2-8-1 0,-5 18 1 15,-2-6 1-15,1 0-4 0,-2 2 4 0,-4 3-3 0,0-1-1 16,1 1 3-16,-2 2 0 0,0 2-2 16,-4-3 1-16,2 1 1 0,1 2 2 0,-2-1-5 15,3-2 3-15,-3 3-6 0,3-4 6 0,-2-1-3 16,3-1 1-16,3-2 2 0,-2-1 1 0,1 0-2 0,-2-1-3 16,2 0 3-16,-2 0 1 0,5-6-2 0,-1 3 2 15,2 0 0-15,-2-2 1 0,4-1-1 0,4-5 4 16,-14 6-3-16,7 0 1 0,7-6 0 15,-12 6 2-15,6-3-2 0,6-3-4 0,-13 6 4 0,5-4 1 16,8-2 1-16,-13 5-4 0,5-2 2 0,8-3-2 16,-17 0-1-16,8 3 3 0,9-3-2 0,-18 3 2 15,10-1-3-15,8-2 0 0,-16 3 1 16,16-3-2-16,-13 3-1 0,13-3 1 0,-10 0 1 0,10 0-1 16,0 0 0-16,0 0-1 0,-14 0 0 0,14 0-1 15,0 0-4-15,0 0 1 0,0 0-4 0,0 0 3 16,0 0 1-16,0 0-1 0,0 0 2 0,0 0 0 15,0 0 0-15,32-6-2 0,-22 4 5 0,6 1-3 16,-2-1 0-16,2 1 1 0,2-1 2 0,-1 2-3 16,0 0 6-16,4-4-5 0,4-1 1 0,-1 1 2 15,-7 2 6-15,6 3 2 0,-2-2 4 0,1-3 6 16,1 1 3-16,-6 0 4 0,-1-1 3 0,1-1 2 16,3 3 0-16,-3-2 0 0,-4 2 3 0,3-3-1 15,0 0-2-15,-3-1-3 0,-2 2 9 0,6-1-9 16,-4 3 2-16,-1-3-1 0,1-1-5 0,-1 1-2 15,-3 3 2-15,-9 2-6 0,16-4-2 0,-8 2-6 16,-2-2 6-16,-6 4-7 0,11-2 0 0,-11 2 0 16,0 0-2-16,0 0-4 0,0 0-8 0,13 6-12 15,-13-6-15-15,0 0-20 0,0 13-26 0,0-13-27 16,0 0-31-16,-11 18-41 0,9-12-26 0,-5 4-194 16,2-4-430-16,5-6 191 0</inkml:trace>
          <inkml:trace contextRef="#ctx0" brushRef="#br0" timeOffset="2884.96">1958 92 70 0,'0'0'196'16,"0"0"-12"-16,0 0-15 0,0 0-18 0,0 0-4 15,0 0-4-15,0 0-6 0,18 3-6 0,-18-3-9 16,15 4-5-16,-6-1-4 0,2 0-6 0,1 2-4 15,1-1-11-15,-1-2-6 0,4 2-6 0,-1 0-7 0,1 0-8 16,1-2-8-16,-1 3 1 0,1-4-7 16,0 2-7-16,-9-1-3 0,6 0-4 0,-5-2-8 15,2 2 0-15,-11-2-5 0,18 0-3 0,-9 0-9 16,-9 0-20-16,13 0-19 0,-13 0-20 0,8 3-19 0,-8-3-23 16,0 0-30-16,10-5-26 0,-10 5-19 15,6-7-174-15,-6 7-365 0,0 0 161 0</inkml:trace>
          <inkml:trace contextRef="#ctx0" brushRef="#br0" timeOffset="3218.9">2307-52 23 0,'0'0'162'0,"0"0"-21"0,6-8-3 0,-6 8-16 0,0 0-8 15,0 0-5-15,0 0-17 0,0 0-9 0,0 0-9 16,0 0-6-16,0 0-2 0,0 0 3 15,0 0 1-15,0 0 9 0,7 21-3 0,-7-12 0 16,-1 3 0-16,1-12-3 0,-4 25-2 0,1-9 3 0,-1-2-4 16,-2 5-5-16,2 2-5 0,-1 0 3 0,-2-2-2 15,2 5-5-15,-2-2-1 0,1 7-3 0,-1-7-6 16,1 1-3-16,0 1-2 0,0-1-3 0,2 0-2 16,-3-1-2-16,2 3-6 0,-1-2 2 0,4-2-4 15,-2 1-1-15,-2-1-2 0,1 0-3 0,3-5 0 16,-2 0-3-16,2-2-5 0,-2-1 7 0,4 0-7 15,-4-2-2-15,3 1-1 0,-1-2 3 0,1-1-3 16,1-9-8-16,-4 13-17 0,4-13-19 0,-4 11-24 16,4-11-22-16,-1 10-24 0,1-10-31 0,0 0-9 15,0 0-34-15,0 0-171 0,0 0-377 0,0 0 168 16</inkml:trace>
          <inkml:trace contextRef="#ctx0" brushRef="#br0" timeOffset="3580.09">2574 188 101 0,'0'0'151'0,"6"-7"-6"15,-6 7-5-15,7-5-4 0,-7 5-4 0,0 0-5 16,5-6-4-16,-5 6-11 0,0 0-7 0,0 0-9 15,0 0-9-15,0 0 0 0,0 0 6 0,0 0 5 16,0 0 4-16,0 0 5 0,5 18 1 0,-4-9-4 16,-1-9 1-16,0 16-2 0,2-4-8 0,-4 3-1 15,2 1 1-15,2 1-10 0,-1 0-9 0,-1 0 0 16,4-2 7-16,-4 2-16 0,-1 3-9 0,2-1 10 16,3-5-20-16,-4 2 2 0,4-1-4 0,-4-2-9 15,2 1-2-15,0-2-7 0,3 0 1 0,-5-5-6 16,3 3-1-16,-3-10-5 0,2 15 3 0,1-9-7 15,-3-6 0-15,4 10-23 0,-4-10-17 0,4 8-22 0,-4-8-23 16,0 0-20-16,2 8-24 0,-2-8-34 16,0 0-35-16,0 0-37 0,0 0-215 0,0 0-472 15,0 0 209-15</inkml:trace>
          <inkml:trace contextRef="#ctx0" brushRef="#br0" timeOffset="3800.26">2638-97 153 0,'-4'-10'171'0,"4"10"-14"0,-5-9-19 0,5 9-14 0,0 0-14 15,0 0-9-15,0 0-7 0,0 0-14 0,0 0-23 16,0 0-23-16,0 0-15 0,0 0-35 0,-6 25-31 15,6-25-20-15,0 16-118 0,0-7-201 16,0-9 90-16</inkml:trace>
          <inkml:trace contextRef="#ctx0" brushRef="#br0" timeOffset="4088.8">2946 67 18 0,'0'0'203'0,"12"1"-16"0,-12-1-1 0,0 0-3 16,8 9-8-16,-4-3-3 0,-2 1-10 15,2 4-10-15,-2 2-11 0,-1-1-6 0,1 5-2 0,1 3-7 16,0-2-11-16,-3 4-8 0,0-4-5 0,-4 3-12 16,4-2-5-16,-2 4-9 0,2-1-7 0,-2 0-6 15,1-2-4-15,-1 0-8 0,-2 1-6 0,2-5-1 16,-1-1-3-16,0-3-8 0,0 3 0 0,0-4-7 15,-2 3-1-15,1-5-13 0,1 1-18 0,-1-1-11 16,-2 0-22-16,0-1-21 0,3-3-18 0,3-5-16 16,-10 11-29-16,10-11-10 0,-6 3-26 0,6-3-22 15,0 0-180-15,0 0-389 0,-20-12 173 0</inkml:trace>
          <inkml:trace contextRef="#ctx0" brushRef="#br0" timeOffset="4360.46">2955 157 97 0,'0'0'159'15,"0"0"-16"-15,11-3 5 0,-11 3-7 0,0 0-15 16,15 6-2-16,-15-6 1 0,14 7-6 0,-7 2-3 16,4-1 2-16,-1 2-6 0,2 2-11 0,0-3-2 15,1 2 1-15,-1 2-9 0,3 0-8 0,-3-1-4 16,4 1-6-16,-2 0-12 0,2 3-1 15,1-5-6-15,-4 0-6 0,0-2-4 0,1 2-8 0,-2 0 0 16,0-3-5-16,0 2-4 0,1-4-2 0,-7 0-1 16,3-2-10-16,-1 1-10 0,-1-1-15 0,-7-4-17 15,12 3-15-15,-12-3-25 0,0 0-21 0,0 0-27 16,0 0-17-16,27-6-24 0,-27 6-173 0,0 0-356 16,5-16 159-16</inkml:trace>
          <inkml:trace contextRef="#ctx0" brushRef="#br0" timeOffset="4661.26">3290 1 19 0,'0'0'186'0,"-4"-9"-24"0,4 9-3 0,0 0-13 15,0 0-9-15,0 0 5 0,0 0 4 0,0 0-8 0,-5 27-7 16,4-15 6-16,1 2-8 0,0 0-5 15,0 2-5-15,1 5-1 0,-1 0-1 0,2 1-4 16,0 0-14-16,-1-1-1 0,0 0-4 0,3 2-10 0,0-1-5 16,-2-3-7-16,1 6-8 0,0-10-3 0,1 5-7 15,-1 0-3-15,-5-6-10 0,6 2-2 0,-4 0-4 16,0-1-1-16,0-3-4 0,2 3-4 16,-4-3-6-16,2-3-14 0,0-9-14 0,-2 16-14 15,0-8-29-15,2-8-25 0,-1 13-27 0,1-13-28 0,0 0-17 16,0 0-34-16,0 10-30 0,0-10-168 0,0 0-411 15,0 0 182-15</inkml:trace>
          <inkml:trace contextRef="#ctx0" brushRef="#br0" timeOffset="5680.05">3612 219 178 0,'11'5'207'16,"-11"-5"-14"-16,19-5-17 0,-5 5-17 0,-2-4-14 15,2 3-12-15,2-1-15 0,-3-1-11 0,1-3-9 16,1 3-13-16,-1 1-7 0,-1 2-12 0,-5-1-33 15,-8 1-35-15,18-3-49 0,-7 2-45 0,-11 1-176 16,11 0-294-16,-11 0 131 0</inkml:trace>
          <inkml:trace contextRef="#ctx0" brushRef="#br0" timeOffset="5473.03">3609-13 56 0,'0'0'208'0,"0"0"-17"0,0 0-16 15,0 0-13-15,0 0-8 0,0 0-6 16,0 0-6-16,0 0-10 0,0 0-7 0,26-5-1 16,-26 5-8-16,16-5-7 0,-6 4-6 0,-10 1-4 0,19-3-5 15,-6 1-7-15,-2 0-2 0,5 0-7 0,-2 0-5 16,2-1-3-16,0 0-7 0,-2 0-6 0,3 2-1 16,0 0-4-16,-2-2-7 0,-1 0 0 15,-2 0-3-15,3-2-4 0,0 5-5 0,-3-6 14 0,-1 4-6 16,4 0-5-16,-7 0 3 0,2 0-10 0,-10 2 1 15,14-2-7-15,-14 2 3 0,12 0-7 0,-12 0-2 16,12-6-10-16,-12 6-18 0,0 0-24 0,0 0-22 16,0 0-26-16,0 0-26 0,0 0-22 15,0 0-23-15,0 0-28 0,5 8-46 0,-5-8-153 0,0 0-413 16,0 0 182-16</inkml:trace>
          <inkml:trace contextRef="#ctx0" brushRef="#br0" timeOffset="5075.46">3653 84 20 0,'0'0'174'0,"0"0"-7"16,4-9-16-16,-4 9-12 0,0 0-11 0,0 0-1 16,0 0-9-16,0 0 6 0,0 0-1 0,0 0-3 15,0 0-5-15,-1 39-1 0,-2-31-6 0,-1 3-3 16,1-1-4-16,4 6-6 0,-4-5 2 0,3 5-3 15,-2-3-5-15,2 2-7 0,2 1 0 0,-2 0-10 16,3-1-4-16,-1-3-4 0,1 1-3 0,-2 1-5 16,3 0-4-16,2 0 1 0,-3-2-10 0,4 2-4 15,-3-2-2-15,1-4-4 0,4 1-3 0,-1 0-1 16,-3-4-2-16,2 0-8 0,2-2 6 0,-9-3-2 16,13 5-4-16,-2-1-2 0,-4-4 6 0,-7 0-10 15,23 2-3-15,-13-4-2 0,5-1 0 0,-4 0-2 16,4 3-3-16,-2-4-11 0,-2 2-17 0,3-3-14 15,-3 0-14-15,1 0-19 0,0 1-16 0,-2-2-24 16,2 0-19-16,-12 6-23 0,18-15-16 0,-8 7-28 16,-4 1-180-16,-1-1-408 0,-2-3 182 0</inkml:trace>
        </inkml:traceGroup>
        <inkml:traceGroup>
          <inkml:annotationXML>
            <emma:emma xmlns:emma="http://www.w3.org/2003/04/emma" version="1.0">
              <emma:interpretation id="{4A9CF2F9-10AA-41F2-BD0B-4936C32D3BFF}" emma:medium="tactile" emma:mode="ink">
                <msink:context xmlns:msink="http://schemas.microsoft.com/ink/2010/main" type="inkWord" rotatedBoundingBox="6667,1730 10013,1588 10045,2342 6699,2484"/>
              </emma:interpretation>
            </emma:emma>
          </inkml:annotationXML>
          <inkml:trace contextRef="#ctx0" brushRef="#br0" timeOffset="7166.2">4320-89 30 0,'0'0'143'0,"0"0"-8"0,0 0-9 16,4-7-1-16,-4 7-6 0,0 0-16 15,0 0-8-15,0 0-6 0,0 0-11 0,0 0-5 16,0 0 3-16,0 0 9 0,0 0-6 0,0 0 3 0,0 0 0 15,9 17 0-15,-9-17-1 0,0 17-5 0,4-7 0 16,-4-10-5-16,0 19-4 0,3-9-2 0,-3 5 4 16,0-3-6-16,0 3-3 0,-3-3-3 15,3 2 0-15,0 0-7 0,0 0 8 0,0 0-10 16,-4 1-1-16,4-3-4 0,-1 2 2 0,2 0-4 0,-1-1-2 16,4 2-4-16,-4-4 0 0,0 1-8 0,0 1 2 15,0-5-4-15,3 3 0 0,-3 1 6 16,0 0-9-16,4 0 0 0,0 0 1 0,-3-2-5 15,1-3 3-15,4 3-5 0,-4-1 1 0,1-4 1 0,-3-5 3 16,9 11-2-16,-4-5 7 0,2 4-2 0,-1-3 2 16,2-2-3-16,3 2-1 0,0-2 2 0,0-4-2 15,3 1-2-15,-3 1 10 0,-11-3-17 0,34-3 5 16,-16 1-5-16,-1 2-5 0,-1-4 10 0,5 3-10 16,-4 1-1-16,0-1 2 0,-3 0-4 0,-1 1-8 15,3-3-17-15,-7 1-25 0,-9 2-21 0,12-4-20 16,-12 4-24-16,0 0-31 0,0 0-39 0,17-3-39 15,-17 3-209-15,0 0-463 0,5-16 205 0</inkml:trace>
          <inkml:trace contextRef="#ctx0" brushRef="#br0" timeOffset="7904.95">4801-33 35 0,'0'0'178'0,"0"0"-6"0,0 0-8 0,0 0-1 15,0 0-10-15,20-18-4 0,-20 18-10 16,13-4-6-16,-8-1-2 0,-5 5-5 0,21-3-7 0,-9 0-5 15,1-1-10-15,3 0-4 0,-1 2-9 0,0-5-8 16,2 5-4-16,-3-1-9 0,3 0-8 0,6-3-4 16,0 1-6-16,-1 0-7 0,-8 0-5 0,3 1-1 15,0-1-2-15,4 2-5 0,-4-1-5 0,-4 0-2 16,3 2 0-16,-3-1-9 0,-1 1 0 0,1-2-4 16,-13 4-20-16,14 0-15 0,-14 0-19 0,0 0-27 15,15 0-18-15,-15 0-27 0,5 5-12 0,-5-5-18 16,0 0-45-16,0 0-143 0,0 0-359 0,-17 16 160 15</inkml:trace>
          <inkml:trace contextRef="#ctx0" brushRef="#br0" timeOffset="8120.62">4848 90 112 0,'5'12'180'0,"-5"-12"-13"0,12 1-13 0,-12-1-14 16,15 0-17-16,-5 2-15 0,-10-2-6 0,24-3-6 15,-10 2-11-15,0 1-9 0,-2-2-9 0,1 2-20 16,2-1-29-16,-1 1-46 0,-2-2-37 0,-1 2-70 0,0-4-74 16,1 1-224-16,-6-1 100 0</inkml:trace>
          <inkml:trace contextRef="#ctx0" brushRef="#br0" timeOffset="7563.16">4911-66 7 0,'5'-4'211'0,"-5"4"-13"0,0 0-22 15,0 0-14-15,0 0-15 0,7-5-12 0,-7 5 3 16,0 0-6-16,0 0-7 0,0 0-5 0,-3 24 5 16,3-15-5-16,-1 3-6 0,-4-1-7 0,-1 0-7 15,4 4-1-15,-2-2-7 0,-1 2-1 0,-1 1-7 16,4-2-6-16,-1 0-3 0,1 3-8 0,2-2 1 15,-2 0-3-15,4 0-7 0,-4-2-7 0,5 0-2 16,-2-2-5-16,3 3-2 0,0-3-4 0,1-2-3 16,-3-2-3-16,5 2-2 0,-1-3-4 0,3 0-4 0,0 2-1 15,1-4 3-15,3 2-1 0,2-1-5 16,-2-4-3-16,3-1 1 0,2 3 0 0,-4-6-3 16,8 2-2-16,-5-1 3 0,3-1-13 0,-3 1 2 0,0-3-5 15,0 2-2-15,0 0-14 0,0-2-10 0,-5 1-13 16,1-1-7-16,-1 0-11 0,-3 3-13 15,-1-3-15-15,-2 0-28 0,-6 5-15 0,13-8-31 0,-9 1-13 16,1 1-27-16,-5 6-182 0,0-12-416 0,0 12 185 16</inkml:trace>
          <inkml:trace contextRef="#ctx0" brushRef="#br0" timeOffset="8989.95">5365-25 2 0,'0'0'152'0,"0"0"-5"0,6 4-10 15,-6-4 1-15,0 0-5 0,0 0 7 0,8 4 2 16,-8-4-7-16,7 9 0 0,-7-3-5 0,0-6-8 16,6 12-5-16,2 1-2 0,-5-5-6 15,2 0-7-15,-4 4-3 0,4-1-6 0,1 2-11 0,-1-1-4 16,-4 0-10-16,3-3-6 0,0 3-4 0,-2-3-2 15,-2 1-10-15,3 2-1 0,-3 0-5 0,0-12-5 16,3 15-3-16,-3-15-1 0,0 15-3 0,0-15-2 16,-6 10-4-16,6-10-1 0,0 11-5 0,0-11 2 15,0 0-1-15,-2 10-1 0,2-10-4 0,0 0-1 16,0 0 0-16,0 0-2 0,0 0-7 0,0 0-3 16,0 0-2-16,0 0-6 0,0 0-7 0,-4-31-6 15,4 31-3-15,6-17 0 0,0 2-4 0,-4-1-1 16,7 4 3-16,-1-7 2 0,-1 6-2 0,3-7 7 15,2 4 1-15,-7 2 3 0,7 0 2 0,-5 2 1 16,0 1 0-16,3-1 3 0,0-1 0 0,-3 5 3 16,-2 0 5-16,-1 2 1 0,4 0 4 0,-1 3 0 15,0-1 2-15,1 1 3 0,-8 3-1 0,14-5-4 16,-14 5 2-16,12-1 3 0,-12 1-1 0,10 4 6 16,-3 1 4-16,1-1 6 0,-2 3-3 0,2 1-1 15,-3 1-1-15,-1 4 4 0,2-4 2 0,-1 3-1 16,-1 1-3-16,1-2 1 0,3 2 1 0,-6 2 0 15,5-2-1-15,-7-1 0 0,5 0-3 0,-5 0-2 16,1-1 6-16,-1-2-8 0,2-1-8 0,2 2 5 16,-4-10-3-16,-2 21 4 0,0-15-6 0,2-6 1 15,0 12 2-15,0-12-4 0,0 0-1 0,0 0 2 16,0 12-3-16,0-12 4 0,0 0-3 0,0 0 1 16,0 0-4-16,0 0 5 0,0 0-3 0,0 0-1 15,0 0-1-15,0 0-2 0,12-30-3 0,-9 20-2 0,5-2-4 16,-2 0-12-16,0-2-4 0,2 0 0 15,0-5-6-15,1 5-7 0,0-5 1 0,2 1 2 16,-5 3 5-16,5-4 0 0,-2 1-3 0,-1 3 9 16,3-3 3-16,-4 8 2 0,1-2 0 0,-3 1 6 0,1 0-1 15,0 5 0-15,-1 0 5 0,1 1-3 0,0-2 2 16,-6 7 4-16,11-7 4 0,-5 5 0 0,-6 2 6 16,11-4 5-16,-11 4 4 0,15 0 8 15,-15 0 4-15,13 9 2 0,-7-5 10 0,5 4 4 0,-2 2 11 16,0-1 3-16,2 1-3 0,3 5 0 0,-5-3-1 15,-1 0 1-15,-1-2-4 0,3 1-4 0,-5 2-2 16,7 0-4-16,-5 2-7 0,-2-4 2 0,0 2-4 16,2 0-6-16,-2 2-1 0,-3-3-6 0,4 0-22 15,-6 0-21-15,0-5-37 0,-3 6-36 0,3-13-42 16,-3 14-39-16,1-5-36 0,2-9-231 0,-5 7-487 16,5-7 216-16</inkml:trace>
          <inkml:trace contextRef="#ctx0" brushRef="#br0" timeOffset="9735.23">6260-159 33 0,'0'0'196'0,"0"0"-11"0,0 0-16 0,0 0-12 15,0 0-8-15,0 0-11 0,0 0 1 16,14-17-7-16,-14 17-9 0,12-4 3 0,-1 2-3 0,0-2-3 16,1-2-10-16,5 5-4 0,-2-4-3 0,7-1-2 15,-5 3-11-15,6-3-1 0,0 3-12 0,-4-4-5 16,3 5-5-16,-1-5 5 0,-4 4-15 0,3 0-7 15,-3-1-5-15,0 2-2 0,-5 0-6 0,-1-1-6 16,2-1-1-16,-1 4 1 0,-4-2-8 0,-8 2-1 16,16-2-13-16,-16 2-12 0,15 0-25 0,-15 0-20 15,0 0-25-15,7 2-29 0,-7-2-40 0,0 0-29 16,0 0-37-16,-22 19-172 0,15-15-412 0,-5 3 182 16</inkml:trace>
          <inkml:trace contextRef="#ctx0" brushRef="#br0" timeOffset="9396.29">6308-107 192 0,'0'0'197'0,"-5"-9"-13"0,5 9-5 0,0 0-8 16,0 0-8-16,0-8-18 0,0 8-9 0,0 0-15 15,0 0-12-15,0 0-13 0,0 0-4 0,0 0-8 16,0 0-9-16,0 0-5 0,0 0 1 0,0 0 0 16,0 0 3-16,0 0-4 0,0 0-2 0,0 0-1 15,0 0 6-15,-2 31-4 0,-2-20 2 0,1 2-8 16,0 1 5-16,-2-1-4 0,5 2-3 0,-2 0 0 16,-1 1-2-16,2 3-4 0,1-2-2 0,-3-4-6 15,0 2 0-15,3 6 4 0,0-7-16 0,0 0-2 16,0-2 2-16,3-2 0 0,0 0-6 0,-2 0 10 0,4-3-14 15,0 0-3-15,2-2 6 0,3 4-2 0,2-3-4 16,0-2 5-16,1-2-10 0,8-2-2 16,-8 0-1-16,5 0-3 0,5-2 7 0,-1-3-11 15,1-1-4-15,-6 2-8 0,3-2 4 0,2 0-20 16,-5 0-12-16,1-3-16 0,-2 5-10 0,-1-4-17 0,-4 2-15 16,1-1-12-16,-2 1-14 0,-6 2-28 15,-1-2-32-15,5-2-12 0,-4 3-29 0,-4 5-188 16,2-16-439-16,-2 16 193 0</inkml:trace>
          <inkml:trace contextRef="#ctx0" brushRef="#br0" timeOffset="9929.44">6298 2 233 0,'0'0'222'0,"17"-4"-21"16,-7 4-12-16,-10 0-18 0,27-2-18 0,-13 1-13 15,0-2-14-15,2 3-13 0,-2 0-12 0,1 0-8 16,-3 0-13-16,-1 0-13 0,-11 0-34 0,20 0-29 15,-12 0-45-15,-8 0-42 0,18 0-41 0,-18 0-156 16,8 0-303-16,-8 0 134 0</inkml:trace>
          <inkml:trace contextRef="#ctx0" brushRef="#br0" timeOffset="10545.23">6840-238 64 0,'0'0'157'0,"8"-2"-7"0,-8 2-7 0,0 0-2 16,0 0-8-16,9-4 0 0,-9 4-10 15,0 0-8-15,0 0-5 0,0 0-8 0,0 0-10 16,0 0-12-16,0 0 4 0,0 0 5 0,15 4 2 0,-15-4 2 16,5 6-3-16,-5-6-4 0,5 9-4 0,-5-9-4 15,7 12-5-15,-5-6-4 0,4 3 1 16,-1-2 13-16,-1 5-6 0,1 1-6 0,-2-2-5 16,-1 5 1-16,5 2-2 0,-5-3-2 0,1 0-1 0,-3 2-4 15,3-3-7-15,-3 7-3 0,0-1-5 0,0-5-4 16,0 5-2-16,-3-5-4 0,0 0 1 0,3-3-9 15,0 2-4-15,-3-1 3 0,0-2-5 0,-2 1 1 16,2-3-1-16,0-2-4 0,3-7-4 0,0 17 1 16,-2-13-2-16,2-4-2 0,-4 9 5 0,4-9-3 15,0 0-2-15,-5 9-2 0,5-9 1 0,0 0-2 16,0 0 0-16,0 0-2 0,0 0-2 0,0 0 2 16,0 0 0-16,0 0 0 0,0 0 1 0,0 0-2 15,0 0-2-15,34-12 0 0,-28 6-1 0,-1 3-2 16,3-2 5-16,1 1-3 0,-1-1 0 0,1-1 3 15,3 4-1-15,3-4 5 0,-5 6-4 0,7-6-3 16,-5 3 2-16,0 1-1 0,5 0 0 0,0-1-2 16,-3 1 4-16,3-1-4 0,-1 0 5 0,1 2-1 15,1-3-1-15,-1 3-2 0,0 0 4 0,-3 1-6 16,9-2 2-16,-12-1 2 0,6 3-1 0,-4-1 2 16,2-1-4-16,-4 0 1 0,-11 2 2 0,17-1-6 15,-17 1-12-15,15-1-16 0,-15 1-21 0,12-3-24 16,-12 3-28-16,0 0-29 0,0 0-30 0,0 0-24 15,14-1-17-15,-14 1-232 0,0 0-474 0,0 0 210 16</inkml:trace>
          <inkml:trace contextRef="#ctx0" brushRef="#br0" timeOffset="10923.02">7565-213 152 0,'0'0'204'0,"0"0"-14"0,0 0-16 0,0 0 2 16,0 0-3-16,0 0-2 0,0 0 0 0,8 15-10 16,-8-15-7-16,-3 13-1 0,3 0-4 0,0-2-10 15,3 1-4-15,-6 0-2 0,6 3-5 0,-3-2-11 16,5 3 1-16,-5-3-5 0,1 1-3 0,2 3-14 15,-3-3-6-15,0 0 4 0,2-1-12 0,1-1-5 0,0 3-1 16,-3-3-3-16,5 1-11 0,-1-1 3 16,-2-2-12-16,1-3-3 0,1 3-4 0,1-3-4 0,0 1-4 15,-5-8-4-15,6 13 4 0,-5-8-15 0,4 1 0 16,-5-6-1-16,3 8-1 0,-3-8-8 0,8 7 4 16,-8-7-4-16,5 6-11 0,-5-6-7 15,4 5-16-15,-4-5-17 0,0 0-11 0,0 0-24 0,9 6-23 16,-9-6-29-16,0 0-27 0,0 0-33 0,0 0-35 15,16-11-32-15,-16 11-241 0,3-15-534 0,0 4 237 16</inkml:trace>
          <inkml:trace contextRef="#ctx0" brushRef="#br0" timeOffset="11133.77">7576-430 29 0,'0'0'310'16,"2"-21"-27"-16,2 12-17 0,-4 2-25 0,2-2-16 16,4-1-20-16,-6 10-18 0,3-12-22 0,0 6-12 15,-3 6-19-15,11-9-13 0,-11 9-13 16,9-6-10-16,-9 6-16 0,10 0-31 0,-10 0-34 0,0 0-43 16,0 0-50-16,15 7-55 0,-15-7-34 0,1 8-215 15,-1-8-411-15,0 0 182 0</inkml:trace>
        </inkml:traceGroup>
        <inkml:traceGroup>
          <inkml:annotationXML>
            <emma:emma xmlns:emma="http://www.w3.org/2003/04/emma" version="1.0">
              <emma:interpretation id="{8AC83FE4-0F27-4094-AE04-56C463BFC004}" emma:medium="tactile" emma:mode="ink">
                <msink:context xmlns:msink="http://schemas.microsoft.com/ink/2010/main" type="inkWord" rotatedBoundingBox="10962,1842 13944,1715 13968,2298 10987,2424"/>
              </emma:interpretation>
            </emma:emma>
          </inkml:annotationXML>
          <inkml:trace contextRef="#ctx0" brushRef="#br0" timeOffset="12678.51">8608-223 61 0,'0'0'153'0,"0"0"-15"0,0 0-8 16,-4-11-15-16,4 11-8 0,0 0-8 0,0 0-7 0,0 0-6 16,0 0-15-16,0 0-3 0,0 0-5 15,0 0-8-15,0 0 2 0,0 0 8 0,0 0 2 0,0 0-3 16,0 0-7-16,38 16 3 0,-28-11-4 0,2 1-1 15,0 3-1-15,1-2-6 0,1 2-5 0,1-3 5 16,6 5 1-16,-2-1-3 0,2 2-4 0,-3-2 0 16,-1 1-6-16,3-1-1 0,1 1-5 0,-1 1-2 15,-7-5 2-15,1 3-8 0,0-1 4 0,3 3-4 16,-5-3 0-16,0 0 1 0,0 1-3 0,-2 1 1 16,1-1-5-16,-1-1 4 0,-1 0-1 0,0 1-4 15,-3-1 1-15,-2 1-3 0,-1-2 0 0,1 6-1 16,-1-3 4-16,1 1-3 0,-3-3-2 0,-2 3 1 15,1 0-3-15,-4 2 4 0,4-3-3 0,-1 1 3 16,-3 0-5-16,2-2 1 0,1 2-1 0,-3 1 0 16,-2-2-3-16,-1-4 4 0,1 7-3 0,0-5 4 15,-4 0-5-15,2 1 5 0,-2-4-1 0,-1 0-2 16,3 1 1-16,-6-1-1 0,2 0 0 0,0-1 0 16,1-5-2-16,2 1-1 15,-5-1 2-15,1 0 0 0,0 2-5 0,0-5-1 0,13 3-9 0,-26 0-23 16,16-3-18-16,3-2-21 0,-1 2-20 0,8 3-27 15,-12-9-26-15,6 3-16 0,1-1-43 0,-4 1-113 16,6-1-342-16,3 7 152 0</inkml:trace>
          <inkml:trace contextRef="#ctx0" brushRef="#br0" timeOffset="12155.44">8715-180 171 0,'0'0'214'15,"-9"-5"-10"-15,9 5-7 0,0 0-12 0,0 0-15 16,0 0-15-16,0 0-18 0,0 0-11 0,0 0-16 16,-8-3-4-16,8 3-17 0,0 0-7 0,0 0-8 15,0 0-1-15,0 0-4 0,0 0 10 0,9 33 0 16,-4-21-8-16,-2-2-1 0,0 5 0 0,2-2-5 15,0 1-1-15,-2 2-7 0,1-1 2 0,2 4-6 0,-2-2-4 16,-3-1-2-16,2 2-3 0,0-2-3 16,-1-1-5-16,-2 0-9 0,-2 1 2 0,2-1-3 15,0 1-3-15,0-2-2 0,-6 2 5 0,5-4-8 16,-1 0-3-16,-1 1 2 0,-2-1-5 0,5 0-6 0,0 0-21 16,0-12-23-16,0 15-19 0,-3-6-30 0,3-9-25 15,-1 10-24-15,1-10-25 0,0 0-24 0,0 0-40 16,4 8-150-16,-4-8-407 0,0 0 180 15</inkml:trace>
          <inkml:trace contextRef="#ctx0" brushRef="#br0" timeOffset="13186.69">9310-198 187 0,'1'-11'179'0,"-1"11"-21"16,0 0-16-16,0 0-12 0,0 0-3 0,0 0 0 15,0 0-4-15,0 0 0 0,0 0-7 0,0 33-7 16,0-22 2-16,-1 1-5 0,1 2-6 16,-1-2-4-16,-2 2-8 0,2 2 1 0,1-2-6 0,-2 1 0 15,4 1-7-15,-4-3-8 0,4 1-1 0,-2 0-5 16,1 1-3-16,2-2-7 0,-1 1 1 15,0-4-5-15,0 2-3 0,1 1-9 0,1-4 3 0,1 3-5 16,0-1 0-16,0-3-2 0,3 3-1 0,3-4-1 16,-3 4-3-16,-1-3 0 0,6-3 1 0,-1 4-5 15,1-5-4-15,0-1-2 0,3 0 0 0,2 0 2 16,-3-3-6-16,8 0-2 0,-7 0 2 0,4 0-1 16,3-3-4-16,-6 2 0 0,4-4 1 0,-4 3-6 15,-1 0 6-15,1-4-7 0,-4 4-5 0,-2-2-16 16,0 2-9-16,-3 0-17 0,1-3-14 0,-1-2-26 15,-3 2-19-15,2 1-34 0,-7 4-25 0,9-9-17 16,-7 1-47-16,-2 8-150 0,-2-14-407 0,2 14 181 16</inkml:trace>
          <inkml:trace contextRef="#ctx0" brushRef="#br0" timeOffset="13528.34">9315-203 92 0,'0'0'211'0,"0"0"-13"0,0-12-7 16,0 12-16-16,0 0-11 0,0 0-7 0,0 0-11 15,11-13-10-15,-7 9-10 0,-4 4 1 0,10-4 7 16,2 0-7-16,0 1-8 0,2-3-9 0,-1 3-9 15,1-1 1-15,3 0-4 0,-1-1-9 0,6 1-3 16,-5 0-8-16,2 0-7 0,4 1-4 0,-6 0-8 16,7-1-7-16,-10 1-4 0,3-3-2 0,0 3-8 0,0 0-3 15,-1 0-3-15,-2 1-4 0,2 1-4 16,-5-2 3-16,0 3-7 0,-3-2-2 0,-8 2-2 16,18-1-7-16,-9 1-24 0,-9 0-19 0,12 2-22 15,-12-2-26-15,0 0-33 0,8 5-30 0,-8-5-28 0,0 0-31 16,0 11-219-16,0-11-457 0,0 0 203 0</inkml:trace>
          <inkml:trace contextRef="#ctx0" brushRef="#br0" timeOffset="13728.04">9326-31 175 0,'0'0'214'0,"0"0"-17"0,0 0-19 0,0 0-17 16,18 4-17-16,-18-4-13 0,18-3-10 0,-6 3-16 16,0-1-11-16,1 1-10 0,2-2-13 0,1 2-38 15,-1-2-44-15,0 2-58 0,2-3-49 0,-4 2-134 16,3-1-273-16,-2-1 121 0</inkml:trace>
          <inkml:trace contextRef="#ctx0" brushRef="#br0" timeOffset="14050.73">9897-153 143 0,'10'-2'177'0,"-10"2"-12"16,0 0-3-16,12 6 7 0,-12-6-6 0,4 9-8 0,1-3 8 15,-5-6 1-15,8 18-4 0,-7-7-8 0,1 3-4 16,-1-2-8-16,2 4 0 0,-1-1-10 0,1 0-7 16,-6 1-7-16,6 5-11 0,-3-5-12 0,-3 1-6 15,2-2-10-15,-3 0-5 0,4 1-9 0,-3-3-3 16,-1 7-7-16,2-7-7 0,-2 0-1 0,4 0-5 16,-1-2-8-16,-3-4-5 0,4-7-5 0,-3 14-20 15,0-7-22-15,3-7-20 0,-6 9-20 16,6-9-17-16,-5 10-24 0,5-10-25 0,0 0-27 0,0 0-24 15,0 0-26-15,0 0-39 0,0 0-125 0,-15-16-395 16,15 16 175-16</inkml:trace>
          <inkml:trace contextRef="#ctx0" brushRef="#br0" timeOffset="14350.99">9914-116 11 0,'0'0'180'0,"0"0"-12"16,6-2-16-16,-6 2-18 0,0 0-4 0,11-3-13 16,-11 3-5-16,13 0-10 0,-13 0 4 0,17 3-4 15,-7 3-7-15,-2-1 3 0,4 2 5 0,0 0 2 16,0 1-3-16,-1 3 5 0,5 1-13 0,-3-2-1 16,5 3-8-16,-1-1 4 0,0 1-6 0,2-1-7 15,-1 0-6-15,3 1-8 0,-3-1-3 0,-2-3-5 16,3 3-5-16,0-2-7 0,2 1-4 0,-6-4-3 15,-2-1-3-15,2 3 0 0,-1-2-6 0,-1 1-1 0,-1-2-7 16,0-3-6-16,-3 2-14 0,-1-3-16 16,1 1-15-16,-9-3-21 0,14 6-20 0,-8-4-28 15,-6-2-25-15,0 0-28 0,0 0-24 0,17-6-197 16,-17 6-407-16,1-11 180 0</inkml:trace>
          <inkml:trace contextRef="#ctx0" brushRef="#br0" timeOffset="14657.24">10306-236 88 0,'0'0'194'16,"0"0"-12"-16,0 0-21 0,0 0-15 0,0 0-13 15,0 0-6-15,0 0-3 0,0 0-4 0,0 0 4 0,0 0 5 16,-5 32 3-16,5-21-6 0,0 2-3 0,-1 1 0 15,2 3-1-15,-1 0-5 0,2-1 2 16,1 4-9-16,1 0-6 0,1-4-8 0,0 5-6 16,1-1-6-16,-4-6-8 0,2-1-8 0,1 2-1 0,-1 1-8 15,2-2-5-15,-1 0-4 0,0-3-2 0,-1 1-11 16,-3-1-1-16,2-2-5 0,1-2-5 0,-4-7-1 16,6 12-13-16,-3-5-18 0,-3-7-22 0,4 9-34 15,-4-9-32-15,4 10-35 0,-4-10-41 0,6 5-42 16,-6-5-63-16,0 0-140 0,0 0-449 0,0 0 199 15</inkml:trace>
          <inkml:trace contextRef="#ctx0" brushRef="#br0" timeOffset="14980.66">10544-294 37 0,'0'0'223'0,"0"0"-16"0,5-11-23 0,-5 11-18 16,0 0-13-16,0 0-1 0,0 0-5 0,0 0-7 15,0 0 5-15,19 19 6 0,-14-10-4 0,-1 3-5 16,1-2 2-16,-3 5 1 0,4 0-4 0,-2 0-7 16,1 7 10-16,-1-8-8 0,5 5-17 0,-4-3-10 15,0 5-4-15,-1-4-7 0,4 2 0 0,-1-3-13 16,-5-2-13-16,2 0-3 0,-1 1-2 0,1 0-11 15,0-3-2-15,-3 1-6 0,0-1-5 0,2-1-6 16,-2 1-1-16,-1-12-11 0,0 16-14 0,0-9-25 16,0-7-23-16,-4 12-33 0,4-12-29 0,0 12-36 15,0-12-39-15,-2 7-33 0,2-7-33 0,0 0-44 16,0 0-168-16,0 0-490 0,0 0 218 0</inkml:trace>
          <inkml:trace contextRef="#ctx0" brushRef="#br0" timeOffset="15377.28">10951-285 52 0,'0'0'194'0,"0"0"-15"0,0 0-15 16,0 0-7-16,-20 23-6 0,12-16-2 0,2 2 1 15,-6-1-7-15,3 2-7 0,-3 2-3 0,-4 2-6 16,4-3-2-16,-3 4-4 0,3-3-7 0,0 6-4 16,-2-4-4-16,2 0-8 0,3-3-4 0,1 1-10 15,-2-2-3-15,3 3-3 0,1-1-4 0,-2-1-12 16,6-3 3-16,1 2-9 0,1-10-2 0,-4 14-5 16,3-8 1-16,1-6 0 0,4 15 1 0,-2-9-8 15,4 0 3-15,0 1-5 0,-1-4-4 0,5 2 2 16,-3-1-1-16,4 1-5 0,2-1 1 0,0-3-5 0,3 1 5 15,1 2-7-15,0-4-4 0,0 1-2 16,4-1-1-16,-6 0-3 0,9 1 1 0,-7-2-2 16,-2 1-5-16,0 0 0 0,1 0 0 0,-2 0-3 15,3-1 4-15,-3 1-5 0,-1-1-13 0,-2 1-22 0,-11 0-21 16,17 0-29-16,-17 0-37 0,13-3-45 0,-13 3-52 16,8-1-44-16,-8 1-233 0,0 0-528 0,0 0 233 15</inkml:trace>
          <inkml:trace contextRef="#ctx0" brushRef="#br0" timeOffset="16205.05">11264-329 134 0,'9'-6'154'16,"-9"6"-9"-16,0 0-20 0,0 0 8 0,0 0-10 16,0 0 0-16,16 12 4 0,-12-3-7 0,1-6-1 15,-5-3-1-15,3 12-3 0,1 0-3 0,-3-5-2 16,-1 5-2-16,3 1-9 0,-3 0-2 0,1 0 0 16,-5 0-11-16,-1 0-3 0,5 2-3 0,0-3-7 15,-3 4-6-15,2-2-3 0,1-5-9 0,-3 4 0 16,3 1-8-16,-1-1 1 0,1-3-10 0,1 2 1 15,2-3-4-15,-2 3-2 0,-1-3-8 0,0-9 6 0,3 15-3 16,1-6-8-16,0-1 2 0,0 0-1 16,5 1-3-16,-4-4-2 0,2 2-2 0,0 0 7 15,3-1-9-15,-5 0 1 0,8-1-4 0,-4 0 5 16,3 0-7-16,0-2 1 0,2 0 3 0,-1-3 1 0,3 0-5 16,1 0-4-16,-4 2 2 0,2-2-3 15,1-2 5-15,-3 2-3 0,-1 0-1 0,-2-3 2 16,3 2 5-16,-13 1-7 0,16-1-4 0,-16 1 4 15,13-1-4-15,-13 1-11 0,0 0-17 0,13-3-24 0,-13 3-19 16,0 0-31-16,0 0-34 0,0 0-29 0,7 4-23 16,-7-4-33-16,0 0-167 0,0 0-421 15,0 0 187-15</inkml:trace>
        </inkml:traceGroup>
        <inkml:traceGroup>
          <inkml:annotationXML>
            <emma:emma xmlns:emma="http://www.w3.org/2003/04/emma" version="1.0">
              <emma:interpretation id="{A9C237AE-1ECF-4029-9ABC-532597BCA5FE}" emma:medium="tactile" emma:mode="ink">
                <msink:context xmlns:msink="http://schemas.microsoft.com/ink/2010/main" type="inkWord" rotatedBoundingBox="14143,1598 17904,1438 17928,2006 14167,2165"/>
              </emma:interpretation>
            </emma:emma>
          </inkml:annotationXML>
          <inkml:trace contextRef="#ctx0" brushRef="#br0" timeOffset="16621.04">11792-299 204 0,'0'0'195'0,"0"0"-20"0,3-8-2 0,-3 8-8 16,5-6-19-16,-5 6-8 0,0 0-14 0,5-8-11 15,-5 8-12-15,0 0-9 0,0 0-9 0,6-8-10 16,-6 8-5-16,0 0-4 0,0 0-2 0,0 0 2 15,0 0 3-15,0 0 1 0,10 21-2 0,-9-14 3 16,-1-7 2-16,-1 20 17 0,1-7-6 0,-2 0-3 16,2 2-3-16,0 0-4 0,2 1-1 0,-2 0-1 15,1 0-2-15,-1 0-3 0,0-1-6 0,0 1-2 16,0-2-3-16,2 1-4 0,0-2-4 0,1 1-3 16,1-2-3-16,-3 1-7 0,4-3 4 0,2 0-4 15,0 0 1-15,2 1-9 0,2-5 1 0,-3-2-4 16,8 1-2-16,-3-2-1 0,3 1-1 0,-2-2-2 15,10-2 0-15,-7 0 0 0,-2 1-4 0,9-4 0 16,-2 3-2-16,0-4-4 0,-6 2-9 0,6 1-4 16,-3-2-14-16,-2-3-7 0,0 3-17 0,-2 0-17 15,2-2-8-15,-2 0-15 0,-1 2-11 0,-5-1-18 16,2-1-27-16,-5 2-30 0,3-2-28 0,-4-2-19 16,-5 7-198-16,4-10-451 0,0 2 199 0</inkml:trace>
          <inkml:trace contextRef="#ctx0" brushRef="#br0" timeOffset="16985.42">11822-372 162 0,'-7'-4'215'0,"7"4"-10"0,0 0-10 0,0 0-15 0,0 0-14 16,0 0-15-16,-4-9-10 0,4 9-13 15,0 0-13-15,0 0-3 0,0 0-7 0,21-6-9 16,-14 4-1-16,-7 2-9 0,24-4 0 0,-11 1-5 16,3-1-8-16,-1 0-7 0,6 2-3 0,2-3-7 15,0 2-4-15,-7 0-7 0,6 0-2 0,-1-1-7 16,1 0-2-16,2 2-4 0,-9-3-1 0,2 4-1 15,0 0 0-15,-4-3-8 0,1 2 0 0,1 1-5 16,-3 0 2-16,-12 1-6 0,17-2-1 0,-17 2-1 16,14-2-5-16,-14 2-14 0,12 2-20 0,-12-2-21 0,11 3-24 15,-11-3-22-15,0 0-30 0,0 0-25 16,3 7-36-16,-3-7-192 0,0 0-412 0,0 0 183 16</inkml:trace>
          <inkml:trace contextRef="#ctx0" brushRef="#br0" timeOffset="17197.26">11893-167 105 0,'18'-3'210'0,"-18"3"-21"0,20-4-19 0,-8 4-14 0,2-2-18 16,1-1-11-16,-2 0-13 0,4 3-14 15,-4-3-7-15,4 3-9 0,-4 0-27 0,1-3-31 16,0 3-52-16,2 0-47 0,-3 0-68 0,-1-4-81 0,-2 1-240 16,4 0 107-16</inkml:trace>
          <inkml:trace contextRef="#ctx0" brushRef="#br0" timeOffset="18080.94">12437-318 194 0,'8'-2'206'0,"-8"2"-20"16,0 0-9-16,0 0-9 0,0 0-9 0,15 9 0 15,-12-4-1-15,-3-5-17 0,9 10-9 16,-4-4-3-16,-1 3-4 0,2-1-4 0,-3 3-11 0,3 1 0 15,0 2-3-15,-1-1-6 0,2 3-5 0,-3-2-7 16,0 0-6-16,0 0-11 0,-3 6-5 0,4-7-4 16,-3 3-6-16,2-1-4 0,-3-2-5 0,3 0-7 15,-3 0-4-15,3 0-5 0,-3-5 0 16,1 4-5-16,-2 0-2 0,2-3-3 0,-2-9 0 0,3 12-5 16,-3-12-2-16,2 12 2 0,-2-12-5 15,2 9 0-15,-2-9-1 0,0 0 2 0,0 0-4 0,0 0 1 16,0 0-7-16,0 0-3 0,0 0-8 0,0 0-6 15,0 0-6-15,0 0-6 0,0 0-15 0,0 0-4 16,8-33-12-16,-4 20 1 0,1 1-9 0,-3-3 0 16,4-5-11-16,-1 0-2 0,3 1 0 0,0-4 4 15,-1 4 4-15,4-2 4 0,-1 0 7 16,-1 2 6-16,3-1 7 0,-1 1-2 0,-2 6 7 0,-1 0 4 16,-1-2 3-16,3 5 7 0,-3-1 3 0,3 1 5 15,-5 2 13-15,3 2 5 0,-3-1 11 0,0 1 7 16,2 3 2-16,-7 3-2 0,8-5-3 0,-8 5 1 15,9-4 1-15,-9 4 5 0,0 0 6 0,15 3 7 16,-15-3-8-16,10 6 3 0,-5-3 7 0,0 6 2 16,2-3 2-16,-2 1 4 0,1 6 1 0,0-5 2 15,0 5-3-15,1 0 1 0,-2 1 1 0,1-1 6 16,4 1-7-16,-3 0-2 0,-1 0 5 0,0-1-4 16,-1 2-6-16,-1 0-3 0,3-3 0 0,-2 0-4 15,-2-1-3-15,2 3-6 0,-2-8-2 0,-1 5 1 16,2-1-2-16,-4-10-3 0,5 11-3 0,-5-11 2 15,2 11 3-15,-2-11-10 0,1 9 3 0,-1-9-3 16,1 8 1-16,-1-8 0 0,0 0-2 0,0 0-3 16,0 0 1-16,4 7-4 0,-4-7-6 0,0 0-6 15,0 0 1-15,0 0-10 0,0 0-4 0,7-23-3 16,-7 23-8-16,6-20 0 0,-2 8-7 0,1 0 3 16,1 0-8-16,0-7 1 0,-1 3 4 0,3-2 1 15,-1-2 1-15,-1 1 5 0,2-1 4 0,0 6 3 16,2-5 0-16,-3 5 5 0,-1 1 3 0,1-3 2 15,-2 4 3-15,2 1 1 0,1 1 0 0,-4-1 3 16,1 5 1-16,0-2 2 0,-5 8 6 0,7-8 0 16,-7 8 0-16,9-9 0 0,-9 9-1 0,6-6 3 15,-6 6 3-15,12 0 5 0,-12 0 7 0,0 0 9 16,20 6 2-16,-13-2 10 0,0 2-1 0,2 2 8 16,0 4 9-16,2-3 2 0,-5 4-2 0,7-2 1 15,-4 7 2-15,3-2 4 0,0 1-1 0,-5-1-4 16,6 1-2-16,-4 0 3 0,-1-3-9 0,-2 2-5 15,3-2-1-15,-1 0-2 0,1 0-8 0,-2-1-7 16,-2 1-17-16,-2-2-34 0,-2 0-46 0,-2 1-51 16,-1 0-63-16,-2-2-66 0,2 1-251 0,2-12-547 15,-11 13 242-15</inkml:trace>
          <inkml:trace contextRef="#ctx0" brushRef="#br0" timeOffset="19006.26">13491-439 88 0,'0'0'105'0,"0"0"5"0,0 0-14 0,11-1-2 15,-11 1 0-15,0 0 0 0,0 0 3 0,0 0-5 16,0 0 8-16,6-8 2 0,-6 8-10 0,0 0-1 0,0 0-3 16,0 0-7-16,0 0-12 0,5-6-2 0,-5 6-10 15,0 0-8-15,0 0-1 0,0 0-5 0,0 0 2 16,0 0-10-16,0 0-4 0,0 0 2 16,0 0-3-16,8 14 4 0,-8-14-2 0,4 14 6 0,-4-6 1 15,0-8 1-15,0 21-3 0,-3-9 2 0,3 2-2 16,-3-3 4-16,2 5-1 0,-2-1 3 15,1 3-5-15,-2-3-3 0,-3-2-2 0,3 1 1 16,2 0-3-16,-2 3 0 0,-1-4-1 0,2-1 2 0,3-1-3 16,-5 3-3-16,3-6 2 0,2-8-4 0,-2 15 0 15,4-5 0-15,-2-10 2 0,2 12-1 16,-2-12-5-16,5 10 2 0,-2-5-2 0,-3-5-1 0,11 7-3 16,-5-4-1-16,4-1-4 0,3 2 4 0,-1-1 11 15,2-3 1-15,1 3-4 0,-1-2-2 0,2-1-3 16,1 4-3-16,2-4 0 0,2 1-2 0,1-1-2 15,-5 3 3-15,6-6-5 0,-6 6 2 0,6-3-3 16,-4 0 0-16,0 0-3 0,1 1-2 0,-3-5-2 16,-3 3 7-16,2 1-7 0,-7 0-3 0,4-1-1 15,-13 1-5-15,16-3-7 0,-16 3-8 0,14-2-14 16,-14 2-17-16,9-3-17 0,-9 3-24 0,9-2-23 16,-9 2-28-16,0 0-32 0,7-10-36 0,-7 10-158 15,0-12-403-15,1 3 178 0</inkml:trace>
          <inkml:trace contextRef="#ctx0" brushRef="#br0" timeOffset="19463.23">14078-518 163 0,'0'0'191'0,"0"0"-8"16,2-7-24-16,-2 7-14 0,0 0-16 0,0 0-3 15,0 0-6-15,0 0-5 0,0 0-1 0,0 0-1 0,0 0-1 16,0 0 0-16,-6 34-1 0,3-23-4 16,-1 1-2-16,4 1-6 0,-3-1-3 0,-2 3-4 15,3-2 2-15,0 0-8 0,1-1-5 0,0 2-3 16,1-1-7-16,0 0-6 0,0 2-6 0,0-4-4 15,1 1-7-15,0 0 2 0,3 1-7 0,-1-1 0 0,3 1-1 16,-2-6-3-16,2 2 3 0,0 1-8 16,1-2 2-16,3 2-6 0,-5-5 2 0,3 1-4 15,3 3-3-15,0-4-4 0,1 0 1 16,4-2-5-16,-3 2 0 0,0-4-3 0,4 2 2 0,-1-1 0 0,1 0-3 16,7-4-4-16,-7 2-3 0,2-2 2 15,-2 4-1-15,5-5 0 0,-8 1-2 0,3 1-1 16,0-1-2-16,0 2 1 0,-4-4 5 0,3 2-8 15,-7-2-9-15,3-1-7 0,-4 4-10 0,0-3-9 0,-8 4-11 16,15-7-19-16,-11 3-16 0,-4 4-21 0,4-10-27 16,-4 10-30-16,4-11-30 0,-4 11-29 0,0-9-215 15,0 9-467-15,-8-17 207 0</inkml:trace>
          <inkml:trace contextRef="#ctx0" brushRef="#br0" timeOffset="19813.55">14097-537 164 0,'-6'-7'222'0,"6"7"-15"16,0 0-20-16,0 0-15 0,0 0-18 0,0 0-16 15,11-15-10-15,-11 15-13 0,15-2-7 0,-9-2-8 16,3 2-5-16,7-2 1 0,-3 1-7 0,2 1-3 16,-1-3-6-16,3 0-3 0,-1 4-6 0,6-4-4 15,-6 5-2-15,1-4-3 0,0 0-3 0,0 0-3 16,5 0 1-16,-5 1-12 0,-4 0-1 0,2 3-5 16,-1-1-1-16,-4-2-5 0,2 1-3 0,-2 1-2 15,3-1-6-15,-2 2 0 0,-11 0-8 0,13 0 2 16,-13 0-12-16,13 0-19 0,-13 0-17 0,6 3-20 15,-6-3-27-15,0 0-20 0,3 9-30 0,-3-9-35 16,0 0-27-16,-14 15-181 0,7-13-402 0,-2 2 177 16</inkml:trace>
          <inkml:trace contextRef="#ctx0" brushRef="#br0" timeOffset="20011.34">14140-357 146 0,'0'0'186'0,"19"-3"-17"0,-12 1-17 0,9-1-16 16,-2-2-13-16,3 4-14 0,0 1-10 0,0-1-10 16,6-2-23-16,-6 1-43 0,6 1-47 0,-1-2-45 15,-3 2-133-15,-2-2-217 0,-3 1 97 0</inkml:trace>
          <inkml:trace contextRef="#ctx0" brushRef="#br0" timeOffset="20827.14">14793-492 78 0,'0'0'226'0,"0"0"-20"0,0 0-16 15,0 0-12-15,0 0-12 0,17 6-6 0,-17-6-5 16,2 10-6-16,2-5-10 0,-4-5-7 0,0 16 2 16,3-9-3-16,-1 7-12 0,0-4-7 0,-2 5-6 15,1-2-7-15,-1 2-5 0,3 0-7 0,-1 0-6 16,-2-2-10-16,3 1-6 0,-3-1-7 0,0 2-3 16,0-2-5-16,0 1-3 0,-3-1-7 0,3 0-5 15,-2-4-2-15,2 4-5 0,-3-5-2 0,0 2-5 16,1 0 0-16,2-10 0 0,-2 13-1 0,2-13-2 15,-1 13-6-15,1-13-1 0,-4 8-4 0,4-8-1 0,0 0 0 16,-5 8-4-16,5-8-5 0,0 0 1 16,0 0-3-16,0 0 1 0,0 0-8 0,0 0-5 15,-20-16-1-15,20 16-1 0,-5-13-8 0,4 5-7 0,1 8-5 16,0-22 1-16,0 9-8 0,1 0 2 0,3-3 1 16,1-3 3-16,-1 0-1 0,4 1 0 15,1-1 4-15,2-3 1 0,-1 1 5 0,2 4 4 16,0-2 3-16,1 1-1 0,-2 1 3 0,4-2 2 0,-1 0 1 15,2 2 4-15,1 4 0 0,-3-2 2 0,-2 5 2 16,2-2 1-16,-2 3 2 0,1-1 0 0,0-1 3 16,3 4 1-16,-3-2 2 0,3 3 2 0,-4 0 3 15,2-1 6-15,-2 1-6 0,1 2 1 16,-5 2 1-16,2-1-3 0,-10 3 1 0,18 0 5 0,-10 3-4 16,-8-3 0-16,15 2 4 0,-15-2 7 0,9 6-1 15,-4 0 4-15,-1-1 7 0,-1 4 0 16,-3-9 0-16,5 13 2 0,-7-4 5 0,1 3 2 15,-3 0-1-15,-1 0-1 0,0 1-1 0,-3 0-4 16,1 0-4-16,-3 0 1 0,3 1-5 0,-6 2 0 0,3-6-1 16,-1 3-5-16,1 1 1 0,1-2 0 0,-2-2-3 15,2-1 1-15,3 2-1 0,-2-1-3 0,-1-1 0 16,2-2 0-16,2 0 0 0,0 1-4 0,5-8-1 16,-8 9 3-16,4-4-3 0,4-5 1 0,-4 7 0 15,4-7 0-15,-4 7-1 0,4-7-1 0,0 0 0 16,0 0 0-16,0 0 7 0,10 11-8 0,-10-11-1 15,14 2-1-15,-14-2 0 0,15 2 0 0,-6-2 1 16,3 0-2-16,3 2 2 0,-15-2 1 0,23 0-2 16,-10-2 0-16,3 2 2 0,-3 2 1 0,4-4-2 15,0 2 0-15,0 2 0 0,0-2 5 0,4 0 4 16,1 0 3-16,-5 0 4 0,5 0 6 0,2 3 4 16,-2-3 6-16,-1 0-4 0,4 0 8 0,-2 0 6 15,1 1-1-15,-3 0-4 0,-4-1-1 0,-2-1-1 16,-2 2-2-16,-1-1-1 0,-3 0-4 0,-9 0 1 15,15 0-6-15,-15 0-1 0,10 0-5 0,-10 0-8 16,0 0-37-16,0 0-47 0,0 0-50 0,0 0-76 16,0 0-80-16,-36 5-236 0,13-6-558 0,0-3 247 15</inkml:trace>
        </inkml:traceGroup>
      </inkml:traceGroup>
    </inkml:traceGroup>
    <inkml:traceGroup>
      <inkml:annotationXML>
        <emma:emma xmlns:emma="http://www.w3.org/2003/04/emma" version="1.0">
          <emma:interpretation id="{1A9871E0-5FB4-4658-8D45-4680702B73CD}" emma:medium="tactile" emma:mode="ink">
            <msink:context xmlns:msink="http://schemas.microsoft.com/ink/2010/main" type="paragraph" rotatedBoundingBox="2533,4015 30250,2537 30345,4324 2629,58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D7AB2D2-8019-4563-B91E-8934C73B6153}" emma:medium="tactile" emma:mode="ink">
              <msink:context xmlns:msink="http://schemas.microsoft.com/ink/2010/main" type="line" rotatedBoundingBox="2533,4015 30250,2537 30345,4324 2629,5802"/>
            </emma:interpretation>
          </emma:emma>
        </inkml:annotationXML>
        <inkml:traceGroup>
          <inkml:annotationXML>
            <emma:emma xmlns:emma="http://www.w3.org/2003/04/emma" version="1.0">
              <emma:interpretation id="{9FD670FF-B3B3-4384-9950-40E04A264D2C}" emma:medium="tactile" emma:mode="ink">
                <msink:context xmlns:msink="http://schemas.microsoft.com/ink/2010/main" type="inkWord" rotatedBoundingBox="2561,4540 5347,4392 5414,5653 2629,5802"/>
              </emma:interpretation>
            </emma:emma>
          </inkml:annotationXML>
          <inkml:trace contextRef="#ctx0" brushRef="#br0" timeOffset="25960.83">278 2662 101 0,'0'0'101'0,"5"-11"-11"0,-3 4-8 16,-2 7 2-16,5-15-13 0,-3 8-1 0,1-2-13 15,-3 9 2-15,5-12-6 0,-5 12 2 0,4-12 3 16,-4 12-7-16,3-9-4 0,-3 9 4 0,1-12-2 15,-1 12 1-15,4-7-3 0,-4 7 2 0,0 0-3 16,1-12 0-16,-1 12-4 0,0 0 4 0,2-9-2 16,-2 9-2-16,0 0-9 0,0 0 1 0,0 0-5 15,0 0 2-15,0 0-2 0,0 0 6 0,0 0 9 16,0 0 3-16,0 0 9 0,-6 32 1 0,0-17-1 16,-1 3 2-16,1 3-2 0,-1-1-7 0,-1 5 2 15,2-2-3-15,-2 7-1 0,4-6-3 0,2 0-2 16,-2 2-2-16,-2 3-6 0,4-4 0 0,2 0-2 15,-5-4 0-15,5 0-2 0,0 1-3 0,1 0-3 16,4-2 1-16,-4-4-2 0,6-4 0 0,-2 3-1 16,6 0-1-16,-1-3-3 0,-1 0 1 0,4-2 3 15,-1 1 2-15,0-1 2 0,6-3 1 0,-4 0 4 0,9-2-8 16,0-5 2-16,3 0-4 0,-1 0-1 0,4-5 1 16,5-2-1-16,1 0-3 0,1-2-1 0,-2 0-6 15,1-1 3-15,-1-1 0 0,-9 2-3 16,-2 2 2-16,1-2-4 0,-1 1 0 0,-6 4-2 0,3-5-2 15,-4 3-3-15,-1 4-3 0,-6-2-11 0,1 1-14 16,-3 2-19-16,-7 1-18 0,15-5-17 0,-15 5-22 16,8-2-28-16,-8 2-27 0,9-5-25 0,-9 5-203 15,0 0-417-15,0 0 185 0</inkml:trace>
          <inkml:trace contextRef="#ctx0" brushRef="#br0" timeOffset="26301.04">211 2601 139 0,'6'-7'190'0,"5"1"6"16,1-2-9-16,9-4-8 0,-7 5-12 0,9-2-3 16,-1-2-8-16,0 3-7 0,2-2-14 0,10 0-8 0,-10 1-5 15,1-1-5-15,8-1-7 0,-8 3-13 16,1-1-9-16,-3 4-10 0,-2-4-3 0,0 4-9 16,-4 3-7-16,0-2-7 0,-4 2-5 0,3-1-5 0,-4 3-5 15,-3 0-4-15,1 0-4 0,-10 0-12 0,16 3-18 16,-9 0-21-16,-7-3-31 0,5 10-24 0,-5-10-35 15,0 14-30-15,0-14-38 0,-11 22-199 0,4-14-410 16,-5 1 181-16</inkml:trace>
          <inkml:trace contextRef="#ctx0" brushRef="#br0" timeOffset="26499.6">300 2898 185 0,'21'-2'200'16,"-5"1"-14"-16,0 0-20 0,7-4-14 0,-2 1-17 15,1 2-9-15,2-2-13 0,-2 2-14 0,0 2-21 16,-3-2-34-16,-2 2-28 0,-1 0-38 0,1-2-51 16,0 2-66-16,-1-4-72 0,1 3-230 0,0 0 102 15</inkml:trace>
          <inkml:trace contextRef="#ctx0" brushRef="#br0" timeOffset="27244.17">1533 2945 225 0,'7'2'248'0,"-7"-2"-26"0,0 0-21 0,0 0-19 16,0 0-14-16,14 3-18 0,-14-3-17 0,10 4-7 0,-3-1-10 15,2 0-8-15,0 2-12 0,6-2-8 0,-4 6-11 16,4-2-4-16,2-1-11 0,4 5-2 15,-3 2-7-15,4-1-3 0,-1 0-2 0,1 3-6 0,1 0-5 16,0-1-1-16,5 5-3 16,-4 1-4-16,-5-4 1 0,-1 2-6 0,-1 0-4 0,-3 2 1 15,1 0 2-15,-4-2-4 0,1 1 0 0,-3 2 5 0,-2-1-1 16,-2 0-1-16,-4 1 6 0,-1-2 5 0,-1 2-2 16,-4-3-2-16,-7 1 0 0,-1 2 2 0,-1-5-2 15,-6 3 0-15,2 0-4 0,-10 3 1 0,1-2-1 16,-4-5 1-16,-2 2-2 0,1-2-4 0,-2-2 4 15,-2 1-2-15,-2-4 4 0,3-4-1 0,-2-2-3 16,-2 1-1-16,4-2 1 0,7-5-4 0,-8-1 0 16,8 0-1-16,2-1-2 0,0-2-2 0,1-3 0 15,3 0-9-15,2-2-16 0,2-2-29 0,-3-2-31 16,3-3-33-16,5 0-30 0,-3-1-40 0,3-12-34 16,-4 4-255-16,8-4-503 0,-3-6 222 0</inkml:trace>
          <inkml:trace contextRef="#ctx0" brushRef="#br0" timeOffset="27495.06">1053 2436 98 0,'4'-10'166'0,"1"4"-14"16,-5 6-13-16,4-7-17 0,-4 7-11 0,11-5-13 15,-11 5-10-15,12-5-11 0,-12 5-7 0,0 0-11 16,23 8-37-16,-11-5-31 0,2 2-39 0,-1 0-49 16,-2 1-78-16,2-2-189 0,3 1 83 0</inkml:trace>
          <inkml:trace contextRef="#ctx0" brushRef="#br0" timeOffset="26862.81">1235 2836 92 0,'0'0'183'0,"9"4"-5"16,-1-2-13-16,-8-2-12 0,12 4-10 0,-3-1-13 15,-9-3-4-15,17 5-7 0,-4-4 0 0,3-1-1 16,-2 2-7-16,3-2-11 0,5-5-9 0,2 2-5 16,-2-4-8-16,4 0-7 0,-1-3 2 15,0-2-19-15,0 2-5 0,1-1-5 0,-3 1-2 0,-2-5-7 16,1 3 0-16,-3-1-3 0,0 1-6 0,-6 3 3 16,1-1 3-16,-4 0 3 0,-2 2 0 0,-3-1-2 15,-1 2-3-15,-4-2-2 0,0 9-2 0,-7-12-2 16,7 12-1-16,-17-11-4 0,2 4-3 0,-7 0-3 15,1 7-2-15,-6-2 1 0,1 3-3 0,-1 1 1 16,-8 3 1-16,-5 3-2 0,5 3-4 0,0-3 1 16,10 2-2-16,1 3-1 0,2 1 2 0,-1-2-10 15,2 1-21-15,4 0-19 0,1 0-32 0,6 0-32 16,-1 0-38-16,6-3-29 0,-2 2-207 0,3 0-415 16,4-3 184-16</inkml:trace>
          <inkml:trace contextRef="#ctx0" brushRef="#br0" timeOffset="28291.28">1818 2651 106 0,'8'0'144'0,"-8"0"-9"15,18-4-16-15,-2 2-7 0,-3-2-10 0,3 0-2 0,-2-1-9 16,2 2-4-16,-1-2-9 0,1-3-2 0,0 2-10 16,-1 0-4-16,5-4-6 0,-7 1-3 0,1 4-7 15,1-4-7-15,-1-1-1 0,-2 3-3 16,0-1-5-16,0-2-2 0,-1-1-1 0,0 2-4 0,-3-1-4 16,-2 1 1-16,1 0-3 0,1-1 0 0,-6 1-4 15,3 3-4-15,-1-2 1 0,-2-1 0 0,-2 9 0 16,2-16-3-16,-2 16 1 0,-1-12-1 0,1 12-1 15,0-11 1-15,0 11-4 0,-5-11 1 0,5 11-3 16,-7-8 5-16,7 8-6 0,-12-2 3 0,12 2 0 16,-13-5-2-16,13 5 0 0,-17 1 5 0,7-1-9 15,-2 2 5-15,2 0 1 0,-3 0 0 0,1 3 3 16,-1 1 6-16,-2 0-3 0,2-2 4 0,0 5 4 16,-1-1-1-16,2-1 2 0,0 2 0 0,0 2 0 15,1-1 1-15,-1 2 2 0,4 1-2 0,-1-1 0 16,2 1-1-16,1-1-4 0,1 0 3 0,3 3 0 15,-2-7 3-15,4 4-1 0,-1-1-1 0,5 4-5 16,0-3 3-16,0 2 3 0,4-6-5 0,2 4 1 0,1-4-3 16,0-1 1-16,5 2-1 0,-2-3-1 0,2-2-2 15,6-2 2-15,-1 2-6 0,2-4 0 16,0-4 5-16,3-2-3 0,0 1-4 0,1-5 3 16,-3 3-3-16,4-1-1 0,-5-4 8 0,1 0-7 0,-3 2-1 15,2-3-3-15,-3 1 5 0,-7 4-3 0,5-3 0 16,1-1 0-16,-5 2 2 0,-2 0 0 15,0 1 0-15,-5 0-3 0,2 3 5 0,-2 0 4 0,-2-1-5 16,2 4 3-16,-7 3-4 0,6-9 2 0,-6 9-4 16,6-6-1-16,-6 6-1 0,7-3 5 0,-7 3-4 15,0 0 2-15,0 0 1 0,17 6-1 0,-17-6-3 16,10 8 5-16,-5-1 2 0,1-1-1 0,0 1 6 16,0 0 11-16,2 3 3 0,1 1-1 0,-2-2-1 15,3 2 1-15,-3-3 0 0,2 1-4 0,1-1 1 16,1 1-3-16,-3 0-1 0,-1-2-2 0,0-2 1 15,-1 1-2-15,1-1 0 0,-7-5-2 0,8 8-1 16,-3-5 0-16,-5-3 14 0,11 6 18 0,-11-6 7 16,0 0 6-16,0 0-7 0,0 0-5 0,0 0-7 0,15-16 0 15,-10 5-7-15,-1-1 2 0,4-1-8 0,-1-1 0 16,2-3-3-16,4-3-3 0,1 1-3 16,2-3 1-16,2-6-6 0,5 0 3 0,1 5-6 0,0-1-2 15,-3 7-20-15,-2 3-19 0,4-2-20 0,-1 2-33 16,-3 1-38-16,-3 7-47 0,2-8-52 0,-4 8-213 15,0 1-471-15,-2-1 209 0</inkml:trace>
        </inkml:traceGroup>
        <inkml:traceGroup>
          <inkml:annotationXML>
            <emma:emma xmlns:emma="http://www.w3.org/2003/04/emma" version="1.0">
              <emma:interpretation id="{F77027A9-CC8A-4ED9-9A11-A4BF791C4A73}" emma:medium="tactile" emma:mode="ink">
                <msink:context xmlns:msink="http://schemas.microsoft.com/ink/2010/main" type="inkWord" rotatedBoundingBox="6329,4130 7793,4052 7824,4649 6361,4727"/>
              </emma:interpretation>
            </emma:emma>
          </inkml:annotationXML>
          <inkml:trace contextRef="#ctx0" brushRef="#br0" timeOffset="29515.91">3971 2047 75 0,'0'0'203'0,"5"-12"-12"15,-5 12-19-15,6-10-14 0,-6 10-17 0,7-5-15 0,-7 5-9 16,0 0 3-16,0 0-6 0,19 10-2 0,-13-4 3 16,2 5-2-16,-3 3-4 0,-1 3-13 0,4 2 2 15,-1 2 4-15,-1 0-15 0,1 4-3 0,-3 11-10 16,3-5-4-16,-1 5-10 0,-2-4-3 0,-2 0-8 16,2 0-2-16,0-1-5 0,-1-5-7 0,-3-4 0 15,1-1-5-15,3 4-2 0,-4-8 0 0,1 0-6 16,0-3-1-16,2-3-4 0,-3-3 2 0,1 1-3 15,-1-9-1-15,0 13 1 0,0-13-6 0,0 10-2 16,0-10 2-16,0 0 0 0,0 0-4 0,0 0 1 16,15-4-3-16,-15 4 1 0,19-15-2 0,-7 8-2 15,0-7 0-15,5 1-5 0,-4-2 8 0,4 1-5 16,-7 3-1-16,5-5-2 0,2 1 4 0,0 0-5 16,-5 6 6-16,6-6-2 0,-2 0 1 0,-5 6-1 15,4-1 3-15,-4 4 0 0,3-2-2 0,-3 2-1 16,-2 2 1-16,1 1-3 0,-3-3 0 0,-7 6 2 0,11-6-1 15,-11 6 1-15,13-1 1 0,-13 1-2 0,0 0 5 16,16 5-3-16,-16-5 3 0,11 8-3 16,-8-3 3-16,-3-5-5 0,8 10 4 0,-7-1-5 15,4 0 6-15,-5 0-2 0,0-9-2 0,0 20 2 0,0-9 2 16,0-1-1-16,-5 2 0 0,4-1 2 0,-4-1-3 16,-1 1-2-16,0 2 3 0,1-3-1 0,-3-1 6 15,-3 2-4-15,1-1-5 0,-1-1 4 0,-2-1 1 16,2-1-2-16,-5 1-2 0,2-2 3 0,3 0-1 15,-6-1 0-15,4-3-2 0,1 3 2 0,2-3 2 16,1 1-2-16,9-3 0 0,-19 1-1 0,19-1 2 16,-17-3-2-16,17 3 1 0,-9-4-6 0,9 4-16 15,-5-11-9-15,5 11-16 0,7-15-13 0,-2 4-11 16,3 2-4-16,3-3-5 0,0-1-4 0,6 1 7 16,1-4 1-16,2 0 12 0,1 2 7 0,9-7 1 15,-9 9 6-15,1-3 5 0,5-4 13 0,5 4 3 16,-6 5 19-16,-4-1 4 0,8-5 11 0,-6 9 15 15,-7 1 6-15,-2 1 9 0,0-4 4 0,-1 6 5 16,-1-1-6-16,-4 2 0 0,-1-1-6 0,-1 0-1 16,-7 3 0-16,11 0-2 0,-11 0 5 0,11 6 1 15,-11-6 1-15,8 8 1 0,-2-2 4 0,0 3 5 16,-1-3-6-16,-1 1 4 0,-2 0-9 0,6 5 4 16,-5-4-11-16,3 2 0 0,-1 0-2 0,-1-2-2 0,-1 0-2 15,2-2-1-15,-2 1-5 0,-3-7 0 16,2 13-3-16,2-10 0 0,-4-3-5 0,3 10 2 15,-3-10-3-15,5 9-8 0,-5-9-22 0,0 0-23 0,0 8-33 16,0-8-28-16,0 0-34 0,0 0-36 0,0 0-63 16,0 0-155-16,0 0-428 0,0 0 190 15</inkml:trace>
          <inkml:trace contextRef="#ctx0" brushRef="#br0" timeOffset="29864.89">4694 2131 37 0,'0'0'109'0,"24"-1"-16"0,-13 2-12 16,1 0-7-16,2 3-11 0,-2-2-18 0,1 4 1 15,2 1-9-15,-2-3-3 0,0 2-2 0,0 0 2 16,1 3 5-16,1-2 8 0,-4 2-5 0,0-4 15 15,1 2 21-15,-1 2 2 0,1-3 4 0,-1 0 11 16,-4 4 13-16,5-2-3 0,0 1 6 0,-3-3 5 16,2 3-1-16,-2-3-9 0,0 4-3 0,1-4 1 15,2 0-9-15,-4 0-10 0,1-1-4 0,0 3-11 16,2-2-2-16,-3-3-8 0,1 3 1 0,-1-2-7 16,1 0-4-16,-9-4-4 0,11 4-5 0,-11-4 0 15,11 6 0-15,-11-6-1 0,6 2 7 0,-6-2 1 16,8 2-1-16,-8-2 0 0,0 0-13 0,0 0 3 15,12-13-1-15,-7 8-5 0,2-5-6 0,1 1-2 16,0-4 1-16,2 1-5 0,0 1-2 0,0-3-1 16,5-4-3-16,0 2-4 0,0 1-13 0,4 0-14 0,2 3-13 15,-2-1-17-15,1 2-23 0,-3-1-33 0,2 2-38 16,-2 4-31-16,3 1-47 0,-7-2-209 0,3 0-464 16,1 1 206-16</inkml:trace>
        </inkml:traceGroup>
        <inkml:traceGroup>
          <inkml:annotationXML>
            <emma:emma xmlns:emma="http://www.w3.org/2003/04/emma" version="1.0">
              <emma:interpretation id="{C5D7A26C-0C7F-4289-A4A6-8C28FFFC58D0}" emma:medium="tactile" emma:mode="ink">
                <msink:context xmlns:msink="http://schemas.microsoft.com/ink/2010/main" type="inkWord" rotatedBoundingBox="8978,3843 9629,3809 9668,4526 9017,4561"/>
              </emma:interpretation>
            </emma:emma>
          </inkml:annotationXML>
          <inkml:trace contextRef="#ctx0" brushRef="#br0" timeOffset="30725.91">6657 2452 42 0,'12'-1'186'0,"-12"1"-12"0,0 0-12 0,0 0-9 0,15-5-7 16,-15 5-14-16,9-5 2 0,-9 5-7 16,10-5-3-16,-10 5-6 0,12-6-4 0,-9 1-1 15,2-2-8-15,-5 7-7 0,12-11-10 0,-6 0-8 0,-1 3-6 16,1-4-6-16,0 0-6 0,2-3-3 0,-3 2-7 16,-1-7-4-16,7 3-4 0,-6-3-6 15,-1-1-9-15,4-1 2 0,-4-1-1 0,1-2-3 16,0 1-5-16,2-8-1 0,-5 9-4 0,3-2-2 0,3-6 0 15,-4 7-1-15,-1-7-4 0,-3 0 2 0,5 6-2 16,-5 2-3-16,0-2 2 0,0 1-1 0,0 0 3 16,0 3 6-16,-5 8 0 0,5-4 2 0,0 3-2 15,0 1-1-15,0 2 4 0,0 11-2 0,-3-15-1 16,0 9-1-16,3 6-5 0,0 0-2 0,0-13 0 16,0 13 0-16,0 0-5 0,0 0 3 0,0 0-3 15,0 0 3-15,0 0-4 0,0 0 5 0,17 28-5 16,-11-20-6-16,-4 5 6 0,5-1 0 0,1 3 0 15,3 3 10-15,0-1 2 0,1 4 4 0,-1 0 4 16,1-2 1-16,1 2-3 0,-1 0 3 0,2 1 1 16,3-1 1-16,3 5 1 0,-6-6 1 0,1-1-2 15,2-1 1-15,-3 1-2 0,1-1 4 0,-2 0-4 16,-2-5-2-16,1 3-5 0,0-4 1 0,-2 2 1 16,0-4-4-16,0 9 1 0,-1-11-4 0,0 4 2 0,-1-3-5 15,1 1 4-15,-1-1-5 0,1-1-1 0,-3 0-1 16,-1-6 0-16,1 7-1 0,0-3 1 15,1-4-2-15,-7-2 0 0,10 9-4 0,-3-5-1 16,-3 2-6-16,-4-6-17 0,13 4-13 0,-6-1-22 0,-7-3-14 16,8 5-23-16,-8-5-15 0,0 0-22 15,6 6-33-15,-6-6-24 0,0 0-57 0,0 0-177 0,0 0-456 16,0 0 202-16</inkml:trace>
          <inkml:trace contextRef="#ctx0" brushRef="#br0" timeOffset="31011.12">6937 2250 169 0,'0'0'193'0,"0"0"-13"0,0 0-4 15,0 0-7-15,0 0 1 0,0 0 0 0,0 0 4 16,0 0-12-16,0 0-4 0,0 0-13 0,30-4-14 16,-18 4-8-16,0-3-13 0,0 0-12 0,-2-2-9 15,4 1 0-15,1 3-17 0,-1 0-8 0,1-3 2 16,-2-2-16-16,-2 4-9 0,4-1-23 0,-6 2-28 16,1-2-40-16,-10 3-33 0,17-2-40 0,-5 0-48 15,-12 2-226-15,12-3-430 0,-12 3 191 0</inkml:trace>
        </inkml:traceGroup>
        <inkml:traceGroup>
          <inkml:annotationXML>
            <emma:emma xmlns:emma="http://www.w3.org/2003/04/emma" version="1.0">
              <emma:interpretation id="{E0CF5D50-CAFE-4294-9B9C-858304119562}" emma:medium="tactile" emma:mode="ink">
                <msink:context xmlns:msink="http://schemas.microsoft.com/ink/2010/main" type="inkWord" rotatedBoundingBox="10881,3570 13247,3444 13338,5150 10972,5276"/>
              </emma:interpretation>
            </emma:emma>
          </inkml:annotationXML>
          <inkml:trace contextRef="#ctx0" brushRef="#br0" timeOffset="33467.82">8622 2121 34 0,'0'0'146'0,"0"0"-2"0,0 0-10 16,0 0-5-16,-6-10-8 0,6 10-7 0,0 0-7 15,0 0-5-15,0 0-11 0,0 0-6 0,-8-3-6 16,8 3 2-16,0 0-10 0,0 0 0 0,0 0-3 15,-18 13 0-15,12-7-5 0,1 3-3 0,0-3-1 16,1 4 3-16,4-10-9 0,-5 20-2 0,1-9-4 0,4 2-1 16,0-5 2-16,1 2-6 0,-1-10 0 15,5 16-2-15,2-6-1 0,1 0-3 0,-3-2-4 0,9 0-1 16,-1-6 0-16,4 2-4 0,0-3-2 16,7-1-5-16,0 0 1 0,2-5-3 0,6-5 1 0,-7 4-4 15,10-6-3-15,-3 1 0 0,2-3 1 0,-12 5-5 16,3-1 0-16,-2-4-3 0,-2 1 2 0,-2 2 0 15,-6-5-3-15,0 6 3 0,-3-2-1 0,-3 0-1 16,2-2 2-16,-4 2-3 0,-2-1-1 0,-3 1-2 16,0 2 1-16,-5-2 0 0,1 3-4 0,-7 3 3 15,-3-2-1-15,-1 4-1 0,-8-2 2 0,-1 3-2 16,-3 3 3-16,2 4-2 0,-9 1 4 0,7 1 0 16,-7 3 6-16,7 0 3 0,-4 4 0 0,10-5 0 15,-1 6-2-15,5-3 1 0,-3 5 0 0,10-5 0 16,-1-1-1-16,5 5 3 0,-1-1-4 0,7 0 3 15,0 0-1-15,0-1-4 0,7-2 5 0,-2-1 1 16,3-1-3-16,2-1-1 0,2-1 2 0,1-1-1 16,4-1-1-16,-1-2-2 0,7-4 2 0,-6 1-3 15,7 0-1-15,0-6 1 0,-1 0-1 0,-1 0-2 16,-2-2 1-16,3 1-2 0,-2-1 1 0,-2-2-1 16,-4 3 1-16,-2-3-1 0,3-4 2 0,-7 1-2 15,3 1-1-15,-5 0 1 0,2-4 0 0,-3 2-2 0,5-6 0 16,-6 7 2-16,-2-1 5 0,0 2-4 15,1 0-4-15,-2 3 0 0,-2 9 0 0,1-12 1 16,-1 12 0-16,0-13-2 0,0 13-1 0,0 0 3 0,0 0-4 16,0 0-1-16,0 0 3 0,0 0-1 0,0 0 0 15,0 0 4-15,-22 22-2 0,19-13 1 0,1 3 0 16,2 1 0-16,0-1 2 0,2 0 4 0,1 3-5 16,2-5 2-16,0 2 4 0,4-1 0 0,3-2 4 15,0-2 1-15,0 2 1 0,1-3 1 0,5-1-1 16,-1-1 1-16,5-3-1 0,4 2-3 0,-1-5 1 15,12 0-3-15,-10-3 1 0,-1-2 0 0,10 0-3 16,-4-1-2-16,2-4 0 0,-4 0 1 0,1-4-10 16,-1-2-3-16,0 1 2 0,1 0 0 0,-2-3 2 15,1-3-2-15,0-1 3 0,-1-4-6 0,-2 0-7 16,-1-4 0-16,-3-1-7 0,0 1-1 0,1-2-4 16,-7 1 4-16,0 2-3 0,-4-2 4 0,-2 0 3 15,-5 1-1-15,-6 8 1 0,-2-1 1 0,-2 3 5 16,-3-2-2-16,-4 2 5 0,-3 3 1 0,-6 2 0 15,2-1-2-15,-4 4 0 0,-3 1 3 0,0 7 0 0,-8-5 4 16,-2 6-2-16,0 7 1 0,-1 1 2 16,1 4 4-16,1 2 3 0,0 5 2 0,5 3 3 15,1 2 0-15,3 5 2 0,0-2 1 0,8-1 1 16,0 9-2-16,1 4 0 0,6-3 0 0,3 5 3 0,5-2-4 16,-4 2 0-16,8-3-1 0,7 0 3 15,0-1-1-15,1 2-4 0,7-3 5 0,6-4-2 0,2 0-6 16,2-5 2-16,2 0 0 0,1-1-1 0,0-5-2 15,-5-8 2-15,9 5 0 0,0-6-1 0,-9-7-2 16,2 1-1-16,-2 0 7 0,2-2-3 0,-3-4-2 16,-1 2-2-16,1-2 7 0,-1-3-3 0,-2 2-2 15,-1-3 0-15,2 1-3 0,-1-2 2 0,-8 4-1 16,0 0 3-16,0-1-2 0,-1 1 0 0,-3 3 3 16,-1-3-1-16,1 3-4 0,-9 3 0 0,13-4 2 15,-13 4-3-15,17 0 0 0,-17 0 1 0,13 2 1 16,-5 1 2-16,0 3-2 0,-8-6 2 0,12 9-3 15,-4 0 0-15,2 1 3 0,-1-2-1 0,0-2 0 16,1 0 0-16,1 0-3 0,1 1 4 0,1-2-1 16,1-2 4-16,-2 0-5 0,1-2 2 0,0 2 0 15,2-3-1-15,-1 0-1 0,2-3 0 0,-2 2 1 16,1-4-1-16,-2 1 1 0,-2-4-2 0,3 1 0 16,-4-1 3-16,0-2-4 0,-2-1 5 0,-1 0-4 15,1-3 0-15,-7 1-1 0,0 0 2 0,1-2-2 16,-4-2-3-16,-3 4-4 0,-1 0 0 0,-5 1-1 15,-1 1-2-15,1 2-8 0,-9-1-6 0,-1 4-11 16,3 4-13-16,-5-3-10 0,3 3-6 0,-3 5-8 16,0 1-15-16,7 2-26 0,2 2-9 0,-1-1-29 0,6 1-35 15,-5 2-171-15,2-1-387 0,4-1 170 0</inkml:trace>
          <inkml:trace contextRef="#ctx0" brushRef="#br0" timeOffset="34175.04">10285 2057 168 0,'13'3'192'0,"-13"-3"-20"0,11 1-6 0,-11-1-14 0,13 6-10 15,-7-4-14-15,1 3-7 0,2 2-11 0,0 0-6 16,0 0-5-16,2 4-15 0,0 1 0 0,3 3-8 16,1 3-8-16,-3 3-7 0,5 10-3 0,-1-3-8 15,-1 3-2-15,2 5-7 0,-1-2-9 0,-3 2 2 16,0-4-4-16,3 4-1 0,-2 3-3 0,2-3-2 15,-3 2-2-15,-1 2-1 0,2-3-1 0,-2 1-3 16,-4 0-1-16,4-5 1 0,-6-1-1 0,2 0-1 16,-5 0 2-16,-2-8 3 0,-1 0-1 0,-3 3 8 15,-3-7 3-15,-3 1 1 0,-5-2 0 0,-3-1 6 16,-2-1 2-16,-6-2 3 0,4-1 6 0,-10-1 6 16,5-3-8-16,-12-3 1 0,2 1-7 0,0-3-2 15,-1-4-4-15,1-2 0 0,0-3-5 0,8 1 0 16,-8-4-5-16,10-1-1 0,5-1-3 0,2-1-2 15,0-1-4-15,4-5 2 0,-1 0-6 0,8-2-7 16,3-3-18-16,1-3-10 0,7-8-14 0,-1 0-17 16,5-3-17-16,6 0-18 0,0-6-22 0,5 1-10 15,7-14 5-15,-4 13-1 0,8-13 8 0,-1 5-7 16,-8 9 28-16,2 1 4 0,2 1 1 0,-3 1 38 16,0 0 13-16,-3 1 15 0,-2 5 14 0,2 1 14 0,-6 8 6 15,2 0-1-15,-5-1 11 0,3 1 3 16,0 3 4-16,-2 1 0 0,-1 3 8 0,-1 5-2 15,-1-2-6-15,2 1-2 0,-4 5-5 0,-1-1 0 16,5 3-2-16,-2-1-4 0,-7 5-1 0,13-6 2 0,-5 3-2 16,-8 3 2-16,18 3 3 0,-6-1 7 0,-1 2 4 15,2 1-2-15,1-1 1 0,0 0 0 0,0 1-1 16,1 1 0-16,-2-3 1 0,4 2-2 0,0 0-1 16,5-2 2-16,-6 0 0 0,3-3 0 0,-4 0-3 15,-1 0-3-15,0-3-2 0,-2 1 1 0,3-2-4 16,-2 1 1-16,0-4-4 0,-2-1 0 0,1 1-2 15,-3-2 1-15,-1-2 0 0,3 3 0 0,-6-4-2 16,-2 0 0-16,-1-1 1 0,-1 2-6 0,-1-3 0 16,-1 1 2-16,-1 0-4 0,-5 4 0 0,0-4-2 15,0 2 2-15,-5 4-5 0,-4-2 3 0,0 6-2 16,-2 0-2-16,-4 3-1 0,-3 0 2 0,2 3-2 16,-5-2-2-16,3 5 2 0,0-1-1 15,-1 2-1-15,4 2-1 0,2 0-16 0,5 3-9 16,3-3-20-16,3 3-22 0,-2-2-24 0,5 1-27 15,2 1-17-15,4-2-26 0,0-10-29 0,5 15-193 0,-1-8-417 16,4-1 186-16</inkml:trace>
        </inkml:traceGroup>
        <inkml:traceGroup>
          <inkml:annotationXML>
            <emma:emma xmlns:emma="http://www.w3.org/2003/04/emma" version="1.0">
              <emma:interpretation id="{EB488300-B527-495E-9446-619FAD56CC98}" emma:medium="tactile" emma:mode="ink">
                <msink:context xmlns:msink="http://schemas.microsoft.com/ink/2010/main" type="inkWord" rotatedBoundingBox="13383,3507 17011,3313 17049,4019 13420,4212"/>
              </emma:interpretation>
            </emma:emma>
          </inkml:annotationXML>
          <inkml:trace contextRef="#ctx0" brushRef="#br0" timeOffset="34658.43">11052 1937 194 0,'0'0'220'0,"10"-3"-15"0,-10 3-25 0,0 0-14 16,14-3-15-16,-14 3-7 0,12 4-11 16,-12-4-17-16,13 6-9 0,-8-1-7 0,2-1-6 15,0 4-2-15,1-2-7 0,-1 1 3 0,2 2-8 0,0 0 0 16,2-1-1-16,-2 1-5 0,0 2-6 0,-1-2-6 16,1 1-3-16,-3-1-8 0,2 2-3 0,-2-5 0 15,-3 0-9-15,4 0-3 0,-7-6-3 16,8 10-3-16,-4-6-2 0,-4-4 0 0,5 6-3 0,-5-6 4 15,0 0 0-15,0 0-1 0,0 0-5 16,0 0 0-16,0 0-3 0,0 0 0 0,0 0-7 0,0 0-2 16,5-20-1-16,-5 20-2 0,5-14-3 0,2 1 1 15,1 4-1-15,1-5-1 0,0 2 0 0,2-1-1 16,0-3 0-16,4 0-1 0,-4 5 5 0,1-2-8 16,1 5 1-16,-1-2 9 0,1 1-11 31,-1 2 3-31,2-2 0 0,-1 3 4 0,0 1-4 0,2-1 1 0,-2 2-2 15,0 3 3-15,1 0 3 0,-2 0 1 0,1-2 2 0,0 7 6 0,-1 1 2 0,2 1 10 16,1 0 12-16,-3 0-4 0,-1 3-4 0,1 1 7 16,0-2 0-16,0 2 2 0,-2-1 2 0,2-1-9 15,-3 0 1-15,3 1-5 0,-4 0-4 0,-1 0 1 16,-1-1-6-16,0-2 1 0,-1 1-4 0,-1 0-11 16,-4-7 7-16,8 8-11 0,-8-8-13 0,4 9-24 15,-4-9-30-15,4 7-29 0,-4-7-38 0,0 0-50 16,0 0-36-16,0 0-80 0,0 0-161 0,0 0-497 15,0 0 221-15</inkml:trace>
          <inkml:trace contextRef="#ctx0" brushRef="#br0" timeOffset="35085.03">11650 1524 92 0,'0'0'230'0,"-1"-15"-18"0,1 15-20 0,0-10-19 15,0 10-16-15,4-11-17 0,-4 11-16 16,10-6-11-16,-6 0-15 0,4 2-28 0,-8 4-33 0,15-5-29 16,-4 4-21-16,-2 0-18 0,4-2-20 0,-1-4-18 15,0 3-10-15,-1-1-3 0,-1 1-24 0,1-4-14 16,-4 2-63-16,5 0-197 0,-6 0 87 0,2 1 757 16,1-4-477-16,-1 3 24 0,-1 0 17 0,-2 0 13 15,1 1 12-15,2-2 15 0,-1 3 11 0,-7 4 15 16,8-8 13-16,-8 8-3 0,5-7 0 0,-5 7-9 15,0 0-12-15,0 0 1 0,12-1 17 0,-12 1 3 16,0 0 6-16,10 10 0 0,-10-10-2 0,5 16 1 16,0-5 1-16,-1 1-6 0,4 7 6 0,-4 0-5 15,4 2 3-15,1 1-11 0,0 1 7 0,6 8-22 16,-6-6-1-16,3 4-8 0,-1 1-6 0,2 3-8 16,2-3-6-16,-2 1-2 0,-1-9-10 0,3 7 0 15,-6-7-6-15,7 8 4 0,-5-10-8 0,-4 0-4 16,3 0 0-16,-4-2-6 0,1-3-3 0,-2 0-1 15,-2 0-7-15,-1-3-10 0,1 1-14 0,-2-4-30 0,-2 1-21 16,1-10-27-16,-7 14-24 0,3-4-44 16,-2-4-32-16,1 0-35 0,5-6-43 0,-15 6-166 15,6-3-472-15,9-3 209 0</inkml:trace>
          <inkml:trace contextRef="#ctx0" brushRef="#br0" timeOffset="36448.81">11896 1940 239 0,'-4'-9'257'0,"4"9"-22"16,0 0-19-16,6-12-17 0,-6 12-19 0,13-12-16 16,-3 8-15-16,0-1-16 0,4-1-15 0,1-3-7 15,-1 3-13-15,2 2-7 0,2 1-13 0,-2 0-11 16,-2-2-5-16,3 4-13 0,7-2-32 0,-7 1-26 16,5 1-21-16,0-2-19 0,-4 2-18 0,2 1-15 15,4-3-18-15,-1 1 7 0,-1 1-4 0,2-2 5 16,-1 0 6-16,1 0 9 0,-7 1 11 0,5-4 5 15,0 2 3-15,-5 1 16 0,0 0 24 0,-1 0 21 16,0 0 17-16,-5-2 30 0,1 4 15 0,-3-2 24 16,1 0 13-16,-10 3 8 0,14-6 4 0,-9 2 5 15,-5 4-4-15,8-4-2 0,-8 4-17 0,0 0-8 16,13 0-8-16,-13 0-6 0,0 0-2 0,11 4-5 16,-11-4-5-16,9 10-2 0,-5-4-1 0,0 0-4 15,1 2-4-15,0 2-6 0,0-1-6 0,-1 0 0 0,1 0-7 16,-1 1-2-16,2 0-1 0,-4 0-5 15,1-5-2-15,-3-5-1 0,4 14-1 0,0-7-1 16,-4-7-7-16,1 12 5 0,-1-12-7 0,0 9-6 16,0-9-7-16,0 0-1 0,0 0-4 0,0 0-7 0,-3 9-3 15,3-9-6-15,0 0-2 0,0 0 5 0,0 0-5 16,0 0-5-16,0 0-4 0,0 0 1 16,-9-30 1-16,9 30 6 0,4-21 0 0,-3 7 1 0,5 3 7 15,-2 0-4-15,1-5 4 0,3 3 1 16,-2 1 4-16,-1 0 0 0,3 2 1 0,1 1 3 15,-1-1 1-15,1 4 4 0,-2 0 0 0,1 0 5 16,1 3 2-16,-9 3-1 0,13-5 0 0,-4 4 1 0,-9 1 3 16,17 4 7-16,-17-4 4 0,16 2-1 0,-7 4 4 15,3 1 1-15,-2 1 1 0,-2 2-3 0,4-1 3 16,-3 1-3-16,-1 0-1 0,-2 2-2 16,5 0 2-16,-6 1-1 0,2-5-4 0,-2 4 2 0,0-5-3 15,2 4-5-15,-5-4 3 0,2-2 0 0,0 5-3 16,0-4 4-16,-4-6-5 0,0 0 1 0,8 11 1 15,-8-11-3-15,2 7 0 0,-2-7 0 0,0 0-1 16,0 0 0-16,12 0 0 0,-12 0 7 0,0 0-10 16,15-15 0-16,-12 9-1 0,-3 6 0 0,10-15-4 15,-4 5 1-15,1-1-4 0,-2-1 5 0,1-1-3 16,1 0-1-16,1-1 4 0,-2 1-1 0,0 1-1 16,0 2 1-16,1-2-3 0,-2 6 2 0,-3-3-1 15,-2 9 3-15,8-12-1 0,-5 8-1 0,-3 4 1 16,0 0 1-16,9-8 2 0,-9 8 7 0,0 0-9 15,0 0 1-15,0 0 6 0,0 0-6 0,16 14-1 0,-12-7 9 16,0 2-5-16,0-2-1 0,5 3 0 16,-3 1 2-16,1-1 0 0,2 1 1 0,0-2 0 15,3 0 0-15,-3-1 0 0,1 0 0 0,0 1-3 0,-1-5 0 16,-3 2 5-16,6 0-1 0,1-1-3 0,1 0 3 16,-2-3-3-16,-5 1-1 0,3-1 1 15,-10-2 5-15,20 0-5 0,-8-5 2 0,-3 4-5 0,-1-4 4 16,2 4 0-16,-10 1-5 0,13-11 6 0,-1 2-1 15,-3 2-2-15,0-4 0 0,-2 4-1 0,6-3 7 16,-4 3-6-16,0-4-1 0,-2 5 6 0,-2 2-4 16,0-2-2-16,-5 6 1 0,9-9-6 0,-9 9 6 15,6-6-3-15,-6 6 1 0,0 0 2 0,10 0-4 16,-10 0-1-16,0 0 5 0,0 0 0 0,13 9 0 16,-8-3-2-16,-5-6 1 0,11 10 1 0,-9-4 0 15,6 2 3-15,-4-2-3 0,7 2 3 0,-5-2 0 16,3 1 0-16,-1-3-2 0,1 0 3 0,3 2-4 15,0-2 9-15,1-2-6 0,-1 1-5 0,3-3 4 16,0 3 1-16,0-3-3 0,-2-3 2 0,3 3 1 16,-4-2-4-16,1-2 1 0,1-1-4 0,-2 0 3 15,0-2 0-15,0-1 2 0,-3 0-3 0,0 0 2 16,-1-5 0-16,1 3 1 0,-4-3-2 0,0-2-1 16,-2 2-2-16,-3 2-4 0,0-4 3 0,-1 1-4 0,-3 3 0 15,1 1 0-15,-5-1-2 0,0 1 6 16,-3 2-6-16,-2 1 5 0,1 2-2 0,-4 3 2 15,0 0-3-15,3 4 2 0,-4 0 3 0,0 4 0 16,0-4 1-16,4 4 1 0,-2 4 4 0,2-1-6 0,2 1 12 16,-1 1-5-16,3-2 0 0,0 4 1 0,4-1 1 15,0-1-1-15,2 1 0 0,-1 1 1 16,4-3 1-16,-3 3-3 0,3-5 2 0,0-8 0 16,3 18 0-16,1-9-1 0,-3-1 0 0,3-1 2 15,-4-7-5-15,8 11 1 0,-4-6 2 0,-4-5 6 0,13 4-11 16,-6-2-2-16,-7-2 4 0,15 3 0 15,-15-3 0-15,19-6-1 0,-12 3-1 0,7-2 2 0,-7 0-2 16,6-2 2-16,-1-3-2 0,0 1-2 0,0 1 2 16,2-3 3-16,-2-1-5 0,1 0 6 0,-1 2-6 15,-1 1 6-15,1 0-6 0,-1 2 2 0,-5 2-1 16,3 2 2-16,-1-1 0 0,-8 4-2 0,16-5 2 16,-16 5 0-16,12 0-1 0,-12 0 1 0,13 5 1 15,-8-1 10-15,-5-4-10 0,12 11 3 0,-6-4-6 16,1-1 2-16,-2 3 1 0,0-3 4 0,3 4-3 15,-1-1-2-15,1 1-16 0,-2 1-20 0,-1-4-30 16,-2-2-44-16,2 3-43 0,-5-8-35 0,9 7-65 16,-9-7-157-16,7 4-443 0,-7-4 197 0</inkml:trace>
          <inkml:trace contextRef="#ctx0" brushRef="#br0" timeOffset="36884.95">14193 1512 199 0,'-15'-5'212'0,"15"5"-10"16,-17 0-10-16,17 0-9 0,-18 2-14 0,6 4-13 16,-2-2-18-16,-1 1-9 0,1 1-15 0,2 1-8 15,0-1-11-15,3 2-12 0,1 2-4 16,1-3-6-16,0-2-6 0,1 1-6 0,0 4-5 0,4-1-3 15,-2-1-7-15,4-8-3 0,-2 14-5 0,2-14-2 16,0 14 0-16,3-7-3 0,-3-7-5 0,8 15 0 16,-4-9-3-16,4 0-4 0,-2 0-2 0,1-2 0 15,1 2-2-15,1 0 0 0,-1-1-6 0,2 2 2 16,-2-5-2-16,1 3-1 0,3 1 1 0,-4-1 6 16,3-1-3-16,0 2-3 0,-2-1-2 0,-2-1 4 15,0 2 1-15,-7-6-1 0,12 8-1 0,-5-4 0 16,-2 2 2-16,1-1 1 0,-6-5 2 0,8 10 3 15,-8-10 5-15,4 8-1 0,-4-8 1 0,8 8 7 16,-8-8 0-16,0 0 1 0,-12 13 1 0,12-13-3 16,-11 8-2-16,1-5 1 0,0 2-9 0,2-3-1 15,-1 1 1-15,1 3-7 0,-2-4-6 0,0 1-21 16,1 0-19-16,1 0-17 0,8-3-24 0,-17 3-23 16,17-3-24-16,-15 2-29 0,15-2-24 0,0 0-27 15,-12-4-214-15,12 4-449 0,-5-7 198 0</inkml:trace>
          <inkml:trace contextRef="#ctx0" brushRef="#br0" timeOffset="37128.96">14423 1542 73 0,'10'1'222'0,"-10"-1"2"0,0 0 5 15,13 5-4-15,-8-1-5 0,2 2-14 0,1 3-2 0,0-1-3 16,-2 3-6-16,5-1-14 0,-4 1-6 16,5 5-13-16,3 1-6 0,-6-3-11 0,5 3-14 0,0 2-9 15,1 0-14-15,-1-2-9 0,1-1 5 0,2 1-21 16,-6 2-18-16,-1-9-25 0,-1 5-48 0,1-3-57 16,-3 0-76-16,-2-2-87 0,-2 3-294 0,2-6-565 15,-1-2 250-15</inkml:trace>
        </inkml:traceGroup>
        <inkml:traceGroup>
          <inkml:annotationXML>
            <emma:emma xmlns:emma="http://www.w3.org/2003/04/emma" version="1.0">
              <emma:interpretation id="{A13235D0-655A-4617-81AD-E75759C09118}" emma:medium="tactile" emma:mode="ink">
                <msink:context xmlns:msink="http://schemas.microsoft.com/ink/2010/main" type="inkWord" rotatedBoundingBox="17925,3537 20097,3421 20158,4560 17986,4676"/>
              </emma:interpretation>
            </emma:emma>
          </inkml:annotationXML>
          <inkml:trace contextRef="#ctx0" brushRef="#br0" timeOffset="39721.25">15870 1681 129 0,'0'0'141'0,"0"0"-9"16,0 8-7-16,0-8-8 0,0 0-1 0,0 0-8 15,4 8-4-15,-4-8-5 0,0 0 1 16,0 0-12-16,0 0 3 0,2 8-14 0,-2-8-5 0,0 0-4 15,0 0-3-15,0 0 1 0,0 0-9 0,0 11-2 16,0-11-4-16,0 0-6 0,0 0 1 0,-2 13-2 16,2-13-4-16,-6 10-4 0,6-10-1 0,-9 9-2 15,5-1-3-15,-3-4-4 0,-3 5-2 0,3 0-1 16,-5-3-8-16,0 0 7 0,0 3-2 0,-2-1-6 16,-2 0 0-16,4 0 1 0,-2-1-5 0,0 0 2 15,1 0 2-15,0-5-6 0,1 2 1 0,0 1-1 16,3-3-2-16,1-1-1 0,8-1 3 0,-17 3-2 15,8-2 1-15,9-1 0 0,-13-1-1 0,13 1 2 16,-13-5-1-16,13 5-2 0,-11-8 1 0,11 8 0 16,-4-12-3-16,4 12 2 0,-2-13-1 0,-1 3-5 0,3 10 5 15,4-14 0-15,-4 14-4 0,4-21 2 16,-1 11-1-16,2-1 2 0,-1 1-2 0,2-1 0 16,-1 1-3-16,2 0 1 0,-2 3-2 0,0-3 7 15,2 3-4-15,-2-2 5 0,2 3-7 0,-1-3 3 0,1 3-3 16,-7 6 11-16,12-10-2 0,-7 3-1 15,1 1 7-15,1 1-3 0,-7 5-1 0,14-5 2 16,-7-1-3-16,1 3 1 0,1 1-3 0,-9 2 0 16,17-4 0-16,-9 3 0 0,3 0-2 0,2 2 2 0,2 0 1 15,-2 1-3-15,4 1 2 0,-1 1-4 0,-1 2 3 16,8 2 0-16,-1-1-2 0,1 2-1 16,0 0 3-16,1 1 1 0,-1 2-6 0,1 1 4 15,-1 4 0-15,-1-5-3 0,-3 3-1 0,4 1 1 16,-2 1 3-16,-3 2 3 0,-1-3-4 0,-3 3 2 0,1-2 4 15,-2 3-2-15,4-1-1 0,-6 0 8 0,1 0-3 16,-1 2 3-16,-3 1 3 0,-1 2-6 0,4-3-3 16,-5 3 3-16,4-2-1 0,-5 3-2 0,0-1 2 15,-1 1 0-15,0 0-6 0,-3-2 2 0,3-1-1 16,-4 3 5-16,-1 0-2 0,-2 5 0 0,1-6-2 16,2-3 3-16,-4 1-3 0,2-3-2 0,-2 1 1 15,3-6-1-15,-3 1 1 0,3 0-1 0,-2-4-4 16,-1 3 6-16,-1-2-1 0,2 0 6 0,-2-1-2 15,1-4 2-15,-1 0-1 0,0-1 5 0,-2 1-5 0,7-7 3 16,-13 10-3-16,7-6 3 0,-1-1-5 16,7-3 2-16,-16 2-2 0,16-2-1 0,-18 0 2 15,8-2-1-15,-2-1 5 0,-1-1-3 0,-3-2-7 16,1 1 2-16,-4-2-1 0,1-5 0 0,2 3-2 0,-2 0 3 16,-2-7-1-16,2 6-2 0,-2-4-1 0,6-1 0 15,-2-2-1-15,5 0 3 0,-2-1 2 16,3-1 7-16,3-1-13 0,0 1 6 0,0-3-6 15,4-2 3-15,1 3-3 0,4-1 0 0,1 0 2 0,0 0-3 16,4-1 2-16,4-5 6 0,0 6-10 0,1 1 1 16,5-9-1-16,-4 11 1 0,4-1 0 0,5-7-2 15,-6 7 3-15,1-1 0 0,1 2-3 0,-1 3 1 16,-3-4 2-16,3 3 3 0,-1 1-2 0,-3-1-3 16,-1 0 4-16,0 1 7 0,-2 4-5 0,-2-1-1 15,-2 4 5-15,3-3 6 0,-2 3 3 0,0-1 11 16,-2 2-9-16,1 1 1 0,0 1-4 0,-1 0 4 15,0 0-6-15,-5 6 2 0,7-11-1 0,-7 11 5 16,6-8-7-16,-6 8 3 0,5-6-2 0,-5 6-2 16,6-6-1-16,-6 6-3 0,0 0 1 0,0 0 0 15,15 4 4-15,-15-4 1 0,15 8-1 0,-9-4 8 16,5 5-2-16,-1-1 4 0,-2 0 2 0,4 4 5 16,-2 0-3-16,1-1-1 0,-1-1-2 0,-2 2-3 15,-2 0 1-15,4-2-2 0,-4 0 2 0,2 2 0 16,1-3-3-16,-2-1 1 0,-5 0-4 0,3-1-6 15,-1 0 3-15,-4-7-2 0,6 12 0 0,-5-6-6 16,-1-6 10-16,5 13-28 0,-5-13-24 0,1 5-20 16,-1-5-25-16,0 0-28 0,0 14-31 0,0-14-38 0,0 0-41 15,0 0-61-15,0 0-164 0,0 0-482 16,-23-20 213-16</inkml:trace>
          <inkml:trace contextRef="#ctx0" brushRef="#br0" timeOffset="39925.78">16316 1416 242 0,'-4'-8'276'0,"4"8"-20"0,-3-9-22 16,3 9-20-16,-4-10-27 0,4 10-14 0,0 0-20 16,0 0-15-16,0 0-14 0,0 0-15 15,0 0-22-15,0 0-36 0,0 0-30 0,25 12-34 0,-15-4-22 16,-3 4-35-16,2-3-25 0,-1 4-15 0,2-2-18 15,-2 0-23-15,3 0-127 0,-1-1-300 0,2 3 133 16</inkml:trace>
          <inkml:trace contextRef="#ctx0" brushRef="#br0" timeOffset="40219.56">16556 1604 21 0,'0'0'172'0,"11"6"1"0,-6-2-2 16,-5-4-5-16,10 6-9 0,-3-3 1 0,1 1-6 15,1 0 2-15,0 2-6 0,1 1-10 0,0 1-7 16,1-1-7-16,1 2-16 0,-3 1-6 0,2 1-14 15,0-3-2-15,-1 4-7 0,-3-4-8 0,4 4-6 16,-5-4-5-16,1 2-4 0,-1-1-9 0,0-3-5 16,-1-2 0-16,-1 3-5 0,-4-7-1 0,8 8 4 15,-8-8-6-15,4 7 6 0,-4-7 3 0,2 7 4 16,-2-7 3-16,0 0 1 0,0 0-2 0,0 0-3 0,0 0-4 16,0 0-1-16,0 0 3 0,-22-17-8 15,19 8-1-15,-1-4 3 0,-1 2-9 0,4-4-3 16,0-1 2-16,2-5-8 0,0 6 1 0,3-1-1 15,4-1-7-15,0 3 0 0,1 1-6 0,3 1-11 0,2-4-16 16,-1 8-25-16,3-1-19 0,0 3-20 0,-1 0-25 16,2 1-29-16,0 4-16 0,0-3-23 0,0 1-12 15,0 3-20-15,-2 1-192 0,-4 1-435 16,0-1 193-16</inkml:trace>
          <inkml:trace contextRef="#ctx0" brushRef="#br0" timeOffset="40416.46">17067 1575 51 0,'0'0'203'0,"0"0"-6"0,13 0-3 0,-13 0-7 15,0 0-5-15,0 0-8 0,11 4-13 0,-11-4-6 0,0 0-1 16,9 4-2-16,-9-4 0 0,8 7-11 0,-2-1-1 16,0 2-9-16,0-3-5 0,3 2-11 0,-1 4-9 15,1-3-7-15,-2-2-11 0,3 7-15 0,-2-2-5 16,0 0-3-16,0-3-8 0,0 5-4 0,-3-6-9 16,1 0 7-16,0 2-18 0,-1 0-3 0,0-2-11 15,0-1-22-15,-2 3-28 0,-3-9-32 0,4 9-34 16,-4-9-52-16,2 12-21 0,-2-12-32 0,0 0-59 15,0 0-144-15,0 0-437 0,0 0 193 0</inkml:trace>
          <inkml:trace contextRef="#ctx0" brushRef="#br0" timeOffset="40595">17233 1384 197 0,'-4'-16'242'0,"4"16"-24"15,-4-6-19-15,4 6-22 0,0 0-18 16,0 0-20-16,0 0-11 0,0 0-19 0,0 0-25 0,0 0-36 16,0 0-36-16,0 0-29 0,0 0-31 15,28 15-37-15,-22-9-50 0,1 0-104 0,2-2-256 0,3 2 113 16</inkml:trace>
          <inkml:trace contextRef="#ctx0" brushRef="#br0" timeOffset="41121.1">17612 1451 77 0,'0'0'259'15,"0"0"-21"-15,0 0-13 0,0 0-19 0,0 0-17 0,0 0-11 16,0 0-14-16,0 0-17 0,0 0-4 0,0 0-18 16,-38 0-8-16,29 4-12 0,9-4-12 0,-19 5-8 15,7 0-12-15,4-1-3 0,-4 0-6 0,2 1-10 16,3-1-5-16,-1 0-5 0,1 2-1 0,7-6-8 15,-7 8-1-15,2-1-4 0,5-7-3 0,-3 11-4 16,3-11-5-16,-1 8 3 0,1-8-2 0,4 11-6 16,-4-11 3-16,8 9-7 0,-2-4 10 0,2-4-12 15,1 4 0-15,3-1 0 0,1-1 0 0,-2 1-2 16,2-3 0-16,2 3 0 0,-3-2-2 0,-3 2-4 16,2-4 7-16,-2 4 0 0,-9-4-5 0,17 5-2 15,-11-3 5-15,1 2-3 0,-7-4 4 0,10 2-1 16,-10-2 0-16,4 8 1 0,-4-8 4 0,3 8 3 15,-3-8-1-15,0 0 4 0,-15 17-5 0,9-12-1 16,-3 2 0-16,-2 2-3 0,-3-3 2 0,2 4 8 0,-1-2-10 16,1-1-1-16,1 1 0 0,0 1-3 0,3-4-2 15,-3 1-7-15,1 0-7 0,4-1-8 0,1 1-8 16,-2-1-1-16,7-5 0 0,-8 11 7 16,8-11-4-16,-5 9 1 0,5-9 3 0,-4 5 0 0,4-5 6 15,0 0-1-15,0 0-2 0,21 9 9 0,-14-9 1 16,6 0 2-16,1 0 8 0,-1 3 5 15,1-2 11-15,2 3 6 0,0-3 5 0,-2 3 5 0,2-1 5 16,-3 0 5-16,4 3 0 0,-1 1 1 0,-3-3-2 16,-2 4-5-16,3 1 2 0,0-2-10 0,-4 2-2 15,2 1 0-15,-4-3-4 0,0 4-3 0,-3-3-24 16,0 1-35-16,-3 1-50 0,0-1-56 0,-2-9-66 16,0 16-263-16,0-16-513 0,-2 11 227 0</inkml:trace>
        </inkml:traceGroup>
        <inkml:traceGroup>
          <inkml:annotationXML>
            <emma:emma xmlns:emma="http://www.w3.org/2003/04/emma" version="1.0">
              <emma:interpretation id="{48CBAD7C-2480-4D76-8A60-66444B7D5FE7}" emma:medium="tactile" emma:mode="ink">
                <msink:context xmlns:msink="http://schemas.microsoft.com/ink/2010/main" type="inkWord" rotatedBoundingBox="20836,3232 25739,2970 25809,4301 20907,4563"/>
              </emma:interpretation>
            </emma:emma>
          </inkml:annotationXML>
          <inkml:trace contextRef="#ctx0" brushRef="#br0" timeOffset="41978.05">18480 1182 196 0,'2'-14'242'0,"-2"14"-14"16,0 0-22-16,-2-11-20 0,2 11-20 0,0 0-14 15,0 0-19-15,0 0-9 0,0 0-11 0,0 0-5 16,0 0-11-16,6 31 0 0,-2-13-6 0,-3 6-1 15,1-2-5-15,2 1-4 0,2 6 0 0,0-4-9 16,3 8-7-16,-5-2-6 0,7-2-2 0,-6 0-5 16,1-4-4-16,0-1-5 0,-2 1-4 0,2-4-1 15,-1 3-7-15,1 0-1 0,-3-5-6 0,0-1-1 16,-2-5-4-16,3-1-1 0,-1 0 0 0,2-2-1 16,-1-1-4-16,-3-3-2 0,-1-6 1 0,6 10-1 15,-6-10-4-15,0 0 0 0,0 0-3 0,2 7-1 16,-2-7-5-16,0 0-5 0,20-6-9 0,-12 0-3 15,2-2 0-15,-1 2-1 0,2-1-10 0,-1-4-11 16,2-1 2-16,0 2 2 0,6-3 5 0,0 2 1 0,-2 3 3 16,0-6 5-16,-2 6 2 0,0 0 1 15,1-1 5-15,-2 3 0 0,1-3 0 0,-1 3 4 0,-1 2 1 16,0 1-6-16,0-2 5 0,-3 2-1 16,-1 2 4-16,2-1-2 0,-10 2 4 0,17 0 1 0,-17 0 2 15,13 3 7-15,-6 0 0 0,-7-3 4 0,12 6 0 16,-6 0-1-16,-2-1 1 0,1 1 5 0,-5-6 1 15,7 12-2-15,-6-4 6 0,-1 1 8 0,3 3 0 16,-2-2 11-16,-1 3-7 0,0-3 0 0,-1 3-1 16,-3-7-2-16,4-6-3 0,-5 16 1 0,2-7 2 15,-2-1-2-15,-2-2 2 0,-2 2-4 16,-1-1-2-16,-4 0-1 0,3 0 0 0,-2 0-5 0,-2-1-1 16,1 2 1-16,-1-5-2 0,1 2-4 0,0-2 2 15,2 0-2-15,-1-2 1 0,-2 1-3 0,0-2 2 16,2 1 0-16,2-1-4 0,-2 0 2 0,13 0-2 15,-17-6 2-15,8 5-1 0,9 1-2 0,-14-5-4 16,14 5 0-16,-12 0-5 0,12 0 0 0,-9-6-12 16,9 6-11-16,-7-6-19 0,7 6-16 0,0 0-26 15,0 0-38-15,0 0-17 0,0 0-32 0,0 0-34 16,0 0-196-16,17-13-439 0,-9 11 195 0</inkml:trace>
          <inkml:trace contextRef="#ctx0" brushRef="#br0" timeOffset="42967.35">19074 1213 31 0,'0'0'160'0,"0"0"-5"15,0 0-14-15,0 0-15 0,0 0-11 0,0 0-3 16,16 24-20-16,-14-18-6 0,6 0-12 0,-8-6-3 15,9 9-8-15,-4-2-3 0,-5-7-10 0,12 8 2 16,-8-6-8-16,-4-2-7 0,12 6 3 0,-12-6-4 16,12 5 1-16,-12-5-6 0,10-3 0 0,-10 3 1 15,12-6 3-15,-12 6 8 0,9-9-1 0,-1 3 14 16,-4-1-2-16,4 1-1 0,-1-3 6 0,0-1 9 16,-2-1 2-16,0 1 8 0,-1 1 1 0,0-3 3 15,0 6 12-15,1-4-4 0,-3 1 3 0,3 3 9 0,-5 6-18 16,5-12-6-16,-5 12 4 0,3-9-17 15,-3 9-12-15,0 0-2 0,5-6-5 0,-5 6-8 16,0 0-4-16,0 0-8 0,0 0-20 0,7 27-27 0,-4-17-32 16,3 5-46-16,-2-1-50 0,2 7-39 0,2 0-41 15,-4-3-204-15,5 5-470 0,3-4 208 0</inkml:trace>
          <inkml:trace contextRef="#ctx0" brushRef="#br0" timeOffset="42272.6">19206 1540 136 0,'6'-14'261'0,"-4"9"-14"0,-2 5-13 0,0 0-22 16,6-6-19-16,-6 6-19 0,0 0-16 15,9-6-17-15,-9 6-11 0,0 0-9 0,0 0-5 16,0 0-1-16,19 12 0 0,-15-6-8 0,1 1-6 0,-3 2-7 15,2-1-5-15,3 4 9 0,-2 0-11 0,2 1-6 16,-3-3 10-16,0 4-19 0,3-4-10 0,-4 1-5 16,4 0-4-16,-4 1-6 0,3 0-4 0,-5-2-7 15,3-1 1-15,-1-1-6 0,-2 1-4 0,-1-9-14 16,4 12-21-16,-4-12-20 0,4 13-25 0,-4-13-20 16,1 8-28-16,-1-8-23 0,0 0-12 0,1 8-36 15,-1-8-12-15,0 0-17 0,0 0-9 0,0 0-172 16,0 0-414-16,12-22 184 0</inkml:trace>
          <inkml:trace contextRef="#ctx0" brushRef="#br0" timeOffset="42598.88">19466 1519 105 0,'4'-7'203'0,"-4"7"-11"0,5-7-11 0,-5 7-10 16,0 0-18-16,0 0-16 0,9-7-9 0,-9 7-10 15,0 0-4-15,0 0-5 0,0 0-12 0,0 0-3 16,17 9-11-16,-17-9 7 0,7 8 3 0,-5-2 0 15,-2-6-4-15,6 15 2 0,-2-9-4 0,-3 3 2 16,3 1-4-16,-3-1 1 0,3 4-4 0,-1-4-3 16,-2-3-8-16,3 5 5 0,-3-2-12 0,-1-9-7 0,3 16-3 15,-2-9-3-15,-1-7 1 0,0 18 6 0,0-18-14 16,-1 13 1-16,-2-4-3 0,3-9 0 16,-6 9-7-16,0-2 2 0,0-2-8 0,-2-2 1 15,-1 3-3-15,1-2-5 0,-4-2 1 0,1-2-3 0,-1 6 1 16,-3-3-4-16,6-3-2 0,-5 3-1 0,2-2-1 15,3 0-3-15,9-1-5 0,-17 0 1 0,7 0-22 16,10 0-17-16,-19-1-13 0,9 1-18 16,10 0-19-16,-16-4-19 0,8 4-33 0,8 0-25 0,-17-6-9 15,9 3-36-15,-1-3-21 0,-3 3-206 0,2-6-468 16,1 2 207-16</inkml:trace>
          <inkml:trace contextRef="#ctx0" brushRef="#br0" timeOffset="43821.05">19714 1473 98 0,'0'0'259'0,"0"0"-22"16,8 5-15-16,-8-5-16 0,8 6-13 0,-3-2-12 16,2 2-12-16,-2 0-14 0,6 3-14 0,-4 0-9 15,4-2-11-15,-5-1-8 0,4 0-9 0,-3-3-6 16,5 5-10-16,-4-5-9 0,2 2-3 0,2-3-7 15,-1 1-9-15,-3-2-1 0,-8-1-7 0,23-1-6 16,-12 1-3-16,-11 0-3 0,22-4-3 0,-12-1-5 16,-1 1-3-16,3-2-1 0,-1-2-5 0,-2 4-5 15,0-5 0-15,1 3-1 0,1-2 0 0,-5 1-4 16,3-3 1-16,-1 2-4 0,-2 2-2 0,-6 6 1 16,13-10-7-16,-8 6 7 0,0-1-2 0,-5 5-3 15,7-8-8-15,-7 8 0 0,0 0-4 0,11-1 2 16,-11 1 0-16,0 0-1 0,0 0 3 0,13 12-2 15,-7-5 0-15,-2-1 2 0,1 7-2 0,0 0 2 0,2 7 1 16,-5-5 1-16,5 8 1 0,2 8 2 16,-1-1-5-16,1-1 3 0,1 7 0 0,-2-2 2 15,4 2 1-15,-2-1 1 0,2 2-1 0,-1-1-3 0,2-2 2 16,0-1 8-16,1 0-9 0,-1-1-3 0,-1-2 3 16,1 3 3-16,-1-5 0 0,-3-4-2 15,0 0-5-15,0-5 4 0,-3 3-1 0,-1-1 2 16,1-1-1-16,0 0 10 0,-4-4-6 0,2-4-5 0,-1 0 3 15,-3 0 2-15,2-3-3 0,-2 1 0 0,0-10 0 16,-4 17 0-16,2-10-1 0,-6 0 2 0,1-2 2 16,0 1 1-16,-3 0-4 0,-3-3 9 0,2 0-10 15,-5 0 3-15,-1-3-3 0,2 0-1 0,-3 0-1 16,-4-6 2-16,5 1 0 0,0 3-3 0,-1-6 2 16,-3-1 2-16,8 0 8 0,0 2-11 0,-4-9 1 15,1 2 1-15,5 2 0 0,4-1-2 0,-4-5 1 16,3-2 1-16,3-1-2 0,1 0 1 0,3-2-2 15,2 1 0-15,3-3-1 0,3 1 4 0,4-7-4 16,2 0-4-16,3-1-4 0,0-2 9 0,3 0-10 16,4 7-1-16,-5-1 1 0,4 0 4 0,0 4 2 15,-7 5-3-15,0-2 3 0,1-1 4 0,-1 3 5 16,0 2-6-16,-2 1 0 0,3 1 2 0,-4 3 7 16,-3 1 5-16,0 1 6 0,2 1-1 0,-5 2 0 15,1 1 0-15,-1 1-3 0,-6 5-1 0,11-7-3 16,-5 5 6-16,-6 2 0 0,0 0-2 0,21 3 0 15,-13 1-2-15,-8-4 6 0,13 8 4 0,-4 1-6 16,-1 0 3-16,2 0-2 0,2 3-1 0,-1-2 2 0,0 1-1 16,1-1 0-16,3 0 5 0,-1-2 1 0,4 1 3 15,-1-2 4-15,-4-1-1 0,3-3 6 0,-2 0 3 16,3-3 2-16,-1 0-1 0,-3-3 0 0,9 0 4 16,-6-3-5-16,0 2 10 0,-1-2-8 0,-2-3-8 15,-1 0 1-15,3 0-2 0,-4-3 1 0,-1 3-5 16,3-10-5-16,-6 10 2 0,-1-4-10 0,3 4-10 15,-1-3-36-15,-2 0-22 0,-3 3-28 0,1 3-38 16,-4 6-49-16,0 0-67 0,4-13-41 0,-4 13-253 16,0 0-575-16,-16-12 254 0</inkml:trace>
          <inkml:trace contextRef="#ctx0" brushRef="#br0" timeOffset="44028.55">20463 1255 287 0,'3'-15'272'0,"1"5"-21"15,-1-3-23-15,-1 5-26 0,3-1-15 0,2 2-16 16,0 2-21-16,0-1-12 0,3 3-18 0,-10 3-13 16,19-1-28-16,-19 1-31 0,22 4-33 0,-14-2-40 15,4 2-35-15,2 1-35 0,-2-1-31 0,0 2-50 16,-3-4-120-16,2 2-320 0,-4-3 142 0</inkml:trace>
          <inkml:trace contextRef="#ctx0" brushRef="#br0" timeOffset="44250.86">20858 1215 63 0,'0'0'206'0,"0"0"0"0,11 10 5 15,-11-10-1-15,6 13-9 0,1-5-17 16,-6 4-14-16,7 3 5 0,0 4-3 0,1-1-9 15,-1 4-15-15,0 2-9 0,1-2-6 0,-1-1-14 16,2 1-1-16,1-1-22 0,-5 0-9 0,2-2-9 16,0 3-7-16,-2-7-4 0,2 3-9 0,-3 1-5 15,2-6-9-15,-7-3-4 0,4-3-14 0,-3 2-25 0,3 0-28 16,-1-1-34-16,-1 0-41 0,-2-8-27 0,3 11-38 16,-3-11-35-16,9 6-224 0,-9-6-460 0,13-2 203 15</inkml:trace>
          <inkml:trace contextRef="#ctx0" brushRef="#br0" timeOffset="44512.71">21243 1504 108 0,'0'0'221'0,"0"0"-7"0,0 0-10 0,0 0-5 16,0 0-10-16,0 0-14 0,0 0-12 0,-37 17-12 15,28-12-2-15,0 3-8 0,-2 3-8 0,1-1-7 16,3-1-7-16,-3 0-4 0,6 2 0 0,-1 0-6 15,1-2-1-15,2 0-4 0,0 0-3 0,2-9-4 16,4 15 1-16,0-7-1 0,2 0-14 0,2-1-2 16,4 1-9-16,3-4-7 0,-1 1-5 0,4-1-8 15,4 2-1-15,2-4-7 0,-3 1-2 0,-3-2-8 0,5 1-20 16,-3-4-11-16,0 4-16 0,-5-2-36 16,1-2-32-16,-2 4-48 0,1-2-49 0,-5 0-49 15,2-2-76-15,-12 2-174 0,14-4-515 0,-8 2 228 0</inkml:trace>
          <inkml:trace contextRef="#ctx0" brushRef="#br0" timeOffset="45259.98">21567 1182 14 0,'-11'0'67'16,"11"0"-18"-16,0 0-8 0,-13-3-10 0,13 3-13 16,0 0-5-16,-10-1-11 0,10 1 6 0,0 0-1 15,0 0 11-15,0 0 5 0,-9-4 12 0,9 4 2 16,0 0-6-16,0 0 14 0,0 0 8 0,0 0 9 15,-3-11 4-15,3 11 4 0,0 0 11 0,0 0 1 16,0 0 0-16,0-11 10 0,0 11 7 0,0 0 2 16,0 0 4-16,0 0 6 0,0 0-3 0,0 0-3 15,0 0-7-15,0 0-9 0,0 0-10 0,0 0-8 0,0 0-2 16,0 0 0-16,0 0 3 0,0 0 7 0,0 0 2 16,0 0 4-16,12 30 0 0,-10-21 1 15,1 6 9-15,-3 6-2 0,1 0-3 0,-1-1-2 0,4 4-2 16,-1-2-5-16,-3 2-7 0,4 0 2 0,-2-1-11 15,1 1-4-15,2 1-4 0,2-2-3 0,-2-1-6 16,2-1-3-16,3 3-5 0,-5-3-2 0,-1-5-4 16,4-2-4-16,-4 1-3 0,4-1-5 0,-2 1 4 15,0-3-9-15,-1-2-2 0,-3-1-11 0,2 0-21 16,-1-2-19-16,2 1-24 0,-5-8-31 0,0 10-36 16,0-10-38-16,3 8-46 0,-3-8-11 0,0 0-51 15,0 0-175-15,0 0-484 0,0 0 214 0</inkml:trace>
          <inkml:trace contextRef="#ctx0" brushRef="#br0" timeOffset="45757.14">21814 1494 36 0,'0'0'249'0,"5"-8"-3"0,-5 8-10 16,9-4-20-16,-9 4-11 0,5-6-28 15,-5 6-16-15,0 0-17 0,0 0-10 0,0 0-7 16,0 0-8-16,0 0-4 0,0 0-4 0,-2 28 1 16,2-28-4-16,0 17-5 0,0-4-2 0,0-1-11 15,0 0-3-15,0 0-8 0,2 1-3 0,5-1-5 16,1 0-2-16,-3-1-6 0,0 2 5 0,6-4-15 16,-1 3-5-16,-1-4-10 0,4 0 2 0,-1 0-5 15,3-3 1-15,-2-2-4 0,1 0-6 0,3-1-2 0,-1-1-6 16,1-1 1-16,2-1 3 0,-2-1-8 15,-4-1-8-15,4-3-2 0,-5 2-5 0,3-4 3 0,-4 1-8 16,1-5 2-16,0 2 0 0,-4 2 8 0,1-3-14 16,1-3 3-16,-4 4-1 0,0-2-7 0,-1-2 6 15,-2-2 4-15,2 7-2 0,-1-3-1 0,-1 5 4 16,-1-2-3-16,-2 9-3 0,0-11 7 0,0 11 0 16,3-12 1-16,-3 12-3 0,4-6 1 0,-4 6 0 15,0 0 3-15,0 0-6 0,0 0 3 0,0 0 1 16,0 0 1-16,0 0-1 0,0 0 3 0,0 0-1 15,22 14 0-15,-19-5 9 0,2-3-12 0,-1 0 5 16,4 4-1-16,-3-1 0 0,1-1 3 0,0 0 1 16,0-2-2-16,-1 1 0 0,1-1-1 0,-1 1-2 15,1-3 0-15,-6-4-2 0,10 9-4 0,-5-6-15 16,-5-3-21-16,0 0-24 0,5 8-25 0,-5-8-31 16,0 0-36-16,0 0-44 0,0 0-41 0,0 0-194 15,0 0-475-15,0 0 210 0</inkml:trace>
          <inkml:trace contextRef="#ctx0" brushRef="#br0" timeOffset="46101.09">21976 1184 89 0,'-12'-7'229'0,"12"7"-25"0,0 0-18 0,-12-3-14 16,12 3-15-16,0 0-11 0,0 0-15 15,-7 14-7-15,7-14-13 0,2 11-10 0,-2-11-13 0,3 14-5 16,-1-8-9-16,-2-6-3 0,7 18-5 0,-2-12-9 16,-2 0-6-16,2 0-2 0,-5-6-3 0,7 10 3 15,-2-8-4-15,-5-2 10 0,12 4-4 16,-12-4 3-16,11 2 0 0,-11-2 9 0,13-6-10 0,-13 6 3 16,14-7 9-16,-7-1 3 0,-1 2-9 0,-3-2 12 15,3 0-15-15,2-3 11 0,-5 3-18 0,3-4 14 16,-1 1-6-16,0-3-2 0,-4 3-5 0,3 5-7 15,-2-3 1-15,-2 9-3 0,2-12-9 0,-2 12-3 16,3-10-6-16,-3 10-6 0,0 0-3 0,0 0-8 16,0 0-23-16,0 0-26 0,0 0-27 0,0 0-36 15,6 22-38-15,-6-9-36 0,6-1-38 0,-1 3-257 16,-2-4-514-16,0 3 228 0</inkml:trace>
          <inkml:trace contextRef="#ctx0" brushRef="#br0" timeOffset="46472.38">22496 1451 201 0,'0'0'225'0,"8"6"-18"16,-8-6-19-16,5 5-13 0,-5-5-7 0,7 5-12 15,3-1-12-15,-3 1-10 0,1-3-7 0,-3 2-9 16,7 2-10-16,-3-4-11 0,3 2-6 0,1 0 0 0,1 1-11 15,0-3-6-15,1-2-6 0,-1 0-4 0,-2 0-6 16,1 0-5-16,4-1-3 0,-5 0-5 16,-3-3-4-16,4 2 11 0,-4-3-4 0,3-1-3 0,-2 2-2 15,2-2 0-15,-5-3 2 0,3-1-4 0,-1 4 0 16,-3-3-3-16,0-7 7 0,-1 6-11 0,-5-2-5 16,0-2 7-16,-4 3 2 0,4 0 1 15,-5-1-3-15,-3 1-1 0,2 1-5 0,-2 4-6 0,-4 0-5 16,-2-2-1-16,-1 3-2 0,-2 5-4 0,-2-2-2 15,4 4-6-15,-2 2-13 0,-5 2-17 0,5 0-16 16,0 5-20-16,3-2-30 0,-3 5-23 0,2 0-19 16,1 2-22-16,2 1-15 0,4-2-16 0,1 0 12 15,3-1-10-15,1 1-5 0,3 1-150 0,0-4-369 16,0 6 163-16</inkml:trace>
          <inkml:trace contextRef="#ctx0" brushRef="#br0" timeOffset="47081.16">22492 1124 34 0,'0'0'318'0,"7"-6"-24"0,1 1-20 0,-8 5-15 15,14-10-17-15,-7 6-22 0,8 1-21 0,-3-2-23 16,2 4-20-16,1-1-11 0,-1 1-13 0,1 1-14 15,2 0-3-15,-3 3-25 0,2-2-10 0,-2 1-28 16,0 7-22-16,1-3-39 0,-1 1-47 0,-5 2-47 16,4 1-43-16,-1-3-47 0,-3 3-212 0,2-1-438 15,-2-6 193-15</inkml:trace>
          <inkml:trace contextRef="#ctx0" brushRef="#br0" timeOffset="46784.52">22564 1601 540 0,'11'12'23'15,"0"1"22"-15,1-5 10 0,-1 2 5 0,0-2 17 16,1-1 12-16,3 0 10 0,-1 1 7 0,-1-1 1 15,4-1 8-15,-3 2 3 0,1-1-1 0,-1 1-2 16,1-1-4-16,-1 2-2 0,0 0-9 0,-1 1-7 16,2-2-5-16,2 5-7 0,0 1-7 0,0-1 0 15,-2 0-7-15,1-1-2 0,-4-3-6 0,5 6-3 16,-3 0-1-16,1-5-8 0,-7 2 1 0,1 1-6 16,2-2-1-16,-3 2-4 0,-1-1-3 0,3 2 0 15,-1 0-3-15,-1-2-6 0,-3-2 1 0,-1 3-1 16,-1-1-1-16,0-3-5 0,-1 3 3 0,-2-2 1 15,0-10-1-15,0 16-2 0,0-6-1 0,0-10-1 0,-8 14 7 16,4-6-7-16,-3-2 0 0,-3-1 0 16,0 2 2-16,-2-2-6 0,-2 1 5 0,0-2-4 0,-3 1 6 15,2-4-11-15,-1 2 0 0,2-2-3 0,-3-1 4 16,3-1-5-16,-6-3 4 0,3 1-2 0,-4-3-5 16,2 1-14-16,2-1-17 0,-6-1-18 0,4-2-24 15,-2 1-23-15,-1-1-25 0,-1-3-32 0,2 2-19 16,4-6-19-16,-5 1-60 0,3-2-147 0,2-2-427 15,1 0 189-15</inkml:trace>
          <inkml:trace contextRef="#ctx0" brushRef="#br0" timeOffset="47347.15">23058 1255 28 0,'6'10'221'0,"-6"-10"-2"16,2 6 0-16,5-1-6 0,-7-5-7 0,8 19 1 0,-6-10-11 16,5 5-11-16,-5-1-1 0,1-3-28 0,2 5-5 15,-3 0-8-15,5-1-8 0,-1 0-13 0,-2 2-11 16,3-5-9-16,-4 4-8 0,0-2-10 15,1 0-8-15,-2-1-8 0,1-1-6 0,-1-1-7 0,1-1-6 16,-3-9-7-16,3 15 0 0,-1-8-25 0,-2-7-26 16,2 9-28-16,-2-9-32 0,-2 12-32 0,2-12-25 15,0 0-42-15,0 0-37 0,0 0-241 0,0 0-482 16,0 0 213-16</inkml:trace>
          <inkml:trace contextRef="#ctx0" brushRef="#br0" timeOffset="47662.59">23330 1293 137 0,'0'0'144'0,"0"0"-11"0,0 0-10 16,17 11-7-16,-17-11 1 0,7 10 5 0,-5-5-6 15,-2-5 0-15,10 12 6 0,-5-5-2 0,0 1-2 16,2 3-3-16,-5-3 0 0,1-1-3 0,2 5-3 15,0 0 2-15,-3-1 2 0,3 2-8 0,-3-1-11 0,1-1 5 16,-3 1-6-16,0-1 0 0,0-11-8 16,0 16 9-16,-5-10-13 0,2 3-5 0,-1-2 1 15,-6 1-3-15,-2-2-7 0,-5-3-4 0,5 2-5 0,-1 0 2 16,-4 0-19-16,-1-1-3 0,2-2-2 0,2-1-6 16,-3 1-2-16,2-1-4 0,4 1-16 0,2-2-23 15,9 0-22-15,-20 1-33 0,12-1-41 16,8 0-49-16,-14 0-54 0,14 0-73 0,0 0-162 0,0 0-485 15,-12-3 215-15</inkml:trace>
          <inkml:trace contextRef="#ctx0" brushRef="#br0" timeOffset="48262.95">22919 913 99 0,'0'0'247'16,"0"0"-16"-16,0 0-27 0,0 0-14 0,0 0-7 15,0 0-4-15,0 0-4 0,0 0-4 0,0 0-10 0,0 0-16 16,2 25-6-16,-2-25-17 0,1 14-8 0,-1-14-8 16,0 15-14-16,3-8-4 0,-3-7-14 15,3 15-4-15,-1-5-7 0,1-4-9 0,2 2-14 0,-1-1-18 16,-1-1-30-16,2 0-31 0,1-1-34 0,2-1-33 16,-2 1-30-16,5-4-30 0,-11-1-10 0,17 0-45 15,-17 0-120-15,17-4-370 0,-5-1 165 0</inkml:trace>
          <inkml:trace contextRef="#ctx0" brushRef="#br0" timeOffset="48398.07">23136 930 112 0,'5'-8'183'0,"-3"-1"7"16,4 3-3-16,-2-3 5 0,-4 9-2 0,5-13-3 15,-5 13-11-15,2-9-17 0,-2 9-15 0,0 0-17 16,8-3-12-16,-8 3-11 0,0 0-8 0,0 0-2 16,16 15-20-16,-6-6-4 0,-3 2-10 0,3 3-31 15,2 2-49-15,-4-2-65 0,4 5-62 0,-7-5-227 16,1 5-403-16,0-4 179 0</inkml:trace>
        </inkml:traceGroup>
        <inkml:traceGroup>
          <inkml:annotationXML>
            <emma:emma xmlns:emma="http://www.w3.org/2003/04/emma" version="1.0">
              <emma:interpretation id="{8B55B249-6E6A-48EF-A170-1421491A2340}" emma:medium="tactile" emma:mode="ink">
                <msink:context xmlns:msink="http://schemas.microsoft.com/ink/2010/main" type="inkWord" rotatedBoundingBox="26833,3259 27546,3220 27566,3599 26853,3637"/>
              </emma:interpretation>
            </emma:emma>
          </inkml:annotationXML>
          <inkml:trace contextRef="#ctx0" brushRef="#br0" timeOffset="49714.31">24475 1187 34 0,'0'0'236'0,"6"-6"-11"16,-6 6-8-16,0 0-7 0,0 0-12 0,0 0-15 15,0 0-15-15,6-5-14 0,-6 5-15 0,0 0-14 16,0 0-10-16,0 0-10 0,0 0-12 0,17 0-6 16,-17 0-6-16,0 0-5 0,12 8-4 0,-9-3 2 15,2 1-2-15,0 1-5 0,-1 0-2 0,1 1-6 16,2 4-1-16,-2-5-4 0,0 0-1 0,-2 1-7 15,3 5-2-15,-3-4-4 0,2 0-4 0,-2 4-4 0,3-1-3 16,0-1 2-16,-1-1-3 0,-1 1-6 16,-2 1 0-16,1-2-7 0,0-4 3 0,2 3-2 15,-3-2 0-15,2 2-5 0,-4-9 2 0,6 12-1 0,-1-6-2 16,-3 1-2-16,-2-7 3 0,4 10-5 0,-4-10 2 16,6 9-5-16,-6-9 3 0,5 8 0 15,-5-8-4-15,2 6 1 0,-2-6 2 0,0 0 0 0,4 6-1 16,-4-6 0-16,0 0-3 0,0 0 4 0,0 0-1 15,0 0 2-15,6 8 2 0,-6-8-7 0,0 0 4 16,0 0 1-16,0 0 3 0,0 0-2 0,0 0-3 16,0 0 2-16,0 0 1 0,0 0-4 0,0 0 3 15,0 0-3-15,0 0 1 0,0 0 0 0,5-24-2 16,-5 24 1-16,1-12 3 0,-1 12-6 0,-1-13-2 16,1 13 4-16,1-17 5 0,2 3-11 0,-1 6 4 15,-2-4 2-15,3 3-4 0,2-2-1 0,2 1 0 16,-2-1 0-16,0 1-5 0,0 0 5 0,2-1-2 15,2-1 12-15,-6 5-10 0,2 0-3 0,5-5 2 16,-6 5 1-16,5-3-3 0,-3 4 4 0,-1-1-1 16,3-1 1-16,-2 2 1 0,0 0-2 0,0 0 4 15,2 0-3-15,-2-2-3 0,0 2 0 0,2 1 4 16,1 0-1-16,-3-1 1 0,-6 6-1 0,11-6 2 16,-3 1-1-16,-8 5-3 0,11-7 3 0,-4 3-1 0,1 2 13 15,-8 2-11-15,14-4 0 0,-6 3-3 16,-8 1 0-16,14-4 1 0,-14 4-1 0,12-2 0 15,-12 2 1-15,14 0 4 0,-14 0-2 0,12-2 1 16,-12 2 1-16,0 0-5 0,15 4 3 0,-15-4 3 0,5 6 1 16,-5-6-3-16,5 11 2 0,-5-11 4 0,4 13 0 15,-1-6 4-15,-3-7-2 0,-3 15 0 16,6-7 8-16,-3-8-1 0,0 19 1 0,0-9 0 0,0 3 0 16,-3-1 0-16,3 0-3 0,-1-1 2 0,1-1-1 15,0 5 0-15,0-6-3 0,0 3 0 0,0 0 0 16,1 0-1-16,-1-3-2 0,0 2 3 15,0-11-2-15,3 17 1 0,-3-8 6 0,1-2-13 0,0 5 7 16,-1-5-6-16,5 2 0 0,-5-9 2 0,6 11 0 16,-4-3 7-16,2-2-5 0,1 0-4 0,1 0 8 15,-1 1 2-15,1-2 0 0,1 1 6 0,1-3-3 16,1 3 5-16,4-4 2 0,-4 1 3 0,0-2 3 16,6 1-9-16,-5 0 24 0,1-1-24 0,-2-1 6 15,-9 0-2-15,23 0-1 0,-11-1-3 0,-12 1 3 16,17 1-5-16,-10-1-5 0,-7 0 4 0,13-1-3 15,-13 1-11-15,7-4-12 0,-7 4-21 0,0 0-34 16,12-6-31-16,-12 6-44 0,0 0-60 0,0 0-62 16,0 0-66-16,0 0-228 0,0 0-599 0,0 0 265 15</inkml:trace>
        </inkml:traceGroup>
        <inkml:traceGroup>
          <inkml:annotationXML>
            <emma:emma xmlns:emma="http://www.w3.org/2003/04/emma" version="1.0">
              <emma:interpretation id="{3E2DF7B1-245A-4343-B493-70B0672DBA0F}" emma:medium="tactile" emma:mode="ink">
                <msink:context xmlns:msink="http://schemas.microsoft.com/ink/2010/main" type="inkWord" rotatedBoundingBox="28624,3220 30281,3132 30313,3717 28655,3805"/>
              </emma:interpretation>
            </emma:emma>
          </inkml:annotationXML>
          <inkml:trace contextRef="#ctx0" brushRef="#br0" timeOffset="50259.02">26274 1227 23 0,'0'0'255'0,"0"0"-19"16,0 0-20-16,0 0-15 0,0 0-2 0,0 0 4 16,0 0-5-16,0 0-6 0,-2 25-15 0,2-25-8 15,1 19-3-15,0-11-8 0,2 2-6 0,-3 5-10 16,0-5-11-16,2 0-8 0,1 1-4 0,1 0-4 15,-1 0-9-15,2-2-7 0,-4-1-13 0,2 2-2 16,1-1-13-16,1-1-5 0,-1 0-9 0,-2-1-3 0,2 0-9 16,-4-7-4-16,7 16-6 0,-6-10-1 0,-1-6-7 15,5 10-6-15,-3-3-17 0,-2-7-15 16,4 7-30-16,-4-7-24 0,2 7-19 0,-2-7-25 16,0 0-30-16,3 10-26 0,-3-10-33 0,0 0-32 0,0 0-265 15,0 0-534-15,0 0 236 0</inkml:trace>
          <inkml:trace contextRef="#ctx0" brushRef="#br0" timeOffset="50441.99">26317 1120 208 0,'0'0'192'0,"0"0"-19"16,-2-11-15-16,2 11-23 0,0 0-10 0,0 0-11 15,0 0-28-15,0 0-36 0,0 0-24 0,0 0-36 16,0 0-43-16,0 0-57 0,0 0-73 0,0 0-198 16,0 0 89-16</inkml:trace>
          <inkml:trace contextRef="#ctx0" brushRef="#br0" timeOffset="50913.18">26703 1178 160 0,'0'0'263'15,"11"-4"-16"-15,-11 4-24 0,0 0-21 0,0 0-17 16,0 0-1-16,0 0-4 0,0 0-12 0,-24 22-4 16,12-13-15-16,0 1-2 0,1 3-15 0,-5 2-7 15,6-4-9-15,0 2-12 0,0-1-3 0,1 2-9 16,1 0-12-16,1 2-5 0,1-4-5 0,1 3-5 15,2-3-9-15,0 4-8 0,2-1 0 0,1-4-5 16,3 1-2-16,1-4-4 0,1 4-5 0,0-5 0 0,3 4-4 16,-2-5-6-16,4-3 2 0,1 1-6 0,1 2-6 15,-3-3 8-15,3-3-7 0,4 2 0 16,-1-2-7-16,-1 0 4 0,-3-2-1 0,0 2-2 0,2-5 1 16,0 1-5-16,1-1 1 0,-6 0 0 0,3-3-5 15,-1 2 6-15,2 0-4 0,-3-3 6 16,0 1-7-16,-1 2 2 0,-3 0-1 0,4 2 6 15,-9 4-4-15,9-5-1 0,-9 5-3 0,7-6 14 0,-7 6-13 16,0 0 3-16,9-3-6 0,-9 3 3 0,0 0-1 16,0 0 2-16,0 0 2 0,12 14-3 0,-8-10 0 15,-4-4 2-15,4 13 11 0,1-4-14 0,-1 2 3 16,-3-6 1-16,4 3 1 0,2 3-4 0,-2-4-4 16,-1-1 7-16,3 3-5 0,1 1-17 0,-2-4-15 15,2-2-24-15,-4 4-26 0,4-4-32 0,-2 1-34 16,2-2-33-16,1 0-20 0,-9-3-29 0,17 1-228 15,-9-1-496-15,-8 0 220 0</inkml:trace>
          <inkml:trace contextRef="#ctx0" brushRef="#br0" timeOffset="51156">27215 1308 255 0,'7'-9'256'15,"-7"9"-7"-15,4-10-12 0,-4 10-19 0,0 0-26 16,4-7-16-16,-4 7-15 0,0 0-8 0,0 0-6 15,0 0-6-15,0 0-12 0,0 0-6 0,1 28-7 0,-1-28-8 16,-1 19-8-16,2-8-6 0,0 0-3 16,-1 0-9-16,4 1-6 0,-4-1-7 0,3 3-7 15,2-2-6-15,-1 1-7 0,-3-3 1 0,1 1-8 16,2 1-1-16,0-2-8 0,-2-1 2 0,2-1-15 16,-4-8-9-16,3 13-22 0,-3-13-28 0,4 12-29 15,-3-6-33-15,-1-6-31 0,1 9-43 0,-1-9-27 0,0 0-52 16,0 0-178-16,0 0-468 0,0 0 207 15</inkml:trace>
          <inkml:trace contextRef="#ctx0" brushRef="#br0" timeOffset="51331.14">27222 1099 140 0,'0'0'240'0,"0"0"-25"0,0-12-18 15,0 12-21-15,0 0-15 0,4-10-20 0,-4 10-15 16,0 0-30-16,0 0-48 0,0 0-43 0,25 11-37 16,-25-11-49-16,14 5-158 0,-6-1-259 0,1-2 115 15</inkml:trace>
          <inkml:trace contextRef="#ctx0" brushRef="#br0" timeOffset="51716.53">27480 1299 165 0,'0'0'232'16,"2"15"3"-16,2-5-6 0,-3-3-20 0,3 6-15 15,-1-1-13-15,1 0-13 0,1-1-16 0,-1 3-12 16,0-3-13-16,1 1-10 0,-2-5-10 0,1 4-12 16,0-3-13-16,-3-1-4 0,-1-7-6 0,4 13-12 15,-4-13-3-15,4 11-6 0,-2-6 6 0,-2-5-15 16,0 0-4-16,3 9 0 0,-3-9-3 0,0 0-3 15,0 0-6-15,0 0 0 0,0 0-4 0,0 0-1 16,0 0-4-16,0 0 3 0,0 0-6 0,18-18-5 16,-12 6-7-16,3 1-5 0,-1 1-15 0,1-2-4 15,4 2-3-15,2-5 0 0,0 6 0 0,2-7 8 16,4 8-3-16,-3 0 2 0,-5 0 6 0,3 3-1 0,-2 1 2 16,3 0 4-16,-2 2 12 0,-1 2 6 15,-1 0 0-15,1 0 15 0,-2 6-3 0,0 3 3 16,0-2 0-16,-1 2-1 0,3 6-2 0,-3-3 4 15,-2 2-5-15,4 2-3 0,-6 2-1 0,5 1-1 0,-3 0-1 16,-3 2-16-16,2 0-43 0,-4-8-55 0,-1 9-73 16,-1-8-59-16,-2 2-219 0,-2-4-484 15,-1-1 215-15</inkml:trace>
        </inkml:traceGroup>
      </inkml:traceGroup>
    </inkml:traceGroup>
    <inkml:traceGroup>
      <inkml:annotationXML>
        <emma:emma xmlns:emma="http://www.w3.org/2003/04/emma" version="1.0">
          <emma:interpretation id="{ABC010AB-D754-40F3-A26B-53CD8A89F121}" emma:medium="tactile" emma:mode="ink">
            <msink:context xmlns:msink="http://schemas.microsoft.com/ink/2010/main" type="paragraph" rotatedBoundingBox="2582,5753 30866,4224 30948,5731 2664,72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33EEF19-E54E-45B4-A50A-CB5BC04397B5}" emma:medium="tactile" emma:mode="ink">
              <msink:context xmlns:msink="http://schemas.microsoft.com/ink/2010/main" type="line" rotatedBoundingBox="2582,5753 30866,4224 30948,5731 2664,7261"/>
            </emma:interpretation>
          </emma:emma>
        </inkml:annotationXML>
        <inkml:traceGroup>
          <inkml:annotationXML>
            <emma:emma xmlns:emma="http://www.w3.org/2003/04/emma" version="1.0">
              <emma:interpretation id="{838FC601-CE21-49B8-99C3-B3ED477FB29B}" emma:medium="tactile" emma:mode="ink">
                <msink:context xmlns:msink="http://schemas.microsoft.com/ink/2010/main" type="inkWord" rotatedBoundingBox="2607,6209 4724,6094 4760,6761 2643,6876"/>
              </emma:interpretation>
            </emma:emma>
          </inkml:annotationXML>
          <inkml:trace contextRef="#ctx0" brushRef="#br0" timeOffset="54451.09">260 4189 135 0,'0'0'138'0,"0"0"-4"16,0 0-12-16,0 0-4 0,0 0-7 0,0 0-6 15,0 0-12-15,0 0-2 0,0 0-7 0,0 0-1 0,0 0-6 16,0 0-6-16,-8-6-3 0,8 6-4 0,0 0-6 16,0 0 0-16,0 0-10 0,0 0-1 15,0 0-7-15,0 0 1 0,0 0 0 0,0 0 0 0,0 0 3 16,31-4-1-16,-19 2 0 0,0 2-5 0,6-3 7 16,-4 2-1-16,9-2 3 0,-1 1 4 0,0-2 0 15,-2 0-2-15,2-1 1 0,-4 5-2 0,5-3-6 16,0 0 1-16,1 0-1 0,-1-2 0 0,-1 1-5 15,1-2 0-15,1 2-1 0,0-2-8 0,-1 0 1 16,-2 1-1-16,0 0-4 0,2 0-3 0,-5 2-3 16,-3 2 3-16,4-4-4 0,-4 0-3 0,0 2-2 15,1-1-2-15,1 2 3 0,-6-2-3 0,0 3 0 16,2-2-1-16,-3 3-2 0,-10 0 0 0,17-4-1 16,-17 4 0-16,15-2-2 0,-15 2 4 0,15 0-3 15,-15 0-4-15,12 0 3 0,-12 0-3 0,0 0 3 16,17 0-4-16,-17 0 1 0,12 0-2 0,-12 0-13 15,8 2-16-15,-8-2-18 0,0 0-24 0,10 4-16 0,-10-4-20 16,0 0-18-16,4 6-13 0,-4-6-19 0,0 0-26 16,0 0-158-16,0 0-370 0,-21 13 164 0</inkml:trace>
          <inkml:trace contextRef="#ctx0" brushRef="#br0" timeOffset="54744.66">790 4155 66 0,'0'0'175'0,"0"0"-8"16,0 0 5-16,0 0 5 0,4 18-3 0,-4-18 0 15,2 18-7-15,-2-2 2 0,2 3-11 0,-2-1-5 16,4 1-2-16,-4 5-11 0,2-1-10 0,0 2-10 16,1 6 1-16,1-7-7 0,-3-2-4 0,0 2-9 15,3 0-3-15,-1-2-8 0,2-3-7 0,0 4-8 16,1-9-11-16,-1 6-1 0,0-4-9 0,0-1-4 15,0 0-4-15,-1-2-2 0,4-1-4 0,-5 0-3 16,2-1-3-16,0-3-4 0,-2 1-4 0,2-3-6 16,-1 3-2-16,-1-3-12 0,-3-6-17 0,8 10-20 0,-6-3-16 15,-2-7-24-15,5 8-22 0,-5-8-35 0,2 9-28 16,-2-9-30-16,0 0-17 0,5 9-61 0,-5-9-141 16,0 0-438-16,0 0 193 0</inkml:trace>
          <inkml:trace contextRef="#ctx0" brushRef="#br0" timeOffset="55168.5">1357 4100 71 0,'2'-9'171'0,"-2"9"-5"0,0 0-1 0,3-8 1 16,-3 8-2-16,0 0-4 0,0 0-4 0,0 0-10 16,0 0-8-16,-8-11-8 0,8 11-12 0,0 0-3 15,0 0-8-15,0 0-6 0,-26 12-5 0,18-4-1 16,-3 3-2-16,2 1-5 0,0 3 4 0,1-2-7 15,-1 7-1-15,1 0 2 0,3 1 1 0,0 1-5 16,0-1-5-16,3 1-1 0,1-1-4 0,-2 0-5 16,3 1-4-16,0-6-1 0,4 4-1 0,2 1-5 15,-4-6-7-15,2-2-4 0,1 1-3 0,3 0-3 16,-1-2-2-16,-1 0-9 0,5-2 0 0,-1 1 0 0,2-2-4 16,-2-2-9-16,-3 0-10 0,3 0-15 0,-2-2-18 15,1 0-25-15,3-3-22 0,1 0-33 0,-5 0-30 16,3-2-32-16,-11 0-28 0,22-2-27 0,-9-5-33 15,-1 1-172-15,-2-3-464 0,0 0 206 0</inkml:trace>
          <inkml:trace contextRef="#ctx0" brushRef="#br0" timeOffset="55678.55">1611 4284 154 0,'0'0'197'0,"0"0"-15"0,4-10-17 16,-4 10-15-16,0 0-13 0,0 0-19 0,0 0-4 15,0 0-8-15,0 0 4 0,0 0 0 0,12 20-1 16,-7-11-9-16,1 2 0 0,-2-2-1 0,-1 4-6 16,1 0 1-16,0-2 0 0,0 2 2 0,1-1-6 15,1-1-5-15,-1 0-9 0,-2 3-4 0,0-5-8 16,3 2-3-16,-1-2-8 0,-4 1-4 0,-1-10-6 16,7 11-2-16,-6-5-5 0,-1-6-4 0,5 11-5 15,-5-11-1-15,2 8-1 0,-2-8-2 0,0 0-4 16,5 8 0-16,-5-8 1 0,0 0-3 15,0 0-3-15,0 0 1 0,0 0-6 0,0 0-1 0,0 0-3 16,17-19-10-16,-16 8-5 0,4-1-7 0,-1 0-10 0,1-2 2 16,1 1 2-16,-1-1-1 0,-1 1 3 15,1-1 2-15,2 1 3 0,-2 3-1 0,0-2 4 0,-1 5 0 16,1-1 4-16,-2-2-1 0,1 2 5 0,-2-1 3 16,4 3 7-16,-6 6 9 0,6-11 4 0,-6 11 4 15,5-8-4-15,-5 8 1 0,4-6-2 0,-4 6-3 16,0 0 0-16,8-6 3 0,-8 6-5 0,11-3 4 15,-11 3 9-15,0 0-1 0,18 9 2 0,-9-6 6 16,-2 4 7-16,0-3-2 0,3 3 6 0,1 1 8 16,-3 0-9-16,3 4 1 0,0 0 0 0,1-2 0 15,-1 2-2-15,-1-2-9 0,-1 1-2 0,2-3-4 16,-3 2 1-16,-1-1 0 0,1 1-8 0,-1-2-2 16,-2-1 1-16,2-2-5 0,-2 1 1 0,0-1-5 15,0 1-15-15,-5-6-16 0,7 8-17 0,-7-8-23 16,6 8-20-16,-6-8-26 0,4 5-21 0,-4-5-21 15,0 0-29-15,0 0-47 0,0 0-43 0,0 0-171 16,0 0-475-16,0 0 210 0</inkml:trace>
          <inkml:trace contextRef="#ctx0" brushRef="#br0" timeOffset="55949.05">2019 4041 101 0,'0'0'185'0,"4"-8"-16"0,-4 8-19 0,0 0-7 16,12-1-3-16,-12 1-9 0,0 0-1 0,25 7 3 15,-13-1 7-15,3 1 3 0,2 6 4 0,0 0 2 16,3 3-3-16,1-1-7 0,-2 1-6 16,8 8 1-16,-3 1-5 0,-5-5-5 0,4 5-9 0,-6-6-9 15,7 5-11-15,-9-2-7 0,5 5-8 0,-9-6-4 16,2 0-11-16,-4 3-5 0,-7-5 0 0,1 6-8 15,-3-2-11-15,0-3-21 0,-8 4-25 0,0-2-40 16,2-1-42-16,-5-1-48 0,0-3-52 0,4-3-53 16,-5 0-232-16,3-3-509 0,0-2 226 0</inkml:trace>
        </inkml:traceGroup>
        <inkml:traceGroup>
          <inkml:annotationXML>
            <emma:emma xmlns:emma="http://www.w3.org/2003/04/emma" version="1.0">
              <emma:interpretation id="{795AE96C-8F9B-425A-A62C-21D94B46C11E}" emma:medium="tactile" emma:mode="ink">
                <msink:context xmlns:msink="http://schemas.microsoft.com/ink/2010/main" type="inkWord" rotatedBoundingBox="5388,5994 7623,5873 7655,6472 5421,6593"/>
              </emma:interpretation>
            </emma:emma>
          </inkml:annotationXML>
          <inkml:trace contextRef="#ctx0" brushRef="#br0" timeOffset="56845.51">3031 3929 148 0,'0'0'152'0,"0"-10"-12"0,0 10 7 15,0 0-14-15,-1-12-6 0,1 12-2 0,0 0 1 16,0-13-2-16,0 13-2 0,0 0-7 0,0 0 0 15,1-9-6-15,-1 9-5 0,0 0-8 0,0 0-11 16,0 0-8-16,0 0-8 0,0 0-4 0,0 0 1 16,0 0 9-16,0 0-2 0,16 22 0 0,-12-13 4 15,0 5 1-15,0 0-5 0,1 1 5 0,3 6-9 0,0-2 2 16,-1 2 7-16,1-2-1 0,1 3-9 16,-1-1-2-16,3 2-6 0,-1-3 0 0,-2 1-7 15,1-3-5-15,-1 1-1 0,2 0-6 0,-2-1-3 0,3 1-6 16,-5-2 3-16,3 1-6 0,-1-4-7 15,-3 1 3-15,1-3-5 0,0 0-1 0,1 1-8 16,-2-4-19-16,0 1-14 0,-1-2-25 0,-1 0-25 16,1-3-25-16,-4-5-31 0,5 14-25 0,-5-14-22 0,3 9-25 15,-3-9-27-15,9 2-209 0,-9-2-471 0,0 0 208 16</inkml:trace>
          <inkml:trace contextRef="#ctx0" brushRef="#br0" timeOffset="58014.53">3525 4112 179 0,'0'0'178'16,"0"0"-17"-16,0 0-9 0,0 0-10 0,0 0-4 16,0 0-6-16,-32 11-1 0,20-3-4 0,1 2 2 15,-7 4-2-15,-2 1-7 0,7 3-1 0,-5 0-7 16,1 1-5-16,0 0-2 0,1-1-7 0,3 0-7 15,6-5 2-15,-4 5-12 0,3 1-7 0,3-5-4 16,1 0-7-16,3-1-2 0,-1 2-6 0,4-2-6 16,0-2-3-16,4 2-1 0,3-3-6 0,-1-1-2 15,2-1-1-15,3-1-4 0,1-3 0 0,2-2-6 16,8-1-4-16,2-2 1 0,0 1-3 0,0-3-1 0,3-2-2 16,-4-1-5-16,2-2-3 0,7-3-1 0,-9-1 0 15,-1 1 1-15,-2 0-2 0,0-1-2 16,-1-3-1-16,0 4 2 0,-3-5-1 0,0 0-1 15,-2-2 1-15,-3 6-2 0,-1 3 1 0,0-4-3 0,-2 5 3 16,1 0-2-16,-5 1 0 0,-1 3 1 0,2-2-3 16,-7 6-1-16,10-8 4 0,-3 6-1 0,-7 2 1 15,12-5-2-15,-12 5-2 0,0 0 3 0,14 2-3 16,-14-2 1-16,14 9 1 0,-7-7-1 0,3 2-2 16,-2 0 1-16,3-1 1 0,1 3 4 0,2-4-2 15,-2 2-2-15,-1-1 3 0,5 0 0 0,-3-3-1 16,4 0 2-16,0-2-1 0,5 1 0 0,-6-2 1 15,2-1-1-15,5 2-3 0,-2-7 3 0,-1 5-2 16,1-6 1-16,-6 5-1 0,-2-1-1 0,1 0 2 16,1 1-1-16,-2 0 4 0,-3-3-6 0,1 1 1 15,-2 1-2-15,-3-4-3 0,-3 5 0 0,2-2-2 16,-2-1-1-16,-3 8-1 0,2-13 0 0,-2 13-2 16,-1-15 3-16,1 15-6 0,-9-13 2 0,6 5 1 15,-3 2 1-15,-3 2-1 0,-3-1-2 0,1 0 5 16,-3 2-4-16,0 2 4 0,-1 1 0 0,-2 0 2 15,0 0 0-15,-5 1 0 0,0 5 2 0,0-1 1 16,2 1 2-16,3-1 0 0,0 2 0 0,3 0-2 16,-2 1 4-16,0 2 0 0,4 0 0 0,3-2 1 0,-2 5-3 15,1 2 5-15,3-7 0 0,1 5-2 0,1-1 3 16,0 3 0-16,4-5-3 0,1-1 4 16,-3 0 0-16,3-9-2 0,5 15 1 0,-1-9-1 15,1 1 2-15,2 0-5 0,-1-2 1 0,7 1 0 0,2-6-2 16,-2 5 1-16,4-5-5 0,0 0 1 0,6-5-6 15,0 2-5-15,-2-5 1 0,1 1-8 0,1 0 2 16,-3-5-1-16,0 0 4 0,-2-1-4 0,-1-2 1 16,-1 0 5-16,-3 0-1 0,2 0-2 0,-4 1 4 15,-2 0 1-15,1 2 0 0,-3 0 1 0,1 0 5 16,-4 5 4-16,1 0 10 0,-3-1 10 0,-2 8 3 16,6-9 8-16,-6 9-5 0,8-10-1 0,-8 10-3 15,0 0-6-15,6-5 3 0,-6 5-5 0,0 0 6 16,0 0-3-16,0 0 2 0,3 21 3 0,-3-21-3 15,2 16 2-15,1-7 4 0,-2-1-7 0,4 2 0 16,-1-4-1-16,3 6-1 0,3 0 1 0,-2-2-1 16,3 1 0-16,0-4 2 0,4 2-5 0,-5-3 2 15,6-3-3-15,1 4-3 0,0-3 2 0,0-4-1 16,-3 0 0-16,2 1-3 0,1-6 1 0,0 4-3 0,0-5-1 16,-4 3 1-16,3-5 0 0,-7 4-3 15,3-5 1-15,-1 3 1 0,0-7 0 0,-5 4 2 16,5-3-4-16,-6 0 2 0,2 0 3 0,1 2-5 15,-3 1-2-15,-1 3 2 0,4-5 3 0,-6 4-5 0,-2 7 3 16,4-13 0-16,-4 13-4 0,5-10 0 16,-5 10 1-16,8-7 2 0,-8 7-4 0,0 0 1 15,12 0 1-15,-12 0 4 0,0 0-5 0,14 11 3 0,-5-5 0 16,-1-3-1-16,1 7 0 0,2-3 1 0,-2 4-2 16,3-1 8-16,1-1-5 0,-1-1 0 15,5 2-3-15,-7-4 2 0,3 3 0 0,2 2 1 0,-2-6 0 16,-6 2 1-16,5 1 1 0,-3-6 0 0,-1 1 3 15,1 0 11-15,-9-3 10 0,11 3 11 0,-11-3 7 16,0 0-2-16,14-8 1 0,-7 5 0 0,-2-5-6 16,-1 2 1-16,-2-3-5 0,6-4 3 0,-4-1-9 15,1 0 1-15,6 0-2 0,-2-5-10 0,0 2 0 16,4-5-5-16,2 2-16 0,-1 0-22 0,6 0-18 16,-3 2-27-16,8-4-38 0,-7 5-41 0,-1 1-43 15,2 3-53-15,1 1-300 0,-6 4-591 0,-2 0 261 16</inkml:trace>
        </inkml:traceGroup>
        <inkml:traceGroup>
          <inkml:annotationXML>
            <emma:emma xmlns:emma="http://www.w3.org/2003/04/emma" version="1.0">
              <emma:interpretation id="{288471BC-677D-4C30-BEE7-7FFBD8E6A82E}" emma:medium="tactile" emma:mode="ink">
                <msink:context xmlns:msink="http://schemas.microsoft.com/ink/2010/main" type="inkWord" rotatedBoundingBox="7801,5471 11611,5265 11653,6055 7843,6261"/>
              </emma:interpretation>
            </emma:emma>
          </inkml:annotationXML>
          <inkml:trace contextRef="#ctx0" brushRef="#br0" timeOffset="59388.75">5473 3949 137 0,'9'-5'200'16,"-9"5"-13"-16,0 0-16 0,12 3-5 0,-12-3-4 16,13 6-2-16,-6-2 0 0,0 2-6 0,-3 0-10 15,2 3-6-15,-1 2-1 0,0-4-6 0,2 4-11 16,-2-1-1-16,0 3-12 0,-4-1-3 0,5-3-9 16,-4 3-7-16,1-3-12 0,-3-2-11 0,2 3-1 15,1-2-10-15,-3-8-3 0,0 17-4 0,1-12-7 0,-1-5-2 16,6 12-4-16,-6-12-5 0,0 9 5 15,0-9-8-15,0 0-4 0,2 7-2 0,-2-7 1 16,0 0-3-16,0 0 0 0,0 0-12 0,0 0-1 0,12-20-3 16,-9 12-7-16,4-6-5 0,0 1-7 15,1-1-7-15,1 1-5 0,3-4 2 0,-2 5 2 16,-1-9-1-16,3 6 6 0,-4 2 1 0,2 2 1 16,0-2 4-16,1 3 4 0,-5 1-2 0,-3 4 2 0,3 1-3 15,2-1 2-15,-8 5 4 0,14-8-2 0,-8 6 2 16,-6 2 3-16,14 2 1 0,-14-2 7 0,14 7 0 15,-10-1 1-15,4 0 5 0,0 2 4 0,-2 0-3 16,-1 1 0-16,1 1 3 0,0-2 2 0,2 2-1 16,-4 1-2-16,1-2-1 0,3 1-3 0,-4-1-1 15,1-1 1-15,-2-1 0 0,2-1 0 0,1 1-3 16,-6-7 2-16,11 8-5 0,-7-4 3 0,-4-4-1 16,8 5-3-16,-8-5 3 0,0 0-5 0,0 0 0 15,17-3 0-15,-17 3-3 0,9-9-1 0,-1 4-6 16,-4-4-4-16,3 4-5 0,-1-6 6 0,0-1-4 15,-1-1-4-15,3 2-6 0,1-2 0 0,-3-2 1 16,0 1 3-16,-3 0 2 0,2 1 4 0,0 1 5 16,2 1-3-16,-5 4 5 0,1-1 1 0,-3 8 2 0,5-10 3 15,-5 10-1-15,4-10-2 0,-4 10 2 16,0 0 2-16,0 0 5 0,0 0 5 0,0 0 3 16,0 0 14-16,17 14-4 0,-14-8 5 0,2 2 0 15,-2-1 6-15,3 4-5 0,2 0 2 0,-1 0-3 0,3 1 2 16,-1-3 1-16,2 1-4 0,0-2-1 0,1 1 0 15,2 2-5-15,1-4 1 0,7 1-4 16,-8-2 2-16,1-1-2 0,2-1-2 0,0-2-1 0,-3-2 1 16,3 0-6-16,0-4 1 0,3 3-4 15,-6-2 3-15,-2-1 1 0,1-2-2 0,-1-1-3 16,-3 0-1-16,4-3 2 0,-6 3-2 0,3-2 0 16,-6 1-1-16,4-5-1 0,-2 3 0 0,0-1 4 0,-1 4-4 15,-3-1-1-15,-2 8 1 0,4-13 1 0,2 7 4 16,-6 6-8-16,5-9 2 0,-5 9-1 0,2-8 2 15,-2 8-2-15,0 0-2 0,0 0 4 0,0 0-1 16,0 0-1-16,0 0 1 0,21 12 0 0,-21-12 3 16,8 10-2-16,-3-5 1 0,2 3 4 0,1-4-2 15,4 5 1-15,-1-3-1 0,4 1 0 0,-1-2 0 16,3 1 1-16,0-2-1 0,5 1-2 0,0-3 0 16,5 0 3-16,-1 0-1 0,-1-2 2 0,-3-2 3 15,4-2-5-15,-4-1 0 0,2 1 0 0,-5-2 2 16,-2 0-2-16,3-4 3 0,-8 3-4 0,-1-1 1 0,3-3 1 15,-5-1-1-15,-1 2 0 0,-2-3-3 0,-1 1-3 16,-5 0 2-16,3-1-6 0,-6 0 0 16,1-1 0-16,-1 3 4 0,-2-1-4 0,-4 2-2 15,-3 2 1-15,-1 1 7 0,-2 5-6 0,1-1 4 0,-9 1-3 16,-2 4 0-16,-1 3 4 0,-6 2-2 0,7 1 0 16,2 2 1-16,-2 1-3 0,8 1 2 15,0 2 7-15,0-1-4 0,0 2 3 0,5-1 0 0,1 5 1 16,5-7 0-16,-2 0-2 0,7 2 1 0,1 2-1 15,1-4 4-15,5 0 3 0,-1 1-6 0,0 1 3 16,7-5 1-16,0-3-2 0,2 4 2 0,-1-6-4 16,1 2 2-16,1-3-1 0,2-3 1 0,4 2-3 15,4-4 2-15,-3 0-1 0,-5-3-4 0,0-1 1 16,0 0 3-16,4 0-3 0,-2-6 3 0,-4 5 0 16,2-5-4-16,0-3 4 0,-6 4 2 0,4-5-5 15,-2 2-1-15,1-4-1 0,-5 7 4 0,8-5 5 16,-9 5-8-16,1 0 1 0,-1 2 9 0,-1 2-5 15,-2 0-2-15,-5 7-2 0,9-11 0 0,-6 6 4 16,-3 5 2-16,0 0-5 0,13 0-2 0,-13 0 1 16,0 0 2-16,16 11-1 0,-9-6 2 0,3 2-1 15,0 1 0-15,4 1 4 0,1 1-1 0,4 0 0 16,-2 1-2-16,3-1-3 0,1-2-3 0,1 2-14 16,2-1-21-16,-5-3-42 0,-2 0-46 0,-2-1-61 15,4-5-54-15,-7 0-231 0,4-2-513 0,-5-2 226 16</inkml:trace>
          <inkml:trace contextRef="#ctx0" brushRef="#br0" timeOffset="59945.55">7590 3564 91 0,'0'0'319'0,"0"-8"-15"0,0 8-19 16,0 0-23-16,-6-14-24 0,6 14-22 15,-11-2-25-15,11 2-16 0,-17 0-16 0,17 0-17 0,-29 9-11 16,16-4-15-16,-2 0-14 0,1 3-8 0,-3 2-8 16,5-2-11-16,-5 6-4 0,5-3-4 0,1 1-8 15,3 0-9-15,0 2 1 0,1-1-12 0,5 1-4 16,-1 0-5-16,3-2-3 0,0 1-2 0,3-1-2 16,3 1-3-16,0-4-6 0,4 4-2 0,2-7-4 15,0 2 0-15,2 0-8 0,0-2 0 0,9 1-2 16,-6-3 2-16,7-2-1 0,0 2-1 0,-4-4 4 15,3 3-5-15,-6-3 0 0,0 1 7 0,0-1-8 16,0 0 4-16,-4 0 0 0,-4 1 3 0,-9-1-2 16,17 0 3-16,-17 0 5 0,9 0 2 0,-9 0-5 15,6 5 5-15,-6-5 5 0,0 0 4 0,0 0 1 0,0 0 0 16,-23 23 5-16,12-14-7 0,-4 1-4 16,1-2 2-16,1 1-2 0,1 1-4 0,0-3-1 15,1 2-1-15,3 2 1 0,-1-3-3 0,3 2-1 16,1-3-1-16,2 0-4 0,0 2-4 0,3-9-3 0,-3 13-2 15,3-13-3-15,6 14-5 0,0-8-2 16,-6-6-2-16,11 5 1 0,-3-1-2 0,4 0 5 16,0-4-1-16,1 3 3 0,-4-3 0 0,3 0 3 0,-12 0 1 15,18-1 2-15,-9 0 2 0,-9 1 2 0,12-1-4 16,-12 1 7-16,13-3-1 0,-13 3 0 0,0 0-1 16,7-2 2-16,-7 2-3 0,0 0-1 0,0 0-9 15,0 0-14-15,0 0-18 0,0 0-26 0,0 0-27 16,0 0-25-16,6 11-24 0,-6-11-19 0,0 0-9 15,0 0-20-15,0 0 0 0,0 0-184 0,0 0-410 16,0 0 181-16</inkml:trace>
          <inkml:trace contextRef="#ctx0" brushRef="#br0" timeOffset="60172.38">7888 3681 199 0,'2'-15'236'0,"-2"15"-16"15,2-13-14-15,-2 13-16 0,5-5-15 0,-5 5-19 16,0 0-14-16,0 0-16 0,0-11-11 0,0 11-12 16,0 0-12-16,0 0-6 0,0 0-5 0,0 0-8 15,17 24-5-15,-12-15-4 0,-2 3-2 0,1 0-4 16,1 3-4-16,1-3-5 0,-3 3-7 0,5-3-6 16,-2 3 2-16,2-3-6 0,-1 2-1 0,3-3 1 15,-1 4-10-15,-1-5-1 0,0-1-4 0,-2 0-8 16,2 0-23-16,-2-3-25 0,0-3-32 0,-6-3-32 15,12 7-35-15,-7-5-39 0,-5-2-201 0,0 0-408 0,17-6 181 16</inkml:trace>
          <inkml:trace contextRef="#ctx0" brushRef="#br0" timeOffset="60495.07">8095 3304 92 0,'-2'-13'229'0,"-2"0"-16"16,4 3-3-16,-1-1-3 0,1 11-6 0,-3-14-15 16,3 14-16-16,-1-11-16 0,1 11-16 0,0 0-13 15,0 0-12-15,0-12-13 0,0 12-8 0,0 0 4 16,0 0 1-16,0 0-1 0,0 0 0 0,11 39 4 16,-7-22 0-16,2 2-1 0,-1 1 1 0,1 3-6 15,2 8 2-15,-3 0-9 0,2 1-1 0,1-1 0 16,0 0-4-16,-2-6-13 0,2 3-3 0,1 3-5 15,-1-9-4-15,-1 4-7 0,-2-4-13 0,0-1 5 16,2 0-6-16,-2 0-5 0,0-6 6 0,-1 1-12 16,-1-2 0-16,-1-1-21 0,2 1-17 0,1-2-22 0,-3-3-32 15,-1-1-24-15,-1-8-29 0,3 13-34 16,2-5-24-16,-5-8-32 0,6 7-39 0,-6-7-37 16,0 0-161-16,16-4-485 0,-16 4 214 0</inkml:trace>
          <inkml:trace contextRef="#ctx0" brushRef="#br0" timeOffset="60749.02">8413 3698 29 0,'4'-8'249'0,"-4"8"-8"0,0 0-12 0,5-6-11 0,-5 6-22 15,0 0-20-15,0 0-14 0,0 0-15 0,0 0-5 16,0 0-7-16,0 0-1 0,0 0-5 0,0 0-5 16,-2 29-3-16,2-17-2 0,-6-1-2 0,3 1-9 15,0 1-5-15,3-1-6 0,-5 3-2 0,5-6-4 16,-2 0-10-16,2 5 1 0,0-14 2 0,0 16-7 15,2-9-4-15,-2-7 2 0,5 13 0 0,1-9 0 16,0 0 2-16,2 0-1 0,1 0-8 0,4-3-8 16,2-1-1-16,0-1-11 0,2-1-5 0,1-1 2 15,3-3-17-15,8 3-18 0,-4-1-27 0,-3-1-34 16,-1 2-32-16,4-1-44 0,-8 1-61 0,4-3-66 16,1 4-62-16,-8-4-228 0,3 2-589 0,-3 0 261 15</inkml:trace>
          <inkml:trace contextRef="#ctx0" brushRef="#br0" timeOffset="61399.16">8746 3331 197 0,'0'-11'241'0,"0"11"-8"16,0 0-13-16,0-12-15 0,0 12-15 0,0 0-11 15,0-13-12-15,0 13-16 0,0 0-17 16,0-8-13-16,0 8-11 0,0 0-13 0,0 0-10 0,0 0-6 16,0 0 0-16,0 0 4 0,16 23 3 0,-8-13 6 15,-4 2-8-15,-1 1-2 0,6 5 7 0,-3 3 2 16,5 1-7-16,-5-1 1 0,2 0 1 0,1 4-9 15,-1-2 5-15,4 7-6 0,1 0-1 0,-3-7-10 16,1 2-2-16,-1 3-5 0,-1-5-7 0,1 0 0 16,0 0-8-16,-1-4-4 0,2 1-6 0,-6 1-2 15,3-3 3-15,0-3-4 0,-6 0-5 0,7-3-5 16,-5 0 0-16,0 0-22 0,5 1-26 0,-5-7-18 16,-2 3-28-16,0-1-28 0,-2-8-27 0,8 11-40 0,-4-8-34 15,-4-3-48-15,10 6-40 0,-10-6-213 16,0 0-543-16,0 0 239 0</inkml:trace>
          <inkml:trace contextRef="#ctx0" brushRef="#br0" timeOffset="61637.07">9140 3647 183 0,'0'0'267'0,"0"-16"-12"15,0 16-14-15,0 0-16 0,1-8-22 0,-1 8-21 16,0 0-18-16,0 0-12 0,0 0-7 0,0 0-6 15,0 0-3-15,16 18-5 0,-15-10-4 0,6-1-8 16,-1 5 5-16,-2-2-12 0,4 1-3 0,-1 3-12 16,-1-4-4-16,2 3-8 0,-3 1-8 0,2-2-7 15,-1-1 2-15,1 1-17 0,-2 1 2 16,2-4-11-16,0 3-12 0,-3-5-26 0,2 2-23 0,-1 2-43 16,0-5-47-16,-2 0-55 0,-3-6-51 0,10 8-58 15,-10-8-213-15,8 2-522 0,-8-2 231 0</inkml:trace>
        </inkml:traceGroup>
        <inkml:traceGroup>
          <inkml:annotationXML>
            <emma:emma xmlns:emma="http://www.w3.org/2003/04/emma" version="1.0">
              <emma:interpretation id="{5F591E04-B93E-448D-A5D5-F831F53F5E75}" emma:medium="tactile" emma:mode="ink">
                <msink:context xmlns:msink="http://schemas.microsoft.com/ink/2010/main" type="inkWord" rotatedBoundingBox="11868,5482 14190,5357 14238,6244 11916,6370"/>
              </emma:interpretation>
            </emma:emma>
          </inkml:annotationXML>
          <inkml:trace contextRef="#ctx0" brushRef="#br0" timeOffset="62173.07">9526 3693 202 0,'0'0'220'0,"6"8"-9"0,1-4-11 16,-2 2-8-16,1-3-12 0,5 3-8 0,-2-1-12 15,4 0-13-15,0-2-6 0,3 2-10 0,-2-3-6 0,1 0-5 16,-1 1-5-16,2-3-13 0,1 0-5 16,-4-3-9-16,4 1-4 0,0 0-14 0,0-2-6 15,2-4-7-15,-2 3-5 0,0-1-3 0,-2 2-4 16,-1-4-9-16,-2-1 0 0,1 2-5 0,0-2 0 16,-5 0-5-16,-2 1 2 0,1 0-5 0,-3 0-3 15,-2 0-1-15,1-1-8 0,-3 9-1 0,0 0-5 0,-6-16-3 16,-2 13-1-16,8 3-3 0,-21-3-1 0,6 6-1 15,-3-2 1-15,-4 1-3 0,2 6-1 0,-1-2 0 16,2 2 2-16,0 3-4 0,4-3-2 0,2 0-8 16,-2 1 3-16,4 3-5 0,-1-2-10 0,3 1 0 15,-1 0-1-15,4-1-3 0,-1 2 0 0,7-1 3 16,-1 0 3-16,2 1 0 0,5-3 3 0,-1 2 4 16,3-1 2-16,1 1 3 0,3 0 5 0,2 0-4 15,3-1 2-15,4 0 1 0,-3 1 2 0,3-2 3 16,4 3 3-16,-7-3-3 0,5 1 8 0,0 0-1 15,-2-2 1-15,1 2 3 0,-1 1 7 0,-1 3-2 16,-2-2 1-16,0 2 2 0,-1 2 3 0,-1-4-3 16,0 4 1-16,-5-4 2 0,-3 0 2 0,3 0 1 15,-9 2 2-15,6 1 1 0,-5-3-1 0,-2 0-3 16,-1-1 3-16,-1 2 1 0,-2-1-6 0,-5 0 1 16,4-1 1-16,-1 0-1 0,0-6-3 0,0 4 1 15,-4 1-5-15,1-4-2 0,-3 0-4 0,3-2-18 16,2 2-22-16,-5 0-26 0,11-6-36 0,0 0-33 15,-22 0-47-15,12-5-69 0,10 5-138 0,-21-13-420 0,10 5 186 16</inkml:trace>
          <inkml:trace contextRef="#ctx0" brushRef="#br0" timeOffset="62482.85">9571 3430 242 0,'0'0'285'0,"-1"-18"-10"0,2 12-16 0,-1 6-20 16,2-16-11-16,-2 16-25 0,1-6-18 0,-1 6-18 15,0 0-15-15,8-11-14 0,-8 11-14 0,14-4-14 16,1 4-9-16,-2 0-11 0,4 0-11 0,1 5-5 15,4 0-6-15,2-2-15 0,-2 5-14 0,3-2-27 16,-2 4-33-16,5-1-38 0,-7-3-37 0,2 5-38 16,3-5-32-16,0 1-40 0,-3 1-202 15,-8-4-440-15,8 1 196 0</inkml:trace>
          <inkml:trace contextRef="#ctx0" brushRef="#br0" timeOffset="62652.6">10119 3484 106 0,'11'1'261'0,"-11"-1"-29"16,0 0-24-16,0 0-16 0,0 0-15 0,6 13-10 16,-6-13-13-16,5 10-9 0,-3-1-8 15,-1 0-7-15,4 0-6 0,0 5-8 0,2-1-13 0,-2 2-11 16,2-3-9-16,1 4-6 0,-2-3-6 0,1 0-8 16,-2 3-7-16,1-6-7 0,0 6-7 15,-4-7-32-15,2 2-38 0,0-1-44 0,0-2-55 0,0-4-53 16,-4-4-218-16,5 6-432 0,-5-6 192 0</inkml:trace>
          <inkml:trace contextRef="#ctx0" brushRef="#br0" timeOffset="63641.08">10428 3537 196 0,'0'0'234'0,"0"0"-19"0,10 0-17 0,-10 0-13 15,0 0-8-15,12 10-11 0,-6-6-10 0,1 1-12 16,2 3-11-16,-1 1-9 0,2 2-11 0,1-2-6 16,-2 2-10-16,1-3-8 0,0 3-6 0,-3-2-11 15,4 2-2-15,-5-1-8 0,1-2-4 0,-3 1-8 16,1-1-3-16,-1-2-5 0,0 0-3 0,-4-6-6 0,6 9-1 16,-6-9-6-16,4 7-1 0,-4-7-2 0,3 9-3 15,-3-9 2-15,0 0-5 0,5 6-1 16,-5-6-2-16,0 0 0 0,0 0-2 0,0 0-4 15,0 0 2-15,12-22-6 0,-8 16-3 0,-1-3-3 0,4-1 1 16,0-1-3-16,-2-2-4 0,2 1 1 0,-1-1 0 16,1 0 3-16,-2 2-4 0,2 2 1 15,2-2 2-15,-3 3 1 0,-1-1-2 0,2 3 2 16,-4 1 3-16,-3 5 0 0,10-11 3 0,-5 6-1 0,-5 5 4 16,11-3-1-16,-11 3 5 0,0 0 1 0,12 0 4 15,-12 0 12-15,0 0 4 0,11 12 4 0,-4-5 4 16,-2-1-2-16,2 2-2 0,0 2-3 0,4-2-3 15,-2 2 3-15,3 1-3 0,0 1-5 0,-1-4 8 16,1 3-9-16,0-1 1 0,1-1-1 0,-3-1-8 16,5 1 1-16,-3-4-4 0,2 1 2 0,-1 0 0 15,3-3-3-15,-3 0-3 0,0-3-2 0,3 0-4 16,-3 0 1-16,2-3-2 0,-3 2 2 0,2-2 1 16,-1-2-4-16,1-1 0 0,-3-2 1 0,1 2 2 15,0-2-3-15,-2 0-3 0,2-2 1 0,-3 3 3 16,2-2-3-16,-2 1 2 0,-1 3-1 0,-2-3 4 15,-1 5-3-15,-5 3-1 0,11-13 3 0,-11 13-2 16,8-6-2-16,-8 6 1 0,0 0 2 0,10-1-3 16,-10 1-1-16,0 0 0 0,0 0 1 0,16 6 0 0,-16-6 3 15,9 5-2-15,-4 1 0 0,2-1 6 16,1 0-6-16,0 1 1 0,-1-1 0 0,4 1 3 16,1 0-3-16,-1-2 1 0,1 1 1 0,0-1 1 0,2-3 1 15,-1 0-2-15,0 3 3 0,2-6-1 0,-1 0-3 16,1 1-1-16,-6 0 0 0,6-3 4 0,-3 1 2 15,1-5-2-15,-2 2-2 0,0 0 0 16,-3 2 6-16,1-2-9 0,-2-3 3 0,0-1-3 0,2-1-3 16,-4 1-2-16,-3 0-4 0,2-3 4 0,-2 3-5 15,-2 10-1-15,1-15 0 0,-6 2 2 0,2 6 1 16,-3 0-3-16,-1 0 3 0,-7 1 2 0,-3 1 0 16,0 1-1-16,-7 4 0 0,1 0 0 0,-1 3 0 15,1 3 4-15,0 0 1 0,5-1 4 0,-2 4 1 16,5-1 0-16,2 2 4 0,1 2-2 0,0-4 1 15,2 3 1-15,2-2 2 0,0 1-1 0,5 0 0 16,0 0 3-16,3-1 1 0,0-9 0 0,3 17-3 16,-1-9 1-16,3-1 0 0,0 0-2 0,0-1 3 15,2-1-4-15,1-1 1 0,1-1 0 0,-9-3 0 0,23 3 1 16,-12-3-2-16,-2 0 0 0,5 0-3 16,-2-3-1-16,1 1 0 0,-1-3 3 0,0-1 2 15,0 0-7-15,1 0 2 0,-2-3 4 0,4-1-4 16,-3 2 0-16,1-1 0 0,0-1-2 0,-1 3 3 0,2-3 1 15,-2 2 3-15,-1 1-10 0,0 0 6 16,-2 2 1-16,0 1 1 0,-2 1-4 0,-7 3 4 16,17-2-4-16,-9-1 4 0,-8 3-2 0,17 3 3 0,-8-1 2 15,4 1 1-15,0 3 2 0,-1-1-6 16,2 4 2-16,0-2 7 0,7 2-7 0,-1 2 3 0,1 0-7 16,-2 0-7-16,2 0-29 0,0 0-52 15,-4 1-72-15,4-3-93 0,-9-3-281 0,0 0-575 0,-4-2 255 16</inkml:trace>
        </inkml:traceGroup>
        <inkml:traceGroup>
          <inkml:annotationXML>
            <emma:emma xmlns:emma="http://www.w3.org/2003/04/emma" version="1.0">
              <emma:interpretation id="{74A9C483-4545-4377-8704-473EB8AB1481}" emma:medium="tactile" emma:mode="ink">
                <msink:context xmlns:msink="http://schemas.microsoft.com/ink/2010/main" type="inkWord" rotatedBoundingBox="15011,5288 17358,5161 17404,6007 15057,6134"/>
              </emma:interpretation>
            </emma:emma>
          </inkml:annotationXML>
          <inkml:trace contextRef="#ctx0" brushRef="#br0" timeOffset="65344.98">12855 3307 162 0,'-12'4'214'16,"-2"0"-13"-16,0 1-10 0,-2-1-9 0,3 1-11 15,-4 1-15-15,1 1-9 0,2-2-16 0,2 1-10 16,-2 0-13-16,6-3-9 0,-1 2-9 0,2 0-11 15,7-5 0-15,-13 3-12 0,13-3-4 0,-10 6-7 0,10-6-3 16,-3 7-5-16,3-7-2 0,0 0-1 16,0 0-1-16,0 0 1 0,9 15-6 0,-9-15-2 0,17 3-3 15,-1-3 1-15,1 3-2 0,0-3-2 0,-1 2 1 16,6-2-4-16,1 0 5 0,0 1-5 0,-6 2 1 16,0-3-6-16,0 3 1 0,0-1-2 15,-4 1-4-15,0-1 0 0,1 0-4 0,-1 3 0 0,-5-1 2 16,1 0 0-16,3 2-1 0,-6 1-4 0,1 2 3 15,-2-4 2-15,0 7 1 0,-1-2-5 0,3 1-5 16,-5-2 4-16,1 4-1 0,-2-4-2 0,1 1-2 16,-2 0 0-16,0-10-1 0,-3 16 6 0,-1-6-3 15,0-3 2-15,0 1-2 0,-6-1 1 0,-1 0-3 16,0 1 2-16,-1 0 0 0,-4-4-6 0,-1 2 5 16,3-1-2-16,-3-1-5 0,-1-2 10 0,2 0-7 15,-6 0-1-15,5-1 0 0,1-1 2 0,-1 0 0 16,5 0-1-16,-4 0-1 0,16 0 7 0,-18-5-3 15,9 4-4-15,9 1 1 0,-13-4-4 0,13 4-6 0,-11-1-9 16,11 1-11-16,0 0-14 0,0 0-6 16,0 0-2-16,0 0-2 0,0 0-7 0,29-12-2 15,-13 9 2-15,1 1 6 0,6 2 6 0,1-2 5 16,0-4 6-16,3 4 1 0,-1 1 3 0,3-3 3 0,6 3 6 16,-9-3-1-16,12-1 2 0,-4 2 5 15,-6 0 0-15,6-2 2 0,-2 2 10 0,4-1 2 16,-9 1 2-16,1-3 6 0,-5 2 1 0,2 2 3 15,-2-2 2-15,1 0-2 0,-7-1 5 0,5-2-2 0,0 2 0 16,-7-1-2-16,2 1 0 0,-2 1 0 0,-1-2-2 16,-3 0-2-16,1 0 0 0,-1 4 0 15,-5-4 1-15,3-1 1 0,-1-1-1 0,-1 2-5 0,-2 1 3 16,-5 5 3-16,8-12-5 0,-8 12-1 0,4-10-1 16,-4 10 1-16,0-11-1 0,0 11-2 0,0 0 0 15,-7-14 1-15,7 14-1 0,-16-6 1 0,9 4 0 16,7 2-1-16,-24 0-3 0,10 0 1 0,-7 2 1 15,-2-1-2-15,-1 4 3 0,1-1-2 0,-3 1 2 16,3 1 3-16,-2 0 2 0,1-2-2 0,3 6 0 16,1-5 2-16,1 5 7 0,5-1-6 0,6 1 0 15,-2 1 3-15,3-1-1 0,0-2 0 0,4-1 3 16,-3 0 3-16,5 3 1 0,1-10 4 0,1 14-4 16,3-6 1-16,1-1 0 0,5 0-1 0,-1-2 0 15,4 2-1-15,4-2-2 0,-4-3-2 0,4-3 3 16,3 1-6-16,3 1 3 0,-7-2-3 0,6 0 0 15,0-2-3-15,-5 1-1 0,3-6 1 0,-5 4 0 16,2 0 1-16,0-2-1 0,-3-1-1 0,-1 1 1 0,1-1-1 16,-2-3-3-16,-2 3 4 0,2-1-2 0,-4-1 0 15,-3 1 3-15,0 1-1 0,2 1-1 0,-1-1 13 16,-6 7-4-16,10-8 4 0,-10 8-7 16,3-5 3-16,-3 5 0 0,10-5-5 0,-10 5-3 0,0 0 5 15,13 0-1-15,-13 0-1 0,11 7 4 0,-4-4-2 16,2 1 5-16,-1 2-8 0,2 1-2 0,2-2 4 15,0 5 0-15,0-2-4 0,-1 0 3 16,1-2 0-16,0 4-5 0,0-2-4 0,0-3-19 0,-2 1-27 16,-2-2-31-16,-3 1-35 0,2 0-38 0,-7-5-33 15,10 3-48-15,-10-3-182 0,0 0-449 0,0 0 199 16</inkml:trace>
          <inkml:trace contextRef="#ctx0" brushRef="#br0" timeOffset="66055.18">13787 3142 173 0,'0'-15'278'0,"0"15"-14"0,0-9-22 0,0 9-23 16,0 0-26-16,0 0-20 0,0 0-17 0,0 0-13 15,0 0-11-15,0 0-9 0,0 0-12 0,8 28-3 16,-5-16-3-16,2 9-1 0,-4-5-1 0,2-1-6 15,2 8-8-15,-1 0-2 0,3 10-9 0,-3-10-4 0,3 7-7 16,-1-5-6-16,-2-2-3 0,-1 2-3 16,5-3-10-16,-5 0-1 0,3 0-3 0,0 0-4 15,-1-2-4-15,0-6-3 0,-1 5-2 0,-1-3-7 0,2-3 1 16,-1 0-3-16,0-2 3 0,0-2-7 0,0-2 0 16,-1-1-1-16,-3-6-2 0,11 10-3 15,-5-9 0-15,-6-1 0 0,15 1-3 0,-7-1-1 16,-8 0-5-16,18-1 4 0,-4-5-6 0,-4-1 3 0,0 1-7 15,3-3-1-15,-2 0-3 0,-1-1-8 0,2 0-2 16,0-1 2-16,-1-1 0 0,0 1 7 0,0-3-1 16,1 3 1-16,-1 1 2 0,-3 0 0 0,-2 0 1 15,-1 3 0-15,2 2 4 0,-1-1 0 0,-6 6 3 16,10-11 4-16,-10 11-7 0,7-3 3 0,-7 3-1 16,0 0 7-16,0 0-1 0,0 0 8 0,0 0 7 15,16 11 7-15,-11-7-1 0,-5-4 4 0,7 15 3 16,-5-7-1-16,4 0-5 0,-2 4-1 0,2-3 1 15,-2 2-3-15,1 1 0 0,-1-4 0 0,5 2-1 16,-2 1-9-16,1-5 0 0,1 3 3 0,-1-2-3 16,4-1-3-16,-3-1-2 0,1-1 3 0,-2-1-2 15,2 0-7-15,0-1-2 0,-10-2-5 0,19 0-1 16,-10-2 0-16,0-1-2 0,3 0 6 0,-4-1-3 16,3-2-2-16,-1 0-2 0,0-3 6 0,-2-1-7 0,3 2 4 15,-3-5 0-15,1 2 4 0,-1-5-2 16,1 7 0-16,-3-3 1 0,2-2 0 0,-1-1 0 15,-1 6 0-15,-2-2 3 0,3 2 0 0,-5 3 0 0,2-1-3 16,-4 7 7-16,0 0-5 0,9-9 1 0,-9 9 2 16,0 0-2-16,8-4-2 0,-8 4 5 0,0 0-3 15,0 0-3-15,12 10 9 0,-12-10-4 16,7 11 1-16,-4-2-5 0,1-4 3 0,2 4-1 0,-4-1 1 16,3 2 1-16,-1 2-1 0,0-2 2 0,1 0-1 15,2-1 1-15,-2 2 0 0,-1-4-6 0,1-1-8 16,-5-6-21-16,3 12-24 0,1-6-36 0,-4-6-43 15,4 8-44-15,-4-8-42 0,0 0-58 0,0 0-208 16,0 0-529-16,0 0 234 0</inkml:trace>
          <inkml:trace contextRef="#ctx0" brushRef="#br0" timeOffset="66234.31">14570 3253 73 0,'-4'-12'284'16,"4"12"-25"-16,-1-10-28 0,1 10-23 0,0 0-22 16,0 0-22-16,0 0-16 0,0 0-32 0,0 0-35 15,0 0-50-15,0 0-42 0,0 0-37 0,14 31-49 0,-7-25-60 16,-2 4-88-16,4-1-266 0,-2-5 119 16</inkml:trace>
          <inkml:trace contextRef="#ctx0" brushRef="#br0" timeOffset="66782.92">14747 3381 158 0,'-7'-12'330'0,"2"0"-12"0,0 2-21 16,2 3-25-16,3 7-24 0,0-14-24 0,0 14-16 0,3-12-20 15,-3 12-20-15,12-10-20 0,-3 5-16 16,4 3-13-16,0 0-3 0,3 0-16 0,1 0-10 15,0 4-9-15,3 0-9 0,0 0-11 0,-4 2-2 16,1 3-4-16,4 2-7 0,-3 0-5 0,-2 0 3 0,-3 1-11 16,-1 0 3-16,-2 1-6 0,-2-2-2 0,-2 3 1 15,2 0-3-15,-4 0-1 0,-4-3-1 16,3-2-3-16,-3-7-2 0,-5 18 1 0,-2-10 1 0,-2 2-5 16,-3 0-1-16,-1-1-7 0,0-2-15 0,-3 0-22 15,1-2-30-15,-2 2-35 0,2-2-43 0,-2-1-65 16,1 0-60-16,-1-3-271 0,6-1-576 15,-4-1 255-15</inkml:trace>
          <inkml:trace contextRef="#ctx0" brushRef="#br0" timeOffset="66474.88">14803 3406 129 0,'0'0'272'0,"3"9"-8"0,-3-9-3 15,1 15-20-15,3-5-10 0,0-2-7 0,-2 6-19 16,4-1-16-16,-2 1-17 0,1 0-16 0,1 9-18 16,0-3-7-16,1-2-19 0,0 7-8 15,2-4-11-15,-2 1-7 0,0 1-10 0,0-2-7 0,1 2-3 16,-2-2-9-16,1 1-8 0,-1-1-1 0,0 0-8 15,-1-5-3-15,0-1-10 0,-1-1-14 0,0-1-21 16,0-1-14-16,-1-2-25 0,-3-2-28 0,0-8-31 16,2 15-32-16,-2-15-28 0,-4 8-42 15,4-8-46-15,0 0-157 0,-6 9-446 0,6-9 197 0</inkml:trace>
        </inkml:traceGroup>
        <inkml:traceGroup>
          <inkml:annotationXML>
            <emma:emma xmlns:emma="http://www.w3.org/2003/04/emma" version="1.0">
              <emma:interpretation id="{3DF29A56-5403-46A1-9291-CB7B7313FDD5}" emma:medium="tactile" emma:mode="ink">
                <msink:context xmlns:msink="http://schemas.microsoft.com/ink/2010/main" type="inkWord" rotatedBoundingBox="18132,5243 19532,5167 19566,5804 18167,5880"/>
              </emma:interpretation>
            </emma:emma>
          </inkml:annotationXML>
          <inkml:trace contextRef="#ctx0" brushRef="#br0" timeOffset="67268.28">15783 3323 133 0,'0'0'249'0,"0"0"-24"0,0 0-11 0,0 0-11 0,0 0-9 16,0 0 4-16,21 12 3 0,-21-12-10 0,11 12-9 15,-5-4-11-15,0-1-3 0,-2 3-3 0,1 0-16 16,0 1-12-16,4 0-12 0,-4 0-6 16,2-1-12-16,-2 1-11 0,2-1-8 0,-2 2-6 0,-1-5-11 15,1 4-3-15,-1-2-11 0,0 0-6 0,-1 0-3 16,0-3-4-16,3 2-20 0,-4 1-21 0,2-4-33 16,-4-5-28-16,2 10-39 0,-2-10-39 0,3 8-43 15,-3-8-41-15,0 0-73 0,0 0-166 0,0 0-497 16,0 0 221-16</inkml:trace>
          <inkml:trace contextRef="#ctx0" brushRef="#br0" timeOffset="67460.33">15919 3146 227 0,'0'0'264'0,"-5"-11"-23"15,5 11-24-15,-2-8-22 0,2 8-21 0,0 0-18 16,0 0-24-16,0 0-28 0,0 0-39 0,17 0-40 0,-17 0-47 16,0 0-42-16,21 10-43 0,-11-3-162 15,-2-5-289-15,0 2 129 0</inkml:trace>
          <inkml:trace contextRef="#ctx0" brushRef="#br0" timeOffset="67855.17">16288 3185 84 0,'0'0'243'0,"0"0"-20"0,0 0-16 15,0 0-14-15,0 0-13 0,0 0-10 0,-23 19-13 16,15-13-14-16,-1 0-12 0,-3 3-10 0,1-1-12 16,-2 2-9-16,1-3-9 0,5 0-9 0,-4 4-9 15,2-2-10-15,1-4-5 0,3 3 0 0,0-1-9 16,0-1-5-16,5-6-3 0,-6 14-6 0,4-8-1 15,2-6-4-15,0 0-3 0,0 13 1 0,0-13-3 16,0 0-1-16,10 9-4 0,-3-6-3 0,1 0 4 16,1-1-4-16,2 1-2 0,-1-2 0 0,0 1-4 0,0 1-1 15,4 1 3-15,-3-1-5 0,4 0 1 0,-4-1 0 16,-3-1 1-16,3 3 3 0,-3-1 0 16,2-1 7-16,-10-2 0 0,16 6 3 0,-8-2 1 15,-2 1 1-15,-1 0 3 0,-5-5 2 0,10 8 2 0,-8-2 7 16,-2-6 1-16,1 13 1 0,-1-13-3 15,-2 11 4-15,2-11-3 0,-7 12-5 0,1-4-3 16,-2-3 2-16,1 1-6 0,0 2 2 0,-3-2-4 0,3-2-9 16,-3 1-10-16,10-5-18 0,-14 7-28 0,5-2-23 15,1-3-39-15,-1 2-42 0,9-4-37 0,-13 3-49 16,13-3-253-16,-13-1-523 0,13 1 233 0</inkml:trace>
          <inkml:trace contextRef="#ctx0" brushRef="#br0" timeOffset="68284.23">16479 3406 59 0,'14'-6'244'16,"-5"2"-15"-16,2 2-19 0,-2-2-20 0,5 4-19 16,1-3-15-16,1-2-13 0,1 2-13 0,5-3-15 15,-5 2-9-15,-2 1-12 0,2-1-6 0,0-1-8 16,0-1-10-16,-4 0-7 0,3 3-4 0,-4-3-5 15,1 1-7-15,1-2-4 0,-4 0-5 0,0-2-3 16,-1-1-4-16,-2 7 2 0,1-5-4 0,-2-2-5 16,-1 4-3-16,-1-3 0 0,-1 0-6 0,-3 9 3 15,4-13-3-15,-4 5-5 0,0 8-2 0,0 0-2 0,-7-18 2 16,2 13-3-16,-2 0-2 0,7 5-1 0,-15-6 1 16,6 6-2-16,-6 0 3 0,3 0-1 15,-2 0-1-15,-2 0-1 0,-2 2-1 0,2 2 1 0,3-1-1 16,-4 3 3-16,2-4 3 0,2 4 5 0,-3 0 1 15,4 4 2-15,-2-4 5 0,3 3 8 0,0-2 4 16,0-1 7-16,3 3 7 0,2-3 3 0,0 3 3 16,3-3-3-16,3-6 2 0,-8 16 9 0,5-9-1 15,3-7-2-15,0 14 3 0,0-14 4 0,4 16 2 16,0-8-11-16,4-2 2 0,0 4-9 0,5-3-3 16,-2 1-3-16,1-2-4 0,3 0-6 0,0 4-17 15,5-4-33-15,-6 0-35 0,1 3-47 0,0-3-51 16,0 0-65-16,2-4-61 0,-7-1-215 0,6 0-533 15,-3-1 236-15</inkml:trace>
          <inkml:trace contextRef="#ctx0" brushRef="#br0" timeOffset="68474.75">17165 3434 250 0,'11'3'293'0,"-11"-3"-28"0,0 0-18 16,9 5-24-16,-9-5-16 0,8 9-12 0,-7-2-22 0,-1-7-18 15,0 23-15-15,-5-12-8 0,-3 3-14 0,-6 6-19 16,-10 3-45-16,-5 2-58 0,-5 2-76 0,-1 1-90 16,-6-2-214-16,4 3-414 0,-3-2 184 0</inkml:trace>
        </inkml:traceGroup>
        <inkml:traceGroup>
          <inkml:annotationXML>
            <emma:emma xmlns:emma="http://www.w3.org/2003/04/emma" version="1.0">
              <emma:interpretation id="{57C9F562-975D-4F48-A9EF-0BA61D72D798}" emma:medium="tactile" emma:mode="ink">
                <msink:context xmlns:msink="http://schemas.microsoft.com/ink/2010/main" type="inkWord" rotatedBoundingBox="20271,5228 22311,5118 22369,6195 20329,6305"/>
              </emma:interpretation>
            </emma:emma>
          </inkml:annotationXML>
          <inkml:trace contextRef="#ctx0" brushRef="#br0" timeOffset="70146.95">18067 3189 33 0,'11'-4'240'15,"-11"4"-16"-15,11 0-6 0,-11 0-11 0,11 7-17 16,-11-7-3-16,13 6-13 0,-6 0-9 0,3 0-10 16,-5 0-12-16,3 4-12 0,-3 1-10 0,2 2-7 15,-1-1-8-15,0-1-8 0,-1 3-11 0,-4-4-5 16,2 3-1-16,-2-3-9 0,-1 1-3 0,0-11-3 16,-6 16-5-16,-1-7-5 0,-2 1 2 0,-2-4-8 15,0 1-9-15,1-2 0 0,-4 1-7 0,0-1 0 16,-2 0-1-16,3-1-6 0,-4-2-2 0,1-2-3 15,2-2-4-15,0 2 2 0,0-4-2 0,1 0-5 16,2 1 2-16,1-2 2 0,4 1-4 0,-1-5-5 16,1 1-5-16,-1-3-4 0,2-3 1 0,2 1-5 15,2-1 0-15,2 0 0 0,2 2-2 0,0-3 2 16,-1 3 2-16,2 0-3 0,4 3 0 0,0-4-2 0,1 4 5 16,0-1-2-16,2 1 0 0,0 2 1 0,0-2 1 15,1 4 2-15,1 3-3 0,0-2 2 16,-3 4 1-16,2 0-1 0,2 4 0 0,1-2 0 0,0-2 2 15,-1 6-3-15,3 3 3 0,-2-3-2 0,4 7 0 16,-2 1 4-16,1 2-1 0,-1 3 0 16,0-1 1-16,2 10 4 0,-2-2-7 0,2 1 0 15,-1 2 2-15,2 2 1 0,-1 0-2 0,2 1-1 0,0 1 1 16,1 1 2-16,2 1 7 0,-2 2-5 0,3-1-5 16,-3 1 2-16,3 1-1 0,-4-2 3 0,1-2-2 15,-2-1 2-15,2-2 0 0,-4 0-4 0,1-1 1 16,-4-2 1-16,-3-7 0 0,0 2 2 0,-4-3 0 15,-1 0 4-15,0-6 6 0,-4 0-2 0,-1 0 2 16,0 0 1-16,-2-6 4 0,0-8 7 0,-4 18 1 16,-2-11 6-16,2-4 2 0,-3 5-8 0,-3-6-8 15,-1 4 10-15,-4 0-10 0,-2-1 3 0,2-4-3 16,-5-1 1-16,3-1-6 0,-4-4 2 0,-1-2-6 16,0 1 4-16,-1-3-7 0,0-1-2 0,-2-1 5 15,3-1-4-15,0-5 1 0,3 3-1 0,5-4 0 0,2 3-3 16,0-4-4-16,5-2-7 0,3 1-5 15,0-6-8-15,5-5-5 0,2-1-7 0,1 1-2 0,3-3 1 16,6 0-2-16,-1-3-2 0,4 0 7 0,2-1 0 16,-1 0 2-16,2 5 5 0,-1-4 2 15,-5 4 1-15,3 2 2 0,-5 9 6 0,1-1 0 16,4-5 4-16,-10 6 6 0,3 1 9 0,-1 2 8 0,-5 6 4 16,2-1 1-16,0 4 4 0,-3 1 5 0,3 1 6 15,-1 1-3-15,1-2 1 0,-5 9-2 0,3-10-6 16,-3 10-5-16,5-5 0 0,-5 5-1 0,0 0 1 15,0 0 1-15,0 0-2 0,23 11-3 0,-16-5 0 16,3 5 3-16,-2-3 2 0,1 4-4 0,3-2 2 16,-1 4-1-16,-2-3-1 0,3 1-2 0,-2-1 5 15,2 3-7-15,-2-3-4 0,-2-3 2 0,0 3 0 16,-1-3-3-16,-1-2-5 0,-1 0-14 0,0 2-23 16,-2-3-20-16,-3-5-29 0,5 9-27 0,-5-9-35 0,0 0-41 15,0 0-38-15,0 0-66 0,-11 8-188 16,11-8-519-16,0 0 231 0</inkml:trace>
          <inkml:trace contextRef="#ctx0" brushRef="#br0" timeOffset="70289.95">18563 3106 99 0,'10'-7'120'0,"-10"7"-39"0,16 1-54 0,-16-1-82 15,25 7-59-15,-12-5 26 0</inkml:trace>
          <inkml:trace contextRef="#ctx0" brushRef="#br0" timeOffset="70603.07">19032 3299 58 0,'5'4'254'0,"-5"-4"-7"16,7 9-7-16,-1-4-8 0,0 1-19 0,0 0-14 0,3 0-4 15,3 4-16-15,-3-2-15 0,6 2-17 16,-6 1-14-16,4-1-10 0,-4 1-13 0,1 3-10 16,1-5-9-16,-3 3-11 0,1-4-6 0,-3 0-8 15,0 0-5-15,-1 1-7 0,-3-5-6 0,-2-4-2 16,7 12-3-16,-7-12-1 0,5 8 4 0,-5-8-4 16,2 5 6-16,-2-5 2 0,0 0 8 0,0 0 2 15,0 0-10-15,0 0-1 0,0 0 2 0,0 0-8 0,0 0 0 16,-28-19 2-16,23 9-8 0,-3-2-8 0,4-1 1 15,0-2-1-15,0-4-6 0,3 3 1 0,2 1-5 16,2-1-6-16,2-3-23 0,2-1-18 16,0 9-18-16,5-7-30 0,0 6-25 0,0 3-29 0,3 0-35 15,2 2-30-15,-2-2-27 0,0 7-32 0,1-2-207 16,-1 0-498-16,0-1 221 0</inkml:trace>
          <inkml:trace contextRef="#ctx0" brushRef="#br0" timeOffset="70802.67">19478 3240 283 0,'0'0'295'16,"0"0"-8"-16,9 3-12 0,-9-3-25 0,0 0-17 16,0 0-27-16,0 0-15 0,0 0-11 0,9 3-10 15,-9-3-8-15,5 11-6 0,-2-6-4 0,-3-5-15 16,5 14-9-16,0-3-7 0,1-3-15 0,-4-2-6 16,3 3-9-16,1 1-13 0,0 1-9 0,-1 0-9 15,1-5-5-15,-5 3-5 0,4 0-17 0,-1-2-27 16,-4-7-23-16,0 15-36 0,1-7-33 0,-1-8-43 15,0 13-48-15,0-13-49 0,2 8-45 0,-2-8-216 16,0 0-525-16,0 0 233 0</inkml:trace>
          <inkml:trace contextRef="#ctx0" brushRef="#br0" timeOffset="70966.73">19561 3066 73 0,'0'-13'277'15,"0"13"-23"-15,0-15-28 0,0 15-22 0,0 0-22 16,2-8-19-16,-2 8-24 0,0 0-36 0,0 0-43 16,0 0-46-16,0 0-40 0,0 0-49 0,0 0-47 15,15 21-124-15,-15-21-266 0,11 8 118 0</inkml:trace>
          <inkml:trace contextRef="#ctx0" brushRef="#br0" timeOffset="71568.14">19947 3110 194 0,'0'0'259'0,"0"0"-18"16,0 0-23-16,0 0-21 0,0 0-20 0,0 0-15 16,0 0-15-16,0 0-15 0,0 0-8 0,0 0-10 0,-42 8-6 15,31-3-8-15,0-3-5 0,-2 2-8 16,1 0-7-16,-2 0-4 0,3 2-8 0,1-3-6 15,-2 3-1-15,2 0-13 0,2-1-3 0,1 2-4 16,-1-1-3-16,8-6-4 0,-7 7-6 0,3-1-1 0,4-6 0 16,-3 9-5-16,3-9-2 0,-4 8 0 0,4-8-4 15,0 0 2-15,7 13-2 0,-7-13-4 16,10 7-4-16,-3-5 1 0,-7-2-2 0,11 5-2 0,-1-1-2 16,-3-1-1-16,3 0-1 0,-1-3 1 0,-9 0 0 15,14 4-2-15,-6-4 3 0,-8 0-1 0,16 0-1 16,-16 0 2-16,13 3-4 0,-13-3 2 0,10 0-3 15,-10 0 3-15,8 2 0 0,-8-2-1 0,9 4 0 16,-9-4 5-16,3 6-8 0,-3-6 6 0,4 8-3 16,-4-8 0-16,0 0-1 0,0 12 1 0,0-12-1 15,0 0 3-15,-5 13-4 0,5-13 2 0,-3 13 3 16,3-13 1-16,-8 7-3 0,8-7 2 0,-5 8 0 16,5-8-2-16,-8 8 1 0,8-8 2 0,-8 5-3 15,8-5 2-15,-9 6-2 0,9-6-2 0,0 0 3 16,-7 6-1-16,7-6-1 0,0 0 6 15,0 0-4-15,-7 5 0 0,7-5 0 0,0 0 1 0,0 0 0 16,0 0-2-16,0 0-1 0,0 0 0 0,0 0 3 16,0 0-3-16,0 0-4 0,0 0 2 0,0 0 0 15,21 3 3-15,-21-3-3 0,0 0 1 0,0 0 2 16,11 1 2-16,-11-1-3 0,0 0 3 0,7 5-1 0,-7-5 1 16,5 7 4-16,-5-7 0 0,5 5 3 0,-5-5 1 15,4 10 0-15,-4-10 0 0,3 12-1 0,1-4 0 16,-3 0-2-16,-1-8 0 0,5 15-1 0,-3-5 2 15,2-2-10-15,-3 0-17 0,3 4-29 0,-2-2-38 16,2-3-55-16,3 0-61 0,2 2-272 0,3-5-511 16,-1-2 226-16</inkml:trace>
        </inkml:traceGroup>
        <inkml:traceGroup>
          <inkml:annotationXML>
            <emma:emma xmlns:emma="http://www.w3.org/2003/04/emma" version="1.0">
              <emma:interpretation id="{116A1018-B5FC-4711-8245-1516CDD2F31C}" emma:medium="tactile" emma:mode="ink">
                <msink:context xmlns:msink="http://schemas.microsoft.com/ink/2010/main" type="inkWord" rotatedBoundingBox="22908,4901 26623,4700 26682,5789 22966,5990"/>
              </emma:interpretation>
            </emma:emma>
          </inkml:annotationXML>
          <inkml:trace contextRef="#ctx0" brushRef="#br0" timeOffset="72392.92">20550 2799 188 0,'0'0'204'15,"-2"-7"-15"-15,2 7-19 0,0 0-15 0,0 0-16 16,0 0-8-16,0 0-10 0,0 0 4 0,0 0 2 16,0 0-2-16,19 29-6 0,-15-15-2 0,0-1 2 15,1 1-6-15,1 6-3 0,2-1-1 0,1 2-6 16,-2 2-7-16,2 0-5 0,2-2-9 0,-2 4-9 15,0-4-5-15,-1 1-4 0,-2 0-6 0,3-2-5 16,-2-1-5-16,-2 0-5 0,0-4-2 0,-2 0-6 16,1-3-5-16,1 1 1 0,-4-4-5 0,1 0-2 15,0 2-4-15,-2-11 1 0,2 13-5 0,-2-13 0 16,1 12 0-16,-1-12-2 0,0 0-1 0,4 6-2 0,-4-6-4 16,0 0-3-16,0 0-6 0,12 0-4 15,-12 0-8-15,18-11-11 0,-9 4-2 0,0 1-3 16,3-2-9-16,2-2-5 0,5 0 3 0,-5 2 5 15,3-5 5-15,-1 5 1 0,2-2 1 0,-5 1 6 0,3 3-1 16,-1 0 6-16,1-1-2 0,-5 3 2 0,0-1 5 16,1 2 2-16,-3 0 6 0,-1 0 2 0,3 0-1 15,-11 3 1-15,11-5 1 0,-11 5 5 16,13 0-2-16,-13 0 5 0,14 5 5 0,-8-2 1 0,-6-3 4 16,11 6 2-16,-9 0-3 0,3 2 3 0,-5-8 3 15,3 13 0-15,1-5 3 0,-4-8-1 0,0 17 5 16,-4-8-1-16,3 1 0 0,1-10 3 0,-7 18 1 15,2-7 3-15,-2-5 0 0,-3 4 0 0,-1 0 2 16,0-1 1-16,-6-1-3 0,2-2 0 0,-7 1-2 16,2 0-4-16,3-1-2 0,-1-3-1 0,4 1-5 15,-3 0 4-15,0-2-5 0,0-1-5 0,5 3 3 16,3-2-7-16,9-2-2 0,-18 0-16 0,8 0-25 16,10 0-24-16,-15-3-40 0,15 3-40 0,0 0-41 15,0 0-37-15,-4-14-47 0,4 14-201 0,13-20-503 16,-5 9 223-16</inkml:trace>
          <inkml:trace contextRef="#ctx0" brushRef="#br0" timeOffset="73110.08">21066 2849 64 0,'3'-9'299'0,"-1"-1"-21"16,-2 10-28-16,7-9-34 0,-2 4-19 0,-5 5-24 16,17-3-15-16,-8 2-18 0,3 1-13 0,4 1-30 15,-3 4-35-15,2-2-44 0,1 3-61 0,-1 2-45 16,5-1-60-16,-6-1-152 0,1 1-325 0,0 1 143 16</inkml:trace>
          <inkml:trace contextRef="#ctx0" brushRef="#br0" timeOffset="72625">21164 3073 45 0,'0'0'310'0,"8"-1"-21"15,-8 1-24-15,0 0-26 0,0 0-26 0,0 0-18 0,9 6-9 16,-9-6-11-16,4 8-7 0,0-2-7 0,1 2-6 15,-2-2-8-15,2 1-16 0,2 5-9 0,-2-1-15 16,0-1-5-16,2 2-11 0,-2-3-12 0,0 1-7 16,2 1-5-16,-1-1-10 0,-1-1-3 0,1-1-10 15,-5-2-16-15,4 1-24 0,-1 2-30 0,-4-9-19 16,7 13-47-16,-6-9-36 0,-1-4-40 0,0 0-33 16,6 8-47-16,-6-8-185 0,0 0-470 0,0 0 208 15</inkml:trace>
          <inkml:trace contextRef="#ctx0" brushRef="#br0" timeOffset="72927.95">21416 3024 76 0,'11'0'195'16,"-11"0"-9"-16,0 0-10 0,14-4-16 0,-14 4-9 15,0 0-8-15,15 6-6 0,-15-6-3 0,10 6 4 16,-6 0 3-16,1-1-2 0,1 3-2 0,0 1-13 15,-3-1-3-15,3 3 7 0,-4-3 2 0,1 1-6 0,3 1-9 16,-2-1-1-16,-2 1-6 0,-2-10-6 16,3 15 0-16,-1-7-3 0,1 1-6 0,-3-9-3 15,-5 16-4-15,5-6-4 0,-3-1-1 0,3-9-10 16,-6 12 3-16,3-7-8 0,-3 2-9 0,6-7-10 0,-11 10 1 16,5-3-11-16,-1-3 8 0,0 2-8 15,-2-3-2-15,1 1-9 0,-1-1-11 0,-2-2-18 16,11-1-25-16,-21 2-28 0,5-2-30 0,3-2-39 15,-3 2-50-15,-1-2-62 0,4-3-63 16,-8-5-227-16,3 0-571 0,0 2 253 0</inkml:trace>
          <inkml:trace contextRef="#ctx0" brushRef="#br0" timeOffset="73963.97">21632 3008 150 0,'0'0'260'16,"5"8"-6"-16,-5-8-12 0,7 13-14 0,-2-7-8 15,6 1-20-15,-2 2-14 0,1-3-16 0,1 0-6 16,-1 4-23-16,2-4-13 0,0-1-8 0,1-2-9 15,-7 0-8-15,9 1-7 0,-5-1-15 0,2 0-12 0,1-3 1 16,0 0-7-16,0 0-8 0,-13 0-4 0,20-1-6 16,-11-2-2-16,0-1-2 0,-1-1-4 0,2-2-6 15,2 0-2-15,-5 0-4 0,2-2-8 0,-1 3 3 16,-3 0 4-16,0-1-7 0,2 1 0 0,0-2-6 16,3-1-2-16,-8-1 9 0,2 4-8 0,-4 6-2 15,13-9-2-15,-8 7-3 0,-5 2-1 0,7-6-1 16,-7 6 2-16,8-5-1 0,-8 5 2 0,0 0-2 15,0 0-3-15,0 0 0 0,14 16 0 0,-11-10 1 16,1 6 1-16,4 1-2 0,-4 1 0 0,3 5 7 16,1 4-5-16,1-3 1 0,0 3 0 0,5-3-1 15,0 8 0-15,3 1 0 0,3-2-2 0,-3 0 4 16,0 3 1-16,1 0-3 0,4-2-1 0,-9-1 1 16,5 0 3-16,-1 2-3 0,0-2-3 0,-5-4 3 15,1 5 1-15,-4-5-5 0,-1 0 7 0,-1 1-5 16,-5 1 8-16,-2-3-7 0,0 3 0 0,-2-4 3 15,-5-3-3-15,-1 1 3 0,-3-2-6 0,-4 1 4 16,2-8 0-16,1 0 0 0,-5-1-2 0,3-1 2 16,-3 0 2-16,3-1-1 0,-1-3 2 0,-2-2 1 15,3-1-4-15,0 2-1 0,0-6 1 0,-1 1 2 16,4-1 10-16,0-1-10 0,-3-2-2 0,5-1 0 16,0-1 6-16,1-2-6 0,-1-2 2 0,4-2 2 15,-2 0-1-15,5-5-3 0,-3-1 2 0,2-1 0 16,8 0 7-16,-2-1-12 0,1-3 1 0,1 0 2 15,4-5-2-15,2-1 3 0,0-2-2 0,6 1-1 0,-2 0-1 16,2-2 0-16,2 2 3 0,1 2-4 0,0-2 4 16,-9 11-8-16,6 1 3 0,-5-1 4 0,5 3-3 15,-5-1 5-15,1 2 2 0,-4 5-2 16,0-1 7-16,2 5 2 0,-5 0 3 0,-1-1 0 0,6 2 0 16,-5 1-4-16,0-1 11 0,-6 7-16 0,11-6-2 15,-3 4 1-15,-8 2 1 0,16 0 4 0,-16 0-4 16,18 2 0-16,-6-1-1 0,0 2 1 0,2 1 3 15,1-1 4-15,2 3-4 0,0-2-1 0,0 1 6 16,0-2 4-16,2 6 8 0,3-6 0 0,-3 0 5 16,3 0 5-16,0-1 5 0,-5-2 4 0,0 0-1 15,3 1-3-15,3-4 2 0,-11 1 5 0,4 0 8 16,-2-2-3-16,0 2-6 0,1 0-7 0,-1-4 1 16,-2 6-12-16,0-6 3 0,1 3-1 0,-7 0 1 15,-6 3-10-15,17-3 9 0,-11 0-34 0,-6 3-37 0,11-3-32 16,-11 3-34-16,0 0-34 0,0 0-31 15,0 0-38-15,0 0-52 0,0 0-46 0,-28-8-250 16,16 6-604-16,-5-3 268 0</inkml:trace>
          <inkml:trace contextRef="#ctx0" brushRef="#br0" timeOffset="74091.89">22381 2871 74 0,'4'-13'218'0,"1"3"-24"0,1-1-22 16,0 1-15-16,2 2-18 0,-1-1-15 0,4 3-23 16,0 2-39-16,1-2-33 0,1 4-46 0,1 1-34 0,-2-2-67 15,0 1-63-15,2 2-196 0,3-2 87 0</inkml:trace>
          <inkml:trace contextRef="#ctx0" brushRef="#br0" timeOffset="74334.78">22822 2730 208 0,'0'0'229'0,"0"0"-16"15,0 0 1-15,14 5-2 0,-14-5 1 0,9 13-7 16,-3-4 2-16,-1 0-25 0,4 3-8 0,-3 2-12 16,5 0-3-16,-2 5-19 0,-1 2-9 0,4-5-9 15,-2 1-15-15,2 3-9 0,-6-1-9 0,5-2-10 16,-2 1-8-16,2 0-5 0,-5-5-10 0,-1-1-1 15,0 1-7-15,-3-1-6 0,3-1-22 0,0 0-27 16,-2-1-19-16,-1-1-27 0,0-3-27 0,3 1-35 16,-2 2-38-16,-3-9-28 0,9 6-31 0,-1-2-240 15,-8-4-488-15,14 0 216 0</inkml:trace>
          <inkml:trace contextRef="#ctx0" brushRef="#br0" timeOffset="74641.06">23260 2990 132 0,'5'-3'259'16,"-5"3"-7"-16,0 0-8 0,0 0-18 0,0 0-12 0,6-7-19 16,-6 7-20-16,0 0-13 0,0 0-17 0,0 0-15 15,0 0-9-15,0 0-8 0,0 0-4 0,0 0-4 16,-34 13-3-16,23-7-5 0,-1-1-1 16,-1 2-2-16,-1 2-10 0,-1-3 0 0,3 3-2 0,1-2-5 15,-2 2-4-15,3 0-9 0,-1-1-2 0,0 2 0 16,5-4-5-16,0 0-4 0,4 3 1 0,2-9 10 15,-7 13-19-15,7-13 11 0,0 9-13 16,0-9 0-16,3 12 2 0,3-9-1 0,5 4 0 0,3-4 4 16,3 1-16-16,0 1 1 0,4-4-7 0,1 1-1 15,2 1-4-15,1-6-3 0,-3 3-1 0,1 3-5 16,2-6-21-16,-8 3-18 0,7-2-20 0,-7 2-26 16,-5 0-22-16,3-4-31 0,-6 4-35 0,-9 0-47 15,15-1-66-15,-15 1-280 0,0 0-599 0,5-5 266 16</inkml:trace>
          <inkml:trace contextRef="#ctx0" brushRef="#br0" timeOffset="75461.16">23371 2693 170 0,'5'-9'193'0,"-5"9"-10"0,0 0-9 16,5-10-10-16,-5 10-4 0,0 0-2 0,4-5-5 16,-4 5-4-16,0 0-10 0,0 0-10 0,0 0-11 15,0 0-10-15,5-7-13 0,-5 7 0 0,0 0 5 16,0 0-4-16,0 0-1 0,12 16-3 0,-9-9-1 15,2 4 1-15,4 1 2 0,-1 1 6 0,-1 0-4 16,0 1 1-16,5 4 0 0,3 0-2 16,-2 2-13-16,-4 0 16 0,3-1-25 0,-1 1-4 0,0 0 11 15,1-2-23-15,-5 0-2 0,0 2-11 0,1-2-5 16,-3 1 1-16,-1 0-6 0,1-5-6 0,-2 1 1 16,1-1-2-16,-2 1 0 0,1-2-4 0,0 1-3 15,2 0-4-15,-1-3-3 0,-2 2-13 0,4-1-30 16,-6-2-20-16,5-4-19 0,1 4-27 0,0 1-29 15,-4-5-35-15,1 0-36 0,3-2-39 0,-6-4-34 16,15 5-225-16,-7-5-533 0,-8 0 237 0</inkml:trace>
          <inkml:trace contextRef="#ctx0" brushRef="#br0" timeOffset="75931.12">23805 2990 151 0,'0'0'267'0,"0"0"-2"16,0-10-15-16,0 10-9 0,0 0-16 0,0 0-23 16,0 0-16-16,0 0-21 0,-3-12-16 0,3 12-15 0,0 0-13 15,0 0-14-15,0 0-1 0,0 0-14 0,0 0-11 16,0 0 6-16,0 0-8 0,0 0 1 0,0 0-4 16,7 33-2-16,-5-24-5 0,1 1 0 15,2-4 0-15,-5 4-2 0,0-10-2 0,12 17-2 16,-7-7-7-16,2-1 1 0,-2-2-5 0,0 0 1 0,7 1-5 15,-7-2-5-15,7 0-3 0,0 0 1 0,-2 3-9 16,5-7 1-16,-1 2-8 0,3-1 2 0,-3-3 0 16,3 1-2-16,-2-1-2 0,-1-1-12 0,3-2-1 15,-5 0-3-15,-2 0 3 0,5-3-6 0,-4 1-5 16,1-2-2-16,-1 0 3 0,-2-2-11 0,1 0 3 16,-1-3-6-16,-3 3 3 0,0-3-1 0,2 3 2 15,0-3 0-15,-4-1 6 0,-2 3-7 0,4 2 2 16,-6-2 1-16,0 10-4 0,6-15 10 0,-6 9-6 15,0 6 4-15,5-10 1 0,-5 10 2 0,0 0-6 16,3-12 4-16,-3 12-8 0,0 0 3 0,0 0 2 16,0 0 1-16,0 0 1 0,0 0 3 0,0 0-2 15,0 0-2-15,0 0-2 0,0 0 7 0,14 20 2 16,-11-15-5-16,4 2 6 0,-2 1-3 0,0 0 0 0,4 0 1 16,-1-1 0-16,-1 0-6 0,-2-1 11 0,0 2-6 15,2-3-1-15,-2 1-9 0,1-3-13 0,0 2-21 16,-6-5-26-16,10 8-30 0,-10-8-27 15,7 3-28-15,-7-3-30 0,0 0-38 0,0 0-58 0,0 0-177 16,0 0-497-16,0 0 220 0</inkml:trace>
          <inkml:trace contextRef="#ctx0" brushRef="#br0" timeOffset="76288.05">23922 2720 8 0,'-9'-4'290'0,"9"4"-21"0,0 0-27 0,0 0-21 15,0 0-15-15,0 0-15 0,0 0-14 16,0 0-13-16,0 0-10 0,0 0-15 0,12 29-15 0,-4-23-8 16,1 0-13-16,-4 2-7 0,4-1-12 0,-1-1-8 15,-2-2-6-15,5 5-5 0,-4-6-8 0,-2 1-4 16,-5-4-6-16,14 6-3 0,-8-5-4 0,-6-1-5 15,0 0-1-15,11 4-2 0,-11-4-2 0,0 0-6 16,14-10 0-16,-14 10-4 0,9-11-1 0,-7 5 0 16,-2 6-5-16,4-15 2 0,-4 5 0 0,3 0-1 15,-1-3 3-15,4 1-2 0,-4 1 3 0,1 2 1 16,-3 9 8-16,4-15-8 0,-4 8-4 0,0 7 0 16,0-12-3-16,0 12-3 0,0 0 0 0,0 0 0 15,5-9-15-15,-5 9-18 0,0 0-20 0,0 0-38 0,12 18-40 16,-4-8-41-16,3-1-51 0,0 3-268 0,7 2-520 15,-7-4 231-15</inkml:trace>
        </inkml:traceGroup>
        <inkml:traceGroup>
          <inkml:annotationXML>
            <emma:emma xmlns:emma="http://www.w3.org/2003/04/emma" version="1.0">
              <emma:interpretation id="{EFCB2F11-BCB8-441D-A00E-F499E8D3533E}" emma:medium="tactile" emma:mode="ink">
                <msink:context xmlns:msink="http://schemas.microsoft.com/ink/2010/main" type="inkWord" rotatedBoundingBox="26892,4598 27880,4545 27941,5687 26954,5740"/>
              </emma:interpretation>
            </emma:emma>
          </inkml:annotationXML>
          <inkml:trace contextRef="#ctx0" brushRef="#br0" timeOffset="76878.06">24555 2899 208 0,'9'7'246'0,"-9"-7"-16"16,8 4-18-16,-8-4-15 0,15 2-18 0,-5-2-15 0,2 1-18 16,0 2-6-16,2-1-13 0,0 0-11 0,1 2-12 15,-1-4-3-15,0 1-10 0,3 0-4 0,-1-1-9 16,-4 0-6-16,5-1-3 0,-5-2-9 0,2 1-6 16,0 0-4-16,-2-3-1 0,-1 4-5 0,-3-4 1 15,-2 0-6-15,3-1-2 0,-4 2-3 0,1-3-4 16,0 1 0-16,-6 6-6 0,3-15-4 0,-3 15-2 15,-2-12 0-15,2 12-1 0,-7-15-2 0,0 9-3 16,7 6-2-16,-16-6-4 0,5 5 2 0,-6-2-2 16,0 3-1-16,2 0 1 0,1 3-1 0,-3-2-2 15,0 5 0-15,5 0 0 0,-5 3 0 0,5-3 0 16,-1 3 0-16,2 1 0 0,0-2-2 0,-1 4 0 16,7-4 2-16,-7 3 0 0,8-2-3 0,-1-2 4 0,0 6-2 15,2 0-2-15,2-2 2 0,1-2-4 16,1 2 5-16,2 1-2 0,0 2 0 0,3 1-2 15,2-3 2-15,2 3-1 0,2-1 3 0,3 3-3 16,2 1 3-16,2-3-4 0,3 10 1 0,-3-9 0 0,0 1 1 16,10 4-1-16,-3-1 5 0,-6-2-5 0,7 3 4 15,-1 3 0-15,2 0-2 0,-2-2-2 0,0 2 1 16,-1-2-1-16,-8-3 4 0,0-1-2 0,7 7 0 16,-5-10 1-16,-4 6 1 0,1-4 1 0,-2 0 1 15,-5-4 5-15,-3 1 1 0,-1-2-1 0,1-1 7 16,-1-4 0-16,-4-1 7 0,-1-6 3 0,-6 17 1 15,6-17-3-15,-11 11 13 0,-2-4-14 0,-3-5-7 16,2 2 3-16,-3-3-3 0,-4-1-5 0,-4 3 3 16,2-3 1-16,-5-4-10 0,1-1 1 0,1 0-11 15,-3 2-7-15,7-4-13 0,-2 3-20 16,5-4-10-16,-4-1-18 0,8 3-28 0,-1-1-31 0,2-3-28 16,2 0-29-16,1 0-29 0,-2-8-228 0,0-1-481 15,4 0 212-15</inkml:trace>
          <inkml:trace contextRef="#ctx0" brushRef="#br0" timeOffset="77182.18">24691 2678 184 0,'7'-9'299'0,"-7"9"-9"0,8-7-22 0,-5 2-18 0,-3 5-22 16,11-7-24-16,-5 3-18 0,2 2-21 0,-8 2-21 15,15-6-7-15,-4 6-17 0,0-1-13 16,-11 1-13-16,25 1-13 0,-12 2-31 0,-3 2-45 15,7 0-48-15,-5 1-71 0,0 1-40 0,3 0-70 0,-3-1-156 16,0 0-411-16,-3 0 182 0</inkml:trace>
          <inkml:trace contextRef="#ctx0" brushRef="#br0" timeOffset="78108.78">25138 2533 66 0,'0'0'185'0,"0"0"-14"15,0 0-21-15,0 0-14 0,0 0-8 0,0 0-17 16,0 0-8-16,0 0-13 0,0 0-9 0,0 0-6 0,20 16-8 16,-20-16-6-16,8 5-8 0,-8-5-4 0,0 0-6 15,8 4-2-15,-8-4-5 0,0 0-4 0,0 0-5 16,11 0 2-16,-11 0-9 0,0 0 4 16,0 0-5-16,12-14 4 0,-8 10-6 0,-4 4 0 0,5-10 8 15,-2 2 17-15,3 1 20 0,-2-3 5 0,-1 1 6 16,1 1 10-16,1 2 10 0,-5 6 9 0,5-13 0 15,-2 7-2-15,-3 6-13 0,4-6 0 0,-4 6-9 16,8-6 1-16,-8 6-21 0,0 0-3 0,14 0-8 16,-14 0-3-16,12 6-2 0,-6 0-1 0,5 3-13 15,-2 2-27-15,3 2-40 0,1 2-46 0,1 1-61 16,-1 0-90-16,-2-4-222 0,-1 1-495 0,-2 0 219 16</inkml:trace>
          <inkml:trace contextRef="#ctx0" brushRef="#br0" timeOffset="77448.92">25202 2782 86 0,'0'0'296'16,"9"2"-22"-16,-9-2-26 0,0 0-9 0,10 8-9 16,-8-2-10-16,-2-6-15 0,9 12-10 0,-2-4-12 15,-3 1-13-15,4 1-8 0,1 1-9 0,-3 2-13 16,2-3-10-16,-3 2-15 0,1 0-7 0,-2-3-13 16,1 3-13-16,-1-2-5 0,-2-1-4 0,4 1-8 15,-6 1-11-15,5 1-2 0,-3-4-7 0,0 0-7 16,-2-8-27-16,4 15-21 0,-3-10-28 0,-1-5-28 15,3 10-25-15,-3-10-31 0,0 0-24 0,0 10-31 16,0-10-38-16,0 0-266 0,0 0-519 0,0 0 230 16</inkml:trace>
          <inkml:trace contextRef="#ctx0" brushRef="#br0" timeOffset="77757.78">25453 2786 38 0,'6'-4'175'0,"-6"4"-9"0,0 0-11 0,0 0-8 16,17-3-9-16,-17 3-6 0,0 0-9 0,14 3-12 15,-14-3-1-15,9 9-3 0,-4-6 5 0,-5-3 4 0,11 11-4 16,-7-6-1-16,-2 1 0 0,4 3-5 0,-4 0-3 16,2-2-5-16,-3 4 3 0,3 1-2 0,-4-2-1 15,3-2-3-15,1 4-2 0,-4 0-2 0,1-3-7 16,-1-9-3-16,-1 14-7 0,2-5 2 0,-1-9-12 15,-1 14-10-15,1-14 3 0,-1 13-6 0,1-13 0 16,-6 12-6-16,6-12-8 0,-4 7-2 0,-1-2-4 16,5-5-1-16,-8 6 2 0,8-6 5 0,-11 4-18 15,11-4 3-15,-11 5-8 0,11-5-14 0,-13 0-16 16,13 0-18-16,-16-1-20 0,16 1-25 0,-17-4-38 16,11 1-28-16,-5 0-53 0,2-3-40 0,-3-3-240 15,2-1-516-15,-2 1 229 0</inkml:trace>
        </inkml:traceGroup>
        <inkml:traceGroup>
          <inkml:annotationXML>
            <emma:emma xmlns:emma="http://www.w3.org/2003/04/emma" version="1.0">
              <emma:interpretation id="{89B58FFA-58E0-4646-A302-3E6ABEE4AACD}" emma:medium="tactile" emma:mode="ink">
                <msink:context xmlns:msink="http://schemas.microsoft.com/ink/2010/main" type="inkWord" rotatedBoundingBox="29143,4531 30878,4437 30922,5248 29186,5342"/>
              </emma:interpretation>
            </emma:emma>
          </inkml:annotationXML>
          <inkml:trace contextRef="#ctx0" brushRef="#br0" timeOffset="79281.06">26796 2663 225 0,'5'-4'226'0,"-5"4"-13"0,11-3-13 16,-11 3-8-16,13 0-12 0,-13 0-11 0,13 1-6 15,-13-1-3-15,15 6-8 0,-7-1-5 0,0 1-4 16,0 0-2-16,0 7-8 0,0-5-4 0,-4 2-7 0,5 3-5 15,-3-3-7-15,1 1-8 0,-1 1-1 16,2 0-11-16,-1-2-3 0,-2 4-2 0,-1-2-5 16,1-1-11-16,4 0-2 0,-4 2-11 0,-1-7-6 0,0 2 2 15,0 0-5-15,1-2 3 0,-5-6-17 16,7 11-1-16,-4-5-4 0,-3-6-4 0,6 6 4 16,-1-2-11-16,-5-4 6 0,7 4-6 0,-7-4 5 15,0 0-5-15,0 0 0 0,16-3-4 0,-16 3 6 0,9-7-9 16,-9 7-7-16,8-14 6 0,-3 7 0 15,-3 0-2-15,6-8-11 0,-4 5-3 0,5-5-2 16,-2 0-9-16,2 0-1 0,-5 0 4 0,1-1-1 16,4-3-3-16,-2 5 3 0,6-6 2 0,-8 7 3 0,-1-1 1 15,1 0 9-15,2 0-14 0,-2 3 4 0,2 1-2 16,-2-1 5-16,-1 5-3 0,0 0 2 0,1-3-1 16,-5 9 3-16,6-10-1 0,-6 10 0 0,11-6 3 15,-11 6-1-15,10-3 1 0,-10 3-1 0,12 0 15 16,-12 0-13-16,14 3 3 0,-7 1-3 0,-2 2 7 15,4 0-1-15,-1 3-2 0,1-1 6 0,-2 5-5 16,2-1 5-16,2 0 4 0,0 6 2 0,1-6-4 16,-3 0 10-16,0 1-16 0,1 0 2 0,-4-2-1 15,1 2 6-15,2-1-4 0,-3 0-2 0,0 1-4 16,-1-3 3-16,-3 1-1 0,2-2-7 0,-2-2-10 16,-2-7-17-16,4 11-21 0,-4-11-25 0,1 12-23 15,-1-12-25-15,2 7-25 0,-2-7-27 0,4 6-31 16,-4-6-20-16,0 0-239 0,0 0-508 0,23-12 226 15</inkml:trace>
          <inkml:trace contextRef="#ctx0" brushRef="#br0" timeOffset="79636.77">27802 2397 79 0,'7'-13'197'15,"-7"13"-14"-15,8-7-16 0,-8 7-8 0,6-5-15 0,-6 5-9 16,7-6-11-16,-7 6-13 0,0 0-5 0,0 0 3 16,17 4-4-16,-17-4-7 0,5 8 8 0,-5-8 5 15,4 16 4-15,-4-2-2 0,0-1 2 16,-1 2-1-16,1 1-1 0,-5 5-4 0,2 0-3 0,-1 4-2 16,-3-3-3-16,-4 11-4 0,0 3-4 15,-1-1 2-15,-5 0-7 0,-1 2-5 0,0 0-6 0,0 0 8 16,1-1-19-16,-2-1-4 0,2-1-10 0,2-4 2 15,-2 1-7-15,6-8 1 0,-2 6-11 0,5-6 1 16,-1-2-6-16,3-1 2 0,3-6 4 0,-2 0-13 16,-1 0-3-16,3-4 6 0,0 2-3 0,-1 1-4 15,3-6 1-15,-3 1-7 0,4-8-3 0,-3 8-7 16,3-8-23-16,-2 11-19 0,2-11-28 0,-2 10-27 16,2-10-26-16,0 0-35 0,0 0-43 0,0 0-65 15,0 0-287-15,0 0-593 0,0 0 263 0</inkml:trace>
          <inkml:trace contextRef="#ctx0" brushRef="#br0" timeOffset="80492.53">28063 2846 16 0,'-12'0'236'0,"12"0"-7"15,0 0-12-15,0 0-17 0,0 0-8 0,0 0-11 16,0 0-15-16,0 0-12 0,-12-9-9 0,12 9-13 0,0 0-12 16,0 0-11-16,0 0-9 0,0 0-7 0,0 0-10 15,0 0-6-15,12-22-7 0,-7 16-9 0,3 1-3 16,-2 0-7-16,6-1-3 0,-1-1-10 15,2-1-3-15,1 1-4 0,3-1 0 0,3 0-7 0,3 0 1 16,-7 5-2-16,1-5-6 0,-3 2-2 0,2 3-2 16,1-2 2-16,-3-1 2 0,1 3-3 0,-1-1-1 15,1 2 0-15,-9 0-2 0,-6 2-1 0,14 0 2 16,-14 0 6-16,15 2-7 0,-10 2 1 0,-5-4-3 16,9 11 4-16,-5-3 5 0,-3-2 4 0,-1-6 1 15,-1 21 4-15,1-7 1 0,-1 1 1 0,-2-2 4 16,1 3-1-16,-2-1-1 0,1 1 0 15,-5 2-2-15,0 1-2 0,-2-1 1 0,2-3-3 0,-2 2-2 16,-1 0-1-16,-1 1-1 0,-1-2-3 0,3-1 0 16,1-4-1-16,-4 3 0 0,1-6 0 0,0 2-4 15,0 1-1-15,3-4-1 0,-1 1 1 0,-1-1 2 16,1 2-3-16,1-5-2 0,-1 0 1 0,3 1 0 16,-3-2-2-16,10-3-3 0,-13 6 0 0,7-5 4 15,6-1-1-15,-13 0-4 0,13 0 5 0,0 0-2 16,-15-4-6-16,15 4 7 0,-7-4-4 0,7 4 2 0,0 0-5 15,-6-11-7-15,6 11-4 0,0 0-5 0,0 0-1 16,0 0 4-16,19-14 3 0,-6 12 9 16,-4-1-9-16,5 3 3 0,6-1-3 0,1 1 14 15,2-2-15-15,2 2 5 0,1 2-1 0,0-2 3 0,-2 1 3 16,11 3 3-16,-10-3 5 0,0-2 0 0,-2 2 2 16,-6 0 2-16,0 2-2 0,0-3 5 0,0 1 7 15,0-1-15-15,-3 0 4 0,-3 0-1 16,4 0-3-16,-7 0 2 0,-8 0-10 0,13-1-17 0,-13 1-27 15,0 0-34-15,11 0-38 0,-11 0-41 0,0 0-39 16,0 0-62-16,0 0-244 0,0 0-546 0,0 0 242 16</inkml:trace>
        </inkml:traceGroup>
      </inkml:traceGroup>
    </inkml:traceGroup>
    <inkml:traceGroup>
      <inkml:annotationXML>
        <emma:emma xmlns:emma="http://www.w3.org/2003/04/emma" version="1.0">
          <emma:interpretation id="{FA9F8B48-A68A-4E82-9491-DC546F0C6B4B}" emma:medium="tactile" emma:mode="ink">
            <msink:context xmlns:msink="http://schemas.microsoft.com/ink/2010/main" type="paragraph" rotatedBoundingBox="3066,7288 29183,5815 29261,7192 3143,866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56C364A-72DE-4DA6-9DEA-CA5985F38870}" emma:medium="tactile" emma:mode="ink">
              <msink:context xmlns:msink="http://schemas.microsoft.com/ink/2010/main" type="inkBullet" rotatedBoundingBox="3111,8091 3525,8068 3538,8295 3124,8319"/>
            </emma:interpretation>
            <emma:one-of disjunction-type="recognition" id="oneOf0">
              <emma:interpretation id="interp0" emma:lang="tr-TR" emma:confidence="0">
                <emma:literal>•</emma:literal>
              </emma:interpretation>
            </emma:one-of>
          </emma:emma>
        </inkml:annotationXML>
        <inkml:trace contextRef="#ctx0" brushRef="#br0" timeOffset="82162.23">906 6036 192 0,'0'0'198'0,"0"0"-8"15,-11-3 1-15,11 3 0 0,0 0-5 0,-9-6-2 16,9 6-10-16,-8-3-8 0,8 3-17 0,0 0-9 16,-16 0-14-16,16 0-7 0,-9 6-11 0,4 0-3 15,-2 1-11-15,4 2-7 0,-3-3-6 0,4 4-7 0,-2-3-7 16,2 7 0-16,2-2-10 0,0 0-2 15,3 1-5-15,2-1-5 0,1-1-3 0,1-1-4 16,4-1-2-16,-1 3-2 0,3-6-6 0,2-1 0 0,-1-1-3 16,3 0-5-16,0-4 3 0,5 0-3 0,1-2-1 15,-3-5-2-15,3 2-3 0,-2-3-2 0,0-1 2 16,-6 0-7-16,1 3 2 0,2-6-3 0,-7 4 5 16,0-1-6-16,-4 1-1 0,1-2-2 15,-2-1 4-15,-2 1-6 0,-2 1 0 0,-2 0 1 0,1-4-1 16,-1 13 2-16,-4-17-4 0,0 7 4 0,-1 4-4 15,-3-4 2-15,1-1-2 0,-2 5 3 0,1-3-1 16,-3 2-2-16,0 3 2 0,-2 1-3 0,-1 1 1 16,-1-1 1-16,-2 3-3 0,2 3 4 0,-4-1-1 15,2 1 1-15,-5 1-2 0,-1 3-2 0,3 2 5 16,-2-1-1-16,1 3 0 0,3 0-3 0,-1 0-4 16,2 0-7-16,4-1-11 0,1-2-15 0,1 3-11 15,2-1-24-15,-1 0-24 0,3 0-22 0,0-2-25 16,6 0-32-16,1-8-19 0,-2 11-47 0,2-11-139 15,0 0-416-15,0 0 185 0</inkml:trace>
      </inkml:traceGroup>
      <inkml:traceGroup>
        <inkml:annotationXML>
          <emma:emma xmlns:emma="http://www.w3.org/2003/04/emma" version="1.0">
            <emma:interpretation id="{06BEF808-A195-4F5E-A721-5677DB60FDFC}" emma:medium="tactile" emma:mode="ink">
              <msink:context xmlns:msink="http://schemas.microsoft.com/ink/2010/main" type="line" rotatedBoundingBox="3526,7262 29183,5815 29261,7192 3604,8639"/>
            </emma:interpretation>
          </emma:emma>
        </inkml:annotationXML>
        <inkml:traceGroup>
          <inkml:annotationXML>
            <emma:emma xmlns:emma="http://www.w3.org/2003/04/emma" version="1.0">
              <emma:interpretation id="{D6237ED9-C587-4337-B1AB-EC8C8BA486B3}" emma:medium="tactile" emma:mode="ink">
                <msink:context xmlns:msink="http://schemas.microsoft.com/ink/2010/main" type="inkWord" rotatedBoundingBox="3548,7646 3777,7633 3815,8296 3585,8309"/>
              </emma:interpretation>
            </emma:emma>
          </inkml:annotationXML>
          <inkml:trace contextRef="#ctx0" brushRef="#br0" timeOffset="82465.81">1191 5583 149 0,'0'-9'234'0,"1"-3"-7"0,-1 12-15 16,-1-15-14-16,1 15-18 0,2-10-21 0,-2 10-16 15,0 0-13-15,0 0-13 0,0 0-8 0,0 0 1 16,0 0 1-16,11 26-3 0,-10-9-2 0,4 3-3 0,-4 3 1 16,5 8-6-16,0 3-1 0,2-1-8 15,-4 1-9-15,1 0-3 0,-1 1-4 0,3 0-13 0,6-1-3 16,-8-3-5-16,4-7-6 0,0 7-6 0,0-8-1 15,-1 2-3-15,0 0-4 0,0-3-7 0,5-1-3 16,-1-3-22-16,2 1-22 0,-5-2-29 0,0-4-26 16,2-3-38-16,-2 0-39 0,3-6-39 0,0-1-59 15,-12-3-175-15,21-3-462 0,-8-1 204 0</inkml:trace>
        </inkml:traceGroup>
        <inkml:traceGroup>
          <inkml:annotationXML>
            <emma:emma xmlns:emma="http://www.w3.org/2003/04/emma" version="1.0">
              <emma:interpretation id="{969E97FB-D348-4E43-8641-192244F74631}" emma:medium="tactile" emma:mode="ink">
                <msink:context xmlns:msink="http://schemas.microsoft.com/ink/2010/main" type="inkWord" rotatedBoundingBox="4134,7419 8149,7193 8216,8379 4201,8605"/>
              </emma:interpretation>
            </emma:emma>
          </inkml:annotationXML>
          <inkml:trace contextRef="#ctx0" brushRef="#br0" timeOffset="83284.28">1785 5431 185 0,'0'-13'217'0,"0"13"-23"0,0 0-21 0,0 0-19 15,7-8-14-15,-7 8-8 0,0 0-5 0,0 0-4 0,22 21-8 16,-15-9 0-16,2 3-9 0,0 5-3 15,0-1-5-15,3 4 0 0,0 7-4 0,1-2-5 16,-2-6-1-16,5 8-10 0,-5-7-4 0,-2-1-6 0,5 8-1 16,-2-8-2-16,-3 0-5 0,5-1-5 15,-4-2-4-15,1 0-2 0,-2 1-8 0,3-3-2 16,-4-4-5-16,1-2-3 0,-1 0 0 0,-3 2-5 16,2-7-1-16,-2 0-1 0,0 3-3 0,2-3-5 0,-2-3 2 15,-5-3-2-15,7 6-2 0,-7-6-2 0,0 0 2 16,10 5-3-16,-10-5 0 0,0 0-2 15,0 0-4-15,0 0-4 0,0 0-9 0,0 0-3 16,0 0-4-16,0 0-2 0,-20-19 3 0,20 19-3 0,-19-7 2 16,10 6 4-16,-6-1-1 0,-2-1 0 0,3 3 3 15,-4 3-1-15,2-3 3 0,-1 0 1 0,0 0 4 16,0 2 1-16,4 2 4 0,-3 0 3 0,3 1-2 16,1-1 3-16,1 5-2 0,0-4 2 0,5 4 0 15,-2-5 3-15,3 5-2 0,-1 0 0 0,2 2-1 16,3 0 3-16,1-11-1 0,0 17-1 0,0-17 1 15,8 17-1-15,0-7-1 0,0-1-2 0,-2-1 0 16,6-2 4-16,2-1-2 0,1 0 2 0,2-3-2 16,6-3 0-16,1 1-1 0,-1-6-1 0,5 1 1 15,-3-1 0-15,2-2-2 0,-2 1 0 0,9-6 0 16,-11 5-1-16,1-4 1 0,-3 2 1 0,-3-4-2 16,-1 3 3-16,-5-3-4 0,0 3-1 0,-2-1 2 15,-1-3-1-15,0 3 2 0,-2 0-3 0,-4-1-1 16,0-2 3-16,-1 1-2 0,-2 4 1 0,0-3-3 0,0 3 6 15,0 10 9-15,-2-14-2 0,2 14 2 16,0-13 2-16,0 13 1 0,-1-8 2 0,1 8-6 16,0 0-1-16,0 0-3 0,-4-10 0 0,4 10-1 15,0 0 1-15,0 0-4 0,0 0 2 0,0 0 1 0,0 0 0 16,2 37 7-16,0-25-5 0,1-6 5 0,1 7 1 16,1-2-1-16,1 2 4 0,1-1 4 15,0-3-4-15,2 2 1 0,2 0 1 0,-1-2-1 0,9 2 12 16,-4-3-2-16,2-3-4 0,6-2 1 0,-5-3-5 15,6 3 2-15,1-6 2 0,-2 0-3 0,1-2 2 16,-1-4 0-16,1 2 1 0,-1-2-5 0,0-3 0 16,-5-1 7-16,-5 4 0 0,3 0 15 0,-3-7 2 15,-3 2-10-15,-2 1-7 0,-1 1 0 0,-2-3-3 16,0 2 3-16,-4-4 0 0,2 7-6 0,-3-4-10 16,-3 3 4-16,3 11-22 0,-1-16-25 0,-2 10-31 15,3 6-42-15,0 0-37 0,-5-8-36 0,5 8-40 16,0 0-47-16,0 0-57 0,0 0-204 0,0 0-567 15,-12 19 251-15</inkml:trace>
          <inkml:trace contextRef="#ctx0" brushRef="#br0" timeOffset="84100.84">2827 5520 14 0,'16'-10'194'0,"4"-3"-17"0,0 5-22 16,4-3-10-16,-2 3-19 0,3 6-13 0,0 0-35 15,1 0-44-15,-1 2-48 0,-2 0-57 0,-6 2-88 16,0-1-171-16,0 0 75 0</inkml:trace>
          <inkml:trace contextRef="#ctx0" brushRef="#br0" timeOffset="83877.97">2976 5717 96 0,'0'0'205'15,"8"-3"-17"-15,-8 3-21 0,0 0-6 0,18 2-15 16,-18-2-6-16,17 2-7 0,-7-2-7 0,3 4-4 16,-3-1-9-16,3-3-3 0,2 2-5 0,-2-1-2 0,0-1-4 15,4-1 0-15,-2 1-5 0,4-2 0 16,0-2-14-16,5-1-7 0,-7 0-5 0,4-3-7 16,-2 1-7-16,2-1-3 0,-8 0-5 0,3 0 1 15,-3 0-2-15,-1 1-1 0,-4-2 3 0,1 1 2 0,-4 2 0 16,-2-2-6-16,-3 8-1 0,0-15-3 0,0 15-5 15,-7-15-3-15,-1 8-2 0,-2 1-5 0,-3 1-7 16,-2 3 1-16,1 0 0 0,-3 3-6 0,-5 2 4 16,0 0-4-16,-2 2-3 0,2 5 2 0,1 0-4 15,0 1 0-15,1-1-2 0,9-1-6 0,-4 2-6 16,3 0-7-16,5 3-9 0,-3-1-5 0,7-1-8 16,-3 2-6-16,6 0-3 0,-2-3 0 0,6 3 2 15,2 0 1-15,1-4 5 0,4 2 3 0,4-1 3 16,2-1 3-16,2-1 2 0,4 0 5 0,-1 0 1 15,3 1 3-15,9-3 0 0,-8-2 6 0,0 2 6 16,-1-2 12-16,0 1 8 0,2 0 6 0,-2 0 3 16,12 1 8-16,-11 1-2 0,0-1 0 0,-3 1-2 15,1 3 1-15,-2 0 2 0,-2-2-5 0,-2 4-1 16,0 4 1-16,-1-2-4 0,-1 2 2 0,-3 1-3 16,-2 1 0-16,-1 2-3 0,-2 1 1 0,-2 1-3 15,-2-4 0-15,-1 3 1 0,-3-1-3 0,0 4 0 16,-1-4-5-16,-2 0 1 0,-6-2 5 0,1 0-4 15,-2 2-4-15,-4-4 1 0,0-4 0 0,0 2 0 16,-3-2-3-16,-2 0 1 0,-1-2 3 0,-3-5-4 16,0 1 1-16,-2-1-1 0,3-3 1 0,-3-1 0 0,-3-2-1 15,4 0-2-15,-4-5-6 0,5 1-2 0,0-2-10 16,-1 0-13-16,0-6-19 0,2 4-33 0,0 0-38 16,2-1-42-16,2-6-59 0,-2 5-248 0,0-4-505 15,-2-1 224-15</inkml:trace>
          <inkml:trace contextRef="#ctx0" brushRef="#br0" timeOffset="84312.48">3350 5477 196 0,'0'0'246'0,"11"2"-8"15,-11-2-14-15,15 8 1 0,-7-3-17 0,5 0-17 0,2 3-12 16,-2 0-11-16,-2 1-16 0,9 2-14 16,-3 0-12-16,-3 2-15 0,-2-2-10 0,0-1-10 15,0 0-6-15,-2 2-13 0,-1 1-5 0,-1-3-8 0,-1 0-12 16,-1-1-19-16,-1 2-20 0,-5-4-23 0,0-7-30 15,4 15-26-15,-4-15-31 0,-1 13-28 16,1-13-34-16,0 0-31 0,-4 6-178 0,4-6-405 16,0 0 179-16</inkml:trace>
          <inkml:trace contextRef="#ctx0" brushRef="#br0" timeOffset="84592.53">3698 5470 132 0,'0'0'226'15,"8"-6"-14"-15,-8 6-14 0,9-4-8 0,-9 4-17 16,12-2-15-16,-12 2-6 0,14 2-14 0,-14-2-12 16,17 6-10-16,-7-4-6 0,0 0-9 15,1 6-5-15,1-2-6 0,-5-1-6 0,3 4-3 0,-2 0-6 16,-2 0-2-16,1 0-5 0,0-1-1 0,-5 2-2 16,-1-2 6-16,-1-8-6 0,-1 21-2 0,-1-12-1 15,-6 0-4-15,0 3 0 0,-3-3-6 0,0 1-5 16,-4 2-9-16,0-3 0 0,0 2-6 0,-2-4-2 15,0 0 3-15,3-2-7 0,-2 2-4 0,2-2-12 0,-1 0-9 16,2-3-15-16,5 1-14 0,8-3-28 0,-15 0-26 16,6 2-41-16,9-2-41 0,0 0-25 15,0 0-56-15,0 0-178 0,-8-12-458 0,8 12 203 16</inkml:trace>
          <inkml:trace contextRef="#ctx0" brushRef="#br0" timeOffset="84997.16">3934 5516 188 0,'0'0'262'0,"11"-3"-26"16,-11 3-26-16,8-3-15 0,-8 3-14 15,0 0-7-15,18 3-16 0,-10 1-12 0,0-1-8 0,0 1-11 16,-1 0-14-16,3 1-11 0,-4 3-12 0,6-2-5 16,-6-2-7-16,4 2-8 0,-5-2-8 0,3 3-3 15,-3-3-6-15,-5-4-5 0,12 8-8 0,-12-8-1 16,6 6-2-16,-6-6-5 0,8 3 0 0,-8-3-3 15,0 0-1-15,0 0-2 0,9 1-3 0,-9-1-4 16,0 0-2-16,12-6 0 0,-12 6-3 0,8-9 2 16,-3 3-4-16,0-1-2 0,2-2-3 0,1 0 2 15,-2 2-1-15,2-2-3 0,-3 1 1 0,4-1-3 16,-2 3 0-16,1-2-1 0,-2 4 2 0,1-4 2 16,2 3 0-16,-4-1 4 0,-5 6 6 0,12-6-1 15,-4 5 1-15,-8 1 4 0,14-1 3 0,-14 1 0 16,12 2 10-16,-4 0-2 0,-8-2 9 0,15 10-8 15,-7-5 1-15,1 3-5 0,1-1 0 0,0 3-1 16,-3 0-2-16,3-2-2 0,-2 2-4 0,1 1-1 16,-2-3-9-16,-2-2-7 0,3 3-24 0,-6-1-27 0,2-2-29 15,1-2-34-15,-5-4-31 0,10 12-37 16,-10-12-31-16,10 4-58 0,-10-4-170 0,9 1-475 16,-9-1 209-16</inkml:trace>
          <inkml:trace contextRef="#ctx0" brushRef="#br0" timeOffset="85932.71">4656 5165 174 0,'0'0'231'16,"1"-12"-20"-16,-1 12-19 0,0 0-25 15,0 0-13-15,7-5-18 0,-7 5-11 0,0 0-2 0,0 0-12 16,17 20-5-16,-12-11-3 0,0 4-2 0,2-2-1 15,-1 4-10-15,5 1 7 0,-3 5-10 0,4-5-3 16,-3 4-7-16,1 0-4 0,2-6-2 0,0 3-7 16,-1 2-3-16,1-1-7 0,1 0-1 0,-6-9-4 15,3 3-7-15,-2 0-5 0,1-1 2 0,-2-3-8 16,1-2-4-16,-4-1-1 0,1 1 0 0,0-2-3 16,-5-4-1-16,5 9-2 0,-5-9 0 0,7 7-3 15,-7-7-3-15,0 0 2 0,5 5-1 0,-5-5-1 16,0 0 1-16,0 0-6 0,0 0-2 0,0 0-2 15,-27 0-3-15,16 0 3 0,1 0-1 0,-7 0-3 16,-6 3 1-16,6-3-2 0,-5 0 2 0,-4 3 1 16,5 0 0-16,-1 0 3 0,5 2 2 0,3-1 1 15,-1-1-1-15,1 1 0 0,3-1 2 0,2 2-1 16,4 1 4-16,-2 0-6 0,5 1 3 0,2-7 2 16,-3 13-3-16,3-13 1 0,5 12-1 0,2-6-2 15,3 0 0-15,2-1 1 0,0 2-2 0,2-3 3 16,2-1-3-16,5 0 4 0,1 1-4 0,-5-3-2 15,0 2 0-15,1-3 0 0,7-4 0 0,-8 0-1 0,3 1 7 16,-3 0-8-16,0-4-2 0,-1 3 2 0,-3 1-1 16,4 0 3-16,-6-3-1 0,1 0-1 0,0-3 2 15,-2 3-1-15,-2 0-1 0,1 1 2 16,-3-2-1-16,0-2-1 0,2 5-4 0,-3-2 1 0,2 0 2 16,-7 6-4-16,9-10 5 0,-4 5-4 15,-5 5 2-15,13-6-2 0,-13 6-1 0,12-4-3 0,-12 4 3 16,9-1 4-16,-9 1-3 0,0 0 0 0,17 0 3 15,-17 0-3-15,13 3-2 0,-4-1 6 0,-9-2-2 16,15 3 2-16,-7-2-5 0,3 1 2 0,-2-2 2 16,6 0 2-16,1-2-3 0,-2 2 3 0,2-1-2 15,1-2-1-15,0 3 0 0,0-4 3 0,0 2-1 16,0-3-1-16,-3 1 0 0,2 0 0 0,-3-2 2 16,0 1 0-16,-1-1-1 0,1 0 0 0,-4 1 5 15,-3-6-4-15,0 7 4 0,0-2 0 0,-2-3 8 16,0 1-5-16,-4 8 0 0,3-13-1 0,-3 13 3 15,-3-16-2-15,-2 8-1 0,5 8 1 0,-9-14-2 16,-1 7 4-16,0 3-3 0,-2 1-3 0,-2 2 2 16,1 0 0-16,-2 2 0 0,-6 3 0 0,-1 2-5 0,3 0 3 15,3 3-2-15,-2 1-2 0,6-5 2 16,0 5-2-16,0-1 1 0,4 0-2 0,1-3 0 16,0 5 7-16,2-1-5 0,4-1-1 0,-1-1 4 15,2-8-1-15,0 16-4 0,3-9-2 0,-3-7 4 0,9 11-1 16,-4-6 0-16,-5-5 0 0,13 6 6 15,-4-6-8-15,1 0 2 0,3 0 1 0,1-3 0 0,-2 0-1 16,2-1-3-16,1-1 4 0,-1-1-1 0,2-1-2 16,-1-1 0-16,0 1 3 0,0-2-5 0,0 2 5 15,2 0 5-15,-3-1-2 0,1 2 1 0,-1 0 7 16,-2 0 7-16,1 0 2 0,-7 4-1 0,7-3 2 16,3 3 3-16,-3 0-5 0,1 4 6 0,1-2-10 15,2 3 4-15,0 0-3 0,5 3-7 0,2-3 5 16,-1 3 0-16,2 1-15 0,-3 4-23 0,-2-5-28 15,-1 0-52-15,0 4-57 0,0 0-75 0,4-1-85 16,-6-3-229-16,-3 3-592 0,-2-3 263 0</inkml:trace>
        </inkml:traceGroup>
        <inkml:traceGroup>
          <inkml:annotationXML>
            <emma:emma xmlns:emma="http://www.w3.org/2003/04/emma" version="1.0">
              <emma:interpretation id="{551C800C-5FF4-47E0-B4D6-FB5CD565A45E}" emma:medium="tactile" emma:mode="ink">
                <msink:context xmlns:msink="http://schemas.microsoft.com/ink/2010/main" type="inkWord" rotatedBoundingBox="9042,7118 12808,6905 12839,7446 9073,7658"/>
              </emma:interpretation>
            </emma:emma>
          </inkml:annotationXML>
          <inkml:trace contextRef="#ctx0" brushRef="#br0" timeOffset="86863">6761 5085 99 0,'-15'-2'100'0,"15"2"-9"0,-11-4-1 15,11 4-9-15,-8-4 5 0,8 4 2 0,-12-5-8 16,12 5-4-16,-12-1-8 0,12 1 5 0,-8-5-4 16,8 5-3-16,0 0-11 0,-6-8-4 0,6 8 2 15,0 0 4-15,-3-10-9 0,3 10-1 0,0 0 4 16,-2-13 1-16,2 13 5 0,0 0-7 0,0-12 12 15,0 12-1-15,0 0-2 0,0 0 1 0,0-12 5 16,0 12-10-16,0 0 5 0,0 0-1 0,0 0-9 16,0 0-6-16,0 0 3 0,0 0 0 0,0 0 8 15,0 0 9-15,0 0 13 0,0 0 5 0,19 24 3 0,-12-11-3 16,1-2 7-16,3 5-6 0,1 3 3 16,1-1 6-16,-4 3-8 0,6 1-2 0,-2-2 6 15,-1-1 3-15,-1 5-11 0,1-5-11 0,1 2-5 0,-4 1-6 16,0-5-2-16,2 1-13 0,-5-4 0 0,2-1-3 15,-1 1-5-15,1-1-8 0,-3-2 2 0,-1 2-8 16,1-2 1-16,-2-4-5 0,2 0 5 0,-2 2-18 16,-2-3-16-16,-1-6-23 0,2 12-20 0,1-3-27 15,-3-9-22-15,3 12-28 0,-3-12-23 0,6 6-24 16,-6-6-19-16,0 0-26 0,8 0-252 0,-8 0-515 16,0 0 229-16</inkml:trace>
          <inkml:trace contextRef="#ctx0" brushRef="#br0" timeOffset="88018.97">7221 5256 33 0,'5'-9'225'16,"-5"9"-11"-16,3-9-15 0,-3 9-7 0,0 0-11 0,5-8-18 0,-5 8-12 16,0 0-16-16,0 0-11 0,0 0-15 15,0 0-4-15,0 0-8 0,0 0 2 0,0 0-1 0,-42 14-5 16,30-5-1-16,1-3 2 0,-5 4-4 0,2 3-1 15,-1-5-6-15,-2 7-6 0,-2-3 1 0,7 2-5 16,3-5-1-16,-2 4-5 0,2-2-4 16,4 0-4-16,-4 2-6 0,6-1-5 0,0-6 1 0,3 9-8 15,-2-7-2-15,2-8 8 0,5 17-7 0,-2-10-1 16,3 0 0-16,2 1-6 0,4-2-4 0,-3 0-2 16,7-2 1-16,-2-1-7 0,7 2-3 0,-4-4-1 15,5-1-1-15,-5 0-2 0,5-1 0 0,2-2-8 16,1 1 0-16,-8-2-6 0,4-1 2 0,-2-3-5 15,-2 2 2-15,-2 0-3 0,2-3-2 0,0 2 1 16,-6 1-3-16,2-2-1 0,2 1 4 0,-3-2-2 16,-1 3 4-16,0 0 0 0,-5 1 0 0,0 0-4 15,3 1 4-15,-9 4-6 0,14-7 7 0,-6 3-1 0,-8 4-2 16,12-2 1-16,-12 2 1 0,13 0 0 16,-13 0 2-16,14 0 2 0,-14 0-3 0,18 0 3 15,-7 2-3-15,1 0 0 0,2-1 1 0,0-1 4 16,3 3-4-16,-2-3 4 0,3 0-5 0,-1 0 0 15,4-2 3-15,1 0 0 0,-2 0-1 0,0 0 3 0,-2-1-4 16,-1 0 5-16,-3-4-5 0,3 5 1 16,-4-3 2-16,-1-2 0 0,0 3-1 0,2-1-3 0,-6 0 6 15,1 0-3-15,0-2-1 0,2-1-1 0,-6 2 2 16,0-1 4-16,-1-2-1 0,1 3 3 0,-1 0-6 16,-4 6 0-16,-1-16-2 0,2 7 2 0,-1 9 5 15,-4-15-9-15,4 15 3 0,-9-15-6 0,1 12 3 16,8 3-3-16,-11-10 7 0,3 5-9 0,-7 3 3 15,1 0 0-15,-3 4 3 0,-5-2 0 0,1 1-4 16,-4 5 3-16,2-4-2 0,-2 4 2 0,1-1 0 16,2 4 4-16,-3 3-2 0,7-3 0 0,-3 1 1 15,8-1 4-15,-3 0-2 0,4-3 1 0,-2 3-2 16,3 1 1-16,2 1 2 0,3-2 5 0,-2-2-5 16,5 0 5-16,1 3-2 0,2-10-4 0,0 15 3 15,0-15 3-15,5 14-3 0,0-7 1 0,0 2-1 16,2-7 1-16,1 3-2 0,1-1 3 0,5-1 1 0,1-2 2 15,-1 1-4-15,3 0-4 0,0-4 4 16,-1-1-5-16,-1 0-4 0,2-1 5 0,0 2 2 16,0-3-2-16,-1-2-4 0,-1-2 2 0,5 3-1 0,-5-4 0 15,-1 1 3-15,-1 1 0 0,2-1-3 0,-4-2 3 16,1-1-9-16,0 3 3 0,-4-2 0 0,4 1 1 16,-5 1 2-16,-1 1-5 0,0-3 7 15,-3 6-5-15,3-2 0 0,-6 7 0 0,6-7 0 0,-6 7 1 16,7-7 0-16,-7 7-1 0,0 0-1 0,0 0 3 15,0 0-1-15,0 0 2 0,0 0 3 0,0 0-5 16,17 14 3-16,-14-7 0 0,1-2 0 0,1 1 7 16,-5-6-6-16,9 13 1 0,-3-6-1 0,-1-3 2 15,4 3 0-15,-1-4 2 0,1 4-5 0,4-1 2 16,-4-4 1-16,2 0-2 0,0 2 1 0,-4-4 2 16,7 0-3-16,1 0 1 0,-15 0-5 0,22-5 7 15,-10 4-4-15,1-1 1 0,-2-5 4 0,1 1-1 16,0 0-4-16,-2-2 1 0,2 1-2 0,0-1 3 0,0 0-6 15,-2 0 6-15,-1-1 3 0,3 2-5 16,-4 0 1-16,5 1-3 0,-6 2 2 0,-1 2-2 16,-6 2 2-16,13-6-2 0,-13 6-1 0,12 1 1 15,-12-1-1-15,9 6 2 0,-9-6 0 0,11 6 0 0,-5 1-1 16,-1 0 4-16,1-2-2 0,1 2-1 0,3 1-4 16,-1 2 5-16,1-2 0 0,-3 1-2 0,6-3 1 15,-4 3 0-15,3-3 3 0,-1 1-1 0,1-2 5 16,-1 1-2-16,-2-2 4 0,-1 0 3 0,1-2-5 15,-4 2 6-15,-5-4 0 0,17 1 9 0,-17-1-1 16,17-2 6-16,-17 2 0 0,12-10 7 0,-7 5-6 16,3-3 0-16,-3 1-4 0,4-4-1 0,-2 0-4 15,-2 1 1-15,7-5-1 0,0-2 1 0,-5 3-7 16,3 2-2-16,0-1-16 0,2-5-16 0,2 1-21 16,2 5-30-16,-4 2-28 0,-1-1-32 0,1 3-41 15,1 1-52-15,0-1-60 0,-5 2-251 0,0 2-578 16,-2 0 255-16</inkml:trace>
          <inkml:trace contextRef="#ctx0" brushRef="#br0" timeOffset="89517.04">8923 5186 116 0,'0'0'201'0,"0"0"-9"0,0 0-1 0,17 6-7 16,-12-3-10-16,-5-3-2 0,9 15-9 15,-2-5-6-15,-1-2-13 0,0 3-10 0,0 3-8 16,1-8-11-16,1 9-11 0,-1-5-6 0,0 0-9 0,-2 1-5 16,2-2-5-16,-3 0-11 0,-2 0-9 0,0-1-5 15,1 0-2-15,-3-8-3 16,7 11-7-16,-7-11-1 0,4 10-4 0,-4-10-3 0,0 0 2 16,3 6 0-16,-3-6-5 0,0 0-3 0,0 0-3 15,0 0-4-15,0 0 2 0,0 0-4 0,0 0-3 0,0 0-1 16,0 0-6-16,-2-29 3 0,2 29-7 0,4-23-9 15,-3 12-4-15,3-2-4 0,0-2-6 0,2-1-5 16,0 4 4-16,2-7-1 0,-5 4 3 0,7 5 1 16,-3-1-1-16,-1-1 6 0,1 0-2 0,-2 3 5 15,0 5 2-15,2-2-4 0,-2 0 3 0,-5 6 4 16,10-9-1-16,-10 9 1 0,11-4 2 0,-11 4 4 16,12 0 3-16,-12 0 3 0,9 7 7 0,-2-4 1 15,-3 4 1-15,2 1 4 0,-1-2 3 0,0 4 2 16,2 0-6-16,-2 3 1 0,1-2 0 0,0 1-2 15,-1 0 2-15,-1 1-3 0,0-5-2 0,0 5-2 16,0-4-3-16,-3-3 2 0,1 2-4 0,2 0 5 16,-4-8-4-16,4 11-2 0,-4-11-1 0,2 12 0 0,-2-12 4 15,0 0-2-15,0 10-2 0,0-10 5 0,0 0-5 16,0 0 3-16,0 0 1 0,0 0-7 16,0 0 1-16,0 0-2 0,0 0 1 0,17-22-11 0,-15 17-5 15,2-4-2-15,-4 9-10 0,5-22-3 0,1 9-11 16,-1 1 1-16,-3-2 0 0,4 1 4 0,-1-1 1 15,-2-3 5-15,2 6 1 0,0 0 3 0,-1 0 4 16,-1 2 1-16,-1 2 5 0,-2 7 3 0,5-15 3 16,-3 10 1-16,-2 5 1 0,0 0-1 0,5-10 1 15,-5 10 3-15,0 0 3 0,0 0 3 0,0 0 4 16,0 0 2-16,0 0 6 0,13 19 0 0,-9-14 1 16,-1 3 3-16,2 3-4 0,0 3 0 0,0-3 2 15,2 0-2-15,1 1 0 0,-1-1-2 0,1-1-1 16,3 0 0-16,-1-1-6 0,-1 0 4 0,3-3-2 15,2 0-1-15,-2 1 2 0,-1-6-4 0,3 4 1 16,2-4-3-16,-4 1 2 0,1-2-5 0,-3 2 1 16,-10-2-4-16,18-4-7 0,-10 3 1 0,-8 1 1 0,20-9 0 15,-14 2 0-15,0 1-2 0,0 0 2 16,-1-2-3-16,-2 1 3 0,4-3 1 0,-4-2 0 16,3 1-2-16,-4-1 2 0,2 3-1 0,0-2-2 15,-1 0 3-15,1 2 0 0,-4 9 1 0,5-13-2 0,-5 13 4 16,4-9-1-16,-4 9 3 0,4-5-3 0,-4 5 0 15,0 0 7-15,6-5-8 0,-6 5 2 16,0 0-1-16,0 0-1 0,0 0 5 0,19 10 1 0,-16-4-1 16,5-3-1-16,-2 4 0 0,4 2 2 0,2-3-2 15,-2 2 5-15,2-2-3 0,0 2 3 0,1-2-4 16,0-1 1-16,4 1 2 0,4 0-2 0,-4-1 0 16,-3-3-1-16,2 0 0 0,1-1 3 0,-3-2-2 15,1-1 4-15,-2 2-5 0,0-2 1 0,-1-3 1 16,-2 2 2-16,4 0 0 0,-4-6-3 0,-4 6 2 0,3-6-1 15,-6 2 0-15,2-4-2 0,-1 2-1 16,-3-1-6-16,-1 10-3 0,2-22-4 0,0 10-1 16,-4 0 1-16,-1 3 0 0,3 9 1 0,-9-19 3 0,5 13-1 15,-7-5-1-15,5 5 3 0,-6 3-2 0,-2-2 2 16,-1 4 3-16,-2 1 2 0,0 1 5 16,-1 0 4-16,-3 3 4 0,2 1-1 0,-2 4 2 15,6 1 3-15,-2 2 0 0,6-3-2 0,0 3 3 0,1-2 1 16,2 2 1-16,1 1 0 0,3-1-1 0,0 3-3 15,4-4 1-15,0-1 0 0,3-3-3 0,-2 6 0 16,5-2 1-16,-1-3-2 0,1-2-2 0,5 3 4 16,-3-5-3-16,1-1 2 0,-1 2-1 0,2-3-3 15,2 0 1-15,2-2-2 0,-2-2-3 16,1 0 1-16,-4 0-2 0,0-3 3 0,3 1-2 0,0-3 2 16,-3-1-2-16,4 2 2 0,-4-4-2 0,2-2-1 15,0 6-1-15,0-6-1 0,-1 1 1 0,0 1 4 16,0-3-4-16,-2 5-2 0,1 0 2 0,-2 2 0 15,-1-3-2-15,-1 6 0 0,-5 3 2 0,11-9 0 16,-11 9-6-16,8-6 0 0,-8 6 5 0,0 0 4 16,0 0-4-16,0 0-2 0,14 12 0 0,-11-6 1 15,-3-6 1-15,6 10-2 0,-2-4 0 0,1 3 2 0,3 1-1 16,-4-4-16-16,4 5-16 0,1-7-12 16,-1 11-27-16,1-8-28 0,0 1-30 0,-1-3-32 15,1-3-42-15,0 0-64 0,-1 2-150 0,-8-4-453 0,18-4 202 16</inkml:trace>
          <inkml:trace contextRef="#ctx0" brushRef="#br0" timeOffset="90072.1">10432 4911 236 0,'0'0'293'0,"-10"-7"-16"0,10 7-12 16,-9-8-26-16,9 8-18 0,-12-1-19 0,12 1-20 15,-17 0-14-15,17 0-16 0,-22 3-14 0,10 0-16 16,2 1-10-16,2 1-13 0,-1 1-9 0,4 1-9 16,-2-2-5-16,1 3-10 0,-1 1-3 0,3-1-6 15,3-2-8-15,1-6 2 0,-1 16-12 0,2-7-3 16,-1-9-3-16,5 21 1 0,0-11-8 0,1-4 2 16,2 6-9-16,2-2 4 0,0-2-2 0,-2-2-4 15,5 6-4-15,2-6 1 0,-2 1-3 0,-1-1 0 16,-1-2-1-16,1 2-2 0,-1 0-3 0,-4-1 3 15,0 1-2-15,-2-1-1 0,-5-5-5 0,11 7 1 16,-11-7 1-16,6 8 3 0,-6-8-2 0,0 8 0 16,0-8-1-16,0 0 0 0,-8 13 0 0,3-7 1 15,-1-2-3-15,-1 0 3 0,7-4-1 0,-12 10-1 0,4-5 1 16,8-5-6-16,-9 8-3 0,5-3-4 0,4-5-7 16,-8 6-9-16,8-6-7 0,-5 8-1 0,5-8 0 15,0 0 1-15,0 0 0 0,0 11 8 16,0-11-1-16,0 0 1 0,0 0 4 0,9 15 2 0,-5-11 3 15,-4-4 3-15,7 9 1 0,-2-5 1 0,-5-4 1 16,5 10 7-16,-1-3 4 0,-4-7 6 0,7 10 2 16,-6-5-2-16,-1-5 5 0,1 12 1 0,-1-12 1 15,3 10-6-15,-3-10 3 0,0 0 1 0,0 8-4 16,0-8 2-16,0 0-5 0,1 14-28 0,-1-14-30 16,0 0-38-16,0 0-38 0,0 0-60 0,2 8-75 15,-2-8-162-15,0 0-460 0,0 0 204 0</inkml:trace>
        </inkml:traceGroup>
        <inkml:traceGroup>
          <inkml:annotationXML>
            <emma:emma xmlns:emma="http://www.w3.org/2003/04/emma" version="1.0">
              <emma:interpretation id="{84E609D4-4D7A-40DC-A012-A60EFCBD8297}" emma:medium="tactile" emma:mode="ink">
                <msink:context xmlns:msink="http://schemas.microsoft.com/ink/2010/main" type="inkWord" rotatedBoundingBox="13026,6726 15103,6609 15135,7177 13058,7294"/>
              </emma:interpretation>
            </emma:emma>
          </inkml:annotationXML>
          <inkml:trace contextRef="#ctx0" brushRef="#br0" timeOffset="90258.76">10684 4928 95 0,'0'0'264'0,"0"0"-29"0,0 0-21 16,0 0-23-16,0 0-16 0,0 0-12 15,0 0-14-15,0 0-11 0,12 23-9 0,-8-17-7 0,-2 5-12 16,3 2-6-16,1-2-3 0,-2-2-13 0,2 2-10 16,1 1-5-16,-1 1-8 0,-1-2-6 0,1 4-4 15,0-3-5-15,-1-2-5 0,-1 2-6 0,-1-3-4 16,1-3-17-16,-3 3-25 0,-1-9-25 0,5 13-34 16,-5-13-30-16,0 12-46 0,0-12-32 0,4 3-206 15,-4-3-412-15,0 0 183 0</inkml:trace>
          <inkml:trace contextRef="#ctx0" brushRef="#br0" timeOffset="90579.95">10779 4663 36 0,'0'0'256'16,"0"-16"-9"-16,0 16-15 0,0-12-21 0,0 12-17 15,0 0-22-15,2-9-13 0,-2 9-16 0,0 0-7 16,0 0 0-16,0 0-6 0,0 0-4 0,7 25 3 16,-3-13-5-16,-1 0 4 0,1 11 6 0,1-10-3 15,2 7-1-15,2 0-4 0,-1 2-7 0,2-1-5 16,-3 1-12-16,3-1-6 0,-3 4-4 0,-1-4-10 16,1 0-6-16,2 1-11 0,-3 0-4 0,2-1-7 15,-1-3-4-15,-2 1-3 0,2-4 0 0,-4 2-10 0,4-7-16 16,-2 6-17-16,2-7-16 0,-3 0-17 0,1-2-26 15,-4 2-23-15,-1-9-26 0,7 11-20 0,-3-8-24 16,-4-3-27-16,8 9-18 0,-8-9-18 0,11 0-15 16,-11 0-13-16,16-5-187 0,-16 5-461 0,12-10 205 15</inkml:trace>
          <inkml:trace contextRef="#ctx0" brushRef="#br0" timeOffset="90841.13">11089 5012 3 0,'5'-6'151'0,"-5"6"-3"15,8-13 3-15,-3 10 1 0,-5 3 0 0,10-11 1 16,-10 11 0-16,3-6-5 0,-3 6-5 0,4-8-8 15,-4 8-11-15,0 0-9 0,0 0-3 0,0 0-4 16,0 0 2-16,0 0 5 0,0 0-2 0,0 0 1 16,0 0 1-16,-22 25-9 0,14-15 0 0,-2-1-5 15,2 2-4-15,-1 1-3 0,1-1-5 0,1-2-10 16,2 3 0-16,1-1-6 0,3-3-3 0,1-8-1 16,0 17-1-16,1-8-1 0,1-2 6 0,7 2 1 15,-3-3-2-15,2-2-4 0,7-2 3 0,3 3-2 16,4-5-16-16,2 0-5 0,-1 1-1 0,3-2-1 0,0-4-10 15,-1 5-3-15,-1 0-13 0,2-3-9 0,-1-3-20 16,-3 3-13-16,-5-1-27 0,0 2-26 16,-5-1-36-16,-3-1-44 0,-9 4-50 0,16 0-54 0,-16 0-64 15,7 0-198-15,-7 0-565 0,0 0 249 0</inkml:trace>
          <inkml:trace contextRef="#ctx0" brushRef="#br0" timeOffset="91412.97">11570 4618 171 0,'-5'-13'228'0,"5"13"-5"0,-4-10-11 0,4 10-13 16,-3-9-18-16,3 9-13 0,0 0-15 0,-4-9-13 0,4 9-9 16,0 0-12-16,-5-9-8 0,5 9-11 0,0 0-9 15,0 0-7-15,0 0-9 0,0 0-9 16,0 0-7-16,0 0 0 0,0 0-11 0,0 0-2 0,0 0-5 16,0 0-1-16,0 0 7 0,0 0 4 0,0 0 0 15,0 0-3-15,-1 36 8 0,2-25 5 0,-1 0 1 16,2 5 1-16,0-4-1 0,3 8 3 0,-2 0 2 15,1 1 3-15,-1 0-2 0,2-3 4 0,0-2 2 16,2 4-4-16,-1 0-7 0,-1 1-1 0,2-3-6 16,1 1-9-16,0-2 8 0,-3-1-13 0,3-1-4 15,-2-2-3-15,2 2 0 0,-1-2-3 0,-2 3 2 16,1-5-15-16,1-2 5 0,-1 4 4 0,4-4-8 16,-8 0-1-16,5-1-9 0,-2-1-7 0,0 0-16 15,0-1-26-15,-1 0-31 0,-4-6-32 0,7 12-40 0,-2-9-44 16,-5-3-49-16,7 6-49 0,-7-6-264 15,0 0-593-15,11 3 263 0</inkml:trace>
          <inkml:trace contextRef="#ctx0" brushRef="#br0" timeOffset="91671.17">11836 4914 8 0,'0'0'298'0,"0"0"-23"0,0 0-26 15,0 0-25-15,0 0-20 0,0 0-15 16,0 0-6-16,0 0-8 0,0 0-11 0,0 0-4 0,15 18-3 16,-10-9-10-16,1 1-13 0,-1-4-8 0,3 9-8 15,-3-8-7-15,2 4-7 0,-1 1-11 0,-2-5-9 16,4 3-6-16,-2 1-12 0,4-2-4 0,-5-2-8 16,0 1-3-16,-2-2-9 0,-3-6-2 0,9 13-8 15,-7-7-20-15,-2-6-26 0,6 9-25 0,-6-9-31 16,5 7-27-16,-5-7-28 0,5 6-28 0,-5-6-26 15,0 0-40-15,0 0-239 0,0 0-495 0,0 0 219 16</inkml:trace>
          <inkml:trace contextRef="#ctx0" brushRef="#br0" timeOffset="91957.02">12037 4623 123 0,'0'0'264'0,"-1"-12"-16"0,1 12-20 16,1-9-20-16,-1 9-20 0,0 0-20 0,0 0-18 0,0 0-4 16,0 0-6-16,0 0-4 0,0 0-4 0,0 0 2 15,12 33-6-15,-11-20-4 0,4 2-1 0,-1 4-3 16,1-3 0-16,3 3-9 0,-3 1-2 0,6 1-8 16,-5 0-5-16,5-2-8 0,-3 2-13 15,3-3-2-15,-3 3-9 0,0-5-2 0,-4 0-13 0,5-2 2 16,3 3-3-16,-5-3-4 0,-2-2-18 0,0-2-16 15,0 2-26-15,0-3-18 0,-2-5-25 0,-2 4-28 16,3 1-23-16,0-2-30 0,-4-7-31 0,4 9-16 16,-4-9-37-16,8 6-45 0,-8-6-163 0,12 0-468 15,-12 0 207-15</inkml:trace>
          <inkml:trace contextRef="#ctx0" brushRef="#br0" timeOffset="92223.26">12398 4920 69 0,'0'0'269'0,"0"0"-21"0,4-6-7 0,-4 6-25 0,0 0-16 16,0 0-10-16,0 0-7 0,0 0-10 16,0 0-7-16,-29 14-10 0,18-6-4 0,1 0-5 15,-1-1-16-15,4 1-7 0,-4 2-8 0,3-1-9 16,2-3-3-16,-2 5-10 0,5 0-4 0,-2-2-3 0,4-3-10 16,-3 3-5-16,4-9 0 0,1 13-4 15,-1-13-2-15,5 14 0 0,1-8-3 0,3-2-6 16,0 2-3-16,5-4-1 0,-1 2-2 0,3-4-10 0,5 3-6 15,5-3 0-15,-1 1-8 0,2 1 2 0,0-3-5 16,10-4-9-16,-1 5-11 0,-11 0-24 0,2-4-20 16,-2 2-29-16,-3-1-30 0,3 2-44 0,-2-3-48 15,-6 2-61-15,0-3-79 0,-3-1-174 0,-3 2-547 16,-3 1 243-16</inkml:trace>
        </inkml:traceGroup>
        <inkml:traceGroup>
          <inkml:annotationXML>
            <emma:emma xmlns:emma="http://www.w3.org/2003/04/emma" version="1.0">
              <emma:interpretation id="{3A9F4EE2-F421-4935-9631-30F4ECFE2138}" emma:medium="tactile" emma:mode="ink">
                <msink:context xmlns:msink="http://schemas.microsoft.com/ink/2010/main" type="inkWord" rotatedBoundingBox="16230,6967 17329,6905 17341,7117 16242,7179"/>
              </emma:interpretation>
            </emma:emma>
          </inkml:annotationXML>
          <inkml:trace contextRef="#ctx0" brushRef="#br0" timeOffset="93339.33">13871 4868 36 0,'0'0'269'0,"0"0"-18"16,8-9-17-16,-8 9-21 0,0 0-18 0,8-1-17 0,-8 1-3 16,0 0-7-16,0 0-17 0,18 4-9 0,-12 2-1 15,-6-6-6-15,10 11-2 0,-5-5-9 0,0-1-14 16,-1 3-2-16,1-2-2 0,3 4-7 0,-1 2-9 15,-2-2-4-15,-1 1-6 0,4-1-9 0,-6-2-5 16,2 1-4-16,-3-1-11 0,3 0 0 0,-1 1-4 16,1-2-6-16,-4-7-5 0,3 15 4 0,-1-6-13 15,-2-9-4-15,1 12 3 0,-1-12-3 0,4 9-7 16,-4-9 0-16,0 0 1 0,0 0 0 0,0 0-3 16,-2 12 3-16,2-12-3 0,0 0-9 0,0 0 2 15,0 0-2-15,0 0 0 0,0 0-10 0,0 0-8 16,9-33-2-16,-8 21-11 0,4 0-4 0,1 1-3 15,0-3 1-15,-3 2-1 0,5-2 2 0,-6 3 2 16,2-4 4-16,3 4 1 0,-2 0 1 0,-2 3 3 0,2-1 2 16,-3 2 2-16,2-2 5 0,-4 9-3 15,6-10 6-15,-6 10-2 0,5-8-1 0,-5 8 4 16,0 0-1-16,6-4 0 0,-6 4 1 0,0 0 0 0,0 0 3 16,0 0 5-16,12 16 1 0,-8-7 1 15,-1-1-1-15,2 2 2 0,0 4-1 0,0-3 4 0,2 1 1 16,-1-2-3-16,2 2 1 0,1-1 8 0,3 2-6 15,-1-4 4-15,2-1-2 0,2-1 2 0,6 3-1 16,-6-4-2-16,7-4 3 0,0 2-3 0,2-1-1 16,-3-1 2-16,1-4-5 0,1 1-1 0,1-4 3 15,2 2 3-15,-2 0-7 0,-5-3 2 0,2-2-2 16,-1 0 0-16,-3 2 2 0,-2 0-2 0,-2-2 1 16,3-2-1-16,-7 0-1 0,3-1 1 0,-2 1-4 0,1-1 3 15,-3 0-3-15,1 0 4 0,-1 2-7 16,-3-1 4-16,-1 1-3 0,-1 0 1 0,-3 9-1 15,-2-13 3-15,2 13-5 0,0 0 2 0,-6-15-2 16,6 15 1-16,-13-6-2 0,1 6 1 0,-1 0 1 0,-2 3 0 16,2-2 6-16,-2 4-5 0,-2 1-2 0,0 0 2 15,4 3 4-15,-6 1-3 0,2 4 0 16,3-6 4-16,0 7-1 0,3-4-1 0,5 1 4 0,4-2 3 16,0 3 3-16,4-2 8 0,5 1 2 0,5-4 7 15,2 2 8-15,8 0 0 0,4-3-2 0,10-1 9 16,0-2-2-16,5-2 7 0,1 1-7 0,-1-3-6 15,0-4 1-15,-2 3-4 0,-4-3-9 0,-7 1-1 16,-2 0-5-16,0 0-10 0,-9-1-22 0,0 2-33 16,-5-2-42-16,1 1-48 0,-6 0-65 0,2 0-80 15,-9 3-276-15,8-12-606 0,-8 12 269 0</inkml:trace>
        </inkml:traceGroup>
        <inkml:traceGroup>
          <inkml:annotationXML>
            <emma:emma xmlns:emma="http://www.w3.org/2003/04/emma" version="1.0">
              <emma:interpretation id="{7FA46F53-8ADF-43AA-AD53-C0C4C9B71BB4}" emma:medium="tactile" emma:mode="ink">
                <msink:context xmlns:msink="http://schemas.microsoft.com/ink/2010/main" type="inkWord" rotatedBoundingBox="18014,6480 20097,6363 20141,7138 18058,7255"/>
              </emma:interpretation>
            </emma:emma>
          </inkml:annotationXML>
          <inkml:trace contextRef="#ctx0" brushRef="#br0" timeOffset="93904.97">15723 4858 256 0,'0'0'273'16,"-11"0"-23"-16,11 0-20 0,0 0-19 0,0 0-15 15,0 0-12-15,-16 7-10 0,16-7-18 0,-7 12-13 16,5-6-3-16,2-6-12 0,-3 12-5 0,3-12-8 0,3 15-3 16,-1-7-9-16,-2-8-6 0,11 14-11 15,-6-8-6-15,3 3-5 0,4-2-3 0,-2-2-13 0,3 1-3 16,2 1-2-16,2-1-10 0,-2-5-3 0,5-1-1 16,1 3-5-16,1-3-2 0,0 0-4 0,-3-1-1 15,-4-2-2-15,2 0-5 0,0 1-1 0,-5-6-2 16,0 2-4-16,-1 1 1 0,-1-1-2 0,0-1-2 15,-3-2 1-15,-1 0-6 0,-1 0-3 0,-2-4-2 16,-3 2-5-16,0 11-1 0,-5-19-2 0,0 10 2 16,-1-1-3-16,-4 1 4 0,-2 0-4 0,-1 3 2 15,-4 0-4-15,0 2 3 0,-5 1-1 0,-3 0-1 16,1 1-2-16,2 4-6 0,0 1-8 0,4-2-9 16,1 2-14-16,2 0-17 0,0 1-17 0,2 1-32 0,2-2-20 15,5 0-15-15,6-3-33 0,-10 9-21 0,10-9-43 16,-6 7-153-16,6-7-432 0,0 0 191 15</inkml:trace>
          <inkml:trace contextRef="#ctx0" brushRef="#br0" timeOffset="94236.7">16068 4386 179 0,'4'-8'215'16,"-4"8"-13"-16,6-9-15 0,-6 9-16 0,5-6-20 15,-5 6-13-15,0 0-13 0,0 0-1 0,0 0-5 16,8 17 4-16,-8-17 3 0,5 20 8 0,-4-8 1 16,-1 3-9-16,3 4-5 0,-2 5-1 0,0 0-1 15,3-2 3-15,-1 3-7 0,0-1-2 0,2 1-7 16,-1 0-9-16,4 4-8 0,-6-5-8 0,7-2-4 15,-1 0-7-15,-3 2-8 0,7-3-5 0,-5-2 0 16,2 0-12-16,-5-4-1 0,5 6-9 0,-3-7-7 16,0-1-13-16,-1 1-17 0,0-2-20 0,-2-1-31 0,2-1-27 15,-1-1-35-15,1 0-31 0,-1-4-38 0,0 2-35 16,3-4-49-16,-7-3-189 0,10 7-495 16,-10-7 220-16</inkml:trace>
          <inkml:trace contextRef="#ctx0" brushRef="#br0" timeOffset="94737.02">16458 4789 62 0,'0'0'228'0,"0"0"-17"0,0 0-18 0,8-4-15 15,-8 4-6-15,0 0 0 0,0 0-5 0,0 0-2 16,0 0-4-16,0 0 1 0,-12 31-9 0,9-22-7 15,2-2-12-15,-3 4-6 0,3-1-5 0,1-10-12 16,0 15-5-16,-1-4-11 0,1-11-2 0,1 16-10 16,3-10-7-16,-3 3-3 0,3 1-6 0,3-4-2 15,-2 0-8-15,1-2-7 0,2 1-1 0,3-2-4 16,0 1-7-16,3-1-3 0,1-3-5 0,-2 2 3 16,3-2-12-16,-2-2-2 0,1-1-4 0,-2 2-11 15,-1-2 1-15,-3-3-3 0,3 3-7 0,-5-4-1 0,1 0-6 16,1-3-4-16,-3 3-3 0,0-2-4 0,1-4-2 15,-3 2-5-15,-2-2-3 0,3 0 2 0,-3 0 2 16,0 0 5-16,-2 1 4 0,2-1-3 0,-1 0 7 16,-1 0-1-16,-1 2 3 0,1-2 6 0,-2 5 10 15,2 8 7-15,0-12 8 0,0 12 5 0,-2-13-4 16,2 13 2-16,0 0-2 0,-2-11-1 0,2 11-5 16,0 0-2-16,0 0 6 0,0 0-3 0,0 0 1 15,0 0 2-15,0 0 0 0,0 0 3 0,0 0 2 16,4 33-5-16,-4-33 4 0,6 15 1 0,-4-6-1 15,5 1-1-15,-2 2-2 0,4-2 0 0,-1-1-5 16,1 1 2-16,0 1-4 0,3 1 4 0,-3-6-5 16,3 3-12-16,-6-2-24 0,6-1-19 0,-1 0-29 15,-5 0-32-15,2 0-39 0,-1-3-30 0,-7-3-37 0,15 4-17 16,-15-4-44-16,13 0-148 0,-13 0-456 16,12-5 202-16</inkml:trace>
          <inkml:trace contextRef="#ctx0" brushRef="#br0" timeOffset="95096.35">16995 4757 147 0,'0'0'162'0,"0"0"-21"0,0 0-6 15,0 0-1-15,0 0-7 0,21 10-2 0,-17-4-3 16,0 0-11-16,0 3-3 0,0-3-3 0,1 6-3 16,-2-2 3-16,2 1 1 0,0-3-6 0,0 0-7 15,1 3-1-15,-2-3-5 0,0 1-2 0,1-3-2 16,0 2-2-16,0-2-3 0,-5-6-1 0,11 10-4 15,-6-4 0-15,-2 1-7 0,-3-7-5 0,5 7 3 16,-5-7-1-16,0 0 2 0,9 5 2 0,-9-5-4 16,0 0 2-16,0 0-3 0,0 0-7 0,0 0-6 15,0 0-5-15,0 0-2 0,0 0-1 0,0 0-6 0,8-17-4 16,-8 17-1-16,4-14-6 0,-4 4 1 16,1-2 4-16,0 1-6 0,4 1 1 0,1-5 1 15,0 3 2-15,1-3 5 0,3 0 7 0,-2 5-2 0,3-5-6 16,0 6 2-16,1-3-10 0,1 2 1 0,2 1-2 15,-2 0-4-15,2 0 0 0,0 4-2 0,-1-1-12 16,-1 1-21-16,0 2-22 0,2 0-29 0,-6 1-33 16,5 2-36-16,-14 0-43 0,18-3-46 0,-5 2-40 15,-3 1-234-15,-10 0-541 0,13-6 240 0</inkml:trace>
          <inkml:trace contextRef="#ctx0" brushRef="#br0" timeOffset="95702.53">17449 4323 188 0,'0'0'248'16,"-5"-6"-12"-16,5 6-13 0,0 0-18 0,-4-9-14 15,4 9-15-15,0 0-17 0,0 0-11 0,0 0-18 0,9-18-9 16,-4 15-10-16,-5 3-11 0,7-7-11 0,-7 7-6 16,11-6-8-16,-3 6-5 0,-8 0-5 15,19-5-8-15,-10 4-1 0,-9 1-3 0,18-2-2 0,-18 2-5 16,17 0-3-16,-5 2-5 0,-2-1-2 0,-10-1-1 15,19 5-3-15,-9-5 2 0,-1 0-2 0,2 6-1 16,0-2-4-16,-1 1-2 0,-1 0 0 0,0 0 5 16,-1-1 4-16,1 1 1 0,-1 1-7 0,1-3-2 15,-3 3 0-15,1 1-4 0,-1-4-5 0,0 4 3 16,0-2-5-16,-6-5 4 0,11 13 3 0,-9-8-5 16,-2-5 3-16,6 14 2 0,-3-7-2 0,-3-7 0 15,3 15 5-15,0-9-2 0,-3-6-3 0,1 16 6 16,-1-6 4-16,0-10 10 0,-4 15-13 0,4-4 7 0,0-11 0 15,-4 16-1-15,0-7 11 0,3 3-6 0,-4-2-1 16,1-1 5-16,2 0 3 0,-3-3-1 16,1 4-5-16,0 1 4 0,0-2-6 0,-1-2 2 15,5-7-1-15,-5 15-7 0,4-6 8 0,-3-2-10 0,4-7 1 16,-2 12-4-16,2-12-6 0,0 13 7 0,0-13-8 16,-1 11 10-16,1-11-13 0,1 12 4 15,-1-12-2-15,4 13-1 0,-2-7 3 0,-2-6-6 0,6 11-5 16,-2-6 1-16,-4-5-4 0,5 11 8 0,-3-2-6 15,-2-9-8-15,1 13-25 0,3-4-26 0,-4-9-35 16,0 14-31-16,-4-3-40 0,3-3-51 0,-3 5-57 16,1-5-59-16,-6 5-267 0,4-7-638 0,3 1 282 15</inkml:trace>
          <inkml:trace contextRef="#ctx0" brushRef="#br0" timeOffset="95891.99">17713 4995 232 0,'0'0'329'0,"0"0"-15"0,0 0-7 0,1 7-17 16,-1-7-19-16,0 0-15 0,0 0-12 0,0 0-21 15,6 7-23-15,-6-7-13 0,0 0-16 0,0 0-17 0,0 0-4 16,5 6-26-16,-5-6-11 0,0 0-15 0,0 0-16 16,0 0-34-16,0 0-47 0,0 11-51 0,0-11-72 15,0 0-95-15,-11 7-351 0,11-7-615 0,0 0 272 16</inkml:trace>
        </inkml:traceGroup>
        <inkml:traceGroup>
          <inkml:annotationXML>
            <emma:emma xmlns:emma="http://www.w3.org/2003/04/emma" version="1.0">
              <emma:interpretation id="{41698146-215F-4C84-8BA5-A5CFEC0CC2B9}" emma:medium="tactile" emma:mode="ink">
                <msink:context xmlns:msink="http://schemas.microsoft.com/ink/2010/main" type="inkWord" rotatedBoundingBox="21565,6369 23079,6283 23120,7008 21605,7093"/>
              </emma:interpretation>
            </emma:emma>
          </inkml:annotationXML>
          <inkml:trace contextRef="#ctx0" brushRef="#br0" timeOffset="122049.21">19224 4367 47 0,'0'0'192'0,"0"0"-10"0,-13-1-9 0,13 1-9 16,0 0-7-16,0 0-17 0,0 0-8 0,0 0-7 15,0 0-11-15,0 0-9 0,0 0-8 0,0 0-8 16,0 0-10-16,0 0-6 0,0 0-7 0,0 0-5 15,0 0-6-15,0 0-9 0,0 0 1 0,0 0-6 16,0 0 1-16,0 0 0 0,0 0-1 0,0 0 0 16,0 0 1-16,38 5-3 0,-21-3 2 0,0-2 3 15,9 2-3-15,0-4-2 0,12 0 1 0,4 2-3 16,-3-4 0-16,-2 6-3 0,5-5-1 0,-2 0-6 0,-1-2 0 16,-1 1-5-16,2 2 1 0,0-5-4 0,-1 4-1 15,-2 1-3-15,-2 0 0 0,3-3-3 16,-13 2-2-16,4 3 0 0,-2-3 1 0,-1-1-1 0,0 4-4 15,-1-1 3-15,-1-1 0 0,-1-2-4 0,-6 3 4 16,-2 1-5-16,2-1 2 0,-2 1-2 0,-1 0 3 16,0-3-1-16,-14 3 1 0,18 0 2 0,-10 0-2 15,-8 0-3-15,17 0-1 0,-17 0 5 0,12 3-6 16,-12-3 2-16,0 0-1 0,15 0 2 0,-15 0-1 16,0 0-2-16,11 0 2 0,-11 0-1 0,0 0-5 15,8 3 1-15,-8-3-8 0,0 0-15 0,6 5-21 16,-6-5-15-16,0 0-26 0,3 8-30 0,-3-8-16 15,0 0-27-15,0 0-42 0,-17 10-181 0,17-10-415 0,-14 1 184 16</inkml:trace>
          <inkml:trace contextRef="#ctx0" brushRef="#br0" timeOffset="122380.5">19891 4423 152 0,'-3'8'202'0,"3"-8"-4"0,-2 15-5 15,-1-6-13-15,2 4 2 0,1-1 0 0,-2 4-13 16,2-2-7-16,2 2-8 0,-2 5-4 0,0-5-8 16,4 4-2-16,1 2-8 0,-2-3-7 0,0 1-9 15,3-1-4-15,-4-1-3 0,4 0-6 0,-1 1-8 16,0-2-7-16,0 0-9 0,-2-2-4 0,3-1-7 15,5 5-4-15,-6-7-6 0,4 1-7 0,-5-1-4 0,4-2-5 16,-2 1-6-16,0-1-7 0,-4-1 6 16,4-2-10-16,-3 0 2 0,0 0-5 0,-3-7-6 15,7 12-17-15,-3-8-23 0,-4-4-18 0,5 9-22 16,-5-9-21-16,1 9-25 0,-1-9-31 0,4 9-21 0,-4-9-24 16,0 0-25-16,0 0-60 0,0 0-140 15,0 0-444-15,0 0 196 0</inkml:trace>
          <inkml:trace contextRef="#ctx0" brushRef="#br0" timeOffset="122785.02">20717 4197 178 0,'0'0'204'0,"3"-12"-10"0,-3 12-11 0,0 0-13 16,0 0-10-16,0 0-12 0,0 0-11 0,-7-10-9 16,7 10-7-16,0 0 1 0,0 0 3 0,0 0 3 0,-30 20-1 15,17-4-3-15,-4-1-8 0,1 6 0 16,-3 4-3-16,-3 2 1 0,3-3-4 0,-2 5-11 15,4-1 8-15,0 1-12 0,6 2-4 0,-1-2-4 0,0 2-12 16,4 1-6-16,-1-1-5 0,5-5-10 0,1-4-1 16,2 3-8-16,5-1 2 0,0 0-1 15,-1 1-7-15,3-4 0 0,-1 1-7 0,5-3 1 0,4 1-12 16,-1-3 3-16,3 0-5 0,1-5-6 0,0 0-2 16,-2-3-11-16,2 1-15 0,-1-4-23 0,0 2-22 15,-2-4-26-15,2-1-30 0,-4-1-39 0,1 2-35 16,0-4-27-16,2-4-65 0,-7 3-189 0,7-6-510 15,-2-2 227-15</inkml:trace>
        </inkml:traceGroup>
        <inkml:traceGroup>
          <inkml:annotationXML>
            <emma:emma xmlns:emma="http://www.w3.org/2003/04/emma" version="1.0">
              <emma:interpretation id="{3CA67F34-AA8F-4582-8143-F7AFF1EF880D}" emma:medium="tactile" emma:mode="ink">
                <msink:context xmlns:msink="http://schemas.microsoft.com/ink/2010/main" type="inkWord" rotatedBoundingBox="23415,6179 25856,6041 25918,7134 23476,7272"/>
              </emma:interpretation>
            </emma:emma>
          </inkml:annotationXML>
          <inkml:trace contextRef="#ctx0" brushRef="#br0" timeOffset="123324.49">21096 4506 140 0,'2'-8'228'0,"-2"8"-19"0,0 0-23 16,0 0-19-16,0 0-13 0,0 0 0 0,0 0-7 0,0 0 0 16,2 29-10-16,-2-15-6 0,-2-1-6 0,2 3-4 15,-2 4-8-15,2 0-9 0,-1-4-8 16,1 4-9-16,-3-3-6 0,3 1-2 0,0-3-5 0,0 1-1 16,0-2-10-16,3-1-5 0,-3 2-4 0,0-4-4 15,1 0-6-15,-1-2 0 0,0-9-10 0,2 16-1 16,-2-16-4-16,0 11-1 0,0-11-6 0,2 10 1 15,-2-10 1-15,1 9-10 0,-1-9 4 0,0 0-3 16,0 0-2-16,0 0-7 0,0 0 2 0,0 0-13 16,0 0-7-16,23-27-4 0,-16 14-8 0,3-3-6 15,1-5-15-15,2 3-6 0,6-9 1 0,-6 6-1 16,6-10 2-16,1 6 2 0,-3 0 2 0,-1 6 5 16,-1-4 6-16,1 4 4 0,0-1 4 0,-3 4 2 15,0-3 3-15,1 2 2 0,-5 5 10 0,2 0 6 16,-2 2 6-16,-2 3 14 0,0-2 6 0,1 1 1 15,-1 2 2-15,1 2 5 0,-8 4 1 0,10-10-2 16,-3 8 2-16,-7 2-10 0,8-3 4 0,-8 3 4 0,0 0 4 16,11 12 6-16,-5-8 2 0,-3 5 4 0,3 2 6 15,-5 2 0-15,3 2 4 0,-1 0-3 16,-2 2-8-16,4 2 3 0,-5 1-3 0,3 0-4 0,-2-1-5 16,0-4-1-16,1 1-4 0,0 2-4 0,-2-5-6 15,2 2 1-15,1-4-2 0,0 2-5 0,0-1 4 16,-1-2-1-16,0 1-8 0,2-3-6 0,-1 0-14 15,0-2-19-15,-3-6-23 0,7 10-23 0,-7-10-30 16,10 7-40-16,-10-7-31 0,12 1-49 0,-12-1-22 16,12-2-211-16,-12 2-496 0,17-12 219 0</inkml:trace>
          <inkml:trace contextRef="#ctx0" brushRef="#br0" timeOffset="123656.1">22167 4212 174 0,'0'0'251'15,"5"-11"-10"-15,-5 11-18 0,5-7-20 0,-5 7-23 0,0 0-14 16,0 0-19-16,0 0-12 0,0 0-10 0,0 0 3 16,0 0 3-16,0 0 4 0,-13 39-4 15,4-21 2-15,-3 5-2 0,2-1 3 0,-5 9-2 16,-2 0-4-16,-3 2 1 0,3-1-8 0,-3 2 4 0,0 3-6 15,6-3-6-15,-10 6-1 0,2-4-9 16,8 1-2-16,-3-3-10 0,4 2-6 0,-2 1-14 0,1-4-5 16,0 1 3-16,6-3-15 0,-3 0 2 0,6-7-11 15,0 1-1-15,0 0-6 0,5-3 1 0,0 0-8 16,0-2-3-16,-2-5-3 0,2 0-1 0,2 0-9 16,0-2-13-16,1-3-31 0,-1-2-26 0,1-2-30 15,-3-6-29-15,4 13-29 0,-4-13-35 0,0 0-40 16,-1 12-65-16,1-12-323 0,0 0-655 15,0 0 291-15</inkml:trace>
          <inkml:trace contextRef="#ctx0" brushRef="#br0" timeOffset="124314.77">22411 4737 6 0,'0'0'235'0,"0"0"-15"16,-6-6-9-16,6 6-16 0,-7-7-16 0,7 7-12 16,0 0-11-16,-1-13-13 0,1 13-17 0,3-13-8 15,-3 13-9-15,5-16-3 0,1 7-11 0,2-3-9 16,0-2-7-16,4 1-6 0,-4 0-4 0,6-3-4 15,0 2-7-15,3 1-6 0,-2 3-2 0,-1 0-7 16,-2-1 2-16,1 5-6 0,-1-2 4 0,2 1-12 16,0 3-1-16,-2-2-1 0,3 0-1 0,-2 2-2 15,-2 3-1-15,-1 0-2 0,-10 1-2 0,17 1-1 16,-10 1 3-16,5 1 1 0,-7 3 9 0,2 0 0 16,-2 4 3-16,-2 1 8 0,2 0 0 0,-5 5 3 15,0 0-5-15,0-3 1 0,-3 9 8 0,-2 0-8 16,-1-2 0-16,0 2-3 0,-8 0-3 0,6-3-6 15,-4 1 2-15,-2-1-1 0,0 1-8 0,1 1 3 16,-2-2-2-16,1-4-3 0,-1 1-9 0,1-1 7 16,2-3-2-16,2-4-3 0,-2 2 1 0,0-1 1 15,2-1-11-15,3 0 7 0,2-5-3 0,-1 3-3 0,6-6 7 16,-6 7 1-16,6-7 4 0,0 0-2 0,-7 3-1 16,7-3 7-16,0 0-5 0,0 0-2 0,0 0-3 15,0 0-2-15,0 0-8 0,0 0 1 0,0 0-3 16,7-31 4-16,0 22-7 0,1 3 1 0,-2-2-4 15,2 3 4-15,1 1-1 0,-1-1-2 0,1 1 2 16,4-1 3-16,-4 2-2 0,3 2-2 0,1 1-1 16,-1 1 0-16,2-1 3 0,-2 6-4 0,5-4 6 15,-2 2 1-15,2-1-5 0,-3 1 3 0,3 2 4 16,3-1-2-16,-3-2 1 0,5 0-2 0,1 3 1 16,0-2-4-16,-6-1 1 0,0-1 2 0,6-2 1 15,-6 0-5-15,-3 2 4 0,2-4 0 0,1 2-4 16,-5-2 6-16,0-1-5 0,-2 1-7 0,2-3-15 15,-3 0-22-15,-4 2-22 0,2-2-37 0,1-1-51 16,-3 1-45-16,1-7-48 0,-6 12-286 0,8-15-578 16,-3-1 256-16</inkml:trace>
          <inkml:trace contextRef="#ctx0" brushRef="#br0" timeOffset="124759.04">23300 3944 85 0,'0'0'196'0,"0"0"-13"0,0 0-3 0,-4 12 11 16,4-12-2-16,0 0-8 0,15 24-7 0,-9-9-1 15,7 1-3-15,-1 1-5 0,0 2-8 0,-2 3-2 16,9 5-9-16,-2 2-2 0,-3 1-8 0,2 1-8 16,-2 3-4-16,0-2-6 0,1 6-2 0,-6-1-2 15,1 3-9-15,2-2-4 0,-3 1-9 0,-1-1-5 16,-3 4 14-16,-1-6-13 0,-1 1-10 0,0 0 4 15,-3-3-6-15,-3-2-4 0,0-7-5 0,-1-1-1 16,-1-2-4-16,-4 1-3 0,1-7-5 0,3 1-7 0,-2-1 1 16,0-3-8-16,-3-1-2 0,5-3-3 0,3-1-4 15,-5 2-3-15,4-4-8 0,-2 2 0 16,5-8-18-16,-2 11-27 0,2-11-24 0,-3 6-25 0,3-6-44 16,0 0-56-16,0 0-78 0,13 6-84 0,-13-6-280 15,20-9-668-15,-9 4 296 0</inkml:trace>
        </inkml:traceGroup>
        <inkml:traceGroup>
          <inkml:annotationXML>
            <emma:emma xmlns:emma="http://www.w3.org/2003/04/emma" version="1.0">
              <emma:interpretation id="{10131345-7158-412F-BF5F-0B33BBE2961F}" emma:medium="tactile" emma:mode="ink">
                <msink:context xmlns:msink="http://schemas.microsoft.com/ink/2010/main" type="inkWord" rotatedBoundingBox="27028,6117 29193,5995 29240,6827 27075,6949"/>
              </emma:interpretation>
            </emma:emma>
          </inkml:annotationXML>
          <inkml:trace contextRef="#ctx0" brushRef="#br0" timeOffset="125701.26">24715 4537 86 0,'0'0'229'0,"0"0"-20"0,0 0-20 0,0 0-13 15,0 0-7-15,0 0-9 0,0 0-10 0,0 0-5 16,-15 26-11-16,15-26-9 0,3 16-6 0,2-6 2 0,0 0-6 16,2-1-3-16,-2 3-12 0,2 0-7 0,3-6-3 15,-1 4-5-15,2-1-3 0,1-3-9 16,2 3-6-16,-2-3-5 0,5-2-7 0,-3 2-3 0,8-4-4 16,-5 1-6-16,7-6-5 0,-2 3-3 0,3 0-1 15,-2-5-4-15,5-1-3 0,-5 0-2 0,4 2-4 16,-8-5 0-16,1 0-4 0,-3 0 0 15,-6-1-2-15,5-1-3 0,-4 1-4 0,-3-2 0 0,0 2 4 16,-4-5-5-16,-2 4 1 0,1 0-3 0,-4 0 0 16,0 1-5-16,0 10 4 0,-7-18-2 0,1 9-4 15,-5-1 4-15,-3 1 0 0,0 1 0 0,-3 0-1 16,0 2 1-16,-3 3-3 0,-2 0 0 0,-4-2 0 16,5 2 1-16,-4 3-1 0,3 0 3 0,1 1 1 15,-1 1-5-15,2-2 4 0,3 5 3 0,0-4-7 16,3 2-1-16,-1-1-6 0,2 3-9 0,1-2-16 15,1 0-12-15,2 0-15 0,9-3-18 0,-15 5-22 16,7-2-22-16,8-3-17 0,-11 3-19 0,11-3-17 16,0 0-35-16,0 0-161 0,0 0-405 0,-10-9 179 0</inkml:trace>
          <inkml:trace contextRef="#ctx0" brushRef="#br0" timeOffset="126100.62">25209 3978 128 0,'0'0'186'0,"0"0"-13"16,0 0-2-16,0 0 2 0,0 0 2 0,6 18 1 15,-6-18 0-15,4 19-7 0,-4-2-2 0,3-2-9 16,-2 1-3-16,2 4-6 0,3 1 0 0,-2 2-3 15,3 2-9-15,-1 8-2 0,1-2-5 0,2 0 5 16,0-1-7-16,2 3-11 0,-2-10-14 0,-1 7-5 16,1-7-7-16,-1 0-6 0,-2-1-9 0,3-1-7 15,-5 0-6-15,4-3-6 0,-4-2-6 0,0 1-4 16,-1-3-5-16,-1 0-1 0,3-1-6 0,-2 1-7 16,1 0-2-16,-1-2-1 0,-3-1-21 0,2-3-17 15,-2-8-25-15,0 17-20 0,0-11-26 0,0-6-26 16,3 14-26-16,-3-14-29 0,4 11-24 0,-4-11-31 15,5 3-27-15,-5-3-239 0,0 0-526 0,14-2 233 16</inkml:trace>
          <inkml:trace contextRef="#ctx0" brushRef="#br0" timeOffset="126544.93">25589 4455 141 0,'0'0'313'15,"0"0"-14"-15,0 0-16 0,0 0-19 0,0-14-28 0,0 14-25 16,0 0-22-16,0 0-17 0,0 0-13 0,0 0-11 16,0 0-10-16,0 0-10 0,3 33-6 0,-2-22-8 15,2 0-5-15,-2 0-7 0,2 4-11 0,1-4-6 16,1 2-5-16,-3-1-2 0,4 1-11 16,-2-2-1-16,3 0-10 0,-3-2-8 0,4 3 6 0,1-5-12 15,-3-1-2-15,3 1 0 0,-1-3-3 0,1 1 0 16,5-1-12-16,-2 1 0 0,1-4-4 0,-3-2 5 15,0 2-4-15,1-3-4 0,0-2-5 0,1 0-2 16,-1-4-1-16,1 2-15 0,-1-5-11 0,-2 3-5 16,0-3-14-16,-1-2 1 0,0-2-9 0,-2 2-4 15,5-7 5-15,-5 1-3 0,1 4 5 0,-3 0 3 16,1-1 4-16,-4 3 6 0,2-1-3 0,-1 0 5 16,-2 5 6-16,0 9 4 0,0-16 3 0,0 8 7 15,0 8 8-15,0-14 1 0,0 14 3 0,2-10-4 16,-2 10 0-16,0 0 2 0,0 0-4 0,0 0 2 15,0-12-1-15,0 12 4 0,0 0 2 0,0 0 1 16,0 0 5-16,0 0 3 0,6 31 3 0,-5-22-1 16,2 0 4-16,2 0 3 0,-2 2-1 0,3 1-2 0,0-1 3 15,0 2-3-15,2-4-5 0,0 3 3 0,-2-1-3 16,6-1 6-16,-7 1-8 0,6-4-2 16,-5 3-1-16,8-2-10 0,-8-2-13 0,3 0-19 15,-1-1-25-15,-1 0-24 0,0 1-26 0,1-3-26 0,-8-3-28 16,12 5-17-16,-7-1-27 0,-5-4-13 15,0 0-18-15,21-7-200 0,-13 2-470 0,-1-1 208 0</inkml:trace>
          <inkml:trace contextRef="#ctx0" brushRef="#br0" timeOffset="126940.1">26214 4458 88 0,'0'0'215'0,"12"-8"-1"0,-12 2-6 0,0 6-7 16,0 0-6-16,10-8-14 0,-10 8-16 0,0 0-16 15,7-4-14-15,-7 4-11 0,0 0-8 0,0 0-7 16,17 9-10-16,-11-4 0 0,1 1-9 0,2 4-5 15,-2-1 3-15,-2 5-7 0,-1-4-8 0,4 1-1 16,-6 2-4-16,5 0-7 0,-2-2 0 0,-1 0 0 16,1 3-9-16,0-3-3 0,-1 0-2 0,-1-4-4 15,2 6 0-15,-4-5-6 0,1 1-5 0,-1-1 0 16,3 0-4-16,-4-8 0 0,4 11-5 0,-4-11-6 16,3 12 4-16,-3-12-2 0,5 8-6 0,-5-8 6 15,0 0 1-15,0 0 3 0,1 7 5 0,-1-7-3 16,0 0 1-16,0 0-2 0,0 0-4 0,0 0-4 0,0 0 0 15,12-27-1-15,-8 16 1 0,1 0-6 0,-2-3-1 16,4 0 4-16,1-8-1 0,3 4-5 0,-1-3-3 16,3 4 1-16,2-3-3 0,0 1 0 15,8-7 2-15,-5 9-2 0,5-6 4 0,1-2 2 0,-6 11-1 16,3-1 1-16,-3 5 5 0,1-3 7 0,-1 2 0 16,-2 4-6-16,1-2 0 0,-4 3 2 15,3-2-2-15,-3 4-2 0,-3 1-3 0,2 2 2 0,-2-1-3 16,-10 2-5-16,19-4-6 0,-12 3-18 0,-7 1-19 15,12 2-23-15,-12-2-33 0,7 9-37 0,-7 0-43 16,0-9-49-16,0 13-37 0,-7-2-239 0,1-3-543 16,-1 3 240-16</inkml:trace>
          <inkml:trace contextRef="#ctx0" brushRef="#br0" timeOffset="127180.88">26788 4672 81 0,'0'0'245'0,"3"12"-6"16,-3-12-11-16,4 10-8 0,-4-10-6 0,2 12-7 15,3-8-6-15,-5-4-6 0,7 5-3 0,-7-5 4 16,9 3-3-16,-9-3-3 0,11 3 4 0,-11-3-10 16,0 0-6-16,14-4-5 0,-14 4-13 0,10-5-5 15,-10 5-19-15,8-7-6 0,-8 7-21 0,8-12-2 0,-8 12-19 16,4-8-23-16,-4 8-37 0,5-10-48 15,-5 10-49-15,0 0-66 0,0 0-77 0,0 0-79 16,0 0-307-16,-19-4-646 0,19 4 286 0</inkml:trace>
        </inkml:traceGroup>
      </inkml:traceGroup>
    </inkml:traceGroup>
    <inkml:traceGroup>
      <inkml:annotationXML>
        <emma:emma xmlns:emma="http://www.w3.org/2003/04/emma" version="1.0">
          <emma:interpretation id="{8A065318-856B-4B44-8C8E-9741B74F41CA}" emma:medium="tactile" emma:mode="ink">
            <msink:context xmlns:msink="http://schemas.microsoft.com/ink/2010/main" type="paragraph" rotatedBoundingBox="2449,9234 14419,8725 14489,10373 2519,1088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9856C61-70CC-4D4F-A1E2-9EFD840E85DA}" emma:medium="tactile" emma:mode="ink">
              <msink:context xmlns:msink="http://schemas.microsoft.com/ink/2010/main" type="line" rotatedBoundingBox="2449,9234 14419,8725 14489,10373 2519,10881"/>
            </emma:interpretation>
          </emma:emma>
        </inkml:annotationXML>
        <inkml:traceGroup>
          <inkml:annotationXML>
            <emma:emma xmlns:emma="http://www.w3.org/2003/04/emma" version="1.0">
              <emma:interpretation id="{6F3D913E-30A1-4EE6-9FCE-F5F8BD185B8E}" emma:medium="tactile" emma:mode="ink">
                <msink:context xmlns:msink="http://schemas.microsoft.com/ink/2010/main" type="inkWord" rotatedBoundingBox="2449,9234 3794,9177 3841,10299 2497,10356"/>
              </emma:interpretation>
            </emma:emma>
          </inkml:annotationXML>
          <inkml:trace contextRef="#ctx0" brushRef="#br0" timeOffset="130111.04">115 7130 171 0,'0'0'220'0,"0"0"-14"15,0 0-5-15,-15 14-8 0,13-8-5 0,2-6-11 16,-4 14-9-16,4-6-9 0,0-8-11 0,-2 14-13 0,2-14-9 15,3 19-7-15,0-13-8 0,-1 3-10 0,2-2-6 16,1-1-9-16,1 3-4 0,-2-4-9 16,3 2-7-16,0-2-5 0,-7-5-5 0,14 5-2 15,-6-3-8-15,1 1-3 0,0-1-1 0,-9-2-6 0,17-2-6 16,-17 2 1-16,15-3-3 0,-9 1-6 0,-6 2 1 16,15-7-4-16,-10 0-2 0,-2 2 0 0,2-6-5 15,-1 4 4-15,-4 7-9 0,5-20 0 0,-4 12-1 16,-1-2 1-16,2-1 1 0,-2 11 0 0,0-19-2 15,0 13-2-15,0 6 2 0,-3-15-1 0,3 15-4 16,-4-10-1-16,4 10 2 0,-1-9-10 0,1 9-7 0,0 0-13 16,0 0-7-16,0 0-8 0,0 0-10 15,0 0-20-15,0 0-31 0,0 0-21 0,18 26-21 16,-7-18-31-16,0 2-34 0,1 1-194 0,-3 1-438 0,6-3 193 16</inkml:trace>
          <inkml:trace contextRef="#ctx0" brushRef="#br0" timeOffset="129706.33">379 7584 27 0,'0'0'172'16,"-6"-9"-11"-16,6 9-8 0,0 0-8 0,-5-6-7 15,5 6-19-15,0 0 12 0,-2-11-7 0,2 11-2 16,0 0-8-16,-2-11-6 0,2 11-3 0,0 0-1 0,-2-12-6 16,2 12 0-16,0 0-1 0,0-10-7 15,0 10-5-15,0 0-8 0,0 0-1 0,0 0-7 16,-6-10-2-16,6 10-10 0,0 0-1 0,0 0-8 0,0 0-3 15,0 0-1-15,-19 15-3 0,12-9 0 0,-2 5 2 16,0 1-6-16,1-2 2 0,0 6 0 0,-2 1-1 16,3-6-5-16,2 3-3 0,0-2 1 0,2 3-3 15,-2-3 0-15,4-3-5 0,1 1 0 0,-3 2 2 16,3-12-5-16,5 19 1 0,1-10-6 0,0-3 6 16,1 1-3-16,2-1 2 0,-1-1-7 0,1 1 2 15,3-3-1-15,-3 2 0 0,0-4-5 0,7 3 7 16,-5-3 0-16,-2-1 0 0,6 0-2 0,-15 0-2 15,18-5-3-15,-10 4 1 0,1-3-4 0,-1 0 4 16,1-2 1-16,-2 3-4 0,3-3-1 0,-1-3-1 16,-3 3-1-16,0-3 4 0,1 0-2 0,0-1-2 15,0 1-2-15,0-3 0 0,-2 2-2 0,0-2 3 0,0 0-1 16,-2 0-3-16,1 0 5 0,-3-1-5 16,0 0 0-16,-1 1 3 0,0 1-2 0,0 11 0 15,0-17-1-15,-1 7 3 0,1 10 2 0,-4-16-3 16,4 7-2-16,0 9 3 0,-4-14-4 0,0 7 3 0,4 7 2 15,-9-10-5-15,5 4 4 0,-1-2 3 0,5 8-3 16,-10-11 4-16,4 8-3 0,6 3 2 16,-11-5 2-16,3-1-4 0,1 2-1 0,7 4 1 0,-17-3-3 15,17 3 1-15,-17 0-1 0,17 0 6 0,-21 3-7 16,8-2 2-16,3 2-3 0,-2 0 3 16,-1 2-2-16,1-1 0 0,-2 1 5 0,1 2-5 0,-2-2-2 15,1 2 2-15,0-1 1 0,2 4 0 0,0-1-2 16,0-2-5-16,-1 1-10 0,4-1-12 0,-3 1-11 15,3-2-18-15,1 2-16 0,2-3-16 0,-2 1-19 16,8-6-23-16,-4 10-16 0,4-10-17 0,-8 6-14 16,8-6-15-16,0 0-22 0,-8 5-146 0,8-5-392 15,0 0 174-15</inkml:trace>
          <inkml:trace contextRef="#ctx0" brushRef="#br0" timeOffset="130521.17">703 7370 23 0,'6'4'193'0,"1"1"-9"0,3 1-2 15,1 0-7-15,-3 3-10 0,4-2-4 0,-2 2-11 0,2-1-4 16,-1 2-5-16,0-1-9 0,-2 1-5 0,2-1-11 15,-1 0-4-15,-2 0-6 0,1 0-11 0,-1 1-5 16,1-2-6-16,-2-1-8 0,-2 0-6 0,1-2-8 16,-3 2-3-16,-3-7-7 0,9 9-5 0,-4-4-7 15,-5-5-1-15,6 6-1 0,-6-6-3 0,0 0-3 16,6 6 5-16,-6-6 8 0,0 0 1 0,0 0-1 16,0 0-5-16,0 0-2 0,0 0-3 0,0 0-7 15,0 0-1-15,0 0-5 0,0 0 2 0,-9-33-3 16,8 21-1-16,-3 0-7 0,2-4 0 0,1 1-4 15,1-1-1-15,0-2-2 0,1 3-3 0,3-6 4 16,-1 6-4-16,2-1 2 0,0 1 3 0,2 1-5 16,2 0 0-16,0 1-3 0,3-1 8 0,-2 1-8 0,5 3-1 15,-3-1 2-15,-3 2 0 0,2 2-2 0,1 2 3 16,0 2-4-16,0-3-9 0,-3 3-16 16,-9 3-19-16,17-4-15 0,-17 4-34 0,13 3-26 0,-13-3-30 15,12 2-34-15,-6 2-43 0,-6-4-193 0,6 6-456 16,-6-6 202-16</inkml:trace>
          <inkml:trace contextRef="#ctx0" brushRef="#br0" timeOffset="131138.12">347 8238 164 0,'-10'1'184'0,"10"-1"-9"0,0 0-6 0,0 0-10 0,0 0-8 15,0 0-6-15,0 0-4 0,0 0-10 16,0 0-5-16,0 0-13 0,0 0-3 0,0 0-6 0,25-13-3 15,-15 6 1-15,2 1 0 0,0-1-4 0,9-1-5 16,0 0-7-16,2-2-2 0,10-5-5 0,-2 3-5 16,7-9-10-16,0 5-3 0,5-2 1 0,0 0-1 15,2 1-3-15,0-3-3 0,0 1-1 16,1 1-1-16,-1 0-2 0,-3 0-7 0,3 2 5 0,-4-1-4 16,-1 1-4-16,-4 1-4 0,0 3-3 0,-4 2 3 15,-8 0-1-15,-2 3-3 0,-1 0-2 0,1-3 1 16,-5 6 0-16,4-2-1 0,-5 1-8 0,-1 2 6 15,-1-1-10-15,0 0-1 0,-2 3-1 0,-1-2-3 16,1 0 1-16,-1 2-4 0,-11 1 0 0,13-3 1 16,-13 3-5-16,12 0 4 0,-12 0-5 0,7-2 2 15,-7 2-2-15,0 0-3 0,0 0 0 0,12 0 4 16,-12 0-3-16,0 0-1 0,0 0-8 0,0 0-18 16,5 8-22-16,-5-8-29 0,0 0-41 0,0 0-56 15,0 0-71-15,-13 13-299 0,13-13-586 0,-17 3 260 16</inkml:trace>
        </inkml:traceGroup>
        <inkml:traceGroup>
          <inkml:annotationXML>
            <emma:emma xmlns:emma="http://www.w3.org/2003/04/emma" version="1.0">
              <emma:interpretation id="{C8D2F22D-1152-4947-93A3-EB5E47DE6944}" emma:medium="tactile" emma:mode="ink">
                <msink:context xmlns:msink="http://schemas.microsoft.com/ink/2010/main" type="inkWord" rotatedBoundingBox="6110,9103 11676,8866 11745,10489 6179,10726"/>
              </emma:interpretation>
            </emma:emma>
          </inkml:annotationXML>
          <inkml:trace contextRef="#ctx0" brushRef="#br0" timeOffset="133791.61">3959 7322 171 0,'0'0'176'0,"0"0"-6"0,0 0-12 16,0 0-10-16,0 0-14 0,0 0-13 0,0 0-13 0,0 0-9 15,0 0 0-15,0 0 7 0,0 0 2 0,0 0-4 16,0 0 1-16,0 0-8 0,-11 30 4 0,5-20-2 15,2 4-4-15,2 1-8 0,-3 0-4 16,-2 7-5-16,-2 0-5 0,1 0-5 0,1 1-5 0,1-1-6 16,-2 2-6-16,-1-2-2 0,2 2-5 0,2 1-9 15,-1-1-1-15,0-2-4 0,1-1 0 0,0 1-3 16,0-1-3-16,-2 1 1 0,5-2-8 0,-5 1 2 16,3-1 3-16,0-6-9 0,-1-1-2 0,2-1 1 15,-1-4 5-15,3 0-7 0,1-8 4 0,-4 13-7 16,4-13-2-16,-4 9 2 0,4-9 4 0,0 0 0 15,-2 11-4-15,2-11 2 0,0 0-1 0,0 0-2 16,0 0 3-16,0 0-3 0,0 0-2 0,0 0-3 16,-4-40-7-16,9 25-5 0,-4-6-7 0,5-1-10 15,4-9-5-15,-1-1-6 0,2 0 1 0,-1 1 3 0,0-3-2 16,4 1 0-16,-5 3 3 0,2-1 6 16,0 1 0-16,-3 7 1 0,1-1 8 0,-3 3 0 15,2-3 1-15,-1 2 0 0,-2 0 6 0,3 2 0 0,-5 6 2 16,-1 1 1-16,2 2 9 0,-4-2 2 0,5 5 5 15,-2-1-4-15,-3 9 2 0,4-12 2 0,-3 6-1 16,-1 6-2-16,0 0 2 0,4-10-3 0,-4 10-1 16,0 0-1-16,12 0 3 0,-12 0 6 0,0 0 1 15,18 10 3-15,-9-4 5 0,3 0 4 0,0 7 2 16,5-1 0-16,-2 4 4 0,2-2-1 0,3 2 6 16,1 0 1-16,6 5 1 0,-6-4-3 0,4 5 6 15,1 0-3-15,-5-7-1 0,-1 2-1 0,7 4 5 16,-6-4-11-16,-1-1 8 0,-1 1-6 0,1-1-1 15,-2-1-3-15,-1 0-2 0,0-2-2 0,-4-2-4 16,-5-1 1-16,4 1-2 0,0-1 3 0,-2-2-5 16,-1 2 0-16,-2-5 1 0,-2 3-1 0,3-2-3 15,-1 0 0-15,0-2-3 0,-4 2 1 0,-3-6-6 16,9 9 1-16,-2-3 1 0,-7-6-6 0,8 6-16 16,-8-6-11-16,5 7-15 0,-5-7-13 0,6 6-17 15,-6-6-17-15,11 6-16 0,-11-6-21 0,5 5-22 16,-5-5-17-16,0 0-22 0,7 7-13 0,-7-7-33 0,0 0-142 15,0 0-405-15,-17 9 180 0</inkml:trace>
          <inkml:trace contextRef="#ctx0" brushRef="#br0" timeOffset="134131.17">3821 7663 1 0,'0'0'218'15,"0"0"-16"-15,0 0-18 0,-3-8-17 0,3 8-7 16,0 0-10-16,0 0-10 0,18-19-10 0,-8 16-1 15,0-3-7-15,6-3-2 0,1 2-5 0,5-2-13 16,3-1-6-16,6-1-9 0,3 2-7 0,-8 0 0 16,0 0-18-16,1 2-4 0,0 1-6 0,-5 0-7 15,4 0-6-15,-5 2-10 0,5 2-21 0,-2-4-27 16,-2 5-22-16,-3 0-20 0,3 0-29 0,-5 1-17 16,1-3-29-16,2 0-24 0,-3 2-36 0,-4-1-99 15,1-1-319-15,0 0 142 0</inkml:trace>
          <inkml:trace contextRef="#ctx0" brushRef="#br0" timeOffset="134466.63">4686 7116 135 0,'0'0'184'0,"0"0"-12"15,1-9-18-15,-1 9-13 0,0 0-17 0,0 0-1 16,0 0-8-16,0 0 2 0,0 0-3 0,21 18-2 0,-14-11 5 16,-2 8 6-16,2-3 5 0,1 7-2 0,-2 3 3 15,4-1 5-15,0 0-6 0,-3 2-8 0,5 2 3 16,-5-4-2-16,3 1-9 0,-5 3-2 0,5 0-13 16,-3-2 0-16,0-1-7 0,3 3-2 0,-3-4-12 15,0 4-9-15,-1-3-5 0,1 1-7 0,-2-2 0 16,1-1-12-16,2 0 1 0,-1-1-11 0,1 0-1 15,-6-6-4-15,5 1-14 0,-2-2-11 0,-2 0-20 16,3-1-25-16,-1 0-19 0,1-5-28 0,-1 3-27 16,1-3-21-16,0-3-28 0,-6-3-18 0,14 4-36 15,-5-5-36-15,-9 1-172 0,13-5-464 0,-1-2 206 16</inkml:trace>
          <inkml:trace contextRef="#ctx0" brushRef="#br0" timeOffset="134876.87">5136 7565 33 0,'0'0'238'0,"0"0"-24"0,0 0-18 0,0 0-15 0,0 0-13 16,0 0-9-16,16 10-11 0,-16-10-10 15,6 9-8-15,1-6-9 0,-2 2-6 0,3 3-7 0,-3-2-5 16,4-1-7-16,-1 1-3 0,1 0-6 0,3-2-2 16,-4 2-6-16,6-4-4 0,-2 1-7 0,-3-2-7 15,7 2-3-15,-5-3-8 0,4-3-5 0,-1 3 3 16,1-3-11-16,-1 0-7 0,-1-1 0 0,3-1-6 15,-3-2-1-15,1-2-1 0,1 3-1 0,-5-2-2 16,2-2-3-16,-6-1 4 0,2-2-7 0,-4 1-3 16,1 2 3-16,-2-2-5 0,-3 1-1 0,0-1-2 15,0-1 2-15,-3 3 4 0,-2-4-7 0,-2 3 0 16,-2 5-2-16,1-5 2 0,-3 4-1 0,-2 0-1 16,-3 1 1-16,0 1 2 0,1 3 0 0,-2 1-3 15,-6-2 3-15,1 7-1 0,8-2 0 0,-3 1-2 16,0 0 0-16,2 3-3 0,4 2-14 0,-2-3-23 15,3 4-26-15,1 2-36 0,1 0-38 0,1 2-36 16,4-1-22-16,2 1-227 0,-2 0-459 0,3-1 203 16</inkml:trace>
          <inkml:trace contextRef="#ctx0" brushRef="#br0" timeOffset="135638.29">5741 7465 84 0,'0'0'163'0,"0"0"1"0,0 0-5 15,0 0-14-15,0 0-5 0,17 15-2 0,-17-15-8 16,11 9-6-16,-9-3-5 0,2 1 1 0,4-1-4 15,-8-6-5-15,9 9-7 0,-4-3 2 0,2-3-3 16,1 3-5-16,-8-6-6 0,14 6-4 0,-6-6-9 16,4 0 1-16,-1 0-11 0,4 0-5 0,-2-5-7 15,4 1-2-15,-3 0-10 0,3-5-4 0,0 1-6 16,0-1-1-16,-2-1-6 0,-1 1-2 0,-2-2-2 16,0 3 0-16,1 0-4 0,-4-2 1 0,-4 0-3 15,2 1-1-15,-5 1 1 0,1 2 3 0,-3 6-1 16,0-16 6-16,0 16-2 0,-5-12-2 0,5 12-4 15,-12-8 1-15,0 4-1 0,-1 3 3 0,-3 0 0 0,-1 3 5 16,0 2 3-16,-2-2 1 0,-4 2 1 16,0 5 0-16,1-4-7 0,2 2 2 0,-1-1-2 0,8 3-4 15,-1-3 0-15,-1 0-5 0,4 3-4 0,0-3-10 16,5 4-15-16,-6-4-24 0,7 1-28 0,2-1-26 16,3-6-31-16,-3 14-32 0,3-14-46 15,0 0-52-15,8 15-184 0,-1-13-471 0,-7-2 209 0</inkml:trace>
          <inkml:trace contextRef="#ctx0" brushRef="#br0" timeOffset="135980.94">6274 7422 131 0,'0'0'275'0,"0"0"-25"0,0 0-28 0,0 0-20 16,17 0-21-16,-17 0-11 0,12 6-19 15,-4-2-18-15,1 1-10 0,-1 2-10 0,4 2-10 0,-3 0-9 16,4 1-5-16,-1 1-9 0,0-2-7 0,-2 4-5 16,-1-3-4-16,0 1-5 0,2 1-3 0,-2-3 0 15,-1 1-2-15,-2-1-4 0,2 0-1 0,-3-3-4 16,-1 0-5-16,2 1 0 0,-6-7 5 0,7 8 5 0,-7-8 5 16,4 6 7-16,-4-6 11 0,0 0 0 15,0 0 2-15,0 0 1 0,0 0-6 0,0 0-8 16,0 0-5-16,0 0-6 0,0 0-1 0,0 0-8 15,-9-39 0-15,9 28-7 0,0 0-5 0,3-3-5 0,-1 1-1 16,0 1-8-16,3-4-22 0,4 4-24 0,-1 0-19 16,1-1-20-16,4 5-32 0,-1-2-31 15,0 1-24-15,2 0-24 0,-1 3-20 0,5 3-16 0,-1-2-19 16,-4 1-200-16,4 0-472 0,-5 4 209 0</inkml:trace>
          <inkml:trace contextRef="#ctx0" brushRef="#br0" timeOffset="136166.69">6834 7386 86 0,'12'0'240'15,"-12"0"14"-15,11 0-5 0,-11 0-3 0,0 0-9 16,15 0-11-16,-15 0-19 0,0 0-16 0,0 0-17 16,8 3-9-16,-8-3-13 0,8 6-6 0,-5-1-8 15,3 1-6-15,-1 0-16 0,1 1-8 0,0 2-13 16,-1-3-8-16,-1 4-5 0,1 1-13 0,0 0-2 16,2 3-4-16,-2-5-8 0,-2 1-12 0,-1 2-4 15,5-2-26-15,-5 1-26 0,1-5-28 0,0 0-33 0,-1 3-41 16,-2-9-45-16,7 10-40 0,-7-10-48 15,2 6-224-15,-2-6-511 0,0 0 226 0</inkml:trace>
          <inkml:trace contextRef="#ctx0" brushRef="#br0" timeOffset="136348.9">6931 7086 141 0,'-6'-12'310'0,"6"2"-33"0,0-5-29 16,0 15-26-16,0-16-20 0,3 6-26 0,0 3-26 16,5 0-42-16,-5 1-47 0,5-1-49 0,-1 1-55 15,3-1-51-15,2-1-53 0,-3 0-124 0,2-2-293 16,-5 4 130-16</inkml:trace>
          <inkml:trace contextRef="#ctx0" brushRef="#br0" timeOffset="136602.81">7141 6850 158 0,'0'0'219'0,"12"5"-2"0,-12-5-4 15,3 14-7-15,2-3-4 0,-3 1-5 0,1 3-11 16,1 4-13-16,1 3-6 0,3 3-11 0,-1-2-8 16,-2-1-13-16,9 12-4 0,-7-3-14 0,-2-7-11 15,3 0-7-15,1 4-10 0,-1-3-3 16,-2-2-9-16,0-2-8 0,3-1-5 0,-4 1-7 0,0 0-7 15,2-5-4-15,-2 0-5 0,3 3-2 0,-4 1-3 16,-2-6-3-16,3 2-6 0,-2-4-10 0,1 1-14 16,-1-1-20-16,-1-1-25 0,-2-1-22 0,3-1-38 15,-3-9-27-15,2 14-38 0,-2-14-38 0,0 11-47 0,0-11-179 16,0 0-468-16,0 7 208 0</inkml:trace>
          <inkml:trace contextRef="#ctx0" brushRef="#br0" timeOffset="136878.51">7050 7437 25 0,'0'0'328'0,"0"0"-25"0,-13-5-27 0,13 5-29 16,0 0-20-16,0 0-26 0,34-20-18 0,-12 11-18 15,3 3-16-15,10-5-15 0,-1 1-14 0,3 2-13 16,2-2-12-16,-3 1-12 0,5 5-18 0,-5-2-27 15,-2 2-34-15,-7 2-39 0,-5-1-46 0,1-2-34 16,0 5-36-16,-1-1-38 0,-5 2-175 0,-3-1-393 16,-2 0 174-16</inkml:trace>
          <inkml:trace contextRef="#ctx0" brushRef="#br0" timeOffset="138014.81">7659 7242 164 0,'5'-3'157'0,"-5"3"-14"0,0 0-12 16,0 0-13-16,22 8 1 0,-19-5-1 0,3 4 1 0,0 2-5 15,-1 0 4-15,0 2-2 0,-1 1-7 0,1 1 3 16,-1 0 1-16,0-1-13 0,-3 1-5 16,5 2-2-16,-4-3-5 0,4 1-5 0,-5-1-4 0,1 3-12 15,-2-3-3-15,3-2-6 0,0 2-4 0,-3-3-4 16,0 0-7-16,0-9-2 0,4 15-6 0,-3-9 0 15,-1-6-7-15,1 13-2 0,-1-13-4 16,0 0 1-16,0 9-6 0,0-9 0 0,0 0-1 0,0 0-1 16,0 0-7-16,0 0-1 0,0 0-14 0,16-21-9 15,-14 13-10-15,2-6-14 0,2 1-13 0,3-2-5 16,1-3 0-16,-1 1 3 0,3 1 4 0,-7 2 11 16,7 1 2-16,-4-1 6 0,1 2 10 0,-1 1 17 15,0 0 15-15,-2 3 10 0,0 0 8 0,0 1 9 16,2 0 7-16,-3 1 6 0,-1 0-4 0,-4 6-1 15,11-7 2-15,-5 5 0 0,-6 2 3 0,15-6-5 16,-15 6-3-16,14 2 6 0,-14-2-3 0,12 6 5 16,-4-2-7-16,-3 2 2 0,4 0-2 0,-4-1 0 15,2 3-1-15,-2-2-3 0,0 3-6 0,2-1-2 16,-2 0 0-16,0 3-6 0,2-2 0 0,-2 0 2 16,-3-1-3-16,1 0-2 0,0 1-2 0,-3-9-2 15,5 12-1-15,-5-3-1 0,0-9-1 0,0 12-1 0,0-12-6 16,0 10 1-16,0-10-10 0,0 10-1 0,0-10-13 15,0 0-3-15,0 0-5 0,0 0-4 0,0 0-17 16,4 6-5-16,-4-6-6 0,0 0-13 16,0 0-6-16,0 0-1 0,12-28-8 0,-7 19 2 0,1-1 2 15,0-2 7-15,-1 0 5 0,3-1 7 0,-2 1 8 16,3-2 7-16,-1 3 1 0,0 0 5 0,-1 1 8 16,-2 1 8-16,4-1 12 0,-4 4 12 0,2-1 3 15,-2 2 3-15,0 0 10 0,-5 5-1 0,13-7 1 16,-13 7 2-16,7-5 2 0,-7 5 6 0,14 0-1 15,-14 0 3-15,9 5 6 0,-9-5 5 0,11 10 5 16,-5-3-8-16,0 0-2 0,0-1 3 0,2 3-1 16,0 2-2-16,0-2-2 0,2 4-5 0,1 1 0 15,0 0-3-15,4-3 1 0,0 4-2 0,-5-5-7 16,4-2 4-16,0 2-3 0,1-1-5 0,0-1 1 16,1-2-4-16,0-2-4 0,-1 0-1 0,0-2-8 15,-1 1-2-15,1-2-9 0,0-2 0 0,-3 1 1 16,-2-4-1-16,4 2 0 0,-7-5 1 0,3 2 2 0,-4-2 0 15,1 1-1-15,3-5 4 0,-3 5 2 16,-1-4-3-16,2-1 2 0,-1 1 5 0,-4 4-5 16,1-3 7-16,3 2-6 0,-3 1 1 0,-4 6 2 15,6-9-2-15,-6 9 1 0,8-6 2 0,-8 6-1 0,7-4-1 16,-7 4-1-16,0 0 5 0,0 0-1 0,0 0 0 16,0 0 0-16,0 0 4 0,22 8 0 15,-18-5 0-15,1 3 2 0,-5-6 3 0,12 11 1 0,-4-8 5 16,-2 2 0-16,5 0 2 0,-2-2-1 0,-1 0 2 15,3 1-3-15,5-2 1 0,-3 1-4 0,0-2 0 16,3-1-1-16,-3 0 1 0,1-1-2 16,3-2 2-16,-2 0-4 0,1 0 1 0,-3-1-2 15,2-2 1-15,-3-1-3 0,0-1-1 0,-3 0 0 0,1 2-1 16,1-2 2-16,-6 0 0 0,0-1-2 0,-2-2 3 16,-2 3-5-16,-1-3-4 0,0 11-1 0,-4-17 0 15,0 9-1-15,-3-2-1 0,-5 2 0 0,-5 2 1 16,2-1 0-16,1 6-1 0,-8-4 2 0,4 4 1 15,1 1 1-15,1 1-3 0,1 3 0 0,1-2 5 0,1 1 0 16,0 3 3-16,1-1 4 0,2 2-3 16,-1 2 9-16,5-3-3 0,-1 3 1 0,2 1 2 15,0-4-4-15,5-6 4 0,-3 17-4 0,3-7 3 16,0-10-2-16,3 15 0 0,3-8-5 0,-1 0 6 0,1-1-2 16,2 0-3-16,1-1 1 0,1-2 1 0,3-1-3 15,0 0-4-15,2-2-3 0,-4-1 1 0,3 0 0 16,-1-1 0-16,2-2 0 0,1-1-2 0,-2-1 1 15,-1 0 1-15,2-3-1 0,-2 0 3 0,5-3-2 16,-6 4 5-16,2 0 1 0,-1 2 13 16,-1-2 13-16,1 1 1 0,-1 3 2 0,-3 1 0 15,3-2 7-15,1 2-10 0,0 0-2 0,1 2 3 0,1 2-4 16,4-1-4-16,-3 5 1 0,6-2-3 0,2 0-3 16,-2 4-22-16,0 0-47 0,2 1-65 0,-8-2-78 15,7 6-109-15,-3-5-215 0,2 2-559 0,-9-1 248 16</inkml:trace>
          <inkml:trace contextRef="#ctx0" brushRef="#br0" timeOffset="135189.04">5459 7680 183 0,'9'0'316'0,"-9"0"-13"0,0 0-19 0,0 0-21 0,17-1-27 16,-17 1-22-16,10 0-20 0,-10 0-17 0,16 1-13 16,-3 2-18-16,-1-1-10 0,5 4-10 15,0-3-14-15,2 3-7 0,5 4-8 0,-4 0-8 16,3 2-10-16,2 2-6 0,-5 1-11 0,6 6-7 0,-1 0 1 16,-2 2-9-16,2-1 1 0,-3 3-11 15,-6-5-2-15,6 8-3 0,-2 3-2 0,-6-4-1 0,0 6-5 16,1 0 2-16,-5-2-3 0,2 4-1 0,-7-3-2 15,-2 3-6-15,3-2 0 0,-6 0 0 0,0-4 1 16,-5-2-3-16,-1-5-3 0,-2 9 4 0,-1-8-3 16,-2-4 4-16,-1 3-5 0,-7-2 0 0,1 0-2 15,-2-4 5-15,-11 1-3 0,8-6 5 0,-3 1 0 16,-8-2 8-16,0-1-13 0,-5-6 4 0,5 1 1 16,-7-1 3-16,5-3-6 0,2-4 5 0,-3-1-1 15,3-5-2-15,0 4 4 0,3-6-2 0,7 1-5 16,2-2 5-16,0 0 0 0,5-5-16 0,0 0-20 15,5-2-18-15,0-1-43 0,3-4-35 0,4 2-39 16,2-2-46-16,3-6-52 0,4 7-307 0,4-12-607 16,-3 14 269-16</inkml:trace>
        </inkml:traceGroup>
        <inkml:traceGroup>
          <inkml:annotationXML>
            <emma:emma xmlns:emma="http://www.w3.org/2003/04/emma" version="1.0">
              <emma:interpretation id="{4972D2A6-A1A7-48F0-A0CA-07860FE62285}" emma:medium="tactile" emma:mode="ink">
                <msink:context xmlns:msink="http://schemas.microsoft.com/ink/2010/main" type="inkWord" rotatedBoundingBox="12384,8954 14425,8867 14453,9522 12412,9608"/>
              </emma:interpretation>
            </emma:emma>
          </inkml:annotationXML>
          <inkml:trace contextRef="#ctx0" brushRef="#br0" timeOffset="139154.76">10216 6913 98 0,'0'0'234'16,"0"0"-15"-16,2-6-16 0,-2 6-20 0,0 0-22 15,0 0-12-15,0 0-13 0,0 0 1 0,0 0 1 16,0 0 1-16,-6 27-8 0,3-13 3 0,-5 5 1 15,3 2-4-15,-1 1-6 0,-1 1 0 0,-1 8-3 16,2-8-10-16,-3 1-2 0,2-1-7 0,-3 7-6 16,4-8-7-16,0 3-6 0,1-2-10 0,-2 0-2 0,2-3-15 15,-2 1 0-15,1-1-7 0,1-1-4 16,-1-4-7-16,1 1 1 0,3-4-7 0,-4 2-2 0,2-2-4 16,-1-5 0-16,4 2-5 0,1-9 5 0,-5 10-10 15,5-10 1-15,-2 7-2 0,2-7 6 0,0 0-4 16,-5 10-1-16,5-10-8 0,0 0 5 0,0 0-4 15,0 0-1-15,0 0-2 0,0 0 3 0,-6-27-12 16,7 15-5-16,-1-1-8 0,-1-4-14 0,2-5-9 16,1 0-3-16,-2 0-10 0,3 0-7 0,2-11 1 15,2 1 3-15,2 1 4 0,-2 13 0 0,-1-7 4 16,1 4 1-16,-2 2 11 0,0-1 3 0,0 6-2 16,2-1 8-16,-2 0 2 0,2 0-2 0,-5 3 7 15,3-1 2-15,1-1 1 0,-2 3 3 0,1 2 0 16,0-2 3-16,-1 4 0 0,0-2 3 0,2 3 1 15,-4-2 1-15,3 1 2 0,-5 7 2 0,9-8 1 16,-2 3-4-16,-7 5 1 0,11-2 0 0,-11 2 1 0,12-1 0 16,-12 1 4-16,17 3 5 0,-9 2 3 15,4 1 1-15,-2 1 6 0,2 1 4 0,0 3 9 0,5 2 3 16,-2 2-1-16,2 3 0 0,-1 1-2 0,0-1 8 16,1 0-5-16,-2 0 0 0,0 3 2 0,6 4-7 15,-7-7 5-15,2 1 2 0,-3-1-2 0,3 0-4 16,-5-6-1-16,2 4 3 0,-1-4-10 0,0 6 2 15,-2-6-3-15,-2-2-6 0,1 2 5 0,-1-3-2 16,-1-2 2-16,-2-1-6 0,3 2-2 0,-2-2-4 16,0-1-2-16,0 1 2 0,-1-1 2 0,-5-5 5 15,8 10-9-15,-4-6 2 0,-4-4 1 0,8 8-8 16,-3-5-4-16,-5-3-9 0,8 6-14 0,-8-6-14 16,8 4-16-16,-8-4-20 0,0 0-16 0,8 2-24 15,-8-2-22-15,0 0-28 0,0 0-20 0,0 0-36 0,0 0-65 16,0 0-156-16,0 0-479 0,0 0 212 15</inkml:trace>
          <inkml:trace contextRef="#ctx0" brushRef="#br0" timeOffset="139418.01">10194 7300 65 0,'0'0'233'16,"0"0"-10"-16,0 0-7 0,0 0-13 0,24-16-6 15,-9 9-6-15,-2 2-15 0,3 2-12 0,-1-2-11 16,1 1-15-16,1 0-9 0,0-2-13 0,-3 3-14 16,3-2-7-16,-1 5-10 0,-3-3-11 0,3 3-9 0,-4 0-7 15,1-1-15-15,-13 1-28 0,18-2-29 16,-9 4-31-16,3-4-29 0,-12 2-29 0,18 0-24 15,-7 0-41-15,-11 0-201 0,18-4-399 0,-6 0 177 0</inkml:trace>
          <inkml:trace contextRef="#ctx0" brushRef="#br0" timeOffset="139727.21">11083 6882 7 0,'0'0'203'0,"0"0"-16"15,0 0-7-15,0 0-6 0,-28 8-7 0,28-8-2 16,-13 8-9-16,3 1-6 0,2 1-3 0,-3 0 2 16,0 3 2-16,1 1-6 0,1 2-3 0,1 4 4 15,4-7-5-15,1 2-9 0,-5 4-11 0,8-3-3 16,0-2-11-16,0 2-5 0,1 4-9 0,4-6-14 15,0 6 2-15,2-6-10 0,0 0-5 0,0-1-7 0,4 1-2 16,-5-1-8-16,5-3-8 0,1 2-15 0,-1-3-15 16,1-1-22-16,-1-2-27 0,-4 0-35 15,4 1-41-15,1-1-35 0,-1-4-40 0,1-1-33 0,-1-1-250 16,-11 0-510-16,17-6 226 0</inkml:trace>
          <inkml:trace contextRef="#ctx0" brushRef="#br0" timeOffset="140183.69">11339 7089 34 0,'6'-4'223'0,"-6"4"-22"15,0 0-19-15,0 0-13 0,0 0-16 0,0 0-6 16,12 13-6-16,-7-7-6 0,-2 0-9 0,-3-6-9 16,8 18-11-16,-3-8-5 0,-1-1-9 0,1 3 1 15,-1-6-7-15,-1 7-10 0,2-5-7 0,-2 1-6 16,-1-2-6-16,-2-7-5 0,7 15-5 0,-5-11-5 15,-2-4-5-15,3 12-2 0,-3-12-8 0,4 9 3 0,-4-9-5 16,1 8 1-16,-1-8-1 0,0 0-5 0,0 0-1 16,0 0-2-16,0 0-2 0,0 0-2 0,0 0-2 15,0 0-2-15,0 0-5 0,12-22 2 0,-8 11-13 16,-2-1-6-16,5 1-7 0,1-2-9 0,-2 0 2 16,2-2 3-16,1 4 1 0,-2-3 4 0,1 2 0 15,1 0 3-15,-1 1 3 0,1 3 1 0,-3-2 2 16,1 2 7-16,-1 2 4 0,1 0 3 0,0 3 9 15,0-3 3-15,-7 6 2 0,8-7-1 0,-8 7 1 16,12-2 3-16,-12 2 9 0,13 0 2 0,-13 0 0 0,14 2 4 16,-14-2-1-16,14 9 12 0,-9-4-1 15,5 1 4-15,-1 1-1 0,1 1 6 0,-3 4 2 0,4-3 0 16,-5 2-3-16,5 0-1 0,-5 2-3 0,1-2-2 16,-1 1-6-16,4-2-5 0,-5-1-3 15,0-1-1-15,2-2-6 0,-2 2-1 0,-3-2-5 0,2 1-6 16,2-1-18-16,-6-6-27 0,6 8-30 15,-3-2-32-15,-3-6-35 0,4 7-42 0,-4-7-29 0,0 0-65 16,0 0-192-16,0 0-493 0,0 0 219 0</inkml:trace>
          <inkml:trace contextRef="#ctx0" brushRef="#br0" timeOffset="140649.19">11851 6776 93 0,'0'0'265'0,"0"0"-13"16,0 0-13-16,0 0-8 0,0 0-22 0,-4-8-13 0,4 8-18 15,0 0-17-15,0 0-14 0,0 0-11 0,0 0-14 16,0 0-9-16,0 0-12 0,0 0-5 0,0 0-6 16,29 16-2-16,-17-8-1 0,0 1-3 0,-1 0-5 15,1 1-1-15,4 6-4 0,-3-2 2 0,3 1-2 16,-1 2-2-16,-3 2 5 0,1-3-5 0,-1 3-2 16,-2-1-7-16,2 1 5 0,0 2 1 0,-6 0-1 15,0-2 1-15,0 2 0 0,-1 0-4 0,-3 0-1 16,-1-2 5-16,-1 2-4 0,0-5-17 0,3-1 11 15,-6 1-11-15,2-1 1 0,-2-1 3 0,-1 0-8 0,3 1-9 16,-3-4-1-16,-1 1-3 0,-1-2 1 16,4-1 3-16,-2 1-10 0,-1-4-2 0,-1 3 0 15,3 0-19-15,-5 0 14 0,1 0-2 0,1 0 0 0,-1 1-9 16,-1-1 2-16,3 0-4 0,-3 0-18 16,2-2-15-16,-1-1-25 0,7-6-19 0,-8 11-26 15,4-5-29-15,4-6-42 0,-5 7-54 0,5-7-62 16,0 0-344-16,0 0-682 0,0 0 301 0</inkml:trace>
        </inkml:traceGroup>
      </inkml:traceGroup>
    </inkml:traceGroup>
    <inkml:traceGroup>
      <inkml:annotationXML>
        <emma:emma xmlns:emma="http://www.w3.org/2003/04/emma" version="1.0">
          <emma:interpretation id="{4AC78A94-C481-41CD-A7EA-AAB96CCA730F}" emma:medium="tactile" emma:mode="ink">
            <msink:context xmlns:msink="http://schemas.microsoft.com/ink/2010/main" type="paragraph" rotatedBoundingBox="5844,10924 10890,10536 10949,11299 5903,1168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1771291-9A84-40AC-B0D8-7BE4142D0A00}" emma:medium="tactile" emma:mode="ink">
              <msink:context xmlns:msink="http://schemas.microsoft.com/ink/2010/main" type="inkBullet" rotatedBoundingBox="5844,10924 6645,10862 6696,11519 5894,11581"/>
            </emma:interpretation>
          </emma:emma>
        </inkml:annotationXML>
        <inkml:trace contextRef="#ctx0" brushRef="#br0" timeOffset="144752.94">3548 9471 107 0,'-7'-5'191'0,"7"5"-8"16,0 0-14-16,0 0-9 0,0 0-13 0,0 0-9 0,0 0-24 15,0 0 4-15,0 0-12 0,0 0-5 0,-7-6-12 16,7 6-6-16,0 0 0 0,0 0-4 16,0 0 3-16,0 0 0 0,0 0 9 0,0 0-3 0,0 0 3 15,33 5 5-15,-33-5-4 0,21-2-3 0,-8 0-1 16,3 0-2-16,1-2 0 0,5 2-1 16,-1-2-8-16,4-1-3 0,-4 3-1 0,2-6-4 0,1 3-8 15,-1-3-3-15,3 0-7 0,-6 3 3 0,4-1-12 16,-5-1-3-16,-4 3-10 0,2-2 2 0,-2 4-3 15,-2-3 2-15,-1 3-8 0,-4 0-4 0,-8 2-2 16,17-5 7-16,-13 1-8 0,-4 4-3 0,12-2 1 16,-12 2-10-16,0 0 11 0,11-2 2 0,-11 2-10 15,0 0-17-15,0 0-13 0,4 13-14 0,-4-13-23 0,-2 10-25 16,2-10-25-16,0 0-33 0,-7 15-33 16,7-15-22-16,-1 8-33 0,1-8-221 0,-4 6-490 15,4-6 216-15</inkml:trace>
        <inkml:trace contextRef="#ctx0" brushRef="#br0" timeOffset="144357.1">3642 9053 19 0,'0'0'231'0,"0"0"-19"16,0 0-11-16,0 0-17 0,11-16-13 0,-11 16-16 16,8-9-10-16,-8 9-10 0,3-10-6 0,-3 10-14 15,5-11-10-15,0 7-11 0,-2-2-10 0,-3 6-9 16,5-15 4-16,-1 6-6 0,0 0-5 0,0 0-9 15,1-1-8-15,-1-2-2 0,1 2 0 0,-2-2-6 0,1 3-3 16,1-2-6-16,0-1 2 0,-2-1-5 16,-2 5-3-16,3 0 5 0,-4 8 4 0,1-17-4 15,2 10 4-15,-3 7 0 0,3-12-4 0,-3 12-2 0,1-9-4 16,-1 9-5-16,0 0 5 0,4-10-4 0,-4 10-5 16,0 0-1-16,0 0-1 0,0 0-4 15,0 0 1-15,0 0 3 0,0 0 3 0,0 0 0 0,-1 31 4 16,1-18 0-16,0 1 4 0,-3-1-5 0,3 7 7 15,-3 0 6-15,2 1 0 16,1-3-1-16,0 4-1 0,-3-1 1 0,3 2 3 0,3-1-2 0,-3 0-1 16,1 3 6-16,-1-4 1 0,0 1-5 0,2-1-2 15,-2 0 2-15,1-2 3 0,2 1-5 0,-3-2 11 16,1 2-13-16,-1-1 2 0,1-5 1 0,-1-1 1 16,3 1-6-16,-2-2 1 0,-2-2-11 0,2 2 3 15,-1-2-4-15,0-10 6 0,1 13-5 0,2-7-2 16,-3-6 8-16,3 13-14 0,-3-13-2 0,4 11-6 0,-4-11 3 15,0 0 3-15,2 9 0 0,-2-9-3 0,0 0 1 16,0 7-1-16,0-7-9 0,0 0-10 16,0 0-10-16,0 0-17 0,0 0-25 0,5 6-26 0,-5-6-32 15,0 0-39-15,0 0-41 0,0 0-44 0,0 0-43 16,0 0-219-16,0 0-550 0,0 0 244 0</inkml:trace>
        <inkml:trace contextRef="#ctx0" brushRef="#br0" timeOffset="145053.28">4251 9340 69 0,'6'9'229'15,"-6"-9"-4"-15,0 0 0 0,0 0-3 0,0 0-4 16,10 3 5-16,-10-3-4 0,0 0-4 0,0 0-8 16,0 0-5-16,16-6-7 0,-16 6-1 0,8-7-13 15,-8 7-5-15,9-8-4 0,-6 1-11 0,-3 7 8 16,7-10-11-16,-3 4-6 0,-4 6-13 0,2-11-11 16,-2 11 0-16,4-10-10 0,-4 10-16 0,3-12-8 15,-3 12-16-15,1-9-3 0,-1 9-15 0,0 0-19 16,0 0-42-16,0-14-52 0,0 14-50 0,0 0-50 0,0 0-57 15,0 0-67-15,0 0-101 0,0 0-222 0,0 0-650 16,0 0 287-16</inkml:trace>
      </inkml:traceGroup>
      <inkml:traceGroup>
        <inkml:annotationXML>
          <emma:emma xmlns:emma="http://www.w3.org/2003/04/emma" version="1.0">
            <emma:interpretation id="{B52DE760-FB88-41F1-AD71-3F99D2F4573E}" emma:medium="tactile" emma:mode="ink">
              <msink:context xmlns:msink="http://schemas.microsoft.com/ink/2010/main" type="line" rotatedBoundingBox="7556,10867 10896,10610 10949,11299 7609,11556"/>
            </emma:interpretation>
          </emma:emma>
        </inkml:annotationXML>
        <inkml:traceGroup>
          <inkml:annotationXML>
            <emma:emma xmlns:emma="http://www.w3.org/2003/04/emma" version="1.0">
              <emma:interpretation id="{19B3B3BC-C51A-414E-8FB9-522FA5385156}" emma:medium="tactile" emma:mode="ink">
                <msink:context xmlns:msink="http://schemas.microsoft.com/ink/2010/main" type="inkWord" rotatedBoundingBox="7556,10867 8438,10799 8491,11488 7609,11556"/>
              </emma:interpretation>
            </emma:emma>
          </inkml:annotationXML>
          <inkml:trace contextRef="#ctx0" brushRef="#br0" timeOffset="146837.13">5212 8962 140 0,'0'0'180'16,"0"0"4"-16,0 0-1 0,0 0 1 0,0-11-6 15,0 11-1-15,0 0-8 0,0 0-2 0,0 0-10 16,0 0-9-16,0 0-9 0,0-9-14 0,0 9-7 0,0 0-10 15,0 0-6-15,0 0-9 0,0 0-9 16,0 0 0-16,0 0-6 0,0 0 7 0,0 0-9 16,0 0-1-16,2 33-1 0,-2-25-6 0,2 6-1 15,-1-4 1-15,3 3 5 0,-4 0-3 0,2 3-10 16,-2-1-7-16,3 4 4 0,0-4-1 0,-1 0-9 16,1-3-6-16,1 2-1 0,1-1-1 0,0 0-5 15,2-3-10-15,-1 1 6 0,0 0-1 0,-1-3-6 0,0-1-1 16,-1 4-2-16,4-3-6 0,-3-2 2 15,-1 1-9-15,1 1 0 0,2-2-21 0,-7-6-16 0,5 8-21 16,0-2-30-16,-5-6-23 0,5 10-21 0,-5-10-25 16,-2 12-27-16,2-12-37 0,-5 9-26 0,5-9-242 15,-10 6-521-15,10-6 231 0</inkml:trace>
          <inkml:trace contextRef="#ctx0" brushRef="#br0" timeOffset="147060.14">5243 8875 174 0,'0'0'263'0,"-3"-11"-23"0,3 11-22 0,-5-10-22 15,5 10-19-15,0 0-19 0,0 0-16 0,0 0-18 0,0 0-11 16,0 0-13-16,0 0-34 0,9-7-30 0,-9 7-37 15,0 0-35-15,0 0-27 0,17 13-40 16,-9-7-74-16,-3-1-95 0,-5-5-294 0,15 10 131 0</inkml:trace>
          <inkml:trace contextRef="#ctx0" brushRef="#br0" timeOffset="147949.75">5774 9264 80 0,'0'0'248'0,"0"0"-12"0,-11-4-13 0,11 4-14 16,0 0-12-16,0 0-13 0,0 0-10 0,-8-2-14 15,8 2-9-15,0 0-13 0,0 0-8 0,0 0-11 16,20-15-7-16,-6 9-10 0,1-1-3 15,1 0-8-15,7-2-5 0,-3-1-11 0,2 2-5 0,1-1-8 0,0-1-7 16,-4-1-8-16,5 5-4 0,-10-1-3 16,3 1-23-16,3 3-29 0,-6-2-30 0,1 1-41 15,-2 3-41-15,1 0-48 0,-2-3-57 0,-6 1-186 0,-6 3-449 16,13-3 199-16</inkml:trace>
          <inkml:trace contextRef="#ctx0" brushRef="#br0" timeOffset="147571.14">5769 8865 7 0,'14'-7'230'0,"6"-4"-23"0,-9 2-13 0,6 0-12 16,-5 0-19-16,2-2-13 0,1 2-11 0,-2 1-9 15,1-2-9-15,1 2-11 0,-4-1-12 0,-3 3-2 16,1 0-3-16,-3 0-2 0,-1 2-6 0,-5 4-5 0,9-11-3 16,-6 7 0-16,-3 4-6 0,0-11-8 15,0 11 0-15,0 0-8 0,0 0-5 0,-15-14-10 16,15 14-2-16,-19 0-2 0,7 0-4 0,-1 3-3 0,-2-2-4 15,4 4-2-15,-4 0-3 0,1 0 1 0,0 1-4 16,3 0-2-16,-6 0 0 0,5 3-2 16,1 1 1-16,0-1-2 0,5 0-4 0,0 0 3 0,-3-1-2 15,7 1-1-15,-4 2 4 0,4-2-1 0,-2 4-2 16,2-2-2-16,2-11 2 0,3 22-1 0,2-12 2 16,-2 2 4-16,0 0 3 0,3 0 5 0,-1 1 3 15,1-2 1-15,3 0 2 0,-1 1 2 0,-2 1 4 16,-1-3 7-16,1 2-1 0,0-2 2 0,2 3-4 15,-3-1 4-15,4-1 0 0,-6 1 0 0,6 1 8 16,-6-1-5-16,2-1-2 0,-1 5 6 0,1-1-12 16,-2-2-1-16,2 2-2 0,-1-4 1 0,1 3-2 15,-2-2-4-15,2 1 0 0,-1-1-10 0,-2 0 7 16,4 1-2-16,-4 1 1 0,1-5-7 0,3 1 1 16,-3 0 2-16,0-2-2 0,2 1-5 0,1 0-8 15,0-2 4-15,-2 0-4 0,1 0 1 0,-3 0-7 16,6-1-4-16,-8-6-11 0,9 9-17 0,-6-3-13 0,2-2-22 15,-5-4-23-15,7 10-25 0,-7-10-25 0,5 9-29 16,-2-4-23-16,-3-5-29 0,0 0-24 16,0 0-233-16,2 8-517 0,-2-8 228 0</inkml:trace>
        </inkml:traceGroup>
        <inkml:traceGroup>
          <inkml:annotationXML>
            <emma:emma xmlns:emma="http://www.w3.org/2003/04/emma" version="1.0">
              <emma:interpretation id="{0913D343-8990-4DBE-8946-DD8391A12CE9}" emma:medium="tactile" emma:mode="ink">
                <msink:context xmlns:msink="http://schemas.microsoft.com/ink/2010/main" type="inkWord" rotatedBoundingBox="9173,10840 10903,10707 10937,11150 9207,11283"/>
              </emma:interpretation>
            </emma:emma>
          </inkml:annotationXML>
          <inkml:trace contextRef="#ctx0" brushRef="#br0" timeOffset="148654.96">6820 8821 35 0,'0'0'229'0,"0"0"-21"15,0 0-17-15,0 0-13 0,0 0-8 0,0 0-7 16,0 0-3-16,23 10-9 0,-18-5-3 0,3 1-10 16,-4 5-1-16,4-4-4 0,-2 4-11 0,2 2-6 15,-2-1-8-15,-3 0-6 0,5 2-2 0,1-3-9 16,-6 1-7-16,5-1-9 0,-5 2-3 0,0-2-8 0,3 6-2 15,-4-7-9-15,2 3-4 0,-2-7-1 16,-1 2-7-16,1 1-3 0,-2-9-4 0,6 15-3 16,-6-9-5-16,0-6 1 0,2 10 0 0,-2-10-3 0,0 0-6 15,4 8 0-15,-4-8 1 0,0 0 7 0,0 0-6 16,0 0 2-16,3 8-10 0,-3-8 5 0,0 0 2 16,0 0-10-16,0 0 8 0,0 0-3 0,10-25-4 15,-10 15-3-15,7 1-4 0,-5-3-9 0,4 0-1 16,0-3-17-16,-1 2-4 0,3-1-1 0,-1-4-1 15,-2 4 5-15,3 1 4 0,1 1-2 0,-2 0 3 16,-2 1 3-16,0-3 3 0,2 7-2 0,-2-2 5 16,0 2 2-16,-2 0 1 0,-3 7-3 0,9-12 7 15,-4 6-2-15,-1 0 5 0,-4 6-5 0,8-11 3 0,-3 7-2 16,-5 4 2-16,9-6 1 0,-9 6 4 16,11-4-1-16,-11 4 5 0,11-2 0 0,-11 2 2 15,15 0 0-15,-15 0 4 0,12 3-2 0,-5 0 7 0,0 3 5 16,-7-6 4-16,10 11 6 0,-3-4-1 0,-2 0 1 15,3 4-1-15,-1-1 6 0,-2 0-4 0,1 2 4 16,0-1 9-16,-1-1-5 0,1 1-1 0,-3-1 9 16,2-4-14-16,3 6-1 0,-7-3-9 0,5-2 3 15,-1 4-5-15,-1-4-2 0,1 2-1 0,-2 0 1 16,3 0-15-16,-3 1 11 0,2-4-6 0,-5-6-6 16,8 12-6-16,-6-6-18 0,5 0-24 0,-7-6-22 15,9 9-29-15,-8-3-38 0,-1-6-38 0,4 10-46 16,-4-10-35-16,5 6-270 0,-5-6-562 0,0 0 249 15</inkml:trace>
          <inkml:trace contextRef="#ctx0" brushRef="#br0" timeOffset="149005">7556 8875 24 0,'3'-5'292'0,"-3"5"-20"16,0 0-20-16,8-10-23 0,-8 10-13 0,9-4-18 0,-9 4-15 16,11-4-11-16,-11 4-11 0,14-4-12 0,-2 3-15 15,-12 1-4-15,17-3-9 0,-5 1-5 0,-2 2 0 16,2 0-11-16,-12 0 3 0,22-3 2 16,-13 3-14-16,-9 0-3 0,20-1-5 0,-7 1-11 0,-4 1-8 15,6-1 0-15,-6 0-10 0,1 3 1 0,-10-3-7 16,22-3-4-16,-12 6 1 0,1-3-13 0,1-3 0 15,-12 3 6-15,22 0-17 0,-11 0 5 0,-2 0-10 16,-9 0-2-16,18-3-4 0,-7 3 1 0,-11 0-2 16,17-1 15-16,-17 1-17 0,14-3-4 0,-5 2 0 0,-9 1-11 15,0 0-1-15,15-2-6 0,-15 2-25 16,0 0-20-16,10-1-20 0,-10 1-32 0,0 0-40 16,0 0-24-16,0 0-42 0,0 0-42 0,0 0-261 15,0 0-558-15,0 0 247 0</inkml:trace>
          <inkml:trace contextRef="#ctx0" brushRef="#br0" timeOffset="149323.12">7643 9003 137 0,'0'0'233'0,"0"0"-17"0,0 0-7 0,0 0-12 15,0 0-7-15,24 2-8 0,-24-2-7 0,19 0-6 16,-4-4-8-16,-4 3-6 0,5 0-3 0,-1-1-10 16,0 2-6-16,1 0-17 0,-4-4 1 0,-1 0-11 15,4 3-10-15,-1-1-13 0,-6 1-8 0,4-1-7 16,-2 1-9-16,-1-1-9 0,-9 2-3 0,17-2-2 16,-7 2-5-16,-10 0-3 0,13-3-16 0,-13 3-17 15,11-2-17-15,-11 2-26 0,10 0-24 0,-10 0-31 0,13 2-37 16,-13-2-33-16,0 0-45 0,11 0-71 0,-11 0-139 15,10-6-451-15,-10 6 200 0</inkml:trace>
          <inkml:trace contextRef="#ctx0" brushRef="#br0" timeOffset="150170.94">8277 8739 253 0,'0'0'248'0,"0"0"-11"0,0 0-13 0,0 0-3 16,0 0-4-16,0 0-6 0,0 0-5 15,0 0-7-15,0 0-10 0,0 0-9 0,0 0-14 0,0 0-11 16,17-11-8-16,-17 11-13 0,5-6-17 0,-5 6-3 16,10-5-18-16,-10 5-10 0,9-7-8 15,-9 7-10-15,8-7-5 0,-8 7-10 0,9-8-4 0,-7 4-2 16,-2 4-1-16,8-7 4 0,-8 7-13 0,5-11-8 15,-5 11-3-15,4-9 5 0,-4 9-9 0,3-11-4 16,-3 11-3-16,5-11 4 0,-5 11-5 0,1-11-2 16,-1 11-1-16,0 0 0 0,2-10-2 0,-2 10-1 15,0 0-2-15,2-9 5 0,-2 9-5 0,0 0 7 16,0 0-13-16,0 0 1 0,0 0 6 0,0 0-6 16,0 0-8-16,0 0 7 0,0 0 0 0,0 0-4 15,0 0 3-15,0 0 0 0,0 0-1 0,4 29-1 16,-4-22 4-16,3 4 2 0,-6 0 0 0,6 3-2 15,-3 0 7-15,4 0 1 0,-3 2 3 0,-1-4 3 16,1 3-1-16,1-2 10 0,0 3-5 0,0-2 16 16,0 2-3-16,1 1 3 0,0 2 5 0,0-5-1 15,1 3 0-15,-2-1-1 0,0-2-10 0,4-1 9 0,-1 2-6 16,-1-3-7-16,4 1 2 0,-3-5-3 0,1 2 3 16,3 0 5-16,-3-1-14 0,2-3-2 15,1 3 0-15,2-3-3 0,-1 0-19 0,-1-1-18 0,0 0-40 16,0-1-33-16,1-3-42 0,-10-1-51 0,15 0-70 15,-6 0-88-15,-9 0-262 0,17-5-659 0,-10 0 291 16</inkml:trace>
        </inkml:traceGroup>
      </inkml:traceGroup>
    </inkml:traceGroup>
    <inkml:traceGroup>
      <inkml:annotationXML>
        <emma:emma xmlns:emma="http://www.w3.org/2003/04/emma" version="1.0">
          <emma:interpretation id="{6C0121A7-D7C0-432F-9BD6-E026A33C455C}" emma:medium="tactile" emma:mode="ink">
            <msink:context xmlns:msink="http://schemas.microsoft.com/ink/2010/main" type="paragraph" rotatedBoundingBox="5905,11997 12669,11417 12730,12136 5967,1271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EC110AA-596D-41D2-8D4B-37765D317B98}" emma:medium="tactile" emma:mode="ink">
              <msink:context xmlns:msink="http://schemas.microsoft.com/ink/2010/main" type="inkBullet" rotatedBoundingBox="5914,12101 6781,12027 6834,12642 5967,12717"/>
            </emma:interpretation>
          </emma:emma>
        </inkml:annotationXML>
        <inkml:trace contextRef="#ctx0" brushRef="#br0" timeOffset="152510.99">3627 10129 64 0,'0'0'123'0,"0"0"-4"0,0 0 4 15,-6 6-6-15,6-6 0 0,0 0-6 0,0 0-2 16,0 0-2-16,0 0-2 0,0 0-2 0,0 0-5 16,0 0 0-16,0 0-1 0,0 0-7 0,0 0-6 15,0 0-9-15,-16-12-3 0,16 12-5 0,0 0-4 16,-4-8-4-16,4 8-6 0,-1-11-7 0,1 11-1 15,0 0-5-15,5-17-3 0,-5 17-1 0,5-14-6 16,2 6 5-16,-3-1 1 0,2 2-2 0,5-2-6 16,-2-1 4-16,1 3-4 0,2 0 2 0,0-2-2 0,-2 3 0 15,1 1-4-15,2-1 0 0,-7 1-2 16,6 2-3-16,-4 0-3 0,-8 3 1 0,17-3-4 16,-17 3 0-16,16-2-1 0,-8 4 6 0,1 2-5 0,-9-4 2 15,15 8-1-15,-7-1 3 0,-4 2 3 0,0-3-1 16,5 6 2-16,-4-2 0 0,-2 2-3 15,4 0-2-15,-7 2 1 0,3-1-3 0,-1-1 2 0,2 2-1 16,-3 0 0-16,2 2-1 0,-2-1 2 0,-2 6-2 16,1-9 3-16,-4 9-7 0,2-6 2 0,0 1-1 15,-1 5 0-15,1-2 1 0,-1-3-3 0,-4 2 1 16,0 3-1-16,-3-2-2 0,5-1 2 0,-5 1 3 16,3 3-3-16,-3-5 0 0,1-1-1 0,-2 0 1 15,1-4 1-15,-2 6-5 0,4-1 6 0,-2-7-5 16,-2 3 5-16,0-5-1 0,3 3-1 0,1-2-1 15,-2-1-2-15,3 0 1 0,-3-2 0 0,3-1 5 16,1 0 1-16,6-5 7 0,-8 6-1 0,8-6 4 0,-8 6 0 16,8-6-4-16,0 0-2 0,-8 4 3 0,8-4-2 15,0 0-1-15,0 0-10 0,0 0 6 0,0 0-2 16,0 0-3-16,-16-15 1 0,16 15 1 0,0 0-4 16,0-13-1-16,0 13-5 0,0-12 6 0,0 12-5 15,6-9 2-15,-6 9-1 0,5-13-4 0,0 7 2 16,-5 6-1-16,8-9 1 0,0 2 2 0,-4 2 1 15,-4 5-5-15,10-7 3 0,-3 5 0 0,-7 2-1 16,11-7 0-16,-1 4-5 0,-10 3 2 0,13-4 5 16,-4 0 1-16,-9 4-1 0,18-1-1 0,-5 1-1 15,-1 1 0-15,0-1 0 0,1 0-1 0,1-1 1 16,-1 1 2-16,0 0-3 0,2 0 3 0,2-1-2 16,0 1 6-16,-3-2-5 0,2-1 4 0,-2 2 5 0,2-3 5 15,1 0 4-15,-3 2 6 0,2 0-1 16,0-3 7-16,-2 0 3 0,0 0 3 0,1-1-1 15,-4 1-3-15,1 0 2 0,-1 0-1 0,-5 2 3 0,5-1 3 16,-11 4-2-16,14-8 15 0,-11 5-15 0,-3 3 18 16,0 0-21-16,11-5 2 0,-11 5-5 15,0 0-7-15,8-4 6 0,-8 4-14 0,0 0-6 0,0 0-14 16,0 0-17-16,0 0-24 0,0 0-27 0,0 0-25 16,0 0-47-16,0 0-48 0,3 15-50 0,-3-15-45 15,0 0-261-15,0 0-592 0,-3 12 261 0</inkml:trace>
        <inkml:trace contextRef="#ctx0" brushRef="#br0" timeOffset="152713.31">4414 10371 366 0,'0'0'402'15,"5"-7"-34"-15,-5 7-24 0,0 0-35 0,3-8-26 16,-3 8-23-16,0 0-23 0,0 0-23 0,3-8-32 15,-3 8-19-15,0 0-23 0,0 0-32 0,9-5-26 16,-9 5-28-16,0 0-39 0,0 0-36 0,13 1-40 0,-13-1-42 16,0 0-51-16,6 9-43 0,-6-9-72 0,0 0-185 15,6 6-491-15,-6-6 216 0</inkml:trace>
      </inkml:traceGroup>
      <inkml:traceGroup>
        <inkml:annotationXML>
          <emma:emma xmlns:emma="http://www.w3.org/2003/04/emma" version="1.0">
            <emma:interpretation id="{7181F048-24A1-4289-9652-BEE0681DAC1D}" emma:medium="tactile" emma:mode="ink">
              <msink:context xmlns:msink="http://schemas.microsoft.com/ink/2010/main" type="line" rotatedBoundingBox="8369,11786 12669,11417 12724,12056 8424,12424"/>
            </emma:interpretation>
          </emma:emma>
        </inkml:annotationXML>
        <inkml:traceGroup>
          <inkml:annotationXML>
            <emma:emma xmlns:emma="http://www.w3.org/2003/04/emma" version="1.0">
              <emma:interpretation id="{A34718A7-929B-48CA-BAB9-668DC54D0A14}" emma:medium="tactile" emma:mode="ink">
                <msink:context xmlns:msink="http://schemas.microsoft.com/ink/2010/main" type="inkWord" rotatedBoundingBox="8369,11786 11717,11499 11767,12076 8419,12363"/>
              </emma:interpretation>
            </emma:emma>
          </inkml:annotationXML>
          <inkml:trace contextRef="#ctx0" brushRef="#br0" timeOffset="154312.31">6061 9906 149 0,'-7'-9'244'0,"0"1"-23"16,2 1-2-16,-2 0-8 0,7 7-20 0,-5-15-19 16,0 9-15-16,5 6-18 0,2-16-12 0,4 7-15 15,-2 0-11-15,6 0-8 0,2-1-11 0,0 2-7 16,7-1-6-16,3-1-10 0,-1 1-5 0,4-1-7 15,-1 2-2-15,3 1-6 0,-5 1-2 0,4 0-4 16,-2-1-4-16,3 2-6 0,-7 2-2 0,4 0 0 16,-2 0 1-16,-5 5-5 0,-3-2 1 0,-2 0-5 15,2 4 2-15,-3-4-4 0,1 4 3 0,-1 1-4 16,0 3 2-16,-5-2 0 0,2 1-1 0,-1 2 0 16,-5-2 2-16,1 2 1 0,0 0-2 0,-1 0 3 15,-2 4 0-15,-2 1 1 0,2-3 0 0,-6 3-4 0,1-1 6 16,-1-1 1-16,0 2-3 0,0 0 3 0,-2-1 4 15,-4-2-4-15,7 1 4 0,-2 0-2 0,0-2-1 16,1 0-2-16,0 1-3 0,-2-2-1 0,3-3 0 16,1 1-3-16,-1-1 1 0,5-6-2 0,-6 13 0 15,6-13-1-15,-1 7 2 0,1-7-3 0,-3 11 1 16,3-11-5-16,0 0 5 0,3 11 0 0,-3-11-1 16,4 9 2-16,1-5-2 0,-5-4-5 0,9 6 1 15,-9-6 0-15,13 3 5 0,-6 0-2 0,-7-3-1 16,14 5-3-16,-6-2-2 0,-8-3 4 0,17-2-3 15,-8 5 2-15,2 0-2 0,-2-1-1 0,3-2 1 16,-12 0 6-16,19 2-4 0,-7-4-2 0,1 4 0 16,2-2 0-16,-4 0 2 0,1 0 0 0,2 0 0 15,2-4 2-15,-2 0-5 0,1 2-1 0,2-1 3 0,0 0-1 16,-3-1 1-16,10-2 0 0,-10 2 2 16,11-1 0-16,-11 2-5 0,9-6 1 0,-2 4-1 15,-2-1 3-15,-2 1-2 0,3-2-6 0,2-1 7 0,-1 0-6 16,-2-2 7-16,1 1-8 0,0-2 10 0,-6 4-5 15,3-2 2-15,-5 3-7 0,2 0 5 0,1-3-1 16,-1 2 1-16,-4 1-1 0,-3 1 3 0,1-2-5 16,-3 1 0-16,2 2 0 0,-5-4 0 0,-2 8-1 15,5-10-3-15,-5 10-2 0,3-10-1 0,-3 10-3 16,0 0 4-16,0 0-2 0,-14-11 4 0,6 8-4 16,8 3 1-16,-17-1 1 0,5 1 1 0,0-2 1 15,-3 3 3-15,0-1-1 0,1 1 0 0,5 3-2 16,-2-2 2-16,-3 2 0 0,-1-2 2 15,4 2 0-15,0 1 2 0,2 0-6 0,0 1 4 0,1-1 2 16,-1-1 2-16,4 4-1 0,-4-1 3 0,3-1-2 16,6-6 4-16,-8 14-4 0,6-7 5 0,-2 1 3 15,4 0-1-15,0-8-1 0,4 16 7 0,-2-7 1 16,4-1 0-16,2 2 3 0,3-1 7 0,4-3-1 16,-4 3 6-16,6-6-5 0,8 2-3 0,-1-4 1 15,3 4 1-15,-1-5-3 0,3 0-6 0,5 2 3 0,-6 0-7 16,-2-4 1-16,0 0-7 0,-1 1-21 0,-2-3-23 15,2 2-30-15,-3 2-30 0,-6-1-45 0,1 1-46 16,0-3-57-16,-9 2-238 0,4-1-523 0,2 2 232 16</inkml:trace>
          <inkml:trace contextRef="#ctx0" brushRef="#br0" timeOffset="153510.77">6116 9786 179 0,'0'0'263'16,"0"0"-13"-16,0 0-17 0,0 0-13 0,0 0-25 0,0 0-16 16,8-2-6-16,-8 2-2 0,0 0-7 0,0 0 8 15,14 15-6-15,-11-9-11 0,5 1-6 0,-4 1 5 16,4 1-13-16,-2 2-8 0,2 3 5 0,-3 2-20 16,2-4-5-16,-2 2-7 0,0-1-7 0,2 1-16 15,-5 0-3-15,4-2-6 0,-4 3-11 0,5-3-1 16,-2 2-7-16,2 6-3 0,-5-11-8 0,3 6-4 15,-2-4-7-15,0 3-2 0,1-3-1 0,-2 1-22 16,-2 0-18-16,0-1-20 0,3 1-27 0,-3-3-17 16,0-9-18-16,-3 18-22 0,3-6-32 0,-2-4-22 0,2-8-21 15,-4 15-23-15,4-15-23 0,0 8-38 16,0-8-182-16,-8 5-492 0,8-5 218 0</inkml:trace>
          <inkml:trace contextRef="#ctx0" brushRef="#br0" timeOffset="155561.24">7478 10018 76 0,'0'0'216'0,"-10"-2"-15"0,10 2-8 16,0 0-15-16,0 0-12 0,0 0-18 0,0 0-10 0,0 0-17 16,20-18-7-16,-11 16-11 0,-1-2-6 15,6 2-15-15,0-3-5 0,3 0-11 0,6 1-9 0,3 1-1 16,-7-2-5-16,-2 1-6 0,7 0-8 0,-7-1-5 16,0 3 3-16,8-3-8 0,-11 0 0 15,10 1 0-15,-11-1-6 0,4 3 0 0,-6-2-2 0,6 2-3 16,-5-3-5-16,0 2 3 0,1-3-1 0,-4 4 0 15,3-1 10-15,-4 2 4 0,-8 1 9 16,17-6 1-16,-9 3 4 0,-8 3-1 0,19-1 0 0,-12-2-1 16,-7 3 4-16,17 0 5 0,-17 0-2 0,17 4-5 15,-8-1 2-15,-1-1-1 0,1 2-5 0,-1 0 0 16,0 1-1-16,-2 3-6 0,2-3-1 0,-2 4 0 16,2-3-4-16,-1-1-4 0,-2 1 2 0,2 0-4 15,-2 1-1-15,0 0-5 0,-2 1-4 0,1 0-8 16,-2-1-13-16,-2-7-16 0,3 16-23 0,-1-7-25 0,-2-9-26 15,0 12-28-15,0-12-32 0,4 9-24 0,-4-9-27 16,0 0-190-16,0 10-434 0,0-10 192 16</inkml:trace>
          <inkml:trace contextRef="#ctx0" brushRef="#br0" timeOffset="155113.06">7536 9555 129 0,'0'0'207'0,"0"0"-17"0,5-9-13 16,-5 9-10-16,0 0-24 0,0 0-12 0,0 0-6 16,0 0-1-16,0 0 3 0,0 0-7 15,0 0 5-15,12 20 1 0,-7-14 1 0,-1 7-4 0,4-1-1 16,-5 3-2-16,3-3-2 0,-1 3-7 0,4 4-5 15,-1-1 0-15,3-1-3 0,-5-1 2 0,5 3-12 16,1-3 0-16,-3 2-11 0,0-5-9 0,1 4-1 16,-3-3-7-16,1 0 1 0,-2-2-7 0,5 6-2 15,-5-5-2-15,-1 0-8 0,1 0-1 0,3 1-4 16,-7-2 3-16,6 1-8 0,-4-1-8 0,-1-1 4 16,2 2-5-16,-2-3-3 0,3 1-13 0,-1-4 8 15,-5 2-3-15,6-3-9 0,-4 3 4 0,1-1 3 16,-1 0-8-16,-2-8 1 0,4 11-6 0,-1-5-12 0,-3-6-15 15,3 12-17-15,2-6-9 0,-5-6-17 16,2 7-18-16,-2-7-20 0,0 0-22 0,2 13-18 0,-2-13-25 16,2 8-12-16,-2-8-28 0,0 0-20 0,6 5-223 15,-6-5-491-15,0 0 216 0</inkml:trace>
          <inkml:trace contextRef="#ctx0" brushRef="#br0" timeOffset="155944.97">8229 9812 93 0,'0'0'166'16,"9"-1"-16"-16,-9 1-15 0,0 0-12 0,0 0-15 15,20 2-6-15,-20-2-16 0,11 7-8 0,-5-4-4 16,-6-3-7-16,14 6-8 0,-6-2 0 0,-2 2-1 16,0-1 0-16,0 0 1 0,-1 0 3 0,1 1-13 15,0 0 15-15,-6-6-4 0,8 11 2 0,-2-5 0 16,-2 2 7-16,-4-8-1 0,4 15-4 0,-1-11-2 0,2 4-6 15,-2 0-2-15,1-2-1 0,-4-6-5 16,0 11-3-16,0-11-7 0,5 11 4 0,-5-11 1 16,0 10-2-16,0-10 0 0,0 10 0 0,0-10 1 0,-5 8-3 15,5-8 0-15,-12 13-10 0,8-11 2 0,-4 2-3 16,0 2-5-16,-3 3 0 0,-1-3-2 0,-3 1-3 16,2-2 1-16,2 1-8 0,-1-1 7 0,-4-1-8 15,3 0 4-15,0-1-3 0,1 2 1 0,-2-4-6 16,1-1 1-16,4 3 0 0,1 0-2 0,8-3-8 15,-19 3-14-15,12 2-17 0,7-5-23 0,-10 1-20 16,10-1-33-16,0 0-34 0,0 0-33 0,0 0-223 16,-5-12-431-16,5 12 191 0</inkml:trace>
          <inkml:trace contextRef="#ctx0" brushRef="#br0" timeOffset="156321.01">8507 9860 187 0,'0'0'262'0,"0"0"-27"15,0 0-22-15,0 0-21 0,0 0-22 0,12 3-16 16,-12-3-10-16,12 3-15 0,-12-3-14 0,8 5-6 16,-1 0-14-16,-7-5-5 0,10 7-6 0,-4-1-7 15,-1-2-2-15,-5-4 1 0,11 10-7 0,-6-4 2 16,2 3-7-16,-3-4-4 0,1 0-4 0,-5-5-3 15,5 12-4-15,-1-6 5 0,-4-6-5 0,5 12 0 16,-5-12-4-16,3 10 2 0,-3-10-5 0,2 8 2 16,-2-8-5-16,0 0 4 0,0 0 1 0,0 10 0 15,0-10 8-15,0 0 10 0,0 0 3 0,0 0 12 0,0 0 9 16,0 0-16-16,0 0-6 0,0 0-1 16,0 0-3-16,0 0 4 0,0 0-3 0,0 0-11 15,7-35-1-15,-6 25-8 0,3 2-2 0,1-4-3 0,1-2-1 16,0 0-6-16,-1 0-13 0,3 1-17 15,1 1-16-15,-2-3-25 0,1 5-22 0,-2-1-26 16,0 4-40-16,3 1-50 0,-7 0-49 0,6-1-50 0,-8 7-274 16,7-8-599-16,-7 8 265 0</inkml:trace>
          <inkml:trace contextRef="#ctx0" brushRef="#br0" timeOffset="156770.9">8846 9835 169 0,'0'0'172'0,"10"7"4"0,-10-7-13 0,7 9-13 0,2-4-10 16,-6 1-9-16,2 2-5 0,1-2-8 16,0 0-8-16,-1 1-5 0,-5-7 3 0,8 10 0 15,-2-5-7-15,-1 3 0 0,-5-8-8 0,6 8-7 0,-2-2-8 16,-4-6-5-16,5 6-7 0,-5-6-7 15,0 0-7-15,6 8-3 0,-6-8 0 0,0 0 0 16,0 0-1-16,8 3 1 0,-8-3-3 0,0 0-6 0,0 0 0 16,0 0-8-16,0 0 0 0,16-11-7 0,-11 6-1 15,-5 5-6-15,9-9-11 0,-5 0-10 0,1 0 0 16,3-2-9-16,0 1 2 0,-1 0-5 0,2-2 7 16,0 3-2-16,-3-1 0 0,1 1 0 0,0 1 3 15,2-1 2-15,-4 4 2 0,1-1-1 0,1 1 7 16,-7 5 5-16,12-6 10 0,-3 1 5 0,-3 1 11 15,-6 4 5-15,14-4 13 0,-14 4 1 0,14-2 3 16,-14 2 8-16,17 2-5 0,-7 0 15 0,2 0-4 16,-3 2-3-16,4 1 1 0,-1-3 2 0,0 5-5 0,0 0-6 15,-2-1-12-15,1 3 1 0,0-1-11 16,1-2 3-16,0 1-6 0,0 2-4 0,-1 0 5 16,-1 0-21-16,0-2-23 0,2 2-37 0,-2-1-40 0,-2 2-58 15,3-3-61-15,-1 1-78 0,-3-6-266 0,4 4-593 16,1-4 264-16</inkml:trace>
        </inkml:traceGroup>
        <inkml:traceGroup>
          <inkml:annotationXML>
            <emma:emma xmlns:emma="http://www.w3.org/2003/04/emma" version="1.0">
              <emma:interpretation id="{CB918614-19B2-447F-B41F-C6A3612A4AE5}" emma:medium="tactile" emma:mode="ink">
                <msink:context xmlns:msink="http://schemas.microsoft.com/ink/2010/main" type="inkWord" rotatedBoundingBox="12398,11636 12685,11611 12724,12056 12436,12080"/>
              </emma:interpretation>
            </emma:emma>
          </inkml:annotationXML>
          <inkml:trace contextRef="#ctx0" brushRef="#br0" timeOffset="157601.09">10060 9774 155 0,'0'0'267'0,"0"0"-10"0,0 0-18 16,0 0-20-16,0 0-17 0,0 0-18 0,0 0-21 0,0 0-11 16,0 0-9-16,0 0-16 0,19-19-9 15,-19 19-10-15,9-11-12 0,-5 7-6 0,-4 4-11 16,9-10-6-16,-4 3-13 0,-2 0-3 0,-3 7-5 0,7-14-5 15,-5 5-4-15,0-2-4 0,4 1-5 0,-4-2-1 16,0 1-4-16,-1-4-2 0,3 2-6 0,-3 1-3 16,3 0 1-16,-3 0 0 0,1 3-10 0,-1 1 12 15,-1 8-1-15,4-16 2 0,-4 9 5 0,0 7-2 16,1-12 6-16,-1 12-5 0,0 0-3 0,3-9-2 16,-3 9-5-16,0 0-1 0,6-7 2 0,-6 7 0 15,0 0 4-15,0 0 9 0,19 14 1 0,-14-4 1 16,1 0 3-16,0 1-3 0,1 1 6 0,3 5 2 15,-4-2-2-15,5 3 0 0,-5 1-4 0,2-1 0 16,-1 1-1-16,0-4 1 0,-1 6 0 0,-2-5 0 16,3 4-5-16,-3-7 6 0,0 2 1 0,0-2 5 0,-1 5-4 15,1-6 5-15,-2 0 0 0,1 2 8 16,-2-3-13-16,1-2 5 0,-2-1-1 0,3 2 2 16,-3-10-14-16,0 15-6 0,3-10 5 0,-3-5 8 0,3 11-11 15,-3-11-5-15,1 10-5 0,-1-10-4 0,1 9 6 16,-1-9 1-16,0 0 9 0,0 0 1 0,7 6-17 15,-7-6 0-15,0 0-1 0,9 4-2 0,-9-4-4 16,0 0-5-16,13 1-9 0,-13-1-18 0,0 0-21 16,12-1-25-16,-12 1-25 0,0 0-31 0,0 0-41 15,12 0-49-15,-12 0-50 0,0 0-65 0,0 0-234 16,0 0-614-16,0 0 272 0</inkml:trace>
        </inkml:traceGroup>
      </inkml:traceGroup>
    </inkml:traceGroup>
    <inkml:traceGroup>
      <inkml:annotationXML>
        <emma:emma xmlns:emma="http://www.w3.org/2003/04/emma" version="1.0">
          <emma:interpretation id="{C6F4FEED-A250-4881-AB61-9EE7E1C12C34}" emma:medium="tactile" emma:mode="ink">
            <msink:context xmlns:msink="http://schemas.microsoft.com/ink/2010/main" type="paragraph" rotatedBoundingBox="6061,12955 9112,12691 9181,13490 6130,1375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FA0AC10-E81A-41C3-8E43-6B48A68CF08D}" emma:medium="tactile" emma:mode="ink">
              <msink:context xmlns:msink="http://schemas.microsoft.com/ink/2010/main" type="line" rotatedBoundingBox="6061,12955 9112,12691 9181,13490 6130,13754"/>
            </emma:interpretation>
          </emma:emma>
        </inkml:annotationXML>
        <inkml:traceGroup>
          <inkml:annotationXML>
            <emma:emma xmlns:emma="http://www.w3.org/2003/04/emma" version="1.0">
              <emma:interpretation id="{01F0F4C5-800A-4C98-B53E-BFEDECC73C81}" emma:medium="tactile" emma:mode="ink">
                <msink:context xmlns:msink="http://schemas.microsoft.com/ink/2010/main" type="inkWord" rotatedBoundingBox="6083,13210 6497,13174 6544,13718 6130,13754"/>
              </emma:interpretation>
            </emma:emma>
          </inkml:annotationXML>
          <inkml:trace contextRef="#ctx0" brushRef="#br0" timeOffset="163298.87">3782 11194 118 0,'0'0'154'0,"0"0"-7"0,0 0-12 0,0 0-6 15,0 0-13-15,0 0-6 0,0 0-7 0,0 0-2 16,0 0-3-16,0 0-4 0,0 0 2 0,0 0 0 16,0 0 2-16,0 0 2 0,0 0 2 0,0 0-6 15,0 0-8-15,0 0-5 0,0 0-5 0,0 0-5 16,0 0-4-16,0 0-6 0,0 0-6 0,0 0-9 16,10-23-3-16,-3 18-8 0,0-1-1 0,5 1-2 15,0-2-3-15,1-3-4 0,0 1 0 0,1 0-5 16,-1 3 1-16,1 0-11 0,1 0 5 0,-2 0-4 15,-4 2 2-15,3-2-3 0,-4 5 0 0,-8 1-3 16,18-5-3-16,-11 4 2 0,-7 1-3 0,12 0 3 16,-12 0-2-16,10 4-3 0,-10-4 3 0,11 8 2 15,-9-3-1-15,-2-5-2 0,5 12 0 0,-2-6 2 0,-3 4 0 16,3-1-1-16,-3 3 0 0,0-12-1 0,-3 21 1 16,0-11-1-16,2 2-2 0,0-3 3 15,-3 3 3-15,-3-1-1 0,2-1 3 0,0 1-2 0,2-3 4 16,-1 1-3-16,-1-3 0 0,5-6 0 0,-5 12 2 15,2-6-3-15,-2 2-1 0,5-8-2 0,-6 7 1 16,6-7-2-16,-6 7-5 0,6-7 5 0,0 0-2 16,-5 6-3-16,5-6 2 0,0 0 4 0,0 0-2 15,0 0-2-15,0 0 4 0,0 0-6 0,0 0 1 16,0 0 1-16,0 0-1 0,0 0-1 0,0 0 4 16,30-7-4-16,-21 5 2 0,-1-2-2 0,-8 4-1 15,18-5 3-15,-10 4-4 0,0-4 3 0,-8 5 1 16,17-1-1-16,-6-2 0 0,-11 3-2 0,14-2-1 15,-14 2 6-15,16 0-5 0,-16 0-2 0,10 2 6 16,-10-2-3-16,13 4 1 0,-8 0-3 0,-5-4 0 16,10 8 1-16,-5-2 2 0,0 3 0 0,0-3-1 15,-1 0 0-15,-4-6-1 0,5 21 1 0,-2-11 1 0,1 1 0 16,-3 2 0-16,1 0 2 0,0-4 1 0,-4 6-1 16,2-6 3-16,-3 2-3 0,0 1 4 15,2 2 4-15,-7-5 2 0,2 6-3 0,-2-5 6 0,-1 1-1 16,-2-1 6-16,2 2-9 0,-5-2 8 0,2 1 0 15,-4 2 4-15,-2-1 0 0,2-3 3 0,3-2 1 16,-5 4 1-16,1-7-4 0,4 5 3 0,-2-4 3 16,1-1 2-16,-2-1 2 0,2 0 1 0,0-2-6 15,-1 1 4-15,-1-1-6 0,3 2-2 0,3-3 4 16,10 0-5-16,-21-1-1 0,13-2-6 0,8 3-2 16,-15-5-1-16,8 2-4 0,0-1-3 0,7 4-15 15,-7-9-17-15,7 9-12 0,-8-6-23 0,8 6-23 16,-4-9-22-16,4 9-20 0,0 0-30 0,0 0-30 15,8-16-26-15,-2 10-51 0,-6 6-176 0,11-6-471 0,-3 2 209 16</inkml:trace>
        </inkml:traceGroup>
        <inkml:traceGroup>
          <inkml:annotationXML>
            <emma:emma xmlns:emma="http://www.w3.org/2003/04/emma" version="1.0">
              <emma:interpretation id="{2DFAFCA4-4E6F-4EEA-A81C-AEF882FDC74E}" emma:medium="tactile" emma:mode="ink">
                <msink:context xmlns:msink="http://schemas.microsoft.com/ink/2010/main" type="inkWord" rotatedBoundingBox="6921,12881 9112,12691 9175,13412 6983,13601"/>
              </emma:interpretation>
            </emma:emma>
          </inkml:annotationXML>
          <inkml:trace contextRef="#ctx0" brushRef="#br0" timeOffset="163920.04">4616 11402 148 0,'0'0'188'0,"0"0"-13"0,7-4-14 16,-7 4-7-16,0 0-12 0,0 0-10 0,12-2-16 15,-12 2-5-15,0 0-7 0,0 0-2 0,0 0 7 16,0 0 12-16,0 0 10 0,0 0-4 0,0 18 0 16,0-18-11-16,0 0 2 0,0 13-11 0,0-13-6 15,0 0-11-15,0 14-4 0,0-14-9 0,3 13-1 16,-3-13-5-16,0 0-5 0,2 6 2 0,-2-6-5 15,7 6 2-15,-7-6-6 0,0 0-2 0,10 3 1 16,-10-3-4-16,0 0 13 0,0 0-13 0,17-9-2 0,-17 9-8 16,12-6 12-16,-8 1 0 0,-4 5-5 15,8-11-6-15,-4 5 3 0,-2-2-2 0,-2 8-5 0,6-10-3 16,-6 10-3-16,0-12-14 0,0 12-37 0,2-8-45 16,-2 8-71-16,0 0-93 0,0 0-97 0,0 0-241 15,0 0-611-15,0 0 271 0</inkml:trace>
          <inkml:trace contextRef="#ctx0" brushRef="#br0" timeOffset="167005.97">5112 11298 63 0,'0'0'222'0,"0"0"-8"0,0 0-10 15,0 0-2-15,0 0-15 0,0 0-10 0,0 0-10 16,0 0-16-16,0 0-14 0,0 0-13 0,0 0-14 0,0 0-7 16,0 0-5-16,0 0-11 0,0 0-4 0,23-16-5 15,-23 16-10-15,9-6-1 0,-9 6-9 0,14-8-4 16,-7 4-7-16,6-2-4 0,-4 1-3 0,1-1-6 16,2 0-1-16,0-2-4 0,-2-1-5 0,-1 4 0 15,3-4-4-15,-3 5-2 0,-1-2 1 0,0 0 0 16,-1 1-4-16,-7 5-4 0,7-11 0 0,-1 9-1 15,-6 2 0-15,9-14 3 0,-7 9-11 0,-2 5 6 16,4-7 1-16,-4 7 0 0,0 0-6 0,3-12 3 16,-3 12-3-16,3-8 4 0,-3 8-1 0,0 0-2 15,-8-12-1-15,8 12-5 0,-7-6-1 0,7 6 1 16,-8-4-1-16,8 4-2 0,-14-2-1 0,14 2 4 16,0 0-4-16,-24 5 3 0,17-4 1 0,-3 1-5 15,1 2 0-15,-1 2 3 0,-2 0 0 0,0-1 3 16,2 1 0-16,1 3-1 0,-2-2-1 0,5 2 3 15,-3-3-2-15,3 3 4 0,1-2-3 0,0 4 0 16,0-2 1-16,1 1 1 0,1-4 1 0,3 6 3 0,-3-2 1 16,3-1 2-16,0-9-2 0,3 21 5 0,0-9-5 15,-1-2 2-15,4-1 0 0,0 2 4 0,1-1-2 16,0 0 2-16,0-2 2 0,3 1 0 0,1-2-5 16,1 2 0-16,2-1 3 0,-2 0-6 0,1-2 3 15,3 1-1-15,-2-3-1 0,2 0 1 0,-1-1-2 16,2 0 1-16,-1 0 0 0,0-2 1 0,1-1-2 15,-4-1-1-15,4-1 4 0,1 0-7 0,-2-1 2 16,1-3 3-16,0 4-3 0,2-7-3 0,-2 3 2 16,-1-1 1-16,4 0 0 0,-1-4 1 0,-4 4-1 15,2-5-1-15,2 0 1 0,-2 0-1 0,0 0-1 16,0-4-2-16,0 2 0 0,-2-2 1 0,-4 7-1 16,2-9 0-16,-1 3 2 0,0-5-1 0,0-2-1 15,-1 2-1-15,-3-2 3 0,3-1-3 0,-2-2 2 16,-5 1-1-16,4 2-2 0,-6 0 3 0,4-2 0 15,-3 1-2-15,0 0 0 0,-3 1-4 0,0 1 5 16,-5 2 2-16,4 2-4 0,-2-3 2 0,-2 3-1 0,-1 1 3 16,3 1-3-16,-5 2-2 0,1-1 3 0,-1 4 0 15,0-1-2-15,2 1 4 0,-2-1-2 16,2 0 0-16,-2 3-1 0,1 2 3 0,2 0-5 0,-4 2 2 16,9 4 0-16,-15-9 1 0,10 4 0 0,5 5-1 15,-12-6-4-15,12 6 5 0,-10-1 1 0,10 1-2 16,0 0-2-16,-17 4 2 0,10 1-4 0,7-5 2 15,-10 12 4-15,3-3 0 0,2 1 2 0,0 2 8 16,-2 3-4-16,5 0 4 0,-3 1 3 0,5 5 8 16,-7 1-6-16,4-1 7 0,3 0 3 0,0 4 3 15,3-3-1-15,1-1-1 0,-1 1 4 0,-1-1-2 16,6 2 0-16,1-1 8 0,-4-2-1 0,2 2-4 16,2-3-1-16,4 3 0 0,-1-4 9 0,-3 0-1 15,4-2-7-15,-1-1 1 0,-2 0-5 0,5 0 3 16,-6-2-2-16,-1-1-4 0,4-1-2 0,-6 0 1 15,5 1-6-15,-5-1 1 0,2-3-4 0,1 3-4 16,2-4-1-16,-8 2 0 0,5-3-2 0,-5 0 0 0,6 0-2 16,-6 3-4-16,5-3 4 0,-6-2-15 15,-2-4-11-15,7 12-21 0,-7-12-17 0,5 10-19 16,-5-10-21-16,4 8-27 0,-4-8-25 0,2 9-27 0,-2-9-22 16,3 9-29-16,-3-9-32 0,0 0-204 15,0 0-502-15,0 0 222 0</inkml:trace>
          <inkml:trace contextRef="#ctx0" brushRef="#br0" timeOffset="167937.53">6166 11113 174 0,'0'0'228'0,"0"0"-11"0,0 0-9 0,0 0-14 16,0 0-13-16,0 0-14 0,-13-5-9 0,13 5-10 0,0 0-10 15,0 0-13-15,-21 9-9 0,21-9-8 16,-13 6-4-16,6-2-11 0,7-4-8 0,-7 6-15 16,-3-1-2-16,8 1-6 0,2-6-7 0,-9 11-4 15,9-11-4-15,-6 11-3 0,6-11-6 0,0 10-2 0,0-10-4 16,0 9-1-16,0-9-1 0,6 9-3 0,-6-9-2 15,9 9-2-15,-7-4 0 0,-2-5-3 0,12 5-7 16,-3-3 0-16,2 3 0 0,-2-1 1 0,1-2 1 16,-1 0-2-16,3 2-4 0,1 0-1 0,-4-1 1 15,-1 1 2-15,1 0 0 0,-1-2-4 0,-8-2 0 16,12 6-4-16,-5-2 2 0,0-2 1 0,-7-2 2 16,7 6-3-16,-7-6 4 0,10 7 1 0,-10-7 0 15,6 3 4-15,-6-3 0 0,6 8 2 0,-6-8 0 16,0 10 1-16,0-10-1 0,0 0 3 0,0 0 1 15,-6 18-3-15,0-15-2 0,6-3 0 0,-10 8 2 16,3-3-2-16,0-3-1 0,7-2 0 0,-12 7 4 16,3-2-4-16,1-2 4 0,8-3-4 0,-15 4-4 0,15-4 1 15,-14 3 0-15,14-3 2 0,-12 2-4 16,12-2 3-16,-10 2 0 0,10-2-1 0,0 0-2 16,0 0 5-16,-12 0-4 0,12 0-2 0,0 0-2 0,0 0-1 15,0 0-1-15,0 0 1 0,0 0-3 0,0 0 2 16,0 0 0-16,0 0 0 0,0 0 1 0,12-23 0 15,-4 18-3-15,-8 5-1 0,14-7 0 0,-9 4-1 16,2 0 4-16,3 0-1 0,-10 3-3 0,19-9 1 16,-6 3-5-16,-2 3 6 0,1-4 1 0,3 1-3 15,-2 4 0-15,-2-5 1 0,1 2 3 0,5 1-2 16,-5-2-5-16,1 0 4 0,-1 0-1 0,0-1 0 16,5 1 1-16,-6-1-4 0,4 1 3 0,0-2 2 15,0-1-2-15,2 0-3 0,-3 2-1 0,-2-4 0 16,5 1 3-16,-5 1-6 0,2 0 3 0,-3-4-6 15,0 5 1-15,-3-5 0 0,4 1-1 0,-7 1-5 16,2 5 0-16,-2-5 2 0,1 0 2 0,-3 4-1 16,-3 7 5-16,3-14 0 0,-1 8-1 0,-2 6-1 15,0 0-6-15,0 0 5 0,-8-17 4 0,8 17-1 0,-11-3 3 16,11 3-4-16,-15-1 5 0,15 1 0 16,-19 4 1-16,7-1-7 0,-5 4 7 0,5-1-3 0,-2 0 3 15,-1 1 0-15,2 3-1 0,2-3 2 0,-4 2-1 16,5 0 0-16,1 1 4 0,-1 3 3 0,3-1-3 15,1-1 3-15,0 1 1 0,1-2 0 0,5 2 0 16,0 3 4-16,0-2 2 0,2-1 0 0,6-2 10 16,-1 1-5-16,4-2-4 0,6 4 1 0,-4-6 0 15,8 0 8-15,2 0-4 0,-1-1-4 0,4-2 7 16,11-1-2-16,-11-1-4 0,-2-2-6 0,5 0 4 16,-5-2 0-16,1 2-5 0,-6 0 3 0,-2-3-5 15,0 2 2-15,-2-2 0 0,-4 3-6 0,-3-2 11 16,-8 2-10-16,15-3-8 0,-15 3-16 0,9-1-18 15,-9 1-26-15,0 0-37 0,0 0-49 0,0 0-43 16,0 0-43-16,0 0-282 0,0 0-561 0,0 0 248 16</inkml:trace>
        </inkml:traceGroup>
      </inkml:traceGroup>
    </inkml:traceGroup>
    <inkml:traceGroup>
      <inkml:annotationXML>
        <emma:emma xmlns:emma="http://www.w3.org/2003/04/emma" version="1.0">
          <emma:interpretation id="{64D37BA8-E9A6-4061-A664-3B35A658B949}" emma:medium="tactile" emma:mode="ink">
            <msink:context xmlns:msink="http://schemas.microsoft.com/ink/2010/main" type="paragraph" rotatedBoundingBox="6109,14329 20694,13544 20751,14593 6166,1537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1DCB5B7-7771-4FBE-B468-F357F9834BBB}" emma:medium="tactile" emma:mode="ink">
              <msink:context xmlns:msink="http://schemas.microsoft.com/ink/2010/main" type="inkBullet" rotatedBoundingBox="6120,14518 6946,14474 6979,15086 6152,15130"/>
            </emma:interpretation>
            <emma:one-of disjunction-type="recognition" id="oneOf1">
              <emma:interpretation id="interp1" emma:lang="tr-TR" emma:confidence="0">
                <emma:literal>↳</emma:literal>
              </emma:interpretation>
            </emma:one-of>
          </emma:emma>
        </inkml:annotationXML>
        <inkml:trace contextRef="#ctx0" brushRef="#br0" timeOffset="169231.01">3782 12445 140 0,'3'-10'189'16,"-3"10"-15"-16,6-9 1 0,-6 9-6 0,0 0-3 15,0-12-8-15,0 12-10 0,0 0-10 0,2-6-16 16,-2 6-11-16,0 0-11 0,0 0-10 0,0 0-7 16,0 0-2-16,0 0 2 0,0 0-1 0,0 0-2 15,0 0-5-15,0 0 2 0,0 36 4 0,0-25 1 16,0 2-4-16,-1 1-4 0,-2 1-3 16,1 3-2-16,2-3-2 0,-3 1-8 0,1-1-3 0,0-1-3 15,0 1-5-15,-1-1-3 0,3 1-6 0,0 0 0 16,0-3-5-16,-1 0-4 0,1-3 2 0,1 1-7 0,-1 1 2 15,3-1-1-15,-3-10-3 0,2 13-3 16,0-7 3-16,3 0-4 0,-5-6 3 0,6 12-4 16,2-10 0-16,-8-2 3 0,13 6 1 0,-8-5-4 15,-5-1 2-15,19 1-7 0,-9-2 2 0,5 0-4 0,2-3 8 16,0 2-6-16,3-5-3 0,-5 3-1 0,7-2 1 16,-5 3 1-16,0-1 0 0,5-3-2 15,-5 3 0-15,0 1-5 0,-2-2 1 0,2 0-3 0,0 2 0 16,-6-3 3-16,4 5-6 0,-1-1 1 0,-2 0-10 15,-2-1-11-15,-10 3-4 0,20-1-9 0,-13 1-11 16,-7 0-14-16,15-3-8 0,-15 3-18 0,0 0-14 16,15 0-17-16,-15 0-13 0,0 0-11 0,11 3-17 15,-11-3-11-15,0 0-11 0,0 0-10 0,0 0-39 16,8-5-123-16,-8 5-381 0,0 0 168 0</inkml:trace>
        <inkml:trace contextRef="#ctx0" brushRef="#br0" timeOffset="169685.26">4153 12441 163 0,'0'0'176'0,"0"0"-8"0,-15 14-3 16,13-7 1-16,-1 3-5 0,1 3-7 0,-1 1-5 15,-1 0-3-15,-1 6 1 0,3 2-1 0,0 0 5 16,-2-2-9-16,0 2-1 0,0 0 0 0,-1-1-7 0,1 0-8 15,3-2-1-15,-6 4-8 0,4-7-7 16,2 3 0-16,-1 1-15 0,-1-3-1 0,2-2-12 0,1-1-2 16,0 6-11-16,-4-5-4 0,4-3-5 15,-2 0-8-15,2 4 0 16,0-4-11-16,0 0 3 0,-1 0-10 0,1 0 0 0,0-12-6 0,0 17-7 16,0-8-8-16,0-9-13 0,-3 12-27 0,3-12-25 0,0 0-21 15,0 15-33-15,0-15-36 0,4 5-33 0,-4-5-44 16,0 0-59-16,0 0-194 0,23-14-511 0,-13 3 226 15</inkml:trace>
        <inkml:trace contextRef="#ctx0" brushRef="#br0" timeOffset="169894.69">4553 12729 137 0,'0'0'270'0,"12"-6"-11"16,-7 3-18-16,-5 3-12 0,6-4-14 0,-6 4-12 0,11-5-19 16,-11 5-9-16,0 0-11 0,12-3-9 0,-12 3-9 15,0 0-7-15,6-6-8 0,-6 6 1 0,0 0-4 16,0 0-1-16,0 0 11 0,0 0-5 0,0 0 0 0,0 0 6 15,0 0 0-15,0 0-4 0,0 0-4 0,0 0-9 16,0 0-8-16,0 0-9 0,0 0-9 16,0 0-15-16,0 0-4 0,0 0-12 0,0 0-3 0,0 0-6 15,0 0-2-15,0 0-10 0,-18-9-9 0,18 9 7 16,0 0-26-16,0 0-21 0,0 0-32 0,0 0-27 16,0 0-34-16,-16-4-31 0,16 4-43 0,0 0-49 15,0 0-64-15,-12 13-70 0,7-9-243 0,5-4-647 16,-8 8 285-16</inkml:trace>
      </inkml:traceGroup>
      <inkml:traceGroup>
        <inkml:annotationXML>
          <emma:emma xmlns:emma="http://www.w3.org/2003/04/emma" version="1.0">
            <emma:interpretation id="{26B19B56-33BC-4F60-A130-EB2D33E5B3D6}" emma:medium="tactile" emma:mode="ink">
              <msink:context xmlns:msink="http://schemas.microsoft.com/ink/2010/main" type="line" rotatedBoundingBox="8890,14179 20694,13544 20751,14593 8946,15229"/>
            </emma:interpretation>
          </emma:emma>
        </inkml:annotationXML>
        <inkml:traceGroup>
          <inkml:annotationXML>
            <emma:emma xmlns:emma="http://www.w3.org/2003/04/emma" version="1.0">
              <emma:interpretation id="{B48EAA6F-2814-4C05-9DBB-8A7DD13C8A97}" emma:medium="tactile" emma:mode="ink">
                <msink:context xmlns:msink="http://schemas.microsoft.com/ink/2010/main" type="inkWord" rotatedBoundingBox="8890,14179 12034,14010 12075,14761 8930,14930"/>
              </emma:interpretation>
            </emma:emma>
          </inkml:annotationXML>
          <inkml:trace contextRef="#ctx0" brushRef="#br0" timeOffset="173517.29">6544 12325 138 0,'1'-17'135'0,"4"6"-16"0,3 2-8 16,1-2-10-16,0 1-10 0,5-1 1 0,2-5-5 15,1 4-6-15,7 1-12 0,-2 0 13 0,-2-3-6 16,3 3 6-16,0 2 5 0,3-3-14 0,-4 3 4 16,0 0-7-16,-1 2-5 0,-1-1-1 0,-6 6-16 0,0 1 3 15,0 0-3-15,-3 2-9 0,-2 0 3 16,2 3-8-16,-5 0 3 0,5 2-8 0,-5 3 1 16,0-2-1-16,-4 4 1 0,2-2-2 0,1 4 2 0,-2 0 2 15,-3 3-6-15,0-2 4 0,-3 1 1 0,-2 0-3 16,1 1-5-16,2 4 0 0,-4-4-3 15,0 2-4-15,-5-2 2 0,5-1-4 0,-5 4-1 0,2-2-2 16,1 2 3-16,-1-6 1 0,-1 1-5 0,3-1-1 16,-2 2 2-16,1-2-6 0,3 1-3 0,-4-1 4 15,-3-1 1-15,4-2-2 0,3 1 1 0,-1-1-1 16,0 0 1-16,0 1-5 0,1-4-4 0,2 0 5 16,3-7 3-16,-5 12 1 0,5-12-5 0,0 0 7 15,2 15-5-15,-2-15 2 0,8 8 0 0,-4-3-3 0,7-1 5 16,-5 2-3-16,7 0 1 0,-1-2-1 15,0 2 3-15,2 0 0 0,0-1 4 0,3 0 0 16,0 0 6-16,0-2 0 0,0 4 0 0,-5-2-6 0,1-1 5 16,-4-1-4-16,3 0 2 0,-4 1-2 0,0 0-1 15,-2-1-4-15,2 3 3 0,-4-2-1 0,4 0-2 16,-8-4-2-16,7 10-1 0,-2-4-22 16,0 0-20-16,0 2-29 0,-5-8-29 0,7 9-20 0,-2-5-36 15,-5-4-24-15,9 5-184 0,-9-5-390 0,11 2 173 16</inkml:trace>
          <inkml:trace contextRef="#ctx0" brushRef="#br0" timeOffset="172988.65">6613 12225 141 0,'0'0'171'0,"0"0"-4"16,0 0-11-16,0 0-8 0,0 0-11 0,0 0-8 16,0 0-13-16,0 0-12 0,0 0-8 0,0 0 2 15,0 0 12-15,0 0-3 0,0 0-2 0,8 19-7 16,-6-4 12-16,-2 4-7 0,3 3-3 0,-3 1-4 16,0 1-6-16,1 8-3 0,-1-9-4 0,3 1-4 15,-3 0 0-15,5 1-11 0,-2-1-4 0,-1 1-6 16,0-4-4-16,3-1-10 0,0 1-2 0,-7-6-2 15,4 0-2-15,1-1-7 0,-1 2-2 0,2-4-3 16,-1 1-4-16,-3-4-1 0,3-1-2 0,-1 0-3 0,-2-8-3 16,7 12-10-16,-7-12-17 0,-2 9-21 0,2-9-16 15,0 0-24-15,2 10-15 0,-2-10-19 16,0 0-29-16,0 0-30 0,0 0-38 0,0 0-196 0,0 0-436 16,0 0 193-16</inkml:trace>
          <inkml:trace contextRef="#ctx0" brushRef="#br0" timeOffset="172612.99">6664 12103 36 0,'0'0'104'0,"0"0"-5"16,0 0-9-16,0 0-12 0,0 0-4 0,0 0-21 16,0 0-2-16,0 0-1 0,0 0-9 0,0 0 5 15,0 0-6-15,0 0-21 0,0 0-15 0,0 0-7 16,0 0-20-16,0 0-36 0,0 0-58 0,-17 17-127 16,17-17 56-16</inkml:trace>
          <inkml:trace contextRef="#ctx0" brushRef="#br0" timeOffset="173928.56">7374 12683 206 0,'12'-6'234'0,"-5"2"-13"0,3 2-16 16,0-4-13-16,2-3-12 0,0 3-19 0,5-3-13 15,-3 3-13-15,3-4-16 0,3 2-14 0,-1-1-12 16,-4 3-6-16,5-5-9 0,-6 3-10 0,0 1-5 16,0 0-6-16,-2-1-8 0,-1 2 0 0,-2-2-5 15,-1 1-9-15,-2 1-2 0,-6 6-3 0,8-10-3 0,-5 4-4 16,-3 6-4-16,2-10-2 0,-2 10-4 16,-1-14-4-16,1 14-1 0,-7-12-5 0,7 12-11 15,-10-7-6-15,10 7 2 0,-16-6 2 0,6 5 2 16,-5 0-4-16,15 1 3 0,-23 5-1 0,7-2 3 0,2 0 1 15,-3 4 4-15,2-1 0 0,-2 2 1 16,0 2 2-16,3-1 3 0,2 3 2 0,0-3 0 16,-1 4 2-16,2-4 3 0,1 3-1 0,3 1 2 0,1-3-1 15,5 2 2-15,-4-1 0 0,5 0 7 0,0 0-3 16,0-11 3-16,5 17 5 0,-2-8 1 0,1-1-3 16,3 0 3-16,5-3 0 0,-3 0-1 0,-1 0 0 15,7-1-3-15,-1 0-3 0,0 0-1 0,3-3-4 16,0-1-1-16,0 2-6 0,0-4-31 0,-2 2-30 15,2-1-44-15,0-1-36 0,-3-1-57 0,3 0-231 16,-4 0-457-16,-4 2 202 0</inkml:trace>
          <inkml:trace contextRef="#ctx0" brushRef="#br0" timeOffset="174918.91">7914 12683 116 0,'0'0'227'0,"0"0"-20"0,-12-4-18 16,12 4-20-16,0 0-14 0,-5-6-13 0,5 6-16 16,0 0-16-16,0 0-9 0,17-12-8 0,-7 7-15 15,2-1-6-15,0 0-8 0,2 0-6 0,6-3-7 16,1-1-5-16,1 1-3 0,0 2-7 0,3-2-4 16,-2 1-2-16,2-1-2 0,-4 2-1 0,3-2-4 15,-5 3-3-15,-3 3-4 0,0-2-2 0,-6 1 2 16,5-1-4-16,-5 3 1 0,-3-1 0 0,3 2 1 0,-10 1-2 15,14-2 1-15,-14 2 1 0,15-2 7 0,-15 2 2 16,12 0 5-16,-12 0 2 0,11 4-1 16,-3-3 5-16,1 4 5 0,-9-5 7 0,13 5 1 15,-2-1-2-15,-3 0 0 0,-3 0-8 0,5 0 0 0,-3 2-3 16,1-1-6-16,-2-2 0 0,3 4-4 16,-1-5-3-16,0 2 1 0,-8-4-2 0,13 10-3 15,-10-8-6-15,-3-2 0 0,8 10-12 0,-8-10-26 0,8 8-26 16,-8-8-33-16,5 6-41 0,-5-6-35 0,6 3-32 15,-6-3-208-15,0 0-434 0,0 0 192 0</inkml:trace>
          <inkml:trace contextRef="#ctx0" brushRef="#br0" timeOffset="174434.74">7886 11998 205 0,'0'0'210'16,"0"0"-20"-16,0 0-16 0,0 0-18 0,0 0-10 15,0 0-2-15,0 0-4 0,0 0 0 16,19 29-1-16,-15-18-5 0,3 1-1 0,1 0-3 0,1 7 2 16,1-1-5-16,-3 3-5 0,3-2-2 0,-1 2 0 15,-1 0-9-15,-1 1 1 0,3 3-6 0,-1-4-7 16,-4 0-11-16,3 1-11 0,0 3-6 0,-2-6-3 15,1 3-5-15,-2 1-9 0,-3-2-4 0,8-3 0 16,-8 3-4-16,1-6-7 0,2 1-1 0,3 3-4 16,-7-4-3-16,2 0-5 0,-1-2-5 0,5 4 2 15,-3-7-4-15,0 4 0 0,2-1-4 0,-3 0-7 16,1-4 6-16,-3 4-2 0,4-1-4 0,1-3-2 16,-4-3-7-16,0 2-7 0,0 0-12 0,3-1-11 15,-5-7-13-15,6 13-17 0,-4-7-14 0,-2-6-13 16,4 10-12-16,-4-10-11 0,5 8-20 0,-5-8-16 15,6 10-11-15,-6-10-17 0,4 7-16 0,-4-7-14 16,0 0-14-16,2 9-149 0,-2-9-398 0,0 0 176 0</inkml:trace>
          <inkml:trace contextRef="#ctx0" brushRef="#br0" timeOffset="175297.18">8561 12418 14 0,'0'0'149'16,"0"0"-10"-16,12 5-12 0,-12-5-10 0,11 5-16 15,-4-3-6-15,-7-2-14 0,13 9-1 0,-5-6-11 16,-2 2-2-16,1 2-8 0,-1-1 11 0,-2 0-4 16,4 0-4-16,-3 0-1 0,-1 3 0 0,2-2 3 0,-6-7 5 15,6 14-5-15,-3-9-1 0,-1 3 4 16,-2-8-2-16,0 13 6 0,0-13-4 0,3 15 1 15,-3-15-4-15,-3 12-7 0,3-12-4 0,-5 14-2 0,1-9-8 16,4-5-4-16,-10 11 2 0,6-6-7 0,-4 0-5 16,0-2 0-16,0 3-5 0,0 0-2 0,-5 0-2 15,7 0-2-15,-6-4 1 0,-1 3-2 0,1 0 2 16,0-1 3-16,-2 2-1 0,1-4 2 0,1 1-4 16,0 1-2-16,2-2 0 0,-2 2-5 0,4-1 1 15,-3 0-5-15,11-3-5 0,-17 6-19 0,10-4-24 16,-1 2-26-16,8-4-27 0,-9 3-24 0,9-3-26 15,0 0-38-15,-10 2-168 0,10-2-379 0,0 0 168 16</inkml:trace>
          <inkml:trace contextRef="#ctx0" brushRef="#br0" timeOffset="175744.45">8779 12482 126 0,'15'1'158'0,"-6"1"-7"0,-9-2-7 16,11 4-14-16,-11-4-3 0,14 5-8 0,-8-2 1 16,3 3-9-16,-9-6-4 0,9 8-8 0,-2-4-4 15,-1 1 0-15,4 1-2 0,-5 0-3 0,3 0-4 0,0 1-6 16,-2-1-4-16,1-4-3 0,-2 4-8 0,3 0-3 15,-2-1-4-15,-1 0-1 0,-5-5-11 0,11 7-4 16,-11-7-3-16,6 6 0 0,-6-6 3 16,6 6 4-16,-6-6 5 0,0 0 13 0,6 4 7 0,-6-4 8 15,0 0 4-15,0 0-3 0,0 0-1 0,0 0-2 16,0 0-1-16,0 0-4 0,12-12-11 0,-12 12 9 16,1-15 1-16,3 5 0 0,-4 1-13 0,5-4-5 15,-1 0 4-15,-1-2-17 0,2 1 5 0,0-1-8 16,1 1-7-16,0 0-2 0,-1-1-1 0,1 0-25 15,0 3-23-15,2-1-26 0,-3 5-45 0,0 0-51 16,1 3-55-16,-1-2-50 0,-5 7-47 0,9-6-191 16,-9 6-526-16,8-6 233 0</inkml:trace>
          <inkml:trace contextRef="#ctx0" brushRef="#br0" timeOffset="176244.96">9188 12460 59 0,'11'0'225'16,"-11"0"-17"-16,0 0-12 0,10 2-9 0,-10-2-9 15,12 5-14-15,-12-5-11 0,9 5-12 0,-4 1-14 16,1-3-8-16,-6-3-10 0,11 7-7 0,-5-2-10 0,-1 1-7 16,-5-6-3-16,8 9-4 0,-4-5-4 0,-4-4-4 15,6 13-6-15,-2-8-4 0,-4-5-4 16,1 8-4-16,-1-8-5 0,3 11-5 0,-3-11-4 0,3 6-1 15,-3-6-6-15,0 0-2 0,0 0-4 0,5 12-5 16,-5-12 5-16,0 0-3 0,0 0 2 16,0 0-1-16,0 0-2 0,0 0 5 0,0 0-11 0,0 0-4 15,0 0 3-15,0 0-6 0,19-20 3 0,-13 12-8 16,0-1-5-16,1-5-3 0,2 4-12 0,-1 1-8 16,1-5 1-16,0 0-1 0,0 5 1 15,-1-6 3-15,1 6 4 0,-1-1-1 0,2 2 5 0,-4 1 2 16,0 1 1-16,1-1 3 0,-1 1 7 0,1 1 6 15,-7 5 3-15,12-6 9 0,-5 4 10 0,-7 2 3 16,14-1 6-16,-14 1 7 0,13 3 11 0,-7-1 5 16,3 1 3-16,-1 2 5 0,3 1 0 0,-4 2 1 15,7-2-11-15,-5 1 0 0,1 3-7 0,1-2-9 16,0 3-2-16,0-2 0 0,-2 2-11 0,1 0-26 0,2 0-47 16,-1 0-49-16,0 0-60 0,-3-1-74 0,4-1-97 15,2 0-171-15,-2 1-537 0,0-1 237 0</inkml:trace>
        </inkml:traceGroup>
        <inkml:traceGroup>
          <inkml:annotationXML>
            <emma:emma xmlns:emma="http://www.w3.org/2003/04/emma" version="1.0">
              <emma:interpretation id="{0F119AF4-683C-4136-A7AA-E4025A6BC36F}" emma:medium="tactile" emma:mode="ink">
                <msink:context xmlns:msink="http://schemas.microsoft.com/ink/2010/main" type="inkWord" rotatedBoundingBox="12979,13965 17019,13748 17064,14580 13024,14798">
                  <msink:destinationLink direction="with" ref="{E541E9F0-B5EA-4615-81F2-5546A943EBEC}"/>
                </msink:context>
              </emma:interpretation>
            </emma:emma>
          </inkml:annotationXML>
          <inkml:trace contextRef="#ctx0" brushRef="#br0" timeOffset="177247.15">10777 12070 95 0,'2'-10'132'0,"-2"10"-5"16,0 0-9-16,2-15-3 0,-2 15-1 0,1-11 2 15,-1 11-1-15,0-11-2 0,0 11 3 0,1-10-6 16,-1 10-5-16,0 0-4 0,0 0-10 0,3-11-12 16,-3 11-6-16,0 0-1 0,0 0 10 0,0 0 12 15,0 0 8-15,0 0-2 0,-12 39 10 0,6-18-6 16,-2 0-3-16,0 1 2 0,1 2-4 0,1 0-7 15,-2 5-7-15,1-4 1 0,1-1-2 0,3 1-3 16,-2 5-10-16,0-8 3 0,1 1-6 0,1-4-1 0,-1 0-6 16,3-2-3-16,-2-1-2 0,1-4-11 15,0 4 5-15,0-5-11 0,-1-1-4 0,1 0-1 16,-1-3-8-16,3-7-1 0,-4 13 0 0,4-13-5 0,-3 10 3 16,3-10-4-16,0 0-2 0,-3 12 2 15,3-12-2-15,0 0 0 0,0 0-3 0,0 0 1 16,0 0-5-16,0 0 2 0,0 0-7 0,-12-22 0 0,12 22-17 15,-2-25-5-15,2 10-4 0,2 0-6 0,2-6-9 16,-2-1-6-16,2-2-2 0,-1 3 2 0,2-3 5 16,2 2 4-16,-2-3 1 0,0 4 6 0,0-1 4 15,1 7-3-15,-4 0 9 0,2 1-1 0,0 1-1 16,-1-3 1-16,-1 4 4 0,2 0 2 0,0 5 4 16,-3-3-1-16,-1 10 3 0,6-12-4 0,-2 6 4 15,-4 6 2-15,5-11-6 0,-5 11 3 0,4-5 1 16,-4 5 1-16,0 0-1 0,14-1 4 0,-14 1 0 15,13 3 4-15,-4 2-1 0,-1-1 4 0,4 5 0 16,-2 0 4-16,2 3-1 0,0 0 3 0,5 4 4 0,0-1 4 16,0-1-1-16,-3 3 2 0,2-1 6 15,2 2 0-15,-1 1 0 0,-2-2 4 0,0-5-2 16,2 7 4-16,2-4-9 0,-2-1 2 0,0 0-4 0,-4-2-2 16,-2-3-2-16,1 1 4 0,3 2-4 0,-4-4-5 15,1 2-2-15,-3-1 1 0,2-2-6 0,-2 1 5 16,-3 0 2-16,0-3-7 0,-1 1 1 15,1-1 0-15,1 0-4 0,-7-5 0 0,6 7 2 0,-6-7-6 16,7 6-21-16,-7-6-11 0,7 7-16 0,-7-7-15 16,5 7-20-16,-5-7-23 0,0 0-25 0,5 6-27 15,-5-6-34-15,0 0-30 0,0 0-268 0,0 0-532 16,0 0 236-16</inkml:trace>
          <inkml:trace contextRef="#ctx0" brushRef="#br0" timeOffset="177490.97">10745 12418 197 0,'0'0'185'0,"-9"1"-16"0,9-1-11 16,0 0-9-16,0 0-7 0,0 0-2 0,0 0-1 15,0 0 4-15,0 0-8 0,0 0-2 0,0 0-5 16,43-2-9-16,-28-1-12 0,2 0-7 0,0-2-12 16,5 1-8-16,-1-1-8 0,-4 0-7 0,5 0-9 0,-5 3-6 15,-1 0-26-15,-2-2-35 0,0 3-40 16,0-2-39-16,4 0-43 0,-5 0-50 0,-4 0-170 16,4-2-380-16,-4 3 169 0</inkml:trace>
          <inkml:trace contextRef="#ctx0" brushRef="#br0" timeOffset="178101.65">11654 11876 146 0,'0'0'231'0,"-24"5"-6"16,13 0-8-16,-3 3-3 0,-3 5-7 0,2 2-5 16,0 3-9-16,1 1-8 0,2 2-6 0,-1 0-6 15,3 1-14-15,5 3-10 0,-3 2-8 0,4-5-11 16,-1 1-7-16,5 4-7 0,0-6-2 0,3 0-10 16,4-1-15-16,2-1-4 0,-1-1-13 0,5 3-3 15,-1-5-10-15,2 2-5 0,1 0-4 0,-5-6-6 16,0 1-2-16,4-1-10 0,-3-3-12 0,1 1-4 0,-1-2-26 15,-5 0-36-15,2-3-31 0,-4-2-35 16,-4-3-32-16,9 9-33 0,-5-6-31 0,-4-3-24 0,0 0-241 16,0 0-511-16,0 0 226 0</inkml:trace>
          <inkml:trace contextRef="#ctx0" brushRef="#br0" timeOffset="178551.09">11862 12198 211 0,'6'-1'201'0,"-6"1"-9"0,12-3-8 16,-12 3-10-16,13-2-13 0,-13 2-9 0,17 3-13 15,-8 2-11-15,-1-2-9 0,1 1-12 0,-1 1-1 16,-1 1-12-16,-1 0-7 0,3 1-7 0,-2 0-10 16,-2 0-3-16,0-2-3 0,-2 2-3 0,2 1-3 15,0-2-10-15,1 0-3 0,-6-6-3 0,6 12-3 16,-5-7-5-16,-1-5-3 0,7 7-1 0,-7-7-6 15,4 7-1-15,-4-7 1 0,0 0-3 0,0 0 1 16,6 5-5-16,-6-5 3 0,0 0-4 0,0 0 0 16,0 0-5-16,0 0 0 0,10-18-1 0,-10 18-1 15,2-17-1-15,3 6-2 0,2-1-3 0,-3 0-4 16,4-3-9-16,-3 2-3 0,4-7-3 0,-2 7 7 16,0-1-2-16,0 0 5 0,2-1-3 0,2-1 1 15,-4 3 1-15,0 2 2 0,2 2 4 0,-2 0-1 16,-1 3 4-16,1-4 3 0,-2 4 7 0,2 0 2 15,-1 1 2-15,-6 5 4 0,11-8-3 0,-11 8 7 0,11-2-1 16,-11 2 4-16,13-3 11 0,-13 3 12 0,16 6 2 16,-9 0-6-16,2-2 4 0,0 4 3 0,-3-5 1 15,2 6-9-15,0 1-3 0,-1-4-1 0,-1 0-4 16,5 4-2-16,-6-3-7 0,3 1 0 0,0 1-2 16,-2 0-1-16,-1 0-5 0,1 0-4 0,-3-2-2 15,1 4-6-15,0-5-18 0,-1 1-20 0,-3-7-24 16,4 13-29-16,-3-8-31 0,-1-5-28 0,4 14-26 15,-4-14-42-15,4 5-23 0,-4-5-216 0,0 0-486 16,8 3 215-16</inkml:trace>
          <inkml:trace contextRef="#ctx0" brushRef="#br0" timeOffset="178862.97">12766 11827 221 0,'9'-7'242'16,"-9"7"-23"-16,7-4-21 0,-7 4-14 0,0 0-4 0,0 0-8 15,13 7 0-15,-13-7-1 0,5 16-3 16,-1-4-7-16,-4 1-5 0,-1 1-2 0,-3 7-4 0,-1 2 3 16,-3 7 3-16,1-5-7 0,-6 6-1 15,-1 2-2-15,-3 2-3 0,-3-2-3 0,1-3-7 0,-1 3-5 16,-2-4-10-16,4 4-3 0,-3-3-13 0,2-2-12 15,2 1-5-15,6-6-10 0,-1-2-2 0,0 0-11 16,2 1-6-16,0-2-8 0,0-1-2 0,3-4-8 16,2-1-5-16,0 1-6 0,0-1-32 0,3-3-30 15,-1 1-35-15,1-4-31 0,2-8-36 0,0 17-47 16,0-17-56-16,4 12-65 0,-1-7-318 0,-3-5-674 16,12 1 298-16</inkml:trace>
          <inkml:trace contextRef="#ctx0" brushRef="#br0" timeOffset="179556.43">12957 12219 78 0,'0'0'287'15,"-1"-10"-16"-15,1 10-21 0,-1-9-16 0,1 9-23 0,0 0-16 16,2-18-22-16,-2 18-20 0,7-9-11 0,-2 2-16 15,1 0-12-15,4-2-11 0,-3-2-8 0,3 2-11 16,0 2-7-16,-3-2-4 0,2 3-6 0,0 1-7 16,-1 0-6-16,1 0-5 0,1 2-4 0,-2 0-5 15,0-3 2-15,-8 6-4 0,17-3-3 0,-8 2-3 16,-9 1 2-16,13 1-4 0,-13-1-1 0,12 6-2 16,-7-3-1-16,2 3 3 0,-7-6-4 0,6 16 7 15,-3-5-5-15,-2 2 1 0,-1 1 0 0,-4 3-3 16,2-3-2-16,-2 6-5 0,-7 1 3 0,2-1-4 0,0 2 1 15,-3 3-3-15,2-3 2 0,-3-2-6 0,0 2 5 16,1-3-2-16,-4 10 0 0,3-13-1 16,0 3-3-16,1-3 5 0,2-4-6 0,-1-1 5 15,1-1-5-15,3 1 4 0,1-4-4 0,1 1 6 16,-2-4-2-16,7-4-1 0,-8 9-2 0,4-4-3 0,4-5 6 16,0 0 2-16,-9 4-4 0,9-4 3 15,0 0-3-15,0 0-3 0,0 0-7 0,0 0 1 0,0 0-15 16,5-27-6-16,3 18-2 0,-1-2 5 0,-1 3-2 15,2-4 1-15,-1 4 1 0,3 0 3 0,-1-3 4 16,-1 4-3-16,-1 1 1 0,3 0 3 0,2 3-2 16,0-3 2-16,-1 1 2 0,0 4 3 0,1-2 0 15,-1 2-1-15,4 2-2 0,-1-1 1 0,3 0 5 16,-2 3-1-16,2 0 1 0,-3-3-3 0,2 3 1 0,-2 0 2 16,-1-2-1-16,3 1 1 0,-2-2 1 15,1 4-1-15,-4-2-3 0,-2 1 2 0,1-2-3 16,-10-1-2-16,17 0-23 0,-17 0-24 0,13 4-27 0,-13-4-32 15,10 1-34-15,-10-1-43 0,0 0-41 16,0 0-237-16,15-6-505 0,-15 6 224 0</inkml:trace>
          <inkml:trace contextRef="#ctx0" brushRef="#br0" timeOffset="179961">13413 11723 125 0,'-5'-9'269'0,"5"9"-20"0,-4-7-24 16,4 7-18-16,0 0-24 0,0 0-14 0,0 0-7 15,0 0-11-15,0 0-9 0,0 0-7 0,36 22-8 16,-19-5-5-16,1 2-6 0,5 6-2 0,4 3 0 0,-4-3 0 16,3 2 2-16,-2 4 0 0,3 2-5 0,-2-2-5 15,-3 0-13-15,-1 2-7 0,-4 0-5 16,-2 2-3-16,-4-1-9 0,-2 2-4 0,-3-2-9 0,-6-1-7 15,-3 0-4-15,-2-2-1 0,-3 2-15 0,0-3-15 16,-1-8-30-16,-4 7-27 0,1-6-27 0,0-3-43 16,2 0-55-16,-3-2-64 0,4-5-80 0,1-4-176 15,-1 1-529-15,3-5 233 0</inkml:trace>
          <inkml:trace contextRef="#ctx0" brushRef="#br0" timeOffset="181610.93">14131 12098 158 0,'0'0'241'0,"0"0"-10"0,0 0-9 0,0 0-13 0,0 0-10 16,0 0-12-16,0 0-10 0,0 0-14 0,0 0-12 16,0 0-6-16,0 0-9 0,0 0-4 0,0 0-5 15,0 0-1-15,35-21-5 0,-19 19-8 0,8-6-11 16,-2 3 1-16,3-1-15 0,0 4-4 0,9-7-4 16,-8 3-14-16,0 1-1 0,3-1-6 0,-5 1-8 15,3-1-4-15,-4 3-3 0,1-4-6 0,-2 6-1 16,-1-3-6-16,0-3-2 0,-6 4-2 0,0 0-4 15,-5 0-6-15,3 1 0 0,-2 1-7 0,-11 1 2 16,15 0-8-16,-5-1-1 0,-10 1-10 0,0 0-18 16,15-2-18-16,-15 2-20 0,0 0-11 0,11 2-16 15,-11-2-20-15,0 0-23 0,0 0-30 0,8 2-25 16,-8-2-10-16,0 0-39 0,0 0-187 0,0 0-460 0,0 0 204 16</inkml:trace>
          <inkml:trace contextRef="#ctx0" brushRef="#br0" timeOffset="181877.01">14434 11903 53 0,'0'0'236'16,"-7"-5"-21"-16,7 5-21 0,0 0-15 0,0 0-12 15,0 0-2-15,-11 11-1 0,11-11-10 0,-3 13-1 16,0-4-9-16,1 5-1 0,2 2-9 0,0-1-5 15,2 1-3-15,-1 4-3 0,1 1-12 0,2-1-10 16,2-1-10-16,-2 2-5 0,2-5-5 0,-1 2-11 0,2 3-7 16,-1-2-6-16,1-5-5 0,-2 0-3 15,2 4-2-15,1-3-10 0,-5-3-8 0,3 0-14 16,-1 1-22-16,-1-1-30 0,-2 0-33 0,2-1-37 0,-2-2-44 16,2-3-44-16,-4-6-273 0,2 13-505 15,-2-13 225-15</inkml:trace>
        </inkml:traceGroup>
        <inkml:traceGroup>
          <inkml:annotationXML>
            <emma:emma xmlns:emma="http://www.w3.org/2003/04/emma" version="1.0">
              <emma:interpretation id="{D4735947-F3AD-4B16-941C-5949D60FE3F3}" emma:medium="tactile" emma:mode="ink">
                <msink:context xmlns:msink="http://schemas.microsoft.com/ink/2010/main" type="inkWord" rotatedBoundingBox="17546,13752 20696,13583 20751,14593 17601,14763">
                  <msink:destinationLink direction="with" ref="{A40C6423-DAED-45CC-9817-88D1ACAC21E0}"/>
                </msink:context>
              </emma:interpretation>
            </emma:emma>
          </inkml:annotationXML>
          <inkml:trace contextRef="#ctx0" brushRef="#br0" timeOffset="182708.84">15292 11812 165 0,'-3'-13'242'16,"3"13"-11"-16,0 0-14 0,0 0-27 0,0 0-16 15,0 0-14-15,0 0 3 0,0 0-5 0,0 0-9 16,0 0-3-16,0 0-5 0,3 38-9 0,-6-24-6 16,3 7-6-16,-1-1-7 0,-2 1-13 0,1 0 0 15,0 1-8-15,2-1-10 0,-1 0-7 0,-3 0-3 16,4-1-7-16,-4-3-8 0,3-3-1 0,1 0-8 0,-1 1-1 15,-3 0-7-15,2-2-1 0,1-4-6 0,-3 0 0 16,4-9-6-16,-1 14 1 0,-3-7-3 0,4-7-5 16,-6 9 2-16,6-9-4 0,-2 7 2 0,2-7-4 15,0 0 0-15,0 0-1 0,0 0 1 0,0 0 7 16,0 0-16-16,-22-16 4 0,17 9-4 0,3-7-1 16,1 0-4-16,-1-3-2 0,-1-4-4 0,6 0-6 15,-1-3-4-15,1 2 5 0,2-3-1 0,-1 1 2 16,2 3-4-16,0-1 2 0,0-3 3 0,-1 2 2 15,1 4-1-15,-4 3 0 0,2 4 3 0,1-4-2 16,-1 5-2-16,0-2 6 0,0 4-1 0,-1 1 1 16,-3 8 1-16,6-11 0 0,0 8-2 0,-6 3 1 15,10-6 4-15,-10 6-5 0,16-4 2 0,-8 4 4 0,7 4-12 16,0-1 11-16,2 3 0 0,0 1 8 16,1 4-3-16,3 2 6 0,-3 0 0 0,2 0-1 15,1 2 6-15,1 2 3 0,-5-1 1 0,1 2-12 0,-1-3 9 16,0 4-4-16,-1-2 1 0,0 1 1 0,-1-3 6 15,-3-3-13-15,2 4 2 0,-2-3 3 0,0 3-8 16,-3-4 4-16,2 0-1 0,-2 0 0 0,-3-2-7 16,3-1 6-16,-2 0-7 0,-2 0 5 0,-1-3 2 15,0 3-4-15,1-5-2 0,-5-4-6 0,9 12-16 16,-6-6-15-16,2-1-18 0,-5-5-21 0,4 9-19 16,-4-9-26-16,3 8-23 0,-3-8-22 0,2 7-20 15,-2-7-32-15,0 0-57 0,0 0-185 0,0 0-492 16,0 0 219-16</inkml:trace>
          <inkml:trace contextRef="#ctx0" brushRef="#br0" timeOffset="182858.87">15334 12136 244 0,'-11'-5'251'0,"11"5"-27"0,0 0-21 15,0 0-16-15,0 0-10 0,24-8-12 0,-10 2-16 0,7 1-17 16,3 2-10-16,2-3-16 0,-3 1-9 0,4 3-11 16,-1-2-8-16,-3 2-10 0,1 1-17 0,-2-1-21 15,-8 2-29-15,2-3-34 0,0 3-28 0,-2 0-34 16,-1 0-46-16,-2-1-200 0,-11 1-368 0,18 0 163 16</inkml:trace>
          <inkml:trace contextRef="#ctx0" brushRef="#br0" timeOffset="183788.52">16233 11660 214 0,'0'0'213'0,"-2"-11"-11"0,2 11-5 0,0 0-11 0,0 0-14 15,0 0-9-15,0 0-10 0,0 0-9 16,-24 10-1-16,16-4 1 0,-2 5-8 0,-2 0-4 15,-1 6-8-15,-1-1-3 0,2 3-13 0,3 0 0 16,-2 1-9-16,2 1 0 0,2 2 2 0,5 0-4 0,-1-1-11 16,6 3-9-16,-1 7-3 0,8 0-6 15,-3-2-3-15,0-8-9 0,3 2-2 0,1-5-9 0,2 1-4 16,3 1-3-16,-3-3-11 0,0 1 5 0,1-3-13 16,3-1 4-16,-4 0-12 0,-1-2-14 0,-4-3-18 15,4 1-22-15,-3-2-26 0,-3-3-31 0,0 0-37 16,0 2-22-16,-6-8-31 0,8 8-23 0,-4-4-261 15,-4-4-512-15,0 0 228 0</inkml:trace>
          <inkml:trace contextRef="#ctx0" brushRef="#br0" timeOffset="184312.22">16531 11945 139 0,'7'-5'222'16,"-7"5"-22"-16,0 0-21 0,8-6-7 0,-8 6-5 0,0 0-9 16,17 9-13-16,-12-3-13 0,1 2-3 0,2 0-7 15,-1 3-14-15,-1 2-6 0,1 2-11 0,-1-2-6 16,0 2-4-16,-2-2-5 0,-2 2-8 16,2 0 1-16,1-3-6 0,-3-1-2 0,2-1-4 0,-4-1-6 15,1-1-4-15,-1-8-2 0,1 16-5 0,0-9 4 16,-1-7-9-16,3 11-1 0,-3-11-3 0,0 0-7 15,0 0 0-15,0 13-2 0,0-13 1 0,0 0 0 16,0 0-4-16,0 0 0 0,0 0-4 0,0 0 1 16,0 0-8-16,0 0 5 0,0 0-6 0,0 0 2 15,0 0-11-15,1-41-11 0,-1 33-8 0,6-7 2 16,-4-1-7-16,2-4-4 0,7 2 3 0,-5-2 4 16,2 0-1-16,1 2 2 0,-4 5 4 0,2-3 1 15,-2 5 2-15,2 0 10 0,-2 0 8 0,0 5 5 16,0-3 4-16,2 2 8 0,-7 7 1 0,8-11 5 15,-2 7 3-15,1 0 6 0,2 2 0 0,-9 2 4 16,17-6 1-16,-9 6 0 0,-8 0 2 0,21 1 6 0,-10 1 2 16,1 3 2-16,-4 0-2 0,6 3-2 0,-2-1 1 15,-3 0-5-15,3 4 3 0,-3-2-6 0,2 2-6 16,-5 0-2-16,2-2-3 0,-3 4-3 0,1 1-3 16,-4 0 7-16,2-3-14 0,-3-1 4 0,3 2-1 15,-4-1-2-15,2 3-2 0,-4-3-9 0,2-11-15 16,0 16-19-16,0-16-18 0,-1 13-22 0,1-13-29 15,0 13-33-15,0-13-22 0,1 12-29 0,-1-12-22 16,6 6-22-16,-6-6-250 0,0 0-513 0,14-4 227 16</inkml:trace>
          <inkml:trace contextRef="#ctx0" brushRef="#br0" timeOffset="184631.05">17387 11723 107 0,'7'-6'261'0,"-3"-3"-24"16,-4 9-16-16,8-10-13 0,-4 5-12 0,-4 5-20 0,5-7-19 15,-5 7-16-15,0 0-10 0,0 0-7 16,0 0-4-16,0 0-6 0,0 0 1 0,8 18 4 16,-8-5 0-16,-2 1-4 0,-1 6 12 0,0 0-9 0,-2 2 8 15,-1 0-18-15,-1 2 14 0,-1 7-7 0,0-9 5 16,0 10 3-16,-2-1-1 0,-1-2-3 15,5-5-5-15,0 0-1 0,0 0-17 0,-1-2-3 0,1-1-10 16,-2 3-4-16,4-2-19 0,-1-1 2 0,-2-1-6 16,2 1-4-16,1 0-5 0,2-6-5 0,-2 3-14 15,0-3-4-15,1 1-21 0,-1-1-24 0,2-2-30 16,-2 1-32-16,0-3-31 0,2 0-29 0,1 2-42 16,-4-1-47-16,4 0-40 0,-2-3-61 0,3-9-231 15,-3 12-610-15,3-12 271 0</inkml:trace>
          <inkml:trace contextRef="#ctx0" brushRef="#br0" timeOffset="185433.95">17615 12006 200 0,'0'0'216'0,"-5"-6"-5"16,5 6-7-16,0 0-10 0,-3-10-12 0,3 10-11 16,0 0-13-16,-5-8-14 0,5 8-13 0,0 0-14 0,0 0-4 15,0 0-14-15,-4-13-5 0,4 13-10 16,0 0-4-16,0 0-9 0,4-17-2 0,-4 17-5 15,6-10-9-15,-6 10-5 0,10-11-2 0,-1 4-11 0,1-2 1 16,1 3-6-16,-1-2-2 0,2 1-3 0,0-1-5 16,-3 4-1-16,3-2-2 0,-1 0 3 0,-2 2-1 15,5-1-6-15,-4 4 5 0,-2 0-3 0,-8 1-5 16,22-4 2-16,-13 3-1 0,-9 1-1 0,17 5 3 16,-9 0-1-16,-1-2 0 0,-2 3 1 0,0 3-5 15,2 2 4-15,-2 2 0 0,0 3 0 0,-2-2 1 0,-1 1-2 16,0-1-1-16,-1 7 4 0,-1-1 2 15,0 0-2-15,-3-5 4 0,3 0-3 0,-4 1 0 16,2 1-1-16,-6-3-1 0,3 0 2 0,1-1 2 0,-4 2-3 16,1-6 0-16,0 3 1 0,0-3-3 15,2 2-1-15,-2-3 0 0,-1-1-1 0,4-1 1 16,-6 2-2-16,3-4 0 0,1 1-3 0,6-5 4 0,-12 10-5 16,12-10 0-16,-12 4 0 0,12-4 3 0,-9 2-3 15,9-2 1-15,0 0-3 0,0 0 3 0,0 0-5 16,0 0 3-16,-17-6-2 0,17 6-3 0,0 0 3 15,0 0-2-15,-2-9-1 0,2 9 0 0,0 0-1 16,0 0-1-16,0 0-1 0,0 0 5 0,18-13 1 16,-12 10-4-16,5 1 0 0,-11 2-1 0,25 2 1 15,-8-2 4-15,-2 0-5 0,0 0 1 0,3 0 3 16,4 0 5-16,-5 0-5 0,2 0 15 0,-2 0-2 16,-2-2-4-16,2 2-1 0,-2-1 1 0,0-2 1 0,-2 3-2 15,-1 0-9-15,1 0 7 0,-13 0 0 16,17-2-7-16,-17 2-2 0,16 0-16 0,-16 0-28 15,12-1-28-15,-12 1-37 0,10 1-43 0,-10-1-45 0,0 0-51 16,0 0-249-16,13-1-539 0,-13 1 238 0</inkml:trace>
          <inkml:trace contextRef="#ctx0" brushRef="#br0" timeOffset="186164.37">18084 11535 103 0,'0'0'139'0,"0"0"2"0,5-7-4 15,-5 7 0-15,0 0-9 0,7-8-4 0,-7 8-5 16,7-6-7-16,-7 6-2 0,0 0 0 0,9-6-6 16,-9 6-2-16,5-5-4 0,-5 5-6 0,0 0-10 0,4-10-2 15,-4 10-8-15,0 0-8 0,0 0-7 0,0 0 0 16,8-5-12-16,-8 5 0 0,0 0-7 15,0 0-3-15,0 0-7 0,0 0 0 0,11-3-4 0,-11 3-1 16,0 0-3-16,0 0-2 0,0 0-1 0,0 0-2 16,0 0-5-16,10 8 1 0,-10-8-2 0,0 0 4 15,0 0 2-15,0 0 1 0,0 0 1 0,9 8 2 16,-9-8-3-16,0 0 4 0,0 0-4 0,0 0 2 16,0 0-2-16,0 0-5 0,2 6 3 0,-2-6 0 15,0 0-2-15,4 7 7 0,-4-7 7 0,6 10 1 16,-6-10-5-16,5 10 3 0,1-3 4 0,0 3-3 15,0 0 0-15,1 2 1 0,0 2-1 0,4 4 0 16,1 2-1-16,2-1 0 0,-2 2 1 0,1 0 5 16,4 10-2-16,-3-2-1 0,2 3-1 0,0 0 0 15,-7 3-1-15,1 2-2 0,-5 1 3 0,1 3-5 16,-4-2-1-16,-2 0 1 0,-1 3-3 0,-2-5-1 0,-4 0-5 16,-1 0 4-16,-1-1-4 0,-1 0-3 15,1-3-1-15,-3-3 1 0,-1-1-1 0,7-7-15 16,-3-1-39-16,-3 0-58 0,4 1-78 0,2-2-85 15,0-7-219-15,0-3-525 0,2-2 233 0</inkml:trace>
        </inkml:traceGroup>
      </inkml:traceGroup>
    </inkml:traceGroup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5:51:23.05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-1 20 98 0,'0'0'297'0,"2"-10"-44"0,-2 10-33 0,0 0-39 0,0 0-38 15,-2-11-25-15,2 11-16 0,0 0-22 16,0 0-37-16,0 0-44 0,0 0-53 0,0 0-50 16,0 0-126-16,0 0-248 0,2 30 110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5:56:33.75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AEF8D44-F0A7-4CAF-AFF1-DAFCE71911D1}" emma:medium="tactile" emma:mode="ink">
          <msink:context xmlns:msink="http://schemas.microsoft.com/ink/2010/main" type="inkDrawing" rotatedBoundingBox="2394,3669 26330,2988 26337,3209 2401,3890" semanticType="underline" shapeName="Other"/>
        </emma:interpretation>
      </emma:emma>
    </inkml:annotationXML>
    <inkml:trace contextRef="#ctx0" brushRef="#br0">6 695 50 0,'0'0'99'0,"0"0"-9"0,0 0-6 16,0 0-1-16,0 0-8 0,0 0-4 0,-2-11-4 16,2 11-9-16,0 0-4 0,0 0 6 0,0 0-8 0,0 0-6 15,0 0-6-15,-5-8-6 0,5 8 5 0,0 0-11 16,0 0 5-16,0 0-7 0,0 0-6 15,0 0 7-15,0 0-12 0,0 0 3 0,0 0-4 0,0 0 5 16,0 0-8-16,0 0-2 0,0 0-1 0,0 0 5 16,0 0-4-16,0 0 2 0,0 0-2 0,0 0 0 15,0 0 5-15,0 0-6 0,0 0 1 16,0 0 1-16,0 0 5 0,0 0-4 0,0 0-2 0,20 0 4 16,-20 0-1-16,0 0-4 0,0 0-3 0,17 0 5 15,-17 0-1-15,14 0-4 0,-14 0-3 16,0 0 6-16,14 2-5 0,-14-2 3 0,11 0 1 0,-11 0-4 15,10 2 0-15,-10-2 4 0,12 1-7 0,-12-1 0 16,8 3 0-16,-8-3 1 0,10 3 2 0,-10-3 1 16,12 3-2-16,-12-3-1 0,12 0 1 0,-12 0-2 15,10 5 4-15,-10-5-3 0,8 1-4 0,-8-1 0 16,12 3-1-16,-12-3 3 0,13 2 2 0,-2-1 3 16,-11-1-3-16,15 2 1 0,-4-1-7 0,-11-1 4 15,18 2 3-15,-9-2-2 0,2 0 2 0,-11 0-3 16,18 0 1-16,-9 1 3 0,-9-1-1 0,18 0 0 15,-8 3-3-15,-10-3 0 0,19 0 1 0,-8-3-1 16,-11 3-1-16,18 0 1 0,-8 0-1 0,3-1 8 16,1 1-4-16,-14 0 1 0,19-2-5 0,-6 1 2 0,-2-1 0 15,-2-1 2-15,5 2 1 0,-5-1-5 0,6 2 1 16,-15 0 0-16,19-1 3 0,-8-2 0 0,-11 3-1 16,19 0 1-16,-8 0 0 0,-1-2-3 0,-10 2-1 15,20 0 3-15,-11 0-4 0,2 0-2 0,-11 0 13 16,18 0-5-16,-10 2-6 0,-8-2 3 15,18 0-2-15,-9 0 2 0,-9 0 1 0,20 3 2 0,-11-6-4 16,-9 3 3-16,17 0-5 0,-9 0 2 0,-8 0-1 16,18 0 3-16,-18 0 1 0,18-2 4 0,-7 2-11 15,-1-3 7-15,-10 3-1 0,19-3 1 0,-9 3-6 16,-10 0 2-16,18-3-3 0,-6 2 7 0,-1-1-1 16,-1 0-3-16,-10 2 6 0,21-1-4 0,-11 0 0 15,1 1 0-15,2-3-2 0,-1 2 8 0,-2 0-9 16,-10 1 5-16,24-1 2 0,-14-2-7 0,2 3 8 15,-12 0-4-15,19 0-4 0,-7-2 1 0,-3 1 0 16,3-2 6-16,-12 3-3 0,18 0 4 0,-6 0-5 16,-1 0-3-16,-11 0 2 0,19-4 1 0,-10 4 2 0,5-1-4 15,-4 0 2-15,-10 1 0 0,20-4-1 0,-10 4 0 16,-10 0 0-16,22-1 6 0,-9 1-7 16,-2-1 1-16,-11 1-1 0,22-4 10 0,-13 3-7 0,7 0-4 15,-2-2 2-15,3 2 4 0,-2 0-6 0,-1-1 1 16,2 0-1-16,-3 2 3 0,2-1-2 15,-1-2 5-15,0 1-3 0,-1-1-3 0,1 3 0 16,2-1 5-16,0-1-3 0,-3 2 5 0,4-3-4 0,-4 2 0 16,3 0 0-16,-2-1 0 0,0 0-2 0,1 1 1 15,2-2 2-15,-3 3 0 0,0-2-1 16,2 1 1-16,-3-2 0 0,3 3-2 0,1 0 3 0,0-2-1 16,-3 2-4-16,3-4 3 0,-1 4 4 0,2-2-5 15,1 2 0-15,-4-1-3 0,9 0 6 0,-3-1 3 16,-4-1-10-16,6 1 5 0,-6-2 2 0,7 3 1 15,-1-4 0-15,-1 3-6 0,2 0-1 0,-2 0 1 16,0-1 2-16,2 0 0 0,-2 2-4 0,-1-2 7 16,3 2-4-16,1-3 4 0,-5 3-2 0,4-2-4 15,-2 0-2-15,0 0 10 0,1-3-2 0,-4 4-2 16,3 0-3-16,2-2 6 0,3 2-6 0,-2-2 6 16,-1 2-9-16,1-1 7 0,-2 0 4 0,2 2-3 15,-1-1-3-15,-4 2 2 0,-3-3 1 0,2 2 4 0,0 1-9 16,1-2 5-16,4 2-9 0,-4-3 10 0,1 1-3 15,-1 1 0-15,-3 1-1 0,1-3 0 16,3 2-3-16,-4 0 8 0,0-3-7 0,7 4 5 16,-2-1-6-16,0-1 2 0,0-1 3 0,-5 3-3 0,7-1-4 15,-3-2 8-15,0 1-5 0,1-1 2 0,-4 2 2 16,6-1-1-16,-2-1 0 0,-5-1-1 0,4 2 2 16,-4 1 2-16,1 1-3 0,4-3-1 0,1 1 1 15,-1 1-3-15,-4 1 2 0,-1-3 2 0,5 1 1 16,-6 1 0-16,6-2-3 0,-3 3 5 0,3-4-4 15,0 2 1-15,-5 2-2 0,5-3 0 0,-1 2 1 16,-1 1 1-16,1-2-1 0,2 2 0 0,3-3-5 16,-2 2 6-16,-2 0-4 0,2-1 4 0,-1 2 1 15,1-2-1-15,-1 0-6 0,1 2 5 0,-2-4 1 16,-1 4-5-16,4-3 3 0,0 3 3 0,-2-1-2 16,-1-1 2-16,3-1 0 0,-1 3 1 0,1 0-6 15,-1-2 3-15,3 2 3 0,-4-4-2 0,2 6-5 16,-3-5 4-16,4 2-4 0,-1-2 7 0,3 1-2 0,-4-1-2 15,1 3 3-15,4 0-4 0,-5 0 0 0,3-2 7 16,-5 1-12-16,2 1 8 0,1-3 0 16,3 3-3-16,-4-2 2 0,3 4 0 0,-2-5 0 15,1 1 3-15,-2 1-3 0,1 1 5 0,3 0-6 0,6-2 2 16,-7 1-2-16,0 0-1 0,2-1 3 0,-4 2-3 16,10-3 1-16,-8 1 3 0,2 2-4 0,-5-2-1 15,4 0 2-15,0 1 2 0,-2 1-1 0,11 0 3 16,-11-3-3-16,9 1-5 0,-9 2 6 0,8-3 0 15,-5 3-4-15,5-1 6 0,-5 1-4 0,-4-2 1 16,12 0 1-16,-12 2-1 0,13 0-3 0,-13-1 5 16,4 2-1-16,-2 1 3 0,-1-4-2 0,3 2-5 15,5 0 2-15,-9-1-4 0,4 2 0 0,-3-1 4 16,0-1 5-16,9 0-5 0,-6-2 4 0,-3 1-1 16,11 4-7-16,-1-4 6 0,0 1 2 0,-9 0 0 15,-1 1-5-15,2 1 3 0,1-2-1 0,-3 2 4 16,10-1-4-16,-11 0 1 0,4 0-1 0,-6 1-2 15,5-2 2-15,1 1 0 0,-3 0-3 0,1-1 3 16,-3 1 0-16,5-2 0 0,-5 2-2 0,3 2 1 16,0-1-1-16,-1-1 3 0,-1 0 0 0,4 0 3 15,-6 1-7-15,5 1 5 0,-5 1-2 0,2-3 5 16,1 0-7-16,-4 0 2 0,2 2-4 0,1-3 3 0,4 1 3 16,-5 3-2-16,-3-3 1 0,4 0-2 15,-1 2-1-15,1-2 5 0,1 0-6 0,-4 0 5 16,4 1-6-16,1 0 8 0,-3 0-10 0,5-1 10 15,-2 0-1-15,-1 1-3 0,2-1-1 0,-5 4-1 0,4-4-1 16,0 0 6-16,-4 1-1 0,8 0-2 0,-5 1-2 16,2 0 3-16,-3-4-3 0,1 4 4 0,1-2-6 15,0 2 6-15,10-2-5 0,-14 1 5 0,6-2-3 16,5 2 6-16,-9 1-8 0,4-2-1 0,-3 0 7 16,8 0-6-16,-7 0 11 0,-3 0-2 0,3 2-11 15,-1-4 1-15,-2 2 0 0,3-2 7 0,2 2-3 16,-4 2 4-16,1-4-6 0,3 2-3 0,-3 0 2 15,1 2 3-15,-2-4-3 0,4 1 1 0,6 2 3 16,-7-2 8-16,-2-1-7 0,10 2 0 0,-9 2-2 16,0-4-2-16,-3 2 4 0,4-2-2 0,0 2-3 15,-2-3 7-15,-1 3-4 0,9-1-4 0,-8-1 6 16,3 4-3-16,-1-4 6 0,-3 2-10 0,4 0 8 16,-4-2-2-16,4 1 0 0,-2 2 1 0,7-2-6 0,-10 0 3 15,4 0-2-15,0 1 6 0,-2-1-6 0,3-1 1 16,5-1 1-16,-8 3 0 0,-1 0-4 15,1-4 6-15,1 2 0 0,-2 1 0 0,8 0-1 0,-7-1 2 16,1 2 1-16,0-1-8 0,0 1 5 16,7-5-3-16,1 5-3 0,-1 0 7 0,2 0-3 15,-2-3 3-15,-8 0 0 0,0 0 0 0,5 2 1 16,6-1-5-16,-10 5 4 0,6 0-3 0,-4-6 1 0,6 3 0 16,0 0-1-16,-9 0 3 0,12-1-3 0,-2-1-1 15,-2 2 5-15,-6-2 0 0,6 0-6 0,4 2 7 16,-1-2-4-16,1 0 0 0,-12 1 6 0,12-3-2 15,-3 2-4-15,-1 2 4 0,0-4-2 0,-6 7-2 16,-2-3 1-16,9 0-2 0,-9 0 1 0,8 0 2 16,1 0 1-16,-7-3 1 0,8 1-4 0,1-2 5 15,0 4-4-15,-12 0 1 0,10 0-3 0,0 0 4 16,-1-2-3-16,1 2 4 0,-1-2-8 0,0 1 4 16,2 0 2-16,-2-2 4 0,4 1-9 0,-1 2 3 15,-1-4 1-15,0 4 2 0,4-2-4 0,-1-2 1 16,-3 7-1-16,0-3 2 0,3-3-4 0,-2-1 8 15,0 4-5-15,1-2 0 0,-2 4-2 0,3-4 8 16,0 2-7-16,-2-4 4 0,-1 4-7 0,5 0 2 0,-1-2 8 16,4-2 1-16,-4 4-9 0,1-1 6 0,-1 0-3 15,-1-3 0-15,4 5 1 0,-2-3 0 16,2-1-6-16,3 2 6 0,-4-3-6 0,2 4 8 16,-1-3-5-16,3 0 6 0,-2 3-3 0,2 0-3 0,-4 0 2 15,1 0 5-15,0-2-5 0,0 1-2 16,-1 1 0-16,4 0 4 0,-1-2-3 0,0 2 2 0,2-1-2 15,-4-1 6-15,5 1-8 0,0-2 4 0,-1 0 1 16,0 6-2-16,-1-7 0 0,1 2 2 0,-1-2-5 16,1 3-1-16,2-3 3 0,0 2 5 0,-2 1 2 15,-3-2-4-15,5 3-7 0,-5-3 4 0,0 0 1 16,-2 0 0-16,-1 3-2 0,3-1 5 0,-2 1-9 16,1-1 11-16,-4-1-12 0,3 0 9 0,1 0-7 15,-2 0 6-15,1-4 2 0,0 3-3 0,-3 0-4 16,-1 3 6-16,1 3-7 0,0-6 10 0,-1 3-7 15,3-2 5-15,-2 1-1 0,0-4-8 0,-2 4 6 16,-2 2 2-16,4-3-6 0,0 3 1 0,-2-4 3 16,-2 0 0-16,1 2 3 0,-1 4-3 0,3-6 2 15,-12 3-5-15,12-6 3 0,-3 7 1 0,2-1 0 16,-2-1-2-16,0 0 4 0,-7-1-6 0,8 0 6 16,2 0-4-16,0 1-1 0,1 0 1 0,1 1 0 15,-2 0 4-15,-4-3-2 0,5 3 1 0,-3-1 2 0,2 0-6 16,-5 2 0-16,4-6 4 0,-1 5-4 15,1 0 1-15,1-3 1 0,-2 2-6 0,0-1 3 16,3 1 7-16,-3-1-5 0,2 1 1 0,0-1 3 0,0 2-2 16,-1-3 2-16,-2 0-2 0,2 3-3 0,-3 0 2 15,0 0-2-15,1 0 4 0,-8-3-2 0,9 1-2 16,-2 2 2-16,4 0 8 0,-4-4-6 0,1 4 1 16,0-1-1-16,0-3-1 0,2 3-4 0,-9 0-2 15,8-2 1-15,-10 3 6 0,10 0-2 0,-1 0-1 16,0-2 1-16,-6 1 5 0,6-2-10 0,2 3 13 15,1 0-11-15,0 0 0 0,-2 0 1 0,3 0 4 16,-6 0-3-16,5 0 1 0,-1-2-6 0,-9 1 8 16,8-1-2-16,2 4 3 0,-3-4-6 0,0 2 5 15,-9-4-3-15,11 3 3 0,0 0 0 0,-2 0-1 16,0-2 0-16,3 2 1 0,0 1 4 0,0-1-7 16,-3 1 1-16,0 0 1 0,2-4 2 0,-2 4 4 15,-6-1-12-15,6 0 7 0,5 2-5 0,-6-2 1 0,1-3-3 16,2 4 7-16,0 0-9 0,-4-2 3 0,2 0 6 15,-1 0-6-15,2 4 5 0,-1-2 0 16,-8 0-2-16,2 0 1 0,7-2 0 0,-1 2 2 0,0 0-2 16,0-3-1-16,3 3-2 0,-12-1 2 0,12-1-2 15,-2 2 1-15,-10-3 2 0,12 3 0 0,-2-1 0 16,4 0-1-16,-5-1 5 0,1 0-5 16,0 4-1-16,0-2-1 0,0 0 5 0,0-2-2 0,1 1-5 15,-1 0 4-15,0 1 0 0,-1-2 3 0,0 4-3 16,-1-2 6-16,4-2-7 0,-2 2 3 0,-1 0-2 15,-1-2 4-15,1 1-2 0,0-2 5 0,2 3-11 16,-4 0 6-16,1 0 0 0,1-2-1 0,-8 2 0 16,7-1-4-16,-5-2 2 0,6 3 3 0,2-2-4 15,0 4 6-15,1-2-2 0,-2 0-3 0,3 0 7 16,-5 0-10-16,3 0 4 0,-2-2 0 0,-6 2 1 16,6-1 0-16,3-1-5 0,-5 2 10 0,5 2-5 15,-3-4 2-15,0 1-8 0,5 1 7 0,-5-2-2 0,0 4 0 16,2-4 3-16,1 2 1 0,-2-1-5 15,1 1 6-15,-2-1 1 0,1 1-7 0,0 0 2 16,-1-2 0-16,-2 2-5 0,4 0 3 0,-1 0 8 16,-7 0-6-16,10-3 1 0,-3 2 1 0,0 1-2 0,3 4 1 15,-3-4-1-15,2 0-3 0,0-4 6 0,-3 4-5 16,4 0 4-16,-4 0-5 0,2 0 4 0,2-1 1 16,-2 1-3-16,-1 0 5 0,4 0-3 0,-5 0-2 15,3-2-2-15,0 5 2 0,1-2-1 0,-2-1-2 16,-2 0 6-16,4 0 0 0,-4 0-6 0,1 0 3 15,2 0 1-15,-3 3 0 0,0-1-3 0,0-2 3 16,1 1-1-16,-2-1 1 0,2 1-2 0,-2-1 0 16,7 2 3-16,-5-2 2 0,0 1-1 0,3-1-5 15,-2 0 2-15,-1 0-2 0,-2-1 6 0,0 1 1 16,3 0-2-16,-2-2 0 0,-7 4 4 0,6-1-8 16,1-2 1-16,1 1 4 0,0 1-8 0,-10 1 9 15,12-4-2-15,-2 2 0 0,-2 2 0 0,-6-2-3 16,10 0-3-16,-2-2 1 0,-2 2 4 0,-5 0 2 0,5 0-4 15,0 0 6-15,0 0-4 0,-1-1 1 0,3 1-5 16,-8 0 7-16,10 1-9 0,4-2 4 16,-6-1-2-16,1 1 6 0,-2 1 0 0,2 0 0 0,-3-1-2 15,2-1 0-15,-7 2-6 0,8-3 10 0,-3 3-4 16,1-1-2-16,1 1 1 0,1 0-1 0,-3 1-1 16,0-3 3-16,3 2-3 0,-2 1 2 0,2-1 1 15,-1-1-6-15,-2-1 5 0,0 2 1 0,-5 0 1 16,5 0-2-16,2 0-6 0,-2 0 12 0,-7 0-6 15,0 0 2-15,-1 0-2 0,11 0-4 0,-3 0-1 16,-5 0 9-16,-5-3-7 0,12 3 6 0,-2 0-3 16,0 0 0-16,-9 0-2 0,3 0 1 0,-4 0-3 15,3 0 8-15,2 1-4 0,-4-1-2 0,1 2 4 16,0 0-1-16,-1-2 1 0,-3-2 1 0,4 2-6 16,-3-3 2-16,-3 2 0 0,3 1 1 0,-4 0-1 15,-2 1-2-15,4-2 0 0,-4-1 3 0,-2 2 0 16,0-2 9-16,2 2-13 0,0 0 6 0,2 0 0 0,-6 0 0 15,4-2-4-15,-3 2 8 0,3 0-5 16,0-1 1-16,0 1-4 0,0 0 5 0,-3 0-6 16,1-1-1-16,6 1 0 0,-4-2 2 0,-2 2 1 0,0 0 2 15,2 0 1-15,1-2-4 0,-1 2 2 0,-4 0 5 16,1 0-3-16,1-2-2 0,2 2-3 0,-3 2 10 16,1-4-12-16,-4 2 7 0,2-1-2 0,-3 2 4 15,4-1 0-15,-2 0 0 0,-2 2 1 0,-10-2-4 16,17-2-3-16,-5 4 7 0,-12-2-6 0,17 0 7 15,-9 0-4-15,-8 0 3 0,14 2-6 0,-14-2 8 16,17 0-4-16,-17 0 6 0,7 2-3 0,-7-2 2 16,13 0-5-16,-13 0 3 0,0 0-1 0,15 0 10 15,-15 0-4-15,0 0 0 0,0 0-3 0,8 1 5 16,-8-1 4-16,0 0 7 0,0 0 1 0,0 0 4 16,12 0 0-16,-12 0 3 0,0 0-5 0,0 0 5 15,0 0-8-15,0 0 0 0,0 0-2 0,0 0 0 16,0 0-4-16,0 0-2 0,0 0-4 0,0 0-4 15,0 0-17-15,0 0-21 0,-29 7-36 0,29-7-30 0,-14 2-74 16,3-2-94-16,0 0-285 0,11 0 127 16</inkml:trace>
  </inkml:traceGroup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5:53:32.13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504EA44-EE58-4963-916D-0C73B83B9185}" emma:medium="tactile" emma:mode="ink">
          <msink:context xmlns:msink="http://schemas.microsoft.com/ink/2010/main" type="writingRegion" rotatedBoundingBox="2027,2505 27425,1732 27686,10296 2287,11068"/>
        </emma:interpretation>
      </emma:emma>
    </inkml:annotationXML>
    <inkml:traceGroup>
      <inkml:annotationXML>
        <emma:emma xmlns:emma="http://www.w3.org/2003/04/emma" version="1.0">
          <emma:interpretation id="{295E2EDB-0BFB-4B11-88D1-66B3F470227C}" emma:medium="tactile" emma:mode="ink">
            <msink:context xmlns:msink="http://schemas.microsoft.com/ink/2010/main" type="paragraph" rotatedBoundingBox="2436,2492 27425,1732 27522,4927 2533,568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0482A77-8E6B-40E2-8A12-787E9904B0B4}" emma:medium="tactile" emma:mode="ink">
              <msink:context xmlns:msink="http://schemas.microsoft.com/ink/2010/main" type="line" rotatedBoundingBox="2437,2492 26260,1841 26301,3365 2479,4016"/>
            </emma:interpretation>
          </emma:emma>
        </inkml:annotationXML>
        <inkml:traceGroup>
          <inkml:annotationXML>
            <emma:emma xmlns:emma="http://www.w3.org/2003/04/emma" version="1.0">
              <emma:interpretation id="{256C971B-5AC2-4F37-8038-8CF095B2558C}" emma:medium="tactile" emma:mode="ink">
                <msink:context xmlns:msink="http://schemas.microsoft.com/ink/2010/main" type="inkWord" rotatedBoundingBox="2437,2492 4719,2430 4761,3953 2479,4016"/>
              </emma:interpretation>
            </emma:emma>
          </inkml:annotationXML>
          <inkml:trace contextRef="#ctx0" brushRef="#br0">403-3035 109 0,'0'0'147'0,"0"0"-11"0,0 0-7 16,-2-11-5-16,2 11-5 0,0 0-8 0,0 0 3 0,-6-8-2 15,6 8-6-15,0 0-4 0,0 0-2 0,0 0-3 16,-3-9-1-16,3 9-6 0,0 0 0 0,0 0-6 15,0 0-9-15,0 0-11 0,0 0-6 0,0 0-7 16,0 0-5-16,0 0-4 0,0 0-1 0,0 0-1 16,0 0-6-16,0 0 3 0,-11 24-1 0,10-15 1 15,-1 2-11-15,-3 2 1 0,4 0 0 0,-2-1 0 16,2 0-7-16,1 4 4 0,0-4-7 0,-1 2 3 16,2 0-3-16,0 0-1 0,3-1-2 0,0 1 2 15,0 1-1-15,1-2-3 0,1 1 0 0,-1-2 1 16,1 0-7-16,1 0 6 0,1 2-5 0,0-2 3 15,-2-2-1-15,6 1 3 0,0-2-3 0,-1-1 2 0,1 0-1 16,2 2 1-16,-2-3-2 0,0-2 6 16,1 4-4-16,-1-3-1 0,0 0-1 0,1-2 1 15,1 2 2-15,-1 0-3 0,3-3 2 0,-2-2 1 16,1 3-5-16,-1-2 1 0,2 1 6 0,-2-3-2 0,3 0 0 16,-1 0 1-16,2 0-2 0,4 0-1 0,0-4-2 15,2-1 2-15,-3 1-3 0,-1 1 1 0,0-3 0 16,1 0 0-16,3 1 1 0,-2-3-3 0,-2-1-1 15,1 0 2-15,-2-1 3 0,0 2-7 0,1-3 0 16,-1 1 0-16,-1 0-1 0,0-2 2 0,-3 2-1 16,-1-4 1-16,3 1-2 0,-5 1-2 0,0 3 2 15,2-2-1-15,0-3 0 0,-3 1 1 0,-1-1-4 16,-1 2 4-16,1-1 0 0,-3 3-1 0,3-3-1 16,-3 0 4-16,-1 1 0 0,-1 2 0 0,0-2-4 15,-2 0 7-15,1 0 1 0,-3 0-1 0,-1 2 1 16,0-2-1-16,0 12 0 0,0-21 11 0,-3 13-12 15,-1 0 0-15,2-4 2 0,-3 5-2 0,-2-4 2 16,-1 5-2-16,0-4 0 0,-2 1 1 0,2 1-2 16,-4 1 0-16,2-2 7 0,-3 5-9 0,-2-2 2 0,4 0-3 15,-4-3 11-15,0 4-4 0,-1-1-2 16,-2 2 2-16,3-2 5 0,-2 3-8 0,0-2 0 16,-1 4 1-16,-6-2-3 0,7 1 3 0,-5 2-5 0,0-1 1 15,0 2-3-15,1-1 5 0,4 0 1 0,-9 2-5 16,5-2 7-16,-1 4-3 0,-2-2-4 0,2 1 9 15,6 0-6-15,-5 3 1 0,-1-2-3 16,1 2 4-16,3-3 0 0,1 2 0 0,0-2-1 0,-7 6 7 16,10-2-6-16,-3-2 3 0,0 2 9 0,1 1-10 15,-1-2 0-15,3 4 1 0,-2-4 0 0,3 4 0 16,1-1-3-16,1-1 6 0,-1-2-3 16,1 2-4-16,0 1 2 0,0-3-3 0,3 3 0 0,-2 1-1 15,2-2 1-15,-1 2 0 0,2 1 0 0,-1-1-8 16,-1-1-6-16,3 1-17 0,0-2-12 0,1-2-16 15,0 3-19-15,0-3-21 0,5-6-18 0,-4 12-25 16,0-6-20-16,4-6-21 0,-1 13-21 0,1-13-220 16,-3 8-454-16,3-8 202 0</inkml:trace>
          <inkml:trace contextRef="#ctx0" brushRef="#br0" timeOffset="329.66">398-3526 87 0,'0'0'191'0,"-3"-8"-5"15,3 8-16-15,0 0-15 0,0 0-8 0,0 0-6 16,0 0-1-16,0 0-6 0,0 0-9 0,-10 23 0 15,9-13-7-15,1 1-7 0,-3 3-5 0,3 0-7 16,0-5-9-16,3 4-1 0,-1-1-9 0,1 1-4 16,-2-1-8-16,4-2-1 0,-2-2-12 0,1 6-5 15,0-6-3-15,0 4-4 0,1-3-7 0,0 0-1 16,1-2-2-16,4-2-5 0,-5 1-11 0,3-1-14 16,1-1-14-16,-2 1-26 0,1-3-20 0,-8-2-24 15,20 3-28-15,-10-3-17 0,-10 0-14 0,22-6-34 16,-10 1-180-16,-3-3-382 0,0 0 170 0</inkml:trace>
          <inkml:trace contextRef="#ctx0" brushRef="#br0" timeOffset="477.76">635-3505 195 0,'0'0'199'0,"0"0"-13"0,1-8-20 16,-1 8-14-16,0 0-10 0,0 0-12 16,0 0-12-16,0 0-1 0,0 0-13 0,0 0-9 0,5 23-7 15,-3-13-10-15,1 2-10 0,3 3-4 0,2 4-7 16,-2 3-7-16,3-1-22 0,-1 1-38 0,4 8-45 15,-2-8-56-15,-1 8-200 0,-1-5-336 16,0-4 149-16</inkml:trace>
          <inkml:trace contextRef="#ctx0" brushRef="#br0" timeOffset="1921.71">1449-3203 3 0,'0'0'192'16,"0"0"-10"-16,24-4-11 0,-24 4-14 0,9-4-12 0,-9 4 3 16,15-6-6-16,-7 3-7 0,1 1-4 15,6-2-10-15,-3 0-4 0,-1 2-7 0,-2-1-6 16,2 2-6-16,1-3-7 0,2 3-7 0,-14 1-5 16,16 0-9-16,-16 0 0 0,17 0-9 0,-9 1-5 15,-8-1-2-15,14 4-4 0,-8 0-3 0,-6-4-1 16,15 6-5-16,-11-3 0 0,-4-3-4 0,9 10 3 15,-5-4-6-15,0 0-10 0,0 0-2 0,0 3 2 0,-4-9-1 16,2 16 4-16,-2-6-6 0,0 1-1 0,-2-1 3 16,-2 1 1-16,0 1-3 0,0 3 1 0,-4-2-3 15,0-1 3-15,-1 2-5 0,1 2 5 16,-4-2-12-16,-1 5-1 0,3-2 3 0,1-5-1 0,2 3-2 16,-1-3 0-16,2-2-6 0,-3 5 14 0,2-4-13 15,1 0 4-15,-1 0-4 0,2-4 0 0,0-1 4 16,1 0-2-16,4-6-6 0,-4 14 3 0,4-14-1 15,-5 11-1-15,5-11 1 0,-4 10 3 0,4-10-2 16,0 0 0-16,0 11 1 0,0-11-4 0,0 0 3 16,4 10 11-16,-4-10-12 0,7 6-1 0,-7-6 1 15,16 5 2-15,-5-8 1 0,3 6-5 0,-1-3-4 16,3-3-2-16,-1 1-11 0,0 1-9 0,2-4-8 16,0 2-9-16,0-2-9 0,0-1-9 0,5-1 0 15,-8 3 2-15,3-2 2 0,-4-3 12 0,3 4 0 16,0-3 6-16,-3 2-1 0,0-1 8 0,-1-2 4 15,-5 6 6-15,1 0 3 0,-8 3 7 0,12-8 13 16,-7 5 10-16,-5 3 6 0,11-5 0 0,-11 5 1 16,0 0-2-16,8-2-1 0,-8 2-2 0,0 0 1 0,0 0 3 15,0 0 2-15,15 3-1 0,-15-3-2 16,6 7 6-16,-3-2-7 0,-3-5 5 0,8 9 1 16,-4-4-4-16,4 1-5 0,-8-6 2 0,13 10 1 15,-5-6-7-15,0 2-1 0,4-2 1 0,-3 1 2 0,1-3-2 16,-1 2-1-16,0-3 0 0,6-1-1 0,-15 0 3 15,25-1-6-15,-12-3 2 0,1-1-2 0,-2 2 3 16,1 0-3-16,-1-3-1 0,1 0 0 0,1 0-1 16,-1 0-1-16,-2-1 3 0,0 1 0 0,-4 0-1 15,1 0-2-15,-2 0 6 0,5-3-6 0,-6 3 0 16,2 2-2-16,-1-1 4 0,-6 5-1 16,9-7-1-16,-9 7 2 0,7-9-1 0,-7 9-3 0,0 0 0 15,8-2-1-15,-8 2 1 0,0 0-1 0,0 0 1 16,15 8-1-16,-9-1 1 0,-1-1 0 0,0 2-1 15,3 5 3-15,1-1 1 0,0 7 0 0,2 1-3 16,-4 3 3-16,7-1 0 0,-1 8-2 0,0 4 4 16,-3 2-2-16,3-5 6 0,2 5-7 0,-1-3 3 15,-1 2 7-15,3-5-7 0,-3 2-4 0,3-2 4 16,-6-8-3-16,-1 1 4 0,6 7-4 0,-8-7 0 16,4-2 2-16,-5 2 1 0,-2-1-3 0,3-3 1 15,-2 3-1-15,0-2 3 0,-5 0 0 0,0-3-3 16,-8 3 2-16,6-1 4 0,-9 0-2 0,3-1 1 15,-6-2 1-15,1-1 3 0,1-2 3 0,-1-3-3 0,-5 3 2 16,2-6 5-16,-2 2 1 0,1-3 7 16,0-2 1-16,0 1 5 0,-5-4 0 0,3-1-2 15,4-1 5-15,0-2 1 0,-2-1-6 0,0-3 2 16,2-2-1-16,2-1-6 0,1-2 0 0,0-4-3 0,6-2 7 16,-4-3-15-16,8-1-2 0,0-3-5 15,2-7-9-15,7 0-6 0,1 1 2 0,2-2-8 16,2 0-1-16,0-1-2 0,1 4-5 0,3-1 3 0,-1-2 3 15,0 3 4-15,-2 7-1 0,-2 2 2 0,4 0 2 16,-5 2-1-16,2-1-2 0,1 0 6 16,-2 3 1-16,-2 1 1 0,3-2 0 0,-2 5 1 0,0 0-1 15,-2-2 8-15,1 6-7 0,2-4 7 0,-5 5 3 16,0-1 1-16,-2 3 5 0,3 0 2 0,-7 6 1 16,10-9-3-16,-5 7-1 0,-5 2 0 0,12-5 8 15,-6 2-1-15,-6 3 3 0,0 0-2 0,16 0-5 16,-16 0 6-16,12 10 3 0,-6-4-2 0,-2 0 2 15,3 3 4-15,-2 0-10 0,-3-1 6 0,6 2-4 16,-5 0-1-16,-2 0-2 0,3-2-1 0,-3 1 1 16,3 0-6-16,-2 3-1 0,-1-6-17 0,-1-6-22 15,3 15-18-15,-3-15-24 0,2 8-25 0,-2-8-35 16,0 0-29-16,0 0-51 0,0 0-64 0,-8 8-179 16,8-8-494-16,0 0 219 0</inkml:trace>
          <inkml:trace contextRef="#ctx0" brushRef="#br0" timeOffset="2096.69">2548-3143 125 0,'0'0'216'0,"0"0"-28"15,-1-10-23-15,1 10-19 0,0 0-21 0,0 0-26 0,0 0-34 16,0 0-50-16,0 0-39 0,25 14-58 0,-20-9-91 15,2-2-188-15,-1 2 83 0</inkml:trace>
        </inkml:traceGroup>
        <inkml:traceGroup>
          <inkml:annotationXML>
            <emma:emma xmlns:emma="http://www.w3.org/2003/04/emma" version="1.0">
              <emma:interpretation id="{D3E8604E-93ED-452D-ABBD-7D1894BC7A02}" emma:medium="tactile" emma:mode="ink">
                <msink:context xmlns:msink="http://schemas.microsoft.com/ink/2010/main" type="inkWord" rotatedBoundingBox="4955,2497 10051,2358 10074,3209 4978,3349"/>
              </emma:interpretation>
            </emma:emma>
          </inkml:annotationXML>
          <inkml:trace contextRef="#ctx0" brushRef="#br0" timeOffset="3298.05">2835-2890 55 0,'4'10'217'16,"1"-4"-10"-16,-3 2-3 0,4-1-3 0,-2 1-15 15,1-1-14-15,-3 0-10 0,2 3-9 0,3-1-15 16,-1-1-9-16,0-2-11 0,-1-2-9 16,0 2-12-16,2-1-11 0,-7-5-9 0,10 9-2 0,-3-5-6 15,-7-4-10-15,10 6-6 0,-10-6-5 0,8 0-2 16,-8 0-7-16,0 0-5 0,13 0-1 0,-13 0-3 16,9-9-3-16,-9 9-8 0,8-8-5 0,-3 0-8 15,0 1-8-15,1-1-2 0,-2-4-4 0,-2 4 0 16,3 0 2-16,1-3 1 0,-4 3-2 0,2 1 4 15,0 0-2-15,-4 7 3 0,4-14-1 0,-4 14 3 16,3-9 0-16,-3 9-1 0,0 0-3 0,2-8 2 16,-2 8 1-16,0 0 2 0,0 0-4 0,0 0 3 15,0 0-1-15,0 0 5 0,0 0 3 0,0 0 7 16,16 17-1-16,-16-6-3 0,4-5-2 0,-4-6 3 16,6 15 1-16,0-3 3 0,0-1-2 0,-1-3 2 15,2 2-2-15,5 0 0 0,-5-2-3 0,4 1 6 16,1-3 1-16,-1 3-6 0,1-7-2 0,1 3 5 15,2 0 0-15,-1-5 0 0,0 3-6 0,3-2 5 0,-2-2-6 16,2-2-1-16,5 0-1 0,-5-3 2 16,3 3-2-16,2-7 4 0,0 3-9 0,-2-3-1 0,2 0-5 15,-2-2-7-15,0-1-7 0,-1 0 0 16,-4-1 0-16,2-1 4 0,0 3-3 0,-4-1 6 0,-2 3 0 16,-2-1 4-16,-1 3-3 0,-2-2 4 0,-3 1 0 15,2 3 1-15,-5 6-1 0,6-12 3 0,-6 12-1 16,0 0 1-16,-7-14-4 0,7 14-1 0,-12-2 4 15,12 2 2-15,-18 2 2 0,18-2 3 0,-20 8-5 16,6-3 5-16,1 2-2 0,0 2-1 0,1-1-8 16,-1-1 5-16,5 5 1 0,-1-4 2 0,2 2-1 15,0 3 1-15,1-1 2 0,1 2-1 0,4-1-2 16,1-1-2-16,2 1 4 0,2-3 2 0,2 1-1 16,0-1 0-16,2 2 1 0,2-7 4 0,6 2-3 15,-1-1 1-15,5-2-1 0,4-1 3 0,-2-3-3 16,2 0 1-16,1-3 0 0,-1-2-1 0,14-2 1 15,-12 1-1-15,2-2-2 0,-3-3 4 0,9-1-2 16,0-1-1-16,0-3-1 0,-3-3 1 0,2-1 0 16,-3-5-1-16,-1-2-10 0,1-1-1 0,0-3-14 0,1-2-7 15,-1-1-3-15,-1 1-4 0,-6-3 7 16,2 4 2-16,-1-1 1 0,-2 1 4 0,-5 3 3 16,-5 1 2-16,-1 4 4 0,-3-7 3 0,-2 9-2 15,-5 3 6-15,1 2 1 0,-2-3 12 0,-3 5 4 16,-4-4 2-16,2 3-1 0,-3 2 10 0,-4-3-2 0,2 7 4 15,1-2 1-15,-6 1 1 0,2 2-4 0,-1 3 0 16,-6-1-1-16,4 1 1 0,3 3-1 16,-4 1 2-16,4 4-4 0,-2 1 3 0,3 0 2 0,-9 7-2 15,9-1 0-15,-6 2 2 0,5 0-2 0,1 6 4 16,-4 2-1-16,5 2-4 0,-1 0 3 0,3 1-3 16,0 3 0-16,1 5 5 0,4-2-6 0,1 2-1 15,1 2 1-15,2 0-2 0,2-7-1 0,-1-1 1 16,7 7 0-16,-2-8 4 0,-1 2-8 15,1-3 0-15,3 1-2 0,5-2-1 0,-8-1 5 0,6-1 0 16,1-1-4-16,4 1 0 0,-3-3-6 0,1-2 10 16,-1-2-10-16,-1-2 3 0,0-2-2 0,5 3 2 15,-2-2 1-15,0-1-1 0,2 1-2 0,-3-5 0 16,0 0-3-16,1-1 5 0,0 1-4 0,-2-2 1 16,3 0-1-16,-4-4 1 0,3 2-2 0,3-1 5 15,-6-2-5-15,3-1-1 0,0-1-1 0,-3 0 1 16,4-3-1-16,-4 0-1 0,1 1-8 0,1-3 0 15,-4 1 1-15,5-2 0 0,-4 1-4 0,0-2 2 0,-1-1 6 16,0 4-4-16,-2-2 0 0,0 1 1 16,-1 1 0-16,-1 0 5 0,-4 2 0 0,4 1 3 15,-7 6 0-15,4-9 7 0,-4 9 0 0,1-8 3 0,-1 8-1 16,0 0 4-16,0 0-1 0,0 0-3 16,0 0 4-16,0 0 9 0,-19-1-4 0,19 1 2 0,0 0 0 15,-16 18 0-15,9-6 12 0,2 1-15 16,0-4 11-16,1 6-8 0,1-3-5 0,2 3 10 0,1 0-11 15,1-1-2-15,2 0 1 0,1 0 5 0,1 2-4 16,6 1-3-16,-4-3-2 0,7-1 3 0,-3-4 0 16,6 6 0-16,0-3-5 0,2-2-3 0,2 0-4 15,-2-1-20-15,5-1-22 0,0-3-29 0,0 0-43 16,-3 1-44-16,5-1-47 0,-2-1-82 0,-6-4-175 16,5-4-499-16,-3-3 222 0</inkml:trace>
          <inkml:trace contextRef="#ctx0" brushRef="#br0" timeOffset="4316.58">4590-2892 161 0,'0'0'182'0,"5"-9"-14"0,-5 9-5 0,6-8-7 16,-6 8-6-16,6-7-7 0,-6 7-14 0,5-6-7 15,-5 6-13-15,4-8-6 0,-4 8-9 0,0 0-6 16,5-11-5-16,-5 11-6 0,0 0-3 0,3-12-5 16,-3 12-9-16,0 0-5 0,0-13-5 0,0 13-2 15,0-11-9-15,0 11-3 0,0 0-4 0,-3-16-3 16,3 16-3-16,-3-12-3 0,-1 6 0 0,4 6-4 15,-3-8-2-15,3 8 0 0,-9-10-3 0,9 10 0 0,-7-7 0 16,7 7-6-16,-11-6-3 0,11 6 5 16,-11-7-2-16,11 7-3 0,-12-1 0 0,12 1 2 0,0 0-4 15,-13-2-1-15,13 2 3 0,0 0-1 0,-13 2 4 16,13-2-4-16,0 0-5 0,-10 7-1 0,10-7 4 16,-5 7 0-16,5-7-1 0,-7 9 4 0,4-1 3 15,-1-1-1-15,4-7 5 0,-5 14-2 0,4-2 5 16,-3-3 1-16,4 3 0 0,-5 0-1 0,3 3 5 15,1-4-7-15,-1 5 2 0,0-4-1 0,2 1 3 16,0-1-2-16,2 3 1 0,0-1-4 0,-1-1 3 16,3-3 2-16,0 4-3 0,4-3-2 0,0-3-2 15,-1 1 0-15,3-2-1 0,2 2 1 0,1-3-2 16,3 0-1-16,-1 0-7 0,1 2-14 0,1-6-25 16,5 3-26-16,-5-1-44 0,5-4-30 0,-2 0-43 15,3-3-228-15,-8 0-442 0,2-1 196 0</inkml:trace>
          <inkml:trace contextRef="#ctx0" brushRef="#br0" timeOffset="5911.68">4934-2950 140 0,'0'0'186'0,"0"0"-14"16,0 0-14-16,0 0-21 0,0 0-13 0,0 0 1 16,0 0-5-16,0 0-5 0,0 0-2 0,0 0 2 0,0 0-7 15,22 18-3-15,-19-9-2 0,1-2-6 0,1 4-5 16,0 2-1-16,-2-6-7 0,1 6-6 16,1-3-2-16,0 3-5 0,0-2-6 0,-1 0-1 0,-1-2-10 15,-1-1-4-15,1 1-1 0,-3-9-8 0,5 16-4 16,-3-11-4-16,-2-5-5 0,5 11-1 0,-5-11-2 15,4 11-5-15,-4-11-3 0,1 6 0 0,-1-6 1 16,0 0 0-16,0 0-4 0,4 9 0 0,-4-9-2 16,0 0-4-16,0 0 1 0,0 0-7 0,0 0-9 15,13-24-4-15,-12 17-11 0,5-1-4 0,-1-5-17 16,0 1-3-16,-2-3 0 0,3 3 0 0,-1-3 3 16,5-2 4-16,-4 3 5 0,1-1 8 0,-1 1-4 15,-1 3 6-15,1-1 1 0,0 0 6 0,-1 2 0 16,-1 1 7-16,2 3 7 0,-6 6 7 0,5-10 5 15,-1 5 3-15,-4 5-3 0,5-7-4 0,-5 7 7 16,0 0 3-16,0 0 5 0,17-1 2 0,-17 1 3 16,0 0 2-16,10 13-3 0,-7-8 9 0,4 3-4 15,-4-1-1-15,3 3 1 0,-1 1-5 0,0 0-3 0,2 1 0 16,-2-2-1-16,1 1-2 0,0 0 0 16,2 1-2-16,-7-3-6 0,9 1 1 0,-4-3 2 15,-1 0 0-15,4 1-5 0,-3 0 1 0,0-4 5 16,-1 2-6-16,0 0-2 0,-5-6 2 15,16 5-2-15,-6-4 2 0,-3 2-2 0,-7-3-4 0,13 0 5 0,-13 0-5 16,18 0-5-16,-18 0 3 0,16-7-5 16,-4-1-7-16,-7 2-5 0,7-3-13 0,-5 2-8 15,3-4 3-15,-3 1-4 0,3 0 2 0,-4 1 0 0,2-3 6 16,-3 4 3-16,-1 1 2 0,1-1 3 0,-2 1 1 16,1 0 3-16,1 0 5 0,-5 7 2 0,8-11 3 15,-8 11-4-15,3-6 3 0,-3 6 3 0,0 0-3 16,4-7 3-16,-4 7-2 0,0 0 1 0,0 0 3 15,0 0 7-15,0 0-2 0,0 0 0 0,0 0 1 16,17 13 6-16,-15-7 0 0,-2-6 1 0,8 12 0 16,-4-6-2-16,0 0-4 0,5 0 7 0,-5 0-1 15,4-2 1-15,-2 1-2 0,5 0-1 0,-6 0 3 16,4-2-2-16,2 2 1 0,0-2 1 0,1-2-2 16,0-1-3-16,2 0 4 0,-3 0-4 0,3 2 0 0,-2-4-3 15,5 1 5-15,0-2-2 0,-5-2-1 16,5-1 1-16,-3 1-2 0,3-1 0 0,0 1 1 15,-1-1-5-15,2-4 4 0,4 2-3 0,-7-1 1 16,-4-1-4-16,5 2-2 0,-4-5-2 0,-1 5 0 16,1-2-1-16,-1-1-3 0,-6 1-2 0,1-1-5 0,0 3-2 15,-5 0-1-15,4 1 0 0,-5 7 5 16,0-16-2-16,0 16 3 0,-9-10-2 0,9 10 5 16,-9-6 1-16,9 6 2 0,-13-1-3 0,13 1 1 15,-20 2 7-15,11 3 4 0,0 0 0 0,-1 3 2 16,-2 0-3-16,1 1 4 0,2 2 1 0,-3-2 2 15,7 1 1-15,-7 2 1 0,7 1-1 0,-1 1 4 0,0 0-1 16,6-3 2-16,0 4 0 0,0-5 6 0,3 2-2 16,1-1 0-16,6-1 0 0,0-2 3 0,0-1-4 15,6 1 3-15,2-3-3 0,5-2 5 0,2-3-6 16,1 2 0-16,3-4-3 0,8-4-1 0,-14 2 1 16,13-5-6-16,-1 3 4 0,-8 0 0 0,-3-4-5 15,10-2 3-15,-3-2-4 0,3 2 2 0,-5-4 2 16,1-5-2-16,-1 0-2 0,-3 1-3 0,3-1 1 15,-4-4-1-15,-2 0-1 0,2-1-3 0,-5-3-3 16,-1 2 2-16,-2 1 2 0,-5 4-2 0,-6 3 0 16,5-3 3-16,-8 1-1 0,0 5 8 0,3-5-5 15,-6 0-6-15,0 5 4 0,-3 1-1 0,-3 2 1 16,3-1 3-16,-5 1 0 0,2-1 3 0,-2 6 1 16,-4-1 3-16,1 1-5 0,0 2 4 0,2 2-1 15,-6-1 2-15,1 5-3 0,-2-1 3 0,4 1 5 16,-5 5-3-16,0 0 5 0,6 1 3 0,-9 3 2 15,3 7 3-15,-4-1 1 0,4 1 6 0,0 5-3 16,-3 3 1-16,3 5 1 0,7-7 3 0,-4 10-6 16,-1-1 5-16,9-6-2 0,1 4-4 0,2-4 1 0,3 8-3 15,0-12-5-15,3 0 2 0,2 1-2 0,1-3 1 16,6 0-3-16,-1-3 7 0,3 1-11 0,3-5 0 16,2 1 0-16,-4-5-1 0,6-1-6 15,-2 1 2-15,4-3-4 0,1-3 10 0,0-2-10 0,1-1-1 16,-2-1 10-16,0-3-10 0,-3 1-3 0,3-2 2 15,-1 0-5-15,-2-3 1 0,0-1 5 0,-3 2-3 16,-2-2-1-16,-2-1 4 0,1 1-4 0,-2 0-2 16,0 1 1-16,-2 0 3 0,-3 3 2 0,1 0-1 15,-2-1 2-15,-6 7-1 0,11-5 4 0,-11 5 1 16,0 0-1-16,11 2 6 0,-11-2 4 0,8 9 6 16,-8-9 3-16,9 10 15 0,-6-4-11 0,4 4 1 15,0 1 6-15,1-1 6 0,-1 1-6 0,1 0 1 16,1 0-6-16,-1 2 4 0,1-4 0 0,0 4-6 15,-1-5 0-15,1 3-8 0,1-1 2 0,-3 0 0 16,1-1-8-16,3-3 1 0,-3 0 2 0,-1 0-9 16,1-1 5-16,-2-1-29 0,-6-4-16 0,11 4-26 15,-11-4-36-15,6 4-39 0,-6-4-44 0,0 0-40 16,0 0-55-16,0 0-222 0,5-17-535 0,-5 17 237 16</inkml:trace>
          <inkml:trace contextRef="#ctx0" brushRef="#br0" timeOffset="6052.13">6927-3279 159 0,'4'-11'280'0,"-4"2"-28"0,5 2-23 15,-5-2-25-15,0 9-19 0,3-14-20 0,2 7-21 16,-5 7-29-16,4-8-42 0,-4 8-53 0,0 0-56 0,3-7-59 16,-3 7-188-16,0 0-306 0,0 0 135 0</inkml:trace>
          <inkml:trace contextRef="#ctx0" brushRef="#br0" timeOffset="6782.08">7738-3459 222 0,'2'-9'213'16,"-2"9"-6"-16,0 0-14 0,0 0-10 0,0 0-11 15,0 0-8-15,0 0-6 0,0 0 2 0,-24 25-7 16,14-11-10-16,-1 3-10 0,3 4-4 0,-9 7-3 0,5 3-6 16,0 2-3-16,3-1-2 0,1 3-14 15,-1-1-2-15,4 0-2 0,2-3 5 0,3 1-13 16,3-7-9-16,2-3 6 0,-1 2-21 0,6-2-4 15,0-1-2-15,1-3-11 0,4 1-5 0,-1-5 1 16,6 1-10-16,-3-3 2 0,2-2-8 0,4 0-5 16,-9-4-10-16,8 0-30 0,-5-3-20 0,1-1-31 0,-1-1-38 15,0-2-50-15,-2-1-41 0,2-2-54 16,-7-4-247-16,5 0-539 0,-6-3 239 0</inkml:trace>
        </inkml:traceGroup>
        <inkml:traceGroup>
          <inkml:annotationXML>
            <emma:emma xmlns:emma="http://www.w3.org/2003/04/emma" version="1.0">
              <emma:interpretation id="{494C5849-5A09-4DFC-A834-7AA3D456588E}" emma:medium="tactile" emma:mode="ink">
                <msink:context xmlns:msink="http://schemas.microsoft.com/ink/2010/main" type="inkWord" rotatedBoundingBox="10178,2558 13336,2471 13351,3009 10192,3095"/>
              </emma:interpretation>
            </emma:emma>
          </inkml:annotationXML>
          <inkml:trace contextRef="#ctx0" brushRef="#br0" timeOffset="7863.87">8106-3393 202 0,'0'0'200'0,"0"0"-2"0,0 0-2 0,0 0-6 15,6 24-1-15,-5-9-4 0,4 0-2 0,-2 3-13 16,1 3-17-16,-4 1-5 0,4 2-8 0,-4 0-8 15,1-1-11-15,-1-1-13 0,0 1-10 0,2 0-3 16,1-2-10-16,-3-6-8 0,0 6-3 0,0-6-5 16,0 0-11-16,0-2-7 0,-3-1-2 0,1 3-6 15,1-2-4-15,-2-5-1 0,3-8 5 0,-5 16-16 16,5-10-1-16,0-6-4 0,-3 10-1 0,3-10-8 16,-3 10-7-16,3-10-6 0,0 0-6 0,0 0-10 15,0 0-10-15,0 0-9 0,0 0-10 0,-16-20-2 16,12 8-9-16,-2-3-15 0,-1-4-2 0,3-2 2 0,-4 1-2 15,5-3-3-15,-3-10 7 0,0 12 4 16,4-5 10-16,-3 2 5 0,5 0 2 0,0 1 10 16,2 0 6-16,1 2 8 0,-1-1 0 0,4 3 6 0,-2-2-1 15,1 9 6-15,3-3 1 0,1 3 3 0,0-1 4 16,1 1 2-16,2 0 5 0,0 3 0 16,4-3 4-16,-2 5 1 0,-1 1-1 0,4-1 3 15,-1-1-3-15,6 4 7 0,-5 1-3 0,0 1 5 0,4 2-5 16,-7-3 0-16,3 3 0 0,-2 3 2 0,-1-3 0 15,0 2 8-15,-1 4-3 0,-1-2 5 0,-3 5-2 16,-1-3 2-16,1 3 1 0,-3-1 0 0,-4 4-2 16,3-4 2-16,-5 5 2 0,-1 1-2 0,-3-1-3 15,2-1 0-15,-6 3 1 0,1-3 1 0,-1 0-6 16,-3 7 3-16,1-7-2 0,0 1 0 0,-4 1-4 16,2 0-1-16,0-3-1 0,-1-2-2 0,1 3 0 15,4-4 0-15,-3 0-4 0,1 4 2 0,4-6 0 16,-5 3-1-16,5-3-1 0,1 2-4 0,5-8 1 15,-8 11-1-15,5-2 4 0,3-9-3 0,-5 9 1 0,5-9-2 16,1 12-3-16,-1-12 3 0,4 10 2 16,1-4-3-16,-5-6 2 0,8 12 1 0,1-6-2 15,-2-2 1-15,3 4 1 0,2-1-2 0,-3-1 0 16,-1-1 1-16,5 3-4 0,-2 0 2 0,-3-2 2 0,5 3 3 16,-2-3 0-16,-1-1-2 0,1 0 2 0,-3-1-2 15,1-2 0-15,3 4 2 0,-5-2-3 16,-1-2-2-16,3 2 1 0,-1-3 0 0,-8-1-2 15,17 4-5-15,-9-3-17 0,-8-1-15 0,18-3-7 0,-9 1-19 16,7 0-7-16,-4-3-8 0,5-1-7 16,-3 2 0-16,3-2 6 0,0 0 4 0,4-4 16 0,-1 1 9 15,-2 3-3-15,-2-2 3 0,-2 3 12 0,3-3 7 16,-1 2 23-16,1-2 12 0,-3 1 4 0,1 0 13 16,-1 0 9-16,0 1 2 0,-2 0 11 0,0 1 3 15,-2 1-1-15,2-2-1 0,-3 4-1 0,-2-2 2 16,3 0-6-16,-10 4 0 0,16-6-1 0,-7 1 0 15,-1 2 1-15,-3-4-5 0,-5 7-3 0,13-7 0 16,-8 1-3-16,-5 6-4 0,8-10-5 0,-3 6 4 16,-5 4-3-16,10-8 0 0,-10 8-5 0,2-10 0 15,-2 10-2-15,4-11-4 0,-4 11-1 0,-2-15-10 16,2 15-3-16,-3-14-3 0,-4 5-6 0,3 2 2 16,-3 1-5-16,1 0 5 0,-5-1-2 0,4 3 6 15,-6-3 2-15,4 4 4 0,-2-1 3 0,11 4 4 16,-22-2 7-16,9 4 5 0,3-1-1 0,-2 3 3 15,-1-2 1-15,1 5 2 0,0-3 2 0,3 1 2 16,-1 3 3-16,2 2-1 0,0-2-3 0,-1 2 1 16,1 3 1-16,3-1 2 0,-3 1 1 0,5 1-1 0,1 0 3 15,2 0-5-15,1 0 4 0,-1 0-2 16,1 0 7-16,5-1 5 0,0-1 2 0,2-1-1 16,1-1 1-16,2-2-3 0,0 1 0 0,2-1-9 0,3-2 1 15,-3 2-4-15,4-4-2 0,-1 3-11 0,1-5 4 16,-1 2 2-16,0-1-19 0,4-2-24 0,-6 1-27 15,3 1-29-15,-1-2-50 0,1-1-40 0,-2-1-55 16,-5 1-286-16,2-3-551 0,1 1 245 0</inkml:trace>
          <inkml:trace contextRef="#ctx0" brushRef="#br0" timeOffset="8576.07">9344-3290 94 0,'0'0'214'0,"0"0"-8"0,-13 0-3 16,13 0-6-16,0 0-7 0,-26 9-7 0,14-6-6 16,-1 6-4-16,1-5-6 0,1 7-8 0,-5-4-5 15,4 5-6-15,0-3-3 0,2 4-13 0,2-3-7 16,-1 1-9-16,1 1-11 0,3 0-2 0,1 2-2 15,0 0-5-15,4-1-7 0,-3-2-5 0,6 1-5 16,0 1-5-16,2-1-1 0,0-2-6 0,3 1-2 16,2-2-9-16,5 2-2 0,0-3-6 0,4 1-1 15,2 0-9-15,-4-5-2 0,0-1-2 0,5 0-9 16,-6 1-7-16,1-4-23 0,4 0-22 0,-2-1-31 16,-2-2-22-16,-3 3-32 0,3-4-32 0,-2-1-26 15,-2 1-36-15,-1-2-29 0,2-3-56 0,-5 1-168 0,2-4-495 16,-1-1 219-16</inkml:trace>
          <inkml:trace contextRef="#ctx0" brushRef="#br0" timeOffset="8802.01">9644-3288 234 0,'2'-11'225'0,"-2"11"-23"15,0 0-10-15,0 0-9 0,0 0-4 0,0 0-8 0,5 24-11 16,-5-24-7-16,3 18-8 0,2-5-15 0,-1-1-8 15,-1 0-10-15,1 1-11 0,1 2-12 0,-1-3-6 16,0 0-11-16,0 1-8 0,0-1-7 16,-3-3-2-16,3-1-5 0,-4-8-8 0,4 16-7 0,-3-10-20 15,-1-6-25-15,3 13-23 0,-3-13-29 0,2 8-18 16,-2-8-20-16,0 0-40 0,0 0-25 0,0 0-53 16,0 0-127-16,0 0-372 0,0 0 166 0</inkml:trace>
          <inkml:trace contextRef="#ctx0" brushRef="#br0" timeOffset="9083.84">9887-3290 148 0,'0'0'166'0,"10"5"-1"0,-10-5-7 16,8 7-10-16,-3 0-4 0,0-1-8 0,2 0-7 15,0 2-7-15,0-1-10 0,-3 1-6 0,4 2-10 16,-4-2-3-16,0 3-6 0,0-1 0 0,-1 1-5 15,-2 1-4-15,-1-6 4 0,0 7-7 0,-3-1-4 16,-1-2-6-16,-2 1 0 0,-1 1-5 0,-5-2-1 16,2-1-6-16,-4 0-5 0,-3 4-6 0,1-6 0 0,3 1-6 15,-3 0-1-15,2-3-6 0,-8 1-2 16,6 0 2-16,-1 2-6 0,4-6-4 0,1 2 0 16,2-2-7-16,2-1-17 0,8-1-10 0,-17 4-22 15,17-4-29-15,-12-3-39 0,12 3-33 0,0 0-31 0,-5-8-68 16,5 8-126-16,0 0-393 0,9-19 174 0</inkml:trace>
          <inkml:trace contextRef="#ctx0" brushRef="#br0" timeOffset="9429.84">10083-3197 173 0,'0'0'194'15,"0"0"-18"-15,0 0-1 0,12 5-12 0,-12-5-10 16,10 4-5-16,-7 2-9 0,3 0-10 0,-1 2-5 16,-1 0-3-16,3 0-6 0,-2 4-4 0,0 0-9 15,-1-5 0-15,4 4-11 0,-1-1-7 0,-2-1-5 16,0-1-6-16,-1-1-2 0,1 1-12 0,0 0-5 16,-1-2-8-16,-4-6-6 0,7 12 1 0,-5-6-5 15,-2-6-3-15,3 9-2 0,-3-9-2 0,3 8-5 16,-3-8 2-16,5 6 9 0,-5-6 5 0,0 0-2 15,0 0-6-15,0 0 3 0,0 0-1 0,0 0 0 16,16-20-3-16,-11 10 6 0,0-3-12 0,3 1-6 16,0-8 7-16,6 1-12 0,1-1 0 0,0 1-3 15,1 3 0-15,1-2-2 0,1 3-4 0,-1 1-20 16,-2 0-20-16,3 1-30 0,-4 5-38 0,-2 1-45 16,1-2-60-16,0 1-262 0,-1 1-509 0,0 1 225 15</inkml:trace>
          <inkml:trace contextRef="#ctx0" brushRef="#br0" timeOffset="10558.46">10893-3285 101 0,'0'0'189'16,"0"0"-8"-16,0 0-19 0,0 0-8 0,0 0-11 16,-29 1-6-16,29-1-8 0,-18 5-8 0,6-1-8 15,-1 0-7-15,-1 2-5 0,1-1-8 0,0-2-3 0,-3 1-7 16,6 1-7-16,0-1-8 0,0 0-3 0,3 0-9 16,7-4-5-16,-13 6-5 0,8-2-3 0,5-4-3 15,-10 8-6-15,5-6-1 0,5-2-8 0,0 0-1 16,-4 9 0-16,4-9-1 0,0 0 0 0,-2 11-4 15,2-11 1-15,0 0 0 0,13 8-3 0,-13-8-4 16,13 5-1-16,-6-2 2 0,-1 1-1 0,2 2-1 16,1-4-1-16,-9-2 2 0,17 6-4 0,-7-3 1 15,1 3 1-15,1-2-2 0,-3-1-2 0,3 4 2 16,-1-2-3-16,-4-3 1 0,4 4-1 0,-5 0 0 16,2-2-5-16,0 0 3 0,-1 2-1 0,-1 1 1 15,-1-2 2-15,-5-5 0 0,12 9-1 0,-7-3-3 16,-5-6 3-16,6 6 0 0,-6-6 1 0,1 11 4 15,-1-11-1-15,0 0-1 0,-11 16 0 0,6-12 2 16,-1 2 3-16,-2-2-5 0,-7-1 1 0,4 2 2 16,-2 0 1-16,0-3 1 0,-2 2 4 0,1-2 3 15,-1 2 1-15,1-2-4 0,0-2 7 0,-1 3-2 0,5-3-2 16,10 0-1-16,-18-3-1 0,18 3-3 16,-14 0-1-16,14 0 0 0,-10-2-4 0,10 2-7 0,0 0-11 15,-5-6-13-15,5 6-11 0,0 0-9 0,0 0-6 16,18-16-11-16,-4 12-2 0,-1-2-6 0,2 0-4 15,6-3 2-15,-2 5 9 0,4-1-1 0,-1-2 8 16,0-2 5-16,2 3 8 0,-2 0 3 0,-3-3 8 16,5-1 3-16,-3 4 0 0,-5 2 19 0,1-2 11 15,-3 0 20-15,0 1 8 0,1 2 13 0,-4-3 5 16,-4 3 9-16,1-1 6 0,-8 4 3 0,12-5 2 16,-12 5-6-16,11-2-7 0,-11 2-1 0,9-2-8 15,-9 2-2-15,0 0 6 0,0 0-7 0,15 3 1 16,-10 2-6-16,-5-5-2 0,11 8-4 0,-6-2-4 15,0-3-2-15,2 3-3 0,-2 0-7 0,1 1 0 16,0-1 2-16,-1 0-5 0,0 0-1 0,2 0 0 16,-7-6-3-16,7 9-1 0,-1-3 0 0,-6-6 1 15,7 6-9-15,-1-1-8 0,-6-5-24 16,8 8-19-16,-8-8-21 0,2 6-31 0,-2-6-27 0,0 0-24 16,0 0-27-16,0 0-33 0,0 0-224 0,0 0-470 15,0 0 207-15</inkml:trace>
        </inkml:traceGroup>
        <inkml:traceGroup>
          <inkml:annotationXML>
            <emma:emma xmlns:emma="http://www.w3.org/2003/04/emma" version="1.0">
              <emma:interpretation id="{C811D5A9-8704-42B1-A713-FA8928391FE0}" emma:medium="tactile" emma:mode="ink">
                <msink:context xmlns:msink="http://schemas.microsoft.com/ink/2010/main" type="inkWord" rotatedBoundingBox="6680,2566 14772,2345 14791,3060 6699,3281"/>
              </emma:interpretation>
            </emma:emma>
          </inkml:annotationXML>
          <inkml:trace contextRef="#ctx0" brushRef="#br0" timeOffset="10761.21">11108-3360 192 0,'-8'-5'279'0,"8"5"-22"16,-9-6-21-16,9 6-26 0,0 0-22 0,-8-6-19 15,8 6-15-15,0 0-20 0,0 0-16 0,0 0-23 16,0 0-30-16,0 0-36 0,0 0-38 0,0 0-42 0,0 0-39 16,0 0-42-16,13 23-176 0,-13-23-332 0,12 11 147 15</inkml:trace>
          <inkml:trace contextRef="#ctx0" brushRef="#br0" timeOffset="11537.49">11338-3232 14 0,'0'0'246'16,"7"9"-7"-16,-7-9-10 0,6 7-11 0,-5 2-13 0,4-3-15 15,-5-6-13-15,8 12-11 0,-3-6-10 0,1 3-15 16,-1-3-14-16,0 7-8 0,2-7-11 16,3 4-11-16,-2 1-12 0,-2-3-4 0,2 0-7 15,-1 0-10-15,-1-1-2 0,0-1-11 0,-1 2-5 0,0-2-2 16,2 1-3-16,-2-1-3 0,-1-2-5 0,-4-4-2 15,9 6-2-15,-9-6-4 0,10 8 1 0,-7-5-3 16,-3-3-1-16,0 0-2 0,10 2-5 16,-10-2 0-16,0 0 2 0,16-2-5 0,-16 2 1 0,8-7-3 15,-8 7-1-15,8-12-1 0,-3 6 3 0,-1-2-9 16,1 1-8-16,0-5-2 0,1-3 0 0,-3 4 0 16,1-1-1-16,0-1 1 0,-2 0-3 0,0 2 5 15,1 2 2-15,-1-3-3 0,1 5 3 0,-2-2 1 16,-1 9-1-16,3-13 3 0,-3 13-1 0,3-9-1 15,-3 9 1-15,1-11-4 0,-1 11 0 0,0 0 2 16,4-7 1-16,-4 7 2 0,0 0 0 0,0 0-1 16,0 0 1-16,0 0-1 0,0 0 1 0,17 15-1 15,-17-15 1-15,6 9-2 0,0-2 3 0,-2 2 0 16,1-3 1-16,0 3-1 0,4 0 0 0,-5-2 3 16,5 1-1-16,-1 1-2 0,2 1 0 0,1-4 0 0,-3-1-3 15,2 1 8-15,-1-1-3 0,1-3-2 16,1 2 2-16,4-1 0 0,-2-5-2 0,0 4 3 15,3-4-2-15,1 1 2 0,-3-4-2 0,3 3 0 16,0-2 1-16,5-3-1 0,-2 0-7 0,-3 1 0 0,5-1-8 16,1-2-8-16,-9 0-7 0,6-2-2 0,-4 2-5 15,-2 2 5-15,0-2 0 0,-4 0 5 16,0 1 2-16,1 0 3 0,-3 0 3 0,-3 1-1 16,-1 1 11-16,-4 6-5 0,4-12 1 0,0 8 2 0,-4 4 2 15,0 0 3-15,0 0-6 0,-16-15 14 0,16 15-1 16,-16 0 8-16,6-3-2 0,-4 6 8 0,0-3-3 15,1 3 5-15,-2 0-3 0,0 0 3 16,4 3-3-16,-4 1-2 0,6 2 3 0,-3-3-2 0,2 4-1 16,1-2-3-16,1 3 1 0,1-3 0 0,2 1-3 15,4 0 7-15,-2 3-3 0,3-12 8 0,3 18-5 16,-1-8 5-16,5 1-3 0,-1-1-1 0,6 0 4 16,3-1 9-16,-1-1 4 0,7 1-1 0,2-3 10 15,1-2 8-15,3 2-10 0,2-3-1 0,-4 0-5 16,9-3 1-16,-8 0 3 0,2 0-6 0,-5 0 4 15,6-4 0-15,-4 2-4 0,-2-2 1 0,-6 2-7 16,-2-2 3-16,-1 0-5 0,-2 0-4 0,-6 1 8 16,-6 3-14-16,15-6-8 0,-10 2-24 0,-5 4-21 15,8-4-34-15,-8 4-43 0,0 0-43 0,0 0-49 16,0 0-56-16,0 0-240 0,-34-2-544 0,21 3 242 16</inkml:trace>
          <inkml:trace contextRef="#ctx0" brushRef="#br0" timeOffset="12548.08">12327-3667 35 0,'0'0'138'0,"0"0"-2"16,0 0-13-16,0 0-8 0,0 0-11 0,0 0-7 16,0 0 2-16,0 0-13 0,0 0-3 0,-10-3 1 15,10 3-2-15,0 0-6 0,0 0 3 0,0 0 0 16,0 0 2-16,0 0-4 0,0 0-4 0,-16 1-1 16,16-1-5-16,0 0-3 0,0 0-5 0,0 0-6 15,0 0-5-15,0 0 0 0,0 0-1 0,-8 10-1 16,8-10-1-16,0 0 3 0,0 0 0 0,0 0 2 15,16 17 6-15,-12-12-3 0,4 1 1 0,3 2-1 16,1 0-2-16,1 3 1 0,3-2-2 0,1 4-2 16,1-1-4-16,-5-3-1 0,6 3 1 0,-1 0-1 15,-1 2-1-15,2 2-5 0,-4 0-3 0,1-3 1 16,2 3 0-16,-2-2 0 0,-5 1-2 0,4 3-10 0,-6-4-5 16,-1-1 0-16,-2 0 4 0,5 5 0 0,-6-3-3 15,0 0 9-15,2 2 4 0,-6 0-2 0,3-2 2 16,-3 1-4-16,3-1 1 0,-4 2 2 15,1 2 10-15,-2-5-3 0,1 1-7 0,-3-1 1 0,3 5 0 16,-1-4 6-16,-3-1-5 0,3 0 3 0,0 1-4 16,-1-1 4-16,0-1 1 0,0-3 2 0,-2 2 2 15,4-3-7-15,0-9 8 0,-1 16-4 0,0-7 0 16,1-9 6-16,-1 12-4 0,1-12 11 0,0 0-9 16,-3 11 5-16,3-11 6 0,0 0 9 0,0 0-2 15,-1 10 10-15,1-10 6 0,0 0 6 0,0 0 5 16,0 0 5-16,0 0 3 0,0 0 0 0,0 0 3 15,0 0-5-15,0 0-4 0,1 12-9 0,-1-12-12 16,0 0-6-16,0 0-3 0,0 0-9 0,0 0-4 16,0 0-10-16,0 0-5 0,0 0-11 0,0 0-25 0,0 0-27 15,0 0-38-15,0 0-44 0,0 0-54 0,0 0-45 16,0 0-56-16,0 0-67 0,0 0-71 16,0 0-301-16,0 0-767 0,0 0 339 0</inkml:trace>
          <inkml:trace contextRef="#ctx0" brushRef="#br0" timeOffset="16565.96">4604-2936 67 0,'0'0'76'0,"0"0"-14"0,0 0-6 16,0 0-5-16,0 0 0 0,0 0-3 0,0 0-2 15,0 0 4-15,0 0-8 0,0 0 5 0,0 0-6 16,0 0 0-16,0 0 0 0,0 0-11 0,0 0 5 16,0 0 3-16,0 0-7 0,0 0 3 0,0 0 2 15,0 0-12-15,0 0 0 0,0 0 3 0,-3-8 6 16,3 8 0-16,0 0 0 0,0 0-3 16,0 0 2-16,0 0-6 0,0 0-2 0,0 0-3 0,0 0-1 15,0 0 5-15,0 0-4 0,0 0 1 0,0 0-3 16,0 0-3-16,0 0 6 0,0 0-9 0,0 0 4 15,0 0-6-15,0 0 9 0,0 0-4 0,0 0-4 16,0 0 0-16,0 0 5 0,0 0-5 0,0 0 10 16,0 0-4-16,0 0 8 0,0 0 0 0,0 0 3 15,0 0-1-15,0 0 4 0,0 0-3 0,0 0-1 0,0 0-2 16,0 0-1-16,0 0 1 0,-2 28 1 16,2-28-5-16,0 0 3 0,-1 11-2 0,1-11-3 15,0 0-1-15,0 0 1 0,0 11-3 16,0-11-2-16,-3 8-1 0,3-8 0 0,0 0 1 0,0 0 0 15,0 12-1-15,0-12-2 0,0 0-5 0,0 0 3 16,0 12-2-16,0-12 1 0,0 0-5 0,-2 11 3 16,2-11-1-16,0 0 2 0,0 0-5 0,-3 12 1 0,3-12 0 15,0 0-1-15,0 12 2 0,0-12 0 0,0 0-6 16,-4 8 6-16,4-8-4 0,0 0 1 16,0 0 1-16,-5 9 1 0,5-9 3 0,0 0 0 15,-3 6-3-15,3-6 2 0,0 0-1 0,-5 9 1 0,5-9 0 16,0 0 1-16,0 0-5 0,-6 10 1 0,6-10 2 15,0 0 0-15,0 0 3 0,-3 5-4 0,3-5 1 16,0 0-3-16,0 0 2 0,0 0 0 0,0 0-1 16,0 0-1-16,-3 11 0 0,3-11 0 0,0 0 1 15,0 0-2-15,0 0-2 0,0 0 2 0,0 0 1 16,0 0-2-16,0 0-3 0,0 0-2 0,8 9-16 16,-8-9-25-16,0 0-28 0,0 0-28 0,0 0-35 15,0 0-181-15,0 0-344 0,0 0 152 0</inkml:trace>
        </inkml:traceGroup>
        <inkml:traceGroup>
          <inkml:annotationXML>
            <emma:emma xmlns:emma="http://www.w3.org/2003/04/emma" version="1.0">
              <emma:interpretation id="{B2058E0D-2043-4FC9-95E5-7A9117163E57}" emma:medium="tactile" emma:mode="ink">
                <msink:context xmlns:msink="http://schemas.microsoft.com/ink/2010/main" type="inkWord" rotatedBoundingBox="15415,2259 17335,2207 17354,2908 15435,2960"/>
              </emma:interpretation>
            </emma:emma>
          </inkml:annotationXML>
          <inkml:trace contextRef="#ctx0" brushRef="#br0" timeOffset="18916.96">13562-3754 22 0,'0'0'238'16,"0"0"-12"-16,-2-10-11 0,2 10-10 0,0 0-7 0,-4-8-15 15,4 8-26-15,0 0-13 0,0 0-15 0,0 0-14 16,0 0-13-16,0 0-6 0,0 0-11 0,0 0-4 16,0 0-6-16,0 0-2 0,9 33-4 0,-6-22 1 15,1 5-5-15,-2-1 0 0,3 4-1 0,1-4-7 16,-1 10-1-16,-4 1-1 0,4-2-3 16,-1 2-1-16,-2-2-7 0,3 7-3 0,-5-8-3 0,0 2-4 15,0-1-3-15,1-3-5 0,-2 3 1 0,2-3-2 16,2 0-4-16,-3 0-5 0,0-6 4 0,2 1-6 15,-3 0 3-15,1-1-5 0,1 0-1 0,-1-1 1 16,4-2-2-16,-4 1-1 0,2-5-2 16,2 0 2-16,-2 1-2 0,-2-9-2 0,4 15 2 0,-1-12 1 15,-3-3 5-15,6 13-7 0,-2-10-1 0,-4-3-1 16,7 5 1-16,-7-5-1 0,5 7 1 0,-5-7-1 16,0 0 7-16,12 1-8 0,-12-1 0 0,0 0-2 15,0 0 3-15,0 0 1 0,13-10-3 0,-13 10 1 16,0 0-3-16,0-11 0 0,0 11-2 0,0 0-8 15,-13-16-3-15,6 10-3 0,-2 0 1 0,-3-2-3 16,-2 3 2-16,-7-1-1 0,1 0 7 0,-7-1-7 16,2 4 6-16,-2 0 0 0,2 3 8 0,0 0-7 15,3 0-2-15,-1 0 5 0,5 0-4 0,1 4 7 0,5 0-1 16,2-2 2-16,-3 3-2 0,4-1 3 0,-3 0-2 16,4 1-1-16,2 1 1 0,0 0 0 15,6-6 2-15,-4 12 4 0,4-12 0 0,3 15-1 16,0-5 0-16,-3-10 5 0,11 16-1 0,-1-9 1 0,1 3-1 15,2-4 2-15,-1 0 1 0,1 1 0 0,4-1 1 16,4 0 1-16,-1 0-2 0,-3-4 0 16,0 0 0-16,0 3 4 0,6-4-8 0,-1-2 4 15,1-4-1-15,0 4-2 0,2-2 2 0,-3-1-3 0,4-2 2 16,-2-2-2-16,0 2 0 0,2-1-3 0,-2-4 1 16,1 0 1-16,1 3-1 0,8-6 1 0,-10 0-6 15,0 2 6-15,6-4-10 0,-7 5 0 0,-2-4-1 16,0 5 10-16,-3-6-10 0,-2-1-5 0,1 4-3 15,-7 3 4-15,-2-2 0 0,1 2 1 0,-1 2-1 16,-4 0 1-16,-1-2-1 0,1 3-1 0,-4 7 2 16,1-14-1-16,-1 14 3 0,0 0 1 0,-8-16-4 15,3 12 2-15,5 4 3 0,-14-8 1 0,0 8-1 16,1 0 3-16,0 0-1 0,0 3 3 0,0 0-2 16,0 1 2-16,0 1 2 0,-1 2-1 0,2 2-1 15,1 1-1-15,2-2 1 0,0 2 3 0,3 1-1 16,-2 2 0-16,3-1-1 0,1-2 4 0,4 2-1 15,-2-1 4-15,2 0-7 0,3-1 6 0,2 2-3 16,3-1 1-16,-2-1-2 0,2-4 3 0,4 2-2 0,0-1-1 16,5-2 2-16,0-2 0 0,1-3-5 15,4 0 6-15,-3 0-1 0,4-3-3 0,1 0 3 16,-1 0-4-16,1-3 1 0,-1-1 1 0,3 0 0 16,-3-1 0-16,2-4 0 0,-2 3 4 0,-1-6-7 0,0 3 4 15,-1 3-2-15,0-2 1 0,-8 5-2 0,0-2 2 16,-1 2-1-16,-3 3-1 0,-2-1 0 0,1-2 0 15,-8 6 3-15,15-3-6 0,-15 3 6 16,12 0 0-16,-12 0-1 0,12 8-2 0,-7-6 1 0,-5-2 3 16,11 12-3-16,-3-3 2 0,-3 4-1 0,0-4 2 15,1 3 0-15,1 0-2 0,2 0 2 0,-2-4 3 16,-2 3-5-16,3 0 8 0,1 0-7 0,-4-3-2 16,2 1 3-16,-2 0-1 0,1-2-1 0,0-1 2 15,-2 0 3-15,1 0-4 0,-5-6-2 0,9 6 1 16,-4-3 3-16,-5-3-4 0,12 4 1 0,-12-4 0 15,12-1-6-15,-12 1 4 0,12-9-5 0,-6 6 0 16,1-2-5-16,-1-2 0 0,3-1-1 0,0-2 1 16,1 0 2-16,-4 1-2 0,2-3 1 0,1 4 2 15,-2 0 1-15,2-3 4 0,-1 1-3 0,-3 6 3 16,0-3-2-16,0 2 3 0,-5 5-3 0,8-9 3 16,-8 9 0-16,11-5 0 0,-11 5-3 0,6-5 1 15,-6 5 1-15,0 0 2 0,13-1 3 0,-13 1-2 16,0 0 3-16,15 8 1 0,-11-5 0 0,1 4 0 15,-5-7-1-15,9 10-1 0,-4-2-1 0,0-2 5 16,-1 0-1-16,0 1-2 0,1-1 0 0,-5-6-1 16,11 12 1-16,-8-6-5 0,2-2-4 0,-5-4-14 15,6 11-25-15,-6-11-24 0,7 6-25 0,-7-6-29 16,0 0-27-16,4 6-49 0,-4-6-211 0,0 0-442 16,0 0 196-16</inkml:trace>
          <inkml:trace contextRef="#ctx0" brushRef="#br0" timeOffset="19234.24">15007-3681 236 0,'-4'-13'223'0,"4"13"-18"15,0 0-20-15,0 0-20 0,0 0-17 0,0 0-9 16,0 0-2-16,0 0-6 0,0 0-4 0,0 0-2 15,13 24 3-15,-9-8-3 0,4 1 2 0,-3 5-1 16,1 0-5-16,4 3-4 0,-5-1-1 0,1 7-5 16,1-8-11-16,-1-1-2 0,0 3 0 0,-1-2-10 15,0-1-7-15,2-3-10 0,-2-4-8 0,-2 5 0 16,2-3-9-16,-1-5-6 0,0 4-3 0,-3-4-3 16,2 2-5-16,-1-3-20 0,-1-2-9 0,3-2-19 15,-2 1-22-15,-2-8-10 0,5 14-22 0,-4-8-14 16,-1-6-15-16,7 9-31 0,-7-9-16 0,13 2-24 15,-13-2-17-15,14-3-11 0,-14 3-36 0,20-12-163 16,-8 5-422-16,-1-2 186 0</inkml:trace>
        </inkml:traceGroup>
        <inkml:traceGroup>
          <inkml:annotationXML>
            <emma:emma xmlns:emma="http://www.w3.org/2003/04/emma" version="1.0">
              <emma:interpretation id="{0C44F97D-A03D-4A38-8CA6-CF1E0F20791D}" emma:medium="tactile" emma:mode="ink">
                <msink:context xmlns:msink="http://schemas.microsoft.com/ink/2010/main" type="inkWord" rotatedBoundingBox="17361,2191 21683,2073 21703,2824 17382,2942"/>
              </emma:interpretation>
            </emma:emma>
          </inkml:annotationXML>
          <inkml:trace contextRef="#ctx0" brushRef="#br0" timeOffset="21881.97">15351-3342 53 0,'0'0'169'0,"6"-6"1"16,-6 6-10-16,8-3 3 0,-8 3-10 0,8-7-4 0,-8 7-8 15,0 0-7-15,0 0-5 0,0 0 1 0,0 0-3 16,0 0 2-16,0 0-5 0,0 0 0 0,0 0-9 15,-21 20 4-15,14-11-15 0,0-1-3 0,-4 2-11 0,2 2-1 16,0 0-4-16,-3 0-7 0,2-2-8 16,0 2-4-16,3 1-6 0,-3-2-6 0,4 1 8 15,1 1-17-15,1-4-2 0,4 1-2 0,-3-1-4 16,3-9-2-16,0 18-1 0,4-12 0 0,1 3-2 16,2-5-4-16,-1 2 1 0,5-4-5 0,2 3 4 15,0-4-5-15,4 2 0 0,3-2-6 0,0-1-3 16,-3 0 2-16,4-6 1 0,3 5-4 0,-2-4-2 15,2 0-1-15,-3 0-1 0,2-5 0 0,-1 3-1 0,4-7-3 16,-5 6 2-16,2-6-5 0,0 3-2 16,7-5-7-16,-1-2-4 0,-7 6-1 0,7-6-6 15,-2-1 1-15,-2-3-8 0,4-2-4 0,-11 9 2 16,11-10-2-16,-4 3 0 0,-2-2 0 0,0-3 3 0,-1-2 1 16,0 2 2-16,-8 9 3 0,1-3 1 0,-2 3 4 15,-1-1 7-15,-1-2-5 0,-4 0 1 0,-2 7 3 16,2-3 1-16,-5 1 1 0,0 1 2 0,-4-1-5 15,0 1 2-15,0 2 5 0,-2 3-3 0,-2-5-1 16,-2 2 2-16,-2 2 2 0,-3-2-4 0,-3 0 5 16,-2 0-3-16,2 5 8 0,-4 1-12 0,-2-3 5 15,5 8 0-15,0-1 2 0,0 1-3 0,0 1 1 16,-1 3 1-16,1 2 0 0,0 2 3 0,1 0-3 16,0 3 2-16,-1 1 0 0,4 2-2 0,2-2 5 15,0 5 5-15,-1 1-3 0,2-1-1 0,3 6 0 16,0 7 5-16,1-7-4 0,2 2 1 0,2 0 4 15,-1 1-2-15,6-1 3 0,-3 0 0 0,2 10 2 16,2-11-4-16,5 9 0 0,-1-7-1 0,0-6 0 16,0 4 4-16,0-3-2 0,-2 1 1 0,5-4-4 0,1 2 1 15,-3 1 8-15,2-1-7 0,1 0 1 16,-3-5 1-16,2-2 1 0,1 2 1 0,-3-1 4 16,3-2-3-16,-1-1 3 0,4 0 0 0,-2-1 2 15,2 0-7-15,-1-3 17 0,3-1-14 0,-3 1-1 0,3-5-3 16,2 3 0-16,-3-3 0 0,1 1 1 0,5-2 3 15,-5-2-8-15,0 3 3 0,6-5-2 16,-6 2-4-16,0 0 0 0,3-3 0 0,-3 0-2 16,2-4 1-16,-2 4-5 0,4-3 6 0,-7 2-3 0,0-2-2 15,5-1-6-15,-6-1 1 0,1 2 1 0,-2-2-1 16,-3 2 3-16,2 1-1 0,-6 2-2 0,1-2-2 16,0 1 5-16,-3-2-2 0,0 2 5 15,-3 7-2-15,1-15 1 0,-1 15-2 0,-4-10 0 0,4 10 1 16,-10-7 0-16,1 3-2 0,9 4 2 0,-17-4-2 15,8 4 4-15,9 0-1 0,-22 3 1 0,8 1-3 16,0-1 1-16,2 6 3 0,-1-3 1 0,0-1-1 16,3 2-1-16,-1 5 0 0,-1-5 4 0,2 3 1 15,2 1-5-15,-1-2 3 0,1 3-1 0,4-2 0 16,2-2 1-16,-2 1-3 0,4-9 10 0,0 16 2 16,0-8-1-16,0-8 1 0,6 15 0 0,2-4-1 15,-1-5 3-15,0 3-3 0,4-3 0 0,1 0-4 16,1 0 2-16,2-1 1 0,-1 0-1 0,1-4-2 15,2 0 2-15,0 0-4 0,4 2 0 0,-4-3 0 16,1-3 2-16,2 2-5 0,1-1-4 0,1-2 0 16,0 1-4-16,1-3 0 0,0 0-5 0,-8 1-2 15,7-2-2-15,-5 1-2 0,0 1 7 0,-2-2-3 16,-5 1 1-16,1-1 0 0,1 1 2 0,-4 0 3 16,-2 0 6-16,1 1-5 0,0-1 2 0,-2 1-1 15,-5 5 3-15,6-11 0 0,0 5 5 0,-6 6-1 16,5-10 5-16,-3 4-2 0,-2 6 1 0,6-6 0 15,-6 6 6-15,0 0-3 0,5-10-5 0,-5 10 4 16,0 0-1-16,5-6-2 0,-5 6-1 0,0 0 0 16,0 0 3-16,0 0-3 0,0 0-1 0,0 0-1 0,0 0 5 15,17 13-1-15,-12-8 0 0,-5-5 4 16,8 9 2-16,-4 1 0 0,-4-3 4 0,0-7 4 16,7 14 8-16,-6-7-2 0,4 5 2 0,-1-5-2 0,1 2-2 15,-2-3-4-15,1 3 4 0,-2-2 2 0,4-1-2 16,-6-6-4-16,6 11 4 0,-2-7-2 15,1 2-2-15,-5-6-6 0,11 6-2 0,-11-6 1 16,8 5 2-16,-8-5-4 0,7 4 0 0,-7-4 4 0,12 0-7 16,-12 0-3-16,0 0 7 0,20-10-1 0,-14 5-9 15,1-2 5-15,3-1 12 0,-2 1-20 0,1-4-5 16,-2 1 4-16,3 0-6 0,0 1 3 0,-1-1-1 16,-1-1 4-16,2 1 1 0,-5 2-3 0,-2 2 0 15,2-2 1-15,0 3-6 0,-5 5 12 0,5-10-1 16,-5 10-5-16,7-2 4 0,-7 2-8 0,0 0 6 15,0 0 4-15,5-9-2 0,-5 9-1 0,0 0 0 16,0 0 5-16,0 0-5 0,0 0 2 0,0 0 0 16,8 25 5-16,-5-20-4 0,-3-5 24 0,1 15-19 15,3-8 2-15,-3 0-2 0,2 1 8 0,-3-8-7 16,5 12 6-16,-2-4 6 0,2 0-9 0,-2-2 2 16,-3-6 5-16,6 8-5 0,-1-3-7 0,-5-5 3 15,9 8 2-15,-2-5-6 0,0 0 6 0,-7-3 2 16,13 1-2-16,-13-1-7 0,14 0 7 0,-14 0-7 15,16-3 4-15,-7 0-8 0,1-1 5 0,-2-1 0 0,3-1 0 16,-1-4-5-16,2 1 22 0,-3 1-29 16,3 0 7-16,-3-3-4 0,-1 3 4 0,2 0 8 15,-3 2-17-15,-1 2 7 0,-1-2-3 0,-5 6 1 0,11-5 0 16,-11 5-1-16,6-8 0 0,-6 8 7 16,7-2-9-16,-7 2 12 0,0 0-8 0,0 0 1 0,0 0-4 15,0 0 1-15,16 9 2 0,-14-3 5 16,-2-6-2-16,9 10 17 0,-3-2-15 0,0 1 1 0,5-2 0 15,-3 2 6-15,2-1-4 0,0-1-1 0,0 3-2 16,1-4 1-16,4 3 2 0,-2-3 4 16,0 0-6-16,-1-3 9 0,3-2-10 0,1 1 1 15,0 2 0-15,-1-4-6 0,1 0 8 0,1 0-2 0,-3-1 4 16,2-2-7-16,-2-2 5 0,3 1 6 0,-1-4-14 16,0 2-5-16,5-4-1 0,-2-5-7 0,-3 2-8 15,1-2-12-15,4-3-1 0,-3-1-7 0,6-4-2 16,-2-4-8-16,3 4-5 0,-3-8-2 0,-2 2-2 15,-1 1 2-15,-4 6-3 0,2-5 7 0,0-2 6 16,-10 6-1-16,4 2 5 0,-6 1 10 0,0-2-5 16,-1-2 4-16,-1 6 10 0,-6-4-5 0,1 4 6 15,-4 6 2-15,0-9 4 0,-2 3 0 0,-2 5 6 16,-3-3 6-16,-3-1 3 0,-1 3 8 0,5 5 2 16,-1-2 2-16,-4-2 12 0,4 4-4 0,-1 3-3 15,1 0-1-15,-1 0 1 0,0 3-1 0,2 3 1 16,-2-1-2-16,0 5 2 0,2-2 0 0,-1 4 0 15,0-2 1-15,1 6 0 0,-2 1 3 0,2-1-1 16,0 7 1-16,-1-3 2 0,1 7 1 0,0-2 5 16,2 3-5-16,-1 1 6 0,4-1-1 0,0 3 5 0,2 1 4 15,1-4-4-15,1 9-1 0,3-6 1 16,2-4-4-16,-2 3 1 0,1-3 3 0,2 3-5 16,-1-2 3-16,5-1-3 0,1-2-1 0,-1-1 3 15,1 2 12-15,4 0-15 0,1-4-1 0,-1-4 1 0,2 3-2 16,3-3 15-16,-4-1-15 0,7 0 0 0,0 0-1 15,-5-2-4-15,5-1-3 0,2 0 1 16,0-2-2-16,-1-4 8 0,1 2-12 0,1-1 21 16,-1 1-23-16,-5-2 3 0,4-1 3 0,-4 0-5 0,0-1 3 15,0-1-2-15,0 1-6 0,-2 0 10 0,2 0-4 16,-4-3-6-16,4 0-3 0,-2 2 12 16,1-2-1-16,-1 0-8 0,-2 0 2 0,0-1-4 0,2-1-1 15,-4-1 8-15,1 0-6 0,0-1 1 0,-4-1 1 16,2-1 0-16,1 0-1 0,-2-1-4 0,-3 1 1 15,2 1-12-15,-2-3 8 0,-4 3-7 0,2-2 4 16,-1 2-5-16,-3 8-1 0,-2-16-1 0,2 16 14 16,-4-15-14-16,4 15 2 0,-7-12 2 0,1 8-4 15,6 4 4-15,-13-6 1 0,13 6 3 0,-17 0-6 16,17 0 5-16,-18 3 4 0,8 1 0 0,0 1-3 16,-1 1 5-16,-1 0-3 0,3 1 5 0,-2 1 10 15,-1 0-8-15,-1 0 0 0,3 2-1 0,1-1 0 16,2-1 0-16,2 1 3 0,0 1 1 0,2-2-1 15,2 1 4-15,1-9 1 0,0 17 2 0,1-8-1 16,2-2-7-16,2 1 11 0,6 0-7 0,-1-2 0 0,3 0-1 16,-1 1 1-16,3-5-1 0,2 0-5 15,0 1 9-15,4-3-7 0,3-3 1 0,-1 3-7 16,2-2 8-16,-1-2 1 0,-1-1-4 0,-3-1-1 16,1-2 3-16,-3-1 12 0,-3 2-12 0,4-5-8 15,-1-1 12-15,-4 2-11 0,-3 2 5 0,2 1 2 16,-2-1-2-16,-1 2 3 0,-3 1-1 0,-1 2-4 15,-6 4-1-15,9-9 3 0,-9 9 4 0,7-3-4 16,-7 3-4-16,0 0-1 0,10-3-1 0,-10 3 7 16,0 0-2-16,10 10-4 0,-10-10 1 0,7 11 0 15,-4-5 10-15,1 2-3 0,1-2 1 0,2 2-2 16,-5 1 13-16,8 1-1 0,-4-1 4 0,1 3-4 16,-1-3 2-16,1 0 3 0,2 2 4 0,-4-4-4 0,2 1-14 15,-1-2 11-15,1-1-5 0,-1 2-3 0,-6-7 8 16,9 8-6-16,-2-5 1 0,-2 3-2 0,-5-6 6 15,0 0-2-15,12 3-10 0,-12-3 9 0,0 0 1 16,0 0 2-16,17-8-2 0,-17 8 1 0,8-9-7 16,1 2-3-16,-3-2 2 0,1 0 0 0,-1-2 2 15,4-3-12-15,-1 4-4 0,3-1 2 0,-1 1-16 16,0-2-7-16,1 3 4 0,-2-1-1 0,2 3-5 16,-2-1-2-16,3 2-6 0,-1 3 6 0,0-2 0 15,1 1 3-15,-4 1 8 0,1 1-12 0,0 1 12 16,-10 1 0-16,21 0-2 0,-14-4 5 0,-7 4 6 15,21 1 2-15,-21-1 0 0,17 4 5 0,-9-4 4 16,3 1-8-16,-11-1 16 0,17 4 3 0,-11 0 11 16,2-1-1-16,1 2 10 0,-1-1 4 0,1 2 6 15,0 0-4-15,-1 0-4 0,-1 0 6 0,-1 0-6 16,1 2 4-16,1-2-4 0,2 2 1 0,0 0 1 16,1-1-1-16,-3 0 1 0,1 0-6 0,-3-1-5 15,2-2-1-15,-1 2 2 0,-2-2-5 16,-5-4-1-16,14 9 0 0,-10-9-10 0,2 6-19 0,-6-6-14 15,9 5-23-15,-9-5-14 0,0 0-23 0,6 4-21 16,-6-4-37-16,0 0-50 0,0 0-44 0,0 0-50 16,0 0-48-16,0 0-230 0,-15-26-611 0,7 18 271 15</inkml:trace>
          <inkml:trace contextRef="#ctx0" brushRef="#br0" timeOffset="22057.21">18937-3541 171 0,'-2'-13'276'0,"2"13"-16"0,0-14-24 16,0 14-27-16,-2-13-16 0,2 13-18 16,0-9-18-16,0 9-21 0,0 0-18 0,0 0-18 0,0 0-20 15,2-14-30-15,-2 14-28 0,0 0-32 0,0 0-34 16,0 0-23-16,0 0-28 0,25 16-14 0,-23-12-11 16,3 4-17-16,1-2-131 0,-1 3-288 0,1 2 128 15</inkml:trace>
          <inkml:trace contextRef="#ctx0" brushRef="#br0" timeOffset="22395.37">19049-3457 17 0,'2'9'142'0,"2"-4"-1"16,1 3 7-16,1-2 4 0,0 2 5 0,-2-2-5 16,0 1-4-16,5 1 1 0,-2-1 0 0,-2 1 2 15,0-2-5-15,0 3-3 0,3 1-9 0,1-1-4 16,-2-1-4-16,-1 3-8 0,0-3-11 0,0-2-9 16,1 1-6-16,-2-1-11 0,0-1-6 0,-5-5-5 15,8 10-9-15,-3-5-1 0,-5-5-10 0,5 7-5 16,-5-7-4-16,6 7-2 0,-6-7-3 0,0 0-2 15,6 4-4-15,-6-4-4 0,0 0-2 0,8 2-2 16,-8-2-5-16,0 0 2 0,0 0-5 0,17-10 0 16,-12 5 0-16,4-5 1 0,-2 4-7 0,1-3 1 15,2-1-4-15,-3 4 1 0,3-5-3 0,-2 1 2 16,2-2-1-16,2 3-3 0,-1 2 3 0,-3-2-4 16,-2 3 2-16,3 3 7 0,-9 3-10 0,13-5 5 15,-6 4-3-15,2-2 2 0,-9 3 5 0,0 0 3 0,18 6 7 16,-9 0 0-16,-2-2 3 0,-2 1 15 15,3 6-11-15,0-4-2 0,1 3 2 0,-1 1-8 16,1 0 0-16,2 0 2 0,-4-2-2 0,5 1-12 16,0 2-30-16,-3 1-36 0,-1-2-51 0,4-1-64 0,-1-1-77 15,-5-3-262-15,5 3-555 0,0-3 245 0</inkml:trace>
        </inkml:traceGroup>
        <inkml:traceGroup>
          <inkml:annotationXML>
            <emma:emma xmlns:emma="http://www.w3.org/2003/04/emma" version="1.0">
              <emma:interpretation id="{37F91B75-B4C6-41D2-A0A6-1DC7C4C1CB9B}" emma:medium="tactile" emma:mode="ink">
                <msink:context xmlns:msink="http://schemas.microsoft.com/ink/2010/main" type="inkWord" rotatedBoundingBox="22484,2190 26266,2087 26286,2823 22504,2926"/>
              </emma:interpretation>
            </emma:emma>
          </inkml:annotationXML>
          <inkml:trace contextRef="#ctx0" brushRef="#br0" timeOffset="23587.22">20586-3523 132 0,'-4'-15'216'0,"4"15"-3"0,-5-6-9 16,5 6-7-16,0 0-8 0,-10-9-9 0,10 9-8 15,0 0-5-15,-13-1-13 0,13 1-7 0,-10-5-7 16,10 5-14-16,-12-2-5 0,12 2-5 0,-14 2-10 15,14-2-6-15,-17 5-3 0,8-1-5 0,-2 2-10 0,2 0-1 16,0-2-3-16,-4 4-10 0,2 0 1 16,1-1-2-16,-2 3-6 0,3-4-8 0,0 4-5 0,1-1-3 15,-1 2 2-15,4-1-6 0,-2 2-18 16,2-6-1-16,2 3 1 0,3-9-2 0,-4 16-1 0,7-7-4 16,-3-9 1-16,1 16 5 0,2-8-9 0,2 0 3 15,2-2-2-15,4 1 12 0,2 0-14 16,0-1-3-16,2-3 0 0,6 1-1 0,1 1 0 0,2-1 2 15,-2-4-1-15,1 2-4 0,-2-1-3 0,1-2 3 16,-5-1-1-16,0 2 1 0,0 0-2 0,-2-4 0 16,0 0 2-16,-3 3-1 0,-1 0-1 0,-3-2-2 15,-8 3 6-15,15-2-5 0,-15 2 5 0,13-4-1 16,-13 4-2-16,9-2-4 0,-9 2 4 0,8-4 0 16,-8 4 5-16,0 0 2 0,7-4 0 0,-7 4 0 15,0 0-9-15,0 0 5 0,0 0-1 0,0 0-2 16,0 0 5-16,0 0-6 0,0 0 14 0,9 10-13 15,-9-10-4-15,0 10 5 0,0-10 1 0,0 14 2 16,0-5-3-16,0-9 3 0,0 19-2 0,0-8 14 16,3 3-16-16,-1 0 12 0,0-4-7 0,-1 5-2 0,3-3-2 15,0 1 1-15,-2-3-2 0,1-1-4 16,-1 0 3-16,1 2 15 0,-3-1-20 0,4-1-12 16,1-3-9-16,-2 0-14 0,-3-6-18 0,8 12-21 15,-4-5-28-15,1-2-29 0,-5-5-30 0,9 3-36 0,-9-3-34 16,14 0-53-16,-14 0-194 0,15-6-520 0,-7-4 230 15</inkml:trace>
          <inkml:trace contextRef="#ctx0" brushRef="#br0" timeOffset="24067.72">21071-3381 222 0,'-3'-12'291'16,"3"12"-19"-16,0 0-21 0,0 0-20 0,0 0-25 15,0 0-18-15,0 0-17 0,0 0-8 0,0 0-26 16,0 0-11-16,0 0-10 0,0 0-13 16,0 0-5-16,0 0-12 0,9 28-4 0,-7-21-4 0,-2-7-3 15,9 13-9-15,-5-6-4 0,1 2-2 0,0-4-6 16,2 1 3-16,3 0-7 0,-5-1-2 0,6 1-3 16,1-5-5-16,1 3-2 0,0-2-2 0,2 2-8 15,2-7 1-15,6 3-5 0,-6-1-3 0,5-1 0 16,-5-1-6-16,-2 1 4 0,2-2-1 0,0 2-7 15,0-3-1-15,-1 0-1 0,-2-1 2 0,-3 2-1 16,-1-1 2-16,1-2-3 0,-3 2-1 0,-2-1-2 16,1-1 0-16,-2 1 0 0,-5 6 0 0,3-14-4 15,-1 6 9-15,-2 8-11 0,0 0 3 0,-4-18 0 16,-1 12-4-16,0-1-1 0,-4 2 1 0,9 5 3 0,-23-10 0 16,10 4 0-16,-2 2 4 0,-2 2-3 15,0-3 12-15,2 0 2 0,-2 3-1 0,-5-1 4 16,5 3-1-16,0 0 0 0,0-1-4 0,-6 2 3 15,4 0 2-15,4 1-4 0,-6 0 4 0,5 2-5 0,0-1 5 16,3 0-11-16,2 3 1 0,-3-6 16 0,4 3-19 16,1 0-1-16,9-3 2 0,-15 9-5 15,9-7 5-15,1 3-19 0,5-5-6 0,-12 7-15 16,7-5-14-16,5-2-20 0,-11 9-21 0,11-9-26 0,-6 4-27 16,6-4-32-16,0 0-19 0,-6 6-22 0,6-6-32 15,0 0-212-15,0 0-493 0,0 0 219 0</inkml:trace>
          <inkml:trace contextRef="#ctx0" brushRef="#br0" timeOffset="24432.08">21043-3694 27 0,'0'0'268'0,"0"0"-17"0,0 0-19 0,0 0-20 16,-6-6-22-16,6 6-22 0,0 0-12 0,0 0-16 15,0 0-13-15,0 0-12 0,0 0-11 0,0 0-9 16,0 0-8-16,8 31-13 0,-8-31-3 0,6 12-9 16,-3-7-9-16,-3-5 0 0,5 13-7 0,-5-13-2 15,4 8-7-15,1-3-3 0,-5-5 3 0,8 6-9 16,-8-6-3-16,9 5 0 0,-9-5-5 0,9 0 1 16,-9 0-5-16,0 0-2 0,0 0 0 0,17-8-3 15,-17 8 0-15,8-8-2 0,-7 1 2 0,-1 7-1 16,6-16-2-16,-2 7-1 0,-1-1-5 0,-3 2 8 15,3-7-6-15,-3 5 1 0,1 0 11 0,-1 10 1 16,0-13 2-16,0 13 4 0,0-13-2 0,0 13 0 16,3-10-4-16,-3 10-3 0,0 0-3 0,0 0 0 15,0 0-4-15,0 0-2 0,0 0-10 0,0 0-19 0,0 0-20 16,0 0-23-16,0 0-37 0,-10 37-37 0,11-23-30 16,-1-4-38-16,4 3-184 0,-2-1-424 15,5 0 189-15</inkml:trace>
          <inkml:trace contextRef="#ctx0" brushRef="#br0" timeOffset="25260.09">21579-3547 232 0,'0'0'238'0,"0"0"-12"0,-9-2-14 16,9 2-17-16,0 0-15 0,0 0-17 0,0 0-13 16,0 0-11-16,0 0-11 0,0 0-12 0,14-16-9 15,-14 16-7-15,12-6-9 0,-5 2-6 0,-7 4-6 16,17-5-9-16,-8 3-2 0,4-2-4 0,-1 2-4 16,1 0-1-16,1-3-2 0,3 2-2 0,-4 3-3 15,3 0-5-15,-2 2 2 0,3-5-4 0,-5 3-4 16,1 3 1-16,-2-2-1 0,2 4-6 0,-4-3 0 15,-1 0 4-15,1 2-4 0,-1 0-4 0,-3 0 6 16,-5-4-8-16,9 12 1 0,-6-6 5 0,1 1 7 16,-4-7-17-16,2 15 5 0,-2-15-2 0,-2 17 1 15,2-7-6-15,0-10 0 0,-7 17-1 0,4-6-6 16,-4 0 0-16,3-1-1 0,-4 1 3 0,1-1-1 16,-1 3 0-16,4-5-5 0,-3 2 1 0,0 2-6 15,2-3 3-15,2 1 3 0,-2-1-4 0,0 0 0 16,0 0 6-16,3 0-11 0,-3-2 1 0,1 1 13 15,4-8-16-15,-3 12-1 0,3-12 3 0,2 12 0 16,-2-12 2-16,0 0 3 0,1 13-3 0,3-7 10 16,-4-6-4-16,7 6-4 0,-7-6 0 0,15 1 1 0,-15-1 3 15,15 1 8-15,-6 1-12 0,4-2 0 16,-1-2-7-16,2 1-2 0,0 1 3 0,-3-5 2 16,6 4 4-16,-3-3-8 0,3 1 6 0,0 2-4 15,-1-1 0-15,-2-4 0 0,3 3 1 0,0 2-3 0,-2 0-3 16,0-3-12-16,-3 2-2 0,5-1-10 0,-6 1-9 15,2-1-12-15,-3 0-7 0,2 0-10 0,-12 3-6 16,17-8-10-16,-8 8-3 0,-9 0-12 0,13-7-10 16,-13 7-8-16,12-6 2 0,-12 6 2 0,6-3 2 15,-6 3 7-15,8-5 8 0,-8 5 5 0,0 0 10 16,5-10 5-16,-5 10 14 0,4-5 5 0,-4 5 6 16,6-10 7-16,-6 10 7 0,5-7 0 0,-5 7 20 15,2-11 8-15,-2 11 14 0,6-8 14 0,-2 1 13 16,-4 7 13-16,5-7 9 0,-5 7 7 0,2-7 6 15,-2 7 4-15,0 0 4 0,6-12 6 0,-6 12 1 16,6-3 1-16,-6 3-2 0,0 0 2 0,0 0-5 16,0 0-3-16,5-6-7 0,-5 6 0 0,0 0 3 15,0 0-4-15,0 0 1 0,0 0 10 0,17 9 0 16,-17-9 0-16,7 6-1 0,-2 1-2 0,-5-7 1 16,7 9-8-16,-2 0-2 0,0-3-1 0,-5-6-4 0,7 10-7 15,-2-5-10-15,0 2 0 0,-2-1-4 16,2 3-7-16,-5-9-2 0,9 10-6 0,-6-4-9 15,-3-6 0-15,5 11-48 0,-5-11-33 0,4 7-19 16,-4-7-30-16,2 8-28 0,-2-8-39 0,0 0-40 0,3 11-26 16,-3-11-47-16,0 0-268 0,0 0-605 15,0 0 268-15</inkml:trace>
          <inkml:trace contextRef="#ctx0" brushRef="#br0" timeOffset="25962.12">22199-3782 118 0,'0'0'239'16,"-5"-10"-2"-16,5 10-4 0,0 0-3 0,0 0-9 16,-2-15-1-16,2 15-13 0,0-10-18 0,0 10-11 0,4-14-9 15,-4 14-19-15,0-12-19 0,0 12 1 0,5-13-18 16,-5 13-13-16,0-9-13 0,0 9-9 0,3-9-5 16,-3 9-11-16,0 0-19 0,1-10-36 15,-1 10-23-15,0 0-30 0,0 0-38 0,0 0-35 0,0 0-53 16,0 0-43-16,0 0-217 0,0 0-464 0,0 0 205 15</inkml:trace>
          <inkml:trace contextRef="#ctx0" brushRef="#br0" timeOffset="25673.98">22446-3510 29 0,'0'0'267'0,"0"0"-17"0,0 0-24 15,0 0-18-15,0 0-21 0,0 0-15 0,0 0-16 16,0 0-15-16,0 0-11 0,0 0-10 0,0 0-14 16,0 0-6-16,21 11-5 0,-21-11-2 15,0 0-4-15,10 8 2 0,-7-3-7 0,-3-5 4 0,6 7-2 16,-6-7-5-16,8 9 2 0,-5-3 1 0,-3-6-4 15,2 11 3-15,0-4-6 0,-2-7-1 16,2 11-12-16,-2-11-3 0,2 11-1 0,-2-11 6 0,4 10-5 16,-4-10-9-16,-4 11 2 0,4-11-2 0,0 0-4 15,-2 13-2-15,2-13 7 0,-4 9 3 0,4-9 3 16,-7 8 1-16,7-8-1 0,-12 7-2 0,4-4 0 16,8-3-10-16,-14 9-2 0,4-6 0 0,1 0-5 15,1 0-8-15,-2-1 0 0,1-1 3 0,-3 3-20 16,4-2 8-16,8-2 0 0,-23 7-5 0,12-5 3 15,5-1-11-15,6-1 2 0,-16 3 1 0,9-1-14 16,7-2-6-16,-11 3-10 0,11-3-7 0,0 0-6 16,-17-3-25-16,17 3-13 0,0 0 0 0,-13-3-26 15,13 3-18-15,-7-3-13 0,7 3-17 0,-10-6-22 16,10 6-20-16,-9-9-19 0,3 3-23 0,0 0-24 16,-2 0-232-16,1 1-521 0,-4-3 230 0</inkml:trace>
          <inkml:trace contextRef="#ctx0" brushRef="#br0" timeOffset="27236.29">22699-3526 176 0,'8'7'209'0,"-8"-7"-4"0,7 7-10 0,-2-2-7 16,0 1-9-16,0 3-5 0,5-1-11 0,-5-2-3 15,-1 2 1-15,1 1-17 0,0-1-9 0,0-1-1 16,-2 2-12-16,1-1-3 0,1 0-8 0,-2-2-1 15,-3-6-13-15,6 14-2 0,-3-10-13 0,-3-4-4 16,3 12-12-16,-3-12-1 0,0 8-7 0,0-8-5 16,2 8-7-16,-2-8-7 0,0 0 1 0,3 9-6 0,-3-9-1 15,0 0-6-15,0 0 3 0,0 0-9 16,0 0 7-16,0 0-3 0,0 0-6 0,0 0-4 16,0 0-4-16,0 0-2 0,0 0-6 0,0 0-10 15,12-21 1-15,-7 11-6 0,4 0-4 0,-4-1-7 0,4 2 1 16,2-5 2-16,-2 1-3 0,-1 2 7 15,4 0-1-15,-1-3 5 0,-3 3 1 0,1 2 1 16,-3 3-4-16,0 0 7 0,5-1-3 0,-5 2 4 16,-6 5-2-16,8-6 4 0,-2 3-4 0,-6 3 13 0,11-6-5 15,-11 6 4-15,0 0 3 0,0 0 5 0,17 9 2 16,-13-4 0-16,-4-5 4 0,8 11 3 0,-6-4 1 16,1 0 2-16,1 2-2 0,-2-3 2 15,-2-6-1-15,6 16 0 0,-1-11-2 0,-5 4-5 0,3 1 1 16,-3-10-2-16,3 12 3 0,0-4-8 15,-3-8 5-15,5 13-3 0,-2-9-1 0,-3-4-4 0,0 12 2 16,0-12 1-16,2 7 1 0,-2-7-4 0,7 8 2 16,-7-8-3-16,0 0-2 0,3 8 10 0,-3-8-10 15,0 0-7-15,0 0-1 0,0 0 9 0,0 0-13 16,0 0-3-16,0 0-1 0,19-11-3 0,-19 11-5 16,7-10-4-16,1 2-1 0,-8 8-1 0,9-16-2 15,-4 3 0-15,0 1 5 0,2 1-1 0,1-1 3 16,1 2 2-16,-4-5 2 0,2 6 3 0,-2 3 0 15,0-2 11-15,0 0-9 0,-1 0 4 0,-4 8-2 16,8-10 6-16,-5 4 3 0,-3 6 2 0,2-9 3 16,-2 9 1-16,7-6 0 0,-7 6 2 0,0 0-2 15,0 0 3-15,8-2 11 0,-8 2-8 0,0 0 6 16,0 0-5-16,11 11 5 0,-11-11 1 0,6 8 3 16,-2-1 5-16,-2 0 1 0,3 1 3 0,1 0 13 15,-3-1-2-15,0 0 4 0,5 2 0 0,-4 2 0 16,1 0-4-16,0 0-1 0,1-2-7 0,0-2-4 15,-3 4 4-15,2-4-2 0,-1 1-5 0,1 0-3 16,-5 1-5-16,5-2-2 0,-2-1-16 0,-3-6-16 0,6 11-8 16,-6-11-15-16,6 8-15 0,-1-6-2 15,-5-2-8-15,9 5-12 0,-9-5-12 0,8 4-10 16,-8-4-4-16,0 0-8 0,16-5 2 0,-16 5 5 16,15-6 5-16,-8 0 10 0,1-2-2 0,-4 2 8 15,3-6 7-15,3 3 7 0,-3-1 6 0,5-5 8 16,-7 4 10-16,5 0 1 0,-3-3 18 0,0 3 23 15,-2 4 22-15,-2-3 17 0,2 1 23 0,-5 9 13 0,7-13 12 16,-5 7 4-16,-2 6 6 0,5-8 1 0,-5 8-7 16,3-7-2-16,-3 7-7 0,0 0-10 0,7-9-4 15,-7 9-11-15,0 0-3 0,0 0-6 0,0 0 7 16,0 0-15-16,0 0 1 0,0 0 0 0,0 25-2 16,0-25-9-16,0 17 11 0,0-7-5 0,0-10 12 15,2 16-13-15,1-7-1 0,-3-9 1 0,2 15-3 16,4-3 19-16,-2-6-16 0,-2 2 1 0,6-1-6 15,-1 1-1-15,0 0-1 0,0-3-3 0,3 5-3 16,2-6 0-16,3 1-4 0,-4-2-1 0,2 0-4 16,4-2 20-16,-5 3-22 0,5-4-6 0,-5 0 5 15,5 0-3-15,-5-4 1 0,2 0-3 0,-1 1-3 16,1-2 6-16,-2-2-4 0,-3-1-1 0,2 0 6 16,-2-2-9-16,1-1-1 0,0 0 1 0,-3 0-3 15,0 0-1-15,1-2 7 0,-3 5-9 0,-1-5 8 16,-1 5 4-16,-1 2-13 0,-2 6 10 0,3-14 1 15,1 9-1-15,-4 5 2 0,0 0-2 0,5-7-1 0,-5 7 0 16,0 0 5-16,0 0-9 0,0 0 6 16,0 0 1-16,0 0 2 0,0 0-2 0,0 0-4 15,0 0 5-15,0 0-7 0,8 21 6 0,-8-21-3 0,4 10 1 16,-4-10 3-16,2 9-1 0,-2-9-3 0,6 13 17 16,-4-8-13-16,-2-5-8 0,7 10 0 15,-2-4-6-15,-5-6-1 0,8 6-21 0,-8-6-11 16,6 6-16-16,-6-6-16 0,6 5-25 0,-6-5-33 0,0 0-37 15,7 5-37-15,-7-5-37 0,0 0-42 0,0 0-243 16,0 0-572-16,0-22 254 0</inkml:trace>
          <inkml:trace contextRef="#ctx0" brushRef="#br0" timeOffset="27579.75">23523-3862 173 0,'0'0'305'0,"-7"-3"-26"0,7 3-27 16,0 0-24-16,-7-4-21 0,7 4-19 0,0 0-18 15,0 0-15-15,0 0-17 0,0 0-14 0,-3 19-12 16,3-19-11-16,8 13-9 0,-8-13-9 0,5 12-6 16,2-6-7-16,-2 1-9 0,1 0-4 0,0-3-4 15,1 2-7-15,0 0-7 0,-7-6-3 0,12 7-3 16,-7-4-4-16,-5-3-4 0,12 3-2 0,-12-3 1 15,13 0-4-15,-13 0-4 0,11-4 3 0,-11 4-1 16,10-12 4-16,-5 5 19 0,0-1 4 0,-1-2 3 16,4-3 6-16,-6 5 2 0,4-3 5 0,-2 1-4 15,-2 4 6-15,-2 6 12 0,5-16-20 0,-5 8-7 16,0 8-5-16,7-12-11 0,-7 12-12 0,3-5-8 16,-3 5-10-16,0 0-26 0,0 0-30 0,0 0-35 15,17 14-40-15,-15-6-54 0,3 1-61 0,2 1-78 16,-2 2-169-16,0 1-531 0,-2 1 235 0</inkml:trace>
          <inkml:trace contextRef="#ctx0" brushRef="#br0" timeOffset="27971.67">24114-3486 13 0,'0'0'254'0,"2"10"-8"0,-2-10-8 15,3 8-12-15,-3-8-6 0,0 10-15 16,0-10-6-16,0 0-10 0,0 0-6 0,3 11-13 0,-3-11-9 16,0 0-10-16,0 0 0 0,0 0-6 0,0 0-1 15,0 0-1-15,2 10 12 0,-2-10 2 0,0 0 7 16,0 0 4-16,0 0 1 0,0 0-6 15,0 0-1-15,0 0-8 0,0 0-13 0,0 0-3 0,0 0-5 16,0 0-7-16,0 0-9 0,0-37-8 0,3 28-5 16,-3 9-15-16,1-12-7 0,-1 12-11 0,-1-12-7 15,1 12-6-15,0 0-3 0,0-12-10 0,0 12-4 16,0 0-12-16,0 0-18 0,-3-12-24 0,3 12-11 16,0 0-25-16,0 0-27 0,0 0-26 0,0 0-36 15,0 0-20-15,0 0-22 0,0 0-20 0,0 0-22 16,0 0-25-16,0 0-28 0,0 0-17 0,-17 18-17 15,17-18-268-15,0 0-624 0,0 0 277 0</inkml:trace>
          <inkml:trace contextRef="#ctx0" brushRef="#br0" timeOffset="28232.17">24136-3675 16 0,'-5'-14'314'0,"5"14"-4"0,0 0-2 15,0 0-9-15,0 0-6 0,0 0-17 0,-4-7-17 16,4 7-12-16,0 0-9 0,0 0-12 0,0 0 0 16,0 0 2-16,0 0-4 0,0 0 8 0,-5-10 7 15,5 10 0-15,0 0-4 0,0 0-3 0,0 0-15 16,0 0-16-16,0 0-13 0,0 0-19 0,-3-6-13 16,3 6-17-16,0 0-14 0,0 0-8 0,0 0-17 15,0 0-9-15,0 0-12 0,-3-11-20 0,3 11-32 16,0 0-36-16,0 0-52 0,0 0-63 0,0 0-74 0,0 0-64 15,0 0-63-15,0 0-98 0,0 0-396 0,0 0-885 16,0 0 392-16</inkml:trace>
        </inkml:traceGroup>
      </inkml:traceGroup>
      <inkml:traceGroup>
        <inkml:annotationXML>
          <emma:emma xmlns:emma="http://www.w3.org/2003/04/emma" version="1.0">
            <emma:interpretation id="{0A1FD3D2-2DD7-439E-90F0-BF219CC1E909}" emma:medium="tactile" emma:mode="ink">
              <msink:context xmlns:msink="http://schemas.microsoft.com/ink/2010/main" type="line" rotatedBoundingBox="3305,4294 27481,3558 27522,4927 3347,5662"/>
            </emma:interpretation>
          </emma:emma>
        </inkml:annotationXML>
        <inkml:traceGroup>
          <inkml:annotationXML>
            <emma:emma xmlns:emma="http://www.w3.org/2003/04/emma" version="1.0">
              <emma:interpretation id="{F0C8738D-8A66-476A-AB5B-7AB9DE9261C6}" emma:medium="tactile" emma:mode="ink">
                <msink:context xmlns:msink="http://schemas.microsoft.com/ink/2010/main" type="inkWord" rotatedBoundingBox="3311,4491 4111,4467 4131,5146 3332,5171"/>
              </emma:interpretation>
            </emma:emma>
          </inkml:annotationXML>
          <inkml:trace contextRef="#ctx0" brushRef="#br0" timeOffset="186531.11">1177-1415 137 0,'4'-6'137'0,"1"-3"-10"0,1 2-17 16,1-4-7-16,3 1-11 0,-1 0-6 0,2 2-9 0,4-1 4 15,-3 0-9-15,2 2 1 0,2 0-14 16,-3-1-1-16,2 3-5 0,-3-1-4 0,3 2-2 0,-1 1-3 15,-1-1-5-15,-1 4 1 0,-2 0 1 0,-10 0 4 16,20 5-5-16,-10 0 6 0,1 2-5 16,-3 2 7-16,-2 2 4 0,2 1 2 0,-1 3-3 0,-5 1 0 15,2 3-6-15,-3 2-2 0,-2 1 0 0,-3 0-9 16,-2 9-1-16,-1-9-2 0,2 0-3 0,-3 0 0 16,3 2-6-16,-4-3-2 0,1 1-3 0,0-1-3 15,-1-3-1-15,1 1 2 0,3-6-1 0,0-1-2 16,-1 0-1-16,0 0 0 0,2-5-6 0,3 1 4 15,1-8-3-15,-6 15 1 0,4-11-4 0,2-4 1 0,-4 12-2 16,4-12 4-16,-2 9-6 0,2-9 0 16,0 0 1-16,0 0-2 0,0 12 2 0,0-12 1 15,0 0-2-15,10 6 0 0,-10-6 3 0,9 4 3 16,-1-1-4-16,-8-3-4 0,14 6 5 0,-6-2-3 16,1 1 4-16,0-2 0 0,0 0 5 0,4 3 5 15,-1 0 0-15,0 0 6 0,1-2-3 0,-1 1 4 16,-1-2 4-16,5 1-1 0,1 2 1 0,0-2 0 0,0-1 5 15,0 0 3-15,-2-1-3 0,2-1 0 0,0-4-1 16,0 3-4-16,5-1-3 0,0-2 0 0,-6 0-2 16,1-1-2-16,5-2 2 0,0 1-6 0,-5 2 0 15,3-4 2-15,1-2-2 0,-3 0-4 0,-2 2 1 16,-3-3-3-16,0 5 1 0,-1-3-4 0,2-1 2 16,-5-1-2-16,1 1 1 0,-2 2 0 0,3-1-5 15,-6-1 1-15,0 2 0 0,-1 1-3 0,-4 6 0 16,3-14-5-16,-3 14-3 0,-2-11-8 0,2 11-5 15,-6-11-4-15,-3 7 1 0,1-1-3 0,8 5 3 16,-22-1 1-16,6 1 1 0,2 1 2 0,-3-1 8 16,0 4-1-16,0-2-1 0,0 3 4 0,2-1 1 15,0 2 3-15,-1 0 6 0,2 0 1 0,-1 3 0 16,6-3 5-16,0 0-2 0,2 2 0 0,1-1 0 16,1 0 2-16,-1 1 1 0,1 3 3 0,5-11 3 15,0 17 3-15,0-17 7 0,4 16-1 0,1-5 5 0,0-5 2 16,3 5 4-16,-1-5 3 0,3 0-2 0,2 0 4 15,1 3-4-15,2-5-2 0,-2 2 2 0,0-1-5 16,1 0 0-16,0-1-5 0,0-1-1 0,1 1-3 16,-2-3-4-16,2-1-10 0,-2 1-30 0,0 3-44 15,-1-4-45-15,3 0-60 0,-2-4-59 0,-2 2-213 16,1-3-483-16,1-1 214 0</inkml:trace>
          <inkml:trace contextRef="#ctx0" brushRef="#br0" timeOffset="185753.05">1192-1379 19 0,'0'0'82'0,"0"0"-8"0,2-9-2 16,-2 9 2-16,0 0-15 0,0 0-3 0,5-8 7 16,-5 8-15-16,0 0 2 0,4-8 0 0,-4 8 4 15,0 0 2-15,0 0-2 0,0 0 0 0,0 0 7 16,0 0-12-16,0 0 3 0,2-8-10 0,-2 8-4 15,0 0-7-15,0 0 3 0,0 0-4 0,0 0 15 16,0 0 17-16,0 0 9 0,0 0 10 0,11 28 5 16,-9-19 8-16,0 5 5 0,1 3-2 0,1 1 1 0,2 6-1 15,-2-2-9-15,3 9 4 0,-5-7-8 0,2 1-2 16,4 5-8-16,-3-8-6 0,-1 3-6 16,3-4-5-16,-2 1-4 0,-2-3-4 0,1 4-7 0,-2-4-2 15,1-3-3-15,0 1-4 0,0-5-3 0,-1 4-5 16,0-2-2-16,-2-2-1 0,3 0-3 0,-3-2-7 15,4 0-10-15,-4-10-24 0,-3 15-28 0,2-7-29 16,1-8-32-16,0 13-23 0,0-13-36 0,0 0-39 16,-5 8-167-16,5-8-406 0,0 0 180 0</inkml:trace>
        </inkml:traceGroup>
        <inkml:traceGroup>
          <inkml:annotationXML>
            <emma:emma xmlns:emma="http://www.w3.org/2003/04/emma" version="1.0">
              <emma:interpretation id="{59D0C3D7-874E-425F-947F-FC311FB8DAD6}" emma:medium="tactile" emma:mode="ink">
                <msink:context xmlns:msink="http://schemas.microsoft.com/ink/2010/main" type="inkWord" rotatedBoundingBox="4392,4706 7119,4623 7131,5026 4404,5109"/>
              </emma:interpretation>
            </emma:emma>
          </inkml:annotationXML>
          <inkml:trace contextRef="#ctx0" brushRef="#br0" timeOffset="186854.92">2389-1302 126 0,'0'0'218'0,"0"0"-8"0,0 0-15 0,-21 12-8 16,13-6-13-16,3 1-6 0,-4 2-6 0,0 3-4 15,-2 3-4-15,5-2-6 0,-5 1-3 0,3 0-6 16,-2 3-3-16,3-1-10 0,0-1-3 0,3-1-7 0,0-3-10 16,-1 4-6-16,3-2-10 0,4 1-5 0,-4-2-9 15,5-2-6-15,-1 0-2 0,0 2-6 16,2-3-8-16,-2-1 0 0,2-1-10 0,4 5-5 0,3-7 3 16,-5 0-7-16,1 0-8 0,4 2-2 0,-1-4-10 15,3 1-26-15,-4-3-20 0,4 2-23 0,0-3-28 16,-13 0-29-16,18-2-27 0,-2 1-21 0,-8-4-23 15,7 2-16-15,-3-4-27 0,1 0-190 0,-4-1-449 16,-1-4 199-16</inkml:trace>
          <inkml:trace contextRef="#ctx0" brushRef="#br0" timeOffset="187055.51">2600-1213 232 0,'5'-7'243'15,"-5"7"-14"-15,0 0-19 0,5-8-17 0,-5 8-18 16,0 0-16-16,0 0-4 0,0 0-2 0,0 0-3 15,0 0-9-15,8 21-11 0,-7-13-11 0,2 2-13 16,-2-2-12-16,4 3-4 0,-5 1-15 0,2 0-6 16,-1-3-7-16,1 4-9 0,1-4-4 0,2 1-17 15,-3-2-14-15,2 1-19 0,-1-1-20 0,-3-8-22 16,2 13-23-16,0-9-26 0,-2-4-20 0,8 10-19 16,-8-10-25-16,0 0-22 0,12 1-179 0,-12-1-385 0,0 0 170 15</inkml:trace>
          <inkml:trace contextRef="#ctx0" brushRef="#br0" timeOffset="187333.95">2819-1270 113 0,'0'0'169'0,"0"0"-1"0,0 0-8 16,0 0-6-16,18 12-4 0,-16-5-11 0,-2-7-4 15,5 14-6-15,-2-3 0 0,1-1-7 0,1 0 2 16,-4 3-5-16,2-3-3 0,-2 3-3 0,-1-1-8 15,1 0-4-15,-1 1 1 0,-1-3-6 0,-3 2-7 16,1 0-9-16,-6-1-4 0,3 3-5 0,-5-3-8 16,3 0-3-16,-5 5-10 0,2-6-2 0,-5 2-5 15,4-3-2-15,0 0-6 0,2 1-5 0,-2-4 1 16,0 2-5-16,2-4-5 0,2 5 0 0,2-6-12 16,6-3-12-16,-17 3-16 0,10 0-20 0,7-3-19 15,-12 0-38-15,12 0-39 0,0 0-30 0,0 0-27 0,0 0-42 16,0 0-150-16,0-20-414 0,0 20 184 0</inkml:trace>
          <inkml:trace contextRef="#ctx0" brushRef="#br0" timeOffset="187641.4">2954-1158 174 0,'0'0'175'0,"0"0"3"0,14 6-1 16,-14-6-4-16,9 8-10 0,-6-2-8 0,2 1-14 15,2 1-5-15,-3-2-5 0,0 2-11 0,-1 1-5 16,3 0-9-16,-2 2-2 0,1 0-13 0,-3-3-5 16,6 2-8-16,-4 1-5 0,0-1-9 0,0-1-5 15,-1-1-3-15,-3-8-8 0,4 14-5 0,-2-8-4 16,-2-6-2-16,4 11-6 0,-4-11 6 0,3 6 5 16,-3-6 13-16,0 0 13 0,8 4 5 0,-8-4-3 15,0 0-4-15,0 0-9 0,0 0-10 0,17-23 0 16,-13 13-7-16,5-5-4 0,2-3-3 0,1-2-3 15,4-1-6-15,-4 1-2 0,7-8-4 0,-3 7-1 16,1 5-5-16,-3-1-18 0,-1 0-19 0,3 1-18 0,-4 5-32 16,0 1-44-16,-2 2-46 0,2-1-52 0,-4 4-267 15,0-1-522-15,-2 1 231 0</inkml:trace>
          <inkml:trace contextRef="#ctx0" brushRef="#br0" timeOffset="188068.84">3571-1307 193 0,'-13'2'228'0,"13"-2"-20"0,-16 4-19 0,10 1-19 16,-1-2-16-16,7-3-17 0,-12 9-14 0,7-5-12 15,5-4-8-15,-10 10-10 0,10-10-9 0,-6 11-11 16,4-5-7-16,2-6-6 0,-4 9-5 0,4-9-8 16,-4 9-2-16,4-9-5 0,2 13-6 0,-2-13-1 15,6 9-4-15,-6-9-2 0,8 9-2 0,-2-5 1 16,3 1-3-16,-4-1-1 0,3 0-2 0,0-2 0 0,4 2 5 16,-3 1-2-16,-1 0 6 0,1-1 0 0,4 2 3 15,-2 0 4-15,0 1 6 0,-3 2 2 16,1-3 5-16,-2 0 0 0,-1 0 4 0,0 3 4 0,-1 1 1 15,-3-2-1-15,2-2 2 0,-4-6-1 0,-5 19 2 16,3-10-3-16,-1 4-4 0,-4-2-5 16,-3-1 0-16,1-1-7 0,-6 3-6 0,6-4-1 0,-1-1-5 15,-1 1 0-15,3-1-14 0,1-2-10 0,0-3-19 16,1 4-14-16,6-6-20 0,-11 6-20 0,11-6-21 16,-8 3-32-16,8-3-34 0,0 0-30 0,0 0-28 15,0 0-36-15,0 0-155 0,4-27-438 0,3 14 195 16</inkml:trace>
          <inkml:trace contextRef="#ctx0" brushRef="#br0" timeOffset="188259.66">3719-1138 83 0,'11'-6'252'0,"-2"1"-2"15,-2 2-9-15,2-3-6 0,-9 6-13 0,13-3-3 16,-5 1-18-16,-8 2-5 0,16-1-20 0,-16 1-13 16,14 1-11-16,-14-1-12 0,11 5-3 0,-5 1-20 0,-1-2-6 15,2 2-11-15,-3 0-12 0,1 3-7 16,0 0-4-16,-2-1-10 0,2 0-5 0,-2 0-9 15,-3-8-5-15,2 16-11 0,0-7-20 0,-2-1-25 16,0-8-28-16,-2 15-32 0,1-7-30 0,1-8-36 0,-7 14-35 16,4-10-46-16,3-4-252 0,-7 9-505 0,7-9 224 15</inkml:trace>
          <inkml:trace contextRef="#ctx0" brushRef="#br0" timeOffset="188423.12">3785-1313 43 0,'0'0'282'0,"-6"-8"-26"0,6 8-24 15,-4-6-26-15,4 6-29 0,0 0-37 0,0 0-32 16,0 0-40-16,0 0-55 0,0 0-72 0,0 0-186 16,0 0-264-16,0 0 117 0</inkml:trace>
          <inkml:trace contextRef="#ctx0" brushRef="#br0" timeOffset="189071.49">4047-1259 37 0,'7'7'313'16,"-3"-2"-5"-16,-4-5-16 0,10 9-12 0,-5-3-14 15,0 1-16-15,4 2-17 0,-4-1-22 0,5 2-17 0,-1 1-19 16,-1 0-20-16,-2-1-10 0,2 1-17 0,0 0-14 15,1-3-6-15,0 1-11 0,0 1-7 0,-1-3-12 16,0 0-10-16,-3 0-5 0,4-2-1 0,3 1-7 16,-4-1-8-16,-2 0-9 0,5-2-1 0,-5 0-5 15,-6-3-3-15,17 0-4 0,-17 0-1 0,17 0-7 16,-7-4-6-16,-1-1-9 0,-1 2-5 0,-1-4-19 16,0 1-1-16,2-5-14 0,-2 0-10 0,-5 0 5 15,3-1-5-15,-1-1 4 0,-1-2 4 0,0 1 4 16,-2 2 6-16,0-2 1 0,1 5 5 0,-2-1 2 15,0 10-1-15,0-15 3 0,0 15 2 0,2-12 2 16,-2 12 6-16,0-11-2 0,0 11-1 0,0 0-1 16,0 0 0-16,0 0 4 0,0 0 2 0,0 0 0 15,0 0 3-15,0 0-3 0,0 0 1 0,0 0 5 16,0 0-1-16,0 0 9 0,13 26-1 0,-8-19 0 16,2-1 4-16,-2 0 2 0,7 3 2 0,-5-5 4 15,0 3-2-15,1-3 1 0,5 0 0 0,0-1-1 0,2-2-1 16,-2 1 1-16,3-4-4 0,0 1-2 15,-1-2 2-15,1 0-1 0,-2-2 0 0,7-4-3 0,-2 1-3 16,2-4 1-16,-2 3 3 0,-1-1-5 0,0-2-1 16,2-3 0-16,-3 4 4 0,-4-5-9 0,0 6 2 15,-1-2-2-15,-3 0 0 0,-1 3-3 0,-2 0 0 16,-2 1 0-16,3 0-1 0,-6 2-2 16,-1 6 0-16,0 0 4 0,-1-13-4 0,1 13 2 0,-13-4 4 15,13 4-2-15,-21 8 4 0,8-3 3 0,1 3 0 16,0 2 6-16,0 0-4 0,2 3 1 0,3-1 4 15,-6 7 0-15,7-5-2 0,-2-1 0 0,4 3 7 16,1-4-8-16,3 2 5 0,0-2 2 0,6 0 6 16,0-4 2-16,3 3 4 0,4-3 4 0,4-2 7 15,-2 1-4-15,2-4-2 0,5 0 2 0,2-3 2 16,-1 1-6-16,1-2 2 0,2-1-16 0,-7 1 4 16,5-1-3-16,-4 1-40 0,-3-1-29 0,-3-2-55 15,0 3-67-15,-5-1-78 0,4 2-323 0,-13 0-622 16,15-4 276-16</inkml:trace>
          <inkml:trace contextRef="#ctx0" brushRef="#br0" timeOffset="-195114.48">3856-1321 99 0,'0'0'101'0,"-11"-13"0"0,11 13-3 16,0 0-6-16,0 0-11 0,0 0-8 0,0 0 5 15,0 0-7-15,0 0-6 0,0 0-8 0,0 0 0 16,0 0-13-16,0 0 10 0,0 0-9 0,0 0 0 16,0 0-4-16,0 0 2 0,0 0-9 0,0 0 5 15,0 0-9-15,0 0 3 0,0 0-4 0,0 0-3 16,0 0 3-16,0 0 2 0,0 0-6 0,0 0-1 16,0 0 3-16,0 0-5 0,0 0-5 0,0 0 1 15,0 0-6-15,0 0 6 0,0 0-14 0,0 0 9 16,0 0-3-16,0 0-7 0,0 0 3 0,0 0 3 15,0 0-2-15,0 0-1 0,0 0 0 0,0 0-3 16,0 0-6-16,0 0 8 0,0 0-7 0,0 0 3 16,0 0 3-16,0 0 1 0,0 0-4 0,0 0-3 0,0 0 7 15,0 0-1-15,0 0 0 0,0 0-2 16,0 0 5-16,0 0 1 0,0 0 1 0,-1-10 2 0,1 10 0 16,0 0 1-16,0 0 1 0,0 0-1 0,0 0-3 15,0 0 2-15,0 0 0 0,0 0-1 0,0 0-5 16,0 0 13-16,0 0-2 0,0 0 5 0,0 0-4 15,0 0 1-15,0 0 6 0,0 0 1 0,0 0-1 16,0 0 6-16,0 0 4 0,0 0-3 0,0 0-2 16,0 0-6-16,0 0 6 0,0 0-6 0,0 0 1 15,0 0-4-15,0 0-8 0,0 0 3 0,0 0-2 16,0 0-1-16,1-13 2 0,-1 13-4 0,0 0 2 16,0 0 2-16,0 0 5 0,0 0 0 0,0 0-9 0,0 0 8 15,-5-9-1-15,5 9-1 0,0 0-2 0,0 0-5 16,0 0 1-16,0 0-1 0,0 0-2 15,0 0-1-15,0 0 1 0,0 0-2 0,0 0 0 0,0 0 2 16,0 0-4-16,0 0-1 0,0 0 4 16,0 0-6-16,0 0 1 0,0 0 4 0,0 0 0 0,0 0-1 15,0 0-2-15,0 0 0 0,0 0 0 0,-12 19 2 16,12-19-1-16,0 0 0 0,0 0 0 0,0 0 3 16,0 0 1-16,0 0-2 0,0 0 3 0,0 0-3 15,0 0 0-15,0 0 4 0,0 0-1 0,0 0 1 16,0 0 3-16,0 0-5 0,0 0 4 0,0 0-1 15,0 0 0-15,0 0 1 0,0 0-1 0,0 0 0 16,0 0-1-16,0 0 0 0,0 0 1 0,0 0 1 16,0 0 1-16,0 0 1 0,0 0-1 0,0 0 1 15,0 0 5-15,0 0-1 0,0 0-1 0,0 0-1 16,0 0 2-16,0 0 0 0,0 0 0 0,0 0 0 0,0 0 1 16,0 0-2-16,0 0 0 0,0 0-1 0,0 0-1 15,0 0-2-15,0 0-3 0,0 0-1 16,0 0-1-16,0 0-1 0,0 0 4 0,0 0-6 15,0 0 4-15,0 0-3 0,0 0 0 0,0 0-1 0,0 0-1 16,3 13 0-16,-3-13 1 0,0 0-2 0,-5 7-1 16,5-7 0-16,0 0 1 0,0 0 2 15,0 0-1-15,0 0-1 0,0 0 1 0,0 0 0 0,0 0 1 16,0 0-2-16,0 0 3 0,0 0 1 0,0 0-1 16,0 0-3-16,0 0 3 0,9 10 0 0,-9-10-2 15,0 0-1-15,0 0-1 0,0 0 3 0,0 0-2 16,0 0-1-16,0 0 0 0,0 0-1 0,16-17 4 15,-16 17 1-15,0 0 1 0,0 0-5 0,0 0 2 16,0 0-14-16,0 0-27 0,0 0-47 0,0 0-60 16,0 0-87-16,0 0-222 0,0 0-491 0,0 0 218 15</inkml:trace>
        </inkml:traceGroup>
        <inkml:traceGroup>
          <inkml:annotationXML>
            <emma:emma xmlns:emma="http://www.w3.org/2003/04/emma" version="1.0">
              <emma:interpretation id="{889CB016-E9D0-48A1-8943-E9ECD18E9D4E}" emma:medium="tactile" emma:mode="ink">
                <msink:context xmlns:msink="http://schemas.microsoft.com/ink/2010/main" type="inkWord" rotatedBoundingBox="7987,4269 10750,4185 10768,4803 8006,4887"/>
              </emma:interpretation>
            </emma:emma>
          </inkml:annotationXML>
          <inkml:trace contextRef="#ctx0" brushRef="#br0" timeOffset="190373.06">5993-1737 158 0,'0'0'196'0,"0"0"-5"0,0 0-3 0,0 0-3 15,-2 32-12-15,4-17-6 0,1 10-9 0,1-2-5 16,4 10-13-16,-5-8-5 0,5 6-7 0,-2-6-11 16,0 7-7-16,5-10-6 0,-9 0-8 0,7 3-8 15,-2-3-8-15,1-1-4 0,1 0-11 0,-1-5-3 16,1 3-6-16,-1-7-4 0,-3-1-7 0,1 1-3 15,0 1-5-15,-1-7-4 0,-1 3-2 0,-4-9-4 16,2 8-1-16,-2-8 0 0,6 10-6 0,-6-10 2 0,0 0-8 16,5 9 4-16,-5-9 1 0,0 0-5 0,0 0-4 15,0 0-4-15,0 0-7 0,0 0-7 0,0 0 0 16,-34-9-2-16,20 7 2 0,-2 0 4 16,0 0-4-16,3-2 2 0,-4 4-1 0,0 0 6 15,-1 0 0-15,1-1 4 0,-2 2 9 0,4 0-1 0,-2 2 0 16,6-1 1-16,-3 0-1 0,6 1 4 0,8-3-8 15,-14 9 4-15,10-4-2 0,1 1 3 0,3-6 1 16,-8 10 1-16,8-10-5 0,3 14 5 0,-3-14-8 16,5 11 0-16,2-5 1 0,6-1 3 0,1 2-4 15,3-4-1-15,-2-1 2 0,5 2-1 0,5-4-2 16,-1-3 3-16,3 2-2 0,-3-2-1 0,6-2 2 16,4-2 3-16,0-1-1 0,-8 0-1 0,5-3-2 15,-6 2-3-15,1-2 1 0,1 0-1 0,-5 0 0 16,-3 1 1-16,2-2 1 0,-1 1-2 0,-7 1-2 15,1 0-1-15,-2 2 5 0,0-2-6 0,-7-1 2 16,0 1 0-16,-1 1-3 0,-1 1 0 0,-1-2-2 16,-2 10 0-16,-2-14-2 0,2 14-1 0,-9-13 1 0,1 9 4 15,-1 0-6-15,-3 1 2 0,-1 3-1 0,1 0 0 16,-5 0 0-16,5 3 6 0,-1 1-4 0,2-2-1 16,1 2 3-16,-1 0-2 0,3 4 2 0,-1-1 1 15,3 2-3-15,1-1 0 0,3 3-1 0,-2-2 4 16,4-1 0-16,0 3 4 0,4 3-3 0,-2-6-3 15,3 2 4-15,5-1 2 0,0 0-7 0,2-2 2 16,2-1 3-16,-2 0-5 0,5-1 2 0,0-4 1 16,0 1-1-16,0-2 3 0,0-2-2 0,0 1 2 15,0-4 2-15,0 1-1 0,2-2-2 0,-2 3 1 16,-5-6 1-16,5 0 1 0,-5 1-2 0,1-2-1 16,-1 4 0-16,0-3 2 0,-2 2 4 0,-3 0 0 15,0 2-1-15,0-1-5 0,-2 0 6 0,-5 6-8 16,9-4 5-16,-9 4-3 0,11-6 0 0,-11 6 1 0,0 0-1 15,12 0 2-15,-12 0-3 0,5 9 4 0,-5-9 1 16,9 13 1-16,-4-10 2 0,0 6-2 16,-1-4 0-16,2 2 2 0,1-1-1 0,-3 0-2 15,2 0 1-15,0 1 1 0,2-4 0 0,-8-3 0 0,8 9 4 16,1-5-2-16,-4-2 4 0,-5-2-5 16,12 6 1-16,-12-6 2 0,14-1-1 0,-14 1-2 15,15-2-2-15,-7-2 4 0,-8 4-4 0,14-8 2 0,-8 2-3 16,2 0 0-16,1-4-1 0,-1 2 2 0,1-2-2 15,-1 0 3-15,-1-1-1 0,3 1 1 0,-5 3-5 16,2-1 1-16,1 0 0 0,-2 1 2 0,0 3-1 16,3-2 3-16,-4 2-5 0,-5 4 2 0,12-4 3 15,-12 4 3-15,13 0-1 0,-13 0 5 0,12 3-3 16,-12-3 3-16,11 8 2 0,-5-4-6 0,0 2 0 16,5 1-1-16,-5 4-2 0,2-1 3 0,0-1 2 15,-2 3-3-15,0 0 2 0,0-3-3 0,5 3-4 16,-5-3-10-16,-1 1-14 0,1-5-16 0,0 1-14 15,-3 0-19-15,2-1-25 0,-5-5-22 0,12 8-25 0,-12-8-29 16,9 0-24-16,-9 0-26 0,0 0-182 16,10-13-438-16,-10 13 193 0</inkml:trace>
          <inkml:trace contextRef="#ctx0" brushRef="#br0" timeOffset="190604.77">7159-1648 194 0,'2'-9'259'0,"-2"9"-17"15,1-14-17-15,-1 14-22 0,0-9-20 0,0 9-20 0,0 0-19 16,2-10-11-16,-2 10 3 0,0 0-6 16,0 0 0-16,12 25 1 0,-7-9 0 0,1 1-9 0,0-1-3 15,2 1-2-15,4 5-5 0,-4-1-14 0,1-2-9 16,4 2-7-16,-4-1-7 0,0 0-10 0,-1-6-3 16,1 0-9-16,-1 4-2 0,-1-6-5 0,0 2-8 15,0-2-4-15,1-1-10 0,-3-1-20 0,-1 0-25 16,1-3-25-16,-2-1-28 0,-3-6-36 0,9 10-34 15,-4-7-46-15,-5-3-49 0,11 1-224 0,-11-1-499 16,0 0 221-16</inkml:trace>
          <inkml:trace contextRef="#ctx0" brushRef="#br0" timeOffset="192267.79">7264-1363 14 0,'5'-8'140'0,"-5"8"-10"16,0 0-9-16,0 0 1 0,0 0-9 0,0 0-2 16,0 0-4-16,0 0-5 0,0 0-10 0,0 0-6 0,0 0-6 15,3-8-6-15,-3 8-8 0,0 0-8 16,0 0 1-16,0 0-8 0,0 0-2 0,0 0-6 15,0 0-5-15,0 0-5 0,0 0-1 0,9-5 0 16,-9 5 0-16,0 0 2 0,0 0 6 0,0 0 2 16,0 0 2-16,5-6 0 0,-5 6 2 0,0 0-3 15,0 0 4-15,0 0-4 0,4-6 0 0,-4 6-3 0,0 0-5 16,0 0-3-16,0 0 1 0,5-6-3 0,-5 6-1 16,0 0 2-16,0 0 0 0,5-8 6 0,-5 8 2 15,0 0 3-15,6-6-1 0,-6 6 2 0,0 0 0 16,0 0-2-16,0 0-1 0,0 0-2 0,0 0-2 15,0 0 1-15,0 0-7 0,0 0-2 0,0 0-8 16,0 0 3-16,0 0-4 0,0 0 1 0,0 0 0 16,0 0-4-16,0 0-3 0,0 0-2 0,0 0 5 15,0 0 8-15,0 0 0 0,0 0 12 0,14 10-2 16,-14-10-1-16,7 8 7 0,-5-2 8 0,3 2 3 16,1-2-5-16,-2 0 4 0,3 3-1 0,-1-1 1 15,-5-1-6-15,4 1-4 0,3 2-6 0,-4-2 5 16,1 3-8-16,0-2 0 0,1 2-3 0,-2-4-2 15,-2-1-2-15,3 2-1 0,-5-8-9 0,10 13 0 0,-8-5-11 16,1-2-23-16,3 2-25 0,-6-8-34 0,8 13-39 16,-5-7-47-16,-3-6-64 0,5 9-58 0,-5-9-216 15,7 7-546-15,-7-7 242 0</inkml:trace>
          <inkml:trace contextRef="#ctx0" brushRef="#br0" timeOffset="191360.78">7530-1491 26 0,'0'0'309'0,"0"0"-13"0,0 0-12 16,0 0-16-16,0 0-16 0,0 0-12 0,-28 18-18 15,20-12-19-15,-1 7-8 0,-2-5-15 0,5 6-13 0,-2 0-13 16,3-1-16-16,-4 2-8 0,6 0-6 16,-2 0-14-16,1 5-8 0,1-6-7 0,3 7-5 0,0-6-13 15,0-2-4-15,3 1-7 0,3 0-8 0,0 0-6 16,-1-1-5-16,1-4 2 0,0-3-9 0,5 2-1 16,0-3-2-16,1 0-7 0,2-4 1 0,0 0-5 15,3-2-6-15,0-2 6 0,3-5-14 0,3 0 8 16,0-1-9-16,-1-5-2 0,7-2-9 0,2-2-9 15,-2-3-5-15,-2 1-11 0,-3-5-7 0,4 1-4 16,-5-1 2-16,4-1 3 0,-6 0-5 0,1-3 2 16,2 1 2-16,-10 9 3 0,2 1 4 0,-4-2 4 15,5-9 0-15,-6 10 5 0,-3 1 2 0,-1 3 0 16,1-6 3-16,-6 6 5 0,2-1 2 0,-4 4 0 16,-2-4 4-16,-2 3 8 0,-2-2 4 0,2 1 0 15,2 4-2-15,-6-3 1 0,1 1-6 0,0 4 4 16,-2 1-3-16,5 1 0 0,-6 0-6 0,10 6 1 15,-14-5-3-15,0 2 1 0,14 3-2 0,-17 6 2 0,10-3-5 16,-3 2 9-16,1 5-3 0,-2 0-1 0,2 1 2 16,0 2-4-16,-2 4 3 0,5 3 0 0,-5 3 5 15,5-1 2-15,1 8-4 0,-3 1-1 16,2-7 4-16,3 5-2 0,-3-4-1 0,6-2 0 0,0 2 0 16,3-2 6-16,0-1-1 0,6-1-3 0,-7 0-3 15,9-2 0-15,-2-2 6 0,-1-2-5 0,-2-2 4 16,11 1-3-16,-5-2 0 0,1-3-2 0,8 0 4 15,-7-3-2-15,3-2 1 0,10-1-5 0,-5 0 5 16,3-7-2-16,3 3 1 0,-4-3-5 0,1 0 7 16,2-2-4-16,-1 3 6 0,1-6-8 0,-5 3 0 15,0-4-2-15,1 3 5 0,-3-2-5 0,0-2 7 16,-2 2-8-16,-4 0 2 0,-1 0-2 0,4 2 3 16,-5 2-6-16,0-2 7 0,-2 1-3 0,-4 0 7 15,-2 0-6-15,3 0 4 0,-7 6 4 0,7-8-4 16,-7 8 8-16,1-10-7 0,-1 10 6 0,0 0-2 15,0 0 1-15,-13-10 0 0,13 10-4 0,0 0-4 16,-23 6 3-16,12 1 0 0,-1 0-2 0,5-2-3 0,-3 4 4 16,3 0-5-16,1 2 5 0,0-1 0 0,2 1 1 15,3 3 8-15,-2-6 0 0,7 4-3 0,0 1 6 16,4-4 0-16,-2 2 6 0,7-2-2 0,3 2-2 16,4-1-1-16,2-1-1 0,1-3 6 0,0-3-7 15,5 2-2-15,0 0-3 0,-5-4 2 0,2 1-9 16,-3-2-12-16,-7 0-25 0,0 2-26 0,-4-2-39 15,-5 1-44-15,-6-1-57 0,11-3-78 0,-11 3-311 16,0 0-637-16,0 0 283 0</inkml:trace>
        </inkml:traceGroup>
        <inkml:traceGroup>
          <inkml:annotationXML>
            <emma:emma xmlns:emma="http://www.w3.org/2003/04/emma" version="1.0">
              <emma:interpretation id="{E78C3CA8-B20B-452E-8226-1F3C8E49FD2C}" emma:medium="tactile" emma:mode="ink">
                <msink:context xmlns:msink="http://schemas.microsoft.com/ink/2010/main" type="inkWord" rotatedBoundingBox="10888,4063 13588,3981 13610,4698 10910,4780"/>
              </emma:interpretation>
            </emma:emma>
          </inkml:annotationXML>
          <inkml:trace contextRef="#ctx0" brushRef="#br0" timeOffset="194451.1">8766-1454 236 0,'0'0'256'0,"0"0"-24"15,0 0-14-15,0 0-24 0,2-10-19 16,-2 10-19-16,0 0 1 0,0 0-4 0,0 0-5 16,0 0-11-16,10 21-6 0,-10-21-2 0,6 16-8 15,-2-7 1-15,0 3-2 0,3-2-12 0,-1 2-5 0,1-2-7 16,-1 3-4-16,-1-3-17 0,5 3 1 0,-3-2-8 16,-1 0-6-16,0 0-3 0,-1-5-10 15,1 7 0-15,-1-7-10 0,-3 0 2 0,2 0-6 0,-4-6-6 16,8 10-2-16,-8-10-2 0,5 6 1 0,-5-6-3 15,0 0-1-15,7 5 1 0,-7-5-6 0,0 0-3 16,0 0 3-16,0 0-3 0,0 0-1 0,9-21-2 16,-4 15-4-16,-1-4-8 0,0-5-5 0,0 3 4 15,3 0-13-15,-2-3-4 0,-3-1 7 0,4 2 2 16,0 0 1-16,-1 2 0 0,-2-3 3 0,0 8-3 16,2-2 0-16,-4 2 1 0,-1 7 1 0,5-11 5 15,-5 11-3-15,6-9-1 0,-6 9 1 0,2-6 1 16,-2 6 1-16,0 0-1 0,0 0 2 0,0 0-1 15,17 12 5-15,-9-6 2 0,-4 2-3 0,0 0 2 0,3 4 3 16,-4-2-1-16,5 0 0 0,-2 0 1 16,-3-2-6-16,5 3 9 0,-4-2-4 0,1-2-1 15,-1 0 1-15,-4-7 1 0,10 12-3 0,-9-6 4 0,-1-6-7 16,6 8 7-16,-6-8-2 0,7 7-3 0,-7-7 0 16,4 2 5-16,-4-2-4 0,0 0 2 15,0 0-3-15,0 0-6 0,19-6 5 0,-11 1-1 0,-8 5-10 16,9-12-6-16,-1 2 1 0,-1-1-7 0,-1-1-1 15,2-1-4-15,0 2 5 0,-5-3 1 0,2 2 2 16,1-1 1-16,-2 4 4 0,2-1 0 0,-4 4 5 16,-2 6-2-16,5-13 0 0,-5 13 6 0,2-11-1 15,-2 11-3-15,0 0 1 0,5-6 4 0,-5 6 3 16,0 0 6-16,0 0 3 0,0 0 9 0,20 17 4 16,-14-9 0-16,-2-2 2 0,3 5 8 0,2-1-11 15,-4 1 8-15,3 1-9 0,0-1 10 0,-1 0-12 16,1-1 2-16,1 1-1 0,-2-1-5 0,0 1-2 15,3-3 1-15,-2 1 7 0,2-2-5 0,-3 2-5 0,-2-7-1 16,3 4 4-16,1-3-7 0,-4 2-4 16,-5-5-7-16,17 1-3 0,-17-1-3 0,13 0-11 0,-13 0-10 15,17-3-1-15,-10 0-5 0,2 0 0 0,-9 3 0 16,17-8 7-16,-12 1 1 0,6 3 5 0,-1-5 2 16,1 4 4-16,2-3 1 0,-3 0 5 15,1 1-7-15,3-1 8 0,-2-1-1 0,0-1 1 0,-2 0 1 16,6 3 3-16,-7 0 0 0,4-5 5 0,-3 3-3 15,5 0 4-15,-2-1 0 0,1-6 4 0,-5 5-7 16,3-1 2-16,2-4 1 0,0-1 1 0,-5-3 0 16,4 2 2-16,-1 0-3 0,-1-3 1 0,-2 0 1 15,1 1-1-15,-3-3-1 0,1-2 2 0,-1 0 1 16,-5 1 0-16,4 1 3 0,-5 0 0 16,-1-2 0-16,-1 2-6 0,-2 1 3 0,-2-2 3 0,-2 6-3 15,-1 5 5-15,1-3 3 0,-3 5-1 0,1-2 4 16,0 3-2-16,0 1-2 0,-5-1-1 0,2 5-1 0,0-1-1 15,-2 3-3-15,6 2 5 0,-4 1-6 16,12 0 3-16,-21 7 0 0,9-4 1 0,-2 6 3 0,2-2 3 16,2 4 6-16,2 2 0 0,0 1-3 15,-1 1 3-15,4 3 1 0,-2 3 0 0,2 0 3 0,4 0-2 16,-3 1 5-16,6 1-2 0,-2 0 1 16,2 1 6-16,3-1-10 0,1 0-1 0,1 2 1 15,0-1-2-15,2-3 0 0,-3 0-2 0,3 4 0 0,1-3-1 16,-3-3-1-16,4 2 1 0,-1 1 0 0,2-5-7 15,0 2 0-15,0-2 1 0,-3-5 2 0,0 1 0 16,-1-3-1-16,3 0-2 0,1 0-5 16,-3-3 3-16,3-1 5 0,0 0-5 0,0 0 0 0,-1-2 0 15,5-4-2-15,0 2 5 0,-2-2-6 0,1 0 3 16,0-3-2-16,2 0-2 0,0 3 3 0,0-6-3 16,2 1 0-16,-2 1-3 0,-2-2-3 0,2 0-5 15,2-4-15-15,-4 2-2 0,4-5-9 0,0 3 7 16,-7-1-11-16,0 1 0 0,-1-1 4 0,0 4 7 15,-2-3-1-15,-1 2 3 0,-3-4 2 0,-2 5 4 16,2 0 2-16,-2-1 0 0,-3 8 6 0,1-11 1 16,-1 11-2-16,-5-13 3 0,5 13 1 0,-12-12 3 15,5 6 5-15,-3 5 3 0,10 1 3 0,-22-3 0 16,9 3 0-16,0 0 0 0,-2 2 2 0,3-1 2 0,-1 2 0 16,2 4-1-16,1-3-2 0,-1 2 3 15,3 0-1-15,0 2-2 0,0-1 0 0,2 4 1 0,0-1-1 16,4-1 0-16,-2 4-1 0,4-5 3 0,0 5-3 15,5 1 0-15,-1-5-1 0,2 1-1 0,2 0-4 16,4-1 0-16,0-1-5 0,4-2-2 0,3 1 3 16,1-3-2-16,1-1-1 0,2-1-2 15,-1-1 1-15,2-1 0 0,-1-3 0 0,0 0 4 0,0-1-1 16,-1 0 3-16,-5-1-4 0,3-3 1 0,-4 1 3 16,-1 1 1-16,0-2 0 0,-2-3 3 0,3 2-2 15,-5-1 4-15,1-3-1 0,0 5 8 0,-6 2 7 16,4 0 4-16,-4 0 1 0,1 0 0 0,-2 0-4 15,-5 6 0-15,8-7-1 0,-8 7-2 0,0 0 1 16,10-1-4-16,-10 1 1 0,0 0 4 0,0 0-5 16,16 7 3-16,-14-2-3 0,2 2 6 0,2 0-3 15,-1 0 1-15,1 4 9 0,0-1-4 0,0 1 5 16,1-1-10-16,-1-1 9 0,1 3-3 0,-2-5-4 16,0 2-3-16,0-1 0 0,1-2 0 0,-6-6 2 15,8 8-4-15,-6-3 0 0,-2-5 7 0,4 6 6 0,-4-6 8 16,0 0 1-16,0 0-7 0,0 0 2 15,0 0 2-15,0 0-7 0,0 0 2 0,17-16-1 0,-12 10-5 16,-1-2-5-16,4-1 3 0,-3-4-6 0,4 1-4 16,-2 2 0-16,5-2-11 0,-3-1 0 0,1 1-8 15,2 4-11-15,0-1-6 0,0-1-3 16,-1 3 1-16,1 0 0 0,-1 1-3 0,-1 2 11 0,-2 0-2 16,1 2 2-16,0-1-3 0,-9 3 12 0,17-3-3 15,-9 1-1-15,-8 2 6 0,14 1 4 0,-14-1-5 16,17 4 6-16,-7-3 9 0,-10-1 8 0,14 6 15 15,-5-3-4-15,0 2 13 0,0-2-3 0,-1 3 3 16,3 0 6-16,-3 1-6 0,-1-1 6 0,1-3-7 16,3 6 1-16,-5-3-7 0,6 0 2 0,-5 1-8 15,-1-1 3-15,1 0-1 0,3 2-6 0,-5-1 8 16,2-4-14-16,-1 3 3 0,-6-6-11 0,8 9-23 16,-4-4-22-16,-4-5-29 0,0 0-32 0,4 8-33 15,-4-8-43-15,0 0-55 0,0 0-56 0,0 0-265 0,0 0-600 16,0 0 266-16</inkml:trace>
          <inkml:trace contextRef="#ctx0" brushRef="#br0" timeOffset="194638.92">10821-1783 21 0,'-5'-12'346'0,"5"12"-32"16,-3-9-29-16,3 9-27 0,0 0-24 0,-3-11-27 15,3 11-22-15,0 0-19 0,0 0-20 16,0 0-39-16,0 0-42 0,0 0-41 0,0 0-49 0,0 0-46 16,0 0-47-16,11 32-36 0,-10-26-178 0,-1-6-360 15,7 14 160-15</inkml:trace>
          <inkml:trace contextRef="#ctx0" brushRef="#br0" timeOffset="194953.98">11010-1583 160 0,'6'6'260'0,"-6"-6"-7"16,9 11-13-16,-5-7-13 0,-4-4-10 0,10 11-20 16,-5-5-6-16,1-1-18 0,-1 1-13 0,-5-6-17 15,8 9-11-15,-8-9-11 0,9 7-13 0,-9-7-13 16,5 6-6-16,-5-6-7 0,7 5-5 0,-7-5-10 16,0 0-7-16,0 0-7 0,11 1-5 0,-11-1-6 15,0 0-3-15,0 0-2 0,23-9-5 0,-17 3-4 16,1 0-3-16,3-5-4 0,-1 4-1 0,3-4-6 15,0-1 4-15,4-3-5 0,-5 5 0 0,1-1-1 16,1 0 4-16,2 0 0 0,-6 5 4 0,6 0 8 16,-6 1 15-16,3-1 1 0,-4 2 3 0,3 0-1 0,-2 4-3 15,-9 0 9-15,19 0-8 0,-7 4-6 0,-4 0 4 16,2 3-5-16,1-1-1 0,-2 4-1 0,0 1-7 16,3 3-8-16,-4-3-18 0,2 1-29 0,-3 0-34 15,3 1-61-15,-3 0-61 0,2 0-82 0,-6-1-310 16,3-1-622-16,-3-1 275 0</inkml:trace>
        </inkml:traceGroup>
        <inkml:traceGroup>
          <inkml:annotationXML>
            <emma:emma xmlns:emma="http://www.w3.org/2003/04/emma" version="1.0">
              <emma:interpretation id="{A59AB67E-33E4-4C5A-892B-51DA6E1F2FB7}" emma:medium="tactile" emma:mode="ink">
                <msink:context xmlns:msink="http://schemas.microsoft.com/ink/2010/main" type="inkWord" rotatedBoundingBox="14560,4073 18519,3952 18537,4540 14578,4660"/>
              </emma:interpretation>
            </emma:emma>
          </inkml:annotationXML>
          <inkml:trace contextRef="#ctx0" brushRef="#br0" timeOffset="195829.87">12533-1693 191 0,'-2'-8'189'0,"2"8"-9"0,0 0-14 15,-4-12 0-15,4 12-9 0,0 0-18 0,0 0 2 0,0 0-8 16,-4-10-4-16,4 10-8 0,0 0 4 0,-4-7-7 16,4 7-1-16,0 0-11 0,0 0-6 0,0 0-7 15,0 0-6-15,0 0-6 0,-9-4-7 0,9 4-9 16,0 0-1-16,0 0-3 0,0 0 3 0,-13 11-2 16,13-11 3-16,-11 12-2 0,6 1 1 0,-1-5 4 15,-1 4-8-15,0 3 4 0,4 0-7 0,-3-2-2 16,1 1 3-16,4 2-8 0,-2-1-8 0,1 1 4 0,0-2-1 15,-2 0-6-15,4-1-5 0,3-2 6 0,-2 3-11 16,1-6-3-16,3 3-3 0,-1-1 2 0,1-1-2 16,1-3-8-16,0 0-1 0,0-2 4 0,-6-4-1 15,12 6-2-15,-5-4-2 0,-7-2-2 0,13 3 1 16,-13-3-3-16,15-3-1 0,-15 3-8 0,15-8 4 16,-11 4 1-16,2-1-2 0,-1-2 1 0,-5 7-6 15,11-12 4-15,-9 5 2 0,4 0-3 0,-6 7 0 16,6-12-3-16,-2 7 0 0,-4 5 4 0,4-9 0 15,-4 9 1-15,3-7-8 0,-3 7 2 0,0 0-2 16,0 0 2-16,0 0 0 0,0 0 3 0,0 0 1 16,17 17 0-16,-13-9-2 0,1 1 8 0,-3 1-8 0,4-4 2 15,-1 6-10-15,1-2 9 0,0 1 3 16,-1 2-6-16,-2-5 1 0,2 2-15 0,-1-1-17 16,-2-2-22-16,4 0-22 0,-3 0-21 0,-3-7-24 0,7 10-40 15,-2-6-35-15,-5-4-20 0,12 0-47 16,-12 0-201-16,0 0-503 0,18-8 223 0</inkml:trace>
          <inkml:trace contextRef="#ctx0" brushRef="#br0" timeOffset="196209.78">12828-1579 236 0,'6'-8'214'0,"-6"8"-21"0,0 0-11 0,0 0-4 15,0 0-8-15,0 0-9 0,18 13-2 0,-12-7-8 16,-1-2-11-16,0 7-14 0,2-3-7 0,-1-1-8 15,2 3-8-15,2 0-9 0,0 0-7 0,-1-2-5 16,1 2-7-16,1-2-1 0,0-1-3 0,0-1-7 16,-2-1-4-16,1-3-4 0,2 2-4 0,1 0-4 0,3-2-2 15,-3-2-9-15,3-2 1 0,-1 2-8 16,0-3 1-16,1 0-7 0,-2-4 4 0,2 5-10 16,-1-5 0-16,-2 1 0 0,0-2-1 0,-1 1-1 0,0-4-4 15,-6 4 2-15,6-2-6 0,-7 4 2 16,1-5 2-16,-1 3-1 0,-1 0 2 0,-4 7 9 15,5-13 1-15,-5 2 1 0,0 11-3 0,-5-12 1 0,5 12-1 16,-9-6 1-16,9 6-2 0,-17-4-3 0,9 2 3 16,-5-1 1-16,-3 3 2 0,0-3-4 0,-1 5-4 15,-1 2 0-15,-4-4 3 0,2 5-5 0,2-2-2 16,2 0 2-16,2 0-2 0,-2 1-4 0,4 1-6 16,-1-4-12-16,3 2-18 0,-2 3-24 0,3-4-25 15,9-2-32-15,-13 4-31 0,6-1-31 0,7-3-29 0,-10 3-37 16,10-3-222-16,0 0-496 0,0 0 220 15</inkml:trace>
          <inkml:trace contextRef="#ctx0" brushRef="#br0" timeOffset="196503.97">12898-1818 55 0,'0'0'201'0,"0"0"-21"0,0 0-16 0,-13 3-15 15,13-3-14-15,0 0-12 0,-5 6-15 0,5-6-13 16,0 0-5-16,0 0-11 0,-4 8-8 0,4-8-7 16,0 0-2-16,0 0 3 0,0 0 8 0,0 0 6 15,0 0-2-15,0 0-4 0,0 0-3 0,0 0 6 16,0 0 6-16,0 0 3 0,17-21 1 0,-16 12-2 16,-1 9 0-16,3-12-1 0,-2 3-4 0,-1 9-7 15,1-13-5-15,-1 13-5 0,2-9-10 0,-2 9-3 16,0 0-6-16,2-11-8 0,-2 11-4 0,0 0-9 15,0 0-15-15,0 0-17 0,0 0-23 0,0 0-29 16,0 0-29-16,0 0-37 0,0 0-43 0,13 23-74 16,-9-15-151-16,3-3-428 0,-1 1 190 0</inkml:trace>
          <inkml:trace contextRef="#ctx0" brushRef="#br0" timeOffset="196869.59">13354-1760 114 0,'0'0'223'0,"15"-3"-12"0,-15 3-11 0,18 0-14 16,-5-1-9-16,-1-2-8 0,-2 6-8 16,-10-3-11-16,21 0-12 0,-12 1-10 0,6 0-5 0,-6 3-7 15,1-2 9-15,0 3 2 0,-1-2-5 0,0 3-2 16,-1 0-5-16,-3 1 4 0,0-1 0 0,2 5-3 15,-2 0 3-15,0 0-4 0,-2 0-9 0,-1 3 3 16,-2 0-2-16,-4-4 1 0,-1 5-4 0,4-4-6 16,-3 5-3-16,1-3 1 0,-2-1-4 0,0 0-7 15,1 1-5-15,1-3-10 0,2 0-4 0,1-10-8 16,-4 14 0-16,3-6-6 0,1-8-6 0,1 13-8 16,-1-13 1-16,1 12-4 0,-1-12-5 0,6 8 1 15,-6-8-3-15,10 7-6 0,-3-4 0 0,-7-3-5 16,17 2-7-16,-9-2-19 0,-8 0-18 0,26-1-30 0,-13-3-28 15,0 2-31-15,1-3-38 0,-2 0-43 0,0 2-51 16,-1-6-59-16,0 3-326 0,-5-1-685 0,4-2 303 16</inkml:trace>
          <inkml:trace contextRef="#ctx0" brushRef="#br0" timeOffset="197274.84">13441-1615 84 0,'0'0'299'16,"-8"-5"-28"-16,8 5-24 0,0 0-22 0,0 0-25 15,0 0-17-15,0 0-21 0,0 0-16 0,0 0-12 16,0 0-13-16,0 0-14 0,23-15-11 0,-8 14-10 16,-4 0-9-16,4-3-10 0,-1 8-7 0,2-8-14 15,0 2-9-15,1 1-9 0,4-2-4 0,-4 2 0 16,1 0-5-16,5 2-2 0,0-6-1 0,-8 4-2 15,2-2 0-15,-2 1-3 0,0-1 3 0,-2 2-2 16,2-1 7-16,-3-1 12 0,-5 2 10 0,-7 1 11 16,19-2 2-16,-19 2 4 0,17 2 5 0,-17-2 2 15,11 4 5-15,-4-2 6 0,1 4 0 0,-2 0 6 16,1 2-4-16,1 0 1 0,1 1-9 0,-1 0 1 0,1-3-7 16,-3 1-7-16,5 2-4 0,-3 0-2 15,2 0-3-15,-1-3-10 0,2 1-2 0,-1-1 3 0,-2 0-12 16,1 0 0-16,-1-5 2 0,3 1-5 0,-4 1 2 15,3-1-7-15,-3 2 8 0,-7-4-12 0,16 1 2 16,-8 1 3-16,-8-2-9 0,14-2-10 0,-14 2-28 16,12-4-33-16,-12 4-45 0,8-6-56 15,-8 6-77-15,5-6-91 0,-5 6-261 0,0-15-638 0,0 15 283 16</inkml:trace>
          <inkml:trace contextRef="#ctx0" brushRef="#br0" timeOffset="197837.84">13834-1897 69 0,'1'-10'388'0,"1"-3"-18"0,2 3-19 0,-3 0-23 16,3 2-30-16,-4 8-33 0,5-15-21 0,-2 6-25 16,1 3-20-16,-4 6-25 0,7-9-23 0,-7 9-40 0,10-6-38 15,-10 6-49-15,7-2-53 0,-7 2-67 0,0 0-70 16,0 0-93-16,0 0-194 0,7 14-490 0,-7-14 217 15</inkml:trace>
          <inkml:trace contextRef="#ctx0" brushRef="#br0" timeOffset="197667.04">14141-1700 185 0,'0'0'236'0,"0"0"-13"0,0 0-15 15,9-1-13-15,-9 1-15 0,0 0-14 0,0 0-7 16,0 0-8-16,0 0-7 0,0 0-9 0,0 0-6 0,0 0-8 16,11 11-1-16,-11-11-2 0,0 9-4 0,0-9-5 15,4 7-1-15,-4-7-8 0,1 12 0 16,-1-12-3-16,1 13-8 0,2-7-3 0,-3-6-1 0,3 11-2 16,-3-11 2-16,0 12-2 0,0-12-1 0,0 19-1 15,0-13-2-15,0-6 7 0,-3 13-5 16,-1-3 3-16,3-3-3 0,-3 2-1 0,4-9-3 0,-7 13-8 15,1-9-4-15,-1 2-10 0,-1 2-3 0,2-4-7 16,-1 2-8-16,0-1 2 0,0-1-6 0,-2 1-4 16,-2-1-15-16,4-1-16 0,-4 1-32 0,1-3-32 15,10-1-32-15,-24 4-35 0,7-4-44 0,1 0-50 16,-6-3-55-16,1-3-70 0,0 3-217 0,-3-7-614 16,4 1 272-16</inkml:trace>
          <inkml:trace contextRef="#ctx0" brushRef="#br0" timeOffset="198817.84">14340-1675 154 0,'0'0'203'15,"0"0"-3"-15,0 0-3 0,0 0-5 0,26 13 0 16,-18-10-10-16,-8-3-7 0,17 10-8 0,-8-3-5 16,2 3-10-16,-4-1-15 0,3 3-2 0,0-2-7 15,-3-1-10-15,-1 0-5 0,-1 0-9 0,2-1-5 16,-2-2-9-16,-2 1-9 0,-3-7-3 0,8 8-4 0,-8-8-6 15,1 8-6-15,-1-8-11 0,0 0-1 16,0 12-1-16,0-12-5 0,1 7-4 0,-1-7-4 0,0 0-2 16,0 0-3-16,0 0-6 0,0 0 2 0,0 0-3 15,0 0-1-15,0 0-7 0,0 0 1 0,0 0-4 16,0 0-9-16,-6-33 0 0,10 20-9 0,0 3-16 16,3-5 3-16,0 3 0 0,1-8-1 0,1 6 5 15,-3 1 1-15,5 1-1 0,-3 3 5 0,0-1-4 16,2 3 4-16,0 0 0 0,-3 2 1 0,3-3-1 15,-2 5 2-15,3 0 1 0,-11 3 0 0,15-3-1 16,-7 3 6-16,-8 0-5 0,17 2 5 0,-9 2 0 16,1 3 5-16,-2-1-1 0,-1 0 1 0,5 4 1 0,-5-1-2 15,0-3 5-15,0 5-4 0,-2-4 4 0,-1 5-6 16,1-3 3-16,1 1-2 0,-5-10 3 16,1 15-2-16,0-9-1 0,2 3 0 0,-3-9-1 0,1 12 0 15,1-6 2-15,-2-6-2 0,4 8-1 0,-4-8 2 16,0 0 0-16,0 0 1 0,2 9-1 0,-2-9-2 15,0 0 1-15,0 0-1 0,0 0-3 0,0 0-2 16,0 0-5-16,20-21 0 0,-16 15-6 0,1-5-7 16,2 1-6-16,0-2 5 0,-1-3-4 0,-3 4 7 15,3-3 0-15,0 2-1 0,2 0 6 0,-1 1-1 16,-5 1 1-16,2 4 1 0,1-1 8 0,-5 7 1 16,7-12 13-16,-3 6 9 0,-4 6 0 0,6-9 2 15,-6 9-6-15,6-4 0 0,-6 4 3 0,0 0-4 0,0 0 4 16,11-2 10-16,-11 2 9 0,0 0-3 15,10 10 8-15,-5-4 16 0,1 5-3 0,2-2-1 16,0 1-11-16,-4 5 8 0,2-5-3 0,1-1 1 0,0 2-9 16,-1 2-9-16,1-4 4 0,-1 3-4 0,-2-6-3 15,3 4-10-15,-2-2 11 0,0 2-13 16,0-4-12-16,1 0-22 0,-6-6-25 0,5 11-26 0,-1-4-34 16,-4-7-35-16,5 8-46 0,-5-8-36 0,9 2-52 15,-9-2-246-15,0 0-563 0,0 0 249 0</inkml:trace>
          <inkml:trace contextRef="#ctx0" brushRef="#br0" timeOffset="199021.42">15157-1771 122 0,'5'-5'246'0,"-5"5"-15"16,0 0-4-16,0 0-12 0,0 0-14 0,11 14-4 15,-11-14-9-15,5 14-21 0,-1-5-11 0,-1 1-12 16,0 4-17-16,0-5-14 0,1 1-6 0,1 1-11 15,0 2-11-15,-2-1-9 0,-2-3-4 0,3 0-13 16,-2 1-1-16,2-4-16 0,-4-6-27 0,3 15-25 0,-1-9-32 16,-2-6-37-16,2 10-31 0,-2-10-37 0,6 6-31 15,-6-6-219-15,0 0-429 0,0 0 190 16</inkml:trace>
          <inkml:trace contextRef="#ctx0" brushRef="#br0" timeOffset="199276.72">15375-1798 168 0,'0'0'226'16,"0"0"-9"-16,0 0-1 0,0 0-11 0,13 10-7 15,-9-4 1-15,-4-6-4 0,6 14-10 0,-4-4-8 16,2-2-15-16,-1 2-7 0,1 0-1 0,0 5-6 16,0-6-8-16,-2 5 1 0,-1-2-9 0,3 0-8 15,-1-3-12-15,-4 3-7 0,1-12-4 0,-2 17-8 0,2-9-8 16,0-8-9-16,0 15-9 0,-4-9 3 15,4-6-13-15,-7 12-5 0,1-5-2 0,0 1-15 16,-3-5-10-16,2 2-15 0,-2-1-33 0,9-4-16 0,-21 3-31 16,7-2-33-16,-1-2-29 0,0 2-41 0,-4-2-37 15,4 0-56-15,-9-5-245 0,3-5-553 16,-5-2 244-16</inkml:trace>
          <inkml:trace contextRef="#ctx0" brushRef="#br0" timeOffset="199445.31">15073-1963 236 0,'4'-6'327'0,"-2"-3"-25"0,-2 9-27 15,6-15-25-15,-1 9-19 0,-5 6-28 0,11-7-20 16,-5 2-18-16,-6 5-15 0,15-4-19 0,-6 4-24 16,-9 0-47-16,18 0-48 0,-7 4-52 0,2 1-58 15,0 0-57-15,1 0-236 0,-1-2-421 0,0 3 187 0</inkml:trace>
          <inkml:trace contextRef="#ctx0" brushRef="#br0" timeOffset="200075.19">15545-1831 177 0,'7'11'278'15,"-7"-11"-12"-15,5 11-13 0,0-3-16 0,-1-1-5 16,1 2-20-16,2 0-14 0,-2 3-11 0,-2-5-22 0,6 2-11 15,-1 2-19-15,-3-3-11 0,-1 0-13 0,0 0-11 16,-4-8-5-16,8 13-15 0,-6-6-5 0,2 0-3 16,-4-7-14-16,6 8-4 0,-6-8-2 0,6 7-9 15,-6-7-3-15,0 0-6 0,5 6 5 0,-5-6-8 16,0 0-3-16,0 0-7 0,0 0 0 16,0 0-3-16,0 0-2 0,17-14-7 0,-13 8-17 15,-4 6-3-15,9-15-7 0,-2 4 3 0,-2-1-5 0,2 2 1 16,1 0 0-16,1-3 5 0,-3-1 0 0,1 2 2 15,2 4 1-15,-4 0 1 0,2-3 5 0,-2 5-4 16,-1 1 2-16,4-1 3 0,-8 6-3 0,6-7 4 16,-6 7 0-16,7-8-2 0,-7 8-1 0,0 0 6 15,0 0-2-15,0 0 4 0,0 0 5 0,13 13-3 16,-13-13 2-16,4 16 8 0,-2-8 0 0,4 5 2 16,-1-4 1-16,1 3-2 0,1 1-1 0,2-4 1 15,-2 2 1-15,3-1 0 0,0-1-4 0,2-2 3 0,0 2-4 16,1-5 1-16,0 1 2 0,3-2-4 0,-2 1-1 15,1-2-1-15,2-2 0 0,-4 0 0 0,4-1 0 16,-2 0 1-16,1-3-5 0,0 1 2 16,-1-2 1-16,-2-3-4 0,1 1-2 0,-3-1 4 0,1-1-3 15,0-1-4-15,0-4-5 0,-2 6 3 0,-3-3-7 16,-1 0 1-16,2 0-3 0,-7 2-1 0,-1 1-1 16,0 8 0-16,-5-14-3 0,5 14 4 0,-12-7-2 15,4 3 6-15,-3 4-3 0,-4 0 3 0,15 0 7 16,-22 6-1-16,9-6 6 0,3 5-1 15,-2 1 2-15,3 2 5 0,-1-3 1 0,5 2 0 0,3 3 4 16,-2-3 2-16,2 3 4 0,2-10 0 0,2 15 2 16,2-8 6-16,3 4 7 0,5-1 5 0,7 2 5 15,1-3-3-15,3 0-1 0,0-1-1 0,3-2-6 16,0-1 1-16,1-2-11 0,7 4 8 0,-10-1-11 16,-1-4-3-16,-1-1-26 0,-4 1-30 0,-2-1-49 15,-2 1-61-15,-5-2-76 0,-9 0-126 0,19-2-183 16,-19 2-578-16,0 0 256 0</inkml:trace>
        </inkml:traceGroup>
        <inkml:traceGroup>
          <inkml:annotationXML>
            <emma:emma xmlns:emma="http://www.w3.org/2003/04/emma" version="1.0">
              <emma:interpretation id="{6C3F0D40-E818-40BD-B4B0-ABDDC74B656E}" emma:medium="tactile" emma:mode="ink">
                <msink:context xmlns:msink="http://schemas.microsoft.com/ink/2010/main" type="inkWord" rotatedBoundingBox="19386,3824 22883,3718 22919,4897 19421,5003"/>
              </emma:interpretation>
            </emma:emma>
          </inkml:annotationXML>
          <inkml:trace contextRef="#ctx0" brushRef="#br0" timeOffset="201335.47">17267-1748 7 0,'0'0'295'0,"-5"6"-27"0,5-6-24 15,0 0-23-15,0 0-16 0,0 0-9 0,0 0-13 16,12 15-21-16,-7-11-8 0,0 1-10 0,4-2-10 16,-9-3-13-16,15 4-3 0,-6-2-6 0,2 0-10 15,0-1-6-15,2-2-6 0,0-1-6 0,3 0-16 16,-5 0-3-16,3 0-7 0,-1-4-5 0,-2 1-7 16,1-1-1-16,-1-1-5 0,-1-2-7 0,-2 1 0 15,0 0-8-15,0-1-2 0,-2-3 4 0,1 2-7 16,1-1-3-16,-5 2 3 0,5 2-7 0,-5-2-2 15,-3 9 1-15,5-10-1 0,-5 10-5 0,7-6 1 0,-7 6-4 16,6-2 1-16,-6 2 2 0,0 0-1 0,0 0-2 16,20 12-3-16,-14-3 2 0,1 1 2 0,3 4-4 15,-3 7 1-15,2 4 2 0,3 3-1 0,-3 6 4 16,7 0 0-16,-5-4-5 0,-1 7 2 0,-1-2 5 16,1 3 0-16,-1-1-4 0,-2-1-5 0,1 2 3 15,0-4 0-15,-1 2 0 0,1-2 1 0,0-4-1 16,-3-5 4-16,1 1-8 0,-4-4 4 0,6-1 1 15,-4-1 0-15,-1-3 2 0,-1 2-4 0,1-3 0 16,-3-2 3-16,-4-2-2 0,-1-1-1 0,-1-4 3 16,0 0-1-16,-2 2 4 0,-6-2-6 0,-1-1 2 15,1-1-3-15,-1-4 3 0,-7-1-2 0,0 0 0 16,-2-4-1-16,-4-1 0 0,3-1 0 0,-10 0-1 0,1-7 1 16,2 0-1-16,0-2-1 0,1-2 1 0,3-1-1 15,9-1 8-15,2 1-2 0,3-1-1 16,2-2-6-16,4 2-5 0,7-2-10 0,1 2-16 0,7-2-9 15,3-3-4-15,6-6-9 0,1 13-3 0,6-11 1 16,5 7 2-16,-1 0 3 0,2 0 8 0,2 2 3 16,3 4 5-16,-4-4 1 0,3 7 4 0,0-2 2 15,1 1 5-15,0-3 4 0,-2 4 8 0,-7 2 7 16,7-5 20-16,-7 7 8 0,-2-5 10 0,-3 5 16 16,-5 0 5-16,0 3 5 0,-1-2 2 0,-2 1 1 15,0 0 8-15,-5 1 7 0,3 2-5 0,-10 3-6 16,13-6-12-16,-13 6-5 0,10-1-3 0,-10 1-1 15,8-2-5-15,-8 2-5 0,0 0-5 0,13 8 2 16,-8-4-1-16,2 2 2 0,1 3-2 0,1 0 2 0,5 0-10 16,-5 0 3-16,6-2-2 0,-3 2 6 15,1 0-5-15,0-3 4 0,2 3-9 0,1-3-1 16,-2 1 0-16,2-2 6 0,-2 1-1 0,1-4-2 16,-6-2-3-16,0 0 6 0,4 0-2 0,-13 0 1 0,17-2 0 15,-8-4 1-15,-2 1 4 0,1 3 1 0,-3-4-10 16,2 0 4-16,-4-2-1 0,0 1-6 0,1-1 5 15,-4 8-4-15,1-21-3 0,-2 7-3 0,-4 3-2 16,0-1-2-16,-3-1 2 0,-3 1 0 0,-1 4-6 16,-3-7-1-16,-4 4-5 0,0 0 4 0,-5 6-2 15,2-1-4-15,0 0-5 0,-2 2-2 0,1 0-4 16,-1 4-11-16,2 0-5 0,4 0-12 0,1 3-15 16,-7-3-21-16,7 3-16 0,0 2-22 0,0-2-27 15,4 1-26-15,0 0-29 0,3-1-29 0,3 0-24 16,-2 0-37-16,9-3-196 0,-9 4-526 0,9-4 233 15</inkml:trace>
          <inkml:trace contextRef="#ctx0" brushRef="#br0" timeOffset="201513.04">17949-1910 152 0,'7'-19'273'0,"-4"4"-6"15,0-2-2-15,0 4-20 0,1 3-20 0,-3-2-20 0,2 3-15 0,-3 9-22 16,1-12-19-16,-1 12-18 0,2-6-13 0,-2 6-15 15,0 0-11-15,0 0-29 0,0 0-27 16,0 0-32-16,0 0-35 0,23 17-31 0,-16-11-35 0,2 4-30 16,3 2-27-16,1-1-37 0,2 3-147 0,-3-5-365 15,8 3 161-15</inkml:trace>
          <inkml:trace contextRef="#ctx0" brushRef="#br0" timeOffset="202591.52">18364-1804 189 0,'6'3'238'0,"-6"-3"-7"15,12 10 1-15,-7-7-5 0,2 6-10 0,-1-3-11 16,0-1-8-16,0 3-10 0,1 1-11 0,2 2-10 16,-1-1-13-16,1-1-8 0,-1 3-13 0,1-3-12 15,-1 1-4-15,1 0-13 0,-3-2-10 0,1 1-7 16,3 0-10-16,-3 2-3 0,-2-6-11 0,-2 1-7 16,-3-6 0-16,9 9-8 0,-9-9-7 0,5 8-1 0,-1-4-2 15,-4-4 1-15,0 0-13 0,8 6 5 0,-8-6-4 16,0 0-4-16,0 0-5 0,0 0-5 15,16-11-5-15,-16 11-18 0,9-14-11 0,-3 7-11 0,-1 0-10 16,2-8 1-16,2 3 0 0,-5-1 2 0,1 4 5 16,2-4 1-16,1 4 5 0,-3 1 2 0,-2 2 4 15,-3 6 3-15,6-10 2 0,-1 3-2 16,-5 7 1-16,4-8 2 0,-4 8 4 0,0 0 1 0,0 0 0 16,9-2 1-16,-9 2 6 0,0 0-4 0,0 0 2 15,0 0 1-15,11 16 2 0,-11-16 0 0,4 13 3 16,-2-5 0-16,4-1 4 0,0 3-1 0,3-1 1 15,2 0 2-15,-2 3-1 0,5-3 2 0,-2-3 9 16,0 2-8-16,1-1-2 0,4-2 1 0,0-3-2 16,0 1 0-16,0-3 1 0,0-3 0 0,1 3-2 15,-1-1-2-15,4-1 6 0,-5-1-6 0,1-3 5 16,0 0-6-16,0 0 2 0,0 0-1 0,-3-3 1 16,3-3 0-16,-4 2-2 0,-1-1-6 0,-2-1 3 15,2-3-3-15,-3 1-1 0,-1 5 1 0,-1-4 2 16,-3 4-4-16,-2-1 3 0,-2 10-2 0,0-15 3 15,0 15-4-15,-4-12-1 0,4 12 1 0,-10-6 4 16,3 2-1-16,7 4 2 0,-17 1-6 0,17-1 1 0,-21 9 5 16,10-3-1-16,-2 0-2 0,1 1 3 0,0 1-2 15,-1 2-1-15,3-1 2 0,0 4 3 16,3-2-3-16,0-2-1 0,2 2 4 0,0 2-3 0,3-1 1 16,2-1 1-16,3-1 7 0,3 2-6 0,2-3 1 15,1 1 2-15,6 1-1 0,-2-3 2 16,9-1-1-16,-2-1 0 0,3-3-3 0,1 0 2 15,2-1 1-15,0 2-3 0,3-4 4 0,5-4 0 16,-9 2-2-16,2-4-3 0,-2 0 4 0,9-3-1 0,-8 4-2 16,5-7 9-16,-6 1-9 0,7-7 3 0,-4 0-1 15,1-1-2-15,1-2-2 0,-4-1-1 0,2-2-4 16,-1-1 1-16,-3-2 0 0,-1-1 3 0,0 0-5 16,-8 2-2-16,5-2-1 0,-8 5 3 0,1 0 0 15,-7-2 3-15,-2 2 1 0,1-2-3 0,-3 1 3 16,-4 3-1-16,-2-2 1 0,-1 2 2 0,-1 3 4 15,-5-1 5-15,-2 2-1 0,1 5 1 0,-3-2-2 16,-2-1 7-16,2 9 1 0,0 0 2 0,-2 2-2 0,0-1-4 16,2 4 3-16,-2 1 7 0,0 4 1 0,0 0 1 15,2 1 0-15,-4 4 0 0,5 1-2 16,-2 4 4-16,1 3 7 0,1 0-2 0,1 2 3 16,3 4 2-16,-1-1 0 0,2 8-5 0,1-6 5 0,5-1-1 15,-1 10-2-15,2-2-1 0,4 2-2 0,-1-8-1 16,4 0 5-16,0-1-11 0,3 0 3 0,1 1-6 15,-1-3-1-15,9 5-1 0,-2-5 8 0,-2-1-8 16,4-4-7-16,-3 0 1 0,3-5-2 0,4 3 0 16,-4-2 2-16,3-4-3 0,-5-3 0 0,2-1-6 15,0-1 2-15,-1-4 0 0,1 0-2 0,0-3 0 16,6 2-1-16,-7-4 2 0,0-1 3 0,-3-1-7 16,0 2 3-16,3-5 1 0,1-2-2 0,-6 1 0 15,6-3 3-15,-7 3-1 0,4 0 2 0,-5 2-3 16,3-2 2-16,-2 5-3 0,-4-1-3 0,0 1 2 15,-1 2-1-15,-5 4 2 0,9-6-1 0,-9 6 1 16,0 0-2-16,14 0 2 0,-14 0 2 0,0 0-7 16,13 10 5-16,-8-7 3 0,-1 4 5 0,2-1-7 0,0 1 3 15,-1 0 0-15,-1 0 4 0,3 2-6 16,-3-1 4-16,4 4 1 0,-4-5-5 0,1 3 9 16,3-1-7-16,-4 0 4 0,1-2-2 0,1-1-9 0,-2 2-18 15,2-1-17-15,-3-1-39 0,-3-6-31 0,8 8-37 16,-8-8-46-16,0 0-63 0,0 0-302 0,0 0-604 15,0 0 268-15</inkml:trace>
          <inkml:trace contextRef="#ctx0" brushRef="#br0" timeOffset="203287.89">19977-2085 58 0,'-1'-12'341'0,"5"0"-22"0,-4 3-25 16,0 9-27-16,1-13-22 0,-1 13-23 0,4-11-25 15,-4 11-17-15,1-8-20 0,-1 8-19 0,0 0-12 16,8-3-18-16,-8 3-16 0,0 0-23 0,0 0-24 16,21 14-22-16,-19-10-23 0,4 2-20 0,-1 2-25 15,0-2-23-15,3 3-13 0,1 0-12 0,-4-2-11 16,3-1-10-16,-3 0 2 0,2-1-3 0,2 1 18 16,-2-2 6-16,-1 1 10 0,1 0 4 0,-7-5 10 15,15 5 19-15,-8-5 26 0,-7 0 12 0,10 6 19 16,-10-6 21-16,8 9 36 0,-2-4 20 0,-3 0 20 15,0 3 10-15,1 1 19 0,-1 3 6 0,-1 2 6 16,-1 1-5-16,5 5 3 0,-5-1-7 0,-2 2-8 16,2-1-8-16,0 0-4 0,2 2-14 0,-2-1-12 0,3 0-2 15,-3-2-8-15,2 0-17 0,1-4-4 0,0 0-3 16,-1-1-5-16,0 0-14 0,0 1 3 0,2 0-3 16,-1-5-3-16,-1 1-20 0,1-4-8 0,-2-1-10 15,-2-6-6-15,10 9-21 0,-10-9-17 0,10 2-15 16,-10-2-13-16,13-2-11 0,-13 2-12 15,16-9-10-15,-8 1-12 0,2 0-10 0,-2 0-3 0,2-2 5 16,1-2-1-16,1-1 10 0,1-2 15 0,0-3 7 16,-3 5 8-16,1 2 9 0,-3 0 11 0,2 0 15 15,-4 1 27-15,1 1 18 0,-2 3 14 0,-1 0 11 16,-4 6 2-16,7-11 3 0,-7 11-1 0,5-6 2 16,-5 6 1-16,0 0 8 0,0 0 5 0,0 0 7 15,0 0 6-15,0 0 7 0,0 0-2 0,-17 20 5 16,10-13 5-16,1 3 0 0,-2 1-2 0,2-2-4 0,0 3 3 15,4-4-2-15,-2 2-1 0,1-2-2 0,1 1-4 16,0 1 3-16,2-10-3 0,0 17-2 16,2-8 1-16,0-2 2 0,3 1 2 0,-1-1 6 0,5 1 5 15,3 0 3-15,0-2-4 0,4-4 8 0,-2 2-2 16,3-3-1-16,1 0-3 0,5-2-4 0,-1 1 2 16,0-2 6-16,2-1-9 0,-10 3-2 15,9-2-3-15,-6-2-4 0,0 2 0 0,0 0-7 0,0-1 1 16,-5 3-3-16,1-3-4 0,-1 1-5 0,-3 1-5 15,-9 1-1-15,15-2-3 0,-15 2-3 0,11 2-5 16,-11-2-3-16,0 0-5 0,15 1-6 0,-15-1-15 16,0 0-20-16,0 0-22 0,6 5-24 0,-6-5-30 15,0 0-33-15,0 0-35 0,0 0-40 0,0 0-47 16,0 0-63-16,-22 11-359 0,22-11-736 0,0 0 326 16</inkml:trace>
        </inkml:traceGroup>
        <inkml:traceGroup>
          <inkml:annotationXML>
            <emma:emma xmlns:emma="http://www.w3.org/2003/04/emma" version="1.0">
              <emma:interpretation id="{AE727A74-9B16-4509-8E71-D71889E2F5BA}" emma:medium="tactile" emma:mode="ink">
                <msink:context xmlns:msink="http://schemas.microsoft.com/ink/2010/main" type="inkWord" rotatedBoundingBox="23716,3966 24098,3955 24113,4427 23731,4439"/>
              </emma:interpretation>
            </emma:emma>
          </inkml:annotationXML>
          <inkml:trace contextRef="#ctx0" brushRef="#br0" timeOffset="205907.72">21593-1961 119 0,'0'0'132'0,"0"0"-6"16,0 0-2-16,0 0-1 0,0 0-6 0,0 0-7 15,0 0-3-15,0 0-5 0,0 0-6 0,0 0-4 16,0 0-6-16,0 0-1 0,0 0-3 0,0 0-7 15,0 0 2-15,0 0-4 0,0 0-8 0,0 0-1 16,0 0-7-16,0 0-2 0,0 0-4 0,0 0-6 16,-12-20-5-16,12 20-4 0,0 0 1 0,0 0-6 15,5-7-4-15,-5 7 0 0,0 0-2 0,7-8-1 16,-7 8-3-16,10-6 2 0,-10 6-3 0,11-6-1 16,-5 2-3-16,3 1-1 0,-9 3-2 0,15-6 1 15,-7 1 4-15,1 3 3 0,-1-2 0 0,1 0-2 16,-9 4-2-16,14-6 0 0,-5 4 0 0,-1 1 3 0,-8 1 0 15,14-5 0-15,-14 5 2 0,12-4 1 16,-12 4-2-16,12-4 0 0,-12 4-5 0,10-2 2 16,-10 2-5-16,10-3-2 0,-10 3-1 0,0 0 2 0,13 0-2 15,-13 0-1-15,0 0 0 0,14 0 5 0,-14 0-4 16,0 0 4-16,12 0-5 0,-12 0 3 0,0 0 0 16,12 3 6-16,-12-3-8 0,7 1 3 0,-7-1-2 15,10 2-3-15,-10-2 2 0,7 6 0 0,-7-6 1 16,6 3-2-16,-6-3 2 0,0 0 3 0,6 6-4 15,-6-6 3-15,5 5 3 0,-5-5 0 0,0 0 5 16,0 0-3-16,2 14-2 0,-2-14 1 0,2 6 0 16,-2-6-1-16,0 0 2 0,0 12-1 0,0-12 0 15,0 0-2-15,-2 15 1 0,2-15-1 0,-2 6 2 16,2-6-5-16,0 11 4 0,0-11-4 0,-5 11 0 16,5-11 0-16,0 9-2 0,0-9 4 0,-5 9-2 15,5-9 1-15,-3 9 0 0,3-9-1 0,-6 11 0 16,2-5 1-16,4-6-4 0,-7 9 4 0,7-9-1 15,-9 8 0-15,5-2-4 0,4-6 0 0,-8 10 2 0,1-5-1 16,1-1-5-16,6-4 4 0,-15 11 4 0,9-6-3 16,0-3-1-16,6-2-2 0,-11 9 2 15,6-6-4-15,5-3-2 0,-12 7 4 0,5-5 0 0,7-2-3 16,-12 6 2-16,12-6-3 0,-8 3 3 16,8-3-5-16,-7 3 2 0,7-3 2 0,0 0-1 15,0 0 1-15,-11 4-2 0,11-4 4 0,0 0-3 16,0 0 2-16,0 0 1 0,0 0-3 0,0 0 2 0,0 0 5 15,0 0-5-15,0 0 0 0,0 0 4 16,0 0-3-16,0 0-2 0,0 0 1 0,0 0-3 16,0 0 2-16,0 0 0 0,0 0-1 0,0 0 0 0,23-16-3 15,-23 16 2-15,13-4-2 0,-13 4 0 0,15 0-2 16,-9-2 2-16,-6 2 2 0,13-4 0 0,-13 4 1 16,13-5-5-16,-13 5 0 0,11 0 2 0,-11 0 2 15,10-2-3-15,-10 2-1 0,0 0 0 0,0 0 0 16,17 2 3-16,-17-2-3 0,0 0 5 0,9 3-3 15,-9-3-1-15,7 2-1 0,-7-2 5 0,0 0-3 16,10 4 1-16,-10-4 2 0,7 6-2 0,-7-6 2 16,12 4-2-16,-12-4-1 0,10 5-2 0,-10-5 0 15,11 1 2-15,-11-1 4 0,9 5-4 0,-9-5 2 16,8 4 4-16,-8-4-6 0,9 6 5 0,-9-6-6 16,9 0 0-16,-9 0 4 0,10 5-4 0,-10-5 0 0,7 3 2 15,-7-3-1-15,0 0-3 0,8 6 1 16,-8-6 2-16,5 4 3 0,-5-4-5 0,0 0 6 15,7 5-3-15,-7-5 1 0,0 0 1 0,5 6-1 0,-5-6 4 16,0 0-5-16,4 10 2 0,-4-10 1 0,0 0-1 16,2 6 3-16,-2-6 0 0,0 0 2 0,0 0 3 15,0 0-1-15,0 13 2 0,0-13-5 16,0 0 4-16,0 14-2 0,0-14-2 0,6 10 5 0,-6-10-4 16,0 0 2-16,-6 11-1 0,6-11 1 0,-2 8 0 15,2-8-1-15,-4 10 6 0,4-10-3 0,0 9 7 16,0-9-5-16,-8 7 0 0,8-7 1 0,0 0-2 15,-3 10 4-15,3-10 0 0,-2 10-3 0,2-10 0 16,0 0 1-16,-9 6 0 0,9-6-1 0,-7 6 4 16,7-6-4-16,0 0 1 0,-10 5-6 0,10-5 7 15,-10 7-6-15,10-7-3 0,-10 3-2 0,10-3 5 16,-9 2-1-16,9-2-2 0,-11 6 6 0,11-6-7 16,-11 4-1-16,11-4 1 0,-12 5-5 0,4-4 9 15,8-1-9-15,-12 3 8 0,12-3-5 0,-12 3-4 16,12-3 6-16,-11 3-3 0,11-3 8 0,-15 1-9 15,15-1-1-15,-14 1 4 0,14-1-4 0,-13 4 4 16,13-4-3-16,-12 1 4 0,12-1 1 0,-14 0-5 16,14 0 4-16,-11 3 4 0,11-3-5 0,-12 2 1 0,12-2 2 15,-11 3 4-15,11-3 2 0,-12 1 2 16,12-1 3-16,-12 3-8 0,12-3 3 0,-10 3-2 16,10-3 1-16,-11 2 1 0,11-2-4 0,0 0 7 15,-15 0-8-15,15 0 5 0,0 0-4 0,-14-2 5 0,14 2-8 16,0 0 1-16,0 0-3 0,-15-1 1 0,15 1 2 15,0 0-7-15,0 0 0 0,0 0 5 0,0 0-5 16,-9-3 0-16,9 3-10 0,0 0-24 0,0 0-15 16,0 0-31-16,0 0-22 0,0 0-40 0,0 0-42 15,0 0-47-15,0 0-48 0,0 0-70 0,0 0-187 16,0 0-579-16,0 0 256 0</inkml:trace>
        </inkml:traceGroup>
        <inkml:traceGroup>
          <inkml:annotationXML>
            <emma:emma xmlns:emma="http://www.w3.org/2003/04/emma" version="1.0">
              <emma:interpretation id="{1CD2DB78-3506-44A7-94FC-C0A6E47B7DC9}" emma:medium="tactile" emma:mode="ink">
                <msink:context xmlns:msink="http://schemas.microsoft.com/ink/2010/main" type="inkWord" rotatedBoundingBox="24753,3701 27483,3618 27522,4927 24793,5010"/>
              </emma:interpretation>
            </emma:emma>
          </inkml:annotationXML>
          <inkml:trace contextRef="#ctx0" brushRef="#br0" timeOffset="208256.99">22842-1931 40 0,'0'0'213'0,"10"-7"-12"0,-10 7-9 0,7-4-11 15,-7 4-15-15,7-3-11 0,-7 3-7 0,0 0-11 16,17-2-9-16,-17 2-4 0,13 3-2 0,-13-3-8 15,14 7-3-15,-8-1-7 0,0-1-8 0,2 3-2 16,-4 1-9-16,-1-1-4 0,2 2-3 0,-1 1-7 16,1 1-7-16,-2 1-2 0,-1-5-5 0,1 2-4 15,-6 1-4-15,1 3 1 0,2-6-6 0,-7 6-6 16,2-3-4-16,0-5 2 0,-2 4-7 0,-6 2-1 16,4-3-4-16,-6-1 0 0,4-1-5 0,-5 2 2 15,-1-3-6-15,3 0 1 0,-7 2-6 0,4-6 0 0,0 4-1 16,2-3 0-16,-2-3-3 0,2 1-5 0,0 0 2 15,0-1-1-15,2-1-1 0,1-3-3 0,1 2 0 16,5-4-4-16,6 6 0 0,-12-13-4 0,7 6-5 16,-2 2-8-16,7 5 0 0,-4-16 4 0,4 16 1 15,0-17 0-15,4 10 3 0,3-1 5 0,-2 0-4 16,4-2 2-16,-1 1 0 0,1 1-1 0,6 2 4 16,-5-3 1-16,4 3 1 0,1 0 2 0,-1 0 3 15,3 2 1-15,-5-1 7 0,7 1-2 0,-2 2 3 16,-2 2-1-16,2-4 5 0,-3 7 0 0,3-2 4 15,0 1 4-15,0 3-2 0,-2 1 3 0,4 1-3 16,-4 1 2-16,2 0-2 0,0 3 3 0,0 2-3 16,-3 2-1-16,0 2-1 0,3-3 3 0,-5 7-1 15,5-1-2-15,-3 1 0 0,3 6 0 0,0 0 3 0,0 6-6 16,3-2-3-16,-3-2 1 0,0 4 2 0,0-2-1 16,0 1-3-16,-7-4 0 0,5 2 1 15,-3 0-3-15,-3-7-2 0,-1-1 1 0,6 8 0 0,-6-9-2 16,-2 0 2-16,4 1 1 0,-3-1-2 15,-1-2-2-15,-2-4 0 0,-2 0 1 0,1 0 1 0,-1-1-3 16,-2-2 3-16,0-1-4 0,0-11 5 16,-5 16 0-16,3-7-3 0,-5-3 4 0,2 0-3 0,-2 0 1 15,-1-1-3-15,-3 0 5 0,-4 0-1 0,5-5-3 16,-5 4 4-16,1-4-2 0,-3-1-2 16,0-2 0-16,0 1 0 0,0-2-1 0,-4-2-1 0,5 0 2 15,2-3 0-15,0 0-1 0,-1 0 1 0,4-4-2 16,-1 2 1-16,1-2-1 0,2-2 2 0,4 2 0 15,-2-2-1-15,6 0 3 0,0 2-5 0,2-5 2 16,0 4-7-16,3-6 3 0,2 4 0 0,3-4-2 16,-1 1 3-16,3 1-2 0,4 0 3 0,-1 1 2 15,3-3-2-15,3 4-1 0,-6-3-1 0,0-2 1 16,3 3-2-16,6-7 1 0,-6 5-3 0,-3 4 3 16,3-4-6-16,-3-1-5 0,1 0-2 0,2 0-1 15,-4 1 2-15,5-8 3 0,-1 10 0 0,-4 0 1 16,2-3 2-16,-4 1 3 0,1 3-4 0,3 0 3 0,-8 5-2 15,2-7 3-15,-1 6 0 0,-1-1 4 0,1 2-1 16,-3-3 0-16,-1 7-1 0,4-2-1 16,-6 1 2-16,1 2 1 0,-3 7-1 0,1-15 4 0,-1 15-2 15,0-11-2-15,0 11 0 0,-4-10-1 0,4 10-1 16,-11-8 4-16,3 5 0 0,-7 2-2 16,4-2 2-16,-2 2-1 0,-2 1 0 0,-2 4 0 0,0-3-1 15,0 1 1-15,-2 4-3 0,2-3 3 0,1 3 1 16,5 0 0-16,-3 2 5 0,5-1 0 0,-2 2 4 15,2-2-5-15,1 4 0 0,2-3 5 0,-2 3-5 16,5-1 4-16,1 2 2 0,2 0-4 0,0-12 1 16,8 21 4-16,-6-8-1 0,7-3 3 0,2 3-3 15,3-5 0-15,6 2 0 0,1 2 1 0,-2-3-2 16,4-3 0-16,0 0-3 0,2-5 0 0,4 4 9 16,-3-4-10-16,10-1 6 0,-2-2-7 0,-5 2-3 15,-4-4 5-15,1-1-2 0,2 5-2 0,-2-6 1 16,-1 0 0-16,-4-3 1 0,-2 5-1 0,3-4-1 15,-5-3 3-15,-5 2-4 0,0-2 1 0,0 3 2 0,1-1-2 16,-4 1 0-16,-1-3 0 0,4 3 2 16,-10 2-1-16,1 0 2 0,-3 6-4 0,6-10-2 15,-6 10 3-15,6-6 2 0,-6 6-2 0,0 0-1 0,0 0 0 16,7-5 1-16,-7 5-3 0,0 0 1 16,0 0-2-16,0 0 2 0,0 0 4 0,0 0-3 15,10 19 3-15,-10-11 4 0,0-8 3 0,6 15 7 0,-6-8-3 16,5 2-3-16,-5-9 3 0,6 15 0 0,-4-7-3 15,2 0 3-15,-1 1-1 0,-1-3-3 0,3 2 1 16,-2-1 1-16,-3-7-5 0,4 11 1 0,1-6-1 16,-5-5 2-16,5 10-2 0,-5-10-2 0,7 6 2 15,-7-6-4-15,0 0 0 0,5 6 3 0,-5-6-1 16,0 0-8-16,0 0 0 0,12-1-4 0,-12 1-8 16,10-12-2-16,-3 6-10 0,1-1-10 0,-2 0-9 15,2-4 1-15,1 0-9 0,-3 1 4 0,3-2 8 16,-1 3 0-16,3-2 6 0,-3 3 9 0,-1-3-5 15,-2 1 3-15,0 3 7 0,0 2 3 0,-1-1 2 0,2-1 2 16,0 1 7-16,-6 6 6 0,5-6 3 16,-5 6 1-16,0 0-2 0,6-9 1 0,-6 9 1 15,0 0-1-15,0 0 1 0,0 0 1 0,0 0 1 16,0 0 3-16,17 13 1 0,-17-13 5 0,2 12 0 0,1-3 1 16,-2-1 2-16,2-1-1 0,2 2 5 15,0 0-3-15,2-1 4 0,-2 3 1 0,7-2 2 16,-4 0-1-16,1 0-3 0,4-2-1 0,-1 1 1 0,-1-2 3 15,6-1-4-15,-5-3 2 0,5 2-3 0,0-3-3 16,-3-1 0-16,3 0 0 0,0 0-3 0,0-1-1 16,0-3-2-16,0 3 0 0,-2-2 1 0,2-3-4 15,-3 2 8-15,3 0-10 0,-2-3 0 0,-2-2-3 16,1 0 4-16,-2 0-4 0,0-2-3 0,-2 0 0 16,-3 1-1-16,0-1 0 0,-3 2 0 0,-1 2-2 15,-3 7-4-15,3-17-1 0,-3 9 1 0,0 8-2 16,-6-13 1-16,0 5 0 0,6 8-1 0,-9-8 0 15,1 5 0-15,8 3-1 0,-15-3-1 0,15 3 2 16,-17 0-1-16,17 0 0 0,-19 6-3 0,11-4 7 16,-1 2-3-16,1 2 0 0,1 0 1 0,-2 3 2 15,1 0 2-15,6-2 1 0,-3 2-2 0,3-1 1 16,0-2 2-16,2-6 0 0,0 14 0 0,0-14-1 0,2 14-1 16,2-6 4-16,4-3 1 0,4-2 0 0,0 0 3 15,3 0-4-15,2 1 3 0,7-4-3 16,5 0 5-16,-5-1-4 0,13 1 2 0,-2-5 1 0,-1 1-4 15,3-3 1-15,-1 1 2 0,5 2-3 0,-10-4 1 16,3-4 1-16,0-1 3 0,3 1 0 0,-3-3-4 16,-3-1-4-16,1-1 5 0,-1-4-6 0,-2 2-3 15,-2-2-4-15,-2-2-6 0,-1-3-11 0,-3-2 0 16,1 0 0-16,-8-1 2 0,-2 6 3 0,-4-1 5 16,-3-1 1-16,-1 3 0 0,-4-3 5 0,0 3 0 15,-7 0 3-15,0 1 3 0,-5 1 0 0,3 3 1 16,-7-5 2-16,2 5 4 0,-3 2 0 0,-2 2 7 15,0 0-2-15,-4 4 5 0,6 3 2 0,3-2 6 16,-3 6-3-16,0-1 4 0,3 3-5 0,-3 0 1 16,2 4 0-16,1 5 0 0,3-1 5 0,0 5 1 15,2 5 7-15,3 3 3 0,1-1 6 0,5 11 8 16,3-8-2-16,2 13 7 0,9-5 7 0,-1 2-3 16,6-1-2-16,3-1-2 0,3-1 1 0,2 1-4 15,1-7-4-15,0 2-4 0,4-3-3 0,-2-3-7 16,-7 0-2-16,4-7 0 0,-5 1-1 0,9 1 0 15,-11-2-4-15,2-5-5 0,-6-2-11 0,-3 1-22 16,-3-4-27-16,-3 0-31 0,3 3-43 0,-3-4-50 0,-7-2-66 16,9 4-344-16,-9-4-626 0,0 0 277 15</inkml:trace>
        </inkml:traceGroup>
      </inkml:traceGroup>
    </inkml:traceGroup>
    <inkml:traceGroup>
      <inkml:annotationXML>
        <emma:emma xmlns:emma="http://www.w3.org/2003/04/emma" version="1.0">
          <emma:interpretation id="{AC075303-2F86-4771-A8DE-E1531084EB68}" emma:medium="tactile" emma:mode="ink">
            <msink:context xmlns:msink="http://schemas.microsoft.com/ink/2010/main" type="paragraph" rotatedBoundingBox="2118,5897 9621,5281 9707,6338 2205,69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7B82ED0-7443-4D19-8A2C-85C86654AA84}" emma:medium="tactile" emma:mode="ink">
              <msink:context xmlns:msink="http://schemas.microsoft.com/ink/2010/main" type="line" rotatedBoundingBox="2118,5897 9621,5281 9707,6338 2205,6953"/>
            </emma:interpretation>
          </emma:emma>
        </inkml:annotationXML>
        <inkml:traceGroup>
          <inkml:annotationXML>
            <emma:emma xmlns:emma="http://www.w3.org/2003/04/emma" version="1.0">
              <emma:interpretation id="{0E2B5A13-72CE-45CC-A41D-1933EFE7AE47}" emma:medium="tactile" emma:mode="ink">
                <msink:context xmlns:msink="http://schemas.microsoft.com/ink/2010/main" type="inkWord" rotatedBoundingBox="2118,5897 6041,5575 6128,6631 2205,6953"/>
              </emma:interpretation>
            </emma:emma>
          </inkml:annotationXML>
          <inkml:trace contextRef="#ctx0" brushRef="#br0" timeOffset="210957.96">1 111 53 0,'-2'-15'180'0,"2"15"-3"0,0 0-11 16,2-9 12-16,-2 9 1 0,0 0-3 0,0-12-1 15,0 12-1-15,0 0-3 0,0 0-4 0,0-10-9 16,0 10-9-16,0 0-13 0,0 0-12 0,0 0-12 15,0 0-7-15,0 0-18 0,0 0-9 0,0 0-1 16,0 0-2-16,0 0-4 0,0 0-7 0,5 28-2 16,-5-28-2-16,6 19-4 0,0-10-3 0,-1 3-3 15,0-1-5-15,2-1-2 0,1-2-5 0,1-2 1 16,-2 3-3-16,4-1-5 0,1-5-1 0,-1 3 3 16,1-3-7-16,1 0-1 0,2-2-3 0,-1-1 1 15,-2-2-4-15,1-2 0 0,3-1-2 0,-5 0 4 0,2-1-7 16,-2 0-2-16,1-3-2 0,-2-1-1 0,-2 2 2 15,1-2-4-15,-2-2 0 0,-2 1 0 0,0-2 2 16,-2 3-6-16,1-4 10 0,-3 3-7 0,2 3-3 16,-3-2 2-16,0 10-4 0,0-19 1 0,0 12 3 15,0 7-1-15,1-11 2 0,-1 11-6 0,0 0-1 16,0-11-1-16,0 11-7 0,0 0 1 0,0 0 0 16,0 0-1-16,0 0 3 0,0 0 2 0,0 0-4 15,12 23 4-15,-7-7-1 0,3 0-1 0,1 4 2 16,-1 2 1-16,10 9 3 0,-2 2-3 0,-5 4-2 15,4 0 6-15,4 2-1 0,0-1-1 0,-1-1 2 16,0 3 1-16,3-3-1 0,-2 1-2 0,-1-6 1 16,-1 4 0-16,-1-5 2 0,-3 2-4 0,-6-10 4 15,1 2-5-15,-1-1 6 0,-6-2-7 0,-1 1 7 0,0-2-4 16,-5 2 5-16,-3-4-3 0,-4 0-1 16,1-3 0-16,-4 2 1 0,-3-4 1 0,0-1-1 15,-1-1-1-15,-2-3 5 0,2 1-2 0,-3-3-4 0,-3 0 6 16,1-3-4-16,-2-2 5 0,4-2-5 15,-3-3 3-15,1 0-4 0,5-5 3 0,-3 1-2 16,3-4-2-16,0-2 1 0,4-1 2 0,1-4-3 16,6-1-9-16,2-5 1 0,0 2-9 0,5-3-9 0,6-8 0 15,4 3 2-15,3-5 2 0,0 4 2 0,5 1-1 16,5-2-2-16,0 5 7 0,3-2-2 16,3 4 4-16,0 0 4 0,-3-2-2 0,4 5 1 0,5-2 5 15,0 2-4-15,-1 1 3 0,-6 2 1 0,-5 3-2 16,-3 1 10-16,2 4-5 0,-8 4 1 0,0-2 0 15,-3 3-1-15,2 0 2 0,-6 1 3 0,-6 5 1 16,12-7-2-16,-7 4-2 0,-5 3 2 0,11-6-1 16,-5 2 3-16,-6 4-1 0,0 0-1 0,14-2 2 15,-14 2 0-15,14 0 5 0,-14 0-5 0,13 0-3 16,-13 0 4-16,17-2-2 0,-8 0 1 0,4 0 1 16,0-2-1-16,0 1 0 0,0 0 1 0,3-1-1 15,-3-1 2-15,-1-1-1 0,2 1-3 0,-2-1 0 16,-4 1 2-16,1-1-2 0,-2 3 6 0,-1-3-6 0,-6 6 2 15,8-8 4-15,-8 8 2 0,4-10-2 0,-4 10-3 16,0 0 3-16,-7-17-4 0,7 17-1 0,-10-8 0 16,2 3-5-16,-2 3 2 0,-6 0-2 0,2 2 5 15,-2 0 0-15,-6 0-3 0,1 4 0 0,0 1-2 16,-3 1 2-16,1 1 5 0,1 1-3 0,-2 3-3 16,2 0 5-16,1 1-5 0,6-1 2 0,-3 3-2 15,6 1 2-15,5-3-1 0,-3 1-3 0,5-1 1 16,3 0 4-16,2-2 2 0,1 2-2 0,4-1-2 15,0 3 3-15,1-6-5 0,3-2 4 0,2 0 0 16,1 1-1-16,4-4-5 0,-3-3 3 0,3-2 1 16,2 1 0-16,-1-4-3 0,4 0 6 0,0-1-3 15,1-4 0-15,-4-1-1 0,3 1 1 0,-8 2 2 16,3-1 1-16,-4-1-3 0,0 1 3 0,-5-3 0 16,3 2-5-16,-5-2 4 0,-1 0-1 0,0 0 1 15,-3-2-3-15,2 0 3 0,-3 2 0 0,1 0-2 16,-1 3 2-16,0 9 2 0,0-14 4 0,0 14-3 0,0-11 4 15,0 11-4-15,0 0-4 0,0-11 0 16,0 11-1-16,0 0 1 0,0 0 0 0,0 0-1 16,0 0 0-16,0 0 3 0,12 21 0 0,-10-12 0 0,3 0-1 15,1 2 3-15,3 2 0 0,-1-3-3 0,-2 3-1 16,3 1 4-16,-2 0 0 0,1-3 0 16,1 1-6-16,-3-2-11 0,1 1-19 0,-2-1-22 15,-1-4-26-15,0 0-29 0,-4-6-27 0,5 11-28 0,-5-11-46 16,0 0-248-16,0 0-495 0,0 0 219 0</inkml:trace>
          <inkml:trace contextRef="#ctx0" brushRef="#br0" timeOffset="211211.09">1029-81 30 0,'0'0'253'16,"3"-5"-20"-16,-3 5-14 0,0 0-11 0,0 0-4 15,12 14-4-15,-7-3-6 0,0-3-9 0,2 3-12 0,-1 2-14 16,2 0-10-16,0 2-7 0,1-3-15 16,0 5-6-16,2 2-8 0,-1-3-15 0,1 2-10 15,-5-3-8-15,1-2-7 0,-1-1-3 0,1-1-13 16,-2 1-5-16,2-2-9 0,-2-1-16 0,0-1-18 16,-1-2-21-16,-4-6-20 0,8 8-21 0,-3-5-32 0,-5-3-29 15,11 2-28-15,-11-2-19 0,18-5-19 16,-10 5-20-16,3-9-30 0,-1 1-120 0,1-2-379 0,-1 0 167 15</inkml:trace>
          <inkml:trace contextRef="#ctx0" brushRef="#br0" timeOffset="212236">1377 57 172 0,'0'0'203'0,"7"-8"0"0,-7 8 2 15,6-2-4-15,-6 2-5 0,0 0-2 0,0 0-5 16,0 0 2-16,0 0-10 0,0 0-4 0,0 0-3 16,0 0-11-16,-21 25-2 0,14-13-3 0,0 0-12 15,-2-1-7-15,1 3-7 0,3 0-4 0,-2 1-18 16,1-2-13-16,-1 0-8 0,3 0-1 0,0-2-18 15,3 1-2-15,1-12 0 0,1 16-10 0,2-7-7 16,-3-9-2-16,3 12-4 0,0-7-3 0,4 0-3 16,-7-5 0-16,13 3-8 0,-2-1 0 0,-11-2-5 15,22-4-8-15,-9 2 4 0,0-2-4 0,3-1 2 16,5-4-11-16,-1 1-5 0,-3-6-2 0,6 0-10 16,-4 0-4-16,3 1 4 0,-1-6-13 0,6 0 2 0,-10 1-3 15,0-3-4-15,1 2-1 0,-2 1-2 0,2-1 4 16,0-5 2-16,-4 5 4 0,-6-2-2 0,3 5 5 15,-3-5 4-15,-3 6-2 0,0 1 2 0,-4-9-2 16,2 9 2-16,-6-3 0 0,3 3 2 0,-2 0 0 16,-3 3 4-16,-1-1-1 0,1-6 2 0,-1 10-3 15,-1-4 5-15,2 2-7 0,-2 4 7 0,1 0-3 16,-3 1-3-16,9 5 3 0,-17-6 0 0,7 6 1 16,10 0-3-16,-22 0 1 0,10 3 1 0,3 2 1 15,0 3-3-15,0 1 1 0,2 2 3 0,1-1-2 16,-1 5 4-16,3 1-4 0,-2 2 2 0,2-1 1 15,3 3 4-15,-3-5-1 0,8 8-2 0,1 0-1 16,0-1 1-16,2-1 2 0,-2 0 2 0,3 0-2 16,4-2 10-16,-2 0-6 0,3-2-7 0,-4-7 5 15,4 5 2-15,4 0-1 0,-5-5-2 0,1 1 4 16,1-3 2-16,6 0-4 0,-4-2-1 0,-2-6-1 0,3 4 3 16,0-4-3-16,0 0 4 0,0 0-1 15,1-1-3-15,-2-2 1 0,1-3 1 0,4-2 1 16,-4 4-1-16,3-5 2 0,-6 3-3 0,2-2 1 15,-5 0-4-15,1-1 2 0,-4-1 0 0,1 4-1 0,-2 0 0 16,-1-3-3-16,0 5 2 0,-6 4 5 0,11-10-3 16,-11 10-5-16,6-7 4 0,-6 7-4 0,5-6 1 15,-5 6 2-15,0 0 3 0,0 0-8 0,0 0 5 16,0 0-3-16,18 11-1 0,-15-6 2 0,5 2-2 16,-5-3 0-16,7 2 4 0,-5-1 7 0,5 5-6 15,-1-3 0-15,2 0 4 0,1-1 8 0,1-1-5 16,-1 1 6-16,2-2-9 0,0-4-1 0,3 0 9 15,-1 3-4-15,-2-3 4 0,3-3-3 0,0 3-2 16,-1-6 1-16,1 2-2 0,-3-1-6 0,3-2 2 16,-1 4 6-16,-3-6-4 0,-1 2-1 0,-2-1 7 15,-2-1-9-15,-4 3-5 0,3-7-9 0,-6 4 2 16,2-4-4-16,-3 13-4 0,-3-17-2 0,3 17 2 16,-4-16 2-16,-4 10-2 0,2-3 2 0,-6 5 2 15,4-1 0-15,-4 2 1 0,-2 1 3 0,0 0 2 0,-3 4 0 16,-2-2 6-16,2 5 4 15,-1 1-1-15,-4 1 6 0,9-2-2 0,-3 4-4 0,4 0-1 0,2 0 4 16,-1 1-2-16,3-1 2 0,3 0 3 16,0 1 0-16,4 1-4 0,-1-2 1 0,2-9 3 0,2 16-6 15,2-8 4-15,0-1 0 0,3 0-1 0,0-2 0 16,-1-1 5-16,2 2-6 0,4-3 0 0,2-3-2 16,-1 2 2-16,-2-2 0 0,2-5 1 0,-1 5-4 15,3-6 8-15,-1 0-8 0,-1-1 8 16,2 1-5-16,-2-4-1 0,-1 0-5 0,0-1 8 0,-3 3-6 15,2-7 2-15,-2 1 3 0,0 2-2 0,-3 0-1 16,2 1 0-16,0 1 2 0,-4 1-4 0,0 5 3 16,-4 4 4-16,6-13-2 0,-2 8-3 0,-4 5 9 15,6-7-10-15,-6 7 1 0,0 0 4 0,0 0-2 16,0 0 3-16,0 0-4 0,15 10 4 0,-15-10-6 16,9 11 2-16,-6-3 3 0,2-3-5 0,0 6 1 0,1-2 0 15,-1-3 0-15,-1 0-8 0,-2 3-15 16,5-3-21-16,-2-3-19 0,0 6-24 0,2-6-20 15,-7-3-38-15,12 6-37 0,-3-5-35 0,0-1-25 0,-9 0-233 16,0 0-514-16,22-7 228 0</inkml:trace>
          <inkml:trace contextRef="#ctx0" brushRef="#br0" timeOffset="212737.76">2750-164 132 0,'0'0'280'0,"-15"-3"-18"0,15 3-19 0,-14 3-9 0,14-3-21 16,-18 2-17-16,9 2-15 0,-2-3-14 0,3 4-20 16,-1-1-13-16,9-4-15 0,-13 8-11 0,7-4-13 15,-1 1-5-15,7-5-11 0,-10 11-9 0,8-6-8 16,2-5-2-16,-4 15-8 0,4-15-3 0,-1 10-9 16,1-10 0-16,3 14-7 0,2-8 2 0,-5-6-5 15,12 9-3-15,-7-3-3 0,4-2-2 0,-1 0-4 16,5 1-1-16,1 1 1 0,-3-2-6 0,2-1 0 15,-3 0 5-15,2 0-3 0,2 0 3 0,1 0-3 16,-3 0 1-16,-3 1-1 0,0-1 1 0,-1 3 1 0,1-4 1 16,-9-2-3-16,13 6-3 0,-12-2 0 0,-1-4 1 15,4 11 5-15,-4-11 0 0,0 0-2 16,-9 16 4-16,6-10-5 0,-6 1-2 0,0-1 0 16,0 0-2-16,-1 2-2 0,-2 0 0 0,3-2 3 0,-1-4-2 15,1 7-7-15,1-7-4 0,-1 2-7 0,9-4-4 16,-10 5-10-16,10-5-4 0,0 0-6 0,-12 4-2 15,12-4-13-15,0 0-11 0,0 0-7 0,0 0 2 16,0 0 6-16,0 0 6 0,0 0 5 0,0 0 3 16,0 0 6-16,0 0 4 0,0 0 8 0,0 0 5 15,35-9 9-15,-35 9 15 0,13 0 10 0,-3 4 7 16,-10-4 9-16,14 1 18 0,-5 1 3 0,-9-2 1 16,17 4-5-16,-10 1-5 0,1-2-3 0,1 0 1 15,-3 3-9-15,-6-6 5 0,11 6-7 0,-9-2-6 16,-2-4-2-16,9 6-9 0,-9-6-26 0,7 8-32 15,-7-8-34-15,1 6-43 0,-1-6-49 0,0 0-58 16,0 0-234-16,0 0-502 0,0 0 223 0</inkml:trace>
          <inkml:trace contextRef="#ctx0" brushRef="#br0" timeOffset="212974.92">2945-115 256 0,'0'0'275'0,"0"0"-9"16,0 0-4-16,0 0-11 0,11 17-10 0,-7-9-9 15,3 0-10-15,-2 2-17 0,0 1-19 0,2 1-16 16,1-1-17-16,-3 1-10 0,0-2-17 16,0 1-11-16,1 1-11 0,-1 1-11 0,-3-4-6 0,2 4-6 15,0-6-22-15,-2 1-14 0,-1 0-27 0,-1-8-35 16,4 16-42-16,-3-10-43 0,-1-6-47 0,1 9-47 15,-1-9-39-15,0 0-237 0,0 0-512 0,6 6 227 16</inkml:trace>
          <inkml:trace contextRef="#ctx0" brushRef="#br0" timeOffset="213569.75">3171-69 273 0,'12'-1'264'15,"-12"1"-10"-15,0 0-9 0,11 8-17 0,-11-8-8 16,7 5-8-16,-2 1-14 0,0 2-13 0,2-1-12 16,-2 0-16-16,0 0-13 0,1 1-12 0,0 3-13 15,-1-4-17-15,1 0-7 0,-1 3-8 0,-3-3-9 0,4 3-8 16,-2-4-9-16,-2 4-3 0,-2-10-8 16,7 9-1-16,-7-9-6 0,5 11-9 0,-1-9-5 0,-4-2-8 15,0 0 2-15,5 8-4 0,-5-8 2 0,0 0-5 16,0 0-9-16,0 0 4 0,18-15-5 0,-18 15-5 15,8-12-6-15,-3 4-1 0,1 0-1 0,-1-4-1 16,1 4-2-16,0-4-2 0,0 0-1 0,1-1 4 16,1 3 3-16,-2 0 5 0,1-1-7 0,-2 4 1 15,-3 0 4-15,4 1-3 0,-6 6 3 0,5-11-1 16,-5 11 0-16,6-4 2 0,-6 4 12 0,0 0 3 16,15 0 5-16,-15 0 7 0,9 7 7 0,-4-1 1 15,0 2 9-15,1-1 3 0,-1 0-2 0,0 2 0 16,-1 1 2-16,4 2-2 0,1-3-1 0,-1 0-6 0,-2 0-6 15,0 0-7-15,-2-2 3 0,1 0-5 16,0-3-1-16,-1 2-2 0,-4-6-1 0,10 10-1 16,-7-5-3-16,-3-5 2 0,7 6-2 0,-7-6-3 15,9 4 3-15,-9-4-1 0,0 0-7 0,0 0 2 0,0 0 1 16,18-8-3-16,-18 8-7 0,8-12-5 16,-4 5-4-16,1-6 3 0,0 6 0 0,0-6-3 0,2 1 2 15,0-1-4-15,-2 1 6 0,1 2-1 0,2-1-1 16,-1 1 3-16,-2 2 8 0,0 2 8 0,0 0 6 15,-5 6 3-15,10-5 4 0,-10 5 23 16,11-6 9-16,-11 6 13 0,20 0 11 0,-10 6 4 0,2-4 5 16,1 1 5-16,0 3-15 0,2 1 0 0,-1 0-3 15,6 3-7-15,-6-4-8 0,2 3-4 0,-2-1-6 16,6 6 2-16,-3-1-15 0,-2-3-15 0,-2 1-42 16,1 1-50-16,-3-3-54 0,0 5-62 0,-5-6-68 15,1 6-97-15,-2 0-378 0,0-5-788 0,-2 2 350 16</inkml:trace>
        </inkml:traceGroup>
        <inkml:traceGroup>
          <inkml:annotationXML>
            <emma:emma xmlns:emma="http://www.w3.org/2003/04/emma" version="1.0">
              <emma:interpretation id="{795A38F2-7F88-4579-B29D-19647A0CC937}" emma:medium="tactile" emma:mode="ink">
                <msink:context xmlns:msink="http://schemas.microsoft.com/ink/2010/main" type="inkWord" rotatedBoundingBox="6919,5627 9631,5404 9668,5857 6956,6079"/>
              </emma:interpretation>
            </emma:emma>
          </inkml:annotationXML>
          <inkml:trace contextRef="#ctx0" brushRef="#br0" timeOffset="-214481.38">4810-158 50 0,'-4'-10'296'0,"4"10"-12"0,0 0-11 0,0 0-16 0,-6-5-17 15,6 5-16-15,0 0-18 0,0 0-18 16,0 0-16-16,0 0-17 0,0 0-15 0,0 0-13 15,0 0-17-15,0 0-5 0,0 0-6 0,0 0-6 0,0 0-4 16,0 0-6-16,0 0-5 0,6 30 1 0,-3-23 7 16,2 4-15-16,-2 1-2 0,3 1 3 0,2-3-17 15,1 5 3-15,-4-6-3 0,2 3-9 0,3-1 1 16,0 0-1-16,-3-1-12 0,5 0 2 0,-4-1-8 16,2-1 6-16,-3-2-9 0,3 0 1 0,1 3-6 15,-3-7 5-15,1 4-4 0,0-2 3 0,1-4-6 16,-10 0 1-16,16 0-5 0,-5 3 3 0,-11-3-15 15,19-3 15-15,-8 0-3 0,-2-3-1 0,-4 1-9 16,7-3 5-16,-3-1-5 0,-2-1 3 0,-1-4 0 16,1 1 0-16,-5-5-9 0,5 0 2 0,-5-2 1 15,1-3 2-15,0 5-8 0,-3-3 10 0,0 5-7 16,0 1 2-16,0 0-2 0,-7 3 1 0,7-1 7 16,-3 6-6-16,3 7-9 0,0-15-3 0,0 15-8 15,-3-10-15-15,3 10-3 0,0 0 4 0,0 0-1 16,0 0-1-16,0 0 7 0,0 0-1 0,0 0 10 0,7 28-4 15,-1-21 1-15,-1 5 3 0,0 2-1 0,4-1 4 16,0 0 3-16,3 3 1 0,-1-4 1 16,-4 3-1-16,8-5 9 0,-1 6-3 0,1-7 1 0,-1-2 2 15,0-1-2-15,1 0-4 0,2 0 10 0,-6-2-5 16,9-1 4-16,-3 0-2 0,5-3 1 0,-5 0-2 16,4-3-1-16,-4 0 2 0,5-1 1 0,-5-1 3 15,0-1-4-15,0 0 0 0,4-2 4 0,-5 1-2 16,-2-3-1-16,1 4 1 0,-3-5-4 0,-2 0 5 15,2 2-2-15,-4 1-7 0,1-2 6 0,-1-1 2 16,-2 3-5-16,-3-5 5 0,1 3 1 0,-4 10-6 16,0-10 1-16,0 10 0 0,0-13-4 0,0 13 5 15,-9-14-7-15,9 14 6 0,-12-4 2 0,4 3 3 0,8 1-11 16,-22-4 9-16,9 3-2 0,-3 3 4 16,4 2-3-16,-5-2 0 0,0 3 4 0,3-2-4 0,-1 3 3 15,1 0 0-15,0 3 0 0,1-1 1 0,0-1-2 16,2 3 0-16,1 0 5 0,3 1-4 0,-3-1 2 15,6-2 0-15,1 2-3 0,0 0 7 0,3-2-4 16,0-8-6-16,3 18 6 0,0-10 5 0,5 0 2 16,1 1-6-16,-1-3-1 0,2 1 2 0,3-2-2 15,-1-1 3-15,0 1 1 0,-2-4-3 0,4 1 0 16,1-4 1-16,-1 2 3 0,3 0-7 0,-2-2 9 16,-2-2-10-16,2 0-1 0,-2 0-3 0,-1-2 7 15,0 0 2-15,0-2 1 0,1 3-3 0,-7-4 1 16,5-1 1-16,-2 0 3 0,-1-1-7 0,-3 1 6 0,2-2-4 15,-2 2-2-15,0-1 7 0,-1 4 3 0,-4 7 5 16,2-15 2-16,-2 8-1 0,0 7-6 16,6-8 6-16,-6 8-10 0,0 0 2 0,2-11 2 15,-2 11-3-15,0 0-4 0,0 0 11 0,0 0-17 0,0 0 4 16,0 0 1-16,0 0 3 0,16 16 4 16,-16-16-8-16,8 12 1 0,-3-5 3 0,-1-1-1 0,4 1 2 15,0 3-7-15,-4-5 2 0,3 1-1 0,3-1-1 16,-3-2 5-16,3 4 9 0,0-4-14 0,-1 0 5 15,-1-2-2-15,6-1 0 0,-14 0 0 0,20-1 0 16,-11-2-6-16,3 1 8 0,-3-2-4 0,4 0 2 16,-1-2-5-16,0 2 7 0,-2-4-11 0,2-1 12 15,-2 3-3-15,2-2-1 0,-3 2 3 0,-3-1-1 16,3 3-9-16,-1-2 7 0,-8 6 3 0,14-6-5 16,-9 4 3-16,-5 2 2 0,15-2-5 0,-15 2-2 15,11 0 2-15,-11 0 0 0,9 5 0 0,-1 0 5 0,-8-5-4 16,9 10-1-16,-3-3 0 0,-4-1-1 0,4 2 1 15,-4-2 0-15,5 3 2 0,-5-1-2 16,5-1 0-16,-2 0 0 0,-2 2 5 0,-3-9-1 0,2 9-8 16,-2-9 2-16,3 9 6 0,-3-9 5 0,0 0 17 15,3 9 1-15,-3-9 12 0,0 0 12 0,0 0-4 16,0 0 3-16,0 0 5 0,0 0 8 0,0 0-12 16,0 0-2-16,0 0-6 0,-8-36-9 0,8 26 4 15,5-2-6-15,-5-3 0 0,3 1-6 0,0 0-22 0,3-7-16 16,3 3-27-16,-1-2-22 0,3 2-12 15,0 1-27-15,1-2-21 0,2 3-23 0,0 2-21 16,3 1-13-16,-5 4-14 0,1 0-15 0,2 0-15 16,-1 1 3-16,-2 1-19 0,0-1-6 0,5 2-171 15,-4 2-450-15,-2-5 200 0</inkml:trace>
          <inkml:trace contextRef="#ctx0" brushRef="#br0" timeOffset="-213587.19">6329-439 1475 0,'12'-6'-66'0,"-2"1"50"0,-3 2 21 0,3-5 15 16,-1 2 19-16,-1 0 13 0,-1 1 10 0,1 0 11 0,1-4 3 15,-4 3 11-15,0-2 1 0,-5 8-3 0,12-10-3 16,-9 5 1-16,-3 5-7 0,9-6-8 0,-9 6-9 15,10-7-6-15,-10 7-4 0,9 0-5 0,-9 0 5 16,0 0 6-16,23 9-3 0,-17-4 1 0,2 4-4 16,1 2 4-16,2 0 2 0,-2 3-2 0,0 3-1 15,1-3-2-15,0 4-3 0,0 1-5 0,-1-1 2 16,3 1-9-16,-4-2 0 0,1-2 2 0,-1-3-4 16,-3-1 3-16,2 1-6 0,0 1 1 0,3-4 3 15,-5 0-7-15,-1-3 0 0,1 0-5 0,3 0 2 16,-8-6-1-16,2 8-1 0,-2-8-5 0,10 7 1 15,-10-7 1-15,2 5-3 0,-2-5 8 0,0 0-6 16,0 0 2-16,0 0-8 0,0 0 6 0,0 0 2 0,0 0-2 16,0 0-3-16,0 0-5 0,0 0-4 15,0 0 4-15,-17-22-4 0,9 19-2 0,-3 0 1 16,-1-1-2-16,0 3-1 0,-5-2-1 0,0 1 0 16,0 2 4-16,-3 2-3 0,3 0-2 0,0-1 2 0,3 1-5 15,0 1 11-15,1 3 2 0,1 1 1 0,5-3-5 16,-3 2 6-16,1 0-4 0,6 1 7 0,-2-2-3 15,-2 4-3-15,7-9 8 0,-2 14-3 0,2-6 0 16,0-8-1-16,2 15-1 0,5-9-1 0,-2 0-1 16,0 0 0-16,4 3 5 0,-1-6-3 0,7 0-7 15,-4-1 6-15,1 1-7 0,5-2 10 0,0-1-6 16,-2 0 2-16,2-1-9 0,-3-2 3 0,3 1-1 16,-3-2-2-16,3 0 0 0,0 0-2 0,0-9-2 15,0 7-2-15,-4 0-6 0,-1 0-6 0,0-4-3 16,0 1 0-16,-2-1 3 0,2 1-3 0,0-2 6 15,-4 3-2-15,1-2 0 0,-4 2 3 0,0 2 2 16,-5 6 0-16,7-12-1 0,-2 6 2 0,-5 6 7 0,6-8-3 16,-6 8-1-16,6-7 2 0,-6 7-6 0,0 0 4 15,0 0 2-15,0 0-2 0,0 0 2 16,0 0 5-16,11 13-4 0,-11-13 1 0,8 12 4 16,-5-6-4-16,-1 0 4 0,5 0-4 0,-2 1 1 0,0 1 0 15,2 0-1-15,-2-1 3 0,0 0 2 16,5 0-4-16,-3-1 1 0,0-1-3 0,1 0 1 15,-2-3 0-15,5 2 3 0,-11-4-3 0,14 3-2 0,-14-3-2 16,17-3 3-16,-8 2-2 0,-9 1 6 0,17-5-3 16,-6 0-1-16,-5 2 3 0,0-5-3 0,0 3 4 15,2-3-1-15,0-1-3 0,-2 2 1 0,4-3 1 16,0-1 1-16,-3 6-1 0,-2-2 3 0,0 0 0 16,4-1-1-16,-4 4-1 0,-5 4 1 0,15-8-1 15,-15 8 1-15,9-3-3 0,-9 3 5 0,0 0-4 16,17 3-4-16,-17-3 7 0,10 9 1 0,-4-4-2 15,-3 3-3-15,8-1 7 0,-7 0 5 0,4 2-1 16,-2 1-4-16,-1-1 7 0,1-1-5 0,3 0 3 0,-4 1-1 16,0-3-2-16,-1-2 8 0,-4-4 0 0,8 11 3 15,-8-5 0-15,0-6 8 0,5 8 10 16,-5-8 8-16,0 0 22 0,0 0 1 0,0 0 9 16,0 0 1-16,0 0 4 0,0 0 0 0,0 0-6 0,0 0-4 15,0-27-1-15,0 15 1 0,0-1-10 0,4 1-8 16,-4-3 2-16,5-3-10 0,3-3-3 0,-5 6-5 15,6-4-3-15,0 1-4 0,2 1-7 0,-2-3-11 16,1 8-5-16,-3 2-23 0,5 2-11 0,-5-2-19 16,3 4-30-16,-3 2-27 0,-7 4-23 0,12-5-23 15,-12 5-27-15,12 2-38 0,-12-2-47 0,0 0-56 16,8 7-278-16,-8-7-646 0,-3 13 287 0</inkml:trace>
          <inkml:trace contextRef="#ctx0" brushRef="#br0" timeOffset="-213109.39">7520-212 2 0,'5'8'231'0,"-5"-8"-11"0,0 0-9 0,0 0-14 16,0 0-8-16,0 0-6 0,0 0-3 0,0 0-10 15,0 0 0-15,0 0-4 0,0 0-5 0,0 0-3 16,0 0 3-16,0 0 2 0,0 0-5 0,3 6 8 15,-3-6 14-15,0 0-3 0,0 0 6 0,0 0 10 16,0 0 8-16,0 0 11 0,0 0 0 0,0 0 0 16,0 0-8-16,0 0-6 0,0 0-10 0,0 0-10 15,0 0-17-15,0 0-11 0,0 0-17 0,0 0-11 0,0 0-6 16,0 0-18-16,0 0-9 0,0 0-10 16,0 0-9-16,-12-24-6 0,12 24-9 0,0 0-5 15,0 0-5-15,0 0-4 0,0 0-6 0,0 0-1 0,0 0-9 16,-8-6 1-16,8 6-3 0,0 0-10 0,0 0-15 15,0 0-19-15,0 0-29 0,0 0-34 16,0 0-45-16,0 0-57 0,0 0-49 0,0 0-46 0,0 0-49 16,0 0-60-16,0 0-92 0,0 0-263 0,0 0-805 15,0 0 357-15</inkml:trace>
        </inkml:traceGroup>
      </inkml:traceGroup>
    </inkml:traceGroup>
    <inkml:traceGroup>
      <inkml:annotationXML>
        <emma:emma xmlns:emma="http://www.w3.org/2003/04/emma" version="1.0">
          <emma:interpretation id="{3C73A7EC-7290-41F8-A315-D4536241571A}" emma:medium="tactile" emma:mode="ink">
            <msink:context xmlns:msink="http://schemas.microsoft.com/ink/2010/main" type="paragraph" rotatedBoundingBox="4980,6619 16775,5968 16846,7247 5050,789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9D6C556-B7AC-4567-BEF7-6A43243737B7}" emma:medium="tactile" emma:mode="ink">
              <msink:context xmlns:msink="http://schemas.microsoft.com/ink/2010/main" type="inkBullet" rotatedBoundingBox="5003,7045 5844,6998 5846,7024 5005,7071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 timeOffset="-208065.51">2867 1047 146 0,'0'0'155'0,"0"0"-6"0,0 0-9 0,0 0-4 0,0 0-7 16,0 0-5-16,0 0-14 0,0 0-6 16,0 0-8-16,0 0-11 0,0 0-9 0,0 0 0 0,0 0 0 15,0 0-3-15,0 0-6 0,0 0 0 0,0 0-1 16,0 0 0-16,0 0-1 0,0 0-3 16,0 0-3-16,0 0-6 0,0 0 0 0,0 0-3 0,0 0-4 15,0 0-5-15,0 0 0 0,0 0-4 0,0 0-8 16,0 0 6-16,0 0-5 0,0 0-5 0,0 0-2 15,0 0-1-15,0 0 1 0,0 0-2 0,0 0 3 16,0 0-3-16,0 0 4 0,0 0-2 0,0 0-2 16,0 0-1-16,0 0 0 0,0 0-1 0,0 0 1 15,0 0 5-15,0 0-1 0,0 0 1 0,0 0 0 16,0 0-2-16,0 0-1 0,0 0-1 0,0 0 2 16,0 0 3-16,40-5 0 0,-40 5-1 0,0 0-5 15,11-3 2-15,-11 3 3 0,12-3-2 0,-12 3-3 0,12-4 1 16,-4 2-3-16,-8 2 2 0,14-1 0 0,-14 1-7 15,13-6 5-15,-13 6-2 0,13-1-6 16,-13 1 6-16,13-2-2 0,-13 2-1 0,11-6-3 0,-11 6 1 16,12-1-3-16,-12 1 1 0,11 0 4 0,-11 0-4 15,16-2 1-15,-16 2 0 0,12 0-2 0,-12 0-1 16,12 0 2-16,-12 0 3 0,13 0 4 0,-13 0 2 16,15 0-6-16,-7 0-5 0,-8 0 11 0,17 2-3 15,-8-1 1-15,-9-1-1 0,19 3-7 0,-19-3 2 16,14 0 6-16,-3 0-3 0,-2 0 3 0,-9 0-7 15,18 0 9-15,-18 0-2 0,14-3 3 0,-14 3-3 16,16-1-1-16,-16 1-3 0,13-2 0 0,-13 2 4 16,15 0-5-16,-15 0-2 0,13-3 3 0,-7 1-5 0,-6 2 4 15,11-1-6-15,-11 1 8 0,11-2-8 16,-11 2 3-16,13-2-2 0,-13 2-2 0,11 0 3 16,-11 0-6-16,12-2 4 0,-12 2 1 0,13 0-1 0,-13 0 1 15,14 0-3-15,-14 0-4 0,13-3 6 0,-13 3-1 16,0 0-1-16,17-1 0 0,-17 1-1 15,13 1 2-15,-13-1 0 0,11-1-3 0,-11 1-1 0,11-1 2 16,-11 1 2-16,0 0-4 0,16 0 1 0,-16 0-1 16,9 0 1-16,-9 0 5 0,0 0-6 0,12 1 9 15,-12-1-1-15,11 1 0 0,-11-1-2 0,0 0 7 16,13 3-1-16,-13-3-4 0,0 0 2 0,11-3-9 16,-11 3 5-16,0 0 9 0,15 0-4 0,-15 0 3 15,12 0 1-15,-12 0-4 0,0 0 1 0,14-1-1 16,-14 1 5-16,12 0 2 0,-12 0-2 0,14-1 1 15,-14 1-4-15,14-2 2 0,-14 2-3 0,15-2 4 16,-15 2 3-16,13-1 3 0,-3 1-2 0,-10 0-2 16,13-3 4-16,-13 3 1 0,12-2 0 0,-12 2 3 0,9-1-7 15,-9 1 0-15,9-3 5 0,-9 3 0 16,0 0 6-16,12 0-5 0,-12 0 2 0,0 0 4 16,0 0 1-16,0 0 5 0,12 0-16 0,-12 0 9 0,0 0 7 15,0 0-5-15,0 0 1 0,0 0-3 0,0 0 5 16,0 0-2-16,12-4 0 0,-12 4-1 0,0 0-1 15,0 0-2-15,0 0 4 0,0 0-2 0,0 0-5 16,0 0 1-16,0 0-5 0,0 0 7 0,0 0-12 16,0 0-3-16,0 0 1 0,0 0-1 0,0 0-3 15,0 0-12-15,0 0-20 0,0 0-37 0,0 0-38 16,0 0-33-16,0 0-34 0,0 0-41 0,0 0-48 16,0 0-51-16,0 0-75 0,0 0-246 0,-26 16-675 15,26-16 300-15</inkml:trace>
      </inkml:traceGroup>
      <inkml:traceGroup>
        <inkml:annotationXML>
          <emma:emma xmlns:emma="http://www.w3.org/2003/04/emma" version="1.0">
            <emma:interpretation id="{F8685BE0-E66F-4746-9DC5-511BB37A6B5C}" emma:medium="tactile" emma:mode="ink">
              <msink:context xmlns:msink="http://schemas.microsoft.com/ink/2010/main" type="line" rotatedBoundingBox="6375,6542 16775,5968 16846,7247 6446,7821"/>
            </emma:interpretation>
          </emma:emma>
        </inkml:annotationXML>
        <inkml:traceGroup>
          <inkml:annotationXML>
            <emma:emma xmlns:emma="http://www.w3.org/2003/04/emma" version="1.0">
              <emma:interpretation id="{A3866EE4-54E8-46D9-B54E-DEEFA4B72057}" emma:medium="tactile" emma:mode="ink">
                <msink:context xmlns:msink="http://schemas.microsoft.com/ink/2010/main" type="inkWord" rotatedBoundingBox="6380,6637 9365,6472 9409,7263 6424,7428"/>
              </emma:interpretation>
            </emma:emma>
          </inkml:annotationXML>
          <inkml:trace contextRef="#ctx0" brushRef="#br0" timeOffset="-179766.8">4287 638 144 0,'0'0'151'16,"0"0"-7"-16,0 0-8 0,0 0-6 0,0 0-6 15,-12-4-2-15,12 4-8 0,0 0-3 0,0 0-6 0,0 0-10 16,-6-6 6-16,6 6-3 0,0 0-4 0,0 0-5 15,-5-5 0-15,5 5-19 0,0 0 3 0,0 0-4 16,0 0-3-16,0 0-5 0,0 0-3 0,0 0-8 16,0 0-2-16,0 0-6 0,0 0-2 0,0 0-6 15,0 0-6-15,0 0-2 0,0 0 1 0,0 0-8 16,0 0 5-16,0 0 1 0,0 0-3 0,0 0 4 16,24 16-3-16,-10-11 5 0,-1 4 2 0,-3-3-3 15,3-1 1-15,0 4 1 0,2-2 3 0,3 5-2 16,-4-4 3-16,2 0-5 0,1 1 2 0,-5 0-8 15,7 1 5-15,-4-1-10 0,-1-1 4 0,0-2-1 0,1 2 2 16,-1 0 1-16,2 0-2 0,0 0 0 0,-1-3 5 16,0-1-5-16,-1 2 3 0,0-3-2 15,3-1 0-15,-2-1-4 0,-2 2 1 0,1 0-5 0,1-1 2 16,-2-2-6-16,-3 1 7 0,-10-1-4 0,20 1-1 16,-11-1-4-16,-9 0-3 0,14 0 2 0,-14 0-1 15,12 0-5-15,-12 0-3 0,11 1-15 0,-11-1-18 16,7 4-25-16,-7-4-19 0,0 0-31 0,10 4-22 15,-10-4-30-15,0 0-37 0,0 0-240 0,0 0-475 16,-21 15 209-16</inkml:trace>
          <inkml:trace contextRef="#ctx0" brushRef="#br0" timeOffset="-179286.14">4781 595 72 0,'0'0'178'0,"0"0"-7"0,2-10-15 16,-2 10-17-16,0 0-12 0,0 0-13 0,9-2-16 0,-9 2-10 16,0 0-9-16,0 0 4 0,0 0 0 15,0 0 1-15,18 12-1 0,-17-6-5 0,2 3 3 0,0-2 1 16,1 4 6-16,-2 0-6 0,1 3-1 0,-1 1-6 15,4-1 0-15,-5 6-1 0,4-1-6 0,-2-3-4 16,-1 3-4-16,2 0-6 0,-4 3 0 0,0 1-1 16,-2-4-3-16,2 2-3 0,0 2 4 0,-2 0-5 15,1-1 0-15,-3 0-2 0,-4 3-3 0,-3 6-3 16,-6-1-1-16,5-3-3 0,-4-4-1 0,-2 5-3 16,1-3 2-16,-5 0-4 0,2 5 0 0,-2-2-5 15,3-3 0-15,0-10 5 0,2 3 4 0,-9 5-2 16,6-10 2-16,-1 3-3 0,2-4 2 0,-2 3-1 15,2-5 4-15,-3-1-1 0,5-3 1 0,3 1-9 16,-1-2 0-16,-2-4-1 0,3 0 1 0,-3 0 0 0,3-3-6 16,3 1 3-16,-3-4 1 0,2-1-10 15,0 0-7-15,3-4-3 0,3 0-17 0,-4-5-25 16,5 7-19-16,3-8-29 0,-2 1-32 0,4 0-26 16,2 0-35-16,2-7-35 0,0 10-63 0,-1-10-163 0,5 8-477 15,-1-5 211-15</inkml:trace>
          <inkml:trace contextRef="#ctx0" brushRef="#br0" timeOffset="-178448.86">5107 974 24 0,'0'0'205'0,"0"0"-7"0,0 0-9 0,0 0-6 15,0 0-11-15,21-7-11 0,-21 7-17 0,10-8-10 0,-10 8-16 16,9-6-8-16,-3 0-10 0,-6 6-5 0,11-8-5 16,-5 3-11-16,-4-1-6 0,-2 6-2 0,9-12-7 15,-6 6-5-15,0-3-8 0,-1 1-3 0,-2 8-6 16,4-17-3-16,-1 8-3 0,-1 2-6 0,-2-4-3 16,0 11-4-16,-2-16 2 0,2 16-2 0,-7-13-2 15,7 13 2-15,-2-11-6 0,2 11-1 0,-6-12-3 16,6 12-5-16,-9-5 2 0,9 5 2 0,0 0-6 15,-15 0 0-15,15 0-1 0,0 0 2 0,-21 8-3 16,10-6 3-16,5 2 1 0,-2 1 3 0,-1 2-2 16,-1 2 3-16,3 1-1 0,-1 1 9 0,1-1 3 15,-2 2-2-15,4-2 4 0,0 2-1 0,1 0-1 16,0 0 2-16,1-6 0 0,2 4-4 0,-2 2 0 16,3-3 1-16,0 3-1 0,0-12-2 0,0 15 3 15,0-15-2-15,4 12-3 0,-1-5 5 0,2-3-5 0,-5-4 4 16,13 8-5-16,-2-6-3 0,-1-1 2 15,2-1-3-15,2 0 1 0,3-1-3 0,0-1-1 16,0-3-3-16,8 0 0 0,-4-1-3 0,-2-3 5 0,6 4-4 16,-8-1-2-16,-2-1 3 0,4-2-1 15,-2 3 1-15,-2 0-2 0,-4 2 3 0,-1-1-3 0,0 1-1 16,-3 0 0-16,3 2 4 0,-10 2-4 0,9-6 6 16,-9 6-4-16,11-3 4 0,-11 3 1 0,0 0 0 15,9-3-5-15,-9 3 6 0,0 0-3 0,0 0 0 16,9 6 4-16,-9-6 1 0,4 10 4 0,0-3 1 15,1 1-5-15,-2-2 4 0,1 3 2 0,1-3 1 16,-3 1-1-16,6 1-5 0,-4-2 1 0,1 4-1 16,1-4 1-16,0 0 0 0,-1 0 1 0,1 0-7 15,0 1 3-15,-1-1 1 0,-1 0-1 0,2 0 1 16,-6-6-4-16,7 10-1 0,-1-8-3 0,-6-2 4 16,6 6 0-16,-6-6-3 0,0 0 3 0,7 3-3 0,-7-3 2 15,0 0-2-15,0 0 1 0,0 0-1 16,0 0-1-16,13-11 3 0,-13 11-4 0,2-16-1 15,-2 10 4-15,2-4 0 0,-2 10-5 0,5-18 1 0,-2 6 1 16,-1 2-3-16,-2 4-2 0,3-6 1 0,2 2-5 16,2 2-5-16,-2 1-12 0,0-2-15 0,2 3-20 15,3-3-29-15,2 2-21 0,-3 2-36 0,3-1-23 16,-4 0-30-16,6 2-23 0,-5-1-57 0,1 2-139 16,2-1-451-16,-1 0 199 0</inkml:trace>
          <inkml:trace contextRef="#ctx0" brushRef="#br0" timeOffset="-178225.98">5835 856 209 0,'0'0'286'16,"0"0"-11"-16,0 0-13 0,0 0-12 0,10 0-20 15,-10 0-8-15,0 0-31 0,0 0-14 0,0 0-9 16,12 4-3-16,-12-4-5 0,7 4-15 0,-7-4-5 16,14 6-10-16,-6-2-10 0,-3 1-8 0,2 1-5 0,-7-6-12 15,10 8-10-15,-7-1-10 0,1-1-3 16,1 1-11-16,-5-7-3 0,5 15-6 0,0-5-3 15,-3-1-5-15,-2-9-11 0,5 12 2 0,-5-12-20 0,0 15-24 16,0-8-23-16,0-7-23 0,0 13-23 0,0-13-32 16,0 11-34-16,0-11-33 0,0 0-30 15,0 0-42-15,-3 12-245 0,3-12-535 0,0 0 236 0</inkml:trace>
          <inkml:trace contextRef="#ctx0" brushRef="#br0" timeOffset="-178043.95">5951 628 271 0,'-9'-10'273'0,"4"8"-26"16,5 2-29-16,0 0-20 0,-9-6-25 0,9 6-24 16,0 0-26-16,0 0-30 0,0 0-36 0,0 0-42 15,-5 16-37-15,5-16-37 0,0 0-45 0,0 0-168 16,7 15-295-16,-7-15 130 0</inkml:trace>
          <inkml:trace contextRef="#ctx0" brushRef="#br0" timeOffset="-177356.84">6094 795 188 0,'5'5'238'0,"3"-2"-2"15,-8-3-7-15,12 9-15 0,-6-3-10 0,2-1-16 16,1 3-10-16,2 0-9 0,-2 3-6 0,-1-1-16 15,1 3-8-15,-1-6-17 0,-2 5-8 0,2-1-11 16,-3-1-7-16,2 2-12 0,-2 0 1 0,2-2-13 16,-2 0-6-16,0 0-7 0,-2-6-3 0,-1 5-5 15,2-3-10-15,-4-6 1 0,5 13-5 0,-5-13-5 16,3 9-5-16,-3-9-3 0,3 5-6 0,-3-5 3 16,0 0-4-16,0 0-1 0,0 0-7 0,0 0-1 15,0 0-6-15,0 0-14 0,0 0-8 0,0 0-7 16,14-17-16-16,-7 7-5 0,-2 0-2 0,0-1-2 15,2-1 7-15,0 0 0 0,-1 1 7 0,3-2 0 16,-3 3 7-16,0 3 3 0,-1-1 5 0,-3 2-2 0,-2 6 5 16,10-11 0-16,-5 6 6 0,-5 5-2 0,6-6 3 15,-6 6 0-15,8-8 3 0,-8 8 4 0,0 0 4 16,12-1 12-16,-12 1 2 0,0 0 5 16,13 5 5-16,-13-5 3 0,9 7 6 0,-2 0 0 0,0-2 0 15,1 2-3-15,-1-1 2 0,1 2-5 0,1 2 2 16,1-4-2-16,-1 3 0 0,3-2-2 15,-1 2 4-15,-2-3-2 0,5 0-2 0,-3-2 6 0,0-2 1 16,4 3-1-16,-1-4-1 0,1-1-4 0,2 0 0 16,0-3-6-16,2-3 1 0,3 0-2 0,-1-1 0 15,-4 3-4-15,6-4-4 0,-1-3-1 0,-4 2 2 16,4-1-5-16,1-2 0 0,-3-2-1 0,-3 0-1 16,-1 1 0-16,-4 2-4 0,2-2-2 0,-2 1 3 15,-4 2-1-15,-4 3 3 0,1-2-4 0,-2 1-3 0,-3 8 4 16,5-14-4-16,-5 14 2 0,0-7-4 15,0 7 1-15,0 0 4 0,-13-9-1 0,13 9 7 16,-15 0-3-16,15 0 11 0,-19 8-4 0,10-4 5 0,-3 3 0 16,1 1 6-16,2 1 1 0,1-1-4 0,2 2 3 15,1-1 0-15,-2 2 1 0,5-2-4 16,-1-1 0-16,0 2 1 0,3-10 6 0,6 21 3 0,-4-15 12 16,7 5 7-16,0-3 12 0,4 0 8 0,4-1 5 15,4-4-11-15,4 1 17 0,1-2-13 16,2 1 0-16,1-5-1 0,-6 2-8 0,5 2-5 0,0-4-3 15,-3-1-2-15,-1 2-7 0,-2-3-13 0,-5 3-12 16,6-4-29-16,-8 2-33 0,2 0-28 0,-3-2-44 16,1 3-50-16,-8 0-61 0,3 0-71 0,-10 2-314 15,10-3-668-15,-10 3 297 0</inkml:trace>
        </inkml:traceGroup>
        <inkml:traceGroup>
          <inkml:annotationXML>
            <emma:emma xmlns:emma="http://www.w3.org/2003/04/emma" version="1.0">
              <emma:interpretation id="{D57C8AFC-CEE8-48D4-A07D-B19C4EF59281}" emma:medium="tactile" emma:mode="ink">
                <msink:context xmlns:msink="http://schemas.microsoft.com/ink/2010/main" type="inkWord" rotatedBoundingBox="9912,6367 12668,6215 12738,7474 9982,7626"/>
              </emma:interpretation>
            </emma:emma>
          </inkml:annotationXML>
          <inkml:trace contextRef="#ctx0" brushRef="#br0" timeOffset="-176865.75">7775 350 260 0,'0'0'250'0,"6"-7"-23"0,-6 7-17 0,0 0-10 16,0 0-4-16,0 0-4 0,2 29 2 0,2-17-6 16,-4 3-11-16,5 6-14 0,-2 2-5 0,3 1-2 15,-1-1 1-15,4 2-14 0,-3-3-7 0,5 8-7 16,0 1-11-16,-3-11-10 0,-2 1-9 0,1 2-7 16,-2-9 1-16,3 9-20 0,-2-5-11 0,-3-3 1 15,2-1-6-15,2-1-9 0,-2 1-6 0,-5-3-1 16,5 2-5-16,2 0-23 0,-6-5-15 0,-1 1-20 15,0-9-20-15,4 12-24 0,-1-5-15 0,-3-7-20 0,2 6-25 16,-2-6-40-16,0 0-29 0,0 0-25 16,21-6-26-16,-21 6-223 0,11-15-509 0,-3 2 225 15</inkml:trace>
          <inkml:trace contextRef="#ctx0" brushRef="#br0" timeOffset="-176321.11">8110 673 198 0,'0'0'228'0,"0"0"-1"0,9-9-2 16,-9 9-5-16,2-5-7 0,-2 5-10 0,0 0-10 15,0 0-14-15,0 0-11 0,0 0-9 0,0 0-7 16,0 0-11-16,0 0-11 0,-23 19-8 0,12-10-11 16,2 3-7-16,-4-3-1 0,4 3-12 0,-1 0-9 15,0 2-9-15,3-1-7 0,-3 1-7 0,6-3-7 16,-3 2 1-16,7 0-10 0,-3-2 0 0,0-3-4 16,6 5-5-16,-3-13-3 0,3 16-3 0,-1-8-3 15,2-1 3-15,1-1-9 0,5-2 2 0,-3 0-4 16,10-4-1-16,-2 2 1 0,2-2-5 0,0-3-3 15,0 0-1-15,0-4-3 0,2 1 1 0,4-3-8 16,-2-2 5-16,1 3 0 0,-1-3-3 0,0 2 1 16,-6-3-1-16,0 4 3 0,-2 1 5 0,-2-2-10 0,0 7 3 15,-5-3-2-15,4 1 1 0,-3 2-5 0,-7 2 7 16,12-6-5-16,-12 6 4 0,12 0 4 0,-12 0-4 16,0 0-2-16,13 6 0 0,-8-4 2 15,-5-2-1-15,7 10 3 0,-2-3-3 0,0-2 4 0,-5-5-3 16,11 12 5-16,-6-9 1 0,3 3 0 0,1-3 1 15,-4 3 1-15,7-4 1 0,-2 2-6 0,2 2 7 16,3-6-3-16,-4 4 1 0,2-5-5 0,2 1 2 16,-3 0-3-16,-1-3 5 0,4 0-9 0,-2-2 7 15,0 2 0-15,-3-3 2 0,3 2-6 0,-6-4 2 16,5 0-5-16,-6 1 3 0,1-3 0 0,-3 0-2 16,2 1 8-16,-3 0-3 0,1-3-8 0,-3 3-1 15,-1 9 9-15,-1-17-3 0,1 17-5 0,-8-16 3 16,3 12 0-16,-4-2-1 0,1 2 2 0,8 4 5 15,-26-5-9-15,10 8 0 0,-8 0 7 0,3 3-8 16,-3-1 0-16,1 2 4 0,5 2-3 0,-3 0-2 16,0 2-2-16,7-2-5 0,2 1-6 0,-1 0-16 0,1-1-15 15,3 1-21-15,1 1-18 0,2-1-32 0,0 4-31 16,4-7-26-16,-1-1-34 0,3-6-54 16,0 0-219-16,8 10-523 0,-1-6 232 0</inkml:trace>
          <inkml:trace contextRef="#ctx0" brushRef="#br0" timeOffset="-175744.86">8829 699 36 0,'0'0'287'0,"0"0"-25"16,0 0-18-16,0 0-18 0,4 10-20 0,-4-10-12 15,3 11-15-15,-3-11-18 0,4 11-12 0,0-6-13 0,-4-5-7 16,8 12-13-16,-3-6-9 0,2-1-12 15,-1 2-6-15,-2-3-5 0,4 1-7 0,-8-5-5 16,15 4-1-16,-9-2-9 0,-6-2-3 0,17 0-4 0,-17 0-7 16,17-3-5-16,-5-2-5 0,-7 1-2 0,4-1-3 15,-1 0-1-15,1 0-5 0,2-3 0 0,-3-2-4 16,-2 1-1-16,5-1-4 0,-5 1-1 16,1 1 0-16,-2 0-4 0,0-3-4 0,-1 5 2 0,1-1-5 15,-5 7 2-15,8-9 1 0,-8 9-1 0,4-6-3 16,-4 6-1-16,0 0-7 0,0 0 4 0,0 0-2 15,0 0 4-15,0 0-4 0,0 0 4 0,0 0-2 16,13 22 0-16,-8-10 5 0,1 2 1 0,5 5 3 16,-4 0 1-16,6 2 3 0,3 10 11 0,2-2 2 15,3 3 3-15,-3 1-1 0,0-2 1 0,1 2 0 0,-1-1-6 16,3 1 1-16,-7 1 7 0,6-1-1 16,1 3-3-16,-4-4 3 0,1 2-5 0,-2-1 5 15,1-2-2-15,-4-3-4 0,-3-6 5 0,-2-2 3 0,0 3-10 16,-3-3 4-16,-5-5-3 0,-2 1 1 0,-4 4-2 15,-3 0 5-15,-1-3-5 0,-6-3 4 0,-1 0-6 16,-5-2-4-16,0 0 5 0,-12 0 0 0,6-6-5 16,-11 1 0-16,1-4-4 0,-5-4 11 0,5 1-6 15,-1-1 8-15,4-4-1 0,1-2 4 0,6 3-9 16,3-5 17-16,2-1-25 0,3-5 7 0,4 5-9 16,1-4-1-16,0-3-9 0,5-2-15 0,3-3-26 15,1-11-13-15,5 12-25 0,2-4-15 16,3 2-19-16,4 1-20 0,-1-1-26 0,3 0-22 0,-1 3-23 15,4-1-23-15,0-1-30 0,-3 3-264 0,0 1-562 16,4 0 249-16</inkml:trace>
          <inkml:trace contextRef="#ctx0" brushRef="#br0" timeOffset="-174597.22">9310 775 23 0,'0'0'269'0,"2"-5"-13"0,-2 5-16 0,0 0-22 15,6-6-21-15,-6 6-21 0,0 0-13 0,0 0-14 16,10-4-2-16,-10 4-6 0,0 0 2 0,0 0-7 16,10 15-4-16,-7-7 2 0,1 0 0 0,-4-8-11 15,7 12-5-15,-5-4-6 0,2 1-5 0,0-2-13 16,-3 0-4-16,5 1-4 0,-4-1-7 0,2 0-7 15,0 1-12-15,-4-8-10 0,7 12-2 0,-5-5 7 16,-2-7-15-16,5 10-2 0,-5-10-2 0,4 10-7 16,-4-10 0-16,0 0-2 0,5 7-5 0,-5-7-6 15,0 0 0-15,0 0 3 0,0 0-6 0,0 0-1 0,0 0-1 16,0 0-6-16,0 0 3 0,8-21-8 16,-8 21-4-16,4-19-5 0,-4 5-6 0,4 5 4 0,0-4-1 15,1 2-6-15,-3-1 12 0,0 3-4 0,2 1 6 16,-1-5-3-16,2 5 2 0,-2 1-2 0,-3 7 4 15,5-10-1-15,-1 2 0 0,-4 8-3 0,4-6 6 16,-4 6-1-16,4-6-2 0,-4 6 0 0,0 0-1 16,0 0 3-16,17 2 2 0,-17-2-2 0,11 10 0 15,-5-2 5-15,0 0 2 0,-1-2-4 0,1 3 4 16,1 2 9-16,0-4-11 0,0 5 2 0,-2-1-2 16,0-4 0-16,2 0 5 0,0-2-9 0,-4 4-1 15,6-4 5-15,-5 3 1 0,0-3 2 0,-4-5 0 0,12 9-2 16,-7-5-4-16,-5-4 2 0,8 6 1 15,-8-6 4-15,9 1-3 0,-9-1-3 0,0 0 2 16,14-3 0-16,-14 3-1 0,15-8-2 0,-9 0-9 0,5-1 6 16,-5-1-3-16,2-2 2 0,1-1-4 15,-2 0 4-15,1 0-2 0,1 1-1 0,-3 0 1 0,1-1 2 16,-1 4 4-16,0 0-5 0,-1 3 3 0,-1-1 5 16,-4 7-2-16,6-9 6 0,-6 9 0 0,3-6 3 15,-3 6-1-15,0 0-7 0,0 0 6 0,0 0-5 16,0 0 3-16,0 0 5 0,0 0 2 0,16 15 3 15,-15-6 0-15,4 4-4 0,-1-4 2 0,1 4 2 16,-1-1-4-16,1 0 1 0,2 0-2 0,-2-1-10 16,2-2 12-16,1 4-4 0,-1-6 1 0,3 0 0 15,-3-2-2-15,4 1-3 0,-5 1-1 0,5-5 2 16,-5 1-1-16,-6-3-2 0,17 4 11 0,-9-4-13 16,-8 0 4-16,19-4 1 0,-10 1 0 0,2-3-4 15,-3 0 6-15,3-3-7 0,-1 1 1 0,-1-5-1 16,1 2-3-16,0-2-2 0,-1-5 4 0,0 4 2 15,-2 2-7-15,1 0 2 0,0 0 0 0,-3 2 4 0,-1 4 11 16,1-1-8-16,-5 7-9 0,5-13 3 0,-1 9 0 16,-4 4-5-16,0 0 4 0,7-9-3 15,-7 9 0-15,0 0-2 0,0 0 5 0,0 0 0 0,0 0-1 16,17 15 5-16,-12-9-5 0,-3 1 4 0,2 1-3 16,2 0-1-16,0-3-4 0,1 4 8 15,-1-3-1-15,1 1 4 0,4 2-1 0,-1-7-3 0,1 4 4 16,1 3-3-16,0-8 18 0,1 2-18 0,1-3-2 15,1 1 2-15,-2-1-3 0,3-5 5 0,-1 0 6 16,-2 1-2-16,3-4-5 0,-3 2 1 0,3-1 1 0,-5 0-11 16,-1-4 10-16,0 0-1 0,-2 0 7 15,1 0-7-15,-2 2-2 0,-1-2 0 0,-3 2 3 16,-2 2-3-16,-1 7 7 0,0-17-6 0,0 17 3 16,-9-11-5-16,1 9 4 0,-5-2-2 0,1 4 0 15,-3 0 2-15,-8 4-6 0,1-2 9 0,-1 3-7 16,2 1 12-16,0 3-10 0,1 0 2 0,4-1-4 0,1 0 3 15,6 2 9-15,-6-2-7 0,3 1-5 0,5 1 3 16,-3-1-1-16,7-3 4 0,-1 0-1 0,-2 2-3 16,6-8-1-16,0 13 5 0,0-13-2 0,4 10 2 15,-4-10-2-15,12 5 5 0,-4-3-11 0,-8-2 6 16,26-2-4-16,-12-1 7 0,2-3-1 0,6-2-6 16,-3 0 1-16,0 0 13 0,2-4-18 0,-1 2 7 15,-4 1-5-15,1-2 6 0,-3 4-5 0,0 0 3 16,-5-1-3-16,2 3 17 0,-2 1-12 0,-1 1-3 15,0 1 10-15,1-3-12 0,-9 5-1 0,17 0 0 0,-17 0 10 16,17 5-4-16,-8-4-8 0,3 3-8 16,0 2-27-16,1 3-34 0,-4 0-47 0,5 1-55 15,-2-1-67-15,-3 2-102 0,3-1-204 0,0 1-597 0,-2-4 264 16</inkml:trace>
        </inkml:traceGroup>
        <inkml:traceGroup>
          <inkml:annotationXML>
            <emma:emma xmlns:emma="http://www.w3.org/2003/04/emma" version="1.0">
              <emma:interpretation id="{59BF23E1-9D72-4D99-9972-564443A0CBFF}" emma:medium="tactile" emma:mode="ink">
                <msink:context xmlns:msink="http://schemas.microsoft.com/ink/2010/main" type="inkWord" rotatedBoundingBox="13331,6158 16775,5968 16831,6992 13388,7182"/>
              </emma:interpretation>
            </emma:emma>
          </inkml:annotationXML>
          <inkml:trace contextRef="#ctx0" brushRef="#br0" timeOffset="-173508.94">11226 606 95 0,'-6'4'262'0,"6"-4"-24"0,0 0-26 16,0 0-11-16,0 0-13 0,0 0-12 0,22 16-11 15,-16-14-13-15,4 2-11 0,-1 1-10 0,2-3-12 16,4 0-13-16,-2 0-5 0,-1-1-12 0,1 0-6 0,2-3-4 15,-2-2-13-15,-1 3-5 0,0-1-5 0,2-3-6 16,-1 0 0-16,1-1-14 0,-4-1 1 16,-3 1-3-16,3-3 0 0,-2 0-6 0,0 3-1 0,0-5-2 15,-2 1-1-15,1 2-7 0,-2-1 2 0,0 1-4 16,-1 0-1-16,-4 8-1 0,8-12 3 16,-8 12-6-16,5-8 2 0,-5 8-4 0,5-6-5 0,-5 6 5 15,0 0-7-15,0 0 3 0,0 0-1 0,17 14 2 16,-12-6-1-16,2 4-1 0,1 0 3 0,2 9 1 15,-2 1 1-15,4 9-1 0,2-1-4 0,-3 4 1 16,1-2 3-16,2 0-4 0,-2 1 4 0,-1 1-3 16,0-2 4-16,-1 1 0 0,0-9 1 0,0 6 3 15,-1-11-4-15,-1 1 3 0,1-1 3 0,-1 0 3 16,-3-3 6-16,0 2 1 0,-2-3-6 0,1-1 7 16,-4-6 5-16,1-2 2 0,-1-6 4 0,-5 15 2 15,2-6-3-15,-3-6 0 0,-3 7-7 0,-2-7 3 0,-2-1-7 16,1-2 0-16,-5 0-2 0,0 0-2 0,-5-5 1 15,3-1-6-15,-6-2-1 0,3-6-4 0,-1 5 1 16,0-5-3-16,6 1 0 0,4-1-8 0,1-3-5 16,2-2-14-16,4-1-4 0,4-3-10 0,3 2-3 15,4 1 3-15,2 0 5 0,3-3-3 0,3 2 7 16,0 3 2-16,3-1 1 0,1 2 1 0,3 2 3 16,1-1 5-16,1 1-1 0,-3 3 0 0,6 0 5 15,-3 2-2-15,2-1 1 0,-2 2 1 0,-2 0 10 16,1 2-1-16,2 1 10 0,-1 3-1 0,-5-2 6 15,0 1 3-15,-2 2 4 0,2 1 4 0,-4 0 2 16,3 0-1-16,-1-1 3 0,-3 2 3 0,2 0 2 16,1 0-1-16,-15 0 4 0,21 0 4 0,-12 0-4 15,1-3 8-15,-10 3 3 0,19 0 5 0,-6-1-5 16,-13 1 4-16,18 0-8 0,-9 0 6 0,0-2-8 16,-9 2 2-16,20-6-8 0,-8 2-10 0,-4 2 5 15,1-3-2-15,-1 0 4 0,-1 0-9 0,3 1 10 0,-4-2-3 16,1-2 14-16,-2-2-13 0,0 1 0 0,-1 3 2 15,-1-3-1-15,1 2-2 0,-4 7-2 0,-3-17 1 16,3 17-5-16,-3-16-5 0,-3 7-3 0,-1 3-10 16,-3 0 3-16,-5-2-4 0,2 3 4 0,-1-1 0 15,-3 3-8-15,0-3 2 0,-5 3 2 0,6 3 5 16,-2 0-9-16,3 1 2 0,-2-1 15 0,0 3-13 16,2-1-3-16,0-1-2 0,1 1-6 0,2 1 6 15,0 0-5-15,2 0-6 0,2 0-29 0,8-3-12 16,-12 3-20-16,12-3-27 0,-11 3-24 0,11-3-28 15,-10 5-31-15,10-5-40 0,0 0-43 0,-6 5-43 16,6-5-300-16,0 0-654 0,0 0 290 0</inkml:trace>
          <inkml:trace contextRef="#ctx0" brushRef="#br0" timeOffset="-173346.68">11859 359 29 0,'-1'-18'355'0,"1"18"-3"0,0-13-20 0,0 13-18 15,-2-15-20-15,2 15-23 0,2-8-22 0,-2 8-29 16,2-8-23-16,-2 8-29 0,11-5-17 0,-2 2-35 0,0 1-42 16,-9 2-50-16,23 2-51 0,-8-2-68 0,-2 6-67 15,0-6-93-15,1 3-180 0,1 4-470 0,0-1 207 16</inkml:trace>
          <inkml:trace contextRef="#ctx0" brushRef="#br0" timeOffset="-172938.79">12409 451 16 0,'8'7'247'0,"-4"-2"-13"16,3 1-8-16,-7-6-9 0,13 10-10 0,-4-1-9 0,-1-5-15 16,-2 2-19-16,3 2-9 0,0-2-16 0,1-1-11 15,-3 0-12-15,1 4-10 0,-1-5-12 0,-1 3-7 16,1-2-14-16,-2 1-9 0,-5-6-4 0,11 6-4 15,-11-6-5-15,6 6-6 0,-6-6-2 0,5 5-2 16,-5-5 2-16,0 0-8 0,0 0-6 0,0 0 2 16,0 0-5-16,0 0-3 0,0 0-4 0,7-17 1 0,-7 17-4 15,1-16-1-15,0 10-2 0,-1 6-1 0,6-23-3 16,-2 9 2-16,-2 4-5 0,2-3 1 0,0 5 0 16,-1-1 0-16,-2-1-3 0,-1 10 5 15,8-14-2-15,-6 10 5 0,-2 4-3 0,7-8 4 0,-7 8 1 16,9-3 5-16,-2-1-1 0,-7 4 2 0,11 0 10 15,-11 0 2-15,14 7 6 0,-5 0 7 0,-1-2-7 16,3 3 4-16,-2 2-3 0,1 0-5 0,0-1 1 16,-1 3-8-16,0-1 0 0,2 0-3 0,1 0-2 15,-3-2 1-15,0 1-5 0,0 1-2 0,-1 0-11 16,-2-2-32-16,0-1-42 0,-2-4-46 0,-4-4-51 16,5 12-56-16,-3-7-77 0,-2-5-202 0,0 0-541 15,0 0 239-15</inkml:trace>
          <inkml:trace contextRef="#ctx0" brushRef="#br0" timeOffset="-172581.05">13011 53 168 0,'0'0'259'0,"-6"-11"-14"0,6 11-7 0,-2-7-20 0,2 7-19 16,0 0-20-16,0 0-16 0,0 0-18 0,0 0-11 16,0 0-7-16,0 0-4 0,0 0 0 0,0 0 2 15,0 0 2-15,14 30 0 0,-6-16-2 0,0 5 6 16,0 0-3-16,2 1 9 0,1 1-2 0,0 0-8 16,1 1-4-16,0 2-7 0,1 4 3 0,1 1-15 15,1-2 0-15,-4-4-9 0,1-2-8 0,0 1-7 16,0-2-7-16,-2 0-10 0,2-3-2 0,-6-4-2 15,4 4 0-15,-5-4-19 0,1 1-1 0,-3-2-4 16,2 2-3-16,2-2-8 0,-2-2-9 16,-1-1-23-16,-3-1-27 0,-1-8-25 0,7 13-24 0,-5-7-21 0,-2-6-32 15,2 12-23-15,-2-12-35 0,0 10-34 0,0-10-30 16,0 0-34-16,0 0-248 0,-6 11-587 0,6-11 260 16</inkml:trace>
          <inkml:trace contextRef="#ctx0" brushRef="#br0" timeOffset="-172113.81">12979 521 173 0,'-5'-4'240'0,"5"4"-11"0,0 0-13 0,0 0-19 16,0 0-16-16,-11-2-19 0,11 2-10 0,0 0-13 15,0 0-11-15,0 0-12 0,0 0-1 0,0 0-5 16,31 0-4-16,-31 0-3 0,17 0-10 0,-7-3 1 0,3 6-9 15,1-6-6-15,3 3-7 0,-2-4-7 0,7-1-9 16,-5 2-5-16,7-2-1 0,-7 1-8 16,5 1-4-16,-1-6-7 0,2 3 2 0,-1-2-3 0,-1 3-3 15,3-1-5-15,-10 0 2 0,9-4-6 0,-1 1-3 16,-4-2 1-16,0 0 1 0,1 0-3 16,-5-1-3-16,-2 1-2 0,-4 0 0 0,1-3-1 0,-1 3 0 15,-3 0 0-15,1 1-5 0,-6-1 2 0,4 4 2 16,-4 7-3-16,-2-13 1 0,2 13 0 0,-8-14-1 15,1 11-6-15,-2 0 8 0,9 3 2 0,-17-3 1 16,8 3-3-16,9 0 7 0,-22 6-1 0,10-3 2 16,0 2 6-16,-1 4 6 0,4 1 7 0,-1-1-6 15,-2 0 3-15,4 2-1 0,1 1-2 0,1 0-5 0,1 2 3 16,-1-3-2-16,3 0-1 0,0 1-2 16,3-3 3-16,0 3-4 0,0 0-3 0,3-4 2 15,-1 3-2-15,2 1-4 0,4-3-1 0,-2 1-3 0,1-8-7 16,0 7-4-16,4-5-11 0,1 2-15 0,4 0-25 15,-2-6-15-15,-2 6-27 0,4-6-28 16,1 0-21-16,-6-4-21 0,5 2-16 0,-2-1-23 0,7-6-19 16,-6 4-32-16,-1-5-136 0,0 4-425 0,2-3 187 15</inkml:trace>
          <inkml:trace contextRef="#ctx0" brushRef="#br0" timeOffset="-171280.82">13618 415 506 0,'12'-7'77'0,"-5"4"49"0,1-3 23 16,-8 6 13-16,9-9 3 0,-7 3 3 0,-2 6-5 15,8-5 0-15,-8 5-12 0,0 0-10 0,7-7-18 16,-7 7-8-16,0 0-17 0,0 0-5 0,0 0-12 15,0 0-4-15,0 0-10 0,0 0 2 0,18 9-1 16,-13-2-3-16,-2 0-1 0,1-1 0 0,-2 1-7 0,-2-7 2 16,8 15-2-16,-5-9 1 0,1 1-3 0,-2 1-4 15,2 0-9-15,0-2 2 0,-4-6-7 16,4 12-9-16,0-6 1 0,-4-6-1 0,7 9-5 16,-3-3-3-16,-4-6-1 0,0 0 3 0,2 10-5 0,-2-10 0 15,4 7-4-15,-4-7-3 0,0 0-2 0,0 0 3 16,8 4 1-16,-8-4-3 0,0 0-4 0,0 0 0 15,17-14-4-15,-13 8 0 0,2 2-3 0,1-8-9 16,-1 1 8-16,1 0-6 0,2 0 0 0,-2 2 1 16,-1-4 2-16,3 0-1 0,-2 4 5 0,-1-2-2 15,-2 3 2-15,0 1 1 0,0 2-1 0,-4 5 8 16,7-11 3-16,-3 4 3 0,-4 7 1 0,0 0-3 16,5-7 1-16,-5 7 0 0,0 0 1 0,0 0 2 0,0 0-3 15,0 0 8-15,0 0-1 0,0 0-2 16,0 0 15-16,5 22-12 0,-5-22 5 0,0 13 7 15,0-13-6-15,0 15-1 0,1-8-2 0,-1-7 0 0,2 17-5 16,-1-8-3-16,3-1 2 0,-3 0-4 0,3-2-1 16,-1 2 2-16,-3-8-1 0,8 13 1 15,-8-13-1-15,6 7-2 0,-1-2-2 0,-5-5-1 0,10 4 2 16,-10-4-6-16,10 3 4 0,-10-3-8 0,16-3 9 16,-8-1-5-16,-8 4 1 0,15-5-2 0,-3-2 7 15,-5 2-4-15,0 3-4 0,3-8 5 0,-3 1-5 16,0 3 4-16,2-5-4 0,-1 2 1 0,-3-2-5 15,2 5-2-15,1-1 8 0,-5-2 12 0,3 3-13 16,-2 0 4-16,-4 6 5 0,6-10-3 0,-6 10 10 16,5-11-7-16,-5 11 1 0,0 0-6 0,7-3 7 15,-7 3-10-15,0 0 3 0,0 0-1 0,0 0 3 16,0 0-5-16,5 20 3 0,-5-20-4 0,4 12 1 16,-3-5-1-16,2 2 5 0,2 0-6 0,2 1 1 0,-2 0-3 15,1 1 5-15,2-2 1 0,0 0-2 16,0 1-5-16,2-3 12 0,2 1-5 0,-3-6-6 0,3 5 3 15,0-3 0-15,0-1-8 0,-2-1 2 0,-1-1-4 16,2-1 5-16,-11 0 5 0,23-1-11 16,-10-2 0-16,-1-1-1 0,-3 2 5 0,3-7-2 0,0 0 3 15,-2-1-3-15,2-2 2 0,-4 2 7 0,1-2-4 16,-1 3-3-16,2-1 0 0,-3-1 3 0,-2 8 1 16,0-6 2-16,-5 9-1 0,7-10 3 0,-7 10 0 15,6-6-2-15,-6 6 2 0,6-6 3 0,-6 6-7 16,0 0 7-16,0 0 2 0,0 0 11 0,0 0 4 15,7 17-4-15,-4-9 1 0,0 0 9 0,-3-8 6 16,4 17 0-16,-2-6 1 0,2 2 2 0,0-1-1 0,0-2-8 16,4 3 8-16,-2 0-2 0,1-3 3 15,1 2-15-15,1-2 2 0,-1 1 3 0,2-4-5 0,2 2 1 16,0-3-3-16,-4 3-5 0,6-3 10 16,-2 0-12-16,-1 0-5 0,1 1-15 0,1-5-19 15,-1-1-26-15,-1 2-31 0,-11-3-21 0,15-3-40 0,-15 3-50 16,15-3-69-16,-10-1-51 0,0-5-316 0,-5 9-682 15,-4-21 303-15</inkml:trace>
          <inkml:trace contextRef="#ctx0" brushRef="#br0" timeOffset="-171120.47">14486 208 166 0,'-3'-14'412'0,"0"1"-2"0,2 0-25 0,-2 2-12 15,3 0-25-15,0 11-31 0,0-16-27 0,0 16-22 16,3-15-35-16,-2 9-19 0,-1 6-27 0,3-11-20 0,-3 11-48 15,7-6-44-15,-7 6-41 0,0 0-57 16,0 0-45-16,0 0-56 0,0 0-58 0,0 0-59 16,8 19-319-16,-8-19-607 0,-15 15 268 0</inkml:trace>
        </inkml:traceGroup>
      </inkml:traceGroup>
    </inkml:traceGroup>
    <inkml:traceGroup>
      <inkml:annotationXML>
        <emma:emma xmlns:emma="http://www.w3.org/2003/04/emma" version="1.0">
          <emma:interpretation id="{80E2C554-A28F-4632-9798-793749D9340D}" emma:medium="tactile" emma:mode="ink">
            <msink:context xmlns:msink="http://schemas.microsoft.com/ink/2010/main" type="paragraph" rotatedBoundingBox="5000,8152 14676,7869 14714,9159 5038,944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74CFDF1-F908-44CA-83A3-31132EF5C36D}" emma:medium="tactile" emma:mode="ink">
              <msink:context xmlns:msink="http://schemas.microsoft.com/ink/2010/main" type="inkBullet" rotatedBoundingBox="5016,8668 5788,8645 5790,8695 5017,8718"/>
            </emma:interpretation>
            <emma:one-of disjunction-type="recognition" id="oneOf1">
              <emma:interpretation id="interp1" emma:lang="tr-TR" emma:confidence="0">
                <emma:literal>-</emma:literal>
              </emma:interpretation>
            </emma:one-of>
          </emma:emma>
        </inkml:annotationXML>
        <inkml:trace contextRef="#ctx0" brushRef="#br0" timeOffset="-164907.08">2903 2654 111 0,'0'0'126'16,"0"0"-5"-16,0 0-1 0,0 0-11 0,0 0-6 0,0 0 1 15,0 0-11-15,0 0 1 0,0 0-11 0,0 0-5 16,0 0 7-16,-17-6-8 0,17 6-1 0,0 0 3 15,0 0-2-15,0 0-3 0,0 0 0 0,0 0 2 16,0 0-3-16,0 0 0 0,0 0-1 0,0 0-2 16,0 0-1-16,0 0 1 0,0 0-3 0,0 0-2 15,0 0-2-15,0 0-4 0,0 0 3 0,0 0-7 16,-8-4-2-16,8 4-1 0,0 0-4 0,0 0-4 16,0 0-1-16,0 0-6 0,0 0 0 0,0 0-6 15,0 0 3-15,0 0-6 0,0 0 0 0,0 0-6 0,0 0 1 16,0 0-2-16,0 0-2 0,0 0-4 15,0 0 2-15,0 0-3 0,0 0 2 0,0 0-5 16,0 0 3-16,0 0-2 0,0 0 3 0,0 0-1 0,0 0 2 16,0 0 0-16,31 8 0 0,-31-8-1 0,9 1-1 15,-9-1 0-15,10 1 3 0,-10-1 5 0,11 2 0 16,-11-2 1-16,12 3 6 0,-12-3-1 0,15 0-2 16,-15 0 2-16,11 2 1 0,-11-2 0 0,15 2-1 15,-7 0-2-15,-8-2-4 0,13 0 2 0,-13 0-6 16,13-2 4-16,-13 2-7 0,17 0 3 0,-17 0 1 15,11 0-2-15,-11 0-2 0,14 2-2 0,-14-2 1 16,0 0-3-16,17-2 0 0,-17 2-4 0,11 0 8 16,-11 0 1-16,15 2 0 0,-15-2 0 0,0 0-4 15,14-4-1-15,-14 4-4 0,10 2 6 0,-10-2-4 16,12 2 0-16,-12-2 1 0,12 2 1 0,-3 0 7 16,-9-2-1-16,13 3-3 0,-6-3-8 0,-1 6 7 15,-6-6-1-15,15 1 0 0,-15-1-8 0,13 0 13 16,-13 0-9-16,13 2 9 0,-13-2 3 0,16-2 0 15,-16 2-9-15,10 2 1 0,-10-2 3 0,0 0-4 0,14 0-9 16,-14 0 13-16,11 0-5 0,-11 0-5 16,0 0 4-16,13-3-6 0,-13 3 3 0,14 1-3 15,-14-1 2-15,9 0 1 0,-9 0 3 0,0 0-2 16,17-1 4-16,-17 1 0 0,11 0-5 0,-11 0 8 0,12-3-10 16,-12 3 1-16,13 0 11 0,-13 0-6 0,11 0 3 15,-11 0-2-15,15 0 7 0,-15 0-4 0,14 3 1 16,-14-3 3-16,15 0 2 0,-15 0 2 0,11-3-10 15,-11 3 0-15,13-3 1 0,-13 3-2 0,12 0 18 16,-12 0-10-16,11-3-4 0,-11 3 0 0,11 0-8 16,-11 0 7-16,10-2 12 0,-10 2-8 0,0 0-3 15,14-1-13-15,-14 1 8 0,8-1-5 0,-8 1 0 16,0 0 7-16,12-4-6 0,-12 4 5 0,0 0 6 16,10-2-17-16,-10 2 4 0,0 0 14 0,16-3-12 15,-16 3 10-15,9-3-3 0,-9 3 1 0,14-5-9 16,-14 5 5-16,12-2-2 0,-12 2 2 0,8-2-1 15,-8 2 4-15,12-4 4 0,-12 4 3 0,10-2-2 0,-10 2-3 16,8-4 4-16,-8 4 2 0,0 0 6 0,0 0 8 16,12-1 0-16,-12 1 1 0,0 0 3 0,0 0 3 15,0 0-4-15,0 0-2 0,0 0-1 0,0 0-6 16,0 0-2-16,0 0-6 0,8-4-1 0,-8 4-10 16,0 0-15-16,0 0-28 0,0 0-33 0,0 0-32 15,0 0-37-15,0 0-25 0,-20 18-48 0,20-18-45 16,-9 11-56-16,6-4-74 0,3-7-247 0,-6 4-683 15,6-4 302-15</inkml:trace>
      </inkml:traceGroup>
      <inkml:traceGroup>
        <inkml:annotationXML>
          <emma:emma xmlns:emma="http://www.w3.org/2003/04/emma" version="1.0">
            <emma:interpretation id="{3FF9D40B-AF33-42C4-96FC-96198604FED2}" emma:medium="tactile" emma:mode="ink">
              <msink:context xmlns:msink="http://schemas.microsoft.com/ink/2010/main" type="line" rotatedBoundingBox="6458,8110 14676,7869 14714,9159 6496,9400"/>
            </emma:interpretation>
          </emma:emma>
        </inkml:annotationXML>
        <inkml:traceGroup>
          <inkml:annotationXML>
            <emma:emma xmlns:emma="http://www.w3.org/2003/04/emma" version="1.0">
              <emma:interpretation id="{7D2381DF-1523-4F07-99AD-B643626BCFF1}" emma:medium="tactile" emma:mode="ink">
                <msink:context xmlns:msink="http://schemas.microsoft.com/ink/2010/main" type="inkWord" rotatedBoundingBox="6458,8110 7462,8080 7482,8781 6479,8810"/>
              </emma:interpretation>
            </emma:emma>
          </inkml:annotationXML>
          <inkml:trace contextRef="#ctx0" brushRef="#br0" timeOffset="-162124.88">4716 2752 40 0,'0'0'208'0,"-7"2"-9"0,7-2-13 15,0 0-14-15,-9 4-11 0,9-4-18 0,-6 6-14 16,6-6-10-16,0 0-9 0,0 0-14 0,0 0-4 16,0 0-10-16,-2 8 1 0,2-8 0 0,0 0 1 15,0 0 1-15,0 0-3 0,20 4-8 0,-20-4 1 16,21-3 3-16,-4 2-3 0,3-2 1 0,-3 0 1 15,6-2-10-15,5 2 4 0,-2-3-3 0,8 2-3 16,-6 0-1-16,8-4-6 0,-10 3 0 0,8-4-1 16,-8 3-6-16,-1-2-1 0,4 3-12 0,-6 2 0 15,2-4-5-15,-4 1-4 0,1 0 0 0,-5 0-5 16,0 0 1-16,0 4-5 0,-4-2-3 0,3-1 2 16,-3 1-3-16,-4 2 0 0,-1-2-8 0,1 3 4 15,-9 1-6-15,14-3 0 0,-14 3-3 0,8-2-9 0,-8 2-11 16,0 0-11-16,7-8-16 0,-7 8-16 15,0 0-14-15,0 0-23 0,0 0-21 0,0 0-21 0,0 0-17 16,-20 18-10-16,20-18-30 0,-17 4-214 0,8-2-443 16,-5-2 196-16</inkml:trace>
          <inkml:trace contextRef="#ctx0" brushRef="#br0" timeOffset="-162502.09">4881 2201 9 0,'0'0'143'0,"0"0"-4"0,0 0-13 15,0 0 2-15,0 0-18 0,0-11 6 0,0 11 1 16,0 0-3-16,0 0-1 0,-3-14-2 0,3 14-1 16,0 0-1-16,-3-10 3 0,3 10-3 0,0 0 4 15,-1-7-6-15,1 7-3 0,0 0-7 0,0 0-5 16,0 0-7-16,0 0-5 0,0 0-12 0,0 0-8 16,0 0-2-16,0 0-3 0,0 0 3 0,0 0 8 15,0 0 3-15,0 0 5 0,0 0 1 0,17 22-2 16,-16-11 4-16,3 1 1 0,-1 1-8 0,4 0-4 15,-4 2 2-15,3 1-2 0,-1-3-2 0,-1 3-9 16,-2-1 3-16,4 3-4 0,-1-2 6 0,-2 3-3 16,0-5-8-16,-1 1-5 0,0 0 4 0,2-2-7 0,-1 2-4 15,-3 0-5-15,3-1 4 0,-3-1-10 0,2 0 14 16,-1-1-22-16,-1-3 0 0,0-9 3 0,0 16-7 16,0-7-5-16,0-1 5 0,0-8 0 0,0 14-3 15,0-14-9-15,0 12-10 0,0-12-6 0,2 12-12 16,-2-12-12-16,1 9-25 0,-1-9-17 0,0 0-28 15,0 15-21-15,0-15-30 0,0 8-25 0,0-8-23 16,0 0-14-16,-1 13-48 0,1-13-189 0,-5 9-494 16,5-9 219-16</inkml:trace>
          <inkml:trace contextRef="#ctx0" brushRef="#br0" timeOffset="-161815.42">4351 2400 124 0,'-5'-4'229'0,"-3"-2"-11"15,3-3-10-15,5 9-18 0,-4-16-22 0,4 5-16 16,5-4-1-16,7-3-9 0,0-2-4 0,3 1-8 15,9-4-6-15,3-2-12 0,0 4-3 0,1-1-9 0,6 1-13 16,-2 4-8-16,2-3-4 0,-3 7-10 16,0-1-6-16,-6 4-8 0,8-1 0 0,-6 7-9 15,-3-1 0-15,1 2-8 0,-3 3-11 0,2 0-21 0,-7 4-22 16,-3-2-19-16,8 4-29 0,-7 3-25 0,4 1-29 16,-3-2-37-16,2 2-242 0,-6-1-435 15,2-1 193-15</inkml:trace>
        </inkml:traceGroup>
        <inkml:traceGroup>
          <inkml:annotationXML>
            <emma:emma xmlns:emma="http://www.w3.org/2003/04/emma" version="1.0">
              <emma:interpretation id="{B5E4EEE8-6C33-4BD8-BFD8-83BFC394EC09}" emma:medium="tactile" emma:mode="ink">
                <msink:context xmlns:msink="http://schemas.microsoft.com/ink/2010/main" type="inkWord" rotatedBoundingBox="7706,8103 10758,8013 10795,9274 7743,9363"/>
              </emma:interpretation>
            </emma:emma>
          </inkml:annotationXML>
          <inkml:trace contextRef="#ctx0" brushRef="#br0" timeOffset="-160624.75">5584 2597 31 0,'0'0'182'15,"0"0"-10"-15,0 0-26 0,0 0-1 0,0 0-5 16,0 0-10-16,0 0-4 0,0 0 3 0,0 0-10 0,0 0-2 16,0 0-4-16,12-11-3 0,-12 11-5 0,0 0 1 15,17 0-7-15,-17 0-3 0,17-2-3 0,-11 2-4 16,5-4-9-16,0 1-6 0,6 0-9 0,-2-3-1 15,7-1-9-15,2-1-3 0,-2 2-7 0,12-7-5 16,-3 1-1-16,1-3-3 0,-8 5-8 0,10-3-6 16,-10 2 0-16,-1 0-1 0,0 1-1 0,-4-1-6 15,4-1 3-15,-9 4-3 0,0-1 0 0,-2-1-1 16,-1 2-8-16,-2-1 4 0,0 0-2 0,-1-2-1 16,-6 5-6-16,-2 6 5 0,3-15-6 0,-3 15 2 15,-5-13-3-15,5 13 1 0,-9-14-5 0,1 12 0 16,-1-1-4-16,9 3 9 0,-23 0-6 0,9 0 4 15,-3 3-2-15,3 2 4 0,-3-2 0 0,-6 6-1 16,12-2-1-16,-6 2-2 0,3 2 7 0,3 1-5 16,2-2 1-16,1 1 2 0,4 3-1 0,-1-2-1 0,5 0 5 15,0 0 0-15,2 2-1 0,3 0 2 16,5-4 1-16,-3 1-4 0,5-1 2 0,0 1 1 0,2-1 2 16,1-4-2-16,2-2 0 0,0 1 5 0,2-3 2 15,4-1-2-15,0-1 2 0,2-2 1 0,-4-2 1 16,4 1-2-16,-4-6 1 0,-2 1 0 0,3 4-1 15,-7-3 2-15,2 1-2 0,0 0 3 0,-7-3-3 16,2 2 1-16,0 0 0 0,-7 1 7 0,2 2 6 16,0 0 0-16,-7 4-2 0,10-6-3 0,-10 6-2 15,5-7-4-15,-5 7 1 0,0 0-3 0,0 0 1 16,12 0-5-16,-12 0-3 0,0 0 0 0,0 0 1 16,10 9 2-16,-6-3-2 0,1 0-2 0,0 2 1 15,-1 0 1-15,1 0-4 0,1 1 0 0,3-1-1 16,-4 2 5-16,0-1-5 0,-1 0 1 0,1-3 3 15,3 0 0-15,-6 1-1 0,-2-7-4 0,10 9 2 16,-10-9 1-16,5 9 4 0,-5-9 12 0,7 6 10 0,-7-6 12 16,0 0 2-16,0 0 4 0,0 0-3 0,0 0-9 15,0 0 8-15,0 0-4 0,5-19-2 0,-5 19-10 16,0-17 3-16,0 5-1 0,0-2-4 0,3-1-5 16,-1 2 3-16,2-3-8 0,1-3 0 0,1 3-5 15,3-3-8-15,-1 7-6 0,1-3-13 0,0 4-18 16,1 2-24-16,2 1-22 0,-1-1-25 0,0 7-21 15,1-1-24-15,-4 0-16 0,6 3-11 0,-14 0-21 16,20 2-18-16,-8 2-45 0,0 2-143 0,-5-1-438 16,5 2 194-16</inkml:trace>
          <inkml:trace contextRef="#ctx0" brushRef="#br0" timeOffset="-161365.99">5571 2079 181 0,'0'0'247'0,"0"0"-18"0,0 0-29 0,0 0-21 15,0 0-16-15,0 0-5 0,0 0 2 0,0 0 2 0,12 25-5 16,-8-11-5-16,2 5-3 0,-1-1-5 0,-2 6-4 16,4 1-5-16,-1 8-5 0,5-3-4 0,-5 3-9 15,2 2-2-15,-3-5-6 0,-1-8-7 0,1 5-6 16,0 2-5-16,2-8-5 0,1 4-15 0,-6-3-2 16,5-1-9-16,1 0-4 0,-3 0 1 0,0-3-7 15,-1-5-5-15,1 1-8 0,-2-1-1 0,2 1-5 16,-1-7 0-16,1 3-5 0,-2-4-9 0,-3-6-24 15,7 12-11-15,-5-4-32 0,-2-8-25 0,5 8-29 16,-5-8-29-16,0 0-32 0,0 0-30 0,0 9-34 16,0-9-65-16,0 0-180 0,0 0-514 0,0 0 227 15</inkml:trace>
          <inkml:trace contextRef="#ctx0" brushRef="#br0" timeOffset="-160070.48">6749 2452 14 0,'0'0'216'0,"0"0"-15"0,0 0-15 0,9 2-8 16,-9-2-8-16,0 0-15 15,17 0-12-15,-17 0-13 0,12 0-11 0,-4 2-14 0,-8-2-13 16,14 2-5-16,-2-2-8 0,-12 0-7 16,14 2-10-16,-4-2-6 0,2 2 0 0,-12-2-6 0,17 2-7 15,-10-2-6-15,-7 0-2 0,17 0-1 0,-17 0-4 16,13 0-4-16,-13 0 6 0,14-4 0 0,-14 4 5 0,9-2-10 16,-9 2 3-16,8-3 2 0,-8 3-5 0,7-7 0 15,-7 7-4-15,5-9 0 0,-5 9-3 0,0-10-4 16,0 10 2-16,3-11-4 0,-3 11-1 15,-6-14-1-15,0 6 1 0,3-4-4 0,1 4-1 0,-6-1-2 16,8 9 0-16,-9-10 3 0,1 4 2 0,1 0 6 16,-1 1 0-16,-1 2 3 0,9 3 4 0,-19-4 1 15,7 4-1-15,12 0 2 0,-20 0-2 0,8 4 0 16,5-1 3-16,-2 1-4 0,1 0-1 0,-1 2 1 16,1 4-1-16,-1-2-1 0,3 1 2 0,1-3-5 15,1 5 1-15,-1 0-2 0,2-2-1 0,1 1-5 16,2-10 2-16,2 15-1 0,1-3 1 0,-3-12-1 15,5 13 2-15,-2-6-6 0,-3-7 1 0,9 10-2 16,-4-9-1-16,-5-1 3 0,12 6-5 0,-12-6 1 0,14 3 1 16,-14-3-1-16,17-6-2 0,-8 3-1 15,-1 1 5-15,7-4-2 0,-6-2 1 0,1-3-4 0,2 2 1 16,0 0 0-16,1-2 0 0,-1 2-3 0,-3 0-2 16,-1 0 6-16,3 1-1 0,-3 0-2 0,-4 2 1 15,1 0 1-15,3 0 0 0,-8 6-3 0,9-9 3 16,-9 9-1-16,11-1 6 0,-11 1-4 15,0 0 4-15,17 7 5 0,-11-2 2 0,0 1 0 0,0 1-2 16,2 1-6-16,-1-2 6 0,0 2-5 0,1 1 0 16,-1 3 1-16,3-2-3 0,-3-2-4 0,-2 1-12 15,1-4-18-15,0 0-23 0,-1 3-28 0,1-4-26 16,-6-4-29-16,6 10-24 0,-6-10-28 0,0 0-44 16,5 5-202-16,-5-5-467 0,0 0 207 0</inkml:trace>
          <inkml:trace contextRef="#ctx0" brushRef="#br0" timeOffset="-159661.03">7334 2229 17 0,'0'0'227'16,"0"0"-15"-16,0 0-15 0,-17-3-11 0,17 3-11 0,0 0-13 15,-19 8-11-15,10-5-13 0,-4 3-15 0,1-1-6 16,0 0-12-16,2 4-11 0,-2-1-4 0,-3-4-10 15,4 4-9-15,3 0-8 0,-1 1-4 0,-2 1-6 16,5-2-5-16,0-2-9 0,1 3-1 0,1-2-6 16,4-7 1-16,-5 11-7 0,5-11-3 0,-3 13-1 15,3-13-4-15,0 6 0 0,0-6-1 0,0 0-2 16,11 10-1-16,-11-10-4 0,12 5 2 0,-6-2-3 16,-6-3 5-16,13 4-7 0,-1-3-1 0,-3 1 1 15,-1 0 1-15,4 0-2 0,0 2 9 0,1-3 1 16,1 0 6-16,-2 3 1 0,2 0 8 0,-2-1 0 15,1 2-2-15,-1-1-4 0,0 1 3 0,1 1 3 16,-7 0 3-16,5-2-1 0,-7 1 9 0,1 0-6 0,0 0-1 16,-5-5 5-16,4 13 4 0,-4-13-1 0,-4 12 2 15,4-12 2-15,-13 14-2 0,1-6-5 16,3-1-4-16,-4 1-7 0,1 1-3 0,0-2-3 16,-2-1-2-16,1 0-12 0,1 0-18 0,3-3-19 0,-3-1-19 15,-1 5-26-15,4-5-25 0,0 3-43 0,9-5-42 16,-13 0-83-16,13 0-197 0,0 0-501 0,-12-6 221 15</inkml:trace>
          <inkml:trace contextRef="#ctx0" brushRef="#br0" timeOffset="-158586.96">7542 2366 263 0,'0'0'295'16,"0"0"-27"-16,0 0-23 0,0 0-22 0,0 0-16 16,0 0-13-16,0 0-8 0,0 0-18 0,0 0-7 0,0 0-12 15,-5 32-14-15,5-32-6 0,5 14-11 0,0-6-11 16,2 0-2-16,-4-3-11 0,2 3-16 16,1-4 4-16,2 1-1 0,1 0-8 0,-3-1-4 0,4 1-4 15,-3-5-5-15,-7 0-6 0,19 0 4 0,-8 0-15 16,-11 0 0-16,23-4-5 0,-14 2-6 0,-1-1-4 15,1 0-2-15,-1-1-3 0,1-5-1 0,-3 3-2 16,3 1-1-16,-4-3-2 0,0 0-5 0,2-2-1 16,-2 2 6-16,0 1-5 0,-5 7-6 0,7-12 4 15,-5 6 0-15,-2 6-5 0,6-6-4 0,-6 6 0 0,0 0-3 16,7-6-1-16,-7 6 0 0,0 0-1 16,0 0-1-16,0 0-2 0,16 14 5 0,-13-6-3 15,2 4 2-15,1 1 3 0,2 6-1 0,-2-1-1 16,3 3 2-16,0 9-6 0,1 0 6 0,1 7-5 0,-5-4 3 15,5 1 1-15,-2 5 0 0,0-4 0 16,-1 1 2-16,1-2 2 0,3 2-1 0,-7-2-4 16,0 0-6-16,7-3 11 0,-9-7 1 0,3 1 0 0,-2-2-5 15,-3 4 0-15,-2-4 2 0,0 4 4 0,-3-5-6 16,-4-1 7-16,-4 4-7 0,3-3-1 16,-4-1 5-16,-4 0-1 0,0-3-1 0,-1-6 6 0,-4-1-2 15,-3 0-2-15,2 0 0 0,-3-1-1 0,0-1 4 16,-8-2-2-16,7-3 1 0,-6-3-1 0,3 0 4 15,4-3-4-15,1 0 7 0,1-6 3 0,2 2-2 16,-1-8-4-16,6 3 0 0,4-6 1 0,1 6-7 16,0-7-3-16,4-2-16 0,2 0-18 0,3-1-22 15,3-4-10-15,5 0-19 0,2-5-18 0,6 2-17 16,-1-2-2-16,5 3 1 0,2 1 2 0,-2-1 15 16,4 0 5-16,-4 10 15 0,0-2 6 0,3 0 8 15,-3 2 7-15,5 0 4 0,-5-2 5 0,1 5 7 0,-1-5 17 16,0 5 12-16,0 0 16 0,-2-1 14 0,-5 4 6 15,2-1 17-15,0 2 2 0,-2-1 15 16,-3 1 0-16,3 1 7 0,-6 1 7 0,4-1-8 0,-2 4-1 16,0-3-2-16,-1 1-6 0,-5 7-1 0,9-10-5 15,-4 4-3-15,2 2-7 0,-7 4-5 0,10-6-2 16,-2 4 1-16,-8 2-3 0,15-5-1 16,-15 5-3-16,17-1 0 0,-11 1-6 0,-6 0 4 0,25-4-6 15,-11 4 1-15,-2-3-1 0,2 3-3 0,1-2 1 16,1 2 3-16,-2-4-2 0,0 2-3 0,-2-1-1 15,2 0 1-15,-4 0-1 0,0-1 1 0,-1-2 0 16,-1 4-2-16,0-4-1 0,-2 2 1 0,-6 4-2 16,12-11 3-16,-7 3-1 0,-2 2 0 0,-3 6-5 15,5-15 6-15,-3 9 1 0,-2 6 0 0,-2-14-1 0,2 14-1 16,-4-12 4-16,4 12 3 0,-9-11-6 16,5 5-2-16,4 6 2 0,-15-6-3 0,5 2-3 15,-4 1 1-15,1 1 1 0,-5 5-2 0,6-1 0 16,-3-1 5-16,-1 3-5 0,0-1 3 0,1 5-2 15,1-4 0-15,2 3 0 0,-1 1-1 0,1-2 2 16,3 2-3-16,0-2 1 0,1 1 1 0,3-1-6 0,-1 2-11 16,0-2-20-16,1 1-26 0,5-7-21 0,-1 14-24 15,1-14-28-15,1 12-34 0,-1-12-28 0,5 6-46 16,6-3-197-16,-11-3-477 0,15-3 210 0</inkml:trace>
          <inkml:trace contextRef="#ctx0" brushRef="#br0" timeOffset="-158208.39">8232 2421 147 0,'0'0'262'15,"0"0"-24"-15,10-3-22 0,-10 3-23 0,0 0-22 16,0 0-16-16,13 5-5 0,-13-5-10 0,9 7-10 16,-9-7-15-16,8 9-2 0,-3-5-12 0,-5-4-8 15,9 12-9-15,-5-7-10 0,1 3-7 0,0-1-7 0,1-2-6 16,-2 1-2-16,-4-6-4 0,5 11-3 0,-5-11-3 15,8 6-4-15,-8-6 1 0,5 3 5 0,-5-3 1 16,0 0 1-16,4 6-1 0,-4-6 4 16,0 0-7-16,0 0-4 0,0 0-4 0,0 0 0 0,14-12-5 15,-14 12-2-15,12-11-6 0,-7 1 2 0,3-2-7 16,1 1 0-16,-1 0-3 0,1-3 2 0,0 3-6 16,2 3 2-16,-2-2-4 0,3 0 5 0,-2-1-2 15,-1 6 8-15,-1 0 10 0,1-1 0 0,-1 4 5 16,1-2 6-16,-9 4 5 0,17-1 2 0,-5 1 7 15,-1 1-2-15,-2 0 2 0,1 3 6 0,-1 3-13 16,0-2 1-16,2 3-11 0,-1-1-3 0,-3 0-3 16,3 4-6-16,-3-5-7 0,-1 6-15 0,0-4-27 15,-4 0-34-15,1 1-44 0,0-2-49 0,-1 2-57 0,-2-9-64 16,0 12-274-16,0-12-592 0,0 0 262 16</inkml:trace>
        </inkml:traceGroup>
        <inkml:traceGroup>
          <inkml:annotationXML>
            <emma:emma xmlns:emma="http://www.w3.org/2003/04/emma" version="1.0">
              <emma:interpretation id="{F3CA5010-8E37-46EB-9312-DA10790A33B8}" emma:medium="tactile" emma:mode="ink">
                <msink:context xmlns:msink="http://schemas.microsoft.com/ink/2010/main" type="inkWord" rotatedBoundingBox="11607,8013 14677,7923 14709,8990 11638,9080"/>
              </emma:interpretation>
            </emma:emma>
          </inkml:annotationXML>
          <inkml:trace contextRef="#ctx0" brushRef="#br0" timeOffset="-152263.12">9507 2317 70 0,'0'0'124'0,"4"-8"-2"0,-4 8-8 15,0 0-1-15,0 0-7 0,3-9-5 0,-3 9-8 16,0 0 9-16,0 0-2 0,2-10 1 0,-2 10-3 16,0 0 3-16,0 0 2 0,3-12 3 0,-3 12 1 15,0 0 1-15,0 0 3 0,0 0-1 0,0 0-1 0,-3-11-9 16,3 11-4-16,0 0-7 0,0 0-3 16,0 0-9-16,0 0 6 0,0 0 0 0,0 0 0 15,0 0-3-15,0 0 0 0,-6 35-15 0,6-26 0 0,1 1-1 16,-1 1-5-16,0-1-3 0,3-1-7 0,2 0-4 15,-3 0-1-15,4 1-7 0,0-2 2 0,1 3-3 16,1-5-1-16,1-1-8 0,0 0 2 0,-1-4-4 16,5 2-3-16,1-1 2 0,1-1-6 0,-1-2-4 15,-1-1 2-15,3-2-3 0,-3-1-1 0,0-1-2 16,1-1 0-16,-3 1 0 0,2-3-3 0,-4-1 0 16,1 2 3-16,0-4-6 0,-4 0 1 0,2 4-3 15,-3-3 1-15,2 0 2 0,-2 2 1 0,0 1-5 16,-1 0 1-16,-1 0-1 0,-3 8 3 0,4-11-6 0,-4 11 2 15,2-9 0-15,-2 9-12 0,5-5 3 0,-5 5-1 16,0 0 1-16,0 0 3 0,0 0-2 16,0 0 0-16,16 17 2 0,-9-7 2 0,1 2 0 0,-1-1-3 15,3 8 1-15,-1 0 1 0,1 5 4 0,2-3 0 16,0 7-2-16,-3 1-1 0,3 2-2 16,-1-3 7-16,1 0-3 0,-4-3-1 0,0-2 3 0,4 8 0 15,-2-7 0-15,-2-3 1 0,-2-1-2 0,4 2 1 16,-4 1 1-16,-1-4-3 0,-2-3 3 0,1 1-1 15,-3-1 4-15,2-1-2 0,-6 1 6 0,2 4 2 16,-4-3-1-16,-1-2-1 0,-3-3 2 0,-4 6 1 16,-1-2-2-16,-3 2-3 0,0-3 3 0,-3-1-2 15,-2 2 0-15,0-3 3 0,0-1-9 0,1-4 5 16,-16 5-7-16,13-6 12 0,1 2-3 0,-3-4-3 16,0-2-4-16,1 1 1 0,0-4 4 0,1 0 5 15,1-4-7-15,6 1 1 0,0-2-2 0,1-3 4 0,1 1-9 16,3-6 3-16,3 0 0 0,-1-1-6 15,5-5-6-15,3-2-8 0,2-2-14 0,5 0-11 16,3-1-5-16,2-7-6 0,3 1 2 0,6 3-1 0,-4 5 0 16,5-6 7-16,2 3 2 0,2 1 4 0,-1 0 4 15,3 0 7-15,-1 2 0 0,-3 6 7 0,-2 1-1 16,3 0 4-16,0 0 1 0,-2 2 3 0,-2 1 0 16,0-3 8-16,0 4 4 0,-6 3 8 0,0-4 0 15,0 6 3-15,-2 0-1 0,1-3 3 0,-1 4-1 16,-4 0 3-16,1 1 0 0,-8 4-2 0,14-5-2 15,-7 3 10-15,-7 2-2 0,14-1 10 0,-14 1-5 16,13 1 11-16,-13-1-3 0,17 5 3 0,-6-3-3 16,0 2 3-16,-2 0-4 0,3-3 10 0,3 2-4 0,-2-1-3 15,0 1 4-15,1 2-1 0,-1-2 1 16,0-2-6-16,3-1 1 0,-3 0 0 0,1 0-5 16,-2-3 0-16,1 2-4 0,-13 1 4 0,19-5-7 0,-10 0 7 15,-1 2-6-15,-3-1 5 0,-5 4 1 0,12-12-3 16,-7 8 12-16,0-4-14 0,-5 8 2 15,3-10-2-15,-3 10 4 0,2-12-11 0,-2 12 3 0,-4-15-4 16,4 15-2-16,-10-13 0 0,5 9-3 0,-3-2-6 16,-3 1 3-16,0-1 6 0,-3 4-3 0,1-2-2 15,-2 4-2-15,-1-1 1 0,-1 1 0 0,3 1-2 16,-5 2 1-16,2-2 4 0,2 0-7 0,-5 4 4 16,0-4 0-16,6 3 5 0,-3 2-8 0,1-5-7 15,5 4-8-15,-2-1-6 0,-1 1-13 0,3-3-11 16,-4 2-17-16,7 2-21 0,-1-4-26 0,1 2-32 15,-1 0-36-15,1-1-38 0,8-3-37 0,-13 3-260 16,13-3-554-16,-11 0 246 0</inkml:trace>
          <inkml:trace contextRef="#ctx0" brushRef="#br0" timeOffset="-152095.94">10005 2204 275 0,'5'-11'285'0,"1"8"-27"0,-6 3-30 0,6-8-22 0,-1 2-19 16,-5 6-19-16,11-3-18 0,-11 3-16 0,13 0-43 16,-13 0-49-16,17 3-40 0,-11 0-49 0,10-2-47 15,-4 3-60-15,0 2-135 0,1-3-313 0,-2 7 140 16</inkml:trace>
          <inkml:trace contextRef="#ctx0" brushRef="#br0" timeOffset="-151724.88">10359 2333 44 0,'12'6'237'0,"-4"-3"-4"16,-8-3-1-16,14 8-10 0,-8-7-10 0,1 2-12 16,3 2-19-16,-3-1-14 0,3-1-14 15,-3 2-12-15,4 0-13 0,-1 0-16 0,-2 1-9 0,3-1-10 0,-5-2-10 16,3 2-11-16,-2-1-2 0,-7-4-6 16,12 8-7-16,-6-5-6 0,-6-3-9 0,7 5-3 15,-7-5-1-15,6 3-7 0,-6-3 2 0,0 0-3 0,0 0-4 16,0 0-4-16,0 0-2 0,0 0-3 15,0 0-3-15,0 0-7 0,6-17 1 0,-6 17-12 0,0-15-8 16,1 5-3-16,1 1 0 0,0 1-2 0,-1-2 5 16,3 1-1-16,-1 2-1 0,2 0 3 0,1-1 4 15,-2 0-1-15,-4 8 2 0,8-10-1 0,-3 4 5 16,1 1 0-16,-6 5 1 0,14-4 4 0,-14 4 14 16,13 0 4-16,-13 0 7 0,14 6 10 0,-4-3 1 15,0 5-4-15,-2-2 11 0,2 2-4 0,1 2 3 16,1-2-4-16,-3 3 0 0,1-2-6 0,1 1-2 15,0 2-5-15,-3-2-3 0,3 1-2 0,-1 1-1 16,-2-3-4-16,2-1-10 0,-3 0-12 0,-2-5-18 16,0 3-27-16,-5-6-27 0,8 7-45 0,-4-3-50 15,-4-4-57-15,0 0-265 0,0 0-532 0,16-14 235 16</inkml:trace>
          <inkml:trace contextRef="#ctx0" brushRef="#br0" timeOffset="-151423.3">10957 1968 21 0,'0'0'321'0,"4"-9"-22"0,-4 9-23 0,0 0-25 0,2-9-32 16,-2 9-16-16,0 0-22 0,0 0-1 0,0 0-11 16,11 21-3-16,-5-10-6 0,-2 3-3 0,3-2-7 15,-2 3 0-15,3 5-6 0,-2 2-2 0,4 0-4 16,-3-3-6-16,0 3-7 0,2 2 1 0,3 5 9 15,-6-7-16-15,2-1-5 0,3 0-11 0,-2 1-5 16,-3-3-13-16,2 0-8 0,3 2-2 0,-3-8-10 16,-1 2-9-16,3 3-5 0,-4-3-8 0,-1-4-4 15,-1 0-17-15,1 1-19 0,-2-3-26 0,1 0-21 16,0-3-13-16,-1 1-22 0,-3-7-22 0,5 12-18 16,-5-12-18-16,0 9-20 0,0-9-31 0,0 0-25 15,0 0-44-15,0 0-41 0,0 0-223 0,0 0-563 16,0 0 249-16</inkml:trace>
          <inkml:trace contextRef="#ctx0" brushRef="#br0" timeOffset="-150189.8">10957 2418 82 0,'0'0'262'0,"-16"2"-18"0,16-2-19 16,-13 3-16-16,13-3-16 0,0 0-18 0,-12-2-14 15,12 2-14-15,0 0-13 0,0 0-11 0,0 0-10 0,0 0-5 16,0 0-7-16,0 0-5 0,0 0-8 0,34 2-8 15,-34-2-5-15,26-2-4 0,-10-4-6 0,1 5-10 16,3-5-4-16,-3 2-2 0,4-2-6 0,-4 2-3 16,6-3-5-16,1 4-6 0,-1-5 1 0,-1-1-5 15,2 2-3-15,0 0 3 0,0-1-6 0,2 0-1 16,-5-2-4-16,2 0 2 0,-1-2-7 0,-3 1 3 16,2 1 1-16,-9-1-6 0,1 3 1 0,-2-4 0 15,-1 3-4-15,-5 2 4 0,-2-2-3 0,1 0 1 16,-1 2-1-16,-3 7-2 0,-2-15 1 0,2 15-1 15,-5-13-1-15,5 13-3 0,-12-8 4 0,2 8 2 16,-3-2-1-16,0 1 0 0,13 1 1 0,-24 3 2 16,8 2 4-16,1 0 1 0,0-1-2 0,1 3 2 15,1 0 0-15,2 5-2 0,4-2 1 0,-3 1-1 0,7-3 1 16,-3 0-1-16,1 4 0 0,4-1-2 16,-2-1 1-16,6 3-3 0,-1-1 1 0,0-2-1 15,2 0 0-15,3-1-3 0,1 2 0 0,4-2-1 0,-3 0-7 16,6-3-9-16,-2-5-5 0,-2 2-13 0,2-1-16 15,3 1-14-15,1-3-5 0,-1-3-4 0,-3 1-8 16,1-1-6-16,2-1 7 0,0-1 6 0,-3 2 0 16,0-3 13-16,3-2 6 0,-5 0 5 0,1-1 6 15,0 2 4-15,-2-2 0 0,1 3 19 0,-2-4 19 16,0 3 16-16,-2-1 14 0,-2 4 12 0,1-3 7 16,1 2 10-16,-1 0-2 0,-6 5 0 0,10-9-2 15,-10 9-1-15,9-5-9 0,-9 5 1 0,9-3-8 16,-9 3 6-16,0 0-3 0,13 5 7 0,-13-5 2 0,10 4-4 15,-4 1 0-15,-6-5-2 0,7 12 9 0,-3-2-8 16,2-4-1-16,-1 5-1 0,-3-1 0 16,2-4-7-16,-2 4 3 0,3-2-5 0,-4-1-5 15,3 1 2-15,-4-8-1 0,3 15-7 0,-1-9 1 0,-2-6-8 16,3 10 10-16,-3-10-5 0,4 10-4 0,-4-10-9 16,0 0 6-16,3 9 2 0,-3-9-3 15,0 0-2-15,0 0-3 0,0 0 4 0,10 2-7 0,-10-2-10 16,0 0 5-16,13-12-6 0,-5 6-13 0,-4-3-10 15,4 0 1-15,-2-3-7 0,2-2-5 0,-1 1 6 16,0 1 5-16,0 2 1 0,1-1 2 0,-2 1 3 16,-2 1 2-16,1 4 7 0,1-3 2 15,-5-1 0-15,3 3 10 0,-4 6 8 0,4-9 5 0,-4 9 3 16,8-8 2-16,-8 8-3 0,2-7 3 0,-2 7-2 16,0 0 0-16,0 0-4 0,7-5 1 0,-7 5 2 15,0 0 7-15,0 0-1 0,0 0 1 0,0 0-1 16,14 13-4-16,-14-13-1 0,3 12 2 0,1-7-7 15,-4-5 5-15,6 11-4 0,-3-2-6 0,1-3 4 16,-4-6 0-16,5 14 3 0,0-8-8 0,-2 0 11 16,-3-6 3-16,8 8-17 0,-8-8 7 0,8 9 0 0,-8-9 1 15,6 6 0-15,-1-3-3 0,-5-3-7 0,0 0 8 16,19-3-1-16,-19 3-1 0,14-3 3 0,-6 0-4 16,-8 3 2-16,13-8 0 0,-4 4-3 15,-1-2 0-15,-2-1 4 0,5-1-9 0,-1-1 8 0,-2-1-3 16,1-2 2-16,-2 7-4 0,-2-3-3 0,0 2 3 15,-5 6 15-15,8-8 9 0,-3 2 5 0,-5 6-3 16,7-4-1-16,-7 4 0 0,0 0-4 0,7-7 1 16,-7 7-3-16,0 0-5 0,0 0 4 0,0 0 1 15,0 0-5-15,0 0 2 0,14 17 2 0,-13-12-2 16,-1-5-2-16,8 14-1 0,-3-6-1 0,1-2-1 16,0 0 0-16,3 4 3 0,-1-1-7 0,-1-1 1 15,-1-1-7-15,5 2 9 0,3-2-6 0,-5-1 4 16,2-1-3-16,0-2 1 0,-3 0-3 0,1 0 0 0,-1 0 7 15,-8-3-10-15,0 0-3 0,28-3 4 0,-28 3 13 16,15-4-14-16,-15 4 5 0,13-10-3 16,-6 4 0-16,-1-4-3 0,6 0-1 0,-7-1 7 0,2 1-7 15,2 1-4-15,-9 9 9 0,8-17-1 0,-3 9-1 16,-5 8-6-16,7-10 13 0,-7 10-2 16,9-11 1-16,-9 11-3 0,1-3 5 0,-1 3-2 0,0 0-7 15,0 0-3-15,13 0 17 0,-13 0 8 0,0 0 4 16,15 12-6-16,-7-6 4 0,1 4 3 0,-3-3-14 15,1 4 16-15,1-2-9 0,2 2 6 0,0 1-7 16,-2-1 1-16,3-3 13 0,-1 2-13 0,-1 0-4 16,1-1-2-16,0-3 0 0,-2 0-3 0,1 0-1 15,-2-1-1-15,-2-1-13 0,1 2-21 0,-6-6-19 16,11 6-30-16,-11-6-31 0,6 3-41 0,-6-3-58 16,0 0-57-16,0 0-55 0,0 0-322 0,0 0-691 15,0 0 306-15</inkml:trace>
          <inkml:trace contextRef="#ctx0" brushRef="#br0" timeOffset="-150029.68">12417 1984 81 0,'0'-15'386'0,"-3"5"-6"0,0 1-14 0,3 9-15 0,-4-18-27 16,2 12-31-16,2 6-30 0,-2-10-10 0,2 10-42 16,0 0-26-16,0 0-23 0,0-12-25 0,0 12-46 15,0 0-41-15,0 0-46 0,0 0-50 0,0 0-56 16,0 0-67-16,0 0-67 0,-12 37-262 0,-4-22-539 15,-1-2 239-15</inkml:trace>
        </inkml:traceGroup>
      </inkml:traceGroup>
    </inkml:traceGroup>
    <inkml:traceGroup>
      <inkml:annotationXML>
        <emma:emma xmlns:emma="http://www.w3.org/2003/04/emma" version="1.0">
          <emma:interpretation id="{71D0098A-4241-4D7C-A619-DE922E29C95E}" emma:medium="tactile" emma:mode="ink">
            <msink:context xmlns:msink="http://schemas.microsoft.com/ink/2010/main" type="paragraph" rotatedBoundingBox="5101,9784 14652,9336 14713,10638 5162,1108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1E97023-CA3D-43BC-B918-23E143947821}" emma:medium="tactile" emma:mode="ink">
              <msink:context xmlns:msink="http://schemas.microsoft.com/ink/2010/main" type="inkBullet" rotatedBoundingBox="5128,10351 5862,10316 5863,10356 5130,10391"/>
            </emma:interpretation>
            <emma:one-of disjunction-type="recognition" id="oneOf2">
              <emma:interpretation id="interp2" emma:lang="tr-TR" emma:confidence="0">
                <emma:literal>-</emma:literal>
              </emma:interpretation>
            </emma:one-of>
          </emma:emma>
        </inkml:annotationXML>
        <inkml:trace contextRef="#ctx0" brushRef="#br0" timeOffset="-147570.92">2992 4366 6 0,'0'0'177'0,"0"0"-14"0,0 0-5 0,0 0-6 15,0 0-12-15,0 0-13 0,0 0-8 0,0 0-4 16,0 0-5-16,0 0-1 0,0 0-10 15,0 0-2-15,0 0 0 0,0 0-1 0,0 0-7 0,0 0-2 16,0 0-7-16,0 0-1 0,0 0-5 0,0 0-2 16,0 0-4-16,0 0-2 0,0 0-5 0,0 0-2 15,0 0-4-15,0 0 1 0,0 0-4 0,0 0-2 16,0 0-7-16,0 0 6 0,0 0-8 0,0 0 1 16,0 0 0-16,0 0-2 0,0 0-3 0,0 0-5 15,0 0 0-15,0 0-2 0,0 0-3 0,0 0 2 16,0 0-8-16,0 0 3 0,0 0-2 0,0 0 2 15,0 0-2-15,0 0-1 0,0 0-4 0,0 0 0 16,0 0 0-16,0 0-2 0,0 0 0 0,0 0 2 0,22-17-5 16,-22 17 5-16,0 0 0 0,0 0 0 15,0 0-3-15,16 5 8 0,-16-5-6 0,10 1 10 16,-10-1-2-16,0 0-1 0,13 3-2 0,-13-3 6 0,11 2-6 16,-11-2 1-16,11 1 1 0,-11-1 7 0,12 0-8 15,-12 0 5-15,17 0-4 0,-17 0 2 0,14 0-6 16,-4 0 4-16,-10 0-3 0,17-3-1 0,-17 3-2 15,15 0 2-15,-6 0-1 0,2-3 7 0,-11 3-12 16,18-1 5-16,-10-2-9 0,-8 3-1 0,21 0 0 16,-13-2 1-16,2 1 11 0,-10 1-16 0,17-1 0 15,-6 1 2-15,-11 0 0 0,14-2 5 0,-5 2-5 16,-9 0 7-16,17 0-9 0,-9-3 4 0,-8 3-1 16,13-3 5-16,-13 3-3 0,16 0-2 0,-16 0 3 15,16-2-6-15,-16 2 0 0,14-1 2 0,-14 1 8 16,16-3-8-16,-16 3 6 0,14 0-5 0,-14 0 3 0,16 0 3 15,-8 0-2-15,-8 0 6 0,15-2 0 0,-15 2 2 16,16 0-11-16,-16 0 4 0,13-1 6 0,-13 1 2 16,13-1-6-16,-13 1-1 0,11-4 0 0,-11 4-4 15,10 0-3-15,-10 0 4 0,0 0 0 0,17-2-5 16,-17 2 1-16,12 0 5 0,-12 0 10 0,0 0-10 16,13-2 3-16,-13 2 4 0,0 0-3 0,13 0-1 15,-13 0 9-15,0 0 2 0,12-1-5 0,-12 1 9 16,10-2 4-16,-10 2-3 0,0 0-1 0,16-2 7 15,-16 2 7-15,0 0 3 0,12-4-5 0,-12 4-1 0,0 0 4 16,9 0 1-16,-9 0-5 0,0 0 1 16,0 0 2-16,13-2-3 0,-13 2-4 0,0 0 5 15,0 0-2-15,0 0 0 0,12-2 0 0,-12 2-3 0,0 0-2 16,0 0-2-16,0 0-2 0,0 0 0 0,0 0-4 16,7-4-4-16,-7 4-1 0,0 0-1 15,0 0-5-15,0 0 3 0,0 0-5 0,0 0-1 0,0 0 0 16,6-6-3-16,-6 6-2 0,0 0 5 0,0 0-13 15,0 0 8-15,0 0 0 0,0 0-4 0,0 0 8 16,11-1-6-16,-11 1-1 0,0 0-3 0,0 0 0 16,0 0-2-16,0 0 3 0,0 0-2 0,0 0 2 15,0 0-3-15,0 0 2 0,12 0 0 0,-12 0-1 0,0 0 3 16,0 0-1-16,0 0 1 0,12 0 0 16,-12 0-2-16,0 0-3 0,0 0 4 0,13-1-2 15,-13 1 0-15,0 0 0 0,12-3 1 0,-12 3 1 0,0 0 4 16,0 0-6-16,0 0 2 0,0 0-2 0,0 0-3 15,0 0 6-15,0 0-1 0,0 0-2 0,0 0 4 16,0 0-4-16,0 0-5 0,0 0-10 0,0 0-13 16,0 0-21-16,0 0-13 0,0 0-27 0,0 0-19 15,0 0-26-15,0 0-24 0,0 0-17 0,0 0-23 16,0 0-32-16,0 0-39 0,-36 6-32 0,36-6-52 16,-13-1-255-16,13 1-659 0,0 0 292 0</inkml:trace>
      </inkml:traceGroup>
      <inkml:traceGroup>
        <inkml:annotationXML>
          <emma:emma xmlns:emma="http://www.w3.org/2003/04/emma" version="1.0">
            <emma:interpretation id="{E2E0D513-AF55-460E-B1B9-4506B89502FE}" emma:medium="tactile" emma:mode="ink">
              <msink:context xmlns:msink="http://schemas.microsoft.com/ink/2010/main" type="line" rotatedBoundingBox="7004,9695 14652,9336 14713,10638 7065,10996"/>
            </emma:interpretation>
          </emma:emma>
        </inkml:annotationXML>
        <inkml:traceGroup>
          <inkml:annotationXML>
            <emma:emma xmlns:emma="http://www.w3.org/2003/04/emma" version="1.0">
              <emma:interpretation id="{BD4110F5-61E7-4000-830D-F0EB8399AC5F}" emma:medium="tactile" emma:mode="ink">
                <msink:context xmlns:msink="http://schemas.microsoft.com/ink/2010/main" type="inkWord" rotatedBoundingBox="7004,9695 10151,9547 10183,10234 7036,10381"/>
              </emma:interpretation>
            </emma:emma>
          </inkml:annotationXML>
          <inkml:trace contextRef="#ctx0" brushRef="#br0" timeOffset="-131182.87">4881 3976 6 0,'0'0'110'0,"5"-9"-1"0,-5 9-3 15,5-8-7-15,-5 8-3 0,0 0-4 0,0-9-2 16,0 9-2-16,0 0-5 0,4-12 0 0,-4 12-5 16,0 0-2-16,0 0 1 0,1-9 1 0,-1 9 2 15,0 0-21-15,0 0 13 0,3-9-6 0,-3 9-7 16,0 0-4-16,0 0-12 0,0 0 3 0,0 0 3 15,0 0 6-15,0 0 5 0,0 0 4 0,0 0-5 16,0 30 8-16,0-30-7 0,0 19 2 0,4-7-1 16,-8 3 2-16,4-1-10 0,4-1 4 0,-4 1-4 15,3 5 1-15,-1 3-1 0,2-1 0 0,-1-1-3 16,-3-2-6-16,1 4-2 0,3-7-1 0,-4 0-4 16,3 2 0-16,-2-4-2 0,1 2-3 0,4 1-5 15,-4-5-3-15,1 3-2 0,0-2-3 0,-3-2-3 0,2-3 3 16,-2-7-7-16,5 14 6 0,-3-8-5 15,-2-6-3-15,0 12 2 0,0-12-1 0,2 11-1 16,-2-11 0-16,0 0-1 0,6 8-1 0,-6-8-3 0,0 0 4 16,0 0 2-16,0 0-3 0,0 0-4 0,0 0 7 15,0 0-6-15,0 0-3 0,0 0 2 0,0 0-1 16,0 0-1-16,5-30 2 0,-5 21-1 0,4-3 1 16,-2-2-4-16,-2-5-3 0,-2 4 1 0,2-6-1 15,0 6-5-15,-3-5-3 0,3 0-6 0,0-1 4 16,-1 5 3-16,-1-1-1 0,1 4 0 0,-1-3 1 15,2 0 0-15,-6 1 5 0,4 0 0 0,0 1-2 16,0 1 2-16,0 1 0 0,-1 1-3 0,0 3 3 16,0-1 1-16,3 9 1 0,-6-17 0 0,6 17 0 0,0-13-5 15,0 13 7-15,-2-10-2 0,2 10 4 16,0 0-5-16,-2-11 2 0,2 11-1 0,0 0-1 16,0 0 0-16,2-10 2 0,-2 10-1 0,0 0 2 0,11-3-2 15,-11 3 0-15,0 0 3 0,0 0 2 0,0 0-4 16,22 9 5-16,-13-5-3 0,-4 5 6 0,2-3-3 15,3 2 5-15,0 2 1 0,-3 0 6 0,3 3 0 16,-1 0-3-16,4 2-1 0,-8-2 4 0,4 0-5 16,-2-1 3-16,1 3-2 0,-4-3-3 0,2 4 3 15,3-5 2-15,-1 3-1 0,1-1-1 0,-1-3 3 16,-1 0-5-16,2-1-1 0,-1 3 0 0,1-3 2 16,-1 0 0-16,-3-2-4 0,1 2 4 0,0-6 0 15,-1 3-2-15,1 1-1 0,0-5 0 0,-6-2-1 16,11 9 1-16,-4-7 0 0,-7-2-2 0,13 1-2 15,-13-1 4-15,12 0-3 0,-12 0 3 0,11-3-2 16,-11 3 0-16,12-10-2 0,-4 4 2 0,1-2-7 0,-1 1 4 16,0 0-1-16,-3-3 2 0,2 4-1 15,-2-8 1-15,1 3 0 0,0-4 3 0,-4 1-2 16,4 0-6-16,0 1 3 0,-3-2-2 0,2 0-3 0,-4 2 3 16,2-2-2-16,2 3 5 0,-2 1-1 0,-1-1 1 15,-2-1-4-15,2 5-2 0,2-3 8 0,-3-1-4 16,1 4 1-16,1 1-1 0,-3 7-1 0,3-14 1 15,-1 6 0-15,-2 8 2 0,4-12-3 0,-2 6 1 16,-2 6 0-16,6-10 4 0,-6 10-4 0,5-9 1 16,-5 9-3-16,7-9 4 0,-7 9-2 0,8-8-1 15,-8 8 0-15,0 0 1 0,5-8 0 0,-5 8 0 16,9-5-1-16,-9 5 1 0,0 0 0 0,0 0 0 16,8-3-7-16,-8 3 7 0,0 0 0 0,0 0-2 15,0 0 0-15,21 6 3 0,-21-6-2 0,8 6 1 16,-3 0 1-16,1 3 1 0,2 1 2 0,-4-2 3 15,1 2 0-15,2-1 6 0,-2 3-2 0,0 4 2 0,1-2 3 16,0-1-1-16,-3 2 0 0,3 4 2 0,2-1-1 16,-3-3 0-16,-1 0 5 0,2 1-4 0,-4-1-1 15,5 3-4-15,-3-2 8 0,0-2-2 0,1 0-2 16,-1-3 1-16,0-4-6 0,0 5 5 0,1-3-10 16,-3 1 3-16,1-1 6 0,4-3 1 0,-5 0-6 15,-2-6-2-15,7 12 4 0,-2-7-7 0,-5-5 2 16,8 10 1-16,-3-10-1 0,-5 0 0 0,9 6-2 15,-9-6-8-15,15-2-6 0,-15 2-11 0,16-4-12 16,-8 1 0-16,4-4-12 0,0 0-4 0,2 0-6 16,-2-2 10-16,1 3-3 0,-1-4 1 0,2 1 6 15,-2 3 4-15,0-3 2 0,-2 1 6 0,-2 2-1 16,4 0 5-16,0-2 2 0,-5 3 6 0,0 1 0 16,-2 0 2-16,-5 4-2 0,12-8 5 0,-4 5-1 15,-8 3 3-15,9-5 0 0,-9 5 0 0,0 0-1 16,10-2 7-16,-10 2-3 0,0 0 8 0,0 0 5 15,0 0 3-15,16 7 1 0,-16-7-1 0,8 6 1 0,-3-1-6 16,-5-5 3-16,7 10 0 0,-7-10-1 0,5 10 3 16,0-5-7-16,-5-5 7 0,5 9-3 0,2-2 7 15,-4-3-1-15,6 4 0 0,-7-5-1 0,-2-3 5 16,11 8-4-16,-11-8 0 0,12 4-5 0,-6-2 3 16,-6-2-2-16,14 1 4 0,-14-1-3 0,15 0 0 15,-15 0-4-15,16-6 4 0,-5-3-4 0,1 6 4 16,-4-3-6-16,4-2 0 0,-3-2-1 0,1 2 2 15,2-1-4-15,-3 0 4 0,2 1-3 0,0-1 0 16,-5 3-4-16,0-3 5 0,2 5-1 0,-5-4 0 16,-3 8-1-16,9-13 1 0,-7 9-5 0,-2 4 6 15,3-11-1-15,-3 11 2 0,0 0 0 0,0 0-3 16,-3-16 2-16,3 16 2 0,0 0 0 0,-9-8-3 16,9 8-3-16,-10-4 6 0,10 4-5 0,-15 0-2 15,4-2 0-15,11 2 5 0,-20 2-5 0,6 4 2 16,-1-3 6-16,1 0 1 0,1 1 3 0,-2 2 2 15,4-1 1-15,-1-1 0 0,0 2 1 0,2-1 4 0,1 1-7 16,-5 2 3-16,5 0-2 0,1-2 0 0,2-1 1 16,-5 1 1-16,8 0-3 0,-5 2 3 0,1-2-3 15,2 0 0-15,0 1-2 0,2-1-2 0,3-6-1 16,-6 16 5-16,3-10-4 0,3-6 0 0,0 14-3 16,0-14 2-16,3 11 1 0,-3-11-3 0,5 8 11 15,-5-8-11-15,9 5 0 0,-9-5-4 0,10 3 3 16,0-2 4-16,-10-1-3 0,17-4 0 0,-6 2-4 15,1-2 1-15,2-2 1 0,0 1-6 0,3-2 1 16,-6-2-3-16,4 0-5 0,4-5 4 0,-7 6-1 16,0-4-2-16,1 3 3 0,-1-5-6 0,2 3 6 15,-5 1 2-15,2-1-5 0,-5 2 1 0,2 0 2 16,-1 3 0-16,-2-2-2 0,-5 8 7 0,8-11 4 16,-6 5-8-16,-2 6 2 0,4-6 2 0,-4 6 3 0,0 0-8 15,5-9 3-15,-5 9 1 0,0 0 0 0,0 0 1 16,0 0-4-16,0 0 5 0,0 0 0 15,0 0 2-15,0 0-2 0,11 21 1 0,-14-11 2 0,7-1-2 16,-4-9 0-16,5 17 2 0,-5-7-2 0,3-1 3 16,2 4-1-16,-1-1-1 0,-1-1 2 0,2-4 0 15,0 0-11-15,-1 2 5 0,1-4-9 0,1 2-13 16,-2 0-18-16,-4-7-24 0,10 11-30 0,-7-8-28 16,-3-3-30-16,6 8-25 0,-6-8-36 0,0 0-249 15,0 0-504-15,17-11 223 0</inkml:trace>
          <inkml:trace contextRef="#ctx0" brushRef="#br0" timeOffset="-130779.45">6581 3913 39 0,'0'0'262'0,"0"0"-19"0,0 0-13 0,0 0-16 16,0 0-11-16,0 0-19 0,-36 4-15 0,36-4-10 15,-15 9-21-15,8-6-14 0,-3 3-11 0,5 1-9 16,-1-3-9-16,-5 3-10 0,6-2-8 0,5-5-14 16,-9 11 0-16,6-5-5 0,3-6-9 0,-6 10-2 0,6-10-9 15,-6 10-5-15,6-10 1 0,0 8-6 0,0-8-4 16,0 0 0-16,0 0-2 0,3 13-4 0,-3-13-2 16,9 5 1-16,-9-5-2 0,12 3 0 0,-4 0-3 15,-8-3 0-15,17 2-3 0,-8-2 4 0,4 4 1 16,1 0 3-16,-2-4-3 0,3 2 1 0,-5 1 2 15,4 0 3-15,1 1-1 0,-3 1-2 0,2-3 0 16,-6 3 5-16,1 0-1 0,-1-1 1 0,-2 2 2 16,0-1 4-16,-4 2 1 0,-2-7 4 0,5 15-3 15,-5-15-3-15,-5 13 0 0,0-4-3 0,-4 3 0 16,-2-1-4-16,0 0-3 0,-4-3-3 0,1 2 0 16,-1-1-6-16,-4 1-1 0,4-2-11 0,1-1-19 15,4-4-14-15,-5 2-26 0,3-1-22 0,1 1-35 16,0-4-38-16,2-1-39 0,9 0-60 0,-20-1-184 15,13-4-478-15,7 5 211 0</inkml:trace>
          <inkml:trace contextRef="#ctx0" brushRef="#br0" timeOffset="-130319.25">7002 3571 30 0,'0'0'198'0,"0"0"-13"0,0 0-11 16,0 0-11-16,0 0-11 0,0 0-13 0,0 0 1 15,0 0-4-15,0 0 7 0,0 0-9 0,0 0-2 16,0 0 0-16,-5 25 1 0,5-25-4 0,3 22 1 16,-1-8-7-16,1 2 4 0,0-1-6 0,3-1-3 15,-1 5-2-15,1-1-8 0,0 3-1 0,2-2 2 16,-1 3-1-16,0-3-11 0,-4 6-2 0,6-5 9 16,-1 5-18-16,1-7-5 0,-1 4-6 0,-2-2-3 0,2 0-2 15,1 0 4-15,-1-1-16 0,-2-6-7 0,0 7 3 16,2 0-10-16,-2-8-5 0,0 5-3 0,0-4-9 15,-1 1 4-15,1 2-1 0,0-3 11 0,2-1-20 16,-5 2-6-16,3-3 2 0,-1 0-5 0,-2 3 1 16,2-6-14-16,-1 0-18 0,-4-1-14 0,0-7-21 15,5 12-11-15,-5-12-20 0,3 8-24 0,-3-8-17 16,0 0-24-16,3 12-29 0,-3-12-39 0,0 0-33 16,0 0-58-16,0 0-180 0,0 0-529 0,0 0 234 15</inkml:trace>
          <inkml:trace contextRef="#ctx0" brushRef="#br0" timeOffset="-129495.03">6925 4159 72 0,'0'0'186'0,"0"0"-10"15,0 0-13-15,0 0-13 0,0 0-4 0,0 0-13 0,0 0-11 16,-10-2-3-16,10 2-12 0,0 0 0 0,0 0-6 16,0 0 3-16,0 0-5 0,0 0-8 0,0 0-7 15,0 0-3-15,0 0-8 0,30-13-8 0,-30 13-6 16,9-4-6-16,0 1-2 0,2 0-4 0,-2 3-4 16,5-4-5-16,2-1-3 0,-2 2-4 0,1-1-2 15,-1-2-2-15,3 1-3 0,4-4-5 0,-4 3 0 16,2 1-3-16,6-3-2 0,-4 1 1 0,-4-1-2 15,5 3 0-15,-7-3-5 0,7 0 1 0,-2 2 2 16,-6-2-4-16,7 0-1 0,-8 3-3 0,1-1 2 16,-2-1 0-16,0 1 2 0,1 2-5 0,-4 0 2 15,2-4 0-15,-2 3-2 0,0-1-2 0,-4 3 6 16,-5 3-4-16,15-9-1 0,-10 3 2 0,0 2-2 0,-5 4 0 16,7-8 3-16,-7 8 1 0,5-8 3 0,-5 8-1 15,5-9-1-15,-5 9 4 0,0 0-2 0,-1-14 3 16,1 14-2-16,-9-7-1 0,9 7 1 0,-12-7 3 15,7 4-2-15,5 3 2 0,-17-4 2 0,17 4 0 16,-20 0 3-16,11 2-4 0,0 0 5 0,-7-2 1 16,7 4 0-16,-3 2-1 0,2 0 0 0,-2 0-2 15,3 3 6-15,1-1-2 0,-1 1 0 0,1 2-3 16,1 3-2-16,2-6-3 0,0 6 3 0,5-1 1 16,-3-1-3-16,3 0 0 0,3 3 1 0,-1-3-2 15,4 3 2-15,0-2-6 0,2 1 6 0,-1-4-6 16,0 1 4-16,5-2-1 0,3 2 0 0,-2-2-8 15,-2-6 8-15,4 1-4 0,-1 2 4 0,3-6-6 0,0 0 3 16,-5-1-2-16,5-1 0 0,-4-2-2 16,1 3 3-16,3-4-2 0,-2 1 0 0,-3-4-4 0,-1 2 1 15,2-1 2-15,-1-2-1 0,-3-1-1 0,3 2 2 16,-4 3-3-16,-2-3 0 0,0 6-3 0,-6 2 3 16,13-6 0-16,-13 6 1 0,9-9 1 0,-9 9-2 15,6-5-3-15,-6 5 1 0,0 0 1 0,0 0 0 16,0 0-1-16,20 5 0 0,-20-5 0 0,8 9 0 15,-3-6-1-15,-5-3 6 0,7 13-3 0,-2-8 0 16,-3 1 1-16,2 0-3 0,-4-6 5 0,8 13-1 16,-3-10-1-16,-1 3-1 0,-4-6 2 0,6 6 0 15,-6-6 1-15,0 0-1 0,9 6 1 0,-9-6 11 16,0 0 5-16,0 0 8 0,2 6 2 0,-2-6 4 16,0 0-5-16,0 0-2 0,0 0 4 0,15-21-3 15,-13 12-5-15,6-1 2 0,1-5-6 0,-1 3-3 0,7-9 5 16,2 3-9-16,0-3-1 0,9-4-11 15,0 4-7-15,-1-1-13 0,-3 6-21 0,-1 3-22 16,1 1-30-16,-8 0-43 0,6 3-45 0,0-1-49 16,-6 5-286-16,0 1-557 0,-4 2 248 0</inkml:trace>
        </inkml:traceGroup>
        <inkml:traceGroup>
          <inkml:annotationXML>
            <emma:emma xmlns:emma="http://www.w3.org/2003/04/emma" version="1.0">
              <emma:interpretation id="{62631A58-AE98-4171-B16E-72EC865D961F}" emma:medium="tactile" emma:mode="ink">
                <msink:context xmlns:msink="http://schemas.microsoft.com/ink/2010/main" type="inkWord" rotatedBoundingBox="11159,9517 14653,9353 14713,10638 11219,10802"/>
              </emma:interpretation>
            </emma:emma>
          </inkml:annotationXML>
          <inkml:trace contextRef="#ctx0" brushRef="#br0" timeOffset="-128331.22">9077 3978 117 0,'0'0'239'16,"-26"15"-18"-16,26-15-19 0,-3 7-16 0,3-7-14 15,0 0-9-15,-2 12-11 0,2-12-11 0,0 0-8 16,7 11-7-16,-7-11-7 0,8 6-7 0,-8-6-4 16,13 5-7-16,-2-5-11 0,1 0-5 0,-1 0-7 15,-11 0-8-15,19-4-6 0,-5 1-8 0,-2-2-6 16,2-1-3-16,-3 0-2 0,0-2-5 0,1 1-7 16,-1-3-2-16,2 1-2 0,-3-1-2 0,2-2-4 15,-2 2 0-15,0-3-6 0,-1 2 0 0,-4-2-3 16,1 4 3-16,1-1-9 0,-3 3 3 0,-4 7-1 15,6-11 1-15,-6 11-3 0,6-8-1 0,-6 8-3 16,0 0-2-16,5-3 4 0,-5 3-5 0,0 0-1 0,0 0 3 16,9 18-2-16,-5-8 2 0,0 1 1 15,2 5 0-15,1-1-2 0,0 7 3 0,0 0-6 0,3 11 2 16,-3-10 1-16,8 9-1 0,-2 0 1 16,0 0 4-16,1 0-1 0,-1 0-3 0,2-2 3 0,-4 1 3 15,4 2 1-15,-3-5 3 0,1 3 0 0,-3-7 0 16,-2-3 5-16,1 1 1 0,-1 3 7 0,-3-4-3 15,0 2 0-15,-1 0 0 0,-1-1 0 0,-3-1 1 16,4 1-2-16,-8-3 3 0,4-2-4 0,-3 0-2 16,-2 3 2-16,-1-4 1 0,-2-3 2 0,-1 1-5 15,-2-2 2-15,1 1-9 0,-3-4 6 0,0 2-2 16,-1-1 0-16,1-3 4 0,-1-2-3 0,0 1-4 16,-3-2 5-16,2-2-10 0,1 1 9 0,-3-6-2 15,0 3 6-15,-4-6-6 0,0 3-1 0,7-3-4 16,-7-3 3-16,6-2 2 0,4 0 12 0,-5-4-16 15,4-2-1-15,0-3-4 0,6 2 1 0,-1 0-2 0,-2-3 0 16,9 0-2-16,-1-14-1 0,2 12-8 0,4 0 0 16,3-7-4-16,0 6 1 0,1-7 1 15,2 9-8-15,2-7 7 0,4 3-3 0,-3 5 7 0,1 3 0 16,2-2 1-16,0 0-3 0,1 4 5 0,5-9-2 16,-6 9 2-16,4 0-3 0,5-5 1 0,-6 8 9 15,0 0-6-15,1 0-3 0,-3 2 2 0,0-1-1 16,-1 0 2-16,-4 4 0 0,-1-1 1 0,1 1 0 15,-1 2 5-15,2 2-4 0,-2-5 2 0,1 6-4 16,-4-2 1-16,-1 1-4 0,2 2 5 0,-2-1-1 16,3 2-3-16,-11 1 7 0,17 0-7 0,-17 0 8 15,17 1 0-15,-9 2 9 0,2-1-13 0,-2 1 7 16,1 0-11-16,-1 1 17 0,1 2-7 0,2-1-1 16,-5-1 0-16,-6-4 6 0,17 6-2 0,-9-4 3 0,-2 2-3 15,4-4 7-15,-10 0 8 0,13 3 4 16,-13-3 5-16,11 2 9 0,-11-2-8 0,0 0 1 0,17-5 0 15,-17 5-1-15,8-9-3 0,-3 6-1 0,-5 3-4 16,7-13-9-16,-3 7 9 0,-4 6-7 0,1-15 1 16,2 8-3-16,-3 7-2 0,0-17 5 0,0 17-8 15,-5-16-1-15,1 7 7 0,-3 3-10 0,2-2 1 16,-2-1 12-16,-3 2-15 0,-2 1-4 16,0-1-3-16,1 2 12 0,-2 1-14 0,-2-2 1 0,1 6 4 15,-2-4 13-15,2 2-18 0,-3 2 14 0,0 0-11 16,0 0 5-16,1 0 1 0,-1 2-1 0,0-1 4 15,1 2-9-15,1-1-3 0,0-1 11 0,1 2-8 0,2 1 3 16,0 0 2-16,1-1-3 0,0 1-11 16,1-2-5-16,3 2-17 0,-1-2-20 0,8-2-25 15,-11 6-33-15,5-4-24 0,6-2-45 0,-11 10-39 0,7-7-48 16,4-3-64-16,-7 5-199 0,7-5-571 0,0 0 253 16</inkml:trace>
          <inkml:trace contextRef="#ctx0" brushRef="#br0" timeOffset="-128104.35">9616 3818 110 0,'0'0'318'16,"4"-6"-25"-16,-4 6-32 0,1-8-27 0,-1 8-21 0,9-9-26 16,-9 9-15-16,12-4-20 0,-2 3-16 0,3-1-25 15,-2 2-43-15,4 2-45 0,2-1-47 0,-1 3-32 16,4 2-28-16,-3-2-17 0,-3 2-35 0,3 0-178 15,-4 0-338-15,0 0 150 0</inkml:trace>
          <inkml:trace contextRef="#ctx0" brushRef="#br0" timeOffset="-127817.03">9944 3919 151 0,'2'4'170'0,"-2"-4"10"16,7 9-3-16,-7-9 5 0,8 8 5 0,-8-8-10 0,8 8-4 16,-3-5-8-16,1 0-7 0,-6-3-9 15,8 11-8-15,0-7-14 0,-3 0-12 0,-5-4-8 16,12 6-8-16,-8-4-17 0,-4-2-4 0,12 8-7 0,-7-6-7 15,-5-2-7-15,10 5-2 0,-10-5-4 0,10 4-5 16,-10-4-4-16,7 1-5 0,-7-1-1 16,0 0-3-16,12 0-1 0,-12 0-4 0,0 0-5 0,11-8-1 15,-11 8 1-15,7-9-4 0,-1 3-2 0,-2 0-4 16,3-3-2-16,0-2 2 0,2 1-2 0,-1 1 0 16,-2 2-2-16,1 0-4 0,2-1 4 0,-2 2-2 15,-1-1-3-15,1 1 3 0,2 2 1 0,-1-2-2 16,-8 6-2-16,17-2 10 0,-17 2-2 0,15 0 2 15,-7 2 5-15,-8-2 7 0,19 8 8 0,-6 0-3 0,-5-1 2 16,3 2 1-16,1 0-6 0,0-1 0 16,1 3-7-16,3 1 3 0,-3 1-4 0,4 1-2 15,0 0-6-15,1-3 4 0,3-2-3 0,-2 3-15 0,4-2-26 16,-2-4-30-16,-2 2-44 0,-2-3-52 16,2-1-55-16,-2-3-60 0,-1 2-226 0,7-6-535 0,-2 2 236 15</inkml:trace>
          <inkml:trace contextRef="#ctx0" brushRef="#br0" timeOffset="-127363.97">10707 3543 247 0,'0'0'283'0,"-4"-8"-6"0,4 8-13 16,-6-10-14-16,6 10-17 0,-3-6-11 0,3 6-13 16,0 0-17-16,-6-9-16 0,6 9-15 15,0 0-17-15,0 0-17 0,0 0-12 0,0 0-11 0,0 0-7 16,0 0-7-16,0 0-11 0,0 0 3 0,0 30-5 15,2-17-9-15,3 1 2 0,1 0 3 0,-1 1-8 16,5 6 11-16,-1-1-4 0,2 0-13 0,-1-2 3 16,0 0 4-16,-1 1-12 0,1-1-3 0,-3 3-1 15,3-4-4-15,-1 0-6 0,0-1-3 0,2 0-12 16,-3-1 8-16,-2-1 0 0,-1-1-5 0,3 2-3 16,0-3-1-16,-1 0-6 0,-2-1-1 0,-1 3 1 15,0-6-5-15,1 3-1 0,-4-3-17 0,3 0-16 16,-4-8-8-16,3 14-10 0,-1-8-16 0,-2-6-18 0,2 9-10 15,-2-9-17-15,1 9-21 0,-1-9-18 0,3 10-21 16,-3-10-18-16,0 0-22 0,0 0-12 16,0 0-14-16,0 0-50 0,0 0-166 0,0 0-477 0,0 0 211 15</inkml:trace>
          <inkml:trace contextRef="#ctx0" brushRef="#br0" timeOffset="-125834.49">10609 3945 106 0,'0'0'182'0,"0"0"-6"0,0 0-9 0,0 0-6 16,0 0-1-16,-14-3-6 0,14 3-1 0,0 0-11 0,0 0-9 15,0 0-1-15,0 0-8 0,0 0-5 16,0 0-10-16,0 0-7 0,0 0-9 0,0 0-7 16,0 0-7-16,0 0-9 0,0 0-10 0,0 0-4 0,0 0-3 15,0 0-7-15,31-13-4 0,-19 9-6 0,2 2-2 16,-1-4-7-16,0 3 3 0,4 0-3 0,0-1-6 16,6-2-4-16,-4 3 3 0,5 0-1 0,2 0-3 15,-3-6-4-15,2 3 2 0,-3 3-5 0,3-4 0 16,-2 2-4-16,1-1 2 0,-3 3-3 0,2-4 5 15,-3 1-4-15,-5 0 1 0,2 4-1 0,-2-4-1 16,1 3 2-16,0-2-1 0,-2 0-2 0,1-1 4 16,-2 3 0-16,1-2 9 0,-1-3 0 0,-1 3 1 15,0-2-2-15,-4 1-3 0,-2 0-2 0,3 0 2 0,0 0-2 16,-1-1-1-16,0 2-2 0,-1-3-3 16,-2 1 3-16,-5 7 1 0,6-10-3 0,-2 4 2 15,-4 6-5-15,0-15 5 0,0 15-5 0,-4-13 4 0,4 13-4 16,-10-9-1-16,3 4-2 0,7 5 0 0,-14-6 0 15,5 2 2-15,-4 4-3 0,0 0 3 16,-2-2-2-16,2 2 3 0,-2 2-2 0,3-2 2 0,-1 4 0 16,1 1 0-16,0-3 2 0,0 3-3 0,-1 0 3 15,2 1 0-15,1 0-1 0,3 1 0 0,-3 0-1 16,5 0 4-16,0 0-4 0,-2 5 2 0,5-2 0 16,-1 2-1-16,2-3 5 0,1-9-2 0,0 21 6 15,4-8-6-15,1-1 5 0,-1-4 1 0,1 5-5 16,4-6 2-16,2 3-1 0,-3-3 3 0,3-1-1 15,1 2-6-15,1-1 6 0,-1-1-4 0,4-1-3 16,-3-4 4-16,1 3-4 0,1-1 5 0,-5-3-5 16,6 1 2-16,-2-1-1 0,2-4 1 0,-3 2-7 15,4-1 6-15,-1-1-2 0,-2 1 1 0,0-3 0 16,1-1 1-16,-2 1-1 0,0-1 0 0,0-1-7 16,-1-1 6-16,-1 3-1 0,0-5 2 0,-5 7-5 0,5-5 1 15,-5 6 2-15,1-3 2 0,-1-1-3 0,-6 7 5 16,11-9-2-16,-11 9-3 0,8-3 0 0,-8 3 5 15,9-3-2-15,-9 3 0 0,8-3-4 16,-8 3 8-16,0 0-2 0,15 6 1 0,-15-6-2 0,8 7 3 16,-2-2 5-16,-6-5 3 0,10 10 1 0,-5-4 4 15,2 4-3-15,-2 1 0 0,0-5 1 0,-1 3-1 16,1-2 4-16,1-1-3 0,-3 3-3 0,3-3 0 16,-4 3-1-16,-2-9-1 0,7 12 1 0,-2-6 0 15,-1 1 1-15,-4-7-7 0,5 9 1 0,-5-9-1 16,5 9 0-16,-5-9 1 0,3 6-1 0,-3-6 1 15,0 0-2-15,0 0-2 0,7 4-6 0,-7-4 5 16,0 0-2-16,0 0 0 0,0 0 2 0,11-13 3 16,-5 7-8-16,-2-1-5 0,2-2-6 0,-1-2-6 15,2 0 2-15,-1 0-3 0,1 0-1 0,-1 0 6 0,2 0-2 16,-4 1 3-16,1-1 1 0,2 1 5 0,-3 4-3 16,1-3 3-16,-5 9 0 0,5-10 2 0,-2 2 0 15,-3 8 4-15,5-7-2 0,-5 7-2 0,0 0 7 16,7-6-3-16,-7 6-1 0,0 0 4 0,10-4-4 15,-10 4 1-15,0 0 4 0,0 0 4 0,16 7 3 16,-16-7 4-16,6 7-3 0,-6-7 4 0,7 11 1 16,-6-5-4-16,-1-6 0 0,4 10-1 0,0-1 4 15,-4-9-2-15,4 12 3 0,-1-5-7 0,-3-7 1 16,0 14-1-16,0-14-5 0,5 12 9 0,-5-12 0 16,1 10-4-16,-1-10-3 0,3 9 4 0,-3-9-2 15,5 9-1-15,-5-9-1 0,7 6-4 0,-7-6 3 16,9 3 2-16,-9-3-4 0,0 0 2 0,17-1 4 15,-17 1-4-15,11-7-2 0,-3 3-3 0,1-2 0 0,-1 2 3 16,3-4 0-16,-3-1-2 0,2-1-2 0,1 1-1 16,0-3 3-16,-3 0 0 0,1 3 2 0,-1 1-3 15,-1 2 0-15,1-2 0 0,-5 2 2 0,-3 6-4 16,11-9 5-16,-7 5-4 0,-4 4 1 0,6-8 1 16,-6 8-1-16,0 0 3 0,7-4-8 0,-7 4 6 15,0 0 8-15,0 0-12 0,0 0 7 0,0 0 1 16,0 0 1-16,12 12-4 0,-12-12 5 0,6 9-6 15,-6-9 2-15,4 13 0 0,-1-7 1 0,1 1 1 16,-4-7-3-16,5 15 12 0,0-9-9 0,0-2-5 16,1 2 4-16,0 0-2 0,1-1 2 0,-7-5-5 15,13 6 6-15,-4-2-3 0,-1-2 0 0,0 2-2 16,1 0 0-16,-1-3 3 0,-8-1-1 0,17-1 3 0,-17 1-4 16,18-5-6-16,-9 0 9 0,3-1-7 15,-6 0 2-15,6 0-2 0,-3-4 4 0,-1 1-2 16,1-2 3-16,-1 3-3 0,0-4 2 0,-3 4 2 0,2 3 0 15,-2-4-8-15,-5 9 2 0,6-8 3 0,0 3 0 16,-6 5 1-16,6-7-2 0,-6 7-3 16,5-7 5-16,-5 7-2 0,0 0 3 0,0 0 1 0,0 0 4 15,0 0-1-15,0 0 1 0,20 13 9 0,-19-7 2 16,5 1 1-16,-1 0 1 0,-1 0 7 0,5 2 7 16,-1 3-4-16,-3-6-4 0,4 4 1 0,0-1 5 15,3 1-8-15,0-1 0 0,1-1 5 0,0 1-2 16,0 1-15-16,0-4 16 0,1 0-6 0,0-1-3 15,-1 1-5-15,1-1 9 0,-1 0-12 0,0-4 4 0,3 2 0 16,-6-1-1-16,-2-2-6 0,3 0-6 16,-11 0-15-16,18 0-21 0,-18 0-19 0,13-5-16 0,-5 1-26 15,-8 4-38-15,8-9-43 0,-7 2-47 0,-1 7-53 16,0-17-318-16,-3 5-642 0,-2 0 284 0</inkml:trace>
          <inkml:trace contextRef="#ctx0" brushRef="#br0" timeOffset="-125675.39">12343 3433 213 0,'-3'-12'414'15,"-1"3"-29"-15,1-3-25 0,3 12-18 0,-4-17-15 0,2 9-26 16,2 8-22-16,0-13-34 0,0 13-31 0,-3-12-17 16,3 12-40-16,0 0-68 0,-2-11-81 0,2 11-73 15,0 0-118-15,0 0-365 0,0 0-593 0,-32 17 263 16</inkml:trace>
        </inkml:traceGroup>
      </inkml:traceGroup>
    </inkml:traceGroup>
  </inkml:traceGroup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6:00:08.64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0B44EA0-0DA0-472E-9021-B75A27B136CE}" emma:medium="tactile" emma:mode="ink">
          <msink:context xmlns:msink="http://schemas.microsoft.com/ink/2010/main" type="writingRegion" rotatedBoundingBox="2111,2465 32443,1039 32916,11102 2584,12528"/>
        </emma:interpretation>
      </emma:emma>
    </inkml:annotationXML>
    <inkml:traceGroup>
      <inkml:annotationXML>
        <emma:emma xmlns:emma="http://www.w3.org/2003/04/emma" version="1.0">
          <emma:interpretation id="{100054BF-D555-4D4B-A819-8D15629805D1}" emma:medium="tactile" emma:mode="ink">
            <msink:context xmlns:msink="http://schemas.microsoft.com/ink/2010/main" type="paragraph" rotatedBoundingBox="2300,2493 13030,1918 13105,3315 2374,38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76F0895-B30B-4958-BDFB-208B5251C1AE}" emma:medium="tactile" emma:mode="ink">
              <msink:context xmlns:msink="http://schemas.microsoft.com/ink/2010/main" type="line" rotatedBoundingBox="2300,2493 13030,1918 13105,3315 2374,3889">
                <msink:destinationLink direction="with" ref="{9DF61A15-1DEF-4D13-84FC-FBF4D65F43B0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259B4560-D9FB-4A0C-ADF0-B15C965791C2}" emma:medium="tactile" emma:mode="ink">
                <msink:context xmlns:msink="http://schemas.microsoft.com/ink/2010/main" type="inkWord" rotatedBoundingBox="2300,2493 5543,2319 5590,3185 2346,3359"/>
              </emma:interpretation>
            </emma:emma>
          </inkml:annotationXML>
          <inkml:trace contextRef="#ctx0" brushRef="#br0">22 28 79 0,'0'0'143'0,"-15"-12"-7"16,15 12 1-16,0 0-10 0,0 0-11 0,0 0-13 15,0 0 2-15,-5-5-7 0,5 5-9 0,0 0-2 16,0 0-3-16,0 0 0 0,-3-10-7 0,3 10-1 16,0 0-4-16,0 0-8 0,0 0-2 0,0 0-8 15,0 0-3-15,0 0-6 0,0 0-6 0,0 0-9 16,0 0 6-16,0 0-5 0,0 0-7 0,0 0-1 15,0 0 1-15,0 0 0 0,0 0-1 0,0 0 6 16,24 19-8-16,-18-13 4 0,4-2-2 0,3 0 4 16,-3 1-1-16,4 3 4 0,2-2-2 0,-1 1 0 15,5 2-1-15,-4-5 1 0,0 2-6 0,6 4 1 16,-6-4-1-16,1 3-4 0,-3-4 3 0,7 4-4 16,1-1 2-16,-7-2-5 0,2-1-1 0,0-1-1 15,5 4 1-15,-3-3-2 0,-3 1 1 0,-2 2-5 16,2-5 0-16,-3 2 3 0,-1-1-3 0,2-1-1 15,-1 3 0-15,-3-4 1 0,-3 3-7 0,4-2-9 16,-2 3-23-16,-1-6-21 0,0 6-20 0,-8-6-26 0,10 6-20 16,-10-6-24-16,7 5-35 0,-7-5-155 0,0 0-361 15,0 0 160-15</inkml:trace>
          <inkml:trace contextRef="#ctx0" brushRef="#br0" timeOffset="550.03">581-90 17 0,'0'0'129'0,"0"0"5"16,0 0-8-16,0 0-7 0,17 21 2 0,-12-15-6 16,-2 3-4-16,2 1-4 0,-1-1-4 0,-1 5-3 15,2 0-7-15,1 1 1 0,-2 3-5 0,2 1-4 16,-1 0-3-16,-3 2-7 0,4 3-5 0,-5-5-3 15,3 2-2-15,0 4-7 0,-4-3-2 0,2 8-6 16,0-4 0-16,-2-3-6 0,-3 2-4 0,-1-1-2 16,3 7-2-16,-4-4-5 0,2-2-4 0,-5-3-2 15,4 3 0-15,-4 6-6 0,2-8 3 0,-6 8-1 16,2-9-8-16,-2 0 2 0,-1 5 0 0,2-6-2 16,-2-2 0-16,-4 1 0 0,3-2-3 0,-2 2 2 15,-1-4 1-15,-1-4 4 0,0 3 2 0,-3-5 2 16,1-1 6-16,-2-2-2 0,-2 0 6 0,2-2-1 15,-1-2 3-15,-2-3-1 0,3 0 6 0,-2-4 3 16,0-1-5-16,1-5-8 0,-1 4-1 0,2-8-3 0,0 6 1 16,4-7-8-16,-1 0-2 0,4-3 1 15,2-1-4-15,1-2-6 0,1 2-7 0,5-2-10 16,-1-1-12-16,2 0-15 0,4 7-17 0,-2-4-25 16,6 4-28-16,-3 0-28 0,4 2-38 0,4-1-50 0,-7 4-149 15,4 1-402-15,0 2 178 0</inkml:trace>
          <inkml:trace contextRef="#ctx0" brushRef="#br0" timeOffset="1473.96">1015 438 131 0,'0'0'130'16,"0"0"-15"-16,20-6-2 0,-14 3-11 16,1-1-2-16,-1-4-9 0,2 5-10 0,-1-3-3 15,-2-1-5-15,1-2-8 0,2 3-4 0,-1-6-7 16,-2 4-4-16,0 1-2 0,-1-3-7 0,1-1-2 0,-2-3-3 15,2 5 0-15,-3 1-8 0,0-2-1 0,-1 0-4 16,-1 10-5-16,0-17 4 0,0 17-1 16,-3-16-5-16,0 10-5 0,3 6 1 0,-7-10 1 0,2 4-4 15,5 6 3-15,-12-5-4 0,12 5 6 0,-15 0-9 16,15 0 1-16,-17 4 0 0,17-4 5 0,-19 8 5 16,12-3-4-16,-5-1 11 0,1 7 2 0,1-4 8 15,2 3-3-15,-2 1 5 0,0 3 3 0,3-3 1 16,0 4 3-16,1-2 1 0,0 2-5 0,1 0-4 15,0-2 0-15,5 5-3 0,0-5 1 0,1 2-5 16,2 0-1-16,1-1-4 0,1-2 3 0,3 3-4 16,-2-5-1-16,2 1-3 0,1-3-2 0,4 0 1 15,0-2-3-15,2 0-3 0,-1-1 2 0,3-4 0 16,1-2-5-16,-1 1 0 0,6-4 1 0,-1 2-2 16,-1-4 1-16,1-3-2 0,-1 4-1 0,-7-2-1 15,7-3 2-15,-6 1-3 0,-1 0 0 0,-2 0 3 16,0-1-2-16,-2 2 0 0,-1-2 3 0,2 4-6 15,-5-1 4-15,-1 0-3 0,1 3-2 0,-6 4 4 16,7-8-4-16,1 6-1 0,-8 2 4 0,7-6-3 0,-7 6 3 16,0 0 2-16,0 0-1 0,0 0-3 0,0 0 2 15,12 8-1-15,-12-8 4 0,2 8-2 16,-2-8 2-16,5 14 1 0,-1-8 2 0,2 1-2 16,-4 0 3-16,5-2 0 0,-3 2 2 0,0 0-4 0,-4-7-1 15,6 12 2-15,1-7 1 0,-2 1-1 0,-5-6-4 16,6 9 4-16,0-4-2 0,-6-5-1 0,8 7-2 15,-8-7 5-15,9 7-5 0,-9-7 2 0,5 6 3 16,-5-6-2-16,0 0 12 0,0 0 6 0,0 0 1 16,0 0 1-16,0 0-4 0,0 0 1 0,0 0 7 15,0 0-5-15,0 0-4 0,8-20 2 0,-8 20-1 16,4-14-4-16,-3 6-1 0,-1 8-4 0,5-16-2 16,0 7 1-16,-2 1-4 0,6-3-2 0,-1-1 3 15,4 0-9-15,-2 4-3 0,2-3-20 0,0 1-22 16,2 2-24-16,1 0-22 0,-2 1-19 0,2 0-22 15,0 0-8-15,2 1-13 0,-3 1-9 0,-2 2-10 16,1-1-153-16,0-1-351 0,-1 1 156 0</inkml:trace>
          <inkml:trace contextRef="#ctx0" brushRef="#br0" timeOffset="1688.37">1786 294 45 0,'15'0'140'0,"-15"0"-4"16,0 0 7-16,0 0 1 0,0 0-17 0,9 1-14 15,-9-1 7-15,0 0 6 0,5 7 7 0,-5-7 2 16,4 10 0-16,-1-4 1 0,1 3 3 0,-4-9-3 15,0 18-4-15,1-8-3 0,3 3-4 0,-3 2-10 0,3-2-7 16,-4 0-8-16,3 0-6 0,-3 2-12 0,0-2 5 16,2-3-14-16,-2 5-5 0,3-3-9 15,-3-3-8-15,2 3-7 0,0-5-3 0,-2 5-1 16,1-4-10-16,-1-8-9 0,1 17-18 0,-1-8-19 0,0-9-26 16,3 9-23-16,-3-9-28 0,0 0-26 0,0 0-30 15,0 10-42-15,0-10-71 0,0 0-134 0,0 0-428 16,0 0 189-16</inkml:trace>
          <inkml:trace contextRef="#ctx0" brushRef="#br0" timeOffset="1867.28">1853 112 66 0,'-5'-3'218'0,"5"3"-18"15,0 0-25-15,-9-5-18 0,9 5-22 0,0 0-28 0,0 0-26 16,0 0-27-16,0 0-31 0,0 0-32 0,0 0-38 16,0 0-147-16,0 0-209 0,0 0 92 0</inkml:trace>
          <inkml:trace contextRef="#ctx0" brushRef="#br0" timeOffset="2553.59">2048 366 186 0,'5'11'206'0,"0"-2"-13"15,0-3-15-15,-2 3-14 0,1-2-12 0,1 0-12 16,-1 0-14-16,-1 0-7 0,2 1-9 0,0-1-14 16,0 1-9-16,1 0-6 0,-4-2-5 0,4 3-11 15,-6-9-3-15,6 12-6 0,-2-4-4 0,1-3-8 16,-5-5-5-16,7 8-1 0,-7-8-4 0,6 6-2 15,-6-6-6-15,6 4-1 0,-6-4 1 0,0 0-6 0,7 4 1 16,-7-4-5-16,0 0-8 0,12-10-11 0,-12 10-10 16,9-11-13-16,-3 3-3 0,-4 0-15 15,7-4-12-15,-2-1 12 0,-1 3-6 0,2-3 13 0,0 1 3 16,0 1-1-16,-2 1 6 0,1 2 2 16,-2 1 6-16,2 1-2 0,1-1 10 0,-8 7-2 0,7-11 0 15,-3 6 0-15,-4 5 0 0,7-5 6 16,-7 5 1-16,0 0 6 0,8-6 7 0,-8 6 3 0,0 0 5 15,0 0 8-15,17 9-5 0,-17-9 3 0,9 8-2 16,-7-2-1-16,-2-6 3 0,10 14-5 16,-1-8 5-16,-4 3-4 0,4 1 2 0,-2-4-6 0,1 3 1 15,-2-2 1-15,6 1-2 0,-4-1-3 0,3-1 0 16,-1-1 1-16,1 0-1 0,4-4 0 0,-2 0 1 16,0-1-4-16,1 0 0 0,-1 0-3 0,3-2 2 15,-4-2 2-15,2 0-1 0,1 0 3 0,-2-4-3 16,0 2-2-16,2-4-1 0,2-3 1 0,0 0-4 15,-5 0-3-15,3-2 1 0,0 0-2 0,-4 2 3 16,-2 4 1-16,0-4-1 0,-4 1 0 0,0 2 4 16,-2 3-4-16,-3 7 3 0,1-12 0 0,-1 12 5 15,-1-10 5-15,1 10 3 0,0 0 3 0,-10-9 2 16,10 9-2-16,0 0 6 0,-19 6-1 0,19-6 0 16,-18 11 4-16,8-2 5 0,-2 2-5 0,0-3 2 15,4 1-1-15,-2 5-3 0,3-3-2 0,1 1-1 0,0 3 3 16,2-3-2-16,-1 0 1 0,4 2 0 15,0-2 3-15,2-3 9 0,4 3 11 0,3-2 20 16,4-2 6-16,5-1 9 0,5 0 9 0,3-2 3 0,13-2-1 16,2-3-4-16,1-2 2 0,5-4-11 0,-2 2-10 15,4-5-4-15,-6 3-10 0,4 0-6 16,-8-4-2-16,1 3-14 0,-4 1-21 0,-7 1-26 16,-2-2-32-16,-4 1-41 0,-1 2-48 0,-5-1-51 0,-2 2-67 15,-3 2-273-15,-11 1-571 0,9-6 253 0</inkml:trace>
        </inkml:traceGroup>
        <inkml:traceGroup>
          <inkml:annotationXML>
            <emma:emma xmlns:emma="http://www.w3.org/2003/04/emma" version="1.0">
              <emma:interpretation id="{58BFE24B-8D4E-4C54-BBC0-8E184E5ED455}" emma:medium="tactile" emma:mode="ink">
                <msink:context xmlns:msink="http://schemas.microsoft.com/ink/2010/main" type="inkWord" rotatedBoundingBox="6229,2328 9249,2166 9322,3517 6301,3679"/>
              </emma:interpretation>
            </emma:emma>
          </inkml:annotationXML>
          <inkml:trace contextRef="#ctx0" brushRef="#br0" timeOffset="3216.39">3926-210 70 0,'0'0'234'0,"0"0"-7"0,0 34-4 0,3-19-6 0,-6 7-9 16,9 0-12-16,-4 1-6 0,1 11-9 0,3-2-11 16,1 1-23-16,1-2-11 0,-3 0-1 0,-1-6-20 15,1-1-12-15,4 1-10 0,-1-2-8 0,0-2-11 16,-4-1-6-16,2 2-4 0,1-3-10 0,-3-2-4 16,1-1-4-16,0-4-7 0,-2 3 0 0,0-3-5 15,-1-2-12-15,1 0-21 0,-3-2-17 0,0-8-22 16,2 13-22-16,-2-13-24 0,2 11-17 0,-2-11-37 15,0 0-36-15,0 0-46 0,0 0-179 0,22-21-432 16,-13 6 193-16</inkml:trace>
          <inkml:trace contextRef="#ctx0" brushRef="#br0" timeOffset="3874.19">4492-254 155 0,'0'0'173'0,"0"0"-12"16,-21 6-11-16,7 1-9 0,0 0-8 0,-1 1-19 15,-4 7 0-15,-1-2-5 0,-7 9-8 0,2 0-5 16,0-1 7-16,-1 1-2 0,1 2-4 0,1-2-2 16,1 2-9-16,6-5-5 0,-1-2-5 0,3 2-3 0,2 0-5 15,1 2-3-15,2-2-3 0,-2 0-3 16,6 1-11-16,-1-5-1 0,2 1-3 0,2 0-4 15,1-1-3-15,2 0-7 0,-3-3 2 0,6 0 1 16,-1-2-9-16,1-1-2 0,2 3-1 0,2-6 0 16,0 4-3-16,7-4-2 0,-4 1 1 0,3-1-3 0,0 0-2 15,0-1 0-15,4-1-2 0,-1-2 0 16,1-1-2-16,-3 2 0 0,3-3 0 0,7 0-3 0,-7-3-2 16,6 0 3-16,-6 0 2 0,0 1-5 0,0 0 0 15,0 2 0-15,-2-2-3 0,2 2 5 16,-6-1-3-16,1 1 2 0,3 1 3 0,-4-1-4 0,0 4-3 15,-3-2 1-15,3 2-2 0,4-2-1 0,-6 1 4 16,4 3 0-16,1-3-3 0,1 0 4 0,-3 3-2 16,3-3 2-16,0-2-7 0,0 1 7 0,1 2 2 15,-2-1-3-15,3-3 2 0,0 0 2 0,0-3-3 16,2 2 2-16,-2-2-2 0,-2-3 6 0,2 3-6 16,-1-3-1-16,0 0 1 0,-1 0 0 0,-2 3-3 15,2-2 2-15,-6-1 0 0,3-1 2 0,-2 4 1 16,-5-1-7-16,-5 4 10 0,10-10-7 0,-6 4 2 0,-4 6-1 15,3-8-2-15,-3 8 4 0,3-11-4 16,-3 11-2-16,0 0-2 0,-3-17 1 0,3 17-3 16,-7-9-2-16,0 4 1 0,7 5 3 0,-10-12-1 15,2 7-1-15,-4 1 0 0,3 2 4 0,9 2-2 16,-25-6 1-16,13 6 4 0,-2-3-5 0,0 3 2 16,-1 0-2-16,1 0 2 0,1 0-3 0,1 3 4 15,0-3-2-15,12 0 3 0,-19 6-3 0,8-3 0 16,2 3 1-16,0-3 1 0,-2 4-3 0,2-1 0 0,7 0-4 15,-5 2-11-15,7-8-10 0,-8 13-19 0,6-3-22 16,-2-4-5-16,4-6-21 0,-3 18-18 16,3-11-25-16,0-7-10 0,7 14-36 0,-2-7-157 15,-5-7-371-15,12 7 164 0</inkml:trace>
          <inkml:trace contextRef="#ctx0" brushRef="#br0" timeOffset="5510.46">4972 205 56 0,'0'0'189'0,"12"3"-14"16,-12-3-12-16,13 3-9 0,-13-3-10 0,9 3-12 15,-9-3-5-15,13 6-4 0,-1-3-10 0,-12-3-10 16,14 2-4-16,-6 0-7 0,1 0-5 0,-9-2-13 16,20 2 1-16,-11-1-8 0,0-1-6 0,-9 0-3 15,21-5-7-15,-14 3-6 0,-7 2-5 0,22-6-2 16,-13 1-6-16,0-1-2 0,2-1-4 0,-3 2 1 15,1-1-5-15,-3 1-2 0,-1 0-5 0,2-4-2 16,0 6 1-16,-1-6-2 0,-6 9 1 0,8-10-3 16,-2 4-3-16,-6 6 0 0,8-6-7 0,-8 6 3 15,12-3-1-15,-12 3 4 0,0 0-4 0,12 3 3 16,-12-3-5-16,8 6 3 0,-4 0-1 0,3 4-3 16,1 1 7-16,1 5 0 0,3 3 3 0,-3 3 1 15,4 8 6-15,2 3-1 0,2 1 2 0,-3 2-5 16,1 0 2-16,2 1 2 0,0 3-4 0,-6-1 0 15,5-2-4-15,-4 0 4 0,-1 3-4 0,4-6 3 16,-5-3-2-16,2 2 1 0,-3-4-5 0,-1 4 4 16,-1-1-3-16,-5-10 2 0,1 0 4 0,-3 0-2 15,-3-1 0-15,-3 0 5 0,-2-2 0 0,0-5 5 16,-1 0 5-16,-6 0 4 0,-2 1 1 0,3-7 4 16,-3 6-2-16,-5-7 1 0,0 2-5 0,1-2 1 0,1-5-1 15,-2 2 0-15,4-1 0 0,-5-3 0 0,0-3-1 16,1-3-1-16,-3 4 0 0,1-6-5 0,2 0 4 15,-1-2 2-15,0-2-4 0,4-3-4 0,-5 1 1 16,6-5 3-16,1-1-6 0,1 5-5 0,6-7-5 16,-2-3-6-16,4 2-13 0,3-8-8 0,4 6-13 15,-2-1-15-15,3-6-12 0,8 1-7 0,1 7-14 16,-4 1-4-16,7-8-10 0,0 8-13 0,5-3-15 16,0-1 12-16,2-1-3 0,4 2 3 0,-3-2 2 15,5 5 14-15,1-1 6 0,-1-1 6 0,-1 0 14 16,3 4 0-16,-1-1 14 0,1 1 2 0,-5 5 4 15,7-4 9-15,-10 4 3 0,1 1 3 0,1-1 8 16,-2 3 14-16,-2-1 10 0,5 2 4 0,-10 2 10 16,1 4 10-16,-1-4 15 0,-3 4 5 0,-1 0 14 15,-1 1-5-15,-7 5-2 0,10-7-6 0,-10 7-4 0,7-3-4 16,-7 3 3-16,0 0 0 0,0 0-1 16,0 0 0-16,17 10-2 0,-15-4 1 0,-2-6 3 15,5 15 3-15,-3-9-4 0,0 5 0 0,4 1-4 16,-1-1-1-16,-5 1-7 0,2-1 3 0,1 2-8 0,4-4 2 15,-7 1-3-15,5 2 2 0,-5-3-2 0,2-2-5 16,-2-7-2-16,0 16 1 0,4-8-5 16,-4-8 3-16,6 9-2 0,-6-9 2 0,0 0-2 15,-3 14 0-15,3-14 0 0,0 0-4 0,0 0-1 0,0 0 6 16,0 0-4-16,0 0-2 0,0 0-6 0,0 0 0 16,17-28-9-16,-14 20 1 0,-1-4-7 0,5 1 0 15,-2-5-1-15,3 3 3 0,-4 2-3 0,4 1 5 16,-3 3 1-16,-1-1 0 0,6-1 1 0,-10 3 5 15,0 6-1-15,9-10-1 0,-9 10 4 0,6-7-4 16,-6 7 4-16,0 0-2 0,5-5 2 0,-5 5 1 16,0 0 4-16,0 0 2 0,14 14 4 0,-14-14 3 15,7 11 0-15,-5-5-2 0,4 2 0 0,-4-1 0 16,1 2-1-16,1 1-3 0,-2-4-2 16,4-1 5-16,-3 4-3 0,3-4 2 0,-4 3-2 15,-2-8 2-15,9 10-5 0,-9-10 1 0,8 6 0 0,-8-6 1 16,11 5 2-16,-11-5-3 0,13 1 0 0,-13-1 0 15,16-2-4-15,-16 2 5 0,17-6-7 0,-11 0 2 16,5-4 0-16,-2 1 3 0,0-2-3 0,-1 2-1 16,3-3 2-16,-3-1-3 0,1-1 2 0,-3 4 0 15,3-2 0-15,-1 0 2 0,-3 5-2 0,-1-4 1 16,-2 4 9-16,-2 7 7 0,6-12 1 0,-6 12-1 16,5-9-3-16,-5 9 0 0,0 0-2 0,6-4 2 15,-6 4-1-15,0 0 7 0,0 0-1 0,0 0 3 16,6 19-1-16,-4-12 0 0,1 5-1 0,1-1-1 15,-2 1 2-15,1-2 0 0,2 3-5 0,-5-1 3 0,7-2-2 16,-2 3 0-16,4-1-1 0,-6-1-1 0,5-1-1 16,1 0 1-16,-4-3-3 0,2-2 2 0,0 2-3 15,1-2 2-15,1 0-6 0,1-2 1 16,-10-3-3-16,13 1 4 0,-2-1-2 0,-11 0 5 0,20-4-10 16,-11 1 1-16,0-3-7 0,4 3-1 0,-4-7-1 15,2 1 2-15,-2 1-7 0,3-3 3 0,0-3-4 16,-2 2-2-16,2-1 1 0,-4 1 2 0,1 0-1 15,-1 2 3-15,-2 1 1 0,5-1 2 0,-7 4-2 16,1 0 5-16,-5 6-3 0,8-9 1 0,-8 9 1 16,9-6-2-16,-9 6-2 0,0 0 7 0,0 0-2 15,14 3 0-15,-14-3 1 0,5 8 0 0,-5-8-1 16,10 14 0-16,-3-8 1 0,-4 0 8 0,1 3-7 16,4-2 5-16,1 0 0 0,-1 1 2 0,4 1 0 15,-5-3 0-15,5 0 2 0,0 1 0 0,1-4 2 16,-1 1-3-16,0-2 0 0,-1 0-3 0,2 0 0 15,-1-1 6-15,5-2-7 0,-5-1 4 0,2 0-2 16,1-2 1-16,-5-2-3 0,2-1 4 0,0 1-5 16,-1-2 2-16,0-1-4 0,-2 2 2 0,-1-3-2 0,-2-1 0 15,0-1 2-15,1-2-1 0,-7 6-2 16,4-1 0-16,-4 9 2 0,0-16 0 0,0 16-2 16,-4-15-1-16,4 15-1 0,-7-8 2 0,7 8-1 15,-12-4 1-15,1 2 0 0,11 2 4 0,-23 3-2 0,11 0 0 16,-1 3 1-16,-1 2 2 0,2 0-3 0,0-1 1 15,0 3 0-15,-1 0 1 0,4-2-3 0,1 2 2 16,2 1 5-16,1-2-5 0,-1 1-4 0,4-3 5 16,2-7-3-16,-4 17-1 0,4-17 2 0,4 12 1 15,-4-12-2-15,5 8 1 0,-5-8 1 0,10 5 1 16,0-3-5-16,-10-2 3 0,19-4 1 16,-7 0 1-16,0-2-2 0,2 0 2 0,-1-3-4 0,8-3 4 15,-1 2-2-15,-1-2 0 0,3 5-1 0,2-1 6 16,-10-2-2-16,3 4 1 0,-2 1 3 0,2-1 2 15,0 2-1-15,0 1 1 0,-4 2 0 0,4 1 3 16,-3 0-6-16,1 1 1 0,2 5-2 0,-6 0 1 16,6-3-10-16,-5 6-23 0,2-2-44 0,1 4-66 15,-2-4-60-15,-1 5-256 0,-1-5-491 0,3 4 217 16</inkml:trace>
        </inkml:traceGroup>
        <inkml:traceGroup>
          <inkml:annotationXML>
            <emma:emma xmlns:emma="http://www.w3.org/2003/04/emma" version="1.0">
              <emma:interpretation id="{8CA035E3-7E55-45BB-A827-BB4D338B937E}" emma:medium="tactile" emma:mode="ink">
                <msink:context xmlns:msink="http://schemas.microsoft.com/ink/2010/main" type="inkWord" rotatedBoundingBox="9749,2109 13031,1934 13071,2672 9788,2847"/>
              </emma:interpretation>
            </emma:emma>
          </inkml:annotationXML>
          <inkml:trace contextRef="#ctx0" brushRef="#br0" timeOffset="6164.01">7445-370 39 0,'0'0'189'0,"15"2"-1"15,-15-2-5-15,14 8-3 0,-2-2-6 0,2 1-15 16,6 3 2-16,2-3-5 0,0 3-11 0,2 2-11 15,-1-4-9-15,0 2-13 0,3-1-5 0,-4 0-17 0,0-2-2 16,3-1-8-16,-4-2-8 0,-1 2-7 16,-3-4-4-16,0 2-11 0,0-2-3 0,-3-1-14 15,0-1-17-15,-2 2-24 0,3-5-31 0,-8 0-26 16,3-2-22-16,-5 0-26 0,4-2-29 0,-5-1-14 16,0-4-39-16,-4 1-114 0,2-3-333 0,1-1 147 15</inkml:trace>
          <inkml:trace contextRef="#ctx0" brushRef="#br0" timeOffset="6442.39">7944-469 5 0,'0'0'131'16,"0"0"-1"-16,0 0-7 0,0 0-6 0,0 0-9 0,0 0-1 15,0 34 2-15,5-21-10 0,-5 2 2 16,5 1-5-16,-4 1 0 0,1 4-9 0,2 1 5 0,1 1-7 16,1 8 0-16,-4-8-4 0,2 10-6 0,-4-10 1 15,7 8-6-15,-3-5 1 0,-5 6-6 0,-2 2 1 16,1-12-1-16,-3 1-1 0,5 9-4 0,-6-8 1 15,-3-2-10-15,3 0 0 0,-5-1 0 0,-3-2-4 16,-3 2-5-16,-3-3-8 0,-2 3 1 0,-6-1-1 16,9-7-4-16,-3 3-2 0,-1-3-3 0,4 0-2 15,-5-1-6-15,2-5 2 0,-1 2-1 0,0-3-4 16,4-2 0-16,2-2 0 0,-3-2-3 0,6 0-8 16,-3-1-8-16,2-2-19 0,4-2-17 0,0-2-27 15,2 1-26-15,2-4-27 0,2-1-31 0,5-5-60 16,0 4-150-16,9-7-392 0,-1-2 174 0</inkml:trace>
          <inkml:trace contextRef="#ctx0" brushRef="#br0" timeOffset="6862.08">8276-32 128 0,'9'10'121'0,"-7"-4"-6"0,1 1-12 0,0 1-5 16,3 4-9-16,-1-2-6 0,-2-3 5 0,5 4-4 16,-2-2-3-16,0 1-1 0,4 1-13 15,-1-2 6-15,0 1 3 0,-1-1-7 0,1-2-4 16,0 1 5-16,2-2 1 0,2 1-2 0,-4-4 1 0,3 0-2 16,0-1-3-16,3-2-10 0,-3 1-4 0,1-3-8 15,3 2-1-15,-2-1-5 0,-2-3 0 0,2-2-12 16,-2 0 6-16,-4 0-5 0,5 1-2 0,-4-1-3 15,-1-3-1-15,-1 3-2 0,2-4-3 0,-7 4 0 16,1-3 0-16,-3 9-3 0,3-16 3 0,-6 7 1 16,3 9 3-16,-4-17-5 0,-1 9 6 0,-3 1-6 15,-1 1 0-15,-3-3-2 0,-1 3 4 0,-4 0 8 16,-1 0 6-16,-4 1 6 0,-3 0 7 0,2 3 5 16,0 3 3-16,-2-1-2 0,2 1 8 0,-2 0-12 15,1 2-2-15,7-2-7 0,-2 1-5 0,2 1-2 16,5 1-5-16,-5-2 2 0,5 3-9 0,2-1-14 15,2-3-12-15,-1 4-32 0,9-5-27 0,-15 4-34 16,11 2-37-16,4-6-34 0,0 0-44 0,-10 2-168 16,10-2-415-16,0 0 184 0</inkml:trace>
          <inkml:trace contextRef="#ctx0" brushRef="#br0" timeOffset="7021.63">8333-272 39 0,'5'-9'222'0,"-5"9"-23"0,6-8-15 16,-6 8-20-16,9-1-20 0,-9 1-13 0,0 0-21 15,22 7-31-15,-12-1-53 0,3-1-48 0,3 1-44 16,-4 1-136-16,0-1-218 0,1 3 96 0</inkml:trace>
          <inkml:trace contextRef="#ctx0" brushRef="#br0" timeOffset="7378.59">8757-23 160 0,'0'0'172'0,"0"0"-16"0,5 6-11 16,-5-6-18-16,0 0-15 0,5 6-5 0,-5-6-14 0,0 0-5 16,7 7-7-16,-7-7-8 0,0 0-16 0,7 5-1 15,-7-5-15-15,0 0 3 0,0 0-7 16,6 7-7-16,-6-7 2 0,0 0-2 0,0 0-6 15,0 0-3-15,0 0-4 0,0 0-6 0,19-13 1 0,-15 8-6 16,1-1-10-16,3 0-5 0,-2-2 10 16,3 2-8-16,-3-5 0 0,2 1 8 0,-1 2-1 0,0-1-10 15,1 2 14-15,1 1 2 0,-9 6 3 16,12-11 9-16,-9 7 2 0,-3 4 3 0,10-7 0 0,-10 7 12 16,0 0 5-16,16 1 8 0,-16-1-2 0,8 6 7 15,-8-6 2-15,12 12-2 0,-7-8 2 0,3 4-2 16,-3 1-4-16,1 3-3 0,1-2-8 0,1 1-3 15,0 2-3-15,1-5-3 0,-3 3-1 0,2-2-1 16,1-1-8-16,-1 0-14 0,4-2-27 0,-3 0-30 16,-1-3-50-16,2 0-36 0,-10-3-80 0,15 1-118 15,-15-1-364-15,21-6 161 0</inkml:trace>
          <inkml:trace contextRef="#ctx0" brushRef="#br0" timeOffset="7656.3">9289-462 115 0,'0'0'266'0,"-2"-9"-20"0,2 9-27 0,0 0-24 16,0 0-17-16,0 0-17 0,0 0-10 0,0 0-14 16,0 0-8-16,-5 33-8 0,4-18-7 0,2 4-9 15,2-3-5-15,-2 8-3 0,2-1-4 0,-1 10-6 16,5-2-7-16,-5-8-3 0,1 2-9 0,2 0-5 15,-3-1-5-15,5 0-3 0,-1-1-8 0,0-2-4 16,2 1-2-16,-4-1-8 0,-1-1-1 0,4-3-5 16,-3 0-2-16,2-3-2 0,-2-5-5 0,1 4-10 15,-1-2-21-15,0-1-22 0,-2-2-28 0,-2-8-30 16,4 13-38-16,-1-7-32 0,-3-6-28 0,4 6-230 16,-4-6-456-16,0 0 203 0</inkml:trace>
          <inkml:trace contextRef="#ctx0" brushRef="#br0" timeOffset="8879.29">9200 40 65 0,'0'0'183'0,"0"0"-9"16,0 0-18-16,0 0-16 0,0 0-2 0,0 0-22 15,0 0-13-15,0 0-16 0,0 0 1 0,0 0-9 16,0 0-9-16,0 0-4 0,40-8-12 0,-28 6-2 15,-3-2-7-15,6-1-3 0,2 0-1 0,0 1-4 16,0 1-5-16,0-3-3 0,6 1-5 0,-3 0-2 16,1-4-1-16,-6 3-3 0,8-1-4 0,-8-2 1 15,2 4-1-15,2-6-5 0,-6 3 1 0,0-1 0 16,1 0-1-16,-1 1 0 0,-2-3-1 0,-1 0-12 16,-2 3 8-16,-2 1 1 0,0 0-10 0,-2-3 12 15,-4 10-7-15,1-13 1 0,-1 13 1 0,-1-11 0 16,1 11 8-16,0 0-5 0,-11-10 9 0,11 10-3 15,-14 0 12-15,14 0-4 0,-17 2 6 0,17-2-3 16,-19 8 3-16,8 0 4 0,3 0 3 16,1 0-2-16,2 3-1 0,0 2-1 0,1-5-2 0,-1 6-1 15,2 0 0-15,3-3-2 0,0 1 1 0,3 1-4 16,-1-1 0-16,4 3-2 0,-1-6 2 0,1 3-2 16,5-2-3-16,-3-2 0 0,2 1-1 0,1-3-2 15,0-1 1-15,2 2-5 0,-1-3 1 0,3-2 0 16,-2-1-1-16,0-1-3 0,0-1-2 0,0-1 1 0,1-2 0 15,-1 0-2-15,2-2 1 0,-2 1-2 0,2-1 2 16,-2-2-3-16,-1-1-1 0,1-1 0 16,-1 1 2-16,2 0-4 0,-2-1 3 0,0-1-2 15,-3 5 1-15,-4-2 0 0,1 1 0 0,0 2 4 0,-6 5-4 16,9-8 0-16,-9 8 0 0,7-7 1 0,-7 7 0 16,0 0 0-16,10 0 1 0,-10 0 1 15,0 0 5-15,0 0 2 0,8 14 0 0,-5-7-3 16,-3-7 11-16,0 16 1 0,0-16 1 0,-3 15-2 0,6-8-4 15,-3-7 5-15,2 15-2 0,-2-9-2 0,0-6 3 16,4 13-5-16,-2-5 1 0,-2-8-3 0,5 12 5 16,-3-7-4-16,-2-5-1 0,6 10-2 0,-6-10 3 15,5 6-3-15,-5-6-2 0,9 4 0 0,-9-4 0 16,0 0-2-16,14-3 2 0,-14 3-4 0,15-5 3 16,-9-1-4-16,1 0-3 0,-1 1-9 0,5-3-6 15,-2-1-1-15,0 2 5 0,-1-5-6 0,0 3 5 16,0-2-1-16,0 1 3 0,-1 0 2 0,1 0-2 15,-1 4 4-15,-5-2 0 0,1-1 1 0,-3 9 0 16,9-9 7-16,-9 9-3 0,7-6 1 0,-7 6 2 16,5-6-1-16,-5 6 1 0,0 0 4 0,0 0 9 15,0 0 2-15,0 0 7 0,0 0-4 0,9 17 3 16,-9-17-4-16,3 13 1 0,-2-6 1 0,-1-7 0 16,1 15-5-16,3-7 2 0,-2 1-1 0,1-2-1 15,-3-7 0-15,6 15 3 0,-2-9-5 0,1 0-3 0,-5-6-5 16,9 11 2-16,-2-6 1 0,-7-5-3 15,11 5 0-15,-4-2 2 0,-7-3-4 0,16-3-2 16,-16 3 0-16,13-2-1 0,-6-2 2 0,-7 4 0 16,16-8-5-16,-9 4 2 0,3-6-2 0,-2 2-1 0,1 0 1 15,-1-3 2-15,1 2-9 0,-2-3 10 0,0 0-2 16,1 3 4-16,-1-2-4 0,-2 5 1 16,-1-2-3-16,1 2 4 0,-1-2 3 0,-4 8-5 15,7-7 1-15,-7 7 5 0,0 0-3 0,6-7-3 0,-6 7 0 16,0 0 3-16,0 0 2 0,0 0 4 0,0 0-5 15,0 0 0-15,5 26 1 0,-5-18-2 0,4 0 2 16,-1 0 6-16,1 4 3 0,-1-5-8 16,2 2 1-16,1-1 2 0,3 3-1 0,-1-1 1 0,1-3-3 15,1 1 1-15,3-1-1 0,-5-2 1 0,5 0 1 16,-3-4 4-16,3 3-7 0,-1 0 1 16,2-7-3-16,1 3 3 0,-1-3 0 0,-1 1 9 0,-1-5-12 15,0 0-1-15,1-2 2 0,-2 0 3 0,0 3-4 16,-2-1-2-16,3-5 3 0,-6 0 4 0,4 3-3 15,-3 0 0-15,-1 0 4 0,-2 3 10 0,1 0 5 16,-5 6 0-16,6-10-1 0,-6 10-3 0,4-6 4 16,-4 6-7-16,0 0 3 0,0 0 0 0,0 0 8 15,0 0 4-15,0 0 7 0,7 20 6 0,-7-20-6 16,0 17-1-16,4-6 2 0,-3 3-1 0,0-3 0 16,3 2 1-16,-1 2 3 0,2-4-3 0,0 1 1 15,2 2-1-15,-2-2-6 0,4 0 3 0,-2-1-8 16,-1-2-9-16,2-1 7 0,0 1-6 0,-2-6 0 15,1 3 3-15,0 1-1 0,-2-4-8 0,-5-3-6 16,12 6 0-16,-12-6-33 0,10 5-28 0,-10-5-33 16,0 0-37-16,0 0-35 0,0 0-51 0,17-14-48 15,-17 14-263-15,0-11-565 0,0 11 250 0</inkml:trace>
          <inkml:trace contextRef="#ctx0" brushRef="#br0" timeOffset="9046.06">10682-381 2767 0,'-1'-18'119'16,"-2"3"5"-16,2-4 3 0,0 7-31 0,-3-3-9 16,1 3-17-16,1 0-15 0,-1 1-7 0,2 3-6 0,1 8-6 15,-3-12-6-15,3 12 0 0,-3-10 2 16,3 10-32-16,0 0-25 0,0 0-28 0,0 0-39 16,0 0-55-16,-21 16-67 0,15-4-60 0,-6-2-203 0,-1 5-516 15,-6 1 229-15</inkml:trace>
        </inkml:traceGroup>
      </inkml:traceGroup>
    </inkml:traceGroup>
    <inkml:traceGroup>
      <inkml:annotationXML>
        <emma:emma xmlns:emma="http://www.w3.org/2003/04/emma" version="1.0">
          <emma:interpretation id="{5BACB3B2-DC5B-4501-A5BE-88C7492459FC}" emma:medium="tactile" emma:mode="ink">
            <msink:context xmlns:msink="http://schemas.microsoft.com/ink/2010/main" type="paragraph" rotatedBoundingBox="2183,3867 31126,2567 31362,7829 2420,913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9B78F8C-8E23-4E82-920C-D937981CA0EC}" emma:medium="tactile" emma:mode="ink">
              <msink:context xmlns:msink="http://schemas.microsoft.com/ink/2010/main" type="line" rotatedBoundingBox="4323,3771 31126,2567 31177,3711 4374,4915"/>
            </emma:interpretation>
          </emma:emma>
        </inkml:annotationXML>
        <inkml:traceGroup>
          <inkml:annotationXML>
            <emma:emma xmlns:emma="http://www.w3.org/2003/04/emma" version="1.0">
              <emma:interpretation id="{6F6698FD-C7CB-421C-BC26-B3328DF87B9A}" emma:medium="tactile" emma:mode="ink">
                <msink:context xmlns:msink="http://schemas.microsoft.com/ink/2010/main" type="inkWord" rotatedBoundingBox="4328,3887 5280,3844 5304,4367 4351,4409"/>
              </emma:interpretation>
            </emma:emma>
          </inkml:annotationXML>
          <inkml:trace contextRef="#ctx0" brushRef="#br0" timeOffset="16727.57">2023 1391 73 0,'0'0'175'0,"6"-13"-15"0,0 7-16 16,4-3-6-16,-1 3-10 0,6 0-4 0,-4 0-6 15,3 2-7-15,-1-2-4 0,2 2-13 0,-2 3-2 16,7 1-6-16,-6 0-11 0,3 3-4 0,-1-1 1 15,-2 4-4-15,2-2-1 0,-3 5-8 0,-1-3-3 16,-2 3 1-16,1 2-1 0,-5 0-2 0,1 1-1 16,-2-1-1-16,-5 3-1 0,4 2-6 0,-8-3-2 15,0 3-3-15,-1-1-3 0,1 0-2 0,-5-2-3 16,-2-1-3-16,4 2-4 0,-4-2 0 0,3-1-3 16,-1-1-3-16,1-2-2 0,2 4-3 0,1-8-2 15,-1 1-6-15,6-5-3 0,-6 13-1 0,6-13-5 0,-1 7-2 16,1-7 5-16,0 0-3 0,0 0-2 15,0 0 1-15,14 2 0 0,-14-2 0 0,22-3 1 16,-10-1 1-16,1 2-2 0,1-3-1 0,-1-3 1 0,3 8 3 16,-2-6-2-16,0 4 3 0,-4 1-2 15,2-2 1-15,-2 3 1 0,-10 0-1 0,19-3-1 16,-10 3 3-16,-9 0-2 0,13 3 3 0,-7 1-1 0,-6-4-1 16,16 8 4-16,-9-2 0 0,-2 1 0 0,-3-1 2 15,-2-6-1-15,6 12-1 0,-2-2 4 0,-3-1-3 16,4 0 3-16,-4-4-2 0,-1-5 1 0,0 16 4 15,0-16-1-15,-1 15 2 0,0-9 4 0,1-6 1 16,-9 17 2-16,2-13-1 0,-1 6 2 0,-1-3-2 16,-3 1 2-16,2-2-4 0,-2-3 3 0,-1 2 0 15,0 0 4-15,-1-1-1 0,0 1 0 0,-1-5-5 16,2 0 1-16,-3-3-2 0,2 3-1 0,1-2 0 16,-3-1-2-16,4 2-3 0,2-3-2 0,10 4 2 15,-19-6 0-15,13 3-4 0,6 3 1 0,-16-3-4 16,10-2-11-16,6 5-17 0,-11-6-26 0,11 6-27 15,0 0-23-15,0 0-20 0,0 0-32 0,0 0-28 16,0 0-65-16,0 0-125 0,0 0-401 0,0 0 178 16</inkml:trace>
          <inkml:trace contextRef="#ctx0" brushRef="#br0" timeOffset="16147.21">2131 1428 171 0,'0'0'206'16,"0"0"-21"-16,0 0-15 0,0 0-13 0,0 0-5 16,-7 12-5-16,7-12-4 0,2 15 3 0,0-4-2 15,1 1-10-15,-1 1-12 0,-1 0-8 0,0 1-11 16,2-1-5-16,0-1-14 0,2 4-3 0,-1-4-11 15,-2-1-4-15,2 5-9 0,-2-4-4 0,2 2-7 16,-3-3-2-16,0 0-6 0,-1 3-6 0,0-14-8 16,0 18-22-16,0-3-25 0,-1-4-18 0,-3-1-22 15,1 0-21-15,-2 2-20 0,0-2-27 0,0-2-16 0,-1-2-33 16,0 0-156-16,-1-1-364 0,-1 0 161 16</inkml:trace>
          <inkml:trace contextRef="#ctx0" brushRef="#br0" timeOffset="17163.4">2686 1593 161 0,'6'-4'264'0,"-6"4"-23"15,0 0-25-15,0 0-20 0,0 0-18 0,0 0-10 16,0 0-7-16,0 0-5 0,2 18-4 0,-2-18-7 16,-2 17-9-16,0-6-6 0,-1-1-4 0,2 2-10 15,1-1-10-15,0 3-9 0,0-3-8 0,-2 1-8 16,2 1-5-16,3 2-6 0,0-8-9 0,-2 6-4 15,2-6-8-15,0 3-7 0,3-4 0 0,-4 0-2 16,-2-6 0-16,12 11-11 0,-8-6 1 0,4-2 0 16,0 0-7-16,-8-3 5 0,17 3-5 0,-8-3-6 15,-9 0 1-15,18-6-3 0,-2 3-3 16,-4-1 3-16,-2-2-6 0,1 0-2 0,-4-5-2 0,4 1-2 16,-3 2-3-16,1-3-3 0,-1 1-1 0,-2-4 3 15,-1 5 0-15,-1 1 2 0,-1 0-3 0,1-1 2 16,-4 9-2-16,5-13 0 0,-5 13-2 0,5-9 3 0,-5 9 0 15,2-8-4-15,-2 8-1 0,0 0 6 0,0 0-8 16,0 0 3-16,0 0 0 0,0 0 3 16,0 0 0-16,0 0-1 0,5 30 3 0,-4-21-3 15,1-1 0-15,1 5 3 0,4-3-12 0,-1 2-12 0,4 1-30 16,-3-1-34-16,0-1-44 0,2-1-56 0,2 1-55 16,-5 0-234-16,2-5-515 0,-1-1 228 0</inkml:trace>
        </inkml:traceGroup>
        <inkml:traceGroup>
          <inkml:annotationXML>
            <emma:emma xmlns:emma="http://www.w3.org/2003/04/emma" version="1.0">
              <emma:interpretation id="{835C5331-BF52-4C9F-BE33-C25ADD009E72}" emma:medium="tactile" emma:mode="ink">
                <msink:context xmlns:msink="http://schemas.microsoft.com/ink/2010/main" type="inkWord" rotatedBoundingBox="6006,3920 9014,3784 9056,4705 6047,4840"/>
              </emma:interpretation>
            </emma:emma>
          </inkml:annotationXML>
          <inkml:trace contextRef="#ctx0" brushRef="#br0" timeOffset="18029.34">3711 1650 124 0,'2'10'188'16,"1"-5"-14"-16,-3-5-11 0,6 7-8 0,-6-7-8 15,11 6-14-15,-6-2-7 0,-5-4-12 0,12 5-8 16,-12-5-10-16,10 1-6 0,-10-1-12 0,13-1-7 16,-13 1-5-16,12-4-4 0,-12 4-6 0,13-8-7 0,-5 4-2 15,-4-2-3-15,-4 6-4 0,12-11-1 16,-4 3-8-16,-4 1-3 0,3-1-1 0,-3 2-2 15,2-1-7-15,1 1 2 0,-3-2-3 0,4 3-5 0,-8 5 1 16,8-10-2-16,-8 10-2 0,10-3-2 0,-10 3-2 16,12 1 3-16,-12-1 1 0,15 8 1 0,-8-1-1 15,3 3 5-15,0 2 7 0,2 5 4 0,1 7 2 16,4 4 4-16,0 3 2 0,0 5 1 0,0 1-1 16,0 2-2-16,0 1-2 0,0 0 0 0,0-2-7 15,1 1 0-15,-1 0-3 0,0-5 1 0,1-3-3 16,-1-5 1-16,-2-5 1 0,-1 0 2 0,-2-3-1 15,-2 0 0-15,-2-9 2 0,-1 2-1 0,-2-1-1 16,-4-1 2-16,3-3 8 0,-2 1 3 0,-2-7-2 16,0 0 1-16,-12 12 0 0,12-12-7 0,-15 1-2 15,1-2 0-15,-2-2-4 0,1-3-1 0,-8 0-3 16,2-4 1-16,2-2 1 0,2-2-5 0,4 3-2 16,-2-5-4-16,4-1 2 0,-2-3-3 0,3-1-4 0,7 1-6 15,0-13 2-15,3 8 2 0,4-6-3 0,1 9-4 16,3 0-4-16,1 0 3 0,3 1-1 15,1 1 0-15,1 0 4 0,1 0-1 0,-1-1-2 0,0 4 3 16,-1 6 1-16,4-4-1 0,-3-1 0 16,-3 5 0-16,2 0 3 0,-3 1-1 0,1 3 3 0,0-1-2 15,-1 0 1-15,-1 3 0 0,-1 1 2 16,-1-3-2-16,-7 7 1 0,13-4-1 0,-13 4 2 0,9-3-2 16,-9 3 4-16,12 0 1 0,-12 0 0 0,0 0 3 15,14 3 1-15,-14-3 0 0,12 8-4 0,-7-4 5 16,2-1 3-16,-1 2-1 0,-6-5 1 0,21 5 4 15,-10 1 0-15,0-4 0 0,4 1 3 0,-4 0 3 16,1-3-3-16,3 0 1 0,-15 0-2 0,24-4 0 16,-9 0 1-16,-5 1 1 0,2-1 3 0,0 0 1 15,-3-1 4-15,-1-2 6 0,-2 3 2 0,5 0 7 16,-6-2 12-16,0-1 0 0,-5 7 1 0,8-15 1 16,-4 8-5-16,-4 7 0 0,0-15-1 0,0 15 0 15,-4-14-10-15,-2 6 0 0,0 3-4 0,-8-1-3 16,-2 0-8-16,2 1 6 0,-3 1 5 15,-5 2-16-15,-1 1-2 0,-1 1 1 0,-3 1-3 0,7 1 4 16,-3 1-12-16,1-1 8 0,0-1-8 0,8 2-1 0,-2 1-7 16,0-2-15-16,4 1-27 0,-2 0-25 0,5 0-25 15,1 0-28-15,-1 1-34 0,9-4-34 16,-15 6-40-16,15-6-40 0,-9 3-29 0,9-3-204 0,0 0-543 16,0 0 240-16</inkml:trace>
          <inkml:trace contextRef="#ctx0" brushRef="#br0" timeOffset="18194.09">4287 1488 254 0,'0'0'301'0,"5"-15"-20"0,-5 8-17 15,0 7-19-15,3-14-22 0,-3 14-24 0,3-8-19 16,-3 8-22-16,6-9-14 0,-6 9-16 0,11-5-22 16,-11 5-26-16,11 0-43 0,-11 0-41 0,17 5-38 15,-5-4-38-15,0 4-43 0,1 0-31 0,3 0-52 16,-3-1-127-16,4-2-359 0,0 4 160 0</inkml:trace>
          <inkml:trace contextRef="#ctx0" brushRef="#br0" timeOffset="18560.34">4767 1580 123 0,'5'3'195'0,"-5"-3"-9"0,7 13-9 0,1-7-8 15,-6 0-9-15,2 0-10 0,-4-6-10 0,10 12-14 0,-6-3-15 16,-1-3-7-16,-3-6-14 0,8 10-5 0,-6-4-13 15,-2-6-4-15,6 9-5 0,0-3-7 0,-6-6-6 16,0 0 0-16,5 9-9 0,-5-9 0 0,0 0-6 16,0 0-2-16,10 1-4 0,-10-1 0 0,0 0-5 15,0 0-4-15,11-14-2 0,-11 14 0 0,8-11-1 16,-4 5-5-16,0-4-1 0,5-2-2 16,-6 6 0-16,6-5 0 0,-2 1-3 0,-2-1 2 0,3 1-3 15,-1 0 0-15,-3 2 0 0,4 1 5 0,-4 0-2 16,-4 7 4-16,13-7-2 0,-9 5-1 0,-4 2 0 15,11-6 8-15,-11 6 4 0,0 0 4 0,18 6 6 16,-12-4 6-16,4 4-1 0,-3 0 2 0,5 3 1 16,-3 2 2-16,2-3-7 0,1 2-3 0,-3 2-5 15,2-2-2-15,1 0-1 0,1 1-2 0,-1-1 2 16,1-1-5-16,-1-1-2 0,2 1-9 0,-2-5-9 16,0 3-23-16,-2-2-33 0,-3-2-34 0,3 0-41 15,-10-3-46-15,17-3-58 0,-8 0-164 0,-2-2-432 16,-3-2 192-16</inkml:trace>
          <inkml:trace contextRef="#ctx0" brushRef="#br0" timeOffset="18809.44">5304 1296 36 0,'0'0'220'15,"0"0"-15"-15,0 0-11 0,0 0-13 0,0 0-8 16,0 0-10-16,0 0-1 0,-6 34-10 0,8-21-2 0,0 4-6 15,0-2-5-15,3 6 0 0,-1 1-4 0,4-1-6 16,-3 1-2-16,2 1-6 0,3 0-13 0,2-2-6 16,-3 0-11-16,2-1-3 0,3 0-12 15,-2-1-9-15,-2-1-2 0,0-3-10 0,-1-2 0 0,4 4-13 16,-1-4-1-16,-6-1-7 0,2 2-19 0,0-6-24 16,-4 0-30-16,3 4-33 0,-1-5-33 0,-5 1-41 15,-1-8-41-15,5 8-46 0,-5-8-204 0,0 0-472 16,0 0 209-16</inkml:trace>
          <inkml:trace contextRef="#ctx0" brushRef="#br0" timeOffset="19737.16">5300 1695 242 0,'-8'-6'225'0,"8"6"-26"0,0 0-17 16,0 0-13-16,0 0-18 0,0 0-13 0,0 0-13 15,0 0-13-15,17-12-9 0,-17 12-11 0,17-5-9 16,-11 4-9-16,-6 1-4 0,17-6-8 0,-6 1-5 0,4 2-4 16,-1 2-5-16,-3-5-3 0,3 1-6 0,2-1-3 15,-3 0-3-15,4 2-3 0,0-5-5 0,-3 3 0 16,3-1-3-16,-5 2-4 0,5-4-1 16,-3-1-3-16,1 2-3 0,-4 0 0 0,5-3-2 0,-4 3-2 15,0-3 4-15,-5 1-4 0,3 2 3 0,-3-1-3 16,-3 2 0-16,-4 7 5 0,8-11-4 0,-8 4 2 15,0 7-2-15,0-9-2 0,0 9-2 0,0 0-2 16,-12-9 2-16,12 9 0 0,-17 3-2 0,17-3 1 16,-17 7 1-16,7-2 0 0,1-2 0 0,4 4 1 15,-5 0-2-15,3-1 0 0,0 5 5 0,4-2-4 16,1 3 1-16,-1-3-3 0,1 1 1 0,0 3 3 16,2-1-1-16,4-1 2 0,-1-1-1 0,2 1 1 15,2-4 5-15,-2 2-4 0,1 0-1 0,5-2-2 16,-2 0 5-16,1 1-4 0,2-3-2 0,3-2 0 15,-1 0 0-15,-1-2 3 0,1-1 1 0,2 0-1 16,1-1-4-16,-4-2 2 0,4 0 1 0,0 0-2 16,-5-2-2-16,2-1 0 0,3-1-1 0,-2-2 0 0,-2 0 4 15,0 0-3-15,3-1-2 0,-5-1 0 16,1 1 3-16,-1 1-1 0,-2 1 1 0,0 2 3 16,-1-1 5-16,-3 1-2 0,1 2 3 0,-6 4-6 15,8-6 1-15,-8 6-1 0,9-8-1 0,-9 8-2 16,8-2 3-16,-8 2-1 0,0 0 6 0,0 0 4 0,15 10 2 15,-15-10 4-15,6 8 5 0,-3-2 3 0,2 0 4 16,-5-6 3-16,12 17 0 0,-10-11 2 0,6 2 1 16,-4-1-1-16,1-1-4 0,1 2 0 0,3-2-3 15,-4-1-1-15,0-2-4 0,2 4-2 0,-7-7 2 16,12 8-8-16,-5-4 6 0,-7-4-7 0,12 5-1 16,-12-5 0-16,12 0-1 0,-12 0 1 0,16 0-3 15,-16 0 0-15,14-4-1 0,-14 4 2 0,12-7-8 16,-4 1 2-16,-2 2 0 0,-1-2-4 0,5-4 1 15,-3 4-3-15,0-2 3 0,1 0-4 0,-2-1 3 16,2 1-2-16,-3 1 4 0,2 2-3 0,-7 5 1 16,5-12-3-16,-5 12-1 0,5-7 2 0,-5 7-4 15,7-3 0-15,-7 3 0 0,0 0-1 0,0 0 1 16,0 0-2-16,0 0 6 0,0 0 4 0,12 15 2 16,-11-8 9-16,-1-7 3 0,9 12 0 0,-9-4 1 15,5 1-1-15,-3-2 3 0,3 2-7 0,-3-2 0 16,4 2 4-16,-2-3-4 0,-4-6 4 0,7 12-6 0,-4-8 5 15,-3-4-8-15,9 9 2 0,-4-3 3 0,-5-6-2 16,12 2 3-16,-4-1-3 0,-8-1-3 0,14 0 2 16,-14 0-3-16,23-7-3 0,-17 3 0 0,9-2 2 15,-5-1-1-15,4-1-1 0,1 0-5 0,2-7 3 16,-5 5 2-16,5-1 2 0,0 4-7 16,-6-2 2-16,2 0-2 0,-1 1-1 0,0 0-1 15,0 4 4-15,-2-1-3 0,-1 2 3 0,2 0 3 0,1 3-3 16,-12 0-2-16,19 0-1 0,-7 3-1 0,2 0 3 15,1 3-4-15,-4 0-1 0,0 1-25 0,1 4-31 16,-2-3-47-16,-1 0-64 0,3 4-75 0,-4-3-346 16,4 0-638-16,-7-3 282 0</inkml:trace>
        </inkml:traceGroup>
        <inkml:traceGroup>
          <inkml:annotationXML>
            <emma:emma xmlns:emma="http://www.w3.org/2003/04/emma" version="1.0">
              <emma:interpretation id="{57B0A47A-AE1E-451A-A9F0-057812B7FFFA}" emma:medium="tactile" emma:mode="ink">
                <msink:context xmlns:msink="http://schemas.microsoft.com/ink/2010/main" type="inkWord" rotatedBoundingBox="9875,3609 13001,3469 13024,3993 9898,4134"/>
              </emma:interpretation>
            </emma:emma>
          </inkml:annotationXML>
          <inkml:trace contextRef="#ctx0" brushRef="#br0" timeOffset="21072.26">7583 1405 166 0,'0'0'273'0,"0"0"-26"15,5-9-27-15,-5 9-23 0,0 0-18 0,0 0-7 0,0 0-5 16,0 0-8-16,12 19-10 0,-7-10-9 0,1-3-8 15,0 0-11-15,2 7-8 0,3-5-7 16,4 2-5-16,-6 0-7 0,1 1-9 0,2-2-6 0,1-2-3 16,-1-1-6-16,2 2-8 0,1-2-8 0,-1-2-7 15,-1 0-1-15,3-1-4 0,-3-1-6 0,-1 1-2 16,2-6 1-16,0 3-6 0,-3-2-4 0,1-2-2 16,-1 1-3-16,-3-1-1 0,1-1 1 0,-1-1-6 15,1 0 0-15,1-3-1 0,0-1 2 0,-3 0-8 16,-5 3 4-16,3-4-5 0,1 0-2 0,-6 3 1 15,4-3 2-15,-4 11-3 0,2-16 4 0,1 10-8 16,-3 6 3-16,0-15-1 0,0 15-3 0,5-11 1 16,-5 11 0-16,0 0-1 0,0 0-1 0,1-10-3 15,-1 10 1-15,0 0-2 0,0 0 4 0,0 0-3 0,0 0 1 16,0 0-2-16,0 0 6 0,6 25-1 16,-6-25-2-16,5 16 5 0,0-5-1 0,2 0 3 15,-2-1-3-15,4 0-2 0,-1 1 4 0,4-1-1 16,-3-2-3-16,4-1 3 0,1 0-3 0,0-1 0 0,1-1 3 15,2-3 0-15,-3 0-2 0,3 1 2 0,3-4 1 16,-3 1-3-16,5-2 3 0,-5-1-1 16,5-2-3-16,-5 3 6 0,4-7-5 0,-6 3 1 0,7-4-2 15,-10 3 1-15,5-3-7 0,-6 0 3 0,4-6-7 16,-5 5-3-16,-1 0 1 0,-1-1-1 0,-1-4-1 16,-2 5 0-16,-2-3 1 0,-1-1 1 15,-2 5 1-15,0 10-2 0,-2-16 5 0,-1 7-5 0,3 9 0 16,-7-8 2-16,0 2 2 0,7 6-1 0,-15-2 2 15,15 2 1-15,-22 8 1 0,8-2-1 0,3-1 1 16,-1 2 1-16,1 4 3 0,0-1-6 16,2 1 2-16,4 1 4 0,-2 1-3 0,2-3 4 0,2 0 1 15,1 1 0-15,2 2-3 0,1-4 3 0,0 1 1 16,5 2 0-16,3-3 0 0,-4 0 1 0,0-2 1 16,7-2 3-16,2 1-6 0,-1 0 2 0,2-3 2 15,-1-1 3-15,1-2-1 0,2 1-7 0,-3-2 4 16,0 0 4-16,3-3-2 0,-2 2 0 0,2-2-4 15,-3-2 1-15,0 0 0 0,0 1 0 0,-3 0-1 0,1-1 2 16,4 1-2-16,-6-1-1 0,-2 3 1 0,5-2-2 16,-6 0 3-16,-7 5-2 0,14-2 0 15,-4 2-2-15,-10 0 0 0,14 1 4 0,-7 3-2 0,0 1 2 16,1 0-1-16,0 1-3 0,-2-4 5 0,-1 7-5 16,5-3 1-16,-3 0 1 0,0 1 6 15,-1 0-5-15,1-2 2 0,1 1 1 0,-4-2 4 16,-4-4 4-16,10 8 9 0,-5-4 8 0,-5-4 8 0,0 0 16 15,10 6 15-15,-10-6 6 0,0 0 0 0,0 0-2 16,0 0-3-16,11-9-2 0,-11 9 0 0,7-12 6 16,-6 2-3-16,1 1-8 0,0-3-7 0,3-1 2 15,-5-1-8-15,2-2-12 0,0 4-3 0,3-4-3 16,-2-4-3-16,0 4-2 0,3 2-7 0,-1 3-13 16,1-4-9-16,2 3-25 0,-5 2-22 0,3 2-34 15,-1 0-41-15,0 3-46 0,-5 5-43 0,7-9-48 16,-1 6-44-16,-6 3-243 0,8-5-596 0,-8 5 265 15</inkml:trace>
          <inkml:trace contextRef="#ctx0" brushRef="#br0" timeOffset="21485.44">9048 1072 116 0,'0'-10'264'16,"0"10"-28"-16,0-18-24 0,0 18-23 0,0-14-17 15,4 8-19-15,-4 6-23 0,4-10-34 0,-4 10-43 16,7-6-42-16,-7 6-50 0,14-9-45 0,-8 6-168 16,-6 3-272-16,12-7 120 0</inkml:trace>
          <inkml:trace contextRef="#ctx0" brushRef="#br0" timeOffset="21334.22">9102 1252 330 0,'0'0'304'15,"5"7"-33"-15,-5-7-26 0,0 0-14 0,4 12-13 16,-4-12-10-16,0 12-7 0,3-3-7 0,0 3-9 0,-3 0-8 16,6-2-14-16,-6 2-7 0,5 2-7 15,-5-2-17-15,3 1-5 0,2-2-6 0,0 2-16 16,-1-1-10-16,-1-1-9 0,0-1-11 0,-1 0-3 0,2-3-12 16,-4-7-1-16,2 15-16 0,1-9 0 0,-3-6-30 15,3 12-25-15,-3-12-29 0,3 10-34 16,-3-10-32-16,0 0-29 0,0 0-37 0,0 0-55 0,0 9-69 15,0-9-202-15,0 0-542 0,0 0 240 0</inkml:trace>
          <inkml:trace contextRef="#ctx0" brushRef="#br0" timeOffset="21706.02">9256 994 239 0,'1'20'255'0,"-1"-4"-11"0,2-1-6 0,-2 6-13 0,2-3-1 16,2 6-11-16,4-2-15 0,-5 0-9 0,3 2-18 15,3-2-11-15,-2 3-13 0,1-2-12 0,1-2-10 16,1 0-9-16,-2-1-15 0,0 1-8 0,0-3-10 16,0 1-4-16,-2-5-10 0,1 0-3 0,1-1-14 15,-2 1-22-15,1-5-30 0,-6 1-30 0,3-1-48 16,-3-1-49-16,1-1-55 0,3 0-41 0,-5-7-246 15,5 7-508-15,-5-7 225 0</inkml:trace>
          <inkml:trace contextRef="#ctx0" brushRef="#br0" timeOffset="22356.43">9571 1421 72 0,'0'0'204'16,"11"-3"-19"-16,-11 3-10 0,14-4-12 0,-5 3-14 15,-1-3-13-15,2 2-11 0,3-4-14 0,-1 1-9 16,3 0-8-16,-2-1-14 0,-2-1-6 0,5-1-1 16,-3 1-4-16,-1 0-3 0,-2-4-9 0,2 3-1 15,-3-4-3-15,0 3 1 0,-2-2-5 0,0 0-3 0,-4 0-4 16,-1 2-1-16,-2-4 0 0,0 13 4 0,-4-15-5 16,4 15 1-16,-4-15-4 0,-1 9-2 15,-2 0-6-15,7 6-1 0,-19-2 1 0,9 2-2 16,10 0-4-16,-23 6 3 0,11 0 2 0,2 0-2 0,-2 3 4 15,1 2-1-15,1 1-1 0,3-2-3 0,2 6-2 16,0-1 1-16,2-3 0 0,-1 3-1 0,4 1-4 16,0-1 5-16,4-1-9 0,-1-3 0 0,2 3 2 15,0 0 2-15,6-3-5 0,-5-1-3 0,6-1 2 16,-1-1-1-16,0 1 0 0,1-3-2 0,0-1 0 16,-2-3-4-16,2 1 2 0,0-3-2 0,1 2-2 15,-1-4-3-15,1-2 3 0,1 3-1 0,-2-5 3 16,0 1-5-16,0-1 1 0,-1 1 0 0,0-4 0 15,1-1 1-15,-3 2-3 0,1-1 2 0,-2 2-3 0,2-2 1 16,-3 0 0-16,1 2-1 0,-6 1 1 16,5 0-1-16,-7 6 0 0,10-9 0 0,-10 9 2 15,6-6-1-15,-6 6 4 0,0 0-10 0,0 0 4 16,0 0-1-16,0 0 3 0,0 0-2 0,14 14 4 0,-14-14-2 16,4 10 2-16,0-3 2 0,-4-7-2 15,5 10 1-15,-2-4 2 0,-3-6-1 0,1 11 4 16,-1-11-3-16,8 9 2 0,-8-9-2 0,8 7 2 0,-8-7-2 15,6 6 9-15,-6-6-6 0,9 1 2 0,-9-1-1 16,0 0 1-16,20-2-4 0,-20 2 3 0,16-9-4 16,-5 6 2-16,-1-5-2 0,3-2 2 0,-4 2-3 15,3-2-3-15,2-3 4 0,0-2-2 0,1 4 1 16,-2 0 7-16,4 0 5 0,-5 3 6 0,2 0 1 16,2 2-1-16,-3 0 10 0,2-2-1 0,-2 6 0 15,3-1-3-15,1 3 2 0,0 4-1 0,4-1-4 16,3 3 0-16,0 2-4 0,0-1 0 0,9 5-3 15,-1-3-2-15,0 3-20 0,4-2-32 0,-3 2-44 16,0 1-58-16,-9-4-85 0,9 5-320 0,-8-7-586 0,-3-1 259 16</inkml:trace>
        </inkml:traceGroup>
        <inkml:traceGroup>
          <inkml:annotationXML>
            <emma:emma xmlns:emma="http://www.w3.org/2003/04/emma" version="1.0">
              <emma:interpretation id="{38C2D491-8EFD-413D-AEB3-6732DFE0FA62}" emma:medium="tactile" emma:mode="ink">
                <msink:context xmlns:msink="http://schemas.microsoft.com/ink/2010/main" type="inkWord" rotatedBoundingBox="13373,3365 14708,3304 14734,3868 13398,3928"/>
              </emma:interpretation>
            </emma:emma>
          </inkml:annotationXML>
          <inkml:trace contextRef="#ctx0" brushRef="#br0" timeOffset="23376.06">11065 813 8 0,'0'0'225'0,"0"0"-23"0,0 0-19 0,0 0-15 16,0 0-6-16,0 0-9 0,0 0-5 0,0 0-2 15,3 36-5-15,2-18-3 0,-1 7-8 0,-1 6-11 16,-1-8-6-16,1 2-6 0,2 6-12 0,2-7-4 16,2 7-10-16,-4-5-5 0,2-4-5 0,0 0-5 15,0 3-3-15,2-4-7 0,-4 0-4 0,2-2-4 16,-2-4-2-16,0-2-6 0,1 0-5 0,-4-2-5 0,3-4-1 16,-1 1-2-16,-4-8-3 0,4 9 0 15,0-4-2-15,-4-5-3 0,7 8 3 0,-7-8-4 0,0 0-6 16,11 0 3-16,-11 0-8 0,16-9-3 0,-5 3-14 15,0-4-11-15,-1 1-4 0,4 1 2 0,-1-2 0 16,0 1 3-16,1 1 3 0,1 0 0 0,3-1 3 16,-2 2 0-16,-1-1 1 0,-3 1 2 0,1 1 1 15,-1 2-1-15,-1 0 3 0,-1 3-1 0,-10 1 3 16,20 0 1-16,-13 1 1 0,4 3-1 0,-2 0 5 16,-1-2 0-16,1 2 2 0,-1 0-1 0,0 1 2 15,0 2 3-15,-2-1 0 0,-1 0 4 0,-1 0-1 16,2 0 5-16,-3 1 0 0,-3-7 7 0,4 11 1 15,-4-11 7-15,0 13 3 0,0-13 8 0,-7 8-3 16,0-1 1-16,-1-4-7 0,-4 2 1 0,-3-1-8 0,2-2 4 16,-4 2-7-16,0-3-1 0,0-1-1 15,1 0-1-15,0 3-4 0,2-6 0 0,1 2-3 16,13 1-4-16,-21-4-6 0,13 2-4 0,8 2-4 0,-13-5-8 16,13 5-7-16,-9-4-15 0,9 4-16 0,-1-10-6 15,1 10-8-15,0 0-5 0,16-11-4 16,-4 5 0-16,3 4 6 0,2-3 5 0,5 0 4 15,-5 1 4-15,5-1 7 0,0 3 7 0,-1-6 5 0,3 5 2 16,-2-2 6-16,-5 1 15 0,6 1 12 16,0-3 14-16,-6 4 16 0,-3 1 13 0,2-3 11 0,-1 1 9 15,-3 1 8-15,-3 1 2 0,2 0-1 0,-11 1-7 16,17-2 3-16,-7 2-7 0,-10 0-3 0,15 3 0 16,-7 2 3-16,-2 0-3 0,1 1-1 0,0-2-5 15,3 2-1-15,-5 0-5 0,1 2-2 0,2 1-8 16,-1 1 0-16,-2-1-3 0,-1-2-1 0,2 4-4 15,-2-5-5-15,-1 3 2 0,1-2-6 0,-3 2-18 16,-1-9-26-16,4 12-24 0,-3-6-37 0,-1-6-32 16,-1 12-38-16,1-12-48 0,0 0-50 0,0 0-219 0,-12 6-515 15,12-6 229-15</inkml:trace>
          <inkml:trace contextRef="#ctx0" brushRef="#br0" timeOffset="23777.57">11759 1012 76 0,'0'0'153'0,"0"0"-19"0,0 0-16 16,0 0-20-16,12 23-27 0,-7-17-15 0,1 2-9 0,4 0-20 15,-2 1 1-15,2 1-3 0,2-2-3 0,-3 2-4 16,3-1 1-16,0 2 1 0,-4-1-5 15,2-2 5-15,1 1 9 0,-2-1 15 0,1 1 12 0,1 0 19 16,-2 0 10-16,1 1 13 0,1-4 4 0,-1 0 4 16,-2 5 0-16,-1-4-4 0,2-1-3 15,-3 0-1-15,1 1 1 0,2-2-3 0,-1-1 3 0,-2 1-7 16,-6-5-3-16,11 7-8 0,-6-3 2 0,-5-4-5 16,7 6 5-16,-7-6 6 0,7 2 5 0,-7-2 5 15,0 0 8-15,0 0-1 0,0 0-3 0,0 0-13 16,16-7-4-16,-16 7-13 0,1-12-1 0,3 3-5 15,-4-3-6-15,3-3-7 0,1 4-9 0,2-8-3 16,5 0-6-16,-3 1-2 0,6-2-2 0,7-6-1 16,-5 8-14-16,2 2-6 0,3 0-11 0,1 1-12 0,-1 0-24 15,3 1-30-15,-1 6-29 0,3-1-45 16,-2 1-60-16,1 2-63 0,-3-1-285 0,0 0-592 16,-8 2 262-16</inkml:trace>
        </inkml:traceGroup>
        <inkml:traceGroup>
          <inkml:annotationXML>
            <emma:emma xmlns:emma="http://www.w3.org/2003/04/emma" version="1.0">
              <emma:interpretation id="{BD4F4A12-3A1C-4329-B187-2BCE7DEA6EC6}" emma:medium="tactile" emma:mode="ink">
                <msink:context xmlns:msink="http://schemas.microsoft.com/ink/2010/main" type="inkWord" rotatedBoundingBox="15471,3419 16357,3379 16373,3753 15488,3793"/>
              </emma:interpretation>
            </emma:emma>
          </inkml:annotationXML>
          <inkml:trace contextRef="#ctx0" brushRef="#br0" timeOffset="27363.38">13169 986 115 0,'0'0'199'0,"0"0"-8"0,11 7 0 0,-11-7-5 0,4 12-5 16,0-6-4-16,-2 2-10 0,-2-8-14 0,6 20-8 16,-1-9-8-16,-1 0-8 0,1 0-8 15,1 1-6-15,-1 1-10 0,-2-1-3 0,3-1-9 0,-1-1-3 16,2 1-11-16,-2-1-10 0,-1-3-4 16,-3 1-5-16,5 1-7 0,-4-1 0 0,3-3-11 15,-5-5 1-15,6 10-5 0,-1-5-5 0,-5-5-3 0,5 8 1 16,-5-8-3-16,0 0 1 0,0 0 2 0,5 8 13 15,-5-8 6-15,0 0 6 0,0 0 2 0,0 0-12 16,0 0 9-16,0 0-10 0,0 0-15 0,11-18 5 16,-10 7-1-16,2-2-10 0,-1 2 2 0,1-3-3 15,1-2-4-15,-2-5-7 0,1 5 5 0,0-5-2 16,5 3-2-16,-5-3 2 0,1 6 6 0,0-1-4 16,3-5-2-16,-5 7 1 0,4-6-2 0,-1 5-3 15,0 2-2-15,0 1-2 0,2 0-3 0,1-1-1 16,-3 6-3-16,5-3-3 0,1 3-11 0,-3 1-21 0,1 4-15 15,4 1-23-15,-1 4-26 0,1-3-32 0,-1 3-27 16,3 3-23-16,-3-1-34 0,1 3-34 16,-2-2-220-16,0 0-506 0,-4-1 224 0</inkml:trace>
          <inkml:trace contextRef="#ctx0" brushRef="#br0" timeOffset="27752.18">13699 1083 47 0,'0'0'199'0,"6"5"0"0,-6-5-4 16,7 5-4-16,-7-5-6 0,15 0-10 16,-6 0-15-16,-9 0-17 0,26-2-13 0,-11-1-11 0,2-1-12 15,6 1-9-15,-2-3-9 0,0 0-9 0,1 1-7 16,-5 1-10-16,4-6-8 0,-1 4-1 0,-3 1-5 16,-2-1-9-16,0-3-4 0,-1 2-4 0,-2-2-3 15,1-1 3-15,-3 1-8 0,-2-1 3 0,-3 3-9 16,-1-1-2-16,-2 0-8 0,-2 8-1 0,0-18-13 15,0 18-1-15,-9-13-1 0,2 7 1 0,-5 1 1 0,0 0 0 16,-2 4 1-16,-3 1-1 0,-3 1 7 0,5 3 3 16,-6 0 4-16,-1 4 0 0,5-2 2 15,-3-1 1-15,2 6 3 0,2-2 5 0,-1 3-1 16,4-1 1-16,3 1 0 0,-1 0 2 0,3 2 0 0,0-2 0 16,-1 2-1-16,4-1 1 0,2 3 3 15,1-4-4-15,2 1 3 0,4 2 3 0,-4-3-4 0,5-3 0 16,0 3-3-16,2-2-4 0,-1 1-1 0,5-2 4 15,0 0-3-15,3-2-3 0,-1-2-2 0,2 0-2 16,2-3-12-16,0 2-22 0,6-2-30 0,0-4-30 16,-3-1-38-16,3 1-44 0,2-4-42 0,1 0-197 15,-1-5-440-15,1 1 195 0</inkml:trace>
        </inkml:traceGroup>
        <inkml:traceGroup>
          <inkml:annotationXML>
            <emma:emma xmlns:emma="http://www.w3.org/2003/04/emma" version="1.0">
              <emma:interpretation id="{439E43A7-82EF-414D-A480-DC786A0EEA80}" emma:medium="tactile" emma:mode="ink">
                <msink:context xmlns:msink="http://schemas.microsoft.com/ink/2010/main" type="inkWord" rotatedBoundingBox="16611,3468 20174,3307 20187,3597 16624,3757"/>
              </emma:interpretation>
            </emma:emma>
          </inkml:annotationXML>
          <inkml:trace contextRef="#ctx0" brushRef="#br0" timeOffset="28022.74">14468 919 177 0,'0'0'259'0,"-8"-10"-17"0,8 10-9 15,0 0-17-15,0 0-12 0,-26 8-19 0,18-3-7 16,-2 1-11-16,-2 2-12 0,-1 2-9 0,-1 0-8 16,2 2-4-16,3-1-12 0,-2 1-11 0,3 0-4 15,1 2-9-15,0-2-6 0,2 0-11 0,2 1-6 0,1-1-5 16,0-2-4-16,6 2-8 0,-3-3-9 15,3-1 3-15,-1-1-8 0,6 1-4 0,0-1-3 0,2 2-2 16,1-5-9-16,3 1-5 0,0-3-13 0,0 2-19 16,2-4-25-16,2 1-25 0,-2-1-25 15,-2-1-28-15,2-1-33 0,-1-2-25 0,1-1-33 0,-1-2-50 16,-1 0-169-16,-2-1-458 0,0-4 203 0</inkml:trace>
          <inkml:trace contextRef="#ctx0" brushRef="#br0" timeOffset="28211.19">14688 917 45 0,'0'0'193'0,"1"-8"-18"16,-1 8-18-16,0 0-13 0,0 0-5 0,0 0-8 15,0 0-10-15,12 16-6 0,-12-16-6 0,5 13-13 16,-1-1-6-16,-1-3-8 0,2 3-7 0,-1-2-7 16,1 3-10-16,-2-4-1 0,0 2-7 0,3 1-8 15,-4-2-4-15,2-1-5 0,-1 1-7 0,1-4-18 0,-2 2-25 16,-2-8-25-16,6 9-33 0,-6-9-22 15,6 5-40-15,-6-5-144 0,0 0-305 0,11 0 136 16</inkml:trace>
          <inkml:trace contextRef="#ctx0" brushRef="#br0" timeOffset="28498.25">14978 907 39 0,'8'8'180'0,"-8"-8"0"0,9 8-3 0,-4-3-2 0,-1 2-4 16,1-1-6-16,2 0-8 0,1 3-8 0,-2-1-3 16,2 3-11-16,1-3-7 0,-2 3-8 0,-1-3-8 15,0 2-9-15,-1 0-9 0,0-3-5 0,-2 0-8 16,-2 4-5-16,1-2 0 0,-2-9-1 0,-5 16 2 16,-4-5-5-16,1-3-8 0,-3 1-2 0,-1 0-7 15,-1 1-8-15,-8-2 1 0,-1 1-6 0,1-2-3 16,-4 1-4-16,1-4-3 0,1 2-3 0,-1 0-6 15,1-3-7-15,0 0-9 0,3-1-18 0,3-1-15 16,1 2-16-16,1-5-21 0,1 1-21 0,14 1-38 16,-17-1-29-16,17 1-42 0,-8-5-238 0,8 5-467 15,-4-9 207-15</inkml:trace>
          <inkml:trace contextRef="#ctx0" brushRef="#br0" timeOffset="28864.27">15242 993 17 0,'0'0'299'0,"14"0"-34"15,-14 0-21-15,0 0-26 0,0 0-23 0,0 0-20 0,13 3-14 16,-13-3-9-16,6 4-9 0,-6-4-8 0,5 11-7 16,-2-3-8-16,-1-1-7 0,-2-7-7 0,7 13-9 15,-5-5-7-15,4 0 1 0,-1 3 0 0,1-2-3 16,-4-1-6-16,3 3-4 0,-1-3-10 0,-2 2-1 15,4-4-7-15,-6-6-11 0,5 12 0 16,-5-12-7-16,4 11-2 0,-4-11-6 0,1 10-1 0,-1-10-3 16,4 7 0-16,-4-7-4 0,0 0 7 0,0 0 13 15,0 0 1-15,0 0 9 0,0 0-8 0,0 0 3 16,0 0-4-16,0 0 1 0,0 0-3 0,0 0-6 16,-5-31-5-16,3 19 0 0,2-1-1 0,3-1-9 15,-2-2 0-15,8-2-1 0,-3 3-7 0,0-5-13 16,5-1-7-16,-3 2-12 0,2 6-11 0,-2 3-17 15,1-4-22-15,3 6-15 0,-3-3-29 0,4 3-28 16,-5 6-34-16,2-2-32 0,2 2-26 0,-4-1-25 16,-8 3-232-16,16 3-527 0,-16-3 232 0</inkml:trace>
          <inkml:trace contextRef="#ctx0" brushRef="#br0" timeOffset="29176.22">15649 994 38 0,'6'9'198'0,"-6"-9"-8"0,9 9-5 0,-4-1-10 16,-2-4-5-16,-3-4-6 0,7 15-7 0,-3-9-8 16,1 3-5-16,-3-2-5 0,2 1-3 0,2-2-7 15,-6-6-4-15,6 13-6 0,-2-7-11 0,-1 0-8 16,-3-6-1-16,5 12-9 0,-5-12-2 0,4 6-2 16,-4-6-3-16,0 0 2 0,1 8 7 0,-1-8 6 15,0 0 3-15,0 0 4 0,0 0 2 0,0 0-8 16,0 0 3-16,0 0-13 0,0 0 7 0,0 0-22 15,0 0 4-15,0 0-11 0,-6-33 4 0,6 21-6 16,0 0-1-16,1-2-10 0,0 0-5 0,3-1-6 16,4-5-3-16,-3 5-1 0,6-4-13 0,-1-1-9 15,-1 6-13-15,2-5-21 0,-2 7-23 0,3-1-20 16,-3 5-28-16,2-2-24 0,3 5-29 0,-5-1-30 16,1 5-27-16,1-2-21 0,0 3-32 0,-11 0-35 0,19 3-207 15,-13-2-533-15,3 1 236 0</inkml:trace>
          <inkml:trace contextRef="#ctx0" brushRef="#br0" timeOffset="29887.1">16111 980 71 0,'13'5'213'0,"-13"-5"-10"0,12 0-4 16,-12 0-17-16,16-2-11 0,-16 2-12 0,18-2-12 0,-10 1-11 16,6 0-15-16,-1-3-12 0,3 1-9 0,-1-4-12 15,0 4-7-15,0 0-9 0,0 0-5 0,2-3-7 16,-2 0-6-16,2 0-3 0,-3 2-6 0,-2-1-4 15,1-5-5-15,-1 5 1 0,-3-5-4 0,-3 4-2 16,1 0-2-16,-5-3-3 0,-2 9 1 0,4-16-5 16,-4 16-4-16,-5-11-2 0,5 11-4 0,-12-11 3 15,2 5-4-15,-3 1 0 0,-3 4-3 0,2 2 5 16,-3 1-3-16,-2 1 2 0,2-2 5 0,0 4-1 16,-1 3 1-16,3 0-1 0,1 1 2 0,3 2-1 15,0 0 0-15,1-1-1 0,3 2 1 0,-1-1 1 16,4 2-2-16,3-4-3 0,0 3 1 0,3 0-4 15,-2-3 4-15,6 0-4 0,-1 2 2 0,3 0-3 16,2-2-1-16,1-1-2 0,2-3 6 0,-1 1-4 16,3-1 0-16,0 0-3 0,7-3-1 0,-5 2 2 0,-2-5-3 15,4 1-1-15,-2-3 3 0,0 1-2 16,0-2 3-16,-3 2-2 0,2-5 0 0,1 4-1 16,-4-4 2-16,4 0-1 0,-4-4 1 0,3 5-1 0,-3-2-1 15,0 0-1-15,1 1 1 0,-2 0-2 16,-2 0 2-16,2 3-2 0,-5 1 2 0,-7 3-3 15,14-6 3-15,-14 6-2 0,12 0-1 0,-12 0 2 0,0 0 3 16,12 6 1-16,-7-2 2 0,0 0-2 0,-5-4 2 16,9 13 0-16,-5-6 0 0,0 1 0 0,-3 0 2 15,5-2-4-15,-2 3 5 0,1 0-6 0,-3-2 2 16,0 1-2-16,-2-8 3 0,5 13 1 0,-1-7-5 16,-4-6-3-16,5 9 3 0,-5-9 0 0,3 7 3 15,-3-7-2-15,0 0 3 0,0 0-2 0,0 0 2 16,5 6-2-16,-5-6-1 0,0 0-4 0,0 0 3 15,0 0-1-15,18-16 1 0,-13 11-6 0,2-1 4 16,2-4-2-16,-4 4-1 0,6-4-6 0,-2 1 1 16,0-3-1-16,0 2 0 0,2-2 5 0,0 3-3 0,1-2-1 15,0 1 0-15,-2 4 1 0,0 0 3 16,-1 2 0-16,-3-1-1 0,2-1 3 0,-8 6 2 16,16-4 2-16,-7 4 4 0,-9 0 1 0,12 3 10 15,-12-3 6-15,12 7 2 0,-7-4 4 0,1 3-1 0,0 0-4 16,-6-6 1-16,10 14 1 0,-6-5 1 15,0-2-4-15,2 2-5 0,0 1 2 0,-3-3-5 0,3 1 2 16,-4 1-4-16,4-4-8 0,-3 2-19 0,-3-7-28 16,4 9-36-16,-4-9-37 0,4 10-45 0,-4-10-43 15,7 2-56-15,-7-2-209 0,0 0-505 0,0 0 225 16</inkml:trace>
          <inkml:trace contextRef="#ctx0" brushRef="#br0" timeOffset="30364.22">17298 845 184 0,'0'0'274'15,"0"0"-20"-15,0 0-16 0,0 0-19 0,0 0-20 16,-27 11-15-16,20-3-14 0,-3 0-19 0,-2 2-9 16,3 2-8-16,-2 2-14 0,2-3-5 0,1 1-13 15,-1-1-8-15,3 3-4 0,-2-4-7 0,3 3-10 16,-2-1-8-16,3-1-6 0,2 1-4 0,-1-4-3 0,2 0-6 15,1-8 1-15,0 14-7 0,0-14-1 0,5 10-4 16,0-7-2-16,-5-3-2 0,15 7-6 16,-6-5-1-16,4-2-2 0,1 0 0 0,1 0-4 15,0-2-4-15,0 0-4 0,7 0-2 0,0-4 1 0,-2-1-6 16,2-1-2-16,0-1-4 0,-2 1 1 0,2-3-2 16,-1 2-3-16,-3-4 0 0,2 1 0 0,-2-3 2 15,-4 9 0-15,-2-4 1 0,1-1 4 0,-2 1-2 16,-1 4 1-16,-3 0 7 0,-1-4 5 0,0 4-1 15,-6 6 2-15,1-9 2 0,-1 9-7 0,0 0 0 16,0 0 2-16,-18-8-3 0,18 8 3 16,-23 3-1-16,9 3 2 0,-2-1-3 0,3 4 0 0,-1 1 0 15,1-4 3-15,2 4 3 0,-1-1-6 0,2 3 6 16,3-1-4-16,0-1 7 0,3-2 5 0,1-1-2 16,3-7 8-16,0 16 8 0,0-16 7 0,7 15 0 15,-1-9 6-15,7 0-4 0,3 0 10 0,1-2-9 16,3 1-2-16,8-4-10 0,6 3 0 0,2 1-6 15,-1-5-2-15,0 0-19 0,-1 0-33 0,-6-3-31 0,-2 2-47 16,1 0-44-16,1-1-70 0,-3-1-69 16,-8 2-268-16,6-3-602 0,-7 0 266 0</inkml:trace>
        </inkml:traceGroup>
        <inkml:traceGroup>
          <inkml:annotationXML>
            <emma:emma xmlns:emma="http://www.w3.org/2003/04/emma" version="1.0">
              <emma:interpretation id="{48DDE96F-8162-4563-A72A-3DB238637D22}" emma:medium="tactile" emma:mode="ink">
                <msink:context xmlns:msink="http://schemas.microsoft.com/ink/2010/main" type="inkWord" rotatedBoundingBox="20572,3171 22855,3068 22897,4003 20614,4105"/>
              </emma:interpretation>
            </emma:emma>
          </inkml:annotationXML>
          <inkml:trace contextRef="#ctx0" brushRef="#br0" timeOffset="31094.36">18455 645 41 0,'0'0'265'0,"0"0"-12"15,0 0-18-15,0 0-11 0,-15-7-6 0,15 7-8 16,0 0-11-16,-32 16-4 0,18-6-8 0,-3 3-4 16,1 3 0-16,2 3-12 0,-1-1-10 0,0-1-12 15,4 4-9-15,2 0-11 0,0 2-8 0,2-1-8 16,3 2-6-16,4 1-8 0,0-1-9 0,4-3-3 16,3 1-10-16,2-1-17 0,3-3-1 0,0 1-9 15,2 1-2-15,3-4-11 0,0 0-18 0,1-4-22 16,1-1-33-16,-4-3-26 0,4 1-40 0,-2-3-37 15,0 1-48-15,-2-6-56 0,2-2-40 0,-4 1-227 0,6-4-551 16,-4 0 244-16</inkml:trace>
          <inkml:trace contextRef="#ctx0" brushRef="#br0" timeOffset="31496.1">18919 897 14 0,'8'-5'291'0,"-8"5"-18"0,0 0-24 0,0 0-22 16,0 0-16-16,0 0-16 0,0 0-13 16,0 0-15-16,0 0-12 0,-1 21-12 0,1-21-9 0,-4 12-14 15,4-12-9-15,-1 17-5 0,2-7-9 0,0-3-5 16,3 0-2-16,-4-7-7 0,5 14-8 0,1-5-2 16,-4-2-2-16,6-1-6 0,1 0-8 0,0 0 1 15,3-1-2-15,0-2-8 16,2-1-1-16,2 0-9 0,0-2-5 0,-2 0 5 0,8-2-6 0,-3 1-4 15,-4-3-6-15,4-1-3 0,-2-1 6 16,0 1-8-16,-3 0 2 0,0-4-4 0,-5 3-3 0,3-2 1 16,-4 1 4-16,-4 1 2 0,1 0-8 0,-5 6 4 15,5-15-3-15,-5 8 0 0,0 7 0 0,-7-19 0 16,-4 12-2-16,-1-3-3 0,-3 4 3 0,-4-4-1 16,-3 3-3-16,-1-1-1 0,2 2 7 0,-5 4-1 15,2-1-4-15,1 3 1 0,-2 0-1 0,1-1 2 0,1 1-1 16,6 1 2-16,0 1-7 0,1-1 4 15,3 1-14-15,1-2-12 0,2 3-17 0,10-3-20 16,-20 0-24-16,11 3-33 0,1 1-32 0,8-4-32 0,-12 6-40 16,12-6-25-16,-6 3-250 0,6-3-532 0,0 0 236 15</inkml:trace>
          <inkml:trace contextRef="#ctx0" brushRef="#br0" timeOffset="31667.35">18876 635 79 0,'0'0'303'0,"-2"-14"-15"16,-1 5-25-16,3 9-22 0,-3-11-24 0,3 11-23 15,-1-9-21-15,1 9-17 0,0 0-19 0,0 0-24 16,0 0-33-16,0 0-39 0,0 0-45 0,0 0-59 16,0 0-59-16,12 23-228 0,-8-15-378 0,4 0 167 15</inkml:trace>
          <inkml:trace contextRef="#ctx0" brushRef="#br0" timeOffset="32076.37">19347 745 53 0,'0'0'267'0,"0"0"-17"0,0 0-17 0,0 0-20 15,0 0-16-15,0 0-14 0,0 0-17 0,0 0-15 16,0 0-14-16,0 0-12 0,0 0-8 16,0 0-16-16,21-6-5 0,-12 3 0 0,-9 3-4 15,22-5-2-15,-10 5 1 0,2-1-9 0,1 1-4 0,-1 0-8 16,0 1-2-16,-1 2 0 0,3-2 3 0,-3 0 0 16,2 2-7-16,-1-1 3 0,-4 2-3 0,2 2-5 15,0-1-1-15,-3 1 0 0,-2-1-3 0,-1 0 0 16,-1 4-4-16,2-3-1 0,-4 2 3 0,-1 0 0 15,-1 1 0-15,3 3-1 0,-2 0-1 0,-4 2-1 16,4-3 0-16,-4 3-5 0,2-3-9 0,-2 1 0 16,0-2-3-16,4 1 2 0,0-1-7 0,-2-1 0 15,0-9-2-15,0 15-5 0,2-6 4 0,2 0-7 16,0-3 1-16,1-2-2 0,1 1-3 0,2 0 3 16,-1 2-2-16,2-6-12 0,4 3-13 0,1-1-17 15,-1-3-30-15,4 0-25 0,-2 2-34 0,-2-2-49 16,2 0-60-16,0-2-65 0,-5-1-303 0,1-2-641 15,1-2 284-15</inkml:trace>
          <inkml:trace contextRef="#ctx0" brushRef="#br0" timeOffset="32334.1">19545 888 22 0,'0'0'310'0,"0"0"-12"0,0 0-13 0,0 0-12 15,0 0-24-15,0 0-20 0,0 0-12 0,0 0-11 16,0 0-18-16,0 0-7 0,37 0-15 16,-37 0-20-16,21-5-14 0,-5 3-16 0,-3-2-2 0,4 2-18 15,0 2-11-15,-2-3-8 0,2-2-30 16,4 5-39-16,-4-3-41 0,0 3-57 0,-1 1-59 15,6-2-85-15,-9-2-257 0,2 1-529 0,0-2 234 0</inkml:trace>
          <inkml:trace contextRef="#ctx0" brushRef="#br0" timeOffset="33557.86">19871 813 29 0,'0'0'277'0,"0"0"-22"0,0 0-22 16,0 0-17-16,0 0-14 0,0 0-8 0,3 12-11 15,-3-12-8-15,2 8-11 0,3-3-9 0,2 1-11 0,-7-6-8 16,10 11-15-16,0-7-1 0,-3 2-10 16,5-1-7-16,0 1-12 0,1-5-6 0,-1 2-12 0,4 0 0 15,0 0-7-15,0-1-8 0,0-2-8 0,3-2-6 16,-4 2-3-16,3-4-8 0,-2-1 2 0,0 0-7 16,-3 0 0-16,-2 2-2 0,2-2 0 0,-1-4-8 15,-3-1 11-15,2 3-4 0,-3-2 1 0,-3 2-5 16,1-4-1-16,-2 2-3 0,-1 1-3 0,-3 8-3 15,4-17 1-15,-3 12-1 0,-1 5-3 0,2-11 9 16,-2 11-11-16,3-9-1 0,-3 9-4 0,0 0-3 16,0 0 6-16,0 0-8 0,0 0 0 0,0 0 4 15,0 0 0-15,0 0 2 0,0 0-4 0,-1 29 2 16,2-14-1-16,1 3 0 0,-1 3 4 0,3-1 1 0,1 5-2 16,3 4 2-16,-3 3-4 0,6 4-2 0,-3-5 0 15,2 1 4-15,0-1-1 0,2-3 3 16,0 2-1-16,0-2-4 0,-2 3 5 0,-2-7 0 15,1 0-5-15,0-5 3 0,1 4-3 0,-3-2 2 0,4-1-3 16,-5-1 5-16,0-5-2 0,-1 2 0 16,-1-2 2-16,-4-4 0 0,0 2-2 0,0-3-2 0,0 1-1 15,-5-1 5-15,5-9-1 0,-11 12-3 0,1-6 9 16,-2 0-8-16,-1 0-2 0,-2-3 0 0,1 0 2 16,-3-2-3-16,0-1-3 0,-7-1 2 0,2-2-6 15,0-2 2-15,2-1 0 0,1 1 0 0,2-4 3 16,0-2-3-16,2 1 2 0,2-1-1 0,3-1 3 15,2-2-3-15,-2-5-2 0,3-1 0 0,6-1-4 16,3-2-10-16,2 1-13 0,4 0-2 0,4-3 1 16,4-2-6-16,6 0 4 0,-1 2 2 0,4 0 5 15,-2 3 1-15,2-1 5 0,-5 7 3 0,-1 0 4 16,2 5 2-16,1-2 2 0,-2 1 12 0,-4 0 11 16,-2 2 13-16,0 2 11 0,1 1 11 0,-6-2 10 0,1 3 3 15,2 0 4-15,-4 0 3 0,0 3 2 0,-8 3 2 16,13-7-10-16,-7 4-3 0,-6 3-8 15,11-6-2-15,-11 6-5 0,0 0 0 0,17 4-2 0,-17-4 1 16,12 9 1-16,-6-5-2 0,2 1-1 0,-4 1-8 16,2 2-2-16,1-3-2 0,-2 1-7 15,-1 1 7-15,1-1-4 0,-1 0 8 0,-4-6-12 16,6 12-2-16,-6-12-20 0,5 8-22 0,-5-8-27 0,2 8-28 16,-2-8-32-16,0 0-30 0,0 0-36 0,0 0-40 15,-7 10-46-15,7-10-291 0,0 0-604 0,0 0 268 16</inkml:trace>
          <inkml:trace contextRef="#ctx0" brushRef="#br0" timeOffset="33721.25">20491 650 41 0,'0'-9'276'0,"0"9"-28"15,0 0-24-15,1-13-25 0,-1 13-22 0,0 0-19 0,0 0-18 16,0 0-25-16,0 0-38 0,0 0-38 15,0 0-41-15,0 0-51 0,17 25-45 0,-12-19-160 16,-1 0-278-16,3 0 124 0</inkml:trace>
        </inkml:traceGroup>
        <inkml:traceGroup>
          <inkml:annotationXML>
            <emma:emma xmlns:emma="http://www.w3.org/2003/04/emma" version="1.0">
              <emma:interpretation id="{48D113EB-BB8D-4200-8606-4CECDC0E962E}" emma:medium="tactile" emma:mode="ink">
                <msink:context xmlns:msink="http://schemas.microsoft.com/ink/2010/main" type="inkWord" rotatedBoundingBox="23084,2953 26787,2786 26815,3395 23111,3562"/>
              </emma:interpretation>
            </emma:emma>
          </inkml:annotationXML>
          <inkml:trace contextRef="#ctx0" brushRef="#br0" timeOffset="34882.01">20795 819 53 0,'8'3'287'0,"-8"-3"-11"15,8 10-12-15,-2-6-18 0,0 0-13 16,2 2-14-16,-5 4-14 0,4-2-20 0,-2-2-12 0,0 4-14 16,1-4-17-16,-1 0-14 0,-1 4-10 0,-2-4-10 15,-2-6-10-15,8 11-13 0,-4-2-3 0,-4-9-10 16,7 6-6-16,-7-6-9 0,4 6-3 16,-4-6-8-16,0 0 5 0,0 0-7 0,4 10-4 0,-4-10-9 15,0 0-2-15,0 0-1 0,0 0-1 0,0 0-6 16,0 0 2-16,22-16-2 0,-17 7-12 0,0 3-1 15,2-4 0-15,-1-1-5 0,0 5-1 0,3-6-8 16,-4-1-4-16,1 4 5 0,1-3-2 0,-2 4 5 16,0 2-3-16,-1-2 0 0,0 2 3 0,-4 6-2 15,8-9 0-15,-8 9 2 0,5-9 0 0,-5 9-1 16,0 0-1-16,10-7-1 0,-10 7 2 0,0 0 0 16,0 0-1-16,0 0 0 0,0 0 1 0,0 0 0 15,6 24 3-15,-5-17-3 0,2 1 5 0,0 0 6 16,3 4-6-16,-3-3 6 0,3 0 0 0,1 1 3 15,-1-4 4-15,4 5 2 0,-3-5-1 0,4 1-2 0,2 0 3 16,4-1-4-16,-3-1-2 0,1-2 2 0,4 0 1 16,1-2 0-16,1-1-4 0,1-1 0 15,2-2-5-15,-2 0 8 0,0 0-6 0,-2 0-2 0,-2-2 3 16,4-3 1-16,0 2-5 0,-2-3-10 0,1-2 3 16,-8 3 0-16,1-3-4 0,-3 2-8 15,2-3-5-15,-3 2 7 0,-4 1-6 0,3 2 0 16,-7 1-5-16,-2 6 1 0,3-14 2 0,-3 14-1 0,-3-10 3 15,3 10-1-15,-13-6 6 0,13 6-2 0,-19-3 4 16,4 3-3-16,2 4 1 0,0-1 3 16,-1 0 2-16,-1 3-4 0,4-3 7 0,-1 9-4 0,1-6 2 15,1 1 1-15,3 1-3 0,2-2 2 0,-1 2 2 16,6-8 0-16,-6 12-1 0,5-7 2 0,1-5-1 16,1 15 4-16,-1-15-1 0,11 10-1 0,-5-4 7 15,5-6-3-15,2 5-3 0,3-1-1 0,2-3 1 16,7 1 2-16,-3-2-3 0,4 3 9 0,-1-6-4 15,-2 1-1-15,14-2 3 0,-15 0 0 0,7-1-3 16,-5-2-2-16,0 1 4 0,3-3-4 0,5 0 2 16,0-6-1-16,-2 0 4 0,-8 2-2 0,8-5-3 15,0-3-2-15,-3 1 4 0,-2-1-9 0,1-3-6 16,-9 4-11-16,10-6-6 0,-10-4-8 0,0 3 2 16,-10 6 2-16,3-2 4 0,-5 1 3 0,-1-1-7 15,-2 2 4-15,-4-1 1 0,0 0 5 0,-3 2 2 16,0 4 0-16,-3 3 3 0,2 1 1 0,-6 0 2 15,0 3 2-15,2 2 3 0,-2-2 1 0,-1 5 6 0,-2 3 0 16,2 1 4-16,0-1 5 0,-1 3 0 0,2 6 3 16,-2-2 5-16,2 0-6 0,2 5 5 15,-2-1-3-15,1 2 6 0,2 1 1 0,0 6-3 0,4-3 2 16,-7 1 3-16,7 5-4 0,-6 1 4 0,9-2-1 16,-2 0 3-16,1 0-8 0,1-4 4 0,2 5-2 15,0 1 1-15,2-3 0 0,1 1-3 0,1 0-2 16,-2-5 3-16,6 2-1 0,-3-3 1 15,2 0-3-15,1-3 2 0,-4 4-3 0,6-5 1 0,-2-1 1 16,2-1-1-16,1-1 2 0,2 0-2 0,5-3 1 16,-5 2-2-16,4-3-3 0,2 1 1 0,-2-5 1 15,0 3 1-15,6-6-2 0,-6 3-4 0,1 3 5 16,-1-6-1-16,2 1-2 0,-2-1 0 0,2 2-1 16,-2-2 2-16,-2 3-2 0,0-2-1 0,1-3 3 15,-2 0-3-15,1 1-4 0,1-1 4 0,-5-2 1 16,-4 2 3-16,3 1-3 0,-3-2 0 0,1 2 5 15,0-6 0-15,-6 4-3 0,-2 6-3 0,7-8 1 16,-7 8-1-16,0-11-3 0,0 11-2 0,0 0 2 16,-8-14 4-16,8 14-4 0,-12-6 2 0,3 4-4 0,9 2 2 15,-20 2 0-15,20-2 1 0,-17 1 10 16,6 2-5-16,0 3 1 0,5 0 3 0,-5-2-2 0,2 2 2 16,2 3-2-16,3-1 5 0,1 2-3 15,0-1 1-15,3 1 7 0,0-10 4 0,0 17 0 0,6-6 0 16,0-3 1-16,2 1 1 0,3 0 1 0,0-2-2 15,4 4-3-15,5-4 8 0,-7-1-9 16,11-3-7-16,-7 1 12 0,2 1-17 0,0-2-19 16,-2 0-20-16,-2 0-34 0,2-2-51 0,-2-1-54 0,-1-1-83 15,-2 1-245-15,1-3-543 0,-1 3 240 0</inkml:trace>
          <inkml:trace contextRef="#ctx0" brushRef="#br0" timeOffset="36419.82">22593 753 183 0,'0'0'287'0,"-3"-8"-6"0,3 8-8 15,0 0-9-15,0 0-13 0,0 0-14 0,-3-10-14 16,3 10-22-16,0 0-19 0,0 0-14 0,0 0-21 16,0 0-15-16,0 0-16 0,0 0-13 0,0 0-11 0,0 0-6 15,0 0-7-15,0 0-8 0,0 0-8 0,0 0-4 16,10 31-9-16,-5-23 3 0,-3 0-11 15,1 1 4-15,2 1-5 0,2 2-2 0,-5 0-3 16,4 2-4-16,0-3 1 0,-1-2-4 0,1-1-3 16,0 0-1-16,-1 0-17 0,-2-2 18 0,1 2-7 0,6-2-1 15,-10-6-4-15,6 12 2 0,-2-8-4 16,-4-4 1-16,7 4-3 0,-7-4 3 0,7 2-9 16,-7-2 4-16,0 0-3 0,0 0 2 0,16-6-6 0,-16 6-5 15,9-6-8-15,-4 0 0 0,2-3 1 0,-5-1-7 16,6-1-3-16,-4-2-6 0,1 1 2 0,0-4-1 15,2 4 2-15,-2-1 5 0,0-1-1 0,-1 4 8 16,2-5-3-16,-1 5 3 0,-1 1 4 16,-2 1-2-16,-2 8 4 0,6-14-6 0,-4 9 7 0,-2 5-2 15,3-8-2-15,-3 8 4 0,0 0-1 0,4-10 3 16,-4 10-5-16,0 0 0 0,0 0 15 0,0 0-15 16,0 0 3-16,0 0 0 0,0 0-2 0,0 0 5 15,13 17 3-15,-13-17-2 0,2 14-2 0,2-5 7 16,-1-3-1-16,-3-6 7 0,5 18-6 0,0-8 2 15,-1 1 3-15,4-4-1 0,-4 4 6 0,1-4-5 16,1 0 8-16,0 2 3 0,-1-3-7 0,3 0-4 16,-1 0 3-16,-2-2-7 0,3 1 5 0,-2 1-2 0,-6-6 3 15,9 5 1-15,-9-5-2 0,11 3-1 16,-11-3-1-16,17 0-2 0,-17 0-4 0,14-4 6 16,-6 0-2-16,-1 1-1 0,1-2-7 0,-2-1 10 15,-1-1-10-15,7-1 3 0,-7 2 1 0,4-4-6 0,-1 1 4 16,1-1-8-16,-1 1 3 0,-3 0 3 0,2 0 0 15,-2 3-2-15,-5 6 3 0,7-13 1 0,-7 13 0 16,5-10 6-16,-5 10-12 0,5-6 4 0,-5 6-4 16,0 0 0-16,0 0 1 0,4-7-1 0,-4 7 9 15,0 0-9-15,0 0-1 0,0 0 1 0,0 0-2 16,0 0 4-16,0 0-2 0,3 22 6 0,-3-22-1 16,2 11 0-16,-2-11 0 0,6 11 2 0,-1-4-2 15,-1-1 3-15,-4-6-2 0,8 12-4 0,-3-6 4 16,4-2 2-16,-1 1 1 0,-2-1 0 0,4-1-3 15,-3 2 4-15,5-2-8 0,-1-2 7 0,0 1-7 16,-1-2 10-16,3 0-11 0,1-2 7 0,0 1-1 16,1 1 7-16,2 0-5 0,-6-2 3 0,6-5-3 15,-2 5 1-15,-2-5-3 0,1 1-4 0,1 0 1 0,-4 0-3 16,1-3 3-16,-1 2-5 0,-2 0 0 16,-4-1 2-16,0-1-3 0,2 3-1 0,-7 6 0 15,2-12-4-15,-2 12-2 0,-2-14-3 0,2 14 3 16,-7-8-2-16,7 8 3 0,-15-8-3 0,8 4 4 0,7 4-2 15,-22-3 1-15,10 0 2 0,3 3 2 0,9 0-5 16,-17 4 4-16,9-2 6 0,8-2-7 0,-14 6-5 16,8-3 5-16,3 3-1 0,3-6 4 0,-8 11 0 15,8-3 1-15,0-8 3 0,-3 11-1 0,3-11 16 16,3 17-14-16,-1-10-3 0,4 0 3 0,-3 0-2 16,5 0 3-16,1-1 2 0,3 2 2 0,1 0-3 15,2-3 3-15,-1 1-3 0,3-3 4 0,5 0-4 16,-1 1 1-16,4-4 2 0,-1 0 3 0,-2 0-4 15,3 0 2-15,-2-2-1 0,2 0 4 0,-1 0-2 16,-2 0 1-16,1-4 0 0,2 0-2 0,1 0-1 16,-3-3 1-16,3 1-3 0,-2-2-1 0,0 0 5 15,-2-3 0-15,2 1-4 0,8-4-2 0,-5-1 1 16,-8-1-4-16,10-3-7 0,5-1-4 0,-17 4 0 16,0 1-3-16,-3 0 0 0,1-1-4 0,-4-1 0 15,0 1 2-15,-6 3 0 0,-1-1 6 0,1 1-5 16,-2-2 7-16,0-2 0 0,-9 6 1 0,1-1-1 15,1 0 2-15,-9 2-2 0,4 0 7 0,-3 3-2 0,-1-3 2 16,1 3 1-16,-5 5-1 0,3-2 3 16,-3 4 18-16,0 1-8 0,0 2 5 0,0 1 2 15,-5 5 3-15,5-1 3 0,-4 3-3 0,4 2 1 16,-3 3 2-16,3 0 2 0,0 2 2 0,3 2-2 16,2 1 0-16,2-2-1 0,0 3 1 0,5 1-5 0,0 0 3 15,1-3-5-15,4 3 0 0,0-5 1 16,4-1 1-16,1 2-7 0,0 1 0 0,7 0 0 0,-4-5 1 15,1 0 1-15,3 0-3 0,1-5-5 0,-1 3 7 16,2-2-8-16,10-3-2 0,-11 0-2 16,1 0 6-16,1-3 1 0,2 1-1 0,-3-4-7 0,8-3 3 15,-5 3 0-15,-2-4 0 0,2 1 0 0,-3-4 2 16,9-1 0-16,-8 2-3 0,2 1 1 0,1-4 1 16,-2 2-5-16,-2 1 15 0,2-2-14 0,-4 2-1 15,2 1 4-15,0 2 0 0,-3 0-2 0,-5 3 5 16,-6 0-1-16,17-4 1 0,-5 6 1 0,-12-2-1 15,15 6 3-15,-10-1 4 0,0 1-2 0,4-3 4 16,-4 6-1-16,2-3 5 0,-2 4-3 0,3-1-2 16,-1-3 2-16,-2-1 2 0,0 5-12 0,2-3 8 15,-2-2 0-15,0 1-1 0,-2 1-1 0,-3-7-16 16,6 10-21-16,-6-10-31 0,5 10-39 0,-5-10-38 16,4 4-39-16,-4-4-71 0,0 0-274 0,0 0-563 15,0 0 249-15</inkml:trace>
          <inkml:trace contextRef="#ctx0" brushRef="#br0" timeOffset="36574.49">24457 451 233 0,'5'-8'271'0,"-2"1"-28"0,-3 7-23 0,9-10-24 15,-9 10-21-15,8-8-26 0,-8 8-39 0,6-3-53 16,-6 3-72-16,0 0-76 0,0 0-167 0,0 0-280 0,0 0 124 15</inkml:trace>
          <inkml:trace contextRef="#ctx0" brushRef="#br0" timeOffset="41050.21">24375 445 74 0,'0'0'111'16,"0"0"1"-16,0 0-4 0,0 0 2 0,0 0-11 16,0 0 10-16,0 0-10 0,0 0-6 0,0 0 3 15,0 0 4-15,0 0-2 0,0 0 4 0,0 0-4 16,0 0 4-16,0 0-9 0,0 0-5 0,0 0-6 15,0 0-8-15,0 0-3 0,0 0-7 0,0 0-9 16,0 0-1-16,0 0-4 0,0 0-6 16,0 0-2-16,0 0 5 0,0 0-6 0,0 0-8 0,-3 14 6 15,3-14-3-15,0 0-1 0,0 0-3 0,0 11-3 16,0-11 0-16,0 0 1 0,0 0-2 0,0 10 0 16,0-10 0-16,0 0 0 0,0 0-3 0,10 5 7 15,-10-5-7-15,0 0-2 0,10 1-1 0,-10-1 1 0,0 0-6 16,17 0 2-16,-17 0-4 0,10-1-1 15,-10 1-2-15,12-5 0 0,-12 5 0 0,9-6 2 16,-9 6 4-16,5-7-2 0,-5 7 1 0,0 0 2 16,5-8 2-16,-5 8-1 0,0 0-7 0,0-11 5 0,0 11-4 15,0 0 0-15,0 0-6 0,0 0-4 0,-8-12-10 16,8 12-13-16,0 0-17 0,0 0-24 0,0 0-26 16,-14 0-35-16,14 0-43 0,0 0-46 0,0 0-196 15,0 0-441-15,0 0 195 0</inkml:trace>
        </inkml:traceGroup>
        <inkml:traceGroup>
          <inkml:annotationXML>
            <emma:emma xmlns:emma="http://www.w3.org/2003/04/emma" version="1.0">
              <emma:interpretation id="{7AF14EAC-1018-41B1-B836-AB71D0A119A1}" emma:medium="tactile" emma:mode="ink">
                <msink:context xmlns:msink="http://schemas.microsoft.com/ink/2010/main" type="inkWord" rotatedBoundingBox="27302,2797 31128,2625 31162,3381 27336,3553"/>
              </emma:interpretation>
            </emma:emma>
          </inkml:annotationXML>
          <inkml:trace contextRef="#ctx0" brushRef="#br0" timeOffset="38174.21">25065 263 162 0,'0'0'280'0,"2"-13"-10"0,-2 13-9 15,0-8-18-15,0 8-19 0,0 0-20 0,0 0-24 16,0 0-15-16,0 0-20 0,0 0-13 0,0 0-7 16,0 0-10-16,0 0-4 0,12 26 0 0,-4-11-7 15,-1 4-2-15,-2 2-7 0,1 0 1 0,5-3-6 16,-2 7-8-16,-1-3-2 0,2-1-2 0,1 2-10 15,-1 0-6-15,1-2-5 0,0 0-4 0,1-2-4 16,-1 0-9-16,0-2-1 0,-2-4-2 0,-2 1-6 16,3-2-2-16,-3-1-5 0,-2 1 5 0,3-3-8 15,-4 0 4-15,-1-2-7 0,2 1-1 0,0-1-2 16,-5-7-2-16,3 12-3 0,1-8 1 0,-4-4-3 16,5 8 9-16,-5-8-12 0,2 9 3 0,-2-9 1 15,0 0-6-15,0 0 1 0,0 0 2 0,-2 10-5 16,2-10-2-16,0 0 2 0,-12 2-6 0,12-2 5 15,-10 3-7-15,10-3-2 0,0 0 2 0,-19-6-2 0,19 6 5 16,-15-3-2-16,8-2 3 0,-3 1-1 16,0 1-1-16,-1-1 4 0,2-1-5 0,-5 3 4 15,3-2-3-15,0 2-1 0,-1 0 1 0,-2 0 2 0,0 2-1 16,14 0-1-16,-20 2 1 0,8 0 0 0,3 0 1 16,1 1 0-16,-2-1-4 0,-2 2 6 15,6-1-2-15,6-3 0 0,-12 9-1 0,7-5 1 0,5-4 3 16,-6 8-1-16,6-8 3 0,0 0-4 0,3 14 1 15,-3-14 5-15,9 8-2 0,4-3 0 0,-1-2-3 16,2 0 0-16,9-2-2 0,0 5 7 0,1-6-2 16,0 0 2-16,13-4-7 0,-11 5 7 0,8-4-2 15,0 0 1-15,3 0-1 0,-11 2-4 0,8-4 4 16,-7 2-3-16,0 3 0 0,0-8-4 0,-3 3 1 16,4-1 0-16,-4 0-1 0,-2 1-3 0,0-1-20 15,-7 0 2-15,-1-1 6 0,0 0-7 0,-2 1 15 16,-1-1-10-16,-4 2-6 0,0-1 4 0,-2 0-3 15,-1-2 3-15,-4 8 1 0,0-14-2 0,0 14 12 16,-6-12-10-16,6 12 3 0,-10-13 6 0,3 7-3 0,-4 1 9 16,2-1-6-16,-5 3 3 0,2-1 1 15,-1 2 4-15,1-1 2 0,0 3 4 0,12 0 0 16,-18 1 2-16,9 1-1 0,1 1 3 0,-1 0 0 0,2 3-1 16,7-6 0-16,-17 8 1 0,16-1 3 15,-4-1-9-15,0 2 7 0,2 4 4 0,3-4-4 16,0-8 2-16,0 15-6 0,0-15 3 0,8 15 1 15,-3-8-3-15,5 2 1 0,-2 0-2 0,4-2 7 0,1-1-2 16,2-1 0-16,2-2-1 0,0 0-1 0,-2 1-5 16,7-4 5-16,1 1-2 0,0-2 1 0,-1 1 2 15,1-1-8-15,-5-2 1 0,4 0 4 0,-1 0 1 16,-4 0 0-16,4-4 0 0,-4 2 10 0,-5-2-10 16,5 2-3-16,-4-1-1 0,0 0-1 0,-1-1 1 15,-2 3 0-15,1-1 4 0,-5 0-1 0,2 1-6 16,-8 4 7-16,12-3-1 0,-12 3 0 0,10-3 7 15,-10 3-1-15,0 0 1 0,0 0 12 0,16 3-14 16,-16-3 2-16,0 0 7 0,8 9-2 0,-7-3 0 16,-1-6 0-16,4 13 2 0,1-10 1 0,-5-3-5 15,1 12-1-15,-1-12 1 0,4 9-1 0,-4-9-2 16,2 13-4-16,-2-13 3 0,4 11 1 0,-4-11 0 16,1 8-4-16,-1-8 3 0,3 8-1 0,-3-8-6 15,0 0 5-15,0 0-7 0,7 6 5 0,-7-6-2 16,0 0 0-16,0 0 10 0,0 0-13 0,0 0-5 15,19-9-2-15,-19 9 3 0,11-10-3 0,-5 7-4 16,0-6-3-16,1 4 4 0,3-2 5 0,-2-3-6 16,-1 1 2-16,3-2-2 0,-5 4 7 0,6-2 8 0,-3 1-12 15,-3 2 4-15,1 2 4 0,-6 4-8 16,8-10 6-16,-1 5 2 0,-7 5 2 0,8-3-2 16,-8 3 0-16,7-3-1 0,-7 3 4 0,0 0 9 15,0 0-2-15,0 0 2 0,0 0 2 0,15 10 2 0,-13-4 1 16,1 2 2-16,2-2 0 0,2 1 1 15,-2 1 18-15,-1 0-18 0,5 0 3 0,2 4-5 0,-4-3 1 16,3 3-4-16,1-5 3 0,-3-1 2 0,0 1-7 16,2 1-1-16,-3-2 3 0,2-4-5 0,-1 5-11 15,-4-1-7-15,-4-6-17 0,12 6-17 0,-12-6-21 16,10 2-26-16,-10-2-32 0,0 0-31 0,0 0-29 16,0 0-30-16,14-11-28 0,-12 5-30 0,-2 6-198 15,0-12-507-15,0 12 224 0</inkml:trace>
          <inkml:trace contextRef="#ctx0" brushRef="#br0" timeOffset="38437.91">26469 362 83 0,'5'-8'262'0,"-2"0"-11"0,-3 8-11 16,4-8-18-16,-4 8-18 0,5-9-21 0,-5 9-15 15,0 0-5-15,0 0-6 0,0 0-12 0,0 0 1 16,8 23-1-16,-7-10-2 0,2 0 0 0,-3 2-14 15,1 6-11-15,0-5 6 0,-1 5-11 0,3-2 0 16,-3 3-7-16,1-8-8 0,-1 5-9 0,1-4-8 0,-1 1-10 16,2 4-4-16,-1-4-10 0,2-2-2 15,-3 0-5-15,1-3-5 0,2 2-13 0,-2-1-6 16,0 0-18-16,0-5-19 0,2 3-24 0,-3-10-21 16,4 13-24-16,-1-6-22 0,1 0-27 0,-4-7-24 15,6 12-30-15,-6-12-34 0,13 1-19 0,-5-1-237 0,-8 0-512 16,16-2 227-16</inkml:trace>
          <inkml:trace contextRef="#ctx0" brushRef="#br0" timeOffset="39845.78">26724 644 211 0,'0'0'249'16,"0"0"-5"-16,0 0-11 0,0 0-6 0,0 0-17 16,0 0-19-16,-17-11-11 0,17 11-18 0,0 0-10 0,0 0-12 15,-26 8-11-15,18-4-6 0,1 1-12 0,-2-1-11 16,0 4-2-16,0 0-11 0,2-3-5 0,1 1-4 15,0 0-4-15,0 5-13 0,-1-5-1 0,3 2-6 16,4-8 4-16,-7 13-13 0,1-7-5 0,6-6 5 16,-2 11-11-16,2-11-5 0,0 11-2 0,0-11 9 15,8 9-11-15,-5-4-4 0,-3-5-6 0,15 3 0 16,-7-1 2-16,2 0-6 0,1-2 3 0,3-2-1 16,2 2-3-16,-2 0-4 0,3-4 4 0,0 3-4 15,5-5 1-15,1 1-9 0,-1-3-3 0,1 1-5 16,2-3-8-16,0-1-9 0,6-5 3 0,1 2-14 15,-9 1-12-15,10-5-1 0,-2 3-10 0,-1-8 0 16,3 2 1-16,-4 1 0 0,0-3 5 0,-10 6 0 16,10-5 6-16,-11 5 6 0,-2-3 1 0,0 3 7 15,-7-4 2-15,0 1 3 0,-3 2 2 16,0 0 2-16,-5-4 4 0,-1 7 2 0,0-2 0 0,0 1 1 16,-5-3 4-16,2 4 5 0,-5 1-2 0,0-5 6 15,-2 9-2-15,1-1 6 0,-2 4-1 0,0-3 2 16,0 3 7-16,-2 1 5 0,-1 4 0 0,-1-2 5 0,0 4 3 15,3 4 3-15,-5-3-6 0,4 2 4 16,0 3-3-16,-3 2 6 0,3 2 0 0,2 1 4 0,-2 1-2 16,-2 5 1-16,3 1 1 0,0 1 0 15,4 2-4-15,-2 1 4 0,-1 1 1 0,4-2-5 16,-1 2-5-16,4-2 1 0,0 1 3 0,0 2-8 0,3-2-1 16,-1 0 6-16,1-1-6 0,1-2 1 15,3 1 0-15,-2-5-3 0,3 6-1 0,2-7 0 16,0 0 0-16,2-2-1 0,3 4-2 0,0-4 1 0,1-3-2 15,-1-1 1-15,5 2-3 0,1-6 2 0,0 2-1 16,-3-1 2-16,9 1-4 0,-1-2 1 16,1-2-4-16,-4-1 1 0,4 2-1 0,-1-3 1 15,2-3-1-15,-2 0 0 0,2 3-2 0,-2-3-4 0,-1-3-3 16,-4 5 2-16,5-5-2 0,-5 0-9 0,0 0-5 16,-3 0 5-16,2-1-3 0,0 0 3 0,-3 1-2 15,0-2 7-15,1 1-2 0,-6-3 1 0,3 3 3 16,-5 1-1-16,-1-1-1 0,-2-2-2 0,1 1 7 15,-4 8-3-15,4-13-4 0,-4 13 7 0,-4-12 1 16,4 12 0-16,-11-9 1 0,5 4 1 0,6 5 7 16,-18-7 5-16,6 3 3 0,0 1 2 0,-4 3 1 15,3 1 3-15,13-1 4 0,-23 2-2 0,11 3 3 16,-4-1-5-16,5 1 6 0,-4 3-4 0,5-2 1 16,-2 3 0-16,0 2-2 0,3-4 8 0,2 5-12 15,2-5 3-15,0 2-4 0,1 1 1 0,4-1-4 0,-3 1 2 16,3-10 2-16,0 14-4 0,0-14 0 15,6 19 2-15,-2-13-5 0,1 0 10 0,1 3-10 16,4-3 0-16,-1 0 0 0,1-3 0 0,3 3 1 16,0-5-5-16,2 4 0 0,-1-5 0 0,2 0-2 0,1 1 0 15,-4 0-8-15,4-2-3 0,0 0 0 16,0-4 3-16,-3 0-3 0,2 0 0 0,1 2-3 16,-1-3 0-16,-2-1 2 0,2-2 3 0,-2 1-4 15,0 4 6-15,-2-2 0 0,0-4 5 0,-3 5-6 0,-1-1 2 16,-2 2 1-16,-6 4 0 0,15-6-1 15,-10 1 6-15,-5 5-6 0,11-6 6 0,-11 6-5 0,7-1 3 16,-7 1-2-16,0 0-1 0,15 1 4 16,-15-1 1-16,0 0 5 0,8 9-2 0,-8-9 3 0,5 8-1 15,-5-8 4-15,4 10 1 0,-4-1 0 0,0-9 7 16,2 12-6-16,1-6 6 0,-3-6 1 0,1 16-1 16,-1-7 1-16,0-9-2 0,3 15 3 0,-3-15-3 15,0 10 0-15,0-10 6 0,4 8-11 0,-4-8 1 16,1 10 0-16,-1-10-1 0,3 7 2 0,-3-7-6 15,4 6-1-15,-4-6 6 0,7 5-2 0,-7-5-5 16,0 0 1-16,12 0 2 0,-12 0-4 0,0 0 0 16,19-6 3-16,-12 1-3 0,0-1 0 0,3-1-5 15,0-1-3-15,-1 2 4 0,2-2-1 0,1-4 0 16,0 3-3-16,0 0 2 0,1-3-6 0,-4 3 7 16,1-2 0-16,1 4 0 0,-3-1-1 0,-2 2-4 15,0 0 5-15,0 1-5 0,-6 5 4 0,8-10 3 16,-8 10 0-16,8-3 8 0,-8 3-15 0,0 0 7 15,0 0-5-15,0 0 3 0,0 0 6 0,0 0 11 16,11 12-13-16,-11-12 4 0,0 12 0 0,0-12 5 16,0 14 2-16,0-14-6 0,0 13 7 0,0-13-2 15,2 14-5-15,-2-14 4 0,2 12 1 0,0-3-4 16,-2-9 1-16,1 9-6 0,-1-9 5 0,4 12-1 16,-4-12 0-16,3 6 0 0,-3-6-1 0,0 0 1 0,7 6-4 15,-7-6 0-15,8 3 0 0,-8-3 4 0,11 1-8 16,-11-1 6-16,0 0-5 0,21-6 12 15,-10 2-16-15,-1-1 3 0,5-2 2 0,-2 1-2 0,2-1 2 16,7-4-4-16,-6 1 2 0,3-1-4 16,5 0 7-16,-5 0-3 0,-4 5-2 0,2 0 1 0,4-1 2 15,-6 4 2-15,1 3 10 0,0-1 10 16,5 2 8-16,-4 0 10 0,0 1 9 0,0 0-1 0,-2 3 8 16,9 3-3-16,-5 0 1 0,4 3-10 15,-1-1-4-15,-3 2-11 0,4-1 5 0,7 7-1 0,-9-8-1 16,-2 2-13-16,2 2-31 0,-8-3-49 0,-1-2-49 15,-1 0-68-15,-6 1-81 0,0-5-84 0,-4 1-253 16,-1-6-644-16,0 0 285 0</inkml:trace>
          <inkml:trace contextRef="#ctx0" brushRef="#br0" timeOffset="43498.59">28593 225 34 0,'0'0'138'0,"0"0"0"16,0 0-20-16,0 0 8 0,0 0-18 0,0 0-7 16,0 0-17-16,0 0-1 0,0 0-2 0,0 0-11 15,0 0-5-15,0 0-7 0,0 0-3 0,0 0-3 16,0 0-3-16,0 0-4 0,0 0-2 0,0 0-5 15,0 0-2-15,0 0-1 0,0 0-4 0,0 0 2 16,0 0-5-16,0 0 1 0,28 12 3 0,-28-12 2 16,5 6-5-16,-5-6 3 0,8 6 2 0,-8-6 0 15,9 10 1-15,-4-4-2 0,-5-6 1 0,8 10 3 16,-4-5-4-16,0-1 5 0,3 2 2 0,-3 2-1 0,4-2 0 16,-4 0 0-16,4 2-6 0,-1-3 2 0,-1 1-4 15,1 0 1-15,-1 3-2 0,-1-2 0 0,6 1 11 16,-5-1-2-16,1-1 2 0,-1 3-4 15,2-3-3-15,-4 0-2 0,1 3-2 0,1-3-1 0,0 0 1 16,-1 0 0-16,2 1 1 0,-2-1-5 16,-1 1 3-16,-1 1 2 0,-3-8-1 0,8 13 3 0,-6-7 5 15,2 3 0-15,-1 0-1 0,-1-2 1 0,1 2-3 16,1-1 5-16,-4-8-8 0,1 19 3 16,4-10-2-16,-5-1 1 0,0 3 2 0,2 0 3 0,-2-11-1 15,0 19-2-15,0-10-1 0,1 0 6 0,-1-9-5 16,0 19 2-16,0-7-1 0,0-2 0 0,3-1 1 15,-3 3 6-15,0-1-6 0,1-1-2 0,-1-10 14 16,-1 21-4-16,1-11-1 0,-3 1 7 0,3-1 0 16,0-10 1-16,0 18 4 0,-1-9-7 0,1-9 9 15,0 12-1-15,0-12 1 0,-2 13 3 0,2-13 4 16,-1 10-9-16,1-10 6 0,-2 10-3 0,2-10 0 16,0 0 0-16,-3 11 0 0,3-11 0 0,0 0-3 15,0 0-4-15,0 0 0 0,0 0-8 0,0 0-5 16,-3 9 3-16,3-9-4 0,0 0-7 0,0 0-1 15,0 0-5-15,0 0-8 0,0 0-8 0,0 0-21 16,0 0-36-16,0 0-43 0,0 0-49 0,0 0-49 16,0 0-69-16,0 0-100 0,0 0-365 0,0 0-782 15,0 0 346-15</inkml:trace>
        </inkml:traceGroup>
      </inkml:traceGroup>
      <inkml:traceGroup>
        <inkml:annotationXML>
          <emma:emma xmlns:emma="http://www.w3.org/2003/04/emma" version="1.0">
            <emma:interpretation id="{F0704013-F8AD-4CC6-BB4F-0DE136E3D1DF}" emma:medium="tactile" emma:mode="ink">
              <msink:context xmlns:msink="http://schemas.microsoft.com/ink/2010/main" type="line" rotatedBoundingBox="2427,5239 30251,3856 30316,5162 2492,6545"/>
            </emma:interpretation>
          </emma:emma>
        </inkml:annotationXML>
        <inkml:traceGroup>
          <inkml:annotationXML>
            <emma:emma xmlns:emma="http://www.w3.org/2003/04/emma" version="1.0">
              <emma:interpretation id="{E93195D6-0D56-47C4-8E1B-ACB21AF0F16A}" emma:medium="tactile" emma:mode="ink">
                <msink:context xmlns:msink="http://schemas.microsoft.com/ink/2010/main" type="inkWord" rotatedBoundingBox="2428,5249 3877,5177 3908,5790 2458,5862"/>
              </emma:interpretation>
            </emma:emma>
          </inkml:annotationXML>
          <inkml:trace contextRef="#ctx0" brushRef="#br0" timeOffset="50548.8">228 2712 152 0,'0'0'267'0,"-3"-11"-24"0,3 11-33 15,-2-9-11-15,2 9-21 0,0 0-29 0,0 0-26 16,0 0-21-16,0 0-22 0,0 0-24 0,0 0-37 16,0 0-38-16,0 0-34 0,16 27-46 0,-11-19-170 15,1 1-289-15,1 5 129 0</inkml:trace>
          <inkml:trace contextRef="#ctx0" brushRef="#br0" timeOffset="50348.2">174 2926 45 0,'0'0'169'15,"0"0"-12"-15,0 0-5 0,0 0-9 0,0 0-4 0,0 0-8 16,0 0-2-16,0 0-6 0,0 0 3 0,0 0 1 16,0 0 0-16,0 0-5 0,0 0-2 0,0 0 3 15,0 0-3-15,6-34 0 0,-6 34-5 0,0 0-8 16,0 0-10-16,0 0-9 0,0 0-9 0,0 0 1 15,0 0-1-15,0 0 11 0,0 0 2 0,0 0 2 16,-4 44 6-16,1-24-3 0,-2-1-3 0,0 3-3 16,-1 0-2-16,4-2-14 0,-2 1 6 0,3 2-14 15,-2-2-4-15,2 3-3 0,-1-10-5 0,2 2-9 16,0 3 1-16,2-2-5 0,-1-1-4 0,3-3-7 16,-3-1 2-16,3 0-6 0,-3-3 14 0,3 1-26 15,-4-10 9-15,6 12-15 0,-4-7-6 0,2 2-10 16,-4-7-21-16,7 7-25 0,-2-2-20 0,-5-5-29 0,10 6-39 15,-10-6-46-15,0 0-50 0,0 0-60 16,0 0-237-16,20-13-577 0,-19 5 257 0</inkml:trace>
          <inkml:trace contextRef="#ctx0" brushRef="#br0" timeOffset="51166.42">473 2899 92 0,'0'0'269'15,"0"0"-19"-15,0 0-17 0,0 0-5 0,0 0-10 0,-2 15-3 16,2-15-9-16,-6 16-12 0,2-5-15 0,0 1-11 15,0 3-14-15,-3 0-8 0,1-1-15 0,1 0-16 16,-2-1-7-16,-1 9-6 0,4-8-14 0,2 0-8 16,0 0-7-16,1-3-6 0,2 3-3 0,-5-3-10 15,7 0-3-15,-3 0-8 0,3 0-10 0,-1-2-1 16,-2-9-10-16,3 13-3 0,1-7-4 0,-4-6-10 16,9 9-2-16,-1-5-6 0,-8-4 1 0,14 2-6 15,-14-2-1-15,19-2 3 0,-10-2-2 0,1 1 4 16,-2-3-2-16,-1 0-1 0,3-2 5 0,-5 0-4 15,0 0 5-15,3-1 1 0,-2 3-2 0,-3-3 1 16,-3 9 0-16,7-12 8 0,-4 6 10 0,-3 6 10 0,0 0-2 16,4-10 2-16,-4 10-3 0,0 0 1 0,2-6 3 15,-2 6-3-15,0 0 0 0,0 0-6 0,0 0 7 16,0 0 3-16,0 0-2 0,0 0 5 16,-1 31-9-16,2-24 7 0,-1-7-8 0,3 20-2 0,-1-12-2 15,2 6-5-15,2-3 1 0,-4 1-1 0,3 0 2 16,1-6-2-16,0 6-7 0,3-7 0 0,-4 4-3 15,3-3-4-15,1-1-1 0,-2 0-4 0,2-3 1 16,3 2-7-16,-3-4-6 0,-9 0-8 0,20-4-2 16,-11 2 5-16,1-3 1 0,-1-1-4 0,1 1 1 15,-1-4 4-15,4 4 1 0,-7-5 2 0,1 0 3 0,-1 0-1 16,0-4 4-16,-1 5 1 0,-4 0-3 16,3-1 5-16,-1 4 1 0,-3 6 0 0,5-12 2 15,-5 12 3-15,4-11 5 0,-4 11 2 0,0 0-1 16,1-10 3-16,-1 10-4 0,0 0 0 0,0 0 1 15,0 0-5-15,0 0 2 0,0 0 0 0,0 0 1 0,0 0 0 16,11 24 0-16,-10-15 2 0,4-4-1 16,-2 5 0-16,1-2 2 0,0-1 1 0,-2-1-4 0,-2-6 1 15,7 12-7-15,-3-6-9 0,-2 0-18 0,-2-6-23 16,6 8-33-16,-6-8-33 0,3 7-45 0,-3-7-52 16,0 0-69-16,0 0-189 0,0 0-515 0,0 0 229 15</inkml:trace>
          <inkml:trace contextRef="#ctx0" brushRef="#br0" timeOffset="51367.6">841 2816 255 0,'0'0'349'15,"-9"-13"-38"-15,8 7-24 0,1 6-27 0,0 0-30 16,-7-12-22-16,7 12-22 0,0 0-28 0,0 0-32 0,0 0-22 15,0 0-28-15,0 0-30 0,0 0-35 0,0 0-40 16,0 0-33-16,0 0-29 0,22 34-29 16,-15-28-46-16,-4 0-191 0,3 7-386 0,-1-7 170 15</inkml:trace>
          <inkml:trace contextRef="#ctx0" brushRef="#br0" timeOffset="51736.4">1015 2995 42 0,'7'6'221'0,"-7"-6"-11"0,9 9-6 16,-1-3-6-16,-2-1-9 0,2 1-12 0,-3 0-14 16,2 2-14-16,-1 0-10 0,-1 1-5 0,2-2-16 15,-2 1-13-15,0-1-9 0,2-1-9 0,-3 0-6 16,-4-6-7-16,8 11-7 0,-4-4-5 16,-4-7-8-16,5 9-1 0,-5-9-8 0,5 5-5 15,-5-5-3-15,0 0-1 0,5 7-2 0,-5-7 4 0,0 0 0 16,0 0 3-16,0 0 3 0,10 3-3 0,-10-3-9 15,0 0-3-15,10-13-2 0,-5 7-2 0,0-1-6 0,3-3 0 16,-1 0-3-16,3 1-1 0,2-3-3 0,0 3 3 16,0-3-5-16,-2 2 0 0,3 2-1 15,-1 1 2-15,0-4 10 0,-1 4 6 0,1 3 10 16,4 4 13-16,0-2 15 0,-1 2 7 0,1 2 10 0,7 0 1 16,0 5 6-16,-6-1 10 0,-3 0-2 15,2 2-5-15,-3 0-1 0,1 2 1 0,5 2-19 0,-5 1-3 16,0-1-6-16,-1-1-4 0,-1 1-7 0,-1 1-11 15,-1-4-18-15,-2 3-33 0,-2 0-48 0,1 2-48 16,-3-5-52-16,0 1-68 0,-3-2-79 0,-1-8-328 16,-5 13-685-16,5-13 302 0</inkml:trace>
        </inkml:traceGroup>
        <inkml:traceGroup>
          <inkml:annotationXML>
            <emma:emma xmlns:emma="http://www.w3.org/2003/04/emma" version="1.0">
              <emma:interpretation id="{E445B47E-72A1-4EF6-8EC2-7D862AAB50BC}" emma:medium="tactile" emma:mode="ink">
                <msink:context xmlns:msink="http://schemas.microsoft.com/ink/2010/main" type="inkWord" rotatedBoundingBox="4883,5144 9191,4929 9249,6111 4942,6325"/>
              </emma:interpretation>
            </emma:emma>
          </inkml:annotationXML>
          <inkml:trace contextRef="#ctx0" brushRef="#br0" timeOffset="56897.75">3870 2963 12 0,'0'0'264'0,"0"0"-20"0,0 0-19 0,0 0-22 0,0 0-20 16,0 0-19-16,0 0-19 0,0 0-11 0,0 0-8 16,0 0-5-16,0 0-9 0,0 0 4 15,16 14-2-15,-11-8-1 0,2 2-5 0,-4 2-4 0,3 0-1 16,-1 1-14-16,3 0 1 0,-2 0-4 0,0 0-8 15,-1-5-2-15,4 3-10 0,-3 1-3 16,2-2-15-16,-2 1 7 0,-1-3-6 0,1-1-3 0,-6-5-8 16,11 8-4-16,-6-5 3 0,-5-3-8 0,7 10 1 15,-7-10 7-15,5 5 3 0,-5-5 10 0,0 0 6 16,0 0-2-16,9 2 1 0,-9-2-10 0,0 0 2 16,0 0-5-16,0 0-1 0,3-23-9 0,-6 14 9 15,3 9-15-15,0-21-5 0,0 9-4 0,3 0-3 16,-2-1-1-16,3 0 8 0,-2 2-8 0,2 3-7 0,2-5 5 15,-1 3-6-15,3-3-8 0,2 7-19 16,-2 0-14-16,6 0-12 0,1-2-23 0,-2 3-21 16,1-1-17-16,3 6-21 0,-3-5-32 0,2 5-4 15,1-5-17-15,0 4-7 0,8 1-11 0,-8-1-13 16,0-2-28-16,-3 3-146 0,1 0-419 0,-2-2 186 0</inkml:trace>
          <inkml:trace contextRef="#ctx0" brushRef="#br0" timeOffset="57074.15">4372 2919 566 0,'0'0'64'0,"12"0"38"0,-12 0 19 16,8-5 25-16,-8 5 15 0,0 0 2 0,0 0 4 15,0 0-7-15,11 0-12 0,-11 0-12 0,0 0-12 16,0 0-13-16,0 0 0 0,14 5-6 0,-14-5-1 16,9 10-3-16,-5-7-3 0,1 4-7 0,-5-7-3 15,8 13-8-15,-2-4-3 0,-1-4-10 0,5 4-8 16,-3-2-3-16,-1 0-10 0,-1 1 1 0,1-3-11 16,0 2-4-16,-1-1-14 0,-1 0-20 0,0 0-28 15,-4-6-24-15,6 8-38 0,-6-8-18 0,3 9-33 16,-3-9-19-16,8 2-30 0,-8-2-242 0,0 0-469 15,0 0 207-15</inkml:trace>
          <inkml:trace contextRef="#ctx0" brushRef="#br0" timeOffset="57508.38">4377 2755 228 0,'-1'-14'354'0,"1"14"-19"0,0-16-32 0,1 9-17 0,-1 7-28 15,6-13-24-15,-5 7-25 0,-1 6-23 0,8-11-31 16,0 7-14-16,-8 4-35 0,11-6-37 16,-2 6-41-16,-9 0-44 0,20 2-53 0,-12 0-53 0,5 3-55 15,-3 0-241-15,0 0-454 0,-3-1 201 0</inkml:trace>
          <inkml:trace contextRef="#ctx0" brushRef="#br0" timeOffset="57336.47">4634 2877 43 0,'0'0'210'15,"7"-2"-13"-15,-7 2-6 0,0 0-7 0,0 0-7 16,17 8-6-16,-17-8-15 0,10 6-6 0,-3-2 0 0,0 2-11 15,1 0-9-15,-4 2-6 0,4 2-2 0,-5-3-14 16,5 2-1-16,-2-1-10 0,-4 1-2 16,5 1-3-16,-6-1-3 0,3 3-5 0,-1-4-10 0,-1 6 1 15,-2-2-8-15,-2 0-4 0,-5 1-2 0,6-2-7 16,-6-2-1-16,2 1-10 0,-6 0 0 0,5-2-7 16,-2 1-2-16,-1-1-4 0,-3 0-4 0,0-2-8 15,1 3-14-15,3-3-13 0,-9-4-15 0,6-1-25 16,-2 5-24-16,-2-6-30 0,3 3-37 0,-5-5-46 15,4-2-56-15,-6-1-204 0,4-1-482 0,2-1 214 0</inkml:trace>
          <inkml:trace contextRef="#ctx0" brushRef="#br0" timeOffset="58631.78">4856 2649 103 0,'0'0'240'16,"0"0"-7"-16,-2-12-4 0,2 12-15 0,0 0-3 15,2-12-16-15,-2 12-7 0,0 0-18 16,0 0-12-16,2-11-21 0,-2 11-14 0,0 0-13 0,0 0-9 15,0 0-5-15,0 0 0 0,0 0-6 0,16 21 2 16,-9-9-4-16,0 8-1 0,0-1-5 0,0 2-5 16,3 0-3-16,-2 2-5 0,4 2-4 0,-7-3-7 15,7 7-6-15,-7-6-2 0,4-2-6 0,-2 3-1 16,0-6-7-16,0 5-1 0,-2-6-4 0,0-1-3 16,2 3-6-16,-3-5-2 0,-2 0 1 0,5-2 0 15,-4-2-6-15,-2-2-2 0,3 1 2 0,-4-9-7 16,6 11 0-16,-3-4 0 0,-3-7 8 0,4 10-11 15,-4-10 4-15,0 0 2 0,0 0-2 0,4 5-2 0,-4-5-2 16,0 0-3-16,0 0 0 0,0 0-2 0,14-18-7 16,-7 9-7-16,-2 1-7 0,-1-3-10 15,4-3 2-15,-3 1-2 0,1-1 3 0,0 1 3 0,4-1 2 16,-1 3 3-16,-5-2-2 0,4 2 8 0,-3-2 0 16,1 6 3-16,3 0 0 0,-7-1 2 0,4 3 1 15,0-2 0-15,-6 7 3 0,9-11 0 0,-6 5-1 16,-3 6 1-16,10-6 3 0,-3 4-4 0,-7 2 3 15,12-2 0-15,-12 2 1 0,13 0-1 0,-13 0 1 16,14 2 2-16,-14-2 2 0,14 5-1 0,-7 0-2 16,1 1-1-16,-8-6 2 0,12 8 0 0,-5-2 0 15,-1 1 4-15,-1-1-3 0,1 0-1 0,-3 1 1 16,-3-7 3-16,7 13-3 0,-5-8 7 0,-2-5-3 16,0 11 7-16,0-11 6 0,0 11 0 0,0-11 8 15,-8 14-1-15,2-9-2 0,-3 2-1 0,-3 1-2 16,-1-2-1-16,1 2 2 0,-1 0-1 0,-3-5-1 15,3 3-11-15,-1 1 5 0,2-3 0 0,0 1-9 0,1-1-12 16,3-4-17-16,-3 3-14 0,11-3-26 0,-15 6-26 16,15-6-36-16,-11 3-44 0,11-3-31 0,0 0-55 15,0 0-222-15,0 0-520 0,0 0 231 0</inkml:trace>
          <inkml:trace contextRef="#ctx0" brushRef="#br0" timeOffset="59124.02">5525 2918 124 0,'14'-5'123'0,"-7"2"-10"0,1 1-9 16,1-2 0-16,4-1 0 0,-4-1-3 0,3-1 1 15,-2 1-4-15,-4 1-2 0,3-3-3 0,-3-1-3 16,5 3-1-16,-5 0-3 0,0-5-4 0,-4 4-3 16,3-2-1-16,-1 3-7 0,-4 6-6 0,3-13 2 15,-3 13 2-15,3-12 2 0,-3 12-6 0,-3-11-2 16,3 11-7-16,0 0-5 0,-7-11-3 0,7 11-3 0,0 0-5 16,-10-3-2-16,10 3 0 0,-12-2 3 0,12 2 5 15,0 0 1-15,-19 5 1 0,7-1 1 16,7-2 0-16,-5 4 3 0,0 1 5 0,3-1-2 0,0 3-2 15,0 0 6-15,-3 1-7 0,3-2 1 0,2 4-5 16,-2-3 4-16,2 3-3 0,0-3-1 0,2 2-7 16,-1 0 10-16,3 0-6 0,0 0 0 0,-2-4-6 15,3-7-4-15,3 21-1 0,-1-11 0 0,2-1-2 16,-1-3-7-16,2 2 5 0,-5-8-5 0,9 14 0 16,-4-8-8-16,7-1 6 0,-4 1-6 0,4-2 3 15,0-2-6-15,2 1-3 0,2-2-10 0,2-1-23 16,4 0-21-16,-1 0-22 0,1-1-26 0,1-3-30 15,-1 2-29-15,-7-4-32 0,8 1-21 0,-4-3-47 0,4-1-208 16,-9-2-497-16,3-1 220 0</inkml:trace>
          <inkml:trace contextRef="#ctx0" brushRef="#br0" timeOffset="60082.25">5972 2844 76 0,'0'0'267'0,"0"0"3"0,5-10-1 15,-5 10-11-15,0 0-13 0,0 0-22 0,0 0-24 16,0 0-19-16,6-6-22 0,-6 6-10 0,0 0-15 0,0 0-8 15,0 0-10-15,11 18-5 0,-5-14-8 0,-4 1 1 16,-2-5-10-16,12 12-4 0,-7-8-10 0,2 0-5 16,-7-4-6-16,10 8 0 0,-1-5-15 0,-1 0 4 15,1 0-12-15,6-2 11 0,-3 3-14 0,2-4-5 16,-1-2 1-16,-1 0-3 0,0 1-7 0,5-3-5 16,-7-3 5-16,4 3-7 0,-2 2-1 0,0-5-2 15,-2 3-1-15,2-4-3 0,-4 4 5 0,1-1-10 16,-2-3-3-16,3 2 2 0,-5 3 1 0,-5 3-4 15,9-8 1-15,-3 5-1 0,-6 3-6 0,6-6-3 16,-6 6-5-16,0 0-3 0,0 0-1 0,0 0 4 0,0 0-1 16,0 0 1-16,11 15-2 0,-10-6 0 15,4 4 5-15,-2-5 2 0,-1 6-1 0,4 2 2 16,0 4 1-16,-1 2 1 0,1 0 1 0,0 3-11 0,2 6 12 16,-4-7-4-16,6 1 2 0,2 4-1 0,0 0-1 15,-2-1 3-15,0-4 4 0,0-2-3 16,2 1-4-16,-6-2 1 0,5 1 3 0,-2-1 0 0,-1 0 0 15,-2-3 0-15,0-1-2 0,-1 3 1 0,1-6-4 16,-3 0 3-16,0 6 3 0,-1-5-2 0,-4 0-6 16,2-1 9-16,-6 0-6 0,4-1 5 0,-2-2-5 15,-4 5 4-15,-1-4 2 0,1-2 0 0,-1 1-3 16,-2-2 0-16,0 2 2 0,-1-4-4 0,0-1 7 16,2 1-5-16,-2-1 3 0,0 0-1 0,-2-2 2 15,1-2 1-15,-2-1 1 0,1-1-3 0,-1 0-3 16,-2 0 0-16,0-3 5 0,0 0 2 0,0-2-1 15,3-2 4-15,-3 0-2 0,5 0 1 0,-2-4 3 0,4 1 5 16,-2-2 2-16,3-3 1 0,1 4-4 16,-1-9 1-16,3 1-2 0,-1 1-1 0,4-3-1 15,2 0-6-15,1-1 1 0,0 1-2 0,1-1 9 16,2 0-11-16,2-1 2 0,0 3-11 0,-2 6 13 0,3-3 3 16,2-1-6-16,-1 4 1 0,0 0-3 15,3 1 0-15,0-4-3 0,-1 6 0 0,5-6-3 16,-2 6 5-16,1 0-8 0,-1 1 6 0,2-5-2 0,6 5-9 15,-6-1 5-15,1 3-4 0,4-3 6 0,-2 1 1 16,6 2 1-16,-5-3-7 0,2 2 9 0,-1-2-1 16,1 3-1-16,-1-3-8 0,-4 3-2 0,2 2 7 15,2-7 1-15,-4 7 0 0,-1 0-3 0,1-3 6 16,-1 3-8-16,-2-4 8 0,2 2-1 0,-3-1-1 16,-2 1 0-16,1-2 0 0,-3 1 4 0,1 1 0 15,1-2 2-15,-4 3 0 0,1-5-2 0,0 2-1 16,-4-2 1-16,-2 3-1 0,5-1-2 0,-5-1 1 15,0 1 5-15,0 10-7 0,4-16 3 0,-4 8 1 16,0 8 1-16,-4-19-2 0,4 11 4 0,0 8-8 16,-5-15 4-16,0 8 0 0,5 7-2 0,-9-12-1 15,4 8 3-15,5 4-5 0,-12-12 4 0,7 10-5 16,5 2 2-16,-15-4-1 0,15 4 3 0,-11 0-4 0,11 0 0 16,0 0 6-16,-20 6-2 0,15 0-1 0,-2-3-1 15,2 3 3-15,0 1 0 0,-2 4-2 16,2-1 6-16,0 2-1 0,-2 0-3 0,2-1 5 0,5 2 2 15,-3 2-3-15,1 1 3 0,4-1 0 0,-2-2-1 16,3 0-4-16,2 4 4 0,2-2 0 0,-2-2-2 16,7-1 10-16,-2 0 2 0,2-2-5 0,0 2 9 15,2-6-11-15,-1 1 11 0,11-1-1 0,-7-1-3 16,2-2 6-16,3 0-5 0,-1-3-1 0,4 0-4 16,-10-3 0-16,2 2-2 0,0 0 1 0,-3-3-3 15,3-2-2-15,-3 4-27 0,-2-1-17 0,1-3-34 16,-1 2-34-16,-3 2-53 0,-1-2-57 0,1 0-60 15,-4-4-294-15,-5 8-620 0,9-9 275 0</inkml:trace>
          <inkml:trace contextRef="#ctx0" brushRef="#br0" timeOffset="56182.44">2603 3141 120 0,'0'0'206'0,"0"0"-20"0,0 0-11 0,0 0-18 16,0 0-11-16,0 0-11 0,0 0-9 16,0 0-9-16,0 0-5 0,0 0-2 0,0 0-16 15,0 0 1-15,0 0-9 0,0 0-4 0,0 0-12 0,41-3-4 16,-41 3-5-16,17-2-5 0,-8-3-7 15,5 5-4-15,1-1-6 0,0-1-4 16,0-2-2-16,2 1-5 0,4-2-1 0,1 0-4 0,-1 0 0 16,1-2-4-16,0 2-4 0,-2-1 2 0,-3 1-3 0,5-5-1 15,0-2-2-15,-3 2 0 0,2 3-1 0,-2-2-1 16,-6 1 0-16,3 0-1 0,-3-2-1 0,1 3-2 16,-4 0 1-16,0 0-1 0,-1-1 3 0,-2 3 0 15,-2-1-1-15,-5 6 12 0,8-8 4 0,-3 3 6 16,-5 5 3-16,3-11 1 0,-3 11-4 0,0 0 1 15,0-13-4-15,0 13-3 0,0 0-4 0,-9-9-2 16,9 9-2-16,-15-5 1 0,7 1-4 0,8 4-1 16,-18-4-3-16,8 4 2 0,10 0-3 0,-25 2 4 15,10 0-5-15,2 2 0 0,1-3-1 0,-1 4 1 0,2-3-4 16,-4 2 3-16,2 2-1 0,1-1 4 16,1 1-1-16,0 0 3 0,-1 4 2 0,5-1-1 15,-4-1 1-15,5 3-1 0,-1 0-4 0,2 1 4 0,1-4-2 16,3 2 5-16,-1 2-5 0,2 1 4 0,0-13 0 15,3 19 2-15,1-10 2 0,1-2 4 0,2 3-1 16,0 1 8-16,8-5 3 0,-6 0 0 0,3 3-3 16,3-3-3-16,-2-3 0 0,2 3-4 0,-1-3-3 15,2 1-2-15,-2-2-1 0,1 1-3 0,-1 2-3 16,2-4-7-16,-1 0-20 0,0 0-19 0,-1 3-31 16,-1-2-28-16,-2-2-40 0,2-2-37 0,3 0-33 15,-3-1-55-15,-6 1-168 0,8-6-465 0,-2 5 205 16</inkml:trace>
          <inkml:trace contextRef="#ctx0" brushRef="#br0" timeOffset="55572.08">2705 2626 95 0,'0'0'211'0,"-1"-9"-13"0,1 9-4 16,-3-12-8-16,3 12-4 0,0 0-12 0,-2-11-8 15,2 11-14-15,0 0-9 0,0 0-17 0,0 0-10 16,-2-8-12-16,2 8-8 0,0 0-7 0,0 0-1 16,0 0 0-16,0 0 4 0,0 0-1 0,6 37 3 15,-5-23 1-15,0 7 6 0,-1-1-6 0,4 2-1 0,0 0 0 16,-3 1-12-16,5 3 5 0,-4 3-8 15,4 4-1-15,-1-10-4 0,1 2 0 0,5 4-6 16,-6-7-4-16,2-1-9 0,0 1 3 16,1 0-1-16,0-3-10 0,1 1-8 0,-2-1 7 0,-1-4-13 0,1 3 2 15,-2-3-5-15,2-3-3 0,-1 2-3 16,-5-3 7-16,7 1-13 0,-4-1 3 0,0 1-9 16,1-2-15-16,-3 0-15 0,0-1-24 0,0-3-23 0,-2-6-21 15,0 20-30-15,0-12-29 0,0-8-37 0,-2 15-28 16,2-15-47-16,-2 9-235 0,2-9-536 15,-6 6 237-15</inkml:trace>
          <inkml:trace contextRef="#ctx0" brushRef="#br0" timeOffset="56482.09">3501 2950 120 0,'4'-5'243'15,"-4"5"-10"-15,0 0-12 0,0 0-16 0,0 0-20 0,0 0-11 16,0 0-20-16,0 0-7 0,0 0-13 0,0 0-2 15,-23-1-5-15,23 1-6 0,-22 13-1 16,11-2 1-16,2-2-7 0,-1 3-3 0,-2-2-8 16,-3 5-2-16,6-5-4 0,-1 4-12 0,2-3-4 0,0 3-9 15,2-3-6-15,-1 3-6 0,6 0-3 0,-1-3-4 16,-1 0-6-16,3-1 0 0,0-10-9 0,0 16 2 16,1-8-7-16,3 1 1 0,1-1 0 0,2 0-4 15,4-2 0-15,-4-1-5 0,3-1-5 0,-2-3 0 16,3 0 1-16,4 1-2 0,0 0-10 0,2-4-19 15,-4 2-28-15,2-2-27 0,-2 1-35 0,3-3-41 16,4 0-47-16,2-5-43 0,-6 4-288 0,1-4-561 16,-6-1 248-16</inkml:trace>
        </inkml:traceGroup>
        <inkml:traceGroup>
          <inkml:annotationXML>
            <emma:emma xmlns:emma="http://www.w3.org/2003/04/emma" version="1.0">
              <emma:interpretation id="{93AF0063-0284-4E31-ACCC-B1EA2DDEA724}" emma:medium="tactile" emma:mode="ink">
                <msink:context xmlns:msink="http://schemas.microsoft.com/ink/2010/main" type="inkWord" rotatedBoundingBox="10020,4862 13071,4710 13136,6016 10085,6168"/>
              </emma:interpretation>
            </emma:emma>
          </inkml:annotationXML>
          <inkml:trace contextRef="#ctx0" brushRef="#br0" timeOffset="75852.34">7873 2366 39 0,'1'-12'174'0,"-1"12"-8"0,7-13-7 0,-5 7-2 16,-2 6-1-16,7-11-9 0,-7 11-5 0,3-10-1 16,-3 10-8-16,2-8-9 0,-2 8-9 0,0 0-11 0,3-5-11 15,-3 5-7-15,0 0-10 0,0 0-8 0,0 0-9 16,0 0-4-16,0 0 0 0,0 0 2 15,5 25-2-15,-5-12 4 0,4 3-4 0,-3 5 2 0,2 1-3 16,1 1-2-16,-4 12-4 0,5-3-3 16,2-3 0-16,-2-5-3 0,1 7-8 0,0-9 0 15,-1 1-3-15,1 1 0 0,2-3-3 0,1 1 0 0,-1-3-4 16,1 2-4-16,-3-3 0 0,1-2-2 0,-1-2-3 16,0-2 1-16,-1 1 0 0,1-3-1 0,-2-3-6 15,1 1 1-15,-3 0-3 0,4-3 4 0,-6-5 0 16,6 11-5-16,-6-11 3 0,3 8-1 0,-3-8-3 15,0 0 4-15,4 10-3 0,-4-10-2 0,0 0 2 16,0 0 3-16,0 0-2 0,0 0 1 0,0 0-1 0,0 0 0 16,0 0-3-16,0 0 1 0,0 0 0 15,0 0-4-15,0 0 0 0,-26-20 0 0,18 7-3 16,-1 9 0-16,1-1 0 0,-1-3 0 0,-1 4-4 16,-1 1 4-16,-4-1-5 0,0-1 6 0,-1 5-5 0,0-4 5 15,4 7-6-15,-5 0 9 0,3 0-5 0,0 1 2 16,2 0-2-16,-3-1 3 0,2 2-2 15,2 1 6-15,2-3-3 0,-2 6 0 0,6-2 1 0,-4 3 0 16,1-3 1-16,1 1 2 0,-1 0-4 0,6 1 2 16,-1 0 1-16,3-9-1 0,3 15-2 0,-2-6 4 15,3 1-2-15,1-3 2 0,2-4-2 0,1 3-2 16,3 0 4-16,3-4-1 0,1 1-3 0,1-3 2 16,7-3-3-16,0 1 6 0,0-2-6 0,6 2 1 15,-9-2 1-15,4-5 1 0,3 3-1 0,-8-2 0 16,7-2 1-16,-4 4 2 0,-2-3-5 0,-6 4-1 15,3-2 1-15,-2 0 4 0,-2 0-4 0,0 1 4 0,-8 3-4 16,6 0-2-16,-5 0 0 0,-6 3 3 16,13-4-5-16,-13 4 6 0,15-2-7 0,-15 2 4 15,11 2-1-15,-11-2 2 0,12 4-1 0,-4-4 3 16,-8 0-5-16,17 3 4 0,-5 0-1 0,0 0 2 0,5 1-1 16,-3-1 0-16,3-2-1 0,5-1 2 15,-2 0-3-15,1 0 1 0,-2 0-2 0,1-2 6 0,2-7-1 16,2 5-2-16,-2 0 2 0,-2 1-5 0,2 0 1 15,-4-6 2-15,-1 5-2 0,-3 0 6 0,-1-2-7 16,-1-1-2-16,-3 2 3 0,1 0 0 0,-3-1-3 16,-1-1 4-16,-1 0-4 0,-5 7-4 0,4-11-1 15,-4 11 1-15,2-12-7 0,-2 12-1 0,0 0 2 16,-7-15-3-16,0 9-2 0,7 6 4 0,-10-6-3 16,3 2 2-16,7 4 3 0,-20-3-1 0,13 1 5 15,-9 2-4-15,1-1 5 0,-2 2 0 0,2 1 1 16,-2-1 1-16,0 1 3 0,-1 1 1 0,-2 3 2 15,-2-3 4-15,3 1 2 0,4 1 1 0,-2 1-2 0,2-2 2 16,4 1 2-16,-1 1 0 0,1 0-3 16,0 4 5-16,1-4-8 0,3 0 2 0,3 1 1 15,-2-1 1-15,1 2-4 0,0-1 5 0,5-7-3 0,-1 16-2 16,1-16-1-16,-2 11 4 0,2-11-1 0,3 14 0 16,0-8-2-16,3 0-2 0,-1 1 3 0,-5-7 1 15,16 7-3-15,-9-3 2 0,7-4-3 0,0 3 0 16,3-3-1-16,0-3 1 0,-1 1-2 0,0 0 2 15,3-2-1-15,1-4-1 0,0 0-5 0,2 0 3 16,-4-4-5-16,4 3 5 0,-5-3-3 0,-2 3 1 16,2-6 1-16,-6 5 2 0,4 0-2 0,-3-1-1 15,-2 2 0-15,2 0 2 0,-4 0 0 0,-1 3-1 16,-3 2 1-16,-4 4 3 0,12-6 0 0,-9 0 1 16,-3 6-5-16,0 0 1 0,10-5 3 0,-10 5 1 15,0 0-1-15,0 0 1 0,17 5 6 0,-17-5-6 16,9 10 2-16,-3-4 3 0,-2-1 2 0,3 1-2 15,0 0-1-15,-2 1 4 0,2 0-9 0,0 1 5 0,3-2 3 16,-4 3-1-16,1-5 1 0,1 2 1 16,3 0-1-16,-2-3-1 0,-1 3 1 0,1-6-3 15,2 5 2-15,-11-5 2 0,18 0 0 0,-7 0-6 0,-11 0 3 16,18-3 0-16,-4 1-3 0,-3-4 4 0,5 1-4 16,-5 0 1-16,1-4-2 0,0 3 1 0,0-4-2 15,-5 3 2-15,0-6-4 0,1 1 3 0,0 1-5 16,-2 6 3-16,-2-3-4 0,-1 0 3 0,2 1-1 15,-5 7 4-15,5-10-2 0,-5 10 3 0,5-9-3 16,-5 9 0-16,0 0-4 0,0 0 2 0,6-6-1 16,-6 6 1-16,0 0 0 0,0 0 0 0,0 0 0 15,0 0 0-15,6 21 0 0,-6-21 1 0,0 16 2 16,0-11 0-16,5 4-1 0,-5-9 3 0,3 16 0 16,1-10-1-16,1 0-1 0,-2 3 3 0,2-2 0 15,-1-1-4-15,2-1-1 0,4-2 4 0,-10-3 0 16,18 3 0-16,-9-3 0 0,2 0-1 0,3-2-1 15,0 1 2-15,3-5-1 0,0 3 2 0,0-3-7 0,-2 0 3 16,4-4 2-16,-2 1-4 0,3-3 4 0,-8 3-3 16,3 3-3-16,-2-2 4 0,-1-5-3 15,-1 7 4-15,-2 0-2 0,0 1 0 0,-3-1 0 0,0 1-1 16,-6 5-4-16,8-9 7 0,-8 9-4 0,9-2-1 16,-9 2-1-16,0 0 3 0,0 0-6 0,0 0 3 15,10 12 1-15,-10-2 1 0,4 1-6 0,-1 5 8 16,-2 5-2-16,3 0 5 0,-1 0-2 0,2 4-2 15,0 7 1-15,2 0 1 0,-2-1-2 0,1 3 2 16,0-2-1-16,0 1 2 0,3-2-1 0,-1 2 0 16,1-4 1-16,-1 6-3 0,-1-12 3 0,2 8 0 15,-1 0-1-15,-2-10 3 0,3 4-3 0,-4-2 2 16,1-2-2-16,-2 4 6 0,0-3-5 0,-3-1 0 0,0-2 2 16,-2-4-4-16,0 0 4 0,-5 0-2 15,0 1 1-15,-1-1 1 0,-2-3 0 0,1-2 3 16,-4 0-4-16,-2-2 3 0,1 0 4 0,-3-2-4 15,-1 2 4-15,0-4 0 0,2-2 1 0,-8-2-1 16,3 0-3-16,-1-2 0 0,4-2 2 0,0-2 2 0,4-1-1 16,-6 1 1-16,2-10-2 0,4 1-2 0,1-3-4 15,3 1 6-15,4-4-7 0,-7-2-1 0,12 0-1 16,-1-12-4-16,2 3-6 0,5 0-8 16,3-3-3-16,1 2 2 0,3 0-4 0,3-1-3 15,1 4 0-15,2 0 4 0,2 4 1 0,-2-1 6 0,-1-1-2 16,-1 9 4-16,0-1 0 0,-1 4 4 0,-1-5-2 15,0 7 6-15,0-3-3 0,-3 5 5 0,-3 0 0 16,2-1 7-16,-2 3 1 0,-1-1-1 0,0 2 2 16,-1 3-2-16,-1 0-2 0,2 0 2 0,-2 3 1 15,-6 3-2-15,12-13 1 0,-7 10 2 0,3 1-3 16,-8 2 0-16,16-5-2 0,-9 3 2 0,-7 2 0 16,20-3 1-16,-8 1 1 0,-3 2-3 0,3-4 2 15,-2 3-1-15,5-4 2 0,-1 4 4 0,3-1-5 16,-4 1 5-16,3-1-6 0,-3 2 1 0,1-4 1 0,-2 2-2 15,2-3 1-15,-3-3-2 0,-3 7 1 0,2-1 7 16,-3-1-3-16,-2-3 2 0,-5 6 3 0,12-8 1 16,-8 4-2-16,-4 4 8 0,0 0-3 0,5-13 3 15,-5 13-8-15,0 0 5 0,-3-13-4 0,3 13 0 16,0 0-3-16,-14-10-1 0,5 6-1 0,9 4 1 16,-17 0-5-16,4 0 0 0,-2 0-1 0,-1 2 3 15,1 0-3-15,2 3 4 0,-3 0-8 0,2 2 3 16,-1-3 1-16,2 5 3 0,1-3-6 0,1 1 5 15,3 1-5-15,-1 0 3 0,2 0-1 0,1 1 0 16,2 0-1-16,1 0 0 0,3-9-1 0,-4 14-2 16,4-4-1-16,0-10 1 0,4 14-4 0,-1-7 3 15,2-1-2-15,0-2-6 0,2 0 4 0,2 0 4 16,-9-4-4-16,18 5 2 0,-6-5 0 0,0 0 2 16,2-5-1-16,0 1 0 0,1 0 3 0,0-2 1 15,1-3-4-15,-1 2 2 0,-1-4-2 0,-2-2 5 16,2 1-4-16,-3 0 2 0,0 1 0 0,1 1 0 0,-1 0-5 15,-2 2 9-15,-1 0-3 0,-1 2 1 16,-1 3-4-16,-6 3-1 0,7-8 5 0,1 4 0 0,-8 4-3 16,0 0 0-16,13-3 0 0,-13 3 2 0,0 0-2 15,16 4 0-15,-16-4-1 0,9 9 7 0,-2-7-1 16,1 5-1-16,-2-1 1 0,2 0-1 0,4 0-1 16,-1 0 1-16,4-2-2 0,-2-2 0 0,1 2 5 15,3 0 0-15,0-4-3 0,2 0 3 0,3 0 0 16,-4 1-1-16,3-3-2 0,3-5 3 0,-5-1-2 15,1 4 1-15,-1-4-2 0,2-1-1 0,-1-1 2 16,2 0 0-16,-4-5-2 0,3 3 0 0,-2-1-1 16,-2-1 5-16,-3-2-4 0,3 1-1 0,-1-4-4 15,-3 3-2-15,0-4-1 0,-1 2-4 0,-1 0-1 16,-1-3 2-16,1 1-2 0,-4 0 3 0,-2 0-1 16,-1 2 1-16,-1 3 1 0,-3-1 0 0,1 4 4 15,-2-3 0-15,-2 0-1 0,-1 3 9 0,0 2-2 16,2-1 0-16,-5 5 0 0,2-1 4 0,5 7-2 0,-16-12 4 15,8 10 1-15,-1 0 0 0,-3 0-1 0,1 2-1 16,-3 3 4-16,3 0 4 0,-5 2-1 0,3 4 5 16,-4 2-1-16,1 3-1 0,5-1 0 0,-1 2 5 15,4 0-2-15,-4 0 4 0,2 4 0 0,2 2-1 16,-3 0 2-16,5-2-3 0,1 3-2 0,1-4-3 16,2 3 0-16,-2 0 0 0,7 0 0 0,-6 1-3 15,6-6 2-15,2 4-7 0,-1-1 3 0,4-3-2 16,-1-1 1-16,0-2-1 0,3-1-2 0,1-3 7 15,1 0-7-15,1-2 3 0,6-2-2 0,-2-5-4 16,0 4 1-16,6-2 0 0,1-5 1 0,-4 0 0 16,4 3 0-16,-2-8-1 0,2 1 1 0,-1 0 0 15,-3-1-4-15,2 0 2 0,-2-3-5 0,-5 5 1 0,5-2 3 16,-6 3-1-16,-1-1 4 0,-2 3 1 16,-3-3 1-16,1 3-3 0,-9 3 1 0,17-2 2 15,-11 1 3-15,-6 1 4 0,0 0-1 0,19 3-3 16,-11 2 6-16,1 0-6 0,-1 1 4 0,-2 0-5 15,2 0-7-15,-3 2-27 0,2-1-52 0,-5 0-80 0,5 0-105 16,-7-7-280-16,5 12-588 0,-2-7 261 16</inkml:trace>
        </inkml:traceGroup>
        <inkml:traceGroup>
          <inkml:annotationXML>
            <emma:emma xmlns:emma="http://www.w3.org/2003/04/emma" version="1.0">
              <emma:interpretation id="{FBA90CCA-D6CA-4063-9A53-5FA890D51320}" emma:medium="tactile" emma:mode="ink">
                <msink:context xmlns:msink="http://schemas.microsoft.com/ink/2010/main" type="inkWord" rotatedBoundingBox="14113,4725 15402,4660 15429,5190 14139,5254"/>
              </emma:interpretation>
            </emma:emma>
          </inkml:annotationXML>
          <inkml:trace contextRef="#ctx0" brushRef="#br0" timeOffset="79008.2">11850 2246 144 0,'0'0'174'0,"-11"-12"-11"0,6 4-3 0,5 8-7 15,-8-11-8-15,4 5 0 0,4 6-4 0,-5-8-9 16,5 8-6-16,-5-9-7 0,5 9-4 0,-3-9-9 15,3 9-11-15,0 0-5 0,-4-10-9 0,4 10-12 16,0 0-6-16,0 0-3 0,0 0-2 0,0 0 2 16,0 0 4-16,11 37-2 0,-5-16 2 0,-1 1-3 15,2 2-5-15,3 5-1 0,-2 1-5 0,-1-5-2 16,3 5-6-16,-3-7-6 0,3 8 0 0,-1-9-6 16,-6 0-2-16,6 0-4 0,-5 0-1 0,4-2-4 15,-5-5 2-15,2 0-1 0,-1 1-6 0,1-4 0 0,-2 2-1 16,-2-4-2-16,1-2 3 0,-2-8-2 0,3 13-2 15,0-7 0-15,-3-6 1 0,4 10-1 16,-4-10-1-16,0 0 0 0,2 9 2 0,-2-9-5 0,0 0-3 16,0 0 1-16,0 0-3 0,0 0-1 0,0 0-4 15,9-34-2-15,-3 24 1 0,0-4-2 0,2-1 1 16,-1 1 0-16,3 1-1 0,-2-6 3 16,4 7-2-16,-5-1-2 0,5 1 3 0,1 1 1 0,-1 0-1 15,0 3 5-15,2-4 0 0,-2 6-3 0,-3 2 3 16,3 0-3-16,0-1 2 0,-3 4 1 0,1 1 4 15,5 1 1-15,-6 2 2 0,-9-3 0 0,15 8 5 16,-4-4-3-16,-6 5 0 0,2-5 1 0,-1 4 4 16,1 3-6-16,-3-2 4 0,-3-1 0 0,0-1 4 15,-1-7 0-15,-2 18 0 0,-2-10-1 0,-3 4 1 16,-3-2 0-16,3-1 1 0,-5 3-4 0,1-2 6 16,-1-4-1-16,-1 3 3 0,-2-3-7 0,4 1 0 15,-4-4 0-15,4 3-4 0,-5-1 3 0,4-3-6 0,2 0 2 16,-1 0-1-16,-1-1 3 0,12-1-4 15,-14 0 1-15,14 0-6 0,-14 0-6 0,14 0-9 16,0 0-13-16,-15-3-21 0,15 3-25 0,0 0-27 0,0 0-24 16,-1-9-26-16,1 9-23 0,0 0-34 0,24-14-57 15,-15 7-147-15,2-1-443 0,4 0 197 16</inkml:trace>
          <inkml:trace contextRef="#ctx0" brushRef="#br0" timeOffset="79220.87">12463 2475 36 0,'0'0'241'16,"0"0"-12"-16,0 0-9 0,6 11-9 0,-2-5-11 15,0 0-8-15,-1 3-9 0,-3-9-8 0,6 18-15 16,-2-8-11-16,3 1-14 0,-2-1-10 0,0 2-11 16,2 1-13-16,-1-5-6 0,1 1-10 0,-2-2-11 15,2 2-3-15,-2-1-10 0,0 0-7 0,-1-2-2 16,1 0-13-16,-1-1-26 0,-4-5-35 0,8 11-41 15,-8-11-47-15,3 8-56 0,-3-8-57 0,0 0-183 16,0 0-438-16,0 0 194 0</inkml:trace>
          <inkml:trace contextRef="#ctx0" brushRef="#br0" timeOffset="79605.66">12486 2369 273 0,'0'0'254'0,"0"0"-24"0,6-9-21 0,-6 9-22 0,10-4-20 16,-10 4-12-16,16 0-20 0,-16 0-15 0,23 5-15 15,-15-3-10-15,4 5-10 0,0-1-13 0,-1 2-5 16,1 1-8-16,-1 1-3 0,0-2-6 0,0 5-8 16,-2-3-3-16,0-2-4 0,-2 6-7 0,2-3 0 15,-3 1-3-15,1-1 2 0,-1-1 3 0,0 1-2 16,-5-3 4-16,4 2-1 0,-1-2 2 0,-1-1 1 15,2-1-2-15,-5-6 4 0,6 11 2 0,-6-11 2 16,4 10-3-16,-4-10-3 0,6 10 5 0,-6-10-2 16,0 0 5-16,6 5 6 0,-6-5 12 0,0 0 4 15,0 0 10-15,7 3 4 0,-7-3-6 0,0 0 4 16,0 0-11-16,0 0-6 0,11-17 2 0,-5 7-9 16,-4 0-9-16,6-1-5 0,-1-5-2 0,4 0-5 15,0-4-1-15,2 3-6 0,1-3-2 0,1 4-1 16,3 0-12-16,-2 2-9 0,2 5-23 0,-4-1-17 15,6-1-24-15,-3 5-29 0,4 2-32 0,1-1-50 16,3 4-43-16,2-3-61 0,-3 3-223 0,3 2-545 16,-2 0 241-16</inkml:trace>
        </inkml:traceGroup>
        <inkml:traceGroup>
          <inkml:annotationXML>
            <emma:emma xmlns:emma="http://www.w3.org/2003/04/emma" version="1.0">
              <emma:interpretation id="{D36BC940-7240-4EC9-82AA-91EA04D9382C}" emma:medium="tactile" emma:mode="ink">
                <msink:context xmlns:msink="http://schemas.microsoft.com/ink/2010/main" type="inkWord" rotatedBoundingBox="16530,4773 19218,4640 19238,5051 16551,5185"/>
              </emma:interpretation>
            </emma:emma>
          </inkml:annotationXML>
          <inkml:trace contextRef="#ctx0" brushRef="#br0" timeOffset="80138.07">14276 2277 168 0,'1'-9'325'0,"-1"9"-12"0,0 0-19 0,0 0-22 0,0 0-26 16,0-12-29-16,0 12-20 0,0 0-10 15,0 0-10-15,0 0-6 0,-8 31-12 0,3-19-8 16,-1 3-6-16,0-1-9 0,0 1-17 0,2 2-6 16,1 1-12-16,1 3-6 0,0-2-16 0,1 2-8 0,1-8-6 15,1 4-3-15,3-3-12 0,-4 0 19 16,6 0-26-16,-4 0-3 0,5-2-9 0,-2-3-2 15,1 1-10-15,0-5-3 0,3 2-4 0,0-1 0 0,0 1-8 16,2-7-7-16,0 2-3 0,-1 1 4 0,-10-3-5 16,20-5-7-16,-12 1-7 0,3-2-1 0,-3 0 1 15,-1-1 4-15,0 1 5 0,-1 0-2 0,1 1 2 16,-7 5 1-16,9-8 1 0,-9 8 8 0,4-8 4 16,-4 8 3-16,5-6-2 0,-5 6 1 0,0 0-5 15,7-5 3-15,-7 5 0 0,0 0-1 0,0 0-4 16,0 0 5-16,0 0 1 0,8 20-3 0,-8-20-1 15,6 11 1-15,-3-4-1 0,-1 2-3 0,4 1 1 16,-2-3-16-16,0-2-19 0,1 1-18 0,0 3-19 0,0-3-33 16,3 0-31-16,-1-2-33 0,2-1-34 15,-9-3-26-15,17 0-50 0,-9 2-168 0,-8-2-487 16,18-5 215-16</inkml:trace>
          <inkml:trace contextRef="#ctx0" brushRef="#br0" timeOffset="80675.2">14641 2246 194 0,'-4'-15'335'0,"4"15"-23"0,-2-12-25 0,2 12-32 15,-1-10-22-15,1 10-25 0,0 0-25 0,0 0-17 16,4-8-30-16,-4 8-32 0,0 0-42 0,0 0-48 16,0 0-50-16,27 15-60 0,-16-11-59 0,-3 1-212 15,1-1-399-15,3 2 177 0</inkml:trace>
          <inkml:trace contextRef="#ctx0" brushRef="#br0" timeOffset="80511.52">14696 2473 306 0,'0'0'293'0,"0"0"-25"0,0 0-23 0,0 0-28 16,6-6-19-16,-6 6-19 0,0 0-10 0,0 0-17 15,0 0-12-15,0 0-8 0,8 19-10 16,-8-19-15-16,5 10-5 0,-4-3-11 0,2 1-7 0,-3-8-6 16,5 14-6-16,-1-8-5 0,-4-6-3 0,7 10-5 15,-2-5 0-15,0-1-5 0,2 2-7 0,-7-6 1 16,12 6-6-16,-6-2-4 0,5-2 0 0,2-2-7 15,0 0-5-15,2-1-1 0,1 0-2 0,-2-4-2 16,2 2-4-16,1-2 6 0,-3 2-6 0,2-3-5 16,-3-3 2-16,2 2-6 0,-4-1 1 0,1 1-1 15,-4-3-1-15,1 5-1 0,-2-1 6 0,-1 2-4 16,-1-3 5-16,-5 7 3 0,6-11 6 0,-6 11-1 16,1-11 4-16,-1 11 6 0,0 0-7 0,-10-14-1 15,2 11 2-15,-1 0 1 0,-3 0-1 0,-1 1 7 0,-3 0-3 16,-1 2-5-16,1 2-1 0,-1-2 2 15,-4 2-5-15,4 1 3 0,-1-2-9 0,2-1 2 16,3 2-16-16,2 1-23 0,-2 0-19 0,2-2-23 0,1 2-30 16,0-2-30-16,1 2-37 0,9-3-37 0,-17 5-45 15,11-3-74-15,6-2-169 0,-16-2-529 0,16 2 234 16</inkml:trace>
          <inkml:trace contextRef="#ctx0" brushRef="#br0" timeOffset="81031.75">15147 2262 76 0,'0'0'289'0,"11"-6"-20"0,-11 6-22 16,12-4-19-16,-12 4-14 0,14-5-17 0,-3 4-14 15,-11 1-14-15,21-2-8 0,-12 4-8 0,-9-2-8 16,21 1-8-16,-8 4-4 0,-1-1-4 0,-3-2-13 16,-1 2-4-16,1 0-7 0,-3 3-2 0,1-1-3 0,-1 0 4 15,0 1-10-15,-1 5-5 0,0-2 5 0,-4-1-2 16,1 4 6-16,-2 0-8 0,-2 0 0 0,-1 1 0 16,1 2 1-16,-2-3-7 0,2 1-9 0,-4-1-8 15,3-3-7-15,-1 3-3 0,0-1-9 0,2-4 0 16,0 5-3-16,-1-5-11 0,3-8-2 0,2 15 0 15,-2-15-5-15,1 14 1 0,1-8-6 0,4 0 7 16,-6-6-8-16,9 9 3 0,0-5-4 0,-1-2-7 16,6-1-17-16,2 2-12 0,3-6-32 0,-2 3-29 15,-1-3-24-15,1 3-25 0,7-4-26 0,-9-1-42 16,1 1-43-16,1-2-37 0,-1 0-44 0,-1 0-252 0,-2 0-617 16,-2-3 274-16</inkml:trace>
          <inkml:trace contextRef="#ctx0" brushRef="#br0" timeOffset="81448.98">15228 2489 23 0,'-12'-3'207'0,"12"3"-21"0,0 0-14 15,0 0-18-15,0 0-18 0,30-10-8 0,-18 7-18 16,1-1-10-16,1-1-13 0,1 2-8 0,1 0-7 15,7-3-6-15,2 2 7 0,-8-2 6 0,5 3 1 16,0-2 0-16,-1 2 0 0,0-2 2 0,-4 0 4 16,-4 3 4-16,0 1 8 0,3-2 4 0,-6 2 1 15,-2-1 1-15,-8 2 2 0,17-3 0 0,-17 3 0 16,17 2 0-16,-9-2 1 0,-8 0 0 0,15 1-8 16,-8 1 4-16,-7-2-12 0,16 6-4 0,-8 0-2 15,-2-2-1-15,3 0-5 0,-1 1-2 0,1 1-16 16,-1-2 1-16,3 2-3 0,-1-2-2 0,2 1 3 0,1-2-3 15,-4 0-9-15,4 0 12 0,1-1-1 0,1-1 0 16,-1-1 0-16,2 1-5 0,1-2 5 16,-1 0-5-16,-2-1-7 0,3-1-2 0,-1 0-2 0,-3-1-3 15,2-1 2-15,-2 2-9 0,-1-1-5 0,0-5 9 16,0 6-12-16,-4-4-1 0,-1 1-5 0,1 0-16 16,-2 1-10-16,0 1-26 0,-6 4-29 0,9-8-40 15,-9 8-34-15,4-5-43 0,-4 5-48 0,0 0-51 16,0 0-56-16,0 0-292 0,-17-11-679 0,17 11 301 15</inkml:trace>
          <inkml:trace contextRef="#ctx0" brushRef="#br0" timeOffset="81644.28">15672 2209 287 0,'0'0'385'0,"-3"-15"-31"0,1 8-36 0,2 7-25 0,2-14-29 16,-2 14-32-16,3-8-22 0,-3 8-22 0,7-7-29 16,-7 7-37-16,0 0-40 0,14 0-37 15,-14 0-48-15,13 4-54 0,-5 1-61 0,-8-5-61 0,16 6-252 16,-10 0-466-16,5-2 206 0</inkml:trace>
          <inkml:trace contextRef="#ctx0" brushRef="#br0" timeOffset="82192.16">16149 2304 163 0,'9'4'289'0,"-9"-4"-13"16,3 6-16-16,-3-6-17 0,8 10-19 0,-6-4-18 16,-2-6-13-16,7 13-20 0,-3-6-6 0,-4-7-20 15,5 12-15-15,-2-5-13 0,-3-7-11 0,5 12-7 16,-5-12-11-16,7 7-6 0,-5 2-8 0,-2-9-13 15,3 6 0-15,-3-6-8 0,0 0-3 0,4 6-8 16,-4-6-3-16,0 0-1 0,0 0-6 16,5 6-1-16,-5-6-4 0,0 0-1 0,0 0-6 0,0 0-5 15,20-9 0-15,-15 3-7 0,1-1-12 0,1 1-8 16,2-5-4-16,-1 2 1 0,2-2-2 0,-2-2 1 0,3 3 1 16,0 0 3-16,-2 1 2 0,1 1 1 15,-5 3 0-15,4 0 3 0,-4-2 3 0,-5 7 7 0,9-8 4 16,-2 5-2-16,-7 3 0 0,0 0 5 0,10-4 10 15,-10 4 5-15,0 0 2 0,0 0 3 0,16 11 4 16,-15-4 7-16,-1-7-4 0,7 12 0 0,-2-5 2 16,0 2 0-16,1-1-5 0,-1 0-2 0,-3 1-1 15,4 1 4-15,3-2-5 0,-1 2-3 0,-7-2-3 16,7-5-3-16,0 4-6 0,-2-4 5 0,5 2-2 16,-4-1 2-16,0 2-9 0,-7-6-2 0,14 2 2 15,-14-2-1-15,17-2-1 0,-17 2-2 0,15-4 2 16,-6 2-5-16,1-4-1 0,-3 1-2 0,2-5 3 15,3 1 1-15,0-3-6 0,1 0 5 0,0 2-1 16,-1 0-2-16,-1 1 2 0,1-2-2 0,1 3-6 0,-1 3 4 16,0-2 1-16,-2 2-3 0,-2 0 2 0,1 3 1 15,-2-3 0-15,-7 5-3 0,15 1 4 16,-15-1-6-16,19 4 1 0,-12 0-1 0,5 2 2 0,0-1-6 16,0 4-16-16,-2 1-12 0,2 1-28 15,4 2-31-15,-2 1-43 0,2-1-59 0,-4 0-65 16,1-4-337-16,1 1-646 0,-2-1 286 0</inkml:trace>
        </inkml:traceGroup>
        <inkml:traceGroup>
          <inkml:annotationXML>
            <emma:emma xmlns:emma="http://www.w3.org/2003/04/emma" version="1.0">
              <emma:interpretation id="{9F1B75E3-475F-4FC0-BDF1-980A80086C37}" emma:medium="tactile" emma:mode="ink">
                <msink:context xmlns:msink="http://schemas.microsoft.com/ink/2010/main" type="inkWord" rotatedBoundingBox="20060,4380 22950,4237 22984,4917 20094,5060"/>
              </emma:interpretation>
            </emma:emma>
          </inkml:annotationXML>
          <inkml:trace contextRef="#ctx0" brushRef="#br0" timeOffset="82704.42">17969 1857 284 0,'0'0'302'0,"-7"-17"-6"0,6 12-14 16,1 5-16-16,-5-7-21 0,5 7-28 0,-5-9-23 0,5 9-22 15,0 0-12-15,0 0-16 0,0 0-6 0,0 0-6 16,-6 27-7-16,9-11-1 0,-2 4-3 15,2 2-2-15,5 1 3 0,0 6 10 0,-2-4-13 0,7 4-4 16,-2 1-8-16,4 0-6 0,0-2-9 0,0 2-3 16,-1-8-8-16,0 7-5 0,3-1-5 0,-5-9-22 15,-1 2 6-15,1-2-6 0,-3 2 0 0,0-3-9 16,-1 0-3-16,-1-5-4 0,-2 2-4 0,4 1-1 16,-4-2-22-16,-2-2-18 0,2 1-22 0,-3-1-25 15,0 0-30-15,0-3-24 0,-2-9-32 0,-4 17-31 0,1-6-31 16,-1-5-43-16,4-6-32 0,-8 13-291 0,2-9-620 15,6-4 275-15</inkml:trace>
          <inkml:trace contextRef="#ctx0" brushRef="#br0" timeOffset="83324.15">17789 2393 168 0,'-8'-1'206'0,"8"1"-23"16,0 0-14-16,0 0-15 0,0 0-15 0,0 0-18 16,0 0-9-16,42-8-7 0,-25 12-13 0,6-4-8 15,1 4-13-15,0-4-11 0,4 1-1 0,-3-1-4 16,10 0-9-16,-8 1-6 0,7-2 2 0,-6 1-6 16,-5-1-10-16,4-3 5 0,-1 0-4 0,-3 2 1 15,2-2-2-15,0 2 3 0,-2-1-4 0,0-3-3 16,-2 1 0-16,0-1-2 0,-4 4 2 0,2-2-5 15,-3-1-2-15,-1-1-1 0,-1 3 2 0,-3-3-2 16,-2 2-2-16,2-2 8 0,-3 0 2 0,-3 1 6 16,2 0 3-16,-2-1 1 0,-5 6 5 0,5-14-3 15,-5 7-4-15,0 7 0 0,-5-15 6 0,5 15 1 16,-12-15-5-16,5 9 1 0,-3-1 3 0,-2 1-1 16,-1 1 7-16,-1 2 0 0,1-1-3 0,-4 3 2 0,2 1 2 15,0 1-10-15,-1 3 5 0,2-1-2 0,-2 0-2 16,3 5-1-16,2-2-5 0,0 0-1 0,0 4-2 15,3-2-4-15,2 2 1 0,2 3-5 0,0-2 1 16,3-3 3-16,-1 0-6 0,2-8-3 0,6 20 1 16,-5-13-4-16,5 1 2 0,4 0-1 0,-3 1 2 15,4-3 0-15,-1 0-5 0,3-2 1 0,3-2 2 16,-2-2-2-16,3 0-5 0,0 0 0 0,2-2 7 16,-2-2-3-16,4-1-2 0,-6 1-2 0,8-3 3 15,-8 1-3-15,4-5 0 0,-4 2 5 0,-2 1 0 0,3 0-3 16,-2-3 2-16,-1 4 1 0,1-2 1 15,0 3 10-15,-4 2-6 0,-2-1-5 0,1 1 4 16,-1 2-3-16,-8 2-2 0,15-2 4 0,-15 2-6 0,13 2 2 16,-13-2 0-16,11 5-2 0,-3-1-1 0,-4 0-2 15,1 2 1-15,1 1 4 0,-6-7 1 16,7 13-3-16,-3-4-4 0,-1-5-7 0,1 5-14 16,1-3-8-16,-5-6-16 0,5 11-19 0,-1-6-16 0,-4-5-13 15,6 7-19-15,-6-7-24 0,0 0-28 0,9 4-34 16,-9-4-34-16,0 0-189 0,0 0-455 0,0 0 201 15</inkml:trace>
          <inkml:trace contextRef="#ctx0" brushRef="#br0" timeOffset="83782.39">18747 1880 8 0,'0'0'256'16,"0"-12"-17"-16,0 12-24 0,0 0-20 0,0-11-22 15,0 11-11-15,0 0-9 0,0 0-3 0,0 0-6 16,0 0-4-16,0 37-4 0,4-23 5 0,-2 7-6 16,0 0 0-16,0 0-3 0,1 1-11 0,2 3-7 0,-4-1-5 15,5 0-6-15,-1 0-9 0,0 1-7 16,-4-3-3-16,7-1-7 0,-5 0-9 0,1 2-5 16,-2-6-5-16,2-2-4 0,-1-2-3 0,1 2-8 0,0-3-3 15,-2-1-8-15,0-3 3 0,2 1-1 0,-4-9-6 16,5 10 0-16,-4-2-11 0,-1-8 4 0,5 6-2 15,-5-6-5-15,0 0-7 0,12 3 0 16,-12-3-10-16,0 0-8 0,13-9-4 0,-5 3-9 0,-1 0 0 16,-1-4-5-16,2-1 3 0,1 1-1 0,-1-2 11 15,2-1-3-15,-2 2 0 0,1-1 4 0,-2-1 1 16,-1 6 2-16,1-1-2 0,-2 1 6 0,0 1 2 16,-5 6 1-16,12-7 6 0,-12 7 0 0,9-5 6 15,-9 5 6-15,0 0 3 0,13 1 7 0,-13-1 6 16,11 9 5-16,-6-3-2 0,2 0 0 0,-1 4-2 15,-1 1-1-15,2-1-5 0,0 2-1 0,-2-1-1 16,1-1-4-16,1 2 1 0,2 1-2 0,-4-2-1 16,2-1-8-16,-2-1-8 0,-2-2-19 0,2 2-27 0,-4-1-27 15,-1-8-27-15,7 10-36 0,-7-10-34 16,4 9-28-16,-4-9-34 0,6 6-65 0,-6-6-163 16,0 0-498-16,0 0 221 0</inkml:trace>
          <inkml:trace contextRef="#ctx0" brushRef="#br0" timeOffset="84569.83">19230 2228 15 0,'6'-9'332'0,"-6"9"-14"0,0 0-21 15,1-9-19-15,-1 9-21 0,0 0-28 0,0 0-21 0,0 0-20 16,0 0-16-16,0 0-11 0,0 0-10 0,0 0-9 16,0 0-15-16,17 18-7 0,-13-12-6 0,1-3-17 15,0 6-6-15,-1-3-10 0,2 0-11 0,-1 1-1 16,0 0-8-16,0-1-4 0,2-1-6 0,-2-1-1 15,-5-4-11-15,10 11-1 0,-4-8-2 0,0 1 3 16,-6-4-10-16,13 4-6 0,-13-4-3 0,12 2 2 16,-12-2-1-16,13-2-3 0,-13 2 4 0,12-3-9 15,-4-1 1-15,-8 4-2 0,11-10-5 0,-4 5 0 0,1-5-1 16,-4 1 2-16,2-3 4 0,1 2-4 16,2-1-5-16,-5 1 3 0,1-1-2 0,3 0 7 15,-7 6 0-15,-1 5 7 0,7-11 1 0,-3 5 8 0,-4 6 2 16,0 0 7-16,1-11-1 0,-1 11-14 0,0 0 2 15,0 0-1-15,3-9-5 0,-3 9 2 0,0 0-2 16,0 0-8-16,0 0 4 0,0 0 7 0,9 25-8 16,-4-19-3-16,-2 0-5 0,-1 4 7 0,2-3-1 15,0 1-1-15,1 0-6 0,-1-2 4 0,0 3 4 16,1-2 0-16,5 2-10 0,-5-1 2 0,1-1 0 16,1-1 4-16,-1-2-3 0,2-2-4 0,-8-2-3 15,15 7 2-15,-8-5-6 0,3-1-2 0,-10-1 0 16,19 0 5-16,-10-3-8 0,-9 3 3 0,17-9-6 15,-9 3 8-15,4-2 5 0,-5-1-9 0,2-2-1 16,-3 2 0-16,1-1 0 0,3-1 4 0,-2 1 0 16,3 0 2-16,-6 2 4 0,0 2-1 0,0 0 11 15,-1 0 0-15,-4 6 7 0,11-7-4 0,-11 7-2 0,5-5-4 16,-5 5 4-16,0 0-1 0,0 0-2 16,0 0-3-16,0 0 3 0,15 8 7 0,-15-8-9 15,7 10 4-15,-4-4-6 0,1 3-2 0,-2-3 6 0,6 5-1 16,0 0 5-16,1 0-4 0,-1-2 1 15,2 1-4-15,-1-1 2 0,-1 3-2 0,1-4 1 16,2-2-1-16,1 1 7 0,-3-3-4 0,3 2-4 0,-6-2-4 16,5-2 6-16,-2 1-10 0,1 0-1 0,-10-3-7 15,17 0-2-15,-17 0-6 0,17-6-3 0,-10 4-10 16,-7 2 1-16,12-10-6 0,-6 6 1 0,-1-5 2 16,2-2 4-16,-1-1-2 0,2 4 2 0,-4 1 3 15,1-7 3-15,-1 5 5 0,-2 1 0 0,-2 8 6 16,6-16 0-16,-2 10 5 0,-4 6-2 0,3-9 3 15,-3 9 3-15,0 0-2 0,0 0-1 0,4-7 0 16,-4 7 5-16,0 0 5 0,0 0-1 0,0 0 2 16,0 0-4-16,6 25 5 0,-5-19 3 0,-1-6-4 0,6 15-1 15,-4-8 0-15,1 0 11 0,-1 3-9 0,1-3-3 16,-3-7 1-16,9 14 5 0,-5-6-2 16,-1-2-15-16,-3-6-10 0,6 9-21 0,-6-9-26 15,3 6-25-15,-3-6-38 0,0 0-52 0,8 4-57 0,-8-4-65 16,0 0-189-16,0 0-536 0,0 0 237 0</inkml:trace>
          <inkml:trace contextRef="#ctx0" brushRef="#br0" timeOffset="84771.95">20036 1912 388 0,'-4'-8'380'16,"4"8"-19"-16,-5-15-29 0,3 8-38 0,2 7-19 15,-4-11-32-15,4 11-25 0,0 0-26 0,0-14-28 16,0 14-30-16,0 0-27 0,0 0-24 0,6-7-25 16,-6 7-30-16,0 0-34 0,0 0-41 0,13 18-36 15,-9-10-38-15,2 4-45 0,-1-5-38 0,1-1-57 16,-1 5-135-16,-3-3-427 0,6 1 190 0</inkml:trace>
          <inkml:trace contextRef="#ctx0" brushRef="#br0" timeOffset="85077.85">20208 2117 193 0,'6'12'195'0,"-3"-7"-6"0,3 1-14 15,-6-6-12-15,6 14-11 0,-1-9-9 0,1 1-9 0,-1-1-9 16,-5-5-9-16,8 9-8 0,-3-6-10 0,-5-3-6 16,6 7-7-16,-6-7-5 0,7 6-9 0,-7-6-7 15,0 0-7-15,14-1-4 0,-14 1-5 0,0 0-2 16,15-6-8-16,-15 6-3 0,10-7-1 0,-3-1-3 15,-1 2-7-15,1 0-3 0,2-5-2 0,1-1 1 16,-2-1-2-16,3 3 1 0,-2 1 7 0,1 0 12 16,1 2 2-16,-1-1 3 0,-2 2 3 0,1 0-2 15,-1 3 5-15,0-2 0 0,1 3 3 0,-9 2 1 16,16 0 0-16,-16 0-4 0,19 6 3 0,-8-2 0 16,1 4-8-16,2 1-2 0,-2 2 2 0,2 0-11 15,-1 4-3-15,3 1 1 0,1 0-29 0,-4-1-35 16,3 3-49-16,-1 1-62 0,-4-7-87 0,-5-1-274 15,1 0-547-15,2 0 242 0</inkml:trace>
        </inkml:traceGroup>
        <inkml:traceGroup>
          <inkml:annotationXML>
            <emma:emma xmlns:emma="http://www.w3.org/2003/04/emma" version="1.0">
              <emma:interpretation id="{A1550256-C08F-4469-9780-71D43F0E356D}" emma:medium="tactile" emma:mode="ink">
                <msink:context xmlns:msink="http://schemas.microsoft.com/ink/2010/main" type="inkWord" rotatedBoundingBox="23660,4227 26593,4081 26647,5177 23714,5323"/>
              </emma:interpretation>
            </emma:emma>
          </inkml:annotationXML>
          <inkml:trace contextRef="#ctx0" brushRef="#br0" timeOffset="86009.56">21377 2173 7 0,'0'0'245'16,"0"0"-2"-16,0 0-4 0,0 0-13 16,0 0-11-16,0 0-7 0,29 4-11 0,-18-5-9 0,5-2-14 15,1 1-14-15,-1-2-14 0,0 2-7 0,1-1-15 16,0-3-6-16,0 4-9 0,0-6-12 0,3 0-7 16,-6 2-6-16,0-1-10 0,0-1-4 0,-2 0-3 15,0-4-7-15,-6 2-5 0,2 1-9 0,1-3 1 16,-3-3-8-16,-1 4-4 0,-3-3 1 0,5 2-6 15,-7-4-5-15,3 2-3 0,-6 1-2 0,0-1-1 16,-1 2-8-16,-3 2 1 0,1 4-1 0,0 0-1 0,-1-1-4 16,7 7-2-16,-21-8-1 0,11 7 2 15,10 1-2-15,-18 1 0 0,8 3-6 0,-1-2 3 16,2 3 0-16,-2 5 4 0,-1-1-2 0,4 4-2 0,-1-2-1 16,4 3 5-16,-3 0-2 0,4 5 4 0,2 2-1 15,-1 0 2-15,6-2 2 0,-1-2 4 0,2-3-2 16,4 0-1-16,1 0 8 0,2-1-2 0,3-1 0 15,-3-1 0-15,4-3 3 0,0 0-9 0,2-3 5 16,5 1 0-16,1-4 1 0,0 2-6 16,-1-1 1-16,0-6-3 0,-5-1-5 0,7-2 6 0,-5 1-4 15,2-2 0-15,-4-2 0 0,4 0-3 0,-3-7-3 16,2 2-10-16,-1-2-10 0,-2-2-1 0,7-6-16 16,-4-4-4-16,2 1-3 0,-4-7-4 0,4 4-2 15,-2 2 4-15,-6-6 3 0,3 3-1 0,-4 1 6 16,-1 9 2-16,-7-4 4 0,-1 3 7 0,-1 2 3 15,2-2 8-15,-5 9 15 0,0 1 11 0,0 0 12 16,0-1 10-16,0 13 2 0,-2-12-1 0,2 12-7 16,0-12-7-16,0 12-3 0,0 0-3 0,-3-6 1 15,3 6-2-15,0 0 4 0,0 0 1 0,-17 24-1 16,12-14 4-16,2 6 0 0,1-2 1 0,-2 6 5 0,1-3 2 16,3 4 4-16,3 4 2 0,-1 0 8 0,0 7-4 15,3-7-3-15,0-2-7 0,3 0 1 16,-2-2-6-16,2 2-2 0,-1 1 7 0,3-6-9 0,2 3 0 15,-4-2-4-15,1-7-1 0,-1 7-3 0,-2-5-13 16,0-4-24-16,-1 0-20 0,1 1-22 0,0-3-32 16,-5 0-26-16,3-1-34 0,0 0-42 0,-2-1-44 15,-2-6-74-15,0 0-170 0,6 8-530 0,-6-8 235 16</inkml:trace>
          <inkml:trace contextRef="#ctx0" brushRef="#br0" timeOffset="87714.14">22045 2051 53 0,'-12'-9'330'0,"12"9"-31"0,-5-3-27 16,5 3-31-16,0 0-21 0,0 0-21 0,0 0-19 16,20-10-18-16,-6 7-15 0,0 3-18 0,3-2-12 0,0 1-12 15,6 1-11-15,-3-3-9 0,3 3-7 0,-1 0-9 16,-5 0-3-16,0 3-6 0,0-3-4 15,0-3-5-15,-5 6 7 0,-3 0-9 0,1 0 4 0,-1-2 1 16,1 4 0-16,-10-5-1 0,13 6 5 0,-8-2 0 16,1 2-6-16,0-1 4 0,-6-5-5 0,9 11-7 15,-4-5-9-15,-5-6 5 0,5 9-9 0,-1-3-3 16,-4-6 2-16,5 9-4 0,-5-9-3 0,3 6-7 16,-3-6-1-16,5 6 6 0,-5-6-6 0,0 0-1 15,7 6 1-15,-7-6-5 0,0 0 6 0,0 0-8 16,0 0-4-16,0 0 1 0,0 0-11 0,10-15-7 15,-10 15-9-15,4-13-1 0,-1 5-7 0,2-4-1 16,-2-1 2-16,1 1 2 0,1 2 3 0,0-2 1 16,0 2 2-16,2-1 2 0,-2 5 4 0,0 0 4 15,-5 6-1-15,7-11 0 0,-2 7 14 0,-4-4-3 16,-1 8 1-16,11-7-1 0,-11 7 2 0,0 0 2 16,8-3 0-16,-8 3 10 0,0 0-4 0,0 0 6 0,14 11 7 15,-7-5 3-15,-5 1 1 0,3-1-2 0,-5-6 2 16,10 14-1-16,-8-7-6 0,3 2 1 15,-1-3-2-15,2 3 4 0,-4-3-5 0,-2-6-2 0,7 12 2 16,-2-6-6-16,0 1 3 0,-5-7-6 0,12 6 0 16,-7-2-1-16,-5-4 5 0,12 4-3 0,-4-2-10 15,-8-2 3-15,14 2-6 0,-14-2-12 0,14-2-9 16,-14 2 5-16,15-6-4 0,-7 3-9 0,3-2 2 16,-1-3-1-16,-3 2-1 0,5-1 3 0,-4-2 6 15,1-3 0-15,0 1 0 0,2-1 5 0,-3-1-1 16,1 6 4-16,-1-4 4 0,-2 4 0 0,-1 1 2 15,2-2 2-15,-7 8 3 0,8-11 4 0,-6 6-2 16,-2 5 1-16,0 0 0 0,7-6-8 0,-7 6 8 16,0 0 1-16,0 0 0 0,0 0 4 0,0 0-4 15,12 18 1-15,-11-12 2 0,-1-6 2 0,7 13 1 16,-5-5 0-16,1 0-2 0,2-1 3 0,2 0 0 16,-2 0-2-16,1 0 5 0,0-1-1 0,5 2 0 0,-5-3-1 15,1-2 2-15,5 3-1 0,0-3 1 0,2 1-3 16,1-2 2-16,2-1 0 0,0-1-4 0,0 0 1 15,0-1 1-15,0 0 4 0,-3-3-10 0,3 1-1 16,0-4 2-16,0 1-1 0,3-2-6 0,-6-1-2 16,0-1-3-16,1 1-3 0,-2 1-9 0,-1-3-5 15,-1 0 3-15,-1 2 8 0,-3-2-7 0,-1 2 2 16,-2-2-1-16,-2 4 5 0,-2 7 2 0,-4-13-1 16,4 13 13-16,-10-8-2 0,1 4 7 0,-4 1 3 15,-3 3 6-15,3 1-2 0,-2 4 3 0,1-1-2 16,-3 1-1-16,5-1 0 0,-2 4 0 0,3-2 0 15,0 5-2-15,2-2 4 0,-2 2-5 0,5-3-2 16,-2 3 1-16,8-2 1 0,-3 3-1 0,3-2 3 16,0-10-4-16,5 19 4 0,1-11-3 0,0 2-1 15,5 0-1-15,0-3-1 0,1-1 7 0,-2-2 0 16,7 1-5-16,-1-1 0 0,0-3 1 0,1 0-3 16,0-1 3-16,-1-1 0 0,6-4-1 0,-5 4 5 15,0-3-6-15,5-2 1 0,-5 2-3 0,-5-3 5 0,2 0-2 16,0 0-2-16,3-1 2 0,-6-1 4 15,1-1 1-15,-3 4-2 0,-1 0 5 0,1 2-5 0,-1-1 5 16,-8 5-3-16,9-3 1 0,-9 3-7 0,5-5-1 16,-5 5-2-16,0 0-4 0,0 0 8 0,0 0-4 15,0 0 0-15,14 8 1 0,-14-8 5 0,6 9-6 16,-6-9 0-16,2 9 1 0,-2-9 1 0,2 8-3 16,-2-8 2-16,5 10 6 0,-5-10-4 0,5 6-1 15,-5-6 2-15,5 6-1 0,-5-6 1 0,9 4 3 16,-9-4-2-16,10 2 0 0,-10-2 1 0,15-3-2 15,-15 3 1-15,15-5-3 0,-9 1 3 0,5 2 1 16,-2-4-1-16,0-1-2 0,1 1 0 0,0-3-2 16,0 0-1-16,2-2-1 0,-3 0-2 0,4-1 0 15,1 4-2-15,-4 1 1 0,0 0 5 0,-3 2-8 16,-2 1 0-16,-5 4-7 0,14-6 2 0,-14 6-2 16,12 2 1-16,-12-2 0 0,12 9 4 0,-4-3-1 15,-3 2 1-15,1 4-1 0,2 1 7 0,1 4-3 16,2 4-1-16,-5 1 2 0,2 3 3 0,-1 0 0 15,1 6-3-15,1 5 8 0,-2-6 1 0,0 6-8 0,-2-4 3 16,3 3 1-16,-4-1-1 0,1-2 2 0,-2 1 0 16,3-3 0-16,0-5 1 0,-1 0 0 0,0-1 3 15,-1-1-6-15,-1 0 3 0,2-1-2 0,0-3 0 16,-4-5 6-16,-1 1-4 0,0-2-2 0,0-4 0 16,0 2 2-16,-4-2 4 0,4-9 7 0,-7 12 2 15,7-12 3-15,-10 8-2 0,3-6 4 0,7-2 1 16,-20 0-9-16,8-2 4 0,-2 0-8 0,2-2-2 15,-2 0-7-15,-3-2-1 0,2 0-6 0,2-3-1 16,2 0-3-16,3 0-3 0,-4-4-10 0,3 5-4 16,1-7-1-16,4-1-13 0,-1 0-4 0,5-5-3 15,2-3-3-15,5-7-5 0,-2 9 5 0,7-2 2 16,0-6 1-16,1 9 8 0,4-6 4 0,-5 7 4 16,5 2 2-16,0-1 5 0,-3 1 5 0,3 1 2 15,-5 3 7-15,5 0 10 0,-6 3 5 0,2 0 4 0,4-2 4 16,-5 4-2-16,3-2 5 0,-4 3-1 15,2 1 1-15,-1-3 1 0,0 1 6 0,0 1 1 0,1 0-3 16,5-6-1-16,-5 3 2 0,-1 0-4 0,0 0 4 16,1 0-2-16,-1 0-5 0,5-5-1 0,0 1-1 15,-11 3 2-15,6-1 1 0,-2 1 4 0,-2 2 1 16,1-1-3-16,-2 1 5 0,-5-4 6 0,1 1 2 16,2 3-1-16,-7 1 3 0,2 9-4 0,-3-16-2 15,3 16 1-15,-5-16-4 0,-2 10 0 0,-2 1-7 16,9 5-1-16,-18-3 2 0,3 3-5 0,15 0 2 15,-26 2 0-15,15 3 2 0,-1 1 0 0,-1 0-2 16,1 3 1-16,3 2 2 0,-4-1-2 0,6 0-3 16,2 3 1-16,0 1 2 0,5 1 1 0,0-1-2 15,2 0 2-15,4 1-1 0,5 2 2 0,4-3 2 16,2 2 1-16,0-5-2 0,8 1 5 0,-5-1 0 16,5-1-3-16,1-4 0 0,2-3-4 0,-5-1-1 15,2 0 5-15,-1-1-2 0,1-2-6 0,-11 1-5 0,3-2-15 16,-3 0-26-16,1-1-35 0,-3 0-48 15,-7 0-64-15,7-3-87 0,-12 6-277 0,5-11-594 16,-5 11 264-16</inkml:trace>
        </inkml:traceGroup>
        <inkml:traceGroup>
          <inkml:annotationXML>
            <emma:emma xmlns:emma="http://www.w3.org/2003/04/emma" version="1.0">
              <emma:interpretation id="{CBD0E035-8E12-45FA-8FA9-D17B3BB10AA4}" emma:medium="tactile" emma:mode="ink">
                <msink:context xmlns:msink="http://schemas.microsoft.com/ink/2010/main" type="inkWord" rotatedBoundingBox="27448,4387 28368,4342 28382,4622 27461,4668"/>
              </emma:interpretation>
            </emma:emma>
          </inkml:annotationXML>
          <inkml:trace contextRef="#ctx0" brushRef="#br0" timeOffset="91268.46">25167 1840 61 0,'0'0'264'0,"-7"-5"-15"16,7 5-21-16,0 0-14 0,0 0-19 0,0 0-12 0,0 0-9 16,-16 14-11-16,16-14-8 0,-2 13-6 0,2-4-8 15,0-9-9-15,1 19-11 0,0-5-5 16,-1-2-8-16,3-2-4 0,0 3-15 0,3 1-1 0,-1-1-7 16,1-1-3-16,5 1-12 0,0-1-6 0,1 0-2 15,-4-1-5-15,5-2-3 0,1-2-1 0,-1 2-6 16,-1-4-8-16,1-1-3 0,1-2-4 0,-1 2-1 15,-2-3-4-15,2-5 2 0,-1 4-9 0,-12 0 4 16,17-2 1-16,-8-2-7 0,0 0-4 0,3-4 0 16,-6-1-1-16,-2 3-2 0,4-4-4 0,-3 0 3 15,3-2 0-15,-5 1-9 0,2 0 3 0,-5-1 0 16,5-2 4-16,-5 7-4 0,0-7-4 0,3 4 6 16,-3 10-3-16,2-15 0 0,-2 15 4 0,-2-14-7 15,2 14 4-15,0 0-1 0,0 0-5 0,0 0 3 0,-3-10 3 16,3 10-3-16,0 0 4 0,0 0-2 15,0 0 1-15,0 0 0 0,0 0 3 0,12 30-3 0,-9-21 1 16,4 1 1-16,-3 2 3 0,2-2-2 16,3-1 1-16,-1 1 0 0,3-2 0 0,5 1 9 0,-3 0 1 15,4-2-7-15,0-1 4 0,5 0-1 0,1-1 0 16,-3-1-2-16,3-5 0 0,1 1 2 0,-1-3-2 16,-2 3-3-16,3-5 0 0,-3 0 0 0,-4 0-7 15,6-1 8-15,-8 3-8 0,-2-3 9 0,2-3-6 16,-4 0 1-16,1 1-4 0,-4-2-2 0,-1 0 2 15,0-1-4-15,-4 1 3 0,2-1-2 0,-3 3 0 16,-2-3-2-16,0-2-1 0,0 13 1 0,-7-17 1 16,6 11-1-16,-6 0 0 0,7 6-1 0,-15-11 2 15,7 7 10-15,-3 4-6 0,-2-2 3 0,13 2 0 16,-26 3-1-16,13 0 0 0,0-1 1 0,-1 5 4 16,2-1 2-16,4 2 0 0,-1 2 2 0,0 5-4 15,5-2 1-15,0 0 6 0,4 2-7 0,0-1 2 16,4-1-4-16,0-1 3 0,5 1 4 0,1-1-3 15,2-1-5-15,5 3 4 0,0-3 0 0,3 0 5 0,1-4-5 16,-5-1-2-16,7 1 4 0,0-4-5 16,-2 1 1-16,-4-3-8 0,4-1-25 0,-4 2-28 0,0 0-41 15,-3-1-47-15,2-1-56 0,2-1-61 0,-4 1-266 16,1-5-571-16,-3 0 253 0</inkml:trace>
        </inkml:traceGroup>
        <inkml:traceGroup>
          <inkml:annotationXML>
            <emma:emma xmlns:emma="http://www.w3.org/2003/04/emma" version="1.0">
              <emma:interpretation id="{1B8F661A-27E4-4AE2-8B05-1C83AE07F29C}" emma:medium="tactile" emma:mode="ink">
                <msink:context xmlns:msink="http://schemas.microsoft.com/ink/2010/main" type="inkWord" rotatedBoundingBox="29078,4116 30261,4057 30288,4588 29104,4646"/>
              </emma:interpretation>
            </emma:emma>
          </inkml:annotationXML>
          <inkml:trace contextRef="#ctx0" brushRef="#br0" timeOffset="91832.15">26802 1575 146 0,'0'0'287'15,"0"0"-35"-15,0-12-26 0,0 12-19 0,0 0-19 16,0 0-7-16,0 0-14 0,0 0-3 0,-6 33-16 15,0-12-14-15,4-7-7 0,-1 9-12 0,0 1-9 16,3-1-5-16,0 9-7 0,0 0-1 0,0-6-9 16,2-2-4-16,-2-3-15 0,4 4-7 0,-3-4-7 0,-1 1-4 15,1-3-1-15,-1-4-9 0,2-2-2 16,0 1-3-16,0-3-3 0,-1-3-2 0,-1-8 0 16,2 14 0-16,-2-14-5 0,0 12 1 0,3-7 0 15,-3-5 1-15,0 0-8 0,9 5 2 0,-9-5-5 0,0 0-1 16,0 0 2-16,26-16-7 0,-16 9 6 15,3-3-7-15,-2 0-1 0,1-1 0 0,5-1 0 0,1-3 0 16,3 2-3-16,-1 0-2 0,-2-2 2 0,2 5 1 16,-2-5-1-16,-1 10 1 0,-2-2 4 0,7-3-9 15,-7 5 5-15,2 1-2 0,2 2 1 0,-5-3-2 16,1 5 1-16,-1 1 3 0,0-3 11 0,-1 2-7 16,-2 1 2-16,-11-1 0 0,17 2 1 0,-8 1 3 15,0 3 3-15,0-3 1 0,-4 0-2 0,1 6 3 16,0-5 2-16,-1 2 6 0,-1 2 13 0,-1-1-14 15,-3-7 1-15,3 18-2 0,-3-18 5 0,-7 15 8 16,2-7-15-16,-6 0 0 0,0 2-1 0,-2-2-3 16,-2 3-4-16,2-5-1 0,-8 1 2 0,2 3-5 15,-1-1 3-15,3-6-2 0,0 1-12 0,0 1 9 16,0-1 2-16,1 2-11 0,2-4-6 0,-2 4-8 16,4-3-13-16,5 0-11 0,7-3-7 0,-15 4-16 15,9-1-7-15,6-3-28 0,0 0-27 0,0 0-30 16,0 0-22-16,0 0-26 0,0 0-26 0,0 0-42 15,0 0-178-15,30-24-484 0,-16 14 216 0</inkml:trace>
          <inkml:trace contextRef="#ctx0" brushRef="#br0" timeOffset="92171.62">27483 1849 212 0,'8'-3'233'0,"-8"3"-8"0,8-6-2 15,-8 6-7-15,6-6-16 0,-6 6-14 0,0 0-11 16,0 0-4-16,0 0-18 0,0 0-13 0,0 0-11 15,0 0-7-15,-5 23-4 0,5-23-8 0,-2 16-8 0,-1-7-4 16,3-9-13-16,-1 16-2 0,-1-8-11 0,4 5-4 16,-1-5-5-16,-1-8-7 0,5 16-2 0,-1-9-6 15,-4-7-3-15,7 12-5 0,-2-8 11 0,0 5-18 16,3-8-1-16,1 1-5 0,-9-2-3 0,21 4-3 16,-11-5 0-16,2-2-3 0,0 1-5 0,0-2 5 15,0 0-3-15,2-2-4 0,-6 1 0 0,4-4 0 16,-2-1-2-16,0-1-4 0,0-2 4 0,0 3-2 15,1-1 2-15,-5 4-7 0,1-6 5 0,-1 8 6 16,-2-1 6-16,-4 6 0 0,7-7-2 0,-7 7 4 16,10-3 0-16,-10 3 8 0,0 0 3 0,22 10-3 15,-14-7 2-15,5 5-4 0,2-2-3 0,-1 8 2 16,4-3-12-16,-1 5 9 0,4-2-31 0,-1 3-33 16,-2 0-46-16,2 2-74 0,-3-3-84 0,-3-1-353 15,-4-7-647-15,1 2 287 0</inkml:trace>
        </inkml:traceGroup>
      </inkml:traceGroup>
      <inkml:traceGroup>
        <inkml:annotationXML>
          <emma:emma xmlns:emma="http://www.w3.org/2003/04/emma" version="1.0">
            <emma:interpretation id="{F01A8BCC-3D51-40C4-8E42-EF9C13721AA7}" emma:medium="tactile" emma:mode="ink">
              <msink:context xmlns:msink="http://schemas.microsoft.com/ink/2010/main" type="line" rotatedBoundingBox="2292,6232 29899,5123 29952,6441 2345,7550"/>
            </emma:interpretation>
          </emma:emma>
        </inkml:annotationXML>
        <inkml:traceGroup>
          <inkml:annotationXML>
            <emma:emma xmlns:emma="http://www.w3.org/2003/04/emma" version="1.0">
              <emma:interpretation id="{F112E1FE-D695-4A6F-8B2F-F4DCDF644790}" emma:medium="tactile" emma:mode="ink">
                <msink:context xmlns:msink="http://schemas.microsoft.com/ink/2010/main" type="inkWord" rotatedBoundingBox="2292,6232 5335,6110 5368,6946 2326,7068"/>
              </emma:interpretation>
            </emma:emma>
          </inkml:annotationXML>
          <inkml:trace contextRef="#ctx0" brushRef="#br0" timeOffset="93570.02">99 3684 16 0,'0'0'203'16,"5"-8"-4"-16,-5 8-6 0,0 0-9 16,0 0-2-16,0 0-11 0,0 0-5 0,0 0-12 15,0 0-8-15,0 0-15 0,0 0-13 0,0 0-13 0,0 0-9 16,0 0-5-16,0 0-1 0,0 0-4 0,0 0 0 16,-9 39-3-16,11-18 4 0,0 0-8 15,2 3 3-15,-3-1 1 0,5 10 2 0,1-2 0 0,3 3-4 16,1 1 1-16,-2-3-4 0,3 0-6 0,-2-2 4 15,-1-6 11-15,3 6-22 0,-3 0-1 0,0-6-7 16,2 1 4-16,-5-3-8 0,1 1-5 0,0-2-6 16,-1 0-1-16,-1 0-5 0,1 0-6 0,-5 0 0 15,1-2-9-15,0 0 5 0,-1-2-3 0,-4 2-5 16,0-4 0-16,3 1-13 0,-4-4-7 0,4 3-26 16,-3-3-12-16,-1-2-24 0,3-1-23 0,-3-1-25 15,4-8-21-15,-3 16-19 0,3-16-24 0,-1 7-38 16,1-7-24-16,0 0-241 0,0 0-518 0,0 0 230 0</inkml:trace>
          <inkml:trace contextRef="#ctx0" brushRef="#br0" timeOffset="94292.02">23 4328 136 0,'0'0'201'0,"-12"0"-15"0,12 0-16 0,0 0-21 16,0 0-12-16,0 0-10 0,0 0-17 0,0 0-7 15,35-9-9-15,-19 8-8 0,1-6 3 0,-1 5-6 16,9-1 5-16,-1-3-9 0,3 0 2 0,-1 2-4 16,2-2-9-16,-1 3 1 0,-1 0-6 0,0 0-6 15,1 0-4-15,-3 0-3 0,-7 2-6 0,5 0-4 16,-8 1-6-16,2 1-2 0,-3 0 1 0,2 2-2 0,-4-3-3 15,1 0 1-15,-3 3 3 0,3 0-3 0,-3 0 0 16,-1-1-5-16,1 2 0 0,-1 1-1 16,1-3 1-16,-1-1 0 0,-8-1 4 0,17 5 1 0,-8-5-3 15,0 1-1-15,2 1-1 0,-11-2-5 0,22-2 4 16,-9 0-4-16,0-3-4 0,-1 1-4 0,2-2 5 16,1 0-7-16,-1 0 4 0,-1-2-4 0,-1 1 0 15,0-3-3-15,-2 5 4 0,-2-1-7 0,2-1 4 16,-3 1-2-16,-2-3 1 0,-5 9-1 0,4-13-6 15,-4 13 0-15,-2-12-1 0,2 12-2 0,-8-14-1 16,2 10 1-16,-4-2 2 0,2 3 1 0,-6 0 2 16,2-2-4-16,-2 3 1 0,-2-2 6 0,2 4 2 15,-3 2-2-15,-2-2 7 0,2 4-1 0,-4 3 9 16,4-1 2-16,-2 2 4 0,2 0 1 0,-2 2-6 16,1 2-3-16,4-3 1 0,2 3 0 0,2 0-4 15,2-3 0-15,0 7 0 0,0-5-1 0,5 2-2 0,1-6 1 16,2-7 0-16,2 21-7 0,0-14 4 15,3 3-3-15,1-4 1 0,5 1 0 0,-3-4-2 0,2 0-2 16,3-2-1-16,2 2 3 0,2-6-3 0,-2-1 2 16,2 2-2-16,0-5-2 0,4 0 4 0,-1-3-3 15,-2-1 2-15,-2-4-3 0,-3 9 4 0,1-6-4 16,-2 1 3-16,0-1-3 0,0-5 3 0,-5 4-5 16,3-1 2-16,-4 4 2 0,-1 1-1 0,1 3 0 15,-4 0 1-15,-2 6-2 0,5-12-1 0,-5 12-3 16,6-6 3-16,-6 6 4 0,0 0-3 0,10-1 0 15,-10 1-2-15,0 0 4 0,12 12-1 0,-7-7-5 16,-1 3 6-16,4 5-1 0,0-3 0 0,2-1 0 16,-1 2-2-16,4 1 5 0,-3-3 2 0,1 3-5 15,1-2 0-15,2-1-4 0,-2 2-7 0,0-3-21 0,-3 0-20 16,0-5-25-16,-1 5-37 0,-3-5-31 16,-5-3-32-16,11 5-44 0,-11-5-228 0,0 0-484 15,0 0 214-15</inkml:trace>
          <inkml:trace contextRef="#ctx0" brushRef="#br0" timeOffset="94769.61">865 3868 80 0,'0'-8'243'0,"0"8"-17"15,0 0-26-15,1-10-16 0,-1 10-13 0,0 0-3 16,0 0-1-16,0 0-7 0,22 15-9 0,-14-6 7 15,1 4-10-15,4 6-8 0,0 1-4 0,-1-1-6 16,3 2-2-16,2 7-7 0,-4 3-3 0,-2-3-15 16,1 2-7-16,-4-5 0 0,2 4-13 0,0-4-10 15,3-3 5-15,-7 2-18 0,-1-4 0 0,2-1-8 16,-2-3-7-16,2 2-8 0,-2-4 0 0,-1 0 2 16,-2-4-7-16,2-4-5 0,-1 2-3 0,0 1 0 15,-3-9-7-15,4 9-2 0,-4-9 4 0,7 6-8 0,-7-6 1 16,0 0-6-16,0 0 1 0,0 0-1 0,19-15-9 15,-14 9-16-15,1-5 7 0,0 1-2 0,0-4-6 16,1 3 1-16,-2-5-3 0,0 0 7 0,2 3-3 16,-2-2 6-16,0 2 0 0,0 0 0 0,-1 2 1 15,2 7 0-15,-2-7 5 0,-4 11 4 0,6-7-3 16,-6 7 1-16,5-7-1 0,-5 7 5 0,0 0 11 16,11-2 4-16,-11 2 3 0,0 0 2 0,14 11 6 15,-7-4-2-15,-2 2 8 0,4 1-6 0,-1-1-1 16,2 1-2-16,-2 2-4 0,4-1-6 0,-3-1 1 15,-1 2 1-15,2-3-2 0,-3 1-7 0,5-2-16 16,-6-3-11-16,-1 1-29 0,1 1-22 0,0-1-26 16,-6-6-31-16,5 8-23 0,-5-8-27 0,0 0-21 15,4 5-26-15,-4-5-50 0,0 0-150 0,0 0-461 16,0 0 205-16</inkml:trace>
          <inkml:trace contextRef="#ctx0" brushRef="#br0" timeOffset="95538.3">1399 4203 184 0,'7'-10'221'15,"-7"10"-4"-15,3-4-14 0,-3 4-13 0,0 0-19 0,0 0-14 16,9-6-6-16,-9 6 2 0,0 0 2 16,0 0-4-16,0 0-15 0,18 10-5 0,-11-4 4 0,-1-2-1 15,2 3-10-15,-2 0-3 0,1 1-16 0,0-2-1 16,-1 4-6-16,5-1-10 0,-4-1-2 0,-1 1-6 16,3-2-12-16,-1 1-9 0,-2 0-5 0,1-3-2 15,-2 1-9-15,0 1-5 0,2-4 2 0,-7-3-7 16,9 11-5-16,-4-6-3 0,-5-5-4 0,8 6-1 15,-8-6 3-15,6 3-7 0,-6-3 2 0,0 0-6 16,15-9-1-16,-15 9-4 0,8-8-9 0,-3 0 1 16,1-2 1-16,0 1-8 0,0-5-1 0,-1 3-11 15,2-1 11-15,-1-8 2 0,0 5 1 0,-1 3-3 16,0-1 5-16,2 2-3 0,-3 1 3 0,0 3-4 0,-1 1 2 16,-3 6 4-16,6-9 4 0,-6 9-4 15,5-7 3-15,-5 7 2 0,0 0 7 0,6-8 10 0,-6 8 4 16,0 0 8-16,0 0-2 0,17 11 16 0,-11-5 0 15,-6-6-2-15,11 13 24 0,-4-5-21 0,0 3 0 16,2-2-6-16,-2 5 3 0,4-3-11 0,-3-2 0 16,2 1 0-16,1-2 10 0,-2 2-15 0,1-1-5 15,2-3-2-15,0 0-5 0,-2-2 4 0,2 1-3 16,-4-2-2-16,4-1-2 0,-2-1 0 0,2-1-4 16,0 0-2-16,2-1 2 0,-1-3-9 0,-1-1-3 15,1 0 1-15,-3-1-1 0,2-3-2 0,-1-1 0 16,-4-1-4-16,4 0 1 0,-3 0 8 0,1 1-1 15,-3-1-5-15,1 1 1 0,-2-2 2 0,2 2-5 16,-3 2 8-16,-4 8-1 0,6-9 4 0,-2 4 3 16,-4 5 2-16,3-9 4 0,-3 9-8 0,0 0 2 0,5-5 0 15,-5 5-6-15,0 0 6 0,0 0 4 16,0 0-9-16,0 0 7 0,10 16-4 0,-10-16 24 16,6 14-23-16,-2-8 1 0,1 2 7 0,1 1-7 15,4 0-4-15,-3 2 2 0,3-1-4 0,0-1 9 0,2 0-1 16,0 1-6-16,1-2-1 0,-2-3 2 0,2 2-3 15,2-5 3-15,-2 1-5 0,-1-3 3 0,1-1-8 16,1 2 2-16,-2-2-5 0,-3-1 3 0,1 0-4 16,0-3-1-16,-3 1 0 0,1-2 6 0,0 1-13 15,0-5 26-15,-1 4-18 0,-1-3 1 0,2-3 15 16,-2 2-12-16,0 4 0 0,-4-5 2 0,-2 11 5 16,9-11-11-16,-6 6 10 0,-3 5-2 0,4-9-1 15,-4 9 0-15,0 0 2 0,5-7-4 0,-5 7-1 16,0 0 10-16,0 0-4 0,0 0 0 0,0 0-5 15,17 19 9-15,-13-12-3 0,1-1 3 0,1 5-2 16,3-2-1-16,-3 1 3 0,1 0-4 0,1 1-2 16,2-2 7-16,-5-2-7 0,3 3-3 0,-3-3-15 0,2-1-15 15,-2-2-27-15,-5-4-26 0,8 10-20 16,-8-10-24-16,7 8-22 0,-7-8-42 0,0 0-47 16,0 0-40-16,0 0-252 0,0 0-580 0,0 0 257 0</inkml:trace>
          <inkml:trace contextRef="#ctx0" brushRef="#br0" timeOffset="95708.51">2290 3914 90 0,'-4'-8'290'0,"-2"0"-29"16,6 8-27-16,0 0-23 0,-5-14-25 0,5 14-17 0,0 0-19 15,0 0-16-15,0 0-23 0,0 0-35 0,0 0-41 16,0 0-45-16,22 18-30 0,-12-10-50 0,-3 2-62 15,0-2-125-15,2 3-298 0,-1-2 132 0</inkml:trace>
          <inkml:trace contextRef="#ctx0" brushRef="#br0" timeOffset="96019.75">2541 4103 47 0,'5'3'247'15,"-5"-3"-8"-15,6 10-9 0,-2-4-11 0,3 0-16 16,-7-6-12-16,8 12-14 0,-2-5-13 0,-1 0-14 0,2 0-13 15,-3-1-14-15,2 0-13 0,0-2-10 0,-1 2-9 16,-5-6-10-16,12 8-5 0,-8-4-10 16,-4-4-6-16,7 5-5 0,-7-5-3 0,11 3-6 0,-11-3 0 15,9 0-9-15,-9 0-3 0,0 0-5 0,17-8 0 16,-10 2-5-16,0 1-1 0,1-5-2 0,-1 4-1 16,-2-6-2-16,4 3 0 0,-1-3-5 0,2-2-1 15,1 2-1-15,-3 1 0 0,0-2 4 0,2 4 3 16,1 0 3-16,-1 0 6 0,2 4-1 0,-3 0 3 15,1 2 6-15,0 0 2 0,3 3 5 0,-2 0 0 16,2 3-4-16,2 4 1 0,-2-2-6 0,3 2 0 16,-1 8-10-16,5-2-3 0,-3 1-2 0,-3 1-26 15,2-1-44-15,-3 4-56 0,0 0-81 0,-1-3-91 16,-3-2-232-16,-1-2-554 0,-2 2 245 0</inkml:trace>
        </inkml:traceGroup>
        <inkml:traceGroup>
          <inkml:annotationXML>
            <emma:emma xmlns:emma="http://www.w3.org/2003/04/emma" version="1.0">
              <emma:interpretation id="{E42D73ED-42DC-4EB4-87A0-F071740234A8}" emma:medium="tactile" emma:mode="ink">
                <msink:context xmlns:msink="http://schemas.microsoft.com/ink/2010/main" type="inkWord" rotatedBoundingBox="5976,6203 8523,6100 8549,6733 6002,6835"/>
              </emma:interpretation>
            </emma:emma>
          </inkml:annotationXML>
          <inkml:trace contextRef="#ctx0" brushRef="#br0" timeOffset="96594">3690 4183 75 0,'4'16'251'0,"-4"-16"-9"0,0 0-19 0,14-1-13 16,-14 1-19-16,0 0-15 0,30-14-19 0,-17 8-12 0,3 1-18 16,1 0-13-16,1-4-12 0,-1 2-4 15,3 0-15-15,-1-3-5 0,0-3-12 0,-6 6-6 16,4-8-4-16,-6 9-3 0,3-4-6 0,-4-1-7 16,0 2-5-16,-3 1 3 0,-2-3-7 0,-2 2-1 15,-1 0-5-15,0 0-2 0,-2 9-1 0,-5-21-2 0,-1 11-5 16,0 1-2-16,-5 1 1 0,3 4-7 0,-3-1 1 15,-2 4-1-15,-3-2-2 0,2 3 1 0,-5 3-2 16,2 1 4-16,4 4-6 0,-10 0 8 0,10 1 2 16,-4 1 4-16,5 0-6 0,-1 2 3 0,5 3 0 15,-1 4-1-15,1-7-1 0,4 4 2 0,4-1-1 16,1 4 0-16,1-2 0 0,4-4 2 0,5 1-4 16,-2-2 1-16,5 1 0 0,4 1-2 0,2-4 0 15,1 0-4-15,1-2-2 0,3-4-3 0,1 3-6 16,-1-4-23-16,-1-3-18 0,2-1-25 0,-3-2-30 15,-2 0-28-15,1-4-30 0,1-1-32 0,-5-2-207 16,-4 1-430-16,1-1 190 0</inkml:trace>
          <inkml:trace contextRef="#ctx0" brushRef="#br0" timeOffset="97195.99">4261 3709 132 0,'1'-9'217'0,"-1"9"-20"0,0 0-27 0,0 0 3 0,11-1 2 16,-11 1-11-16,0 0-6 0,12 22-9 0,-5-9-9 16,1 5-6-16,1 6-5 0,-2-5-10 0,1 5-10 15,0-2-9-15,1 2-6 0,-1 0-5 0,2-2-6 16,-3 2-8-16,2-2-5 0,-1-1-8 0,-2-2 2 16,2 1-5-16,-3-7-5 0,2 1-1 0,-2-2-7 15,1-1-3-15,0-2-2 0,-1-2-7 0,-1 0 2 16,1 1-7-16,-5-8 0 0,7 11-4 0,-7-11-1 15,5 7-2-15,-5-7-1 0,5 6-5 0,-5-6 2 16,0 0-2-16,0 0-1 0,0 0-3 0,0 0-3 16,0 0 1-16,0 0-4 0,0 0 0 0,0 0 0 15,-29-16-1-15,21 10 0 0,-1 6-2 0,-5-2-3 16,1 2 1-16,1-3 7 0,-5 3 5 0,3 3 4 0,-1-3 8 16,4 0 1-16,-2 5 1 0,3-2-4 0,1 1 3 15,1 1-2-15,1 1-1 0,1 1 0 0,2 0-1 16,-2 1 2-16,6-8-6 0,-3 13-2 15,6-1 0-15,-1-2 0 0,0 1-4 0,3-5 4 0,-2 2-5 16,6 3-2-16,-1-5-4 0,3 3-1 16,1-2-3-16,0-1 1 0,2-1-5 0,1-1 1 0,2 0-5 15,-3-3 4-15,2-2-7 0,1-1 4 0,2-4 2 16,-4 1-2-16,0-1 8 0,1 0-2 0,-2-1-6 16,-2-5 4-16,1 2 1 0,-1 0-4 0,0-4 1 15,0-1 7-15,-1-4-3 0,-3 4 2 0,1 4-3 16,-1 0 4-16,-1 0-2 0,1 0 4 0,-2 5 8 15,-1-1 6-15,-5 7 0 0,6-10 2 0,-1 5-6 16,-5 5-3-16,0 0 1 0,5-8-2 0,-5 8-9 16,0 0 7-16,0 0-1 0,0 0-3 0,18 14-1 15,-10-9 4-15,-4 1 1 0,3 2-3 0,-3-1 2 16,2 0 3-16,2 1-11 0,1 0 6 0,-1 2 0 0,-2-4 1 16,2 2-20-16,-2-3-15 0,0 2-31 15,-2-2-34-15,3-1-39 0,-7-4-50 0,0 0-58 16,6 9-65-16,-6-9-190 0,0 0-537 0,0 0 237 0</inkml:trace>
          <inkml:trace contextRef="#ctx0" brushRef="#br0" timeOffset="97381.49">4628 3804 257 0,'-1'-9'340'0,"-4"-1"-34"16,2 2-34-16,1-1-18 0,2 9-30 0,0-14-19 15,0 14-22-15,2-11-21 0,-2 11-20 0,3-9-33 16,-3 9-31-16,12-8-40 0,-7 6-39 0,-5 2-44 16,12-4-37-16,-5 1-38 0,0-2-21 0,1-2-60 15,-4 1-129-15,4 1-358 0,-3-5 158 0</inkml:trace>
          <inkml:trace contextRef="#ctx0" brushRef="#br0" timeOffset="97576.06">4770 3607 25 0,'0'0'183'0,"0"0"9"0,0 0 8 0,0 0-11 15,11 15 1-15,-5-7-5 0,-4 3 7 16,2 5 0-16,6 3 1 0,-3 2-14 0,1 3 1 0,6 7-8 16,-5-1-4-16,3 1-12 0,-1-10-9 0,-5 4-1 15,7 3-7-15,-6-4-8 0,3 6-12 0,2-8-11 16,-5 2-2-16,-1-4-14 0,3 1-13 0,-2 3 0 16,-2-3-15-16,2 0-5 0,0-2-27 0,-1 3-30 15,-4-3-28-15,1-2-40 0,1-2-44 0,-4-2-53 16,0-1-52-16,2-5-53 0,-2-7-241 0,0 14-551 15,0-14 244-15</inkml:trace>
          <inkml:trace contextRef="#ctx0" brushRef="#br0" timeOffset="98241.49">5179 4098 146 0,'0'0'222'0,"9"-4"-11"0,-9 4-15 0,17-5-17 15,-8 0-15-15,4 0-12 0,-1 2-16 0,0-2-11 16,1-2-9-16,1 1-15 0,0 0-12 0,3-1-9 0,-5 1-2 16,3 1-9-16,-4-4-8 0,0 1-5 0,-2 0-4 15,-1-2-8-15,0 0 1 0,-2 1-14 0,-3-2 7 16,-3 3-8-16,0-5-1 0,0 13-6 0,-8-16 6 16,3 10-6-16,-2-3 3 0,-3 6 4 0,-1-1 2 15,3 3 4-15,-6 1 9 0,-2 1-2 0,3 0-3 16,-1 4-2-16,3-1 0 0,0 4-1 15,-4 0 0-15,7-3 0 0,-1 5-3 0,1 1 0 0,1-1-3 16,4 5-4-16,-1-3 0 0,4 3-2 0,0-3 1 16,0 4-3-16,3-3-2 0,-1 2-2 0,4-3 0 15,0-2-4-15,1 2-1 0,3 0 2 0,2-1-4 16,-2-1-3-16,5-1-2 0,-4-5 3 0,1-1-4 16,0 0-3-16,1 0 5 0,1-6-2 0,-2 3-1 15,3-2 0-15,-2 0 1 0,-2-4-2 0,4 0-2 0,-6 0 1 16,3-1 2-16,-2-3-4 0,-2 2 2 15,4-1-3-15,-3-1 2 0,0 3 0 0,1-3 2 16,-2 0-3-16,-1 4 4 0,-2 0-5 0,4 0 6 0,-4 3-4 16,-5 3 4-16,12-8-3 0,-7 5-1 0,-5 3 4 15,10-1-3-15,-10 1 8 0,0 0-4 0,14 7 6 16,-14-7 0-16,8 9 1 0,-3-3-1 16,-1-1 1-16,-4-5-1 0,8 13 2 0,-3-7-1 0,2-1-2 15,-2-1 3-15,0 3-7 0,-5-7 2 0,12 8 1 16,-10-2 1-16,-2-6-2 0,10 7 2 0,-5-4-4 15,-5-3 3-15,0 0-5 0,12 1 4 0,-12-1-3 16,11-1-1-16,-11 1 7 0,12-6-8 0,-12 6 1 16,13-10-4-16,-6 5 3 0,3-5-11 0,2 3 10 15,-2-4-2-15,2 0 3 0,0 1-2 0,-2 0 5 16,2 0 12-16,0 2-6 0,0-1 9 0,-1 1 11 16,3 4 1-16,-3-3 10 0,1 4 3 0,5 0-2 15,0 3 6-15,-5 0 0 0,5 4 0 0,0-2 2 0,5 5-8 16,0-1 4-16,-1 5-11 0,1-5-1 15,3 5-9-15,-4 0 1 0,4 3-10 0,-1-3-15 16,6 4-50-16,-9-2-45 0,-2 2-58 0,-2 0-73 0,0-1-83 16,-5-1-308-16,-2-3-662 0,-1 1 293 0</inkml:trace>
        </inkml:traceGroup>
        <inkml:traceGroup>
          <inkml:annotationXML>
            <emma:emma xmlns:emma="http://www.w3.org/2003/04/emma" version="1.0">
              <emma:interpretation id="{655FF97C-9529-4936-8653-A168FDA2DDFF}" emma:medium="tactile" emma:mode="ink">
                <msink:context xmlns:msink="http://schemas.microsoft.com/ink/2010/main" type="inkWord" rotatedBoundingBox="9241,6255 12177,6137 12199,6665 9262,6783"/>
              </emma:interpretation>
            </emma:emma>
          </inkml:annotationXML>
          <inkml:trace contextRef="#ctx0" brushRef="#br0" timeOffset="99024.43">7077 3790 87 0,'0'0'256'0,"0"0"-11"0,2-9-8 15,-2 9-9-15,0 0-12 0,0 0-13 16,0 0-14-16,0 0-15 0,0 0-10 0,0 0-12 15,0 0-12-15,0 0-10 0,0 0-3 0,-28 8-12 0,20-2-5 16,-1 0-11-16,1 0-6 0,1 0-3 0,-1 1-9 16,-1 2-2-16,1 2-5 0,2-4-2 0,-5 5 1 15,5-3-4-15,-2 1-5 0,3 2 1 0,1-3-5 16,1 3-8-16,1 1-1 0,-4-2 0 0,6 1-9 16,3 2 3-16,0-3-5 0,2 1-2 0,-5-3-5 15,6 1-3-15,2 1 1 0,1-4-4 0,-3 2 7 16,5-2-11-16,-3 0-4 0,4 0 0 0,0-5-3 15,-2 2-3-15,5-3 2 0,-4 2-5 0,4-6 2 16,-3 3-2-16,3-2-5 0,0 1-3 0,-4-2-1 16,1-1-8-16,0 1 7 0,-2-3 1 0,2 1-2 15,0-2-1-15,-7 1-1 0,6 3-4 0,-5-1 9 16,-1-1-3-16,-5 5 2 0,12-6 0 0,-12 6-2 0,9-5-5 16,-9 5 6-16,0 0-1 0,8-4 7 0,-8 4-6 15,0 0 3-15,0 0 3 0,0 0 4 0,12 13 1 16,-12-13-3-16,3 13 10 0,-1-6-3 0,-2-7-9 15,0 17 5-15,0-9-3 0,0 1 0 0,0-9 4 16,3 17-4-16,-3-10-6 0,0 2 2 16,5 0-12-16,-5-9-18 0,4 14-20 0,-4-14-28 0,3 11-23 15,-3-11-35-15,5 9-32 0,0-6-38 0,-5-3-36 16,12 3-28-16,-12-3-263 0,17-6-572 0,-8 3 254 16</inkml:trace>
          <inkml:trace contextRef="#ctx0" brushRef="#br0" timeOffset="99411.51">7508 3953 72 0,'0'0'314'0,"0"0"-22"15,0 0-29-15,0 0-20 0,0 0-22 0,0 0-16 0,0 0-24 16,0 0-9-16,0 0-14 0,0 0-16 0,5 22-10 16,-1-13-10-16,-4-9-5 0,3 13-9 15,-3-7-14-15,0-6-4 0,5 15-7 0,-1-12-5 0,1 6-5 16,-2-2-5-16,2 0 1 0,2-3-14 0,1 3-4 15,-8-7-4-15,14 6-8 0,-6-4 0 0,1-1-1 16,-9-1-8-16,23-1 0 0,-9 0-4 0,0 0-1 16,0-4-4-16,1 1 3 0,-1-3-7 0,3 1-2 15,-3 1-2-15,0-2 3 0,-3-1-1 0,1 1-9 16,2-2 5-16,-3-1 0 0,-2 4-5 0,2-6 2 16,-2 4 4-16,-3-2-1 0,-4 4 3 0,1-3 3 15,-3 9 2-15,0-12 5 0,0 12-1 0,0 0-5 16,-3-16-4-16,-5 10 8 0,-1 0-8 0,9 6 1 0,-23-3 1 15,9 3 2-15,-3 0-6 0,-5 2 12 16,1-1-1-16,-4 3-1 0,3-2-5 0,1-1 1 0,-1 1 2 16,-1 1 0-16,6 0-13 0,3 0 13 0,-3 3-15 15,3-2-8-15,-1 0-27 0,7-2-22 0,-3 3-28 16,-1-1-33-16,1-1-44 0,2 0-50 0,9-3-55 16,-14 5-299-16,14-5-606 0,-12-3 268 0</inkml:trace>
          <inkml:trace contextRef="#ctx0" brushRef="#br0" timeOffset="99612.9">7494 3752 213 0,'-5'-12'387'0,"5"12"-11"0,-6-13-12 16,0 7 3-16,6 6-19 0,-5-9-29 15,5 9-35-15,-4-12-30 0,4 12-20 0,-2-10-27 16,2 10-30-16,0 0-30 0,0 0-43 0,-1-8-34 0,1 8-33 15,0 0-29-15,0 0-27 0,0 0-32 16,0 0-38-16,0 0-40 0,0 0-50 0,0 0-58 0,12 24-295 16,-12-24-577-16,6 9 255 0</inkml:trace>
          <inkml:trace contextRef="#ctx0" brushRef="#br0" timeOffset="100136.04">7891 3837 158 0,'0'0'219'0,"0"0"-9"16,0 0-7-16,0 0-11 0,0 0-12 0,0 0-3 15,0 0-4-15,0 0-11 0,12-24-7 0,-12 24-16 16,8-9-10-16,-4 5-5 0,-4 4-9 0,17-8-10 0,-11 4-4 16,5-2-8-16,-1 5-4 0,2-3-2 0,0 0-5 15,-3 1-2-15,1 2-7 0,2 1-2 0,3-2-7 16,-2-1-4-16,1 6-3 0,-2-1-1 0,-1 2-6 16,4-4 0-16,-3 4-2 0,-2 7-1 0,-2-7 3 15,2 4-3-15,-2 0-3 0,-3 0 12 0,5 5-11 16,-8-1 6-16,3-1 12 0,-5 2-11 0,4-1-3 15,-4 1 8-15,-4 1-7 0,4 2 7 0,-2-1 10 16,-2 1-11-16,-1-3-8 0,-3 7-3 0,3-1-7 16,-1-4 4-16,2 1-2 0,-1-4-7 0,3 4 0 15,-2-5-2-15,1 4-5 0,3-5 2 0,-3 2-6 16,3-2 1-16,0-10-3 0,-2 16-6 0,7-7-10 16,-5-1 16-16,0-8-2 0,9 12 10 0,-4-6-19 15,2-3 1-15,1 1 0 0,1-2-2 0,1-1-1 0,-10-1-6 16,24 0-2-16,-11 0-1 0,1 0-5 0,3-3 3 15,-2 2-11-15,-1-2-14 0,1 1-6 0,-2-2-21 16,1 0-14-16,-2 2-20 0,0-1-9 0,-5 0-25 16,3 0-25-16,-10 3-34 0,9-5-38 0,-9 5-40 15,5-8-46-15,-5 8-226 0,0 0-578 0,0 0 255 16</inkml:trace>
          <inkml:trace contextRef="#ctx0" brushRef="#br0" timeOffset="100524.37">8017 4083 226 0,'0'0'267'0,"0"0"-24"0,-3-10-28 16,3 10-18-16,0 0-22 0,0 0-17 16,17-12-14-16,-6 8-18 0,-2 2-13 0,0-1-14 15,4-3-13-15,1 4-35 0,1 0-28 0,-1-4-29 0,0 4-33 16,3-1-15-16,0 2-23 0,0-2-12 0,0 1-10 15,2-3-22-15,-2 3-3 0,0-2-9 16,0-1 13-16,0 3 13 0,-2-2 17 0,1-1 29 0,0 0 45 16,-4 2 32-16,5 0 14 0,-6 0 27 0,-2-1 22 15,2 2 14-15,-2-3 13 0,-1 2 19 0,-8 3 14 16,12-3 4-16,-12 3 2 0,10-4-1 0,-10 4-4 16,7-2-11-16,-7 2-9 0,0 0 0 0,0 0 0 15,0 0-4-15,15 6-3 0,-11 0 5 0,-4-6-4 16,9 11-5-16,-6-3-5 0,0-1-6 0,2 0-10 0,-4 2-5 15,3 2-10-15,0-1-6 0,-1-1-6 16,-1 2-4-16,-2-11-9 0,6 15 0 0,-5-5-9 16,-1-2-8-16,0-8-19 0,4 11-26 0,-4-2-27 0,0-9-38 15,1 13-47-15,-1-13-47 0,0 12-55 16,0-12-67-16,0 0-225 0,-6 5-562 0,6-5 248 16</inkml:trace>
          <inkml:trace contextRef="#ctx0" brushRef="#br0" timeOffset="100942.82">8316 3804 16 0,'5'-10'281'0,"1"-7"-29"16,1 7-22-16,3-2-23 0,-3 2-22 0,3-1-17 16,1 2-20-16,2 2-14 0,-1 1-12 0,0 3-14 15,0 0-39-15,-2 2-54 0,-10 1-61 0,18 1-73 16,-12 2-176-16,-6-3-321 0,17 6 142 0</inkml:trace>
          <inkml:trace contextRef="#ctx0" brushRef="#br0" timeOffset="100833.88">8612 3935 59 0,'0'0'301'16,"0"0"-25"-16,0 0-31 0,0 0-23 0,0 0-19 16,0 0-17-16,0 0-14 0,0 0-9 15,0 0-10-15,0 0-8 0,6 21-8 0,-2-14-10 0,-1 0-3 16,-3-7-5-16,5 17-4 0,-4-10 1 0,3 2-13 15,-3 0-10-15,2-2-4 0,0 2-8 0,-2 0-12 16,4 2-4-16,-2-3-7 0,-3-8-4 0,0 15-5 16,2-8-5-16,-2-7-3 0,0 11-5 0,0-11-14 0,0 0-16 15,-2 17-18-15,2-17-22 0,-8 10-26 0,1-6-31 16,7-4-32-16,-10 8-32 0,2-5-25 16,8-3-23-16,-17-3-46 0,7 3-179 0,-5-1-464 0,0-4 206 15</inkml:trace>
          <inkml:trace contextRef="#ctx0" brushRef="#br0" timeOffset="101679.34">8928 3901 142 0,'0'0'267'15,"0"0"-20"-15,0 0-19 0,0 0-14 0,0 0-8 16,0 0-6-16,0 0-9 0,0 0-10 0,4 9-1 16,-4-9-4-16,8 10-6 0,-3-4-11 0,-1 3-6 15,1-3-10-15,0 4-5 0,2-1-16 0,-2-2-9 16,-1 4-7-16,4-1-10 0,-3 0-9 0,2-1-8 15,-5 1-9-15,1-2-6 0,1-2-5 0,0 2-8 16,0-1-6-16,-4-7-3 0,6 15-10 0,-5-9 5 16,-1-6-1-16,2 11-6 0,-2-11-6 0,4 5-2 0,-4-5-8 15,0 0-1-15,0 0 1 0,0 0-6 16,0 0-11-16,0 0-4 0,0 0 0 0,0 0-5 0,0 0-11 16,11-19 0-16,-9 11-3 0,2-4-4 0,0-2-5 15,-2 1 6-15,6-1 1 0,1 1 1 0,-2 1 3 16,1-3 6-16,-1 3-6 0,1-2 16 0,-1 3-4 15,2 1 2-15,-3 0-2 0,1 3 4 16,-3 0-4-16,4 2 6 0,-8 5 1 0,9-9-5 0,-9 9 6 16,12-4 9-16,-12 4-2 0,11-1 3 15,-11 1 12-15,0 0-7 0,15 6 6 0,-10 2 1 0,0-5-1 16,-5-3 8-16,7 12-1 0,-2-5 3 0,0 0-7 16,-5 1 0-16,6 2-3 0,-4-2 1 0,2 1 0 15,-1-3-2-15,-1 3 2 0,1-2-12 0,1 4 6 16,-4-11 4-16,2 9-6 0,1-1-5 0,-3-8 1 15,3 8-3-15,-3-8 1 0,2 9-2 0,-2-9-1 16,0 0-4-16,4 9-1 0,-4-9-4 0,0 0-2 0,0 0-7 16,0 0 1-16,0 0-7 0,0 0-3 0,0 0-6 15,22-18-4-15,-16 12 2 0,-4-3 3 16,5 3-2-16,-3-7 6 0,4 2 0 0,-5 0 8 0,5 1 0 16,-2 2 4-16,0-1-2 0,-3 3 4 0,1-3 10 15,-4 9 16-15,7-10 6 0,-1 6 13 0,-6 4 9 16,4-8-6-16,-4 8 4 0,0 0-4 0,0 0 10 15,0 0-7-15,11-2 5 0,-11 2 6 0,0 0 16 16,8 11-16-16,-8-11 8 0,7 10-7 0,-3-3 1 16,0 2-9-16,0-1 1 0,-1 1-10 0,3-2 4 15,-5 1-6-15,8 3-4 0,-2-3-10 0,-1 1-19 16,1-1-20-16,-2-2-17 0,0 2-26 0,0 0-29 16,2-4-30-16,-2 3-37 0,-5-7-37 0,9 6-34 0,-1-3-41 15,-8-3-292-15,12 0-612 0,-12 0 272 0</inkml:trace>
          <inkml:trace contextRef="#ctx0" brushRef="#br0" timeOffset="102098.32">9602 3898 117 0,'0'0'318'0,"0"0"-2"0,3-9-8 0,-3 9-15 16,0 0-21-16,0 0-27 0,0 0-23 0,0 0-23 16,0 0-17-16,0 0-17 0,0 0-18 0,0 0-9 15,0 0-5-15,0 0-12 0,0 0-17 0,0 26-14 16,0-26 1-16,3 13-7 0,-1-5-12 0,0 1-7 15,-1-1-1-15,3 0-7 0,-4-8-10 0,2 14-2 16,2-9 1-16,-4-5-4 0,6 12-6 0,-4-7 9 16,-2-5-17-16,9 6-3 0,-9-6-14 0,11 6 14 15,-11-6-4-15,12 0-6 0,-12 0 2 0,11 0 5 16,-11 0-16-16,13-3 3 0,-5-2-6 0,-8 5 5 0,11-11 1 16,-6 5-6-16,0 0 3 0,2-8-4 0,-3 7-2 15,0-3-3-15,3-5 3 0,-3 3-3 16,0 3 3-16,0 2 6 0,-1 0-3 0,1-1 9 0,-4 8 11 15,6-11 6-15,-6 11-3 0,4-11-4 0,-4 11 2 16,4-5-6-16,-4 5 5 0,0 0-11 0,0 0 7 16,0 0-9-16,0 0 8 0,14 15 2 0,-11-9-4 15,1 3-4-15,1-2 5 0,0 2 2 0,2 0-10 16,0 0 5-16,-2-1-3 0,3 3-8 0,-2-3 8 16,2-1 2-16,0 2-1 0,-2 0-3 0,0-3 0 15,-1 0-9-15,0 1-10 0,0-3-16 0,-5-4-12 16,6 8-30-16,-6-8-18 0,3 5-23 0,-3-5-36 15,0 0-41-15,0 0-43 0,0 0-39 0,0 0-62 0,0 0-203 16,0 0-576-16,-31-11 255 0</inkml:trace>
          <inkml:trace contextRef="#ctx0" brushRef="#br0" timeOffset="102393.97">9682 3666 205 0,'0'0'314'0,"-8"-6"-26"0,8 6-26 0,-9-3-27 0,9 3-19 16,0 0-26-16,0 0-15 0,0 0-21 16,-14 6-15-16,14-6-15 0,-4 9-13 0,4-9-9 0,0 10-12 15,0-10-9-15,0 0-8 0,5 21-9 0,-4-18-4 16,6 3-7-16,-7-6-7 0,9 9-3 0,-4-6-8 0,-5-3-1 16,13 1-5-16,-13-1-2 0,13-4-5 15,-13 4 1-15,12-6-5 0,-7 0 0 0,2 1-1 16,-2-2 4-16,0-2 20 0,1 3 19 0,-1 0 8 0,-4-4 12 15,3-2 6-15,-1 4-13 0,-3 8 15 16,4-14-7-16,-3 8-10 0,-1 6-7 0,1-10-8 16,-1 10-9-16,0 0-33 0,0 0-23 0,0 0-37 0,0 0-35 15,0 0-56-15,0 0-71 0,0 0-88 0,0 0-258 16,0 0-600-16,0 0 266 0</inkml:trace>
        </inkml:traceGroup>
        <inkml:traceGroup>
          <inkml:annotationXML>
            <emma:emma xmlns:emma="http://www.w3.org/2003/04/emma" version="1.0">
              <emma:interpretation id="{7AF13415-9F85-4ED3-8BCB-8F81816D1377}" emma:medium="tactile" emma:mode="ink">
                <msink:context xmlns:msink="http://schemas.microsoft.com/ink/2010/main" type="inkWord" rotatedBoundingBox="13187,6160 15753,6056 15787,6903 13221,7006"/>
              </emma:interpretation>
            </emma:emma>
          </inkml:annotationXML>
          <inkml:trace contextRef="#ctx0" brushRef="#br0" timeOffset="106141.67">10891 3822 137 0,'0'0'186'16,"-1"-15"-8"-16,1 15-11 0,0 0-5 0,0-12 1 16,0 12 2-16,0 0 1 0,0-12-10 0,0 12-3 15,0 0-4-15,-3-10-6 0,3 10-5 0,0 0-4 16,0 0-9-16,0 0-9 0,0 0-12 0,0 0-12 16,-1-12-6-16,1 12-2 0,0 0 3 0,0 0 2 0,0 0-6 15,0 0-10-15,0 0-3 0,1 40-2 16,2-27-6-16,0-4-6 0,2 2-7 0,0-1-1 0,-1-2-1 15,3 2-3-15,2-1-9 0,-1-2 3 0,-1-2-3 16,4-1-15-16,1 2 11 0,1-1-4 0,1-2-4 16,1-2 1-16,-2-1-5 0,1-1 2 0,4 1-6 15,-2-3 2-15,-4 0-3 0,2-2 7 0,0-1-8 16,-4-1-3-16,1 2 0 0,0-5-1 0,-3 4-1 16,1-4 2-16,-4 4-3 0,0-5 0 0,1-2-4 15,-4 1-2-15,3 0 2 0,-3 1-1 0,0-1 0 16,-2 2 0-16,0 10-1 0,2-16 1 0,-2 16-2 15,1-13 0-15,-1 13 5 0,1-9-2 0,-1 9-4 0,0 0 0 16,4-9 0-16,-4 9 0 0,0 0 5 16,0 0-7-16,0 0-1 0,0 0 5 0,0 0-6 15,21 14 3-15,-17-6-2 0,4 6 5 0,0-1-8 0,2 8 8 16,-2 1 0-16,4 0-1 0,-2 8-2 0,3 1 5 16,2-2-3-16,-2 3 0 0,-1-2-1 15,-2 1 4-15,-1 2-8 0,2-2 7 0,0 0-1 0,-4-7 2 16,1 0-1-16,-4-1 4 0,3 1-10 0,0-3 5 15,-2 1-2-15,-2-1-1 0,-2-6 2 0,2 0 0 16,-2 0 4-16,-1-2-5 0,-4-1 1 0,3 0 0 16,-2-2 4-16,-2 0-2 0,-2-2 2 0,0 3-2 15,-1-3 0-15,-3 2-2 0,1-2 1 0,-3-2-2 16,2 0 6-16,-3 0-1 0,0-3-2 0,-2 3 0 16,0-3 1-16,-1-2-2 0,2-1-1 0,-1 0 2 15,-1 0-1-15,0-2 4 0,0-3-3 0,1 1 6 16,3-1-5-16,1-1-1 0,-1-2 1 0,3 1 1 0,-1-3-1 15,5-1 4-15,-1-5-6 0,2 4-4 0,1-4 4 16,2-1-8-16,4 3 6 0,3-6-3 0,5 0 3 16,1-1 2-16,2 2-2 0,3-1 2 0,-2 1-4 15,3-2 1-15,2 3-2 0,4-5 0 0,1 0 0 16,-5 7 1-16,0 1 7 0,-1 3-5 0,0-4 1 16,-1 1-1-16,0 2 3 0,0-1-5 0,-2 1 2 15,-2-4 4-15,-2 7-2 0,3 0-5 0,-3-2 3 16,0 1 5-16,1-2-6 0,-1 5 4 0,-3-3 0 15,3-8-3-15,-4 8 0 0,0 2 2 0,1-5-1 16,0 0-3-16,-3 3 3 0,1 0-3 0,-2 6 4 16,2-5 2-16,-5-1-6 0,0 4 5 0,-1 7-7 15,4-18 3-15,-3 8 3 0,-1 10 3 0,-3-12-4 16,3 12-3-16,-2-15 0 0,0 9-1 0,2 6 4 16,-10-10-4-16,4 4 1 0,6 6-3 0,-13-5 2 15,1 5 3-15,2-4-5 0,-3 4 5 0,1 4-1 0,-3-4 1 16,2 4 2-16,-2 1 5 0,0 1 0 0,1 2 3 15,2-1-11-15,-2 9 9 0,2-10 5 16,2 3-7-16,-1 4 9 0,3 4-3 0,2-4 1 0,2 2 1 16,2-2 8-16,2 1-8 0,0-1-6 0,6 2 4 15,0 1-2-15,3-2 1 0,6 2 0 0,-4-6 8 16,6 3-16-16,3 1 4 0,2-2-3 0,2-3-5 16,-1-3-2-16,2 0-2 0,-3-2-7 0,2-3-15 15,2 0-5-15,-1-2-11 0,-3-1-8 0,3-1-4 16,-3-3 1-16,-5 3 3 0,-2-3 5 0,2 0 2 15,-2-1 1-15,-2-2 10 0,2-2 2 0,-3 1 2 16,-3 0 3-16,0-4 6 0,1 2-1 0,-1-5 5 16,-2 6 0-16,1 0 5 0,-6 4-3 0,4 0 9 0,0 1 6 15,-2-3 6-15,-4 9 8 0,7-9 1 0,-7 9 0 16,5-9-4-16,-5 9 1 0,0 0 0 16,5-6-2-16,-5 6-4 0,0 0 3 0,0 0 5 0,14 9 7 15,-8-2 3-15,-1-1 3 0,0 5-2 0,2-5 0 16,-1 4 4-16,1 3 1 0,1-1 2 0,-4 0-7 15,3 1 0-15,-3-2-6 0,2 1 11 16,-3-4-11-16,3 3-2 0,-4-3 0 0,2-2-6 0,-4-6 0 16,3 11 1-16,1-6 6 0,-4-5 3 0,4 9 10 15,-4-9 11-15,0 0 6 0,0 0 5 0,0 0-8 16,0 0-4-16,0 0 11 0,0 0-23 0,0 0 1 16,0 0-5-16,0 0-4 0,0 0-18 0,-4-42-19 15,8 32-22-15,1-5-18 0,1 2-17 0,1-1-21 16,3 3-22-16,4-6-15 0,-3 6-18 0,5 3-17 15,2-6-4-15,-3 7-4 0,-1-2-9 0,7 3 14 16,-5 3 18-16,2-1 7 0,-2 2 25 0,6-2 9 16,-8 1 9-16,2 0 8 0,-2-2 12 0,-3 5 16 0,-2-1 17 15,4 1 25-15,-13 0 19 0,16 0 24 16,-16 0 23-16,9-3 18 0,-9 3 16 0,0 0 8 0,12 0 6 16,-12 0-5-16,0 0 1 0,10 3 3 0,-10-3 2 15,10 3 2-15,-10-3 2 0,7 9-6 0,-2-5 0 16,0 0-5-16,2 4-11 0,-2-4-3 0,2 4-3 15,-2-2-13-15,2 1-2 0,-1-2-4 0,1 2-10 16,-2-2 1-16,0 1-5 0,0 2-4 0,1-3-10 16,-6-5-25-16,7 9-24 0,-1-4-30 0,-2 3-39 15,-4-8-49-15,2 6-41 0,-2-6-49 0,0 0-259 16,0 0-537-16,0 0 237 0</inkml:trace>
          <inkml:trace contextRef="#ctx0" brushRef="#br0" timeOffset="106309.61">12136 3570 233 0,'0'0'251'0,"-1"-8"-27"0,1 8-23 0,0 0-23 16,0 0-34-16,14-5-46 0,-14 5-51 0,17 2-47 0,-17-2-42 15,17 3-87-15,-8 0-73 0,3 2-217 0,-3 2 97 16</inkml:trace>
          <inkml:trace contextRef="#ctx0" brushRef="#br0" timeOffset="106913.34">12455 3700 81 0,'12'6'234'0,"-7"-3"1"0,-5-3 1 16,12 9-10-16,-6-6-7 0,1 3-18 0,-1-1-10 0,3 5-9 15,-2-4-11-15,-2 1-14 0,0 1-16 0,-1-1-12 16,2 2-10-16,-1 2-10 0,-1-1-12 0,-2-6-7 15,4 8-8-15,-3-5-12 0,0 1 0 0,-3-8-12 16,8 9-1-16,-7-4-11 0,-1-5-4 0,3 8-2 16,-3-8-5-16,5 7-3 0,-5-7 1 0,0 0-7 0,5 8 1 15,-5-8-5-15,0 0-6 0,0 0-5 16,0 0 1-16,0 0-8 0,12-17-11 0,-7 11-8 0,-5 6-4 16,7-14-9-16,-2 2-5 0,0 0 4 0,2 0 1 15,-2 6 1-15,2-6 6 0,-2 5-1 16,0 0 5-16,0 1-3 0,-5 6 7 0,7-9 0 15,-7 9 3-15,8-8-2 0,-8 8 3 0,8-4-3 0,-8 4 2 16,0 0-1-16,0 0 8 0,0 0 5 0,18 9 2 16,-18-9 1-16,8 9 2 0,-3-4 0 0,0 4 3 15,2-4-2-15,2 5 4 0,0-1 0 0,1 0 0 16,-2-2 2-16,1-1 4 0,3 0-2 0,1 3 1 16,2-7-3-16,-2 1-3 0,2 0 3 0,4 1-2 15,-2-4-2-15,1-1 2 0,6-2-5 0,-2-3 2 16,1 4-1-16,-3-8-1 0,3 4 1 0,0-6 1 15,-1 1-7-15,0 0 1 0,-4 1-2 0,-1 2 7 0,3-5-8 16,-7 5 2-16,3-8-1 0,-7 7 0 0,-1-2-1 16,-2 5-2-16,0-2 2 0,-3 0 3 15,-1 2-2-15,-2 6 4 0,1-13-2 0,-1 13-3 0,0 0 1 16,-10-6 1-16,10 6 0 0,-20 0 3 0,7 0 2 16,-4 4 4-16,0 2-1 0,-4 3 7 0,3 2 4 15,1 1 0-15,4-2-4 0,1 2 4 0,1-1-4 16,4 0 3-16,-3 1 4 0,5 1-7 0,4-4 4 15,1-1 5-15,0-8 7 0,6 19 6 0,4-14 17 16,4 8 3-16,3-9 2 0,6 1-10 0,6 1-3 16,-1-3 4-16,8-2-8 0,-2-2-3 0,5 2-4 15,-6-5-3-15,-5 1-15 0,0 0-24 0,0 1-28 16,-3 2-39-16,-2-6-47 0,-6 8-57 0,-1-4-68 0,-4 2-111 16,-3-7-190-16,-1 0-589 0,-4 2 261 0</inkml:trace>
        </inkml:traceGroup>
        <inkml:traceGroup>
          <inkml:annotationXML>
            <emma:emma xmlns:emma="http://www.w3.org/2003/04/emma" version="1.0">
              <emma:interpretation id="{163A5F97-D2A5-4A20-8902-E5A117EE1DBD}" emma:medium="tactile" emma:mode="ink">
                <msink:context xmlns:msink="http://schemas.microsoft.com/ink/2010/main" type="inkWord" rotatedBoundingBox="16429,5910 20183,5760 20226,6831 16472,6982"/>
              </emma:interpretation>
            </emma:emma>
          </inkml:annotationXML>
          <inkml:trace contextRef="#ctx0" brushRef="#br0" timeOffset="107336.12">14124 3413 192 0,'0'0'299'0,"4"-8"-29"0,-4 8-25 0,0 0-18 15,0 0-10-15,0 0 1 0,0 0 1 0,12 16-8 16,-8-7-12-16,4 4-8 0,-4-1-5 0,3 2-21 16,0 4-6-16,0 1 4 0,-1 0-24 0,1-4-10 15,2 4-11-15,-1 1-13 0,-3 0-15 0,0-5 0 16,3 1-15-16,0 0-5 0,-6-2-4 0,5-1-8 16,-2-2-12-16,0-1-11 0,1 0-11 0,-1-2-36 15,-3 1-22-15,4-4-25 0,-6-5-26 0,4 14-30 16,-4-14-27-16,5 8-30 0,-5-8-29 0,6 3-22 15,-6-3-45-15,0 0-215 0,0 0-522 0,20-14 230 16</inkml:trace>
          <inkml:trace contextRef="#ctx0" brushRef="#br0" timeOffset="107862.6">14445 3614 2 0,'6'-6'260'0,"-6"6"-4"0,0 0-11 0,0 0-7 0,5-6-11 15,-5 6-17-15,0 0-15 0,0 0-16 0,0 0-9 16,0 0-9-16,0 0-7 0,0 0-12 0,-28 16 0 15,16-8-10-15,4 0-8 0,-1 4-8 0,0-1-9 16,-4-2-11-16,5 1-9 0,0 4-8 0,0-5-8 16,4 4-3-16,0-5-7 0,3 3-3 0,1-2-6 15,0-9-3-15,0 17-8 0,0-17 0 0,6 16-9 16,0-10 1-16,0 0-12 0,6 1 1 0,-4-4-3 0,6 0-1 16,-1-1-7-16,4-1 3 0,0-4-2 15,0 3-1-15,4-6-1 0,1-1 1 0,-1-1-6 16,-1 1 1-16,-3 4 4 0,5-7-6 15,-4 1-2-15,-5 4 6 0,2-1-10 0,-3 0 10 0,-5 2-7 16,3-2-1-16,-3 3 3 0,-7 3-2 0,11-6 6 0,-11 6-9 16,12 0 3-16,-12 0 1 0,10-3-1 0,-10 3-1 15,0 0-3-15,15 6 5 0,-9-3 2 0,-6-3-2 16,12 7 5-16,-4-5-11 0,-2 3 6 0,3-1-4 16,6 0 3-16,-3-1 4 0,1-1-6 0,4-2 3 15,-2 1 0-15,2 1 0 0,2-4-4 0,3-1 6 16,-7 0-6-16,5 0 2 0,-6-2 7 0,2 3-5 15,-3-2 1-15,-1-1-2 0,-2 2 2 0,-2-3-1 16,-2 0 0-16,0 0-2 0,-1 0 4 0,-5 6-8 16,6-14-2-16,-6 6 4 0,0 8-1 0,-6-15 7 0,0 11-8 15,-2-6 0-15,-3 2-9 0,-2 2 13 16,-2 3-6-16,-2-3 6 0,-6 0 6 0,4 3-1 16,-5 3-4-16,1-2 9 0,-1 1-1 0,7 2 0 0,0-1 0 15,2 3 2-15,2 3-5 0,-3-2-1 16,4 0-3-16,0 0-11 0,4 1 2 0,-1 1-19 0,4-1-17 15,5-5-17-15,-8 11-26 0,8-11-32 0,-1 10-31 16,1-10-38-16,6 9-44 0,-6-9-49 0,11 6-206 16,-3-4-526-16,2-2 233 0</inkml:trace>
          <inkml:trace contextRef="#ctx0" brushRef="#br0" timeOffset="108326.15">15071 3629 290 0,'0'0'306'15,"0"0"-32"-15,11 0-24 0,-11 0-26 0,0 0-21 16,0 0-20-16,12 6-15 0,-12-6-17 0,8 6-10 0,-8-6-13 16,11 8-15-16,-4 0-6 0,3-5-9 0,-3-1-8 15,4 2-11-15,-3-1-4 0,5 0-9 0,0 1-3 16,-3-4-5-16,-1 0-6 0,-9 0-9 0,21 0-1 16,-9-4-2-16,-12 4-5 0,17-3-3 0,-8 1-4 15,0-2-3-15,-9 4-2 0,19-9-1 0,-13 4-4 16,1-1-2-16,1-1 2 0,-8 7-9 0,11-10 5 15,-3 4-3-15,1-3-3 0,-1 3-3 0,-3 0 3 16,3 0-2-16,4 0-1 0,-1 0 1 0,0 3 3 16,0 2-11-16,-3-2 4 0,7 1 2 0,-2 7-3 15,2-3 1-15,-2 3-1 0,4 4-1 0,-4 0 1 16,8 1 5-16,-5 7-3 0,3 0-1 0,-2 3 0 16,-1 1 1-16,5 9-9 0,-3-1 10 0,-2 6 3 0,-2 0-4 15,-2 1 5-15,0-4-6 0,-5 4 4 16,0 4 4-16,-2-7 3 0,-3 1 2 0,-2 1 7 15,-2-3 2-15,-3 2 0 0,-5-1-1 0,-2-3 4 0,0-7-5 16,-5 4 12-16,-5-1-7 0,-2-1 9 0,-2-6 1 16,4-3 2-16,-2-4 4 0,-2 0 10 0,1-4-6 15,1 0 2-15,-4-2-4 0,3-1-2 0,-1-4-7 16,9 3 3-16,1-5-7 0,-1-3-2 0,3 4-4 16,0-6-3-16,2-1-13 0,3 3-19 0,2-6-27 15,3-3-31-15,2-1-35 0,3-1-49 0,3-4-48 16,2-4-56-16,6-9-72 0,0 1-219 0,5-1-591 15,3-1 261-15</inkml:trace>
          <inkml:trace contextRef="#ctx0" brushRef="#br0" timeOffset="109212.07">15637 3773 144 0,'4'-6'253'0,"-4"6"-20"0,5-9-21 16,-5 9-25-16,6-4-11 0,-6 4-19 0,14-8-16 15,-4 8-14-15,2-3-12 0,1 0-13 0,3 0-7 16,-2-2-13-16,2 3-4 0,2-2-9 0,4-1-8 0,0 1-9 16,2-1-2-16,-5-2-3 0,-2 2-4 0,0 2-7 15,-1-4-5-15,-1 1-4 0,0 4 0 0,-3-7-2 16,0 3 8-16,1 0 0 0,-4-1 3 0,-2 1 5 16,-1-1 8-16,-1 0 5 0,-5 7-1 0,7-12 0 15,-3 4-5-15,-4 8 3 0,0-12-5 0,0 12-1 16,0 0-1-16,-7-18-2 0,-1 13-2 0,1 0 1 15,7 5-8-15,-16-6 0 0,3 3 5 0,0 3 0 16,-3 3-4-16,0-3-3 0,2 3-4 0,-3 3-1 0,0-4 5 16,1 4-3-16,-3 2-3 0,-2 1-3 15,8 1-6-15,0 0 2 0,-2 4-1 0,3-4-5 16,5 1 1-16,-1 1 0 0,4-1-1 0,-1-1 1 0,2-2-2 16,0 0 4-16,3-8-11 0,-1 15 5 15,5-5 0-15,-1-1-9 0,2-3 3 0,0-1-3 16,-5-5 0-16,13 8-7 0,-6-4-1 0,3-3-3 0,1-1-3 15,2 3-6-15,2-6 6 0,0 2 0 0,2-3 1 16,-3 0 1-16,0-3 3 0,2 2-2 0,-1-2 2 16,0-3 0-16,2-1 3 0,-4 1 0 0,4-5-1 15,-5 7 2-15,0-5 1 0,-3 1 0 0,-1 1 0 16,2 0 3-16,-2 2 0 0,-1 3 6 0,-2-2 15 16,-5 8 6-16,6-7 5 0,-6 7-1 0,11-9 3 15,-11 9-10-15,5-3-6 0,-5 3 0 0,0 0-5 16,0 0 3-16,0 0-2 0,0 0 1 0,12 12-1 0,-12-12-2 15,5 13-1-15,-1-5-1 0,0-2-5 16,1 3 5-16,-2-1-2 0,-1 0-3 0,4 6-2 16,-1-7-7-16,1-1-19 0,-2 0-16 0,-4-6-19 0,8 10-20 15,-1-5-20-15,-7-5-23 0,10 7-23 0,-3-7-14 16,-7 0-13-16,13 3 5 0,-13-3-8 0,14-3 14 16,-6 0 17-16,-8 3 13 0,16-9 14 0,-8 6 14 15,1-6 11-15,-3 3 17 0,5 0 16 0,-5-1 14 16,2-5 20-16,1 4 18 0,-1-1 22 0,2 1 18 15,-3 2 16-15,-2 0 9 0,-5 6 16 0,12-11 3 16,-5 7 6-16,-1 1-4 0,-6 3-2 0,7-6-7 16,-7 6-2-16,10-3-1 0,-10 3 8 0,0 0 4 15,16 5 3-15,-8-1-8 0,-8-4 3 0,9 5-3 0,-4 0-4 16,2 3-4-16,-2-2 2 0,1 2-10 16,1-1-1-16,-1 0-3 0,1 2 2 0,-2 0-3 15,2-3-13-15,-2 2 3 0,1-4-4 0,0 2-3 0,-1 1-2 16,-5-7 2-16,9 8-10 0,-5-4 8 0,-4-4 12 15,8 6 12-15,-8-6 12 0,0 0 19 16,0 0-14-16,0 0 5 0,0 0 0 0,0 0-9 0,13-12-7 16,-13 12-3-16,3-15-6 0,0 9-12 0,4-7 9 15,-2 4-8-15,3-2-7 0,2-3-7 0,0 5-9 16,-3-3-1-16,4 2-7 0,-1-1-9 0,0-1-24 16,1 3-19-16,4 2-6 0,-4-1-25 0,-1 4-22 15,3-1-24-15,0 3-16 0,-3 0-24 0,-10 2-26 16,20 0-16-16,-12 3-16 0,2 1-10 0,-3-2-12 15,-7-2-26-15,14 9-197 0,-7-6-496 0,-1 0 220 16</inkml:trace>
          <inkml:trace contextRef="#ctx0" brushRef="#br0" timeOffset="109675.79">16751 3616 287 0,'0'0'97'15,"3"6"19"-15,-3-6 11 0,6 7-5 16,-6-7-15-16,10 0-7 0,-10 0-9 0,12 0-10 0,-12 0-15 16,17-3 1-16,-17 3-5 0,22-3 0 0,-9 0-14 15,3 1 0-15,-3-2-5 0,3 2-8 0,-3-2 0 16,4 1-4-16,0 0-4 0,-3-3-4 0,2 3 2 15,-1-1-5-15,0-1-5 0,-1-2-3 0,-2 1 9 16,-4 3 15-16,0-3 7 0,1 1 7 0,-3 0 4 16,-6 5 7-16,7-11 7 0,-7 11 2 0,4-8-4 15,-4 8-2-15,0 0 1 0,0 0 1 0,-16-14-1 16,8 10 3-16,-6 4 3 0,14 0 12 0,-26 0-5 16,11 1 3-16,0-1-2 0,-10 4-5 0,9-1-5 15,1 3-6-15,-4-4-9 0,4 4-3 0,0-2-6 0,1 3-3 16,2 2-5-16,2-4-4 0,3 1-4 15,-1 0 1-15,3 3-1 0,1-3-7 0,0 1-1 0,4-7-3 16,-5 13-7-16,5-4-1 0,0-9-6 0,2 11 2 16,-2-11-10-16,6 7-7 0,-6-7-9 0,11 9 1 15,-4-8-16-15,2 2-3 0,-9-3-2 0,17 2-2 16,-5-2 7-16,2-2 3 0,-2-2 1 0,2 0 8 16,0 2 1-16,-3-5-1 0,2 1 4 0,3 0 5 15,-4-3 0-15,1 2 3 0,3-4-2 0,-3 7 3 16,1-6 2-16,-2 2 16 0,0 1 0 0,-3 0 6 15,1 2 1-15,-1 1 1 0,0 3 2 0,-2-3 1 16,-7 4-4-16,16-3 1 0,-16 3 1 0,15 1 1 16,-15-1-1-16,15 6 0 0,-9-2-4 0,0 1-1 15,-1 1-1-15,1 0 4 0,0 0-3 0,0 1-1 16,-1 1-9-16,1-4-11 0,-3 5-23 0,-3-9-29 0,7 9-36 16,-7-9-34-16,1 9-43 0,-1-9-72 15,0 0-195-15,0 0-478 0,0 0 212 0</inkml:trace>
          <inkml:trace contextRef="#ctx0" brushRef="#br0" timeOffset="109940.12">17304 3235 149 0,'0'0'286'0,"2"-4"-23"0,-2 4-13 16,0 0-10-16,0 0-11 0,0 0 1 0,0 0-11 15,0 29-14-15,0-18-18 0,3 5-2 0,-1-1-15 16,-3 1-16-16,2-4 0 0,3 4-16 0,-1 1-10 16,0 2-18-16,-1-4-6 0,3 5-7 0,1-5-1 15,-1-1-18-15,0 1-9 0,0-3-5 0,2 2-8 16,-2-2-18-16,2-1-12 0,0-1-27 0,-3-4-10 0,-1 1-23 16,-3-7-27-16,10 10-24 0,-6-6-34 0,-4-4-33 15,10 6-33-15,-3-2-28 0,-7-4-24 0,0 0-235 16,19-5-510-16,-19 5 226 0</inkml:trace>
          <inkml:trace contextRef="#ctx0" brushRef="#br0" timeOffset="110192.49">17558 3461 250 0,'3'-6'241'0,"-3"6"-11"0,0 0-14 16,0 0-17-16,0 0-15 0,0 0-7 0,0 0-5 16,0 0-5-16,0 0-8 0,0 0-9 0,-27 19-1 15,19-10-5-15,0 1-9 0,0-3-2 0,0 3-12 16,-2-1-9-16,2 1-1 0,-1-2-13 0,2 3-8 15,-1 3 0-15,3-8-14 0,0 4 1 0,4-1-8 0,-5 0 2 16,6-9-11-16,3 13-5 0,-3-13 3 16,8 14-4-16,-2-8 3 0,1-3-6 0,7 0-7 15,3 2-1-15,6-4-3 0,0-2-4 0,3 2-6 0,2-3-1 16,8-3-4-16,-10 0-2 0,10 2-8 0,-9-1-20 16,-2-2-26-16,1-2-34 0,-2 2-38 0,-3 0-56 15,-4 0-60-15,5-1-64 0,-10-4-280 0,1 7-610 16,-6-2 271-16</inkml:trace>
        </inkml:traceGroup>
        <inkml:traceGroup>
          <inkml:annotationXML>
            <emma:emma xmlns:emma="http://www.w3.org/2003/04/emma" version="1.0">
              <emma:interpretation id="{B218BC6B-DFF6-44DD-917F-4427D82B0A9D}" emma:medium="tactile" emma:mode="ink">
                <msink:context xmlns:msink="http://schemas.microsoft.com/ink/2010/main" type="inkWord" rotatedBoundingBox="20914,5659 22476,5597 22497,6123 20936,6186"/>
              </emma:interpretation>
            </emma:emma>
          </inkml:annotationXML>
          <inkml:trace contextRef="#ctx0" brushRef="#br0" timeOffset="110907.9">18755 3125 32 0,'0'0'292'16,"0"0"-11"-16,-2-12-11 0,2 12-11 0,0 0-11 16,0 0-26-16,-1-11-13 0,1 11-18 0,0 0-21 15,0 0-17-15,0 0 0 0,0 0 2 0,0 0 0 0,0 0 5 16,17 28 6-16,-10-15-9 0,-2 2 15 16,5 6 6-16,-2 0-19 0,0 2 3 0,2-2-21 15,1 1-2-15,-3 0-14 0,2-2-8 0,2 2-11 0,-2 1-7 16,-2-3-9-16,4 0-11 0,-3 0-6 0,-2-6-9 15,-2 2-6-15,0 2-3 0,0-3-4 16,-1 1-6-16,0-2-8 0,-4-4-5 0,1 7-9 0,-1-6-19 16,0 1-29-16,0 0-22 0,0-12-14 0,-1 16-37 15,1-16-26-15,0 12-27 0,-4-4-34 0,4-8-34 16,-2 14-37-16,2-14-41 0,-4 5-57 0,4-5-224 16,0 0-626-16,0 0 277 0</inkml:trace>
          <inkml:trace contextRef="#ctx0" brushRef="#br0" timeOffset="111371.39">18634 3514 137 0,'-11'-4'206'0,"11"4"-24"0,0 0-18 16,0 0-6-16,0 0-3 0,0 0-7 0,27-6-9 0,-15 3-11 15,3 2-7-15,1 0-7 0,5-4-9 0,4 3-5 16,-4-3-9-16,6 1-11 0,-2 0-5 0,9-2-8 16,1 0-10-16,-1 1-1 0,-5 1-7 0,5-4-5 15,-8 4-2-15,2 0-6 0,-3-4-4 0,2 1-1 16,-3 3-4-16,-4-2-4 0,1 0-1 16,-5 4-4-16,-3-4-2 0,2 2 2 0,-6 1 1 0,0-2-5 15,-1 2 3-15,-8 3 0 0,10-11-1 0,-6 6 0 16,-4 5-2-16,3-11-1 0,-3 11-1 0,-2-12 1 15,2 12-4-15,-10-10 0 0,10 10-4 0,-16-7 5 16,4 2-3-16,-1 2 3 0,0 5-1 0,-1-2 5 16,-2 0 3-16,1 3 4 0,-2 0 4 0,1 1 8 0,3 2 3 15,-2 1 1-15,2 1-5 0,2-2 5 0,1 4 5 16,1-1 3-16,3 2-5 0,1 1 6 16,3-2 3-16,-2-1 0 0,4-9 3 0,6 20 3 0,-1-9-4 15,1-1 1-15,3 1 2 0,1-4-7 0,4 3-2 16,0-3-2-16,3 0-4 0,0-4-2 0,6 2-6 15,-1 0-8-15,-1-2 1 0,4 0-10 0,-10 0-3 16,7-6-31-16,-3 3-32 0,-4 0-46 0,2 0-51 16,-1 0-55-16,0-3-57 0,-1 0-267 0,1-2-572 15,-1 0 253-15</inkml:trace>
          <inkml:trace contextRef="#ctx0" brushRef="#br0" timeOffset="111746.31">19666 3299 79 0,'0'0'301'0,"0"0"-14"15,-17-11-20-15,17 11-22 0,-12-5-18 16,12 5-18-16,0 0-22 0,-17 2-17 0,17-2-11 16,-14 5-10-16,14-5-22 0,-16 6-6 0,8-5-10 0,-1 4-13 15,1-3-8-15,-1 4-12 0,2 2-4 0,7-8-7 16,-10 9-7-16,7-4-7 0,3-5-3 0,-5 10-7 15,5-10-2-15,1 11-6 0,-1-11-2 0,6 13-4 16,-2-7-2-16,-1 0 1 0,5-2-9 0,-1 4 4 16,1-2-5-16,2 0-1 0,1 2-5 0,0-3 4 15,-1 3-3-15,-1-4 3 0,1 6 0 0,-3-5-2 16,4-1-5-16,-5 1 10 0,0 2-2 0,1-3 3 16,-1 1 0-16,-6-5 1 0,4 7 8 0,-4-7 7 15,2 9-2-15,-2-9 1 0,0 0-2 0,-12 10-4 16,12-10-6-16,-17 6 2 0,5-4 3 0,2 3-15 15,-4-1-1-15,3-4-11 0,-2 4-18 0,2-4-18 16,1 1-27-16,10-1-18 0,-20 0-29 0,11 0-41 0,9 0-38 16,-14-5-48-16,14 5-287 0,-11-9-566 15,7 4 250-15</inkml:trace>
          <inkml:trace contextRef="#ctx0" brushRef="#br0" timeOffset="112237.93">19803 3451 227 0,'0'0'296'0,"0"0"-15"0,0 0-13 15,0 0-14-15,38-8-10 0,-21 5-13 0,6 1-21 0,1-2-20 16,3 0-21-16,1 3-18 0,7-3-13 0,-9 3-11 15,0-2-13-15,-1 3-16 0,-1-2-28 0,-2 2-42 16,-8-1-55-16,2 2-59 0,-5-1-69 0,0-1-93 16,-11 1-182-16,13-1-467 0,-13 1 207 0</inkml:trace>
          <inkml:trace contextRef="#ctx0" brushRef="#br0" timeOffset="112041.45">19821 3083 48 0,'3'-9'333'0,"-3"9"-15"0,0 0-29 15,4-9-22-15,-4 9-33 0,0 0-20 0,0 0-16 16,0 0-13-16,0 0-1 0,0 0-1 16,0 0-8-16,5 29-9 0,-4-12 0 0,1-4 0 0,2 6-18 15,1 1 7-15,-3 3-4 0,2-3-9 0,0 1-6 16,0-1-2-16,0 1-10 0,3-2-7 0,-3-1-14 0,2 3-8 15,-3-5-4-15,2-1-17 0,0 1-3 16,0-1-9-16,2-1-3 0,-2 1-4 0,0-2-9 16,1 3 1-16,-1-1-8 0,0-3-21 0,-2 2-18 0,1-3-29 15,-2 1-29-15,-2-6-22 0,4 4-25 0,-2-1-21 16,-2-9-23-16,1 12-38 0,-1-12-32 16,0 10-32-16,0-10-39 0,0 0-294 0,0 0-632 0,-4 11 280 15</inkml:trace>
        </inkml:traceGroup>
        <inkml:traceGroup>
          <inkml:annotationXML>
            <emma:emma xmlns:emma="http://www.w3.org/2003/04/emma" version="1.0">
              <emma:interpretation id="{E57E16F0-6EF4-4B21-A650-FF6F7CD6C397}" emma:medium="tactile" emma:mode="ink">
                <msink:context xmlns:msink="http://schemas.microsoft.com/ink/2010/main" type="inkWord" rotatedBoundingBox="23028,5523 25866,5409 25905,6374 23067,6488"/>
              </emma:interpretation>
            </emma:emma>
          </inkml:annotationXML>
          <inkml:trace contextRef="#ctx0" brushRef="#br0" timeOffset="113154.33">20736 3363 278 0,'17'0'278'0,"-4"-2"-17"0,-1 0-13 16,3 0-8-16,-1-2-21 0,3 0-17 0,7-3-17 15,-2 1-22-15,0 0-15 0,0 0-8 0,-2 0-16 16,1 1-12-16,-4-3-9 0,-2 2-17 0,1 0-4 16,-3-2-8-16,-1 0-9 0,-2 1-3 0,-3-1-4 0,-1 1-8 15,0 1-4-15,-1-2 1 0,-1-1-9 16,-4 9-7-16,0-18 2 0,-1 10-8 0,1 8-5 0,-10-17 1 15,5 8-1-15,-3 2-3 0,2 1-2 0,-9-3-4 16,2 6-3-16,2 0 0 0,-6 3 4 0,2 0-3 16,1 0-1-16,-2 3-7 0,3 0 7 0,0 5 1 15,4-1 2-15,-6 0 4 0,4 6-3 0,0-1 11 16,-1 4 2-16,5-2 1 0,3 2 1 0,2 1 2 16,0 2-1-16,0-3 15 0,6 3-17 0,-1-5 5 15,4 2-1-15,2 1 4 0,0-4-5 0,1 2 1 16,6 1-4-16,2-6-4 0,1 1 14 0,3-3-12 15,-4-1 0-15,-1-4 3 0,5 1-17 0,1 0 6 16,-5-3-1-16,4-2-2 0,-1-3-12 0,3 0-2 0,-9 3-4 16,2-4-9-16,0 2-16 0,0-2-5 15,-1-3-11-15,-2 1-17 0,1-3-9 0,-5-1-21 0,2 0-10 16,2-6-9-16,-2 0-8 0,0-4-6 0,0 3-1 16,-5-5 10-16,4-1 11 0,-2 3 13 15,0-9 1-15,-4 8 16 0,1-3 7 0,-2-2 10 0,-3 6 3 16,1-1 30-16,-2 2 22 0,-1-3 3 0,0 4 19 15,0 2 17-15,-3 3 16 0,1 3 14 0,0-1 18 16,-1 0 4-16,4 12-1 0,-2-12-3 0,2 12-10 16,-5-11-4-16,5 11-5 0,-3-5-6 0,3 5-10 15,0 0-4-15,0 0 0 0,0 0 3 0,0 0 7 16,-9 28 0-16,9-14 2 0,-1-1 8 0,2 7 4 16,3 0-7-16,-3 1 12 0,6-1-8 0,-2 3 7 15,1-1-3-15,0 0 9 0,0 1-11 0,2-2-6 16,-3 1-7-16,0-3-6 0,2 1-6 0,-2-4 2 15,2 3-5-15,1-5-6 0,-2 0-2 0,-1 0-11 0,1 0-1 16,-3-3-13-16,3 1-33 0,0-1-30 0,-2-1-28 16,-3-1-23-16,2 1-38 0,-3-10-38 0,0 12-53 15,0-12-41-15,3 13-317 0,-3-13-642 0,0 0 284 16</inkml:trace>
          <inkml:trace contextRef="#ctx0" brushRef="#br0" timeOffset="114864.88">21227 3359 9 0,'0'0'275'0,"0"0"-27"16,0 0-25-16,14-19-25 0,-2 11-19 0,3 3-16 16,1 2-15-16,6-3-12 0,1 2-16 0,0-2-12 15,2 0-11-15,1 3-10 0,-1-3 0 0,-2 3-1 16,4 1 3-16,-6-3 2 0,-4 5-6 0,0-1-3 15,-2 0-6-15,-3 2-4 0,-12-1 0 0,17 1 2 0,-9 3 6 16,-3-1-1-16,2 2 11 0,-2 2-10 16,0-1-5-16,-5-6 4 0,8 12-6 0,-4-6 9 15,1 0-15-15,-5-6-4 0,3 17-9 0,-1-9 2 0,-2-8-3 16,3 12-9-16,-3-12 11 0,4 11-20 0,-4-11-2 16,0 10-3-16,0-10-2 0,0 0-5 15,0 0-1-15,0 12 3 0,0-12 7 0,0 0-13 0,0 0-6 16,0 0 0-16,0 0 1 0,0 0-10 0,0 0 3 15,0 0-14-15,0 0-4 0,0 0-12 0,0 0-12 16,19-23-4-16,-15 16-1 0,3-2-11 0,-3 0-4 16,2 1 4-16,2-6 5 0,-1 6 5 0,1-3 6 15,1 1 5-15,-4 4-2 0,3-1 7 0,0 2 3 16,1-2 1-16,-4 3 4 0,4 0 3 0,-9 4 9 16,15-7 2-16,-15 7 4 0,7-3 1 0,-7 3 4 15,0 0 6-15,15 2 10 0,-15-2-6 0,6 6 7 16,-6-6 5-16,11 8-2 0,-10-2-1 0,-1-6 3 0,5 14-5 15,-2-7-4-15,0-1 3 0,2 3 2 0,-1-1-7 16,-2-2-1-16,4 3-1 0,-4-3-2 16,-2-6 1-16,4 12-2 0,-4-12-3 0,5 10-1 0,-5-10-4 15,6 10 6-15,-6-10-3 0,6 3-9 0,-6-3 3 16,0 0-5-16,10 6-10 0,-10-6-4 0,15-2-3 16,-15 2-2-16,10-7-7 0,-1 5-2 0,-9 2-10 15,15-10-2-15,-9 4 1 0,5-3 1 0,-5-1 3 16,5-2 6-16,-5 4 0 0,7-4 5 0,-3 1 0 15,0 0 4-15,-1 0 3 0,-1 2 3 0,-1 1-1 16,-2 3 5-16,1 0 3 0,0-1 2 0,-6 6 6 16,6-9 4-16,-6 9-2 0,5-4 8 0,-5 4-5 15,0 0 5-15,0 0 6 0,11-4 7 0,-11 4 3 16,0 0 2-16,0 0-2 0,14 12 3 0,-10-7 0 16,-4-5 0-16,5 14-2 0,-2-6-2 0,4 3 2 15,-2-3-1-15,3 0 0 0,-5-2 2 0,8 0-3 16,-6 2-2-16,7-3 2 0,-2 1-2 0,0 0 0 0,1-1-6 15,4-4 0-15,-2 3-3 0,0-4-1 0,4 0 7 16,-1-1-8-16,-2 1-5 0,3-4 5 0,0 1 1 16,4-2-5-16,-4 4 1 0,-3-5-2 0,3 1-2 15,0-2-2-15,-1-2-2 0,-3 1 0 0,0 0 1 16,-1-3-6-16,-2-1-3 0,2 1-4 0,-5 0 3 16,3-2-3-16,-6 2-6 0,-3 3 6 0,-1 8-2 15,0-15 4-15,0 15 2 0,-5-12-4 0,-3 8 4 16,2-3 2-16,6 7 10 0,-20-5-2 0,8 4-2 15,2 0 9-15,10 1-2 0,-21 2-1 0,10 2-1 16,0 2 7-16,0 1-3 0,2 1 4 0,0 2-3 16,1-1-2-16,0-2 5 0,6 2 1 0,-2 1-14 15,1 3 9-15,3-4-1 0,0 4 0 0,0-3 2 0,3 0 0 16,-3-10-3-16,9 17 2 0,-1-7-7 16,-2-1 6-16,5-4 3 0,0 2-6 0,-3-2 1 15,7 0 3-15,-1-2-3 0,0-1-1 0,3 0 0 0,-2-3 3 16,-1 1-3-16,3-3-6 0,-2 0 4 0,-2-1 0 15,1 1 1-15,0-4 0 0,-2 1 0 0,0 0-4 16,-2-1-1-16,2-3 4 0,0 0-2 0,-2 2 0 16,2-3 2-16,0 3-1 0,-7-3 0 0,2 5 0 15,0 0-3-15,-1 1 2 0,0 0 2 0,-6 5-4 16,11-7-1-16,-11 7 0 0,9-1 4 0,-9 1 0 16,0 0-1-16,0 0-7 0,14 6 8 0,-9-2 2 15,-5-4-6-15,7 8 4 0,-7-8-6 0,5 12 8 16,0-7-5-16,-1 3 2 0,-4-8 7 0,8 13-1 15,-3-7-7-15,1-2 9 0,0 1-7 0,-6-5 8 16,15 7 4-16,-10-5-4 0,-5-2 6 0,12 4-4 16,-12-4 1-16,14-1-4 0,-14 1 3 0,17-5-3 15,-9 4-1-15,1-4-1 0,3 3-5 0,-2-3 3 16,-1-3 3-16,4 2-4 0,-1-2-2 0,3-2 1 16,-6 3 3-16,5 0-3 0,-1-2 1 0,2 4-3 0,-1-4-5 15,-2 2 4-15,-1 3 1 0,0 1 1 0,-2 1-3 16,-4-1 0-16,-5 3 0 0,17 0 0 15,-17 0-4-15,12 4 0 0,-12-4 2 0,10 12 8 0,-6-3-3 16,4-1-3-16,-8 7-1 0,5-2 5 0,2 7-5 16,-2 1 2-16,0 1 2 0,2 1 0 0,-2 0-4 15,-1 1 3-15,-1-1 6 0,-1 1-7 0,-2 7 0 16,3-5 5-16,0-1-4 0,-1-2 3 0,1 10-5 16,-3-12 1-16,4 3 2 0,-4-1 3 0,2-1-1 15,1-3 4-15,0 0-1 0,-3 3-4 0,0-8 2 16,0-1-1-16,2 2-2 0,1-5 1 0,-3 2 2 15,0-3-6-15,0-9 4 0,-5 15 4 0,5-9-4 16,0-6 0-16,-12 12-8 0,7-8 0 0,5-4 4 16,-15 0 9-16,3 3-12 0,12-3 3 0,-17-3-3 0,7-1-2 15,10 4-6-15,-23-6 5 0,9-2 5 16,3 1-1-16,-1-5-2 0,1 3 1 0,2-3 0 16,4 2 5-16,-1-5-3 0,-2-6 1 0,8 8 1 0,-3-7-3 15,3-2-8-15,0 1-3 0,8-1 3 0,-2-1-8 16,5 0 1-16,6-6 0 0,-3 6 1 0,3-4 4 15,-5 7-4-15,2 2 2 0,1 0 3 0,0 0 1 16,4 2 4-16,-2-2 0 0,0 2 3 0,-4-1 0 16,4 1 2-16,-1 0-1 0,-1 2 10 0,2 0-3 15,-5 3 10-15,0-1-2 0,2-4 3 0,-3 5 1 16,3-3-5-16,-2 0-6 0,-1 4 6 0,0-3-1 16,-2 3 3-16,0-1-5 0,2 0 3 0,-6 2-5 15,4-4-1-15,-6 7 3 0,2-4-5 0,-4 2 6 16,2-2-3-16,-3 10 5 0,2-14-9 0,-2 6 5 0,0 8-3 15,0 0-3-15,-9-14 3 0,1 9 1 16,8 5 2-16,-14-3-5 0,5 1 5 0,9 2-1 0,-17 5-5 16,6-2 2-16,0 2 4 0,-1 1 5 0,2 1 4 15,0 2 1-15,-1 2 6 0,5 3-3 0,-3 0-8 16,7-3 17-16,2 3 2 0,0 3-1 0,2-4 0 16,2 5 3-16,1-4-6 0,2 0-11 0,3 1 13 15,7-1 0-15,-2-3-8 0,2 1 5 0,5 1-7 16,1-5 8-16,0 1-8 0,3-4-4 0,-4 1 6 15,4-3 2-15,-1 0-21 0,-1-2-18 0,-5 3-17 16,-2-4-30-16,-2 0-42 0,-1-3-60 0,-9 1-72 16,-5 2-373-16,17-7-662 0,-12-2 293 0</inkml:trace>
        </inkml:traceGroup>
        <inkml:traceGroup>
          <inkml:annotationXML>
            <emma:emma xmlns:emma="http://www.w3.org/2003/04/emma" version="1.0">
              <emma:interpretation id="{731EBAB2-781D-4D1D-A304-4829818B1904}" emma:medium="tactile" emma:mode="ink">
                <msink:context xmlns:msink="http://schemas.microsoft.com/ink/2010/main" type="inkWord" rotatedBoundingBox="26416,5420 29905,5279 29952,6431 26462,6571"/>
              </emma:interpretation>
            </emma:emma>
          </inkml:annotationXML>
          <inkml:trace contextRef="#ctx0" brushRef="#br0" timeOffset="117757.64">24318 2871 256 0,'-6'-11'300'0,"6"11"-20"0,0 0-18 0,0 0-29 15,0 0-19-15,0 0-24 0,0 0-12 0,0 0-11 0,0 0-9 16,0 0 0-16,0 35 3 0,2-22-5 0,1 8-3 16,2 0-4-16,-1-3-16 0,4 7-2 0,-1-2-29 15,-2 2-2-15,3-1-3 0,1-1-13 0,-1 2-10 16,-2-2 0-16,5-1-21 0,-2 2 5 0,-3-2-6 15,2-3-8-15,0 2-4 0,-4-5 7 0,-1-5-10 16,2 3-6-16,-3-4 0 0,0-2-6 0,-1-1-4 16,-1-7 9-16,4 14-13 0,-4-14-4 0,0 11 5 15,0-11-4-15,2 6-13 0,-2-6 6 0,0 0-2 16,0 0-11-16,0 0-9 0,-14 5-2 0,14-5-3 16,-14-4 1-16,14 4-5 0,-25-7-1 0,11 2-3 15,-3-1 3-15,0 2 3 0,-2-2-1 0,-6-3 1 16,3 7 6-16,1-4-1 0,-4 4 10 0,11-2-2 0,0 3 10 15,-1-1-5-15,2 2 5 0,13 0-4 0,-18 2-4 16,18-2 9-16,-13 3 2 0,6-1 0 0,7-2 1 16,-5 8-1-16,5-8 2 0,-3 10 1 0,3-10 0 15,0 11 3-15,0-11-3 0,11 12 2 0,-5-6-3 16,6 1-1-16,-1-2 4 0,6 2-8 0,0-2 4 16,6 1-4-16,-1-1 1 0,3-4-2 0,-1-1 6 15,3 0-6-15,-1-1 3 0,1-2 1 0,-1-2 0 16,-1 2-5-16,1-4 1 0,-4 2 0 0,-3 0-4 15,4-3 10-15,-4-1-3 0,-3 3-7 0,-3 0 0 16,3-9-3-16,-6 7-8 0,2 1-6 0,0-5 3 16,-4 4-1-16,3 1 5 0,-5 4-3 0,3-4 4 15,-1 3 12-15,-8 4-2 0,10-8 0 0,-6 5 2 16,-4 3-3-16,13-3 1 0,-13 3-2 0,0 0 4 16,13 0-3-16,-13 0 4 0,11 6-2 0,-11-6 2 15,11 6-3-15,-3-2 5 0,1 0-4 0,0-3 3 0,2 3 0 16,1-1-2-16,1 2 4 0,2-3 2 15,1 0-2-15,1-2 0 0,3 2 2 0,-3-2-2 0,-2 0 3 16,5 0-9-16,-6-2 5 0,2 1 1 0,-2-2-2 16,0 1 1-16,-1-2-2 0,-4 2-2 0,0 0 8 15,1-5-7-15,-3 3 4 0,-7 4-3 0,10-12 0 16,-3 8-3-16,-3-4 3 0,-4 8-2 0,0-13-2 16,0 13-2-16,-4-12 3 0,4 12-4 0,-7-15 0 15,2 9-1-15,-1 0 0 0,-6 2 3 0,-1-1-1 16,1 0-2-16,-2 3 3 0,-1-1 0 0,0 3 1 15,0 0 6-15,0 0-2 0,-2 3 2 0,0-2 6 16,3 1-1-16,-3 3 8 0,2 1-1 0,2 2-2 16,1-2 3-16,-2 5-4 0,4-5 0 0,0 4 10 0,2-2-9 15,-1 4-4-15,6-7 9 0,1 6-1 0,-1-4 4 16,3-7-10-16,0 17 5 0,0-17-3 16,5 13 2-16,-2-6 0 0,6-1-3 0,-1 0-3 0,2 0 4 15,5-1-3-15,-1-3-1 0,3 1-1 0,1-1 1 16,-1 0-7-16,0-6 3 0,0 6-2 0,-2-4 2 15,0-1-5-15,0 1 2 0,-1-3-6 0,1 0 6 16,-1-1-6-16,-2 0 0 0,0-2-4 0,-5 1 0 16,6-1-2-16,-3-2 2 0,-1 1-1 0,-1-2 4 15,-2 3-1-15,-1-1 5 0,2 2-2 0,-7 7-1 16,8-9 4-16,-8 9-3 0,5-7 0 0,-5 7 8 16,0 0-7-16,4-9-1 0,-4 9 2 0,0 0 1 15,0 0-1-15,0 0 3 0,0 0-4 0,0 0 3 16,0 0 4-16,0 0 6 0,10 18-7 0,-10-18 5 15,3 13-5-15,1-7 2 0,1 0-2 0,0 0 6 16,2 2-3-16,-7-8 2 0,8 9 4 0,1-4-6 0,-1-2 1 16,2 2 6-16,3-2-3 0,-2 0-4 0,-1-1 0 15,-10-2 0-15,18 0-2 0,-11 1 5 0,-7-1-4 16,18-5-2-16,-11 1 4 0,2 4 0 0,-9 0-3 16,13-12 1-16,-6 5-4 0,-2 1-1 0,7-4 1 15,-7 0-1-15,3-1 0 0,-3 1 0 0,-1 2 6 16,4 0-3-16,-4 1 0 0,1 1 3 0,-5 6-4 15,6-11 7-15,-6 11-4 0,6-7-5 0,-6 7-1 16,0 0-1-16,5-6 5 0,-5 6 6 0,0 0 1 16,0 0-5-16,0 0 2 0,0 0 6 0,12 19 2 15,-10-14 4-15,1 2-2 0,-3-7 7 0,4 18-5 16,1-9-2-16,-2 0 0 0,4-2 6 0,-1 1-4 16,0 0-5-16,5 2 0 0,-5-4 6 0,5 2-4 15,-5-3 5-15,6-2 1 0,-4 0-17 0,1-1 2 0,4 0 4 16,-3-2 0-16,4 0 0 0,-14 0 5 0,22-2-5 15,-13-2-8-15,0 0 3 0,3-4 1 0,-6 4-1 16,4-2-3-16,-3-3-3 0,0-1-2 0,2 0 0 16,-4-1 5-16,3 3-2 0,-3-5-2 0,2 4-2 15,-3 0 0-15,-2-1 0 0,2 4-7 0,0-3 11 16,-4 9-2-16,4-10-10 0,-4 10-6 0,5-7-18 16,-5 7 2-16,0 0 6 0,0 0-2 0,0 0 0 15,0 0 5-15,0 0 1 0,12 20 0 0,-9-13 7 16,-2 6 1-16,4 3 1 0,-3 5 2 0,3 3 3 15,-4 1 1-15,-1 7-1 0,4 3 2 0,-3-3 6 16,-1 4-4-16,2-1 2 0,-4 4-4 0,2 1 3 16,-1-7-2-16,0 7 3 0,2-3 6 0,-2-2-6 15,1-2 0-15,0 0 5 0,0-3-6 0,-4 1 6 16,1-7 1-16,1-2 0 0,0 1-1 0,-3-1-5 0,0-2-1 16,0-6 11-16,3 0-9 0,-2-3-1 15,-1 2 7-15,-1-5 1 0,0-2-5 0,0-2 5 16,-2 1-5-16,-4-4 3 0,12-1 0 0,-17 0-1 0,17 0 0 15,-18-6 0-15,9 2-5 0,-3-4 5 0,0 0 4 16,1-3-1-16,4-1-4 0,-1-1 4 0,0-1-6 16,2-6 3-16,1-3-5 0,2-2 3 0,3 1-3 15,0-1-5-15,0 1-7 0,8-10-13 0,1-2-16 16,4 3-4-16,3-1-5 0,-1 2-7 0,2-1-1 16,3 3 4-16,-6 9 9 0,7-5 3 0,-6 5 8 15,-1 2 2-15,3 3 3 0,-4-2 1 0,1 3 7 16,1 4 5-16,-3-2 8 0,-1 4 15 0,-3-1 7 15,-1 2 8-15,1-1 4 0,-1 5 4 0,0-1-4 16,-7 5-1-16,12-10-5 0,-7 6 0 0,5 0-3 16,-10 4-2-16,14-6-1 0,-7 2-1 0,3 0 0 15,0 3-2-15,0-3-3 0,-10 4 6 0,24-4-6 16,-12-1 4-16,1 4-2 0,4-1 1 0,-4 0-4 0,0 0 1 16,3-3-1-16,-1 3-3 0,0-3 3 0,-1 2 3 15,3-3-6-15,-5 3 2 0,0-2 2 0,-1 1-6 16,1-5 3-16,-3 5 4 0,-2-2-7 0,1 1 5 15,-2-1-3-15,-1-2-1 0,1 0-6 0,-6 8 4 16,2-14 0-16,0 7 2 0,-2 7-3 0,-4-14-1 16,4 14 5-16,-6-13-5 0,1 5 2 0,-1 6 0 15,6 2-3-15,-16-9-1 0,4 5 6 0,0 1-4 16,1 2 4-16,11 1-5 0,-24 0 5 0,11 1-1 16,1 2 1-16,-2 2 1 0,5-3-3 0,-2 1 5 15,0 2-2-15,-1 3 3 0,3 1-2 0,1 2 4 16,-1-3 1-16,2 3-4 0,2-2 0 0,2 0 0 15,-1 4-1-15,4-6 6 0,0-7-8 0,3 21 5 16,-2-13-1-16,4 1 6 0,1 0-6 0,0-2-2 16,1 1 2-16,1-2-3 0,1-2 0 0,0 0-3 15,-1 1-2-15,5-4 7 0,0 2-6 0,1-3 6 16,1-3-3-16,-5 2-3 0,2-1-1 0,0-2 4 0,-1-1-1 16,1-1-4-16,1-1 4 0,-4-1 1 15,3 0-7-15,-1-1 5 0,-4-2 7 0,0 4-9 16,0-3-1-16,-2 4 3 0,-1 0 3 0,-4 6-1 0,8-13 5 15,-5 8 3-15,-3 5-3 0,8-7 1 0,-8 7 2 16,0 0-5-16,0 0 3 0,7-5 8 0,-7 5-3 16,0 0 4-16,0 0-1 0,13 14 9 0,-12-7-8 15,2 2 2-15,-3-9-5 0,8 16 8 0,-6-5-3 16,4-1 0-16,-4-1 0 0,2 0-12 0,3 4 4 16,2-5-2-16,-4 1-4 0,2-2 9 0,-2 0-5 15,0-1-7-15,-2 0-2 0,-3-6 1 0,10 6-2 16,-3-3-5-16,-7-3 3 0,13 2-3 0,-3-4-7 15,-10 2 7-15,15-3 1 0,-6 1 0 0,0-3-7 16,3 0 10-16,-1-2-4 0,1-2-5 0,-4-2 10 16,4 1-2-16,-2 0 4 0,1 0-6 0,-2-1 0 15,1 1 3-15,-1-2-1 0,3 4 0 0,-4-2 4 16,1 4 0-16,-2 0-4 0,-1 2 2 0,1 0-3 16,-7 4 5-16,12-7 1 0,-12 7 4 0,7-5 1 0,-7 5-5 15,0 0 9-15,0 0-2 0,15 10 2 16,-15-10 10-16,5 7-5 0,-5-7 1 0,5 14 0 0,-3-8 2 15,-1 1-12-15,-1-7 3 0,4 16 1 0,-2-9-1 16,-2-7 0-16,4 14-1 0,-1-7-1 0,-3-7 0 16,3 11 1-16,-3-11 3 0,2 9-4 0,-2-9 3 15,4 6-2-15,-4-6 6 0,0 0-13 16,0 0 8-16,11 1-4 0,-11-1 6 0,0 0-14 16,0 0 5-16,18-8-3 0,-13 4-4 0,0-4-5 0,2 1-3 15,1 0-3-15,2-2 4 0,-3-1-8 0,2-2 9 16,-3 4-7-16,3-3 3 0,-1 0 1 0,0 3 0 15,0-4 2-15,1 4 3 0,-2 2 0 0,-1 0 0 16,1 1 1-16,-7 5 5 0,9-7 5 0,-9 7-4 16,6-6 0-16,-6 6 7 0,0 0 6 0,11-1 7 15,-11 1 14-15,0 0 10 0,12 10-3 0,-12-10 13 16,6 9 2-16,-1 0 7 0,1-3 6 0,0 4 0 16,2 2 0-16,-3-1-1 0,2 2-7 0,2-4-2 15,1 4-5-15,-3-4-3 0,1 2-4 0,2-2-1 0,-2 2-6 16,1-5-3-16,-1 4-5 0,-3-5-3 15,2 1-6-15,-2-2-12 0,-5-4-19 0,7 7-30 16,-7-7-28-16,9 5-25 0,-9-5-24 0,0 0-27 0,0 0-32 16,0 0-36-16,0 0-35 0,0 0-37 0,0 0-28 15,0 0-281-15,1-19-642 0,-1 19 284 16</inkml:trace>
          <inkml:trace contextRef="#ctx0" brushRef="#br0" timeOffset="117938.02">26884 3121 229 0,'0'0'238'0,"0"0"-2"0,0 0 7 16,0 0-4-16,0 0-3 0,0 0-7 0,12 22-11 16,-9-15-20-16,-1 0-17 0,-2-7-14 0,7 20-11 15,-3-9-18-15,0 1-16 0,-2-2-12 0,5 1-12 16,-2 0-9-16,-1-4-1 0,1 4-23 0,1-1-20 16,-5-4-42-16,-1-6-33 0,6 11-40 0,-6-11-41 15,6 8-39-15,-6-8-38 0,6 6-63 0,-6-6-171 16,0 0-456-16,12-1 202 0</inkml:trace>
          <inkml:trace contextRef="#ctx0" brushRef="#br0" timeOffset="118294.39">27143 3131 14 0,'0'0'242'16,"7"-2"-20"-16,-7 2-3 0,0 0-8 0,0 0-12 15,10 12-7-15,-7-7-10 0,-3-5-13 0,4 16-12 0,1-9-3 16,-2 4-8-16,2 0-12 0,0 3-7 0,0-5-16 15,1 4-8-15,0-1 0 0,-5-2-12 0,6 1-2 16,-4-3-11-16,-2 1-3 0,3-3-5 0,-4-6-4 16,6 13-5-16,-3-10-3 0,-3-3 0 0,5 10 6 15,-5-10 8-15,5 9 13 0,-5-9-1 0,0 0 0 16,0 0-6-16,0 0-10 0,0 0-4 0,0 0-1 16,0 0-2-16,17-19 3 0,-18 10-9 0,1 9-3 15,1-22 3-15,1 10-6 0,3-1-4 0,-1-4 4 16,-2 1 3-16,5-3-3 0,3 1-2 0,0-3-2 15,1 0-8-15,2 3 0 0,-1 2-3 0,-1 4-3 16,-2 0 0-16,4-1-4 0,-4 2-9 0,3 3 6 16,-2 0-16-16,1 2-17 0,-2 3-26 0,0 0-26 15,-9 3-32-15,17-1-31 0,-17 1-36 0,13 2-44 16,-6 0-61-16,2 6-64 0,-4-4-269 0,-5-4-646 16,5 10 286-16</inkml:trace>
          <inkml:trace contextRef="#ctx0" brushRef="#br0" timeOffset="118517.38">27550 3287 323 0,'0'0'404'16,"1"8"-2"-16,-1-8 0 0,0 0-12 0,0 0-15 16,0 0-25-16,0 0-21 0,11 2-20 0,-11-2-20 0,0 0-11 15,0 0-16-15,17-4-15 0,-17 4-16 0,9-8-11 16,-9 8-19-16,9-8-13 0,-4 3-16 0,-5 5-15 15,7-4-16-15,-7 4-12 0,6-8-15 0,-6 8-12 16,4-7-16-16,-4 7-29 0,0 0-44 0,0 0-49 16,0 0-58-16,0 0-65 0,0 0-58 0,-10-14-44 15,10 14-45-15,0 0-60 0,-21 2-63 0,8-2-289 16,13 0-776-16,-25 3 343 0</inkml:trace>
        </inkml:traceGroup>
      </inkml:traceGroup>
      <inkml:traceGroup>
        <inkml:annotationXML>
          <emma:emma xmlns:emma="http://www.w3.org/2003/04/emma" version="1.0">
            <emma:interpretation id="{965DE108-20BB-4C11-A371-A475DF457A6B}" emma:medium="tactile" emma:mode="ink">
              <msink:context xmlns:msink="http://schemas.microsoft.com/ink/2010/main" type="line" rotatedBoundingBox="2466,8143 12368,8025 12379,8909 2476,9027"/>
            </emma:interpretation>
          </emma:emma>
        </inkml:annotationXML>
        <inkml:traceGroup>
          <inkml:annotationXML>
            <emma:emma xmlns:emma="http://www.w3.org/2003/04/emma" version="1.0">
              <emma:interpretation id="{3AF03FC3-5274-4A58-AD63-E32AF54DE9F1}" emma:medium="tactile" emma:mode="ink">
                <msink:context xmlns:msink="http://schemas.microsoft.com/ink/2010/main" type="inkWord" rotatedBoundingBox="2466,8143 3275,8133 3285,8928 2475,8938"/>
              </emma:interpretation>
            </emma:emma>
          </inkml:annotationXML>
          <inkml:trace contextRef="#ctx0" brushRef="#br0" timeOffset="121256.14">180 5867 132 0,'0'0'240'0,"0"0"-11"15,0 0-22-15,0 0-13 0,0 0-16 0,0 0-12 16,0 0-9-16,0 0-8 0,0 0-6 0,0 0-6 15,0 0-16-15,0 0-8 0,0 0-5 0,0 0-3 16,-9 22-9-16,9-22-3 0,-2 13 0 0,1-4 3 16,0 1-11-16,1-10-5 0,-3 23 5 0,3-11-2 15,0 1-6-15,0-4-9 0,-1 4-3 0,1-4-5 16,1 6-5-16,-1-3-7 0,4 2-6 0,-3-3 6 16,1 1-6-16,1-2-2 0,3 1-3 0,-2-2-4 15,-2-2 2-15,3-2-4 0,-1 5-5 0,3-6 5 16,1 1 0-16,-2-2-2 0,6 0-12 0,-1-1 10 15,0-2-9-15,5-2 1 0,-3-1-8 0,0-1 7 16,4-2 1-16,-1 0-6 0,-3-2 3 0,3 1-4 0,-3-1 1 16,0-2-6-16,1-1-3 0,-2 1 13 0,-2 0-9 15,3-1-2-15,-1-1-4 0,-5 3 4 16,2-1-2-16,-3-2-2 0,1 2 3 0,-4 1 0 0,0-2-3 16,-1 4-5-16,-2 7 8 0,4-15-1 0,-4 15 1 15,0-15 3-15,0 5-4 0,0 10 3 0,-2-15-4 16,-2 8 4-16,4 7 3 0,-5-14-4 0,0 8-4 15,5 6 7-15,-9-12-1 0,4 6-6 0,5 6 3 16,-16-8 8-16,9 3-4 0,1 2 11 0,6 3-12 0,-16-5 0 16,6 5 14-16,10 0-19 0,-24 0 2 15,12 0 2-15,-1 0 4 0,2 1-2 0,-5 1-1 16,3 2-1-16,1 0 9 0,0-2-4 0,1 2 4 0,0 0-8 16,-1-2 7-16,4 3-7 0,-1-2 3 0,9-3-10 15,-14 8-2-15,6-5 4 0,8-3 6 0,-9 9-3 16,4-4 1-16,5-5-11 0,-9 8 3 0,9-8-18 15,-7 9-7-15,4-5-19 0,3-4-10 0,-5 8-15 16,5-8-18-16,-2 9-26 0,2-9-24 0,-4 9-26 16,4-9-30-16,0 0-21 0,0 0-27 0,0 11-65 15,0-11-157-15,0 0-501 0,0 0 221 0</inkml:trace>
          <inkml:trace contextRef="#ctx0" brushRef="#br0" timeOffset="121690.89">198 5619 140 0,'0'0'270'16,"0"0"-19"-16,0 0-14 0,0 0-12 0,0 0-19 15,0 0-7-15,0 0-8 0,0 0-11 16,-17 19-15-16,17-19-12 0,-1 14-11 0,1-14-11 0,0 12-8 15,0-12-11-15,1 12-5 0,-1-12-11 0,3 13-5 16,-3-13-8-16,4 7-9 0,-4-7-7 0,3 10-8 16,-3-10-3-16,6 10-5 0,-6-10-3 0,6 5-5 15,-6-5-7-15,7 4-3 0,-7-4-4 0,9 3-9 16,-9-3 1-16,0 0-8 0,0 0-10 0,17-3-1 16,-17 3-8-16,6-8-5 0,0 3 4 0,-6 5-3 15,6-12 0-15,-4 2 2 0,-2 10 1 0,3-15 6 16,-1 7-3-16,-1-1-3 0,-1 9 6 0,0-16-2 0,0 5 2 15,0 11-1-15,0-14 2 0,0 14 11 16,-1-11 9-16,1 11 10 0,-4-8-4 0,4 8 1 16,0 0 2-16,0 0-9 0,-3-8-1 0,3 8-4 0,0 0 1 15,0 0-2-15,0 0 0 0,0 0-3 0,0 0-2 16,17 19-4-16,-9-13-8 0,3 5-14 0,0-1-24 16,-3 2-27-16,3-4-32 0,6 9-32 0,-6-6-33 15,5 6-19-15,-3-8-32 0,0 1-46 0,-1-1-182 16,0 1-479-16,-2-4 213 0</inkml:trace>
          <inkml:trace contextRef="#ctx0" brushRef="#br0" timeOffset="122676.13">220 6386 125 0,'0'0'205'0,"0"0"-7"0,0 0-12 0,0 0-4 16,0 0-6-16,0 0-11 0,0 0-12 0,0 0-11 15,0 0-5-15,0 0-13 0,0 0-6 0,0 0-6 16,0 0-7-16,0 0-4 0,0 0-5 0,0 0-3 16,0 0 2-16,0 0-4 0,0 0 2 0,0 0-5 15,28-3-2-15,-28 3-4 0,23-4-1 0,-11 2-3 0,5-3-6 16,-1 1-1-16,7-2-1 0,3 0 0 0,-1-1-5 15,1 0 4-15,10 1-8 0,-1-3-1 16,-10 4-5-16,10-4-1 0,0 2-13 0,-7 4-3 0,1 0 1 16,-3-3-4-16,8 3-10 0,-8 0 2 0,-3 0-2 15,2 0-5-15,-1 0 0 0,-2 2 1 16,-5-2-6-16,-3 3 6 0,2-3 0 0,0 3 9 0,-7 0 5 16,1-1 0-16,-10 1-2 0,16 0 3 0,-16 0 1 15,12-2 1-15,-12 2 0 0,0 0-9 0,13 0 3 16,-13 0-2-16,0 0-5 0,0 0 1 0,12 0-4 15,-12 0 1-15,0 0-1 0,0 0-5 0,11 0-21 16,-11 0 13-16,0 0 3 0,0 0 1 0,0 0-11 16,11 2 6-16,-11-2-1 0,0 0-1 0,0 0 0 15,0 0 17-15,0 0-27 0,0 0-3 0,0 0-13 16,0 0-20-16,0 0-17 0,0 0-18 0,0 0-27 0,0 0-35 16,0 0-37-16,0 0-49 0,0 0-57 0,0 0-317 15,0 0-646-15,0 0 286 0</inkml:trace>
          <inkml:trace contextRef="#ctx0" brushRef="#br0" timeOffset="122046.36">568 5771 119 0,'12'-4'234'0,"-12"4"-4"16,0 0-13-16,8-3-15 0,-8 3-13 0,0 0-18 0,0 0-22 16,11-2-11-16,-11 2-8 0,0 0-9 15,17 5-8-15,-10-1-5 0,-1 2-8 0,2-2-13 0,-1 2-5 16,1 2-5-16,-2-2-6 0,1 2-6 0,2-1-5 15,-3 0-3-15,0 5-7 0,-1-6-4 0,0 1-2 16,0-2-2-16,-2 1-2 0,-3-6 1 0,5 13-4 16,-5-13-4-16,4 8-2 0,-4-8-4 0,1 9 0 15,-1-9 1-15,0 0-1 0,0 0 9 0,3 10 5 16,-3-10 2-16,0 0-2 0,0 0 0 0,0 0-9 16,0 0 1-16,0 0-8 0,0 0 0 0,0 0-2 15,0 0-3-15,-13-31-2 0,12 20 2 0,1-2-6 16,0-1 9-16,0 0-11 0,2-1 2 0,2-2 1 15,1-1-2-15,1 2 0 0,0 3-3 0,5-4-2 16,-2 6 4-16,1-3-7 0,2 3 0 0,0 0 3 16,0 1 1-16,3 1-1 0,-3 3-2 0,0 0-2 0,-1 0-1 15,3 2-3-15,-3-1 0 0,-2 5-7 16,-9 0-20-16,17 0-24 0,-7 1-33 0,-3 3-32 0,-7-4-36 16,12 5-39-16,-5 0-48 0,-7-5-246 0,1 11-524 15,-1-11 232-15</inkml:trace>
        </inkml:traceGroup>
        <inkml:traceGroup>
          <inkml:annotationXML>
            <emma:emma xmlns:emma="http://www.w3.org/2003/04/emma" version="1.0">
              <emma:interpretation id="{FFEC5643-EDE9-4883-8EC7-C6D06438CBC3}" emma:medium="tactile" emma:mode="ink">
                <msink:context xmlns:msink="http://schemas.microsoft.com/ink/2010/main" type="inkWord" rotatedBoundingBox="4407,8474 6874,8445 6880,8974 4413,9004"/>
              </emma:interpretation>
            </emma:emma>
          </inkml:annotationXML>
          <inkml:trace contextRef="#ctx0" brushRef="#br0" timeOffset="123530.72">2116 5998 27 0,'0'0'253'0,"-16"2"-19"15,16-2-16-15,0 0-11 0,0 0-17 0,0 0-13 16,0 0-15-16,0 0-14 0,0 0 1 0,0 0-8 16,0 0 0-16,43-2-7 0,-24 0 0 0,4 0-8 15,2-1-5-15,9-3-7 0,-5 4 3 0,-2-2-10 16,6 0-9-16,-6 0-5 0,12 0-1 0,-3 1-10 16,-10 0-3-16,3 0-8 0,-3-1 4 0,0 1-7 0,0 2-5 15,-2-4-2-15,-1 4-13 0,1 1 0 16,-10-4-6-16,3 3-2 0,-1-2-12 0,-5 3 0 15,3-4-1-15,-4 4-3 0,-10 0-5 0,17-2-2 0,-17 2 3 16,10 0-6-16,-10 0-16 0,0 0-7 0,12 0-11 16,-12 0-17-16,0 0-7 0,7 4-14 0,-7-4-12 15,0 0-29-15,0 0-30 0,-11 22-19 0,5-19-24 16,1 5-27-16,5-8-30 0,-14 8-242 0,5-4-509 16,0 0 226-16</inkml:trace>
          <inkml:trace contextRef="#ctx0" brushRef="#br0" timeOffset="123756.14">2528 6036 28 0,'-11'5'212'16,"11"-5"-5"-16,-6 6-9 0,6-6-6 15,-10 9-3-15,8-1 1 0,-1 3-3 0,2 3 4 16,1 0-8-16,-3 5 0 0,5-2-12 0,-4 5-1 16,4-3-10-16,-4 2-9 0,2 0-7 0,2-1 5 15,-4 1-31-15,0-5-9 0,4-1-8 0,2 6-6 0,-4-6-11 16,3-2-6-16,-2 0-12 0,-1 1-4 15,1-1-6-15,-1-2-9 0,3-1 1 0,-3-10-22 0,1 15-17 16,1-8-28-16,-2-7-24 0,4 11-28 0,-4-11-33 16,6 7-37-16,-6-7-33 0,12 3-35 0,-2-3-53 15,-10 0-202-15,15-6-502 0,-4 0 222 0</inkml:trace>
          <inkml:trace contextRef="#ctx0" brushRef="#br0" timeOffset="124044.31">3107 5936 120 0,'0'0'270'0,"2"-12"-13"0,-2 12-11 0,0 0-13 16,0 0-15-16,0 0-17 0,-10-13-9 0,10 13-15 0,0 0-5 16,-22 13-10-16,11-5-1 0,-1 4-13 0,-2 3-2 15,1 5 2-15,-3-1-3 0,-5 5-6 16,8-4-3-16,1 2 0 0,2 0 0 0,2-2-14 0,-1 0-6 15,2 1-7-15,2-5-11 0,3 1-11 0,2-2-6 16,0 1 0-16,0-3-17 0,2 1 0 0,1-2-6 16,3 1 5-16,1-4-22 0,1 3 4 0,1-2-8 15,3-4 6-15,-1 2-35 0,1-3-28 0,4 1-25 16,-2-2-35-16,-2 0-38 0,0-4-42 0,2 0-51 16,-1 0-48-16,-1-4-47 0,-1 3-272 0,0-6-624 15,-3 1 277-15</inkml:trace>
          <inkml:trace contextRef="#ctx0" brushRef="#br0" timeOffset="124497.46">3257 6150 288 0,'0'0'286'0,"0"0"-27"0,7-6-24 0,-7 6-13 0,0 0-10 16,0 0 0-16,10 17-12 0,-6-12-10 15,2 7-15-15,0-6-17 0,-4 4-19 0,4-1-7 0,0 2-11 16,-1 1-7-16,-1 0-16 0,-1-5-11 0,2 2-6 15,-1 1-9-15,-1-2-8 0,1 0-5 0,-1-2-10 16,-3-6 3-16,3 14-13 0,-3-14 0 0,4 10 0 16,-4-10-5-16,0 9-4 0,0-9 0 0,0 0-2 15,0 0-3-15,0 0-1 0,0 0-7 0,0 0 2 16,0 0-8-16,0 0 1 0,0 0-4 0,0 0 0 16,0 0-5-16,3-35-4 0,-1 26-1 0,0-3-3 15,1-3 5-15,0 3-3 0,2-3-5 0,-1 2 3 16,3-1 9-16,-1-2-6 0,2 4-3 0,1 2 4 15,-2 1-1-15,-5 0 3 0,6 2 0 0,-3 1 0 16,-5 6 5-16,8-9 2 0,-1 5 1 0,-7 4 6 16,10-6 10-16,-10 6-1 0,13 4 10 0,-13-4 6 15,15 4 5-15,-9 0 10 0,7 2 1 0,-7 1 9 0,-1 0 1 16,1-1-3-16,2 3-1 0,1 0-8 0,2 1-8 16,-7-4 0-16,4 3-6 0,-2-1-11 15,1 2 3-15,-1-1 1 0,-1 1-5 0,1-4-3 0,-1 2-15 16,-2-2-8-16,-3-6-13 0,6 10-31 0,-2-5-17 15,-4-5-18-15,5 7-16 0,-5-7-20 0,0 0-14 16,0 0-24-16,0 12-30 0,0-12-25 0,0 0-23 16,0 0-37-16,0 0-47 0,0 0-170 0,0 0-523 15,-17-25 233-15</inkml:trace>
          <inkml:trace contextRef="#ctx0" brushRef="#br0" timeOffset="124777.59">3639 5944 162 0,'5'-8'257'16,"-5"8"-19"-16,6-8-14 0,-6 8-17 16,7-2-6-16,-7 2-4 0,16 1-8 0,-16-1-12 15,17 7-9-15,-8-1-7 0,1 2-11 0,1 1-5 16,2 3 5-16,4 2-11 0,0 3 5 0,-7-1-7 0,3 1-8 16,-1 2 3-16,-1 2-7 0,-4-3-8 15,0 2-7-15,0-1 2 0,-4 4-15 0,-1-4-11 0,-4-2-3 16,-1-1-3-16,-1 1-14 0,-6 2-7 0,3-6-3 15,0-1-11-15,-2 2-13 0,1-3-38 0,-2 3-25 16,0-4-28-16,-1 2-23 0,3-3-36 0,-4-2-38 16,0 0-44-16,4-2-49 0,-1-2-56 0,9-3-224 15,-11 0-571-15,11 0 253 0</inkml:trace>
          <inkml:trace contextRef="#ctx0" brushRef="#br0" timeOffset="125140.28">4168 6068 161 0,'0'0'265'0,"0"0"-10"0,0 0-10 15,0 0-7-15,0 0-3 0,0 0-10 0,0 0-5 16,8-7-23-16,-8 7-7 0,20-1-6 0,-6-1-10 16,3 2-12-16,-3-4-8 0,6 2 3 0,-6 2-24 15,9-3-6-15,0 3-10 0,-1-2-5 0,-5 2-11 16,7-4-3-16,-7 3 3 0,0 1-10 0,-3-1 3 16,3 0 1-16,-2-2-10 0,-2 2-5 0,-2 1-8 15,-11 0-3-15,17-3-4 0,-9 1-6 0,-8 2-11 16,17-3 3-16,-17 3-5 0,12 0-6 0,-12 0-11 0,12-1 5 15,-12 1-9-15,0 0-7 0,0 0-13 0,0 0-22 16,10 1-30-16,-10-1-16 0,0 0-36 0,0 0-16 16,0 0-24-16,0 0-29 0,0 0-29 0,4 8-38 15,-4-8-20-15,0 0-44 0,-19 11-239 0,9-9-581 16,0 3 257-16</inkml:trace>
          <inkml:trace contextRef="#ctx0" brushRef="#br0" timeOffset="125362.32">4261 6208 16 0,'0'0'254'0,"-9"7"-15"0,9-7-12 16,0 0-12-16,0 0-1 0,0 0-2 0,0 0-4 15,0 0-6-15,17 12-12 0,-7-9-8 0,3-3-8 16,4 0-5-16,-2-3-5 0,-1 3-9 0,3-1-10 0,0-1-11 16,3-1-8-16,-3 3-10 0,0 0-4 15,-2-4 4-15,1 3-18 0,-2 0-8 0,1 0 1 16,-6 1-21-16,-9 0-6 0,21 0-6 0,-13-3-16 0,-8 3-3 15,13 0-27-15,-13 0-20 0,12 0-50 0,-12 0-40 16,9 4-49-16,-9-4-62 0,0 0-61 0,0 0-288 16,0 0-604-16,0 0 268 0</inkml:trace>
        </inkml:traceGroup>
        <inkml:traceGroup>
          <inkml:annotationXML>
            <emma:emma xmlns:emma="http://www.w3.org/2003/04/emma" version="1.0">
              <emma:interpretation id="{7A811F26-8DEC-478B-A9A8-773D3531E353}" emma:medium="tactile" emma:mode="ink">
                <msink:context xmlns:msink="http://schemas.microsoft.com/ink/2010/main" type="inkWord" rotatedBoundingBox="7343,8205 10810,8163 10819,8846 7351,8887"/>
              </emma:interpretation>
            </emma:emma>
          </inkml:annotationXML>
          <inkml:trace contextRef="#ctx0" brushRef="#br0" timeOffset="127918.52">5221 5892 135 0,'0'0'253'0,"0"0"-16"16,0 0-9-16,-16-5-19 0,16 5-12 0,0 0-15 16,0 0-20-16,-7-6-10 0,7 6-6 0,0 0-11 0,-5-7-7 15,5 7-10-15,0 0-11 0,0 0-7 0,0 0-7 16,0-12-9-16,0 12-7 0,0 0-4 15,-3-14-10-15,3 14-8 0,6-11-1 0,-6 11-8 0,4-12-2 16,0 7-5-16,2-4 3 0,-1 1-10 0,2 0 1 16,1 2-6-16,-3 1-2 0,7-5-3 0,-3 3 1 15,1 2-7-15,-1-3 2 0,1 0-5 0,-3 5 0 16,3-1-3-16,-3-1-1 0,3 0 3 0,-3 4-5 16,-7 1-2-16,17-3 6 0,-17 3-3 0,15 8 6 15,-7-1-3-15,-2 5 4 0,1 0 1 0,-2 4 1 16,0 2 0-16,3 1 3 0,-5 2-3 0,-3 3 0 15,-4 6-3-15,2 2 7 0,-3 0-4 0,-1-9-2 16,0 8 0-16,-4 0 0 0,3-8 0 0,-3 2-3 16,-2 2 2-16,0-5-5 0,-1-1 2 0,-8 7 0 15,10-10 1-15,-2-2 1 0,-3 1 0 0,-1-2-1 16,6-4-6-16,-6 3 4 0,3-4-1 0,2-4-4 16,-2 5 2-16,0-4-1 0,0 0 2 0,3-3-2 0,-1 0-1 15,1-1 4-15,2-2-1 0,0 3-7 16,9-4 3-16,0 0 0 0,-22-5 1 0,17 2 0 0,5 3-1 15,-9-8-4-15,3 1 2 0,6 7-6 0,-2-12 1 16,2 12 2-16,2-18-2 0,1 11-2 0,3-4 5 16,2 1-6-16,0 1 1 0,1 0 2 0,-2 3-3 15,1 0 2-15,3-1-3 0,3 5 2 0,-3 1 1 16,4-2 1-16,-4 3 4 0,4 0-6 0,1 4 8 16,-1 1-3-16,2 1-3 0,-1-2 5 0,1 2 1 15,-1 0-4-15,-1 2 4 0,0 0 5 0,2-2 2 16,-2-1 9-16,1 1-1 0,-2-2 5 0,3-1 2 15,-2 3 2-15,-3-4 7 0,2-1-1 0,-1-1 12 16,-1 3-14-16,0-6-2 0,-12 3-2 0,17-1 5 16,-7-1-9-16,-10 2 3 0,14-4-6 0,-5 2-6 15,-9 2-5-15,12-7-1 0,-7 3-11 0,-5 4-22 0,12-6-30 16,-7 1-33-16,-5 5-36 0,6-6-47 0,-6 6-49 16,9-7-51-16,-9 7-289 0,9-11-607 15,-4 7 269-15</inkml:trace>
          <inkml:trace contextRef="#ctx0" brushRef="#br0" timeOffset="128468.88">5779 5704 126 0,'0'0'282'0,"0"0"-13"0,-9-3-21 0,9 3-18 0,0 0-20 15,0 0-21-15,0 0-12 0,0 0-8 0,23-13-9 16,-10 13-6-16,4-3-6 0,-1 1-14 0,6-2-1 16,0 3-8-16,2-2-5 0,1 1-6 0,1 2-1 15,-1 0-9-15,1 0-2 0,-1 0-7 0,1-3-9 16,-1 2-4-16,-2-3-8 0,2 2-2 0,-1 1-10 16,-2-3-3-16,0 0-8 0,-8 3 0 0,3-1-15 15,0-1-4-15,-5 1 1 0,-5 1-5 0,-7 1-1 16,17-3-8-16,-17 3-23 0,13-2-21 0,-13 2-28 0,9-2-27 15,-9 2-29-15,0 0-18 0,0 0-30 0,0 0-30 16,0 0-27-16,0 0-33 0,0 0-239 0,0 0-525 16,-24 15 232-16</inkml:trace>
          <inkml:trace contextRef="#ctx0" brushRef="#br0" timeOffset="128553.68">6130 5720 168 0,'-2'8'204'0,"-3"-2"1"0,-2 2-3 0,4 4 12 0,1-2 0 16,2 6-2-16,-3-1-1 0,3 0-4 0,0 6-3 15,3 1-17-15,-3 1-13 0,5 2-11 0,-2-5-11 16,1 3-7-16,3-4-13 0,-4 2-10 0,4 1-17 16,-2-3-13-16,-3-3-10 0,4 3-6 0,-2-4-6 15,-2-1-2-15,-2 0-6 0,5-1-9 0,-5-4-12 0,0 3-20 16,0-2-20-16,0-10-31 0,0 16-33 16,0-16-35-16,0 15-41 0,0-15-38 0,-2 9-33 15,2-9-62-15,0 0-195 0,0 0-505 0,0 0 223 0</inkml:trace>
          <inkml:trace contextRef="#ctx0" brushRef="#br0" timeOffset="128858.2">6593 5653 70 0,'0'0'259'0,"-10"-5"-15"16,10 5-9-16,-12 0 0 0,12 0-10 0,-17 4-9 16,8 2-1-16,-4 5-14 0,1-1-6 0,-2 12-4 15,-3-4-6-15,5 5-7 0,1-3-7 0,0 3 4 16,1-3-20-16,3 4-9 0,1-4-7 0,5 1-15 0,-4 1-12 16,5-7-1-16,5 5-18 0,-1 0-4 15,1-4-12-15,0-2-5 0,5 1-7 0,-3-3-3 0,8 5-2 16,-6-7-15-16,5 0-19 0,-1-3-22 15,-1 1-26-15,0-3-36 0,5 2-28 0,-5-2-46 16,2-3-49-16,-1 2-47 0,2-6-43 0,-1 0-296 0,-2-3-613 16,-1-1 272-16</inkml:trace>
          <inkml:trace contextRef="#ctx0" brushRef="#br0" timeOffset="129284.11">6821 5913 213 0,'0'0'314'15,"0"0"-24"-15,0 0-29 0,6-6-30 0,-6 6-16 16,0 0-13-16,0 0-17 0,0 0-13 0,5 20-3 16,1-15-13-16,-1 3-9 0,1 3-13 0,-3-3-8 15,0 4-7-15,1 0-7 0,-2-3-13 0,3 3 2 0,1-1-14 16,-6-3-7-16,4 2-8 0,-2-2-2 0,3 0-14 16,-5-8-2-16,3 12-5 0,0-5-11 15,-3-7-1-15,3 9-1 0,-3-9-3 0,0 0 8 0,3 12-16 16,-3-12-1-16,0 0-2 0,0 0-1 0,0 0-8 15,0 0 2-15,0 0-11 0,0 0-4 0,14-21-5 16,-8 11-7-16,-4 4-8 0,5-5-3 0,-2-2 1 16,3 0 1-16,-2 1 3 0,5-6 1 0,-5 6 1 15,2-2 5-15,-2 3-1 0,3-1-4 0,-3 3 9 16,-1 2-3-16,1-2 0 0,0 3 11 0,-6 6 7 16,8-12 5-16,-3 9 2 0,-5 3-3 0,12-4 7 15,-12 4 4-15,0 0 8 0,12 0 19 0,-12 0-13 16,10 7 15-16,-3-1-6 0,-7-6-4 0,12 8 4 15,-7-2-1-15,0 2-7 0,2-2-7 0,0 3-3 16,3 2 2-16,-5-2-1 0,0-4-6 0,2 3-7 16,-2-2 14-16,0 2-16 0,2-5-14 0,-7-3-19 0,7 14-21 15,-1-10-32-15,-6-4-24 0,4 6-29 16,-4-6-34-16,5 9-34 0,-5-9-36 0,9 2-37 16,-9-2-282-16,0 0-593 0,0 0 263 0</inkml:trace>
          <inkml:trace contextRef="#ctx0" brushRef="#br0" timeOffset="129572.81">7484 5663 129 0,'7'-9'299'0,"-7"9"-15"0,0 0-21 16,0 0-25-16,0 0-21 0,3-8-20 0,-3 8-16 0,0 0 0 15,0 0-13-15,0 0-6 0,-5 32-1 0,2-19-12 16,-1 5 1-16,-1-6 7 0,2 4-7 0,-2 3 0 15,1 6 2-15,-1-3 6 0,0 1 12 0,-1 8-5 16,-2-7-6-16,1-4-4 0,0 5-5 0,1-3-7 16,0 1-11-16,-4 6-12 0,1-7-9 0,1-2-8 0,-1 2-6 15,4-1-18-15,-2-1-5 0,2 0-7 0,0-4-10 16,1-1-5-16,1 1-9 0,-2-4-17 16,0 0-23-16,1 0-32 0,2-3-51 0,-1-2-14 0,3-7-38 15,-5 14-33-15,2-8-40 0,3-6-40 0,0 0-42 16,0 0-43-16,5 10-318 0,-5-10-701 0,0 0 310 15</inkml:trace>
          <inkml:trace contextRef="#ctx0" brushRef="#br0" timeOffset="130098.33">7664 5952 59 0,'0'0'268'0,"0"-10"-21"0,0 10-16 16,0 0-26-16,1-16-18 0,2 10-16 0,-3 6-19 0,5-13-13 16,0 7-13-16,2-2-14 0,2 1-10 15,1 1-4-15,-2-6-8 0,1 6 0 0,3 0-5 16,-3-1 1-16,2 5-6 0,-2-4 2 0,1 2-6 0,5-1-2 16,-7 2-1-16,1-1-3 0,-9 4-5 0,17-5-3 15,-8 5-4-15,-9 0-2 0,17 0 0 0,-17 0 4 16,17 6-8-16,-9-2 6 0,-2 3 0 0,2-1-1 15,-3 2 5-15,-3 0 1 0,3 3 1 0,0 3-2 16,-5 1-9-16,0-1 4 0,0 4-4 0,-5-2 9 16,2 0-28-16,-6 4 5 0,1 0 3 0,-4-2-5 15,1 2-7-15,0-1 0 0,-3 0-11 0,-1-1-1 16,-2-3 4-16,3-1-5 0,5-1 2 0,-3-2-5 16,2-2-2-16,-1 0-4 0,5-2 3 0,0-2-9 0,3-1 14 15,3-4-3-15,-11 6-2 0,11-6 0 16,-5 5-10-16,5-5 1 0,0 0-7 0,0 0-7 0,0 0-3 15,0 0 0-15,0 0-3 0,0 0 0 0,0 0 3 16,17-23-2-16,-17 23-4 0,13-10 2 0,-1 4 0 16,-1 0 10-16,1 0 0 0,-1 1 6 0,0 1-4 15,6-3 1-15,-4 3-1 0,2 0 0 0,-1 2 5 16,1-2-2-16,-4 1-6 0,1 2 2 0,3-3 4 16,-1 1-2-16,-1 1 7 0,-13 2-3 0,18-3-1 15,-7 2-4-15,-3-1 4 0,-8 2-4 0,15-1-11 16,-15 1-15-16,13 0-24 0,-13 0-23 0,10-3-23 15,-10 3-31-15,0 0-39 0,0 0-36 0,14-2-40 16,-14 2-257-16,5-6-549 0,-5 6 243 0</inkml:trace>
          <inkml:trace contextRef="#ctx0" brushRef="#br0" timeOffset="130458.25">8232 5615 199 0,'0'0'177'0,"0"0"-10"0,0 0-16 0,0 0-4 16,0 0 5-16,0 0-2 0,27 13-1 0,-17-1 4 16,2 1 4-16,0 3 14 0,2 0 4 0,8 9-4 15,-5-6 2-15,5 8 1 0,-5-9-3 0,3 9-14 16,1 1 0-16,-7-9-11 0,1 1-16 0,2 11-2 15,-7-9-10-15,-1 1-11 0,-3 0-5 0,0-2-20 16,-3 2-9-16,-1-1-6 0,-4-3-1 0,2-3-21 0,-4-1-25 16,-3 0-37-16,1 1-32 0,-5 0-45 15,2-2-55-15,0-2-59 0,2-5-67 0,-6 2-266 16,7-3-586-16,-2-1 260 0</inkml:trace>
        </inkml:traceGroup>
        <inkml:traceGroup>
          <inkml:annotationXML>
            <emma:emma xmlns:emma="http://www.w3.org/2003/04/emma" version="1.0">
              <emma:interpretation id="{5E36B7AC-23F2-407A-8457-AC923DEA6EDA}" emma:medium="tactile" emma:mode="ink">
                <msink:context xmlns:msink="http://schemas.microsoft.com/ink/2010/main" type="inkWord" rotatedBoundingBox="11089,8195 12370,8179 12376,8631 11094,8646"/>
              </emma:interpretation>
            </emma:emma>
          </inkml:annotationXML>
          <inkml:trace contextRef="#ctx0" brushRef="#br0" timeOffset="130957.97">8784 5875 142 0,'0'0'282'0,"8"-7"-14"16,-8 7-14-16,17-4-10 0,-4 2-15 0,3-1-13 15,1 0-16-15,1 0-21 0,7-3-14 0,4 2-9 16,-2 0-11-16,-1 0-7 0,0 0-5 0,3-1-9 16,-4-1-14-16,0 3-4 0,1-2-10 0,-3 0-11 15,1 1-2-15,-7 2 0 0,0 0-22 0,0-2-4 0,-3 4-7 16,-2 0-6-16,1-2-4 0,-4 1 0 15,-9 1-4-15,16-3-8 0,-16 3-2 0,12 0-13 0,-12 0-14 16,0 0-16-16,8 0-27 0,-8 0-22 0,0 0-27 16,0 0-27-16,0 0-27 0,7 6-31 0,-7-6-33 15,0 0-47-15,0 0-192 0,0 0-487 0,0 0 215 16</inkml:trace>
          <inkml:trace contextRef="#ctx0" brushRef="#br0" timeOffset="131133.7">9043 5645 298 0,'0'0'293'0,"0"0"-14"0,0 0-20 0,-7-5-17 15,7 5-23-15,0 0-19 0,0 0-8 0,0 0-3 16,0 0-5-16,0 0-5 0,2 25 0 0,0-9-7 16,0-2 12-16,-1 1-21 0,4 6-3 0,-1-2-13 15,0 2-4-15,0-7-7 0,1 10-6 0,2-7-21 16,-1 4-9-16,-2-5-11 0,-3 1-2 0,3-2-12 15,2-1 1-15,-5-2-22 0,2-2 3 0,-1 4-12 16,-1-7-11-16,3 0-19 0,-4-7-46 0,3 16-31 16,1-9-36-16,1-3-45 0,-5-4-52 0,8 10-60 15,-8-10-52-15,10 4-293 0,-10-4-650 0,0 0 288 16</inkml:trace>
          <inkml:trace contextRef="#ctx0" brushRef="#br0" timeOffset="131677.11">9409 5700 43 0,'12'-5'253'0,"-12"5"-28"16,0 0-23-16,0 0-10 0,0 0-4 0,13 9-10 16,-8-1-8-16,2 1-3 0,0 3-7 0,0-2-9 15,-1 3-8-15,-3-1-10 0,2 1 1 0,1 1-2 16,-1 0-11-16,0-1-2 0,0 0-10 0,0-1-7 15,1 0-4-15,-4-3-5 0,0 4-9 0,2-5-4 16,-1-2-7-16,-3-6-9 0,3 16-6 0,-3-16 1 16,3 9-12-16,-3-9-5 0,2 8-4 0,-2-8 1 15,0 0-8-15,2 8 2 0,-2-8 2 0,0 0-10 16,0 0 1-16,0 0-2 0,0 0-3 0,0 0-1 0,0 0-5 16,0 0 0-16,17-19-5 0,-13 13-7 15,1-4 12-15,1-2-4 0,1-1-3 0,1 1-2 0,1-1-3 16,-1-1 2-16,1 0-5 0,3-4 2 0,-6 5-4 15,5-5 2-15,-2 6 4 0,0 0-2 0,-3 4-2 16,4-3 2-16,-4 5-4 0,2-2 6 0,1 3-5 16,-2-1 3-16,-1 1 3 0,1 0-4 0,-7 5 2 15,15-6-10-15,-9 1 6 0,-6 5 2 0,13-1 1 16,-13 1-1-16,11 1 9 0,-11-1-3 0,14 5 7 16,-8-3 3-16,-6-2 7 0,12 10 9 0,-4-3 6 15,0 0 10-15,-1 2 7 0,-1 0 9 0,0 2 11 16,-1 0 8-16,3 0-2 0,-4 2 5 0,1-1 7 0,2 3 7 15,-2-2 4-15,4 3 3 0,-3-3-1 0,-4 2 6 16,5-1-11-16,1 0-4 0,-5-1-3 16,5 2-8-16,-1-3-4 0,-1 4-8 0,0-1-4 0,0-3-9 15,2-1-5-15,1 3-5 0,-2-5-6 0,0 1-7 16,3-1-18-16,1 3-31 0,0-4-43 0,-2 2-54 16,5-4-66-16,-2-2-73 0,0 2-81 0,1-1-111 15,0-5-366-15,-1 0-871 0,-12 0 385 0</inkml:trace>
        </inkml:traceGroup>
      </inkml:traceGroup>
    </inkml:traceGroup>
    <inkml:traceGroup>
      <inkml:annotationXML>
        <emma:emma xmlns:emma="http://www.w3.org/2003/04/emma" version="1.0">
          <emma:interpretation id="{C723DD6E-DA56-48BB-B5EB-558714B94317}" emma:medium="tactile" emma:mode="ink">
            <msink:context xmlns:msink="http://schemas.microsoft.com/ink/2010/main" type="paragraph" rotatedBoundingBox="4685,9633 24560,8582 24633,9962 4758,1101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58A2102-CE9D-4521-AE42-EA3B0925C0EE}" emma:medium="tactile" emma:mode="ink">
              <msink:context xmlns:msink="http://schemas.microsoft.com/ink/2010/main" type="line" rotatedBoundingBox="4685,9633 24560,8582 24633,9962 4758,11014"/>
            </emma:interpretation>
          </emma:emma>
        </inkml:annotationXML>
        <inkml:traceGroup>
          <inkml:annotationXML>
            <emma:emma xmlns:emma="http://www.w3.org/2003/04/emma" version="1.0">
              <emma:interpretation id="{6A9C7D2B-9FDB-4B11-9489-E266BE54693E}" emma:medium="tactile" emma:mode="ink">
                <msink:context xmlns:msink="http://schemas.microsoft.com/ink/2010/main" type="inkWord" rotatedBoundingBox="4695,9809 8098,9629 8135,10325 4732,10505"/>
              </emma:interpretation>
            </emma:emma>
          </inkml:annotationXML>
          <inkml:trace contextRef="#ctx0" brushRef="#br0" timeOffset="149255.34">2414 7398 56 0,'0'0'149'0,"0"0"-14"0,0 0-19 16,0 0 3-16,0 0-2 0,0 0-14 0,0 0-2 15,-13-1-9-15,13 1-10 0,0 0-4 0,0 0-4 16,0 0-1-16,0 0-6 0,0 0-1 0,0 0-5 16,0 0 2-16,0 0-8 0,0 0-1 0,0 0-6 15,0 0 1-15,0 0-3 0,-7-11-3 0,7 11-1 16,0 0-1-16,0 0-4 0,0 0-3 16,0 0-1-16,0 0-1 0,0 0-2 0,0 0-1 0,0 0-1 0,0 0-2 15,0 0 0-15,0 0-7 0,0 0 3 16,0 0-6-16,0 0 4 0,0 0-6 0,0 0-4 15,0 0 5-15,0 0-5 0,0 0 1 0,0 0-2 0,0 0 0 16,0 0 1-16,0 0-1 0,0 0 2 0,0 0 2 16,0 0 2-16,30-3 1 0,-22 1-1 0,-8 2 2 15,16 2 5-15,-16-2-3 0,22-3 3 0,-9 2-3 16,-4-2 1-16,4 3-5 0,0-2 0 0,3 1-2 16,-3-2 4-16,3 3-1 0,-3-2-1 0,-1 1-4 15,1-2 5-15,1 1-5 0,-1 0 3 0,3-3-2 16,-3 5 2-16,0-2-1 0,-4 1-4 0,4-2 2 15,-2 2 0-15,2 0-2 0,-3 0 1 0,-10 1 2 16,19-3 0-16,-10 2-3 0,-1-2 2 0,-8 3 0 16,18-2-1-16,-8 2 2 0,-10 0-2 0,17-4-1 15,-9 2 2-15,-8 2-1 0,21-3 2 0,-12 1-2 16,2-2-3-16,3 3 1 0,-2-4 2 0,2 1-2 0,1 1 1 16,-2-2-3-16,0-1 0 0,2 2-2 0,0-1 0 15,-1 0-1-15,-1 0 0 0,-1 2-2 0,-2-2 1 16,-3 4 0-16,1-5 1 0,-8 6-1 0,14-4 1 15,-14 4 0-15,8-2-1 0,-8 2-3 0,0 0-5 16,11-4-11-16,-11 4-5 0,0 0-14 0,0 0-21 16,0 0-33-16,0 0-37 0,0 0-22 0,-17 25-56 15,9-21-182-15,-4 2-417 0,1 0 185 0</inkml:trace>
          <inkml:trace contextRef="#ctx0" brushRef="#br0" timeOffset="149572.11">2866 7353 194 0,'0'0'190'0,"0"0"-12"0,0 0 6 15,11 5 11-15,-11-5-3 0,0 12-10 0,0-1-5 16,0 3 4-16,-3 0-2 0,3 2-13 0,-4 7-11 15,0 2-3-15,-1-3-6 0,0 0-7 0,-1 9-2 0,4-4-4 16,-5-4-12-16,2 0-6 0,0-1-13 16,1-1-7-16,-3 1-7 0,1-1-8 0,2 0-14 15,1 4 0-15,-1-8-9 0,2-1-6 0,-2 3-4 0,3-4-3 16,-3-2-3-16,4 1-9 0,-2 0-15 0,1-3-18 16,2-3-22-16,-2 6-21 0,2-6-22 0,-1-8-34 15,2 14-29-15,2-7-37 0,-2-1-29 0,-2-6-34 16,11 4-62-16,-11-4-152 0,10 0-481 0,-10 0 213 15</inkml:trace>
          <inkml:trace contextRef="#ctx0" brushRef="#br0" timeOffset="150196.31">3124 7728 231 0,'0'0'216'0,"0"0"-11"0,0 0-7 0,0 0-11 15,11 10-14-15,-11-10-18 0,4 9-16 0,-4-9-12 16,6 9-14-16,-4-2-8 0,2 0-5 0,-4-7-9 0,8 10-6 16,-3-6-5-16,2 0-7 0,1 1-2 0,-8-5-6 15,17 3-4-15,-10-2-5 0,-7-1-6 0,23-4-4 16,-12-1-7-16,2 0 0 0,-1 2-6 0,5-3-3 16,-1-3-3-16,-3 2 2 0,5-4-8 0,-5 1-3 15,3 1-1-15,-4 1-1 0,4-6-1 0,-7 3-1 16,1 1-5-16,1-1 4 0,-1 1-4 0,-2-2-1 15,-4 1 0-15,1 3-4 0,-2-3 1 0,-3 11 2 16,0-16-3-16,0 8-4 0,0 8 1 0,-6-12 0 16,0 7 0-16,6 5-1 0,-15-3-1 0,5 0 2 15,-4 3-5-15,-1 0 6 0,0 4-5 0,-2-2 8 16,-7 5 1-16,3 0 8 0,-1 4 8 0,-2-1 5 16,2 3 3-16,1-3 3 0,0 1 1 0,-1 3-1 15,4 1 0-15,1-2-1 0,1 2-4 0,3 3-4 16,3-5 2-16,2-1-3 0,3 0-6 0,-2 0 1 15,3-2-6-15,3-1 4 0,1 0-4 0,0-9 4 16,5 15-6-16,-2-9 0 0,2 1-5 0,1-5 4 0,4 2-1 16,3-2-4-16,-2-2 1 0,5-5-2 15,-2 4 0-15,2-5 3 0,6 0-4 0,-3-3 1 0,-5 1-5 16,7-3 4-16,-3-3-4 0,-2 5 0 0,1-4-3 16,1 0-8-16,-3-4 9 0,2 2-5 0,-2-2 2 15,-2 2-2-15,-2 6 4 0,-1-3 2 0,-2 3-5 16,-1-3 5-16,0 6-3 0,-3 3 4 0,-4 3-1 15,10-10 0-15,-10 10 0 0,2-6-2 0,-2 6 2 16,0 0 2-16,0 0 7 0,0 0 0 0,0 0-1 16,5 19 3-16,-6-8-4 0,1-11 1 0,1 16 2 15,-1-6-3-15,0 2-3 0,3 0 0 0,-2 1-1 16,1-1 7-16,2-1-4 0,-2 4-1 0,2-5-2 16,-1 2-7-16,1-3-11 0,-4-9-23 0,4 14-24 0,-3-7-29 15,-1-7-39-15,4 8-32 0,-4-8-30 0,0 0-71 16,0 0-151-16,0 0-451 0,0 0 200 15</inkml:trace>
          <inkml:trace contextRef="#ctx0" brushRef="#br0" timeOffset="150684.31">3745 7200 251 0,'0'0'285'0,"0"0"-30"15,0 0-23-15,-2-14-25 0,2 14-21 0,0 0-15 16,0 0-15-16,0 0-5 0,0 0-13 0,13 37-5 16,-9-18-7-16,-1 2-12 0,1 0-3 0,1 1 1 15,-2 3-4-15,1-1-3 0,-2 7-4 0,1-5-6 16,-2 6-6-16,-2-9 1 0,2 6-17 0,-2-5 4 16,1 0-3-16,0 1-7 0,0-2 1 0,-3 0-6 15,3-3-3-15,-1 1-6 0,-2-1-4 0,1-4-14 0,0-3 3 16,-2 2-5-16,3-4 2 0,0-4-11 0,1-7 1 15,0 17-4-15,0-17 2 0,0 13 0 16,0-13-7-16,0 0-13 0,0 10 14 0,0-10-9 16,0 0 1-16,0 0 0 0,0 0-7 0,0 0-4 15,0 0-13-15,18-31 4 0,-11 19-8 0,2-1-4 16,0-5-2-16,1 0 2 0,2 6 1 0,-1-6 3 16,-3 8 0-16,1-1 3 0,-2 1 2 0,0 0 0 0,1 3 5 15,-2 1-5-15,0 1 3 0,0-1 1 0,-6 6 3 16,11-3-3-16,-11 3 5 0,0 0 9 0,14 2 6 15,-14-2 10-15,13 8-1 0,-8-3-2 0,4 6 12 16,-3-4 1-16,0 3-1 0,-1 1 2 0,1 2 3 16,-1-4-8-16,-1 5-4 0,1-1 4 0,-1 0-7 15,1 2-2-15,-1-3 0 0,0 0-7 0,1 0 7 16,-2-2-13-16,1 1-21 0,-3-3-29 0,2 1-15 16,-3-9-27-16,2 12-32 0,-2-12-38 0,-1 14-31 15,1-14-30-15,0 0-50 0,0 0-239 0,0 0-550 16,0 0 243-16</inkml:trace>
          <inkml:trace contextRef="#ctx0" brushRef="#br0" timeOffset="151504.14">4179 7611 64 0,'0'0'310'0,"6"-8"-13"0,-6 8-19 0,0 0-28 0,0 0-20 15,5-9-23-15,-5 9-25 0,0 0-9 0,0 0-10 16,0 0-6-16,0 0-10 0,0 0-8 0,13 20-5 15,-13-12-7-15,0-8-4 0,4 19-2 0,-4-5-16 16,0-1-3-16,0 2-8 0,-2 1-3 0,0-2-13 16,-1 1-9-16,1 0-11 0,2-2-10 0,-1 1 2 15,0-4-7-15,-2 3 4 0,0-3-9 0,3-10-5 16,0 18-4-16,3-9 10 0,-3-9-16 0,-3 12 0 16,3-12-7-16,0 11-8 0,0-11 0 0,0 0-6 15,0 0 6-15,0 0-5 0,0 0-9 0,0 0-8 16,0 0-6-16,20-20-6 0,-13 10-5 0,0-2-5 15,3-6-1-15,0 5-2 0,0-8 2 0,2 1 7 16,0 3-1-16,-3-4 5 0,4 5-2 0,-4 4 7 16,-2 1 0-16,3 1 8 0,-8 1-3 0,3 2 6 0,3 2 1 15,-8 5 8-15,4-11 2 0,-4 11-2 16,7-8 1-16,-7 8 12 0,0 0 3 0,8-1 7 0,-8 1 10 16,0 0-1-16,0 0 5 0,12 11 1 0,-9-4 1 15,-3-7-4-15,4 13-1 0,-3-3-4 0,4-4 10 16,-1 4-16-16,-1-2-1 0,1 2 0 0,0-2-9 15,-3-1 10-15,-1-7-8 0,5 16-9 0,-2-11 8 16,-3-5-10-16,8 13 6 0,-8-13-3 0,6 8 11 16,-6-8-9-16,9 4 1 0,-9-4-4 0,16 0 1 15,-16 0-2-15,16 0 0 0,-16 0-2 0,19-10-2 16,-7 1-1-16,-2 1 1 0,2-2-3 0,1-8 0 16,-1 9 10-16,4-10-9 0,-3 4-6 0,4 1 7 15,-3-3-5-15,-5 7 1 0,3-1 6 0,-1 2 4 16,-6 2-7-16,0-2-3 0,2 7 0 0,-7 2 3 15,10-7 11-15,-10 7-6 0,7-6-5 0,-7 6 2 16,0 0 5-16,0 0 5 0,0 0 3 0,0 0 3 16,9 21-1-16,-9-21 4 0,5 17 5 0,0-6-6 0,-5 1 3 15,4 1-8-15,-1 2 10 0,2-3-7 16,4 2 3-16,-1-1 1 0,-3 0-3 0,2-1-1 16,3-2-13-16,-2 1 8 0,2-4-2 0,1 2-3 0,1-3 0 15,-4-4 1-15,3 1-14 0,1 0 12 0,-2-3 0 16,2 1-3-16,3-2 9 0,-4-5-13 0,2 0 4 15,-1-2-17-15,3-1 18 0,-5-3-11 0,4-3 3 16,-2 2-2-16,-3 0 11 0,3-2-5 0,-1 4-12 16,0 0 14-16,-4-2-2 0,-1 2 2 0,1 4-9 15,-4-1 10-15,2 0-2 0,1 3-2 0,-6 5-3 16,3-9 1-16,-3 9 3 0,0 0 2 0,0 0 6 16,0 0-11-16,0 0 4 0,0 0 4 0,17 13 6 15,-17-13-14-15,5 20 4 0,2-7 4 0,-7-5-11 16,5 4 7-16,-1 3 3 0,-2-3-3 0,1-3-4 15,0 3 0-15,-1-2-8 0,1 1-17 0,-2-5-15 16,-1-6-22-16,4 13-15 0,-4-13-25 0,1 12-25 16,-1-12-29-16,-1 11-28 0,1-11-38 0,0 0-54 0,0 0-266 15,0 0-589-15,-10 1 260 0</inkml:trace>
          <inkml:trace contextRef="#ctx0" brushRef="#br0" timeOffset="151698.1">4983 7331 246 0,'0'0'286'0,"-3"-5"-32"0,3 5-29 0,0 0-24 16,0 0-22-16,0 0-13 0,0 0-17 0,0 0-28 16,0 0-37-16,0 0-32 0,0 0-39 0,17 22-30 15,-13-11-35-15,2-2-25 0,4 2-20 0,-4-1-40 16,-1-2-129-16,2-1-289 0,-2 5 128 0</inkml:trace>
          <inkml:trace contextRef="#ctx0" brushRef="#br0" timeOffset="152012.04">5108 7509 128 0,'8'5'144'0,"-8"-5"6"0,6 9 10 15,0-4 11-15,-1 3 6 0,0-2 8 0,2 0-3 16,-5 0 0-16,4 0-8 0,-3 1-14 0,5 1-6 16,-5-2-11-16,6 4-8 0,-4-4-10 0,1 3-14 15,0-3-11-15,-1 2-15 0,-1 1-1 0,1-2-11 0,3 0-5 16,-1 2-6-16,-2-5-6 0,0 1-4 0,2 1-4 15,-7-6-6-15,9 5-5 0,-9-5-7 16,8 4 1-16,-8-4 0 0,10 2-6 0,-10-2-5 0,0 0-3 16,15-11 0-16,-10 5 2 0,1-6-6 0,4-1-3 15,-3 2-3-15,-1-2-6 0,3-1 2 0,0-3-3 16,4-1-1-16,-1 0 4 0,-3 6-2 0,1-1 2 16,-3 2-3-16,3 1 0 0,-3 0-3 0,1 3 7 15,0 0-1-15,1 5 10 0,-4-3 4 0,-5 5 16 16,24-3 3-16,-15 3 4 0,5 2 9 0,2 3-5 15,-5 1 0-15,4 0-6 0,7 4-4 0,2 1-3 16,-2-2 0-16,-1 0-12 0,1 4 2 0,0 1-4 16,2 0-18-16,-2-6-30 0,3 5-45 0,-6-3-51 15,2 3-68-15,-1-5-83 0,-11 3-253 0,8-1-574 0,-6-1 255 16</inkml:trace>
        </inkml:traceGroup>
        <inkml:traceGroup>
          <inkml:annotationXML>
            <emma:emma xmlns:emma="http://www.w3.org/2003/04/emma" version="1.0">
              <emma:interpretation id="{3267B374-CA07-4F55-90DC-008A5CB38824}" emma:medium="tactile" emma:mode="ink">
                <msink:context xmlns:msink="http://schemas.microsoft.com/ink/2010/main" type="inkWord" rotatedBoundingBox="8801,9636 11368,9500 11400,10096 8833,10232"/>
              </emma:interpretation>
            </emma:emma>
          </inkml:annotationXML>
          <inkml:trace contextRef="#ctx0" brushRef="#br0" timeOffset="152624.5">6523 7578 88 0,'-3'7'266'0,"3"-7"-16"0,0 0-18 0,0 0-13 16,0 0-7-16,0 0-17 0,0 0-13 0,0 0-16 15,37-14-11-15,-23 13-17 0,-2-5-12 0,5 0-13 16,-3-4-8-16,-1 4-15 0,11-4-3 0,-7 1-12 16,0-3-7-16,2 1-10 0,-7 1-4 0,5 2-4 15,-5-1-6-15,1-1-5 0,-1 0-4 0,-3-2-2 16,-1 1-8-16,-2 1 2 0,-3 0-2 0,-3-2-7 15,0 3 2-15,0 9-4 0,-3-15 0 0,-1 9-5 16,-4-2 0-16,8 8-1 0,-19-7-2 0,10 6-2 16,-6 2 4-16,3 0-4 0,-5 3 3 0,2 0 0 15,-4 4 2-15,0 2-2 0,2 1 2 0,0 1 1 16,3-1 2-16,-1 3 2 0,5-1 4 0,-2-1-5 16,3 7 0-16,1-4-1 0,5 4-1 0,-2-4 1 15,5 0 0-15,-1 2-1 0,5-1-4 0,1-4 2 0,0 1 2 16,2 1-3-16,3-2 0 0,2-4 0 0,0 0-8 15,5-2-2-15,0 1-13 0,0-4-22 0,5-5-20 16,-1-1-28-16,4 2-23 0,-3-4-24 0,1-1-31 16,0-2-18-16,-1-3-29 0,-1 1-225 0,-4-5-467 15,10-6 207-15</inkml:trace>
          <inkml:trace contextRef="#ctx0" brushRef="#br0" timeOffset="153301.91">7137 7148 171 0,'3'-5'246'0,"-3"5"-23"0,0 0-24 0,0 0-12 16,0 0-7-16,0 0-12 0,0 0-11 0,10 25-9 0,-6-13-9 15,-1 3-1-15,-1 1-9 0,3 5-14 16,5 1-5-16,-3-3-10 0,0 3-4 0,-2-1-5 0,3 0-8 16,1 0-7-16,-4 0-1 0,2-5-9 0,-2 1 1 15,4 1-2-15,-1-4-6 0,-5-2-2 0,6 4-7 16,-4-6-7-16,-2-3-1 0,1 0-3 0,1-1-2 15,-5-6-3-15,5 13-3 0,-5-13-6 0,7 8 2 16,-7-8-5-16,2 5 2 0,-2-5-4 0,0 0 3 16,0 0-6-16,0 0 0 0,0 0-4 0,0 0 1 15,0 0-3-15,0 0 4 0,0 0-7 0,0 0 2 16,-31-17-4-16,22 15-1 0,-6-2-1 0,5 1-1 16,-7 1 1-16,0 1-2 0,0 1 2 0,3 1 11 15,-1 0 3-15,1 3 4 0,-1-3 3 0,1 4 4 0,2-1-5 16,-1 1-1-16,4 1 8 0,1-1-11 15,2 0 0-15,-2 1 0 0,8-6-1 0,-7 12 0 16,7-3-1-16,0-9-1 0,-2 16 2 0,4-9 0 0,2 1-7 16,1 0-4-16,3-2 13 0,-1-2-13 0,1 0-1 15,6 5 3-15,-2-5-5 0,5 0 9 0,0-2-11 16,0-4-3-16,-3 0 1 0,11 2 5 0,-8-3-13 16,3 2 7-16,-5-6-3 0,2 1 0 0,-1-2-2 15,2-3 5-15,2 2 0 0,-6 1-2 16,1-1-1-16,4-6 5 0,-2 3-2 0,-2 1 0 0,-1-5-5 15,-1 3 3-15,-4 4 0 0,3-2 1 0,1 1 0 16,-9 3 10-16,4 1-13 0,-2 0 5 0,0 1-6 16,-6 5 1-16,7-6 4 0,-7 6 3 0,10-3 1 15,-10 3-5-15,0 0 1 0,11 6 7 0,-3 0 1 16,-3-1-9-16,-5-5 9 0,10 12-8 0,-3-2 3 16,-3 2 1-16,4-3 9 0,-3-2-12 0,2 4-5 0,-2 3-7 15,2-3-19-15,-2-3-11 0,0 0-28 16,0-1-21-16,-3-1-35 0,-2-6-44 0,8 13-39 15,-8-13-37-15,2 7-284 0,-2-7-572 0,0 0 254 0</inkml:trace>
          <inkml:trace contextRef="#ctx0" brushRef="#br0" timeOffset="153402.87">7554 7154 133 0,'0'0'296'0,"-5"-16"-27"16,3 8-27-16,2 8-27 0,-5-13-21 0,5 13-24 16,0-10-11-16,0 10-30 0,0-12-40 0,0 12-43 15,5-11-40-15,-5 11-53 0,7-7-25 0,-7 7-46 16,12-9-48-16,-7 6-92 0,-5 3-279 0,8-12 124 16</inkml:trace>
          <inkml:trace contextRef="#ctx0" brushRef="#br0" timeOffset="153597.62">7656 7023 26 0,'0'0'230'0,"0"14"-2"16,3-6 4-16,-3 6-11 0,0 1-4 0,1 6-3 16,-1 1 0-16,2 10 2 0,1-7-10 0,0 6-6 15,-1-6-14-15,5 5-1 0,-6-6-15 0,3-2-11 16,1 3-6-16,1-4-17 0,-1-3-13 0,1 7-7 16,0-6-9-16,0 2-14 0,-1-3-8 0,2-4-7 15,1-1-6-15,-2 2-14 0,-1 4-7 0,1-7-21 16,0 0-29-16,-1-2-34 0,-2-5-36 0,0 1-44 15,-3-6-42-15,6 12-44 0,-6-12-44 0,3 8-73 16,-3-8-165-16,0 0-519 0,0 0 230 0</inkml:trace>
          <inkml:trace contextRef="#ctx0" brushRef="#br0" timeOffset="154331.94">7940 7545 146 0,'6'-3'168'0,"5"0"-13"0,-11 3-8 15,19-3-12-15,-10-2-10 0,6 1 0 0,-3-2-12 0,2 0-9 16,3 0-18-16,-1-1-4 0,2-1-7 0,4 1-6 16,-5-5-9-16,7 4-6 0,-6-3-3 0,0 0-6 15,-1-3-7-15,3 5 2 0,-3-8-4 0,-5 7-4 16,-2-2-6-16,-1-1 1 0,-1 2-10 0,-4-1 7 16,-1 2-2-16,-3 4-3 0,0 6 6 0,-3-16-3 15,3 16 4-15,-12-9 8 0,4 6 6 0,-1 1 3 16,-8 1 7-16,5 2 5 0,-2 1-1 0,0 1-3 15,-1 3 5-15,2 3-1 0,-1 1 4 0,-1-2-1 16,5 5 1-16,-2-3-6 0,3 4 5 0,-1-1-9 16,0 3 0-16,4-3-2 0,3 1-4 0,-5 2-7 15,6-1-1-15,2 0-3 0,2 0-2 0,1 1-3 0,2-4-4 16,1 0-1-16,0 3 1 0,2-5-9 0,1-1 4 16,0-1-5-16,7-2 1 0,-4-1-6 0,5 0 3 15,-6-4-3-15,6-1-1 0,0 0-9 0,-2-2 3 16,-1 0 2-16,3-2-6 0,0-1 1 0,-5-3-4 15,4 0 0-15,2-4 2 0,-4 3-1 0,-2-1-1 16,-1-2 2-16,0 1 3 0,2-2-2 0,0 1-1 16,-2 3 2-16,1 2 2 0,-2 0 1 0,-3-1-4 15,-2 2 1-15,0 1 5 0,-5 5-6 0,7-4 0 16,-7 4 0-16,10-3 6 0,-10 3 11 0,0 0 7 16,0 0 9-16,0 0 5 0,0 0 3 0,12 10 1 15,-12-10 1-15,6 8-4 0,-6-8-3 0,6 10 1 16,-4-1-6-16,-2-9-5 0,6 10-5 0,-1-4 1 0,-5-6 6 15,6 11-2-15,0-9-3 0,-6-2-6 0,11 8 1 16,-5-6-2-16,-6-2 0 0,11 0-1 0,-11 0 3 16,17 0-9-16,-17 0 6 0,15-9-3 0,-6 6-3 15,3-3-1-15,-2-3-4 0,2 3 0 0,1-4 6 16,-1 1-6-16,-1-2 1 0,6-5 2 0,-5 7-1 16,5-5 4-16,-5 3-4 0,-2 2-3 0,5 1 3 15,-3 3-3-15,-1-1-2 0,2 4 7 0,-4 1-1 16,6-2 0-16,-2 3 2 0,1-2 3 0,2 4-7 15,0 1 3-15,1 0 1 0,4 4 2 0,0 1 0 16,-1-1 2-16,1 4-8 0,0-2 6 0,-6 1-20 16,6-1-19-16,-3 4-43 0,0 0-47 0,-5-2-53 15,-1-1-65-15,0 0-317 0,2-2-600 0,-6 2 266 16</inkml:trace>
        </inkml:traceGroup>
        <inkml:traceGroup>
          <inkml:annotationXML>
            <emma:emma xmlns:emma="http://www.w3.org/2003/04/emma" version="1.0">
              <emma:interpretation id="{38BF9778-D732-4A1C-B958-2FFD66C61AE2}" emma:medium="tactile" emma:mode="ink">
                <msink:context xmlns:msink="http://schemas.microsoft.com/ink/2010/main" type="inkWord" rotatedBoundingBox="12257,9546 14877,9407 14910,10025 12290,10163"/>
              </emma:interpretation>
            </emma:emma>
          </inkml:annotationXML>
          <inkml:trace contextRef="#ctx0" brushRef="#br0" timeOffset="155343.84">10090 7107 111 0,'0'0'195'0,"-1"-9"-1"0,1 9-5 15,0 0-8-15,-4-12-2 0,4 12-15 0,0 0-2 0,-5-8-8 16,5 8-5-16,0 0-9 0,0 0-6 0,0 0-14 16,-7-5-13-16,7 5-1 0,0 0-6 0,0 0-2 15,-17 13-6-15,9-6-6 0,2 1-2 0,-3 1-1 16,1 3-6-16,1 1-6 0,1 0-6 0,-2 1-1 16,1 2-1-16,1-4-5 0,-1 0-4 0,2 1 1 15,1 2-8-15,1-3-2 0,-1 3-6 0,3-2-1 16,1-1-3-16,-1 0 0 0,2 0 0 0,-1-12-4 15,0 16-5-15,1-7 0 0,-1 2 4 0,4-1-8 16,-4-10 2-16,6 10-6 0,-4-5 2 0,3 1-6 16,-5-6 3-16,12 7-4 0,0-2-6 0,-3-1 4 15,3-2-2-15,1-2-3 0,-3 1-1 0,4-1-10 16,-1 3 6-16,0-6-3 0,-4 0 1 0,3-1-5 0,-2 0-5 16,-3 2-2-16,-7 2 2 0,13-9-7 0,-5 6 5 15,-3-2 1-15,-5 5-2 0,8-9 6 16,-5 3-6-16,-3 6 7 0,8-8 1 0,-8 8 0 0,6-5 3 15,-6 5-3-15,0 0-1 0,0 0 1 0,6-6 0 16,-6 6 2-16,0 0 1 0,0 0 0 0,0 0 2 16,11 14 5-16,-11-14-1 0,2 13 12 0,-2-4 3 15,4 3 3-15,-3 1 3 0,3-1-3 0,-2 3 2 16,-1-3-6-16,2 4 8 0,-3-1-1 0,1 0-5 16,0-1-10-16,2 0 9 0,-2-1-4 0,-1-1-8 15,0-1 6-15,1 1-1 0,1-3-6 0,-2-9-19 16,2 16-17-16,-2-16-24 0,2 11-26 0,-2-11-35 0,5 9-43 15,-5-9-35-15,8 3-48 0,-8-3-275 16,0 0-560-16,0 0 248 0</inkml:trace>
          <inkml:trace contextRef="#ctx0" brushRef="#br0" timeOffset="155839.57">10521 7309 159 0,'0'0'223'0,"0"0"-12"16,0 0-13-16,0 0-15 0,0 0-17 0,8 12-10 16,-8-12-15-16,0 12-9 0,0-12 5 0,2 14-7 15,-2-14-7-15,1 13-15 0,-1-5-9 0,0-8-2 16,5 13-5-16,-4-5-8 0,-1-8-3 0,6 12-5 0,-2-8 2 16,-4-4-2-16,7 11-2 0,-1-7-10 15,-6-4 7-15,13 3-6 0,-4-1-10 0,-1-1-1 16,-8-1-1-16,26-1-10 0,-13-1 0 0,3-1-7 0,-3 1 1 15,2 0-9-15,-2-5 1 0,1 2-5 16,0 2-4-16,-1-3 2 0,-5 2-6 0,1-1-3 0,0 0 1 16,-1 1 0-16,-1-3 3 0,-1 1-7 0,-1 1-1 15,-5 5 0-15,11-10 4 0,-11 10 1 0,8-7 2 16,-8 7 4-16,5-9 4 0,-5 9 5 0,1-7-1 16,-1 7 0-16,0 0-5 0,0 0 4 0,-8-16-2 15,8 16-2-15,-10-6 3 0,10 6-8 0,-13-6-2 16,2 5 6-16,11 1-5 0,-18-5-2 0,6 5 2 15,-2-3 7-15,1 2 1 0,1-3-3 0,-1 2 17 16,-1-1-18-16,0 3-1 0,1 0 3 0,-1 0-9 16,1 3 10-16,1-2-4 0,-1-1-6 0,1 1 4 15,-2 0-2-15,5 3-1 0,-2-3 16 0,2 3-26 16,9-4 10-16,-18 3-5 0,10 0 3 0,8-3-12 16,-16 4-6-16,10-2 5 0,6-2-12 0,-11 6-15 15,11-6-10-15,-7 6-18 0,7-6-16 0,-6 7-17 0,6-7-25 16,0 0-24-16,-6 3-28 0,6-3-27 0,0 0-26 15,0 0-25-15,0 0-254 0,0 0-537 0,0 0 237 16</inkml:trace>
          <inkml:trace contextRef="#ctx0" brushRef="#br0" timeOffset="156190.22">10482 7068 65 0,'0'0'217'0,"0"0"-25"0,0 0-14 16,0 0-14-16,0 0-6 0,0 0-4 0,0 0-13 15,0 0-9-15,0 0-10 0,0 0-10 0,0 0-10 0,15 19-9 16,-15-19-10-16,5 8-3 0,-5-8-4 0,1 6-2 16,-1-6-5-16,0 0-4 0,0 0-1 15,7 8 1-15,-7-8 5 0,0 0 5 0,0 0 2 16,0 0-2-16,0 0-5 0,0 0-7 0,0 0-8 0,0 0-3 15,9-17-1-15,-9 17 2 0,0-12-1 0,0 12 2 16,0-14-1-16,0 14-7 0,-4-15 0 0,4 15-6 16,-1-14 0-16,1 14-4 0,-4-9 2 0,4 9-11 15,0 0-3-15,-2-10 0 0,2 10-1 0,0 0-7 16,0 0-2-16,0 0-14 0,0 0-7 0,0 0-18 16,0 0-20-16,0 0-20 0,0 0-28 0,0 0-28 15,0 0-37-15,10 35-30 0,-8-24-45 0,2-4-209 16,1 0-477-16,2 1 212 0</inkml:trace>
          <inkml:trace contextRef="#ctx0" brushRef="#br0" timeOffset="156705.43">10921 7080 107 0,'0'0'202'0,"0"0"-26"0,6-6-13 16,-6 6-14-16,0 0-12 0,10-6-8 0,-10 6-4 16,11-4-7-16,-11 4-5 0,11-5 1 0,-3 2 5 0,0-2-3 15,1 1-1-15,-9 4-2 0,17-4 0 0,-6 1-7 16,0 2 4-16,1-1-7 0,1-1-4 0,-1 2-7 16,0-1-3-16,-2 0-10 0,2 2-1 0,-12 0-7 15,24-1-1-15,-14 2-4 0,-2 1-2 0,5 0-5 16,-4 2-3-16,-2-2-1 0,0 2-14 0,1 0 4 15,-8-4 2-15,8 11-8 0,-3-3 1 0,-2-3-5 16,1 4-1-16,-3-2 4 0,2 1 2 0,-2 6-6 16,-2-3-3-16,-2 1 1 0,-2 0 0 0,2 3 0 15,-2-2-2-15,0 2-3 0,-3-1 0 0,-1 0-6 0,4 1-3 16,-2-3-1-16,1 3-2 0,-1 1 4 16,2-5-7-16,-2 2-6 0,1-1 7 0,2-3-1 15,1 0 1-15,1-2-3 0,-4 2 0 0,6-9 13 0,-2 15-14 16,-2-9-4-16,4-6 5 0,-1 10-3 0,1-10 9 15,0 0-7-15,5 15-5 0,-5-15 5 16,6 6 1-16,1-4-1 0,-7-2 5 0,13 1-5 0,-13-1-2 16,17 0-2-16,-1-1 4 0,-5-1-3 0,2 2 0 15,2-3 1-15,-2 3-8 0,3-3 3 0,-2 3 2 16,2-3-2-16,-2 0-7 0,0 1-7 0,3 2-8 16,-3-1-14-16,1-2-16 0,-2 0-15 0,0-1-17 15,-1 2-27-15,-3 1-19 0,-1-2-32 0,-8 3-22 16,16-6-16-16,-8 2-25 0,-8 4-55 0,9-6-175 15,-9 6-489-15,5-6 218 0</inkml:trace>
          <inkml:trace contextRef="#ctx0" brushRef="#br0" timeOffset="157200.31">11026 7285 164 0,'0'0'243'0,"0"0"-19"16,0 0-25-16,0 0-19 0,0 0-13 0,0 0-7 16,0 0-11-16,0 0-11 0,0 0-9 0,42 3-18 15,-22-3-9-15,-4 0-10 0,5 1-11 0,6-1-9 16,-4 0-5-16,1 0-6 0,-1-1-7 0,2 1-4 0,-1-3-8 15,-2 3-5-15,0-1-4 0,-4 1-12 16,6-1-11-16,-2-3-9 0,-2 1-16 0,2-2-6 0,-5 1-10 16,0 1 11-16,1-1-2 0,-1 0-1 15,-1-1 3-15,0-1 5 0,-1 0 2 0,2 0 1 16,-1-1-5-16,-2 0 9 0,1-1 0 0,-2-1 4 0,-2 2 3 16,1-1 14-16,-1 2 23 0,-3 0 11 15,-2 1 8-15,1 0 8 0,-7 5 4 0,11-6-2 0,-11 6-4 16,10-5 2-16,-10 5-4 0,0 0-6 0,7-3 0 15,-7 3 5-15,0 0 12 0,0 0 3 0,10 11 7 16,-10-11 0-16,0 13-1 0,1-4 13 0,-1-9-17 16,1 16-6-16,2-9-5 0,-3 1-5 0,1 4-1 15,0-3-8-15,-1-9 7 0,0 18-15 0,0-9-14 16,0 1 14-16,0-10-17 0,0 15-3 0,3-9-11 16,-3-6-17-16,0 12-20 0,0-12-25 0,0 10-28 15,0-10-27-15,0 0-23 0,1 10-39 0,-1-10-35 0,0 0-29 16,0 0-49-16,0 0-194 0,0 0-513 15,0 0 227-15</inkml:trace>
          <inkml:trace contextRef="#ctx0" brushRef="#br0" timeOffset="157631.51">11519 6981 290 0,'0'-12'354'0,"1"3"-18"0,-1 9-33 16,4-17-26-16,1 10-28 0,-5 7-28 0,7-12-19 15,-2 7-20-15,2-2-16 0,-7 7-20 0,14-3-20 16,-5 3-27-16,-9 0-32 0,20 2-39 0,-8 5-41 16,2-1-44-16,-2 0-36 0,-1 3-41 0,3-2-42 15,-3 1-254-15,-2 1-464 0,3-2 206 0</inkml:trace>
          <inkml:trace contextRef="#ctx0" brushRef="#br0" timeOffset="157437.44">11864 7144 231 0,'5'-6'266'0,"-5"6"-24"0,0 0-24 15,0 0-21-15,0 0-20 0,7-3-19 0,-7 3-14 16,0 0-13-16,0 0-16 0,0 0-9 0,8 18-12 15,-8-18-7-15,1 10-10 0,-1-10-6 0,3 12-10 16,-1-6-1-16,-2-6-1 0,1 18-6 0,1-11-4 16,-2-7 1-16,0 17-7 0,0-10-3 0,0-7 0 15,0 18-2-15,0-18-4 0,-3 14-1 0,1-9-6 16,2-5 2-16,-4 15-6 0,0-9 0 0,4-6-11 16,-11 12-7-16,5-8-23 0,6-4-26 0,-13 8-32 0,6-5-39 15,-2 0-27-15,9-3-49 0,-18 2-211 0,6-4-434 16,12 2 192-16</inkml:trace>
          <inkml:trace contextRef="#ctx0" brushRef="#br0" timeOffset="158242.21">11975 7051 245 0,'0'0'244'16,"9"5"-13"-16,-3 1-4 0,-6-6-13 0,7 10-13 15,-3-2-16-15,3-1-18 0,-3 1-16 0,-2-2-11 16,5 7-8-16,-2-7-13 0,-1 4-7 0,-1-3-13 16,3 4-6-16,-6-5-11 0,4 2-6 0,0-1-8 15,-4-7-4-15,3 12-10 0,-3-12-2 0,4 12-7 16,-2-6-3-16,-2-6-8 0,0 0 1 0,5 7-5 15,-5-7-2-15,0 0-3 0,6 5-2 0,-6-5-4 16,0 0-1-16,0 0-5 0,0 0 2 0,0 0-5 0,17-21-6 16,-13 15-1-16,-1-6-5 0,8 2-9 15,-5-3 7-15,0 0-2 0,0 0 2 0,3 1-1 16,-1 0 6-16,-1 3-6 0,2-1 3 0,1-2 0 0,-3 8 2 16,-1-1 2-16,1-2 1 0,-2 2 2 0,-5 5 5 15,11-7 0-15,-11 7 3 0,11 0 7 16,-11 0 4-16,0 0 3 0,0 0 8 0,17 7 8 0,-11-1 1 15,-2 1 1-15,0-1 3 0,1 1 5 0,0 2-1 16,-2-1-2-16,3 1-2 0,-1 1-7 0,1-3 3 16,-1 3-2-16,0-4-15 0,0 3 8 0,0-2-4 15,-2 1-6-15,2-5 4 0,1 3-4 0,-1 1-4 16,-5-7 3-16,8 8-9 0,-3-4 2 0,-5-4-1 16,6 6-2-16,-6-6-4 0,0 0 7 0,11 0-2 15,-11 0-9-15,0 0-4 0,0 0 4 0,18-6-5 16,-13 1 2-16,1-2-1 0,0-2-7 0,-1 3-4 15,1-3 0-15,1-1 8 0,1 1-4 0,-1 0 0 0,-1 0-1 16,1-1 3-16,-1 1 3 0,0 3-11 0,0 2 6 16,-6 4 2-16,11-9 5 0,-11 9-4 15,8-5-4-15,-8 5-4 0,14-2 16 0,-14 2-4 0,13 2 3 16,-4 2 0-16,-1-2 4 0,2 4 0 0,-3-2 5 16,-1 2 2-16,2-1-8 0,3 1 5 0,-2 4-3 15,-3-4-4-15,0 3 5 0,-1-3 2 0,1 5-17 16,-3-3-11-16,2-2-23 0,-3 2-33 0,-2-8-46 15,-2 16-64-15,2-16-70 0,-8 14-355 0,3-9-656 16,5-5 291-16</inkml:trace>
        </inkml:traceGroup>
        <inkml:traceGroup>
          <inkml:annotationXML>
            <emma:emma xmlns:emma="http://www.w3.org/2003/04/emma" version="1.0">
              <emma:interpretation id="{BD9BAA81-8E58-4149-9B48-9CBACAE17F59}" emma:medium="tactile" emma:mode="ink">
                <msink:context xmlns:msink="http://schemas.microsoft.com/ink/2010/main" type="inkWord" rotatedBoundingBox="15262,9475 15376,9469 15393,9781 15279,9787"/>
              </emma:interpretation>
            </emma:emma>
          </inkml:annotationXML>
          <inkml:trace contextRef="#ctx0" brushRef="#br0" timeOffset="177889.4">12961 6948 170 0,'0'0'193'0,"0"0"-9"0,0 0-11 0,0 0-12 16,0 0-5-16,0 0-11 0,0 0-9 0,0 0-9 0,0 0-10 16,0 0-7-16,0 0-13 0,0 0-6 15,0 0-11-15,0 0-7 0,0 0-7 0,0 0-8 16,0 0-2-16,0 0-10 0,0 0-2 0,0 0-4 0,0 0-1 16,0 0-4-16,0 0-2 0,0 0-4 15,0 0-2-15,0 0-3 0,0 0-1 16,0 0 0-16,0 0 0 0,0 0-1 0,0 0 1 0,0 0-4 0,12 25 1 15,-12-25 0-15,0 0 1 0,10 0-4 0,-10 0-1 16,0 0 1-16,0 0-6 0,13-3 1 0,-13 3 2 16,0 0-4-16,11-6 2 0,-11 6 0 0,0 0-1 15,5-7 1-15,-5 7 0 0,4-9 1 0,-4 9 0 16,0 0-1-16,2-9 1 0,-2 9 4 0,0 0 3 16,0 0 2-16,0 0-1 0,-2-13-2 0,2 13-2 15,0 0 4-15,0 0-3 0,-13-5 2 0,13 5-1 16,0 0-2-16,0 0 0 0,0 0-2 0,-20 5 0 15,20-5-3-15,0 0-2 0,-10 4 3 0,10-4-5 0,0 0 4 16,-10 3-6-16,10-3 0 0,0 0-1 16,-6 9-6-16,6-9-9 0,0 0-29 0,-1 10-29 15,1-10-42-15,0 0-44 0,0 0-57 0,0 0-231 0,5 16-478 16,-5-16 212-16</inkml:trace>
          <inkml:trace contextRef="#ctx0" brushRef="#br0" timeOffset="178890.06">13031 7207 185 0,'0'0'195'15,"0"0"-9"-15,0 0-10 0,0 0-8 0,0 0-11 16,0 0-8-16,0 0-5 0,0 0-11 0,0 0-9 15,0 0-10-15,0 0-7 0,0 0-8 0,0 0-5 16,0 0-8-16,0 0-6 0,0 0-5 0,0 0 1 0,0 0 0 16,0 0-2-16,0 0 1 0,0 0-3 15,0 0-6-15,0 0-5 0,0 0-4 0,0 0-6 16,0 0-3-16,0 0-9 0,0 0-2 0,0 0-3 0,0 0-2 16,0 0-5-16,0 0-2 0,0 0-3 0,0 0 1 15,0 0-3-15,0 0 0 0,0 0 0 0,0 0-2 16,0 0-5-16,0 0 0 0,0 0 0 0,0 0 0 15,0 0-2-15,0 0-4 0,0 0 1 0,0 0 2 16,0 0-3-16,0 0 2 0,0 0-2 0,13 0 1 16,-13 0-1-16,0 0-2 0,4-7-4 0,-4 7 3 15,0 0 2-15,4-8 6 0,-4 8 1 0,0 0 3 16,0 0 0-16,0 0-2 0,0 0 3 0,0 0 0 16,0 0-1-16,0 0-2 0,0 0-3 0,0 0 9 15,0 0-9-15,-25 0 0 0,25 0 1 0,0 0 5 16,0 0-6-16,-14 8-3 0,14-8 2 0,-9 6 2 0,9-6-3 15,-4 5 2-15,4-5-5 0,0 0 3 16,0 0-2-16,0 0-4 0,-8 4 5 0,8-4-2 0,0 0-5 16,0 0-9-16,0 0-18 0,3 14-33 0,-3-14-47 15,0 0-58-15,0 0-76 0,0 0-277 0,0 0-561 16,9 5 248-16</inkml:trace>
          <inkml:trace contextRef="#ctx0" brushRef="#br0" timeOffset="180779.73">13050 7229 98 0,'0'0'155'0,"0"0"0"0,0 0-9 15,0 0 0-15,0 0-7 0,0 0-10 0,0 0-1 16,0 0-6-16,-6-11 0 0,6 11-5 0,0 0-9 15,0 0-1-15,0 0-6 0,0 0-5 0,0 0-7 16,0 0-6-16,0 0-8 0,0 0-6 0,0 0-3 16,0 0-9-16,0 0 0 0,0 0-8 0,-1-9 1 15,1 9-7-15,0 0-2 0,0 0-7 0,0 0 1 0,0 0-1 16,0 0-5-16,0 0-1 0,0 0-2 16,0 0-7-16,0 0 3 0,0 0-4 0,0 0-1 15,0 0-3-15,0 0-3 0,0 0 0 0,0 0 0 0,0 0-1 16,0 0-4-16,0 0-1 0,0 0-1 0,0 0 3 15,0 0 0-15,0 0-2 0,0 0 0 16,0 0 2-16,0 0-5 0,0 0 2 0,0 0-1 0,0 0 3 16,0 0 0-16,30 6-4 0,-30-6 4 0,0 0-3 15,0 0 4-15,0 0-5 0,0 0 6 0,0 0 0 16,9-4 2-16,-9 4 7 0,0 0 3 0,0 0-2 16,0 0 10-16,0 0 2 0,2-9 2 0,-2 9 2 15,0 0 5-15,0 0-4 0,0 0 6 0,0 0-10 16,0 0 2-16,0 0-1 0,0 0-6 0,0 0-1 15,0 0-3-15,0 0 3 0,0 0-5 0,0 0-7 16,0 0 0-16,0 0-2 0,0 0-2 0,0 0 4 0,0 0-8 16,0 0 2-16,0 0 0 0,0 0-4 0,0 0-8 15,-30 7-21-15,30-7-21 0,0 0-37 16,0 0-51-16,-4 6-48 0,4-6-73 0,0 0-217 0,0 0-511 16,-8 8 227-16</inkml:trace>
        </inkml:traceGroup>
        <inkml:traceGroup>
          <inkml:annotationXML>
            <emma:emma xmlns:emma="http://www.w3.org/2003/04/emma" version="1.0">
              <emma:interpretation id="{2404EA3F-9654-4DC3-B95C-9B1A81DAC27E}" emma:medium="tactile" emma:mode="ink">
                <msink:context xmlns:msink="http://schemas.microsoft.com/ink/2010/main" type="inkWord" rotatedBoundingBox="15919,9386 17819,9285 17844,9757 15944,9858"/>
              </emma:interpretation>
            </emma:emma>
          </inkml:annotationXML>
          <inkml:trace contextRef="#ctx0" brushRef="#br0" timeOffset="159827.71">13612 6841 191 0,'0'0'233'0,"0"0"-7"15,0 0-2-15,17 22-8 0,-3-19-11 0,8-6 1 16,7 6-3-16,-1-6-17 0,12 1-7 0,-2-2-8 15,1 0-21-15,1-2-3 0,-3-1-14 0,1 2-13 16,-2 2-5-16,-10-1-10 0,0-1-13 0,0 3-11 16,-4-3-10-16,-6 3-4 0,-2-1-4 0,1-1-9 0,-4 4-2 15,3 0-6-15,-5-2-4 0,-9 2-8 16,13-1-2-16,-13 1-5 0,0 0-1 0,13 3-7 16,-13-3-7-16,0 0-13 0,10 3-15 0,-10-3-16 15,6 6-28-15,-6-6-20 0,5 7-25 0,-5-7-26 0,0 0-26 16,0 0-22-16,-3 15-37 0,3-15-243 0,0 0-496 15,-12 5 219-15</inkml:trace>
          <inkml:trace contextRef="#ctx0" brushRef="#br0" timeOffset="160042.19">14071 6875 96 0,'0'0'238'16,"-6"6"0"-16,6-6 5 0,-5 11 6 0,4-4-5 15,-2 3-6-15,2 2-2 0,1 0-5 0,0 3-1 16,0 0-24-16,5 4-9 0,-3 1-21 0,0 1-3 15,1 1-17-15,2-3-11 0,-1 1-23 0,-1-5-4 16,0 6-10-16,0-5-8 0,1-1-12 0,-3-1-11 16,3 2-5-16,-1-4-16 0,1 2-12 0,0-3-18 0,-3-2-31 15,0-2-20-15,3-1-25 0,-4-6-21 16,5 16-26-16,-1-12-33 0,-4-4-33 0,11 4-32 16,-11-4-49-16,0 0-58 0,22-10-170 0,-10 4-509 0,0-3 226 15</inkml:trace>
          <inkml:trace contextRef="#ctx0" brushRef="#br0" timeOffset="160371.2">14582 6902 5 0,'4'-4'287'0,"-4"4"-5"16,4-10-6-16,-4 10-3 0,0 0-15 0,4-9-23 16,-4 9-19-16,0 0-19 0,0 0-13 0,0 0-11 15,0 0-8-15,-24 15-2 0,15 0-11 0,-3-3-6 16,2 7 10-16,2-1-26 0,-3-1-6 0,1 2-4 0,3 2-2 15,2-7-19-15,-1 4-12 0,0 3 0 16,1-6-3-16,4 0-6 0,0 2-22 0,1-2 8 16,1-1-8-16,-1 1-7 0,0-2 1 0,4-1-8 0,-2-3-18 15,2-1-17-15,0 0-35 0,3-2-19 16,1 2-31-16,-3-4-33 0,3 1-40 0,0-3-38 16,-8-2-37-16,18 0-40 0,-18 0-293 0,18-5-603 0,-7-1 267 15</inkml:trace>
          <inkml:trace contextRef="#ctx0" brushRef="#br0" timeOffset="160706.03">14788 7065 296 0,'0'0'289'15,"7"-3"-22"-15,-7 3-27 0,0 0-18 0,0 0-24 16,0 0-14-16,17 6-5 0,-17-6-10 0,12 6-16 16,-7 2-8-16,0-3-21 0,0 1-8 0,2-1-12 15,2 4-11-15,-2-1-9 0,-2-3-8 0,-1 5-8 16,1-3-5-16,3 0-8 0,-4 2-5 0,0-3-4 15,-4-6-1-15,6 11-9 0,-5-3 0 0,-1-8-7 16,6 8 2-16,-6-8-7 0,4 6 3 0,-4-6-8 0,0 0-8 16,0 0 5-16,0 0-2 0,0 0-4 0,0 0-7 15,0 0-15-15,0 0-7 0,13-20-11 16,-9 13 1-16,1-5-5 0,-1 1 3 0,4-1 2 0,-1-2 5 16,3-1 1-16,-3 6 5 0,0-3-2 0,0 0 4 15,-1 3 6-15,-1 1 9 0,1 2 15 0,-1-2 16 16,0 4 14-16,0-3-1 0,-5 7 1 0,8-7 5 15,-8 7 0-15,11-4 3 0,-11 4 12 0,15-3-2 16,-15 3 13-16,17 6 8 0,-8-2-7 0,2 0-2 16,1 4 13-16,-3-3-10 0,2 3-3 0,1 3 6 15,0-1 0-15,-4 2-6 0,2-2-12 0,1 1-9 16,-2-2 1-16,0 1-4 0,-4 0-4 0,2-4-7 16,-2 2-7-16,-1 4-9 0,0-3-15 15,0-2-29-15,-2 1-27 0,2-2-23 0,-4-6-34 0,0 13-27 16,0-13-33-16,0 0-46 0,-9 13-41 0,9-13-47 15,0 0-288-15,-12-1-636 0,12 1 282 0</inkml:trace>
          <inkml:trace contextRef="#ctx0" brushRef="#br0" timeOffset="160976.07">15309 6822 257 0,'7'-2'242'0,"-7"2"-15"0,21-4-13 0,-9 1-4 0,3 6-14 16,-4 2-1-16,5 0-16 0,-2 1-2 0,2 3-4 16,1 3-8-16,0-2-2 0,-3 6-9 0,2 1 0 15,-7-4-11-15,0-1-5 0,1 7-15 0,-3-1 2 16,-3-3-15-16,-4 6 8 0,-4-5-6 0,2-1-5 16,-6 3-13-16,0 4-9 0,-4-4-10 0,-1-2-3 0,-2 1-1 15,-1-1-13-15,4-4-5 0,0 0-9 0,1 0-21 16,1-2-25-16,1-2-30 0,1-2-30 15,1 1-33-15,0 0-40 0,2-2-58 0,5-5-33 0,-8 4-43 16,8-4-272-16,0 0-586 0,0 0 260 0</inkml:trace>
        </inkml:traceGroup>
        <inkml:traceGroup>
          <inkml:annotationXML>
            <emma:emma xmlns:emma="http://www.w3.org/2003/04/emma" version="1.0">
              <emma:interpretation id="{B177D15A-C3E7-4379-97F4-0D1B6EB0742D}" emma:medium="tactile" emma:mode="ink">
                <msink:context xmlns:msink="http://schemas.microsoft.com/ink/2010/main" type="inkWord" rotatedBoundingBox="18486,9488 18951,9464 18963,9693 18499,9718"/>
              </emma:interpretation>
            </emma:emma>
          </inkml:annotationXML>
          <inkml:trace contextRef="#ctx0" brushRef="#br0" timeOffset="163107.37">16181 6975 194 0,'0'0'217'0,"0"0"-12"0,0 0-12 0,0 0-10 16,0 0-9-16,0 0-11 0,0 0-7 0,0 0 0 16,0 0 2-16,0 0 5 0,23 1-1 0,-23-1-10 15,21-3 0-15,-5 0 2 0,1 1-5 0,0-3-6 16,6-1-19-16,-1 3 8 0,-1 0-10 0,2-2-12 15,0 2-9-15,1-3-14 0,-1 1-2 0,-1 3-3 16,1-1-15-16,-1 1-2 0,-8 2 5 0,2-1-19 16,-6-2-3-16,3 1-3 0,-2 2-12 0,-11 0 0 15,18-1-1-15,-10-2-4 0,-8 3 2 0,12 0-6 16,-12 0-8-16,10 0 10 0,-10 0-14 0,0 0 4 0,0 0 2 16,0 0-7-16,13 0-6 0,-13 0 4 0,0 0-2 15,0 0-6-15,0 0 1 0,10 3-8 0,-10-3-21 16,0 0-4-16,0 0-16 0,0 0-10 0,0 0-14 15,0 0-24-15,0 0-25 0,0 0-33 0,0 0-37 16,0 0-29-16,-21 15-45 0,21-15-251 0,-15 3-557 16,5-2 246-16</inkml:trace>
          <inkml:trace contextRef="#ctx0" brushRef="#br0" timeOffset="163428.29">16228 7101 201 0,'0'0'221'15,"5"13"-3"-15,-5-13-1 0,9 6-5 0,0-4-1 16,4-1-5-16,3 2-12 0,1-3-6 0,6 3-7 0,-2-2-7 16,6 1-7-16,8-4-8 0,-10 1-3 0,3-2-15 15,6 0-7-15,-10 2-15 0,-2-1 1 0,-5-1-14 16,0 1-10-16,-2 2-6 0,-5-1-1 0,0 1-12 15,-10 0-10-15,15-3 4 0,-15 3-9 16,12-2-1-16,-12 2-2 0,11 0 5 0,-11 0-20 0,0 0-9 16,0 0-6-16,0 0-4 0,0 0-3 0,11 1-6 15,-11-1-14-15,0 0-13 0,0 0-20 0,0 0-21 16,0 0-20-16,0 0-25 0,0 0-23 0,-16 22-28 16,16-22-32-16,-4 6-25 0,4-6-33 0,-5 5-66 15,5-5-159-15,0 0-501 0,0 0 221 0</inkml:trace>
        </inkml:traceGroup>
        <inkml:traceGroup>
          <inkml:annotationXML>
            <emma:emma xmlns:emma="http://www.w3.org/2003/04/emma" version="1.0">
              <emma:interpretation id="{895BDA50-BBEC-4428-A1E8-2787A1199BD0}" emma:medium="tactile" emma:mode="ink">
                <msink:context xmlns:msink="http://schemas.microsoft.com/ink/2010/main" type="inkWord" rotatedBoundingBox="19701,9043 21977,8922 22011,9565 19735,9686"/>
              </emma:interpretation>
            </emma:emma>
          </inkml:annotationXML>
          <inkml:trace contextRef="#ctx0" brushRef="#br0" timeOffset="164304.64">17515 6698 11 0,'-5'-10'203'0,"5"10"-7"0,-3-7-2 15,3 7-9-15,-5-8-5 0,5 8-6 0,-5-7-4 0,5 7-6 16,0 0-8-16,-5-8-6 0,5 8-10 16,0 0-11-16,0 0-10 0,0 0-11 0,0 0-3 15,-12-1-6-15,12 1-9 0,0 0 0 0,-10 13 1 0,6-4-4 16,0-1-6-16,0 4-1 0,0 2 3 0,-5 4-4 15,2-3 1-15,2 4-13 0,0 5 6 16,-1-6 2-16,4 4-4 0,-2 3-5 0,3-4-5 0,1 0 1 16,1 4 1-16,0-4 1 0,3 0-14 0,1-2 6 15,-2-4-5-15,5 0 6 0,-2-2-4 0,1 2 1 16,1-3-2-16,4 0 5 0,-2-2-7 0,2 0-2 16,2-2-1-16,2 1 0 0,1-3 0 0,5-2-4 15,-5 1-1-15,5-1 9 0,2-4-18 0,-1 0-2 16,1 0-3-16,-2 0 10 0,2-3-18 0,-1 1 0 15,1-4-2-15,-6 2-9 0,3-2 5 0,-1 2 0 16,2-2 6-16,-8 1-8 0,2-1-7 0,5-1 3 16,-3-2 9-16,-4-2-15 0,1 3 5 0,2-4 11 0,-4 2-17 15,0-1 3-15,-1-2-2 0,-1 1 3 0,4-5-11 16,-3-3 4-16,1 4 2 0,-3-4-8 0,-1-2-6 16,0 3-10-16,-2 3 5 0,-2 2-9 0,0-6 6 15,1 0-8-15,-5-2 0 0,-1 7 5 0,0 0 6 16,-1 1-5-16,-5-7 7 0,3 5-7 0,-3 3 17 15,-2-6-16-15,-1 5 8 0,1 0-4 0,-1 3 8 16,0-1-1-16,-3 0-5 0,-2 0 3 0,2 1-1 16,0 3 4-16,-5-7-2 0,4 6-4 0,-1 1 13 15,0 0-6-15,2-1 4 0,-1 3 7 0,1-2-8 16,-2 2-4-16,1 2 5 0,0-2 3 0,-1 3 0 16,0-3-2-16,1 4 9 0,-3-2-1 0,2 3-6 15,0 1-1-15,-1-1-2 0,-1 2 6 0,3-1-1 0,-2 0 2 16,0 3-4-16,0 1 8 0,-2 2-1 0,-3 1-1 15,-1 1-2-15,2 0-4 0,3-1 8 16,-4 3 0-16,1 1-3 0,4 0 6 0,0 0-6 0,-2 4 2 16,5-5-6-16,1 2 5 0,-2 4 2 0,1 0-4 15,5 2 1-15,-1-4-5 0,1 1-10 16,5-3-19-16,-4 1-27 0,2 2-12 0,3-2-24 0,1-2-31 16,1 3-35-16,3-6-42 0,-1 4-38 0,2-5-65 15,0 0-225-15,5-2-574 0,-3 0 253 0</inkml:trace>
          <inkml:trace contextRef="#ctx0" brushRef="#br0" timeOffset="164821.99">18531 6431 41 0,'0'0'288'0,"0"0"-27"0,0 0-13 15,0 0-14-15,0 0-11 0,-29 16-12 0,20-8-8 16,-5 7-15-16,2-1-1 0,0 7-9 0,2 1-10 15,-3-1 0-15,2 10-16 0,1 0-3 0,2 1 1 16,1-1-12-16,5-6-3 0,2-1-8 0,4 0-1 16,-3 0-12-16,6 7-11 0,2-9 1 0,-3 2-17 15,6-3-5-15,-2-1-14 0,4 1-3 0,-1-5-1 16,2 2-9-16,-3-1-4 0,0-4-7 0,0-1-4 16,-1-2-23-16,1 1-19 0,-1-2-30 0,-1-2-28 15,-3 0-37-15,0 1-34 0,0-2-41 0,2-3-51 16,-2 0-46-16,-1 1-312 0,-6-4-629 0,15 5 279 15</inkml:trace>
          <inkml:trace contextRef="#ctx0" brushRef="#br0" timeOffset="165737.27">18943 6731 112 0,'0'0'245'16,"0"0"-24"-16,0 0-17 0,0 0-20 0,0 0-10 16,0 0-3-16,0 0-12 0,0 0 9 0,0 0-6 15,1 22-8-15,-1-22-5 0,5 15-6 0,-3-5-10 16,-1-3-7-16,2 7-3 0,-1-6-15 0,1 6-3 16,-1-3-7-16,0 1-11 0,0 1-5 0,1-2-11 15,0-3-10-15,-2 1-5 0,0 0-5 0,-1-9-5 16,4 16-1-16,-3-8-15 0,-1-8 4 0,4 12-1 15,-4-12-8-15,3 7 4 0,-3-7-2 0,1 9-6 0,-1-9-1 16,0 0 3-16,0 0-4 0,0 0-3 0,0 0 3 16,0 0-6-16,0 0 2 0,0 0-5 15,0 0 0-15,0 0-2 0,9-25-1 0,-6 14-6 0,1-1-3 16,0-2 1-16,-1 1-2 0,2-1-5 16,1-5-1-16,0-2 4 0,-1 6-10 0,0 3 4 15,0 0 3-15,2-2 1 0,-2 1 0 0,1 0 3 0,-2 1 1 16,0 2-7-16,2 1 4 0,-1 1 5 0,0-2-6 15,2 6 4-15,-2-2 0 0,1-6-1 0,1 6 7 16,-2 0-2-16,4 1-1 0,-9 5-3 0,9-7 1 16,-3 4 3-16,-6 3-5 0,10-9 5 0,-10 9 2 15,11-4-1-15,-11 4 7 0,11-6-4 0,-11 6 0 16,12 0-5-16,-12 0 11 0,12 0 0 0,-12 0-2 16,13 3 5-16,-13-3-2 0,13 6 2 0,-8-3 2 15,3 2 12-15,-8-5-8 0,13 11 8 0,-8-5 5 0,1 3 9 16,1 0 5-16,-1 0 3 0,-1-2-7 0,1 6 8 15,0-2 6-15,-1 1-4 0,0-2 12 0,-1 1 2 16,0 0 3-16,0 0-4 0,-2-1 3 0,0-2 3 16,3 5-2-16,-1-5 2 0,-3 1 0 0,1-2-1 15,1 2-1-15,1-1-4 0,-4-8-7 0,3 14-5 16,0-7-3-16,-1 1-2 0,-2-8-2 0,4 10-7 16,-1-4-3-16,-3-6-5 0,5 8-1 0,-5-8 2 15,5 7-9-15,-5-7-3 0,5 10-4 0,-5-10 3 16,6 5-4-16,-6-5-11 0,5 6-13 0,-5-6-22 15,0 0-42-15,6 9-14 0,-6-9-48 0,6 3-30 16,-6-3-29-16,0 0-39 0,8 7-58 0,-8-7-57 16,0 0-329-16,15-3-731 0,-15 3 324 0</inkml:trace>
          <inkml:trace contextRef="#ctx0" brushRef="#br0" timeOffset="165962.21">19675 6876 73 0,'9'-5'411'16,"-9"5"-15"-16,0 0 1 0,0 0-1 0,4-11-6 16,-4 11-26-16,0 0-18 0,0 0-28 0,0 0-21 15,3-6-25-15,-3 6-28 0,0 0-26 0,0 0-20 16,0 0-18-16,0 0-20 0,0 0-18 0,0 0-12 16,0 0-18-16,0 0-22 0,0 0-29 0,4-10-36 15,-4 10-45-15,0 0-32 0,0 0-37 0,0 0-43 0,0 0-30 16,0 0-32-16,0 0-44 0,0 0-46 15,0 0-63-15,0 0-270 0,0 0-669 0,0 0 295 16</inkml:trace>
        </inkml:traceGroup>
        <inkml:traceGroup>
          <inkml:annotationXML>
            <emma:emma xmlns:emma="http://www.w3.org/2003/04/emma" version="1.0">
              <emma:interpretation id="{CA1D2989-F07C-4CF6-99D7-38C2D63815FE}" emma:medium="tactile" emma:mode="ink">
                <msink:context xmlns:msink="http://schemas.microsoft.com/ink/2010/main" type="inkWord" rotatedBoundingBox="22398,8696 24560,8582 24633,9962 22471,10076"/>
              </emma:interpretation>
            </emma:emma>
          </inkml:annotationXML>
          <inkml:trace contextRef="#ctx0" brushRef="#br0" timeOffset="167244.99">20131 6906 162 0,'0'0'260'0,"0"0"-13"15,0 0-20-15,0 0-18 0,0 0-11 0,0 0-9 16,0 0-15-16,12-27-2 0,-3 22-13 0,-2-1-11 16,2-2-9-16,4-3-13 0,0 2-5 0,1-5-3 15,-2 4-13-15,5-4-1 0,-3 5-3 0,3-5-11 0,-2-2-4 16,2 0-12-16,0 0-4 0,-2-1-7 0,-1 1-10 16,1-3 1-16,0 0-15 0,-2-1 3 15,1-2-1-15,-1 3-11 0,-2-1 1 0,0-2-7 16,0 0-2-16,1 1-1 0,-6-2-2 0,2 2-3 0,1 0-7 15,-2-1-2-15,-5 1 6 0,2 0-3 0,0 3-2 16,-3-3-1-16,-1 5 2 0,2-4-7 0,-4 4 0 16,-2-3 1-16,2 7-1 0,-3-4-2 0,-1 2 3 15,1 2-1-15,-1-1-1 0,-1 1-2 0,1 3 1 16,-4 0-5-16,3-3 3 0,-3 5 0 0,1-1 4 16,-1 1-1-16,1 2-2 0,1 3 2 0,-3-2-3 15,11 4-3-15,-17-3 2 0,17 3-2 0,-19 1 6 16,8 3-3-16,3-1 2 0,-2 0 4 0,-2 3-2 15,0 3-2-15,2 1 0 0,0 2 6 0,-2-1-3 16,3 3 2-16,-1 0 1 0,3 5 2 0,0 2 5 16,-1 0 8-16,6 1 3 0,-4 8 0 0,1-8-2 0,5 3 4 15,2-2 0-15,0 2-2 0,-1-1-4 0,5-2 0 16,0 2 1-16,1 1 0 0,-1-3-2 16,5-1 2-16,-1 4-7 0,2-3 1 0,0-5 0 0,1 4 0 15,0-3-1-15,1-2 0 0,2 1-3 0,-3-6 0 16,1 1-1-16,5 1 0 0,-4-5-2 0,-2-4 2 15,2 2-5-15,2-2 7 0,0-3-6 0,-3 0 2 16,-1-1 0-16,3 0 6 0,0-1-12 0,-2-4 1 16,-2 3-3-16,2-3 3 0,-1 0 1 0,0-1 4 15,0-3-5-15,-7 4-1 0,8 0 3 0,-7-1-3 16,0 4 3-16,1-4 0 0,-8 6-8 0,12-8 3 16,-8 5-3-16,-4 3 6 0,9-3-2 0,-9 3-5 15,0 0 1-15,16-1 0 0,-16 1 0 0,0 0 1 16,14 7 5-16,-9-3 2 0,2 0-8 0,-7-4 4 15,13 8 7-15,-8-4-11 0,6 1 6 0,-5-2-1 16,3 4-4-16,3-1-6 0,0-1 7 0,0-2 2 16,-5 1 4-16,4 0-1 0,5-3-2 0,-16-1 1 0,18 0-4 15,-8 1 1-15,1 4 6 0,-11-5-3 16,22-1-6-16,-13 0 4 0,2-2 3 0,2 1-3 0,-5-2 2 16,3 0 0-16,0-1-6 0,-11 5 5 0,14-7-4 15,-7-2 4-15,-3 3 5 0,3 0-9 0,0-5-4 16,-4 5 9-16,3-2-4 0,-2-3 6 0,-3 1-2 15,3 1-4-15,-4 9-3 0,0-13 0 0,0 13-4 16,-5-18 7-16,1 11 1 0,2 0-2 0,-8 0 3 16,1-2-1-16,-3 3 6 0,-2-2-12 0,-3 6 3 15,1-3 4-15,-3 1-2 0,-5 1-2 0,-1 0 3 16,1 3 4-16,1-3-1 0,0 4-7 0,1-1 8 16,-1 2 5-16,8 2-6 0,-1-2 3 0,0 3-4 0,2 0 1 15,1 1-1-15,6 0-3 0,-2-1-2 16,1 2-4-16,1 0-5 0,7-7-11 0,-8 11-20 15,4-5-7-15,0 0-20 0,4-6-21 0,-1 13-20 16,1-13-30-16,7 14-23 0,-4-7-29 0,4 0-18 0,0 0-30 16,4 0-57-16,-2-2-160 0,4-3-495 0,3 2 220 15</inkml:trace>
          <inkml:trace contextRef="#ctx0" brushRef="#br0" timeOffset="167773.36">20939 6687 29 0,'12'-5'202'15,"-12"5"-20"-15,6-1-15 0,-6 1-12 0,9-5-10 16,-9 5-14-16,0 0-13 0,12-2-20 0,-12 2 0 16,0 0-12-16,12 0-6 0,-12 0-3 0,9 8 2 15,-9-8 0-15,8 7-4 0,-1-2-4 0,-5 2-6 16,-2-7 8-16,8 13 3 0,-5-6 6 0,1 3-5 0,1-3 1 16,-3 2-2-16,2 1 0 0,2 1-5 0,-3-2-2 15,1 4 0-15,3-1 3 0,-3 0-5 16,-2 2-1-16,4-1-2 0,2 1-3 0,-2 0-9 0,-2-1 3 15,6 4-5-15,-3-1-1 0,2 1-6 16,3 3-3-16,-6 1-9 0,2-3 8 0,3 1-8 0,-5 0-1 16,5 1-7-16,-2 2 2 0,-1-3-4 0,2 5 4 15,-2-3-3-15,-3-2 1 0,6 2-1 0,-5-3 5 16,1-2-3-16,-3-2 1 0,2 2-1 0,-6-1-5 16,3-2 2-16,-1-1 1 0,-2 4 1 0,-2-7 9 15,2 3-12-15,-3 0-6 0,1 1 7 0,-5-1 1 16,-1-1-2-16,2-2-2 0,-5 1-3 0,1 2 7 15,-2-3-8-15,0 1-6 0,-5 2 2 0,3-1 2 0,-2-4-4 16,-2 2-1-16,1-3-1 0,3 0 5 0,-6-3-5 16,2 1 0-16,2-2 2 0,2 4-2 15,-9-6 5-15,5 0-6 0,1-2 0 0,-4-2-1 0,-2-1 2 16,-1-2-1-16,4-2 3 0,-4 1 6 16,1 0 3-16,0-5-5 0,-1 1 15 0,3-3-9 0,3 3 0 15,-3-5 2-15,5 1-2 0,-3-2 5 0,5 0-6 16,4-1-1-16,1-1-3 0,-1 1 2 0,3 0-1 15,3-1-8-15,3 0 5 0,1 0-8 0,3 0 5 16,4-2-9-16,-3 5-9 0,4-4-8 0,1 2-12 16,3 3-12-16,3-2-18 0,-4 9-13 0,1-5-23 15,-3 3-18-15,3 3-30 0,4-1-33 0,-5 2-25 16,8-5-42-16,-5 6-285 0,-2 0-571 0,2 2 253 16</inkml:trace>
          <inkml:trace contextRef="#ctx0" brushRef="#br0" timeOffset="168503.94">21408 6572 166 0,'0'0'270'0,"0"0"-22"0,0 0-15 16,8-9-25-16,-8 9-19 0,0 0-20 0,0 0-14 15,0 0-12-15,0 0-5 0,0 0-3 0,0 0 0 0,7 25-3 16,-7-25-4-16,0 11-11 0,0-11-9 0,2 16-3 16,-2-7 1-16,0-9-11 0,3 14-5 15,-3-2-10-15,0-2-8 0,0-2-6 0,1 3-3 0,-1-1-7 16,0-10-2-16,0 18-8 0,0-11-6 0,3 0-6 16,-3-7 0-16,1 14-3 0,-1-14-11 0,0 12 4 15,0-12 1-15,1 9-5 0,-1-9 4 0,0 0-1 16,3 8-6-16,-3-8-1 0,0 0 0 0,0 0-1 15,0 0 2-15,0 0 0 0,0 0-5 0,0 0 0 16,0 0 3-16,0 0-3 0,0 0-5 0,0 0 1 16,20-26-1-16,-18 19-1 0,2-3 0 0,1-1 2 15,1 0-3-15,-2 0-2 0,2 2-6 0,1-3 8 16,-5 5-3-16,2-1 2 0,1 0-2 0,1 1 1 16,-1 0 3-16,0 0-6 0,-5 7 3 0,9-11-5 15,-3 8 2-15,-6 3 3 0,9-10-4 0,-5 5 3 16,-4 5 1-16,13-6-8 0,-9 2 6 0,-4 4 1 15,13-5-1-15,-13 5-4 0,11-1 1 0,-11 1 4 0,15 0-1 16,-15 0 4-16,12 1 0 0,-12-1-2 16,15 5 5-16,-8-1 3 0,1-1-7 0,-2 2 12 0,2 1 6 15,0 1 4-15,0 0-1 0,2 0 3 0,-3 1 15 16,1-1-7-16,-1 4-2 0,-1 0 16 0,0 0-4 16,-3 3 14-16,1-6 3 0,0 1 12 0,-2 3-6 15,2-1 4-15,-1 1-2 0,-1 0-4 0,-2-4-5 16,0-8-5-16,3 13-9 0,0-6 2 0,-3-7-8 15,4 13 1-15,-2-4-9 0,1-4 5 0,-1 2-16 16,-2-7-17-16,6 9-27 0,-2-3-32 0,-4-6-48 16,10 9-35-16,-3-4-50 0,-2 2-67 0,-5-7-82 0,12 2-359 15,-7 0-753-15,-5-2 333 0</inkml:trace>
          <inkml:trace contextRef="#ctx0" brushRef="#br0" timeOffset="169199.74">21963 6169 74 0,'0'0'223'0,"0"0"-8"0,-7-8-9 0,7 8-7 16,0 0-9-16,0 0-10 0,-5-8-11 0,5 8-6 16,0 0-6-16,0 0-10 0,0 0-7 0,0 0-9 15,0 0-8-15,0 0-11 0,0 0-7 0,0 0-11 16,0 0-3-16,0 0-14 0,0 0-6 0,0 0-2 0,0 0-7 16,0 0-3-16,34 12-3 0,-22-5-2 15,-5 4-2-15,8 0 2 0,2 3-3 0,0 4 1 16,-3-3 0-16,5 4 0 0,1 7-1 0,4-3 3 15,-4 8-2-15,-2-4 8 0,1 1 2 0,0-1 1 16,-5 0 5-16,2-6 1 0,-6 2 4 16,2 0-4-16,0 8 4 0,-4 2 9 0,-3-8 1 0,-5 0-10 0,1 6 0 15,-2 1-3-15,-4-9-7 0,-3 10 0 0,-1-10-7 16,-3-2-6-16,0 0-2 0,-1 3-12 0,1-5 5 16,-2 2-9-16,0 0-5 0,-2-5-17 0,3 1-36 15,5-3-31-15,-1-3-44 0,1 1-46 0,1-2-62 16,2 1-76-16,0-4-104 0,2 0-240 0,3-7-679 0,-6 8 301 15</inkml:trace>
        </inkml:traceGroup>
      </inkml:traceGroup>
    </inkml:traceGroup>
    <inkml:traceGroup>
      <inkml:annotationXML>
        <emma:emma xmlns:emma="http://www.w3.org/2003/04/emma" version="1.0">
          <emma:interpretation id="{E42CC652-23CA-4095-865E-7F0648C63725}" emma:medium="tactile" emma:mode="ink">
            <msink:context xmlns:msink="http://schemas.microsoft.com/ink/2010/main" type="paragraph" rotatedBoundingBox="4899,11127 32855,9813 32916,11102 4959,1241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8D6C15B-E3BC-4AB3-B00C-4ADE9F72C9FF}" emma:medium="tactile" emma:mode="ink">
              <msink:context xmlns:msink="http://schemas.microsoft.com/ink/2010/main" type="line" rotatedBoundingBox="4899,11127 32855,9813 32916,11102 4959,12416"/>
            </emma:interpretation>
          </emma:emma>
        </inkml:annotationXML>
        <inkml:traceGroup>
          <inkml:annotationXML>
            <emma:emma xmlns:emma="http://www.w3.org/2003/04/emma" version="1.0">
              <emma:interpretation id="{0CCE463E-C8A9-4024-962D-5DE299F3DB6D}" emma:medium="tactile" emma:mode="ink">
                <msink:context xmlns:msink="http://schemas.microsoft.com/ink/2010/main" type="inkWord" rotatedBoundingBox="4910,11370 5956,11321 5984,11918 4938,11967"/>
              </emma:interpretation>
            </emma:emma>
          </inkml:annotationXML>
          <inkml:trace contextRef="#ctx0" brushRef="#br0" timeOffset="191653.69">2611 8998 43 0,'2'-13'230'0,"0"1"-16"0,1 1-17 0,1 0-5 16,1-3-21-16,3-1-16 0,4 1-9 0,3 0-14 15,2 1-9-15,0-3-9 0,3 5-9 0,1 1-10 16,0-1-10-16,2 4-8 0,-1-1-5 0,2 2-8 16,-2 2-5-16,0 2-3 0,1 2-1 0,-10 2 1 15,4-1-7-15,-3 5-3 0,0-1-4 0,-1 1-5 16,1 1 5-16,-4 3 0 0,2 1-2 0,-3-1-2 15,-1 3-2-15,-3-2-1 0,-1 2 3 0,-3 2-4 16,1 3-1-16,-2-4-8 0,-6 3 0 0,1-2-3 16,2 6 1-16,-2-5-8 0,-1-1 3 0,0 1-5 0,-4 0 1 15,0 0-1-15,2-4 1 0,-3-1-1 0,3 3-1 16,-1-5-3-16,3 2 2 0,-1-2-5 16,1-2 1-16,0 0-4 0,1-1 3 0,0 1-2 0,5-7 2 15,-8 6-4-15,8-6 4 0,-9 5-1 0,9-5 0 16,0 0-5-16,0 0 2 0,-5 7 1 0,5-7 0 15,0 0-1-15,0 0 1 0,0 0-4 0,0 0 0 16,0 0 0-16,0 0 1 0,0 0 0 0,26-16 4 16,-18 14-5-16,1-2 0 0,-1 1-1 0,2-3 2 15,-2 4 0-15,2 1-1 0,1-3 2 0,-11 4 2 16,20-3-3-16,-6 1 0 0,-1 2-1 0,-3 0 1 16,-10 0 1-16,19 0 2 0,-7 2-5 0,-5 0 5 15,-7-2-1-15,21 2 1 0,-13 2-2 0,1 1 3 0,-1-2-2 16,1 1 2-16,-1-1-1 0,-1-1 0 0,2 4 1 15,-9-6-1-15,12 10 1 0,-7-5 1 16,-1-1-1-16,-4-4 0 0,8 9 2 0,-6-2 0 0,-2-7-3 16,4 11 0-16,-4-11 2 0,1 12 4 15,-1-12-8-15,-2 11 5 0,-2-2 1 0,4-9-1 0,-9 11 0 16,2-5-3-16,-2 3 1 0,-3-2 3 16,1 0-4-16,-5 0-2 0,3-1 1 0,-4-1 0 0,-5 4-2 15,-1-3 1-15,0 3 2 0,1-3-2 0,2 0-1 16,2 0 2-16,2-1 1 0,-6 1 3 0,7-1-2 15,-2 0 0-15,3 1-2 0,1-3 1 0,5 0-2 16,-1 0 3-16,9-3-4 0,-13 6-2 0,13-6-3 16,-11 4-9-16,11-4-5 0,0 0-2 0,0 0-17 15,-6 2-21-15,6-2-31 0,0 0-31 0,0 0-40 16,0 0-25-16,31-6-76 0,-20 1-144 0,3 1-438 16,6-5 194-16</inkml:trace>
          <inkml:trace contextRef="#ctx0" brushRef="#br0" timeOffset="190962.73">2798 8908 220 0,'0'0'219'15,"0"0"-11"-15,0 0-5 0,0 0-2 0,3 18-8 0,-2-10-4 16,-1-8-8-16,1 22-7 0,-1-10-12 0,0 3-9 16,0-6-11-16,3 5-5 0,-3 2-8 0,0-4-2 15,1 2-17-15,-1 0-13 0,-1-1-4 0,2 1-10 16,-1-1-9-16,0 2-5 0,-1-3-7 0,2 1-8 16,-2 2-7-16,-2-2-1 0,2 1-6 0,0 2-7 15,-3-4-8-15,-1 3-19 0,2-3-28 0,-1-1-24 0,-1 3-30 16,0 0-42-16,-1-1-30 0,2-4-28 15,1 0-32-15,-4 1-240 0,0-4-484 0,1 0 214 16</inkml:trace>
          <inkml:trace contextRef="#ctx0" brushRef="#br0" timeOffset="192061.23">3360 9142 174 0,'0'0'262'16,"0"0"-11"-16,7-6-20 0,-7 6-19 0,0 0-13 15,0 0-11-15,0 0-7 0,0 0-13 0,0 0-10 0,6 14-12 16,-6-14-10-16,0 14-4 0,0-14-11 0,3 14-7 15,-3-14-10-15,3 12-8 0,-3-5 0 16,0-7-11-16,6 12-9 0,-6-5 0 0,0-7-11 0,9 13-4 16,-4-8-5-16,-2 0-3 0,-3-5-4 0,11 9-6 15,-5-7 1-15,-6-2-8 0,16 4 0 0,-8-4-3 16,-8 0-4-16,17-2-1 0,-4-2-7 0,-3-2 3 16,3 1-7-16,-2-3-3 0,3 1 2 0,-2 0 2 15,0-5-2-15,-1 5-5 0,-3-4 1 0,1 1-5 16,-2 2-1-16,-2 1 6 0,-1 0-6 0,4 2 1 15,-8 5 2-15,8-11-4 0,-8 11 5 0,5-6 5 16,-5 6-5-16,0 0 4 0,0 0-4 0,7-5 3 16,-7 5-8-16,0 0 10 0,0 0 1 0,0 22-1 15,0-22-4-15,2 15 0 0,-2-3 0 0,1-3-1 16,-1 3-1-16,2 0-2 0,0-3 1 0,2 3-8 16,0 1-4-16,0-1-21 0,0 0-33 0,3 0-41 0,-4 1-52 15,4-5-71-15,0 0-87 0,-2-1-235 0,0-2-589 16,-5-5 261-16</inkml:trace>
        </inkml:traceGroup>
        <inkml:traceGroup>
          <inkml:annotationXML>
            <emma:emma xmlns:emma="http://www.w3.org/2003/04/emma" version="1.0">
              <emma:interpretation id="{897560B5-EBC4-4E07-9C2A-4C322F4361B3}" emma:medium="tactile" emma:mode="ink">
                <msink:context xmlns:msink="http://schemas.microsoft.com/ink/2010/main" type="inkWord" rotatedBoundingBox="6362,11263 9763,11103 9796,11801 6394,11961"/>
              </emma:interpretation>
            </emma:emma>
          </inkml:annotationXML>
          <inkml:trace contextRef="#ctx0" brushRef="#br0" timeOffset="193116.12">4083 9328 16 0,'0'0'172'0,"0"0"-19"0,0 0-13 15,0 0-15-15,0 0-11 0,0 0-10 0,0 0-13 16,41-6-2-16,-26 3-11 0,2-2-5 0,6 1 6 0,-2 0-5 16,3-3 1-16,1 3 5 0,1-4-8 0,1 3 0 15,-3-1-1-15,-1 0 0 0,3 0-4 16,-4-2-2-16,1 1-1 0,1 0 1 0,3-2-9 0,-4 0 0 15,3 2-6-15,-4-2-8 0,2 3-4 0,-1-1-2 16,-2 1-5-16,3-2-2 0,-7 2-2 0,2 1-3 16,1-2-4-16,-5 2 1 0,1 0-5 0,1 0 2 15,-9-1-3-15,6 2-3 0,-2-1-4 0,-3 3 3 16,2-4-3-16,-2 4 3 0,-4-4 0 0,2 0-3 16,-7 6 0-16,9-9-1 0,-9 9 1 0,8-7 1 15,-8 7-3-15,-3-11 3 0,3 11-3 0,0 0-1 16,-8-15-2-16,2 10 2 0,6 5 1 0,-17-5 1 15,5 2 5-15,0 2 5 0,-4 1 0 0,2 1 8 16,-7 2 7-16,4 0 9 0,0 4-4 0,-5 0 2 0,8 1 0 16,-9-2 5-16,12 3-5 0,-1-2 1 15,-4 4-7-15,7-3 3 0,0 0-9 0,-2 4 3 0,7 1-5 16,-1-2 0-16,1-1-2 0,3 1 3 0,1 1-7 16,0-12 5-16,5 20-3 0,-2-11-4 15,1 3-3-15,1-5 2 0,3-1-2 0,2 2-2 0,2-5 2 16,1 2-4-16,3-4 0 0,-4 0 4 0,1-2-5 15,1-2-1-15,0-1 0 0,2-1 1 0,1 0-3 16,0-2 5-16,-3 0-5 0,2-2 1 0,-1-2-1 16,-4-2-6-16,6-1 3 0,-8 0-3 0,3 2 3 15,-1 1-2-15,-4 1 2 0,5-1 1 0,-5 1-7 16,-2 6 4-16,3 0 1 0,-4-3 1 0,-4 7-3 16,10-7 0-16,-10 7 0 0,8-4 0 0,-8 4-2 15,0 0 4-15,16 2-2 0,-16-2 1 0,10 6-2 16,-3 2-1-16,1-2 2 0,-2 0 2 0,5 5 0 0,-5-3-6 15,5 2-9-15,-5 1-17 0,-1-5-25 0,2 4-22 16,-1 0-28-16,1-2-35 0,-3-2-32 0,1 0-44 16,-5-6-235-16,5 6-490 0,-5-6 217 0</inkml:trace>
          <inkml:trace contextRef="#ctx0" brushRef="#br0" timeOffset="192472.02">4271 8720 42 0,'-2'-10'267'16,"2"10"-8"-16,0 0-13 0,2-9-15 0,-2 9-17 15,0 0-10-15,0 0-22 0,0 0-11 0,0 0-6 16,0 0-12-16,0 0-4 0,0 0-2 0,0 0-4 15,-7 39-5-15,7-26-6 0,0 7 1 0,0 0 10 16,2 2-12-16,-2 1-11 0,2-1 18 0,3 3-28 16,-3 2-1-16,4 2-11 0,-2 3-1 0,1-7-10 15,-3 0-8-15,6 0-16 0,-4-2-1 0,5 1-5 16,-3 0 0-16,1-1-8 0,-3 1-6 0,1-3-4 16,1 0-3-16,0 0-2 0,-1-1-7 0,1-2-7 0,-2 2-6 15,0-7-19-15,-3 0-18 0,0 2-19 16,3-2-23-16,-1-1-17 0,-3-3-20 0,0-9-26 15,1 15-35-15,-1-6-32 0,0-9-37 0,1 10-31 0,-1-10-286 16,0 0-593-16,0 0 262 0</inkml:trace>
          <inkml:trace contextRef="#ctx0" brushRef="#br0" timeOffset="193613.49">5019 8698 218 0,'0'0'213'0,"0"0"-17"0,-5 28-8 0,5-16-3 15,3 3-6-15,-1 5-8 0,1 1 0 0,3 0-9 16,-3 1-6-16,2 1-7 0,-1 1-8 0,1-2-10 0,-2 3-8 15,3-3-4-15,0 3-4 0,-1-4-4 0,0 0-2 16,2-1-10-16,-2-5-11 0,0 5-5 16,2 0-9-16,-2-9-12 0,-4 2 0 0,2 0-3 0,-1-3-7 15,4 0 0-15,-4-3-9 0,1 1-3 0,-3-8 5 16,1 14-17-16,3-10 3 0,-4-4-4 0,7 9-1 16,-7-9-6-16,6 6-3 0,-6-6-4 0,0 0-11 15,13-4 4-15,-13 4-3 0,12-7-20 0,-7-1-3 16,4 0 0-16,-3-2 5 0,2-1 2 0,-2 1-1 15,1 0 0-15,0-2 4 0,0 1-1 0,0 3 2 16,-4-1 4-16,3 4-2 0,-6 5 2 0,9-7-1 16,-9 7 9-16,8-10 4 0,-4 7 3 0,-4 3 14 15,0 0 3-15,15-3 15 0,-15 3 1 0,15 1 3 0,-15-1 6 16,14 5 13-16,-5 1-6 0,-1-1-8 16,1 3-5-16,2 2 3 0,0-1-4 0,-3 2-3 15,3-3 0-15,-1 3-3 0,-2 1-10 0,4-3-4 0,-4 5-2 16,1-6-7-16,-5 5 4 0,4-1-24 0,-6-1-23 15,1 0-31-15,-1 0-27 0,-2-2-34 0,0-9-37 16,0 18-37-16,0-11-38 0,0-7-29 0,0 9-287 16,0-9-590-16,0 0 261 0</inkml:trace>
          <inkml:trace contextRef="#ctx0" brushRef="#br0" timeOffset="194543.66">5520 9131 70 0,'0'0'324'0,"0"0"-18"0,0 0-25 0,0-8-30 16,0 8-25-16,0 0-19 0,0 0-24 0,0 0-4 15,0 0-9-15,0 0-17 0,0 0-9 0,0 0-7 0,19 13-12 16,-16-7-2-16,1 0-11 0,1 0-12 0,-2 4 7 16,-3-10-18-16,5 11-3 0,-1-5-12 15,1 2-6-15,3-2-7 0,-4-1 0 0,4 1-9 0,-3-1-8 16,2 1 0-16,-2-1-6 0,-5-5-5 0,12 7-5 15,-7-2 2-15,1-2-6 0,-6-3 0 0,16 0-10 16,-16 0 0-16,14-3-1 0,-7-2-16 0,-7 5 3 16,14-7-5-16,-6 1-7 0,-1-2 4 0,-2 0 5 15,4-2 1-15,-1-1-7 0,0 1 2 0,-4-2 2 16,4 3 4-16,-6-1-5 0,1 4 5 0,1-1 1 16,-4 7-2-16,5-11 4 0,-5 11 5 0,0-8-2 15,0 8 3-15,5-7 2 0,-5 7-5 0,0 0-1 16,0 0-2-16,7-7 4 0,-7 7 6 0,0 0-1 15,0 0 3-15,0 0 0 0,11 16 3 0,-5-12 6 16,-6-4 0-16,8 13-2 0,-3-7 5 0,1 1-8 16,0 0 2-16,3 1-2 0,1-1-1 0,-3 0-1 0,2 1 11 15,-1-2-14-15,1-2 3 0,1 1-3 0,-3-1-2 16,3-2-5-16,-2 2 8 0,4-4-8 16,-3 0 2-16,5 0-1 0,-14 0 2 0,20-3-5 0,-11 2 2 15,4-4-1-15,-4-1 3 0,1 2-2 0,-3-2-3 16,4-2-3-16,-2-1-7 0,-4-1 5 0,2 2-4 15,-2-3 6-15,0 5-1 0,2-3-1 0,-7 9 0 16,5-12 2-16,0 6 2 0,-5 6 0 0,4-10 0 16,-4 10-6-16,0 0 3 0,3-8 1 0,-3 8 3 15,0 0-3-15,0 0-6 0,0 0 8 0,0 0 1 16,0 0-2-16,0 0 6 0,17 18-1 0,-12-12-9 16,-2 1 6-16,1 1 3 0,1-2-1 0,0 0 0 15,4 3 2-15,-1-1-7 0,4-1 3 0,-4-2 2 16,1-3 3-16,-1 4-4 0,3-3 7 15,4 1-6-15,-4-2-3 0,4-2 0 0,-2 0 0 0,-1 0-1 16,-1 0 1-16,1-2-2 0,1-2 2 0,2-1 1 0,-4-2-1 16,1-2-1-16,-1-1 4 0,0-1-9 15,1 1 1-15,0-2 1 0,-2 2 3 0,2-1-1 0,0 1 3 16,-4 1-4-16,1 3-3 0,-4 2 5 16,0-1 3-16,-5 5-4 0,10-6-5 0,-10 6 5 0,11-1-3 15,-11 1 6-15,0 0-3 0,17 7 4 0,-11-1 1 16,1-1 0-16,-3 1 2 0,4 2-3 0,-1 1-1 15,1 2 2-15,-1-3-3 0,-3 0 5 0,2 0-8 16,-1 0-3-16,1 1 2 0,-3-3-2 0,2 2-13 16,-5-8-11-16,5 13-9 0,-3-6-25 0,-2-7-8 15,0 0-21-15,-2 15-30 0,2-15-25 0,-5 9-33 16,5-9-39-16,0 0-28 0,-10 1-48 0,10-1-203 16,0 0-539-16,-21-6 238 0</inkml:trace>
          <inkml:trace contextRef="#ctx0" brushRef="#br0" timeOffset="194642.4">6343 8778 259 0,'0'0'267'0,"-7"-7"-23"16,7 7-25-16,0 0-24 0,-4-6-20 0,4 6-20 0,0 0-18 15,0 0-26-15,0 0-45 0,0 0-58 0,0 0-48 16,11 28-71-16,-8-21-171 0,1-1-304 0,1 0 136 15</inkml:trace>
          <inkml:trace contextRef="#ctx0" brushRef="#br0" timeOffset="195230.41">6580 9001 134 0,'3'11'286'0,"-1"-5"-12"15,-2-6-14-15,6 14-23 0,-4-8-21 0,2 4-10 16,-1-3-20-16,2 0-9 0,-2 2-15 0,0 0-17 16,0-1-13-16,2 0-13 0,1-1-14 0,-3 2-9 15,3-1-7-15,-1-3-19 0,1 1 0 0,-6-6-4 0,6 11-12 16,-4-5-4-16,-2-6-5 0,9 9-5 0,-9-9-3 16,3 3-3-16,-3-3-2 0,0 0-5 0,0 0-4 15,14-1-8-15,-14 1-8 0,0 0-6 0,13-13-13 16,-6 7-13-16,1-5-16 0,-2 1-2 15,2-1-5-15,-5-1 3 0,6-2-3 0,-4 2 7 0,2 1 2 16,1-1 7-16,-3-1 3 0,1 2 1 0,0 1 6 16,-1 3 0-16,-1 2 8 0,-4 5-1 0,8-11 10 15,-8 11 0-15,5-7-3 0,-5 7 9 0,0 0 17 16,6-4 12-16,-6 4-3 0,0 0 5 0,0 0-3 16,0 0 4-16,15 12 3 0,-13-4 2 0,-2-8 2 15,6 12 1-15,-6-5-1 0,6 3 1 0,-1-1-3 0,1-2 4 16,-6 5-4-16,6-3 0 0,2 1-5 15,-1-3-2-15,0-1 0 0,3 2-3 0,-3-3-10 16,1-1 1-16,1-1 1 0,0 0-1 0,2-2-2 16,1 1 0-16,-1-2-1 0,3-2-3 0,0 1-4 0,0-4 0 15,1 1 2-15,-1-2-5 0,0-2-2 16,-2 1-4-16,3-3-7 0,-2 0-6 0,-2-1-4 0,1-1 0 16,-1 2-1-16,-2-2-3 0,0-3 8 0,-1 4 0 15,-3 0-3-15,2 2 5 0,-7 1-1 0,0 8 3 16,2-11 2-16,-2 11 0 0,0 0-1 0,-9-14 4 15,9 14 2-15,-10-2 0 0,10 2 3 0,-19 2 5 16,9 3 1-16,-2 0 7 0,3 3-2 0,-4-1 1 16,1 1 1-16,4 5 6 0,-1-5 0 0,1 6-3 0,2-3-2 15,0 1 7-15,1 0 0 0,1 1 4 16,8-2 8-16,-4-1 2 0,5 2 3 0,7 0-2 16,1-2 10-16,4 1-6 0,3-3 6 0,6-2-2 0,0 1-7 15,8-1-3-15,3-2-4 0,-1-1-7 16,1-2 0-16,-2-1 1 0,-7 0-6 0,-5 0-21 15,2 0-28-15,-1-1-25 0,-2 1-45 0,-5 0-63 0,-3-1-70 16,-3-1-120-16,-2-2-203 0,-9 4-602 0,6-13 267 16</inkml:trace>
        </inkml:traceGroup>
        <inkml:traceGroup>
          <inkml:annotationXML>
            <emma:emma xmlns:emma="http://www.w3.org/2003/04/emma" version="1.0">
              <emma:interpretation id="{BDC5AE64-CBE4-4499-BE83-5E0C598EE67B}" emma:medium="tactile" emma:mode="ink">
                <msink:context xmlns:msink="http://schemas.microsoft.com/ink/2010/main" type="inkWord" rotatedBoundingBox="10444,11283 12738,11175 12779,12049 10485,12157"/>
              </emma:interpretation>
            </emma:emma>
          </inkml:annotationXML>
          <inkml:trace contextRef="#ctx0" brushRef="#br0" timeOffset="196584.87">8378 8805 147 0,'0'0'258'0,"0"0"-19"0,0 0-5 0,0 0-10 16,0 0-13-16,0 0-12 0,0 0-9 0,0 0-9 15,11 16-14-15,-11-16-9 0,8 12-12 0,-7-2-11 16,2-3-10-16,-3-7 0 0,3 19-12 0,-3-11-9 15,0-8-5-15,-6 21-10 0,3-11-6 0,-3 0-5 16,-3 1-12-16,1 0-1 0,-1 1-12 0,-3-2-9 16,-1-2 4-16,2 2-10 0,-1 0-4 0,-3-1 1 15,4-3-3-15,-2-1-11 0,1-2 4 0,-1 1 1 16,2-3-3-16,-2 1-3 0,13-2-1 0,-19-2 0 16,9 0-9-16,10 2-4 0,-19-11-6 0,11 5 7 15,1-2-9-15,2 2-8 0,0-5 2 0,2 4 1 16,3 7-2-16,-4-19 2 0,4 12 0 0,0 7 3 15,0-15-1-15,0 15-2 0,11-11 3 0,-7 5-3 16,4 3-2-16,-2-3 5 0,5 2 0 0,-2 1 2 0,3 0 0 16,3 1 0-16,-2 2-1 0,7 2 2 15,-6-2-4-15,9 4 5 0,-1 0 3 0,1 4-1 0,-3-2-3 16,0 3-1-16,0 3 1 0,-1-3 5 0,0 5-5 16,0 0 2-16,-2 0 1 0,-3 1 2 0,2 2-4 15,1-1 0-15,-7 2 0 0,3 1 3 0,-2 1 1 16,-2 2 0-16,0-1-5 0,-1 0-1 0,-2-1 4 15,2 3 3-15,-1-3 2 0,-2 0-7 0,0 0 3 16,-2 2-5-16,-2-3 4 0,2 3 1 0,-3 0-6 16,-3 0 5-16,2 1 1 0,-2-1-4 0,-2-2 3 15,2-4-3-15,-4 1 8 0,0-1-4 0,0 4 1 16,-3-11 1-16,3 6-3 0,-3 1 0 0,2-5 1 16,-2-1-2-16,-1-1 5 0,3-1 0 0,-3-2-1 15,0-5-2-15,2 4 3 0,0-1 1 0,-2-4-2 16,11 0-3-16,-20 0 1 0,10-5-2 0,0 4 8 0,-2-8-4 15,-1 1 0-15,1-2 3 0,1-3-2 0,0 1-2 16,-1-9 2-16,3 0-5 0,1-1 0 0,2-1 2 16,3-1 0-16,3-1-10 0,3-1-6 0,6-7 4 15,-1 9-2-15,4-10 4 0,2 4-5 0,0 8 3 16,2-6 1-16,2 3 6 0,-3 8-11 0,0-3 11 16,1 2-5-16,1 1 3 0,0 2 0 0,0-2-1 15,0 5 3-15,-1 3 2 0,-2 0-10 0,2 2 7 16,-3-1-1-16,3-1 3 0,-3 3-2 0,-2 1 1 15,4 0 0-15,-3-1 4 0,-5 2-5 0,8 2 5 16,-5-1-1-16,-1 1-5 0,-9 2 5 0,20-1 2 16,-11 2-3-16,4-1 1 0,-2 2 2 0,2 1-4 15,-4-1 1-15,3 2 9 0,-5 0-4 0,9 1 2 0,-3-3 6 16,0 4-5-16,-1 0 5 0,-1-1 6 16,0 0-1-16,-2-5 0 0,1 4 4 0,-3-2 3 15,4-2-2-15,-2 4 2 0,-9-4 1 0,17 2 7 0,-17-2-7 16,12 3 9-16,-12-3 3 0,10-2-4 0,-10 2-2 15,0 0 1-15,12-3-3 0,-12 3-4 16,7-7-1-16,-7 7 3 0,5-5-2 0,-5 5-6 0,0-10 5 16,0 10-4-16,2-11-6 0,-2 11 12 0,0 0-5 15,-5-21 11-15,4 13-18 0,1 8-5 0,-7-14 1 16,-2 5 1-16,5 2-2 0,-6-2 1 0,-1 3-4 16,0-3-4-16,-2 5 8 0,-1-2 0 0,1 2-2 15,-1-4 0-15,0 6-1 0,-1 1 7 0,2 0-5 16,-3-1-1-16,-1 2 2 0,6 2 3 0,-6-1-1 15,4-1-4-15,1 3-3 0,-2 3-3 0,2-4 5 16,-3 2-2-16,9-1-1 0,-7 0 1 0,2 1 0 16,2 2-9-16,0-1 1 0,4-1-11 0,5-4-23 0,-15 9-24 15,10-4-11-15,-1-1-23 0,6-4-24 0,-8 9-32 16,8-9-32-16,-9 10-32 0,9-10-40 16,-3 6-33-16,3-6-270 0,0 0-603 0,-9 5 267 0</inkml:trace>
          <inkml:trace contextRef="#ctx0" brushRef="#br0" timeOffset="196823.83">8634 8808 316 0,'0'0'331'0,"0"0"-18"0,-4-13-19 0,4 13-30 16,0 0-20-16,0 0-27 0,0 0-17 0,0 0-17 15,0 0-20-15,0 0-16 0,1-11-15 0,-1 11-13 16,0 0-10-16,0 0-9 0,0 0-7 0,11-4-5 15,-11 4-6-15,0 0-6 0,0 0 9 0,0 0-4 16,6-5-2-16,-6 5 3 0,0 0-13 0,3-7-6 16,-3 7-3-16,0 0 7 0,0-15-4 0,0 15-8 0,0-10 2 15,0 10-7-15,0-13 2 0,0 13-8 0,0 0-9 16,0-12 10-16,0 12-16 0,0 0-7 0,0 0-21 16,0-11-29-16,0 11-11 0,0 0-22 0,0 0-25 15,0 0-36-15,0 0-40 0,17 19-32 16,-9-11-51-16,-2-1-68 0,-1 2-231 0,8 0-588 0,4 5 260 15</inkml:trace>
          <inkml:trace contextRef="#ctx0" brushRef="#br0" timeOffset="197583.22">9123 8916 166 0,'0'0'240'0,"5"4"-13"15,-5-4-10-15,12 6-14 0,-7-3-14 0,1 2-12 16,2-2-11-16,-1 2-20 0,-2 4-11 0,-5-9-7 16,13 11-2-16,-8-5-9 0,2 5-1 0,1-4-4 15,-2-1-3-15,-3 0-5 0,2 0-3 0,-5-6-11 16,9 9-3-16,-4-2-8 0,-5-7-6 0,4 8-14 16,-4-8 4-16,6 4-3 0,-6-4-5 0,0 0 0 0,5 6-1 15,-5-6-3-15,0 0-3 0,0 0-3 0,0 0-6 16,0 0 1-16,0 0-7 0,0 0-6 0,10-15-4 15,-10 15 1-15,4-16-7 0,-4 10 5 0,3-4-9 16,1 2 1-16,-2-5-3 0,4 2-1 0,-4-2-6 16,2 2 6-16,0 2-5 0,-1-1 4 0,1 3-6 15,1-5-2-15,-3 6 5 0,-2 6-3 0,8-10 1 16,-8 10-6-16,6-8 7 0,-6 8-9 0,6-4 8 16,-6 4 2-16,0 0-7 0,13 0 5 0,-13 0-3 0,0 0 2 15,17 1-2-15,-9 4 3 0,-8-5-2 0,16 2 1 16,-6 2-9-16,-2 0 9 0,4-1-4 15,0 2 3-15,2-2 2 0,-1-1-4 0,0-2 3 16,3 2 0-16,-2-4 1 0,2 1-2 0,1-2 0 0,-2 2-1 16,1-4 1-16,0 2-2 0,1-1 4 0,-1-2-7 15,-2 0 6-15,-1 0-1 0,4-3-1 0,-7 3-2 16,4 0-2-16,-3-4 3 0,-2 1 4 0,3 1-2 16,-4-2 0-16,1-1-1 0,-6 4-3 0,1-1-1 15,-4 8-1-15,4-14-4 0,-4 14 5 0,-4-12-12 16,4 12 10-16,-11-7-1 0,11 7 2 0,-17-5 1 15,6 7 0-15,-3-2-2 0,1 5-2 0,-2-2-2 16,-2 3 6-16,0 2-2 0,2-2 9 0,-2 2-4 16,6 0-2-16,-4 1 1 0,5 4 0 0,1-2 6 15,-2 2-2-15,5-1 1 0,0 2 6 0,1 0-4 16,4-3 2-16,2-2 1 0,2 4 5 0,1-4 2 16,5 2-3-16,1-3 9 0,5-1 0 0,0-1 9 0,8-2-4 15,0-2 3-15,3 1 6 0,0-3 1 16,7-3-3-16,-6 2 11 0,9-8-6 0,-6 7-9 15,-3-2 7-15,-2 0 0 0,1-1 8 0,-9-1-16 0,-2 5-9 16,-1-4-1-16,-1 4 1 0,-5-2-6 0,1 0 9 16,-9 3-31-16,13-3-20 0,-13 3-31 15,0 0-33-15,0 0-30 0,0 0-47 0,0 0-49 0,0 0-59 16,-29 20-323-16,16-13-650 0,3 0 287 0</inkml:trace>
          <inkml:trace contextRef="#ctx0" brushRef="#br0" timeOffset="202647.97">10439 8893 41 0,'0'0'213'15,"0"0"-12"-15,0 0-13 0,0 0-9 0,0 0-17 16,0 0-12-16,0 0-10 0,0 0-8 0,0 0-10 0,0 0-6 16,0 0-13-16,0 0-6 0,0 0-16 15,0 0 1-15,-3-27-12 0,3 27-5 0,0 0-9 16,0 0-1-16,0 0 1 0,0 0 1 0,0 0 1 0,0 0-2 15,0 0-2-15,0 0 0 0,7 31 0 0,-7-22-4 16,0-9-6-16,-1 20-1 0,-3-6-8 0,-1-1-1 16,-3 7-4-16,-4-1-10 0,0 2-26 0,-10 4-31 15,-2-1-35-15,-2 0-51 0,0-4-24 0,3 3-63 16,-5-4-175-16,9-1-415 0,-1-6 184 0</inkml:trace>
        </inkml:traceGroup>
        <inkml:traceGroup>
          <inkml:annotationXML>
            <emma:emma xmlns:emma="http://www.w3.org/2003/04/emma" version="1.0">
              <emma:interpretation id="{65640F3B-87F3-410D-ACEC-7A70B93532BF}" emma:medium="tactile" emma:mode="ink">
                <msink:context xmlns:msink="http://schemas.microsoft.com/ink/2010/main" type="inkWord" rotatedBoundingBox="13533,10957 16412,10822 16440,11415 13561,11550"/>
              </emma:interpretation>
            </emma:emma>
          </inkml:annotationXML>
          <inkml:trace contextRef="#ctx0" brushRef="#br0" timeOffset="204155.29">11227 8443 159 0,'0'0'175'0,"0"0"-10"0,0 0-16 0,0 0-13 16,0 0-17-16,0 0-13 0,0 0-3 0,0 0-13 16,0 0-10-16,0 0-4 0,24-15-6 0,-24 15 1 15,13-1-7-15,-3 0 3 0,-2-3-2 0,7 3 4 16,-2-3-6-16,-1 2-2 0,1 0-4 0,1-1-2 15,-1 0-7-15,3 3-4 0,-5-2-3 0,3-1-3 16,-3 2-1-16,2-1-6 0,-2 2-3 0,-11 0 0 0,19-3-5 16,-9 3 1-16,0-1 3 0,-10 1-5 15,14-2-3-15,-14 2-3 0,17 2 2 0,-17-2-3 16,14 0 3-16,-14 0-4 0,11 0-1 0,-11 0-3 0,13 1 3 16,-13-1-6-16,12 3 6 0,-12-3-5 0,9 3 3 15,-9-3-2-15,9 3 1 0,-9-3-1 16,10 4 4-16,-10-4-1 0,9 4 0 0,-9-4-4 0,8 7 10 15,-8-7-6-15,7 6 3 0,-3-2-1 0,-4-4 1 16,8 8 1-16,-8-8 2 0,7 9-6 0,-5-6 6 16,-2-3 4-16,4 13 2 0,-4-13-2 0,2 9 6 15,-1-1-6-15,-1-8 8 0,2 13-7 0,0-7 2 16,-2-6 1-16,1 16 2 0,2-10-4 0,-3-6-2 16,2 14 0-16,2-7 3 0,-4-7-1 0,3 16 2 0,-1-7-2 15,0-1-3-15,2 0 2 0,-4-8-4 0,2 12-4 16,-2-12 3-16,4 15-3 0,-1-7-1 15,-3-8 0-15,4 10-3 0,-4-10-1 0,2 12 6 0,1-4-4 16,-3-8 0-16,5 12-1 0,-3-4-1 0,-2-8-1 16,2 8 7-16,1 1 0 0,-3-9-1 15,2 11 4-15,1-4-2 0,-3-7 2 0,3 13-3 0,-3-13 4 16,1 8 0-16,-1-8-3 0,4 10 0 0,-4-10 2 16,1 12 3-16,-1-12-2 0,4 11 2 0,-4-11-3 15,4 10-1-15,-4-10-1 0,1 11 5 0,-1-11-8 16,2 9-2-16,-2-9-1 0,1 9 2 0,-1-9-5 15,3 12-1-15,-3-12 7 0,1 9-2 0,-1-9-5 16,0 0-6-16,1 12 7 0,-1-12-2 0,0 0-1 16,3 10 0-16,-3-10 0 0,0 0 1 0,-3 11 2 15,3-11-3-15,0 0 0 0,0 0-2 0,-2 10 1 16,2-10 6-16,0 0-6 0,0 0 1 0,-7 9-3 16,7-9 5-16,-8 4 1 0,8-4-2 0,-8 6 3 15,8-6-5-15,-10 2-1 0,10-2-3 0,-11 7 4 16,11-7 8-16,-11 3-9 0,11-3-2 0,-12 3 2 15,12-3 0-15,-13 4 1 0,13-4 0 0,-16 2-2 0,10-1-1 16,6-1-3-16,-15 5 8 0,15-5-4 0,-14 0 0 16,14 0-1-16,-13 2-7 0,5-1 8 15,8-1 1-15,-14 0-2 0,14 0 0 0,-12 3 4 0,12-3-8 16,0 0 8-16,-17-6-8 0,17 6 6 0,-9 0-4 16,9 0 0-16,-12-3 1 0,12 3-1 0,-12-2 0 15,12 2 0-15,-13-3 0 0,13 3 4 0,-12-1 1 16,12 1-5-16,-6-4-1 0,6 4 7 0,-9-5-5 15,9 5 3-15,0 0-1 0,-12-4-6 0,12 4 5 16,0 0-5-16,-9-7 3 0,9 7 3 0,0 0-7 16,0 0-17-16,-8-4 4 0,8 4-12 0,0 0-18 15,0 0-9-15,0 0-18 0,0 0-28 0,0 0-29 16,0 0-34-16,0 0-34 0,0 0-34 0,0 0-259 0,0 0-535 16,0 0 237-16</inkml:trace>
          <inkml:trace contextRef="#ctx0" brushRef="#br0" timeOffset="204757.89">11719 8628 1 0,'0'0'193'15,"0"0"-4"-15,0 0-10 0,0 0-4 16,0 0-14-16,0 0-6 0,0 0-11 0,0 0-10 0,0 0-6 16,0 0-13-16,0 0-10 0,0 0-10 0,0 0-7 15,0 0-7-15,0 0-1 0,0 0-2 0,0 0-1 16,-33 5-4-16,33-5-3 0,-15 1-2 0,15-1-3 15,-16 5-5-15,9-4-2 0,7-1-8 0,-18 3 0 16,11 0-6-16,-3-2-6 0,10-1-5 0,-14 1-2 16,14-1-3-16,-13 5-2 0,6-4-2 0,7-1-3 15,-8 5-2-15,8-5-2 0,-9 3-5 0,9-3-1 16,0 0-8-16,-6 6-22 0,6-6-16 0,0 0-26 16,-7 5-27-16,7-5-30 0,0 0-48 0,0 0-38 0,-5 7-178 15,5-7-413-15,0 0 183 0</inkml:trace>
          <inkml:trace contextRef="#ctx0" brushRef="#br0" timeOffset="205437.16">12312 8634 133 0,'0'0'205'0,"0"0"-12"0,0 0-9 0,-2-12-6 15,2 12-8-15,0 0-9 0,0 0-5 0,0 0-5 16,0 0-9-16,-7-15 1 0,7 15-8 0,0 0-1 0,0 0-4 16,-6-4-8-16,6 4-5 0,0 0-7 0,-11-3-8 15,11 3-5-15,-12-5-8 0,12 5-4 16,-11-4-7-16,11 4-3 0,-16 3-13 0,16-3 1 0,-20 0-2 15,6 1-7-15,5 3-4 0,-5-3-4 0,4 3-3 16,-4-1 1-16,2 2-7 0,0-2-1 0,1 4-3 16,3-2 10-16,-3 2-16 0,4 2 5 0,-3-5-6 15,5 7 2-15,-3-1-8 0,2-2 1 0,-2 1 4 16,4 2-9-16,-1-3 12 0,1 1-7 0,3 1-1 16,-1-1 3-16,2-9-4 0,-2 18 2 0,0-11-1 15,2-7 0-15,4 18-3 0,-1-9 1 0,3 1-8 16,0-4 7-16,0 2-3 0,3-4-2 0,0 4 0 0,-1-2-2 15,0-3 1-15,5 4-7 0,2-5 5 16,-1 2-2-16,2-3 4 0,-1 0-3 0,-2 0 8 0,3-1-13 16,-3 0 1-16,-1 3 1 0,1-3-4 0,0 0 5 15,0 0 0-15,-13 0-7 0,16 0-4 0,-16 0-5 16,16-3-16-16,-16 3-11 0,11 0-18 0,-11 0-24 16,0 0-26-16,16 3-23 0,-16-3-28 0,7 0-29 15,-7 0-24-15,0 0-38 0,10 2-252 0,-10-2-538 16,0 0 238-16</inkml:trace>
          <inkml:trace contextRef="#ctx0" brushRef="#br0" timeOffset="206250.14">12514 8505 145 0,'0'0'190'0,"0"0"-2"16,0 0-10-16,0 0-6 0,0 0-9 0,0 0-4 15,0 0-12-15,0 0-6 0,0 0-9 0,0 0-9 0,0 0-9 16,0 0-13-16,0 0-8 0,0 0-12 16,0 0-6-16,0 0-8 0,0 0-7 0,0 0-5 0,0 0 0 15,0 0-2-15,0 0 5 0,0 0-3 0,0 0 3 16,15 22-4-16,-15-22-1 0,12 9-4 15,-5-5-5-15,1 2-2 0,1 2 1 0,-3-6-5 0,6 4 0 16,-2 1-2-16,0 0 0 0,1 0-7 0,4-1-2 16,-3 0 0-16,-1 0-1 0,1-3-7 0,1 3-3 15,0-4 4-15,-1 4-3 0,2 1 0 0,-2-1-2 16,1-4 2-16,-1 2-2 0,0 2 2 0,-2-3-2 16,3-2 2-16,-2 0-6 0,2 4 9 0,-4-4-7 15,1 4-5-15,-2-5 4 0,-8 0-2 0,17 1 3 16,-17-1-4-16,13 2-1 0,-6 0 0 15,-7-2-3-15,14 1 4 0,-14-1-9 0,8 3 3 0,-8-3 2 0,0 0-1 16,11 0-2-16,-11 0 4 0,0 0-3 0,10 3-3 16,-10-3 5-16,0 0-1 0,0 0-1 0,0 0 3 15,0 0 5-15,0 0 0 0,8 3 0 0,-8-3-2 16,0 0 1-16,0 0-4 0,0 0 9 0,0 0-6 16,0 0 3-16,0 0 3 0,0 0-1 0,0 0 4 15,0 0 2-15,-13 22 1 0,8-17 2 0,-2 1 2 16,7-6-5-16,-14 10 5 0,6-3 1 0,-3 1-2 15,0 0 4-15,0 0 0 0,-1 1 5 0,1-1-12 16,-1 0 5-16,0-1 1 0,0 1-2 0,0-2-6 0,1 1-1 16,0 3 2-16,2-6 6 0,0 4-12 0,1-4 0 15,-1 2-2-15,2-1 1 0,2 1-2 0,5-6-2 16,-12 7-6-16,6-1-7 0,6-6-11 16,-11 3-5-16,11-3-27 0,-6 9-21 0,6-9-23 0,-5 4-25 15,5-4-33-15,0 0-37 0,0 0-33 0,0 0-50 16,0 0-239-16,0 0-550 0,0 0 243 0</inkml:trace>
          <inkml:trace contextRef="#ctx0" brushRef="#br0" timeOffset="206789.76">13166 8607 42 0,'0'0'284'0,"0"0"-16"0,0 0-19 15,0 0-24-15,0 0-18 0,0 0-23 16,0 0-13-16,0 0-10 0,0 0-8 0,0 0-8 0,4 18-9 15,-4-18-6-15,3 8-8 0,-3-8-8 0,2 10-8 16,-2-10-6-16,2 12-3 0,1-5-7 0,-3-7-5 16,4 11-8-16,4-5-5 0,-5-2-1 0,-3-4-1 15,10 12-5-15,-5-9 1 0,-5-3-7 0,11 9-10 16,-5-7 1-16,4 0-4 0,-1 3-10 0,-1-3 0 16,2 0-1-16,-10-2-1 0,21 2-3 0,-9-2-2 15,1 0-2-15,0 0-7 0,1-2-2 0,-1-1 0 16,2-1-3-16,0 2-2 0,1 0-3 0,-1 0-1 0,5-9 3 15,-3 6 0-15,-2-1-1 0,0 3-3 16,-1-5-3-16,1 2 1 0,-2-2 2 0,-1 3-7 0,0-2 8 16,-3 2-1-16,-2-1-1 0,0 1 3 15,-1-1-2-15,0 1-2 0,-1-1 12 0,-5 6-5 0,10-11-5 16,-9 6 6-16,-1 5 0 0,2-14-2 0,1 6-3 16,-3 8 6-16,-5-14-10 0,5 14 6 0,-9-13-3 15,5 6 1-15,-5 1 7 0,1 2-2 0,-3-3 0 16,3 2 5-16,-5-1 1 0,2 2 2 0,-2 1 2 15,5 2-10-15,-7 0 9 0,4 0-6 0,-3-2 3 16,3 3 4-16,-2-3-10 0,13 3 4 0,-26 3-11 16,16 0 8-16,-4 0-5 0,5 0-1 0,-2-1-6 15,0 3-11-15,-4 1-11 0,9-1-35 0,-2 2-20 16,-3 0-34-16,1 1-39 0,1 1-54 0,4-5-58 0,-2 3-99 16,-1-3-201-16,4 0-603 0,4-4 267 0</inkml:trace>
          <inkml:trace contextRef="#ctx0" brushRef="#br0" timeOffset="208510.53">14109 8585 137 0,'0'0'217'0,"0"0"-11"16,0 0-17-16,0 0-13 0,0 0-9 0,0 0 3 16,0 0 7-16,0 0-1 0,0 0-4 0,0 0-1 15,11 16-4-15,-11-16-3 0,0 11-7 0,0-11-2 16,0 16-6-16,0-7-8 0,0-9-8 0,-4 17-18 15,1-7-2-15,-3 2-14 0,0-1-9 0,-3 0-8 0,1 2-14 16,-3 0-2-16,-3 4-13 0,0-1-19 0,-1-2-28 16,-1-1-34-16,-1 3-42 0,3 1-54 0,-2-2-53 15,5-3-67-15,-1-2-275 0,1 0-560 0,4-1 248 16</inkml:trace>
        </inkml:traceGroup>
        <inkml:traceGroup>
          <inkml:annotationXML>
            <emma:emma xmlns:emma="http://www.w3.org/2003/04/emma" version="1.0">
              <emma:interpretation id="{A10C9B77-7AFB-4592-8675-F3E08B4A894B}" emma:medium="tactile" emma:mode="ink">
                <msink:context xmlns:msink="http://schemas.microsoft.com/ink/2010/main" type="inkWord" rotatedBoundingBox="16759,10878 18850,10780 18868,11162 16777,11260"/>
              </emma:interpretation>
            </emma:emma>
          </inkml:annotationXML>
          <inkml:trace contextRef="#ctx0" brushRef="#br0" timeOffset="209496.25">14455 8405 119 0,'3'-9'214'0,"-3"9"-15"0,0 0-22 0,0 0-15 16,0 0-7-16,0 0 8 0,0 0-8 0,0 0-2 15,0 0-2-15,15 21-6 0,-11-15-4 0,-4-6-6 16,7 15-3-16,-5-6-8 0,4 1-4 0,-2-2-10 16,-2-1-2-16,2 1-6 0,1 4-4 0,-2-2-7 15,1-4-6-15,0 3-4 0,-2-2-5 0,2 1-10 16,-1-3-6-16,1 4-9 0,-4-9 5 0,5 12-5 15,-5-3-6-15,0-9-9 0,1 12-2 0,-1-12-3 0,2 6-5 16,-2-6 2-16,2 12-4 0,-2-12-3 0,0 0 1 16,2 7 1-16,-2-7-13 0,0 0 3 15,0 0 3-15,0 0-4 0,0 0 4 0,0 0-3 0,0 0 3 16,0 0-8-16,0 0 1 0,0 0-3 0,0 0 1 16,0 0-3-16,0 0-2 0,0 0-6 15,0 0 0-15,0 0 3 0,-7-33-1 0,7 33-3 0,1-17 1 16,1 8-5-16,2 0 4 0,-4 9-3 0,2-17 0 15,3 10-4-15,-2-3 7 0,-3 10 0 0,7-16-5 16,-2 9 8-16,-5 7-3 0,6-14 2 0,0 9 2 16,-1-1-2-16,1-1 1 0,0 1-1 0,0 1 0 15,-6 5-6-15,12-13 9 0,-7 10-4 0,2-2 3 16,-1 0-3-16,-6 5 6 0,11-6 1 0,-4 1-3 16,-7 5 3-16,10-9-1 0,-4 7-5 0,-6 2 3 15,12-8 2-15,-12 8 1 0,12-2-3 0,-12 2-3 16,10-4 3-16,-10 4 1 0,0 0 1 0,13 0-1 15,-13 0 1-15,11 4 1 0,-11-4 9 0,9 7 1 0,-1-4 4 16,-2 2-1-16,1 1 0 0,-1-3 3 0,0 4-1 16,0-1 1-16,1-1 16 0,-2 2-8 0,0 1 2 15,0-2 15-15,1 1-9 0,-1 2 1 0,-3-3-1 16,4 2-3-16,-1 0 6 0,0-2 0 16,-2 1 3-16,1 3-5 0,0-4 2 0,-1 1-4 0,-3-7-14 15,4 17 11-15,0-12-3 0,-1 3-6 16,-3-8-1-16,5 13-5 0,-1-7 1 0,-4-6-10 0,4 13-17 0,0-7-30 15,-4-6-21-15,5 11-18 0,-4-5-25 16,-1-6-27-16,4 12-29 0,-4-12-29 0,6 8-28 16,-6-8-19-16,7 6-36 0,-7-6-244 0,7 5-557 0,-7-5 248 15</inkml:trace>
          <inkml:trace contextRef="#ctx0" brushRef="#br0" timeOffset="209881.25">15045 8585 69 0,'0'0'195'16,"9"5"-7"-16,-9-5-5 0,2 9-4 0,-2-9-2 0,8 5-12 16,-8-5-8-16,3 12-6 0,1-6-12 0,1 0-5 15,-2 3-9-15,2-3-2 0,-5-6-7 0,8 10-10 16,-3-8-4-16,4 3-3 0,-2-1-7 0,-7-4-3 16,11 6-11-16,0-5-4 0,-3 1-11 0,-8-2-4 15,18 1-6-15,-8 1-4 0,1-4-2 0,-11 2-7 0,22-3-2 16,-13 2-2-16,-9 1-9 0,22-6 0 15,-12 1 0-15,-4 0-3 0,2-1-5 0,1 1 2 16,0-1-6-16,-1 1 4 0,0-2-6 0,-1 0 0 16,-4 1 1-16,3 0 0 0,-6 6-3 0,7-12 2 15,-5 3 3-15,-2 9 1 0,0-10 2 0,0 10-2 0,-2-13-1 16,2 13-1-16,-7-12 1 0,1 7 0 0,6 5-3 16,-15-8-1-16,7 6 2 0,-4-3-1 0,0 2-1 15,-2 0 6-15,2 0-7 0,-1 3 2 0,1 3-2 16,-1-3-1-16,3 2-3 0,10-2-1 0,-18 0 1 15,7 1-3-15,11-1-2 0,-17 3-10 0,9-3-10 16,8 0-16-16,-12 5-24 0,12-5-25 0,-10 4-15 0,10-4-24 16,-9 6-29-16,9-6-32 0,0 0-36 15,0 0-230-15,0 0-487 0,0 0 215 0</inkml:trace>
          <inkml:trace contextRef="#ctx0" brushRef="#br0" timeOffset="210544.19">15534 8289 154 0,'-7'-7'259'15,"7"7"-14"-15,0 0-14 0,0 0-17 0,-5-6-12 16,5 6-10-16,0 0-13 0,0 0-9 0,0 0-15 0,0 0-13 16,0 0-10-16,0 0-17 0,0 0-11 0,0 0-6 15,0 0-8-15,0 0-13 0,0 0-4 0,0 0-11 16,0 0 1-16,0 0-5 0,0 0-7 0,0 0-2 15,0 0-3-15,32 13-2 0,-24-11-2 0,1 3 4 16,2 1-3-16,-3-2-3 0,3 2-4 0,0-2 4 16,1 2-7-16,2-3-3 0,-2 3-1 0,4 0 0 15,-3-2-1-15,2-2-8 0,-2 4-2 0,3-4 3 16,0 0-2-16,-3 2-4 0,0-1-1 0,-1 1-1 16,2-2-6-16,-5 0 5 0,2 1-1 0,-4-2-9 15,4 1 7-15,-11-2-1 0,16 3 0 0,-9-2-1 16,-7-1 1-16,16 2-4 0,-9 1-3 0,-7-3 7 15,10 2-3-15,-10-2-3 0,12 3-1 0,-12-3 4 16,6 2 2-16,-6-2-5 0,0 0-3 0,11 2 2 16,-11-2 1-16,0 0 1 0,0 0 4 0,8 3-6 15,-8-3 5-15,0 0-4 0,0 0 5 0,0 0-3 0,0 0 0 16,1 9-1-16,-1-9 6 0,0 0 0 0,0 0 3 16,-12 17 1-16,8-12 0 0,-3 1 2 0,-3 0 0 15,1-1 5-15,-1 2 2 0,-3 2-2 0,0-3 5 16,0 3 0-16,-3-2 2 0,0 2-2 0,3-3-2 15,-3 3-2-15,3-2-4 0,0-1-3 0,2 2-3 16,-4-1 1-16,3-1-4 0,5-2-1 0,-3 3-8 16,4-1 15-16,-2-2-8 0,8-4 3 0,-12 8-21 15,7-3-16-15,5-5-10 0,-9 6-17 0,9-6-19 16,-7 6-19-16,7-6-21 0,0 0-27 0,0 0-37 16,0 0-42-16,0 0-45 0,0 0-242 0,0 0-549 15,0 0 243-15</inkml:trace>
          <inkml:trace contextRef="#ctx0" brushRef="#br0" timeOffset="211072.12">16195 8385 93 0,'0'0'227'16,"0"0"-14"-16,0 0-4 0,0 0-8 0,0 0-14 16,0 0-8-16,0 0-8 0,0 0-10 0,0 0-11 15,-1 20-11-15,1-20-7 0,0 0-7 0,-6 15-3 16,6-15-4-16,0 10-9 0,0-10-6 0,2 11-8 16,-2-11-5-16,4 8-18 0,-4-8 9 0,6 11-9 15,-2-6-7-15,-4-5-1 0,7 10-5 0,-1-5-4 0,1 0-5 16,3-4-4-16,-10-1-8 0,17 4-1 0,-9-1-1 15,5 0-2-15,0-3-4 0,-4 0-6 16,6 0 1-16,-2-3-7 0,2 3 1 0,-1-1 0 0,-3-1-2 16,2-2-5-16,2-1 2 0,-7 4-4 0,2-1 3 15,2-4-5-15,0 2 1 0,-5 1-2 0,3 1 0 16,3-4 2-16,-2 2 1 0,1-2 4 0,-4 1 5 16,0 1-1-16,0 1 7 0,-8 3 2 0,13-9 1 15,-9 4 5-15,2-1-4 0,-6 6 5 0,11-10-1 0,-9 4 3 16,-2 6 5-16,3-11-6 0,-3 11-3 15,1-14-3-15,-1 14 3 0,-4-12 14 0,0 5-25 16,4 7 4-16,-17-12-5 0,8 7 2 0,0-2 10 0,-5 1-10 16,1 3-5-16,0-3-3 0,2 6 15 0,-2-3-20 15,-1 2-3-15,1 1 4 0,0 0-12 0,-2 0 14 16,2 1-4-16,3 2-2 0,-1-1-4 0,-2 1 0 16,0 0-18-16,3 0-24 0,-1 1-14 0,2 4-23 15,-2-2-27-15,2-2-33 0,1 2-47 0,-1 1-52 16,3-3-70-16,-2 1-260 0,8-5-614 0,-10 6 272 15</inkml:trace>
        </inkml:traceGroup>
        <inkml:traceGroup>
          <inkml:annotationXML>
            <emma:emma xmlns:emma="http://www.w3.org/2003/04/emma" version="1.0">
              <emma:interpretation id="{AF76BDCB-CF9C-41A1-96B6-176D150D5B18}" emma:medium="tactile" emma:mode="ink">
                <msink:context xmlns:msink="http://schemas.microsoft.com/ink/2010/main" type="inkWord" rotatedBoundingBox="19751,10567 22572,10434 22621,11488 19801,11620"/>
              </emma:interpretation>
            </emma:emma>
          </inkml:annotationXML>
          <inkml:trace contextRef="#ctx0" brushRef="#br0" timeOffset="-214085.48">19615 8001 31 0,'0'0'280'0,"0"0"-7"16,2-10-10-16,-2 10-11 0,0 0-13 0,0 0-18 15,0 0-20-15,0 0-19 0,0 0-18 16,0 0-19-16,0 0-10 0,0 0-2 0,0 0 1 0,0 0 0 15,0 0 1-15,0 0-5 0,7 31 2 0,-7-19 4 16,1 1-2-16,-1 2-5 0,4-3 4 0,-1 3-8 16,-1 1 6-16,0-4-7 0,3 4-2 0,-2-2-10 15,0-1-9-15,4-1-13 0,-3 3-5 0,0-3-13 16,1 1 2-16,0-1-13 0,-1 1-3 0,3-2-6 16,-3-4-8-16,-2 2 1 0,4 0-8 0,-3-2-3 15,0 1-10-15,1-1 0 0,-4-7-26 0,3 13-25 16,2-5-23-16,0-3-26 0,2-1-12 0,-1 1-19 0,-6-5-10 15,12 4-20-15,-3 0-23 0,-1-3-18 0,-8-1-18 16,17 0-23-16,-7 0-8 0,-10 0-8 0,19-5-8 16,-9 2-27-16,2-1-198 0,-4-1-505 0,2 1 225 15</inkml:trace>
          <inkml:trace contextRef="#ctx0" brushRef="#br0" timeOffset="-213625.86">19897 8288 911 0,'0'0'-9'0,"13"-8"58"0,-8 3 16 16,2 0 10-16,-7 5 14 0,12-7 17 0,-7 2 9 15,-5 5 5-15,7-10 9 0,-7 10 8 0,6-7 2 16,-6 7 1-16,5-10-2 0,-5 10 0 0,4-6-5 15,-4 6-4-15,0 0-6 0,0 0-6 0,0 0-3 16,0 0-12-16,0 0-7 0,0 0-8 0,0 0-3 16,-12-10 2-16,12 10-8 0,0 0-5 0,0 0 8 15,-27 12-3-15,15-8 4 0,2 2 3 0,-2 3-12 0,4-3 4 16,-2 2 14-16,-1 0-20 0,5-2-1 16,0 0-6-16,-1 3 5 0,0-1-16 0,2 2-2 0,1-1 3 15,1-3-4-15,3-6-3 0,-4 16-4 0,4-8-7 16,0-8-2-16,0 14-1 0,0-14-4 15,10 12 1-15,-7-6-3 0,7 1-11 0,-3-4-2 0,5-1 0 16,0 3-5-16,4-1-12 0,-3-4-11 0,1 2-12 16,-1-2-4-16,3 0-4 0,-3-2-5 0,3-1 4 15,-2 0 5-15,-1-1 1 0,3 0 7 0,-3-2 3 16,-1 1 2-16,2-1 0 0,-2-2 0 0,0 0 6 16,-2 2 2-16,-2 1-4 0,2-2 1 0,-2 1 3 15,-1 2 1-15,1-2 2 0,-2 4 5 0,1-6 2 0,-7 8-1 16,10-6 4-16,-10 6 2 0,7-5-2 15,-7 5 6-15,7-6 7 0,-7 6-16 0,0 0 5 16,0 0 0-16,17 5 5 0,-17-5 2 0,7 6 2 16,-7-6 7-16,9 8 7 0,-4-2-1 0,-1-4-2 0,2 5 1 15,-1-1 2-15,0 1 8 0,0 0-9 0,-1-1 8 16,0 0-2-16,1 2-4 0,-5-8-1 0,9 9-6 16,-3-4-1-16,-6-5 0 0,6 9-5 0,-6-9-12 15,7 7 14-15,-7-7-3 0,5 7-11 0,-5-7-6 16,5 7-20-16,-5-7-30 0,0 0-31 0,7 6-19 15,-7-6-22-15,0 0-28 0,0 0-43 0,0 0-62 16,0 0-73-16,0 0-307 0,0 0-688 0,0 0 305 16</inkml:trace>
          <inkml:trace contextRef="#ctx0" brushRef="#br0" timeOffset="-213458.72">20249 8089 97 0,'-2'-9'366'16,"2"9"-36"-16,2-16-26 0,-2 16-30 0,0-12-24 16,0 12-28-16,2-11-27 0,-2 11-14 15,6-7-20-15,-6 7-15 0,6-7-30 0,-6 7-41 0,0 0-42 16,0 0-43-16,8-5-44 0,-8 5-48 0,0 0-50 16,0 0-254-16,0 0-439 0,0 0 195 0</inkml:trace>
          <inkml:trace contextRef="#ctx0" brushRef="#br0" timeOffset="213157.13">17501 8386 160 0,'0'0'231'0,"-9"4"-14"15,9-4-17-15,0 0-11 0,-7 6-8 16,7-6-13-16,0 0-7 0,-6 9-9 0,6-9-15 0,-4 6-5 16,4-6-8-16,0 0 0 0,0 0-6 0,0 15 3 15,0-15-9-15,0 0-7 0,6 12-6 0,-2-8 1 16,3 1 3-16,-7-5-5 0,10 10-5 0,-3-7 1 16,-1 0-5-16,3 2-1 0,-1-2-6 0,4 0-8 15,-1-2-9-15,2 3 0 0,-3-3-4 0,3 0-3 16,2 2-1-16,-4-1-12 0,1-1 2 0,0-2-12 0,-3 2 9 15,-9-1-19-15,21 0 9 0,-8 3-6 0,-4-3-7 16,-9 0 0-16,18-4-6 0,-7 4 2 0,-3-2 2 16,2-2-9-16,-10 4 2 0,17-5-4 0,-10 4 3 15,-1-4 11-15,-6 5-8 0,12-6-9 0,-5 2 0 16,-2-1-4-16,-5 5 4 0,9-7 1 0,-9 7-1 16,3-9 12-16,-3 9-7 0,3-10-2 0,-3 10-1 15,0 0-1-15,0-12 0 0,0 12-1 0,0 0-1 16,0 0-1-16,-3-15 3 0,3 15-3 0,-6-9-2 15,6 9 3-15,-5-7-5 0,5 7 0 0,-9-11 4 16,4 8-1-16,5 3-3 0,-11-7 0 0,5 2 2 16,6 5-5-16,-16-8 7 0,8 3-2 0,8 5-3 15,-17-3 2-15,7 1 5 0,-1-1-2 0,-2-1-6 0,0 2-3 16,1 1 6-16,-2 1-2 0,1-1-1 0,-1 1 3 16,-1 0 0-16,2 0-3 0,1 0 7 15,12 0-3-15,-23 1-1 0,14 0-1 0,9-1 3 0,-17 0-1 16,9 5-1-16,8-5-1 0,-12 4 1 0,12-4-4 15,-10 4 5-15,10-4-1 0,-8 6-4 0,8-6-9 16,-7 6-10-16,7-6-10 0,-5 7-4 0,5-7-8 16,-4 8-4-16,4-8-21 0,-5 7-14 0,5-7-18 15,-5 9-14-15,5-9-17 0,0 0-28 0,-4 11-25 16,4-11-19-16,0 0-30 0,-4 6-52 0,4-6-147 16,0 0-471-16,0 0 209 0</inkml:trace>
          <inkml:trace contextRef="#ctx0" brushRef="#br0" timeOffset="213526.27">17470 8209 202 0,'0'0'261'15,"0"0"-15"-15,0 0-24 0,0 0-16 0,0 0-12 16,0 0-7-16,0 0-19 0,0 0-9 0,0 0-19 15,0 0-11-15,-2 18-10 0,2-18-7 0,0 0-13 16,0 0-7-16,9 19-7 0,-9-19-6 0,4 6-5 16,-4-6-6-16,9 3-6 0,-9-3-6 0,7 5-5 0,-7-5 1 15,0 0-8-15,16 0-4 0,-16 0-4 16,0 0 1-16,14-3-5 0,-14 3 0 0,7-5 6 16,-7 5-1-16,10-9 2 0,-10 9 0 0,9-10-2 0,-6 4-5 15,-1-3 1-15,1 1 6 0,-2-2-1 0,-1 10 0 16,4-15 7-16,-2 8 0 0,0-2-4 0,-2 9-1 15,2-15 0-15,-1 9-3 0,-1 6-6 0,1-10 0 16,-1 10-14-16,0 0 3 0,0 0-9 0,0 0 0 16,3-10-13-16,-3 10-10 0,0 0-26 15,0 0-17-15,12 20-34 0,-5-11-34 0,3 1-39 0,-3 1-46 16,4-1-48-16,-1 2-257 0,3-1-556 0,0-1 246 16</inkml:trace>
          <inkml:trace contextRef="#ctx0" brushRef="#br0" timeOffset="-214721.38">18040 8353 213 0,'0'0'242'0,"0"0"-19"0,7 9-17 0,-7-9-14 0,0 0-11 15,7 6-13-15,-7-6-9 0,6 6-12 16,-6-6-12-16,8 4-6 0,-8-4-8 0,11 2-9 15,-11-2-12-15,13 3-4 0,-13-3-9 0,19-3 0 0,-9 2-7 16,-10 1-6-16,20-1-8 0,-8-3-3 0,-1 1-7 16,-3-2-4-16,1 3-5 0,-1-3-3 15,-1-1-1-15,3 2 0 0,-3 0-6 0,0-2-3 0,1-1-4 16,-8 7-2-16,9-10-1 0,-4 6-2 0,-5 4-2 16,9-8-4-16,-9 8-6 0,6-8 4 0,-6 8-7 15,0 0-1-15,6-6-3 0,-6 6 4 0,0 0-4 16,0 0-4-16,0 0 1 0,0 0 4 0,0 0-2 15,12 22 1-15,-10-15-1 0,4 6 2 0,0 0-5 16,2 7 5-16,0-1-6 0,4 1 2 0,-1 11 0 0,1-9 1 16,5 7-5-16,-4 3 6 0,2-11 1 15,2 10-2-15,-3-3 3 0,3 0-2 0,-4-7 4 16,1-1 2-16,1 8 3 0,1-7 1 0,-3-2-4 0,1 2 2 16,-5-3-2-16,2 2 10 0,-1-5-2 0,-3-3-3 15,-1 9-3-15,-2-9 3 0,-1 3-1 0,-1-2 2 16,0 2-3-16,-4-3 5 0,0 2 4 0,-1-2-5 15,-2-1-4-15,-2-1 10 0,-1 1-7 0,-1-1 3 16,-1-3 2-16,-3 1-4 0,1-2 3 0,0-3 5 16,-2 2-9-16,-1 0-1 0,-2-2-1 0,0 0-7 15,-5 0 1-15,4-3 8 0,1 0-7 0,0 0 6 16,-7 0 0-16,7-3-3 0,3 0 1 0,-2-1 3 0,6-2-2 16,-2 0 3-16,2 0 2 0,1-2-1 15,-1 2 3-15,8-2 2 0,-3 0 0 0,1-4-13 16,1 3 9-16,3 9-9 0,1-21-7 0,2 9 15 0,2-4-10 15,-1 3 13-15,3-2-6 0,-1-1-8 0,3 4-2 16,-1-7-7-16,3 2 4 0,0 1 7 0,1-3-5 16,1 1 1-16,-4 5-4 0,4-7 2 0,-1 1-2 15,4 0 1-15,-3 2 2 0,-1-2-2 0,-1 0 1 16,3 2-3-16,0-5 5 0,-1 3-5 0,0 0 3 16,-1-1-5-16,2-3 2 0,-2 3-5 0,2 1-4 15,-2-2 7-15,5-6 1 0,-2 6-7 0,-1-1 0 16,-2 0 8-16,2 4-1 0,-2-6-2 0,-3 5 1 15,3 0-6-15,3 1 16 0,-3-1-16 0,0 2 3 16,-4 0 1-16,1 1 5 0,-3 2-8 0,4 0 11 16,-6 1-8-16,1-1 3 0,0-8 0 0,-4 10 3 15,3-1-7-15,0 1 5 0,-3 0-4 0,-1-1 11 16,0 5-9-16,0 8 3 0,-3-19-13 0,3 10 8 16,0 9-3-16,-7-16 4 0,2 8-2 0,0 4 3 15,-2-4 0-15,7 8-3 0,-12-8 2 0,4 5-1 0,-2 1 0 16,-1-2 6-16,11 4-12 0,-18 0 8 0,18 0-1 15,-22 6 0-15,10-3-1 0,0 1 1 0,3 3-5 16,0-1 6-16,1-1-4 0,-2 3 5 0,1 1-2 16,1-1 5-16,0 6-6 0,4-3 2 0,0-1 1 15,0 3-1-15,0 3 1 0,0-5 1 0,4 5 0 16,-1-1-1-16,1-2-1 0,1 3 17 0,3 0-10 16,2 0 1-16,-1-1-10 0,1-1 9 0,2 5 10 15,1-4-12-15,0 3-4 0,5-1 16 0,-3-2-14 16,-2-1 3-16,7 1 2 0,-5-2 0 0,6 0 2 15,-4-4 1-15,5 2-4 0,-1-4-2 0,-1 0 2 16,-2-2-2-16,3 0-2 0,0-1 12 0,0-2-13 16,5-1 1-16,-5 1 15 0,-2-1-12 0,2-2 2 0,0 1 15 15,-2-2-16-15,0-1-4 0,0 0 1 0,-2-1 0 16,3 0-3-16,-3-4 2 0,0 2 1 16,-1 3-5-16,2-3-1 0,-4-4 1 0,1 4 4 0,0-4-6 15,-1 1 0-15,-2-3 1 0,0 4-2 0,-2-2-4 16,0 1 2-16,-2 0 6 0,0 2-8 0,-4 7 0 15,1-17 4-15,-1 11 4 0,0 6-7 0,-1-19 6 16,1 19-13-16,-4-12 9 0,1 7-2 0,3 5 3 16,-9-7 2-16,9 7-3 0,-8-5-3 0,8 5 5 15,-12-2 4-15,12 2-2 0,0 0-3 0,-22 7 4 16,15-4-5-16,1 4-7 0,-3 1 8 0,2 1 2 16,1 1 1-16,-1 2 1 0,2-1-4 0,0 1 10 15,3 1-7-15,1-1 5 0,1 0 1 0,0-2 4 16,1 0-4-16,2 1 2 0,2-5 1 0,3 5 4 15,0-3 4-15,0-2-6 0,4 2 0 0,2-3-6 16,-1 1 6-16,4-3-5 0,0 0 2 0,0-1 2 0,0-2-10 16,0 2 16-16,-1-4-29 0,-1 2-24 0,4 0-22 15,-5 0-27-15,-1-2-33 0,3 2-48 0,-7 0-67 16,3-6-67-16,-3 3-280 0,3 0-633 0,-2 0 280 16</inkml:trace>
        </inkml:traceGroup>
        <inkml:traceGroup>
          <inkml:annotationXML>
            <emma:emma xmlns:emma="http://www.w3.org/2003/04/emma" version="1.0">
              <emma:interpretation id="{B542C675-2C1B-4FA1-8D39-31DA7212BC90}" emma:medium="tactile" emma:mode="ink">
                <msink:context xmlns:msink="http://schemas.microsoft.com/ink/2010/main" type="inkWord" rotatedBoundingBox="23363,10521 24968,10446 24992,10948 23387,11024"/>
              </emma:interpretation>
            </emma:emma>
          </inkml:annotationXML>
          <inkml:trace contextRef="#ctx0" brushRef="#br0" timeOffset="-212550.69">21062 8010 98 0,'0'0'273'16,"0"0"-10"-16,0 0-13 0,-5-9-13 0,5 9-10 15,0 0-16-15,0 0-13 0,0 0-13 0,0 0-13 16,0 0-6-16,17-10-7 0,-17 10-10 0,15-4-4 16,-3 3-4-16,3 0-8 0,-1-1-5 0,0 2-6 15,1-3-12-15,-1-1-4 0,3 2-3 0,0 1-10 16,0-2-3-16,3 2-12 0,-6-4-3 0,3 5-6 0,0-3-8 15,0 3-5-15,-3-3-8 0,3 3-3 0,0 0-6 16,0-3-7-16,-2 3 4 0,2 0-4 16,-6 0-8-16,1 0 1 0,-12 0-2 0,21 3 2 0,-12-3-9 15,-9 0 2-15,15-3 0 0,-15 3-8 0,11 3-6 16,-11-3-18-16,0 0-9 0,12 2-30 0,-12-2-12 16,4 4-12-16,-4-4-20 0,0 0-19 0,0 10-29 15,0-10-27-15,0 0-11 0,0 0-20 0,-13 13-28 16,13-13-34-16,-9 4-211 0,9-4-513 0,-16 2 227 15</inkml:trace>
          <inkml:trace contextRef="#ctx0" brushRef="#br0" timeOffset="-212284.64">21361 8031 171 0,'0'0'217'0,"0"0"6"0,-1 12 0 0,1-12-2 0,-3 9-1 15,3-9-5-15,0 17-2 0,3-8 1 0,-3 3 6 16,3 3-9-16,-2-3-14 0,0 4 2 0,2-5-18 15,-2 5 9-15,0-2-14 0,3 0-4 0,-1 2-15 16,0-2-5-16,-2 1-10 0,3-2-7 0,-2-1-13 16,0 3-11-16,3-3-15 0,-5-3-4 0,4-1-6 15,-3 6-11-15,2-6-1 0,-2 2-12 0,2 1-10 16,-1-4-2-16,-2-7-6 0,3 16-5 0,-3-10-1 16,0-6-22-16,0 12-20 0,0-12-21 0,4 10-36 15,-4-10-23-15,1 9-15 0,-1-9-21 0,4 6-7 16,-4-6-23-16,8 9-26 0,-8-9-36 0,0 0-34 15,14-3-41-15,-14 3-283 0,15-7-616 0,-4 1 272 16</inkml:trace>
          <inkml:trace contextRef="#ctx0" brushRef="#br0" timeOffset="-211936.44">21854 8057 193 0,'0'0'244'0,"-2"-13"-13"0,2 13-16 0,0 0-17 16,-6-8-12-16,6 8-13 0,0 0-14 0,-6-8-10 15,6 8-10-15,0 0-8 0,0 0-7 0,-12-3-8 16,12 3-2-16,0 0-3 0,-17 6-1 0,17-6 0 16,-16 10 2-16,10-7-2 0,-5 5-9 0,5 3-2 15,-6-3 3-15,4 1-10 0,-1 2 9 0,1 0 0 16,2 1-2-16,0 1 1 0,1-2-2 15,-1 2 4-15,0-1-2 0,4 2-2 0,-1-1-4 0,1-1-7 16,-1 1-1-16,3-1-13 0,3-1 1 0,-3 3-2 0,2-3-11 16,3 1-9-16,-3-2-1 0,2-1 1 0,2-2-7 15,-1 0-3-15,1 1-2 0,0-2-7 16,1 0-7-16,1 0-21 0,-3-1-30 0,3-1-23 0,1-1-38 16,-3 0-33-16,-6-3-32 0,15 4-43 0,-15-4-43 15,13 0-39-15,-13 0-73 0,17-4-239 0,-5 0-637 16,-2-2 282-16</inkml:trace>
          <inkml:trace contextRef="#ctx0" brushRef="#br0" timeOffset="-211382.48">22025 8178 281 0,'0'0'301'0,"6"-7"-23"15,-6 7-29-15,0 0-21 0,0 0-23 0,0 0-22 0,0 0-15 16,0 0-13-16,0 0-10 0,0 0-9 0,9 17-8 15,-9-17-8-15,5 14-5 0,-5-7-3 0,5-1-11 16,-5-6-4-16,0 12-5 0,0-12-13 0,3 16-1 16,-3-7-6-16,0-9-4 0,2 11-5 15,0-5-9-15,-2-6 2 0,5 12-13 0,-5-12 0 0,0 10-5 16,0-10-7-16,5 11 0 0,-5-11-6 0,0 0 1 16,0 0-1-16,4 6-3 0,-4-6-4 0,0 0 2 15,0 0-2-15,8 4 1 0,-8-4 0 0,0 0-4 16,0 0-11-16,0 0 11 0,17-15-13 0,-12 9-2 15,0 0-11-15,5-3-4 0,-5 2 2 0,4 1-4 16,-3-5 3-16,2-3-2 0,-2 3 1 0,0 2 7 16,2-4 5-16,-2 4-6 0,2-3 1 0,-1 3 2 15,-3 1 0-15,2 1 4 0,0 0 2 0,-3 1 1 16,-3 6 4-16,8-12 11 0,-8 12 4 0,6-8 5 0,-6 8 6 16,6-10-3-16,-6 10-4 0,8-4-2 0,-8 4 0 15,0 0 6-15,9-6-6 0,-9 6 3 16,0 0-6-16,12 0 4 0,-12 0-1 0,0 0 8 0,16 4-4 15,-16-4 9-15,9 6 1 0,-4-1 5 0,1 1 8 16,0 1-2-16,0-1 0 0,-1 2 5 0,3-2-4 16,-4 2 1-16,1 0-1 0,1-1 6 0,0 2-6 15,-1 0 0-15,1-3-4 0,-4 2-3 0,2 0-2 16,1-1-6-16,-2-1-2 0,0 1-3 0,-3-7-5 16,5 14 0-16,1-9-5 0,-6 2 3 0,0-7-3 15,6 10 1-15,-6-10-7 0,1 7-11 0,-1-7-20 16,1 10-10-16,-1-10-26 0,0 0-22 0,0 0-17 15,0 0-17-15,0 0-16 0,-2 13-22 0,2-13-24 0,0 0-24 16,0 0-30-16,0 0-38 0,0 0-47 0,0 0-245 16,0 0-604-16,0 0 267 0</inkml:trace>
          <inkml:trace contextRef="#ctx0" brushRef="#br0" timeOffset="-210861.76">22522 7936 183 0,'0'-9'298'0,"0"9"-11"0,0 0-19 0,0-10-21 16,0 10-19-16,0 0-22 0,0 0-20 0,5-11-18 16,-5 11-17-16,0 0-17 0,0 0-10 0,0 0-11 15,0 0-11-15,0 0-4 0,0 0-7 0,0 0-2 16,0 0-5-16,0 0-5 0,0 0 2 0,19 11-13 0,-19-11 2 15,10 10-8-15,-7-4 1 0,3 3 2 0,-1-2-3 16,1 2-7-16,0-1 0 0,2 0-8 0,-3 4-5 16,2-1 2-16,-2 0 8 0,2 1-13 0,0 0-7 15,1 3 15-15,-1-3-13 0,1 3 6 0,-2 0-5 16,-1-2 3-16,1 1-3 0,-5-1 8 0,4 2 3 16,-2 0 4-16,-1-2-2 0,-2 3 11 0,3-4-5 15,-3 0-6-15,-3 3 2 0,3-1 11 0,-5-3-2 16,0 0 4-16,4 2 10 0,-5 0-10 0,1-2-1 15,3-1 0-15,-2-2-1 0,-2 1 1 0,4 2 1 16,-3-4-2-16,1 0-2 0,4-7-7 0,-8 13 0 16,5-10-3-16,3-3-4 0,-6 11-8 0,6-11 4 15,-3 9-1-15,3-9-3 0,0 0-5 0,-3 7-3 16,3-7 2-16,0 0 0 0,0 0-1 0,0 0 7 16,-7 6 0-16,7-6 3 0,0 0 2 0,0 0 3 15,0 0-5-15,0 0 1 0,0 0-4 0,0 0 5 0,0 0-13 16,0 0 1-16,0 0-4 0,0 0-7 0,0 0 3 15,0 0-1-15,0 0-5 0,0 0-2 0,0 0-4 16,0 0-10-16,0 0-26 0,0 0-31 0,0 0-53 16,0 0-55-16,0 0-59 0,0 0-59 0,0 0-74 15,0 0-92-15,-17-2-340 0,17 2-855 0,-24 2 378 16</inkml:trace>
        </inkml:traceGroup>
        <inkml:traceGroup>
          <inkml:annotationXML>
            <emma:emma xmlns:emma="http://www.w3.org/2003/04/emma" version="1.0">
              <emma:interpretation id="{AFA22758-B295-4CC6-9305-D0BD9B0DC264}" emma:medium="tactile" emma:mode="ink">
                <msink:context xmlns:msink="http://schemas.microsoft.com/ink/2010/main" type="inkWord" rotatedBoundingBox="25436,10386 26789,10322 26817,10899 25463,10963"/>
              </emma:interpretation>
            </emma:emma>
          </inkml:annotationXML>
          <inkml:trace contextRef="#ctx0" brushRef="#br0" timeOffset="-208916.75">23411 7900 157 0,'0'0'194'0,"0"0"-8"0,5-6-6 0,-5 6-5 16,0 0-11-16,0 0-9 0,7-6-14 0,-7 6-6 15,0 0-15-15,0 0-6 0,0 0-8 0,0 0-6 16,0 0-7-16,0 0-1 0,0 0 0 16,0 0-4-16,0 0-3 0,0 0-2 0,0 0-4 0,-24 17 0 15,14-10-7-15,1 2 0 0,-2-3-2 0,-1 4-2 16,3-1-4-16,-4-3-1 0,4 6-7 0,-3-4-4 15,2 3-3-15,-2-6-2 0,0 2-6 0,1 2-2 16,3 0-7-16,-4 0-2 0,-1-3-7 0,4 2 4 16,2-3 0-16,-1 1-7 0,-1 0-2 0,1-1-2 15,3 0-1-15,5-5 3 0,-12 8-5 0,7-2 0 16,5-6-4-16,-9 7-5 0,9-7 3 0,-9 5 2 16,9-5-3-16,-5 6 3 0,5-6-4 0,-6 6-1 15,6-6 2-15,0 0 2 0,-2 7-3 0,2-7 0 0,0 0 2 16,0 0 2-16,0 0-5 0,0 0 4 0,0 0-6 15,0 0 8-15,0 12-6 0,0-12 3 16,0 0 0-16,14 8 7 0,-14-8-1 0,15 6 1 0,-8-2 6 16,5-2-1-16,1 2 4 0,2-1 1 0,-4-1 1 15,4 0-1-15,-1 1 3 0,-2 0-9 0,1 0 2 16,1 0 0-16,1 1-1 0,-4 0 1 0,4-3-9 16,-2 2 5-16,-1 1-7 0,2 0 2 0,3-2 1 15,-5 0-1-15,5 1 2 0,-3 1 1 0,1-2 3 16,-1 0-5-16,-1-1 0 0,-1 2-9 0,2-1 11 15,-6-1-2-15,1 3 0 0,2-3-8 0,-11-1 10 16,18 1-6-16,-13 0-1 0,-5-1 12 0,12 3-8 16,-12-3-3-16,13 4-5 0,-13-4 0 0,9 0 3 0,-9 0-3 15,9 2-3-15,-9-2 8 0,0 0-6 0,0 0 0 16,11 0 3-16,-11 0 9 0,0 0-8 0,0 0-3 16,0 0 0-16,9 3-14 0,-9-3-7 0,0 0-10 15,0 0-26-15,0 0-20 0,0 0-36 0,0 0-38 16,0 0-41-16,0 0-52 0,0 0-36 0,0 0-249 15,0 0-571-15,0 0 253 0</inkml:trace>
          <inkml:trace contextRef="#ctx0" brushRef="#br0" timeOffset="-208476.65">23220 8324 13 0,'0'0'183'0,"7"7"-8"0,-7-7-5 0,5 6-3 0,-5-6-2 16,0 0-5-16,14 2-5 0,-8 0 3 0,3 0-4 15,-9-2 0-15,22 3-5 0,-10 0 7 16,-1-3-8-16,6 2 0 0,0 0-1 0,6-3 4 0,0 2-6 16,2-1 0-16,-1 0-4 0,-2-1-8 0,3 0-7 15,-2 1-11-15,-6 0-13 0,0 0-7 0,-2 0-11 16,-1-2 5-16,3 4-17 0,-4-2-5 0,-4 0-8 16,-9 0-4-16,17-2-10 0,-17 2-3 0,15 0-2 15,-15 0-5-15,9 2-7 0,-9-2-6 0,0 0 5 16,13 1-12-16,-13-1 3 0,0 0 0 0,6 5-15 15,-6-5 8-15,0 0-2 0,0 0-11 0,0 0-8 16,0 0-12-16,-4 15-14 0,4-15-9 0,0 0-9 0,0 0-14 16,-7 11-17-16,7-11-17 0,0 0-20 0,0 0-20 15,-8 5-28-15,8-5-30 0,0 0-43 0,0 0-257 16,0 0-539-16,0 0 238 0</inkml:trace>
          <inkml:trace contextRef="#ctx0" brushRef="#br0" timeOffset="-207531.95">24189 7847 210 0,'0'0'226'0,"-3"-11"-15"0,3 11-10 0,0 0-12 16,0 0-9-16,-2-11-12 0,2 11-9 0,0 0-6 15,-6-8-6-15,6 8-5 0,0 0-6 0,-5-9-3 16,5 9-6-16,0 0-6 0,-6-7-6 0,6 7-6 16,0 0 0-16,-8-6-7 0,8 6-8 0,-9-5-12 15,9 5-3-15,-15-2-7 0,15 2 3 0,-19 0-8 0,19 0-3 16,-17 2-5-16,8 0 1 0,-2-1-7 16,11-1-3-16,-20 6-2 0,11-3 5 0,-1 0-12 15,-2 1 6-15,6 1-7 0,-5 0-6 0,-1 3 0 0,4-2-2 16,-1 1 5-16,1-1-8 0,2 0-8 0,-2 0 13 15,-1 2-7-15,1 1 5 0,-1 0-2 0,4 1-5 16,-2-4-5-16,2 3 2 0,0 0 2 0,-2 0-1 16,2 0-1-16,0-1 3 0,5-8-4 0,-4 16-1 15,1-10 2-15,-2 1 15 0,5 3-16 0,0-10-10 16,-3 16 5-16,1-8 5 0,2-8-5 0,-2 15 6 16,2-15-7-16,0 19 6 0,2-13-3 0,-2-6-1 15,2 16-7-15,1-9 0 0,-3 3 6 0,5-4-7 0,-5-6 1 16,7 16 8-16,-5-8-8 0,1-1-5 15,2-1 6-15,0 4-1 0,-3-5-4 0,3 1 0 16,0 1 0-16,2-1 2 0,-2 0-1 0,0 0-2 0,2-1 5 16,1-1-12-16,-2 1 7 0,-6-5-2 0,16 7 3 15,-7-1-1-15,-3-4-2 0,2 0 0 0,3 2 16 16,-11-4-29-16,15 5 16 0,-4-3-1 0,-2-1-1 16,2 3-12-16,0-1 11 0,-2-1 0 0,5-2-2 15,-5 3 2-15,0-3 4 0,-9 0-1 0,22 1-3 16,-10-1 10-16,-4 0-11 0,-8 0 0 0,23-1 0 15,-12-2-15-15,-11 3 16 0,14 0-5 0,-5 0 15 16,-9 0-8-16,15-5 5 0,-15 5-10 0,13-4 15 16,-13 4-8-16,11-3 9 0,-11 3-1 0,12-4 4 15,-12 4 8-15,8-1-10 0,-8 1 2 0,0 0 7 16,7-5-16-16,-7 5 4 0,0 0-3 0,0 0-2 16,7-3-7-16,-7 3 3 0,0 0-10 0,0 0-12 15,0 0-22-15,0 0-18 0,0 0-24 0,0 0-20 16,0 0-26-16,0 0-28 0,0 0-30 0,0 0-43 15,0 0-27-15,0 0-41 0,0 0-303 0,8-8-650 0,-8 8 288 16</inkml:trace>
          <inkml:trace contextRef="#ctx0" brushRef="#br0" timeOffset="-207219.05">24479 8163 187 0,'0'0'235'15,"0"0"-15"-15,0 0-15 0,0 0-13 0,0 0-15 16,0 0-10-16,0 0-4 0,0 0-3 0,14-3-6 0,-14 3-4 16,0 0-1-16,0 0 0 0,0 0 3 15,0 0 4-15,0 0-2 0,0 0 12 0,0 0 6 16,0 0 8-16,0 0 3 0,0 0 9 0,0 0 3 0,0 0-2 16,0 0 0-16,7-6 0 0,-7 6-5 0,0 0-9 15,0 0-5-15,-1-13-12 0,1 13-12 0,0 0-13 16,0 0-12-16,0 0-11 15,-8-14-11-15,8 14-9 0,0 0-11 0,-5-8-9 0,5 8-8 0,0 0-5 16,0 0-11-16,-7-6-21 0,7 6-19 0,0 0-28 16,0 0-33-16,0 0-23 0,0 0-33 0,0 0-32 15,0 0-38-15,0 0-22 0,0 0-32 0,0 0-41 16,-8 21-43-16,8-21-44 0,0 0-357 0,-1 8-776 0,1-8 344 16</inkml:trace>
        </inkml:traceGroup>
        <inkml:traceGroup>
          <inkml:annotationXML>
            <emma:emma xmlns:emma="http://www.w3.org/2003/04/emma" version="1.0">
              <emma:interpretation id="{3EF1BC00-9A42-4BDB-A071-4EA2B0235A76}" emma:medium="tactile" emma:mode="ink">
                <msink:context xmlns:msink="http://schemas.microsoft.com/ink/2010/main" type="inkWord" rotatedBoundingBox="27226,10062 31632,9954 31663,11203 27257,11311"/>
              </emma:interpretation>
            </emma:emma>
          </inkml:annotationXML>
          <inkml:trace contextRef="#ctx0" brushRef="#br0" timeOffset="-205794.9">24929 7923 226 0,'0'0'276'0,"0"0"-10"16,0 0-18-16,0 0-18 0,0 0-19 0,0 0-21 16,0 0-19-16,5-6-15 0,-5 6-5 0,0 0-2 15,0 0-2-15,0 0-8 0,0 0-2 0,0 0-7 0,10 27-6 16,-8-21 6-16,-2 4-13 0,2-1-4 0,4 2-15 15,-4-3 0-15,1 3-7 0,1 0-2 0,-4 1-2 16,2-2-10-16,1 2-9 0,-3 0-4 0,0 0 4 16,5-2-11-16,-2 2-7 0,-2-3-2 0,-1-9-7 15,3 17-4-15,-1-7-4 0,-2-3-5 0,0-7-9 16,6 14 9-16,-5-8-3 0,-1-6 0 0,3 10-2 16,-3-10-3-16,2 11-5 0,-2-11-3 0,0 0 0 15,3 9 2-15,-3-9-5 0,0 0 1 0,0 0-1 16,0 0-3-16,0 7 2 0,0-7 6 0,0 0-7 15,0 0-3-15,0 0 22 0,0 0-19 0,0 0 0 16,0 0 0-16,0 0-2 0,0 0 6 0,0 0-11 0,0 0 6 16,0 0-9-16,-4-37-3 0,4 37-5 15,4-15 0-15,-2 4 6 0,-2-2-16 0,3 4-3 0,1-5 6 16,-1 3-2-16,0-1-3 0,1 0 6 0,2 0 0 16,-1 2-4-16,-4 1 9 0,4-2 1 0,-2 4 3 15,1-3-3-15,0 2 2 0,0 2 8 0,-4 6-12 16,8-13 6-16,-3 7-3 0,-4 0 2 0,10 0 10 15,-6 0-7-15,-1-1 3 0,4 1 0 0,-2 0-6 16,-1 2 5-16,-5 4-2 0,15-6 5 0,-6 4-3 16,-9 2 3-16,13-5 3 0,-13 5-3 0,9-5 17 15,-1 2-16-15,-8 3 6 0,12-2-12 0,-12 2 16 16,10-3-14-16,-10 3 3 0,0 0-11 0,13 5 12 16,-13-5 0-16,8 7 4 0,-4-1 2 0,1-3-1 15,0 6 5-15,-5-9 2 0,8 16 5 0,-6-7 12 0,2 3-10 16,-1-4 0-16,4 3 8 0,-6 0-2 0,5 2 13 15,-5-1 18-15,4 0-10 0,0 0-3 0,-1 1 9 16,-4-1-1-16,3 0-4 0,2-2-4 0,-1 2-1 16,-1 0 4-16,-1-4 0 0,1 3-2 0,2-4 2 15,-2 1-7-15,1 1-4 0,-2-3-5 0,-2-6-3 16,5 15-3-16,3-9-1 0,-5 0-5 0,-3-6 3 16,10 10-3-16,-6-5-2 0,-4-5 0 0,4 7-3 15,-4-7-11-15,8 7-11 0,-8-7-14 0,3 6-26 16,-3-6-20-16,0 0-16 0,0 0-18 0,4 8-17 15,-4-8-14-15,0 0-17 0,0 0-21 0,0 0-21 16,0 0-30-16,0 0-28 0,0 0-30 0,0 0-66 16,0 0-201-16,0 0-592 0,0 0 261 0</inkml:trace>
          <inkml:trace contextRef="#ctx0" brushRef="#br0" timeOffset="-205254.26">25588 7509 87 0,'0'0'236'0,"2"-7"-9"0,-2 7-13 16,0 0-10-16,0 0-12 0,0 0-9 16,6-8-21-16,-6 8-15 0,0 0-15 0,0 0-12 15,0 0-14-15,0 0-8 0,0 0 4 0,0 0 2 0,0 0 3 16,0 0 5-16,0 29-1 0,0-19 2 0,0 5 1 16,-3 1-2-16,3 5 3 0,3 0 5 0,-3-2 3 15,1 3 7-15,0 3-2 0,3-3-3 0,-3 0 3 16,3 0-5-16,-1-1-2 0,2 2-2 0,-1-3 2 15,-1 1-6-15,3 0-5 0,-2-1 0 0,0-3 2 16,1 4-6-16,2-1-6 0,-3-5-10 0,0 0-1 16,3 3-11-16,-1-1-3 0,-2-4-7 0,3 7-4 15,-1-6-6-15,-2-1-8 0,2 2-6 0,-1-3-4 16,1 0-1-16,-1 1-5 0,1-2-7 0,-4-4-11 0,2 3-16 16,0-3-25-16,1 0-27 0,-3 1-26 15,1-2-24-15,-3-6-28 0,9 12-18 0,-6-8-23 0,-3-4-13 16,5 7-23-16,-5-7-25 0,7 5-32 0,-7-5-27 15,10 0-46-15,-10 0-253 0,12-8-640 0,-4 2 284 16</inkml:trace>
          <inkml:trace contextRef="#ctx0" brushRef="#br0" timeOffset="-204517.37">26113 8135 78 0,'0'0'287'16,"12"3"-22"-16,-7-1-15 0,-5-2-12 0,16 0-9 15,-16 0-15-15,17 0-16 0,-7 2-13 0,2 0-14 16,-1 2-21-16,6-1-15 0,-3 1-11 0,2 1-11 16,-3-2-10-16,1 5-9 0,-1-2-6 0,-1 1-7 15,5 3-8-15,-5 0-2 0,-1 2-7 0,1-1-9 16,0-2 0-16,-4 1 1 0,1 2-7 0,1 3-3 16,-3-3-2-16,1 0-4 0,-2 1 2 0,0-1 0 0,-1 3-7 15,0-3-2-15,-1 1-2 0,0-1 2 0,-2 4-5 16,1-4 1-16,1 2 8 0,-4 0-10 15,0-3-5-15,0 5-4 0,0-2 1 16,1 0-2-16,-1-1-2 0,-1 1 7 0,0-2-5 0,1 0-9 0,-3 3 10 16,2-6-2-16,-1 4 4 0,-1-1-3 15,0-6 0-15,-1 4-1 0,-1 1-3 0,0-2 1 16,-1-3 3-16,-2 4-3 0,2 0 5 0,-3-3-10 0,-3 3 6 16,3-4-5-16,-4 3 7 0,0-2-6 0,0 2 6 15,0-3-7-15,0 0 5 0,-1-3 2 0,-3 3-1 16,3-4 3-16,-2 2 8 0,-1-3-1 0,3-1 1 15,-3 3 7-15,1 0 0 0,-2-2 4 0,1-1 6 16,0-1-10-16,0-2 14 0,0 1 0 0,-5-2-2 16,5 1 0-16,1-4 2 0,-5-2-9 0,3-1-4 15,2 1-8-15,-2-3 6 0,6 2-6 0,-1-2 2 16,4-2-6-16,0 2 0 0,-2 0-6 0,1-1-4 0,3-2 0 16,1 1-21-16,1 2-14 0,-1-2-6 0,1 2-15 15,2-1 2-15,1-2-12 0,1 3-11 16,-1 1-12-16,2 1-1 0,0 10-10 0,0-21-19 0,3 11-14 15,-1 2-19-15,1-1-22 0,2-2-32 0,1 3-39 16,0-4-31-16,3 1-310 0,-2 0-620 0,2 0 275 16</inkml:trace>
          <inkml:trace contextRef="#ctx0" brushRef="#br0" timeOffset="-205020.88">25928 8064 84 0,'0'0'226'0,"0"0"-19"15,0 0-12-15,0 0-6 0,0 0-6 0,0 0-6 16,0 0-14-16,11 7-5 0,-11-7-5 0,6 9-12 15,-6-9-9-15,3 9-7 0,-3-9-13 0,6 10-5 16,-2-4-4-16,-4-6-4 0,6 9-6 0,-2-4-3 16,-4-5-5-16,9 7-3 0,-9-7-7 0,8 6-9 15,-8-6-3-15,13 1-4 0,-13-1-3 0,15 0-13 16,-6 0 1-16,-9 0-4 0,17-4-5 0,-8 3-2 16,1-1-5-16,-1-4-3 0,4 0-8 0,-1 0 6 0,0-1-4 15,-7 1-2-15,6-3 0 0,-5 3-5 0,1-3 5 16,-2 3-4-16,0-2-1 0,-1 0 2 0,3-3-2 15,-3 1 0-15,0 2 6 0,-4 8-1 0,1-14 1 16,-1 14 6-16,-1-17 2 0,1 17-4 0,-4-13 0 16,4 13 1-16,-11-10 2 0,7 4 0 0,-2 1 4 15,-3-1 0-15,1 1 2 0,8 5 2 0,-19-7-2 16,5 0 0-16,2 6 1 0,-1-1-8 0,13 2-9 16,-22 2 1-16,9-1 3 0,2 2-15 0,4 0 8 15,7-3-4-15,-16 6 2 0,8-2-15 0,0 0-16 0,2 1-20 16,6-5-23-16,-12 12-23 0,9-6-24 15,3-6-29-15,-9 15-29 0,9-8-34 0,0-7-31 16,1 15-68-16,-1-15-169 0,8 12-509 0,-5-4 225 0</inkml:trace>
          <inkml:trace contextRef="#ctx0" brushRef="#br0" timeOffset="-203711.01">26482 7967 137 0,'0'0'267'0,"9"-3"-11"0,-9 3-20 15,0 0-20-15,14 0-16 0,-14 0-17 0,11 0-17 16,-11 0-15-16,9 2-14 0,-9-2-8 0,9 4-14 16,-9-4-3-16,9 6-8 0,-9-6 0 0,7 11-4 15,-5-7-5-15,-2-4-1 0,6 13-3 0,-5-6 0 16,3 1 2-16,-3 0-6 0,-1-8-2 0,3 16-6 16,-2-8-8-16,-1 0-1 0,0-8-5 0,3 15-6 15,-3-5-6-15,0-10-4 0,2 15-5 0,-2-15-5 16,0 11-6-16,2-5 0 0,-2-6-3 0,0 0-2 15,0 13-3-15,0-13-10 0,0 9 4 0,0-9 2 0,0 0 0 16,1 11-7-16,-1-11-1 0,0 0 0 16,0 0 1-16,0 0 4 0,0 0-6 0,0 0 5 15,0 0-5-15,0 0 2 0,0 0 0 0,0 0-4 0,0 0-5 16,0 0 6-16,0 0-2 0,0 0 4 0,14-30-9 16,-11 21-8-16,1 1 13 0,1-4-15 0,0 2-4 15,-1 0 8-15,1-1-6 0,1 4 5 0,-2-2-2 16,1 0-2-16,-5 9 0 0,5-12-1 0,-2 4 1 15,-3 8-1-15,9-10 3 0,-7 5 2 0,-2 5-4 16,11-11 5-16,-8 6 0 0,4-1 0 0,-7 6-4 16,8-8 8-16,-1 5-4 0,-7 3-2 0,15-8 1 15,-7 5 1-15,-8 3 1 0,16-5-4 0,-8 3 3 16,-2-2-1-16,4 2 1 0,0-1 3 0,-10 3 1 16,17-3-2-16,-9 0 7 0,0-1-7 0,2 2 0 15,-10 2-3-15,14-5 3 0,-14 5 8 0,12-4-2 16,-12 4 0-16,13-2-2 0,-13 2 3 0,11-1 0 0,-11 1 3 15,0 0-17-15,0 0 19 0,17 1-6 0,-17-1 2 16,6 5-2-16,-6-5 5 0,6 4 8 0,-6-4-4 16,2 8-3-16,-2-8 13 0,4 9 5 0,-4-9 3 15,1 10-2-15,1-1 9 0,-2-9 14 0,2 13 8 16,-2-2-7-16,0-11 3 0,-2 22 0 0,-1-13 3 16,0 5 7-16,2-3-16 0,0-3 7 0,1-8-1 15,-4 19-2-15,3-10 2 0,1 3 1 0,0-12-4 16,1 18-4-16,-1-11-1 0,0-7-5 0,3 15-6 15,-2-6 5-15,1 0-8 0,1-2-2 0,2-1-2 16,-5-6-4-16,9 11-3 0,1-8-3 0,-5 1-1 16,3-1-4-16,-8-3-4 0,15 3-16 0,-8 0-17 0,-7-3-25 15,12 1-44-15,-12-1-22 0,15-3-34 16,-15 3-42-16,10-2-47 0,-10 2-46 0,0 0-56 0,3-9-364 16,-3 9-758-16,0 0 335 0</inkml:trace>
          <inkml:trace contextRef="#ctx0" brushRef="#br0" timeOffset="-201814.56">27430 8134 184 0,'-11'14'303'0,"5"-8"-10"16,-2 3-15-16,-1 0-11 0,1 3-17 16,-3 0-22-16,0-2-19 0,-5 9-20 0,3-3-14 0,-2 0-17 15,-2 2-16-15,2-2-14 0,-2-1-15 0,0 1-11 16,-2 1-10-16,2-1-18 0,-1 1-24 0,1 0-37 16,-2-1-37-16,2 2-50 0,1-3-47 0,-1 4-58 15,4-5-80-15,0-4-174 0,2 1-467 0,-3-4 207 16</inkml:trace>
          <inkml:trace contextRef="#ctx0" brushRef="#br0" timeOffset="-200706.97">27597 7652 121 0,'0'0'169'0,"0"0"-6"0,0 0-11 0,0 0-3 16,0 0-3-16,1-15-6 0,-1 15 3 16,0 0-3-16,0 0-7 0,0 0-1 0,0 0-9 0,0 0-1 15,0 0-6-15,0 0-9 0,0 0-9 0,0 0-7 16,0 0-8-16,0 0-11 0,0 0-3 0,0 0-10 15,0 0-2-15,0 0 0 0,0 0 0 0,0 0 2 16,11 27 1-16,-9-15 2 0,2 1 0 0,-2-1 0 16,4 4-3-16,-1-1 1 0,4 3 7 0,-1 1-6 15,1 0-4-15,1 1-1 0,-1-3 1 0,1 2-4 16,2-2-3-16,0 0-8 0,-3-1-3 0,1 2 3 16,2-1 11-16,-1 2-14 0,-1-3-1 0,-1-3-3 15,0 1-4-15,2-1-2 0,-5-1 1 0,2 3 1 0,3-3 2 16,-4 1-5-16,3-1-4 0,-3 0-6 15,3-1-3-15,-1-1 0 0,-1-3 4 0,-2 4-7 16,-1-2-1-16,3 1-2 0,-3-4 4 0,1 3-2 0,-4-3-1 16,4-2 2-16,-6-4 9 0,9 12-17 0,-9-12 0 15,5 8 4-15,-5-8-7 0,5 5 6 0,-5-5-4 16,4 8 0-16,-4-8 2 0,0 0 4 0,0 0 9 16,5 4 3-16,-5-4 18 0,0 0-15 0,0 0 2 15,0 0-4-15,0 0-6 0,0 0-1 0,0 0 3 16,0 0-1-16,15-16-7 0,-15 16-2 0,2-13 4 15,2 5 2-15,-4 8-9 0,5-19 4 0,-3 7-3 16,0-4-2-16,4-4 2 0,-3 1 1 0,-3-2-2 16,4-1-6-16,-1-1-1 0,-2-1-1 0,-1-2 6 15,6 2-4-15,-1-8-9 0,-4 2 7 0,3-3-5 16,1 2 8-16,0 0 0 0,-2 9-3 0,1-1-3 16,1-2 1-16,-2 4-2 0,-1 2 5 0,-2 4 4 0,2-4 0 15,-1 4-13-15,0 0 13 0,2 3-9 0,-2-1 6 16,-1 4 6-16,0 9-5 0,0-13 1 0,2 5-3 15,-2 8 3-15,0 0 2 0,4-15 0 0,-4 15 9 16,0-8-16-16,0 8-5 0,0 0-6 0,0 0-9 16,3-11-7-16,-3 11-11 0,0 0-4 0,0 0-15 15,0 0-5-15,0 0-18 0,0 0-14 0,0 0-19 16,0 0-19-16,0 0-29 0,0 0-36 0,0 0-35 16,10 25-75-16,-10-25-164 0,0 0-514 0,-3 15 228 15</inkml:trace>
          <inkml:trace contextRef="#ctx0" brushRef="#br0" timeOffset="-200366.88">27747 7997 61 0,'19'3'255'0,"-19"-3"-10"16,17-3-7-16,-4 1-4 0,2 0-15 0,0-2-12 15,8 2-21-15,-7 1-13 0,0-2-20 0,-1-3-11 16,2 5-18-16,-1-2-7 0,-3 0-15 0,-3 2-9 15,-2-1-9-15,-8 2-9 0,16-1-8 0,-16 1-12 16,13 0-13-16,-13 0-31 0,11-2-28 0,-11 2-32 0,0 0-32 16,11 5-35-16,-11-5-49 0,6 4-56 0,-6-4-152 15,0 0-403-15,0 0 179 0</inkml:trace>
          <inkml:trace contextRef="#ctx0" brushRef="#br0" timeOffset="-199792.12">28283 7995 61 0,'0'0'190'15,"0"0"-11"-15,2 16-10 0,-1-11-3 0,-1-5-1 16,4 16-8-16,0-7-8 0,-4-9 0 0,2 17-14 15,4-6-7-15,-5-3-6 0,1 1-9 0,0-3-8 16,2 4-10-16,-4-10-8 0,1 14-5 0,2-8-11 16,-3-6-4-16,2 12-7 0,1-6-7 0,-3-6-3 15,0 0-6-15,2 11-6 0,-2-11-1 0,3 6-4 16,-3-6 3-16,0 0-5 0,0 0-3 0,0 0-1 16,0 0-6-16,0 0-1 0,0 0 0 0,0 0-3 15,0 0-3-15,0 0-2 0,0 0-1 0,13-24-4 0,-10 17 2 16,-1-2-3-16,1 0 1 0,0-3-5 0,2 2 6 15,-4-2-5-15,4 2 0 0,-1-1-1 16,-1 2-1-16,0 1 1 0,-1 0-1 0,3-1-1 0,-5 9-1 16,10-13 2-16,-7 6-2 0,3-1 4 0,-6 8 0 15,9-10 1-15,-7 5 3 0,5 1 2 16,-7 4 3-16,10-6 1 0,-10 6 4 0,11-6 3 0,-11 6 2 16,12 0 3-16,-12 0 4 0,13 0 1 0,-13 0 4 15,14 4 5-15,-6-2 1 0,-2 2 8 0,1 0 5 16,3 5 1-16,-3-4 2 0,-2 2 4 0,2 4 1 15,1-3-2-15,-2 3 4 0,1-2 1 0,1 1-5 16,-2-1 2-16,-2 1-8 0,1-3-1 0,-2 1 2 16,1 0-12-16,0 1-7 0,-2-2-7 0,2 2 4 15,1-3-2-15,-5-6-5 0,7 15-3 0,-4-9-2 16,1-2 1-16,-4-4-4 0,6 11-4 0,-6-11-10 16,5 10-3-16,-1-7-18 0,-4-3-22 0,4 8-14 15,-4-8-20-15,0 0-22 0,9 5-28 0,-9-5-33 16,8 4-33-16,-8-4-36 0,0 0-40 0,14-4-258 15,-14 4-567-15,8-8 252 0</inkml:trace>
          <inkml:trace contextRef="#ctx0" brushRef="#br0" timeOffset="-199165.79">28760 7771 173 0,'0'0'172'15,"0"0"-9"-15,0 0 1 0,0 0-5 0,0 0-5 16,0 0-5-16,0 0-2 0,0 0-11 0,0 0-5 0,16 24-1 15,-16-24-6-15,9 7-11 0,-2-4-4 16,1 1 0-16,-1 1-1 0,4 1-10 0,-3-3-5 16,2 0-2-16,3 1-3 0,2 2-9 0,-2-2-4 15,2 0-11-15,-2 0-2 0,1 1-5 0,1-1-6 16,2 0-6-16,-4 1-6 0,3-2-3 0,-3 0-2 0,0-2-4 16,2 4-1-16,-2-2-3 0,0 1-4 0,1 2-2 15,-5-3-2-15,2 0-1 0,-2 0-6 0,0-1 4 16,0 2-6-16,0-1 0 0,0-1 1 0,-9-2-3 15,13 6 1-15,-3-2-2 0,-10-4 2 0,13 4-2 16,-8-2 2-16,-5-2-1 0,8 3 0 16,-8-3-2-16,9 6 5 0,-9-6-2 0,0 0 4 0,8 3-5 15,-8-3-1-15,0 0 5 0,0 0-2 0,4 10-1 16,-4-10 3-16,0 0 2 0,0 0-4 0,-4 15 0 16,4-15 3-16,-5 8 2 0,5-8-4 0,-10 9 2 15,6-4 2-15,4-5-1 0,-11 9 3 0,3-4-2 16,-3 3 0-16,1 0 1 0,-1-2-3 0,2 3 1 15,-2 1 0-15,-1-4-7 0,-3 3 5 0,4-2 3 16,-1 0-6-16,1 1-14 0,0 0-2 0,-2-3 5 16,2 5 1-16,-1-3 1 0,5-2-3 0,-4 1-3 15,3-2-7-15,-1 1-12 0,3 0-22 0,6-5-16 16,-14 8-22-16,9-7-19 0,5-1-29 0,-9 9-17 0,9-9-23 16,0 0-28-16,0 0-47 0,0 0-164 15,0 0-445-15,0 0 198 0</inkml:trace>
          <inkml:trace contextRef="#ctx0" brushRef="#br0" timeOffset="-198787.81">29342 8117 20 0,'0'0'165'0,"0"0"10"0,0 0-7 16,0 0-2-16,0 0-8 0,-16 17-2 0,16-17 1 0,-6 6-4 15,6-6-6-15,-8 9-6 0,2-3-2 0,6-6-3 16,-15 11 0-16,6-3-1 0,-1-1-4 0,-1 0-8 16,1 3-3-16,-2 1-4 0,3-1-9 0,-6 1-3 15,4-3-6-15,-1 3-1 0,0 0-9 0,0-1-3 16,0 1-9-16,1-3-6 0,-1 3-2 0,1-3-4 15,2 0-17-15,-2 0 3 0,0-1-9 0,1 0 3 16,2-2-2-16,-3-2-5 0,2 3-11 0,1-3 3 16,2 2 1-16,6-5-14 0,-15 8-5 0,9-4-17 15,-1-2-14-15,7-2-22 0,-11 3-14 0,11-3-24 16,0 0-27-16,-17 0-31 0,17 0-26 0,0 0-29 16,-7-9-40-16,7 9-240 0,-1-9-511 0,1 9 227 15</inkml:trace>
        </inkml:traceGroup>
        <inkml:traceGroup>
          <inkml:annotationXML>
            <emma:emma xmlns:emma="http://www.w3.org/2003/04/emma" version="1.0">
              <emma:interpretation id="{58ABBD9C-DC95-4073-842B-BBE88223F88D}" emma:medium="tactile" emma:mode="ink">
                <msink:context xmlns:msink="http://schemas.microsoft.com/ink/2010/main" type="inkWord" rotatedBoundingBox="31898,10464 32883,10418 32902,10810 31917,10856"/>
              </emma:interpretation>
            </emma:emma>
          </inkml:annotationXML>
          <inkml:trace contextRef="#ctx0" brushRef="#br0" timeOffset="-198065.52">29592 7939 191 0,'0'0'214'0,"0"0"-16"0,10-2-10 0,-10 2-20 16,0 0 3-16,0 0-6 0,0 0 1 0,0 0-3 0,13 9-4 16,-13-9-7-16,7 12 0 0,-3-6-2 0,-2-1-2 15,-2-5-13-15,3 16-13 0,0-10-7 0,1 7-6 16,-4-4 0-16,0 3-7 0,1 1-3 0,0-4-6 15,-1 3-7-15,3-1-8 0,-3 2-6 0,0-5-9 16,0 3 1-16,0 0-2 0,0-11 8 0,0 19-23 16,0-13-1-16,0-6-6 0,0 16-11 0,0-16 3 15,0 12-5-15,0-12-9 0,1 9 12 0,-1-9-6 16,0 0 2-16,0 10-8 0,0-10-2 0,0 0 3 16,0 0-6-16,4 6 3 0,-4-6 1 0,0 0-6 15,0 0 13-15,0 0-15 0,0 0 10 0,0 0-16 16,0 0-3-16,13-17-3 0,-13 17-8 0,5-15-3 15,-2 9-17-15,1-5 6 0,1 2-12 0,0-2-5 16,-1 0 3-16,1-1 6 0,1-1 4 0,-1 1-5 16,1 1 19-16,0-1-13 0,-1-1 4 0,-1 6 1 15,0-5 6-15,4 4 0 0,-6 1 2 0,2-3 3 16,1 4 2-16,-5 6 1 0,7-14-1 0,-4 7 4 16,-3 7-3-16,9-9 0 0,-7 1 2 0,-2 8 4 15,8-8-2-15,-8 8 0 0,8-9-2 0,-8 9 4 0,10-6-3 16,-10 6 2-16,8-6-3 0,-3 1 8 0,-5 5-2 15,11-5 10-15,-11 5-12 0,8-1-2 16,-8 1 4-16,10-4 3 0,-10 4-3 0,8-4 1 0,-8 4-7 16,0 0 8-16,11-2 1 0,-11 2-4 0,0 0 5 15,0 0-3-15,0 0 2 0,17 6 8 16,-17-6 0-16,5 6 8 0,-5-6 2 0,5 11 4 16,-2-5 3-16,-3-6 10 0,5 14 3 0,-3-7 0 0,0 3 0 15,-1-1 4-15,0 2 10 0,-1-2 5 0,3 3-2 16,-3-2 4-16,0 1 10 0,0 4-3 0,0-1-4 15,0-2-2-15,1-1 5 0,-1 1-10 0,0 1 0 16,2-4-5-16,-2 0-7 0,0-9-5 0,0 21 4 16,0-15-12-16,2 4-4 0,-2-10 3 0,0 13-5 15,2-5-4-15,-2-8-5 0,1 13-23 0,-1-13-21 16,1 12-29-16,3-6-30 0,-4-6-21 0,1 12-32 16,-1-12-27-16,3 7-34 0,-3-7-41 0,4 6-49 15,-4-6-45-15,0 0-227 0,14 2-608 0,-14-2 268 16</inkml:trace>
          <inkml:trace contextRef="#ctx0" brushRef="#br0" timeOffset="-197600.76">30113 8163 247 0,'4'9'241'15,"-4"-9"-7"-15,0 0-8 0,0 0-12 0,4 13-15 16,-4-13-9-16,2 11-7 0,1-7-13 0,-3-4-7 15,6 12-5-15,-5-5-6 0,-1-7-12 0,5 11-9 0,-2-5-4 16,-3-6-11-16,5 10-11 0,-5-10 1 0,8 8-2 16,-5-4-12-16,-3-4 8 0,6 6-21 0,-6-6 0 15,7 6-6-15,-7-6-13 0,11 4-5 16,-11-4 1-16,11 1-7 0,-11-1-5 0,16 1-9 0,-9-1 0 16,-7 0-1-16,16-1-6 0,-16 1-3 0,18-1-4 15,-5 0 1-15,-13 1-2 0,16-4 0 16,-16 4-3-16,13-2 0 0,-4-2 0 0,-9 4-3 0,8-5-5 15,-1 1 4-15,-7 4 15 0,9-6-13 0,-9 6 0 16,5-6-8-16,-5 6 5 0,0 0 7 0,7-9-4 16,-7 9 16-16,0 0-18 0,1-12-2 0,-1 12-5 15,0 0 2-15,0 0-10 0,-7-16 11 0,7 16 2 16,-10-7-9-16,5 0 5 0,5 7 0 0,-12-7 13 16,4 2-18-16,-1 3-3 0,2-3 11 0,7 5-5 15,-19-5-1-15,4 1-6 0,6 4 4 0,9 0-8 16,-18-2 10-16,9 2-2 0,9 0-5 0,-20-1 5 15,20 1-5-15,-19 0 0 0,11 1 1 0,8-1-12 16,-13 2-12-16,13-2-15 0,-11 0-13 0,11 0-10 16,-12 3-17-16,12-3-21 0,0 0-21 0,-11 5-25 15,11-5-26-15,0 0-32 0,0 0-39 0,-9 3-50 16,9-3-187-16,0 0-523 0,0 0 232 0</inkml:trace>
          <inkml:trace contextRef="#ctx0" brushRef="#br0" timeOffset="-197125.02">30575 7943 128 0,'4'-10'195'0,"-4"10"-10"0,0 0-12 16,0 0-6-16,0 0-7 0,0 0 1 0,0 0-6 15,0 0-2-15,0 0 0 0,0 0 0 0,0 0-2 16,0 0-4-16,0 0-4 0,0 0-1 0,-17-4-5 15,17 4 4-15,0 0-17 0,0 0-9 0,0 0 6 16,0 0-15-16,-19 13-9 0,19-13-9 0,-3 6 1 16,3-6-11-16,-7 4 7 0,7-4-11 15,0 0-1-15,-5 8 6 0,5-8-3 0,0 0 6 0,0 0 2 16,0 0-3-16,-5 9 4 0,5-9 11 0,0 0 10 16,0 0 7-16,0 0 6 0,0 0 7 0,0 0 7 15,0 0-3-15,0 0-4 0,0 0-8 0,0 0-12 16,0 0-6-16,0 0-13 0,0 0-7 0,0 0-8 15,0 0-16-15,0 0-31 0,0 0-49 0,0 0-64 16,0 0-72-16,0 0-86 0,0 0-100 0,0 0-108 16,0 0-289-16,0 0-805 0,0 0 357 0</inkml:trace>
        </inkml:traceGroup>
      </inkml:traceGroup>
    </inkml:traceGroup>
  </inkml:traceGroup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6:00:21.59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DF61A15-1DEF-4D13-84FC-FBF4D65F43B0}" emma:medium="tactile" emma:mode="ink">
          <msink:context xmlns:msink="http://schemas.microsoft.com/ink/2010/main" type="inkDrawing" rotatedBoundingBox="2475,3451 13362,2884 13370,3041 2483,3607" semanticType="underline" shapeName="Other">
            <msink:sourceLink direction="with" ref="{876F0895-B30B-4958-BDFB-208B5251C1AE}"/>
          </msink:context>
        </emma:interpretation>
      </emma:emma>
    </inkml:annotationXML>
    <inkml:trace contextRef="#ctx0" brushRef="#br0">10 625 90 0,'0'0'169'0,"0"0"-12"0,0 0-8 16,0 0-9-16,0 0-12 0,0 0-16 15,0 0 5-15,-11-8-8 0,11 8-11 0,0 0-4 0,0 0-6 16,0 0-6-16,0 0-9 0,0 0-9 0,0 0-3 15,0 0-2-15,0 0-12 0,0 0-3 0,0 0-4 16,0 0-7-16,0 0-1 0,0 0-5 0,0 0-5 16,0 0 0-16,0 0-1 0,0 0-5 0,0 0 1 15,0 0-2-15,0 0-2 0,0 0-4 0,0 0 4 16,0 0-2-16,0 0-4 0,0 0 1 0,0 0 1 0,0 0-1 16,0 0-1-16,34 0-2 0,-34 0 3 15,12 2-8-15,-12-2 4 0,16 0 0 0,-16 0-3 0,14 0 5 16,-14 0-4-16,13-2 3 0,-13 2-3 15,16 0 0-15,-16 0 0 0,16 0-2 0,-8 0 0 0,-8 0 0 16,17 0 0-16,-7-3 0 0,-10 3 3 0,17 0 0 16,-17 0-6-16,17-1 6 0,-9 0-3 0,2 2 3 15,3-2-9-15,-13 1 8 0,21-2-1 0,-13 2-3 16,3 2-2-16,-11-2 6 0,19 0-1 0,-8 0-1 16,-11 0 1-16,17 1-4 0,-17-1 5 0,18-1 3 15,-9-1-4-15,-9 2-3 0,16 0 1 0,-16 0 3 16,16 0-4-16,-16 0 5 0,15-2-7 0,-15 2 4 15,15 0 2-15,-15 0-1 0,11 0 0 0,-11 0 1 16,16-1-2-16,-16 1 0 0,13-3-1 0,-13 3 0 16,14 2-1-16,-14-2 2 0,14-2-1 0,-14 2 3 15,17 0-6-15,-10 0 1 0,-7 0 1 0,16-3 1 16,-8 3 0-16,-8 0 0 0,17-3-1 0,-7 3 0 0,1 0-1 16,-11 0 4-16,19-2-2 0,-9 4 0 15,-1-2 2-15,-9 0-2 0,21-2-1 0,-11 1 1 16,3 1 2-16,-1-3-2 0,1 3-1 0,-1 0 2 0,-12 0-2 15,22-3 5-15,-12 1-3 0,4 1 1 0,-1 1-3 16,-3 0 2-16,2 0 2 0,0-2-4 0,1 1 3 16,0 1 1-16,-13 0-2 0,23-1 1 0,-11 1-2 15,1 0 0-15,0 0-2 0,-1 1 2 0,-2 0 1 16,3-2-1-16,-1 1-1 0,-12 0 0 0,22 0 1 16,-11 0 4-16,2 0-2 0,-3-1-4 0,2-1 2 15,-12 2 0-15,20 0 0 0,-10 2 3 0,-10-2 0 16,19-2 0-16,-9 2-3 0,-10 0 1 0,18 0-2 15,-8-2 1-15,1 4 1 0,0-2 0 0,-11 0-2 16,19 2 4-16,-11-4-1 0,-8 2 1 0,21-2 2 16,-8 2-3-16,2 2 0 0,-1-4-2 0,-2 1 3 15,2 1-2-15,0 0-1 0,0-2 0 0,1 2 1 16,-3-2-3-16,4 0 3 0,-2 1 1 0,0-2 0 0,-2 3 0 16,1-3 0-16,0 1-2 0,2 1 1 15,-1-1-2-15,0 0 4 0,0 0-4 0,-1-1 1 16,2 1 1-16,-3 0 2 0,2 0-1 0,1 1 2 15,-2-1-6-15,0-1 2 0,3 0 2 0,-1 3 1 0,-2 0-1 16,3-3-1-16,-1 3 0 0,0-4-2 0,0 2 2 16,0 0 0-16,1 2 2 0,-3 0-2 0,4-2 0 15,-3-2 3-15,3 3-4 0,-2 0 4 0,-1-2-3 16,2 1 0-16,0 1-4 0,-2 1 6 0,-1-3-2 16,3 3 1-16,-3-2-5 0,2 2 4 0,2-4-2 15,-4 4 4-15,3-2-5 0,-1 2 1 0,0 0 0 16,-2-4 3-16,4 1 0 0,-1 2 0 0,-2 0-3 15,2-3 2-15,0 3 1 0,1-4-2 0,-4 1 0 16,4 4 0-16,0-2 1 0,-3-4-2 0,1 3-2 16,-1 1 6-16,3 1-3 0,0-3 3 0,0 0-5 15,-1 3 3-15,-1-3 1 0,1 4-1 0,1-3-3 16,0 0 0-16,0 3 1 0,1-2 6 0,-1 1-4 16,3-1 1-16,-3 1 2 0,0-1-4 0,1-1 6 0,-2 3-4 15,1-4 1-15,0 3-3 0,5 0 1 16,-6 0 1-16,6-4-1 0,-4 3 3 0,3-2-7 15,-4 4 6-15,0-1-2 0,1-2-1 0,2 0 0 0,0 2 2 16,1-1-3-16,1 2 2 0,-5-4-3 16,5 3 3-16,2 1-1 0,-2-5-1 0,-4 4 2 0,-1-1 1 15,4-2-2-15,1 4 1 0,0-2-1 0,1-1 2 16,-1 3-2-16,-1-5 2 0,-4 4-3 0,6 0 2 16,0-3 1-16,-2 2-4 0,-3 0 4 0,3 1-1 15,-4-1 1-15,5-2 1 0,-5 2-5 0,5 1 3 16,0 0 0-16,-6-1-1 0,9 0-1 0,-2 0 3 15,-2 0-5-15,2-1 7 0,-1 2-4 0,1-1 1 16,-4-1 1-16,7 2-1 0,-3-2-2 0,-2 1 1 16,3-1 0-16,-2 0 1 0,4 0 3 0,-5 2-2 15,3 1-1-15,-2-2 3 0,1-1-3 0,0-2 0 16,0 4-1-16,1 0 1 0,-2-3-2 0,0 3 2 16,-2-3-2-16,5 4 3 0,-1-2-2 0,-1 1-1 0,-1-2 3 15,0 3-3-15,2-3 4 0,-9 1-2 16,9 4-2-16,-1-5 4 0,0 0-2 0,0 1 0 15,-6 1 0-15,7 1 4 0,-4-4-3 0,4 3-5 0,-4 1 4 16,-3-1-1-16,0-3 1 0,-2 4 3 0,2-1-4 16,0 1-2-16,6-4 3 0,-6 4 2 0,5-2-3 15,-5 0 0-15,0 2 2 0,0 0-3 0,-3-2 0 16,6 2 2-16,-3 0-1 0,0-3 1 0,-3 3-3 16,3 0 6-16,4 0-3 0,1-1 0 0,-5-1 1 15,0 2-1-15,0 0 0 0,0 0 0 0,0 0-1 16,7 0 2-16,-3 0 1 0,-4 0-5 0,6 0 3 15,-6 0 1-15,4 0-1 0,-3 0 1 0,6-3 2 16,-4 3-3-16,3 0 0 0,-6-1-2 0,5 0 2 16,0-1 0-16,1 5-3 0,0-3 6 0,-1-1-2 15,-6 1-4-15,6-4 5 0,1 4-2 0,-1-1 0 16,1 0 2-16,0 1-3 0,0 0 1 0,-1-4-1 16,3 4 1-16,-1 0-3 0,-1 0 1 0,2 0 4 15,-4-1-4-15,0 1-2 0,5-3 6 0,-6 3-2 16,3 0 1-16,-1 0 1 0,1-2-3 0,0 2-2 15,-3 0 6-15,1-1-4 0,-4 2 1 0,8-2-2 0,-3-2 2 16,-5 3 0-16,6 0 0 0,-1 0 3 0,-2-2-4 16,-3 4 2-16,7-2-2 0,-2 0-2 0,0 0 4 15,-5 0-4-15,4-2 2 0,-1 4-1 0,-1-4 4 16,1 2-2-16,-5 0-1 0,1 0 1 0,2 0 1 16,-1 0-1-16,0 0 0 0,-2 0-2 0,4 0 2 15,-3 0 1-15,0 0 0 0,0-1 3 0,1 2-6 16,-2-2 0-16,2 1 0 0,-1 0 4 0,1 0 1 15,0 0-3-15,-3 1 2 0,1-2-1 0,-1 1 1 16,0 1-4-16,1-1 3 0,2-1-3 0,-5 1 3 16,1 0-2-16,4 0 4 0,-6 0-3 0,6 0 1 15,-2 0-1-15,-1 1-2 0,3-2 3 0,-3 1-4 16,1 0 0-16,-1 0 1 0,1 0 3 0,2 0 1 16,-4-2-5-16,4 2 5 0,-6 2 0 0,6-2-3 15,-2 1-3-15,-1-1 5 0,1-1 0 0,-1 1-1 16,3 1 1-16,-4-1-3 0,4 0 2 0,-3 0 2 15,1 0-4-15,2 0 3 0,-3 0-1 0,3 0 0 16,-5 2 0-16,5-2 2 0,0 0-2 0,0 0-2 0,0 0 6 16,0 0-2-16,0 0-5 0,6 0 3 0,-7 0 2 15,8 3-3-15,-2-2-2 0,-5-1 3 0,4 0 1 16,4 0-1-16,-6 0-2 0,2 0 1 0,4 2 1 16,-3-4-2-16,-1 2 4 0,-4 0-1 0,0 0 1 15,5 2-2-15,2-2-3 0,-2 0 2 0,0 0 2 16,2 0-1-16,-2 0 1 0,0 0-2 0,-1 0 2 15,1 0 0-15,2 0 0 0,-2-2-3 0,3 2-1 16,-1-1 5-16,-2-2-1 0,4 3 1 0,-6 0-1 16,4 0-2-16,0 0-1 0,1 0 4 0,-2 0-3 15,-1 0-1-15,1 0 2 0,0-2-1 0,2 4 0 16,-4-4 1-16,1 1 0 0,2 1 2 0,-7-2-2 16,5 4 1-16,-5-4-4 0,0 2 4 0,8 2-1 15,-7-2-1-15,2 0-3 0,-3 0 0 0,2 0 8 0,5 0-6 16,-7 0 5-16,5-2-4 0,-5 2 1 15,3 0-2-15,2-1 3 0,1 1 2 0,-3 0-6 16,-3 0 4-16,8-2-1 0,-9 2-2 0,1 0 3 16,7-1-1-16,-7 0-1 0,4-4 1 0,-2 5 3 15,2-1-3-15,-5 1 0 0,7-1 0 0,-6-1 0 16,1 2-3-16,4-2 4 0,0 2-3 0,1-1 0 16,-5-2 2-16,-1 3-3 0,5-2 4 0,3 2-2 0,-4-2 1 15,1 1 0-15,2 0 1 0,1 1 0 0,-5-2-3 16,3 2-1-16,4-2 2 0,-3 0 0 15,1 2 5-15,-2 0-4 0,-1-3-3 0,2 1 5 0,-2 2-2 16,4-1 3-16,-4 0-5 0,6 1 0 0,-5-2 0 16,1 1 5-16,-2-2-5 0,7 3 1 0,-7-2 1 15,4 2 3-15,-1-3-1 0,12 0-2 0,-12 3 0 16,-1-3-2-16,3 1 5 0,-1 1-4 0,9-2 1 16,-8 2-2-16,0-3 3 0,0-1-1 0,0 3 1 15,9-2-2-15,-11 4 0 0,2-3 1 0,-2 1 0 16,2-1 2-16,1-1-1 0,-3 4 0 0,5 0-11 15,-3-4 8-15,8 2 0 0,-1-2-3 0,-9 3 5 16,3-1-3-16,-5 0-1 0,2-2 4 0,3 2-4 16,-5-1 1-16,3 0 5 0,0 3 1 0,-2-3-6 15,-1 1 2-15,1 1 1 0,1 1-3 0,-3-4 0 16,2 1 4-16,-2 3-1 0,1-3-1 0,-6 0-1 16,7 3-2-16,-2-2 1 0,-5-2 4 0,7 4 2 15,-1 0-1-15,-6-2-6 0,1-1 7 0,5 2-7 0,-8-1 6 16,8 0-2-16,-6 1 2 0,-2-3-3 0,7 3 1 15,-6 0-4-15,1-3 4 0,0 3 0 16,-1 1 0-16,2-1 3 0,-1 0-6 0,-1 1 3 16,-1-3 3-16,1 3-7 0,1-2 2 0,1 2 5 0,-2-1-6 15,1-2 6-15,4 3-4 0,-1 0-4 0,-6-3 0 16,4 2 4-16,-1 1 0 0,3 0 2 16,3-2-2-16,-3 2 6 0,2-4-5 0,-5 3 1 0,0 1 1 15,2-2-2-15,4 0-4 0,-3 2 4 0,2-4 0 16,0 4 0-16,-2-3 8 0,-3 0-6 0,-2 3 0 15,4-2 1-15,3 2-4 0,-5 2 1 0,0-5 4 16,0 1-1-16,-3 2-3 0,3-3 0 0,0 3 3 16,0-3 2-16,-2 2-2 0,0-1 0 0,1 2 1 15,1-1-2-15,-3 0 0 0,1-1 1 0,-1 4 3 16,2-4-5-16,-16 2 2 0,17 0 1 0,-8-1 6 16,-9 1-6-16,16 0-1 0,-8-3 6 0,-8 3 2 15,0 0-3-15,17 0 14 0,-17 0 7 0,10-1 7 16,-10 1 3-16,0 0 10 0,0 0 7 0,11 1 4 15,-11-1 4-15,0 0 1 0,0 0 2 0,0 0-5 16,0 0-5-16,0 0 1 0,0 0-6 0,0 0-5 16,0 0 0-16,0 0-1 0,5-8-12 0,-5 8 2 15,0 0-7-15,0 0-1 0,0 0-4 0,0 0-3 16,0 0-4-16,0 0-5 0,0 0-10 0,0 0 0 16,0 0-23-16,0 0-11 0,0 0-16 0,0 0-20 15,0 0-25-15,-29 11-34 0,22-8-18 0,7-3-33 0,-17 5-49 16,6 0-167-16,0-2-426 0,1 0 189 15</inkml:trace>
  </inkml:traceGroup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6:04:47.12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9A6CA51-F19B-4226-A39A-DF418D41A676}" emma:medium="tactile" emma:mode="ink">
          <msink:context xmlns:msink="http://schemas.microsoft.com/ink/2010/main" type="writingRegion" rotatedBoundingBox="3036,2126 31924,18 33027,15146 4139,17253"/>
        </emma:interpretation>
      </emma:emma>
    </inkml:annotationXML>
    <inkml:traceGroup>
      <inkml:annotationXML>
        <emma:emma xmlns:emma="http://www.w3.org/2003/04/emma" version="1.0">
          <emma:interpretation id="{B1884ADE-ABD2-45BF-A656-F73680483ACC}" emma:medium="tactile" emma:mode="ink">
            <msink:context xmlns:msink="http://schemas.microsoft.com/ink/2010/main" type="paragraph" rotatedBoundingBox="3022,1673 26058,975 26099,2318 3063,30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662E3C1-DB6F-46C3-BF11-6FDCFFE1B065}" emma:medium="tactile" emma:mode="ink">
              <msink:context xmlns:msink="http://schemas.microsoft.com/ink/2010/main" type="line" rotatedBoundingBox="3022,1673 26058,975 26099,2310 3063,3009"/>
            </emma:interpretation>
          </emma:emma>
        </inkml:annotationXML>
        <inkml:traceGroup>
          <inkml:annotationXML>
            <emma:emma xmlns:emma="http://www.w3.org/2003/04/emma" version="1.0">
              <emma:interpretation id="{A4494257-9958-4A05-8270-09104AF8D988}" emma:medium="tactile" emma:mode="ink">
                <msink:context xmlns:msink="http://schemas.microsoft.com/ink/2010/main" type="inkWord" rotatedBoundingBox="3036,2123 5852,2038 5868,2534 3051,2619"/>
              </emma:interpretation>
            </emma:emma>
          </inkml:annotationXML>
          <inkml:trace contextRef="#ctx0" brushRef="#br0">0 21 78 0,'0'0'128'0,"0"0"-8"16,0 0-4-16,0 0-12 0,0 0-1 0,0 0-10 0,0 0-2 16,0 0-6-16,0 0-1 0,0 0-5 0,0 0 3 15,0 0-10-15,0 0-2 0,0 0-4 0,0 0 1 16,0 0-7-16,0 0 1 0,0 0-3 15,0 0-9-15,0 0-5 0,0 0-3 0,0 0-1 0,0 0-4 16,0 0-3-16,0 0-1 0,4-12-3 16,-4 12-1-16,0 0 0 0,15 0-3 0,-15 0-3 0,19-1 2 15,-6-1-4-15,2 2 9 0,-1 0-5 16,1 0 2-16,2 0-5 0,-2-1-1 0,2 1-1 0,1-3 1 16,4 2 0-16,2 1-6 0,-9-1 0 0,2 1-1 15,0 0-2-15,-1 2-2 0,0-2 3 0,1 0-4 16,-2 0 3-16,-2 3-5 0,3-2 1 0,-2-2-3 15,-3 2 1-15,2-2-2 0,1 2 3 0,-1 1 0 16,1-2-2-16,1 0 0 0,0 3-1 0,2-2 1 16,-2-2 1-16,1 2-2 0,0-1-1 0,1 3 3 15,5-6-3-15,-5 3 3 0,-1-1-1 0,-3 1 3 16,2 0-3-16,-6 0-4 0,-9 0-1 0,23 0 3 16,-15 0 1-16,-8 0 1 0,14-2 0 0,-14 2-1 15,13 0 0-15,-13 0-1 0,0 0-1 0,10 2 0 16,-10-2-2-16,0 0-1 0,0 0-9 0,7 4-12 15,-7-4-28-15,0 0-31 0,0 0-19 0,0 0-23 16,-24 12-42-16,17-8-150 0,-8-2-340 0,7 2 151 16</inkml:trace>
          <inkml:trace contextRef="#ctx0" brushRef="#br0" timeOffset="281.11">490 44 159 0,'0'0'183'15,"0"10"-6"-15,0-10-6 0,-3 15 0 0,3-15-11 16,0 22 0-16,3-10-7 0,-6 1-5 0,3 4-1 16,-1-3-5-16,1 9-8 0,1-3-10 0,-1 0-11 0,3 1-5 15,-3-5-10-15,1-1-6 0,1 4-8 0,-2-2-7 16,1-1-9-16,2-3-5 0,-2 2-7 0,3 6-3 15,-3-8-7-15,0 2 0 0,-1 0-6 16,4-5-8-16,-1 2-5 0,1-1-13 0,-3-2-21 0,2 1-35 16,-3-2-36-16,0-8-44 0,2 13-42 0,2-7-41 15,-4-6-200-15,0 0-439 0,13 2 194 0</inkml:trace>
          <inkml:trace contextRef="#ctx0" brushRef="#br0" timeOffset="610.38">1068 26 90 0,'0'0'233'0,"0"0"-14"0,-20 18-4 16,12-11-2-16,2 6-6 0,-1-2-12 0,-1 2-5 15,3 2-5-15,-4 0 3 0,4 4-10 0,1-1-12 16,0-5-8-16,0 10-5 0,3-8-13 0,1-1-5 16,-2 6-5-16,1-5-14 0,2-1-11 0,2 1-7 15,0-1-9-15,3-1-14 0,-3 1 0 0,5 0-5 16,-2-2-8-16,-1-5-8 0,5 2-2 0,-1 3-4 16,-1-1-8-16,2-1-7 0,2-4-3 0,1 0-16 15,-3-1-26-15,3 0-21 0,2 0-25 0,-3-1-32 16,1-4-39-16,2 2-42 0,-2-6-36 0,4-2-22 15,-4 0-50-15,2-1-179 0,-2-3-497 0,7-6 220 16</inkml:trace>
          <inkml:trace contextRef="#ctx0" brushRef="#br0" timeOffset="1063.31">1414 195 152 0,'0'0'217'0,"0"0"-17"0,0 0-11 0,0 0-7 16,0 0-14-16,0 0-8 0,0 0-7 0,0 0-12 15,0 0-15-15,-10 27-10 0,8-18-8 0,2-9-4 16,-2 17-9-16,2-9-6 0,0-8-6 0,-3 22-5 0,1-12-10 16,2 3-6-16,0-5 0 0,0-8-10 0,0 12-6 15,-2-2-3-15,2-10-4 0,-1 15-6 0,1-15 0 16,-3 12-3-16,3-12-4 0,0 9-4 16,0-9-4-16,0 0 1 0,0 12-4 0,0-12 3 0,0 0-5 15,0 0-3-15,0 0 2 0,0 0-4 0,0 0 0 16,0 0-2-16,21-20-2 0,-15 13 2 0,-1 0-5 15,0-1 2-15,2-4-3 0,-2-2 3 16,3-1-4-16,-3 0 1 0,3 3 4 0,0-1-4 0,-2 1-1 16,2 2 2-16,-3-1 1 0,0 4-3 0,2-4 2 15,-3 5 0-15,-4 6-1 0,8-10 2 0,-3 5-2 16,-5 5 2-16,6-8-4 0,-6 8 5 0,11-6-1 16,-11 6 1-16,8-2-1 0,-8 2 10 0,0 0 8 15,15 6 9-15,-15-6 4 0,13 11 2 0,-6-5-2 16,-2 1 2-16,6 1 2 0,-1 2-5 0,-3 0-1 15,1-2 2-15,2 5-6 0,-1-1-1 0,-2-6 0 16,-2 4-1-16,4-1-7 0,-4 3 0 0,1-3-1 16,-1-3-1-16,1 2-2 0,-2-2-6 0,-4-6 6 15,5 12-14-15,-3-7-16 0,-2-5-19 0,2 10-23 16,-2-10-27-16,3 11-33 0,-3-11-39 0,0 0-33 16,-9 10-48-16,9-10-210 0,0 0-483 0,0 0 214 15</inkml:trace>
          <inkml:trace contextRef="#ctx0" brushRef="#br0" timeOffset="1352.59">1776 23 109 0,'0'0'228'15,"0"0"-19"-15,8-8-17 0,-8 8-7 0,0 0-4 0,0 0 5 16,20 11-7-16,-16-6-8 0,4 2-7 15,1 3 1-15,1 0-6 0,2 1-4 0,4 5-11 16,-2 2 1-16,-2 0-3 0,0 1-8 0,-1-1-7 0,1 2-5 16,-1 0-2-16,-2-1-3 0,0 1-8 0,-4-4-17 15,2 1-4-15,-4 0-10 0,-1-3-5 0,0-1-7 16,-2 2-7-16,0-2-3 0,-2-1-5 0,0 1-13 16,-1-1-17-16,-1-1-29 0,0 1-22 0,-3-2-30 15,3-5-39-15,-2 1-38 0,1 2-48 0,5-8-55 16,-8 8-62-16,8-8-199 0,0 0-543 0,-16 4 240 15</inkml:trace>
          <inkml:trace contextRef="#ctx0" brushRef="#br0" timeOffset="1780.32">2430 153 141 0,'0'0'275'0,"0"0"-18"16,0 0-18-16,0 0-11 0,0 0-9 0,0 0-7 16,27-2-13-16,-14 0-11 0,-1 0-10 0,4-2-13 15,0 4-13-15,-2-2-9 0,3 1-3 0,0-2-14 16,0 3-7-16,0-2-9 0,0 1-10 0,0 0-4 16,1-1-5-16,-5 0-7 0,4 0-6 0,-1 2-3 0,-3-2-12 15,3-2-1-15,-7 4-1 0,5 0-18 16,-5-1 2-16,-9 1-6 0,20-2 15 0,-20 2-24 15,13-2 0-15,-13 2-10 0,12-1 6 0,-12 1-17 16,0 0-16-16,12 1-22 0,-12-1-23 0,0 0-29 0,10 4-29 16,-10-4-45-16,0 0-41 0,0 0-45 0,0 0-60 15,-23 11-187-15,23-11-528 0,-21 4 234 16</inkml:trace>
          <inkml:trace contextRef="#ctx0" brushRef="#br0" timeOffset="1992.43">2520 292 94 0,'0'0'258'0,"7"14"-5"0,-7-14-1 15,13 2-11-15,-7-1-10 0,9-1-15 0,-15 0-13 16,23-3-11-16,-10 3-18 0,3-1-16 0,-2 1-15 16,3 0-15-16,-1 0-13 0,-2 0-10 0,2-2-10 15,-3 1-7-15,2 1-15 0,-6-1-6 0,-9 1-7 16,19 1-22-16,-11-1-31 0,-8 0-32 0,16 0-41 15,-16 0-53-15,9 1-51 0,-9-1-46 0,9 2-217 16,-9-2-469-16,0 0 209 0</inkml:trace>
        </inkml:traceGroup>
        <inkml:traceGroup>
          <inkml:annotationXML>
            <emma:emma xmlns:emma="http://www.w3.org/2003/04/emma" version="1.0">
              <emma:interpretation id="{7DA3DC02-3367-48DC-8D4F-48152FDC4F5B}" emma:medium="tactile" emma:mode="ink">
                <msink:context xmlns:msink="http://schemas.microsoft.com/ink/2010/main" type="inkWord" rotatedBoundingBox="6408,2042 6876,2028 6889,2460 6421,2475"/>
              </emma:interpretation>
            </emma:emma>
          </inkml:annotationXML>
          <inkml:trace contextRef="#ctx0" brushRef="#br0" timeOffset="2790.27">3382 59 53 0,'0'0'217'15,"0"0"-5"-15,0 0-17 0,0 0-17 0,0 0-13 0,0 0-12 16,0 0-16-16,0 0-8 0,0 0-10 0,0 0-13 15,0 0-13-15,-7-17-4 0,7 17-11 16,0 0-3-16,0 0-13 0,9-19-3 0,-5 13-4 0,-4 6-7 16,11-12-3-16,-4 3-5 0,0 3-5 0,2 0-5 15,-1-4-5-15,2 3-1 0,1 1 0 0,2-2-6 16,-4 1-2-16,3 1 1 0,-4 3-2 16,2-2 0-16,2 2-6 0,-5 0 5 0,3 0-6 0,-10 3 4 15,17-1-6-15,-8-1 1 0,-9 2 1 0,16 2-1 16,-16-2 9-16,16 4-1 0,-9 2-3 0,-3 0 1 15,3 0 4-15,-1 7 4 0,3-3 1 0,-6 3 2 16,1 1-2-16,-1 7 3 0,-3-3 1 0,0 3 1 16,-2-2 0-16,1 5-5 0,-3-6-5 0,-2 4 1 15,0-1-1-15,1-6-3 0,-3 3 0 0,4 2 2 16,-3-5 1-16,-3-3-1 0,1 6 0 0,-1-6-1 0,-1 1-2 16,1-2 0-16,-1-1 2 0,1-1-1 15,-1-1-2-15,1 0 2 0,-3 1-3 0,4-5 0 16,0-2-2-16,-1 4-2 0,0-3-1 0,1-2 3 15,9-1-4-15,-17 5 4 0,17-5-6 0,-11 0 2 0,11 0-3 16,0 0 2-16,-15-4-1 0,15 4-4 0,-7-7 1 16,7 7 3-16,-1-10-4 0,1 10 0 15,0 0-2-15,0 0 2 0,12-16-3 0,-6 13 4 16,-6 3-3-16,16-6 4 0,-7 3-2 0,0 1 1 0,4-1-2 16,-1 3 3-16,2 0 0 0,1 2-1 0,0-1-3 15,0-1 2-15,2 0 2 0,0 6 0 0,0-1 2 16,0-5 2-16,4 0 4 0,0 2 0 15,-4-1-2-15,0-2 3 0,-2 2-2 0,4-2-1 0,-1 1 0 16,-5-2 4-16,3 2-6 0,1-3 3 0,-6 0-5 16,4 1-2-16,-2 2-20 0,-5-1-31 0,-8 1-40 15,0 0-50-15,22-5-44 0,-17 1-89 16,-5 4-150-16,12-9-458 0,-12 9 203 0</inkml:trace>
        </inkml:traceGroup>
        <inkml:traceGroup>
          <inkml:annotationXML>
            <emma:emma xmlns:emma="http://www.w3.org/2003/04/emma" version="1.0">
              <emma:interpretation id="{51E8366A-3EAC-47ED-94E0-42DACDEB0DBD}" emma:medium="tactile" emma:mode="ink">
                <msink:context xmlns:msink="http://schemas.microsoft.com/ink/2010/main" type="inkWord" rotatedBoundingBox="7293,1801 11547,1672 11571,2463 7317,2592"/>
              </emma:interpretation>
            </emma:emma>
          </inkml:annotationXML>
          <inkml:trace contextRef="#ctx0" brushRef="#br0" timeOffset="3296.96">4259-229 193 0,'0'0'255'0,"0"0"-15"16,0 0-23-16,0 0-12 0,0 0-8 0,19-11-7 16,-4 9-15-16,2 0-2 0,9 0-14 0,-3-3-2 15,5 4-11-15,6-4-7 0,3 1-15 0,-3-2-11 16,-7 3-8-16,0 0-10 0,7-3-13 0,-5 4-5 15,-3-2-8-15,2 1-7 0,-6 0-9 0,2 0-5 16,-2 3-6-16,-5-1-1 0,-3-2-8 0,0 1-8 16,-2 2-26-16,-12 0-27 0,17-2-25 0,-17 2-23 15,5 4-31-15,-5-4-38 0,0 0-37 0,0 0-25 16,0 0-52-16,-26 10-135 0,18-7-425 0,-8-1 189 0</inkml:trace>
          <inkml:trace contextRef="#ctx0" brushRef="#br0" timeOffset="3514.57">4522-190 123 0,'-2'6'223'0,"1"5"5"0,1 1 0 0,-1 2-10 15,1 1-5-15,1 4-6 0,0 4-15 0,2-1-4 16,1-1-19-16,1 1-4 0,-2-1-13 0,6 1-8 16,-7-2-9-16,6-1-12 0,-1-5-8 0,-1 2-11 0,2 3-8 15,0-7-8-15,-4 4-10 0,4-4-11 16,-2 0-3-16,2 0-6 0,-3-2-7 0,1 1-5 15,0-1-11-15,-1-1-16 0,-1-3-22 0,-1 0-31 16,-3-6-27-16,8 10-37 0,-6-4-41 0,-2-6-41 0,0 0-38 16,3 10-248-16,-3-10-506 0,0 0 224 0</inkml:trace>
          <inkml:trace contextRef="#ctx0" brushRef="#br0" timeOffset="3824.43">5191-257 19 0,'-13'-7'262'0,"13"7"-6"0,0 0-8 0,-26 18-9 15,11-4 4-15,1 3-18 0,-3 2-2 0,-3 8-4 16,1 0-7-16,2 0-2 0,5-5-12 0,0 1-16 15,0-3-7-15,2 3-9 0,3 0-15 0,2-2-7 16,5-1-14-16,-2-6-6 0,4 6-11 0,-2-4-14 16,4-1-7-16,-1-1-5 0,5-1-16 0,-3 1-11 15,4-2 1-15,-4 1-8 0,7-3-13 0,-6-4-20 16,2 2-30-16,4-2-33 0,1 0-30 0,-4-4-35 16,-1 2-38-16,7-3-46 0,-4-1-49 0,4-1-38 15,-5-4-260-15,2-2-583 0,0-2 258 0</inkml:trace>
          <inkml:trace contextRef="#ctx0" brushRef="#br0" timeOffset="4212.8">5428 12 188 0,'0'0'229'0,"0"0"-9"0,0 0-8 0,0 0-6 16,5 15-9-16,-5-15-14 0,0 11-14 0,0-11-17 15,2 16-13-15,-2-10-13 0,0-6-11 0,0 16-14 0,3-8-3 16,-3-8-15-16,1 13-9 0,-1-13-4 0,0 11-6 15,3-4-10-15,-3-7-2 0,3 12 3 16,-3-12-12-16,0 0-7 0,2 10-1 0,-2-10-5 0,0 0-5 16,5 4 0-16,-5-4-4 0,0 0-4 0,0 0 1 15,17-14-3-15,-10 8 1 0,1-3-4 0,-2 0 2 16,2-1-6-16,6-6 1 0,-2 3-9 0,1-3 1 16,-1 5 1-16,2-5-2 0,1 1 0 0,-3 3 3 15,-2 2-1-15,-1-1-2 0,-4 5 1 0,7-4 1 16,-7 3-1-16,1 3 4 0,-6 4-6 0,11-8 4 15,-11 8-3-15,7-3 6 0,-7 3 7 0,0 0 14 16,13 9 5-16,-9-3 8 0,-4-6 0 0,5 15 0 16,-2-7 3-16,2 3-10 0,-1-1 1 0,1 2-1 15,-2 0-2-15,2 2-3 0,2-3-5 0,-2-3 5 16,-3 4-8-16,2-2-2 0,2-2-1 0,-4-1-3 16,1 0-24-16,-3-7-29 0,6 11-33 0,-6-11-36 15,0 10-39-15,0-10-41 0,0 0-54 0,0 0-232 16,0 0-514-16,0 0 227 0</inkml:trace>
          <inkml:trace contextRef="#ctx0" brushRef="#br0" timeOffset="4483.04">6162-289 76 0,'0'0'275'0,"0"0"-7"0,0 0-9 15,-8 31-9-15,-1-19-7 0,1 10 2 0,-1-3-14 16,1 6-9-16,-9 4-5 0,0 4-3 0,0-2-3 0,-6 4-5 16,3-2-17-16,-2 4 10 0,-2-4-7 15,0 4-12-15,-2-3-11 0,3 2-13 0,-3-5-13 16,4 0-12-16,0 2-15 0,2-5-9 0,2-3-11 16,3-5-8-16,2-1-11 0,2 0-8 0,5-4-7 0,0-4-20 15,1-1-37-15,2-2-32 0,-2 0-39 16,5-8-38-16,-4 12-38 0,4-12-50 0,0 0-68 15,0 0-72-15,12 3-305 0,-12-3-688 0,0 0 305 16</inkml:trace>
          <inkml:trace contextRef="#ctx0" brushRef="#br0" timeOffset="5113.63">6285-32 46 0,'0'0'323'0,"0"0"-25"0,0 0-20 0,0 0-20 16,0 0-23-16,0 0-25 0,0 0-20 0,-8-18-21 15,8 18-14-15,0 0-17 0,13-13-14 0,-6 8-13 16,3 2-10-16,-3-2-8 0,3 1-4 0,2 0-18 16,-3 0-7-16,2 1-5 0,-2-2-7 0,1 4-3 15,-10 1-5-15,15-2-10 0,-15 2-1 0,11 2 1 16,-11-2-4-16,15 4-6 0,-13 1-1 0,5 0-4 15,-2 1 2-15,-5-6-3 0,0 17-2 0,3-6 2 16,-3 3 0-16,-3 0 0 0,1 0-4 0,-2 1 6 0,-2-2-8 16,-1 2 3-16,-3 0 13 0,3-1-13 15,0-2-2-15,-3 2 14 0,3 1-13 0,-3-6 1 16,0 3-2-16,3-2-1 0,-5-1 1 0,3 0-4 0,1-2 5 16,1 1-1-16,2-4-9 0,5-4 15 0,-12 9-13 15,12-9-1-15,-5 3 1 0,5-3 4 0,-5 6 10 16,5-6-13-16,0 0 0 0,0 0-4 0,0 0-1 15,0 0-2-15,0 0-1 0,0 0-2 0,0 0 1 16,0 0-3-16,22-19 0 0,-22 19-2 0,17-5 1 16,-9 2 5-16,6 0 0 0,-2 3-5 0,-3 0 0 15,6 0 3-15,-1-3 3 0,3 2-3 0,-1 2 0 16,1 2 6-16,6-1-4 0,-1-1 2 0,-5 2 0 16,4-1-1-16,2-2-1 0,-6 0 1 0,2 4 0 15,-4-2 0-15,2-2 11 0,0 2-16 0,-3-1-21 16,0-1-23-16,-2 0-29 0,-2 0-41 0,-10 0-54 15,17-3-50-15,-7 1-75 0,-10 2-167 0,7-10-504 16,-1 5 223-16</inkml:trace>
          <inkml:trace contextRef="#ctx0" brushRef="#br0" timeOffset="5414.75">6869-395 73 0,'0'0'194'0,"21"15"2"16,-15-5 0-16,3 3-3 0,4 7 2 0,-1 2-3 16,-1 0-6-16,4 7 0 0,2 2-1 0,-3 1-3 15,0 0-9-15,3 1-4 0,-6-2-8 0,-2-2-6 16,-1-6-4-16,-2-1-9 0,0 9-11 0,0-8-10 15,-4 2-9-15,-2-6-7 0,-2-4-10 0,2 6-17 16,-6-8 0-16,-2 6-8 0,-1-3-11 0,2-5-20 0,-3 3-30 16,2-5-31-16,-4 4-33 0,7-4-37 15,-4-3-50-15,2 1-48 0,-1-1-48 0,8-6-277 16,0 0-557-16,-11 6 247 0</inkml:trace>
          <inkml:trace contextRef="#ctx0" brushRef="#br0" timeOffset="5720.89">7302-74 66 0,'12'-3'215'0,"-12"3"1"0,12-1 6 0,-12 1-3 15,17 1-9-15,-2 0-4 0,0 1-3 0,-1 1-3 16,0 0-15-16,13-3-11 0,-8 3-13 0,3 0-7 16,3-3-4-16,-4 2-14 0,4 1-7 0,-4-3-12 15,4 3-14-15,-6-2-9 0,2-1-4 0,-1 0-13 16,-3 0-7-16,0 0-4 0,-5 0-7 0,3-1-11 16,-2 1-6-16,-2-2-5 0,-2 1-29 0,-9 1-21 15,17-6-31-15,-9 1-42 0,-8 5-47 0,9-6-58 16,-6-2-46-16,-3 8-256 0,0-15-532 0,0 15 235 15</inkml:trace>
          <inkml:trace contextRef="#ctx0" brushRef="#br0" timeOffset="5935.62">7609-232 267 0,'0'0'272'15,"-5"8"-7"-15,5-8-11 0,-10 9-3 0,4 0 0 16,1 1-10-16,-1 4-11 0,-1 0-9 0,-2 7 1 15,5-6-24-15,-1 4-16 0,0-2-15 0,-2 5-11 16,2-1-19-16,2-6-18 0,3 7-5 0,0-4-12 16,0 1 2-16,0-2-20 0,0-1-10 0,0 0-7 15,0-4-34-15,0 0-31 0,3-3-26 0,-3 3-49 16,0-12-40-16,0 18-53 0,0-18-46 0,9 10-51 16,-6-4-264-16,-3-6-572 0,11 2 254 0</inkml:trace>
          <inkml:trace contextRef="#ctx0" brushRef="#br0" timeOffset="6317.9">7966-113 192 0,'0'0'217'15,"-1"18"-12"-15,1-5-14 0,1-5-11 0,-1-8-14 16,3 22-14-16,-2-11-14 0,0-2-14 0,1 1-14 0,-2-10-6 15,5 12-12-15,-5-3-7 0,0-9-12 0,4 9-3 16,-4-9-8-16,4 10-5 0,-4-10-5 0,0 0-2 16,4 5-8-16,-4-5-2 0,0 0-1 15,0 0-3-15,0 0-9 0,19-15 0 0,-11 6-5 0,1-2-1 16,0-3-5-16,2 1 1 0,5-5-7 0,-3-3 5 16,10-5-1-16,-3 1-2 0,-3 7-4 0,2 2-2 15,-4 0 11-15,1 7-3 0,-5-2 10 16,2 1 11-16,-2 4 8 0,3 0 4 0,-2 4 3 0,-4 4 9 15,-8-2 5-15,23 6 6 0,-11 3 4 0,0 1 14 16,0 1 12-16,2 5-4 0,3 0-7 0,-1 5-2 16,6 2-5-16,-8-5-13 0,3 2-7 0,0 1 9 15,3 4-23-15,-3-6-3 0,-3 2-2 0,1-4-21 16,-1 1-22-16,-6-4-39 0,-2 1-47 0,-3-1-56 16,-7-1-58-16,3-4-72 0,-10 1-284 0,-2-1-601 15,-4-3 265-15</inkml:trace>
        </inkml:traceGroup>
        <inkml:traceGroup>
          <inkml:annotationXML>
            <emma:emma xmlns:emma="http://www.w3.org/2003/04/emma" version="1.0">
              <emma:interpretation id="{B5855CB4-3982-44A4-9D77-00BF4B542F37}" emma:medium="tactile" emma:mode="ink">
                <msink:context xmlns:msink="http://schemas.microsoft.com/ink/2010/main" type="inkWord" rotatedBoundingBox="12077,2233 12424,2223 12437,2659 12090,2670"/>
              </emma:interpretation>
            </emma:emma>
          </inkml:annotationXML>
          <inkml:trace contextRef="#ctx0" brushRef="#br0" timeOffset="24836.6">9387 128 85 0,'0'0'186'0,"0"-12"-4"0,0 12-11 0,0 0-7 0,0 0-5 15,0 0-11-15,0 0-7 0,0-10-5 0,0 10-15 16,0 0-8-16,0 0-11 0,0 0-10 0,0 0-1 16,0 0-3-16,0 0-2 0,0 0 1 0,0 0-1 15,0 0 0-15,-12 31-8 0,5-13-6 0,-1-5-7 16,-4 5-5-16,0 3-6 0,-1 1-2 0,-8 10-7 16,-1-5-6-16,2 4-7 0,-2-2-30 0,-1 1-37 15,-2 0-50-15,-4 1-51 0,6 0-65 0,-6-6-194 16,0 6-427-16,3-4 189 0</inkml:trace>
        </inkml:traceGroup>
        <inkml:traceGroup>
          <inkml:annotationXML>
            <emma:emma xmlns:emma="http://www.w3.org/2003/04/emma" version="1.0">
              <emma:interpretation id="{BFCA4236-1D59-40B1-8FDF-BF4757E9B11F}" emma:medium="tactile" emma:mode="ink">
                <msink:context xmlns:msink="http://schemas.microsoft.com/ink/2010/main" type="inkWord" rotatedBoundingBox="14236,1560 17545,1459 17569,2239 14260,2339"/>
              </emma:interpretation>
            </emma:emma>
          </inkml:annotationXML>
          <inkml:trace contextRef="#ctx0" brushRef="#br0" timeOffset="25736.56">11203-448 173 0,'0'0'187'0,"0"0"-5"0,24-14-9 0,-14 10-13 16,-1 1-4-16,-9 3-10 0,25-3-11 0,-9 2 1 15,-1-1-8-15,8 1-8 0,-1-2-14 0,-3 1-5 16,0 1-8-16,3-1-8 0,0 2-7 0,2-3-5 16,3 2-7-16,-2 1-7 0,-3-2-5 0,3 2-4 15,-3-2-9-15,2 2 0 0,-2 2-5 0,2-5-5 16,-7 2-1-16,-2 1-4 0,7-2-4 0,-5 2-1 16,0 0 0-16,-1 0-3 0,-1-2-4 0,-1 2 0 15,-1 0-3-15,0 0-3 0,-4-1-19 0,-9 1-25 16,15 0-35-16,-15 0-33 0,10 1-25 0,-10-1-26 15,0 0-37-15,0 0-158 0,0 0-379 0,0 0 168 16</inkml:trace>
          <inkml:trace contextRef="#ctx0" brushRef="#br0" timeOffset="25983.95">11574-391 31 0,'-2'12'238'16,"2"-1"-9"-16,0 4-10 0,0 1-5 0,2 2-9 16,0-1-17-16,-4 0-9 0,2 3-13 0,2 1-17 0,-1-1-11 15,4-1-9-15,-5-1-13 0,0 0-4 16,1-3-21-16,2-1-6 0,-2 2-11 0,-1-2-6 16,2-1-6-16,0 0-5 0,0-3-7 0,-2 1-6 15,1-2-7-15,1-1-17 0,-2-8-30 0,2 14-29 0,-1-7-32 16,-1-7-29-16,1 12-35 0,-1-12-22 15,6 6-47-15,-6-6-161 0,0 0-394 0,0 0 175 16</inkml:trace>
          <inkml:trace contextRef="#ctx0" brushRef="#br0" timeOffset="26368.28">12223-512 140 0,'0'0'196'16,"0"0"-6"-16,-21 8-5 0,9-2-4 0,0 4-1 15,-2-3-4-15,-3 8-8 0,0 2 1 0,1 0-10 16,0 1-6-16,1 1-6 0,0-1-3 0,4 2-12 16,1 0 0-16,3-2-3 0,3 6-16 0,-3-5-6 15,3 3-6-15,3-8-11 0,0 3-2 0,2-3-11 16,3 2-10-16,-2-1 2 0,4 0-9 0,3-3-2 16,-1 3-11-16,2-3-2 0,1 2-7 0,0-3-2 15,2 0-3-15,1-1-3 0,4 0-7 0,-2-4-15 16,-3-1-28-16,-2-1-27 0,1 2-29 0,-1-2-42 15,-1-2-49-15,1 0-52 0,-11-2-76 0,17-4-161 16,-10 0-492-16,0-1 219 0</inkml:trace>
          <inkml:trace contextRef="#ctx0" brushRef="#br0" timeOffset="26826.68">12449-238 161 0,'0'0'224'0,"0"0"-18"0,0 0-2 0,0 0-11 16,0 0-7-16,10 15-6 0,-6-7-15 0,-1 1-15 15,1-2-10-15,-4-7-12 0,2 19-13 0,2-12-11 16,-1 3-8-16,7 0-11 0,-7-3-6 0,-3 3-6 16,0-10-9-16,3 16-7 0,-2-11-1 0,-1-5-9 15,2 14-3-15,-2-14-8 0,3 8 0 0,-3-8-5 16,4 9-4-16,-4-9-3 0,0 0 0 0,5 8-5 15,-5-8-3-15,8 2 2 0,-8-2-5 0,0 0-2 16,0 0-1-16,18-14-3 0,-10 6-10 0,0 0-13 16,3-2-4-16,-4 0-5 0,4-2 2 0,-3-3 0 15,7 0 3-15,-8 2 0 0,3 2 5 0,-2-4 0 16,1 5 4-16,-2-2-1 0,-1 2 4 0,-2 3 1 16,-4 7 1-16,7-14 10 0,-2 9 5 0,-2 0 4 15,-3 5 2-15,6-5-3 0,-6 5 4 0,6-8-4 0,-6 8 3 16,0 0 5-16,0 0 1 0,14 2 1 15,-14-2 7-15,9 6 1 0,-4 0 7 0,-5-6 1 16,12 15-1-16,-5-9-5 0,-2 2-1 16,4 1 5-16,-3-1-4 0,1 3-1 0,2-1-2 0,-2-3-4 0,1 1 0 15,-3-1-2-15,1-1-3 0,1 3-7 16,-3-3 1-16,4 0 0 0,-1-1-3 0,-3 3-16 0,2-2-33 16,-6-6-37-16,9 8-43 0,-7-2-51 15,-2-6-56-15,7 4-249 0,-7-4-513 0,0 0 228 0</inkml:trace>
          <inkml:trace contextRef="#ctx0" brushRef="#br0" timeOffset="27258.62">13378-582 161 0,'0'0'164'15,"0"0"-20"-15,0 0 18 0,0 0 7 0,0 0 5 16,0 0-1-16,-2 37-4 0,-4-17-1 0,-1 2-1 16,-6 9-1-16,-1 3-1 0,1 0 0 0,-2 2-9 15,-4 0-8-15,2 1-3 0,-1-2-5 0,1 2-7 16,0-2-9-16,0-1-11 0,0-4-9 0,1-2 4 16,3 0-22-16,2-3-7 0,0-4-9 0,2 0-2 15,0-3-9-15,1-4-11 0,-1 3-1 0,4-2-4 16,2-2-4-16,-4-1-7 0,4-2-29 0,-3 1-21 15,4-4-22-15,2-7-31 0,-6 12-31 0,6-12-41 16,-2 9-42-16,2-9-49 0,0 0-75 0,0 0-156 16,0 0-504-16,0 0 223 0</inkml:trace>
          <inkml:trace contextRef="#ctx0" brushRef="#br0" timeOffset="27762.38">13495-196 118 0,'5'-10'201'0,"-5"10"-19"16,5-11-14-16,2 7-13 0,-2-2-17 0,3 0-14 16,1-3-11-16,3 3-14 0,-5-4-7 0,3 3-10 15,3-1-4-15,0 2-13 0,1-4-7 0,-2 5 6 0,2-1 0 16,-5 2 4-16,1 0-8 0,-3 2-5 15,-7 2-5-15,15-4-4 0,-15 4-3 0,10 1 2 16,-10-1 4-16,12 5 4 0,-8 1-1 0,-4-6 5 16,4 15-4-16,-4-1 1 0,0-2 0 0,-1 3-1 0,1 7 3 15,-3-3 0-15,-2 2 1 0,-4 0-5 0,2 1-1 16,-1-5 3-16,4-1-5 0,-6 4-6 0,2-6-3 16,4 1 2-16,-9 1-6 0,9-4 1 15,-2-1 0-15,4-1 3 0,-6 0-4 0,3-2-5 0,1-1-2 16,-1-1-2-16,5-6-6 0,-8 11 7 0,3-7-6 15,5-4-3-15,-9 7 10 0,9-7-1 0,-7 2-3 16,7-2-2-16,0 0 0 0,0 0-3 0,0 0-3 16,0 0-1-16,0 0-1 0,0 0-6 0,0 0 0 15,17-22-1-15,-6 20-1 0,0-4 5 0,3 0-1 16,1 2-7-16,2-1 4 0,0 1-3 0,3 1-6 16,-3 0 4-16,0 0-1 0,0 0 5 0,0 0-5 15,5 2 0-15,-6 0 1 0,3 1 7 0,0 0-11 16,-5 0-1-16,3 1 1 0,-1-1 1 0,-3 0-5 15,1 1-14-15,-2-1-17 0,-3 0-13 0,1 3-26 16,-10-3-30-16,12 0-32 0,-12 0-41 0,0 0-52 16,13-3-257-16,-13 3-525 0,0 0 233 0</inkml:trace>
          <inkml:trace contextRef="#ctx0" brushRef="#br0" timeOffset="28074.6">14227-642 96 0,'8'-7'174'15,"-8"7"3"-15,0 0-2 0,19 9 8 0,-11 2-3 16,5-1-3-16,-1 7 0 0,4 3 4 0,-1-1 6 15,2 12-7-15,1-2-2 0,2 5 2 0,-2 0 4 16,3 3-23-16,-6-1-6 0,2 4-10 0,0-3-9 16,-3 2-5-16,-1-3-12 0,3-1-8 0,-8-2-18 15,0 0-4-15,-5-1-6 0,1-1-13 0,-6-10-11 0,-1 3-22 16,-1-2-32-16,-6-4-30 0,3-3-40 16,-5 4-41-16,5-5-52 0,-4-3-56 0,5 3-71 15,-5-6-210-15,5-3-537 0,6-5 237 0</inkml:trace>
        </inkml:traceGroup>
        <inkml:traceGroup>
          <inkml:annotationXML>
            <emma:emma xmlns:emma="http://www.w3.org/2003/04/emma" version="1.0">
              <emma:interpretation id="{6B2B8A08-6875-4548-B990-FD7FC25D1C54}" emma:medium="tactile" emma:mode="ink">
                <msink:context xmlns:msink="http://schemas.microsoft.com/ink/2010/main" type="inkWord" rotatedBoundingBox="18172,1428 21735,1320 21764,2274 18201,2382">
                  <msink:destinationLink direction="with" ref="{96E71F89-03E0-4A2F-ACAE-33487ADE4818}"/>
                </msink:context>
              </emma:interpretation>
            </emma:emma>
          </inkml:annotationXML>
          <inkml:trace contextRef="#ctx0" brushRef="#br0" timeOffset="29416.74">15390-542 68 0,'1'-9'183'0,"-1"9"-12"0,0 0-16 15,0 0-7-15,0 0-8 0,0 0-10 0,0 0-6 16,0 0-2-16,0 0-12 0,-24 15-8 0,18-10-2 16,6-5-5-16,-11 11-6 0,3-3-6 0,-1-1-4 15,-3 2-5-15,1-1-3 0,4 2-6 0,-4-1-6 16,2-1 0-16,-3 2-4 0,-2 1-6 0,1-3-6 16,1 4-2-16,2 0-4 0,-4 3-6 0,4-5-1 0,0 0-1 15,0-1-3-15,1-1-3 0,3 2-4 16,0-1-1-16,3-3 4 0,3-6-8 0,-4 12 1 15,1-3-2-15,3-9-1 0,0 0 1 0,3 16-4 16,-1-10 4-16,-2-6 1 0,11 9-2 0,-1-3 1 0,2-4-1 16,1 1 1-16,4 0-2 0,0-1 5 0,7 0-2 15,-2 1 0-15,1-2 3 0,1 4 0 16,1-3-5-16,-2 2 3 0,3-4 3 0,-5 0 1 0,5 2 1 16,-5-2 5-16,4 0-1 0,-1 1 5 0,-3 0-3 15,1 1-2-15,0-2-3 0,-4 3 5 0,-2-3-1 16,-2 1-8-16,2 2-3 0,-3-2-1 0,2 2-4 15,-6-1 4-15,0 1-6 0,-1 0 4 0,-8-3 3 16,15 4-5-16,-8-2-5 0,-7-2-3 0,12 5-4 16,-8 0-13-16,-4-5-21 0,1 9-25 0,-1-9-39 15,0 11-37-15,0-11-41 0,0 0-42 0,-9 11-202 16,9-11-456-16,-13 2 202 0</inkml:trace>
          <inkml:trace contextRef="#ctx0" brushRef="#br0" timeOffset="29706.89">15240-70 60 0,'0'0'181'0,"0"0"-4"16,0 0-2-16,0 0-4 0,10 13 0 0,-10-13-10 15,13 3-4-15,-3-1-3 0,-3 1-2 0,4-1-10 16,4 2-4-16,2-4-5 0,4 5-4 0,-4-5-5 16,7 3-1-16,-2-1-8 0,2-1-7 0,1 0-1 0,1-1-16 15,-3 2-11-15,-1 0-4 0,-6-2-14 16,10 0-1-16,-11 1-7 0,0 0-6 0,-2 2-7 16,-2-2-8-16,-2 0-36 0,-1 3-46 0,-8-4-52 15,0 0-65-15,18 6-67 0,-18-6-213 0,0 0-482 0,0 0 213 16</inkml:trace>
          <inkml:trace contextRef="#ctx0" brushRef="#br0" timeOffset="31356.21">16348-668 64 0,'0'0'143'0,"0"0"-9"0,3-9-8 0,-3 9-2 16,0 0-2-16,0 0-4 0,4-10 0 0,-4 10 0 16,0 0-1-16,0 0-1 0,0 0-6 0,0 0 0 15,0 0-6-15,-5-14-5 0,5 14-10 0,0 0-9 16,-12-4-8-16,12 4-10 0,-17-2-1 0,17 2-9 0,-17 3-1 16,3 0-5-16,-1 3 1 0,2-4-5 15,-3 2-2-15,1 2 2 0,-1-2 2 0,3 4-6 16,-1-1 4-16,-1-1 1 0,3 5-2 0,-3-4-5 15,-4 2 5-15,8 0-3 0,0 1-3 0,1-1-4 0,1-2 5 16,-2 1-11-16,2 2 2 0,2-1-5 0,0 1 1 16,1 1-4-16,1-3 1 0,1 2-5 15,2 3 3-15,-2-2-4 0,2 1 4 0,1 0-5 16,1 0 1-16,1 2-3 0,1 0 4 0,2-1-3 16,-3 2 0-16,4-2-1 0,-1 2-4 0,-1-2 4 0,2 1-3 15,1 2 1-15,0-5 7 0,0 2-9 0,-1 2 4 16,2-4 1-16,3 1 1 0,1-1-1 0,-5-4 5 15,5 2-3-15,-2-1 5 0,2-4 3 0,2 5-1 16,2-5 1-16,-2-1-3 0,2 0 2 0,2-1-2 16,-3-2 1-16,2 0 2 0,1-2-7 0,0 1 1 15,-3-1-2-15,3 1 3 0,-1-3-8 16,1-1 3-16,-4 1 0 0,-1 0-3 0,-2 2 0 0,-2 0-1 16,-8 2-4-16,16-4 0 0,-11-1-3 0,-5 5 4 15,12-3-7-15,-12 3-21 0,0 0-25 0,8-5-38 16,-8 5-49-16,0 0-47 0,0 0-35 0,0 0-49 15,0 0-171-15,6-3-473 0,-6 3 210 0</inkml:trace>
          <inkml:trace contextRef="#ctx0" brushRef="#br0" timeOffset="31626.5">16729-277 35 0,'12'1'258'0,"-12"-1"-3"0,0 0-10 0,0 0 1 16,0 0-11-16,0 0 0 0,0 0-4 0,10-5 4 15,-10 5-11-15,0 0 11 0,0 0-12 0,0 0-3 16,1-10-4-16,-1 10-8 0,0 0-12 0,0 0-16 16,0 0-8-16,0 0-23 0,-8-18-15 0,8 18-14 15,-5-6-8-15,5 6-16 0,0 0 0 0,0 0-21 16,-5-7-23-16,5 7-46 0,0 0-44 0,0 0-52 15,0 0-28-15,0 0-31 0,0 0-46 0,0 0-59 16,0 0-63-16,0 0-271 0,-17 13-637 0,17-13 281 16</inkml:trace>
          <inkml:trace contextRef="#ctx0" brushRef="#br0" timeOffset="34642.68">17173-667 124 0,'-14'20'197'16,"7"-10"-4"-16,0 4-1 0,-3-1-7 0,-3 6-1 0,5 3-1 15,-7 7-8-15,2 0-3 0,1 1-6 16,-2 0-12-16,0 4-3 0,4-2-9 0,-2 0-9 0,2 1-8 16,1-1-2-16,3 2-13 0,6-3-9 0,0-7-1 15,6 7-8-15,0-8-6 0,5 1-8 0,-2-2-9 16,3 0-4-16,10 2-8 0,-5-8-2 0,10 5-7 15,-3-9-5-15,6 7-3 0,1-5-10 0,6-5-22 16,-2 3-28-16,-2-5-42 0,1 0-48 0,-8-4-61 16,3-1-50-16,-5 0-279 0,1-2-541 0,1 2 240 15</inkml:trace>
          <inkml:trace contextRef="#ctx0" brushRef="#br0" timeOffset="32978.84">17318-211 106 0,'0'0'161'0,"-5"6"-12"15,5-6 6-15,0 0 8 0,0 0 1 0,0 0-8 16,17 9 1-16,-17-9 3 0,17 6-3 0,-2-9-5 15,0 3-5-15,3 3-4 0,6-3-2 0,5 0-6 0,7-3 0 16,2 0 1-16,0 0-21 0,0-3-4 16,4 5-3-16,-2-4-9 0,2 1 7 0,-6-2-17 0,4 3-10 15,-5-4-4-15,3 2-10 0,-12 3-6 16,8-2-2-16,-7 2-10 0,-4 0-2 0,-8 2-3 0,2 0-6 16,0 0-8-16,-4-2 0 0,-4 2-4 15,-9 0-15-15,13 2-19 0,-13-2-24 0,10 2-27 0,-10-2-43 16,0 8-53-16,0-8-61 0,0 0-49 0,-22 15-215 15,9-9-521-15,-1 0 230 0</inkml:trace>
          <inkml:trace contextRef="#ctx0" brushRef="#br0" timeOffset="32636.64">17406-735 132 0,'0'0'162'0,"0"0"5"0,0 0-1 0,6 19-14 0,-6-19 1 16,3 15-2-16,1-1-16 0,0-4-11 15,-3 0-8-15,1-2-5 0,-1 2-11 0,4 0-9 0,-5 1-4 16,4 0-7-16,-3 2-5 0,-1-3-5 15,0 0-8-15,0-10-2 0,3 15-8 0,-3-15 0 0,0 15-8 16,0-15-3-16,-3 9-3 0,3-9-3 16,-1 9-4-16,1-9-4 0,0 0-1 0,-1 11 5 0,1-11-4 15,0 0 2-15,0 0-5 0,0 0-4 0,0 0-2 16,0 0 2-16,0 0-6 0,0 0 0 0,0 0-3 16,0 0 2-16,2-29-7 0,4 14 5 0,-3 5-5 15,0-5 1-15,2 1-3 0,2 0 3 0,2-4-6 16,-1-1 0-16,1 6 5 0,-2 1-1 0,0 1-4 15,0-3 4-15,1 6-2 0,-2-4 0 0,0 5 3 16,-4 2 2-16,-2 5-2 0,11-9 1 0,-9 3 7 16,-2 6 1-16,13-6 3 0,-5 6 3 0,-8 0 5 15,13 5 3-15,-4-1 4 0,1 5 4 0,0-3-1 16,2 2 8-16,-3 2-3 0,0 1 2 0,1 0 3 16,1 3 13-16,-3-2-16 0,1 1-7 0,1-3-2 15,-3 2 2-15,1 0-7 0,-2-2 2 0,1-1-9 16,2 2 1-16,-4-4 1 0,-2 2-6 0,1-3-4 15,2 0-5-15,-6-6-1 0,4 15-27 0,-2-8-31 16,-2-7-38-16,0 14-48 0,0-14-51 0,0 12-60 16,0-12-239-16,-11 10-527 0,5-5 233 0</inkml:trace>
          <inkml:trace contextRef="#ctx0" brushRef="#br0" timeOffset="33494.65">17640 17 98 0,'0'0'229'0,"0"0"-19"0,0 0-19 0,0 0-14 0,0 0-22 15,0 0-13-15,0 0-15 0,0 0-12 0,0 0-12 16,22-18-13-16,-15 13-8 0,4-1-6 16,0 6 0-16,3-4-2 0,1-1 3 0,-2 4 1 0,2-2 0 15,-1 2-9-15,-1 1-1 0,-3 0 1 0,-10 0-1 16,28 1-3-16,-19 2-6 0,0-1-1 0,1 5 2 15,-1 0-9-15,-3-2 4 0,0 1 0 0,-2 1-7 16,-3 2 0-16,1 1-3 0,-4 2-3 0,1-1 9 16,-3 2-14-16,-2-3-2 0,-1 0 0 0,-1 0-6 15,-2 1-2-15,-2-3 1 0,0 4-5 0,1-3-6 16,-1 1 2-16,1-2-3 0,-2-1-1 0,1-4-1 16,1 2 0-16,2 1 2 0,-2-3-7 0,5 1 1 15,6-4 1-15,-15 3-2 0,6-3 1 0,9 0-6 16,-10 3-3-16,10-3 11 0,0 0-7 0,-14 1-2 15,14-1 2-15,0 0-2 0,0 0-2 0,0 0 0 16,0 0-2-16,0 0 3 0,0 0-2 0,0 0 0 16,0 0 0-16,28-14 2 0,-15 11-1 0,3 0 9 15,-2 3-10-15,8-5 4 0,1 2-1 0,-1 3 2 16,3-4 4-16,-8 1-2 0,2 0 3 0,-2 2 0 16,-1-1-3-16,-2-1 3 0,3 0-3 0,-2 3-1 0,-4-6-3 15,-1 6-1-15,-10 0 4 0,20 0-8 16,-13 0-7-16,-7 0-13 0,0 0-27 0,16-2-32 15,-16 2-41-15,0 0-46 0,0 0-63 0,8-2-256 16,-8 2-526-16,0 0 233 0</inkml:trace>
          <inkml:trace contextRef="#ctx0" brushRef="#br0" timeOffset="33902.78">18372-737 48 0,'3'-12'148'0,"-3"12"-4"0,9-4-3 0,-9 4 0 16,0 0-3-16,15 0-8 0,-15 0 3 0,15 5 3 15,-6 0-1-15,3 1 6 0,1 2 4 0,0 4-1 16,4 4 7-16,4 8-2 0,-4-5 0 0,6 10-1 16,-3 4-4-16,3-4 3 0,1 5-3 0,-7-4-12 15,1 4 2-15,-1 3-4 0,0-3-13 0,-5 5-2 16,-1-2-9-16,-1 2-13 0,-3-2-8 0,-6-2-20 15,0 1 17-15,-2-1-22 0,-3 1-5 0,-3-6-15 16,0 5-32-16,-9-6-30 0,-1 2-40 0,-4-4-41 16,-1-2-50-16,3-7-41 0,0-3-52 0,-2 0-73 15,-3-2-162-15,3-4-519 0,-2-1 230 0</inkml:trace>
        </inkml:traceGroup>
        <inkml:traceGroup>
          <inkml:annotationXML>
            <emma:emma xmlns:emma="http://www.w3.org/2003/04/emma" version="1.0">
              <emma:interpretation id="{5EF0A5E2-E566-4EEF-A896-816E2E8CB457}" emma:medium="tactile" emma:mode="ink">
                <msink:context xmlns:msink="http://schemas.microsoft.com/ink/2010/main" type="inkWord" rotatedBoundingBox="22125,1094 26058,975 26099,2310 22166,2429">
                  <msink:destinationLink direction="with" ref="{96E71F89-03E0-4A2F-ACAE-33487ADE4818}"/>
                </msink:context>
              </emma:interpretation>
            </emma:emma>
          </inkml:annotationXML>
          <inkml:trace contextRef="#ctx0" brushRef="#br0" timeOffset="35068.37">19142-273 98 0,'0'0'362'0,"0"0"-23"0,0 0-25 0,0 0-18 16,0 0-29-16,0 0-27 0,0 0-28 0,0 0-13 15,0 0-28-15,0 0-20 0,0 0-20 0,0 0-26 16,0 0-38-16,0 0-44 0,0 0-56 0,-14 8-65 0,14-8-68 16,-7 11-83-16,7-11-157 0,-9 4-438 15,9-4 194-15</inkml:trace>
          <inkml:trace contextRef="#ctx0" brushRef="#br0" timeOffset="38173.15">19563-279 129 0,'6'-6'217'0,"1"2"-6"0,1-5-16 0,1-1-16 15,-1 2-15-15,-2-4-12 0,4 3-18 0,0-5-14 0,-2 3-9 16,2-6-8-16,3 1-14 0,-1-5-8 0,3 3-10 16,-6-1-5-16,5-9-9 0,3-3-4 15,-4 1-7-15,1-1-7 0,1 3 0 0,-2-2-6 16,0-1-5-16,-1-2-4 0,-3 11 0 0,-1-3-9 0,-2-7-2 15,-2 8-3-15,-2 1 2 0,-4-1 1 0,1 0-7 16,-2 2 1-16,-3 1 0 0,-1 0 13 0,-1 2 0 16,-1 7-7-16,0-5 1 0,-1 3-1 0,-7 1 1 15,6 3-3-15,-2 0-1 0,0 3 4 0,-1 4 2 16,1 0-2-16,-3 5 4 0,2-1 9 0,-3 2 2 16,2 4 4-16,-4 4 4 0,2 2 4 0,0 2-1 15,0 4 0-15,5 2 0 0,-1 1 5 0,4 8-6 16,-3 3 4-16,4-2-9 0,3 2 1 15,3 5-6-15,5 2 1 0,1-4-4 0,4 3 1 0,4-4-1 16,2-2-4-16,3-2-1 0,3-2-3 0,-2-3 0 16,4-1-1-16,0-2-2 0,-3-6-4 0,2-1-1 15,-1-3 0-15,4-3 3 0,-3 0-5 0,-2-1-1 16,1-4 3-16,-6-4-4 0,10 1 0 0,-2 1-1 16,-5-6-2-16,0 3 0 0,0-6 2 0,0 3 1 15,-2-3-2-15,-1 0-2 0,-1 0 0 0,0 0 1 16,-2 0-4-16,2 2 2 0,-3 1 0 0,2-1 0 15,-12 4 0-15,10-8-2 0,-10 8 0 0,8-6 0 16,-8 6 1-16,0 0-3 0,0 0-1 0,16 9 3 16,-16-9-2-16,5 7 0 0,0-2 2 0,-1 1-2 15,1 0 3-15,1 1-4 0,-1-1 5 0,1-3-2 16,1 4 3-16,3-5-2 0,-3 4 2 0,3-3-1 16,5-2 2-16,-2 0 0 0,1 0-3 0,2-1 5 15,1 0-5-15,-4-1 0 0,3-4-2 0,-2 2 5 16,0-2-1-16,0-3 2 0,-4 3-3 0,2-3-1 15,-3-2 2-15,-1 3-3 0,-2-5-1 0,-3 0 1 16,0-1 1-16,-6 1-8 0,0-1-5 0,-2-1-8 16,-1-1-9-16,-6 3-8 0,-3 3-9 0,-2-4-4 15,2 0-11-15,-6 7-6 0,-3-3-11 0,2 3-8 16,4 6-24-16,-3-2-15 0,3 4-22 0,4-2-22 16,-1 6-32-16,3-2-167 0,-1 2-399 0,13-6 177 15</inkml:trace>
          <inkml:trace contextRef="#ctx0" brushRef="#br0" timeOffset="38177.15">20377-343 117 0,'12'6'116'0,"0"5"0"0,-2-1-16 0,2 2 3 16,-3 1-8-16,6 5-2 0,-4 3-7 0,2-1 8 15,-1 0-1-15,0 2-7 0,5 5 4 0,-7-6 5 0,2 0 0 16,0 1 0-16,1-1-1 0,-4 0 6 16,0-1-7-16,1 1-4 0,-3 1 6 0,0 1-2 15,-3-2-4-15,-2 0-2 0,2-1-5 0,-4-3-4 16,-5-3 0-16,-1 5-5 0,-5-1-2 0,2 1-4 16,-5-2-7-16,-3-5-6 0,0 4 1 0,-4-5-6 0,-2 3-2 15,-1-6-6-15,-3-3 0 0,3 2 1 16,-12 0-3-16,1-6-5 0,0-1-3 0,-2-1-1 15,-1 0-2-15,11-3-4 0,-14-4-5 0,3-1 1 16,0-1-3-16,3-2 0 0,10 1-3 0,4 2-4 0,6-3-14 16,-2-2-34-16,4-1-45 0,4-2-56 0,2 1-53 15,7-6-53-15,0 0-194 0,7-1-477 0,6-9 211 16</inkml:trace>
          <inkml:trace contextRef="#ctx0" brushRef="#br0" timeOffset="38179.14">20751-763 199 0,'-6'6'324'0,"-6"3"-10"0,-1 2-13 16,-3 6-13-16,6 2-14 0,-2-1-5 0,0 3-18 0,4-1-9 15,2 3-18-15,2-2-19 0,0 2-9 0,4 0-20 16,3-1-13-16,-3 2-14 0,5-2-16 0,-1 0-7 16,4-2-7-16,1 0-14 0,0-2-13 0,-1-3-10 15,1-3-6-15,1 3-12 0,-1-4 2 0,2 0-19 16,3-2-19-16,1 1-26 0,-5-3-38 0,3-2-31 16,-1 0-34-16,1-1-41 0,4-2-46 0,-5-4-33 15,2 0-35-15,8-3-33 0,-7-1-248 0,-5-2-580 16,3-3 258-16</inkml:trace>
          <inkml:trace contextRef="#ctx0" brushRef="#br0" timeOffset="38182.14">21116-521 199 0,'0'0'234'0,"0"0"-19"16,7-4-20-16,-7 4-10 0,0 0-2 0,0 0-10 16,0 0-9-16,0 0-12 0,7 19-4 0,-8-11-7 15,1-8-13-15,4 19-9 0,-3-8-9 0,-1 2-4 16,3-3-6-16,-3 0-6 0,2-1-6 0,-2-9-13 15,0 16-5-15,0-7-7 0,0-1-7 0,0-8-5 16,0 15-4-16,3-7-4 0,-3-8-4 0,0 8-5 0,0-8 0 16,0 0-5-16,-3 15-4 0,3-15-5 15,0 0 5-15,0 0-10 0,0 0 1 0,0 0-4 16,0 0-2-16,0 0-5 0,0 0-11 0,15-24-9 16,-13 15-10-16,4-4-10 0,0 1 2 0,2-1-4 0,1-1 0 15,3-3 9-15,-2 4-2 0,0-6 4 0,-3 6 3 16,5-2 4-16,-4 0-1 0,-1 3 7 15,-1 3-2-15,1 3 3 0,-1 0 4 0,-1 0-1 16,5 0 2-16,-4 2 6 0,-6 4-1 0,13-5 7 0,-6 4 0 16,-7 1 15-16,0 0 7 0,15 6 3 0,-8 0 2 15,-2 0 3-15,0-2 2 0,2 5 8 0,-2-1-3 16,0 2 4-16,2 3-11 0,-4-5 1 0,2 5-3 16,4-1-7-16,-6-1-2 0,6-1 1 0,-4-2-6 15,-2 2-5-15,0-3-3 0,5-1-7 0,-5 0-21 16,-3-6-23-16,6 14-37 0,-3-12-46 0,-3-2-50 15,14 5-51-15,-14-5-260 0,14-2-523 0,-14 2 232 16</inkml:trace>
          <inkml:trace contextRef="#ctx0" brushRef="#br0" timeOffset="38185.15">21844-748 276 0,'0'0'273'0,"0"0"-7"0,0 0-11 0,-22 31-9 16,15-18-5-16,0 5-5 0,-3 2-13 0,-1 4-4 16,-2 3-10-16,-2 3-4 0,6-6-6 0,-7 4-22 15,2 0-10-15,-2 2-12 0,6-8-11 0,-2-1-8 16,3 1-21-16,-4-1-11 0,1 0-9 0,0 1-8 16,2-4-8-16,1 2-2 0,-1-1-13 0,3-6-8 15,-1 0-9-15,1 0-15 0,2-3-20 0,0-1-44 16,0-1-40-16,-2 0-41 0,4 1-48 0,3-9-47 15,-6 10-45-15,6-10-54 0,-5 3-235 0,5-3-587 16,0 0 260-16</inkml:trace>
          <inkml:trace contextRef="#ctx0" brushRef="#br0" timeOffset="38189.11">21898-395 78 0,'4'-10'254'0,"1"3"-21"16,-5 7-21-16,10-14-24 0,-3 8-16 0,1-2-17 15,3-1-19-15,4-1-13 0,4-3-10 0,-4 4-5 16,4-2-21-16,-2 3-6 0,-2 2-8 0,-1-3-11 16,1 0-3-16,-1 2-6 0,-2-2-6 0,1 7-5 0,-7-1-4 15,2 0-1-15,-8 3-3 0,12 0 2 16,-12 0 1-16,0 0 7 0,14 6 5 0,-14-6-2 15,3 12 8-15,-3-3 1 0,0 1 9 0,0 2-3 16,-7 3-1-16,2-1 1 0,3 1-4 0,-8 4-4 0,3-3 3 16,-4-1-5-16,2 4 7 0,0-3-7 15,1-3 0-15,-1 1-3 0,-3 3 1 0,4-5-6 16,-1 0-7-16,-1 1 1 0,3-3-4 0,-1-1-8 16,-4-2 5-16,5 4-6 0,-3-7-2 0,5 0 2 0,-1 0-7 15,6-4-2-15,-8 8 1 0,8-8-4 0,-5 5-3 16,5-5 3-16,0 0-5 0,0 0-2 15,0 0-2-15,0 0 0 0,0 0-2 0,0 0-1 16,0 0-1-16,27-15 5 0,-13 11-4 0,1 2-2 0,-1-1 2 16,8 0 2-16,-3-3-5 0,0 3 5 0,-2 2-5 15,8-2 4-15,-4 2 2 0,1-1-1 0,-2 2 1 16,0 0-1-16,-1-3-3 0,5 3 7 16,-10 0-7-16,3 0 0 0,0-3 3 0,0 3-3 0,-5 0-3 15,2 0-12-15,-1-1-20 0,-13 1-26 0,15 0-35 16,-15 0-48-16,14-4-63 0,-9 2-66 15,-5 2-234-15,0 0-548 0,0-15 243 0</inkml:trace>
          <inkml:trace contextRef="#ctx0" brushRef="#br0" timeOffset="38194.1">22643-888 154 0,'19'5'254'0,"-4"0"1"0,2 1 0 16,0 8-6-16,14 5 1 0,-6 6 1 0,1 3 18 16,6 5-5-16,-4 3-12 0,12 14-5 0,-4-5-12 15,1 4-11-15,-16-9-21 0,1 0-17 0,-5-1-26 16,-5 3-9-16,-5 0-21 0,-9-3-25 0,-3-2-66 15,-10-3-70-15,-7 2-72 0,-7 0-95 0,1-5-126 16,-9-4-256-16,-4 0-628 0,2-4 278 0</inkml:trace>
        </inkml:traceGroup>
      </inkml:traceGroup>
      <inkml:traceGroup>
        <inkml:annotationXML>
          <emma:emma xmlns:emma="http://www.w3.org/2003/04/emma" version="1.0">
            <emma:interpretation id="{661C20B9-4D0B-48F6-8F64-A85927DDC96B}" emma:medium="tactile" emma:mode="ink">
              <msink:context xmlns:msink="http://schemas.microsoft.com/ink/2010/main" type="line" rotatedBoundingBox="7226,2346 9862,2184 9896,2747 7261,2910"/>
            </emma:interpretation>
          </emma:emma>
        </inkml:annotationXML>
        <inkml:traceGroup>
          <inkml:annotationXML>
            <emma:emma xmlns:emma="http://www.w3.org/2003/04/emma" version="1.0">
              <emma:interpretation id="{78BEA11C-0570-4C55-87EB-A7062DBB5F97}" emma:medium="tactile" emma:mode="ink">
                <msink:context xmlns:msink="http://schemas.microsoft.com/ink/2010/main" type="inkWord" rotatedBoundingBox="7226,2346 7257,2345 7257,2356 7227,2358"/>
              </emma:interpretation>
            </emma:emma>
          </inkml:annotationXML>
          <inkml:trace contextRef="#ctx0" brushRef="#br0" timeOffset="6975.75">4190 241 236 0,'0'0'436'16,"0"0"-11"-16,0 0-4 0,0 0-3 0,0 0-15 15,0 0-22-15,0 0-26 0,0 0-30 0,19-10-30 0,-19 10-30 16,0 0-27-16,0 0-23 0,0 0-22 0,11-3-24 16,-11 3-37-16,0 0-57 0,0 0-77 0,0 0-85 15,0 0-82-15,0 0-116 0,0 0-157 0,0 0-225 16,0 0-721-16,0 0 319 0</inkml:trace>
        </inkml:traceGroup>
        <inkml:traceGroup>
          <inkml:annotationXML>
            <emma:emma xmlns:emma="http://www.w3.org/2003/04/emma" version="1.0">
              <emma:interpretation id="{598FB71D-01AC-40C9-8DDD-BF6F57A2E368}" emma:medium="tactile" emma:mode="ink">
                <msink:context xmlns:msink="http://schemas.microsoft.com/ink/2010/main" type="inkWord" rotatedBoundingBox="7765,2728 9887,2597 9896,2747 7774,2878"/>
              </emma:interpretation>
            </emma:emma>
          </inkml:annotationXML>
          <inkml:trace contextRef="#ctx0" brushRef="#br0" timeOffset="18633.42">4731 650 77 0,'0'0'75'16,"0"0"-6"-16,0 0-1 0,0 0-6 0,0 0-2 15,0 0-7-15,0 0 2 0,0 0 2 0,0 0-8 16,0 0-5-16,0 0 6 0,0 0-4 0,0 0 2 16,0 0-4-16,0 0-12 0,0 0 2 0,0 0 3 15,5-8-7-15,-5 8 1 0,0 0 1 0,0 0-1 16,0 0-2-16,0 0-4 0,0 0-4 0,0 0-4 15,0 0 1-15,0 0-2 0,0 0 1 0,0 0-3 16,0 0-5-16,0 0-1 0,0 0-5 0,0 0 3 16,0 0 2-16,0 0 2 0,0 0-6 0,0 0 4 15,0 0-2-15,0 0-3 0,0 0-4 0,0 0 6 16,21 6-1-16,-21-6 5 0,8 5-11 0,-8-5 7 16,2 6 2-16,-2-6-5 0,9 5 0 0,-9-5 1 15,6 8 2-15,-6-8 2 0,2 6-8 0,-2-6 3 16,0 0-2-16,7 9 9 0,-7-9-3 0,2 7 0 0,-2-7-4 15,0 0 7-15,6 9-4 0,-6-9-3 16,0 0 2-16,6 7 3 0,-6-7-5 0,0 0 3 16,5 6-3-16,-5-6 3 0,6 5-5 0,-6-5-1 15,0 0 3-15,0 0 2 0,9 7 1 0,-9-7-5 0,5 5 0 16,-5-5 5-16,0 0-6 0,7 6 0 0,-7-6 2 16,0 0 4-16,10 3-6 0,-10-3 2 0,0 0 1 15,0 0 5-15,0 0-5 0,7 6-2 0,-7-6 3 16,0 0-2-16,0 0-2 0,10 4 3 0,-10-4-5 15,0 0 4-15,0 0-1 0,9 1 2 0,-9-1-2 16,0 0 3-16,0 0-4 0,15-5-1 0,-15 5 4 16,10-3-5-16,-10 3 6 0,12-3-1 0,-7-2 1 15,-5 5-2-15,9-4 0 0,-9 4 4 0,9-3-5 16,-9 3-1-16,12-3 3 0,-12 3-4 0,13-3 5 16,-8 0 0-16,-5 3-7 0,12-6 5 0,-12 6 0 15,12-5-3-15,-12 5 0 0,12-4 1 0,-12 4 1 16,10-2 0-16,-10 2-5 0,9-6 8 0,-9 6 1 15,11-2-7-15,-11 2 6 0,12-5-4 0,-12 5-3 16,9-4 7-16,-9 4-3 0,8-3 0 0,-8 3-2 0,11-1 5 16,-11 1-2-16,9-2 2 0,-9 2-7 15,16-4 5-15,-16 4 1 0,12-2-3 0,-12 2 0 16,14-4 0-16,-8 0 0 0,-6 4 1 0,11-4-3 0,-11 4 8 16,15-4-4-16,-10 2-4 0,-5 2 5 0,17-3 1 15,-11-1-4-15,-6 4 1 0,14-3 4 16,-5-2-5-16,-9 5 0 0,11-2-1 0,0 1-2 15,-11 1 3-15,12-5 2 0,-6 3 4 0,-6 2-5 0,16-4-2 16,-10 2 2-16,2-4-2 0,-8 6 1 0,15-3 6 16,-6 0-6-16,-9 3 5 0,17-3-7 0,-7 3 4 15,-3-4-3-15,-7 4 3 0,17-2-1 0,-8-2 3 16,-9 4-10-16,17-5 3 0,-9 4 4 0,-8 1 3 16,14-5-7-16,-6 4 3 0,-8 1-1 0,14-3 4 15,-14 3-1-15,12-3 3 0,-12 3-8 0,12-2 2 16,-12 2 8-16,13-1-1 0,-13 1-5 0,9-2-1 15,-9 2-3-15,12-3 11 0,-12 3-9 0,0 0 0 16,17-1 2-16,-12-2 0 0,-5 3-6 0,0 0 5 16,17 0-4-16,-17 0 9 0,12 0-2 0,-12 0-1 15,12 0-2-15,-12 0 1 0,13 0-3 0,-13 0 6 16,11 4-6-16,-11-4 3 0,17 0 3 0,-11 3-4 16,-6-3-5-16,11 2 12 0,-11-2-6 0,12 1 4 15,-4 2-7-15,-8-3 8 0,12 6 1 0,-7-4 5 16,-5-2 2-16,9 9 0 0,-4-5-3 15,-5-4-1-15,12 9-1 0,-9-6 3 0,2 2-1 0,-5-5 4 16,9 11-2-16,-4-8 9 0,-5-3-1 0,7 9-1 0,-7-9-1 16,8 8-1-16,-8-8-3 0,5 6 4 0,-5-6-3 15,7 7-3-15,-7-7-3 0,5 5 7 16,-5-5-4-16,0 0 6 0,6 4 3 0,-6-4-2 16,0 0 7-16,0 0 7 0,0 0 0 0,0 0 10 0,0 0 2 15,8 6-9-15,-8-6 5 0,0 0-7 0,0 0-1 16,0 0-10-16,0 0 1 0,0 0 2 15,0 0-3-15,0 0 0 0,0 0-6 0,0 0 2 16,0 0-6-16,0 0 1 0,0 0-2 0,7-18 0 0,-7 18-9 16,0 0 5-16,0 0-2 0,0 0-1 0,0 0 1 15,0 0-1-15,0 0 1 0,8-6 2 0,-8 6-5 16,0 0-5-16,0 0 3 0,0 0 3 0,0 0-4 16,0 0 0-16,0 0 3 0,7-4 2 0,-7 4 0 15,0 0-4-15,10-6 2 0,-10 6-5 0,5-5 3 16,-5 5-3-16,12-3 5 0,-12 3-2 0,14-6 0 15,-6 2 0-15,1 1 4 0,3-3-6 0,2 3 0 16,-1-3 4-16,-1 0-2 0,0 1-1 0,5-3 0 16,-6 2-2-16,3 1 3 0,-5 4-2 0,5-1-1 15,-4-5 3-15,5 4-2 0,-1-3 0 0,-2 1 1 16,0 1-1-16,-4 0 1 0,6-1 1 0,-2 3 0 16,1-3 2-16,-4 2-4 0,0 1 0 0,7 0 0 15,-7 0 1-15,-9 2 0 0,20-2-2 0,-6 2 1 16,-5 0-1-16,-9 0 1 0,22-1 3 0,-14 1 0 0,4 3-1 15,0 0 0-15,-3-2-1 0,-1 1 4 0,3 0-4 16,0 3-10-16,1-3 10 0,-3 2 0 0,4 2-3 16,-7-3 8-16,6 0-6 0,-4 0 6 15,6 3-5-15,-2-4 2 0,-1 2-3 0,3 0 4 0,0-1-5 16,1-1 3-16,-3 1-1 0,5-3 0 0,-4 0 0 16,4 0 3-16,0-3-6 0,1 1 5 0,-1 2-1 15,5-3 0-15,0-1 1 0,2-1 0 16,1 4 0-16,-2-4-3 0,0 1-3 0,0 1 5 0,-3-4 1 15,-3 5-3-15,5-3-3 0,-5 0 4 0,0 2-3 16,-3 0 4-16,1 0-1 0,-4 1-1 16,0 1 2-16,-2-2 5 0,0 0 9 0,-9 3 5 0,13-3 3 15,-13 3 12-15,12-3 6 0,-12 3 8 0,10-2 0 16,-10 2 2-16,0 0-2 0,7-4 2 0,-7 4-5 16,0 0-4-16,0 0-1 0,0 0 2 0,10-3-1 15,-10 3-4-15,0 0-6 0,0 0-2 0,0 0-2 16,0 0-3-16,0 0 0 0,0 0-3 0,0 0-4 15,0 0-4-15,0 0 0 0,0 0-28 0,0 0-35 16,0 0-38-16,0 0-60 0,0 0-63 0,0 0-254 16,0 0-503-16,-35-4 222 0</inkml:trace>
        </inkml:traceGroup>
      </inkml:traceGroup>
    </inkml:traceGroup>
    <inkml:traceGroup>
      <inkml:annotationXML>
        <emma:emma xmlns:emma="http://www.w3.org/2003/04/emma" version="1.0">
          <emma:interpretation id="{F095C2E3-F0FC-47C7-B170-4C6D5FB48B45}" emma:medium="tactile" emma:mode="ink">
            <msink:context xmlns:msink="http://schemas.microsoft.com/ink/2010/main" type="paragraph" rotatedBoundingBox="5467,4195 27905,3226 27984,5053 5546,602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454AFBE-735F-4568-BD77-EF4411354BD5}" emma:medium="tactile" emma:mode="ink">
              <msink:context xmlns:msink="http://schemas.microsoft.com/ink/2010/main" type="line" rotatedBoundingBox="5467,4195 27905,3226 27984,5053 5546,6022"/>
            </emma:interpretation>
          </emma:emma>
        </inkml:annotationXML>
        <inkml:traceGroup>
          <inkml:annotationXML>
            <emma:emma xmlns:emma="http://www.w3.org/2003/04/emma" version="1.0">
              <emma:interpretation id="{90776DA3-8E43-4446-8B21-008AA1F61602}" emma:medium="tactile" emma:mode="ink">
                <msink:context xmlns:msink="http://schemas.microsoft.com/ink/2010/main" type="inkWord" rotatedBoundingBox="5490,4717 10066,4520 10112,5604 5536,5802"/>
              </emma:interpretation>
            </emma:emma>
          </inkml:annotationXML>
          <inkml:trace contextRef="#ctx0" brushRef="#br0" timeOffset="53996.75">4575 2726 29 0,'0'0'193'0,"0"0"-10"15,0 0-3-15,0 0-7 0,0 0-8 0,-2-14-8 16,2 14-12-16,0 0-8 0,0 0-11 0,-10-9-8 16,10 9-7-16,0 0-2 0,-7-4 0 0,7 4-9 15,-10-5-9-15,10 5-6 0,-11-3-6 0,11 3 3 16,0 0-5-16,-20 0-3 0,20 0-4 0,-17 0-5 0,17 0-1 16,-17 2 2-16,9-1-6 0,8-1-1 15,-19 3-3-15,6 0 2 0,2 0-2 0,3 1-2 16,-1-2-2-16,-3 2-6 0,3 2 0 0,-1-3-6 0,2 2-4 15,-1-1-1-15,1 1 1 0,8-5-6 0,-16 7 3 16,11-3-4-16,-3 4-3 0,8-8 1 0,-12 9-1 16,7-4-1-16,-1 0-6 0,3 1 1 0,3-6 4 15,-9 11-9-15,5-4 2 0,0 0-5 0,1 1 2 16,3-8-6-16,-5 14 3 0,1-7-3 0,4-7 0 16,-2 13 1-16,2-5 0 0,0-8-2 0,0 16 0 15,0-16 5-15,0 15-3 0,0-7 1 0,0-8-2 16,0 17 1-16,0-7-3 0,1-1 2 0,-1-9-1 15,1 15 0-15,2-6 2 0,-2-3-3 0,0 4-2 16,3-1 0-16,-4-9 0 0,3 12-1 0,1-3 1 16,0-3 4-16,-4-6-3 0,6 12 2 0,-3-6 0 15,0 0-1-15,-3-6 1 0,6 13 2 0,-3-7 1 16,-3-6 4-16,5 11-1 0,0-4-3 0,-1 0 4 16,-4-7-1-16,8 8-2 0,-3-4 1 0,2 1 0 15,-7-5 7-15,11 10-2 0,-3-7 2 0,-4 0-3 16,-4-3-2-16,16 8 5 0,-11-7-9 0,-5-1 2 15,15 6 0-15,-6-6 0 0,-9 0-4 0,11 5 3 0,-5-3-9 16,-6-2-1-16,9 5 7 0,-9-5-1 0,10 2-3 16,-10-2-1-16,12 2 2 0,-12-2 1 15,9 2 6-15,-9-2 7 0,12 0-4 0,-12 0 4 0,13-2-1 16,-13 2 5-16,14-4-11 0,-6-1 7 16,-8 5-9-16,17-4-5 0,-10 2 4 0,-7 2 2 0,13-7-8 15,-7 6 3-15,-6 1-1 0,10-5-4 0,-10 5-10 16,7-6-18-16,-7 6-19 0,0 0-32 0,0 0-37 15,7-3-44-15,-7 3-48 0,0 0-35 0,0 0-39 16,0 0-270-16,0 0-596 0,0 0 264 0</inkml:trace>
          <inkml:trace contextRef="#ctx0" brushRef="#br0" timeOffset="54368.43">4825 3065 147 0,'0'0'227'16,"0"0"-1"-16,0 0-6 0,0 0 2 0,9 1-2 0,-9-1-3 15,0 0-7-15,0 0 2 0,8 4 3 0,-8-4-5 16,0 0 2-16,0 0 3 0,0 0 13 15,0 0 3-15,0 0 0 0,0 0 0 0,0 0 2 0,0 0-1 16,0 0-2-16,0 0-13 0,0 0-6 0,0 0-11 16,0 0-14-16,0 0-11 0,0 0-15 0,0 0-17 15,0 0-10-15,12-10-13 0,-12 10-14 0,0 0-8 16,0 0-11-16,0 0-10 0,0 0 1 0,0 0-16 16,0 0-5-16,0 0-10 0,0 0-16 0,0 0-17 15,0 0-28-15,0 0-30 0,0 0-37 0,0 0-36 16,0 0-45-16,0 0-42 0,0 0-35 0,0 0-23 15,0 0-34-15,0 0-48 0,0 0-52 0,0 0-340 16,0 0-796-16,0 0 352 0</inkml:trace>
          <inkml:trace contextRef="#ctx0" brushRef="#br0" timeOffset="56020.2">5424 3064 97 0,'0'0'221'0,"0"0"-2"0,0 0-1 16,0 0 0-16,21 6-6 0,-7-9-8 0,0 2-11 16,3-1-6-16,5-1-5 0,1 0-11 0,3-1-10 15,3-1-10-15,-2 2-7 0,11-4-11 0,-4 1-5 16,3 3-6-16,-3-3-5 0,-6 4-15 0,-3-2-6 16,12 2-5-16,-11-1-13 0,-3-2-4 0,5 3-6 15,-5-1-9-15,-3 3-5 0,2-2-1 0,-5 2-5 0,-2 0-10 16,-1 0 2-16,0 0-8 0,-2 0-4 15,-12 0-9-15,16 0-7 0,-16 0-16 0,12 0-15 16,-12 0-27-16,11 1-24 0,-11-1-31 0,0 0-39 16,3 6-46-16,-3-6-48 0,0 0-295 0,0 0-572 0,-20 13 254 15</inkml:trace>
          <inkml:trace contextRef="#ctx0" brushRef="#br0" timeOffset="55647.89">5527 2468 123 0,'0'0'208'0,"0"0"-21"0,0 0-7 16,0 0 3-16,0 0-6 0,0 0 2 0,10 18-5 16,-10-18-3-16,4 15-11 0,-1-7-5 0,-1 5-9 15,1-2-7-15,0 2-9 0,-1-1-6 0,0-1-3 16,0 4-6-16,3-3-4 0,-5 0-11 0,3 3-6 16,0-2-8-16,-2-1-12 0,2-4-3 0,-1 2-10 15,-2-1-5-15,5-2-3 0,-5-7-6 0,3 15-6 16,0-7-2-16,-3-8-2 0,1 13-7 0,-1-13-1 15,3 6-6-15,-3-6 0 0,0 0 0 0,2 9 1 16,-2-9-2-16,0 0 4 0,0 0-4 0,0 0 6 0,0 0-5 16,0 0-1-16,0 0-2 0,0 0-6 15,0 0-1-15,0 0 3 0,12-21-5 0,-7 8 6 16,0 1-9-16,1-3-2 0,0 4 4 0,-1-1-9 0,1 0 5 16,3-1 3-16,-4 0-9 0,4-1 2 15,-4 1 2-15,2 2 0 0,1 1-4 0,-3-3 5 16,4 4-4-16,-1 0-2 0,-1 0 5 0,-2 3-4 0,1 2 1 15,5-2 3-15,-7 0-1 0,4 1-3 0,-8 5 0 16,11-8 1-16,-3 6-5 0,-8 2 5 0,15-3-5 16,-15 3 7-16,7-1-5 0,-7 1 1 15,0 0 5-15,17 7 3 0,-10-1-1 0,-2 0 3 0,-1 1-1 16,1 2 4-16,1-1-4 0,0 3 6 0,-1-3 6 16,1 2-8-16,-4 3 11 0,5-1-7 0,1 0-2 15,-6-1 7-15,7 4-4 0,-1-5-2 0,-1 0 4 16,-2-3-3-16,7 5-11 0,-7-2 8 0,-2 0-6 15,6 1 1-15,-7-4-8 0,7 0-1 0,-6 0-14 16,5 3-25-16,-3-2-29 0,-1-1-40 0,1 0-38 16,0 0-41-16,-5-7-51 0,7 14-53 0,-7-7-236 15,0-7-571-15,0 12 254 0</inkml:trace>
          <inkml:trace contextRef="#ctx0" brushRef="#br0" timeOffset="56558.83">5658 3334 185 0,'0'0'230'16,"-10"3"-9"-16,10-3-13 0,0 0-13 0,0 0-14 15,0 0-16-15,0 0-12 0,0 0-8 0,0 0-9 16,0 0-12-16,-5-16-9 0,5 16-13 0,0 0-12 15,0 0-7-15,0 0-6 0,15-14-12 0,-10 10-7 16,-5 4-6-16,14-10 5 0,-2 4 3 0,-2 1-6 16,5 2 5-16,-3-4-1 0,2 4 5 0,0 0-7 15,-1 0-3-15,4 2-2 0,-2 2-3 0,-1-1-5 0,1 2-1 16,-1 2 0-16,-2 3-2 0,-2-4-3 0,-1 5 1 16,3-2-3-16,-1 4 1 0,-5-3-4 15,2 4 2-15,-5 0-6 0,3 0 1 0,-3-1 0 0,-3 1 2 16,0 1-1-16,-6-1 3 0,3 3-2 0,0-8-3 15,-2 6 7-15,-4-1-9 0,1-1 0 0,1 4-7 16,-3-6-2-16,1 1 0 0,-3 1 0 0,1-3-1 16,0 0-6-16,0 0 4 0,-1 0-5 0,3-2 4 15,1-1-5-15,-1-1 1 0,9-3-3 0,-14 8 0 16,9-4 2-16,5-4 1 0,-12 6-5 0,12-6-5 16,-8 4 3-16,8-4 0 0,0 0-2 0,-9 3 0 15,9-3 1-15,0 0-2 0,0 0 0 0,0 0 0 16,0 0 0-16,0 0 2 0,0 0-1 0,0 0 1 15,0 0-2-15,36-5 4 0,-24 2-1 0,5-1 0 16,-2-1-1-16,2 2-2 0,-3 0 5 0,0-2-1 16,6 2-2-16,-8 2-1 0,-1-2 1 0,6 0 0 15,-3 0-5-15,-3-1-15 0,-3-1-23 0,1 3-30 16,-9 2-43-16,12-1-49 0,-12 1-55 0,10-3-57 0,-10 3-247 16,0 0-568-16,0 0 252 0</inkml:trace>
          <inkml:trace contextRef="#ctx0" brushRef="#br0" timeOffset="57750.56">5191 2743 161 0,'0'0'165'0,"0"-10"-7"0,0 10-9 0,0 0-11 0,0 0-6 16,0 0-8-16,0-13-5 0,0 13-8 15,0 0-3-15,0 0 2 0,0 0-6 0,3-8-8 16,-3 8-9-16,0 0-7 0,0 0-2 0,0 0-8 0,0 0-4 15,0 0-5-15,0 0 3 0,0 0 1 0,0 0 4 16,0 0 3-16,-20 29 1 0,15-15 3 16,-4 1 3-16,1 5-2 0,0 1 7 0,1 3 0 0,-3 0-1 15,3 7 0-15,-7-3-5 0,3 5-8 0,8-8-1 16,-5 6-1-16,-1 1-9 0,6-1-3 0,3-8-8 16,0 0 3-16,3-1-7 0,-3 2-1 0,9-2-3 15,-1 1-4-15,3-1-16 0,6-3 10 0,6 5-4 16,-5-7-3-16,4 0 2 0,3-5-17 0,4 7-13 15,-1-5-32-15,0-4-39 0,-5 0-48 0,4-2-54 16,0-2-69-16,-1 0-279 0,-4-5-570 0,-5 5 253 16</inkml:trace>
          <inkml:trace contextRef="#ctx0" brushRef="#br0" timeOffset="56996.11">6348 2455 154 0,'-4'-11'224'0,"4"11"-10"0,0 0-16 0,0 0-8 16,0 0-19-16,-5-7-11 0,5 7-18 0,0 0-15 0,0 0-12 15,0 0-12-15,0 0-4 0,0 0-4 0,0 0 10 16,0 0-2-16,21 30 3 0,-11-17 5 0,2 4 6 16,2 5 1-16,8 3-1 0,1 6 1 15,0-1-14-15,2 1 2 0,1-3-6 0,0 2 0 0,2-2 6 16,-2 5-26-16,0-3-3 0,-4-2-8 0,-2 3 2 16,3-4-12-16,-6 4-4 0,-1-2-5 0,-4 0-8 15,-7-7 1-15,2 3-22 0,-7 7-5 0,-3-7-15 16,-6-1-28-16,1-2-20 0,-9 8-16 0,0-2-34 15,-7 0-27-15,0-4-38 0,-2 0-40 0,3-11-44 16,-11 6-258-16,3-4-545 0,0-4 242 0</inkml:trace>
          <inkml:trace contextRef="#ctx0" brushRef="#br0" timeOffset="58652.61">7041 2932 336 0,'0'0'360'0,"0"0"-5"16,0 0-2-16,0 0-7 0,0 0-7 0,0 0 0 15,0 0-24-15,0 0-8 0,0 0-18 0,0 0-16 16,0 0-17-16,0 0-16 0,0 0-12 0,0 0-20 16,0 0-16-16,0 0-17 0,0 0-13 0,0 0-18 15,0 0-12-15,0 0-11 0,0 0-16 0,0 0-10 16,0 0-10-16,0 0-5 0,0 0-11 0,0 0-7 15,0 0-8-15,0 0-14 0,0 0-21 0,0 0-36 16,0 0-37-16,0 0-44 0,0 0-41 0,0 0-55 16,0 0-42-16,0 0-52 0,0 0-58 0,11 3-74 0,-11-3-295 15,0 0-774-15,0 0 342 0</inkml:trace>
          <inkml:trace contextRef="#ctx0" brushRef="#br0" timeOffset="50350.84">2672 2932 136 0,'0'0'149'0,"0"0"-8"0,0 0-11 0,0 0-9 16,0 0-14-16,0 0-4 0,0 0-6 0,0 0-4 16,5-8-5-16,-5 8 1 0,0 0-11 0,0 0-3 15,0 0-8-15,0 0 2 0,0 0-6 0,0 0-4 16,0 0 1-16,0 0-6 0,0 0-1 0,0 0-5 16,0 0-5-16,0 0-1 0,0 0-3 0,0 0-5 15,0 0 0-15,0 0-8 0,0 0 1 0,0 0-4 0,0 0 4 16,0 0-3-16,0 0 1 0,0 0-3 0,0 0 4 15,0 0-1-15,-26 15-2 0,26-15-2 0,-4 12-1 16,-1-5-4-16,1-1-5 0,-3 2 3 0,2 0-3 16,-1 0 1-16,-4 1 2 0,4 2-5 0,-3-1 0 15,1 0-3-15,0 2 1 0,0-3 3 0,0 2-1 16,0 0-4-16,-1-2 2 0,1 3-2 0,2-2-3 16,-1-2 3-16,2-2 1 0,-1 1 0 0,0-1-2 15,6-6-1-15,-9 11-1 0,9-11-1 0,-5 10 5 16,2-3-5-16,3-7 2 0,-4 8-3 0,4-8 3 15,0 0 0-15,0 0-1 0,-5 6-1 0,5-6 1 16,0 0-1-16,0 0 0 0,0 0-1 0,0 0 4 16,-4 6-3-16,4-6 3 0,0 0-1 0,0 0 3 0,0 0 0 15,0 0 2-15,0 0 4 0,0 0 0 0,0 0 1 16,0 0 4-16,0 0 0 0,0 0 2 16,0 0-5-16,0 0-2 0,0 0 2 0,0 0 0 15,0 0 1-15,0 0-1 0,20 0-1 0,-20 0 0 0,8 4-4 16,-8-4 0-16,0 0-2 0,15 3 6 0,-15-3-2 15,14 1 4-15,-14-1-1 0,15 0 7 0,-7 1 1 16,-8-1 3-16,21 4 1 0,-5-4 4 0,-7 0-4 16,7 0 5-16,-5 0-2 0,2 2 6 0,2-4-5 15,-2 2-2-15,2 0 1 0,-1 0 1 16,-1 0-1-16,0 0-5 0,0 0-3 0,0 0 1 0,-5 2-2 16,-8-2-2-16,21 4-2 0,-15-4 3 0,5 0 0 15,-11 0-5-15,17 3 1 0,-8-3-9 0,-9 0 6 16,10 0 1-16,-10 0-3 0,9 6-1 0,-9-6 0 0,8 3-2 15,-8-3 3-15,0 0 1 0,8 4-8 16,-8-4 2-16,0 0 0 0,5 6-1 0,-5-6 0 16,0 0-1-16,8 2-1 0,-8-2 6 0,0 0-8 0,0 0 3 15,0 0 0-15,7 5-3 0,-7-5 2 0,0 0 1 16,0 0-3-16,0 0-1 0,4 7 0 0,-4-7-1 16,0 0-2-16,0 0-7 0,0 0-15 0,0 0-13 15,0 0-23-15,0 0-14 0,0 0-26 0,0 0-30 16,-16 7-33-16,16-7-29 0,-9 6-267 0,-2-6-499 15,11 0 221-15</inkml:trace>
          <inkml:trace contextRef="#ctx0" brushRef="#br0" timeOffset="51312.33">2544 3312 35 0,'0'0'162'0,"-6"6"-14"0,6-6-22 0,0 0-1 15,0 0-9-15,0 0-9 0,0 0-6 0,0 0-8 16,0 0-11-16,0 0-8 0,-11 5-8 0,11-5 2 16,0 0-6-16,0 0 0 0,0 0-7 0,0 0 0 15,-11 1-5-15,11-1 3 0,0 0-5 0,0 0-1 16,0 0-7-16,0 0 2 0,0 0-1 0,0 0-7 15,0 0 1-15,0 0-5 0,0 0-1 0,0 0 2 16,0 0-4-16,0 0 3 0,0 0 2 0,0 0-1 0,0 0-6 16,0 0 12-16,0 0 3 0,0 0 5 15,0 0 6-15,0 0-1 0,0 0 2 0,0 0-5 16,0 0-3-16,22 8 1 0,-22-8 3 0,0 0-6 0,11 2-5 16,-11-2-1-16,8 3 1 0,-8-3-5 15,0 0-1-15,12 3-3 0,-12-3 1 0,9 5-3 0,-9-5 4 16,6 4 1-16,-6-4 2 0,8 4-5 0,-8-4-3 15,11 5 2-15,-11-5-1 0,7 3-2 0,-7-3 6 16,13 4 4-16,-6-3-4 0,-7-1 5 0,14 1 1 16,-14-1 6-16,16 0-4 0,-16 0-3 0,17 4 3 15,-9-4-5-15,-8 0-2 0,16 0-1 0,-6 0-5 16,-10 0 1-16,14 0 4 0,-3 0-4 0,-11 0-6 16,17-4-3-16,-17 4 4 0,13 4-5 0,-13-4-4 15,13 0 4-15,-13 0-1 0,9 0-5 0,-9 0 0 16,12 0-2-16,-12 0 4 0,12 2 0 0,-12-2 0 15,13 1 1-15,-13-1-1 0,0 0 2 0,12 2-2 16,-12-2 3-16,11 4-2 0,-11-4-1 0,9 0 4 0,-9 0-2 16,11 2-3-16,-11-2-4 0,8 4 6 15,-8-4-2-15,0 0-6 0,12 2 6 0,-12-2-15 16,0 0 9-16,7 3 3 0,-7-3 0 0,0 0 0 16,9 4 2-16,-9-4 1 0,0 0 2 0,0 0-5 0,0 0 10 15,8 3-2-15,-8-3-8 0,0 0 9 16,0 0-1-16,0 0 0 0,0 0 8 0,9 3 1 0,-9-3 5 15,0 0-4-15,0 0-3 0,0 0 8 0,0 0 2 16,0 0 0-16,0 0 5 0,0 0-3 0,0 0-8 16,0 0 1-16,0 0 1 0,0 0-4 0,0 0-8 15,0 0-10-15,0 0-20 0,0 0-26 0,0 0-29 16,0 0-34-16,0 0-41 0,-31-9-49 0,31 9-58 16,-13-1-57-16,13 1-277 0,-14-5-630 0,5 4 278 15</inkml:trace>
          <inkml:trace contextRef="#ctx0" brushRef="#br0" timeOffset="52562.44">3302 2902 104 0,'0'0'223'0,"0"0"-15"16,0 0-17-16,0 0-15 0,0 0-14 0,0 0-15 15,-12-15-12-15,12 15-12 0,0 0-9 0,0 0-11 16,0 0-9-16,0 0-11 0,9-20-10 0,-9 20-6 16,6-8-7-16,-1 2-4 0,-5 6-5 0,8-9-2 15,-3 3-3-15,0 0-1 0,2 1-4 0,-7 5 2 16,10-11 1-16,-3 6-4 0,-2 1-2 0,-5 4-3 0,10-6-4 16,-10 6 0-16,9-5-4 0,-9 5-6 15,11-4 1-15,-11 4-1 0,0 0 0 0,12-1 1 0,-12 1-6 16,0 0 1-16,14 6 1 0,-14-6 0 0,8 8-2 15,-6-3 1-15,5 1-2 0,-7-6-1 0,5 16 2 16,-1-10-2-16,-3 3-3 0,1 0 3 0,0 4-2 16,1-1-2-16,-3 0-1 0,0-1 0 0,0 2 1 15,0-3-1-15,3 0 1 0,-3 2 1 0,-3 2-1 16,3-2 1-16,0 1-4 0,-3 0 1 0,-1 2 0 16,3-7 1-16,-4 3 2 0,1-1 0 0,1 0-3 15,-2 2 2-15,-1-1-1 0,0 2 1 0,0-6-2 16,1 2-1-16,-2-1 1 0,1 4 0 0,-2-3 0 15,0-1 1-15,0-2-1 0,0 3-4 0,2-5 1 16,-2 2 0-16,1 0 0 0,-2 0 0 0,3 0-1 16,-1 0 2-16,1 0-3 0,-4-3 0 0,4 2 0 15,6-5-1-15,-13 7 0 0,6-3 2 0,-1 1-1 0,8-5-3 16,-9 6 3-16,9-6 3 0,-9 3-4 16,9-3 1-16,0 0 3 0,0 0-1 0,-9 1 1 0,9-1 0 15,0 0 0-15,0 0-4 0,0 0 3 16,0 0 0-16,0 0-3 0,0 0 0 0,0 0 3 0,0 0-2 15,0 0 0-15,0 0 3 0,0 0 0 0,14-27-1 16,-5 23 4-16,-1-2 0 0,0 2 2 16,4-2 2-16,2 1 1 0,-3 0 0 0,1 3 3 0,-1-1 2 15,4-3-2-15,-5 4 4 0,1-1 1 0,2 2 2 16,-2-3 6-16,0 3 1 0,-2-3 0 0,0 2-2 16,-9 2 2-16,17 0-7 0,-17 0-8 0,15 0 5 15,-15 0-2-15,15 1 9 0,-6 0-6 0,-9-1 6 16,13 4 3-16,-5-4 1 0,-8 0 1 0,13 1-5 15,-13-1 2-15,13 0 0 0,-13 0 8 0,14 2 7 16,-14-2-18-16,15 3 4 0,-11-1-6 0,-4-2 4 16,16-2-11-16,-16 2 4 0,16-1-9 0,-9-1-4 15,-7 2-1-15,0 0-7 0,12-2-30 0,-12 2-28 16,0 0-29-16,12 2-38 0,-12-2-44 0,0 0-53 0,0 0-50 16,10 3-282-16,-10-3-599 0,0 0 265 15</inkml:trace>
          <inkml:trace contextRef="#ctx0" brushRef="#br0" timeOffset="52932.75">3912 3093 71 0,'6'-4'272'16,"-6"4"-18"-16,0 0-18 0,0 0-19 0,0 0-14 0,0 0-18 15,0 0-16-15,11 0-6 0,-11 0-12 0,0 0-9 16,0 0-9-16,0 0-7 0,0 0-1 0,0 0-5 16,0 0 0-16,0 0-2 0,0 0 7 0,0 0-5 15,0 0 8-15,0 0-5 0,0 0 8 0,0 0 9 16,0 0 2-16,0 0 6 0,0 0 7 0,0 0 3 16,0 0 5-16,0 0 2 0,0 0 0 0,0 0-2 15,0 0-4-15,0 0-9 0,0 0-8 0,4-9-9 16,-4 9-11-16,0 0-8 0,0 0-10 0,0 0-7 15,0 0-13-15,0 0-6 0,0 0-10 0,0 0-5 16,0 0-7-16,0 0-4 0,0 0-9 0,0 0-14 16,0 0-19-16,0 0-25 0,0 0-35 0,0 0-34 15,0 0-35-15,0 0-35 0,0 0-31 0,0 0-25 0,0 0-30 16,0 0-29-16,-23 17-64 0,23-17-47 0,0 0-336 16,-3 8-776-16,3-8 343 0</inkml:trace>
        </inkml:traceGroup>
        <inkml:traceGroup>
          <inkml:annotationXML>
            <emma:emma xmlns:emma="http://www.w3.org/2003/04/emma" version="1.0">
              <emma:interpretation id="{FD3EFB97-879E-4F23-B203-672AA2704E27}" emma:medium="tactile" emma:mode="ink">
                <msink:context xmlns:msink="http://schemas.microsoft.com/ink/2010/main" type="inkWord" rotatedBoundingBox="10567,4306 13767,4168 13829,5605 10629,5743"/>
              </emma:interpretation>
            </emma:emma>
          </inkml:annotationXML>
          <inkml:trace contextRef="#ctx0" brushRef="#br0" timeOffset="59838.5">7560 2871 226 0,'0'0'228'0,"0"0"-12"0,10-8-16 0,-10 8-10 16,11-7-14-16,-5 4-11 0,1-3-14 0,-3 0-9 15,6 0-16-15,-3 3 0 0,4-7-6 0,1 1-4 16,-1 1-11-16,0-2-6 0,1-2-5 0,2-2-9 15,1 0-8-15,-5 0-5 0,5-3-5 0,-2 0-8 16,1 1-8-16,-2-5-2 0,0 1-7 0,-1-3-3 16,4-4-3-16,-5 4-7 0,-2 0-4 0,-1 1 0 0,0-2-3 15,0-1-4-15,-2 1-3 0,0-1 2 16,-3 3-6-16,0 1 2 0,-3-2-2 0,2 3 0 16,-2 5-5-16,-2-1 2 0,0-8-2 0,-4 12 0 15,3-3 1-15,-1 2-2 0,0 2 0 0,-2-4-3 0,1 5-2 16,-1 0 1-16,-1 3 6 0,-1-1-4 0,3 4 3 15,-2 0-8-15,8 4 1 0,-17-3 0 0,6 2 2 16,11 1-2-16,-18 4 1 0,4 1-1 0,4 0 1 16,-3-1 1-16,3 5-1 0,-1 1 4 0,1 2 1 15,-1 1 2-15,0 5-1 0,2 3 2 0,-1-2 0 16,3 14-1-16,1-10 3 0,6 3-1 0,0 8-3 16,0-3-1-16,3 2 9 0,6 2-8 0,-1 0 0 15,6 0 1-15,-1 1-3 0,3-3 9 0,0 0-8 16,3-2-1-16,0 0-2 0,-2-4 7 0,0-7-6 15,0-3-2-15,-3-2 3 0,3 1 1 0,5-5-7 16,-3 0 7-16,-6-3-2 0,1-2-2 0,-1-3 4 16,-2 0-6-16,2-2 4 0,-2-2-2 0,0 1 1 15,-11 0 0-15,18-3 2 0,-7 0-3 0,-2-3 2 0,1-2 0 16,2 2-4-16,-3-4 4 0,0 1 1 16,2 0-6-16,-1-1 2 0,-3 4 1 0,3-5 0 15,-3 4-3-15,-1 0-1 0,-1 1 1 0,3 1 0 0,-8 5 4 16,12-6-4-16,-12 6 2 0,11-4 0 0,-11 4-2 15,10 0 2-15,-10 0 1 0,0 0-3 0,17 4 2 16,-17-4-3-16,10 6 3 0,-3-3-2 16,0 0 1-16,0 2 0 0,-7-5 2 0,11 7 1 0,-5-3-3 15,-6-4 3-15,11 6 1 0,-1-4 5 0,-1 1 4 16,2-3 4-16,-1 0-2 0,-10 0 1 0,23 0-5 16,-13-3 2-16,4 1-1 0,2-2 1 0,-4-2-6 15,2 0-1-15,1 0 3 0,-2 0-2 0,0 0-1 16,1-3-1-16,1 1 3 0,-4-2-3 0,0 2 1 15,-2-3 1-15,-3 2 0 0,0 2-6 0,-1-5 4 16,-1 0-2-16,0 0-1 0,-4 2-1 0,0 0 2 16,0 10-2-16,-11-13 0 0,1 3-1 0,-3 6-2 15,-4 2-1-15,-5-1 3 0,-3 3-2 0,-1 3 0 0,-1-1 3 16,4 2-4-16,-2 2-4 0,2 3-8 16,-1-1-13-16,3 2-16 0,1-1-17 0,6 1-25 15,0-2-34-15,5 2-36 0,1 3-30 0,2-7-36 0,1 3-231 16,0-3-492-16,5-6 219 0</inkml:trace>
          <inkml:trace contextRef="#ctx0" brushRef="#br0" timeOffset="60212.6">8430 2801 66 0,'0'0'208'0,"9"7"-10"16,-6-2-12-16,-3-5-5 0,8 10-14 0,-3-4-8 15,3 3-4-15,0-1-3 0,1 2-14 0,-1 3-10 16,0-1-6-16,2 6-7 0,-1-6-4 0,3 7-5 16,1 0-8-16,-4 0-8 0,4 0-6 0,-4 0-3 15,1 2 2-15,5-2-9 0,-3 2-2 0,-5 3-5 16,6-2-5-16,-3-3-2 0,3 9-5 0,-4-3-1 16,-1-3-7-16,-1 0 1 0,3 9-3 0,-7-8-1 15,2 1-1-15,-4 1-4 0,-1-3 0 0,-1 0-2 16,0 5-2-16,-6-6-4 0,1 0 1 0,-6-1 0 15,-2-2-2-15,-1 0 0 0,-3-1-5 0,-4-6 6 0,1 5 6 16,0-7 2-16,-5 2-5 0,-8 0 5 16,9-3-2-16,-9-2 2 0,-1-4-2 0,6-2 2 15,3-2 12-15,-4-1 6 0,-3-3 13 0,8 1 6 0,0-2-5 16,2-3-11-16,4-1-3 0,6 1-9 0,0-7-20 16,1 1-29-16,5-6-47 0,3 1-46 0,1-4-51 15,0 1-59-15,10 2-70 0,1-11-96 0,4-7-188 16,-1 3-603-16,2-2 267 0</inkml:trace>
          <inkml:trace contextRef="#ctx0" brushRef="#br0" timeOffset="60658.48">8907 2308 202 0,'-11'7'245'0,"-2"6"-9"0,-3 1-15 0,2 6-3 16,-6 6-5-16,2 2-5 0,5 0-6 16,-3 3-10-16,4-3-10 0,3 4-4 0,1-1-6 15,4 3-8-15,2-10-8 0,4 8-11 0,-1-7-15 16,5-1-13-16,0-1-9 0,5 8-8 0,2-10-22 15,0 1 1-15,1-2 0 0,5-2-11 0,-1-2-8 0,1-1-8 16,1 1-8-16,1-4-30 0,1-3-26 0,-3-1-27 16,0-3-41-16,-5 1-47 0,3-6-51 0,0 0-48 15,2-2-75-15,-6 0-183 0,3-5-523 0,-3-2 231 16</inkml:trace>
          <inkml:trace contextRef="#ctx0" brushRef="#br0" timeOffset="61138.83">9391 2455 154 0,'0'0'216'0,"0"0"-4"16,0 0-2-16,0 0-9 0,9 21-6 0,-9-21-8 0,3 13-7 15,0-5-9-15,-2 2-12 0,3-3-9 0,-3 2-7 16,-1-9-2-16,1 16-10 0,1-8-8 0,-2-8-8 16,0 12-10-16,2-4-5 0,-2-8-6 0,-2 12-10 15,2-12-7-15,2 11-8 0,-2-11-6 0,0 0-2 16,0 10-9-16,0-10 0 0,0 0 0 0,0 0-6 16,0 0-2-16,0 0 2 0,0 0-14 0,0 0-1 15,0 0-4-15,0 0-5 0,8-25-3 0,-8 25-5 16,9-22-3-16,-4 8-9 0,2 0-9 0,-2-2-2 15,2 3-1-15,1-8 0 0,-2 7 4 0,2 0-3 16,-4 1 2-16,4 4 0 0,-4-4 3 0,1 7 2 16,0-1-2-16,0-1-1 0,-1 2-1 0,-4 6 0 15,7-9 7-15,-7 9-2 0,10-3-1 0,-10 3 0 16,0 0-5-16,0 0 9 0,19 9 3 0,-13-6 1 16,-1 4 1-16,2 1 2 0,-2-1-4 0,0 3 0 15,2 1-2-15,-1 0 6 0,1-1-4 0,-2 0 1 16,0 1-1-16,1-1 1 0,-1-4-5 0,-2 3 0 0,0-1 0 15,0 2-18-15,1-4-27 0,-1 1-30 0,1 0-34 16,-4-7-39-16,5 11-28 0,-5-11-29 0,10 3-57 16,-10-3-195-16,0 0-494 0,15-3 219 15</inkml:trace>
          <inkml:trace contextRef="#ctx0" brushRef="#br0" timeOffset="61425.03">9926 2312 109 0,'0'0'223'0,"0"0"-23"0,0 0-4 16,0 0-11-16,0 0 0 0,8 16 0 0,-8-16-5 15,-3 19-5-15,2-4-1 0,-3 5-1 0,0 1-3 16,-4 2 6-16,0 6-9 0,-1 5-1 0,-4 0-1 16,-1 1 7-16,-3 3-2 0,-4-1 0 0,1 0-6 15,-1 1 1-15,2-6-6 0,-2 2-7 0,1-3-9 16,-1-1-10-16,3 0-11 0,-1-2-9 0,4-9-10 15,2 2-9-15,2 0-12 0,1-1-1 0,2-1-12 0,0-5-4 16,0 0-13-16,4-1-5 0,-1-1-8 0,1-1-16 16,2 3-35-16,-1-8-32 0,3-6-29 15,-3 14-31-15,3-14-24 0,0 0-32 0,0 0-52 0,0 0-58 16,8 4-56-16,-8-4-311 0,0 0-689 0,22-17 305 16</inkml:trace>
          <inkml:trace contextRef="#ctx0" brushRef="#br0" timeOffset="61932.48">9964 2785 62 0,'0'0'247'0,"-3"-14"-22"0,3 14-22 15,4-12-17-15,-3 5-23 0,-1 7-13 0,9-13-17 16,-2 5-13-16,1-3-13 0,1 3-7 0,-1-5-9 15,1 2-10-15,0 2-12 0,4-1-3 0,-4 1-12 0,2-1 7 16,-1 3-3-16,2-3 1 0,-4 6 0 0,-2-1 0 16,4 2-2-16,-10 3-2 0,13-7-6 15,-8 4 0-15,-5 3-2 0,10-3 2 0,-10 3-3 0,0 0-3 16,17 6-1-16,-17-6 5 0,8 10 5 0,-4-1 6 16,-1 0-3-16,-1-2 7 0,0 8 0 0,-1 0 4 15,-4 0-1-15,3 9 7 0,-5-5-9 0,0 2-1 16,-2 4-5-16,-2-4-1 0,-1-2-1 0,-2 2-8 15,-1 0-5-15,0-5 2 0,-2 1-4 0,2-3-4 16,2-1-4-16,0-1-3 0,-1-1-1 0,3-4-6 16,-3 1 2-16,3-1-2 0,3-3 7 0,-2 1-12 15,0-2 5-15,8-3-10 0,-9 5 3 0,9-5 4 16,-11 1-2-16,11-1-8 0,0 0 7 0,0 0-6 16,0 0-1-16,-1-19 0 0,1 19-6 0,9-14 5 15,2 5-7-15,-5 5-2 0,5-5-1 0,1 3 1 16,-1 0 4-16,2 1-2 0,-1-1-3 0,4 4 4 15,-3-2-1-15,1 2-9 0,3-1 6 0,-2 3-1 16,2 0 6-16,-4 0-8 0,2 3 3 0,2-3 1 0,0 3 4 16,0 0-6-16,-4-1 4 0,1 0-19 15,1 3-14-15,-2 1-21 0,-1-2-19 0,-3-1-35 0,0-1-35 16,-1 1-45-16,-8-3-46 0,13 2-56 0,-13-2-218 16,0 0-547-16,13-2 242 0</inkml:trace>
          <inkml:trace contextRef="#ctx0" brushRef="#br0" timeOffset="62270.45">10530 2188 44 0,'17'7'187'0,"-8"0"-4"0,0 8 24 0,5 1 5 0,0 7 1 16,2 8-1-16,-1 3 4 0,2 0-2 0,-1 5-13 15,2 0-6-15,-5 3-9 0,3-2-10 16,-3 3-21-16,-2-1-11 0,-1-3-15 0,-3 3-9 0,0-4-14 15,1 0-13-15,-6-5-3 0,-2 3-9 0,3-7-30 16,-6-4-26-16,1-1-38 0,-6-1-51 0,4-1-55 16,-5-1-66-16,4-6-78 0,-3 0-203 0,1-6-506 15,1 0 224-15</inkml:trace>
        </inkml:traceGroup>
        <inkml:traceGroup>
          <inkml:annotationXML>
            <emma:emma xmlns:emma="http://www.w3.org/2003/04/emma" version="1.0">
              <emma:interpretation id="{8AD05030-23D2-40D5-A51B-84F0724A215D}" emma:medium="tactile" emma:mode="ink">
                <msink:context xmlns:msink="http://schemas.microsoft.com/ink/2010/main" type="inkWord" rotatedBoundingBox="14227,4539 15594,4480 15611,4868 14244,4927"/>
              </emma:interpretation>
            </emma:emma>
          </inkml:annotationXML>
          <inkml:trace contextRef="#ctx0" brushRef="#br0" timeOffset="62682.52">11198 2602 153 0,'15'-2'245'0,"-5"2"-10"0,7-4-9 0,6 1-16 16,1-1-5-16,2 0-15 0,0 0-13 0,13 0-15 0,-2 0-15 15,1 0-17-15,-3 1-11 0,-10 0-14 0,4-1-10 16,6-1-8-16,-9 3-6 0,-1 0-16 16,-2-1 2-16,0 0-10 0,-6 3-5 0,-4-3-10 15,0 1-1-15,-3 2-11 0,-10 0-21 0,16 0-32 0,-16 0-29 16,0 0-40-16,9-1-47 0,-9 1-64 0,0 0-201 16,0 0-437-16,0 0 194 0</inkml:trace>
          <inkml:trace contextRef="#ctx0" brushRef="#br0" timeOffset="62924.64">11451 2416 14 0,'0'0'306'0,"0"0"-25"16,-9 3-27-16,9-3-14 0,-1 9-7 0,1-9-5 15,0 19-5-15,0-7-6 0,1 5-17 0,-1-2-9 16,5 7-13-16,2-3-9 0,-3 3-19 0,-1-1-10 15,0 0-16-15,3 1-11 0,-5-2-10 0,4 2-13 16,0-3-11-16,-3-4 0 0,2-1-11 0,-2 0-4 0,2 0-14 16,-1-3-12-16,5 1-28 0,-7-3-35 15,2-3-33-15,-3-6-33 0,5 15-45 0,-1-9-37 0,-4-6-44 16,10 2-62-16,-10-2-199 0,13-1-516 0,-13 1 228 16</inkml:trace>
          <inkml:trace contextRef="#ctx0" brushRef="#br0" timeOffset="63319.03">11888 2440 197 0,'0'0'300'16,"0"0"-32"-16,0 0-28 0,0 0-20 0,0 0-21 16,0 0-13-16,5 18-17 0,-5-18-10 0,2 16-9 15,0-4-14-15,1-1-11 0,-2 0-12 0,3 3-10 16,-4-3-6-16,3 2-11 0,-2-3-3 0,2 0-5 15,-2-3-3-15,-1-7-2 0,1 16-5 0,2-9-5 0,-3-7-11 16,1 10-4-16,-1-10 0 0,1 10-6 16,-1-10 6-16,0 0-5 0,6 6 4 0,-6-6-5 0,0 0-2 15,0 0-1-15,0 0-1 0,0 0-8 0,18-14-5 16,-9 6 0-16,-1-3-5 0,2-3 1 0,3-3-2 16,4 3-2-16,0-5-6 0,-1 2 2 0,8-5-3 15,-7 3-2-15,-3 2-1 0,4 0 2 0,2 6 2 16,0-1 4-16,-3-1 6 0,-2 7 3 0,5-2 12 15,-3 4-3-15,-4 3 22 0,3 1 10 0,-3 1 3 16,2 3 8-16,0 2 14 0,2 0 10 0,2 5 10 16,0 1 1-16,-1 2-7 0,4-1-6 0,-4 3-10 15,7 5-10-15,-4-2-8 0,-2-3-7 0,8 5-6 16,-4 4-21-16,-9-8-47 0,1 0-66 0,-3 3-63 0,-3 0-82 16,-4-2-103-16,-5-4-429 0,0-1-818 15,-5 2 362-15</inkml:trace>
        </inkml:traceGroup>
        <inkml:traceGroup>
          <inkml:annotationXML>
            <emma:emma xmlns:emma="http://www.w3.org/2003/04/emma" version="1.0">
              <emma:interpretation id="{1876A5F0-7796-4C0B-A7D3-92141F4FD0D7}" emma:medium="tactile" emma:mode="ink">
                <msink:context xmlns:msink="http://schemas.microsoft.com/ink/2010/main" type="inkWord" rotatedBoundingBox="19535,4234 21678,4141 21706,4805 19564,4897"/>
              </emma:interpretation>
            </emma:emma>
          </inkml:annotationXML>
          <inkml:trace contextRef="#ctx0" brushRef="#br0" timeOffset="187756.49">16510 2117 153 0,'0'0'152'0,"0"0"-10"0,0 0-11 16,0 0 0-16,0 0-10 0,0 0-8 0,-11 1-21 16,11-1 7-16,0 0-3 0,0 0-7 0,0 0-2 15,0 0-8-15,0 0-1 0,0 0-6 0,0 0-2 16,0 0-7-16,0 0-3 0,0 0 1 0,0 0-8 16,0 0-5-16,0 0-3 0,0 0-5 0,0 0-8 15,0 0 0-15,0 0-3 0,0 0-5 0,0 0 0 0,0 0-2 16,0 0 1-16,0 0-9 0,0 0 4 15,0 0-14-15,0 0 7 0,0 0 1 0,0 0-2 16,0 0-1-16,0 0 0 0,0 0-4 0,0 0 5 0,0 0-3 16,0 0-1-16,0 0 1 0,0 0-1 0,0 0 0 15,0 0-4-15,0 0 4 0,0 0 1 16,0 0-7-16,13 13 9 0,-13-13 0 0,0 0 3 16,10 3-2-16,-10-3 2 0,8 5 1 0,-1-1 4 0,-7-4-1 15,10 4-2-15,-10-4 3 0,13 4 0 0,-5-2-3 16,0 1 1-16,-8-3-3 0,16 3 2 0,-10-3-2 15,-6 0 1-15,13 0-5 0,-13 0 5 0,17 6-4 16,-9-4-2-16,-8-2-2 0,16 0 2 0,-16 0-6 16,15 3 6-16,-7-2 0 0,1 1-2 0,-1 0-1 15,-8-2-3-15,17 5 2 0,-10-1-2 0,3-2-1 16,-10-2 7-16,15 3-2 0,-6 0 0 0,2-1-2 16,-3-1 1-16,1 2 0 0,5 0 0 0,-3-2 0 15,2 2-2-15,2-2 1 0,-2 2 1 0,-1-1-2 0,3-4-1 16,-2 2 2-16,0 0 2 0,-2 0 1 0,2 0-2 15,-3 0 2-15,-10 0-1 0,21-3 2 16,-13 3 1-16,-8 0-4 0,18 0 4 0,-7 0-7 0,-11 0 3 16,16 1-3-16,-9-1 5 0,-7 0-7 0,14-1 5 15,-14 1-2-15,14-1 0 0,-14 1-1 0,12 1 2 16,-12-1-1-16,13 1 4 0,-13-1-3 0,13 2-3 16,-13-2 1-16,16 0 2 0,-9 0-2 0,-7 0 6 15,17 2 4-15,-6-4 0 0,-11 2-4 0,21 0 3 16,-12 0-2-16,3 0-2 0,-1-2 5 0,-11 2-2 15,20 2-6-15,-11-4 2 0,2 1 3 0,2-3-6 16,-3 4 0-16,-10 0 3 0,18-1-4 0,-7-2 6 16,-1 3-10-16,-10 0 8 0,19-3-4 0,-11 2 3 15,-8 1-5-15,19-2 2 0,-19 2 1 0,15-3-1 16,-15 3 0-16,11-1 2 0,-11 1-3 0,11-2 1 16,-11 2 2-16,0 0-1 0,12 0-1 0,-12 0-1 15,0 0 2-15,0 0-1 0,0 0-3 0,0 0-3 0,0 0-5 16,0 0-5-16,11 2-8 0,-11-2-13 0,0 0-14 15,0 0-17-15,0 0-19 0,0 0-20 0,0 0-8 16,0 0-33-16,0 0-41 0,-15 18-170 0,15-18-388 16,-10 1 173-16</inkml:trace>
          <inkml:trace contextRef="#ctx0" brushRef="#br0" timeOffset="188263.7">17002 2245 154 0,'0'0'155'0,"0"0"-7"15,3 13-4-15,-3-13 6 0,0 0-1 0,7 13-11 16,-3-9 3-16,-1 5 0 0,1-1 0 0,-1 0 1 0,0 4-1 16,-1 0-7-16,2 3-5 0,-2 0-8 15,2-1-2-15,0 1-6 0,-1-1-4 0,-3 2-4 0,4 4 1 16,-2-4-7-16,1 3-5 0,-3-4-6 0,1 0-6 15,-1 2-6-15,2-2-2 0,0-1-5 0,-2 2-2 16,1-1-9-16,-1 0 1 0,2-3-8 0,-1 2-7 16,3-1 0-16,-4-4-3 0,1 3-7 0,2-2-3 15,-3-10-5-15,1 16-1 0,1-10 3 0,1 3-6 16,-3-9-3-16,3 10-1 0,1-3-6 0,-4-7-13 16,5 11-19-16,-5-11-19 0,5 8-18 0,-5-8-28 15,3 7-32-15,-3-7-30 0,5 5-38 0,-5-5-35 16,0 0-61-16,0 0-168 0,0 0-485 0,17-19 215 15</inkml:trace>
          <inkml:trace contextRef="#ctx0" brushRef="#br0" timeOffset="188620.17">17790 2181 157 0,'0'0'193'16,"0"0"-8"-16,0 0-5 0,0 0-9 0,-26 19-12 15,20-13-2-15,-2 3-1 0,-1 2-8 0,-1-1 0 16,0 4-4-16,-2 2-2 0,0 3-2 0,2-1-6 15,0 0-1-15,2-6-3 0,2 4-3 0,-4 3-8 16,2-1-5-16,2 2-5 0,-4 0-7 0,4-2-10 16,3-3-5-16,-2 1-6 0,1-2-9 0,2 2-4 15,-1-2-5-15,6-1-4 0,-3 1-3 0,1-2-8 16,2-1-5-16,-1 1 6 0,3 1-18 0,-3-5 4 0,0 1-2 16,2-3-9-16,1 1 0 0,1-1 8 15,-1 1-13-15,1-2-7 0,2-2-15 0,1 2-20 16,-1-4-21-16,3 2-33 0,-11-3-26 0,17 1-30 0,-4-1-28 15,-13 0-34-15,25-7-21 0,-10 2-52 0,1-2-192 16,-3-5-496-16,5 2 220 0</inkml:trace>
          <inkml:trace contextRef="#ctx0" brushRef="#br0" timeOffset="189149.84">18002 2439 130 0,'4'-7'217'0,"-4"7"-8"16,0 0-9-16,4-10-16 0,-4 10-14 0,0 0-13 15,0 0-17-15,1-9-16 0,-1 9-15 0,0 0-2 16,0 0-10-16,0 0-2 0,0 0-3 0,0 0-1 16,7 25-4-16,-6-18-3 0,-1-7-3 0,-1 19-9 15,1-12-1-15,0 4-4 0,1 2-8 0,2-3-2 16,-2-1-4-16,-1-9 0 0,0 18-4 0,0-9-3 16,1 0-9-16,3-3-2 0,-2 4-3 0,-2-10-3 15,0 13-3-15,0-13 0 0,5 11-5 0,-5-11 0 16,0 10-4-16,0-10 0 0,2 6-3 0,-2-6 3 15,0 0-3-15,4 8-2 0,-4-8-2 0,0 0-1 16,0 0-3-16,0 0 0 0,0 0-9 0,17-17-2 0,-10 11-5 16,-1-5-2-16,4 0-10 0,-3 1 2 15,4-2-2-15,-1-2 4 0,-2 3-1 0,3-2 4 0,-1-4-1 16,-2 5 4-16,-2-1-1 0,0 5 5 0,0-2-4 16,1-1 6-16,-2 4-1 0,-1-2 3 0,-4 9-1 15,8-12 4-15,-3 5-3 0,-5 7 1 0,6-11 2 16,-2 7 7-16,-4 4-2 0,6-9 2 0,-6 9 1 15,5-6-1-15,-5 6-1 0,0 0-1 0,8-5-1 16,-8 5 2-16,0 0 0 0,0 0 2 0,0 0 5 16,0 0 0-16,21 10 2 0,-17-6-1 0,1 0 0 15,-5-4 2-15,10 11 0 0,-5-3 1 0,1-1-5 16,-1 0 7-16,0 2-4 0,2 0-2 0,-2-1 2 0,1 2 0 16,0-1-3-16,-4-2-2 0,4 2-5 0,-3-3 9 15,0 3-8-15,1-2 6 0,-3 0-6 16,-1-7 4-16,5 14-2 0,-3-8-7 0,-2-6 2 15,0 12-4-15,0-12-12 0,2 9-9 0,-2-9-16 0,0 0-15 16,0 10-14-16,0-10-14 0,0 0-13 0,0 0-21 16,0 0-34-16,0 0-12 0,0 0-33 0,0 0-196 15,0 0-421-15,0 0 187 0</inkml:trace>
          <inkml:trace contextRef="#ctx0" brushRef="#br0" timeOffset="189466.26">18535 2144 162 0,'4'-10'178'0,"-4"10"-14"0,3-10-18 16,-3 10-11-16,5-7-10 0,-5 7-13 0,5-7-4 16,-5 7-13-16,0 0-11 0,8-7-2 0,-8 7 0 15,0 0-5-15,15 3-2 0,-15-3 3 0,0 0 10 16,14 11 1-16,-9-5-1 0,0-1 4 0,2 7 4 15,-2 1 5-15,0 2-2 0,3 3-2 0,0 3 6 0,-4 1 1 16,1-1-3-16,-1 4-3 0,-1-3-7 0,1 4-6 16,-3-4-6-16,2 2-8 0,-2 1-3 15,-1-1-13-15,-1-2 1 0,-2-1-4 0,2 4-6 0,-3-4-2 16,0-2-13-16,-4 1-1 0,4-2-6 0,-4-3-11 16,4 0-16-16,-3-1-29 0,0 0-26 0,0-3-30 15,0 4-36-15,-3-3-43 0,5-3-39 16,3-2-53-16,-8 4-186 0,5-5-482 0,5-6 214 0</inkml:trace>
        </inkml:traceGroup>
        <inkml:traceGroup>
          <inkml:annotationXML>
            <emma:emma xmlns:emma="http://www.w3.org/2003/04/emma" version="1.0">
              <emma:interpretation id="{97E26696-51FC-487D-941E-5368DB0CA210}" emma:medium="tactile" emma:mode="ink">
                <msink:context xmlns:msink="http://schemas.microsoft.com/ink/2010/main" type="inkWord" rotatedBoundingBox="22050,3479 25498,3330 25561,4787 22113,4936"/>
              </emma:interpretation>
            </emma:emma>
          </inkml:annotationXML>
          <inkml:trace contextRef="#ctx0" brushRef="#br0" timeOffset="190796.51">19058 2383 118 0,'0'0'143'0,"0"0"-3"0,0 0-4 16,0 0-1-16,0 0-8 0,0 0-8 0,0 0-3 15,0 0-3-15,0 0-7 0,0 0-1 0,0 0-7 16,0 0-3-16,0 0-4 0,0 0-10 0,0 0-2 16,0 0-7-16,0 0-4 0,0 0-7 0,0 0-4 15,0 0-3-15,0 0-4 0,0 0 1 0,0 0 1 16,12 0-1-16,-12 0 5 0,0 0-1 0,18-1-1 16,-18 1-1-16,19 0 1 0,-5 1 1 0,0-2-3 15,3 1-3-15,6 1-2 0,-1-1-4 0,-1-1 3 16,1-2-9-16,0 3 0 0,2-1-3 0,-1 2 1 15,0-1-3-15,0-1-3 0,-1-4 0 0,-3 5-2 0,-2 1 1 16,1-1-5-16,-1 2-3 0,1-5 0 0,-2 6 3 16,1-3-7-16,-3 0-3 0,1 0 4 0,-1-2-8 15,-2 2 2-15,0 0 0 0,-12 0-1 0,18 0 0 16,-8 0-2-16,-10 0 3 0,17 2-7 0,-8-2 6 16,-9 0-4-16,15 0-1 0,-15 0-1 0,13 0-2 15,-13 0 0-15,14 0 5 0,-14 0-5 0,12 2 4 16,-12-2-4-16,12 0-1 0,-12 0 4 0,0 0-5 15,12-2 1-15,-12 2 2 0,0 0-2 0,11-2 0 16,-11 2-2-16,0 0 5 0,0 0-7 0,8 4-13 16,-8-4-9-16,0 0-17 0,0 0-21 0,0 0-21 15,0 0-32-15,0 0-22 0,0 0-24 0,0 0-26 16,0 0-36-16,0 0-172 0,-30 11-429 0,18-8 189 16</inkml:trace>
          <inkml:trace contextRef="#ctx0" brushRef="#br0" timeOffset="192377.03">19037 1511 111 0,'0'0'162'0,"0"0"-6"0,0 0-8 16,-6-16-7-16,6 16-15 0,0 0-11 0,0 0-10 0,0 0-12 15,0 0-2-15,0 0-6 0,10-21-3 0,-10 21-9 16,4-9-6-16,3 5-3 0,-7 4 3 0,10-7-3 16,-3 2-8-16,-7 5 0 0,9-6-4 0,0 0-7 15,-1 0 0-15,1 3-2 0,-1-1 1 0,2 0-4 16,-2-1 2-16,7 2-5 0,-2-2 4 0,-2-3-2 16,3 3-7-16,0-1 2 0,-1 0 0 0,0 3 5 15,-4-1 0-15,4-1-1 0,-2 1-7 0,-3 2 2 16,-8 2-2-16,19-4-6 0,-10 4 1 0,0-3-2 15,1 0 0-15,-10 3-4 0,15-4-1 0,-6 3-7 16,-9 1 4-16,14-1-3 0,-14 1-1 0,14 0-3 16,-14 0 2-16,10 1-2 0,-10-1 2 0,12 3-3 15,-5-1-1-15,-7-2 1 0,10 3 0 0,-10-3 0 16,12 3 1-16,-12-3-1 0,9 6 1 0,-9-6-1 16,8 5 1-16,-3-1-3 0,-5-4 5 0,11 6-2 0,-11-6 1 15,6 10 4-15,-6-10-4 0,5 9 1 0,-5-9 0 16,3 12 0-16,-3-12 1 0,0 10 2 0,0-10 2 15,0 12 1-15,0-12-3 0,-3 12 1 0,3-12 3 16,-5 13-5-16,1-4 6 0,2-3-2 0,-2 4-3 16,-3 1 5-16,2-2-5 0,0-2 2 0,-2 4-1 15,1-4 0-15,-1 2-1 0,-2 1-1 0,2-2 0 16,1 1 1-16,-1 0-3 0,1 1 0 0,-3-1 5 16,-2 0 1-16,7-1 1 0,-4 1 4 0,2-2-6 15,1 0 2-15,-2 2-1 0,1-3 0 0,0 0-1 16,1 3 3-16,-1 1-8 0,0-2 3 0,0 1 1 15,1-3-3-15,-1 4 3 0,1-7-2 0,2 6 0 16,3-9-5-16,-9 11 1 0,8-3 1 0,1-8-1 16,-6 11 2-16,6-11-5 0,-6 10 1 0,5-3-1 15,1-7 2-15,-5 11-2 0,3-2 0 0,2-9 10 16,-2 10-6-16,2-10 4 0,-4 14-9 0,1-7 3 16,3-7 3-16,-1 13-4 0,1-13 3 0,-4 11 1 0,4-11-4 15,-1 13-1-15,1-13 1 0,0 10 2 16,0-10 2-16,4 11 3 0,-4-11 0 0,6 10 4 0,-6-10-4 15,3 8 3-15,2-4 4 0,-5-4-2 0,9 9 5 16,-9-9 1-16,12 7 0 0,-12-7 1 0,12 2 1 16,-6 1 3-16,-6-3-8 0,16 2 6 0,-10-1-6 15,-6-1 1-15,15 0 0 0,-15 0-4 0,14 0 2 16,-14 0-5-16,12-3-2 0,-12 3 2 16,0 0-1-16,12 0-2 0,-12 0-1 0,0 0 2 0,8-3-5 15,-8 3-4-15,0 0-1 0,0 0 9 0,0 0-39 16,0 0-21-16,0 0-29 0,0 0-28 0,0 0-23 15,0 0-27-15,0 0-26 0,0 0-27 0,0 0-29 16,0 0-37-16,0 0-220 0,-25 20-532 0,25-20 236 16</inkml:trace>
          <inkml:trace contextRef="#ctx0" brushRef="#br0" timeOffset="191232.62">19258 2567 30 0,'-6'8'136'0,"6"-8"-16"16,0 0 2-16,0 0-8 0,0 0-11 0,0 0 1 16,0 0-5-16,0 0 0 0,0 0 1 0,0 0 4 15,0 0 2-15,0 0 6 0,10 14 4 0,-10-14 0 16,11 1 2-16,-11-1-1 0,18 0 1 0,-2-1-1 16,-2-2-3-16,2 6-2 0,3-3-8 0,4-4-5 15,1 3-3-15,0-3-7 0,2 3-5 0,-1-3-3 16,-2 1-1-16,5 0-2 0,-3 1-3 0,1-1-10 15,-5 2-1-15,2-2-7 0,-6 1-7 0,0 2-2 16,-2-4-3-16,-1 4-5 0,-2 0-4 0,-2-1 2 16,-10 1-8-16,19 0-4 0,-19 0-2 0,11 0 2 0,-11 0-4 15,11-1-2-15,-11 1-2 0,0 0-2 16,0 0-1-16,8 2-2 0,-8-2-5 0,0 0-1 16,0 0 1-16,0 0-11 0,0 0-8 0,4 12-16 15,-4-12-11-15,0 0-15 0,0 0-21 0,0 0-18 16,0 0-24-16,-16 14-28 0,16-14-28 0,-7 4-39 15,7-4-67-15,0 0-142 0,-17-3-455 0,17 3 201 0</inkml:trace>
          <inkml:trace contextRef="#ctx0" brushRef="#br0" timeOffset="192798.09">19315 2137 169 0,'0'0'173'15,"0"0"-6"-15,0 0-4 0,0 0-9 0,0 10-3 16,0-10-9-16,0 0-6 0,0 0-6 0,0 0-12 0,0 0-2 15,6 9-4-15,-6-9-2 0,0 0-3 0,5 3-1 16,-5-3-2-16,0 0-1 0,0 0-8 0,11 2-6 16,-11-2-6-16,0 0 2 0,0 0-9 0,0 0 1 15,14-5-5-15,-14 5 4 0,0 0-7 0,0 0-4 16,11-6-1-16,-11 6 1 0,0 0-4 0,4-6 1 16,-4 6-5-16,0 0 4 0,0 0-5 0,0 0 5 15,0 0 1-15,0 0-12 0,0 0 0 0,0 0-9 16,-12-16-1-16,12 16-4 0,0 0-5 0,0 0 1 15,-17 0-3-15,17 0-2 0,0 0-5 0,-17 3 1 16,17-3-9-16,-11 3 5 0,11-3 0 0,0 0-7 16,-6 6 2-16,6-6-4 0,0 0 1 0,0 0-13 15,-2 10-6-15,2-10-27 0,0 0-41 0,0 0-70 16,10 15-103-16,-10-15-345 0,14 2-643 0,-14-2 285 16</inkml:trace>
          <inkml:trace contextRef="#ctx0" brushRef="#br0" timeOffset="197292.81">20296 2047 160 0,'0'0'158'0,"0"0"-3"16,0 0 1-16,0 0-1 0,0 0-7 0,2-16-8 0,-2 16-5 15,0 0-2-15,0 0-5 0,-2-9-6 16,2 9-12-16,0 0-3 0,0 0-8 0,0 0-7 16,0 0-7-16,-6-6-12 0,6 6-7 0,0 0-8 0,0 0 0 15,0 0-5-15,0 0-1 0,-17 23-3 0,12-15-2 16,-2 6-5-16,-1-1 1 0,-1 2-4 0,2 5 1 15,-2 1-4-15,4 0 0 0,4 3-4 0,-6 7-2 16,7-8-4-16,-1 4 1 0,1 3 2 0,0-8 0 16,1 9-2-16,6 3 2 0,-7-12 1 0,6 9 2 15,-2-8 2-15,1 2 0 0,1-4-1 0,-2 3-2 16,3-4-3-16,-3 4 1 0,2-3-2 0,0 0-4 16,-1-2 0-16,-1-1 1 0,2-5-2 0,1 4 0 15,0-2 0-15,1-2 0 0,-2 0-5 0,1-4 4 0,-1 2-5 16,1-4 3-16,-1-1-4 0,2-3 0 15,1 5 0-15,2-7-2 0,-1 2 2 0,5-1-1 16,-1-4-1-16,1 0 0 0,0 0-3 0,2-3-3 16,0 0 8-16,4-2 1 0,5-2-2 0,-4-3 0 0,2 1-5 15,0-3-1-15,0-1 1 0,-3 2 2 16,0-4-6-16,3-5 0 0,-2 3-1 0,-5 4-1 0,0-3 1 16,0-3 0-16,-5 5 2 0,2-5-4 0,-3 0-1 15,-1 1-3-15,3-1 1 0,-6-3-2 0,3 3-1 16,-3-4 2-16,-2 2-1 0,3-3 2 15,-7 4-5-15,0 0 1 0,3 0-2 0,-4 0 1 16,0 1 2-16,-2 3-6 0,0-5 4 0,1 5-1 0,-6-1-2 16,2-2 2-16,0 10-2 0,-4-9-1 0,1 8-1 15,-2-7-2-15,-5 2 2 0,-1 5 1 0,-1-3-1 16,0 3 0-16,0 0-1 0,-2 1 4 0,-2 2-1 16,-1 1 3-16,1 0-2 0,-1 2 3 0,-7 0 0 15,7 2 0-15,-7 4 0 0,0-1 0 0,4 2 4 16,-4 1-3-16,-6 1 2 0,8 2-5 0,-6 1 1 15,7 1 4-15,0 1-4 0,4 0 3 0,-5 5 1 16,8-1-2-16,-1 2 2 0,6-5-10 0,-1 3-10 16,1 3-8-16,2-2-16 0,2 0-16 0,-5 4-23 0,6 3-19 15,1-3-30-15,5 0-34 0,3-3-34 16,3 7-237-16,-3-11-475 0,6-1 209 0</inkml:trace>
          <inkml:trace contextRef="#ctx0" brushRef="#br0" timeOffset="197850.97">21560 1778 142 0,'0'0'194'15,"-11"-5"-7"-15,11 5-14 0,-15 3-8 0,15-3-6 0,-22 13-3 16,10-3-8-16,-10 4-6 0,4 1-6 0,-4 10 0 16,-3 1-2-16,1 1-3 0,2-1-11 0,0 2-4 15,5 2-5-15,-3-2-9 0,7 6 0 0,3 0-4 16,-2 2-2-16,7-2-6 0,-1 2-3 0,5-1-11 15,2 2-7-15,5-3 0 0,1 1-6 0,8-1-8 16,-3-6-3-16,2-1-1 0,3 1-7 0,3-2-5 16,-3-6-5-16,2 6-2 0,-1-9-5 0,1 2 1 15,2-4 0-15,-2 1-11 0,-2-3-1 0,3-3-17 16,0 5-20-16,-2-5-37 0,-5-2-36 0,1 1-43 16,-2-3-58-16,2-3-58 0,-4 0-225 0,0-3-517 15,-10 0 228-15</inkml:trace>
          <inkml:trace contextRef="#ctx0" brushRef="#br0" timeOffset="202859.59">21745 2320 20 0,'0'0'109'16,"0"0"-3"-16,0 0-12 0,0 0-7 0,0 0-11 15,0 0-7-15,0 0-9 0,0 0-11 0,0 0 3 0,0 0-7 16,0 0-3-16,0 0-1 0,0 0-16 16,0 0 12-16,0 0-12 0,0 0 0 0,0 0-10 0,0 0 6 15,5-8-5-15,-5 8 0 0,0 0-6 16,0 0 1-16,0 0-5 0,0 0 12 0,0 0-9 0,0 0 2 16,0 0-6-16,0-10 3 0,0 10 1 0,0 0-2 15,0 0-8-15,0-11 12 0,0 11-7 0,0 0 15 16,1-10 0-16,-1 10 8 0,0 0 2 0,6-10 13 15,-6 10-8-15,0 0 6 0,0-11 3 0,0 11 4 16,0 0 4-16,2-12 5 0,-2 12-5 0,0 0 8 16,0 0-3-16,0 0 3 0,5-4-8 0,-5 4-5 15,0 0-7-15,0 0 0 0,0 0-10 0,0 0 1 16,0 0-2-16,0 0 4 0,0 0 5 0,0 0 4 16,0 0 4-16,10 19 4 0,-8-12 6 0,1 1-1 15,-1 1 3-15,-2 2 2 0,3 2 0 0,0 0-10 0,1-1 1 16,-2 0 0-16,1 1-2 0,-1-1 2 15,2-3-3-15,-2 3-6 0,-1-3 1 0,4-1-6 16,-5 0-4-16,0-8-2 0,3 14-2 0,-1-8-2 0,-2-6-5 16,4 10 0-16,-4-10-1 0,3 9-3 0,-3-9-1 15,0 0-4-15,2 9 0 0,-2-9 4 0,0 0-2 16,3 9 1-16,-3-9 1 0,0 0-2 0,0 0-2 16,0 0-1-16,0 0 2 0,0 0-3 0,0 0 1 15,0 0-5-15,-5-31 2 0,5 31-2 0,0-23 1 16,0 8-3-16,2 2-2 0,1-2-2 0,2-4 1 15,4-2 1-15,-1 0-3 0,4 0 1 0,-5-1 2 16,3 3-4-16,4 1 2 0,1 1-1 0,-7 3 3 16,3 1-3-16,-4 0 2 0,3 3-3 0,0-2 1 15,-3 4 0-15,0 2 1 0,3 0-3 0,-4 1 5 16,0-1 0-16,2 1-3 0,-8 5 0 0,9-6-2 16,-4 1 0-16,-5 5 4 0,12-3-4 0,-12 3 2 0,0 0-2 15,15 3 3-15,-15-3 0 0,11 10 0 0,-5-4 2 16,-1 0 2-16,1 5-1 0,0-3 2 0,-1 4 7 15,-3 0 4-15,1 3 2 0,4-1 3 0,-7 1 0 16,2 2 8-16,1-2 6 0,1 7-2 0,-2-10 2 16,4 7 4-16,-6-5 4 0,0 1 1 0,5-1 5 15,-5 1-4-15,1 1 1 0,4-1-5 0,-5 0-5 16,3-3 5-16,-3-1-7 0,3-1-11 0,-1 0 5 16,-2-2-7-16,3 5-8 0,-3-5 6 0,0-8-3 15,1 15-2-15,0-7-2 0,3 1-26 0,-4-9-24 16,0 14-35-16,3-6-44 0,-3-8-50 0,3 14-55 15,-1-10-55-15,-2-4-259 0,0 0-578 0,0 0 255 16</inkml:trace>
          <inkml:trace contextRef="#ctx0" brushRef="#br0" timeOffset="203045.28">22489 2434 98 0,'0'0'391'0,"6"-9"-9"16,-3 3-3-16,-3 6-8 0,5-9-7 0,-5 9-26 15,3-10-25-15,-3 10-25 0,6-9-34 0,-6 9-17 0,0 0-27 16,0 0-22-16,0-11-28 0,0 11-44 0,0 0-44 16,0 0-44-16,0 0-38 0,0 0-38 0,0 0-37 15,0 0-45-15,0 0-50 0,0 0-51 0,0 0-69 16,0 0-235-16,0 31-578 0,0-31 256 0</inkml:trace>
        </inkml:traceGroup>
        <inkml:traceGroup>
          <inkml:annotationXML>
            <emma:emma xmlns:emma="http://www.w3.org/2003/04/emma" version="1.0">
              <emma:interpretation id="{C2F5520C-877D-434D-91CF-C87F6D01D0C5}" emma:medium="tactile" emma:mode="ink">
                <msink:context xmlns:msink="http://schemas.microsoft.com/ink/2010/main" type="inkWord" rotatedBoundingBox="25921,3759 27924,3673 27984,5053 25981,5140"/>
              </emma:interpretation>
            </emma:emma>
          </inkml:annotationXML>
          <inkml:trace contextRef="#ctx0" brushRef="#br0" timeOffset="203806.67">22927 2505 236 0,'0'0'231'0,"0"0"-12"16,-6-16-22-16,6 16-7 0,0 0-8 0,15-15-16 0,-7 6-16 16,1-1-8-16,1 0-10 0,-1-2-9 0,3 1-8 15,5-4-9-15,-4-1-11 0,4-1-12 0,1-2-9 16,2-8-5-16,0 2-6 0,2-3-7 0,1 0-8 16,-3-4-5-16,2-2-7 0,-2 2-5 0,-2-5 0 15,2-1-6-15,-1 1-5 0,-2 3-8 0,0-4-1 16,0 2 3-16,-9 2-5 0,-1 1-4 0,-2 0 1 15,-5 9-2-15,-3-1 2 0,-2 3 0 0,0 1-1 16,-2 2-1-16,-4 1-1 0,3 5 4 0,2-1 3 16,-5 1 2-16,-1 4 3 0,4 2 3 0,-1 0-3 15,0 2 1-15,-2 4-2 0,11 1 0 0,-19-2-2 16,7 5 1-16,-2 4 4 0,2 2-1 0,-5 7 4 16,4 1 2-16,-8 9-3 0,1 4 5 0,6-2-7 0,-3 2 6 15,0 3-5-15,5 2-4 0,-1-2 0 0,4 3 4 16,4-3-4-16,-2 0-4 0,2 2 0 15,5-2 4-15,-3 2-8 0,3-11 5 0,3 7-5 0,2-7 5 16,-1-2-4-16,1-1-3 0,3 3-1 0,1-2-2 16,-4-7-2-16,5-3-3 0,-3 0-4 0,5-2-2 15,-3-3 3-15,2 1 0 0,1-2-2 0,2-2 2 16,0-2-2-16,3-2 0 0,0-2 4 0,-2-2-1 16,2 1 0-16,0 0 4 0,0-5 1 0,0 3-3 15,-3 0 3-15,3 4 1 0,-3-2-2 0,-6 0 3 16,1 3-3-16,-9 0 2 0,17-2 0 0,-17 2-3 15,14 2 1-15,-14-2 3 0,11 0 0 0,-3 4 0 16,-8-4 1-16,12 8-3 0,-6-3 4 0,0 0-1 16,-1 0 1-16,1 1-2 0,0-2 2 0,5 2 0 15,-3-1 2-15,4 0 0 0,-1-2-2 0,4-3 6 16,1 3-3-16,1-3-1 0,-1 0-2 0,6-5 0 16,0-1 0-16,-5 1 0 0,3-1 5 0,1-3-4 0,-2 1-2 15,1-5 0-15,-6 0-1 0,3-2 0 0,-5 3 1 16,-4 0 0-16,1-3-4 0,-4 0 3 0,2-4-4 15,-6 3 4-15,-1 2-6 0,-3-2 5 0,-5 1-4 16,2 5-2-16,-4-2 4 0,0 3-3 0,-5 0-5 16,-4-1-5-16,2 7-4 0,3-2-5 0,-3 5-10 15,-3 0-11-15,6 2-19 0,-3 1-27 16,0 3-24-16,0 1-32 0,3 3-41 0,3-3-65 0,-3 3-142 16,5 0-427-16,-2 1 190 0</inkml:trace>
          <inkml:trace contextRef="#ctx0" brushRef="#br0" timeOffset="204576.67">23689 2392 175 0,'0'0'190'0,"5"8"-18"16,-5-8-23-16,5 7-10 0,0-1-4 0,-5-6-9 15,9 18-10-15,-3-9-5 0,0 1-7 0,-1 4-8 16,5-1-7-16,-5 2-7 0,4 2 0 0,-1 3-3 15,0-5-3-15,-2 4-1 0,6-2 3 0,-2 5-4 16,2 0 2-16,-4-2-3 0,1 0-4 0,2 1-3 16,-5-1-5-16,6-1-4 0,-2 4-3 0,-3-2 0 0,-2 0-1 15,-2-3-5-15,3 3-2 0,-3 0-5 16,0-3-1-16,-3-2-2 0,0-1 4 0,0-2-10 0,-3 1 4 16,-1-2-3-16,-4 0 1 0,0-1-1 0,-1-2 0 15,-1-4 1-15,-3 1 0 0,-2-1 4 0,-3-5 1 16,1 2 2-16,-7-2-1 0,5-2 0 0,-10-3-2 15,-2-5-8-15,-3 0 2 0,0 1-6 0,0-5 2 16,2 0-6-16,-2-4-6 0,12 3-1 0,-1-8 2 16,6 6-2-16,0-1-5 0,5-6-11 0,1 1-12 15,5-1-20-15,6-9-11 0,4 4-22 0,4-6-29 16,6 4-24-16,6-2-18 0,3-1-11 0,2 0-23 16,4-1 10-16,5 5 0 0,0 2 18 0,0 5 13 15,-3-1 18-15,3 2 19 0,-5 3 20 0,0 1 20 16,-10 6 27-16,7-1 20 0,-5 3 27 0,0 2 15 0,-6-1 25 15,-1 0 16-15,3 3 17 0,-4 3 11 16,-6-2 3-16,4 1 5 0,-3 0-9 0,-8 4-3 16,12-3-10-16,-12 3-7 0,10-2-8 0,-10 2-2 0,0 0 2 15,16 5-4-15,-16-5 3 0,8 10-1 0,0 1-2 16,-4-1-8-16,-2-1-4 0,4-2-5 16,0 2-8-16,-3 2-2 0,2-3-5 0,-2 2-3 0,3 0-8 15,-3-1 2-15,-1-3-1 0,-2-6-2 0,6 13-6 16,-3-8 0-16,-3-5-3 0,6 8 1 0,-6-8-5 15,5 6-3-15,-5-6 5 0,0 0 0 0,0 0-2 16,0 0-5-16,0 0 1 0,0 0-5 0,20-12-4 16,-15 5 2-16,4-5-3 0,-1 0-3 0,1 2-3 15,5-9 0-15,-3 7-1 0,2-6 0 0,-3 5 2 16,2 1-2-16,0 1-1 0,-2 1 5 0,2 1 1 16,-2 1 8-16,0 1-7 0,-3 1-2 0,0 1 3 15,2 3-5-15,-9 2-1 0,16-1 5 0,-16 1-3 16,13 5 4-16,-5-2-4 0,-3 3 4 0,3 0 0 0,-2 1-1 15,0 4 2-15,0 1-1 0,-1 1 6 16,2-1-3-16,-2 3-1 0,-2-3 4 0,5 3-3 16,-2-2-1-16,-1 0 1 0,1 0-1 0,0-1 2 0,-1-4-6 15,2 2 5-15,-4-3-7 0,2 0-14 0,0-1-18 16,-5-6-13-16,5 10-24 0,-5-10-29 0,12 6-32 16,-12-6-33-16,9 0-40 0,-9 0-33 15,14-11-51-15,-8 4-170 0,0-6-497 0,-1-6 219 0</inkml:trace>
          <inkml:trace contextRef="#ctx0" brushRef="#br0" timeOffset="204804.47">24687 1892 64 0,'0'0'269'16,"6"-8"-30"-16,-6 8-20 0,0 0-28 0,0 0-14 0,0 0-2 15,0 0 3-15,18 11 3 0,-13 0-2 0,4 0 3 16,0 10-2-16,2-3-4 0,1 3-5 0,5 6-6 15,-2 3 14-15,5-3-14 0,-2 4-15 0,-1-1-10 16,3-1-3-16,-6 0-19 0,-2-7-4 0,0 8-17 16,-6-8-12-16,1 1-1 0,-3 0-8 0,-2 0-23 15,-3-3-51-15,-7 1-40 0,-1 0-47 0,-7 0-47 0,-1-2-58 16,2-1-57-16,-2-3-76 0,-3-3-200 16,6-2-564-16,-1-2 250 0</inkml:trace>
        </inkml:traceGroup>
      </inkml:traceGroup>
    </inkml:traceGroup>
    <inkml:traceGroup>
      <inkml:annotationXML>
        <emma:emma xmlns:emma="http://www.w3.org/2003/04/emma" version="1.0">
          <emma:interpretation id="{8D6C645D-F0DF-4886-9A34-344DA07B9119}" emma:medium="tactile" emma:mode="ink">
            <msink:context xmlns:msink="http://schemas.microsoft.com/ink/2010/main" type="paragraph" rotatedBoundingBox="5626,6212 15537,5520 15623,6748 5711,743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AAA2786-FA18-4B45-A659-53883C0F4C2F}" emma:medium="tactile" emma:mode="ink">
              <msink:context xmlns:msink="http://schemas.microsoft.com/ink/2010/main" type="line" rotatedBoundingBox="5626,6212 15537,5520 15623,6748 5711,7439"/>
            </emma:interpretation>
          </emma:emma>
        </inkml:annotationXML>
        <inkml:traceGroup>
          <inkml:annotationXML>
            <emma:emma xmlns:emma="http://www.w3.org/2003/04/emma" version="1.0">
              <emma:interpretation id="{4531D3FC-A8B7-4059-BAF6-79A5994B5F69}" emma:medium="tactile" emma:mode="ink">
                <msink:context xmlns:msink="http://schemas.microsoft.com/ink/2010/main" type="inkWord" rotatedBoundingBox="5626,6212 5991,6186 6033,6792 5668,6817"/>
              </emma:interpretation>
            </emma:emma>
          </inkml:annotationXML>
          <inkml:trace contextRef="#ctx0" brushRef="#br0" timeOffset="69200.3">2880 4086 166 0,'0'0'170'16,"0"0"-13"-16,0 0-9 0,0 0-12 0,0 0-7 16,0 0-8-16,0 0-6 0,0 0-6 0,0 0-2 15,0 0-2-15,0 0-5 0,0 0 0 0,0 0-9 16,0-11-2-16,0 11-7 0,0 0-4 0,0 0-6 16,0 0-2-16,0 0-9 0,0 0 0 0,0 0-4 15,0 0-1-15,0 0-4 0,0 0-6 0,0 0-4 0,0 0-3 16,0 0 3-16,0 0-2 0,0 0-1 15,0 0-3-15,0 0-7 0,0 0 2 0,0 0-7 16,0 0 3-16,-24 14-8 0,15-8-1 0,1-3 1 0,-2 6 0 16,-2 1-4-16,3-2-4 0,-6 2 2 0,4-1-3 15,-1 2-1-15,1-1 2 0,-2-3-3 16,-1 4 3-16,2-2-4 0,3 2 0 0,-1-6 2 0,0 3-4 16,3 1 1-16,0-3 2 0,0 2-2 0,0-4-3 15,3 3 2-15,4-7 1 0,-8 10-5 0,8-10 3 16,-8 6-2-16,4 3-2 0,4-9 3 0,0 0 1 15,-6 5-2-15,6-5-1 0,0 0 4 0,-6 6-2 16,6-6-2-16,0 0 4 0,0 0-4 0,0 0 1 0,-2 9 1 16,2-9-3-16,0 0-1 0,0 0 1 15,0 0 3-15,0 0-3 0,2 13 2 0,-2-13 0 16,0 0 0-16,4 10 1 0,-4-10-4 0,0 0 3 0,2 9-3 16,-2-9 3-16,5 7 1 0,-5-7-2 0,6 9-2 15,-6-9 4-15,7 7-1 0,-2-2 3 0,-5-5-4 16,12 6 2-16,-7-4 0 0,2 2 0 0,-7-4-2 15,14 4 2-15,-6 1-1 0,2-1 1 0,-2-2-4 16,7 2 7-16,-8-2-3 0,4 1 3 0,1-2-4 16,-2 3 1-16,3-3 2 0,-5 0-2 0,6 3 0 15,1 1 0-15,-5-5-1 0,-1 1 0 0,1 4 0 16,-1-3 1-16,-9-2 2 0,13 7 7 0,-5-6-5 16,-8-1 5-16,14 2 2 0,-14-2-2 0,12 3-1 15,-6 1 3-15,-6-4-4 0,12 4 3 0,-12-4-2 16,5 2 2-16,-5-2-3 0,8 6 6 0,-8-6-1 15,9 3 1-15,-9-3-2 0,7 5 2 0,-7-5-6 0,0 0 1 16,8 4-3-16,-8-4 4 0,0 0-3 16,9 5 1-16,-9-5-2 0,0 0-3 0,0 0 4 15,0 0-3-15,0 0-3 0,0 0 2 0,8 4-3 0,-8-4 1 16,0 0-4-16,0 0-19 0,0 0-20 0,0 0-30 16,0 0-34-16,0 0-57 0,0 0-38 0,0 0-72 15,0 0-168-15,0 0-475 0,0 0 209 0</inkml:trace>
          <inkml:trace contextRef="#ctx0" brushRef="#br0" timeOffset="69846.39">2644 4557 6 0,'0'0'166'0,"0"0"-6"16,-11 0-7-16,11 0-9 0,0 0-2 0,0 0-10 15,0 0 4-15,0 0-7 0,0 0-2 0,0 0-1 16,0 0-3-16,0 0 2 0,0 0-4 0,0 0-9 16,0 0-4-16,0 0-5 0,-12-6-7 0,12 6-4 15,0 0-6-15,0 0-6 0,0 0-1 0,0 0-8 16,0 0-6-16,0 0-10 0,0 0-4 0,0 0-5 16,0 0-6-16,0 0 0 0,0 0-1 0,0 0-5 15,0 0 5-15,0 0-2 0,0 0-1 0,0 0-1 16,29 9 3-16,-24-3 5 0,-5-6 3 0,12 3 1 0,-5-1 2 15,3 1 0-15,-3-2-1 0,-7-1-5 0,17 7-2 16,-7-6 6-16,-3 3-2 0,5 0-4 16,-3-1 4-16,-1-1-2 0,3-1 4 0,-11-1-4 0,18 5-1 15,-8-4 0-15,-2 2 0 0,1-2-2 0,1 0-4 16,-10-1-1-16,17 2 0 0,-8 1 1 0,-1-1-1 16,1 1-1-16,1-2 14 0,-10-1-11 0,15 7-3 15,-9-6 5-15,-6-1-14 0,14 6 8 0,-10-4-1 16,-4-2-1-16,15 5-6 0,-9 0 3 0,-1-1 4 15,2 0-5-15,-7-4-7 0,8 2 10 0,-8-2 1 16,0 0 1-16,12 6 1 0,-12-6-4 0,0 0-4 16,7 5 4-16,-7-5-1 0,0 0 2 0,0 0-13 15,7 7 6-15,-7-7-2 0,0 0 2 0,0 0 1 0,0 0-6 16,0 0-3-16,7 3 12 0,-7-3-17 0,0 0-2 16,0 0-13-16,0 0-7 0,0 0-12 15,0 0-31-15,0 0-44 0,0 0-38 0,0 0-54 0,0 0-56 16,0 0-60-16,0 0-363 0,0 0-724 0,0 0 321 15</inkml:trace>
        </inkml:traceGroup>
        <inkml:traceGroup>
          <inkml:annotationXML>
            <emma:emma xmlns:emma="http://www.w3.org/2003/04/emma" version="1.0">
              <emma:interpretation id="{899DC747-E938-41E7-A32D-3F681E52B727}" emma:medium="tactile" emma:mode="ink">
                <msink:context xmlns:msink="http://schemas.microsoft.com/ink/2010/main" type="inkWord" rotatedBoundingBox="6826,6374 7770,6308 7802,6760 6857,6825"/>
              </emma:interpretation>
            </emma:emma>
          </inkml:annotationXML>
          <inkml:trace contextRef="#ctx0" brushRef="#br0" timeOffset="76572.12">4095 4281 66 0,'0'0'168'0,"0"0"-5"15,0 0-9-15,0 0-7 0,0 0-9 0,-4-9-3 16,4 9-11-16,0 0-7 0,0 0-5 0,0 0-2 16,0 0-5-16,-5-8-6 0,5 8-6 0,0 0-5 15,0 0-4-15,0 0-3 0,0 0-2 0,0 0-7 0,0-12-2 16,0 12 0-16,0 0-4 0,0 0-6 0,-8-4-2 15,8 4-5-15,0 0 0 0,0 0-8 16,0 0 0-16,-11-5-7 0,11 5 2 0,0 0-1 0,-9-4-1 16,9 4-6-16,0 0 1 0,0 0-3 0,0 0-2 15,-17 4-3-15,17-4 1 0,-15 5-2 0,15-5 1 16,-12 2-6-16,7 0 3 0,5-2-5 0,-12 3 1 16,12-3-2-16,-15 5 4 0,8-1-2 0,2-2 0 15,5-2 1-15,-14 9-2 0,4-5-1 0,3-2 0 0,-3 3 1 16,3 0-1-16,-4 1 2 0,5 0-7 15,-1-2 1-15,2 2-3 0,0 0 2 0,-3 0-1 16,8-6 2-16,-11 11-1 0,5-3-3 0,-1-3 3 0,3 1-2 16,-1 2 1-16,0 0-2 0,2-1-4 0,-5 1 3 15,8-8-3-15,-6 13 2 0,3-7 1 16,1 4-2-16,2-10 0 0,-4 14 3 0,0-5 1 0,4-9 0 16,-2 15-1-16,0-7-5 0,2-8 2 0,0 16 2 15,-3-10 3-15,3-6-2 0,3 16-5 0,-3-7 6 16,0-9 2-16,4 12-2 0,-3-3-1 0,3-3 0 15,-4-6 0-15,8 13 2 0,-4-6 0 0,1 0-3 16,0-3 7-16,0 2-2 0,3 2 0 0,-1-3-1 16,3-1-4-16,-3-2 4 0,-1 4 0 0,-6-6-3 15,16 5 1-15,-4-1-3 0,-6-2 2 0,2 0-5 16,1 0 6-16,2 1-3 0,1 0 6 0,-5-2-10 16,-7-1 5-16,17 5-6 0,-5-5 4 0,-4 0 3 0,-8 0-5 15,24 0 2-15,-15 0-1 0,-9 0-2 16,19 0 0-16,-10 0 1 0,2-5 0 0,-11 5 1 15,18-3 4-15,-7 2 0 0,-2 1-10 0,-9 0 5 16,17-5 0-16,-9 4 0 0,-8 1 3 0,13-2 2 0,-13 2-11 16,13-4 5-16,-13 4 0 0,10-1-2 0,-10 1-1 15,12-2 1-15,-12 2-10 0,0 0-13 16,8-1-14-16,-8 1-24 0,0 0-24 0,0 0-26 0,0 0-29 16,0 0-27-16,0 0-28 0,0 0-29 0,0 0-240 15,0 0-503-15,0 0 223 0</inkml:trace>
          <inkml:trace contextRef="#ctx0" brushRef="#br0" timeOffset="77314.73">4353 4438 174 0,'0'0'183'0,"0"0"-12"0,0 0-21 15,0 0-11-15,0 0-19 0,0 0-7 0,0 0-9 16,0 0 3-16,0 0-3 0,0 0 3 0,14 9-4 0,-14-9 5 16,8 7 3-16,-4-1-2 0,-4-6-8 0,5 9 2 15,-1-1-6-15,1-4-4 0,1 3-5 0,-1 1-2 16,-2-2-4-16,-3-6-8 0,11 14-6 0,-7-10-2 16,1 1-6-16,1 3-7 0,-1-3-2 0,-1 1-6 15,-4-6-5-15,8 11-6 0,-6-6 1 0,4 1-7 16,-6-6 1-16,6 8-2 0,-6-8-5 0,3 7 0 15,-3-7-3-15,0 0-2 0,4 6-3 0,-4-6 2 16,0 0-2-16,5 9 3 0,-5-9-2 0,0 0-3 16,0 0 1-16,0 0-3 0,0 0-1 0,0 0 4 0,0 0 0 15,5 6 2-15,-5-6 4 0,0 0-3 16,0 0 0-16,0 0-3 0,0 0 0 0,0 0-1 16,0 0-4-16,0 0-4 0,0 0 4 0,4-28-4 0,-4 28 4 15,5-14-1-15,-2 9-2 0,2-4 0 16,-5 1-1-16,5 0-3 0,2-2 6 0,-5 4-3 0,-2 6-7 15,6-15 4-15,-2 9-1 0,-4 6 0 16,5-12 5-16,0 8-3 0,-5 4 1 0,8-12 1 0,-4 8-7 16,-4 4 6-16,8-9 1 0,-8 9-5 0,4-11 0 15,-4 11 1-15,5-7 1 0,-5 7-1 0,5-7 0 16,-5 7 1-16,7-4 0 0,-7 4-1 0,7-7 3 16,-7 7-4-16,7-6-1 0,-7 6 4 0,10-5 0 15,-10 5-5-15,10-1 1 0,-10 1 3 0,7-3 1 16,-7 3 1-16,0 0-2 0,12-5-1 0,-12 5 1 15,0 0-2-15,12 0-2 0,-12 0-2 0,0 0 10 16,0 0-5-16,0 0 10 0,16 2-3 0,-16-2 7 16,6 4 5-16,-6-4 8 0,8 11-1 0,-4-8 2 15,-4-3 6-15,8 9-2 0,-4-2 7 0,0-1-1 16,0 0-3-16,-4-6 0 0,5 16 4 0,-1-10 2 16,1 2 2-16,-2-1 3 0,2 3-2 0,0-2 0 0,-4 1-2 15,5-1 8-15,-6 0 1 0,5 1-2 0,-5-9-1 16,1 15 3-16,3-6-4 0,-3 0-5 15,5-3 14-15,-1 3-24 0,-5-2 0 0,0-7-12 0,1 12 14 16,-1-12-4-16,4 9-7 0,-4-9-6 0,0 9 2 16,0-9 1-16,4 9-5 0,-4-9 2 0,0 0-5 15,3 8-17-15,-3-8-21 0,0 0-34 0,5 8-28 16,-5-8-35-16,0 0-42 0,0 0-51 0,0 0-54 16,0 0-97-16,0 0-228 0,0 0-644 0,0 0 286 15</inkml:trace>
        </inkml:traceGroup>
        <inkml:traceGroup>
          <inkml:annotationXML>
            <emma:emma xmlns:emma="http://www.w3.org/2003/04/emma" version="1.0">
              <emma:interpretation id="{15D42FC5-CADC-44CF-B006-0E7963842438}" emma:medium="tactile" emma:mode="ink">
                <msink:context xmlns:msink="http://schemas.microsoft.com/ink/2010/main" type="inkWord" rotatedBoundingBox="8241,6087 10812,5907 10894,7078 8323,7257"/>
              </emma:interpretation>
            </emma:emma>
          </inkml:annotationXML>
          <inkml:trace contextRef="#ctx0" brushRef="#br0" timeOffset="79192.86">5544 3970 10 0,'0'0'170'0,"0"0"-15"0,0 0-8 15,0 0-1-15,0 0 2 0,0 0-12 0,0 0-7 16,0 0-6-16,0 0-3 0,0 0-11 0,0 0-3 16,0 0-6-16,0 0-11 0,0 0-3 0,0 0-2 15,0 0-10-15,0 0 1 0,0 0-2 0,0 0-4 16,-26 8-7-16,26-8-1 0,-8 4-2 0,8-4 0 15,-7 5 0-15,7-5-8 0,-14 4 0 0,9-1-4 16,5-3-4-16,-15 6-1 0,8-3-2 0,7-3-4 0,-17 4-5 16,7 1 4-16,3-3-7 0,-3 2 1 15,3-2-8-15,-5 3 1 0,0-2-1 0,-1 2 0 16,4-1-2-16,-3-1-3 0,0 0 1 0,4 0 0 0,-1-2-1 16,9-1-2-16,-17 4 0 0,12 0 1 0,5-4-2 15,-12 2 5-15,12-2-2 0,-10 4 1 16,10-4 0-16,0 0 0 0,-12 3-1 0,12-3 3 0,0 0-4 15,0 0 2-15,-10 1 0 0,10-1 0 0,0 0-3 16,0 0 4-16,-10 4-6 0,10-4 6 0,0 0-4 16,0 0 3-16,0 0-5 0,0 0-2 0,0 0 1 15,0 0-1-15,-11 1-1 0,11-1-2 0,0 0 1 16,0 0-1-16,0 0-3 0,0 0 5 0,0 0-4 16,0 0 4-16,0 0-4 0,0 0-2 0,0 0 0 15,0 0-1-15,0 11 2 0,0-11 2 0,0 0-1 16,0 0-4-16,0 0-2 0,0 0 7 0,0 0-4 15,0 0-5-15,0 0 5 0,5 17 2 0,-5-17-1 0,0 0 2 16,4 13-3-16,-4-13 0 0,2 8 2 0,-2-8 5 16,0 10 3-16,0-10-3 0,3 12 0 15,0-3-1-15,-3-9 7 0,0 10-2 0,0-10-7 0,2 15 6 16,0-9 1-16,-2-6 2 0,1 17 3 0,3-7 5 16,-2-2-6-16,-2 1 1 0,3 1-1 0,0-2-1 15,-3 1 3-15,2 3-7 0,-2-4 11 0,0 1-1 16,0-9-2-16,4 16 4 0,-1-6-12 0,-3-2 9 15,0-8-3-15,0 17-2 0,2-10 5 0,-2-7-7 16,0 16 2-16,0-8 7 0,0-8-8 0,-2 15-4 16,2-15-1-16,0 17 4 0,-3-11 7 0,3-6-9 15,0 15 4-15,0-15-2 0,-1 16 6 0,1-10-12 16,0-6 15-16,-3 16-6 0,3-7 2 0,0-9-1 16,0 14 1-16,-2-4-2 0,2-10-4 0,0 15-1 15,-3-9 2-15,3-6-5 0,-3 16-5 0,3-16 11 16,0 14-6-16,0-7 0 0,0-7 2 0,0 15-11 15,0-15 13-15,0 12-7 0,0-12 8 0,0 15-9 0,0-15-1 16,0 12 1-16,0-12 4 0,0 13-6 0,0-4 1 16,0-9 2-16,-2 13 3 0,2-13-7 15,0 11-5-15,0-11 16 0,-3 13-6 0,3-13-2 0,0 12 14 16,0-12-16-16,0 10 5 0,0-10-3 16,0 12 1-16,0-12-3 0,-1 11 1 0,1-11 19 0,0 0-16 15,-1 14 3-15,1-14-9 0,0 0 5 0,0 12 2 16,0-12 1-16,0 9-2 0,0-9-9 0,0 0 10 15,5 11-4-15,-5-11 1 0,0 7 3 0,0-7-1 16,0 0 1-16,2 12-1 0,-2-12-3 0,0 9 4 16,0-9-1-16,0 0-5 0,3 10 1 0,-3-10 2 15,3 9-6-15,-3-9 1 0,0 0 11 0,2 11-10 16,-2-11 2-16,0 10 0 0,0-10 4 0,4 6-1 16,-4-6-6-16,5 6 4 0,-5-6-5 0,0 0 10 15,3 10-1-15,-3-10 4 0,0 0-3 0,5 7-4 16,-5-7-1-16,0 0 9 0,4 8-5 0,-4-8-4 15,0 0-7-15,5 6 8 0,-5-6-4 0,0 0 5 16,8 9-2-16,-8-9 5 0,4 5-3 0,-4-5-2 16,0 0 0-16,5 3 0 0,-5-3-1 0,0 0 3 0,8 6-8 15,-8-6 9-15,7 5-5 0,-7-5 4 0,0 0-2 16,8 5 3-16,-8-5-3 0,0 0 5 0,9 4-3 16,-9-4 6-16,8 4-5 0,-8-4 3 0,0 0-1 15,14 2 4-15,-14-2-7 0,12 0 5 0,-12 0-5 16,0 0 2-16,14 0-1 0,-14 0 5 0,11 3-6 15,-11-3 2-15,11-3-2 0,-11 3-3 0,17 0 1 0,-17 0 16 16,15-1-14-16,-15 1 4 0,14-1-2 16,-14 1 1-16,17-2-5 0,-17 2 16 0,12-2-13 15,-2-2-2-15,-10 4 2 0,12 0-3 0,-12 0 3 0,0 0 1 16,14 0-3-16,-14 0-1 0,0 0-1 0,0 0 5 16,15 0 0-16,-15 0 6 0,0 0-5 15,0 0 3-15,8-5 6 0,-8 5 1 0,0 0 2 0,0 0-1 16,0 0-1-16,0 0 4 0,0 0 2 0,0 0-1 15,0 0-3-15,0 0 4 0,0 0 3 0,0 0-12 16,0 0 3-16,0 0-3 0,0 0-1 0,0 0 0 16,0 0-3-16,0 0 0 0,0 0-12 0,0 0-10 15,0 0-11-15,0 0-30 0,0 0-31 0,0 0-33 16,0 0-19-16,0 0-38 0,0 0-34 0,0 0-48 16,0 0-59-16,0 0-97 0,0 0-217 0,-32-6-680 15,32 6 301-15</inkml:trace>
          <inkml:trace contextRef="#ctx0" brushRef="#br0" timeOffset="81704.5">5680 4395 160 0,'-8'3'183'0,"8"-3"-7"0,0 0-7 16,0 0-12-16,0 0-2 0,0 0-11 0,0 0-5 15,0 0-4-15,0 0-7 0,-9 4-2 0,9-4-2 16,0 0-6-16,0 0 0 0,0 0-7 0,0 0 3 15,0 0-3-15,0 0 0 0,0 0-5 0,0 0 0 16,0 0-9-16,0 0-7 0,19-16 0 0,-12 8-12 16,3 2-10-16,0-3-4 0,1 1 4 0,0-1-14 15,3-1-2-15,-2-1-10 0,2-1-1 0,3-4 2 16,-4 1-10-16,-1 5-5 0,3-5 0 0,-6 1-5 16,4 0-1-16,-4-4-7 0,3-3 2 0,-2 3 0 15,2 2-4-15,-6-2-1 0,2 2-2 0,-2 2 1 16,0 1-1-16,-1-1-1 0,-2 0-2 0,0 2-1 0,0-1-1 15,-3-1-1-15,3 4 3 0,-3-1-1 0,0 11-8 16,-3-10 4-16,3 10 3 0,0-18 3 16,0 18-5-16,-3-11 3 0,3 3-3 0,0 8 1 0,-6-12-5 15,6 12 2-15,-2-7-4 0,2 7 5 0,-6-8-2 16,6 8 1-16,0 0-4 0,-9-6 4 0,9 6-10 16,0 0 11-16,-9-5-5 0,9 5 0 0,0 0 1 15,0 0 2-15,0 0-1 0,-22 6-3 0,22-6 3 16,-9 6-2-16,4-1 3 0,-3 1 0 0,1 3 3 15,2-2-6-15,-3 2 5 0,2 3-5 0,-2 3 5 16,4-3 7-16,-4 7-5 0,5 0-4 0,-1 1 5 16,2 2 5-16,-1 0-2 0,1 0 3 0,-1 1-2 15,6-2 2-15,-3 4 2 0,2 0-4 0,-2-1 0 0,7 1-1 16,-2-4 2-16,0 0 0 0,-1 0-4 16,1-1 0-16,3-5 2 0,1 3-1 0,-3-5-3 15,0 1 4-15,2 0 1 0,4-3-4 0,-2-1-1 16,-1-1 9-16,0-3-4 0,5 2 1 0,-5-5 2 0,2 3-5 15,2-4-3-15,-1-2 3 0,0 3 7 0,2-3-9 16,-14 0-5-16,25-1 5 0,-18-3-2 0,3-1 3 16,2 4-3-16,0-2-2 0,-4-2 1 0,-2 2 0 15,-6 3-6-15,11-7 18 0,-11 7-12 0,6-6 1 16,-6 6-1-16,8-6 4 0,-8 6-10 0,8-6 6 16,-8 6-2-16,0 0-2 0,6-3 7 0,-6 3-11 15,0 0 10-15,0 0-9 0,0 0 5 0,0 0-4 16,0 0 2-16,0 0 3 0,0 0-4 0,0 0 0 15,15 6-6-15,-15-6 10 0,10 6-3 0,-6-4 4 16,-4-2 0-16,11 6-9 0,-11-6 7 0,11 4 4 16,-3-3 1-16,-8-1-3 0,18 0 0 0,-7-1-3 15,1-1-1-15,-1 1 5 0,4 1-4 0,-2-2-1 16,-1-4 14-16,-1 2-10 0,1-2-5 0,-1 0 2 0,0 0 5 16,-3 1-4-16,1-3 0 0,-3 2 5 15,-1-2-4-15,1 1 2 0,-3-3-1 0,2 4 1 16,-3-4 0-16,-2 10-2 0,2-14-2 0,-2 14-1 0,-1-15 4 15,1 15-3-15,-5-18 3 0,2 12-8 0,-2-1 4 16,5 7 1-16,-12-9-7 0,4 3 7 16,-1 4 0-16,-5-2 7 0,3 4-6 0,-1-3-1 0,-2 6-3 15,0-3-3-15,2 4 3 0,1 1-2 0,2-3-8 16,-1 3-8-16,-5 2-18 0,4 1-19 0,4-3-27 16,-3 4-31-16,5-1-33 0,-5 0-35 0,8 1-37 15,-1 0-60-15,-3-3-197 0,6-6-520 0,0 15 231 16</inkml:trace>
          <inkml:trace contextRef="#ctx0" brushRef="#br0" timeOffset="82194.38">6350 4452 174 0,'0'0'262'0,"0"0"-19"15,10 1-22-15,-10-1-23 0,0 0-22 0,0 0-16 16,0 0-15-16,10 2-12 0,-10-2-15 0,7 7-11 0,-2-3-12 15,-5-4-4-15,9 11-14 0,-1-7-4 0,-3 5-3 16,2-2-3-16,0-2-1 0,3 6-8 0,-3-4 5 16,0 2 0-16,3 0 0 0,2 1 0 0,-1 2-1 15,-2-1-5-15,0 1-5 0,1-4 1 0,2 7 6 16,-3-3-3-16,2 0 0 0,-2-2-2 16,3 3-5-16,-4-1-4 0,2 3-3 0,2-2-1 0,-3 1-1 15,1 1-3-15,-3-2-1 0,2 1-5 0,-4-1 3 16,1 2-5-16,0 1-1 0,-3-1-4 0,-1 0-4 15,1-1 5-15,-3-1 2 0,0 1-8 0,-3-1 2 16,-1 1-3-16,-1 1 2 0,-3-3-1 0,3 3-2 16,-7-2 1-16,-2 1 1 0,0 0-4 0,-3 0 1 15,2-4 1-15,-2 3-4 0,-5-2 5 0,1 1-6 0,-1-6 4 16,-3 3-5-16,1-2 3 0,0-2 5 0,0-1 9 16,-3-4 3-16,0 2 3 0,1-2 11 15,1-2 3-15,2-1 0 0,-5-3 9 0,9 0 8 16,-2-1-9-16,1-1 1 0,1-3 0 0,7-1-22 0,0 1 4 15,2 1-12-15,1-7-8 0,3-2-22 0,4 0-17 16,-1-4-28-16,8 1-17 0,1 2-21 16,0-1-19-16,2 3-19 0,1 0-32 0,-1 6-31 0,1 0-35 15,2 2-33-15,-2-3-84 0,-1 1-175 0,3 0-557 16,-2 0 248-16</inkml:trace>
          <inkml:trace contextRef="#ctx0" brushRef="#br0" timeOffset="82844.8">6723 4333 177 0,'0'0'245'0,"0"0"-14"0,0 0-18 0,3-6-20 15,-3 6-17-15,0 0-19 0,0 0-15 0,0 0-15 16,0 0-4-16,0 0 1 0,0 0 0 0,0 0-5 0,17 10-7 15,-17-10-5-15,5 12-2 0,-5-12 4 0,9 10-5 16,-4-4-7-16,-2 1-10 0,3 1 0 0,2 0 0 16,-3 0-3-16,-1-2-2 0,-1 2-12 0,2 1-7 15,-1-3-4-15,-4-6-5 16,5 13-5-16,-2-7-6 0,2 0-5 0,0-1-3 0,-5-5-4 0,4 10 1 16,-4-10-7-16,3 7-3 0,-3-7 4 0,0 0-9 15,8 7 4-15,-8-7 0 0,0 0-6 0,0 0 3 16,4 4-1-16,-4-4-5 0,0 0 1 0,0 0 0 15,0 0-3-15,13-17 1 0,-9 12-1 0,-4 5-2 0,5-17-3 16,-2 7-4-16,4 1 4 0,-3-1-9 16,4-1-1-16,-5 2 0 0,1-3 5 0,-2 3 1 15,1 2-2-15,3-1-4 0,-3-1 2 0,0 2-2 16,2 0 2-16,-5 7 4 0,6-12-2 0,-3 6 2 0,-3 6-1 16,5-10 1-16,-5 10 3 0,7-6-3 0,-7 6-2 15,5-11 2-15,-5 11-4 0,0 0 3 16,0 0 3-16,11 0-4 0,-11 0 2 0,0 0 2 0,0 0 0 15,17 6 2-15,-17-6 4 0,6 12-1 0,-1-7 9 16,2 3 6-16,-2-2 14 0,3 5-9 0,-2 0 3 16,2 0 16-16,-1-2-14 0,-2-1-4 0,-2 2 3 15,-1-1 0-15,2-1-4 0,0 0-5 0,3 2-3 16,-7-4-1-16,5 3 6 0,-1-3-7 0,-2 2-1 16,1 0-7-16,2-3-9 0,-5-5-17 0,6 12-27 15,-6-12-33-15,3 11-37 0,-3-11-46 0,0 11-66 16,0-11-65-16,0 0-296 0,0 9-633 0,0-9 281 15</inkml:trace>
          <inkml:trace contextRef="#ctx0" brushRef="#br0" timeOffset="83248.8">7447 4428 166 0,'0'0'262'0,"0"0"-17"0,0 0-12 0,0 0-17 0,0 0-9 16,0 0-13-16,0 0-8 0,0 0-3 0,0 0-3 15,17-5-5-15,-17 5-1 0,20-4-13 0,-11 4-2 16,3-3-11-16,-2 0-3 0,7 0-6 0,-2 1-7 0,-2-1 2 16,4 2-7-16,0-1-10 0,-2-1-5 15,2 2-8-15,0 0-7 0,0 0-8 0,-2-3-4 16,0 4-9-16,0-1-14 0,-1 1-2 0,-2-3-3 0,-3 3-8 16,-9 0-1-16,20 0-5 0,-11-2-10 0,-9 2 0 15,14 0-1-15,-14 0-9 0,11 0-8 16,-11 0-26-16,13 0-18 0,-13 0-22 0,0 0-25 0,0 0-31 15,10 2-27-15,-10-2-51 0,0 0-55 0,0 0-75 16,0 0-278-16,0 0-641 0,0 0 284 0</inkml:trace>
        </inkml:traceGroup>
        <inkml:traceGroup>
          <inkml:annotationXML>
            <emma:emma xmlns:emma="http://www.w3.org/2003/04/emma" version="1.0">
              <emma:interpretation id="{A7156CEF-A138-45AC-9D83-0F3359984CDD}" emma:medium="tactile" emma:mode="ink">
                <msink:context xmlns:msink="http://schemas.microsoft.com/ink/2010/main" type="inkWord" rotatedBoundingBox="11254,5857 13759,5682 13829,6673 11323,6848"/>
              </emma:interpretation>
            </emma:emma>
          </inkml:annotationXML>
          <inkml:trace contextRef="#ctx0" brushRef="#br0" timeOffset="84300.18">8259 4337 97 0,'0'0'238'0,"0"0"-12"0,0 0-17 0,0 0-11 16,0 0-6-16,0 0-8 0,0 0-8 0,0 0-14 16,0 0-9-16,0 0-6 0,30-10-13 0,-30 10-7 15,13-3-7-15,-4 1-10 0,-3-5-7 0,1 4-7 16,0-3-12-16,3 2-5 0,0-7-4 0,-1 6-4 16,1-5-8-16,-1 0-6 0,2 1-7 0,-2 0-4 0,4-3-4 15,-1-6-5-15,1 4-3 0,-1-3-3 0,-1 2-2 16,4-4-7-16,-3 0-1 0,-3 0-2 15,1-4 0-15,-1 2-5 0,0 1-2 0,-1-3 2 0,0 1-1 16,-1 2-2-16,-2-2-6 0,0 0 3 0,-4 1-1 16,1 6 0-16,-5-7 1 0,4 7-5 0,-2 0 1 15,0 1 0-15,-2-3 2 0,-1 3-3 0,2 1 5 16,-1 1 2-16,-1 2 8 0,0 0-9 0,0-1 0 16,0 3-4-16,4 8 9 0,-5-11-3 0,5 11 0 15,-5-9-1-15,5 9 0 0,-7-5-2 0,7 5-2 16,0 0-2-16,0 0 1 0,0 0-3 0,0 0 0 15,-19 11 0-15,16-4 3 0,-2 0 0 0,1 5 2 16,-1-2 2-16,1 5-3 0,-3 5 2 0,3-5 3 0,3 6 3 16,-8 0-1-16,8-1 1 0,-1 7 1 15,1-4-2-15,2 2 3 0,-1 4 0 0,2-5-2 16,-1 2 0-16,4-2-8 0,-1 7 11 0,1-2-5 0,3-6-3 16,1 2-1-16,-1-4-1 0,1 1 5 0,0-5-8 15,3 2 1-15,1-2-1 0,-1-6-2 0,-4-4 2 16,4 0-1-16,3 1-1 0,0-5 2 0,2 3-4 15,0-6 4-15,0 0-4 0,0-1 1 0,1-4 0 16,-1-1 0-16,3-3-1 0,-1 2 3 0,-4-2-2 16,-1 0-8-16,-2 2 6 0,1-4 3 0,0 5 0 15,-5 0 1-15,2-3-3 0,-2 3 0 0,-1 2 0 16,-1 0 1-16,-6 4-2 0,8-10 3 0,-8 10-9 16,9-4 8-16,-9 4-7 0,0 0 8 0,0 0-5 15,12 0 3-15,-12 0-4 0,0 0 1 0,10 6 1 16,-10-6-1-16,7 8-2 0,-2-4 1 0,2 2 6 15,-7-6-4-15,11 10 5 0,-4-7-2 0,-1 1 2 0,-6-4 2 16,14 8-1-16,-5-8-4 0,-3 4 3 0,-6-4 4 16,18 0-3-16,-8 0 6 0,-10 0-12 15,19-4 7-15,-8 4-4 0,0-8 4 0,0 6 0 0,1-3-1 16,-3-3 1-16,0 4-3 0,-1-5-1 0,-2 2 0 16,2 1-2-16,-1-1 6 0,-5 1-1 0,6-6-7 15,-6 3 11-15,-2 9-10 0,0-16 7 0,0 8-4 16,0 8 1-16,-7-15-8 0,3 9 1 0,-4-1 2 15,-1 1 9-15,-4 3-3 0,-3 0-8 0,3 3-7 16,-2 0 0-16,0 0-10 0,-1 4-11 0,3 1-13 16,-4-5-15-16,6 5-12 0,-1 0-16 0,-1 1-15 15,2-1-31-15,1 2-15 0,2-1-14 0,3 0-19 16,1 0-20-16,4-6-52 0,-5 9-163 0,2-3-453 0,3-6 202 16</inkml:trace>
          <inkml:trace contextRef="#ctx0" brushRef="#br0" timeOffset="84626.78">9024 4248 68 0,'14'2'143'16,"-7"-1"-8"-16,-7-1-13 0,13 6-14 0,-5-3-5 0,3 3-14 15,-1-3-3-15,1 3-8 0,1 0-10 0,0 1-7 16,1 2 3-16,-1-3 4 0,2 3-2 0,-2 1-2 16,1 0 1-16,0 2 2 0,4-1 4 15,-5 3-1-15,5-3-6 0,-6 0 4 0,6 2 7 0,-7-2-2 16,-1 1 9-16,1-1-2 0,1 3-2 0,-1-3-7 15,-2 3 4-15,0-3-3 0,0 3 1 0,-7-2 0 16,2-1 0-16,-3 3-2 0,0-3 4 0,0 2-1 16,-4-2-2-16,-2 2 0 0,1-1 2 0,-5-2-1 15,-2 0 3-15,0-1-1 0,0 1 3 0,-3-5-1 16,0 1 2-16,-2 0 2 0,-4 2-10 0,6-6 4 16,-2 0-12-16,-7 1 2 0,7-3-1 0,-5-3 2 15,5 2 2-15,-4-2-9 0,7 0-11 0,-2-4-4 16,2 3-2-16,-1-2-16 0,2-3-7 0,3-1-22 0,1-1-38 15,-2 0-34-15,2 0-41 0,5-2-57 0,-1-3-53 16,5-1-64-16,0-3-263 0,1-3-599 16,4 4 265-16</inkml:trace>
          <inkml:trace contextRef="#ctx0" brushRef="#br0" timeOffset="85362.61">9488 4040 154 0,'4'-7'208'0,"-4"7"-13"0,0 0-10 16,0 0-10-16,0 0-9 0,6-9-8 0,-6 9-10 16,6-5-5-16,-6 5-9 0,6-6-10 0,-6 6-9 15,7-7-4-15,-7 7-13 0,7-6-4 0,-7 6-8 16,12-7-3-16,-4 5-10 0,-8 2-6 0,16-9-6 15,-8 6-7-15,-1-1-4 0,0 1 0 0,-7 3-5 16,16-4-1-16,-10 0 1 0,-6 4-3 0,16-4 0 16,-10 2-4-16,-6 2-3 0,14-2-3 0,-14 2-1 15,0 0 4-15,17 4-5 0,-12 0 2 0,-5-4-3 16,10 6 1-16,-10-6-2 0,7 9 2 0,-5-2 3 0,2 1-1 16,-2 1-3-16,-2-9 3 0,0 21-4 15,1-11 1-15,-2 3 2 0,-1 1 0 0,1 0 0 16,-4-1-5-16,2-3 2 0,-1 5 1 0,-1-3-5 0,0 2 1 15,-2 0-7-15,-2 4-1 0,3-6 7 0,-1 1-6 16,0-1-3-16,-2-3 1 0,3 3-1 16,-1-5-3-16,1-1 0 0,-1 4 1 0,2-4-4 0,0 2-7 15,-2-2 8-15,7-6-3 0,-10 7 4 0,10-7-2 16,-6 7-7-16,6-7 6 0,-5 5 2 16,5-5-4-16,0 0-1 0,0 0-2 0,0 0-5 0,0 0 3 15,0 0 0-15,0 0-10 0,0 0 6 0,0 0 6 16,0 0-4-16,0 0-2 0,0 0-1 0,0 0 3 15,15-27-4-15,-9 23 3 0,-6 4-4 0,15-5 6 16,-4 1-2-16,0 3 6 0,-1 1-5 0,3 0-2 16,3-2 1-16,-3 2-1 0,5 0 3 0,-1 0-1 15,2-4 4-15,2-1-1 0,-3 5-2 0,4 0 0 16,-5 0 2-16,5-3 3 0,-6 3 3 0,1-1-1 16,0-1-4-16,-1 0 3 0,-2 1 0 0,-2 1-3 15,-2-3-3-15,1 0 7 0,-3-1-6 0,-8 4-9 0,15-2-17 16,-15 2-26-16,11-4-48 0,-11 4-70 0,6-3-62 15,-6 3-104-15,3-9-173 0,-3 9-550 0,0 0 244 16</inkml:trace>
          <inkml:trace contextRef="#ctx0" brushRef="#br0" timeOffset="86660.43">10315 3624 104 0,'0'0'239'0,"0"0"-18"0,0 0-12 0,0 0-14 15,0 0-17-15,0 0-15 0,0 0-10 0,0 0-10 16,0 0-8-16,0 0-12 0,0 0-15 0,0 0-10 0,0 0-10 15,0 0-4-15,0 0-11 0,0 0-5 0,0 0-8 16,32-6-5-16,-32 6-6 0,15-3-5 16,0 2-1-16,-7-1-4 0,6 2-2 0,-5-4 3 0,7 2-9 15,0 2 2-15,-3-2-4 0,1 2 3 0,-1 0-5 16,0-1-2-16,-13 1-4 0,18 0 3 0,-10 0-4 16,-8 0-1-16,16 0 0 0,-16 0-2 0,13 1 4 15,-8 3-2-15,-5-4-3 0,0 0 3 0,16 2-7 16,-16-2 5-16,7 2-3 0,-7-2 3 0,10 5-3 15,-10-5 3-15,7 3-2 0,-7-3 3 0,6 8-3 16,-6-8 2-16,7 7 0 0,-7-7-3 0,5 10 3 16,-4-4 0-16,4 1 0 0,-5-7 0 0,6 15 2 15,-3-7 4-15,0 1-1 0,2-2-2 0,-3 2 5 0,3-2-2 16,-1 3 2-16,0-2-2 0,0 1 4 16,0 1 2-16,-1-1-1 0,-1-3 0 0,0 3-1 15,4-1-3-15,-2-1 4 0,-2 2-4 0,2 1 0 0,1-3-4 16,-3 1 1-16,2 1-6 0,1-1 4 0,-3 0 4 15,1 0-5-15,-2 1 2 0,2-1-3 0,-3-8-3 16,5 14-1-16,-1-5 4 0,-3 1-2 0,3-5-4 16,-2 5 0-16,-2-10-3 0,5 15-1 0,-4-6-2 15,3 0 2-15,-4-9 2 0,3 14-1 0,1-7 7 16,-3 0-10-16,-1-7-2 0,4 15 2 0,-3-7-3 16,-1-8 0-16,1 15-2 0,3-7 5 0,-4-8-3 15,3 12 2-15,-3-5 2 0,0-7-3 0,4 11 0 16,-4-11 4-16,0 16-3 0,1-9 1 0,-1-7 0 15,3 16 4-15,-3-6 4 0,1-2-1 0,-1-8-3 16,1 14 1-16,-1-5 2 0,0-9-3 0,0 14 11 16,0-14 0-16,-2 14 5 0,2-14-9 0,-4 14-3 0,4-14 9 15,-1 9-1-15,-3-4 2 0,4-5-5 16,-3 11 4-16,-1-4-2 0,4-7-3 0,-10 13 0 16,7-7 0-16,3-6 5 0,-10 8-1 0,6-3-3 0,-3 1-1 15,7-6-11-15,-8 8 2 0,2-2-2 0,-5-4 14 16,11-2-3-16,-11 6-6 0,4-2-4 0,7-4-3 15,-14 5-3-15,6-4 2 0,-1 3-12 0,-1-3-20 16,-1 0-19-16,-4-2-27 0,2 1-17 0,-2 0-17 16,0 0-16-16,3 1-24 0,-1-2-29 0,13 1-29 15,-19-2-30-15,12-2-54 0,-3 2-227 0,10 2-561 16,-8-10 248-16</inkml:trace>
        </inkml:traceGroup>
        <inkml:traceGroup>
          <inkml:annotationXML>
            <emma:emma xmlns:emma="http://www.w3.org/2003/04/emma" version="1.0">
              <emma:interpretation id="{261C2011-AC67-420B-8C60-E503A8C092C9}" emma:medium="tactile" emma:mode="ink">
                <msink:context xmlns:msink="http://schemas.microsoft.com/ink/2010/main" type="inkWord" rotatedBoundingBox="14335,5858 15555,5773 15581,6139 14361,6224"/>
              </emma:interpretation>
            </emma:emma>
          </inkml:annotationXML>
          <inkml:trace contextRef="#ctx0" brushRef="#br0" timeOffset="87160.31">11310 3906 16 0,'0'0'274'0,"0"0"-15"0,0 0-14 16,0 0-18-16,0 0-16 0,0 0-17 0,0 0-13 0,0 0-17 15,0 0-13-15,5 5-13 0,-5-5-9 16,0 0-4-16,16 0-1 0,-16 0-11 0,13-2 1 16,-13 2-8-16,17 0-4 0,-2 0-8 0,-2 0-1 0,4-1-6 15,0 1-5-15,0 0-7 0,-2 0-3 0,2 0-5 16,3 0-5-16,0-6 1 0,3 4-7 16,-6 1-9-16,0 1 0 0,0-2 6 0,0 1-12 0,0 1-4 15,-1-3 0-15,-1 1-7 0,2 1-1 0,-1-2-1 16,-7 3-9-16,3-1 1 0,-2 0 4 0,-10 1-9 15,19-1-3-15,-19 1 5 0,12-3-12 0,-12 3-1 16,14 0-11-16,-14 0-18 0,0 0-17 0,0 0-17 16,9 0-22-16,-9 0-33 0,0 0-44 0,0 0-33 15,0 0-32-15,0 0-41 0,0 0-224 0,0 0-528 16,-26-17 234-16</inkml:trace>
          <inkml:trace contextRef="#ctx0" brushRef="#br0" timeOffset="87452.62">11523 3726 234 0,'0'0'235'0,"0"0"-20"0,0 0-12 16,0 0-8-16,-1 11-6 0,1-11-7 16,0 0-1-16,1 16-6 0,-1-16-2 0,0 18-4 0,4-7-12 15,-4-1 4-15,2 5-12 0,-1-5-3 0,0 4-5 16,2-1-6-16,-1-1-9 0,1 3-4 0,-2-2-1 15,3-1-7-15,-1 0-11 0,1 3-6 0,-3-3-8 16,3 1-8-16,-3-1-11 0,1-2-5 0,1-1-16 16,-1 0 1-16,2 0-4 0,-2-3 2 0,0 4-10 15,2-3-5-15,-4-7-5 0,3 14-8 0,-1-6-21 16,-2-8-14-16,5 11-30 0,-5-11-21 0,5 8-21 16,0-5-27-16,-5-3-32 0,4 6-36 0,-4-6-39 0,11 1-33 15,-11-1-282-15,0 0-578 0,21-6 255 0</inkml:trace>
          <inkml:trace contextRef="#ctx0" brushRef="#br0" timeOffset="88242.95">12046 3737 297 0,'0'0'283'15,"0"0"-27"-15,0 0-21 0,4-9-25 0,-4 9-26 16,0 0-14-16,0 0-15 0,0 0-4 0,0 0-9 16,0 0-7-16,4 25 1 0,-4-17-5 0,4-2-6 15,-3 4-3-15,2 0 0 0,-1 1-4 0,2-2-4 16,3 1-5-16,-1 4 0 0,-2-1-10 0,-1-3-3 16,2 5-5-16,-1-6-14 0,1 0-9 0,-1 3-4 0,0-2 0 15,0-2-3-15,-3-1-6 0,2 2-10 16,-3-9-8-16,5 12 1 0,-5-12-1 0,4 10-6 0,-4-10 3 15,3 6-7-15,-3-6 7 0,4 9-11 0,-4-9-2 16,0 0-5-16,0 0 9 0,4 6-5 0,-4-6 5 16,0 0 1-16,0 0-2 0,0 0 4 0,0 0-9 15,0 0 1-15,0 0-6 0,13-15 0 0,-13 15 3 16,6-13-4-16,-2 4-6 0,3-1-3 0,-1-1 0 16,1 1 12-16,-1-1-13 0,4 0-3 0,-4 2 3 15,1-1-4-15,-1-1 0 0,3 3-2 0,-2-2 2 16,-2 3-1-16,2 1 5 0,-1-2-11 0,5 3 3 15,-4-5 4-15,0 4-2 0,1 2-7 0,-2-2 10 16,1 0-2-16,1 1 13 0,-2 0-13 0,2 0 1 0,-8 5 1 16,13-6 3-16,-6 4-9 0,-7 2 4 15,17-7-1-15,-11 5 6 0,-6 2-8 0,16-8 8 16,-8 7 1-16,1 0-7 0,-9 1 12 0,14-4-1 0,-14 4-2 16,15-3 8-16,-9 2-3 0,-6 1-5 15,0 0 12-15,15-5-14 0,-15 5 10 0,10-2 3 16,-10 2 6-16,0 0-2 0,13 5 1 0,-13-5 2 0,9 4 6 15,-9-4 2-15,8 6-5 0,-8-6 8 0,5 10 9 16,-2-5 2-16,-3-5 4 0,8 9 5 0,-8-9 4 16,0 14 0-16,4-6 13 0,-4-8-1 0,1 14 3 15,-1-8-7-15,0-6-2 0,1 13-1 0,1-4-2 16,-2-9-2-16,-2 15-1 0,2-15-4 0,-1 15 2 16,2-7-3-16,-1-8 0 0,-1 15 0 0,1-15-4 15,0 16-1-15,1-9-2 0,-1-7 0 0,2 12-4 16,-2-12-1-16,-2 14 2 0,2-14-1 0,0 13-3 0,0-13 5 15,4 9-3-15,-4-9-2 0,2 11 1 0,-2-11-2 16,1 11-3-16,-1-11-1 0,4 7-6 16,-4-7 5-16,2 8-3 0,-2-8-1 0,0 0-7 0,6 10 0 15,-6-10-1-15,4 6-3 0,-4-6 1 0,0 0 0 16,2 6-2-16,-2-6 0 0,0 0-3 0,8 9-2 16,-8-9-1-16,0 0 4 0,0 0-5 0,5 4-5 15,-5-4 9-15,0 0-5 0,0 0-7 0,0 0-7 16,0 0-24-16,0 0-29 0,0 0-39 0,0 0-60 15,0 0-82-15,0 0-83 0,0 0-107 0,0 0-542 16,0 0-1051-16,-29-23 466 0</inkml:trace>
        </inkml:traceGroup>
      </inkml:traceGroup>
    </inkml:traceGroup>
    <inkml:traceGroup>
      <inkml:annotationXML>
        <emma:emma xmlns:emma="http://www.w3.org/2003/04/emma" version="1.0">
          <emma:interpretation id="{EB336050-0466-4DB5-B6AC-1FA221B30305}" emma:medium="tactile" emma:mode="ink">
            <msink:context xmlns:msink="http://schemas.microsoft.com/ink/2010/main" type="paragraph" rotatedBoundingBox="5716,7746 14573,6840 14711,8188 5853,909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99ED194-4535-4BFC-9D8D-BCCEB306EF86}" emma:medium="tactile" emma:mode="ink">
              <msink:context xmlns:msink="http://schemas.microsoft.com/ink/2010/main" type="line" rotatedBoundingBox="5716,7746 14573,6840 14711,8188 5853,9095"/>
            </emma:interpretation>
          </emma:emma>
        </inkml:annotationXML>
        <inkml:traceGroup>
          <inkml:annotationXML>
            <emma:emma xmlns:emma="http://www.w3.org/2003/04/emma" version="1.0">
              <emma:interpretation id="{96E53CDF-AFB4-4D23-97C1-BDDF53903A53}" emma:medium="tactile" emma:mode="ink">
                <msink:context xmlns:msink="http://schemas.microsoft.com/ink/2010/main" type="inkWord" rotatedBoundingBox="5733,7917 6121,7877 6179,8435 5790,8475"/>
              </emma:interpretation>
            </emma:emma>
          </inkml:annotationXML>
          <inkml:trace contextRef="#ctx0" brushRef="#br0" timeOffset="94314.7">2912 5778 135 0,'0'0'138'16,"0"0"-1"-16,0 0-13 0,0 0 0 0,0 0-10 0,0 0-2 15,0 0-6-15,0 0-12 0,0 0-4 0,0 0-7 16,0 0-3-16,0 0-7 0,0 0-3 0,0 0-8 16,0 0-2-16,0 0 2 0,0 0-5 0,0 0-4 15,0 0-6-15,0 0-2 0,0 0 0 0,0 0-2 16,0 0-3-16,0 0-2 0,0 0 1 0,0 0-4 16,0 0 1-16,0 0-2 0,0 0-1 0,0 0-4 15,-21 24 1-15,16-20-1 0,-1 4 1 0,-3-4-1 16,3 2-6-16,0 0 7 0,-6 3-4 0,2-3-6 15,3 2 3-15,-3-1-3 0,0 2-1 0,1-2 0 16,3-1 1-16,-6 0-2 0,1 3-2 0,5-3-1 16,1-1 2-16,5-5-1 0,-12 7 0 0,12-7-3 15,-7 5-1-15,7-5 3 0,-10 6-2 0,10-6-1 0,0 0-6 16,-5 4 6-16,5-4-1 0,0 0 1 0,-4 9-3 16,4-9-1-16,0 0 0 0,0 0 0 15,0 0 2-15,0 0-2 0,0 0-4 0,0 0 5 0,-5 5-2 16,5-5-3-16,0 0 4 0,0 0-2 0,0 0 0 15,0 0-3-15,0 0 5 0,0 0-4 0,0 0 4 16,0 0-3-16,0 0-2 0,0 0 4 0,0 0-1 16,0 0-2-16,0 0 4 0,-6 8-1 0,6-8 3 15,0 0-3-15,0 0 0 0,0 0 0 0,0 0 3 16,0 0-5-16,0 0 4 0,12 14-1 0,-12-14 9 0,8 4 0 16,0-2-3-16,0 3 0 0,-8-5 3 15,11 7-2-15,-4-3 8 0,6-1-4 0,0 3 0 16,-1 0-2-16,0-2 1 0,-1 0 1 0,1 1 2 0,0 1-4 15,-3 0 3-15,4 0-5 0,-2 0 7 0,-2 2 0 16,1-4 7-16,-2 0-4 0,-1 1 0 16,3-3-2-16,-3 3 4 0,2-1 0 0,-3 1 4 0,1 1 5 15,-7-6-9-15,13 10 5 0,-8-5-2 0,-5-5-3 16,12 7-4-16,-6-2 1 0,0-1-4 0,-6-4 2 16,11 6 2-16,-5-2-4 0,-6-4 2 0,11 7-3 15,-11-7-4-15,11 5 2 0,-5-3-2 0,-6-2-1 16,8 3 0-16,-8-3-1 0,9 4-2 0,-9-4 0 15,8 2-5-15,-8-2 0 0,0 0 2 0,12 4-1 16,-12-4-7-16,0 0 7 0,9 3-1 0,-9-3-2 16,0 0 3-16,0 0 4 0,0 0-12 0,7 2-1 15,-7-2-12-15,0 0-11 0,0 0-15 0,6 7-21 0,-6-7-15 16,0 0-27-16,0 0-28 0,0 0-27 0,0 0-37 16,0 0-30-16,0 0-269 0,-14 14-535 15,14-14 237-15</inkml:trace>
          <inkml:trace contextRef="#ctx0" brushRef="#br0" timeOffset="94801.66">2813 6242 150 0,'-5'5'193'0,"5"-5"-11"0,0 0-11 16,0 0-7-16,0 0-12 0,0 0-7 0,0 0-9 16,0 0-4-16,0 0-7 0,0 0 2 0,0 0-2 15,0 0 4-15,0 0 3 0,0 0-1 0,0 0-7 0,23 0-2 16,-23 0-1-16,15 2-6 0,-15-2-5 0,13 2-8 15,-4-2-6-15,0 1 2 0,0 2-12 0,0 0-2 16,-9-3-4-16,20 6-6 0,-12-4 0 0,4 2-6 16,-2-2-7-16,-2 0-3 0,2 3-3 0,-1-1-2 15,-1-1 1-15,1 2 9 0,-1-2-22 0,0 0 2 16,0-1-6-16,0 2 2 0,-8-4 3 0,10 6-13 16,-10-6 9-16,13 2-3 0,-7 2-5 0,-6-4 1 15,7 4 2-15,-7-4-4 0,10 2 2 0,-10-2-9 16,0 0 4-16,13 1-3 0,-13-1-2 0,0 0 2 15,13-1-6-15,-13 1-3 0,10-2 1 0,-10 2 1 16,0 0-6-16,17-4-7 0,-17 4-8 0,5-5-19 16,-5 5-15-16,0 0-24 0,12-1-25 0,-12 1-28 0,0 0-30 15,0 0-25-15,0 0-26 0,5 10-30 16,-5-10-36-16,0 0-271 0,0 0-578 0,0 0 256 0</inkml:trace>
        </inkml:traceGroup>
        <inkml:traceGroup>
          <inkml:annotationXML>
            <emma:emma xmlns:emma="http://www.w3.org/2003/04/emma" version="1.0">
              <emma:interpretation id="{7B48943C-CD12-412D-B3F5-79C03D2BA7A9}" emma:medium="tactile" emma:mode="ink">
                <msink:context xmlns:msink="http://schemas.microsoft.com/ink/2010/main" type="inkWord" rotatedBoundingBox="6802,7635 9879,7320 10017,8669 6940,8983"/>
              </emma:interpretation>
            </emma:emma>
          </inkml:annotationXML>
          <inkml:trace contextRef="#ctx0" brushRef="#br0" timeOffset="98168.02">5365 5980 106 0,'14'21'175'0,"-14"-21"-5"0,0 0-11 0,0 0-6 16,0 0-9-16,0 0-5 0,0 0-1 0,0 0-5 15,0 0-1-15,0 0-5 0,0 0-6 0,0 0-7 16,0 0-2-16,0 0-9 0,0 0-7 0,22-13-7 16,-22 13-6-16,10-8-6 0,-10 8-3 0,7-8-10 15,-1 5-6-15,0-3-5 0,2 0-7 0,-1-4 0 16,0 3-3-16,0 1-5 0,3-4-4 0,-3-1-4 16,1 5-1-16,1-4-3 0,-4-2-3 0,3 2-4 15,1-2 0-15,-2-1-2 0,3 0-4 0,-5 0-2 16,4-5 4-16,1 1-4 0,-5 1-3 0,3-4-1 15,-2 0 2-15,-1 4-3 0,1-4 1 0,0-4-2 16,-3 6-1-16,-1 2-1 0,-2 2-1 0,3-2-1 0,0 1 0 16,-3 1 3-16,0-5-4 0,0 3 3 0,-3 4 3 15,0-4-5-15,3 5 0 0,-2 1-1 16,-1-5 2-16,-2 3 0 0,4 1 1 0,-2 1-4 0,0 1 2 16,-2 1-2-16,-1-3 3 0,3 4 1 0,-2-5-6 15,0 3 3-15,1 4 3 0,-2-4-4 0,6 9 1 16,-9-11 3-16,4 9-2 0,5 2-1 0,-10-10 3 15,10 10-2-15,-7-5 2 0,7 5-1 0,-12-4-5 16,12 4 7-16,-13-1-3 0,13 1 2 0,-9-2-3 16,9 2 4-16,0 0-1 0,-17 8-1 0,12-4 4 15,5-4-1-15,-12 10-2 0,7-5 9 0,-2 3 2 16,0 2-5-16,0-2 1 0,2 4 2 0,0 0 3 16,-2 0 0-16,4 3 2 0,-2-2-1 0,3 4 0 15,-2-2-4-15,4 5 0 0,0 1 3 0,0-4 1 0,4 5-2 16,-4-2 0-16,0 0 0 0,5 0 1 15,-3 1-3-15,8-1-2 0,-5 2-1 0,1-4 3 16,2 0-5-16,1 3 1 0,2-4 1 0,-2 3 0 0,5-4-6 16,-3-3 5-16,3 5-2 0,-2-3-1 0,-2-2-1 15,2-2 6-15,0-1-5 0,-2-1 1 16,2 0 1-16,2 0-1 0,-2-5 0 0,-1 4 3 0,3-4-4 16,-2 1-1-16,-3-4 1 0,1-1-4 0,5 2 6 15,-3-5 0-15,2 3-1 0,-4-3-4 0,5 1 3 16,-3-2 0-16,-1-1-4 0,0-1 3 0,3 2-2 15,-2-2 0-15,-2 2-1 0,2-1 0 0,-3 0 1 16,-1 3-1-16,-1 0 0 0,-7 2-1 0,17-7 0 16,-9 5-1-16,-8 2 0 0,11-1 1 0,-11 1 0 15,11-3 0-15,-11 3 4 0,0 0-2 0,18 0-3 16,-18 0-1-16,11 3 2 0,-11-3 2 0,14 1-3 16,-14-1 0-16,14 2 6 0,-5-2 0 0,-9 0 0 15,16 4 4-15,-7-4 0 0,-9 0-3 0,17-1 5 0,-8-2-1 16,-9 3-1-16,25-3 3 0,-13 0-1 15,0 0-2-15,1-2-1 0,-1 2-8 0,-6-1 6 16,10 0 2-16,-10-1-1 0,5 1-3 0,-5-1-6 0,2 2 10 16,-8 3-5-16,12-12 3 0,-3 8-1 0,-4-2-2 15,1 0-2-15,-6 6 5 0,6-12 2 16,-6 12-6-16,3-10 7 0,-1 2-3 0,-2 8 2 0,0-13 5 16,0 13-8-16,-9-12 12 0,9 12 1 0,-8-12-8 15,3 7 2-15,-1 0-1 0,-9 2 2 0,2-2-6 16,-4 2-1-16,3 0 6 0,-1 3-7 0,-4 0 1 15,-2 0 8-15,6 0-12 0,-2 3 5 0,0 0-8 16,-2 2-7-16,5 0-4 0,-3 0-5 0,3 2-10 16,3-2-13-1,-4 1-15-15,1 0-27 0,5 0-22 0,1 3-24 0,0-5-31 0,4 4-33 0,-1-4-24 16,5-4-274-16,-3 12-529 0,3-12 234 0</inkml:trace>
          <inkml:trace contextRef="#ctx0" brushRef="#br0" timeOffset="98626.38">6191 5909 250 0,'12'4'272'15,"-12"-4"-23"-15,8 0-23 0,-8 0-18 0,0 0-16 16,9 2-11-16,-9-2-14 0,0 0-6 0,11 6-15 16,-5-1-6-16,-6-5-16 0,9 10-11 0,-1-6-3 15,-2 2-9-15,-1 0-12 0,3 3-6 0,1-1-7 16,-1 0-5-16,1 3-11 0,3-2 0 0,-4 2-4 15,4 0-7-15,-2 3-4 0,2-3-6 0,0 6-3 16,0-5 6-16,-5 2-7 0,3-1 1 0,-3 5-8 16,5 0 1-16,-4-4 2 0,4 4-4 0,-3-1 1 15,-4 0-3-15,3 1 1 0,-4-2-4 0,4 3 2 16,-3 2 1-16,-1 0-5 0,-4-5-3 0,0 2 0 16,-1 6 2-16,-2-4-7 0,0-1 5 0,-2 1-3 15,0 1 6-15,-2-6-1 0,0 1-10 0,-3-4 17 16,-1 5-10-16,0-4 6 0,-1 3 0 0,-2-1 9 15,2-3-3-15,-3 2 13 0,3-3 0 0,-5-1 5 16,2 0-7-16,1-3 4 0,0 0 0 0,-6-2 2 0,0 3 4 16,-3-2 6-16,1-4 1 0,-1 1-11 0,0-3 5 15,-2-3 1-15,-4 0-7 0,3-2 2 16,-1-3-2-16,1 2 2 0,1-2 2 0,1-2-13 0,2-2 6 16,2-2-4-16,0-2-9 0,3 0-3 0,0-3-5 15,2 0-22-15,5 0-19 0,1-3 2 0,3-1-26 16,4 4-15-16,2-4-14 0,0 0-18 0,0 3-20 15,0 5-15-15,5 3-28 0,-5-4-46 0,5 4-39 16,7-9-40-16,-3 6-318 0,2 2-646 0,0-5 286 16</inkml:trace>
          <inkml:trace contextRef="#ctx0" brushRef="#br0" timeOffset="99229.93">6447 5731 22 0,'0'0'211'0,"0"0"-20"16,0 0-13-16,8-3-5 0,-8 3-8 0,0 0 2 0,0 0-5 15,0 0-9-15,21 8-8 0,-16-4-3 0,-5-4-2 16,12 10-10-16,-7-7-7 0,3 0-6 0,-4 6-5 15,1-5-5-15,0 4-6 0,2-4-3 0,-2 4-7 16,-2-1-4-16,-3-7-13 0,6 10 1 0,-3-2-10 16,-3-8 2-16,8 10-15 0,-8-10 0 0,0 9-5 15,0-9-6-15,4 10-1 0,-4-10-4 0,0 0-2 16,1 7-7-16,-1-7-2 0,0 0 3 0,0 0-6 16,0 0 2-16,0 0-1 0,0 0 0 0,0 0-1 15,0 0-2-15,0 0-3 0,0 0 0 0,0 0-4 16,0 0-1-16,9-21-1 0,-6 12-8 0,2-1 4 0,2-3 1 15,-2 3-4-15,1-2-3 0,0 2 1 16,-1 1 4-16,1 0-6 0,0 2 1 0,1-2 4 0,0 3-2 16,-2 0-1-16,4 1-3 0,-4-3 1 0,2 3 4 15,-7 5-5-15,13-9 1 0,-6 5 2 16,-2-1 3-16,-5 5-3 0,17-6-4 0,-11 5 6 16,-6 1-2-16,13-4 0 0,-13 4 3 0,15 0-1 0,-15 0-3 15,14 4 3-15,-14-4 6 0,9 6 6 0,-1-2 0 16,-3 2-4-16,2 0 4 0,-2 0 1 0,4 0 15 15,-6 3 2-15,6-3-3 0,-4 0 3 0,7 5-3 16,-7-3 15-16,3 2 0 0,-1-2 8 0,-2 1-3 16,0 1 11-16,0-4-1 0,2 4-2 0,-2 1 4 15,-2-2 0-15,1-2-1 0,1 2-3 0,-5 0 3 16,5-2-19-16,-5-7-3 0,3 12-5 0,1-7 3 16,-4-5-7-16,5 13-3 0,-2-10-2 0,-3-3 1 15,0 9-18-15,0-9-39 0,5 10-21 0,-5-10-39 16,4 6-48-16,-4-6-38 0,2 8-55 0,-2-8-64 0,0 0-365 15,9 5-715-15,-9-5 316 0</inkml:trace>
          <inkml:trace contextRef="#ctx0" brushRef="#br0" timeOffset="95788.35">4157 5908 161 0,'0'-11'178'0,"0"11"-11"0,0 0-1 0,0 0-5 0,0 0-4 16,0 0-7-16,0 0-11 0,-8-12 5 0,8 12-11 15,0 0-5-15,-9-7-8 0,9 7-6 0,0 0-7 16,-13-2-6-16,13 2-6 0,-12 0-1 0,12 0-4 15,-12 0-1-15,12 0-4 0,-17 5-1 0,9-1-6 16,-6-2 2-16,5 0-4 0,-5 3-3 0,2 0 0 16,0-1 0-16,-1 1-2 0,1 0-4 0,0 1-2 15,-1-1-3-15,-1 1-11 0,2 0 2 0,-1-2 1 0,3 5-4 16,-1-3-3-16,-1 2-2 0,5-2 1 0,-4 2-9 16,2-1 4-16,1 0-6 0,2 2 3 15,0-4-9-15,2 1 8 0,-3 2-11 0,4 0 6 0,3-8-12 16,-7 14 7-16,5-5-11 0,-1 3 7 0,3-2 3 15,0-10-5-15,3 19 3 0,-3-11 4 0,4 4-12 16,1-3 8-16,0 2-3 0,2-3 7 0,-1 4-5 16,6-3 5-16,-3-1-7 0,-1-1 1 0,4 1-17 15,-4 4 13-15,6-5-1 0,-2 0 1 0,0 3-5 16,2-5 0-16,-2 1 1 0,2 0-1 0,-1-3-3 16,-6 2 12-16,3-3-9 0,2 3 4 0,0-1-2 15,-2-4 7-15,-10 0-2 0,17 2-18 0,-3-4 11 16,-2-1 2-16,-12 3-5 0,20-1 5 0,-6-1-3 15,-5-2-1-15,4-1 2 0,-1 4-2 0,0-2-12 16,0-3-13-16,-2 6-22 0,2-6-20 0,-3 1-29 16,2 1-25-16,-11 4-30 0,17-3-36 0,-8-1-31 0,-1 3-30 15,-1-5-28-15,-7 6-34 0,16-4-214 16,-11 2-556-16,1-4 246 0</inkml:trace>
          <inkml:trace contextRef="#ctx0" brushRef="#br0" timeOffset="96490.52">4387 6041 183 0,'0'0'188'0,"5"-7"-13"0,-5 7-19 15,7-6-13-15,-7 6 0 0,6-3-16 0,-6 3-9 16,0 0-11-16,8-9-12 0,-8 9 10 0,0 0 2 16,0 0-3-16,0 0-3 0,0 0 1 0,17 9-1 15,-17-9-2-15,5 8-3 0,1-5-6 0,-6-3-6 16,6 10-2-16,-1-4-9 0,-3 2-1 0,-2-8-1 15,7 13-9-15,-4-5-1 0,-3-1-6 0,0-7-6 16,5 14-5-16,-5-14-4 0,4 8-4 0,-4-8-7 16,3 9 4-16,2-4-8 0,-5-5-3 0,0 0 0 0,3 9-5 15,-3-9 1-15,0 0 3 0,0 0-7 0,2 6 3 16,-2-6 1-16,0 0-1 0,0 0 0 16,0 0-2-16,0 0-3 0,0 0 0 0,0 0-2 0,0 0-3 15,0 0 0-15,17-16-1 0,-15 7 0 0,-2 9 1 16,7-14-7-16,-1 7 7 0,-2 0-3 0,-3-2 1 15,3 0 1-15,1 2-3 0,0 0 0 0,-2-3 1 16,-3 10-2-16,9-11 1 0,-4 3 1 0,-1 2-3 16,1-4 3-16,3 5 3 0,-4-2 6 0,-4 7-2 15,11-11 0-15,-5 5-2 0,2-2 3 0,-1 5-4 16,0-3 4-16,-1 1 1 0,3 0-4 0,-3 1 2 16,2 1 2-16,-8 3-3 0,15-6 0 0,-10 5 3 15,4-2-7-15,-9 3 4 0,12-6-3 0,-12 6 5 16,13 0 1-16,-13 0-4 0,0 0 10 0,14 0 1 15,-14 0-2-15,9 0 3 0,-9 0 13 0,11 6-2 16,-11-6-7-16,6 8 9 0,0-3 6 0,-1-1 13 0,-5-4-5 16,6 11-10-16,0-4 7 0,-1-1-4 0,-5-6 10 15,6 12-1-15,-3-5 2 0,-1 1-9 0,1-1 2 16,1 1 0-16,1 1 8 0,-2-1-8 0,-1 0 4 16,1 0-4-16,-3-8 5 0,4 14-1 0,1-7 3 15,-5 1 1-15,0-8 2 0,8 10-2 0,-4-4 3 16,-4-6-2-16,8 11 2 0,-6-6-1 0,-2-5-3 15,7 6-1-15,-7-6 2 0,5 7-5 0,-5-7-3 16,8 7-1-16,-8-7-1 0,7 5-3 0,-7-5-4 0,2 9-1 16,-2-9-5-16,0 0-3 0,5 7-2 15,-5-7 0-15,0 0-4 0,0 0-4 0,7 6-1 16,-7-6 0-16,3 6 1 0,-3-6-3 0,0 0-4 0,0 0 2 16,0 0-6-16,0 0 0 0,0 0-5 15,0 0-14-15,0 0-21 0,0 0-14 0,0 0-25 0,0 0-31 16,0 0-31-16,0 0-36 0,0 0-47 0,7 6-48 15,-7-6-51-15,0 0-57 0,0 0-310 0,0 0-741 16,0 0 328-16</inkml:trace>
        </inkml:traceGroup>
        <inkml:traceGroup>
          <inkml:annotationXML>
            <emma:emma xmlns:emma="http://www.w3.org/2003/04/emma" version="1.0">
              <emma:interpretation id="{0312B853-DAA1-4129-A32B-3DFDF99FB35E}" emma:medium="tactile" emma:mode="ink">
                <msink:context xmlns:msink="http://schemas.microsoft.com/ink/2010/main" type="inkWord" rotatedBoundingBox="10574,7617 12541,7416 12576,7753 10609,7954"/>
              </emma:interpretation>
            </emma:emma>
          </inkml:annotationXML>
          <inkml:trace contextRef="#ctx0" brushRef="#br0" timeOffset="100238.3">7571 5750 84 0,'-7'6'189'0,"7"-6"-7"16,0 0-18-16,0 0-7 0,0 0-10 0,0 0-3 16,0 0-5-16,0 0-8 0,0 0 2 0,0 0-9 15,0 0-4-15,0 0-3 0,0 0-3 0,0 0-4 16,0 0-1-16,0 0-7 0,0 0-3 0,0 0-1 15,0 0-2-15,0 0-7 0,0 0-2 0,0 0-8 16,0 0-2-16,0 0-9 0,0 0 6 0,0 0-4 16,0 0 8-16,0 0 7 0,0 0-5 0,0 0 13 15,36-4-4-15,-21 2-4 0,2 2-10 0,0 0-4 16,6-4-1-16,-3 3-3 0,-3-3 1 0,8 3-9 0,-2-1-9 16,5 0-5-16,-6-1-6 0,1 1-1 15,-1 0-7-15,-1 1 3 0,-4-2-5 0,6 3-1 16,-6-2-3-16,0-1 0 0,-3 2-2 0,0-1 0 0,-3 2-7 15,-11 0 23-15,16 0-19 0,-16 0 5 0,14 0-2 16,-14 0 5-16,12 0-3 0,-12 0 10 0,10-3-6 16,-10 3-3-16,0 0-4 0,12-1 4 0,-12 1-6 15,0 0-3-15,0 0 1 0,0 0-2 0,0 0-3 16,12-3-10-16,-12 3 5 0,0 0-2 0,0 0 6 16,0 0-5-16,0 0-14 0,0 0 0 0,0 0-21 15,0 0-17-15,0 0-17 0,0 0-21 0,0 0-16 16,0 0-28-16,0 0-33 0,0 0-41 0,0 0-32 15,0 0-35-15,0 0-76 0,0 0-187 0,0 0-574 16,0 0 253-16</inkml:trace>
          <inkml:trace contextRef="#ctx0" brushRef="#br0" timeOffset="100963.17">8675 5415 132 0,'0'0'211'0,"-2"-13"-8"0,2 13-5 0,0 0-10 0,0 0-10 16,0 0-10-16,0 0-5 0,-10-10-9 0,10 10-12 15,0 0-10-15,-8-3-8 0,8 3-9 0,0 0-8 16,-16-1-4-16,16 1-3 0,0 0-7 0,-19 4-2 15,8-2-3-15,11-2 3 0,-15 4-9 0,6-1 2 16,-1 0-11-16,3 1-4 0,-8 2-2 0,6-1 0 16,0-1-2-16,1 4-3 0,-1-1-2 0,-2 0-4 15,2 4-10-15,0-1 2 0,1 0-5 0,2 1-1 16,-5-1-4-16,5 2 4 0,1-1-8 0,-1 3-5 16,2-3-1-16,3 1-1 0,-2-1 1 0,3 1-11 15,0 2 2-15,3-2 4 0,-2 0-1 0,5-4 1 16,-1 2-2-16,4 0 1 0,-1 3-5 0,2-3 2 15,1-3 4-15,0 0 2 0,1 2-4 0,3-4 12 16,2 1-5-16,-2-5-1 0,2 3 1 0,0-4-8 16,-1 1-1-16,0-1 6 0,-1-1-2 0,-2 1-2 15,1-2-8-15,1 0 0 0,-2 1-2 0,-4-4-3 0,1 4 3 16,-10 1-5-16,19-1 14 0,-15-3-29 0,-4 4-21 16,14-3-24-16,-14 3-35 0,12-3-35 0,-12 3-44 15,11-4-50-15,-3 2-48 0,-8 2-62 0,13-10-197 16,-6 4-567-16,-4 1 252 0</inkml:trace>
          <inkml:trace contextRef="#ctx0" brushRef="#br0" timeOffset="101595.59">9022 5481 147 0,'8'-6'276'16,"-8"6"-23"-16,0 0-31 0,0 0-20 0,9-4-21 15,-9 4-17-15,0 0-16 0,0 0-11 0,0 0-13 0,15 6-8 16,-15-6-11-16,9 8-3 0,-4-4-6 0,-5-4-6 16,5 9-8-16,-2-2-2 0,-3-7-7 15,7 9 1-15,-7-9-10 0,4 13 7 0,-3-6-4 0,-1-7-5 16,1 11-3-16,-1-11-8 0,4 10-5 0,-4-10-2 16,4 12-6-16,-4-12 1 0,1 8-5 0,-1-8-4 15,0 0-3-15,4 10 2 0,-4-10-7 0,0 0-1 16,2 7 1-16,-2-7-5 0,0 0 1 0,0 0-6 15,0 0 3-15,0 0 2 0,5 8-2 0,-5-8 2 16,0 0-6-16,0 0-2 0,0 0 2 0,0 0-2 16,0 0 2-16,0 0-3 0,0 0 4 0,18-18-6 15,-15 14-4-15,-3 4 5 0,9-11-4 0,-4 5 3 16,0-1-5-16,-2-2 3 0,2 3-1 0,0-3 1 0,1-3-3 16,-1 6-1-16,1-4 0 0,0 1 4 15,-1 3-3-15,1 0 2 0,0 0 1 0,0 0-1 16,1-1-3-16,-7 7-2 0,10-10 5 0,-5 6 0 0,3 0 1 15,-1-1-1-15,-1 0 3 0,2 2-4 0,1-3 4 16,-2 2 3-16,2 2 3 0,-9 2-2 0,17-9 0 16,-9 7 5-16,-2 0-3 0,3-2-2 0,-9 4 4 15,14-4-2-15,-14 4 4 0,13 0-1 0,-13 0-6 16,13-2 5-16,-13 2 0 0,9-1 4 0,-9 1 3 16,0 0-4-16,12 3 2 0,-12-3 2 0,9 6 1 15,-4 0 11-15,-5-6 3 0,7 10 3 0,-6-5 2 16,-1-5-5-16,8 14 12 0,-4-6 20 0,0 1-8 15,-2-3-2-15,3 4 5 0,-3-1 1 0,3 0 4 16,-1-1-6-16,2 3 11 0,0-2-17 0,-1 0 2 16,-3 0-2-16,4-2-2 0,3 3-3 0,-7-2-8 15,4-2-2-15,-2 2-1 0,1-2-6 0,-5-6 1 0,8 13-6 16,-3-7-4-16,0-1-5 0,-5-5-2 16,8 8-14-16,-7-3-19 0,-1-5-24 0,8 8-26 15,-8-8-38-15,8 6-25 0,-8-6-33 0,4 4-48 0,-4-4-54 16,0 0-72-16,0 0-322 0,0 0-712 0,0 0 315 15</inkml:trace>
        </inkml:traceGroup>
        <inkml:traceGroup>
          <inkml:annotationXML>
            <emma:emma xmlns:emma="http://www.w3.org/2003/04/emma" version="1.0">
              <emma:interpretation id="{D6B2CD2F-5913-4245-A456-C24ADE8F640F}" emma:medium="tactile" emma:mode="ink">
                <msink:context xmlns:msink="http://schemas.microsoft.com/ink/2010/main" type="inkWord" rotatedBoundingBox="13213,7333 14609,7190 14645,7543 13249,7686"/>
              </emma:interpretation>
            </emma:emma>
          </inkml:annotationXML>
          <inkml:trace contextRef="#ctx0" brushRef="#br0" timeOffset="102378">10194 5387 79 0,'0'0'232'16,"0"0"-16"-16,0 0-9 0,0 0-13 15,0 0-10-15,0 0-8 0,0 0-16 0,0 0-1 16,0 0-11-16,0 0-4 0,17-16-14 0,-17 16-6 0,14-1-8 16,-14 1-3-16,15-1-7 0,-6-1-9 0,2 0 2 15,1 2-7-15,1-3-9 0,3 2 0 0,-2 1-10 16,1-2-5-16,2 2-2 0,-2 0-13 0,2 0-3 15,0-2-5-15,2 2 4 0,-4-1-15 0,4 0-2 16,-2 1 2-16,0-3-9 0,0 3 3 0,0-1-5 16,0 0 0-16,0-3-1 0,0 1-1 0,-3 0-5 15,2 1-6-15,-3 1 2 0,2-5-1 0,-3 5-5 16,-1-1 2-16,-2-1 0 0,-9 3-4 0,18-6 3 16,-10 5-7-16,-8 1 4 0,13-3 2 0,-13 3-2 15,8-3-2-15,-8 3 0 0,0 0-11 0,12-3-16 16,-12 3-14-16,0 0-20 0,0 0-17 0,0 0-23 15,0 0-19-15,0 0-16 0,0 0-17 0,0 0-19 16,0 0-15-16,0 0-48 0,0 0-166 0,-38 6-432 16,38-6 193-16</inkml:trace>
          <inkml:trace contextRef="#ctx0" brushRef="#br0" timeOffset="102712.73">10475 5195 208 0,'0'0'226'0,"0"0"-13"0,0 0-13 15,0 0-18-15,0 0-16 0,-8-8-14 0,8 8-13 16,0 0-14-16,0 0-5 0,0 0-2 0,0 0 3 16,0 0-5-16,0 0-2 0,4 28 0 0,-4-28 7 15,4 15-5-15,-2-6-3 0,2 3-3 0,-1 1 4 16,1-1-4-16,0-1 2 0,-2-1-14 0,2 2-4 15,-1 2 0-15,0-3-7 0,1 4-3 0,-1-2-8 16,3 1 2-16,-4-2-4 0,2-2-6 0,1 2-6 0,-3-2-12 16,2 1-2-16,-2-3-1 0,2-2-13 15,-4-6-2-15,5 15-4 0,-2-9 9 0,-3-6-4 16,8 13 7-16,-8-13-9 0,6 6-14 0,-6-6-13 0,6 8-14 16,-6-8-23-16,6 5-22 0,-6-5-26 0,7 8-33 15,-7-8-47-15,8 3-44 0,-8-3-51 0,0 0-313 16,15-7-616-16,-15 7 273 0</inkml:trace>
          <inkml:trace contextRef="#ctx0" brushRef="#br0" timeOffset="103442.58">10934 5206 178 0,'0'0'202'0,"4"-10"-22"0,-4 10-14 0,0 0-17 0,0 0-11 16,0 0 1-16,0 0 1 0,0 0-6 15,17 6-3-15,-17-6-8 0,5 7 2 0,-5-7-2 16,4 9 2-16,-2-3-2 0,-2-6-5 0,4 15-2 0,-2-7-3 16,-2-8-5-16,4 14-6 0,-3-5-6 0,-1-9-3 15,0 16-4-15,1-7-6 0,-1-9-5 0,0 14-3 16,0-14-8-16,0 16-5 0,3-10-5 0,-3-6-6 15,1 11-1-15,-1-11-7 0,0 0-5 0,0 14-1 16,0-14-3-16,0 0 0 0,4 9-6 0,-4-9 1 16,0 0 0-16,0 0-6 0,3 5-3 0,-3-5-1 15,0 0 3-15,0 0-4 0,0 0-2 0,0 0-7 16,0 0 0-16,0 0-1 0,21-14 0 0,-18 7-2 16,3 0-3-16,-6 7 2 0,10-12-2 0,-3 1-4 15,2 1 2-15,-7 2-1 0,4 1-5 0,0-2 2 16,-1 0-1-16,1 3 0 0,-6 6 1 0,7-13 3 15,1 7-9-15,-2 0 9 0,-6 6 0 0,11-9 1 0,-7 3-1 16,4 0 0-16,-1 2-2 0,-7 4 0 0,13-8 0 16,-5 4 4-16,-1-1-2 0,-7 5 3 0,15-7-2 15,-9 4-2-15,3-3 2 0,-9 6 1 0,14-5-2 16,-5 5-3-16,-9 0 8 0,13-6-1 0,-5 5-7 16,-8 1 2-16,14-6-1 0,-14 6 0 0,12-4 1 15,-12 4 0-15,13-3 0 0,-13 3 0 0,0 0 0 16,12 0 1-16,-12 0-5 0,0 0 6 0,11-2 3 15,-11 2-4-15,0 0 3 0,0 0 7 0,12 6-7 16,-12-6 1-16,5 6 1 0,-5-6 6 0,4 9 2 16,-4-9 3-16,3 6 2 0,-3-6 2 0,1 15 5 15,2-8 9-15,-3-7 5 0,1 13 8 0,-1-4 2 16,0-9-1-16,-4 18 7 0,4-7 5 0,-1-1 4 16,1-10-5-16,-1 18 0 0,-1-5-2 0,2-5-1 15,0-8-5-15,0 15 5 0,0-7 6 0,0-8-2 16,3 17-2-16,1-10 2 0,-3 2-1 0,4-5 1 0,2 4-5 15,-1-2 4-15,4 3-2 0,-1-3 0 0,2-2-8 16,4 1-3-16,-1 2-3 0,2-2-4 0,0-1-4 16,1-2-4-16,-2 1 1 0,5 0-6 0,-6-3-6 15,3 0-1-15,0 0-6 0,-5 0-12 0,1 0-23 16,-4 0-36-16,3 0-31 0,-12 0-65 0,18-5-66 16,-18 5-87-16,13-3-112 0,-13 3-328 0,8-4-808 15,-8 4 358-15</inkml:trace>
        </inkml:traceGroup>
      </inkml:traceGroup>
    </inkml:traceGroup>
    <inkml:traceGroup>
      <inkml:annotationXML>
        <emma:emma xmlns:emma="http://www.w3.org/2003/04/emma" version="1.0">
          <emma:interpretation id="{CF68724C-0210-4CF8-A6DD-5941B7C4C559}" emma:medium="tactile" emma:mode="ink">
            <msink:context xmlns:msink="http://schemas.microsoft.com/ink/2010/main" type="paragraph" rotatedBoundingBox="5659,9388 14791,8436 14911,9594 5780,1054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D1BDAAD-95D4-4880-AD9A-07306E808D66}" emma:medium="tactile" emma:mode="ink">
              <msink:context xmlns:msink="http://schemas.microsoft.com/ink/2010/main" type="inkBullet" rotatedBoundingBox="5676,9553 6100,9509 6167,10157 5744,10201"/>
            </emma:interpretation>
          </emma:emma>
        </inkml:annotationXML>
        <inkml:trace contextRef="#ctx0" brushRef="#br0" timeOffset="108580.35">2908 7425 158 0,'0'0'167'0,"0"0"-3"0,0 0-9 0,3-9-8 16,-3 9-12-16,0 0-2 0,0 0 1 0,0 0-12 15,0 0 7-15,1-8-6 0,-1 8-6 0,0 0-8 16,0 0-2-16,0 0-7 0,0 0-8 0,0 0-8 0,0 0-8 15,0 0-8-15,0 0 4 0,0 0-3 0,0 0-8 16,0 0-3-16,0 0 0 0,0 0-7 0,0 0-5 16,0 0 0-16,0 0 0 0,-21 22-2 0,14-10-7 15,-4 0 3-15,-2 0-7 0,4 0-1 0,-3 1 5 16,2-1-10-16,-3 4 0 0,-3 1 2 0,3-2-3 16,2-1-4-16,-2 0 1 0,-1 1-1 0,5-2-5 15,0-1-1-15,1-3-2 0,-1 0-2 0,2 1 5 16,-1-2-4-16,3-1-2 0,-2-1 0 0,7-6 0 15,-5 9-3-15,5-9 3 0,-9 8-5 0,9-8 4 16,-5 6-2-16,5-6 4 0,0 0-2 0,0 0 0 16,0 0 1-16,0 0-2 0,0 0 0 0,0 0 5 15,0 0-3-15,-1 8-3 0,1-8 4 0,0 0-1 0,0 0 0 16,0 0 3-16,0 0-4 0,0 0-4 0,0 0 0 16,0 0 1-16,0 0-1 0,0 0 4 0,0 0-7 15,0 0 8-15,20 0-4 0,-20 0 6 0,10 6-4 16,-10-6-1-16,0 0 3 0,14 3-8 0,-14-3 7 15,9 4-2-15,-9-4 0 0,12 6 1 0,-4-4 3 16,0 2 0-16,-2 1-1 0,5-1 0 0,-1-1 0 16,3 0 1-16,0-1 1 0,-2 4-6 0,2-3 4 15,-1 2 1-15,-1 1 5 0,4-4 1 0,-2 3-9 16,-1 1 1-16,-5-3 1 0,6 2 0 0,-3 1 0 16,-1-4 4-16,-1 3 0 0,1-1-4 0,-3 0 1 15,1 1 0-15,-1-1 1 0,1 0-4 0,-7-4 4 16,10 8-6-16,-3-6 4 0,-7-2-3 0,10 7 1 0,-4-2 0 15,-6-5-2-15,6 4-6 0,-6-4 4 16,7 7-1-16,-7-7 4 0,0 0-8 0,9 4 5 16,-9-4 6-16,0 0-7 0,0 0-3 0,4 5 7 0,-4-5-10 15,0 0-5-15,0 0-13 0,0 0-6 0,9 3-17 16,-9-3-13-16,0 0-17 0,0 0-17 0,0 0-25 16,0 0-37-16,0 0-27 0,0 0-23 0,0 0-24 15,0 0-60-15,0 0-147 0,0 0-470 0,0 0 208 16</inkml:trace>
        <inkml:trace contextRef="#ctx0" brushRef="#br0" timeOffset="109002.54">2801 7907 70 0,'-12'1'194'0,"12"-1"-14"16,0 0-2-16,0 0-4 0,0 0-9 0,0 0-7 0,0 0-8 15,-11 0-9-15,11 0-10 0,0 0-6 16,0 0-10-16,0 0-4 0,0 0-12 0,0 0-3 16,0 0-6-16,0 0-2 0,0 0-5 0,-8 5-2 0,8-5-3 15,0 0-7-15,0 0-7 0,0 0-3 16,0 0-2-16,0 0-4 0,-3 10-3 0,3-10 1 16,0 0-2-16,0 0 3 0,12 12 5 0,-8-6 5 0,-4-6 8 15,13 5 3-15,-4-2 3 0,2 0 13 0,-2 0-7 16,6-2 7-16,1 1 2 0,1-2-4 0,1 0 3 15,-1 0-12-15,-1 4 5 0,6-5-5 0,-6 1-3 16,1-3-1-16,0 3-4 0,-3 0-2 0,2-2-8 16,-3 2-7-16,-1 0-5 0,1 0-4 0,-13 0-6 15,16-1-4-15,-16 1-2 0,15 0-3 0,-15 0 0 16,0 0-3-16,13 1-6 0,-13-1-4 0,7 2 4 16,-7-2 0-16,0 0-6 0,7 9-6 0,-7-9 3 15,2 7-4-15,-2-7-3 0,0 0-4 0,-4 12-21 0,4-12-27 16,0 14-16-16,0-14-21 0,-6 10-15 15,6-10-21-15,-4 11-25 0,4-11-33 0,-7 12-42 16,7-12-43-16,-2 8-54 0,2-8-262 0,-8 3-625 0,8-3 277 16</inkml:trace>
      </inkml:traceGroup>
      <inkml:traceGroup>
        <inkml:annotationXML>
          <emma:emma xmlns:emma="http://www.w3.org/2003/04/emma" version="1.0">
            <emma:interpretation id="{82CE1505-FBB9-45CB-AAAB-CA590095FD75}" emma:medium="tactile" emma:mode="ink">
              <msink:context xmlns:msink="http://schemas.microsoft.com/ink/2010/main" type="line" rotatedBoundingBox="6906,9258 14791,8436 14911,9594 7027,10415"/>
            </emma:interpretation>
          </emma:emma>
        </inkml:annotationXML>
        <inkml:traceGroup>
          <inkml:annotationXML>
            <emma:emma xmlns:emma="http://www.w3.org/2003/04/emma" version="1.0">
              <emma:interpretation id="{108F4E29-D296-4102-9927-51629E06F6ED}" emma:medium="tactile" emma:mode="ink">
                <msink:context xmlns:msink="http://schemas.microsoft.com/ink/2010/main" type="inkWord" rotatedBoundingBox="6934,9521 7828,9427 7866,9786 6971,9879"/>
              </emma:interpretation>
            </emma:emma>
          </inkml:annotationXML>
          <inkml:trace contextRef="#ctx0" brushRef="#br0" timeOffset="109908.53">4207 7402 190 0,'0'0'181'0,"0"0"-10"0,0 0-5 15,0-13-4-15,0 13-9 0,0 0-3 0,0 0-10 16,0 0-6-16,0 0-9 0,-7-8-10 0,7 8-7 15,0 0-6-15,0 0-1 0,-14-4-1 0,14 4-5 16,-10-2 1-16,10 2-3 0,0 0-7 0,-17 3-1 16,17-3 1-16,-15 3-4 0,8-1 0 0,-3 2-5 0,10-4-4 15,-17 8-2-15,8-5-6 0,-1 2-2 16,0 0-1-16,3 1-11 0,-3 3-3 0,1-3-1 16,0 2-3-16,1 0-8 0,1 0 9 0,-3 0-6 15,2 3 4-15,-1-3 2 0,1 3-8 0,-1-1 2 16,1 1-2-16,-1 1-1 0,2-2 2 0,0 2-2 15,-1-1-3-15,1-1 0 0,5 2-2 0,-4 0 1 0,2-3 7 16,-1 4-6-16,3-4-5 0,2 4 3 0,0-13-4 16,2 15 3-16,-2-4-2 0,4-4-5 0,1 2 2 15,-2 3 4-15,2-6 3 0,7 1 5 0,-3 2 7 16,4-1-17-16,-1-3-4 0,0 0 5 0,2-1-2 16,0-1 5-16,0 0 0 0,3-1-7 0,-3-2-6 15,0 0-3-15,-2 0 9 0,2 0 2 0,-3 0-10 16,-11 0 2-16,18 0-3 0,-10-2-1 0,-8 2-4 15,20-3-6-15,-15 3-5 0,-5 0 1 0,14-1-13 16,-14 1-21-16,15-3-25 0,-15 3-18 0,10-2-23 16,-10 2-27-16,11-3-29 0,-11 3-29 0,7-3-41 15,-7 3-20-15,15-6-43 0,-7 2-246 0,-4-2-579 0,3 0 256 16</inkml:trace>
          <inkml:trace contextRef="#ctx0" brushRef="#br0" timeOffset="110464.69">4433 7530 127 0,'0'0'279'0,"0"0"-7"0,0 0-20 15,0 0-19-15,2-8-21 0,-2 8-22 0,0 0-19 16,0 0-15-16,0 0-19 0,0 0-15 0,0 0-7 16,0 0-4-16,0 0-8 0,0 0-4 0,0 0-6 0,12 22-4 15,-12-16-4-15,0-6-6 0,5 14 5 16,-1-7-6-16,-2 0-4 0,-2-7-9 0,6 14-4 15,-6-6 2-15,3-1-3 0,-3-7-6 0,6 14-2 16,-4-8-4-16,-2-6-6 0,6 14 1 0,-3-8-4 16,-3-6-6-16,2 8-5 0,-2-8 1 0,0 0-4 15,4 12 4-15,-4-12-4 0,3 5-6 0,-3-5-5 16,0 0 6-16,5 8-5 0,-5-8 10 0,0 0-11 0,0 0 14 16,0 0-13-16,7 3-5 0,-7-3-2 0,0 0 0 15,0 0 1-15,0 0-1 0,0 0-5 0,13-18 3 16,-12 11-2-16,2-1 1 0,-3 8-6 0,7-14 8 15,-4 3-5-15,2 0-1 0,2 0-1 0,-5 0 2 16,4 2-2-16,-2-2 1 0,-2 0 1 0,3 2 2 16,-1 1 1-16,0 0-2 0,3-3-6 0,-2 4 7 15,-1 1-8-15,1-3 4 0,3 3-1 0,-4 0 1 16,4-3-1-16,1 5 1 0,-1-2 6 0,-8 6-4 16,12-9 6-16,-5 4-8 0,-7 5 12 0,12-4 1 0,-12 4-4 15,11-1 8-15,-11 1 7 0,14 3-6 16,-14-3 2-16,14 5 16 0,-7 2 7 0,1-3 4 15,-4 2-4-15,4 2 7 0,-3-3-4 0,1 3-8 0,2 0 13 16,-4 2 2-16,4-2-3 0,-3-3-4 0,-2 5 0 16,3 0-9-16,-1-2-2 0,-2 1-6 15,6-3 2-15,-6 3-6 0,2-3-1 0,-1 0-1 16,-4-6-2-16,8 13 1 0,-6-6-5 0,1-2-20 0,-3-5-25 16,7 12-34-16,-2-7-30 0,-5-5-22 0,2 11-35 15,-2-11-44-15,0 8-55 0,0-8-48 0,0 0-345 16,0 0-695-16,0 13 307 0</inkml:trace>
        </inkml:traceGroup>
        <inkml:traceGroup>
          <inkml:annotationXML>
            <emma:emma xmlns:emma="http://www.w3.org/2003/04/emma" version="1.0">
              <emma:interpretation id="{ACC7012F-B121-4292-9252-ABC0A17AB5D8}" emma:medium="tactile" emma:mode="ink">
                <msink:context xmlns:msink="http://schemas.microsoft.com/ink/2010/main" type="inkWord" rotatedBoundingBox="8265,9116 10976,8834 11097,9991 8385,10274">
                  <msink:destinationLink direction="with" ref="{15A0EB67-9CED-44CA-9A0D-AEB7717A9D52}"/>
                </msink:context>
              </emma:interpretation>
            </emma:emma>
          </inkml:annotationXML>
          <inkml:trace contextRef="#ctx0" brushRef="#br0" timeOffset="111858.73">5293 7621 98 0,'0'0'271'0,"0"0"-15"0,0 0-11 16,0 0-20-16,0 0-14 0,0 0-12 0,0 0-13 15,0 0-10-15,23-12-11 0,-23 12-13 0,12-11-6 16,-1 2-16-16,-2 2-14 0,1-3-10 0,2 2-8 16,0-4-10-16,0-4-6 0,5 4-11 0,0 0 0 15,-3-3-7-15,0-1-4 0,-1-1-9 0,2 0-3 16,-1 0-6-16,3-2-2 0,0-9-5 0,-5 10-3 16,2-2-5-16,-3-2-4 0,0 2 3 0,6-10-7 15,-7 9-2-15,3 0-2 0,-4-1-2 0,-1 0 1 16,-2 5-3-16,-1-4 4 0,-2 1-4 0,1 0-3 15,-4 7-4-15,0-2 3 0,0 2-3 0,0 1-2 16,-4 0 1-16,1-1 3 0,-2 1-2 0,-1 3-1 0,0 3 2 16,1 0-1-16,-1-3-4 0,6 9 3 15,-17-8 2-15,9 4-2 0,-4-2-5 0,4 3 4 16,-6 0-4-16,14 3 4 0,-17 2-2 0,17-2 4 0,-24 4-4 16,14-2 4-16,1 1-6 0,-3 2 1 0,1 1 3 15,2 2 3-15,-1 1 5 0,3 0 2 0,-3 3 4 16,3 1 4-16,2 2 4 0,-1 0 9 0,0-2 6 15,4 8-6-15,-3 1 2 0,5-1-3 0,0 1 11 16,0 2-2-16,5-2 0 0,-3 1 14 0,2 2-14 16,4-3-4-16,-3 2 2 0,2-2-8 0,1 2 19 15,1 0-21-15,1-4-7 0,-1-1 4 0,3 0-3 16,1-3-13-16,-1 1 11 0,0-5-8 0,0-1 8 16,1-2-5-16,-2-1 2 0,1-1-9 0,3-3 8 15,-2-1-7-15,-2 2-2 0,6-5 4 0,-2 1-3 16,-1 1-7-16,1-7 8 0,-1 1 0 0,-1 0-2 15,-1-4 7-15,5 2-12 0,-5-2 3 0,-1 0-5 0,2-1 5 16,-1 3-1-16,0-8-8 0,0 7-5 16,-2 1 4-16,2-2 5 0,-4 6-2 0,1-3 0 0,-1 1 0 15,-8 4-1-15,14-6-1 0,-7 3-1 0,-7 3 6 16,14 0 3-16,-14 0-11 0,17 3 1 0,-6-3 3 16,-2 4 4-16,-4-2-2 0,-5-2 2 0,19 5-4 15,-4 0-2-15,-6 0 0 0,-4-1 5 0,10-2-4 16,-1 4 5-16,-6-3 2 0,1-2-6 0,5 0 15 15,-3-1-14-15,-2 2 3 0,5-4 1 0,-2 2-6 16,4-2 5-16,-4-1 0 0,-1-3 0 0,1 4-12 16,-1-2 13-16,0-2 5 0,1 0-5 0,-4 1-3 15,-2 1 4-15,2 0-3 0,-1-2 13 0,1 1-14 16,-3-1 2-16,-5 6 12 0,9-10-16 0,-4 4 4 16,-5 6 3-16,6-9-1 0,-6 9-10 0,-3-13-7 15,3 13 12-15,0 0-5 0,-5-17 5 0,-1 10 5 16,0 3-4-16,-5-2 0 0,0 1-3 0,2 2 0 15,-2-2-2-15,-3 2 5 0,-1 2-2 0,1 1 2 16,0 0 1-16,-3 1-12 0,6 2 0 0,-3-1-11 16,5 2-15-16,-3-1-15 0,4 2-13 0,-4 1-19 0,2 1-13 15,3-1-18-15,-1 3-15 0,4-3-18 0,-1 3-12 16,5-9-13-16,-5 15-6 0,5-6-18 0,0-9 7 16,0 15-1-16,3-8-15 0,-1 1-7 0,5-2-11 15,-2 0 9-15,0-1-114 0,7 0-354 0,0-1 157 16,1 2 1400-16,4-2-907 0,-3-1 39 0,3 1 25 15,-2-3 15-15,-4 2 19 0,4-3 16 0,-1 0 12 16,-1 0 10-16,-1 0 3 0,0 0 2 0,5 0-1 16,0-3-5-16,-6 2-3 0,6 1-6 0,-2 0-7 15,2-2-5-15,-3 4-11 0,3-2-4 0,-1 1-7 16,-2 2-3-16,1 0-5 0,-1 2-1 0,-2-1-5 16,0 5-1-16,2-2-3 0,-4 0 0 0,2 4-4 15,0-2 4-15,-2 0-5 0,0 1 4 0,-3 2 0 16,3 2 5-16,-3-2 0 0,0 1-6 0,1-1-2 15,-2 1 0-15,0 1 5 0,-4 0 7 0,3 3-6 0,-1-4-7 16,-1 2 3-16,-3-2 4 0,5 4-8 16,-5-1 4-16,0-1-8 0,0 1-2 0,0-1 6 15,-2 1-12-15,-1-1 4 0,-6 6-1 0,6-5-1 0,-6 2 0 16,1-3 1-16,-4 1 1 0,2-1-1 0,1 2 0 16,-3-4 5-16,-2 1-8 0,1 2 17 0,1-6 0 15,-5 8 0-15,2-9 10 0,1-2-1 0,-8 2-4 16,2 0 3-16,3-3 3 0,0-2 8 0,-4 0-2 15,2 4 2-15,-4-8-3 0,0 1 3 0,1-3-4 16,-4-3 4-16,-2 3-3 0,5-6 3 0,-2 2-2 16,4-5-3-16,-1 1-10 0,2-4-4 0,3 2-6 15,0-3 0-15,5-2-9 0,0-1-3 0,2-1-18 16,6 1-18-16,-4-1-6 0,3 5-21 0,5-1-19 16,0 1-3-16,-3-1-24 0,6 3-3 0,0-3-11 15,-1 1-14-15,1 1-20 0,2-1-15 0,4 2-20 16,-2-2-26-16,3 2-24 0,2 2-21 0,5-6-14 0,0 3-54 15,-3-3-197-15,1 1-547 0,4 2 242 0</inkml:trace>
          <inkml:trace contextRef="#ctx0" brushRef="#br0" timeOffset="112370.6">6510 7296 60 0,'0'0'190'0,"5"-7"-5"0,-5 7-7 0,5-7-9 15,-5 7-10-15,0 0-8 0,7-7-9 0,-7 7-10 16,0 0-12-16,0 0-10 0,5-8-3 0,-5 8-2 16,0 0 5-16,0 0 1 0,0 0-1 0,0 0 2 15,15 16 1-15,-15-16-5 0,5 9-4 0,-1-3-8 16,-2 2-3-16,4-3-3 0,-1 1 0 0,-3 4-8 16,2-3-4-16,2 3-7 0,-1-4-5 0,-1 3-4 15,1-1-4-15,-2 0-8 0,-1 0 0 0,3-2-7 16,-1 4 4-16,-4-10-11 0,6 9-5 0,-6-9 3 15,2 12-6-15,2-8-4 0,-4-4-4 0,0 0 2 0,3 8-6 16,-3-8 7-16,0 0-7 0,0 0 6 16,0 0 7-16,0 0-8 0,0 0 1 0,8 4-6 15,-8-4-3-15,0 0 1 0,0 0 3 0,11-20-4 0,-8 12-6 16,-1 2 4-16,5-7-4 0,-2 2 0 0,0-1-3 16,2-4-2-16,1 6 3 0,-2-1-4 0,5 1 7 15,-5-2-8-15,2 3 2 0,1 0-6 0,-1 3 8 16,3-4-1-16,0 4 1 0,1 0 0 0,3 0 5 15,-4 0 4-15,4 2 3 0,-1-1 7 0,-3 1 1 16,3 2 17-16,3 2-3 0,0 3 13 0,-5 2 6 16,1-2 5-16,-1 3 0 0,5-1 7 0,-6 2-5 15,1 3 8-15,4-1-2 0,-7-1-3 0,3 5 2 16,-3-2 9-16,-1 3-16 0,3-3-3 0,-3 3-8 0,-1-2-9 16,-2 4 6-16,0-8-9 0,2 7-3 15,-5-5-1-15,-2-1-2 0,3 0-8 0,0 4-12 16,-3-4-31-16,0-9-30 0,5 14-42 0,-4-8-45 0,-1-6-37 15,-1 12-51-15,1-12-58 0,0 0-49 0,0 0-348 16,1 11-734-16,-1-11 325 0</inkml:trace>
          <inkml:trace contextRef="#ctx0" brushRef="#br0" timeOffset="169502.13">7424 7319 95 0,'0'0'95'0,"0"0"-3"0,0 0-9 15,0 0-21-15,0 0 11 0,0 0-16 0,0 0 1 16,0 0-8-16,0 0-3 0,0 0-11 0,0 0 13 16,0 0-3-16,11-21 0 0,-11 21-11 0,0 0 2 15,0 0-2-15,0 0 7 0,0 0-16 0,0 0-3 16,0 0-3-16,0 0-1 0,0 0-1 0,0 0 0 0,0 0-16 15,0 0-6-15,0 0-28 0,0 0-1 0,0 0-20 16,0 0-22-16,0 0-87 0,0 0-174 16,0 0 77-16</inkml:trace>
          <inkml:trace contextRef="#ctx0" brushRef="#br0" timeOffset="170544.46">7501 7279 118 0,'0'0'117'0,"0"0"-2"0,0 0-9 0,0 0-5 0,0 0-11 15,0 0-7-15,0 0-5 0,0 0-5 0,0 0-7 16,0 0-4-16,0 0-3 0,0 0-2 0,0 0-3 16,0 0 3-16,0 0-7 0,-17 11 2 0,17-11-2 15,0 0-3-15,0 0 2 0,0 0-4 0,0 0 5 16,0 0-3-16,0 0 3 0,0 0-6 0,0 0 7 0,0 0-1 15,0 0 0-15,0 0 2 0,0 0-1 16,-12 2 5-16,12-2-4 0,0 0 0 0,0 0 1 16,0 0 0-16,0 0-6 0,0 0 4 0,0 0-5 0,0 0 1 15,0 0 1-15,0 0-4 0,0 0 0 0,0 0-3 16,0 0 0-16,0 0-4 0,0 0-3 16,0 0-1-16,0 0-5 0,0 0 6 0,0 0-8 0,0 0-1 15,0 0-2-15,0 0 4 0,0 0-4 0,0 0 3 16,0 0-7-16,0 0 1 0,0 0-3 0,0 0 3 15,0 0-4-15,0 0 6 0,0 0 1 0,0 0-5 16,0 0 1-16,0 0-2 0,0 0 0 0,26 3 2 16,-26-3-2-16,9 1-2 0,-9-1 1 0,0 0 3 15,15 0-1-15,-15 0-1 0,10 2-2 0,-10-2 1 16,12 0 2-16,-12 0 3 0,13 0 1 0,-13 0-1 16,14 3-2-16,-14-3 0 0,15 0-4 0,-15 0 8 15,12 0-7-15,-12 0-4 0,14 2 2 0,-14-2-3 0,12 1 3 16,-12-1-5-16,15 2 5 0,-15-2-1 0,12 0 7 15,-12 0-3-15,12 1-3 0,-12-1-1 16,9 2 5-16,-9-2 1 0,12 1-3 0,-12-1 5 16,0 0-7-16,13 1 3 0,-13-1 0 0,12 0-2 0,-12 0-3 15,13 0 2-15,-13 0-1 0,14 0-2 0,-14 0 1 16,12 2-1-16,-12-2-8 0,12 1 8 0,-12-1 4 16,13 0-4-16,-13 0 4 0,12-3 0 0,-12 3-1 15,15 0 2-15,-15 0-6 0,13-1 3 0,-13 1 4 16,12-1 1-16,-12 1 1 0,12 0-4 0,-12 0 3 15,10-2 3-15,-10 2-4 0,0 0-12 0,17 0 11 16,-17 0-4-16,0 0 0 0,9-1-1 0,-9 1-1 16,0 0 4-16,0 0 4 0,15 1-4 0,-15-1 0 15,0 0-9-15,0 0 8 0,12 0-5 0,-12 0 5 16,0 0-2-16,7 2 6 0,-7-2 1 0,0 0 2 16,0 0-1-16,0 0 7 0,12 1 0 0,-12-1-1 15,0 0-2-15,0 0 0 0,0 0 11 0,0 0-9 0,0 0-3 16,0 0 4-16,0 0-5 0,0 0 0 15,11 1-2-15,-11-1 0 0,0 0-3 0,0 0-1 16,0 0-7-16,0 0 1 0,0 0-9 0,0 0-21 0,0 0-24 16,0 0-23-16,0 0-26 0,0 0-24 0,0 0-29 15,0 0-42-15,-24 11-49 0,24-11-30 16,-13 5-75-16,13-5-189 0,-10 1-574 0,10-1 254 0</inkml:trace>
          <inkml:trace contextRef="#ctx0" brushRef="#br0" timeOffset="-186330.59">7571 7347 81 0,'0'0'143'0,"0"0"-11"15,0 0-5-15,0 0-9 0,0 0-9 0,0 0-5 16,0 0-6-16,0 0-5 0,0 0-5 0,0 0-10 16,0 0-1-16,0 0-8 0,0 0-1 0,0 0-6 15,0 0-8-15,0 0-1 0,0 0 0 0,0 0-5 16,0 0-6-16,0 0-4 0,0 0-5 0,0 0 0 15,0 0-1-15,0 0-3 0,0 0 1 0,0 0-5 16,0 0 1-16,-32-3-1 0,32 3-2 0,0 0 2 0,0 0 0 16,0 0 7-16,0 0-7 0,0 0 1 15,0 0-2-15,0 0 1 0,0 0-2 0,0 0 0 16,0 0-1-16,0 0 0 0,0 0-1 0,0 0 1 0,0 0-8 16,0 0 1-16,-17 1 2 0,17-1-6 0,0 0 3 15,0 0-4-15,0 0 2 0,-11 1-3 16,11-1 3-16,0 0 2 0,0 0 1 0,0 0 0 0,0 0-1 15,-10 1 2-15,10-1 1 0,0 0-3 0,0 0 1 16,0 0-6-16,0 0 1 0,0 0 1 0,0 0-1 16,0 0 0-16,0 0 0 0,0 0-4 0,0 0 3 15,0 0 0-15,0 0-4 0,0 0 2 0,0 0-2 16,0 0 1-16,0 0-3 0,0 0 5 0,0 0 1 16,0 0 0-16,-12 3-3 0,12-3 6 0,0 0-3 0,0 0-3 15,0 0 8-15,0 0-6 0,0 0 0 16,0 0 0-16,0 0 1 0,0 0 0 0,0 0 0 15,0 0-2-15,0 0-1 0,0 0 1 0,0 0-3 0,0 0 2 16,0 0 0-16,0 0 0 0,0 0-1 16,0 0 0-16,0 0 0 0,0 0-1 0,0 0 1 15,0 0 2-15,0 0 3 0,0 0-4 0,0 0 0 0,0 0 3 16,35-4 1-16,-35 4-2 0,0 0 3 0,8-2-1 16,-8 2 4-16,0 0-6 0,12-4 3 0,-12 4 1 15,0 0 0-15,12 0-1 0,-12 0-1 0,0 0-1 16,8-3 0-16,-8 3 2 0,0 0-3 0,0 0 4 15,14-2-5-15,-14 2-1 0,0 0 3 0,10-2-2 16,-10 2-2-16,0 0 2 0,12 0 2 0,-12 0-4 16,0 0 4-16,12-2-3 0,-12 2 1 0,0 0 0 15,14 0-3-15,-14 0 0 0,0 0-1 0,12 0 0 16,-12 0 4-16,0 0 0 0,14 0-1 0,-14 0 8 0,11-2 0 16,-11 2 2-16,10-1 2 0,-10 1 1 15,12-3 4-15,-12 3-3 0,12-2 4 0,-12 2-3 16,12-4 1-16,-12 4-3 0,10-5-1 0,-10 5-4 0,12-3 1 15,-12 3-6-15,8-1 3 0,-8 1-3 0,0 0-1 16,12-3 0-16,-12 3-1 0,0 0 0 0,9-1 0 16,-9 1 3-16,0 0-4 0,0 0-4 0,11-3 4 15,-11 3-2-15,0 0 0 0,0 0-3 0,12 0 1 16,-12 0 3-16,0 0 2 0,8-5-7 0,-8 5 3 16,0 0 0-16,0 0 3 0,16 0-8 0,-16 0 8 15,0 0-3-15,11 0-2 0,-11 0-2 0,0 0 4 16,12 0-5-16,-12 0 5 0,0 0-4 0,12 0 5 15,-12 0-6-15,0 0 5 0,12 0-1 0,-12 0 2 16,0 0-3-16,12 0 6 0,-12 0-2 0,0 0-1 16,0 0-2-16,0 0 1 0,13 0 0 0,-13 0 4 15,0 0-3-15,0 0-2 0,10-2 3 0,-10 2 6 16,0 0-5-16,0 0 5 0,0 0-2 0,11-4 1 16,-11 4-8-16,0 0 8 0,0 0-4 0,10 0 5 15,-10 0-8-15,0 0 0 0,0 0 0 0,0 0 2 16,0 0-2-16,14 0 3 0,-14 0-3 0,0 0 1 0,0 0-6 15,13 0 7-15,-13 0-3 0,0 0 0 0,0 0-2 16,11-2 0-16,-11 2 3 0,0 0-3 0,0 0 2 16,0 0 1-16,13 2-1 0,-13-2-1 0,0 0 4 15,0 0-8-15,9-4 2 0,-9 4 1 0,0 0 2 16,0 0-2-16,0 0 3 0,0 0 2 0,0 0-4 16,0 0 7-16,0 0-5 0,0 0 1 0,0 0 2 15,0 0-2-15,12 2-7 0,-12-2 11 0,0 0-5 16,0 0-1-16,0 0 2 0,0 0-1 0,0 0-3 15,0 0 2-15,0 0 3 0,0 0-2 0,0 0-1 16,0 0 2-16,0 0-1 0,0 0-4 0,0 0 8 16,0 0 1-16,0 0 4 0,0 0 2 0,0 0-1 15,0 0 3-15,0 0 11 0,0 0-12 0,0 0 1 0,0 0-2 16,0 0 6-16,0 0-7 0,0 0 3 0,0 0-3 16,0 0-10-16,0 0 9 0,0 0 3 15,0 0-4-15,0 0-4 0,-30 6 1 0,30-6-4 0,-13 2 1 16,13-2 1-16,-15 3-8 0,10 0 3 0,5-3 1 15,-14 5-3-15,6-4 4 0,8-1 0 0,-14 3 3 16,14-3-4-16,-14 3 1 0,14-3 0 0,-13 3 2 16,13-3-2-16,-14 0 1 0,14 0-2 0,0 0-8 15,-14 0 9-15,14 0 1 0,-10 0-3 0,10 0 0 16,-10 1 4-16,10-1-2 0,0 0-3 0,-17 0 1 16,17 0 0-16,-12 2 0 0,12-2-2 0,0 0 1 15,-14-2-2-15,14 2 5 0,-11-1-1 0,11 1-1 16,0 0-7-16,-18 0 5 0,18 0-3 0,-14 1 1 0,14-1 2 15,-13 2 4-15,13-2 8 0,-8 1-16 16,8-1 7-16,0 0-9 0,-16 4 5 0,16-4-1 16,-10 1 4-16,10-1-4 0,0 0 5 0,0 0-1 0,-15 0 3 15,15 0 0-15,0 0-3 0,-9 1-4 16,9-1 1-16,0 0 4 0,0 0-2 0,-12 6-3 0,12-6 6 16,0 0-3-16,-10 4-1 0,10-4 0 0,-8 1 2 15,8-1-1-15,0 0 9 0,-12 5-16 0,12-5 6 16,-6 5 1-16,6-5 0 0,-9 4 1 0,9-4-5 15,-7 5 4-15,7-5-2 0,0 0 2 0,-10 2 3 16,10-2-1-16,0 0-2 0,-7 5-3 0,7-5-1 16,0 0 6-16,0 0 2 0,0 0-3 0,0 0 0 15,-12 1 4-15,12-1-4 0,0 0 2 0,0 0-1 16,0 0-5-16,0 0 3 0,0 0 2 0,0 0 0 16,0 0-4-16,0 0 11 0,0 0-7 0,0 0 1 15,0 0 1-15,0 0-1 0,0 0 5 0,0 0-6 16,0 0-2-16,0 0 0 0,0 0-5 0,0 0 12 0,0 0-9 15,0 0 14-15,0 0-10 0,0 0-5 16,0 0 4-16,0 0-2 0,0 0 1 0,0 0-5 16,0 0 2-16,0 0 4 0,0 0-2 0,0 0 1 0,0 0-3 15,-11 5-1-15,11-5 1 0,0 0 2 16,-7 3-2-16,7-3 6 0,-8 6-3 0,8-6 8 0,0 0-6 16,0 0-6-16,-9 2 3 0,9-2 4 0,0 0-6 15,0 0 1-15,0 0 0 0,-8 6 5 0,8-6 1 16,0 0 0-16,0 0-5 0,0 0 8 0,0 0-9 15,0 0 3-15,0 0-4 0,0 0 5 0,0 0-4 16,0 0 10-16,0 0-6 0,0 0 7 0,0 0-4 16,0 0 0-16,0 0-1 0,0 0 3 0,0 0-4 15,0 0 1-15,0 0 4 0,0 0 10 0,0 0-18 16,0 0 4-16,0 0 1 0,20-15 3 0,-20 15-9 16,0 0 2-16,12-8 5 0,-12 8-7 0,9-4 2 15,-9 4 4-15,0 0-2 0,8-6-3 0,-8 6 8 16,6-3-9-16,-6 3-2 0,8-3 1 0,-8 3-1 15,0 0 7-15,13-3-4 0,-13 3 3 0,0 0-1 16,14-1-1-16,-14 1 2 0,16-1-5 0,-16 1 3 0,13-1 2 16,-6-2-6-16,-7 3 3 0,19-1 3 0,-11 0 2 15,-8 1-8-15,16-4 7 0,-3 3-15 16,-3 0 11-16,-10 1 2 0,19-2-4 0,-9 0 0 0,-1 1 8 16,-9 1-10-16,15-1 3 0,-6-1 3 0,-9 2 1 15,16-3-1-15,-16 3-3 0,15 0 1 0,-15 0 11 16,15 0-15-16,-15 0 0 0,10-2 16 0,-10 2-13 15,13 0 3-15,-13 0-5 0,11 2 1 0,-11-2-1 16,0 0 0-16,10 0 2 0,-10 0 3 0,0 0-2 16,13 1 0-16,-13-1 2 0,0 0-3 0,11 2 1 0,-11-2 2 15,0 0-3-15,13-2-1 0,-13 2 3 16,0 0-7-16,9-3 11 0,-9 3-13 0,0 0 12 16,0 0-3-16,12-1 0 0,-12 1-5 0,0 0 5 0,10 0 6 15,-10 0-3-15,0 0-8 0,0 0 10 0,14-3 0 16,-14 3-6-16,0 0-1 0,11 0 4 0,-11 0-5 15,0 0 3-15,12-5 2 0,-12 5-1 0,0 0 3 16,9-1 14-16,-9 1-17 0,0 0 3 0,10-3 5 16,-10 3-6-16,0 0 1 0,0 0 0 0,0 0-2 15,9-3 1-15,-9 3 2 0,0 0 3 0,0 0 3 16,0 0 0-16,0 0-10 0,0 0 11 0,0 0-3 16,0 0-3-16,0 0 1 0,0 0-6 0,0 0 6 15,0 0 4-15,0 0 4 0,8-6-11 0,-8 6 3 16,0 0-8-16,0 0 5 0,0 0 3 0,0 0-7 15,0 0 6-15,0 0 2 0,0 0-6 0,0 0-3 16,0 0 7-16,0 0-17 0,0 0-16 0,0 0-24 0,0 0-15 16,0 0-28-16,0 0-27 0,0 0-27 15,0 0-34-15,-31 13-30 0,31-13-40 0,-13 5-69 16,5-4-192-16,8-1-555 0,-13 0 245 0</inkml:trace>
        </inkml:traceGroup>
        <inkml:traceGroup>
          <inkml:annotationXML>
            <emma:emma xmlns:emma="http://www.w3.org/2003/04/emma" version="1.0">
              <emma:interpretation id="{6E2200DF-16DE-4AA9-BE00-542B5B3069D4}" emma:medium="tactile" emma:mode="ink">
                <msink:context xmlns:msink="http://schemas.microsoft.com/ink/2010/main" type="inkWord" rotatedBoundingBox="11527,8793 14792,8453 14882,9311 11616,9651">
                  <msink:destinationLink direction="with" ref="{15A0EB67-9CED-44CA-9A0D-AEB7717A9D52}"/>
                </msink:context>
              </emma:interpretation>
            </emma:emma>
          </inkml:annotationXML>
          <inkml:trace contextRef="#ctx0" brushRef="#br0" timeOffset="171355.01">8734 6665 80 0,'0'0'143'0,"0"0"-15"15,0 0-1-15,5-8-9 0,-5 8-8 0,0 0-6 16,0 0-6-16,0 0-4 0,5-7-4 0,-5 7 1 16,0 0-5-16,0 0 3 0,0 0-5 0,0 0-6 15,0 0 1-15,0 0-7 0,0 0-3 0,0 0 4 16,0 0 3-16,-29 21-8 0,18-9 2 0,1 0 0 16,-5 7-4-16,-1-1 3 0,4 1-4 0,-6 8 3 15,5-3-4-15,-2 3-4 0,1 1-4 0,0-3 0 16,1 4-2-16,6-8-3 0,-3 9-5 0,4-5 1 15,1-4-5-15,4 2 0 0,-2-1-5 0,3 0-1 16,4 1-3-16,0-1-1 0,1 0-4 0,2-3-2 16,-1 1 3-16,5-3-6 0,1 0-3 0,-2-4-1 15,3 1 1-15,-2 2-2 0,2-5-2 0,-2 2-4 0,3-5 0 16,-4 0 1-16,6 1-4 0,-3 0-1 16,-1-2-4-16,-1 1-12 0,2-2-16 0,-2 1-14 15,1-4-18-15,-1 3-20 0,-4-3-16 0,1 2-25 16,0 1-15-16,-1-1-14 0,3 0-25 0,-4-1-44 0,-6-4-153 15,9 8-398-15,-5-5 177 0</inkml:trace>
          <inkml:trace contextRef="#ctx0" brushRef="#br0" timeOffset="172199.94">9186 6798 16 0,'0'0'154'0,"-8"-5"-3"0,8 5-7 0,-12-2-15 16,12 2-13-16,0 0 7 0,-11-4-15 0,11 4-14 15,0 0-2-15,-16 3-6 0,16-3-1 0,-13 3-7 16,5 1-3-16,8-4 1 0,-12 6 0 0,4-1-4 0,-1-1-2 16,0 2-9-16,0 4 4 0,0-3-4 0,-2 0-1 15,2 2-1-15,0 1-4 0,-3-1-1 0,2 3-1 16,1-3-3-16,1 4-5 0,0-4 1 0,0 3-7 15,0-3 0-15,2 6 0 0,-1-5-2 0,2 2-2 16,-2 0-4-16,3 1 2 0,-2-1-8 0,5 0 2 16,-3-1 0-16,-2 2-3 0,6-1-2 0,0-3 0 15,0-9 1-15,0 24-1 0,0-12-3 0,0 1-1 16,6-4 1-16,-5 1 3 0,3 0-3 0,-1-2-1 0,4 5 2 16,-3-7-1-16,2 2 3 0,0 0 2 0,7-2 1 15,-1 1 1-15,-4-1 0 0,3-2 1 16,0 0-6-16,1 1 0 0,-1-2-2 0,1 0 5 15,3-1-5-15,-4 0 0 0,0 0 1 0,-1-2-6 0,2 0 2 16,-12 0-4-16,20 0 2 0,-11-2-1 0,-9 2 0 16,17 0-4-16,-17 0-1 0,12 0-1 15,-12 0 0-15,11 2-2 0,-11-2-5 0,0 0 0 0,11 0-14 16,-11 0-16-16,0 0-19 0,0 0-18 0,12 4-35 16,-12-4-21-16,0 0-33 0,6 5-30 0,-6-5-61 15,0 0-152-15,0 0-432 0,0 0 193 0</inkml:trace>
          <inkml:trace contextRef="#ctx0" brushRef="#br0" timeOffset="173374.26">9436 7010 98 0,'0'0'131'15,"0"0"-9"-15,0 0-10 0,0 0-7 0,0 0-2 16,0 0-10-16,0 0-2 0,0 0 0 0,0 0-12 0,0 0-1 16,0 0-5-16,0 0-1 0,0 0 0 15,0 0 0-15,0 0-8 0,0 0 3 0,0 0-3 16,0 0-4-16,0 0-4 0,0 0 0 0,0 0-5 0,0 0-4 15,0 0-3-15,0 0-5 0,0 0 3 0,0 0-6 16,0 0-6-16,0 0-3 0,0 0-7 0,0 0 3 16,0 0 1-16,0 0-3 0,0 0 2 0,0 0 1 15,0 0 1-15,0 0 6 0,0 0 6 0,17 13 2 16,-17-13 5-16,14 3 2 0,-4-3-2 0,-10 0 3 16,27 0 3-16,-14-3-5 0,2 3-1 0,1-4-2 15,1 0-2-15,0 2-7 0,5-3 2 0,0 1-4 16,-5 2-3-16,2-2-5 0,-5 2 0 0,6 1-1 15,-3-2-3-15,-3 0-5 0,-1 2 2 0,-4 0-3 16,2 0 1-16,-11 1-2 0,14-3-1 0,-14 3-3 16,15 0 3-16,-15 0-4 0,11-1 2 0,-11 1 3 0,0 0-2 15,0 0-3-15,12-1 3 0,-12 1-2 16,0 0 2-16,0 0-7 0,0 0 5 0,0 0-4 16,0 0 2-16,0 0-3 0,8 2 5 0,-8-2-7 0,0 0 3 15,0 0-7-15,4 9 1 0,-4-9-12 0,0 0-6 16,0 0-14-16,0 0-20 0,0 0-15 0,0 0-25 15,0 0-20-15,0 0-27 0,0 0-17 16,0 0-55-16,0 0-163 0,0 0-406 0,0 0 180 0</inkml:trace>
          <inkml:trace contextRef="#ctx0" brushRef="#br0" timeOffset="174000.77">10156 6918 213 0,'0'0'239'15,"0"0"-18"-15,0 0-16 0,0 0-20 0,0 0-13 0,0 0-18 16,0 0-12-16,0 0-13 0,0 0-13 0,0 0-11 16,0 0-12-16,19-23-8 0,-12 18-10 0,-2-3-4 15,6 0-4-15,-2 1-8 0,-1-3-5 0,0 1-7 16,-1 3-2-16,1-3-5 0,-1-3-3 0,2 3-1 15,-4 2-3-15,2-5-8 0,-1 4-4 0,-1 0 0 16,1 1-1-16,-2-1-8 0,0 0 5 0,-4 8 0 16,5-10 3-16,-5 10-6 0,6-9-1 0,-6 9-4 15,2-9 3-15,-2 9-5 0,0 0-1 0,0 0-2 16,4-6 0-16,-4 6 0 0,0 0-1 0,0 0 1 16,0 0 2-16,0 0-2 0,0 0 3 0,0 0-3 15,6 25 6-15,-5-13-3 0,-1-1 4 0,4 3 1 0,-4 0 6 16,2 2 1-16,2-4 3 0,-3 4 3 0,-1-1 6 15,4 4-2-15,-4 4 5 0,1-2 7 16,3 1 0-16,0-1-2 0,-4-1 0 0,3-5-1 0,-2 2 0 16,-2-1 3-16,2 2 2 0,3 2-4 0,-2-3 0 15,2-3-7-15,-2 2-4 0,2-4 1 0,-2 4-6 16,-1-7 1-16,2 4-3 0,0 1 3 0,-1 0-1 16,1-3-9-16,2 0 2 0,-4-4-3 0,2 2-1 15,0-2 0-15,-3-7 0 0,6 12-2 0,-3-5-3 16,-3-7-11-16,5 11-18 0,-5-11-13 0,1 8-23 15,-1-8-22-15,0 0-22 0,6 9-34 0,-6-9-48 16,0 0-54-16,0 0-251 0,0 0-530 0,0 0 234 16</inkml:trace>
          <inkml:trace contextRef="#ctx0" brushRef="#br0" timeOffset="174768.73">10687 6475 24 0,'0'0'155'0,"-6"-9"-5"0,6 9-11 0,0 0-11 15,0 0-14-15,0 0-5 0,0 0-14 0,0 0-10 16,0 0-11-16,0 0-5 0,0 0-6 16,0 0-9-16,0 0-3 0,0 0 1 0,0 0-7 0,0 0 4 15,0 0-6-15,23 16 9 0,-18-9 2 0,1 3 4 16,4 0-2-16,-1 2 1 0,2 3 1 0,4 2 2 15,-1 3 1-15,2-5-1 0,-4 7 2 0,3-2-8 16,-3 0 2-16,1 3 1 0,-1 2-2 0,5 2-1 16,-5-8 2-16,-2 2-1 0,-2 4 1 0,0-3 3 15,0 0 0-15,-3 1-6 0,-2-1 13 0,-3 4-3 16,-2-1 0-16,2-1-1 0,-1-3-3 0,-4 5-8 16,-3-7-1-16,0 12-1 0,1-9-2 0,-2 1-8 15,1-2 1-15,-2 1-9 0,0-1-2 0,2-3-1 16,-3 1-1-16,3-7-9 0,2 3 2 0,1-2-2 0,-2-2-8 15,3-1-8-15,0-1-13 0,2 0-25 16,-2-1-16-16,1 0-16 0,3-8-18 0,-2 12-26 16,2-12-38-16,0 0-41 0,0 0-269 0,0 0-498 0,0 0 220 15</inkml:trace>
          <inkml:trace contextRef="#ctx0" brushRef="#br0" timeOffset="176393.66">11267 6785 29 0,'0'0'199'0,"0"0"-8"0,-1-13-6 16,1 13-10-16,0 0-14 0,0 0-12 0,0 0-8 0,0 0-14 15,0 0-10-15,0 0-15 0,0 0-6 0,0 0-10 16,0 0-17-16,0 0 5 0,0 0 1 15,0 0 1-15,0 0 2 0,0 0 7 0,0 0 1 0,0 0-2 16,13 27 2-16,-12-17-1 0,3 1-3 0,-3 2 1 16,5-1-8-16,-6 0 3 0,5-1-2 0,-3 3 4 15,2-3-8-15,-2 1-9 0,0-2-1 0,1 3-8 16,-2-3 0-16,3 3-4 0,-3-5 0 0,2 1-2 16,-2-1-6-16,3 2-4 0,-1 0-1 0,-2-2-8 15,2 1-1-15,-3-9-5 0,6 12-1 0,-6-12 1 16,2 10 1-16,-2-10-4 0,4 11-2 0,-4-11-5 15,0 0-5-15,1 10 6 0,-1-10-4 0,0 0 1 16,0 0 4-16,4 10-7 0,-4-10 7 0,0 0-5 0,0 0 1 16,0 0 1-16,0 0-1 0,0 0-3 0,0 0 3 15,0 0-1-15,0 0-3 0,0 0-1 16,0 0 2-16,0 0 0 0,0 0-7 0,0 0 2 0,-4-37-1 16,4 23-4-16,1 3 2 0,-1-1 0 0,3 2-4 15,-3-2-1-15,1 3-4 0,-1 9 10 0,1-21-3 16,-1 9 1-16,0 3 1 0,2-1 0 0,0 0-7 15,-2 10 5-15,6-17 1 0,-5 8 0 0,1 2 6 16,2-2-8-16,2 0-1 0,-2 2-4 0,-1 0 4 16,3-1 1-16,-1 0-2 0,1 2 1 0,5-3-3 15,-3 3 6-15,2-1-2 0,1-1 0 0,-1 1 1 16,-1-2 4-16,6 5-3 0,-5-4-3 0,-1 2 1 16,3-1 2-16,-1 1-1 0,0 0 2 0,2 2-1 15,-2-1-1-15,1-2-1 0,-3 1 3 0,0 5-3 16,0-1 3-16,-9 2-3 0,17-5 2 0,-10 4-2 15,-7 1 1-15,13-3 7 0,-13 3-3 0,13-2-6 0,-13 2 4 16,13 1 0-16,-13-1 2 0,9 1-3 0,-9-1 0 16,9 4 2-16,-9-4 0 0,7 7 2 0,-7-7-6 15,6 8 6-15,-2-2 1 0,-1 0 6 16,-3-6-1-16,5 14 4 0,-4-7-3 0,-1-7-1 16,3 19 0-16,-2-10 7 0,0-2 2 0,1 2 1 15,-2-9-2-15,0 17 4 0,2-10-3 0,-2 4 8 16,0-11-4-16,-2 21 1 0,2-11 4 0,0 3 10 0,-2-1-11 15,2-1 6-15,-1-1-11 0,1 0 1 0,0 3 2 16,-1-1 6-16,-2-1-10 0,3 1 9 0,0-12 2 16,3 20-3-16,-3-9-2 0,1-1 4 0,0-3-3 15,1 7-1-15,2-3 2 0,0-1-2 0,-2 2-1 16,2-6 4-16,-1 3-4 0,2-1-6 0,-1 0-1 0,1-3 9 16,0 2-1-16,-1-1-3 0,-4-6 0 0,9 11-2 15,-2-5 6-15,-7-6-9 0,10 6-4 16,-3-1-3-16,-1-2 13 0,-6-3-8 0,12 3-3 0,-12-3-4 15,16 0-9-15,-16 0-10 0,0 0-13 0,13-2-30 16,-13 2-41-16,10-4-44 0,-10 4-55 0,3-9-67 16,-3 9-87-16,4-10-300 0,-4 10-700 0,-4-13 310 15</inkml:trace>
        </inkml:traceGroup>
      </inkml:traceGroup>
    </inkml:traceGroup>
    <inkml:traceGroup>
      <inkml:annotationXML>
        <emma:emma xmlns:emma="http://www.w3.org/2003/04/emma" version="1.0">
          <emma:interpretation id="{38E40E93-5B47-43DC-91A9-CD9D69A6FB40}" emma:medium="tactile" emma:mode="ink">
            <msink:context xmlns:msink="http://schemas.microsoft.com/ink/2010/main" type="paragraph" rotatedBoundingBox="5878,11469 21096,10049 21235,11541 6017,1296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C3AB791-1206-40E9-AE3A-8CE51B715FF8}" emma:medium="tactile" emma:mode="ink">
              <msink:context xmlns:msink="http://schemas.microsoft.com/ink/2010/main" type="line" rotatedBoundingBox="5878,11469 21096,10049 21235,11541 6017,12961"/>
            </emma:interpretation>
          </emma:emma>
        </inkml:annotationXML>
        <inkml:traceGroup>
          <inkml:annotationXML>
            <emma:emma xmlns:emma="http://www.w3.org/2003/04/emma" version="1.0">
              <emma:interpretation id="{6D646F16-58D9-4793-B8D1-2A2FAE1701C2}" emma:medium="tactile" emma:mode="ink">
                <msink:context xmlns:msink="http://schemas.microsoft.com/ink/2010/main" type="inkWord" rotatedBoundingBox="5907,11781 8334,11554 8400,12259 5972,12485"/>
              </emma:interpretation>
            </emma:emma>
          </inkml:annotationXML>
          <inkml:trace contextRef="#ctx0" brushRef="#br0" timeOffset="-166490.84">2941 10156 22 0,'0'0'173'0,"0"0"-5"0,0 0-13 0,0 0-9 16,-9-5-12-16,9 5-14 0,0 0-7 0,0 0-10 15,0 0-9-15,0 0-16 0,0 0-8 0,0 0 4 16,0 0-7-16,0 0-13 0,0 0 8 0,0 0-12 16,0 0 7-16,0 0-1 0,0 0-5 0,0 0-6 15,0 0 5-15,-9 12 4 0,9-12 5 0,0 0-3 16,0 0 5-16,13 14 1 0,-13-14 4 0,9 6-1 0,-4-1 5 15,-5-5-5-15,13 6 0 0,-7-2-7 16,1-1 1-16,3 0-8 0,-3 2 1 0,0 0-4 16,2 0 3-16,-1-3 0 0,2 3 1 0,1-4-7 0,-3 4-2 15,1-3-2-15,0 1-8 0,0 3 1 0,-1-2-2 16,2-1-7-16,2 1 9 0,-1-1-6 16,-1 2 3-16,3 1-1 0,-6-1 0 0,2 0-3 0,0-1-2 15,1 3 0-15,0-3-3 0,-1 0 2 0,-3 0 1 16,3-1-4-16,-1 3 4 0,-8-6 5 0,16 5-1 15,-9-2-2-15,-1-1-1 0,-6-2 1 0,9 4 0 16,-9-4 2-16,9 2-5 0,-9-2-11 0,10 5 8 16,-10-5 12-16,0 0-9 0,0 0-6 0,7 4 13 15,-7-4-11-15,0 0-3 0,0 0 0 0,0 0-5 16,10 1 0-16,-10-1 4 0,0 0-5 0,0 0 1 16,0 0-1-16,0 0-1 0,0 0-2 0,0 0-2 15,0 0 4-15,0 0-6 0,0 0 1 0,0 0-3 0,0 0-1 16,0 0-11-16,0 0-16 0,0 0-12 0,0 0-24 15,0 0-23-15,0 0-33 0,0 0-36 16,0 0-36-16,0 0-39 0,7-10-61 0,-7 10-197 0,4-9-527 16,-4 9 234-16</inkml:trace>
          <inkml:trace contextRef="#ctx0" brushRef="#br0" timeOffset="-167210.05">3174 9663 140 0,'0'0'127'0,"0"0"-8"0,0 0-5 15,0 0-9-15,-3-10-13 0,3 10-4 0,0 0-9 16,0 0-7-16,0 0-7 0,0 0-6 0,0 0-10 15,0 0-10-15,-2-9 3 0,2 9-3 0,0 0-1 16,0 0-4-16,0 0-3 0,0 0-4 0,0 0-5 16,0 0-5-16,0 0 3 0,0 0 7 0,0 0 3 15,0 0-2-15,0 0 0 0,0 0-1 0,0 0-2 16,0 0-1-16,0 0 4 0,0 0-1 0,-7-7-6 0,7 7 1 16,0 0-8-16,0 0 9 0,0 0-1 15,0 0-1-15,0 0-2 0,0 0 4 0,0 0-9 16,0 0 3-16,0 0-2 0,0 0 5 0,0 0-4 0,0 0 5 15,0 0-3-15,0 0 2 0,0 0-4 0,0 0-4 16,0 0 2-16,0 0-2 0,0 0-2 0,0 0 6 16,-14 16-9-16,10-7 7 0,4-9-5 0,-7 12 0 15,2-5-3-15,0 1 5 0,-2 2-6 0,2-2 3 16,0-1-1-16,-2 1-4 0,1 0 3 0,-1 3 0 16,-2-1 4-16,6-4-3 0,-2 4-1 0,0-4-3 15,-2 0 2-15,2 3-10 0,0-4 6 0,5-5 0 16,-8 11 0-16,3-5 7 0,5-6-4 0,-7 11 2 15,2-7-2-15,5-4 1 0,-5 7 1 0,5-7 2 16,-12 8 0-16,12-8-1 0,-9 3-7 0,9-3 5 16,-7 5 1-16,7-5-3 0,-6 6 2 0,6-6 0 0,-8 7-1 15,8-7-2-15,-7 7 5 0,2-2-3 0,5-5-2 16,-10 4 3-16,10-4 0 0,-9 8-2 16,2-5 0-16,7-3 6 0,-6 7-2 0,0-3-6 15,6-4 3-15,0 0 2 0,-9 8 1 0,9-8-1 0,-8 5-2 16,8-5 1-16,0 0 4 0,0 0-3 0,-5 7-2 15,5-7-1-15,0 0 0 0,0 0 0 16,-8 3 2-16,8-3 2 0,0 0-5 0,0 0 0 0,0 0 1 16,0 0 0-16,0 0 2 0,-4 9 2 0,4-9-2 15,0 0 3-15,0 0 0 0,0 0 4 0,0 0 3 16,0 0 0-16,12 9 2 0,-12-9 0 0,4 6-1 16,-4-6 0-16,5 6 4 0,-5-6-2 0,11 8-3 15,-5-5-1-15,-6-3 1 0,11 5-2 0,-7-1 5 0,3-2 1 16,0 4-3-16,-7-6 6 0,13 7-1 0,-6-1-1 15,0-3 2-15,-3 3 0 0,6-4 6 16,-4 3-3-16,2-3 8 0,1 2 2 0,3-2-2 16,-7 2-6-16,3-1-1 0,2-1 4 0,2 4 0 0,-4-3-4 15,1-1-1-15,4 4 1 0,-1-1-2 0,-3-2-3 16,0 3-1-16,2-6-1 0,-2 5-5 16,0-2-2-16,0 1 2 0,2 1 0 0,-4-4 1 0,-7-1-2 15,17 4-1-15,-9-1-1 0,-1 1 0 0,2 0 3 16,-1-2-4-16,-8-2 4 0,13 5 0 0,-13-5 0 15,10 6-2-15,-2-3 0 0,-8-3 5 0,9 6-5 16,-2-3-2-16,-7-3 4 0,10 6-1 0,-10-6 4 16,11 3 6-16,-11-3-5 0,8 3 2 0,-8-3-1 15,10 3 0-15,-10-3 2 0,9 1 0 0,-9-1-5 16,0 0 4-16,9 4-4 0,-9-4-2 0,0 0-5 16,0 0 2-16,12 1 3 0,-12-1-2 0,0 0-5 15,0 0 4-15,8 4-4 0,-8-4 1 0,0 0 0 0,0 0-2 16,0 0 3-16,0 0-3 0,0 0 1 0,0 0-5 15,5 6 2-15,-5-6 0 0,0 0-2 16,0 0-4-16,0 0-11 0,0 0-12 0,0 0-17 0,0 0-18 16,0 0-27-16,0 0-30 0,0 0-31 0,-19 12-29 15,19-12-41-15,0 0-74 0,-17 3-150 0,17-3-478 16,-15-3 212-16</inkml:trace>
          <inkml:trace contextRef="#ctx0" brushRef="#br0" timeOffset="-165552.15">3922 9625 81 0,'0'0'169'0,"-15"-6"-14"0,7 3-4 0,8 3-4 15,-11-8 0-15,0 5-5 0,11 3-3 0,-12-6-6 16,12 6-9-16,-11-6-14 0,4 2-6 0,7 4-2 16,-16-4-7-16,16 4-8 0,-11-2-7 0,11 2-8 15,-12 0-8-15,12 0-2 0,-13 0-5 0,13 0-8 16,-13 4 1-16,13-4-2 0,-11 6-7 0,5 0-1 16,0 0 2-16,-1-1-4 0,-3 5-4 0,3 0 3 15,-3 1-2-15,0-2 1 0,1 0 0 0,0 4-7 16,1-1-2-16,-1-2-2 0,1 1 3 0,1-2 0 15,2 4-3-15,-4-5 0 0,6 4-1 0,-2-2 2 16,0 2-2-16,2-2 1 0,-1-1-2 0,3 1-1 0,0-2 0 16,-2 5-5-16,3-13 3 0,0 17-5 15,0-5 4-15,0-2-1 0,0 3-1 0,3-3-4 16,-2 0 2-16,-1-10-1 0,1 19-4 0,3-9 3 0,-1 3 0 16,-2-5 1-16,6 5-1 0,-5 1-1 0,1-4 6 15,1 5-4-15,1-4 4 0,-2 0-6 0,1 0 2 16,0 4-4-16,-2-2 6 0,5-2-3 0,-5 2-4 15,1-5-1-15,1 2 4 0,1 0-3 0,-2-3 1 16,2 3 2-16,1-4 1 0,-2 1-9 0,3 1 8 16,-1-2 6-16,0 0-1 0,0-1-3 0,-6-5 3 15,11 9 2-15,-5-6 0 0,3 0 0 0,-9-3-3 16,15 3 4-16,-2-3 0 0,-13 0-3 0,21 0-1 16,-8 0 0-16,-1-3-1 0,2 0-3 0,-1 1-2 15,0-2 2-15,3 0-1 0,1-1 0 0,-5-1-3 16,-2 0 4-16,2 4-5 0,0-6 9 0,-5 3-4 15,3 1-2-15,-3 1-10 0,3 0 8 0,-10 3 4 0,10-8-3 16,-3 5 1-16,-7 3 1 0,7-5-7 16,-7 5 6-16,7-6-6 0,-7 6 5 0,0 0-4 15,0 0 4-15,6-7-7 0,-6 7-16 0,0 0-8 16,0 0-23-16,0 0-19 0,0 0-18 0,0 0-32 0,0 0-33 16,16 1-46-16,-16-1-41 0,0 0-272 0,9-7-546 15,-9 7 242-15</inkml:trace>
          <inkml:trace contextRef="#ctx0" brushRef="#br0" timeOffset="-165315.25">4316 9902 205 0,'0'0'338'15,"3"-7"-17"-15,-3 7-11 0,0 0-12 0,0 0-23 16,0 0-15-16,5-7-10 0,-5 7-21 0,0 0-21 15,0 0-7-15,0 0-39 0,0 0-18 0,0 0-5 16,0 0-19-16,0 0-14 0,0 0-18 0,0 0-5 0,0 0-12 16,0 0-7-16,0 0-23 0,0 0-18 15,0 0-21-15,0 0-21 0,0 0-36 0,0 0-34 16,0 0-43-16,0 0-41 0,0 0-43 0,0 0-55 0,0 0-227 16,0 0-538-16,0 0 238 0</inkml:trace>
          <inkml:trace contextRef="#ctx0" brushRef="#br0" timeOffset="-164446.3">4578 9699 188 0,'0'0'172'15,"0"0"-13"-15,0 0-11 0,0 0-19 0,0 0 1 0,0 0-7 16,0 0-10-16,0 0-4 0,0 0-6 0,6 28 0 16,-6-28-2-16,2 17 1 0,-1-9 0 0,2 5-2 15,-3-5-6-15,2 7-1 0,-2 0-2 0,0 0-5 16,0-2 2-16,0 2-9 0,0 0-6 0,0-3 0 16,3 3-1-16,-3-2-3 0,2-2-10 0,-2 6-6 15,0-8 3-15,0 0-11 0,3 0-1 0,-3-9-1 16,1 15-8-16,1-8-2 0,-2-7-4 0,1 12-1 15,-1-12 0-15,3 9 1 0,-3-9-5 0,2 9-1 16,-2-9 4-16,0 0-5 0,5 7 1 0,-5-7-3 0,0 0-4 16,0 0 1-16,0 0-1 0,0 0-2 15,17-20 0-15,-11 14 0 0,0-3-3 0,-1-3 1 16,-2 3-4-16,6-7-2 0,-2 4-1 0,1-3-5 0,1-3 4 16,4-1-2-16,-8 4-1 0,2 0-2 15,3 0 1-15,2-1-4 0,-6 2 0 0,2 1 1 16,-1 0 1-16,-2 1 1 0,3 1 2 0,-2 1-4 0,-1-1 5 15,2 1-5-15,1-1 6 0,-3 3-2 0,-1 2-2 16,1-2-2-16,-5 8 2 0,8-11 0 16,-4 5-1-16,4 3-4 0,-8 3 7 0,6-8-2 0,-6 8 0 15,8-7 1-15,-8 7 0 0,9-6 0 0,-9 6 5 16,11-4-8-16,-11 4 4 0,6-3-1 0,-6 3 3 16,8-5-1-16,-8 5-4 0,0 0 3 0,17 3 2 15,-17-3-4-15,9 0 3 0,-9 0-1 0,8 5-2 16,-3 0 1-16,2 2 6 0,-2-1-5 0,0 2 6 15,-5 0-1-15,7-1 4 0,-4 2-3 0,-1 0 12 0,2 1 1 16,-3 2 1-16,1-4 3 0,0 2 6 0,1 0 2 16,-3 2 7-16,3-2-7 0,-3 4 12 15,2-5 10-15,1 4-3 0,-3 1 7 0,1-4 8 0,0 2-4 16,1 0-5-16,-2 0-1 0,2 0 2 0,-2-3-10 16,3-1 6-16,-3 3-4 0,3-2 10 0,-1 0-13 15,3-1-7-15,2-2 2 0,-2 3 11 0,-1-3-15 16,-4-6 0-16,8 11-7 0,-3-5-14 0,-5-6 12 15,7 11 0-15,-2-6-6 0,-5-5 2 0,6 3-7 16,-6-3 0-16,8 6 12 0,-8-6-15 0,6 7-1 16,-6-7-6-16,3 5-11 0,-3-5-25 0,8 2-24 15,-8-2-34-15,0 0-31 0,9 4-33 0,-9-4-51 16,0 0-58-16,0 0-67 0,14-9-292 0,-14 9-670 0,9-9 296 16</inkml:trace>
          <inkml:trace contextRef="#ctx0" brushRef="#br0" timeOffset="-164276">5319 9879 27 0,'5'-11'350'0,"-5"11"-25"16,4-7-25-16,-4 7-30 0,5-7-26 0,-5 7-25 16,0 0-24-16,3-8-20 0,-3 8-26 0,0 0-33 15,0 0-46-15,0 0-50 0,0 0-48 0,0 0-62 16,0 0-63-16,0 0-213 0,0 0-395 0,0 0 176 15</inkml:trace>
        </inkml:traceGroup>
        <inkml:traceGroup>
          <inkml:annotationXML>
            <emma:emma xmlns:emma="http://www.w3.org/2003/04/emma" version="1.0">
              <emma:interpretation id="{A3D9E21E-4BEA-4D1F-8B92-0601128267A7}" emma:medium="tactile" emma:mode="ink">
                <msink:context xmlns:msink="http://schemas.microsoft.com/ink/2010/main" type="inkWord" rotatedBoundingBox="8670,11209 10561,11032 10700,12524 8809,12700"/>
              </emma:interpretation>
            </emma:emma>
          </inkml:annotationXML>
          <inkml:trace contextRef="#ctx0" brushRef="#br0" timeOffset="-163378.45">5697 9772 150 0,'6'-5'208'0,"5"-5"-6"0,-2 4-11 16,1-3-15-16,0-1-10 0,1-1-15 0,0-1-5 16,1-3-10-16,-1 2-16 0,4-4-6 0,-2 3-13 15,1-4-6-15,-2 2-10 0,0-5-5 0,1 1-8 16,-4-1-5-16,3 0-8 0,-2-2-4 0,5-8-5 0,-4 0-7 16,1 1-4-16,1-1-7 0,-6 7 0 0,0-1-4 15,3-7-7-15,-8 6 6 0,5-4-9 16,-2 10 4-16,-2-2-7 0,-1 0 2 0,-2 3-5 0,0 4 3 15,-5-1 0-15,2 6-2 0,1 1 1 0,0-3 4 16,-3 4 4-16,5 8-3 0,-5-15-3 0,-2 7 3 16,7 8-6-16,-10-8-1 0,3 5 2 0,7 3 1 15,-13 3-1-15,13-3 4 0,-20 9-5 0,9 0 5 16,2 2 2-16,-5 5 3 0,-3-1-2 0,5 3 2 16,-1 3 3-16,-4 6 4 0,2 4-2 0,4-1 9 15,-1 0 3-15,1 3 1 0,2 2 4 0,1 2 2 16,4 0-5-16,-3-1-3 0,7-3-7 0,0 0 3 15,0 2-2-15,2-3-5 0,3-1-5 0,2 0-4 16,1-7 3-16,1-2 0 0,3 0-5 0,-2-1 5 16,5-5-5-16,2 1-3 0,0-1-1 0,2-4 2 0,-2 1-5 15,4-5 3-15,-1-3-2 0,-1 0-3 16,-2-1 1-16,0-3-5 0,7-2 4 0,-2 0 0 16,-2-5-2-16,-3 4 2 0,-3-3-4 0,0-1-1 0,3 0-4 15,-5-3 6-15,1 2-5 0,-4 1 1 0,3 1-2 16,-4 1 6-16,1 2-1 0,-9 2 0 0,8-5-8 15,-8 5 6-15,6-6-1 0,-6 6-1 0,0 0 0 16,15-2 4-16,-15 2-6 0,10-3 5 0,-10 3-3 16,12 5 3-16,-12-5 0 0,14 2-1 0,-8 1-1 15,-6-3 1-15,17 1 4 0,-6-1 0 0,6 1 2 16,0-2-2-16,-2-3-6 0,7 2 11 0,2-3-5 16,-2-1 5-16,3-2-3 0,-2 1-2 0,-1-2-9 15,2 1 10-15,-2 0-2 0,-5-4-3 0,3 3 5 16,-3-1-14-16,-3-1 11 0,3-3-2 0,-5 2 2 15,0 1-2-15,-4-4 6 0,-2 2-16 0,-3 1 10 16,-1-1-2-16,1 0 6 0,-6 0-5 0,-1 3 2 0,-3-2-7 16,-1 2 1-16,-7 2 5 0,4-1-6 0,-6 5 6 15,0 0-4-15,-7 1 1 0,-1 1-6 16,3 4 9-16,1 1-2 0,-4 2-1 0,6 1 7 0,2 1-10 16,-2 3 5-16,0-2-14 0,6 3-8 0,-2-2-11 15,6 3-18-15,-3-2-17 0,4 1-29 0,3 5-21 16,-1-4-17-16,3 1-12 0,3-2-13 0,0 1-14 15,5 1-8-15,-1-1-12 0,1-4-31 0,1 2-173 16,3-3-430-16,1 0 191 0</inkml:trace>
          <inkml:trace contextRef="#ctx0" brushRef="#br0" timeOffset="-163012.15">6458 9754 91 0,'11'1'156'16,"6"1"-6"-16,-5-2-18 0,0 0-14 0,-4 3-12 0,-8-3-5 16,21 0-14-16,-13 3-1 0,2-1-13 0,-1-1 1 15,0 2-5-15,2 0 0 0,-5 2 1 0,6 0-7 16,-4-3-11-16,6 5 0 0,-3 1 2 0,0 2-5 15,1-1-3-15,-3-2-1 0,4 5-5 0,-3-1-4 16,3 2 1-16,-2-3 3 0,4 7-1 0,-3-3-3 16,5 2 4-16,-6-3 0 0,4 1-2 0,-1 6-2 15,-1-3 6-15,-1 0 1 0,2 0-5 0,-6-1 0 16,9-1-1-16,-8 4-1 0,3-1 3 0,-1 1-5 16,-2-1 7-16,-4-3-3 0,3 6-1 0,-2-1-2 15,-3 1 8-15,0 0-3 0,-3 0 2 0,-6-1-5 16,4 0 4-16,-7 1 0 0,1 1-1 0,-4-3 4 15,-2 0-2-15,-3-1 6 0,0 2 4 0,-3-4 8 0,3 1 2 16,-3-4 3-16,-3 1 2 0,1-3 8 0,1 0 0 16,-4-3 6-16,0-2 6 0,4 0 7 15,-4-3 10-15,3-1-8 0,-4 0 5 0,5-6 3 0,-1 2-16 16,2-5-6-16,-2 0-8 0,10 0-4 0,-2-7-11 16,2 4-9-16,-1-9-23 0,4-1-21 0,4-3-30 15,2 0-27-15,3-11-23 0,0-5-27 0,8 5-34 16,0-3-35-16,-2-2-35 0,6 2-23 0,5-2-33 15,0 5-69-15,-4-2-171 0,5 2-541 0,2 2 239 16</inkml:trace>
          <inkml:trace contextRef="#ctx0" brushRef="#br0" timeOffset="-162532.29">7215 9484 131 0,'0'0'222'0,"0"0"-15"15,0 0-20-15,0 0-15 0,0 0-15 0,5 13-10 0,-5-13-13 16,5 14-6-16,-2-4-6 0,1-4-3 0,-2 7-12 16,1-1-8-16,2-2-4 0,-2 0-5 15,-1 1-4-15,0-1-3 0,3-1 4 0,-3 3-5 0,1-2-9 16,0-3-1-16,-3-7-3 0,4 13-7 0,-4-6-2 15,0-7-2-15,2 12-4 0,-2-12-8 0,3 8-2 16,-3-8-5-16,0 0 0 0,0 0-5 0,0 0 3 16,0 9-3-16,0-9-3 0,0 0-4 0,0 0-8 15,0 0 5-15,0 0-1 0,0 0-7 0,2-29-1 0,2 16-1 16,-1 0-6-16,0-2-6 0,2-6-5 0,3 3 4 16,1-4-6-16,-1 0 1 0,1 5-1 15,-1 1 4-15,-2 4-4 0,5-1 4 0,-5 1-1 0,2 2 3 16,1-1-2-16,-1 2-1 0,-2 2 0 0,5 2 3 15,-5 1-1-15,9-2 2 0,-6 6 5 0,1 0 5 16,-10 0 10-16,23 3 12 0,-12 3 11 0,4 4 5 16,-3-1 4-16,-1 0 2 0,4 4 6 0,-5 1 9 15,2 5 4-15,0-3 4 0,-4 3-11 0,2 2 8 16,-6-1-9-16,1-1-12 0,-1 6-8 0,0-4-5 16,-4 0-10-16,0 1-10 0,-3 0-25 0,2-3-29 15,-5 0-41-15,0 0-43 0,0-5-66 0,-2 0-82 16,0-1-343-16,2-2-655 0,3-4 290 0</inkml:trace>
        </inkml:traceGroup>
        <inkml:traceGroup>
          <inkml:annotationXML>
            <emma:emma xmlns:emma="http://www.w3.org/2003/04/emma" version="1.0">
              <emma:interpretation id="{693067CE-DBCF-4D92-A354-EFC25B514222}" emma:medium="tactile" emma:mode="ink">
                <msink:context xmlns:msink="http://schemas.microsoft.com/ink/2010/main" type="inkWord" rotatedBoundingBox="13022,11197 14839,11028 14921,11909 13105,12079"/>
              </emma:interpretation>
            </emma:emma>
          </inkml:annotationXML>
          <inkml:trace contextRef="#ctx0" brushRef="#br0" timeOffset="-160562.37">10091 9280 114 0,'0'0'103'0,"0"0"-1"15,0 0-13-15,0 0 1 0,0 0-8 0,0 0-12 16,0 0-2-16,0 0-4 0,0 0-5 0,0 0-2 16,0 0 3-16,0 0-2 0,0 0-6 0,0 0-1 15,0 0-1-15,0 0 1 0,0 0-2 0,0 0-4 16,0 0-5-16,0 0 4 0,0 0-20 0,0 0 17 15,0 0-4-15,6-8 10 0,-6 8-2 0,0 0 1 16,8-4-9-16,-8 4 8 0,6-4-4 0,-6 4-3 16,0 0-2-16,11-6 1 0,-11 6-3 0,0 0-6 0,10-2 3 15,-10 2-7-15,8-3 0 0,-8 3-1 0,11-3-1 16,-11 3-4-16,7-7 0 0,-7 7-2 0,11-7-1 16,-11 7-1-16,12-7 1 0,-7 3-7 0,-5 4 0 15,10-11 2-15,-4 6-3 0,0 0 1 0,-1 1 1 16,-5 4-4-16,10-12 1 0,-3 5-2 0,-3 1 2 15,2-2-1-15,0 2 3 0,-1 0-4 0,-5 6-2 16,4-13 1-16,0 7 0 0,-4 6 2 0,7-15-1 16,-6 8-3-16,0-1 2 0,-1 8 0 0,0-13-4 15,0 13 3-15,0-12 0 0,0 12 1 0,0 0 0 16,-1-13-3-16,1 13 1 0,-5-7-2 0,5 7 7 16,0 0 1-16,-12-5-5 0,12 5 0 0,0 0 1 15,-16 4 2-15,16-4 2 0,-15 6 6 0,5-4-8 0,3 4 12 16,-4 2 7-16,1-1-2 0,-2 1 8 15,1-2 0-15,0 2 1 0,2 2 1 0,-2 1 2 0,1-1 2 16,-1 0 1-16,2-1-3 0,0 1 0 0,-3 1-1 16,6 1-2-16,-2 0-3 0,-1-2 3 0,1 3-1 15,1-1-1-15,-1-1-4 0,6 1 0 0,-5 1-1 16,3-1-3-16,-1-2 0 0,4-3-1 0,-1 6-3 16,2-3 3-16,0-10-3 0,2 18 2 0,3-8-5 15,-2-1 1-15,6 1-2 0,-1 0-1 0,6-5 1 16,-1 0-1-16,7 1 1 0,1-3-1 0,1 1-3 15,-1-4-2-15,2-1-1 0,3-2 0 0,-1 1 0 16,-3-4-1-16,6 2-2 0,-5-2 0 0,-2 0 0 0,-4 0-1 16,6 0 2-16,-10 1 1 0,2 2-3 15,1-3 4-15,-4 2-5 0,-6 0 2 0,2 1-1 16,-1 0-1-16,-7 3 2 0,10-6 5 0,-10 6-1 0,11-3 0 16,-11 3-1-16,0 0 0 0,0 0-2 0,7-4-2 15,-7 4 1-15,0 0 3 0,0 0-3 16,17 4-1-16,-17-4 2 0,12 3 1 0,-5-2 2 0,-7-1 2 15,14 5-1-15,-6-3 5 0,-8-2-4 0,18 1 2 16,-3-1 1-16,-6-1-6 0,5-1 3 0,-1 2 2 16,0-3-1-16,3 1-1 0,0-1-3 0,-3-1 2 15,0 0-5-15,1-1 2 0,-1 1 0 0,-1-1 6 16,0-1-5-16,0 1-4 0,-5 0 2 0,1 2-1 0,0-3 2 16,-1 3-1-16,-2-3 0 0,-5 6 0 15,5-9 2-15,-5 9 2 0,1-10 3 0,-1 10-1 16,0-8 3-16,0 8-5 0,-10-9 3 0,10 9-4 0,-14-6 1 15,4 1-1-15,10 5-4 0,-23-5 7 0,9 5-7 16,-1 0 4-16,-1 3-2 0,1-1 3 0,-2 2-11 16,1-2-1-16,2 2-5 0,-2 2-11 0,2-2-13 15,2 2-16-15,-4 2-17 0,3-1-24 0,3-1-22 16,-1 2-27-16,6 0-27 0,0-1-15 0,2-1-18 16,3-6-228-16,-5 13-462 0,5-13 204 0</inkml:trace>
          <inkml:trace contextRef="#ctx0" brushRef="#br0" timeOffset="-160160.31">10751 9430 92 0,'10'0'155'0,"-2"4"-16"0,2-2-13 0,1 3-8 16,-3 0-15-16,2 2-11 0,1 1-5 16,-3 0-8-16,1 2-5 0,-2-1-13 0,0 5-4 15,2-3-18-15,-1 0 11 0,1 3-8 0,-1 2-2 0,1-4-6 16,-1 2 0-16,-1-2-5 0,2 4 15 0,-3-2 3 15,1-1 3-15,-1-1-1 0,0 0 6 0,-3 3-3 16,0-2 5-16,-2 1 10 0,2-4 4 0,-2 5 9 16,-1-6-3-16,0 3-3 0,-1-2 3 0,-2 0 1 15,2 2 2-15,-4 0 3 0,2-3-2 0,-3 3-5 16,-2-3-1-16,4 1-3 0,-5 1-5 0,-2-1 7 16,2-4-1-16,-5 0-4 0,2 3 0 0,0-3-2 15,-1-2 3-15,1 1-2 0,-3-2 2 0,2 0 5 16,-4-2 4-16,4 0 1 0,-4-1 3 0,-2-2 9 15,2 0-11-15,-1-1 6 0,1-1-2 0,-4-2-7 16,1-5 2-16,0 0-19 0,1 2 2 0,-2-2-4 16,6-1-10-16,-5 0-1 0,6-3 3 0,-3-1-18 0,4-5-4 15,1 4-16-15,-4-3-8 0,7-5-28 16,2 3-18-16,2-2-16 0,1 3-10 0,-1-1-16 0,0 0-11 16,1 7-13-16,4-6-16 0,-5 7-20 0,3 0-31 15,-3 3-22-15,5-3-28 0,0 3-51 0,-1-1-234 16,1-1-549-16,0 3 244 0</inkml:trace>
          <inkml:trace contextRef="#ctx0" brushRef="#br0" timeOffset="-159835.25">10500 9084 120 0,'0'0'237'0,"0"0"-9"16,0 0-18-16,0 0-21 0,0 0-13 0,6-3-17 15,-6 3-13-15,0 0-16 0,11-7-13 0,-11 7-7 16,8-6-13-16,-8 6-10 0,9-2-9 0,-9 2-3 15,0 0-12-15,10-3-5 0,-10 3-8 0,0 0-4 16,9-2-5-16,-9 2-9 0,0 0 1 0,0 0-9 16,0 0-26-16,17 7-30 0,-11-3-35 0,-1 2-23 15,-5-6-40-15,10 5-68 0,-7 0-134 0,-3-5-359 16,9 9 160-16</inkml:trace>
          <inkml:trace contextRef="#ctx0" brushRef="#br0" timeOffset="-158987.4">11010 9258 21 0,'9'0'181'0,"-9"0"-12"0,11 0-18 15,-11 0-6-15,16 0-10 0,-16 0-24 0,16-2-3 16,-7 1-9-16,1-2-13 0,1 1-5 0,2-1-7 16,-3 0-7-16,2-1-7 0,0 0-8 0,0-1-5 15,-1 3-3-15,0-2-8 0,-3 2-3 0,4-5-3 16,-3 4-1-16,-1-2-5 0,1 1-2 0,-1 0 1 16,-3-4-4-16,1 4-1 0,1-1-2 0,-1-2-2 0,2 0 0 15,-1 2-6-15,-2-2 0 0,-2-5 4 16,-3 12-5-16,6-13 0 0,-3 6 1 0,-2-1-3 0,-1 8-2 15,3-14 3-15,-3 14 3 0,-2-13-1 0,2 13-3 16,-5-9 4-16,5 9-6 0,-5-9 4 0,1 3-2 16,4 6 3-16,-10-6-1 0,10 6-2 0,-15-3 2 15,15 3 8-15,-14 0 4 0,14 0 7 0,-19 0 2 16,9 0 2-16,10 0 5 0,-18 5-2 0,9-1 2 16,-1-2-1-16,0 4-1 0,-4 1 0 0,4 0 4 15,0 0-1-15,-1 1-4 0,4 0-3 0,-3 3-1 16,4 3-4-16,1-5 5 0,-1 3-4 0,3-2-2 15,-1 2-1-15,2-3 0 0,-2 3-2 0,4-2 1 0,2 3-4 16,0-2-3-16,1-4 2 0,3 4-2 0,0-5 0 16,2 7-1-16,1-6-1 0,1 1-2 15,2 0 0-15,-2-2 2 0,0-2-3 0,3-2-1 0,1 0-1 16,-1 0-1-16,3-1-3 0,1-2 3 0,0-1-4 16,5-5 4-16,-9 5-6 0,4-2 4 0,0-2-3 15,-3 0-1-15,2 2-1 0,0-1 0 0,-2-2-2 16,-2 2-2-16,0-2 1 0,2 2 3 0,-2-1-2 15,-4 3 3-15,1-1-4 0,-9 4-2 0,12-3 4 16,-12 3 1-16,7-5 0 0,-7 5 0 0,12-1-6 16,-12 1 10-16,0 0-2 0,17 3-1 0,-17-3-1 15,11 5-3-15,-6 0 6 0,-1 1-7 0,-4-6 7 16,10 9 1-16,-3-4-2 0,-2 2 1 0,-5-7-2 0,12 10 3 16,-6-5-2-16,-2 1 1 0,4-3-1 0,-8-3 2 15,11 9-4-15,-8-5 4 0,-3-4 0 16,8 5-3-16,-8-5 2 0,0 0 1 0,7 6 11 0,-7-6 11 15,0 0 7-15,0 0 8 0,0 0-2 0,0 0-1 16,0 0-6-16,0 0 2 0,0 0-2 16,0 0 2-16,0 0-1 0,12-15 0 0,-12 15-5 0,4-15-3 15,-1 8-2-15,4-5-2 0,-2 1-3 0,2-1 0 16,2-2-7-16,0 0 3 0,-1 2-3 0,4 2-2 16,-1-1 1-16,4 1-6 0,-2 2-14 0,4-4-18 15,-4 3-30-15,3 1-42 0,-3 2-40 0,1-2-45 16,0 1-85-16,0 3-170 0,0-2-477 0,-1 0 211 15</inkml:trace>
        </inkml:traceGroup>
        <inkml:traceGroup>
          <inkml:annotationXML>
            <emma:emma xmlns:emma="http://www.w3.org/2003/04/emma" version="1.0">
              <emma:interpretation id="{68C40365-5725-47E6-AE0A-CFCED8259105}" emma:medium="tactile" emma:mode="ink">
                <msink:context xmlns:msink="http://schemas.microsoft.com/ink/2010/main" type="inkWord" rotatedBoundingBox="15966,10750 18881,10478 18955,11275 16040,11547"/>
              </emma:interpretation>
            </emma:emma>
          </inkml:annotationXML>
          <inkml:trace contextRef="#ctx0" brushRef="#br0" timeOffset="-157800.65">13506 8922 33 0,'-6'-18'157'0,"6"18"-10"16,0 0-8-16,0 0-10 0,1-10-5 0,-1 10-10 15,0 0 5-15,0 0 0 0,0-11-4 0,0 11 2 16,0 0-6-16,0 0-6 0,-8-7 3 0,8 7-3 16,0 0-7-16,-10-5-3 0,10 5-3 0,0 0-5 15,-16-4-8-15,16 4 1 0,-14-2-2 0,14 2 0 0,-13 2-5 16,13-2-3-16,-16 0-4 0,16 0-1 0,-16 0-4 16,16 0 0-16,-14 6-5 0,5-2-6 0,1-2-3 15,8-2-2-15,-17 9-4 0,8-5 0 0,1 2-7 16,1-4 1-16,7-2 3 0,-15 9-5 0,7-3 2 15,1 0 3-15,0 0-1 0,0 0-5 0,-1 3 2 16,3-1-7-16,-2-2 5 0,1 6 1 0,-2-3-1 16,5-1 1-16,-2 2-7 0,1-2-1 0,4-8 0 15,-4 20 5-15,0-8-2 0,4-2-4 0,-1 0-1 16,1-10-2-16,1 17 3 0,3-7 2 0,-2 2 1 0,0-1-6 16,2-5 1-16,0 4 8 0,-1-1-10 15,3-3-1-15,-1 2 1 0,1 0 0 0,0-2 0 16,1-3-3-16,1 3 2 0,-1 0-4 0,0-3 4 0,2 0 8 15,3 1-9-15,-4-1-1 0,1 0-4 16,-1 0 10-16,2-3-10 0,-10 0-3 0,17 2-1 0,-9-2 5 16,-8 0-4-16,16 0-3 0,-8 2-6 0,-8-2 7 15,15 0-6-15,-15 0-8 0,15 0-6 0,-15 0-20 16,11 0-22-16,-11 0-28 0,12-2-32 0,-12 2-44 16,12-2-36-16,-12 2-45 0,14 0-70 0,-14 0-204 15,13-9-554-15,-3 5 246 0</inkml:trace>
          <inkml:trace contextRef="#ctx0" brushRef="#br0" timeOffset="-157486.39">13865 9062 95 0,'0'0'157'0,"0"0"-6"0,11 0-5 0,-11 0-1 0,8 5-1 16,-8-5-5-16,0 0-13 0,18-1 0 0,-18 1 0 15,12 1 0-15,-12-1-3 0,15 2-2 0,-8 1-5 16,3-3-1-16,-10 0 1 0,15 0-6 0,-6 2-6 16,2-1-12-16,-11-1-9 0,18 3-7 0,-18-3-5 15,17 0-6-15,-8-3-10 0,-9 3-4 0,17-1-6 16,-7-1-7-16,-10 2-2 0,17-3 0 0,-11 2-4 15,-6 1-8-15,13 0-3 0,-13 0-18 0,12-6-26 16,-12 6-36-16,10 0-44 0,-10 0-45 0,7-5-53 16,-7 5-213-16,6-7-448 0,-6 7 199 0</inkml:trace>
          <inkml:trace contextRef="#ctx0" brushRef="#br0" timeOffset="-157036.25">14418 8934 22 0,'0'0'211'0,"6"-9"-15"16,-1 6-18-16,-5 3-11 0,8-9-16 0,-1 2-13 15,-7 7-11-15,10-11-18 0,-3 5-6 0,-2 1-6 16,-5 5-1-16,9-11-12 0,-5 5-8 0,4 0-3 0,-8 6-7 15,5-13-3-15,-2 7 3 0,-3 6-3 16,5-15-4-16,-4 9 9 0,-1 6-1 0,4-12 4 16,-4 12-4-16,5-6 5 0,-5 6-3 0,0 0-1 15,2-13-9-15,-2 13 5 0,0 0-10 0,0 0-7 0,4-6-2 16,-4 6-4-16,0 0-5 0,0 0-1 0,0 0-6 16,0 0 4-16,0 0 1 0,0 0 6 0,0 0 6 15,0 0 14-15,1 25 1 0,-1-25 4 0,0 16-3 16,0-4 11-16,0 1 3 0,0 0-11 0,1 1 10 15,-2-2-7-15,2 2 0 0,1-1-6 0,-2 2 8 16,0-3-4-16,3 1-14 0,1 2-7 0,-2-1 6 16,-1-4-4-16,0-1-1 0,3 5-4 0,-2-3-11 15,0-2 0-15,-2 0 0 0,3 0-11 0,-1 1 2 16,-2-10-5-16,3 12-11 0,-2-7-12 0,-1-5-19 16,3 11-31-16,-3-11-23 0,0 9-21 0,0-9-37 15,0 0-37-15,1 8-40 0,-1-8-59 0,0 0-300 0,0 0-621 16,0 0 274-16</inkml:trace>
          <inkml:trace contextRef="#ctx0" brushRef="#br0" timeOffset="-156614.37">14896 8555 101 0,'-5'-7'259'0,"5"7"-18"15,0 0-16-15,0 0-16 0,0 0-20 16,0 0-15-16,0 0-15 0,0 0-19 0,0 0-11 0,0 0-13 15,0 0-11-15,15-6-10 0,-15 6-5 0,0 0 3 16,20 13-5-16,-9-6 2 0,0 0 7 0,0 3-6 16,1 1-1-16,1 3 11 0,2 2-2 0,-2 1-1 15,0 0-6-15,2 0 0 0,-1 1-3 0,1 2-2 16,-4 1-7-16,1 0-6 0,0 1-9 0,-2-1-7 16,-2 0 1-16,-1 3-6 0,-3-2-13 0,-2-1 2 15,-2 1 0-15,0 1-9 0,-5-2-2 0,1 2-15 16,-5-2-9-16,-2 1-20 0,-2-1-23 0,0 0-20 15,-2 1-13-15,-2-5-25 0,-2 2-21 0,1-1-30 16,0 1-24-16,-2-5-31 0,4-1-40 0,-6 1-244 0,1-6-524 16,7 0 232-16</inkml:trace>
          <inkml:trace contextRef="#ctx0" brushRef="#br0" timeOffset="-155968.98">13147 8623 90 0,'0'0'234'0,"0"0"-7"16,0 0-17-16,0 0-11 0,0-10-14 0,0 10-16 16,0 0-9-16,0 0-14 0,0 0-9 0,0 0-8 15,0 0-4-15,-29 22-5 0,20-11-2 0,-5 5 1 16,1 0-5-16,-1 1-3 0,0 4 1 0,2 2-6 16,-5 3-1-16,3 3-4 0,5 1-3 0,-3 2-3 0,3-3 3 15,4-5-2-15,-1 13-14 0,2-3-5 16,3 0-3-16,5-1-12 0,3 1 3 0,-1-4-12 15,5 1-2-15,-2 0-8 0,6-2-8 0,2-1 0 0,-6-6-7 16,2-1-16-16,0-1-23 0,3-1-29 0,1 0-35 16,0-1-50-16,0 1-50 0,0-6-53 0,2-3-87 15,0-1-194-15,3-4-552 0,-5-1 245 0</inkml:trace>
          <inkml:trace contextRef="#ctx0" brushRef="#br0" timeOffset="-154722.97">15418 8751 86 0,'0'0'233'0,"0"0"-12"0,0 0-13 0,0 0-20 16,0 0-15-16,0 0-18 0,0 0-14 0,0 0-12 15,0 0-1-15,0 0-3 0,0 0-3 0,0 0-7 16,0 0 0-16,0 0 2 0,0 0 2 0,17 16-1 0,-12-9-3 16,1-1-7-16,-3 1-3 0,2 0-8 15,0 0 1-15,-1 1-6 0,0 3-4 0,0-4-12 16,0 2-3-16,-3 0-8 0,2 1-1 0,-3-10-9 0,4 12-4 15,-3-3-4-15,2-2-6 0,-3-7-3 0,3 11-5 16,-3-11 3-16,2 9-4 0,-2-9-2 0,1 10-1 16,-1-10-6-16,0 0 0 0,3 8 1 0,-3-8-7 15,0 0 2-15,0 0 1 0,0 0-1 0,0 0-3 16,0 0-3-16,0 0 1 0,0 0-3 0,0 0 4 16,0 0-5-16,0 0-8 0,0 0 7 0,0 0-5 15,12-23 9-15,-12 23-14 0,2-14 4 0,1 6-1 16,1-1 0-16,1-1 1 0,-2-2-4 0,1 1 1 15,2 1 0-15,-4 1 1 0,1 1 0 0,3 1 2 16,-1-1 2-16,-2 0-13 0,-3 8 6 0,9-15-3 16,-7 9 3-16,4-1 3 0,0 2-1 0,-1-3-4 15,1 2 7-15,0 0-6 0,5-1 3 0,-4 3 0 0,4-5-2 16,1 2 5-16,-3 5 2 0,-1-5-11 0,1 4 6 16,0-2-4-16,3-1 3 0,-7 2 0 15,4-1 0-15,-1 1 3 0,-8 4-7 0,13-6 4 0,-4 4 1 16,2-2 2-16,-11 4 3 0,15-5-9 0,-7 1 6 15,-8 4-3-15,12-3 0 0,-12 3 6 16,9-4-3-16,-9 4-4 0,0 0 2 0,12 1 2 16,-12-1-3-16,0 0 2 0,12 4-6 0,-12-4 3 0,9 5 7 15,-9-5 6-15,5 9 1 0,-5-9 4 16,8 9 4-16,-6-1 6 0,-2-8-5 16,4 16 14-16,-4-9 1 0,4 5 10 0,-2-3-5 0,-2 1 4 0,2-1 7 15,-2 3 0-15,0-12 6 0,3 21-5 0,-3-9 9 16,4-1 5-16,-3-3 0 0,0 2-7 0,2 2-2 15,-3-3-1-15,3 3 0 0,-2-2-8 0,1-3 4 16,0 3 0-16,-1 0-7 0,2-1 6 0,-1 2 2 16,0-1 1-16,-2-10 3 0,5 12-3 0,-3-6-3 0,-2-6-5 15,2 11-2-15,-2-11 0 0,6 11-2 0,-6-11-3 16,4 8 3-16,-4-8-5 0,3 6-1 0,-3-6-1 16,2 8-5-16,-2-8 3 0,0 0-7 0,4 6-1 15,-4-6 2-15,0 0-2 0,0 0-3 0,0 0 2 16,0 0-3-16,0 0 0 0,0 0-2 0,6 8 0 15,-6-8-3-15,0 0-1 0,0 0-2 0,0 0-1 16,0 0 3-16,0 0-2 0,0 0-4 0,0 0 0 16,0 0-4-16,0 0 2 0,0 0 0 0,0 0-2 15,0 0 1-15,0 0 0 0,0 0-2 0,0 0 4 16,0 0-2-16,0 0-1 0,0 0 7 0,0 0-11 16,0 0 4-16,0 0-1 0,0 0-1 0,0 0-1 15,0 0 2-15,0 0-5 0,0 0 0 0,0 0 3 0,0 0-6 16,0 0 0-16,0 0-11 0,0 0-6 15,0 0-21-15,0 0-25 0,0 0-35 0,0 0-29 16,0 0-32-16,0 0-31 0,0 0-27 0,0 0-41 0,0 0-44 16,0 0-60-16,0 0-81 0,-15-25-248 0,15 25-751 15,-6-11 333-15</inkml:trace>
        </inkml:traceGroup>
        <inkml:traceGroup>
          <inkml:annotationXML>
            <emma:emma xmlns:emma="http://www.w3.org/2003/04/emma" version="1.0">
              <emma:interpretation id="{560FD507-15C1-43F7-BC62-AEC39F19F47B}" emma:medium="tactile" emma:mode="ink">
                <msink:context xmlns:msink="http://schemas.microsoft.com/ink/2010/main" type="inkWord" rotatedBoundingBox="19557,10620 21136,10473 21191,11068 19613,11215"/>
              </emma:interpretation>
            </emma:emma>
          </inkml:annotationXML>
          <inkml:trace contextRef="#ctx0" brushRef="#br0" timeOffset="-153186.69">16568 8499 157 0,'0'0'161'0,"0"0"-12"0,0 0-8 0,0 0-6 15,0 0-6-15,0 0-7 0,0 0-11 0,0 0-3 16,0 0-11-16,0 0 0 0,0 0-12 0,0 0-3 16,0 0-1-16,0 0-8 0,0 0 0 0,0 0-7 15,0 0 0-15,0 0-3 0,0 0-3 0,0 0 1 16,0 0-8-16,0 0 7 0,0 0-10 0,0 0 4 16,0 0-3-16,0 0 2 0,0 0-3 0,0 0 1 15,0 0-3-15,0 0-3 0,0 0 3 0,0 0 1 16,0 0-3-16,0 0-2 0,0 0 1 0,0 0-2 15,0 0 0-15,0 0 0 0,0 0-1 0,0 0 1 16,0 0-7-16,0 0 0 0,0 0-3 0,0 0-4 16,0 0 2-16,0 0-3 0,0 0-2 0,0 0 1 15,0 0-6-15,0 0-2 0,0 0-3 0,0 0 2 0,0 0-2 16,0 0 1-16,0 0-3 0,0 0 1 0,0 0-4 16,0 0 6-16,0 0 0 0,0 0-6 0,0 0 4 15,0 0 3-15,0 0-3 0,0 0-2 0,0 0-3 16,0 0 3-16,30 7-6 0,-30-7 9 0,11 6-3 15,-11-6-2-15,9 7-1 0,-3-5 3 0,3 2 2 16,-1-2-3-16,-1 5 4 0,2-5-3 0,4 2 1 16,-4-1-4-16,0 0 4 0,6 2 1 0,-4-2-7 15,1 1 4-15,-4-1 3 0,6 0-9 0,-2 1 1 16,0-2-8-16,-3 1 6 0,2-3 0 0,-2 2 2 16,4 0-3-16,-1 4 7 0,-1-3-10 0,0 0 6 15,-3-3-9-15,3 3-2 0,-1 0 10 0,-10-3-3 0,14 3 1 16,-5-3-4-16,-2 4-4 0,-7-4 9 15,14 4-1-15,-6-3-3 0,-8-1 3 0,12 3-4 16,-12-3 3-16,11 4 2 0,-11-4 0 0,12 2-2 0,-12-2 2 16,9 2-5-16,-9-2 4 0,11 2-6 0,-11-2 7 15,10 3-3-15,-10-3-6 0,11 3 6 0,-11-3 0 16,6 5 7-16,-6-5-5 0,0 0-2 0,12 2-3 16,-12-2 0-16,0 0 3 0,8 2-3 0,-8-2 0 15,0 0-1-15,0 0 5 0,10 2 1 0,-10-2-3 16,0 0-3-16,0 0 7 0,0 0-4 0,0 0 5 15,0 0-2-15,5 7-11 0,-5-7 18 0,0 0-3 16,0 0-6-16,0 0 7 0,0 0 3 0,0 0-3 16,0 0 6-16,0 0 3 0,-18 12 4 0,12-8-4 0,-5 2 1 15,-1 0-2-15,-3 3 3 0,0-1 0 16,-4 2-1-16,-2 1-3 0,-1-1 2 0,-1 2-8 16,1 1 8-16,-1-1-1 0,3 0 3 0,-2-3-7 0,2 1 2 15,-2 3-1-15,4-2 1 0,1-3-6 16,-3 0 2-16,6 0-1 0,-2-2-3 0,3 0 6 15,2 2-5-15,0-1 2 0,4-3-14 0,-1 2 11 0,-1-2-5 16,3 2 4-16,6-6-8 0,-13 9-11 0,7-9 2 16,6 0-9-16,-9 6-10 0,9-6-8 0,-6 6-18 15,6-6-16-15,0 0-19 0,-8 5-23 0,8-5-23 16,0 0-19-16,0 0-35 0,-4 7-28 0,4-7-52 16,0 0-225-16,0 0-536 0,0 0 237 0</inkml:trace>
          <inkml:trace contextRef="#ctx0" brushRef="#br0" timeOffset="-152602.13">17233 8814 40 0,'0'0'157'0,"0"0"-11"0,0 0-7 16,0 0-11-16,0 0-8 0,0 0 0 0,0 0-8 16,0 0-1-16,0 0-3 0,0 0 0 0,0 0-12 15,0 0 5-15,0 0-2 0,0 0-3 0,0 0-1 16,-13 14-3-16,13-14 0 0,-11 6 0 0,4-1-2 16,-1 1-4-16,0 0 1 0,-2 0-8 0,-2 0 1 15,0 4-5-15,1-4-5 0,-1 3-4 0,-1 1-3 16,1-2-4-16,-2 0-8 0,1 0-1 0,-2 3-5 0,1-2-2 15,-3 5-3-15,4-5 1 0,0-3-1 16,-3 3-4-16,4 0 4 0,-1 0-1 0,-1-3-1 0,2 4 0 16,0-4 0-16,-1 0-2 0,0 2 5 15,1-3-7-15,2 1-3 0,-2-1 5 0,3-2-4 16,9-3-2-16,-13 4-2 0,8 1-6 0,5-5 1 0,0 0 2 16,0 0-10-16,-12 5 2 0,12-5-4 0,-7 5-3 15,7-5 1-15,0 0 0 0,0 0 1 0,0 0-4 16,0 0 0-16,0 0-6 0,0 0 2 0,0 0-2 15,0 0-13-15,0 0-18 0,0 0-10 0,0 0-22 16,0 0-29-16,0 0-28 0,0 0-31 0,0 0-29 16,24 2-26-16,-24-2-56 0,0 0-183 0,17-11-481 15,-11 8 213-15</inkml:trace>
          <inkml:trace contextRef="#ctx0" brushRef="#br0" timeOffset="-151802.03">17603 8588 81 0,'-10'-9'290'0,"10"9"-17"0,0 0-21 0,0 0-20 16,-5-6-26-16,5 6-20 0,0 0-20 0,0 0-16 16,0 0-15-16,0 0-12 0,0 0-13 0,0 0-10 15,0 0-8-15,0 0-9 0,0 0-6 0,-8 21-4 16,8-21-5-16,0 12 0 0,0-12-1 0,1 13 0 15,-1-13-8-15,1 16 1 0,1-6 3 0,0-1-6 16,1 2-1-16,1 0-3 0,-1 0 0 0,4 0-6 16,-1 0 1-16,0-3 3 0,1 4 0 0,0-2-12 15,3-2-2-15,-1 2-2 0,1-2-1 0,-1-1-2 16,1-1-4-16,1 0 2 0,1 0 1 0,0 1-9 16,1-1-3-16,0 0 4 0,-3-3 2 0,0-1-5 15,0 2 2-15,2-4-9 0,1 0 2 0,1 2-1 16,-1-4-3-16,0 2-5 0,-1-3 1 0,5 2 6 15,-2 1-5-15,-1-5 2 0,2 2 2 0,-3-2-6 0,0 1-1 16,1-1 1-16,-2-1-5 0,0-2 2 0,-1 2 7 16,1-1-7-16,0-1 0 0,0-1 1 0,-4 0-3 15,2-1 7-15,1-2-4 0,-1 0-4 0,-2-1 6 16,1 2-11-16,0-2 5 0,-2 1 2 0,0-3-1 16,0 5 1-16,-4-7 2 0,2 5 0 0,-1 0 2 15,-3 5-1-15,-1-7-1 0,0 2 6 0,0 12-4 16,-1-20 13-16,-4 9-5 0,-1 0 3 0,0 1 1 15,-1 2 2-15,1-1 6 0,-5 0-2 0,1 3 7 16,-2 0-14-16,-5 1-2 0,3 0 4 0,-2 2-10 16,-1 0 1-16,1 1 1 0,1 1 0 0,-1 1-7 15,-1 1 3-15,1 1 5 0,2 2-5 0,-1-2-9 16,2 6-5-16,-1-2-22 0,0 1-31 0,-1 3-31 16,4 1-48-16,-1 3-58 0,-3-3-68 0,2 1-336 0,3-2-651 15,-2 1 289-15</inkml:trace>
        </inkml:traceGroup>
      </inkml:traceGroup>
    </inkml:traceGroup>
    <inkml:traceGroup>
      <inkml:annotationXML>
        <emma:emma xmlns:emma="http://www.w3.org/2003/04/emma" version="1.0">
          <emma:interpretation id="{2A1402EA-70A3-46ED-BEDF-94FEC6D700E9}" emma:medium="tactile" emma:mode="ink">
            <msink:context xmlns:msink="http://schemas.microsoft.com/ink/2010/main" type="paragraph" rotatedBoundingBox="13134,12588 32736,11158 32837,12542 13235,13972" alignmentLevel="3"/>
          </emma:interpretation>
        </emma:emma>
      </inkml:annotationXML>
      <inkml:traceGroup>
        <inkml:annotationXML>
          <emma:emma xmlns:emma="http://www.w3.org/2003/04/emma" version="1.0">
            <emma:interpretation id="{3ACCEEB2-503D-42F6-90CA-75D900445FDF}" emma:medium="tactile" emma:mode="ink">
              <msink:context xmlns:msink="http://schemas.microsoft.com/ink/2010/main" type="line" rotatedBoundingBox="13134,12588 32736,11158 32837,12542 13235,13972"/>
            </emma:interpretation>
          </emma:emma>
        </inkml:annotationXML>
        <inkml:traceGroup>
          <inkml:annotationXML>
            <emma:emma xmlns:emma="http://www.w3.org/2003/04/emma" version="1.0">
              <emma:interpretation id="{6DDD4637-4C86-4804-93D5-FC79BF750C68}" emma:medium="tactile" emma:mode="ink">
                <msink:context xmlns:msink="http://schemas.microsoft.com/ink/2010/main" type="inkWord" rotatedBoundingBox="13163,12990 14314,12906 14384,13855 13232,13939"/>
              </emma:interpretation>
            </emma:emma>
          </inkml:annotationXML>
          <inkml:trace contextRef="#ctx0" brushRef="#br0" timeOffset="-76674.23">10726 10877 31 0,'-11'-4'176'16,"11"4"-11"-16,-10-5-10 0,10 5-14 0,-9-2-9 15,9 2-3-15,-9-6-13 0,9 6-1 0,-8-2-2 16,8 2-4-16,-9-6-8 0,9 6-2 0,0 0-7 16,-7-6-2-16,7 6-9 0,0 0-1 0,-8-4-8 0,8 4-3 15,0 0-9-15,0 0 1 0,0 0-5 0,0 0 1 16,0 0-7-16,0 0-7 0,0 0-3 0,-9-6-1 16,9 6-8-16,0 0-4 0,0 0-1 15,0 0 0-15,0 0-6 0,0 0-1 0,0 0 1 0,0 0 2 16,0 0 1-16,0 0-2 0,0 0 3 0,16 20-2 15,-16-20-1-15,8 6 2 0,-2 0-4 0,-1 3 3 16,2-3-5-16,3 0 0 0,-3 0 0 0,2 2 1 16,2-1-5-16,-2 0 1 0,2 1-3 0,0-1-3 15,2 2 2-15,1 0 2 0,-2-1 0 0,3 0 1 16,-1 1 0-16,0-1-4 0,2-1 1 0,0-1 1 16,-2 0 2-16,-1 0-5 0,4 1-1 0,-1-1 4 15,-1 0-5-15,0 1 0 0,-2 0 2 0,1-1-2 16,-2-1 0-16,0 1 0 0,0-1 1 0,-1 1 1 15,1 0-4-15,-1 2 4 0,-2-2-1 0,1 2 4 16,1-2-8-16,-4-3 4 0,4 3-1 0,-2 1 1 16,-1-4-6-16,4 6 8 0,-6-3-4 0,3-1 1 15,-2-1-4-15,5 2 3 0,-6-4 0 0,2 2 2 0,-8-4-3 16,17 4 3-16,-8-2-2 0,-2 2 2 16,-7-4 0-16,13 1-4 0,-4 0 0 0,-9-1-1 0,9 4 3 15,-9-4-1-15,11 3-3 0,-11-3 0 0,0 0 5 16,14 2-6-16,-14-2 2 0,0 0 2 0,0 0-5 15,13 0 4-15,-13 0-2 0,0 0 3 0,0 0-3 16,0 0 0-16,0 0-1 0,12 0 1 0,-12 0-1 16,0 0-2-16,0 0 2 0,0 0 3 0,0 0-1 15,0 0 2-15,0 0 3 0,0 0-3 0,0 0 6 16,0 0-1-16,0 0 5 0,0 0 3 0,10-4 1 16,-10 4-1-16,0 0 6 0,0 0-2 0,0 0-1 15,0 0-3-15,0 0 6 0,0 0 4 0,0 0-7 16,-23 29-2-16,8-14 1 0,-3 4-1 0,-5 3-4 15,-2 5 2-15,-7 1-7 0,2 2 3 0,-4 0-3 0,2 2 1 16,-14 10-6-16,8-14 2 0,5 1-1 16,-2 2-1-16,2-4 3 0,3 0 0 0,1-2-2 15,3-3-7-15,1 0-7 0,7-4-11 0,1-3-10 16,1 1-21-16,5-4-20 0,-1-1-22 0,3 1-22 0,0-2-22 16,-2 0-27-16,5-1-19 0,-1-3-40 15,2 0-214-15,-2-2-472 0,7-4 209 0</inkml:trace>
          <inkml:trace contextRef="#ctx0" brushRef="#br0" timeOffset="-77574.63">10263 11388 123 0,'0'0'167'0,"0"0"-15"0,0 0-7 15,0 0-9-15,0 0-7 0,0 0-7 0,0 0-6 16,0 0-7-16,0 0-5 0,0 0-10 0,0 0 0 16,0 0-9-16,0 0-3 0,0 0-14 0,0 0-4 0,0 0-7 15,0 0 2-15,0 0 4 0,0 0-2 16,0 0-1-16,0 0-5 0,0 0 4 0,0 0-5 16,34-6-1-16,-22 3-8 0,-3 2-1 0,-9 1-4 0,18-3-1 15,-6 2-2-15,2 1 1 0,1-3 1 0,-2 3-4 16,0-2-6-16,1-1 1 0,1 3-2 15,2 0 0-15,-2 0-5 0,1-1 3 0,-4 1-6 0,1-2 1 16,1-1 1-16,2 2 0 0,1 0-3 0,-4 1 2 16,4-4-4-16,0 3 1 0,-1-3-3 0,1 2 1 15,-3-3-4-15,3 1 2 0,-1-1-2 0,1 2-1 16,-3-4-2-16,3 4-1 0,-4-3-2 0,4 2 4 16,-5-1-4-16,2 1-1 0,-2-2-1 0,0 4-1 15,-4-2 2-15,1 2-2 0,0-2 1 0,-9 4-2 16,17-3 0-16,-10 0 1 0,-7 3 2 0,10-3-4 15,-10 3 1-15,10-2 0 0,-10 2-3 0,0 0 1 16,0 0 0-16,11-3-1 0,-11 3-2 0,0 0-7 16,0 0-7-16,0 0-13 0,0 0-21 0,0 0-17 15,3 14-25-15,-3-14-20 0,0 0-21 0,0 0-25 0,0 0-38 16,0 0-176-16,-14 13-404 0,14-13 180 16</inkml:trace>
          <inkml:trace contextRef="#ctx0" brushRef="#br0" timeOffset="-78152.33">10149 11180 5 0,'0'0'172'15,"0"0"-3"-15,0 0-14 0,0 0-12 0,0 0-13 0,0 0-12 16,20-17-10-16,-20 17-10 0,0 0-8 16,0 0-9-16,0 0-9 0,0 0-7 0,0 0-2 15,0 0-9-15,0 0-2 0,4-8-4 0,-4 8-4 0,0 0-10 16,0 0 2-16,0 0-6 0,0 0-2 0,8-3 0 16,-8 3-4-16,0 0 2 0,0 0 7 15,10-3 2-15,-10 3-2 0,0 0 0 0,16-2-4 0,-10 1-2 16,-6 1 2-16,13 0-2 0,-13 0 0 0,17-4 1 15,-9 3 5-15,4 1-5 0,2-4-2 0,-2 3-2 16,3-2 0-16,-1 0 1 0,4 0-3 0,-3 1 2 16,0-1 2-16,2 2-1 0,-1-1-1 0,2-1-1 15,-1-1 0-15,-2 2-4 0,0 1 1 0,1-2-4 16,0 3-2-16,-2-3 3 0,1 0-6 0,-4 3 2 16,0-2-3-16,-11 2 4 0,18-1-3 0,-9 1-2 15,-9 0 3-15,15-3-4 0,-15 3 0 0,14 0 6 0,-14 0-6 16,12 0 4-16,-12 0-3 0,11 0-3 15,-11 0 2-15,10 3-1 0,-10-3-2 0,10 1 1 16,-10-1-1-16,11 2-1 0,-11-2 6 0,10 0-5 0,-10 0 0 16,0 0-9-16,14 3 11 0,-14-3-2 15,0 0 1-15,12 1-2 0,-12-1-1 0,0 0-1 16,12-1 2-16,-12 1-3 0,0 0 4 0,10-3-4 0,-10 3 0 16,0 0-2-16,0 0-4 0,12-2-16 0,-12 2-19 15,0 0-25-15,0 0-46 0,0 0-13 0,0 0-32 16,0 0-42-16,0 0-153 0,0 0-379 0,0 0 169 15</inkml:trace>
        </inkml:traceGroup>
        <inkml:traceGroup>
          <inkml:annotationXML>
            <emma:emma xmlns:emma="http://www.w3.org/2003/04/emma" version="1.0">
              <emma:interpretation id="{1A350310-6AD7-460A-8FE2-F097FC3ADB85}" emma:medium="tactile" emma:mode="ink">
                <msink:context xmlns:msink="http://schemas.microsoft.com/ink/2010/main" type="inkWord" rotatedBoundingBox="15773,12653 18522,12452 18585,13320 15836,13520">
                  <msink:destinationLink direction="with" ref="{4845025A-3B63-45A1-A5C0-B244C32F03EF}"/>
                </msink:context>
              </emma:interpretation>
            </emma:emma>
          </inkml:annotationXML>
          <inkml:trace contextRef="#ctx0" brushRef="#br0" timeOffset="-73377.19">13181 10754 64 0,'0'0'190'0,"0"0"-5"0,0 0-15 15,0 0-11-15,-5-14-17 0,5 14-3 0,0 0-8 16,0 0-4-16,0 0-9 0,-2-10-6 15,2 10-11-15,0 0 0 0,0 0-8 0,0 0-8 0,-4-11-4 16,4 11-7-16,0 0-1 0,0 0-3 0,-3-10-4 16,3 10 1-16,0 0-8 0,-6-6-4 0,6 6-5 15,-9-5-6-15,9 5-2 0,-10-4-5 0,10 4-3 16,-12-2-3-16,12 2-3 0,-16-2-2 0,16 2-6 16,-25 2 2-16,14-1-6 0,-4 2 1 0,2 0-3 15,-3 1-2-15,-1-1-1 0,4 0-3 0,-2 3 2 16,-2 0 2-16,4 0 0 0,0 0 0 0,-2 1-1 15,3-1 1-15,-1-1-3 0,2 2 3 0,-2-1-3 16,2-1 5-16,-1 1-1 0,2 3 1 0,3-3-2 0,-3 1-3 16,3 0 1-16,1 4 2 0,-1-1-1 15,-2 1 6-15,3-1-4 0,2 2 8 0,0-2-2 16,-2 3-1-16,3-2 2 0,0 0-3 0,3 2 4 0,-4 1-2 16,3-1 0-16,-2 2-2 0,3-3-1 0,0 2-1 15,4 1-3-15,0-3 5 0,-3 1-1 0,2-1 0 16,2 0 7-16,4 1 3 0,-1-3-6 0,-1 1 7 15,3-4-4-15,1 1-2 0,0-2 3 0,2 0 1 16,3-3-2-16,1 1-4 0,-3-1 2 0,5-1-3 16,-2-1 2-16,0 2-8 0,1-6 5 0,4 6-3 15,-5-3 0-15,-1-4-4 0,-2 2 2 0,2 2-6 16,-4-3 2-16,0 2 1 0,-2 1-3 0,-10 0 3 16,17 1-7-16,-9 2 2 0,-8-3 3 0,0 0-6 15,17-3-3-15,-17 3-13 0,10 0-9 0,-10 0-11 16,0 0-19-16,8 5-13 0,-8-5-21 0,0 0-20 15,9 6-28-15,-9-6-33 0,8 3-30 0,-8-3-57 0,0 0-183 16,12-3-474-16,-12 3 210 0</inkml:trace>
          <inkml:trace contextRef="#ctx0" brushRef="#br0" timeOffset="-72277.22">13746 10616 136 0,'0'0'201'16,"0"0"-13"-16,-12-5-9 0,12 5-18 0,0 0-5 0,0 0-15 16,0 0-11-16,-8-1-16 0,8 1-9 0,0 0-8 15,0 0-11-15,0 0-12 0,0 0-5 0,0 0-7 16,0 0-7-16,0 0-2 0,0 0-3 0,0 0-8 16,0 0-2-16,0 0-1 0,0 0-7 0,29 10-1 15,-19-7-6-15,-2 0-1 0,0 0 0 0,6 2-1 16,-2-3-3-16,1 4 0 0,0-1-4 0,3-3-2 15,-3 2-8-15,3 0 11 0,-1 1-3 0,1-1-3 16,0-1-5-16,-1 1 2 0,0 1 0 0,-1-2 0 16,-1 3-1-16,0-3 1 0,4 1-3 0,-1 0-1 15,-2 1-2-15,1-2 0 0,-2 0 2 0,3-1-1 16,-5 1-3-16,1 0 2 0,0 1-2 0,-3 0 3 16,1-3-3-16,-3 3 5 0,7-3-4 0,-5 0-1 0,2 3 1 15,-2-4 3-15,0 4-5 0,-9-4 0 0,17 2 3 16,-10 2-4-16,-7-4 2 0,14 2 2 0,-7 2 0 15,-7-4 1-15,0 0-4 0,11 5 0 0,-11-5 4 16,7 1 1-16,-7-1 0 0,0 0 3 0,7 6 0 16,-7-6 4-16,0 0 0 0,0 11 0 0,0-11-2 15,0 0 7-15,-12 14-1 0,5-8-3 0,-1 2 0 16,-2 1-1-16,-2 1 2 0,0-1 2 0,-3-3-4 16,-4 6 5-16,0 0-3 0,-2 1 5 0,-4-1 0 15,-2 6-1-15,3-6 5 0,2 1-2 0,-3 0 2 0,1-2 2 16,-4 8 3-16,0-1-2 0,6-3 0 15,1-3 3-15,-1-1-2 0,1 0 5 0,3 1-8 16,-5 0-1-16,10-4-5 0,-1-4 3 0,2 5-6 0,-1-1 1 16,4-3 0-16,0-2-5 0,1 2 1 15,1 0 0-15,7-5 0 0,-11 9-5 0,5-7-4 16,0 2 2-16,6-4-4 0,-8 5-5 0,8-5-11 0,0 0-10 16,0 0-9-16,-3 10-11 0,3-10-17 0,0 0-17 15,0 0-18-15,0 0-20 0,0 0-25 0,0 0-27 16,0 0-51-16,0 0-147 0,25 0-398 0,-25 0 177 15</inkml:trace>
          <inkml:trace contextRef="#ctx0" brushRef="#br0" timeOffset="-71853.22">14301 10984 41 0,'-5'6'182'0,"-2"0"-2"0,-3 3-7 0,0 0-11 16,-2 1-5-16,-1-1 1 0,-4 2-8 0,-2 2-4 16,5-6-6-16,1 4-13 0,-4 2-3 0,-1-1-2 15,-1 0-5-15,1 3-6 0,-3-2-6 0,8-4-9 16,-5 4-5-16,-2-1-6 0,8-3-7 0,-1 2-6 16,-1-3-6-16,3 1-10 0,0 0-1 0,-1-1-8 15,0 3-2-15,2-5-7 0,-2 2-4 0,3-1-2 16,1 2-4-16,1-4-5 0,1 1-1 0,-1 1-4 15,2 0-2-15,5-7-3 0,-9 8-6 0,2-1-22 16,7-7-20-16,-6 7-30 0,6-7-34 0,-7 6-34 0,7-6-33 16,0 0-37-16,-6 5-198 0,6-5-433 15,0 0 192-15</inkml:trace>
          <inkml:trace contextRef="#ctx0" brushRef="#br0" timeOffset="-70463.42">14560 11137 148 0,'0'0'162'15,"0"0"-7"-15,0 0-18 0,0 0-14 0,0 0-15 16,0 0-9-16,0 0-8 0,0 0-9 15,0 0-8-15,0 0-9 0,0 0-12 0,0 0 4 0,0 0-4 16,0 0 1-16,0 0-2 0,0 0-1 0,0 0 6 16,17 9 2-16,-17-9 7 0,0 0 3 0,0 0-5 15,14 2-3-15,-14-2-8 0,12 1 3 0,-5 2-1 16,-7-3 0-16,18-3 1 0,-18 3 4 0,24-3-3 16,-9 3 1-16,4-3-4 0,-5 2 1 0,11 1-6 15,-10-2 0-15,8-2-3 0,-5 1-2 0,-1 1-3 16,5 1 1-16,2-2-3 0,-7 1 0 0,5-1-1 15,0 0 1-15,2 0-6 0,-3 2-2 0,1-2-6 16,-5 0 1-16,1 0-8 0,-1 2 5 0,1-1-5 0,3-4-1 16,-6 3-3-16,0 0 0 0,2 0-5 15,-1-1 8-15,-3 2-5 0,0-2-1 0,-1 1 0 0,-2 1 1 16,-10 2 1-16,19-4 1 0,-13 4-2 0,-6 0 0 16,15-5-1-16,-15 5 4 0,11-3-9 0,-11 3 5 15,10 0 0-15,-10 0-1 0,0 0-5 0,7-6 4 16,-7 6-3-16,0 0 2 0,0 0-2 0,0 0 0 15,0 0-1-15,14 0 2 0,-14 0-4 0,0 0-1 16,0 0 3-16,0 0-2 0,0 0-8 0,0 0-24 16,11 3-24-16,-11-3-36 0,0 0-43 0,0 0-51 15,0 0-76-15,13-3-182 0,-13 3-478 0,11-5 211 16</inkml:trace>
          <inkml:trace contextRef="#ctx0" brushRef="#br0" timeOffset="-71095.33">14769 10719 199 0,'-8'2'234'0,"8"-2"-13"0,0 0-17 0,0 0-12 16,0 0-13-16,0 0-23 0,0 0-15 0,0 0-12 15,0 0-11-15,0 0-15 0,0 0-8 0,0 0-11 16,0 0-5-16,0 0-8 0,0 0-8 0,12-32-9 16,-8 25-6-16,-4 7 0 0,3-13-4 0,1 3-5 0,1 0-1 15,-3-3-6-15,0 0-2 0,2-4-4 0,-3 2-4 16,4 1-1-16,-1-7-4 0,-3 0-1 0,3 1 1 15,-1 5-5-15,-3-2 2 0,4 1-3 0,-4 2 2 16,2 3-4-16,-2 0 3 0,0 1 7 0,0 10 3 16,3-15-5-16,-3 15 4 0,1-13-5 0,-1 13-3 15,2-9 5-15,-2 9-4 0,0 0-5 0,0 0 1 0,0 0-1 16,0 0 2-16,0 0-5 0,0 0 2 16,0 0 0-16,0 0 1 0,0 0-6 0,0 0 6 15,-6 31-1-15,6-19 3 0,0-1-5 0,-1 4 4 0,1-1 3 16,1 0 6-16,2 0 5 0,-2 1 1 15,1 0-1-15,0 1 5 0,0-1-3 0,3 7 1 16,-4-2-1-16,0-6 5 0,2 8-1 0,1-7 0 0,-1-2-4 16,-1 3 3-16,2-1 1 0,-3-2 1 0,3 2-3 15,-2 0-2-15,-1 0-8 0,2-2 6 0,-1 1-4 16,0-2-1-16,0 0-2 0,-1 2 5 0,1-2-1 16,0-3-2-16,-2 3-5 0,2-3 3 0,-1 1-2 15,-1 1-1-15,3-3-3 0,-3-8 0 0,1 16-10 16,0-11 11-16,-1-5-4 0,2 14 2 0,-2-14-6 15,0 13 3-15,0-13-2 0,2 12-8 0,-2-12-13 16,0 9-12-16,0-9-19 0,0 0-16 0,3 7-23 16,-3-7-31-16,0 0-37 0,0 0-28 0,10 1-32 0,-10-1-270 15,0 0-524-15,0 0 232 0</inkml:trace>
          <inkml:trace contextRef="#ctx0" brushRef="#br0" timeOffset="-70256.34">15531 10980 383 0,'0'0'427'0,"0"0"4"0,0 0-3 16,0 0-10-16,0 0-14 0,0 0-28 0,0 0-25 16,0-14-29-16,0 14-30 0,0 0-26 0,0 0-31 15,0 0-24-15,0 0-20 0,0 0-25 0,0 0-31 16,0 0-43-16,-8-15-62 0,8 15-75 0,0 0-70 15,0 0-84-15,-13-4-106 0,13 4-444 0,-17 0-812 16,6 3 359-16</inkml:trace>
        </inkml:traceGroup>
        <inkml:traceGroup>
          <inkml:annotationXML>
            <emma:emma xmlns:emma="http://www.w3.org/2003/04/emma" version="1.0">
              <emma:interpretation id="{11FF1573-30DF-4C12-B263-29C35C34E84F}" emma:medium="tactile" emma:mode="ink">
                <msink:context xmlns:msink="http://schemas.microsoft.com/ink/2010/main" type="inkWord" rotatedBoundingBox="19158,12992 19574,12962 19598,13291 19183,13322"/>
              </emma:interpretation>
            </emma:emma>
          </inkml:annotationXML>
          <inkml:trace contextRef="#ctx0" brushRef="#br0" timeOffset="-67744.28">16537 10845 190 0,'-2'13'221'16,"-2"-7"-15"-16,2 2-10 0,-2 1-15 0,-3-1-7 15,1 4-13-15,-2 1-10 0,-4 2-12 0,-2 0-8 16,-1 4-16-16,-2-2-10 0,-6 4-14 0,-3 2-3 15,-3 1-13-15,3-1-25 0,-7-2-37 0,3 2-43 16,-3-2-44-16,6-2-56 0,-4 3-213 0,7-8-370 16,6 0 164-16</inkml:trace>
        </inkml:traceGroup>
        <inkml:traceGroup>
          <inkml:annotationXML>
            <emma:emma xmlns:emma="http://www.w3.org/2003/04/emma" version="1.0">
              <emma:interpretation id="{604E3350-6CC7-4D30-B611-FA1AEE03039A}" emma:medium="tactile" emma:mode="ink">
                <msink:context xmlns:msink="http://schemas.microsoft.com/ink/2010/main" type="inkWord" rotatedBoundingBox="20595,12411 22996,12236 23038,12804 20636,12979">
                  <msink:destinationLink direction="with" ref="{FDA52983-7C4C-40E4-A408-A25F1A2D70EF}"/>
                </msink:context>
              </emma:interpretation>
            </emma:emma>
          </inkml:annotationXML>
          <inkml:trace contextRef="#ctx0" brushRef="#br0" timeOffset="-66896.23">17568 10430 195 0,'0'0'206'16,"0"0"-15"-16,0 0-9 0,0 0-13 0,0 0-13 0,4 24-11 15,1-13-11-15,-2 2-13 0,-2 0-8 0,2 0-9 16,2-1-5-16,-1 3-10 0,1 0-9 0,-4-2-8 15,5 1-7-15,-1-1-6 0,-4 1-4 0,3-2-7 16,-1 1-7-16,-1-4 0 0,1 4-5 0,-3-5 2 16,1 1-7-16,-1-9 2 0,3 14-5 0,-2-8-5 15,-1-6-2-15,0 0-2 0,-1 19 0 0,1-19 1 16,0 8-4-16,0-8-1 0,0 0-3 16,0 0 0-16,0 0-1 0,0 0-2 0,0 0-1 0,0 0-4 15,0 0-2-15,0 0 0 0,0 0-6 0,0 0-1 16,0 0-3-16,2-36 1 0,4 23-2 0,-1 0-2 15,1-1 3-15,0-1-3 0,4-5 2 0,-3 6 5 16,-1-5-1-16,1 5 0 0,-1-2-3 0,3 4 3 16,-2 0 1-16,1-3 1 0,0 2-2 0,-2 1 2 0,1 2 2 15,1-1 0-15,1 1-4 0,-3 0 5 16,1 1-3-16,-2 1 4 0,4-1-1 0,-5 3 3 0,1 0-3 16,1 0 2-16,-6 6-1 0,9-7 1 0,-9 7-3 15,8-6 6-15,-8 6-1 0,0 0 7 16,15 3 1-16,-15-3 11 0,9 6 5 0,-5 0 12 0,2 3 2 15,-1 1-2-15,1 2 2 0,-3 3 2 0,2-1 4 16,-1 0-2-16,1 5-1 0,2 0 0 0,-6-5 1 16,3 1-2-16,1 0 4 0,1-2-2 0,-4 1-2 15,3-2-8-15,-1 1-2 0,0-1-6 0,1 0-1 16,-1-3 0-16,3 2-5 0,-3-4 1 0,0 3-6 16,1 3 2-16,3-4-14 0,-6-1-10 0,0-1-20 0,3 0-24 15,-5-7-25-15,12 11-29 0,-7-8-34 16,2 0-31-16,-7-3-27 0,19 0-60 0,-10-1-168 15,6-4-459-15,-4 2 203 0</inkml:trace>
          <inkml:trace contextRef="#ctx0" brushRef="#br0" timeOffset="-66572.9">18192 10684 222 0,'-2'15'216'0,"2"-15"-13"0,-5 10-16 15,5-10-12-15,-4 12-16 0,2-3-15 16,2-9-11-16,-3 15-13 0,3-15-6 0,3 16-13 0,-1-10-4 15,-2-6-12-15,4 12-2 0,3-6-10 0,-2 0-3 16,0 0-8-16,-5-6-6 0,13 9-2 0,-5-5-7 16,0-2-4-16,1 1-4 0,5-3-2 15,-14 0-6-15,24-3-1 0,-10 2-6 0,1-4-1 0,-1 2-3 16,-2 0-1-16,2-3 2 0,-6 1-6 16,4-3 0-16,-2 0-4 0,1 2 2 0,-2-3-2 0,-3 2-1 0,-2-2-2 15,2 3 2-15,-4-3-4 0,-2 9 3 16,0-13-4-16,0 13 0 0,-8-11-3 0,2 4 1 0,6 7-1 15,-16-9 3-15,2 4-5 0,2 4 6 0,-4-2-3 16,3 3-1-16,-1 0-1 0,-1 0 3 16,1 0-6-16,2 0-3 0,-1 0-9 0,3 3-15 0,10-3-16 15,-20 3-25-15,11 0-18 0,-3 2-27 0,6-3-15 16,6-2-44-16,-15 4-187 0,6-4-390 0,9 0 173 16</inkml:trace>
          <inkml:trace contextRef="#ctx0" brushRef="#br0" timeOffset="-31270.66">18660 10437 61 0,'0'0'93'15,"0"0"-11"-15,13 0-2 0,-13 0-5 0,0 0-10 16,0 0-3-16,0 0-15 0,0 0 4 0,8 3 0 16,-8-3-6-16,0 0-2 0,0 0 10 0,10 2 0 15,-10-2-8-15,0 0 0 0,7 3-13 0,-7-3-2 16,0 0 1-16,10 3 3 0,-10-3 0 0,7 4 1 16,-7-4 5-16,11 1-3 0,-11-1-4 0,13 4 0 15,-13-4-9-15,16 0 0 0,-16 0-4 0,17-3 6 16,-17 3-5-16,17-1-12 0,-9 1 14 0,-8 0-2 15,17-3 2-15,-9 1-9 0,-8 2 0 0,17 2-1 16,-8-4-6-16,-9 2 7 0,14-2 2 0,-14 2-3 16,12-2-2-16,-12 2-4 0,14-2 8 0,-14 2-6 0,10 0 4 15,-10 0-3-15,0 0 2 0,15 0-3 0,-15 0-2 16,11-2-3-16,-11 2 2 0,0 0-5 0,0 0 6 16,17 0-5-16,-17 0 1 0,8 2 4 0,-8-2 0 15,0 0-5-15,11 0 7 0,-11 0-3 0,0 0 0 16,13 0 0-16,-13 0-3 0,10 2-7 0,-10-2 6 15,0 0 1-15,13 1 1 0,-13-1-1 0,0 0 6 16,15 1-8-16,-15-1 4 0,8-2-4 0,-8 2 4 16,0 0-9-16,16 0 7 0,-16 0-6 0,0 0 6 0,8-2-1 15,-8 2 2-15,0 0-8 0,11-2 7 16,-11 2-5-16,0 0 2 0,0 0-2 0,8-4 7 16,-8 4-3-16,0 0 1 0,0 0-4 0,0 0 4 15,0 0-8-15,0 0-12 0,0 0-11 0,0 0-12 0,0 0-20 16,0 0-28-16,0 0-37 0,0 0-111 15,0 0-254-15,0 0 112 0</inkml:trace>
          <inkml:trace contextRef="#ctx0" brushRef="#br0" timeOffset="-30734.7">18734 10645 62 0,'0'0'161'0,"0"0"-17"0,0 0-9 0,0 0-9 0,0 0-10 16,0 0-5-16,0 0-6 0,18 3-5 0,-18-3-5 15,0 0-5-15,12-1-4 0,-12 1-5 16,0 0 0-16,16-4-3 0,-16 4-2 0,13-1-4 0,-13 1-4 16,14-1-1-16,-14 1-6 0,17-3-3 0,-9 1-4 15,-8 2-5-15,17-1-6 0,-17 1-3 0,17 0-7 16,-6 0-1-16,-11 0-1 0,18-1 0 0,-8 1-9 15,0-2 4-15,-10 2-7 0,18 0 3 0,-8 2-2 16,-10-2 0-16,21-3-3 0,-8 4 5 0,-1-2-2 0,1 2 2 16,2-2-6-16,-2-1 0 0,-13 2-2 0,23-1 2 15,-12 1-3-15,-4-3 3 0,8 1-6 16,-6 1 0-16,1-1-2 0,-10 2 1 0,19-4 0 0,-9 2 1 16,-2 0-6-16,-8 2 3 0,14-2-2 0,-14 2-1 15,12-5-3-15,-5 4 2 0,-7 1-1 0,0 0-2 16,11-3-1-16,-11 3-4 0,0 0-9 0,0 0-14 15,0 0-15-15,0 0-21 0,12 4-15 0,-12-4-24 16,0 0-19-16,0 0-61 0,0 0-156 0,0 0-365 16,0 0 162-16</inkml:trace>
          <inkml:trace contextRef="#ctx0" brushRef="#br0" timeOffset="-29633.08">19471 10334 108 0,'0'0'180'0,"0"0"-4"15,0 0-13-15,0 0-16 0,0 0-6 0,-3-11-12 16,3 11-12-16,0 0-9 0,0 0-3 0,0 0-3 0,-3-9-7 16,3 9-8-16,0 0-9 0,0 0-10 0,0 0 0 15,3-17-10-15,-3 17-3 0,3-10-6 16,-3 10-4-16,4-11-3 0,-2 3-1 0,3 2-5 0,0 0-4 16,2 0 1-16,-1-1-1 0,2-2-2 0,-3 2-3 15,4 1-3-15,1-3 1 0,-1 3-5 0,-1-2 1 16,1 3-3-16,-3-3-1 0,2 2 1 0,0 0-4 15,0 4-1-15,-8 2-3 0,13-9 2 0,-4 8 0 16,-1-3-6-16,1-1-3 0,-9 5 7 0,13-4-1 16,-13 4-7-16,13-4 3 0,-13 4-4 0,16-2 5 15,-16 2-3-15,12-2 3 0,-12 2-4 0,11 4 3 16,-11-4-2-16,12 2 0 0,-7 2-2 0,-5-4 2 16,8 8-1-16,0-2 0 0,-8-6-3 0,8 9 8 15,-4 0-4-15,-3-2-1 0,6-1 4 0,-7 5 0 16,1-2-5-16,-1-9 3 0,0 18-3 0,0-8 4 15,-1 1-2-15,1 3 3 0,0-14-3 0,-4 21 3 0,1-11-1 16,-1 5 1-16,2-5 1 0,-2 4-1 0,1-5-1 16,-5 3-2-16,2 2 5 0,0-3-3 0,0 1 3 15,-1 1 1-15,1 1-3 0,-1-1 2 0,-2-3 0 16,-1 5 1-16,2-1-3 0,1-4 2 0,-3 3-5 16,-1-2 6-16,1 3 0 0,-1-3-3 0,2 2-1 15,-2-2 2-15,0-1-3 0,3 0-2 0,0 1-2 16,-2 0 4-16,-1-1 1 0,4 0 1 0,-3-5-5 15,4 1 3-15,-1-1-6 0,1 2 8 0,-2-1-4 16,4-2 5-16,4-4-2 0,-9 9-1 0,9-9-2 16,-7 7 1-16,7-7-5 0,-6 4 6 0,6-4-1 15,0 0 1-15,-5 5 0 0,5-5 1 0,0 0 3 0,0 0 3 16,0 0-4-16,0 0-1 0,0 0 3 0,0 0 0 16,0 0-5-16,0 0 3 0,0 0-5 15,0 0 2-15,0 0 0 0,23-17 1 0,-18 12-4 0,1-1 5 16,1 3-2-16,0-2 1 0,1-1-3 0,-2 2 3 15,4 0-6-15,-3 1 3 0,1-2-3 0,-8 5 0 16,13-8 1-16,-5 6 0 0,0-2 2 0,-8 4 0 16,12-2-1-16,-12 2 0 0,12-4 1 0,-12 4-3 15,11 0-2-15,-11 0 2 0,13 0 1 0,-13 0 0 16,15 5-3-16,-10-2 2 0,-5-3 3 0,13 6-3 16,-6-3 2-16,-7-3 4 0,10 6-7 0,-3-1 3 15,-1-2-2-15,-6-3 6 0,16 5-3 0,-10 0 0 16,-6-5 5-16,16 4 0 0,-9-4 3 0,6 3 2 15,-13-3-2-15,18-1 7 0,-8-1-2 0,2 0 2 16,1 1-3-16,-1-3 2 0,2 2-1 0,-4 0-4 16,5-1 3-16,-2 1 0 0,2-1 0 0,0 0 5 0,-7 0-4 15,1 0 2-15,3 2 0 0,-12 1 2 16,17-6 1-16,-8 4 0 0,-1-1-3 0,-8 3 2 16,11-5-3-16,-11 5-1 0,10-5-1 0,-10 5 3 0,7-4-5 15,-7 4 2-15,0 0-5 0,0 0-1 0,11-2-2 16,-11 2-14-16,0 0-27 0,0 0-41 0,0 0-49 15,0 0-51-15,0 0-85 0,0 0-205 0,0 0-504 16,0 0 222-16</inkml:trace>
        </inkml:traceGroup>
        <inkml:traceGroup>
          <inkml:annotationXML>
            <emma:emma xmlns:emma="http://www.w3.org/2003/04/emma" version="1.0">
              <emma:interpretation id="{5087CC4E-EBF2-47D0-BF77-FB04D2B2E9AD}" emma:medium="tactile" emma:mode="ink">
                <msink:context xmlns:msink="http://schemas.microsoft.com/ink/2010/main" type="inkWord" rotatedBoundingBox="23734,11814 25989,11650 26076,12848 23822,13012"/>
              </emma:interpretation>
            </emma:emma>
          </inkml:annotationXML>
          <inkml:trace contextRef="#ctx0" brushRef="#br0" timeOffset="-12582.25">20977 9732 4 0,'0'0'105'0,"0"0"-4"0,0 0-6 0,0 0-2 15,0 0-15-15,0 0-5 0,0 0-7 0,0 0-12 16,-7-4 11-16,7 4-4 0,0 0-15 0,0 0 0 15,0 0-2-15,0 0-4 0,0 0 6 0,0 0-15 0,0 0-1 16,0 0 7-16,0 0-17 0,0 0 4 0,0 0-3 16,0 0-2-16,0 0 9 0,0 0-2 0,-21 6-8 15,21-6-7-15,-6 7 11 0,6-7-1 0,-6 7 1 16,6-7-1-16,-7 9 3 0,1-6-5 0,6-3-1 16,-9 11 5-16,3-5-2 0,4-1-6 0,-5 1 0 15,7-6 8-15,-8 12-9 0,2-7 4 0,1 3-4 16,5-8 1-16,-8 12 0 0,4-5-1 0,0 2 4 15,0-2 1-15,-1 0-8 0,5-7 11 0,-8 16-11 16,4-8 6-16,1-2-2 0,-2 3 1 0,1-2 1 16,2 2-5-16,-1-3 1 0,-3 3 4 0,2-1-10 15,4-8 6-15,-4 17 0 0,1-11-4 0,0 1-3 0,3-7 5 16,-5 15-2-16,4-6-2 0,1-9 0 0,-4 12 0 16,3-3-2-16,-2-1 4 0,3-8 5 0,0 16 6 15,-3-7-2-15,3-9-1 0,-3 16-4 0,3-16 7 16,-3 12-5-16,3-12 2 0,-3 15-4 0,1-9-3 15,2-6 5-15,-3 15-5 0,3-8-2 0,0-7 3 16,-4 13-5-16,4-13 3 0,-2 15 2 0,2-15-4 16,0 11 4-16,-2-4 0 0,2-7 1 0,0 15-5 15,0-15-1-15,0 12-4 0,0-12 6 0,2 15 1 16,-2-8-4-16,0-7 1 0,2 13-1 0,-1-6 4 16,-1-7 3-16,6 14-6 0,-4-8 1 0,-2-6-1 15,0 10 4-15,3-2-2 0,-3-8-2 0,1 13 5 16,1-6 2-16,-2-7-4 0,2 13 4 0,-1-6-7 15,-1-7-7-15,3 13 8 0,-3-13 9 0,0 13 2 16,3-6 3-16,-3-7-5 0,1 13-2 0,-1-13 2 16,1 12 1-16,-1-12-4 0,0 11-1 0,0-11-4 0,3 14 5 15,-2-8-2-15,-1-6-1 0,2 12-4 16,-2-12 5-16,1 12-2 0,-1-12-2 0,2 13-3 0,1-6 1 16,-3-7-5-16,3 12 9 0,-2-4-2 0,-1-8 5 15,1 15 1-15,1-9 3 0,-2-6 3 0,2 13 0 16,0-5-3-16,-2-8 2 0,3 10-1 0,0-1 0 15,-3-9 1-15,0 12-4 0,0-12 2 0,3 11-2 16,-2-2 0-16,-1-9 1 0,5 11 0 0,-3-6 4 16,-2-5-2-16,6 13 1 0,-6-7 0 0,0-6 0 15,9 13 0-15,-9-6 3 0,0-7-3 0,8 14-2 16,-7-9-3-16,3 1 1 0,-4-6 2 0,7 12 1 16,-2-7-2-16,-2 0-2 0,2 1 4 0,-5-6-4 15,10 10-1-15,-4-4 1 0,-1-3-2 0,0 3-1 0,0 2 0 16,-5-8-1-16,9 8-1 0,-5-3-1 0,-4-5 0 15,11 8 2-15,-7-2 2 0,4-1 0 16,-3 1-2-16,-5-6-1 0,6 10 1 0,0-8 2 0,-6-2-3 16,7 10 4-16,-3-5-1 0,-4-5 1 0,8 7-1 15,-8-7 7-15,5 8-8 0,1-5 1 16,-6-3 3-16,6 9-1 0,-6-9 3 0,7 6 1 0,-7-6-1 16,10 6-2-16,-10-6-3 0,7 4 4 0,-7-4-2 15,8 4 1-15,-8-4-1 0,5 6-3 0,-5-6-4 16,0 0 3-16,9 6 0 0,-9-6 3 0,0 0-10 15,8 1 5-15,-8-1-4 0,0 0 4 0,0 0 0 16,0 0-1-16,0 0-2 0,0 0-2 0,12 4 0 16,-12-4 3-16,0 0-11 0,0 0-15 0,0 0-36 0,0 0-40 15,0 0-55-15,0 0-63 0,0 0-297 16,0 0-554-16,0 0 245 0</inkml:trace>
          <inkml:trace contextRef="#ctx0" brushRef="#br0" timeOffset="-11533.42">21342 9938 170 0,'0'0'193'0,"0"0"-19"0,0 0-15 16,0 0-20-16,0 0-6 0,0 0-3 0,0 0-5 0,0 0-8 15,0 0 1-15,0 0-2 0,1 28-12 16,-1-28-1-16,7 18 0 0,-4-9-1 0,-1 2-8 0,3 1-9 16,2 2-3-16,-2-2 0 0,-2 0-7 15,1-3-5-15,1 6-6 0,-2-6-2 0,2 3-3 0,-1-5-4 16,1 2-5-16,-2 0-2 0,0 0-2 0,1-2-6 16,0 3-4-16,-4-2-2 0,0-8-5 0,6 18 0 15,-4-11-5-15,1 2-3 0,-3-9-1 0,1 9 3 16,2-1-7-16,-3-8 1 0,2 13-4 0,-2-13-1 15,6 9-4-15,-6-9 2 0,1 9-2 0,-1-9 0 16,4 7 3-16,-4-7-2 0,0 0 0 0,0 0 2 16,0 0-4-16,0 0 3 0,4 7-3 0,-4-7 0 15,0 0-1-15,0 0 4 0,0 0-3 0,0 0 4 16,0 0-6-16,8-26 1 0,-7 19 0 0,-1 7 1 16,4-21-1-16,0 13-2 0,-2-5-3 0,4-3 1 0,-1 3-3 15,1-7 6-15,0 5-7 0,0 3 8 0,-1-4-6 16,-2 3 3-16,1-1-11 0,4 2 10 15,-3 0-1-15,-2 2-1 0,-1 4 1 0,5-6 1 0,-2 3-1 16,-2 0 0-16,-1 3-3 0,5 0 4 0,-7 6-6 16,5-10 5-16,-5 10-3 0,6-9 4 0,-6 9-3 15,3-7 1-15,-3 7 1 0,0 0-2 0,7-7-1 16,-7 7 2-16,0 0 0 0,0 0-1 0,7-4 0 16,-7 4 0-16,0 0-2 0,0 0 2 0,0 0 2 15,8 15-3-15,-5-8 5 0,-3-7-1 0,4 11-2 16,-4-11 6-16,2 16 7 0,4-2 2 0,-6-2 2 15,5 1 5-15,-4-1-5 0,4 1 6 0,-2 1-1 0,0-2 1 16,-3 1 3-16,2 3-1 0,2-4-5 0,-1 2-1 16,-1-1-2-16,1 0 0 0,0-1-1 0,-3 0-2 15,2 1-3-15,2-2 0 0,1-1-4 0,-5-2 2 16,3-1-1-16,0 2 0 0,-3-9-13 0,5 16-16 16,-4-7-23-16,2-1-26 0,2-2-25 0,-1 1-31 15,1-1-34-15,-5-6-25 0,12 8-36 0,-4-7-245 16,-8-1-503-16,17-1 223 0</inkml:trace>
          <inkml:trace contextRef="#ctx0" brushRef="#br0" timeOffset="-11177">21878 10295 51 0,'5'4'185'15,"-5"-4"-6"-15,7 5-3 0,-7-5-8 0,2 7-15 16,-2-7-4-16,0 0-2 0,15 7-10 0,-13-5-10 15,4 4-10-15,-6-6-4 0,11 4-11 0,-5 0-7 0,-6-4-6 16,17 2-4-16,-8 0-7 0,-9-2-8 0,17 2-8 16,-9-2-10-16,-8 0-3 0,21-2 1 0,-11 0-9 15,-1 1 1-15,-9 1-6 0,20-5-7 0,-14 1-1 16,5 1-3-16,-5-2-2 0,2 1-1 0,0 0 0 16,-8 4-4-16,12-12 1 0,-8 7-1 0,1-1 4 15,-5 6 4-15,3-16-3 0,-3 16-1 0,-3-12 0 16,3 12-4-16,-9-11 0 0,4 6-1 0,5 5-2 15,-15-10-4-15,6 8 0 0,-7-3 2 0,5 1-4 16,-4 2-2-16,-2-2 3 0,0 3-4 0,3 0-1 16,-1 1-2-16,-2 1 2 0,6-1-3 0,-6 1 1 15,4 2 0-15,1-2-7 0,0 0-7 0,12-1-10 16,-14 4-18-16,6-1-17 0,8-3-24 0,-9 9-20 16,1-6-19-16,8-3-20 0,0 0-42 0,0 0-199 0,0 0-412 15,0 0 183-15</inkml:trace>
          <inkml:trace contextRef="#ctx0" brushRef="#br0" timeOffset="-10568.49">22362 10243 179 0,'0'0'253'16,"0"0"-6"-16,10 11-9 0,-10-11-15 0,12-1-8 0,-12 1-18 15,0 0-13-15,20-3-13 0,-20 3-12 0,17-3-17 16,-17 3-13-16,14-4-15 0,-5 2-9 0,2-2-12 16,-11 4-11-16,17-3-8 0,-17 3-6 0,14-1-8 0,-9 0-17 15,-5 1-21-15,16-1-31 0,-16 1-43 0,13-4-39 16,-13 4-55-16,12-1-32 0,-12 1-243 0,11-6-455 16,0 2 202-16</inkml:trace>
          <inkml:trace contextRef="#ctx0" brushRef="#br0" timeOffset="-10808.97">22404 10015 153 0,'0'0'176'0,"0"0"-9"0,0 0-7 0,0 0-6 15,0 0 2-15,0 0-2 0,0 0-5 0,14 6 1 16,-14-6-7-16,0 0-2 0,12 0-3 0,-12 0 2 16,0 0-7-16,17 1-1 0,-17-1-10 0,14 0-4 15,-3 0-6-15,-11 0-5 0,17-5-11 0,-6 5-5 16,-11 0-7-16,17-2-8 0,-5 1-10 0,0-3-4 15,1 3-5-15,-4 0-4 0,2-2-9 0,-2 2-4 0,-9 1-5 16,17-2-3-16,-8 2-5 0,-9 0 3 16,14 0-9-16,-14 0 0 0,13 1-3 0,-13-1-6 0,9 0-6 15,-9 0-9-15,0 0-25 0,12 1-16 0,-12-1-21 16,3 7-24-16,-3-7-26 0,0 0-29 0,0 0-26 16,-7 18-49-16,7-18-232 0,-8 9-486 0,-1-4 215 15</inkml:trace>
          <inkml:trace contextRef="#ctx0" brushRef="#br0" timeOffset="-9262.31">22483 10254 123 0,'0'0'144'0,"0"0"-6"0,0 0-13 0,0 0-5 16,0 0-12-16,0 0-2 0,0 0-10 0,0 0-8 15,0 0-5-15,0 0-12 0,0 0 4 0,0 0-4 16,0 0-5-16,0 0 4 0,0 0 1 0,0 0 0 0,0 0-2 15,0 0 8-15,0 0 2 0,12-8 3 0,-12 8 1 16,0 0-6-16,11-3-2 0,-11 3-8 16,0 0-5-16,0 0-5 0,18 4-4 0,-18-4 6 0,13 1-6 15,-13-1-3-15,12 5-2 0,-12-5-5 0,11 1-3 16,-3 1-8-16,-8-2 0 0,15 3-2 0,-9-2-2 16,-6-1-4-16,13 4-5 0,-13-4-1 0,15 4 1 15,-6-4-5-15,-9 0 0 0,14 2-2 0,-6-1-2 16,1 1-20-16,-9-2-24 0,15 1-39 0,-5-1-46 15,-10 0-59-15,17-3-245 0,-5 0-459 0,0 0 203 16</inkml:trace>
          <inkml:trace contextRef="#ctx0" brushRef="#br0" timeOffset="-10025.06">22808 10079 49 0,'0'0'210'0,"7"-8"-16"0,-7 8-11 15,3-6-13-15,-3 6-19 0,9-8-13 0,-9 8-11 0,5-9-15 16,-2 3-13-16,-3 6-8 0,9-10-5 0,-4 4 1 15,-1 0-11-15,2 0-5 0,1 0 5 0,-3-3-9 0,4-1-7 16,-3-1-3-16,2 1-6 0,1 1-4 16,-4-3-2-16,1 0-6 0,3 1-4 0,-2-1-3 15,0 1 0-15,-1-2-6 0,1 2-1 0,0-2-3 0,-4 6-2 16,1-4 8-16,1 2 0 0,-2-3 0 0,-2 12 0 16,6-15 2-16,-4 9-2 0,1-1 2 0,-3 7 3 15,2-12 3-15,-2 12-4 0,0 0 4 0,2-12-5 16,-2 12 0-16,0 0-8 0,0 0 5 0,0 0-8 15,0 0-2-15,0 0-4 0,0 0 7 0,0 0-1 16,0 0 0-16,0 0 5 0,-15 25 2 0,11-17 0 16,2 5 3-16,-3 0 2 0,2 4 3 0,0-2 4 15,1 6 0-15,0-2 5 0,0 2 4 0,2-6-6 16,-3 5-1-16,3-3 5 0,3 1-1 0,-3-4-2 16,0 1-6-16,2-1-1 0,0 5 0 0,0-7-8 15,-2 4-3-15,6-2-2 0,-6 0 1 0,5-3 1 16,-3 1-10-16,0-2 1 0,3 1-12 0,-2-1-19 0,-1-4-25 15,1 0-41-15,-3-6-41 0,6 16-56 0,0-13-62 16,-6-3-294-16,6 6-577 0,-6-6 257 0</inkml:trace>
          <inkml:trace contextRef="#ctx0" brushRef="#br0" timeOffset="20218.71">21000 9687 5 0,'0'0'132'0,"0"0"-10"0,-4-7-6 16,4 7-18-16,0 0-2 0,0 0-12 15,0 0 3-15,0 0-7 0,0 0-5 0,0 0-10 0,0 0-2 16,0 0 0-16,0 0-4 0,0 0-3 0,0 0 4 16,0 0-7-16,0 0-11 0,0 0 10 0,0 0 1 15,0 0-1-15,0 0-3 0,0 0 2 0,0 0 1 16,0 0-3-16,0 0 1 0,0 0-1 0,0 0-7 15,0 0 3-15,0 0-1 0,0 0 4 0,0 0 1 0,0 0-6 16,0 0 0-16,0 0-2 0,0 0-2 16,0 0-2-16,0 0-5 0,0 0-3 0,0 0-1 15,0 0-2-15,0 0-1 0,-11-3 1 0,11 3-2 0,0 0 0 16,0 0 1-16,0 0 0 0,0 0-4 0,0 0-2 16,-13 8 0-16,13-8-3 0,0 0-3 15,0 0 1-15,0 0-1 0,-10 5-4 0,10-5 2 0,0 0 2 16,0 0-3-16,-7 9-1 0,7-9 0 0,0 0-2 15,-6 6-1-15,6-6 3 0,-6 4-1 0,6-4 4 16,-5 8 2-16,5-8-1 0,-6 9 0 0,6-9 2 16,-6 6 0-16,6-6-1 0,-6 7 0 0,6-7 5 15,-7 6-4-15,7-6 3 0,-4 7-3 0,4-7-2 16,-7 5 5-16,7-5-4 0,-6 8 0 0,6-8-2 16,0 0 0-16,-4 7-2 0,4-7-3 0,-2 7 3 15,2-7 1-15,0 0-1 0,-9 9 3 0,9-9 7 0,0 0-3 16,-3 9-1-16,3-9 4 0,-5 7-2 15,5-7 0-15,-8 6 1 0,8-6-6 0,-4 6 4 0,4-6-3 16,-6 5 0-16,6-5-5 0,-7 9 1 0,7-9 1 16,-4 6-2-16,4-6 0 0,0 0 3 0,-8 10-2 15,8-10-1-15,-5 6-5 0,5-6 4 0,-4 5-5 16,4-5 4-16,0 0-5 0,-6 7 4 0,6-7 2 16,0 0-4-16,-6 7 4 0,6-7 6 0,-5 6-2 15,5-6-1-15,0 0-3 0,-5 8 3 0,5-8-2 16,0 0 1-16,-7 7-5 0,7-7 3 0,0 0 3 15,-2 9-4-15,2-9-3 0,0 0 4 0,-6 9 0 16,6-9-2-16,-3 8-3 0,3-8 1 0,0 0 1 16,-6 11 3-16,6-11 1 0,-5 6-1 0,5-6 1 0,-3 8-1 15,3-8-5-15,0 0 2 0,-3 9-2 0,3-9 3 16,-6 7-2-16,6-7 1 0,0 0 3 16,-2 9-2-16,2-9 1 0,-3 6 1 0,3-6-1 0,0 0 2 15,-6 10-5-15,6-10 5 0,0 0-3 0,-4 9 1 16,4-9-9-16,0 0 7 0,-2 11 2 0,2-11-3 15,0 0 0-15,-2 12-1 0,2-12 3 0,0 0-8 16,-6 13 5-16,6-13 0 0,-1 7-1 0,1-7-1 16,-1 9 3-16,1-9-3 0,0 0 2 0,-3 12 2 15,3-12 0-15,0 0 1 0,-1 11 1 0,1-11-2 16,0 0 0-16,0 0-5 0,0 11 4 0,0-11 5 16,0 0-6-16,0 0 4 0,0 9-1 0,0-9-1 15,0 0 1-15,0 13 3 0,0-13 2 0,0 0-7 16,1 14-2-16,-1-14 2 0,3 8 3 0,-3-8-2 15,0 0-1-15,0 0-3 0,1 12 3 0,-1-12 4 0,0 0-6 16,-1 11 2-16,1-11 1 0,0 0 3 16,0 10-2-16,0-10-3 0,0 0 5 0,1 11-2 15,-1-11-4-15,0 0 5 0,0 9-2 0,0-9 1 0,0 0 3 16,0 0 0-16,0 9-5 0,0-9 4 0,0 0-6 16,0 0 2-16,-1 13 2 0,1-13-1 0,0 0 1 15,0 14-1-15,0-14-2 0,0 0 3 0,1 10-2 16,-1-10 0-16,0 0-9 0,0 11 9 0,0-11-3 15,1 10 10-15,-1-10-8 0,0 0-1 0,0 11 2 0,0-11-1 16,0 10 0-16,0-10-3 0,3 9 0 16,-3-9 5-16,0 0-2 0,0 16 4 0,0-16 3 15,0 6-12-15,0-6 5 0,3 8-1 0,-3-8 13 0,0 0-9 16,2 11 3-16,-2-11-5 0,0 0 9 16,2 6-9-16,-2-6 2 0,0 0 0 0,0 0-2 15,1 10 1-15,-1-10-1 0,0 0-1 0,1 11-6 0,-1-11 8 16,0 0 0-16,2 10-6 0,-2-10 9 0,0 0-2 15,0 8 0-15,0-8 4 0,0 0-7 0,6 9 3 16,-6-9-5-16,3 7 0 0,-3-7 1 0,0 0-1 16,2 13-1-16,-2-13 0 0,0 0 3 0,4 11 4 15,-4-11-8-15,4 7 6 0,-4-7-5 0,1 9-1 16,-1-9 3-16,0 0 0 0,3 12 2 0,-3-12-5 16,3 9 2-16,-3-9 1 0,0 0 1 0,2 9 1 15,-2-9-4-15,0 8 3 0,0-8 0 0,0 0-1 0,4 8 0 16,-4-8 6-16,0 0 1 0,5 6-12 0,-5-6 3 15,3 8 6-15,-3-8 5 0,5 7 2 16,-5-7-2-16,0 0-8 0,7 7 4 0,-7-7 1 0,5 6-2 16,-5-6 1-16,4 7 12 0,-4-7-12 0,7 6 12 15,-7-6 0-15,6 5-11 0,-6-5 0 0,4 7 0 16,-4-7-4-16,3 8 5 0,-3-8-5 0,5 6-4 16,-5-6 8-16,0 0-3 0,5 8-4 0,-5-8 0 15,3 8 3-15,-3-8 0 0,4 6-1 0,-4-6 3 16,5 8-6-16,-5-8 8 0,0 0-4 0,6 8 4 15,-6-8 5-15,4 6-6 0,-4-6-8 0,7 6 6 16,-7-6-4-16,0 0 8 0,5 9-5 0,-5-9 5 16,3 6-7-16,-3-6 9 0,0 0 0 0,9 7-1 15,-9-7-6-15,5 5 6 0,-5-5-3 0,0 0 3 16,3 9-4-16,-3-9 1 0,9 5 1 0,-9-5 11 16,2 7-8-16,-2-7-9 0,0 0 2 0,6 9 0 0,-6-9-3 15,0 0 4-15,5 9-8 0,-5-9 3 16,6 6 0-16,-6-6 0 0,0 0 3 0,4 8-3 15,-4-8 3-15,3 8 1 0,-3-8-4 0,0 0 1 0,10 6 0 16,-10-6 1-16,2 6-4 0,-2-6 1 0,0 0-2 16,5 8 10-16,-5-8-5 0,0 0-3 0,8 8 5 15,-8-8 0-15,2 6-6 0,-2-6 8 0,0 0-3 16,7 11 0-16,-7-11-4 0,5 4 7 0,-5-4-10 16,0 0 9-16,7 5-2 0,-7-5 5 0,5 6-5 15,-5-6 0-15,0 0 15 0,5 8-16 0,-5-8-1 16,0 0-1-16,7 6 1 0,-7-6 5 0,5 5-6 15,-5-5 0-15,0 0 3 0,8 10-3 0,-8-10-2 0,4 3 3 16,-4-3 5-16,8 6-6 0,-8-6 1 0,0 0-2 16,5 8-3-16,-5-8 3 0,5 5 3 0,-5-5 2 15,7 6-13-15,-7-6 7 0,5 6 6 0,-5-6-1 16,0 0-4-16,5 7 0 0,-5-7-4 0,7 8 4 16,-7-8 1-16,0 0 17 0,5 6-15 0,-5-6-2 15,5 6 4-15,-5-6-2 0,0 0-2 0,9 3-2 16,-9-3 0-16,0 0 4 0,4 8-3 0,-4-8 17 15,0 0-26-15,5 7 10 0,-5-7 3 0,6 5 3 0,-6-5 9 16,0 0-19-16,6 7-5 0,-6-7 15 16,0 0-6-16,0 0 3 0,5 6-5 0,-5-6 11 15,0 0-2-15,0 0 5 0,6 4 4 0,-6-4 1 0,0 0 1 16,0 0-5-16,0 0 4 0,0 0-9 16,0 0 11-16,0 0 9 0,5 9-6 0,-5-9 5 15,0 0 2-15,0 0 1 0,0 0-1 0,0 0 1 0,0 0-1 16,0 0-1-16,0 0 0 0,0 0 3 0,0 0 0 15,0 0 0-15,0 0 2 0,0 0 1 0,0 0 1 16,0 0 3-16,0 0 6 0,0 0-4 0,0 0 3 16,12 0 1-16,-12 0 0 0,0 0 2 0,0 0-11 15,0 0 5-15,0 0-4 0,0 0-6 0,0 0-1 16,0 0-1-16,0 0-4 0,0 0-8 0,0 0-16 16,0 0-31-16,0 0-41 0,0 0-46 0,0 0-48 15,0 0-39-15,-24-15-58 0,24 15-67 0,-10-7-114 0,10 7-262 16,-11-9-765-16,7 3 340 0</inkml:trace>
        </inkml:traceGroup>
        <inkml:traceGroup>
          <inkml:annotationXML>
            <emma:emma xmlns:emma="http://www.w3.org/2003/04/emma" version="1.0">
              <emma:interpretation id="{A9395360-DE09-42B3-BC88-9DCF6FD473C9}" emma:medium="tactile" emma:mode="ink">
                <msink:context xmlns:msink="http://schemas.microsoft.com/ink/2010/main" type="inkWord" rotatedBoundingBox="26940,11684 29807,11475 29880,12471 27012,12680"/>
              </emma:interpretation>
            </emma:emma>
          </inkml:annotationXML>
          <inkml:trace contextRef="#ctx0" brushRef="#br0" timeOffset="-8644.5">23972 10075 152 0,'0'0'217'15,"0"0"-17"-15,0 0-17 0,-14 9-12 0,14-9-13 16,-4 4-11-16,4-4-9 0,-5 9-11 0,5-9-3 16,-5 13-13-16,5-8-6 0,0-5-4 0,0 14-11 0,0-14-4 15,2 11 0-15,-2-11-5 0,5 8 0 16,2-4-4-16,-7-4-2 0,13 9-8 0,-4-7-4 16,3 2-8-16,2-7-3 0,-1 3-3 0,3-1-5 0,-2 0-8 15,3-4-3-15,0 4-1 0,6-5 0 0,-1 0-12 16,-8-1 3-16,7 0-3 0,-8 0 0 15,-1-4 0-15,1 2-2 0,-2 2-4 0,-1-3 1 0,-3 2-1 16,-2 1-1-16,0-2-5 0,0-2 2 0,-3 2 0 16,-1 2 1-16,-1 7-5 0,-8-18 0 0,5 12-6 15,-4 0 3-15,-5 0 0 0,-3 0-2 0,-2 2 0 16,-4 3-4-16,3-3 0 0,-5 4-2 0,0 0-10 16,0 3-2-16,1-2-10 0,3-1-7 0,4 2-8 15,-2-2-23-15,8 3-15 0,-1-1-26 16,0-1-6-16,10-1-20 0,-12 7-30 0,12-7-43 0,0 0-163 15,0 0-396-15,0 0 175 0</inkml:trace>
          <inkml:trace contextRef="#ctx0" brushRef="#br0" timeOffset="-8311.1">24491 9525 84 0,'0'0'200'0,"0"0"-14"0,0 0-20 15,0 0-6-15,0 0-7 0,0 0-6 0,0 0 0 16,-5 36-4-16,5-22 1 0,-3 5 4 0,6 3-6 16,-6 0 0-16,3-2-4 0,0 5-6 0,-2-1 6 15,2-1-8-15,-1 2-6 0,2-1-2 0,1-3-6 16,-2 3-7-16,0-2-6 0,0-4-10 0,0 3-12 15,0-4-3-15,0 1-8 0,0 3 2 0,3 1-14 16,-3-7-9-16,4 0-2 0,-5 0-4 0,1-1-6 16,1 1-4-16,-1-1-1 0,3-5-4 0,-3 4-16 0,2-6-21 15,-2-7-23-15,0 16-25 0,3-11-22 16,-3-5-27-16,2 12-33 0,-2-12-30 0,10 8-30 0,-10-8-29 16,14-6-238-16,-14 6-503 0,20-9 223 0</inkml:trace>
          <inkml:trace contextRef="#ctx0" brushRef="#br0" timeOffset="-7930.37">24704 9960 139 0,'0'0'267'15,"6"-6"-18"-15,-6 6-15 0,0 0-17 0,0 0-23 0,0 0-17 0,0 0-13 16,0 0-14-16,0 0-11 0,0 0-8 0,0 0-13 16,0 0-11-16,0 0-13 0,1 23-4 0,-1-23-10 15,0 11-3-15,3-3-9 0,-1 0-9 0,-2-8-3 16,0 13 0-16,5-6-9 0,-5-7 0 0,7 11-2 15,-1-8-8-15,0 2-2 0,-6-5-3 0,14 5 0 16,-6 0-6-16,1-4-3 0,5-1-4 0,-14 0 1 0,20-3-1 16,-7 3-3-16,2-6-6 0,-4 2-6 0,2-2 1 15,-1 0-5-15,0-1-8 0,0 0-6 16,-2-3 3-16,-3 0 1 0,2 3-2 0,-4-1 3 0,3-4 3 16,-6 4 0-16,1 0 2 0,0-1 1 0,-3 9 1 15,4-10 4-15,-4 2 7 0,0 8 1 16,0 0 5-16,2-12 3 0,-2 12-1 0,0 0-5 0,0 0 4 15,0 0-4-15,0 0-2 0,0 0 3 0,0 0-4 16,0 0 0-16,0 0-3 0,0 0 2 0,-17 20 1 16,17-20-3-16,-2 18 4 0,2-9-6 0,0-9 2 15,2 23-10-15,-2-13-2 0,4 1-16 0,0-1-20 16,0 0-19-16,-1-2-27 0,2-2-38 0,-3 4-36 16,4-5-28-16,-6-5-78 0,10 6-137 0,-2-2-439 0,1-2 194 15</inkml:trace>
          <inkml:trace contextRef="#ctx0" brushRef="#br0" timeOffset="-7570.34">25219 9943 2 0,'0'0'237'0,"0"0"-23"0,0 0-19 0,0 0-23 15,0 0-10-15,-2 22-16 0,2-22-15 0,0 12-11 16,0-12-10-16,0 13-9 0,1-4-6 0,-1-9-10 15,1 15-12-15,2-8-7 0,-3-7-4 0,3 15-6 16,-1-8-5-16,-2-7-4 0,2 14-3 0,-2-14-2 16,1 8-3-16,-1-8-4 0,4 10 0 0,-4-10 2 15,2 7 0-15,-2-7 10 0,0 0 15 0,0 0-3 16,0 0 0-16,0 0-7 0,0 0-1 0,0 0 2 16,0 0-3-16,11-20-4 0,-7 11-2 0,-2-1-3 15,-2 10-9-15,7-19 6 0,-2 6 3 0,-1 4-2 16,3-5 2-16,-2 0-3 0,0 3-3 0,2-1-3 15,-1 1-3-15,-1 6-2 0,2-6-4 0,0 5-4 0,-1 0-1 16,2-2-7-16,1 5-8 0,1-3-26 0,2 2-24 16,0 1-35-16,-3 0-35 0,3 1-34 0,1-2-29 15,0 4-45-15,-2-2-202 0,0 0-462 0,2 2 204 16</inkml:trace>
          <inkml:trace contextRef="#ctx0" brushRef="#br0" timeOffset="-7212.52">25759 9831 277 0,'0'0'263'0,"-2"-13"-14"0,2 13-28 0,0 0-16 16,0 0-18-16,0 0-18 0,0 0-19 0,-21-2-13 0,21 2-14 16,0 0-9-16,-17 5-14 0,17-5-12 15,-13 10-6-15,8-5-9 0,-2 1-7 0,7-6-6 16,-13 10-9-16,10-4-4 0,1 3-6 0,2-9-7 0,-4 10 0 15,4-10-3-15,-3 11-4 0,3-11-6 16,0 10 0-16,0-10-1 0,7 14-5 0,-1-8 1 16,-1 1 2-16,3 1-2 0,3-2-5 0,-1 2 1 0,2 1-5 15,0-2 5-15,1 2-4 0,3 2-2 0,-3-4 3 16,-2 5 2-16,2-4-6 0,-2-1 1 0,-5 0 1 16,1-1 1-16,1 1 1 0,-4 1-1 0,1-2 3 15,-5-6 4-15,3 12 5 0,-3-12 13 0,-3 11-3 16,3-11 4-16,-12 8 0 0,0-3-6 0,-1 0 0 15,-1-1-2-15,0 0-4 0,-2 1 1 0,0-3-4 0,2 3-8 16,-3-5-8-16,2 3-11 0,1-3-20 16,5 3-23-16,-2 0-22 0,11-3-42 0,-15 0-29 15,15 0-39-15,0 0-71 0,-9-6-172 0,9 6-462 16,0 0 204-16</inkml:trace>
          <inkml:trace contextRef="#ctx0" brushRef="#br0" timeOffset="-6702.3">26060 10029 174 0,'0'0'217'0,"10"-3"-24"0,-10 3-14 0,14-5-19 16,-8 4-26-16,-6 1-1 0,16-5-14 0,-7 1-10 16,1 3-9-16,5-1-14 0,-3-2-6 0,1 2-8 15,0-1-9-15,-2-1-4 0,5-1-9 0,1 2-11 16,-2-1 5-16,-1 1-7 0,0-3-7 0,1 3 1 15,-2-2-2-15,-3-2-4 0,-2 4-2 0,1-2 1 16,-1 0-7-16,-8 5 4 0,8-7 0 0,-8 7 1 16,5-8-1-16,-5 8 1 0,0 0-4 0,0 0 4 15,0 0-3-15,-13-16 4 0,13 16-4 0,-17-2 6 0,4 1 3 16,-4 1 1-16,-4 0 2 0,3 1 0 0,-2 4 1 16,3-1-2-16,-5-1-2 0,0 3-6 15,5-2 0-15,2 1 0 0,0 2-4 0,2 2 1 0,1 0-3 16,1-3-2-16,1 1-4 0,3-2 2 0,1 2-1 15,1-1-4-15,2 2 2 0,3-8-3 0,-4 11-5 16,4-11 3-16,1 14-3 0,-1-14 1 0,6 7 0 16,-6-7-5-16,13 1 2 0,0 0-1 0,-4-1-3 15,5-1-2-15,1-1-4 0,0-1-1 0,-2-3 0 16,4 4 0-16,-1-5-3 0,5 0 9 0,-5 2-5 16,-1-1 6-16,2 2-5 0,-2-2 3 0,-2 1 0 15,1 1 5-15,-2-2 3 0,-6 4 4 0,5-2 3 0,-3 1 3 16,-8 3-2-16,15-5 0 0,-7 4 3 0,-8 1-1 15,15 1 4-15,-15-1 3 0,13 2-7 0,-7 2 2 16,1 1-2-16,-7-5 1 0,9 13-2 0,-2-7 1 16,-5 0-2-16,2 3-2 0,3 2 0 0,-2 3-19 15,-1-2-31-15,-2 0-39 0,2-1-40 16,-1-2-58-16,0-1-235 0,-3-8-451 0,3 15 200 0</inkml:trace>
          <inkml:trace contextRef="#ctx0" brushRef="#br0" timeOffset="-6517.17">26789 10113 19 0,'14'8'302'0,"-8"-8"-17"0,-6 0-18 16,9 8-12-16,-4-2-18 0,-5-6-19 0,4 11-11 16,-2-2-18-16,-2-9-23 0,0 15-14 0,0-2-13 15,-7 2-16-15,1-1-13 0,-1 0-24 0,-3 6-43 0,-6-4-47 16,-1 4-48-16,-7 3-52 0,6-8-58 15,0 3-251-15,0-5-448 0,-1 3 199 0</inkml:trace>
        </inkml:traceGroup>
        <inkml:traceGroup>
          <inkml:annotationXML>
            <emma:emma xmlns:emma="http://www.w3.org/2003/04/emma" version="1.0">
              <emma:interpretation id="{FF7B0E02-DFA4-4444-8B1C-C6D03A636ED2}" emma:medium="tactile" emma:mode="ink">
                <msink:context xmlns:msink="http://schemas.microsoft.com/ink/2010/main" type="inkWord" rotatedBoundingBox="30161,11554 32751,11365 32837,12542 30247,12731"/>
              </emma:interpretation>
            </emma:emma>
          </inkml:annotationXML>
          <inkml:trace contextRef="#ctx0" brushRef="#br0" timeOffset="-5438.43">27165 9995 149 0,'0'0'247'0,"10"-6"-14"16,-10 6-21-16,8-6-10 0,-8 6-23 0,13-6-13 16,-5 0-7-16,0 1-15 0,2-1-8 0,2-2-12 15,-2-1-10-15,0 1-6 0,1-1-13 0,1 1-10 16,0-3-9-16,2 0-5 0,1-2-8 0,-4 1-5 16,1 2-5-16,3-8-7 0,-2 2-4 0,0-2-3 15,-2-3-8-15,1 0 3 0,-1 1-9 0,0-3 0 16,0 0-5-16,-1 0-2 0,-3 1-2 0,1-3-2 15,-4 2-1-15,-2-2-2 0,3 4-2 0,-1 2 0 0,-2 3-6 16,-2 2 3-16,-2 0-1 0,-3 3-3 0,0-2-1 16,0 1-1-16,-1 4 4 0,-3-2-1 15,-1 1-1-15,-1 3-1 0,0 1-1 0,-2 0 0 16,-2 4 1-16,1 1 0 0,-2 2 1 0,2 2 5 0,-3 1 2 16,-4 5 4-16,1-2-1 0,2 7 2 0,1 1-3 15,0 2-1-15,0 1 3 0,4 2 4 0,1 2-2 16,2 6 0-16,1 2-3 0,6-8 1 0,0 8-2 15,6-6 6-15,2 0-6 0,7 5 3 0,-3-6-4 16,7 4-3-16,1 0 2 0,-2-7-1 0,1-2 1 16,1 1-4-16,1-4 0 0,2-1 1 0,1-2-2 15,-1-1 4-15,-2-2-2 0,0 2-4 0,-2-7 1 16,-3 0 3-16,0 0-2 0,1-3-3 0,-5-2 2 16,6 0 0-16,-15 0 4 0,19-5-3 0,-8 3-6 15,-3-2 7-15,-8 4-4 0,17-4-2 0,-8 1 1 16,-9 3 0-16,12-3 2 0,-12 3-1 0,6-3-4 15,-6 3 3-15,11-2-1 0,-11 2-2 0,0 0-1 0,0 0-2 16,14 5 3-16,-10 1 2 0,4-2 2 0,-3 2 0 16,4-2-5-16,-1 1 4 0,-1 1-1 0,3 0 5 15,2 0-6-15,-2 0 4 0,2-1 2 16,1-1 3-16,0 0-4 0,2-2 3 0,-1-2 2 0,2-2-4 16,-3-2 1-16,4 4 8 0,-4-4-6 0,1 2 3 15,-1-3-2-15,0-2 1 0,-2-2 3 0,-2 0 0 16,0-1-3-16,2-2-2 0,-5 3 4 0,-1-3-2 15,-3 0-1-15,-2-3 0 0,-3 5-7 0,-1-2 4 16,-2 2 1-16,-5-3-6 0,-1 6 0 0,-1-3-5 16,0 4-4-16,-9 0-4 0,5 2-9 0,0-1-9 15,-3 8-11-15,1-3-11 0,3 0-21 0,-1 6-20 16,0 0-35-16,3-1-30 0,1 2-32 0,5 3-55 16,-3-5-167-16,10 4-445 0,1-9 198 0</inkml:trace>
          <inkml:trace contextRef="#ctx0" brushRef="#br0" timeOffset="-5007.03">27844 10032 120 0,'8'-3'231'16,"-8"3"-20"-16,11-3-16 0,-11 3-18 0,12-4-19 15,-12 4-12-15,11 4-16 0,-11-4-10 0,13 0-8 16,-6 4-10-16,-7-4-4 0,16 8-6 0,-6-1-12 15,-2 2-6-15,-2-1-3 0,5-1-7 0,-2 4-4 16,-2-1-1-16,0 3 0 0,0-1-2 0,1 0 1 16,0 1-1-16,-2-1-4 0,1 4-1 0,-1-1-5 15,2-3-2-15,-1 8 1 0,-1-7-1 0,5 5-8 16,-4-4-2-16,-1 2-3 0,2-2-2 0,-3 0-4 16,5 5-3-16,-3-6-1 0,-2 4 2 0,0-4-3 15,0 3-3-15,1-3 0 0,-4 3-2 0,2-3-1 16,-2 3-3-16,-1-3-11 0,-2 1 3 0,1-2-1 15,-2-3 2-15,1 5 1 0,-4-6-2 0,1 1 3 16,-3-2-1-16,-3-2 3 0,-3 1 0 0,0 0-2 16,-2 1 1-16,1-5 1 0,-3-1 0 0,0 2 1 0,-5-3-3 15,-2-3 2-15,-3 1 13 0,2-6-3 16,3 2 8-16,-2 0 5 0,2-5 14 0,2-1 4 16,3-1-5-16,0 0 11 0,7 2-22 0,-2-2-3 0,3-3 0 15,2-3-8-15,3 2-18 0,6-5-19 0,3 0-22 16,1 0-23-16,9-8-36 0,1 2-39 15,-1 6-40-15,13-7-43 0,-3-1-58 0,-2 6-172 0,2 2-484 16,-4 4 216-16</inkml:trace>
          <inkml:trace contextRef="#ctx0" brushRef="#br0" timeOffset="-4501.67">28370 9776 140 0,'-3'-9'272'0,"3"9"-20"15,-4-7-19-15,4 7-18 0,-2-12-15 0,2 12-17 16,0-13-14-16,0 13-19 0,1-13-15 0,-1 13-10 16,3-13-14-16,1 9-14 0,-4 4-5 0,4-16-11 15,-2 11-8-15,-2 5-5 0,4-10-8 0,-4 10 1 16,3-8-13-16,-3 8-3 0,0 0-9 0,0 0-2 16,0 0-6-16,0 0-5 0,0 0 2 0,0 0-2 15,0 0-4-15,0 0-2 0,0 0 0 0,-15 30 3 16,10-19 2-16,1 3 6 0,2 6 1 0,-2-1 7 15,2 0 2-15,-2-4 0 0,3 7 1 0,0-1 4 0,1-1 2 16,0-3-6-16,-3 3 1 0,6-2-6 0,-2 2-6 16,0-9 2-16,-1 2-4 0,4-1 0 15,-2 3-3-15,-1-3-1 0,3 1-5 0,-4-5-12 16,1 2-11-16,-1-10-25 0,3 11-34 0,-3-11-41 0,1 14-42 16,0-6-50-16,-1-8-58 0,7 4-219 0,-7-4-516 15,10 2 229-15</inkml:trace>
          <inkml:trace contextRef="#ctx0" brushRef="#br0" timeOffset="-3982.93">28660 10080 111 0,'0'0'198'16,"0"0"-8"-16,34-5-10 0,-18 4-12 0,2-2-10 0,6 1-10 16,-7-1-13-16,8 0-11 0,-3 0-14 0,1 3-12 15,-1-3-9-15,2-1-11 0,-7 2-8 0,4-6-9 16,-4 8-4-16,0 0-34 0,-1 0-25 0,-2-1-37 16,3 0-26-16,-3-3-34 0,3 2-58 0,-2 2-116 15,2-3-296-15,0 3 131 0</inkml:trace>
          <inkml:trace contextRef="#ctx0" brushRef="#br0" timeOffset="-4250.12">28678 9919 228 0,'10'-3'242'0,"-10"3"-20"0,11-3-10 0,-11 3-14 15,20-3-14-15,-8 3-16 0,2-3-15 0,1 3-7 16,0-3-9-16,0 3-7 0,2 0-12 0,-2 0-4 16,1 0-8-16,0 0-6 0,-2 0 1 0,0 0-10 15,2 0 3-15,-5 0-7 0,-11 0-5 0,23-2-2 16,-12 1-7-16,-2 1-6 0,-9 0-8 0,19-3-7 16,-12 3-4-16,-7 0-3 0,17-3-7 0,-17 3-1 15,12 0-1-15,-12 0-7 0,0 0-6 0,9-1-15 16,-9 1-22-16,0 0-27 0,0 0-28 0,0 0-32 15,0 0-32-15,0 0-28 0,0 0-32 0,0 0-55 16,0 0-177-16,-26 13-461 0,14-10 205 0</inkml:trace>
          <inkml:trace contextRef="#ctx0" brushRef="#br0" timeOffset="-3700.48">29429 9951 185 0,'0'0'265'15,"0"0"-28"-15,0 0-20 0,0 0-22 0,0 0-18 0,0 0-11 16,0 0-12-16,0 0-16 0,4 14-9 0,-4-14-10 15,1 12-11-15,-1-12-7 0,4 12-9 0,-4-12-7 0,3 14-9 16,1-7-1-16,-3-1-5 0,4 0-1 16,-5-6-4-16,11 10-5 0,-5-4-8 0,5 1 0 0,-4-4-2 15,4 0-6-15,2 3-4 0,1-6-8 0,3 2 2 16,-1-4-10-16,1 2 1 0,0-3 0 0,0 0 0 16,5-1-6-16,-2-5-1 0,1 3-3 0,-7 0 0 15,2-3-2-15,-3 1-2 0,1-2 1 0,-5-1 1 16,2-3-1-16,-5 2 0 0,2 0 3 0,-6-3 5 15,-2 2 11-15,-6 1-11 0,0-2 0 0,-9 3-9 16,2 1 0-16,-6-1-1 0,-5-1 0 0,-2 6 5 16,0 1-13-16,2 0-13 0,-2 3-17 0,1 0-23 15,1 2-23-15,-3 2-32 0,4 4-41 0,-1-3-69 16,1 3-44-16,-2-1-173 0,3 3-470 0,5-3 208 16</inkml:trace>
        </inkml:traceGroup>
      </inkml:traceGroup>
    </inkml:traceGroup>
    <inkml:traceGroup>
      <inkml:annotationXML>
        <emma:emma xmlns:emma="http://www.w3.org/2003/04/emma" version="1.0">
          <emma:interpretation id="{16655EE1-C3DB-48C9-8A9C-C474677DB4F5}" emma:medium="tactile" emma:mode="ink">
            <msink:context xmlns:msink="http://schemas.microsoft.com/ink/2010/main" type="paragraph" rotatedBoundingBox="24381,12948 30606,12876 30617,13833 24392,13905" alignmentLevel="4"/>
          </emma:interpretation>
        </emma:emma>
      </inkml:annotationXML>
      <inkml:traceGroup>
        <inkml:annotationXML>
          <emma:emma xmlns:emma="http://www.w3.org/2003/04/emma" version="1.0">
            <emma:interpretation id="{12CE1126-A1B7-42A2-A579-C887D2D0F484}" emma:medium="tactile" emma:mode="ink">
              <msink:context xmlns:msink="http://schemas.microsoft.com/ink/2010/main" type="line" rotatedBoundingBox="24381,12948 30606,12876 30617,13833 24392,13905"/>
            </emma:interpretation>
          </emma:emma>
        </inkml:annotationXML>
        <inkml:traceGroup>
          <inkml:annotationXML>
            <emma:emma xmlns:emma="http://www.w3.org/2003/04/emma" version="1.0">
              <emma:interpretation id="{4ED3A29F-6D46-4470-A12A-D0E73B4FC7CE}" emma:medium="tactile" emma:mode="ink">
                <msink:context xmlns:msink="http://schemas.microsoft.com/ink/2010/main" type="inkWord" rotatedBoundingBox="24381,12948 28124,12904 28135,13861 24392,13905"/>
              </emma:interpretation>
            </emma:emma>
          </inkml:annotationXML>
          <inkml:trace contextRef="#ctx0" brushRef="#br0" timeOffset="-2220.4">21379 11197 157 0,'0'0'196'16,"-9"7"-15"-16,9-7-8 0,-8 8-9 0,8-8-19 0,-3 8-6 16,3-8-5-16,-4 13-3 0,4-13-11 0,-5 12-8 15,5-12-5-15,0 14-8 0,0-14-4 0,3 13-8 16,-6-7-7-16,3-6-1 0,5 12-3 0,-5-12 2 16,0 11-2-16,0-11-2 0,5 9 0 0,-5-9-4 15,10 6-3-15,-7-2-7 0,-3-4-5 0,14 2-6 16,-14-2-1-16,24-2-9 0,-9-1 3 0,0 0-6 15,0-2-2-15,6-2-5 0,-3 1-7 0,-1-2 2 16,3-3-2-16,-3 0-6 0,4-3 1 0,-8 6-3 16,4-6-1-16,-6 3-4 0,-1-3 4 0,-3 3-7 0,1-2 1 15,-1 0 1-15,-2 0-2 0,-5 5 2 16,0-6-2-16,0 14-3 0,-3-14 1 0,-2 4-3 16,-4 1 2-16,-1 0 1 0,-5 2-3 0,1 2 0 0,-1 4-7 15,-2 0 6-15,-1 1 4 0,-4 0-1 16,5 2-2-16,3 1-3 0,-2-2 2 0,1 4-3 15,1 1 0-15,2-2-6 0,3-2-4 0,1 4-8 0,0 0-7 16,8-6-13-16,-11 9-17 0,5-3-20 0,6-6-23 16,-3 9-32-16,3-9-37 0,0 0-28 0,0 0-212 15,0 0-444-15,17 7 196 0</inkml:trace>
          <inkml:trace contextRef="#ctx0" brushRef="#br0" timeOffset="-1907.18">21875 10825 47 0,'0'0'234'16,"0"0"-23"-16,0 0-22 0,0 0-18 0,0 0-17 0,0 0-16 15,0 0-1-15,0 0-8 0,-9 27-4 0,9-15-3 16,-2 4 5-16,-1 3 2 0,3 4-10 0,0-1-6 15,-5 3 4-15,5 6-6 0,0-9 0 0,-3 4 0 16,3-2 0-16,-2 1-7 0,4-1-7 0,-4 1-10 16,2-3-3-16,0-1-9 0,-2 2-6 0,4-2-14 15,-2-1 2-15,0 1-3 0,2-1-12 0,-4 0-2 16,4-4-3-16,1-1-5 0,-3-1-7 0,0 1-17 16,0-4-20-16,2 0-24 0,1 2-31 0,-3-6-29 15,3 4-26-15,-3-11-37 0,4 9-36 0,-4-9-44 16,13 1-202-16,-13-1-478 0,0 0 211 0</inkml:trace>
          <inkml:trace contextRef="#ctx0" brushRef="#br0" timeOffset="-1373.35">22103 11283 131 0,'0'0'209'0,"10"6"-13"0,-10-6-17 0,0 0-13 15,0 10-16-15,0-10-6 0,0 11-13 0,0-11-4 16,4 12-12-16,-4-12-2 0,6 13-7 15,-1-10-6-15,-3 4-11 0,-2-7-6 0,12 9-5 0,-3-5-7 16,-9-4-11-16,15 2-4 0,-5 1-9 0,-3-3-2 16,10 0-4-16,-7 0-2 0,7-3-8 0,-8 1-1 15,3-3-2-15,1 0 0 0,2-1-6 0,-4-1-3 16,1-1-4-16,0-2-1 0,1 2-5 0,-4-2-2 16,-1 1-2-16,-4-1 0 0,4 2-5 0,-6-5 2 15,5 1 2-15,-7 6-10 0,0-7 6 0,0 13-3 16,-4-12 5-16,-4 3-1 0,3 2 0 0,5 7 8 15,-19-11 1-15,6 7 3 0,-1 2 10 0,0 0 2 16,-1 2-2-16,1 2-3 0,-3 1 2 0,0 3-5 16,5-3 1-16,-4 3 3 0,5 3-3 0,-4-3-5 15,6 3 1-15,-4 1 0 0,7-1-2 0,-5-1 0 16,5 3-2-16,0 0 2 0,0-2-2 0,6 2-4 0,-5-4 0 16,5-7 0-16,0 16-3 0,5-7-1 0,-5-9 1 15,6 12-4-15,0-5-6 0,0-4-4 0,5-2-7 16,-11-1-7-16,22 3-6 0,-13-6-3 0,8 2 3 15,-5-2 0-15,5-1-2 0,0-2 3 0,0-2-3 16,0-3 1-16,-3 4 3 0,3-3 6 0,-7 0 1 16,7 1 2-16,-5 1-1 0,0-1 6 0,-3 2 11 15,-1 2 19-15,0 1 4 0,-2-2-2 0,-6 6-2 16,11-6 0-16,-11 6-2 0,9-4-2 0,-9 4-3 16,0 0 3-16,0 0 3 0,14 7-3 0,-14-7-7 15,6 9 7-15,-4-3 0 0,0 4 3 0,-2-10-7 16,5 17-4-16,0-8 1 0,-2 1-3 0,-1-1-19 15,2-1-19-15,-1 2-27 0,-1-3-32 0,-2-7-33 0,10 12-45 16,-5-9-205-16,3 1-408 0,-8-4 181 16</inkml:trace>
          <inkml:trace contextRef="#ctx0" brushRef="#br0" timeOffset="7.92">22796 11105 134 0,'0'0'265'0,"0"0"-21"0,-17-2-15 16,17 2-18-16,-17 3-16 0,5 1-9 0,-1 5-12 15,-1-3-11-15,2 2-8 0,-3 2-15 0,-2 2-9 16,-2 3-14-16,4 0-15 0,4 1-6 0,-4-1-13 16,7-1-8-16,-3 3-5 0,5-4-8 0,1-1-3 15,1 0-4-15,-4 0-6 0,8-3-5 0,-2 3-3 16,2-12-7-16,2 18 1 0,4-11-6 0,0-1-5 15,2 0 0-15,1-1 0 0,7-1-10 0,-2-4 0 0,1 2-6 16,4-2-4-16,0-2-9 0,5-3-5 16,0 0-10-16,-4 0 0 0,4-5 0 0,-1 2 2 15,0-2-2-15,-3 0 5 0,-1 1 1 0,-4 2 0 0,-1 0 5 16,1 0 3-16,-4-1-1 0,0 5 2 0,-5 0 0 16,2 0 5-16,-8 3-5 0,12-4 5 0,-12 4-7 15,8-1 5-15,-8 1 1 0,0 0 2 0,0 0-3 16,17 4 4-16,-17-4 5 0,4 6-1 0,-4-6 1 15,7 9-1-15,0-4 5 0,-7-5 2 0,10 8-3 16,-3-3 1-16,-2 1 0 0,3 1 0 0,-1-4-3 16,4 6 1-16,5-6-1 0,-7 1-1 0,6 2 4 15,-4-4-2-15,4 1-4 0,2-3 1 0,0 0-1 16,-2 0 1-16,2 0-1 0,0 0-5 0,-1-3 6 0,4-2-1 16,-6 2-1-16,2-2 1 0,-4 0-5 15,-1-1 4-15,-2 0-3 0,-1 0 3 0,0 1-6 16,-4-2 1-16,1-2-4 0,2 0 6 0,-5 2-1 0,-2 7 2 15,3-15 0-15,-3 15-5 0,0-16-1 0,0 16 2 16,-5-12 0-16,-2 6 3 0,-1 0-3 0,8 6 2 16,-11-6-4-16,2 3 5 0,9 3-2 0,-17-3-1 15,5 3 3-15,-1 2 0 0,-2-1-1 0,6 2 1 16,-1 1 0-16,-2 2 3 0,0-1-2 0,2-1 8 16,-5 4-5-16,4-1 4 0,3 2-2 0,-1-2-1 15,-3 2 2-15,7-1-1 0,-1-2-3 0,0 3 4 16,1-2-3-16,2 2 0 0,0 0-1 0,3-9 1 15,-6 14 1-15,6-6 0 0,0-8-4 0,0 14 1 0,0-14 1 16,6 14 2-16,0-9-5 0,-1-2-1 16,1 0 0-16,5 0-4 0,1-1-3 0,-1-1-5 15,4-2-1-15,-1-1-3 0,-3 1-5 0,3-1-8 16,3-4 2-16,-5 1 1 0,2-1-1 0,0-2 4 16,0-1-2-16,0 0 5 0,0-1 0 0,-2 3 6 15,1-3 0-15,-1 0 6 0,-3 1-3 0,2 3 2 0,-5 1 4 16,-1 1 4-16,2-1-2 0,-7 5-2 0,8-8 0 15,-2 3 3-15,-6 5-2 0,0 0 1 0,0 0 0 16,8-3 1-16,-8 3-2 0,0 0 1 0,0 0 0 16,12 12-2-16,-12-12 5 0,2 10 0 0,-2-10-1 15,6 11-1-15,-6-11-2 0,6 12 3 0,-1-6 1 16,-2 0 1-16,-3-6-2 0,12 9 7 0,-7-5-6 16,3-1 4-16,-2 2-3 0,2-1-1 0,1 0 0 15,1-4 2-15,-10 0-3 0,19 3 4 0,-6-3-4 16,-1-1 1-16,0-1 3 0,2 2-2 0,-1-4 0 15,0 1 0-15,0 3 0 0,2-1-4 0,-1-1 1 16,1-1 3-16,-4 2 1 0,2 0-4 0,-3 0 2 16,-10 1-1-16,22-4 1 0,-8 2-2 0,-2-1 4 0,1 3-4 15,3 0 3-15,-3 0 1 0,2-3-2 0,-2 0 2 16,7 3-4-16,-6 0 4 0,5-5-1 0,-1 5 2 16,-1-5-4-16,1 4 0 0,2-4 2 0,2 2-3 15,-2 0 4-15,-1-2 0 0,2-1-1 0,-1 0 1 16,-3-1-1-16,-3 1 0 0,1 0 2 0,-1 0-4 15,-1-4 3-15,-9 3 0 0,4 1 0 0,-5-4-3 16,2 3-1-16,-5 7-2 0,-4-14-2 0,4 14 0 16,-13-12-3-16,0 6 0 0,-4 1-3 0,-6 1 1 15,-3 2-6-15,-2 4 3 0,-6-2-2 0,-3 4-2 16,3-2 7-16,0 5 3 0,8-4-3 0,0 4 5 16,-2 1-2-16,5-2 2 0,-2 1 0 0,5 0-1 15,1 4-3-15,7-5 5 0,-2 0-4 0,2 4-5 0,7-1 9 16,-1 0-3-16,2 3 1 0,4-3 2 15,4 2 2-15,2 0 2 0,1 0-1 0,8 5-1 16,2-1-8-16,4 1 11 0,1-2-2 0,7 5-1 0,5-2-1 16,-3 3 6-16,3-4 1 0,0-1 1 0,-3 4 2 15,3-2 5-15,-4-1 4 0,0 1 3 16,1-1 0-16,-11-3 5 0,-1 1-5 0,2-2 3 0,-2 1-3 16,-2 0 2-16,-5-3-1 0,0-1 0 0,-4 2 0 15,2-2 7-15,-1 1-2 0,-6-4 3 0,-1 4 2 16,-2-10 6-16,-3 15 0 0,-4-7 3 0,0-3 1 15,-3 5-4-15,-2-3 3 0,-1-1-6 0,-2 1-4 16,-2-2 0-16,-6 1-2 0,6-4-4 0,-4 3-7 16,-1 0 1-16,0-5-12 0,8 3-19 0,-9-2-21 0,6-1-26 15,0-1-29-15,-6-5-40 0,3 1-48 16,-2-3-61-16,1-1-218 0,1-3-494 0,3 0 219 16</inkml:trace>
          <inkml:trace contextRef="#ctx0" brushRef="#br0" timeOffset="135.22">23759 10978 53 0,'5'-8'272'15,"5"1"-26"-15,3 1-29 0,-2-1-15 0,4 0-21 0,-1 2-18 16,3 3-17-16,7-4-14 0,-2 5-16 0,3 1-6 15,4 0-12-15,-5 2-15 0,3 3-12 0,-1 0-38 16,-1-2-57-16,-2 6-45 0,2 0-46 0,-4-2-205 16,-4-1-346-16,2 6 154 0</inkml:trace>
          <inkml:trace contextRef="#ctx0" brushRef="#br0" timeOffset="362.87">24398 11133 59 0,'0'0'204'0,"6"8"-17"0,-6-8-14 0,10 11-5 16,-9-8-8-16,5 5-6 0,2-1-9 0,-5 2-7 15,5 3-16-15,-2-1-10 0,-3 3-10 16,3-5-10-16,-1 4-5 0,-2-4-11 0,-2 2-8 0,1-3-7 16,-2 0-3-16,0 2-8 0,0-10-1 0,3 15-8 15,1-9-12-15,-4-6-25 0,-1 12-27 0,1-12-22 16,1 10-18-16,-1-10-9 0,0 0-26 0,0 0-29 15,7 6-53-15,-7-6-109 0,0 0-313 0,0 0 140 16</inkml:trace>
          <inkml:trace contextRef="#ctx0" brushRef="#br0" timeOffset="719.58">24657 11160 124 0,'0'0'185'0,"0"0"-14"0,0 0-14 15,8-2 2-15,-8 2-7 0,0 0-4 0,0 0-7 16,7 11-3-16,-7-11-2 0,1 11-9 15,-1-11-10-15,3 14-10 0,-2-7-6 0,0 3-7 0,-1-10-10 16,4 15-8-16,-4-4-6 0,0-4-8 0,0-7 0 16,4 14-7-16,-4-14-4 0,4 11-6 0,-4-11-2 15,4 9-3-15,-4-9-10 0,5 9 3 0,-5-9-2 16,8 3 0-16,-8-3-4 0,12 0-2 0,-12 0 1 16,14-2-8-16,-5-3 0 0,0 2-2 0,2-5-2 15,2 2 1-15,-1-2-4 0,1-3-1 0,4 1-2 0,-4-2 0 16,4 0-2-16,-3 1-2 0,-1 3 4 15,0-1 8-15,-1-1 2 0,-1 4 5 0,-2 4-2 16,-1-2-1-16,-1-1-1 0,-7 5 2 0,12-4 2 0,-12 4 5 16,0 0 2-16,15 8-4 0,-15-8 2 15,10 11-2-15,-6-4 5 0,1 2-6 0,-1-4-1 16,1 5-1-16,1 2-1 0,1 2-6 0,0-3 4 0,2 1-3 16,-4 3-7-16,3-3-10 0,0 1-15 0,1-1-32 15,0-2-37-15,1-2-41 0,-4 1-49 0,1-3-63 16,-2 0-229-16,4-5-503 0,-9-1 223 0</inkml:trace>
        </inkml:traceGroup>
        <inkml:traceGroup>
          <inkml:annotationXML>
            <emma:emma xmlns:emma="http://www.w3.org/2003/04/emma" version="1.0">
              <emma:interpretation id="{6ADB6E52-D285-44FA-ABD7-9A59C93FA409}" emma:medium="tactile" emma:mode="ink">
                <msink:context xmlns:msink="http://schemas.microsoft.com/ink/2010/main" type="inkWord" rotatedBoundingBox="28449,13031 30607,13006 30613,13451 28454,13476"/>
              </emma:interpretation>
            </emma:emma>
          </inkml:annotationXML>
          <inkml:trace contextRef="#ctx0" brushRef="#br0" timeOffset="2080.75">25467 10938 15 0,'6'-9'245'16,"-6"9"-13"-16,5-9-18 0,-5 9-17 0,6-4-21 0,-6 4-17 16,0 0-18-16,11-2-14 0,-11 2-9 15,0 0-11-15,0 0-5 0,15 11-4 0,-11-5-11 16,0 5-2-16,2 0-8 0,-3 4-5 0,5 4-2 0,-2 1-2 16,-3 0-7-16,6 0-1 0,-3 2-8 15,-3-3-4-15,3 2-7 0,0-3-4 0,-2-3-4 0,0 1 0 16,-3-1-6-16,7-3 0 0,-3 0-2 0,-1 1-3 15,-4-5-6-15,5-2 2 0,-5-6-1 0,4 14 1 16,-4-14-1-16,4 6 5 0,-4-6-3 0,1 7 2 16,-1-7 4-16,0 0-4 0,0 0-5 0,0 0 4 15,0 0-3-15,0 0-1 0,0 0-4 0,0 0 1 16,0 0-7-16,-23-20 4 0,14 17-3 0,-5-1-3 16,1-2 1-16,0 1-2 0,2 3 1 0,0 1-2 15,1-4 0-15,-3 5 1 0,13 0-3 0,-23 5 5 16,14-4-8-16,0 0 2 0,9-1 0 0,-18 7 4 15,13-2-4-15,5-5 0 0,-11 7 4 0,11-7-2 0,-5 13-1 16,4-7-1-16,1-6 1 0,0 0 0 0,5 16-1 16,-5-16 3-16,6 8-4 0,-2 0 3 15,3-3-1-15,5 1-4 0,3-3-2 0,-2 0-3 0,6-1-4 16,-2-2-3-16,0 0-7 0,6 1-5 0,1-2-7 16,-2 1 0-16,-1-5-6 0,-2 3 5 15,2-4-4-15,2 0 4 0,-6 1-4 0,5 0 1 0,0-4 8 16,-8 4 6-16,3-1-4 0,-1 1 9 0,-3-1-2 15,3 3 5-15,-4 0 0 0,-3-1 5 0,5 3-3 0,-3 1 0 16,-11 0 4-16,15 0 0 0,-15 0 5 16,15 0-3-16,-15 0 6 0,11 1-2 0,-3 3 1 15,-8-4-1-15,15 2 0 0,-8 0 2 0,1 0-1 16,-8-2 2-16,17 4-3 0,-5-2 2 0,-1-2 2 16,-11 0-1-16,22 3 3 0,-9-2-2 0,1-1-2 15,1 1 5-15,-2-1-2 0,2-2 1 0,-3-1-4 0,4 3 2 16,-4-3-2-16,2-2 6 0,-2 1-2 0,-3 0-3 15,1-1 3-15,-1-1 0 0,1 2-1 0,-3-1 0 16,0-2 3-16,1 1 8 0,-4-1 1 0,0-1 9 16,-4 8 4-16,5-14 5 0,-5 14-6 0,-4-15-1 15,4 15-2-15,-8-11-1 0,-1 9-5 0,1-3 3 16,-5 2-1-16,-4 1 2 0,1-2-2 0,1 4 2 16,-9 0 2-16,6 3 1 0,1 0-2 0,0 0-1 15,-4 2-1-15,-1 1-1 0,6-1-2 0,3 1-2 16,-3 3-2-16,5-2 0 0,-1 0-2 0,3 1-1 0,1 0 0 15,1 0 4-15,2 0-4 0,1-1-1 16,1 3 0-16,3-10 2 0,-2 17-7 0,3-11 2 16,-1-6-2-16,7 13 3 0,-1-5-2 0,5-2-5 0,-1-2-3 15,3-1-1-15,-2-1-7 0,2-2-2 16,0 0-5-16,3-1 2 0,1 2-3 0,-1-3 0 0,1-3-2 16,-2 0 7-16,2 0-1 0,4-1 1 0,-3-2 1 15,2-3 3-15,-5 3 1 0,4-5 3 0,-5 5 1 16,4-5-1-16,-5 5 4 0,1 0-3 0,-3-2 1 15,0 1 0-15,-2 3 3 0,-1 2 2 0,-2-1-2 16,1 2 3-16,-7 3 0 0,10-6-2 0,-10 6 3 16,9-3 4-16,-9 3 5 0,0 0-1 0,0 0 5 15,0 0 3-15,10 9-3 0,-10-9-1 0,3 15-1 0,-3-15-2 16,0 12 5-16,0-12-3 0,0 13-3 16,0-13 0-16,0 13 1 0,2-2 1 0,-2-11-3 15,4 12 4-15,-2-5-6 0,2-1 5 0,-4-6 0 0,2 10 0 16,-2-10-1-16,5 9-4 0,-5-9 3 15,6 3-3-15,1 0 2 0,-7-3 0 0,14 0 0 16,-14 0-2-16,0 0-2 0,24-6 1 0,-16 4 1 0,1-3-3 16,3-1 1-16,1 3-3 0,-2-4 1 0,1-2-3 15,0 0 4-15,0 3 0 0,-1-2-1 0,2 0 0 16,-5 2-1-16,1-2-2 0,1 4 4 0,-4-1 1 16,-6 5-2-16,11-10-2 0,-11 10 1 0,9-1 1 15,-9 1-1-15,0 0 4 0,0 0-5 0,0 0 6 16,12 7 2-16,-12-7-3 0,3 9 1 0,-3-9 2 15,2 9-4-15,-2-9 4 0,0 0-3 0,-2 16-1 16,2-16 0-16,-3 12 0 0,3-12 0 0,0 10-3 16,0-10 1-16,0 0 2 0,2 13-1 0,-2-13 0 15,3 6 4-15,-3-6-1 0,0 0 1 0,12 5 0 16,-12-5-4-16,11 0-3 0,-11 0 3 0,0 0 1 16,23-9 0-16,-9 6 0 0,-2-4-4 0,1 0 3 0,1-1-1 15,6-6 1-15,-1-2-4 0,4 5-1 0,5-6 2 16,4 1-4-16,-1-1 3 0,-7 7-1 15,0 0-2-15,1 2 3 0,8-1-2 0,-8 0 5 0,1 5 3 16,-1-2 7-16,2 6 9 0,-1-3 7 0,1 6 5 16,-1 1 3-16,0 2 6 0,-5 3 4 0,6-3 1 15,1 3-4-15,2 7-5 0,1-2 1 0,0 1-7 16,1 1-8-16,2 3 0 0,-5-1 4 0,-1 0-14 16,1 1-22-16,1-1-33 0,-10-2-46 0,1 1-69 15,-3-5-87-15,-10 1-291 0,4-5-579 0,-5 5 256 16</inkml:trace>
        </inkml:traceGroup>
      </inkml:traceGroup>
    </inkml:traceGroup>
    <inkml:traceGroup>
      <inkml:annotationXML>
        <emma:emma xmlns:emma="http://www.w3.org/2003/04/emma" version="1.0">
          <emma:interpretation id="{A0880005-790E-4237-88BF-2FF0F45C5E7A}" emma:medium="tactile" emma:mode="ink">
            <msink:context xmlns:msink="http://schemas.microsoft.com/ink/2010/main" type="paragraph" rotatedBoundingBox="6668,15736 31884,13558 32009,15006 6793,1718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0890690-BA4B-424D-80ED-AE9E77A8EBF0}" emma:medium="tactile" emma:mode="ink">
              <msink:context xmlns:msink="http://schemas.microsoft.com/ink/2010/main" type="inkBullet" rotatedBoundingBox="6686,15941 7761,15849 7836,16715 6761,16808"/>
            </emma:interpretation>
          </emma:emma>
        </inkml:annotationXML>
        <inkml:trace contextRef="#ctx0" brushRef="#br0" timeOffset="56407.88">3672 14086 2 0,'0'0'217'0,"0"0"-17"0,0 0-11 0,0 0-15 16,0 0-19-16,0 0-11 0,0 0-15 0,0 0-11 15,0 0-13-15,0 0-12 0,0 0-5 0,0 0-9 16,0 0-12-16,0 0-1 0,0 0-11 0,0 0 1 0,0 0-2 16,0 0 1-16,27-14-1 0,-27 14 3 0,0 0-4 15,15 0-1-15,-15 0-3 0,11-2 1 16,-11 2-7-16,17-2 6 0,-10 1-3 0,-7 1-5 0,25-3-1 16,-8 1-5-16,0 1-1 0,0-2 1 0,0 0-9 15,4 2-2-15,4-5 4 0,-3 3-8 0,-3-5 0 16,0 6 0-16,3 0-6 0,0 2-1 0,0-2 1 15,-5-4 1-15,0 5-3 0,-1-1-5 0,1 1 1 16,-1-3 0-16,1 4 1 0,0 1 0 0,-3-2-1 16,0 1-2-16,1 0-1 0,-1 0 1 0,1 1-3 15,-1-2 2-15,0 2-4 0,-3-1 2 0,1 3 0 16,-1-3 2-16,0 1-5 0,-11-1 4 0,18 0-5 16,-10 0 3-16,-8 0-1 0,17 0 2 0,-17 0-4 15,17 2-1-15,-17-2 1 0,12 0 1 0,-12 0 3 16,9 0-3-16,-9 0 1 0,0 0 2 0,14 0-4 15,-14 0 1-15,0 0 1 0,11 4 1 0,-11-4-3 16,0 0-1-16,5 5-9 0,-5-5-15 0,0 0-14 0,0 0-22 16,0 0-28-16,0 0-25 0,0 0-37 0,0 0-31 15,0 0-202-15,0 0-417 0,0 0 185 16</inkml:trace>
        <inkml:trace contextRef="#ctx0" brushRef="#br0" timeOffset="56796.53">3793 14278 36 0,'0'0'177'0,"0"0"-16"16,0 0 1-16,0 0-6 0,0 0-13 0,0 0-1 15,0 0-4-15,20 3 0 0,-20-3-7 0,12-2 1 16,-12 2-7-16,17-1-3 0,-7-2-7 0,-10 3-4 16,24 0-6-16,-10-3-10 0,3 0-4 0,-2 3-8 15,2 0-11-15,0 0-2 0,0-3-7 0,-3 6-2 0,6-6-10 16,-3 3-2-16,0 3-2 0,0-3-2 16,-1 0-9-16,3 3-3 0,-4-2-8 0,8-1 4 0,-9 2-5 15,7 1-2-15,-8 0-5 0,4-1 3 0,0 0-3 16,-1 4-1-16,1-6-3 0,-4 3 0 15,1-1-5-15,2-1 3 0,0 0-4 0,-2 1-1 0,0-2 0 16,1 0-2-16,-1 0 1 0,-1 0-2 0,0 0-3 16,0-2-19-16,4 1-18 0,-5-2-22 0,-1 1-22 15,0-3-25-15,1-1-24 0,2 0-33 0,-2 0-30 16,-1-3-199-16,-2-1-423 0,0 2 187 0</inkml:trace>
        <inkml:trace contextRef="#ctx0" brushRef="#br0" timeOffset="57369.18">4314 13770 131 0,'0'0'199'0,"-15"0"-14"0,15 0-17 16,0 0-17-16,0 0-11 0,-14 0-13 0,14 0-13 16,0 0-14-16,0 0-3 0,0 0-11 0,0 0-5 0,0 10-10 15,0-10 0-15,0 0-4 0,0 0-2 0,14 17-1 16,-8-13-2-16,0 1 4 0,2 4 3 0,-2-6-5 15,6 3-2-15,4 1 7 0,-4-2-5 0,-2 1 0 16,5-3 0-16,-1 5-6 0,0-2-4 0,1-3 1 16,-1 3-3-16,3-1-7 0,0 0 0 0,-3-2-7 15,1 3 0-15,2 0-8 0,-5-1-1 0,1-2-2 16,2 1-4-16,-2 2-4 0,-1 3 2 0,3-4 1 16,-2 3-2-16,-2-2-1 0,1 3-3 0,-4-3 7 15,4 4-5-15,0-3-1 0,-2 3-3 0,2-1-1 16,-7-2 0-16,4 2-1 0,0-3 2 0,-1 4 0 0,0 2 2 15,-1-1 1-15,-2-1 2 0,-5-1-2 16,4 5 1-16,-3-3 5 0,3 4 1 0,-7-1-2 16,1 2-4-16,-2 3 1 0,-4 2 0 0,-1-3-4 15,-2 4-1-15,-3 6 0 0,0-7 0 0,-3 7-6 0,2-9 7 16,-2 10-6-16,3-10 0 0,-3 3-2 0,2-1-1 16,-4-3 2-16,2 2-1 0,0 6-1 15,0-8-3-15,2-1-4 0,4 0-13 0,-4 2-16 0,5-5-17 16,3-1-20-16,-3-1-25 0,3-1-33 0,2 0-43 15,-1-3-35-15,3 0-56 0,-2-2-174 0,5-6-467 16,-6 12 207-16</inkml:trace>
      </inkml:traceGroup>
      <inkml:traceGroup>
        <inkml:annotationXML>
          <emma:emma xmlns:emma="http://www.w3.org/2003/04/emma" version="1.0">
            <emma:interpretation id="{0440867B-B143-483D-BEAE-A8F67699ACBD}" emma:medium="tactile" emma:mode="ink">
              <msink:context xmlns:msink="http://schemas.microsoft.com/ink/2010/main" type="line" rotatedBoundingBox="8402,15586 31884,13558 32009,15006 8527,17034"/>
            </emma:interpretation>
          </emma:emma>
        </inkml:annotationXML>
        <inkml:traceGroup>
          <inkml:annotationXML>
            <emma:emma xmlns:emma="http://www.w3.org/2003/04/emma" version="1.0">
              <emma:interpretation id="{68959014-18F9-4276-A583-A7AF235397A1}" emma:medium="tactile" emma:mode="ink">
                <msink:context xmlns:msink="http://schemas.microsoft.com/ink/2010/main" type="inkWord" rotatedBoundingBox="8427,15875 10297,15713 10363,16477 8493,16639">
                  <msink:destinationLink direction="with" ref="{35438FB9-5DEF-4A07-BDC8-DCCD76423FD2}"/>
                </msink:context>
              </emma:interpretation>
            </emma:emma>
          </inkml:annotationXML>
          <inkml:trace contextRef="#ctx0" brushRef="#br0" timeOffset="58013.12">5390 13758 137 0,'0'0'160'0,"0"0"-11"0,0 0-15 15,0 0-8-15,0 0-10 0,0 0 7 0,0 0 0 0,0 0 1 16,0 0-4-16,32 10-1 0,-16-8-5 0,1 1-1 15,4-2-3-15,6 5-3 0,-1-3 3 0,3-3-9 16,5 3 0-16,-6-2-7 0,-2 3-5 0,10 0-7 16,1-4-9-16,-11 0-2 0,0 0-7 0,-1 3-8 15,-1-3-6-15,3 3-5 0,-6-3-4 0,1 0-2 16,-2 0-2-16,-6-3-4 0,3 3-6 0,-2 0-3 16,-6 0-1-16,-9 0-3 0,22 0-4 0,-17-1-18 15,-5 1-24-15,0 0-21 0,15-2-38 0,-15 2-33 16,0 0-23-16,0 0-26 0,0 0-35 0,0 0-179 15,0 0-412-15,0 0 182 0</inkml:trace>
          <inkml:trace contextRef="#ctx0" brushRef="#br0" timeOffset="58215.24">5805 13826 163 0,'0'10'191'0,"0"2"0"0,0 2 1 0,3 2-4 16,2 5 2-16,-1 1-5 0,1 10-6 0,1-7-5 0,-1 6-7 15,1-6-11-15,0 5-5 0,-1 1-13 16,-1-7-3-16,4 10-8 0,-3-9-8 0,-4-1-13 16,2 1-10-16,2-4-8 0,-5 3-8 0,5 0-10 0,-5-4-6 15,1 0-7-15,-1-4-8 0,3-2 2 16,0 1-6-16,-3-3-9 0,2 1-4 0,-2-3-7 0,3-4-26 16,-3-6-16-16,3 16-24 0,-1-11-26 0,-2-5-42 15,9 4-42-15,-9-4-36 0,0 0-56 0,26-19-196 16,-18 7-474-16,9-10 210 0</inkml:trace>
          <inkml:trace contextRef="#ctx0" brushRef="#br0" timeOffset="58563.18">6464 13765 118 0,'-5'-17'224'16,"5"17"-14"-16,0 0-14 0,-7-7-10 0,7 7-5 15,-14 2-5-15,14-2-4 0,-17 10-10 0,7-1-4 0,-2 2-9 16,0 2-5-16,-5 6-7 0,7 0-8 0,-2 4-2 16,0 0-3-16,-2 6-8 0,6-5 0 0,1 1-8 15,2-2-6-15,0 2-8 0,2-3-5 16,-1-1-11-16,4 2-7 0,0 0-1 0,0-3-8 0,4-6-8 16,-1 4-9-16,-1-2-2 0,1-1 0 0,6-1 3 15,-4 0-11-15,3-4-15 0,-4-2-4 0,4 0-18 16,0-2-22-16,1-1-21 0,0 0-31 0,4-1-31 15,-1-4-36-15,-3 0-34 0,6-4-32 0,-2-1-23 16,-2-3-233-16,1-3-503 0,3 2 223 0</inkml:trace>
          <inkml:trace contextRef="#ctx0" brushRef="#br0" timeOffset="58913.4">6648 14009 157 0,'0'0'226'0,"0"0"-3"16,0 0-3-16,0 0-13 0,12 15-13 15,-12-15-11-15,5 13-6 0,-1-5-11 0,2 1-13 0,-1-1-10 16,-3 2-13-16,2-1-11 0,-1 2-9 0,2 1-15 0,-2 0-9 16,-1 0-7-16,4-2-7 0,-5-1-5 15,2 3-9-15,-1-6-5 0,1 3-7 0,-3-9-4 16,5 9-3-16,-5-9-5 0,3 9-1 0,-3-9-6 0,4 9-4 16,-4-9-3-16,0 0-1 0,0 0-5 0,0 0-2 15,0 0-4-15,0 0-4 0,19-19-14 0,-10 9-6 16,-3-3-8-16,1-2-8 0,0 2 3 0,-2-8-6 15,4 2 2-15,-1 6 5 0,1-4 3 0,-1 4 4 16,1 0-1-16,-3 2 7 0,1-1-3 0,-3 0 4 16,2 6 2-16,-4 0 7 0,-2 6 2 0,7-12 6 15,-2 7 0-15,-5 5 10 0,0 0 10 0,14-5 11 16,-14 5-1-16,12 3 4 0,-12-3 10 0,14 7 2 16,-8-2 4-16,2-2-5 0,1 3 5 0,-7-2-6 15,7 8-4-15,-3-3-3 0,2 4 0 0,-3-4-9 16,-1 6-2-16,-2-6 1 0,5 3-3 0,-6-2-6 15,3-1 1-15,-1 0-4 0,-3-9 0 0,2 17-6 16,-2-9-6-16,3 0-14 0,-3-8-19 0,-3 13-21 0,3-13-26 16,0 9-21-16,0-9-32 0,0 0-41 15,0 0-46-15,0 0-67 0,0 0-159 0,0 0-476 16,0 0 211-16</inkml:trace>
          <inkml:trace contextRef="#ctx0" brushRef="#br0" timeOffset="59182.87">7086 13755 126 0,'0'0'271'0,"0"0"-26"0,6-4-24 16,-6 4-18-16,0 0-7 0,11 0-6 0,-11 0-12 16,17 9-1-16,-5-1-4 0,5-2-8 0,-9 3-11 15,9 6-3-15,0 5-10 0,-3-4-9 0,3 3-9 16,-2 2-10-16,-3 1-6 0,5 5-7 0,-4 2-9 15,-7-5-6-15,1 0-6 0,-2 0-9 0,-5 0-9 16,-1 8-4-16,-3-8-3 0,0 0-6 0,-1 1-2 16,-3 3-11-16,1-3-7 0,-1-4-16 0,-3 0-24 15,-1 0-15-15,3-3-30 0,-4 1-25 0,3-4-33 0,0 1-40 16,-2-1-36-16,3-9-49 0,4 2-253 16,-7-2-532-16,4-2 235 0</inkml:trace>
        </inkml:traceGroup>
        <inkml:traceGroup>
          <inkml:annotationXML>
            <emma:emma xmlns:emma="http://www.w3.org/2003/04/emma" version="1.0">
              <emma:interpretation id="{ABBC5526-F703-4460-B0A6-B746387EA4A4}" emma:medium="tactile" emma:mode="ink">
                <msink:context xmlns:msink="http://schemas.microsoft.com/ink/2010/main" type="inkWord" rotatedBoundingBox="10668,15390 16201,14912 16326,16360 10793,16838">
                  <msink:destinationLink direction="with" ref="{35438FB9-5DEF-4A07-BDC8-DCCD76423FD2}"/>
                </msink:context>
              </emma:interpretation>
            </emma:emma>
          </inkml:annotationXML>
          <inkml:trace contextRef="#ctx0" brushRef="#br0" timeOffset="60213.32">7688 13933 114 0,'0'0'130'0,"0"0"-7"0,0 0-2 0,0 0-9 16,0 0-3-16,0 0-4 0,0 0-10 0,0 0 2 15,0 0-9-15,0 0-5 0,0 0-3 0,0 0-6 0,0 0-7 16,0 0-3-16,0 0-5 0,0 0-2 0,0 0-2 15,0 0-4-15,0 0-4 0,0 0 1 0,9-13 5 16,-9 13-2-16,12-3 3 0,-12 3 0 0,22 0-2 16,-10 0 0-16,2-2 0 0,2 1-2 0,-1 2-4 15,4-2-3-15,-2-1-1 0,6-3-4 0,-1 0-4 16,-1 4-1-16,2 1-1 0,-6 0-4 0,6-3-1 16,-7 1-5-16,-2-4-2 0,3 6-3 0,-1 0 0 15,-3 0 0-15,-1 0-5 0,2 0-2 0,0 0 2 16,-2 0-2-16,-1 0-2 0,-11 0-3 0,17 0 2 15,-9 0-2-15,-8 0-1 0,15 0 0 16,-15 0 1-16,11 5 2 0,-11-5-4 0,0 0 0 0,11 1 2 16,-11-1-3-16,0 0 3 0,0 0-1 0,12-1-3 15,-12 1-3-15,0 0 4 0,0 0-1 0,0 0 1 16,0 0-2-16,0 0-3 0,0 0-14 0,0 0-14 16,0 0-13-16,0 0-17 0,3 6-13 0,-3-6-27 0,0 0-20 15,0 0-22-15,0 0-59 0,0 0-121 0,0 0-347 16,-18 13 153-16</inkml:trace>
          <inkml:trace contextRef="#ctx0" brushRef="#br0" timeOffset="60575.38">7852 14100 121 0,'0'0'135'0,"0"0"-1"0,0 13-16 15,0-13 2-15,0 0-2 0,10 4-1 0,-10-4 2 0,0 0 1 16,14 2-12-16,-7 1 5 0,-7-3-6 0,18 0 0 16,-2 0-4-16,-2 0-1 0,2 0-6 0,-2 0 0 15,3 0 2-15,7 0 0 0,0-3-3 0,-4 1-4 16,-2 1-7-16,-1-2-9 0,5 3-8 0,-7-4-6 0,2 2-5 15,0-1-3-15,-1 0-4 0,-2 6-6 16,-4-6 3-16,-10 3-10 0,17-1-3 0,-17 1-2 16,19 0-2-16,-19 0-4 0,14-1-3 0,-14 1-5 0,8-1 1 15,-8 1-2-15,0 0-2 0,0 0-9 0,0 0-13 16,13 0-17-16,-13 0-24 0,0 0-23 0,0 0-35 16,0 0-28-16,0 0-34 0,0 0-73 0,0 0-140 15,0 0-414-15,0 0 184 0</inkml:trace>
          <inkml:trace contextRef="#ctx0" brushRef="#br0" timeOffset="62069.52">8481 13632 22 0,'-10'-2'198'16,"10"2"-16"-16,-13-3-10 0,13 3-7 0,0 0-14 16,-21 6-11-16,12 0-7 0,1 3-9 0,0-3-5 15,1 3-10-15,1 5-3 0,2-1-7 0,0 1-8 16,3 7-2-16,1 0-3 0,1 1-6 0,4-3-8 15,1 4-6-15,4 1 1 0,0-2-6 0,0 0 4 16,4 11-9-16,-2-11-3 0,2-2-6 0,2 2 1 16,6 1-3-16,-4-4 3 0,7 3-6 0,-7-3 4 15,9-1-3-15,-5-3-5 0,-1-2 3 0,1-1 0 16,2-2-2-16,-1 0 1 0,-2-3-1 0,1 0 0 0,-2-2-3 16,3-1-1-16,0-1-2 0,-6-2-3 0,3-5 4 15,3 0-8-15,-2-1-1 0,2-1-2 16,-1 0-1-16,2-4-5 0,-3 0-3 0,2-1-2 15,-2-4 2-15,1 3-3 0,5-9-2 0,-6 5 0 0,3-6 0 16,0-3 1-16,-2-2-2 0,-1 0-1 16,0-4-1-16,1-2 4 0,-5 0-4 0,0 3-3 15,-5-5 1-15,1 3 0 0,-4-2-4 0,-2-3 1 0,-5 3 3 16,-2-2-2-16,0 4 0 0,-4 0-1 0,-3 9-2 16,-1-1-2-16,-3 2 0 0,-6-6 0 0,0 7-3 15,-8-2 1-15,3 9 0 0,-7-5-1 0,-1 4-1 16,6 7 5-16,-12-1-3 0,1 3 0 0,1 5 1 15,-4 1 2-15,1 2-1 0,2 2 3 0,-1 6-3 16,-1-2 3-16,0 5-3 0,2 2-1 0,2-1 0 16,7 3 1-16,-3 2 0 0,5 1 0 0,4-6-5 15,3 4-1-15,5-1-8 0,-1-2-12 0,3 4-9 16,2-1-19-16,3-2-16 0,-1 2-28 0,6 2-37 16,0-4-27-16,6-1-45 0,-2 1-224 0,3-6-470 15,3 2 208-15</inkml:trace>
          <inkml:trace contextRef="#ctx0" brushRef="#br0" timeOffset="62714.25">9749 13170 33 0,'0'0'208'0,"-9"-2"-13"0,9 2-9 0,0 0-7 16,-25 6-12-16,12 3-6 0,-1-1-1 15,-4 8-8-15,-6 9-1 0,4 0-9 0,-2 5 4 16,-3 2-8-16,4 3-2 0,2 2 1 0,2-1-10 0,1 3-4 16,3-2-5-16,7 1-11 0,-4 0 0 0,8-4-8 15,2 1-3-15,2-4-9 0,5 2-10 0,3-2-7 16,2 2-2-16,5-2-6 0,0-4-9 0,3 0-5 15,2-1-5-15,2-2-5 0,-6-8-3 0,11 2-9 16,-9-1-12-16,3-6-24 0,2 1-32 0,-2-3-46 16,-1 0-50-16,1 0-63 0,0-4-79 0,-9-4-209 15,3-1-529-15,0-1 234 0</inkml:trace>
          <inkml:trace contextRef="#ctx0" brushRef="#br0" timeOffset="63245.42">10036 13648 5 0,'0'0'176'0,"0"0"-3"0,0 0-10 16,14 23-4-16,-14-23-10 0,9 13-14 0,-4-8-11 0,1 3-9 16,-1-1-2-16,1 4-4 0,1 0-10 0,-2-4-9 15,0 1-10-15,1 0-11 0,-1-2-1 0,0 1-7 16,-5-7-3-16,3 12-5 0,-3-12-3 0,5 11-5 15,-5-11 0-15,4 7-2 0,-4-7 3 0,4 6 4 16,-4-6 3-16,0 0-8 0,0 0-3 0,0 0-2 16,0 0-7-16,0 0-2 0,0 0-2 0,0 0-7 15,0-28-4-15,0 18 0 0,0-2 0 0,4-3-2 16,-3 0-4-16,3-5 2 0,-3 4-3 0,4-4-2 0,1 0-4 16,-2 5 1-16,2-6 4 0,-1 5-5 15,-1 1 2-15,0 3-2 0,1-1 1 0,-3 5-3 16,2 1 1-16,-4 7 0 0,5-13 0 0,-4 6 1 15,-1 7 2-15,11-5-4 0,-11 5 11 0,7-5 8 0,-7 5 4 16,0 0 5-16,19 7 12 0,-10-3 6 0,-3 3 14 16,5 2 6-16,-2 2 4 0,2 3 5 15,-1-3 3-15,0 1-6 0,0 2 6 0,1 3-4 0,0-1-11 16,1 0 1-16,-2-2-9 0,-2-2-5 0,1 1-1 16,-1-1-2-16,-2 0-5 0,4-3-6 0,-4 2-10 15,1 0 14-15,-3 1-16 0,1-3-9 0,-3-2-18 16,2 2-25-16,-1-2-32 0,0 1-37 0,-1 0-41 15,-2-8-44-15,5 13-47 0,-1-8-67 0,-4-5-222 16,9 1-555-16,-9-1 245 0</inkml:trace>
          <inkml:trace contextRef="#ctx0" brushRef="#br0" timeOffset="63421.12">10713 13737 127 0,'9'-3'343'0,"-9"3"-8"0,0 0-11 0,12-1-16 15,-12 1-18-15,0 0-25 0,9-2-30 0,-9 2-23 0,0 0-9 16,0 0-33-16,8-4-18 0,-8 4-17 16,0 0-25-16,0 0-40 0,0 0-40 0,0 0-42 0,0 0-46 15,0 0-62-15,0 0-60 0,0 0-94 0,0 0-171 16,9 10-480-16,-9-10 212 0</inkml:trace>
          <inkml:trace contextRef="#ctx0" brushRef="#br0" timeOffset="64185.52">11077 13783 195 0,'11'-7'184'16,"-5"1"-6"-16,0 4-8 0,3-7-5 0,-1 2-15 0,1-2-3 16,0 0-10-16,0 0-13 0,2-2-12 15,-4-2-8-15,4 0-13 0,-3 0-10 0,4-4-5 16,-2-2-9-16,0-2-7 0,2-1-7 0,-3-7-3 0,2-3-8 16,-1-2-3-16,1 1-3 0,1-3-4 0,-5 0-5 15,3 3-5-15,-1 1-2 0,-5 0-1 0,-2-4 0 16,-2 1-1-16,3 12-2 0,-6-2-4 0,1 0 2 15,0 2-3-15,-6 1-3 0,2 3-1 0,-3-2 4 16,1 6-4-16,-5-2 0 0,1 1 4 0,-1 0 1 16,3 4 3-16,-2 6 4 0,-1-2-4 0,-2 2-1 15,2 4 2-15,-2-1 3 0,0 6 0 0,-1 3 0 16,-1 0 3-16,4 1 3 0,-5 7-3 0,2 3 0 16,-1 0 2-16,0 11-1 0,3-1-2 0,0 1 0 15,1 7 2-15,5-1 0 0,0 3-5 0,4 2 1 16,4-1-4-16,3 3-3 0,2-2 3 0,4 1 1 15,0 0-5-15,7-2 1 0,-2-3-1 0,6-1-4 0,-2-2-2 16,2-4-3-16,1-1 2 0,1-2-9 16,-6-6-8-16,3-4 0 0,1-2 1 0,1-3 0 15,-2-2 1-15,-3-3 2 0,1-4 1 0,-3 2 3 0,3-3-2 16,-1-4 0-16,1 2 2 0,-4-4 2 0,0-3 0 16,2 3 2-16,3-3-3 0,-5-1 3 0,0-1 2 15,1 4 2-15,-1 0 8 0,-1 2 4 16,-5 0-2-16,3 1 0 0,-3-1 0 0,-7 5-3 0,15-4-3 15,-4 4 0-15,-11 0 5 0,14 0 1 0,-14 0-1 16,17 5-2-16,-9 1 1 0,3-2-1 0,-2 1 1 16,2-1 1-16,3 4-1 0,-3-4 1 0,2 2 5 15,2 0 2-15,-2-3-2 0,3 0 2 0,-3 0 1 16,0-2 0-16,2-1 0 0,0-1-3 0,0-2-3 16,1-1 2-16,-3 2 0 0,3-4 5 0,-3 0-1 15,-1 0-3-15,-1-1 2 0,0-3-3 0,-5 0 5 16,1 0-6-16,0-5-1 0,-5 3-1 0,-1-3-1 15,-2-1-1-15,-3 1 5 0,-2 0-9 0,-1 3-4 0,-5-2 3 16,1 3-3-16,-6-1 2 0,-3-4-3 0,7 10-8 16,-4 1-6-16,-7 2-13 0,2 0-12 0,7 5-8 15,-8 1-16-15,6 1-20 0,2 3-17 16,2 0-29-16,-1-1-31 0,5 4-32 0,1-4-48 0,-1 4-174 16,1-2-446-16,3 1 197 0</inkml:trace>
          <inkml:trace contextRef="#ctx0" brushRef="#br0" timeOffset="64591.28">11808 13712 25 0,'0'0'217'0,"0"0"-27"16,11 3-17-16,-11-3-15 0,8 7-12 0,-2-4-9 15,-6-3-7-15,12 8-9 0,-4-1-14 0,1 1-8 16,1-1-9-16,2 3-11 0,-1-2-7 0,0 4-9 15,0 0-2-15,3 2 0 0,1 1 4 0,-1 2-2 16,-1-1-1-16,1 0-8 0,-1 4-1 0,0-4-5 0,3-1-7 16,-4 1 0-16,1 2-2 0,-1 0-7 0,0-2 0 15,-1-1-2-15,-2 0 0 0,-1 2 2 16,0-3 1-16,-4 1 1 0,0 1 2 0,-3-2-1 16,-1-1-1-16,0 2-4 0,-2-2-2 0,-2 1 2 0,-3-1-2 15,-5-3 3-15,1 2-1 0,-5-2 0 0,-2 1-1 16,-5-2 1-16,0-2 2 0,-2-1 2 15,0 3-2-15,-3-9 0 0,1 4-1 0,1-3-5 0,-3-1 0 16,2-2-3-16,-7-1 1 0,8 3 1 0,0-9-4 16,2 3-4-16,2-2-2 0,1 0-3 0,5-1-15 15,-1-5-23-15,0 0-24 0,10-5-38 0,1 5-43 16,1-8-42-16,9 1-56 0,-1-4-212 0,6-11-476 16,4 5 212-16</inkml:trace>
          <inkml:trace contextRef="#ctx0" brushRef="#br0" timeOffset="64947.77">12132 13642 219 0,'0'0'266'16,"6"-4"-18"-16,-6 4-24 0,0 0-21 0,0 0-21 16,9-4-17-16,-9 4-9 0,0 0-5 0,0 0-13 15,14 14-8-15,-11-11-14 0,2 4-13 0,-5-7-9 0,11 11-11 16,-6-5-6-16,-3 1-6 0,4 0-9 0,-1 0-8 15,0 0-3-15,-5-7-7 0,5 11-3 0,-5-11-2 16,6 11-6-16,-6-11-4 0,5 3-4 0,-5-3 0 16,0 0-4-16,0 0 0 0,8 5-4 0,-8-5-3 15,0 0 3-15,0 0-7 0,10-12-1 0,-3 5 3 16,-5-3-2-16,3 3 0 0,3-5-2 0,-1-2-1 16,-1 2-2-16,2 1-2 0,-1-3 0 0,1 1 4 15,-1 3-3-15,0 1 4 0,-1 1-1 0,2 1-1 16,-4 4 1-16,-4 3 1 0,16-5-3 0,-8 5 0 15,-8 0 7-15,17 5 2 0,-8-3 7 0,3 5 1 16,-2-1 6-16,-1 3 3 0,3 4-4 0,2-1 0 16,-2 0-5-16,-3 1 1 0,2-3-3 0,-1 1 1 15,-3 1-6-15,3 1-2 0,-2-1 1 0,4-1 0 16,-6-1-5-16,4 2-16 0,-5-6-27 0,-4 3-36 16,3-3-41-16,-4-6-52 0,0 0-60 0,0 0-274 15,0 0-537-15,-12 11 237 0</inkml:trace>
          <inkml:trace contextRef="#ctx0" brushRef="#br0" timeOffset="65517.62">12624 13021 101 0,'0'0'193'16,"0"0"-12"-16,0 0-8 0,-3-10-19 0,3 10-16 15,0 0-16-15,0 0-10 0,0 0-12 0,0 0-9 0,0 0-9 16,0 0-5-16,0 0-10 0,0 0 0 16,15 32-2-16,-6-20-5 0,-1 3 4 0,2 2 0 15,6 3-2-15,2 5-3 0,-1 6 3 0,1-3-8 0,-1 3-3 16,3 1-3-16,0 4-2 0,-5 1-3 0,1-4 0 15,0 7-4-15,-4-1 3 0,-3 0 5 16,-4 0 4-16,1 1 7 0,0-1 7 0,-8-4-5 0,6-3 10 16,-6 2 9-16,-1-3 2 0,0-7 8 0,0-6 1 15,-5 4 6-15,4 1 5 0,-4-4 9 0,1 0-6 16,0-3 5-16,0-5 1 0,-2 2 0 0,4 0-5 16,-2-4-7-16,4-1-7 0,-2-2-4 0,5-6-11 15,-4 13-7-15,4-13-8 0,-6 10-2 0,6-10-9 16,-4 6-2-16,4-6-7 0,0 0-3 0,0 0-7 0,0 0-19 15,0 0-23-15,0 0-36 0,0 0-31 16,0 0-42-16,26-14-41 0,-19 8-53 0,-1-3-65 16,3 1-93-16,-2-2-207 0,-1-5-628 0,1 0 278 0</inkml:trace>
          <inkml:trace contextRef="#ctx0" brushRef="#br0" timeOffset="66361.53">13257 13870 189 0,'-15'31'186'0,"-2"1"-20"15,-1-1-18-15,1 1-15 0,-5 0-18 0,1-2-10 16,0 3-17-16,-1 1-37 0,0 0-46 0,3-3-63 15,-4-4-130-15,0-2-204 0,4 2 90 0</inkml:trace>
        </inkml:traceGroup>
        <inkml:traceGroup>
          <inkml:annotationXML>
            <emma:emma xmlns:emma="http://www.w3.org/2003/04/emma" version="1.0">
              <emma:interpretation id="{920227A8-2A50-431A-B24D-8DF0B480E7DD}" emma:medium="tactile" emma:mode="ink">
                <msink:context xmlns:msink="http://schemas.microsoft.com/ink/2010/main" type="inkWord" rotatedBoundingBox="17061,15300 18607,15167 18661,15788 17115,15922">
                  <msink:destinationLink direction="with" ref="{35438FB9-5DEF-4A07-BDC8-DCCD76423FD2}"/>
                </msink:context>
              </emma:interpretation>
            </emma:emma>
          </inkml:annotationXML>
          <inkml:trace contextRef="#ctx0" brushRef="#br0" timeOffset="68224.66">14343 13211 81 0,'0'0'194'0,"5"-9"-13"0,-5 9-12 0,0 0-13 16,3-7-8-16,-3 7-8 0,0 0-4 0,5-10-9 15,-5 10-5-15,0 0-10 0,4-5-4 0,-4 5-6 16,0 0-8-16,3-10-4 0,-3 10 0 0,0 0-9 16,0 0-5-16,0 0-6 0,0 0-2 0,0 0-7 15,0 0-5-15,0 0-3 0,0 0-11 0,-13-7-2 16,13 7-1-16,0 0-14 0,0 0 5 0,-29 11-1 15,17-5-6-15,-1-2 1 0,-3 2-1 0,3 0-1 0,-8 5-2 16,7-4 3-16,-4 5 3 0,-2-3-4 16,0 0 7-16,7 2-5 0,-2-3 2 0,2 3 2 0,-2-3 0 15,3 1-2-15,1 0 1 0,-1 1-5 16,4 1 2-16,-2-2-5 0,3-1 4 0,2 0 0 16,0 3 1-16,2-1-1 0,0-2 2 0,3 2 5 0,4 2-1 15,0 1 1-15,0-3-1 0,4 1-3 0,0 1 4 16,2-3-4-16,2 3 0 0,1-2 4 0,3 0 1 15,-3-2-2-15,9 3 0 0,2-2 0 0,-2-1-1 16,-5-5-2-16,-1 3 1 0,3-3 2 0,-2-3-9 16,1 0 3-16,-3 3-3 0,4-3 0 0,-3 3-4 15,0-3 1-15,-1-1-2 0,-1-1-4 0,-1-1 2 16,2 3-4-16,-4-3-1 0,-2 0 1 0,1 0-7 16,-10 3-12-16,16-3-15 0,-9-1-19 0,-7 4-24 15,10-3-24-15,-10 3-32 0,0 0-26 0,12-2-32 16,-12 2-32-16,0 0-28 0,8-1-223 0,-8 1-504 15,0 0 223-15</inkml:trace>
          <inkml:trace contextRef="#ctx0" brushRef="#br0" timeOffset="68852.57">14655 13132 53 0,'0'0'195'0,"0"0"-15"0,0 0-13 0,-10-2-16 15,10 2-14-15,0 0-15 0,0 0-10 0,0 0-5 16,0 0-9-16,0 0-5 0,0 0-8 0,0 0-2 15,0 0-5-15,0 0-5 0,25 17-5 0,-13-12-4 16,3-2 2-16,-2 1-3 0,3 2-5 0,4 0-1 16,-3 3-5-16,5-5-4 0,-2 2-4 0,2-1 1 15,0 2-7-15,-2-2-1 0,0 2-5 0,3-1 0 16,-9 0-2-16,3 0-7 0,-1-3-2 0,-2 3-2 0,2-3-1 16,0 2 0-16,-5 0-3 0,-2-2 0 0,3 0-2 15,-1 0 1-15,-2 1-5 0,-3 1 10 16,2-2-3-16,-8-3-1 0,12 4 3 0,-12-4-1 0,9 8 3 15,-4-4-1-15,-5-4 3 0,6 8 4 0,-6-8 7 16,2 7-2-16,-2-7 0 0,0 0-4 0,0 0 2 16,-8 21-4-16,3-16-1 0,-1 1 1 0,-5 2-3 15,-1 0-6-15,1-2 1 0,-4 3 1 0,-3 4-4 16,-2-4 3-16,-1 1-1 0,0 1-4 0,-1-1-4 16,0 2 5-16,-8 3-4 0,4-5-2 0,2-1 1 15,1 1-3-15,-3-1 0 0,3-1-1 0,1 2 1 16,3-2-3-16,3 0 2 0,0-3-1 0,4 4-1 15,3-3-11-15,-3-3-10 0,5 2-22 0,-1 0-13 16,8-5-15-16,-11 8-19 0,11-8-29 0,-5 7-40 16,5-7-50-16,0 0-206 0,0 0-448 0,0 0 199 15</inkml:trace>
          <inkml:trace contextRef="#ctx0" brushRef="#br0" timeOffset="69154.56">15267 13535 176 0,'0'0'259'16,"0"0"-12"-16,0 0-12 0,0 0-9 0,-28-9-8 15,28 9-11-15,-17 3-6 0,3 0-9 0,-1 3-14 16,-2-2-7-16,-3 2-9 0,-1 3-7 0,2 1-9 16,-2 1-14-16,2-3-6 0,0 2-13 0,3-1-14 15,-3-1-8-15,2 0-11 0,2 1-7 0,2-3-10 16,0 3-3-16,3 0-2 0,-2-1-12 0,4 1-1 15,-1-3-16-15,2 2-7 0,2-4-5 0,0 4-22 16,5-8-19-16,-7 9-27 0,3-3-23 0,4-6-23 16,-4 11-26-16,4-11-34 0,0 0-42 0,0 0-40 0,10 11-238 15,-10-11-516-15,0 0 229 0</inkml:trace>
          <inkml:trace contextRef="#ctx0" brushRef="#br0" timeOffset="69600.57">15504 13455 2 0,'0'0'195'0,"0"0"-15"0,4-12-14 0,-2 6-6 16,4-2-8-16,-6 8-13 0,9-16-2 0,-4 5-4 15,0 0-10-15,0 2-10 0,2 0 1 0,-3-4-11 16,2-1-11-16,-3 0-8 0,2 3 4 0,-1-1-8 16,-1-1-3-16,2-1-4 0,-2-1-7 0,-1 2-2 15,0 1 5-15,-2 2 2 0,0 0 1 16,0 10 2-16,0-15-2 0,0 15 1 0,-2-15-2 0,2 15-2 16,0-9-8-16,0 9-4 0,0 0-4 0,0 0-8 15,-1-12-1-15,1 12-4 0,0 0 0 0,0 0-1 16,0 0 1-16,0 0 2 0,-13 28-7 0,10-17 1 15,2 2 6-15,-3 2 5 0,0 4 4 0,0 2-2 16,3 0 4-16,-2 1-6 0,2 0 7 0,-3 2-6 16,3-3 9-16,2 1-10 0,3-3-4 0,-3-2-4 0,3 1-3 15,-4-3-6-15,4 1 2 0,-3 0-9 0,2-4 2 16,1 3 0-16,-3-6-2 0,2 3-3 0,0 0 2 16,-3 1-11-16,1-4-21 0,1 0-22 0,-2-9-22 15,2 13-41-15,-1-5-39 0,-1-8-50 0,3 11-60 16,-3-11-84-16,2 8-204 0,-2-8-575 0,0 0 255 15</inkml:trace>
        </inkml:traceGroup>
        <inkml:traceGroup>
          <inkml:annotationXML>
            <emma:emma xmlns:emma="http://www.w3.org/2003/04/emma" version="1.0">
              <emma:interpretation id="{B8561BFB-F3A8-4F29-80C3-0AC91BB97C04}" emma:medium="tactile" emma:mode="ink">
                <msink:context xmlns:msink="http://schemas.microsoft.com/ink/2010/main" type="inkWord" rotatedBoundingBox="19355,15172 23449,14819 23518,15622 19425,15976">
                  <msink:destinationLink direction="with" ref="{35438FB9-5DEF-4A07-BDC8-DCCD76423FD2}"/>
                </msink:context>
              </emma:interpretation>
            </emma:emma>
          </inkml:annotationXML>
          <inkml:trace contextRef="#ctx0" brushRef="#br0" timeOffset="70820.8">16351 13407 214 0,'0'0'259'0,"0"0"-18"0,0 0-7 16,0 0-14-16,-3-13-14 0,3 13-20 16,0 0-14-16,0 0-15 0,0 0-7 0,0 0-4 0,0 0-6 15,0 0-11-15,0 0-4 0,0 0-10 0,0 0-8 16,6 40-8-16,-4-28-2 0,3-1-6 0,1 0-3 15,0 0-6-15,1 0 5 0,2 0-14 16,-1-1-11-16,1-1 1 0,3-3-5 0,-3 3-2 0,4-3-8 16,-1-3-3-16,-1 3-3 0,1 1-2 0,-3-7-8 15,3 2-1-15,2-1-4 0,1-2-1 0,-3 1-4 16,-12 0 3-16,22-6-8 0,-10 1 3 0,-1 0-6 16,0-3-4-16,-3-1-6 0,2-2 1 0,-1 1-3 15,-2-3-3-15,-1 0-2 0,2-6-6 0,-3 6-2 16,1-3 2-16,-2 1 4 0,1 1-1 0,-4 2-2 15,2-2-1-15,1 5 4 0,-3 0-1 0,-1 9-4 16,4-15 9-16,-3 9-5 0,-1 6 1 0,4-7 9 16,-4 7-5-16,0 0-5 0,3-9-3 0,-3 9 6 15,0 0-2-15,0 0 6 0,0 0-6 0,0 0 3 16,0 0 1-16,15 19-3 0,-12-13 5 0,0 2-2 16,2 1 1-16,-5-9 2 0,8 16-3 0,-3-10 5 15,1 4-6-15,1-3 5 0,0 3-1 0,3-2 4 0,-1-1-4 16,-1-2 2-16,2 0-1 0,2-2-2 15,3 0 2-15,0 0-1 0,-2 0 2 0,2-3 1 16,-1 0-2-16,2 0 3 0,1-2-3 0,-3 2 1 16,2-4-2-16,0 0-3 0,-3 2 7 0,4-4-6 0,-3 3-1 15,2-1 2-15,-5-2 2 0,3 1 0 16,-4 2-1-16,-1-5-3 0,-1 3 0 0,-1-1-1 0,2 0 2 16,-3 0 2-16,-6 6-2 0,11-10 1 0,-9 5 1 15,2-2-2-15,-4 7 1 0,7-11-2 0,-7 11 1 16,0-15-4-16,0 15 3 0,-4-13-3 0,4 13 6 15,-7-13-5-15,5 7 2 0,2 6 3 0,-9-12-2 16,2 6-1-16,7 6 5 0,-13-9-6 0,4 6-1 16,-2 0 1-16,2 0-1 0,9 3 4 0,-17 0-4 15,17 0 1-15,-17-4-1 0,17 4 1 0,-17 1-2 16,7 2 3-16,10-3 0 0,-12 6-4 0,4 0 5 16,3 0 2-16,0 0-6 0,5-6 0 0,-7 13 4 15,6-4 0-15,-2 0 2 0,3-9 2 0,0 14 2 16,3 0-1-16,-3-3 0 0,4 0 4 0,1 0 5 15,3 0-3-15,1-1-4 0,0 0 7 0,-1 1-9 16,2-3 6-16,1 0-2 0,1 2 0 0,1-5 3 16,0 2-2-16,1-1-5 0,-1-3-1 0,0 3-2 15,2-6 0-15,-2 4-5 0,-3-3-18 0,3-1-17 0,0 0-27 16,-1-1-36-16,2-1-26 0,0 2-36 0,-3-2-37 16,2 2-28-16,3-8-41 0,-4 2-215 15,1-1-524-15,1 1 232 0</inkml:trace>
          <inkml:trace contextRef="#ctx0" brushRef="#br0" timeOffset="71003.38">17470 13413 18 0,'0'0'200'15,"12"2"-9"-15,-6 1-3 0,-6-3 2 16,7 6-3-16,-7-6-4 0,10 10 0 0,-4-4-6 0,-4 3-5 16,2-1-14-16,-1 1-9 0,-1 1-16 0,-2 4-8 15,0-1-11-15,0 0-13 0,-4 1-10 0,2 0-5 16,-7 2-9-16,1 3-9 0,-4-2-13 0,-2-1-23 15,1 2-39-15,-3-6-43 0,-1 5-50 0,-1-5-62 0,3 2-93 16,-4-5-129-16,3 0-416 0,0-3 184 16</inkml:trace>
          <inkml:trace contextRef="#ctx0" brushRef="#br0" timeOffset="71757.13">17861 13029 81 0,'0'0'201'0,"0"0"-5"0,0 0-9 15,-1-11 0-15,1 11-9 0,0 0-12 16,0 0-11-16,0 0-17 0,0 0-14 0,0 0-6 16,6-8-8-16,-6 8-4 0,0 0-4 0,0 0-3 0,0 0-2 15,14 20-3-15,-6-11-7 0,-6-2 4 0,5 5-7 16,1 1-5-16,7 7-5 0,-5-4 4 0,3-2-10 15,-2 8 2-15,2-8-3 0,-1 3-5 0,5-1-4 16,-6 1-6-16,5 2-4 0,-4-4-6 0,0 3-2 16,1-2-1-16,1 0-4 0,-5-3 2 0,3 0-10 15,0-3 0-15,-2 1 2 0,2 3-6 0,0-6-3 16,-3 2-3-16,3-1 0 0,-3-3-4 0,-1 0 2 16,-2-2-1-16,1 2-3 0,-1-1 0 0,1-1-1 15,-7-4 5-15,10 5-3 0,-10-5 1 0,12 0-1 16,-12 0-5-16,0 0 1 0,16-5 1 0,-12-3-2 15,3 2 4-15,-3 0 2 0,0-5-8 0,1 0 0 16,-2-3 3-16,1-3-5 0,3-2 3 0,-4 0-4 0,-1-6-4 16,3 0 2-16,-1-8 0 0,-1 2 1 0,3-2-5 15,1 0 6-15,-2 2-3 0,-1 7-3 0,1-1 8 16,-2 3-2-16,0-1 3 0,3 3-5 16,-4 5-3-16,1 0-2 0,-2 1 5 0,1 3 0 0,0 3 5 15,-1-1-6-15,-1 9-3 0,2-14-7 0,-2 14-12 16,4-8-22-16,-4 8-15 0,0 0-10 0,0 0-20 15,0 0-25-15,0 0-23 0,0 0-26 0,0 0-31 16,0 0-38-16,0 0-213 0,0 0-482 0,0 0 214 0</inkml:trace>
          <inkml:trace contextRef="#ctx0" brushRef="#br0" timeOffset="72015.89">17998 13272 145 0,'0'0'288'0,"-16"0"-23"16,16 0-22-16,0 0-19 0,0 0-21 0,0 0-14 0,0 0-20 16,0 0-15-16,31-25-12 0,-16 16-12 0,6 3-13 15,5 0-14-15,-2-3-9 0,3 2-8 0,-1 2-11 16,8-4-8-16,-6 5-5 0,-3 3-9 0,0 0-13 15,-2 0-29-15,1 1-28 0,-4 0-28 0,-1 1-28 16,-4 0-35-16,0 3-26 0,1 0-26 0,-3-2-69 16,-4 2-120-16,-1-2-379 0,-8-2 168 0</inkml:trace>
          <inkml:trace contextRef="#ctx0" brushRef="#br0" timeOffset="72415.55">18656 13388 17 0,'0'8'163'0,"1"2"-8"0,-1-10-8 0,1 15 1 0,-1-9-7 16,0-6-6-16,0 16-6 0,0-16-2 0,-1 9 0 16,1-9-6-16,-4 8 3 0,4-8-8 0,0 0-1 15,-1 8-4-15,1-8-1 0,0 0 3 0,0 0-4 16,0 0-11-16,0 0-9 0,0 0-8 0,0 0-9 15,0 0-7-15,0 0-2 0,0 0-8 0,0 0-5 16,4-31-7-16,-2 21-6 0,2-2-2 0,1-1 3 16,1 1-12-16,0-2 1 0,2 1-5 0,5-4-2 15,-4 3-4-15,-1 1 1 0,3 0-3 0,-2 3 1 16,0-1-4-16,1 4 6 0,1 1-11 0,-5 0 4 16,2 3-5-16,4-5 3 0,-3 7-1 0,-9 1 7 15,18-1 10-15,-10 3 12 0,3 2 6 0,-2 0 5 16,0 2 5-16,0 0-3 0,3 1 0 0,-4 2-4 15,1 2 1-15,-3-2-10 0,1 1-4 0,0 0 1 0,-2 2 0 16,-1-3-8-16,-2-1-6 0,4 2 2 16,-3-1-19-16,-1 0-21 0,-1-1-39 0,3 0-36 15,-4-8-49-15,1 17-61 0,2-11-58 0,-3-6-235 0,0 0-539 16,1 10 239-16</inkml:trace>
          <inkml:trace contextRef="#ctx0" brushRef="#br0" timeOffset="73737.34">19122 13095 64 0,'0'0'158'0,"0"0"-12"15,0 0-8-15,0 0-3 0,0 0-9 0,0 0-3 16,0 0-7-16,0 0-9 0,0 0-5 0,0 0-8 16,0-10-5-16,0 10-5 0,0 0-8 0,0 0-8 15,0 0-4-15,0 0 1 0,0 0-6 16,17-5-4-16,-17 5-6 0,0 0-1 0,19 1-4 0,-9 3-2 16,-10-4-4-16,18 2-5 0,-7-1-2 0,2 4-3 15,3-1-1-15,-3-1-1 0,0 1-5 0,2 0 0 0,-1 1-4 16,0 1-3-16,-1 0 1 0,1-3 1 0,2 3-4 15,0-3-2-15,1 1 0 0,-4 1-1 0,3 1 0 16,-5-1-2-16,5 0 1 0,-4-2-4 16,2 0 2-16,1 3-2 0,-4 0 0 0,4-2 2 0,-4-2 0 15,2 3 1-15,-2-1-7 0,-3 0 2 16,4-1 2-16,-2 0-2 0,-1-1 1 0,-1 2-3 0,-8-4 0 16,12 6 3-16,-7-3-4 0,-5-3 5 0,10 7-4 15,-10-7 0-15,7 5 2 0,-7-5 6 0,5 6-1 16,-5-6 1-16,0 0 3 0,2 10 3 0,-2-10 0 15,0 0 1-15,-10 15 1 0,4-11-1 0,6-4-1 16,-12 10 0-16,6-5 1 0,-5 3-4 0,-1 1 1 16,1-4 3-16,-4 2-4 0,-3 3 2 0,3-4-3 15,1-1 4-15,-8 3-4 0,1 1 4 0,1 0-1 16,-2 1-1-16,0-3-5 0,2 1 2 0,5 0 1 16,0-2-4-16,0 1-1 0,-1-1-1 0,4 2-4 15,0-2-3-15,1-2-11 0,3 0-14 0,1 1-16 0,2 1-15 16,5-6-22-16,-5 8-26 0,5-8-36 15,0 0-57-15,0 0-152 0,0 0-380 0,0 0 168 16</inkml:trace>
          <inkml:trace contextRef="#ctx0" brushRef="#br0" timeOffset="74030.05">19772 13432 52 0,'0'0'147'0,"0"0"-6"0,-14 19-4 15,14-19-5-15,-12 11-6 0,0-5-5 16,3 0-3-16,-7 0 0 0,1 3 0 0,0-2-2 0,-6 1 5 16,3 1-2-16,-5-1 2 0,3 1 2 0,-2-1-9 15,1-2-3-15,4 0-7 0,-3 1-13 0,3-2-7 16,2 0-8-16,1-1-7 0,3-1-10 0,0 2-5 15,5-3-5-15,-5 1-5 0,11-3-8 0,-13 6-7 16,13-6-9-16,-10 6-17 0,10-6-15 0,-6 3-27 16,6-3-34-16,0 0-34 0,0 0-38 0,0 0-57 0,0 0-161 15,0 0-392-15,0 0 173 0</inkml:trace>
          <inkml:trace contextRef="#ctx0" brushRef="#br0" timeOffset="74740.45">19977 13162 189 0,'-10'-5'236'0,"10"5"-14"0,-5-5-11 16,5 5-15-16,0 0-14 0,-4-14-13 0,4 14-15 15,0-10-12-15,0 10-11 0,0 0-11 0,0-15-11 16,0 15-10-16,2-12-10 0,4 6-7 0,-6 6-4 15,9-10-8-15,-5 5-10 0,2-2-5 0,-6 7-6 0,12-9-2 16,-3 3-6-16,-4 3-2 0,2-2-4 0,-7 5-5 16,12-4-1-16,-6 0-2 0,-6 4-4 15,11-4-1-15,-11 4-8 0,13-2 3 0,-13 2 0 0,0 0-2 16,0 0 1-16,15 6-1 0,-15-6 1 0,8 7 4 16,-3-4 0-16,-5-3-2 0,7 14 4 0,-2-7-4 15,-3 1 2-15,1 2 3 0,-1-2-3 0,-2-8 1 16,0 21 5-16,2-10-7 0,-4 1-1 0,2-3 6 15,-2 4-3-15,-1 2 0 0,-1-6-1 0,-2 4 4 16,2-1-1-16,-3 1 5 0,0 1-1 0,-5 2 2 16,-1-1-4-16,1-2 4 0,-1 6-1 0,-1-4-3 15,-3-1 9-15,1 1-11 0,1 0 0 0,0-2 2 16,4-1-3-16,-1-3 0 0,1 0 4 0,1 1-1 0,2-4-2 16,-2 0 8-16,4 3-2 0,0-3 3 15,1-2 1-15,5-4 1 0,-7 5 9 0,7-5-6 16,-5 8 3-16,5-8 10 0,0 0-2 0,0 0 6 15,0 0 0-15,0 0-2 0,0 0-11 0,0 0 2 0,0 0 3 16,21 2-4-16,-21-2 4 0,15-3-8 0,-15 3-5 16,20-4-1-16,-6 2-4 0,-3 0-1 0,-11 2-4 15,16-2 1-15,-7 2-4 0,-9 0-4 0,15-2 5 16,-15 2-17-16,15 0-19 0,-15 0-29 0,14 0-24 16,-14 0-29-16,8 2-33 0,-8-2-39 0,10 0-42 15,-10 0-57-15,13 0-50 0,-13 0-273 0,12 0-638 16,-12 0 282-16</inkml:trace>
          <inkml:trace contextRef="#ctx0" brushRef="#br0" timeOffset="74881.36">20418 13439 52 0,'8'-2'353'0,"-8"2"-18"15,15-9-20-15,-7 5-29 0,-4 0-25 0,1-3-26 16,-5 7-23-16,8-9-19 0,-8 9-19 0,3-10-18 15,-3 10-34-15,2-9-54 0,-2 9-57 0,0 0-71 0,0 0-82 16,-17-9-95-16,17 9-152 0,-13-3-422 0,4-1 186 16</inkml:trace>
        </inkml:traceGroup>
        <inkml:traceGroup>
          <inkml:annotationXML>
            <emma:emma xmlns:emma="http://www.w3.org/2003/04/emma" version="1.0">
              <emma:interpretation id="{D47E8EDC-C97C-485D-8CCF-8647256163E9}" emma:medium="tactile" emma:mode="ink">
                <msink:context xmlns:msink="http://schemas.microsoft.com/ink/2010/main" type="inkWord" rotatedBoundingBox="24434,14328 26489,14151 26535,14684 24480,14861"/>
              </emma:interpretation>
            </emma:emma>
          </inkml:annotationXML>
          <inkml:trace contextRef="#ctx0" brushRef="#br0" timeOffset="3030.91">21398 12220 92 0,'0'0'215'0,"0"0"-13"0,0 0-13 0,0 0-16 16,0 0-12-16,0 0-4 0,0 0-6 0,0 0-1 0,37-10 0 15,-20 7-10-15,6 1-4 0,5 2-5 16,6-4-5-16,6 1-5 0,-6 0-8 0,3 0-10 16,0 0-9-16,-11 1-9 0,8 1-5 0,-5 1-8 0,-5-3-8 15,0 4-8-15,-2-2-4 0,-5 1-7 0,0 0-4 16,-5-3-3-16,-2 4-5 0,-1-2-3 0,-9 1-2 15,20-2-13-15,-20 2-14 0,9-1-19 0,-9 1-19 16,11 1-20-16,-11-1-16 0,0 0-27 0,11 3-23 16,-11-3-6-16,0 0-15 0,0 0-17 0,0 0-31 15,0 0-177-15,0 0-399 0,0 0 177 0</inkml:trace>
          <inkml:trace contextRef="#ctx0" brushRef="#br0" timeOffset="3263.74">21849 12174 161 0,'0'0'192'0,"0"0"-5"0,0 0-17 16,-10 9-10-16,10-9-6 0,-7 9-8 0,5-3 1 16,-1 3 1-16,0 0 1 0,3 3-4 0,-2 3 9 15,2 1-9-15,0 3-6 0,0-2-5 0,0 3-10 16,0 1-5-16,2 0-6 0,-2-1-11 0,-2-6-13 16,2 7 0-16,0-2-8 0,0-4-10 0,0-1-5 0,2 1-5 15,-2-1-10-15,3-2-3 0,-6-1-6 16,3 2 0-16,0-1-10 0,3-4-4 0,-3-8-10 0,0 14-14 15,0-14-12-15,0 13-18 0,0-13-20 0,5 6-38 16,-5-6-45-16,12 4-42 0,-12-4-41 0,17-4-261 16,-5-5-512-16,0 3 227 0</inkml:trace>
          <inkml:trace contextRef="#ctx0" brushRef="#br0" timeOffset="3585.23">22413 12214 70 0,'0'0'198'0,"0"0"-12"16,0 0-11-16,0 0-3 0,0 0-7 0,0 0-4 0,-12-7-2 15,12 7-2-15,0 0-1 0,0 0-5 16,-22 19 1-16,15-10 0 0,-3-1 8 0,-2 2 2 15,5 2-10-15,-3 1-11 0,3-1-14 0,0 3 10 0,-3-5-10 16,0 5-18-16,7-3 7 0,-3 0-9 16,1 4-11-16,-1-3-9 0,3-1-9 0,3-1-6 0,0 1-17 15,-3 1 5-15,3-3-6 0,3 1-4 0,-1-4-8 16,2 2-8-16,1-3-8 0,0 1-15 0,-1 1-21 16,4-5-31-16,-1 0-38 0,6 3-39 0,1-4-42 0,-2-1-47 15,0-1-46-15,5-4-279 0,-7-1-576 0,5-1 255 16</inkml:trace>
          <inkml:trace contextRef="#ctx0" brushRef="#br0" timeOffset="4019.55">22645 12397 230 0,'8'-2'228'16,"-8"2"-14"-16,0 0-24 0,0 0-13 0,0 0-19 15,17 3-8-15,-10-1-19 0,-7-2-7 0,8 9-13 16,-4-7-8-16,-4-2-7 0,10 11-7 0,-7-5-8 15,1-1-6-15,-4-5-8 0,7 13-6 0,-4-6-5 16,-3-7-7-16,7 11-8 0,-7-2-1 0,0-9-4 16,2 10-4-16,-2-10 1 0,0 0-4 0,3 9-3 15,-3-9-4-15,2 8-5 0,-2-8 1 0,0 0-2 16,0 0-3-16,0 0-4 0,0 0-1 0,0 0-5 16,0 0 0-16,23-15-12 0,-17 10-9 0,2-5 4 0,1 1-7 15,-1 0-2-15,1-2 0 0,3 1 2 16,-2-3-7-16,2 1 11 0,0 3 4 0,-2-3 0 15,2 2-1-15,-3-1 6 0,2 3 5 0,-2 0 5 16,-1 2 8-16,1 1-1 0,-1 1 4 0,-2 1 8 16,-6 3 3-16,15-4 3 0,-15 4 5 0,13-3 3 0,-13 3 3 15,14 3 2-15,-14-3-1 0,15 4 1 0,-10-1 4 16,-1 3-2-16,-4-6 1 0,7 14-1 0,-4-7 0 16,1 0-7-16,-1 1-2 0,-1 1-5 0,1 1 3 15,-1 0-7-15,-2-2-2 0,0-8-3 0,0 16-2 16,0-16-5-16,-2 15 4 0,2-15 1 0,0 12-3 15,0-12-16-15,0 9-12 0,0-9-21 0,0 0-16 16,-3 11-16-16,3-11-27 0,0 0-32 0,0 0-45 16,0 0-57-16,0 0-195 0,0 0-458 0,0 0 204 15</inkml:trace>
          <inkml:trace contextRef="#ctx0" brushRef="#br0" timeOffset="4252.87">23222 12220 46 0,'0'0'283'0,"0"0"-18"0,0 0-12 0,14 3-2 0,-3 0-11 15,-5 3-7-15,6 3-9 0,2-1 0 0,3 5-7 16,3 0-19-16,-3-1-11 0,5 2-18 0,-5 2 5 16,3 0-47-16,-3 4-6 0,1-2-15 0,-5-1-7 15,2 1-8-15,-6 1-7 0,-1-3-13 0,1 2-6 16,-4-4-25-16,0 2-19 0,-3-5-25 0,-2 1-31 15,-4 0-31-15,1-1-33 0,-2-1-43 0,-2-2-39 16,2 0-71-16,-3-4-250 0,-1-1-543 0,1 1 239 16</inkml:trace>
        </inkml:traceGroup>
        <inkml:traceGroup>
          <inkml:annotationXML>
            <emma:emma xmlns:emma="http://www.w3.org/2003/04/emma" version="1.0">
              <emma:interpretation id="{7002CC6A-A5CD-4543-A967-088CD7ECD558}" emma:medium="tactile" emma:mode="ink">
                <msink:context xmlns:msink="http://schemas.microsoft.com/ink/2010/main" type="inkWord" rotatedBoundingBox="27128,14310 28299,14209 28333,14594 27161,14695"/>
              </emma:interpretation>
            </emma:emma>
          </inkml:annotationXML>
          <inkml:trace contextRef="#ctx0" brushRef="#br0" timeOffset="4947.14">24287 12177 132 0,'-11'6'180'0,"3"-3"-8"0,0 1-15 0,-1 1-13 16,4-1-14-16,-7 4-4 0,5-4-11 0,-5 5-9 16,2-3-4-16,-2 4-8 0,2-2-7 15,1-1-6-15,1 1-10 0,-4-2-7 0,7 1-3 0,-2-1-4 16,-1 0-7-16,3-1-3 0,-1 1-2 0,6-6-10 16,-8 10-2-16,8-10 3 0,-7 8-5 0,7-8-2 15,-5 7 7-15,5-7-3 0,0 10 7 0,0-10 0 16,0 0-1-16,8 12 1 0,-8-12 2 0,12 8-3 15,-4-5-2-15,3 0-1 0,-2-1 1 0,7 0-5 16,0-1 3-16,1 5-6 0,0-3 2 0,5-2 0 16,-8 1 1-16,3 0-5 0,-2-2 3 0,10 3-4 15,-8 1-2-15,-3-4-2 0,0 1 1 0,1 0-4 16,-1 0-2-16,-1 2-1 0,3-1 0 0,-4-1-4 0,-5 2-3 16,4-2 2-16,-11-1-2 0,17 3-3 15,-11-3 2-15,-6 0-3 0,17 2-1 0,-10 1 0 16,-7-3-1-16,10 1-2 0,-10-1-9 0,10 2-13 0,-10-2-14 15,0 0-18-15,10 0-26 0,-10 0-20 0,0 0-30 16,0 0-36-16,0 0-63 0,0 0-151 16,0 0-409-16,0 0 181 0</inkml:trace>
          <inkml:trace contextRef="#ctx0" brushRef="#br0" timeOffset="5179.52">24180 12512 102 0,'-6'5'178'0,"6"-5"-8"15,0 0-1-15,0 0 2 0,0 0-3 0,0 0-2 0,0 0-9 16,0 0-8-16,19 8-11 0,-19-8-8 16,12 1-7-16,-12-1-9 0,14 2-9 0,-4 0-11 15,-3-1-6-15,-7-1-5 0,20 1-10 0,-8-1-5 0,-3 5-11 16,1-5-3-16,5 1-6 0,-1 0-4 0,-1-2-3 15,2 2-4-15,-6 3-4 0,1-4-7 16,3 0-1-16,-2 2 2 0,6-3-8 0,-7 1 2 0,-3 1-5 16,4 1 1-16,-11-2-8 0,17 0-1 0,-17 0-9 15,15 0-22-15,-6 0-20 0,-9 0-26 0,17 0-29 16,-17 0-31-16,13-2-37 0,-13 2-235 0,11-2-432 16,-5-2 192-16</inkml:trace>
          <inkml:trace contextRef="#ctx0" brushRef="#br0" timeOffset="5750.08">24920 12305 162 0,'0'0'175'0,"0"0"-6"0,0 0-5 16,0 0-13-16,0 0-4 0,-10 14-9 0,10-14-6 16,-3 11-8-16,3-11-8 0,-3 12-3 0,3-12-10 15,-1 16-4-15,1-16-3 0,4 15-7 0,-4-6-2 0,1-2 1 16,1 1-3-16,4-1-2 0,1 1-3 0,-1 1 5 16,2-3-8-16,-1-2-5 0,3 1-6 0,2-2-5 15,2 0-4-15,1 1-6 0,-1-4 2 16,3 0-9-16,7 0-1 0,-6-3-7 0,5 2-2 0,-2-4-2 15,1 1-8-15,-2-2 1 0,-3 1 1 0,-1-2-7 16,-2-2 3-16,2 3-5 0,-3 0 0 16,1-4-5-16,-6-1 2 0,3 5 0 0,-4-3 8 0,-1 2 3 15,-1-2 0-15,-2 3 4 0,-3 6-4 0,-2-16 1 16,2 16-7-16,-6-11-1 0,-1 3 3 0,-3 3-3 16,-3-2-1-16,-3 4-5 0,2 1-1 0,-9-2-4 15,0 2-1-15,2-2-7 0,-3 4-3 0,1-2-17 16,1 4-14-16,2-2-20 0,7 1-18 0,-3-1-16 15,3 3-25-15,-3 3-20 0,5-4-33 0,0-1-40 16,11-1-241-16,-19 2-484 0,12-1 214 0</inkml:trace>
        </inkml:traceGroup>
        <inkml:traceGroup>
          <inkml:annotationXML>
            <emma:emma xmlns:emma="http://www.w3.org/2003/04/emma" version="1.0">
              <emma:interpretation id="{FC03F1C8-DB92-43E5-B596-778E098D6581}" emma:medium="tactile" emma:mode="ink">
                <msink:context xmlns:msink="http://schemas.microsoft.com/ink/2010/main" type="inkWord" rotatedBoundingBox="29233,13938 31897,13708 31979,14652 29315,14882"/>
              </emma:interpretation>
            </emma:emma>
          </inkml:annotationXML>
          <inkml:trace contextRef="#ctx0" brushRef="#br0" timeOffset="6513.88">26244 12284 95 0,'0'0'231'0,"0"0"-23"0,0 0-18 0,-7 3-19 15,7-3-7-15,0 0-13 0,0 0-7 0,0 0-13 16,2 15 0-16,-2-15-2 0,0 0 2 0,9 13-8 0,-3-5 0 15,3-3-7-15,2 0-2 0,-1 1-11 16,4-3-10-16,0 3-5 0,3-1-7 0,0-4-5 16,0 2-4-16,0-3-13 0,0-1-5 0,0 2-4 15,0-2-4-15,2-1-2 0,-4-1-7 0,4 0-3 0,-5-3-4 16,0 3 1-16,-2 0-4 0,0-1 1 16,0-5-3-16,-6 5 1 0,1-3-4 0,-1 0 4 15,-2-2-1-15,-4 9-3 0,5-15-1 0,-5 8-2 0,0 7 4 16,-2-15-4-16,-1 5-2 0,-6 3-1 0,2 1-3 15,1 0-4-15,-7-1 1 0,-2 4-4 0,1-3 2 16,-3 3-4-16,1 1-1 0,2 0-7 0,-2 0-7 16,-1 1-13-16,3-2-11 0,-2 6-7 0,6-3-16 15,-2 3-13-15,12-3-13 0,-17 0-16 0,17 0-22 16,-12 3-10-16,12-3-14 0,-10 0-12 0,10 0-12 16,0 0-37-16,0 0-170 0,0 0-406 0,0 0 180 15</inkml:trace>
          <inkml:trace contextRef="#ctx0" brushRef="#br0" timeOffset="6742.53">26647 11899 10 0,'0'0'222'15,"0"0"-19"-15,0 0-21 0,0 0-21 0,0 0-16 16,0 0-13-16,0 0-9 0,0 0-1 0,10 18 3 0,-7-9-2 15,-2 0-4-15,3 7-3 0,0-2-1 0,3 9 12 16,-2-2 0-16,-2 2-4 0,1-1 1 16,-2 3-2-16,3-3-5 0,-1-1-11 0,-2-1 0 0,2 2-9 15,-3-3-9-15,0-1-6 0,-1-3-9 0,3 1-4 16,-2 0-10-16,0-2-4 0,3-2-5 0,-2 1-4 16,-2 1-9-16,1-2-4 0,2-2 3 0,-2 0-5 15,-1-10-7-15,2 15-8 0,2-7-10 0,-4-8-21 16,4 11-24-16,-1-5-27 0,-3-6-32 0,6 6-47 15,-6-6-53-15,12 3-40 0,-12-3-238 0,16-4-515 16,-16 4 228-16</inkml:trace>
          <inkml:trace contextRef="#ctx0" brushRef="#br0" timeOffset="7185.25">26975 12248 139 0,'0'0'340'0,"0"0"-19"0,0 0-23 15,0 0-23-15,0 0-20 0,0 0-31 16,0 0-24-16,0 0-16 0,0 0-22 0,0 0-16 16,0 0-14-16,0 0-15 0,0 0-7 0,0 0-16 0,0 0-9 15,0 0-6-15,0 0-9 0,3 26-9 0,-3-26 0 16,1 12-9-16,3-6-4 0,-4-6-5 0,6 10-3 16,-4-3-3-16,-2-7-2 0,6 8-4 0,1-2-4 15,-7-6-4-15,10 5-1 0,-10-5 4 0,12 4-11 16,-1-4 3-16,-11 0-2 0,19-2-1 0,-8 0-1 15,0 0-3-15,0-1 3 0,-1-1-8 0,-1 0-5 16,2 1 1-16,-3-3-5 0,0 0 0 0,-2-1 2 16,-1 0-4-16,1 1 2 0,0-5 1 0,1 1-4 15,-2-1 3-15,0 4 3 0,-2-2-3 0,-3 9 4 16,4-15-2-16,-3 9 7 0,-1 6 4 0,1-10 0 0,-1 10 10 16,0 0 1-16,3-11-3 0,-3 11-4 15,0 0-3-15,0 0 0 0,0 0-2 0,0 0-6 16,0 0 3-16,0 0 2 0,0 0-5 0,0 0-1 0,0 0 5 15,0 0-4-15,5 26 1 0,-5-26-1 0,1 15 2 16,1-8-4-16,2 3 2 0,-3-2 2 16,3 0-2-16,-2 2-6 0,2-3-3 0,2 1-10 0,-2-1-25 15,1-1-21-15,-5-6-23 0,6 11-27 0,0-7-31 16,-1 2-43-16,-5-6-40 0,12 0-28 0,-12 0-225 16,14 3-519-16,-14-3 230 0</inkml:trace>
          <inkml:trace contextRef="#ctx0" brushRef="#br0" timeOffset="7501.58">27429 12214 27 0,'9'0'178'0,"-9"0"-12"0,0 0-14 16,0 0-6-16,0 0-2 0,12 12-5 0,-10-7-5 16,3 2-6-16,-5-7-10 0,7 13-7 0,-3-5-4 15,2-2-9-15,-2 4 3 0,2-1-9 0,-4-1-3 16,2 2-5-16,-1 1-3 0,2-5 1 0,0 1 0 15,-5-7-7-15,7 11-5 0,-5-6-7 0,-2-5 3 16,3 11 4-16,-3-11 3 0,0 0 13 0,4 5 3 0,-4-5 15 16,0 0-4-16,0 0-2 0,0 0-8 15,0 0-2-15,0 0-10 0,0 0-6 0,17-16-14 16,-16 8-3-16,3 0 0 0,3-4 0 0,1 0-9 0,-2-1-1 16,8-4-8-16,0 1 4 0,4-3-15 15,-1 2 5-15,1 1-5 0,-1 1-6 0,0 3 3 16,1 1-8-16,-3 3-9 0,-1-1-20 0,-1 3-27 0,2 2-30 15,-4-2-40-15,1 2-46 0,-1 3-57 0,-2-4-55 16,-9 5-256-16,15-2-567 0,-15 2 252 0</inkml:trace>
          <inkml:trace contextRef="#ctx0" brushRef="#br0" timeOffset="13933.72">28106 11761 69 0,'0'0'130'16,"0"0"-6"-16,0 0-6 0,0 0-10 0,0 0-5 16,0 0-6-16,0 0-2 0,0 0-8 0,0 0-5 15,0 0-5-15,0 0-2 0,0 0-4 0,0 0 5 16,-4-13-3-16,4 13-3 0,0 0-2 0,0 0-1 15,0 0-2-15,0 0 3 0,0 0-5 0,4-9 4 16,-4 9-3-16,0 0 2 0,0 0 1 0,0 0 3 16,0 0-1-16,0 0 5 0,-3-13 4 0,3 13-4 15,0 0 2-15,0 0 2 0,0 0-12 0,0 0-6 0,3-11 3 16,-3 11 1-16,0 0-5 0,0 0-1 16,0 0-4-16,0 0-1 0,0 0-5 0,0 0 2 0,0 0 6 15,0 0-19-15,0 0 0 0,0 0-4 0,0 0-4 16,0 0 10-16,-4-10-11 0,4 10-9 0,0 0-1 15,0 0-4-15,0 0 3 0,0 0 0 0,0 0-6 16,0 0 1-16,0 0 3 0,0 0-3 0,0 0 4 16,0 0 2-16,-3 34 4 0,3-34-1 0,0 0 0 15,0 12 3-15,0-12 3 0,0 13-1 16,0-13 2-16,0 15 1 0,0-15-2 0,2 12 0 0,-2-4-1 16,0-8-8-16,1 13 0 0,-1-13 7 0,0 13 0 15,0-13-3-15,0 16-4 0,0-10-5 0,0-6 6 16,0 15-1-16,0-15-3 0,-1 12 0 0,1-12 13 15,0 15-12-15,1-8 1 0,-1-7-7 0,0 14 7 16,0-4-8-16,0-10 1 0,1 9-4 0,-1-9 0 16,-1 18 5-16,1-18 9 0,1 12-11 0,2-1 8 15,-3-11-4-15,-3 14 7 0,3-14-6 0,0 16 1 16,0-7 2-16,0-9-4 0,0 11 1 0,0-11-2 16,0 13 2-16,0-13 0 0,3 15 3 0,-2-9-3 15,-1-6 0-15,0 15-6 0,0-15 4 0,2 12 5 0,-2-12-15 16,0 13 21-16,0-13-5 0,0 0-7 0,0 16 8 15,0-10-5-15,0-6-2 0,0 0 6 16,2 13-6-16,-2-13 8 0,3 13 0 0,-3-13-1 16,0 9 6-16,0-9 1 0,0 0-4 0,0 14-3 0,0-14 5 15,1 8-2-15,-1-8-2 0,3 10 2 0,-3-10-2 16,1 9-2-16,-1-9-1 0,4 7 1 16,-4-7-6-16,3 8 6 0,-3-8 3 0,0 0-2 0,5 7 2 15,-5-7 1-15,0 0-5 0,1 9 0 0,-1-9-2 16,0 0-2-16,0 0 1 0,5 8 0 0,-5-8 0 15,0 0 2-15,0 0-3 0,5 7 0 0,-5-7-4 16,0 0 0-16,0 0 7 0,0 0-9 0,0 0-1 16,0 0-2-16,0 0-13 0,0 0-23 0,0 0-33 15,0 0-49-15,0 0-43 0,0 0-34 0,0 0-37 16,0 0-37-16,16-12-36 0,-16 12-73 0,0 0-206 16,0 0-627-16,0 0 278 0</inkml:trace>
          <inkml:trace contextRef="#ctx0" brushRef="#br0" timeOffset="14997.39">28207 12441 110 0,'0'0'154'0,"0"0"-3"0,0 0-6 15,0 0-4-15,0 0 1 0,0 0-3 0,0 0-4 16,0 0-1-16,0 0 2 0,0 0-4 0,0 0-4 15,0 0-2-15,0 0-2 0,-12-23-3 0,12 23-5 16,0 0-2-16,0 0-2 0,0 0-7 0,0 0-5 16,0 0-6-16,0 0-6 0,0 0-2 0,0 0-6 15,0 0-6-15,0 0-10 0,0 0-2 0,0 0-6 16,0 0-1-16,0 0-3 0,0 0-7 0,0 0-6 16,0 0 0-16,0 0 1 0,0 0-3 0,0 0 0 15,0 0-4-15,0 0-4 0,0 0 2 0,0 0-3 16,0 0 10-16,-2 21-13 0,2-21-2 0,0 0 3 15,0 0-1-15,0 0 1 0,0 0-3 0,0 0-3 16,0 0 3-16,20 4 0 0,-20-4 4 0,12-1-10 16,-12 1 0-16,0 0-6 0,18-3 2 0,-18 3-6 15,11-5 2-15,-5 2-1 0,-6 3-1 0,9-6 4 0,-9 6 13 16,7-5-11-16,-7 5-4 0,0 0 10 0,0 0-3 16,5-10 3-16,-5 10 3 0,0 0-12 15,0 0 9-15,0 0-8 0,0 0 1 0,0 0-1 0,-18-6-3 16,18 6 6-16,0 0-5 0,-20 0-4 0,20 0 1 15,-13 2 9-15,13-2-7 0,-13 5-3 0,13-5-5 16,-16 7 3-16,11-3 3 0,5-4-9 16,-12 5 7-16,7-1-1 0,5-4-1 0,-8 8-6 0,8-8 2 15,-6 9 5-15,6-9 4 0,-4 7-6 0,4-7 2 16,-7 9-3-16,7-9 0 0,0 0-3 0,-1 9 5 16,1-9-1-16,0 0 7 0,0 0-5 0,0 0 2 15,0 0 1-15,8 10-5 0,-8-10 2 0,12 0 29 16,-12 0-34-16,14 0 5 0,-14 0 0 0,14-2 0 15,-14 2-6-15,16-1 3 0,-16 1 8 0,8-5-8 0,-8 5 5 16,10-2 4-16,-10 2 7 0,8-6 0 16,-8 6 0-16,0 0 7 0,0 0 0 0,8-8 2 15,-8 8 3-15,0 0 2 0,0 0-23 0,0 0 11 16,0 0-2-16,-17-13 0 0,17 13 3 0,0 0-4 0,-14-3-5 16,14 3 5-16,-13 3-7 0,13-3 1 0,0 0-1 15,-19 3-2-15,19-3 1 0,-10 4 2 16,10-4-13-16,-8 2 0 0,8-2 13 0,-7 6-7 0,7-6 2 15,0 0-2-15,-7 9-6 0,7-9-9 0,0 0-3 16,0 0-42-16,-3 9-25 0,3-9-36 0,0 0-38 16,0 0-48-16,-1 12-62 0,1-12-68 0,0 0-244 15,0 0-625-15,0 0 277 0</inkml:trace>
          <inkml:trace contextRef="#ctx0" brushRef="#br0" timeOffset="16849.64">28520 11621 98 0,'0'0'186'0,"0"0"-13"16,0 0-9-16,0 0-4 0,0 0-12 0,0 0-10 15,0 0-3-15,0 0-13 0,0 0-5 0,0 0-13 0,0 0 0 16,0 0-5-16,0 0-6 0,0 0 2 0,0 0-8 15,0 0-4-15,0 0-6 0,0 0-4 0,0 0-4 16,0 0-6-16,0 0-1 0,0 0-9 0,0 0-1 16,0 0-6-16,0 0-6 0,0 0-1 0,0 0-3 15,0 0-2-15,0 0 0 0,0 0-3 0,0 0 2 16,0 0-3-16,0 0 5 0,0 0 0 0,0 0-7 16,0 0-2-16,0 0 0 0,0 0-2 0,0 0-4 15,0 0-3-15,0 0 2 0,0 0 1 0,0 0-5 16,0 0 4-16,0 0 2 0,4 25 4 0,-4-25 4 15,7 6 3-15,-7-6 1 0,8 8 1 0,-4-5-3 16,-4-3 0-16,7 6 3 0,-1-1 8 0,-6-5-8 16,11 10-3-16,-4-4 10 0,-2-3-13 0,2 0 4 15,1 2-4-15,-8-5 0 0,13 9-5 0,-6-4-3 16,-1 1 1-16,0-3-1 0,-1 2-2 0,2-1-1 0,2 2-1 16,-4-1-1-16,-5-5 1 0,9 7-4 0,-1-1 16 15,-4-2-13-15,4 2-5 0,-8-6 5 16,8 7-9-16,-4-2 9 0,-4-5 1 0,6 9-6 15,0-4 2-15,-1 1-4 0,-5-6 5 0,8 9 10 0,-4-5-7 16,2 3-6-16,-6-7-1 0,9 9 3 0,-3-5 1 16,-6-4 4-16,5 11 0 0,0-7-1 0,0 1-1 15,-5-5-5-15,11 6 7 0,-11-6-11 0,6 12 13 16,1-9 1-16,-2 4-2 0,-5-7 7 0,8 9-9 16,-8-9 5-16,9 9-2 0,-6-6 4 0,2 3-15 15,-5-6 6-15,10 7-1 0,-6-1-1 0,-4-6 0 16,8 8 8-16,-4-2-3 0,-4-6-8 0,6 9 7 15,0-4-5-15,-6-5 1 0,4 9-4 0,-4-9-5 16,4 6 11-16,-1 1-6 0,-3-7 4 0,0 0 0 16,6 11-5-16,-6-11 10 0,2 9-3 0,-2-9-2 15,6 8-1-15,-6-8 3 0,3 11 5 0,-3-11-2 16,3 10-6-16,-3-10 1 0,4 7-1 0,-4-7-2 16,1 10 7-16,-1-10-4 0,6 9 0 0,-6-9-10 15,2 9 6-15,-2-9 4 0,4 10-4 0,-4-10 6 16,1 11-8-16,-1-11 7 0,0 9-9 0,0-9 3 0,0 0 16 15,3 12-17-15,-3-12-3 0,3 10 12 0,-3-10-10 16,0 10 7-16,0-10-6 0,0 0 4 0,0 17-5 16,0-17-1-16,1 10-4 0,-1-10 11 0,0 0 0 15,-1 10-1-15,1-10-3 0,0 12-1 0,0-12 5 16,0 9-8-16,0-9 7 0,0 12-1 0,0-12-3 16,-2 9 1-16,2-9 3 0,-1 10-2 0,1-10 0 15,0 0-2-15,-4 15-3 0,4-15 3 0,-1 6-3 16,1-6 9-16,-3 10-3 0,3-10 1 0,-4 11-6 15,4-11 5-15,-2 10-8 0,2-10 1 0,-2 8 6 0,2-8 0 16,-5 10 2-16,5-10-2 0,-1 9-5 16,1-9 6-16,-5 8 0 0,5-8 7 0,-6 10-14 15,6-10 7-15,-5 10-3 0,5-10 0 0,-5 8 3 0,5-8-2 16,-1 10 0-16,1-10 1 0,-7 9-5 0,7-9 6 16,-5 9-5-16,0-3 1 0,5-6 0 15,-7 10 4-15,3-4-7 0,4-6 3 0,-6 12 0 0,3-6-4 16,3-6 8-16,-9 10-2 0,2-4 3 0,3 0-3 15,4-6 3-15,-9 12 5 0,3-6-3 0,0 0 6 16,0 1-3-16,1-1 5 0,-1 1-2 0,0-1 3 16,-1-2 8-16,0 2-4 0,0 1-1 0,7-7-2 15,-12 12 2-15,6-9-4 0,6-3 0 0,-11 11 2 16,5-10 1-16,-1 5-7 0,7-6 3 0,-10 10 3 16,4-6-4-16,6-4 2 0,0 0 2 0,-5 11-4 15,5-11 2-15,-4 4-4 0,4-4 2 0,0 0-2 16,0 0 3-16,-5 6-4 0,5-6-1 0,0 0 2 15,0 0-2-15,0 0 0 0,0 0-2 0,0 0-7 16,-6 6 8-16,6-6-2 0,0 0-1 0,0 0 0 16,0 0-4-16,0 0 2 0,0 0-1 0,0 0 0 15,-10 5-2-15,10-5 0 0,0 0-1 0,0 0-3 0,0 0 2 16,0 0-4-16,0 0-7 0,0 0-12 16,0 0-17-16,-6 5-20 0,6-5-22 0,0 0-34 0,0 0-29 15,0 0-28-15,0 0-38 0,0 0-68 16,0 0-77-16,0 0-86 0,0 0-253 0,1-24-749 0,-1 24 332 15</inkml:trace>
        </inkml:traceGroup>
      </inkml:traceGroup>
    </inkml:traceGroup>
  </inkml:traceGroup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6:07:11.62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6E71F89-03E0-4A2F-ACAE-33487ADE4818}" emma:medium="tactile" emma:mode="ink">
          <msink:context xmlns:msink="http://schemas.microsoft.com/ink/2010/main" type="inkDrawing" rotatedBoundingBox="19395,2711 26136,2388 26139,2457 19399,2780" semanticType="underline" shapeName="Other">
            <msink:sourceLink direction="with" ref="{6B2B8A08-6875-4548-B990-FD7FC25D1C54}"/>
            <msink:sourceLink direction="with" ref="{5EF0A5E2-E566-4EEF-A896-816E2E8CB457}"/>
          </msink:context>
        </emma:interpretation>
      </emma:emma>
    </inkml:annotationXML>
    <inkml:trace contextRef="#ctx0" brushRef="#br0">-1 316 97 0,'0'0'105'0,"0"0"-12"15,0 0 2-15,0 0-10 0,0 0 2 0,0 0-6 16,0 0-11-16,0 0 2 0,0 0-3 0,0 0-18 15,0-23 2-15,0 23-4 0,0 0-3 0,0 0-1 16,0 0-9-16,0 0-10 0,0 0-7 0,0 0 6 16,0 0-5-16,0 0 0 0,0 0 1 0,0 0-4 15,0 0-7-15,0 0 5 0,0 0-1 0,0 0-1 16,0 0 0-16,0 0-3 0,0 0 6 0,24 0-1 16,-24 0-8-16,10-1 0 0,-10 1-1 0,0 0-1 15,20-3 5-15,-20 3-3 0,13 0-7 0,-4 0 11 16,-9 0-10-16,18-2 0 0,-7 2 5 0,-11 0 3 0,19 0-3 15,-10-1 0-15,5 2-5 0,-1-1 1 0,-2 0-2 16,0 0-1-16,5 0 1 0,-3-1 0 0,0 2 3 16,-2-1-1-16,5 0 2 0,-3 0-7 15,2-1 8-15,-4 2-3 0,4-1 0 0,-1 2-4 0,-2-2-8 16,-3 0 12-16,5 0 3 0,-3 0-4 16,1 0-4-16,-1 4 4 0,-1-4 1 0,-10 0 1 0,17 1-14 15,-2-1 18-15,-7 0-3 0,6 0-4 16,-14 0-1-16,17 0 4 0,-5 0 1 0,0 0 1 0,1 3-7 15,-2-3 4-15,-11 0-2 0,23 0-5 0,-14 0 6 16,3 1-6-16,-2-1 9 0,5-1 2 0,-3 2-6 16,1-1 1-16,-2-1-3 0,2 2 1 0,2-1 9 15,-1 1-4-15,-1-2 0 0,2 1-10 0,-1 0 6 16,0 0-1-16,0 0 1 0,1 0-4 0,-3 0 3 16,2 0 1-16,1 1-1 0,-1-1 13 0,0 3-10 15,1-2-7-15,-2-1 11 0,3-1-7 0,-1 1 0 16,0 1-4-16,0 0 4 0,2-1 6 0,0 0-4 15,0 1-4-15,0-1 5 0,-1-2-5 0,1 3 5 16,-1-1-3-16,1 1 5 0,5-3-4 0,-8 3-4 0,3 0 8 16,-1-2-18-16,-2 1 10 0,3-1 7 15,-1 2 5-15,-2-2-13 0,1 1-1 0,2 0 11 16,-4-1-10-16,0 1 9 0,1-3-6 0,-1 3 8 16,3-2-8-16,-3 2 2 0,-2-3-1 0,3 2 5 0,0 0 0 15,1-2-7-15,0 1 1 0,0 2 6 0,1-1 6 16,-1-2-7-16,2 3-2 0,-2-2 0 0,2 1 0 15,0 1-1-15,5 0-8 0,-8-2 7 16,4 1-7-16,5 1 9 0,-5 0 0 0,-1-2-2 0,5-2 4 16,-5 4-1-16,0 0-5 0,0-3 6 0,0 3-4 15,7-1 4-15,-7 1 0 0,4-2-7 0,3-2 0 16,-8 4 7-16,1-1 2 0,3 1-2 0,-5-1 0 16,5 2-2-16,-6-2-8 0,5-2 13 0,-2 3-5 15,-2 0 1-15,2 0 0 0,0 0-3 0,-2-2 2 16,4 2-1-16,-4 0 0 0,0-1-5 0,-1 1 5 15,1 0 0-15,-2-3-6 0,3 3 9 0,-3 0-8 16,-1-3 13-16,1 3-14 0,-13 0 9 0,21 0 2 16,-13 0-7-16,6-1-4 0,-14 1 6 15,21-2 3-15,-9 2-6 0,2-4 5 0,-5 4 1 0,2-1-4 16,2 0 1-16,1 2 4 0,-2-1 2 0,1-1 2 16,3-2-1-16,-3 3-2 0,2-1 1 0,0 0 1 15,-1 1 3-15,2-2-5 0,1 0 3 0,0 2-2 16,0-1 3-16,0 0-4 0,0-3 1 0,6 0 0 15,1 2 5-15,-2 1 3 0,2-2-1 0,-2 1-3 16,-1 1 12-16,4-1-8 0,-4 1-5 0,1 0-1 16,1-1 1-16,-4 1 6 0,-2-1-6 0,5-2-3 15,0 3 5-15,2 1-2 0,-1 0-3 0,1-1 8 0,-2-2 3 16,1 3-9-16,-3-2 3 0,-2 2 1 0,5-1-3 16,-1 1 1-16,0 0-1 0,3-1-1 15,-2 1 1-15,0-2 0 0,-1 2-6 0,1-2 7 0,1 4-4 16,-1-2-9-16,0-2 7 0,0 1 7 0,1 1-4 15,-1-1-4-15,2 1 0 0,-3 0 0 0,2 0 0 16,-2-2 4-16,-4 2 0 0,5 0-2 0,-1-2 2 16,-1 0 1-16,1-1 0 0,0 3 5 0,-7 0-4 15,7-2-6-15,0 0 4 0,-4 0-1 0,-1 4-7 16,8-4 4-16,-3 2 0 0,1 0 2 0,0 0-1 16,-6 0-8-16,8 0 11 0,1-3-2 0,-5 3 3 15,6 3-5-15,-3-6 4 0,1 2 0 0,0-1-2 16,1 2 0-16,-4 0-1 0,0 0-3 0,3 0 0 15,-3 0 0-15,2 0 0 0,1-3-1 0,-3 2 1 16,1 0 1-16,0 1-1 0,-1-4 1 0,-1 4-1 16,4 0-2-16,-1-3-1 0,-4 3 2 0,4-4 1 15,-3 5-2-15,2-4-2 0,1 5 5 0,-2-2-1 16,-1-2 2-16,1 1 0 0,4-1-2 0,-4-2-2 16,1 2 6-16,0 2-6 0,-1 0-3 0,1-3 4 15,0 3-1-15,2-1 8 0,-2 1-11 0,-2-5 4 16,4 1-4-16,-1 7 6 0,-1-6-4 0,3 1 4 15,-2 1-2-15,-7-2 0 0,8 3-1 0,1-1-1 16,-1-1 2-16,-6-3-1 0,7 3 0 0,-5 0 0 0,4 2 1 16,-1-4 3-16,-3 4-5 0,-3-2 5 15,4 2-2-15,2 0 2 0,-7 0-4 0,5 0 0 16,0-4 1-16,-5 2 2 0,7-1-3 0,-7 2 1 0,8 1 1 16,-10-1 1-16,10 0-3 0,-8 1-1 0,3 0 3 15,3 0-3-15,-6 1 0 0,5-1 9 0,1-4-10 16,-6 3 6-16,5-2-6 0,-1 3 1 0,-4-2 2 15,5-1-2-15,2 2 1 0,-7 1 0 0,0-2 3 16,-3-1-2-16,3 3-1 0,0 0 1 0,0-3 0 16,-4 5-2-16,5-2 1 0,-3-2 2 0,0 1-1 15,0 1 0-15,-4-2 1 0,6 2 2 0,-5 0-4 16,3-1-1-16,-2 2 8 0,1-2-5 0,-2 1-4 16,0-3 5-16,-1 2-1 0,5 1-4 0,-2 0 3 15,-2-1 0-15,3 3-2 0,-4-3 1 0,6 0-1 16,-5 0 3-16,4 1-2 0,-2 0 3 0,1 0-2 15,2-4 4-15,-3 5-5 0,3-3 1 0,0-2 3 16,3 4 0-16,0 0 2 0,-5-2-5 0,2 2-3 16,0-4 2-16,2 4 2 0,4 0 5 0,-6-2-7 15,0-1 2-15,0 2-1 0,6-2-1 0,-6 3 2 16,0-2 0-16,5 0-1 0,-7 4-1 0,2-4-1 16,2 2 2-16,-2-2-1 0,3 1 2 0,-3 0 2 15,-3 1-3-15,7-2-1 0,-1 2 5 0,-3 0-5 0,0-2 4 16,0 2 2-16,0 2-1 0,0-5 4 0,0 3 5 15,0 0 2-15,0 0-6 0,-3-1-1 16,3-1 5-16,0 2 1 0,-5 0-6 0,5 0-1 16,-5 0 1-16,1 0 2 0,1 0-5 0,-2 0 4 0,2 0 3 15,-14 0 3-15,17 0 2 0,-5-3-1 0,-12 3 5 16,20-2-1-16,-13 2-1 0,-7 0 3 0,17-1-3 16,-17 1 3-16,15-3 1 0,-15 3-2 0,12 0 2 15,-12 0 7-15,11-3-2 0,-11 3 3 0,11-2-2 16,-11 2 2-16,0 0 0 0,0 0-1 0,9-1-1 15,-9 1 4-15,0 0-2 0,0 0 2 16,0 0-2-16,0 0 1 0,0 0-1 0,0 0 1 0,10-1 4 16,-10 1 6-16,0 0-4 0,0 0 1 0,0 0 5 15,0 0 4-15,0 0-3 0,0 0 5 0,0 0 2 16,0 0-4-16,0 0 4 0,0 0 0 0,0 0-3 16,0 0 2-16,0 0-8 0,0 0-2 0,0 0-6 15,0 0-3-15,0 0-2 0,0 0-3 0,0 0-2 16,0 0-2-16,4-9-5 0,-4 9-11 0,0 0-22 15,0 0-22-15,0 0-31 0,0 0-42 0,0 0-53 16,0 0-57-16,-31 10-59 0,17-10-223 0,2 3-544 16,-5-3 242-16</inkml:trace>
  </inkml:traceGroup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6:08:13.37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E6F28EF-F4C6-4BC2-BFD4-7F5759499A35}" emma:medium="tactile" emma:mode="ink">
          <msink:context xmlns:msink="http://schemas.microsoft.com/ink/2010/main" type="writingRegion" rotatedBoundingBox="22587,5778 28497,5347 28616,6975 22706,7407"/>
        </emma:interpretation>
      </emma:emma>
    </inkml:annotationXML>
    <inkml:traceGroup>
      <inkml:annotationXML>
        <emma:emma xmlns:emma="http://www.w3.org/2003/04/emma" version="1.0">
          <emma:interpretation id="{ECC34CFA-32ED-48F7-80EC-05C0EC922608}" emma:medium="tactile" emma:mode="ink">
            <msink:context xmlns:msink="http://schemas.microsoft.com/ink/2010/main" type="paragraph" rotatedBoundingBox="22587,5778 28497,5347 28616,6975 22706,74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692BAEA-80B5-442E-8228-F69E7B09D434}" emma:medium="tactile" emma:mode="ink">
              <msink:context xmlns:msink="http://schemas.microsoft.com/ink/2010/main" type="line" rotatedBoundingBox="22587,5778 28497,5347 28616,6975 22706,7407"/>
            </emma:interpretation>
          </emma:emma>
        </inkml:annotationXML>
        <inkml:traceGroup>
          <inkml:annotationXML>
            <emma:emma xmlns:emma="http://www.w3.org/2003/04/emma" version="1.0">
              <emma:interpretation id="{BDB2C331-9971-40BE-8BCA-E68AC125DF66}" emma:medium="tactile" emma:mode="ink">
                <msink:context xmlns:msink="http://schemas.microsoft.com/ink/2010/main" type="inkWord" rotatedBoundingBox="22588,5792 23302,5740 23420,7355 22706,7407"/>
              </emma:interpretation>
            </emma:emma>
          </inkml:annotationXML>
          <inkml:trace contextRef="#ctx0" brushRef="#br0">404 0 98 0,'0'0'181'0,"0"0"-11"0,0 0-9 16,0 0-9-16,0 0-13 0,0 0-11 0,0 0-6 16,0 0-4-16,0 0-8 0,-34 3-3 0,22 4-5 0,-2 0-4 15,-2-1-11-15,-3 5-2 0,-2 0-4 0,-1 2-4 16,2-4-5-16,-1 2-6 0,0-2-5 15,0 3-4-15,-1-3-5 0,8 0-6 0,-5 0-4 0,2 2-3 16,2-1 1-16,2-4-8 0,-2 4 1 0,3-1-8 16,3 0-2-16,0 0 2 0,1 1-2 0,-1-3-5 15,3-1 1-15,0 0-4 0,4 3-2 0,-2-1-2 16,1-2 2-16,3-6-1 0,0 17-1 0,0-17 0 16,3 14-3-16,2-5 4 0,2-2 1 0,2 1-3 15,2 0 2-15,0-2-1 0,2 2 3 0,4-2-2 16,-3 0 0-16,9 0 7 0,0 3-2 0,1-3 1 15,-2-4 1-15,0 2 2 0,2 0 2 0,-3-2 1 16,1 2 3-16,1-1-4 0,0 0 6 0,-1 2-4 0,-5-1 7 16,6-4-4-16,-6 0-2 0,4 5-4 0,-4-1-2 15,0-4-2-15,0 3-1 0,-1-1-1 16,1-1-1-16,-5 2-2 0,1-2 0 0,-2 1-3 16,-1 0 1-16,3 0-1 0,-4 0-6 0,-9-2 4 0,13 6-2 15,-7-6-4-15,-6 0 2 0,10 3-7 0,-10-3-14 16,0 0-10-16,7 5-22 0,-7-5-18 15,0 0-29-15,0 0-29 0,0 0-21 0,-15 15-32 0,15-15-54 16,-17 8-179-16,4-5-443 0,-3-2 196 0</inkml:trace>
          <inkml:trace contextRef="#ctx0" brushRef="#br0" timeOffset="332.74">152 535 169 0,'0'0'237'0,"0"0"-5"16,-12 0-16-16,12 0-13 0,0 0-19 0,0 0-18 16,0 0-14-16,0 0-16 0,0 0-16 0,0 0-10 15,0 0-14-15,0 0-6 0,-9 3-5 0,9-3-8 16,0 0-4-16,0 0-1 0,0 0-5 0,0 0 0 16,6 20-1-16,-6-20-2 0,10 9 4 0,-4-4 6 15,1-2-4-15,3 2 0 0,2 0 1 0,1-2-5 16,9 3-10-16,-5-3 5 0,8-1-7 0,-1 5 3 15,3-3-6-15,-2 2-6 0,14-1-9 0,-4-5 3 16,1 0-3-16,-9 6-2 0,-1-3-5 0,3-2 3 0,-2 3-10 16,2-3 2-16,-1 3-2 0,-5-2-3 0,-2-2-1 15,-1 1-1-15,-6 2-6 0,-1 0-4 0,2-2-6 16,-8-1-6-16,-7 0-23 0,16 2-17 0,-16-2-30 16,7 5-19-16,-7-5-32 0,0 0-26 0,0 0-40 15,-16 16-42-15,8-10-237 0,2-3-509 0,-9 0 226 16</inkml:trace>
          <inkml:trace contextRef="#ctx0" brushRef="#br0" timeOffset="5751.84">358 1020 201 0,'0'0'215'0,"0"0"-14"0,0 0-13 0,0 0-7 16,0 0-18-16,0 0-5 0,0 0-11 0,0 0-9 15,0 0-7-15,0 0-3 0,0 0-7 0,0 0 1 16,0 0-3-16,0 0-3 0,0 0-4 0,0 0-2 16,0 0-5-16,0-12-9 0,0 12-5 0,0 0 1 15,0 0-6-15,0 0-5 0,0 0 1 0,3-10-6 16,-3 10-9-16,0 0-4 0,0 0-7 0,1-15 1 16,-1 15-10-16,7-9 0 0,-7 9-6 0,5-9-2 15,0 5-7-15,1-5 4 0,0 3-8 0,1 2-3 0,-1-2-2 16,-6 6-2-16,13-9-3 0,-5 7-6 15,-1-2 4-15,0 0 1 0,-7 4-12 0,16-7 5 16,-9 3 0-16,-7 4-4 0,13-5 3 0,-4 3 0 0,-9 2-3 16,14-3 4-16,-6 1 0 0,-8 2-5 0,14-4 7 15,-14 4-3-15,14 0 3 0,-14 0-1 0,14 0 0 16,-14 0-2-16,14-2-1 0,-14 2 6 0,12 0-4 16,-12 0-4-16,12 0 3 0,-12 0 0 0,0 0 3 15,10 2-2-15,-10-2-1 0,0 0-6 0,12 3 1 16,-12-3-1-16,0 0 4 0,12 0 2 0,-12 0-4 15,0 0 17-15,6 5-18 0,-6-5 1 0,0 0 3 16,4 7-2-16,-4-7 2 0,0 0 3 0,4 10-3 16,-4-10-2-16,0 0 3 0,4 10 0 0,-4-10 3 0,0 10-5 15,0-10-3-15,3 8 2 0,-3-8-4 16,0 0 4-16,-4 14 3 0,4-14-5 0,0 11 8 16,0-11-1-16,-5 13-2 0,5-13 4 0,-6 12-14 0,4-6 5 15,-2 2 3-15,-1 1 2 0,-2-3 2 0,2 3-10 16,0-3 5-16,2 4-3 0,-6-1 3 15,2-3-6-15,-1 4 5 0,-1 0 3 0,3-3 1 0,-3 0-1 16,1 2 3-16,1-3 11 0,1 0-14 0,0 0 0 16,0 0 0-16,1 2-2 0,-1-3 7 0,0 1-8 15,6-6 2-15,-7 9 1 0,3-1 6 0,4-8-6 16,-7 13-1-16,7-13-3 0,-6 6 1 0,6-6-6 16,-5 9 6-16,5-9 2 0,-2 10 0 0,2-10 2 15,-4 9 0-15,4-9-3 0,-4 8 4 0,4-8-7 16,0 0-4-16,2 16 8 0,-2-16 1 0,2 9-5 15,-2-9 11-15,0 0-5 0,1 12 2 0,-1-12 1 0,3 8 0 16,-3-8 0-16,2 8 10 0,-2-8-18 0,4 6 7 16,-4-6-2-16,0 0 2 0,5 9 5 15,-5-9-1-15,0 0-4 0,4 7-3 0,-4-7 8 0,4 6-4 16,-4-6 0-16,0 0-5 0,0 0-2 0,4 8-1 16,-4-8 0-16,0 0 4 0,0 0-2 0,0 0 2 15,8 3-6-15,-8-3 4 0,0 0-7 0,10 3-7 16,-10-3-28-16,0 0-14 0,0 0-23 0,15-3-22 15,-15 3-31-15,0 0-38 0,0 0-39 0,12 3-50 16,-12-3-38-16,0 0-311 0,0 0-651 0,0 0 289 16</inkml:trace>
          <inkml:trace contextRef="#ctx0" brushRef="#br0" timeOffset="6324.08">450 1575 68 0,'0'0'187'0,"0"0"-6"0,0 0-6 16,0 0-3-16,0 0-5 0,0 0-2 0,0 0-5 15,0 0-5-15,0 0-4 0,0 0-8 0,0 0-11 16,6 4-1-16,-6-4-7 0,0 0-5 0,0 0-6 16,0 0-8-16,0 0-5 0,0 0-6 0,0 0-8 15,0 0-4-15,0 0-4 0,0 0-10 0,0 0-4 16,0 0-4-16,0 0-1 0,0 0-6 0,0 0-3 0,0 0-1 16,19-4-4-16,-19 4 2 0,0 0-4 15,0 0-3-15,0 0 7 0,9-8 2 0,-9 8 7 16,0 0 5-16,0 0 1 0,0 0 3 0,0 0 0 0,0 0-3 15,0 0 2-15,0 0-2 0,0 0-8 16,0 0 0-16,0 0-2 0,0 0-3 0,0 0-15 0,0 0 9 16,0 0-6-16,0 0 0 0,0 0-15 0,0 0 5 15,0 0-3-15,0 0-4 0,0 0 4 0,0 0 6 16,0 0-15-16,0 0 0 0,-9 24-2 0,9-24-2 16,0 0 4-16,0 0 4 0,4 9-3 0,-4-9 2 15,2 6-1-15,-2-6 0 0,0 0-5 0,11 4 4 16,-11-4-11-16,6 5 19 0,-6-5-17 0,0 0 5 15,17-1-1-15,-17 1 0 0,15 0-13 0,-15 0 10 16,9-5-2-16,-9 5 7 0,10-3-3 0,-10 3 13 16,7-6 4-16,-7 6 1 0,0 0-6 0,0 0 3 15,5-11-5-15,-5 11 0 0,0 0 0 0,0 0 1 0,0 0-28 16,0 0-30-16,-13-12-36 0,13 12-36 0,-16 1-40 16,16-1-60-16,-23 7-80 0,10-3-107 15,-3 3-236-15,3-3-685 0,-4 0 302 0</inkml:trace>
        </inkml:traceGroup>
        <inkml:traceGroup>
          <inkml:annotationXML>
            <emma:emma xmlns:emma="http://www.w3.org/2003/04/emma" version="1.0">
              <emma:interpretation id="{9D420F38-0F26-47BB-97FE-40033026D8E8}" emma:medium="tactile" emma:mode="ink">
                <msink:context xmlns:msink="http://schemas.microsoft.com/ink/2010/main" type="inkWord" rotatedBoundingBox="23940,5906 24607,5857 24639,6288 23971,6337"/>
              </emma:interpretation>
            </emma:emma>
          </inkml:annotationXML>
          <inkml:trace contextRef="#ctx0" brushRef="#br0" timeOffset="1232.6">1723 196 96 0,'0'0'187'0,"0"0"-4"0,0 0-8 16,0 0-7-16,0-12-6 0,0 12-11 0,0 0-6 15,0 0-1-15,0 0-10 0,-4-16-7 0,4 16-3 16,-2-9-5-16,2 9-5 0,-6-6-6 0,6 6-6 16,-5-9-6-16,5 9-4 0,-6-7-6 0,6 7-9 15,-17-6-4-15,9 5-8 0,-4-3 0 0,-2 3-2 16,2-2-8-16,-5 6 2 0,2-3-7 0,-2 1 1 0,3 2-3 15,-3-1-1-15,3 2-7 0,-3-3-1 16,1 2 1-16,2 1 1 0,-1 0-6 0,6 2-4 16,-3-1 0-16,-2 0 0 0,2 1-6 0,4-3 0 0,-1 8 2 15,1-7 1-15,-2 4-10 0,3 0 1 0,-3 0 1 16,3 0-4-16,2 1-1 0,-1 2 2 0,0 1-4 16,4 0 3-16,-1 1-2 0,2-1-3 0,0 3 1 15,-1-2-1-15,2 1 4 0,2 3-11 0,-1-3 4 16,3 5-1-16,-2-2-2 0,2 2 4 0,2-4 5 15,1 4-6-15,-1-7-1 0,3 0 1 0,-1 1-2 16,3-1 2-16,-4-4 0 0,3 1-6 0,2-1 5 16,0 0-2-16,1-2 6 0,-1 0-4 0,0-1 0 15,2-3 4-15,-5 1 1 0,2 0-4 0,3-1 4 16,0-2-2-16,2 0-4 0,-3-1 1 0,3-3 0 16,-2 1 0-16,2 0-1 0,-3-1-4 0,1 1 1 15,-2-2-11-15,1 2-16 0,0 0-27 0,0-1-26 0,-5 2-36 16,-8 2-46-16,13-7-53 0,-5 4-49 15,-8 3-252-15,9-3-554 0,-9 3 246 0</inkml:trace>
          <inkml:trace contextRef="#ctx0" brushRef="#br0" timeOffset="1417.05">1986 530 332 0,'12'-6'344'0,"-12"6"-13"0,6-8-21 0,-6 8-28 15,11-5-11-15,-7 1-30 0,-4 4-26 0,7-5-14 16,-7 5-23-16,6-7-21 0,-6 7-26 0,0 0-36 16,0 0-38-16,0 0-36 0,0 0-32 0,0 0-44 15,0 0-56-15,0 0-63 0,0 0-65 0,0 0-191 16,0 0-465-16,0 0 206 0</inkml:trace>
        </inkml:traceGroup>
        <inkml:traceGroup>
          <inkml:annotationXML>
            <emma:emma xmlns:emma="http://www.w3.org/2003/04/emma" version="1.0">
              <emma:interpretation id="{384FAA46-4531-4B60-BC7E-63CFBEC53AAC}" emma:medium="tactile" emma:mode="ink">
                <msink:context xmlns:msink="http://schemas.microsoft.com/ink/2010/main" type="inkWord" rotatedBoundingBox="25172,5589 28497,5347 28602,6775 25276,7018"/>
              </emma:interpretation>
            </emma:emma>
          </inkml:annotationXML>
          <inkml:trace contextRef="#ctx0" brushRef="#br0" timeOffset="2168.52">2603 319 167 0,'0'0'241'0,"0"-9"-16"0,0 9-12 15,0 0-15-15,0-10-11 0,0 10-12 0,0 0-14 0,0 0-17 16,0 0-18-16,3-11-12 0,-3 11-11 0,0 0-8 16,0 0-5-16,0 0-4 0,0 0-1 0,9 27-1 15,-7-16-4-15,1 4-5 0,2-2-8 0,2 1-4 16,-5 0-9-16,1 1-1 0,0-1-6 0,3 5-4 16,-3-3-4-16,2-4-3 0,-2 1-6 0,-1 2-5 15,-1-3 1-15,5 0-2 0,-4-3-5 0,1-2 2 16,0 2-3-16,-1-1-2 0,-2-8 0 0,1 10-2 15,-1-10-1-15,0 0 3 0,3 12-2 0,-3-12-1 0,0 0 0 16,0 0-3-16,0 0 0 0,0 0 0 0,0 0 0 16,0 0 0-16,0 0-1 0,0 0-2 15,0 0-1-15,-4-44 1 0,5 33-2 0,5-5-1 0,-4 1-2 16,4 1 1-16,0-9 1 0,2 0-1 0,-2 2-3 16,5 1 3-16,1-1-6 0,-3 1 3 0,4 1 3 15,-4 0 0-15,1 2 1 0,2 1 3 0,-5 4-1 16,3 2-4-16,-3-1 7 0,1 3-1 0,-3-1 3 15,1 1-4-15,0 4-2 0,3-1 3 0,-1 0 1 16,-3 0-4-16,-5 5 1 0,12-4 0 0,-12 4 2 16,11-2-1-16,-11 2 4 0,17 5 2 0,-11 1 0 15,3 0 5-15,-1 1-1 0,1 4 2 0,-4 0 7 16,4 0 4-16,-1 2 2 0,-2 0 10 0,0 3 2 0,-1 1 0 16,1 2 11-16,2-1 6 0,-2 3 2 0,-3-2 2 15,3-4-5-15,-4 3-6 0,5-3 0 16,-5-1-6-16,4 0-1 0,-1 5-5 0,1-4-3 0,0-3 10 15,-4 0-19-15,2 1-1 0,4-1 6 0,-3 0-17 16,-2-3-4-16,-2 0-11 0,4-3-22 16,1 2-22-16,-6-8-22 0,6 14-32 0,-3-9-31 0,-1 4-40 15,1-2-45-15,-3-7-57 0,5 9-87 0,-5-9-191 16,15 6-591-16,-15-6 261 0</inkml:trace>
          <inkml:trace contextRef="#ctx0" brushRef="#br0" timeOffset="2456.84">3472 548 208 0,'0'0'347'0,"0"0"-3"0,0 0-2 15,0 0 5-15,0 0-5 0,0 0 6 0,0 0-20 16,0 0-17-16,0 0-17 0,0 0-29 0,0 0-22 16,0 0-26-16,0 0-22 0,0 0-21 0,0 0-15 15,0 0-17-15,0 0-18 0,0 0-24 0,0 0-28 16,0 0-34-16,0 0-41 0,0 0-49 0,0 0-36 16,0 0-33-16,0 0-51 0,0 0-53 0,0 0-62 15,0 0-87-15,0 0-229 0,0 0-654 0,0 0 289 16</inkml:trace>
          <inkml:trace contextRef="#ctx0" brushRef="#br0" timeOffset="3218.14">3790 484 154 0,'0'0'227'16,"4"-10"-12"-16,1 6-15 0,3-4-5 0,1-2-19 0,-1 2-11 15,1-3-10-15,3 0-6 0,-4-1-10 0,6-4-11 16,6 1-11-16,-6-3-9 0,6 0-14 0,-9 0-10 16,13-7-7-16,-4-2-8 0,2 2-7 0,-3-4-5 15,2-1-4-15,-2 0-7 0,-4-3-8 0,4 1-1 16,-5 0-1-16,-2 3-6 0,-3 6-3 0,1-11 4 15,-3 10-6-15,-7 2-2 0,5-2 1 0,-5 2-3 16,-3 2-3-16,3 1 0 0,-5 2 5 0,1 3 0 16,-4-1-4-16,1 1 1 0,-2 1-3 0,-1 3 2 15,0 1-1-15,1-2 1 0,0 4-3 0,-4 1 0 16,3 3-3-16,0-2-3 0,1 5-2 0,9 0 3 0,-22 5-4 16,5 3 1-16,0 4 0 0,2 4-3 0,-2 0 3 15,0 4-3-15,-1 7 3 0,-2 1-1 16,3 3 2-16,3 4-4 0,1-1 2 0,4 1-2 0,1-2-1 15,5 2 3-15,-3-2-1 0,6-3 1 0,2-5-1 16,7 0 0-16,-3-1 0 0,3-2 1 16,7 9-6-16,-5-11 5 0,4 0-4 0,-4-2 0 0,6-1-2 15,3-2-1-15,1-4-4 0,-1-3 2 0,-3-2 0 16,2 1 1-16,-2-2 3 0,5-3-4 0,1-2 0 16,-2-1-1-16,1 0 2 0,0-3-2 0,-1-1 0 15,4-1 3-15,-4-3 0 0,3 1 0 0,-1-2-1 16,-2 2 1-16,1-2 1 0,-5 1-2 0,0 5 0 15,-3-2 2-15,-2 2-1 0,-3 0 1 0,-1 2 3 16,-8 2-1-16,14-1-2 0,-14 1-3 0,13 3 3 16,-3 0-1-16,-5 2 1 0,-5-5-1 0,9 9 1 15,-3-3 3-15,0 1-6 0,-1-2 3 0,1 1 2 16,2 1-1-16,0-3 1 0,-1 4 1 0,3-5-3 0,-1 2 5 16,2-1-4-16,3-1 0 0,-2-2 2 15,2 4 4-15,1-5-4 0,-2-3-1 0,0 3 1 16,2-3 0-16,-3 0 2 0,5-3-2 0,-5 2 1 0,2-3-2 15,1-3 4-15,-3 0 1 0,-2-1 2 0,-1 1 1 16,-1-4 2-16,0-1-3 0,-6-1 0 0,0-3 3 16,-2 5-1-16,-3-1 3 0,-2 0 0 15,-4 1 0-15,-6-2 0 0,1 1-3 0,-6 3-4 16,1 2 6-16,-5 2-14 0,2 3 4 0,-3 3-15 0,-1 0-8 16,0 4-12-16,2 2-16 0,0-1-20 0,1 6-24 15,0 1-29-15,1 1-25 0,2 4-29 0,6-1-26 16,-3 0-239-16,0 1-476 0,9-6 211 0</inkml:trace>
          <inkml:trace contextRef="#ctx0" brushRef="#br0" timeOffset="3967.51">4564 499 152 0,'10'6'192'15,"2"0"-4"-15,-3-2-10 0,2 3-6 0,-1 1-10 0,2 0-15 16,0 3-12-16,-3 0-13 0,-1 1-5 15,1 1-3-15,3-1-3 0,-2 6-12 0,4-2 1 16,-2 2-6-16,-4-5-6 0,1 7-4 0,8-1-5 0,-5 0-7 16,-2 2-3-16,-2-2-7 0,-1 3-3 0,2-2-3 15,1 2 0-15,2 0-6 0,-3-2-4 16,2-1-4-16,-5 2 0 0,2-1-4 0,0 0-2 0,-3-1-4 16,-4-3 1-16,2 1-4 0,-6-2 1 0,3-3-3 15,-7 0-4-15,-3 3-2 0,3-5 0 16,-5 1-4-16,-2-2 0 0,-3-1 0 0,-3-2-2 0,-4-1-1 15,1-1-3-15,-5-1 0 0,-8-3 4 0,2 0-8 16,-7-4 4-16,1-2 2 0,-2-6-6 0,3 3 0 16,2-4 5-16,-1 1 4 0,7-8 3 0,-3 1 2 15,6-1 0-15,9 3-4 0,-5-5-3 0,3-3 0 16,8 6-1-16,1-3-3 0,7-3-3 0,5-4 0 16,5 5-10-16,7-9-22 0,3-1-15 0,7 1-17 15,3 0-23-15,5-2-15 0,9-9-22 0,-2 13-9 16,11-14-6-16,0 7 5 0,-6 11 11 0,-4 0 14 15,1-1 4-15,0 3 12 0,-3 0 10 0,3 3 18 16,3 1 18-16,-9 2 23 0,0 2 11 0,-4 3 15 16,-7 3 22-16,-5-1 15 0,0 8 12 0,-2-4 8 15,-1 1 4-15,-1 1 2 0,-1 2-8 0,-4 0-4 16,1 2-5-16,0 1 1 0,-9 1-1 0,16 0-3 16,-7 3-1-16,-2 1-3 0,-2 2 2 0,3 3 0 0,-2 2-2 15,-1 1-3-15,-1-2 4 0,2 4-3 0,-1 1-7 16,-5 1-3-16,4-3-4 0,-2 1-2 15,0 1-4-15,-1-2 0 0,2 1-3 0,-3-3-3 0,2 3-4 16,-2-6 2-16,0-8-1 0,0 14-1 0,0-14-1 16,-2 13-3-16,2-13-1 0,0 9-3 0,0-9 6 15,0 0-4-15,0 0-1 0,0 0 3 0,0 0-2 16,0 0-4-16,0 0-1 0,0 0-1 0,23-18 0 16,-16 8-5-16,4-3-5 0,1-4-3 0,8-2-10 15,3-4 0-15,0 0-9 0,0-1-3 0,2 4 5 16,2 1 1-16,-6 3 4 0,-1 4-1 0,1-1 3 15,-2 3 2-15,0 2 3 0,-4 2 2 0,2 2 0 16,-2 2 2-16,4 1 12 0,1 2 12 0,2 5 15 16,-5 0 8-16,5 4 14 0,-1 2 12 0,8 7 1 15,-7-3 16-15,7 3-4 0,-1 2 7 0,2 0-17 16,-2 1 0-16,-3-1-9 0,5 4-2 0,-1-3 0 16,-5-1-16-16,4 0 0 0,0-1-21 0,-6-5-30 0,-5 3-57 15,1 1-62-15,-6-2-95 0,-1-5-120 0,-2-5-226 16,-4 1-619-16,-5-8 274 0</inkml:trace>
        </inkml:traceGroup>
      </inkml:traceGroup>
    </inkml:traceGroup>
  </inkml:traceGroup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6:08:31.82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5A0EB67-9CED-44CA-9A0D-AEB7717A9D52}" emma:medium="tactile" emma:mode="ink">
          <msink:context xmlns:msink="http://schemas.microsoft.com/ink/2010/main" type="inkDrawing" rotatedBoundingBox="10719,9930 14937,9678 14947,9837 10729,10090" semanticType="underline" shapeName="Other">
            <msink:sourceLink direction="with" ref="{ACC7012F-B121-4292-9252-ABC0A17AB5D8}"/>
            <msink:sourceLink direction="with" ref="{6E2200DF-16DE-4AA9-BE00-542B5B3069D4}"/>
          </msink:context>
        </emma:interpretation>
      </emma:emma>
    </inkml:annotationXML>
    <inkml:trace contextRef="#ctx0" brushRef="#br0">0 341 87 0,'0'0'112'0,"0"0"-10"0,0 0-4 16,0 0-7-16,0 0-6 0,0 0 1 0,0 0-24 15,0 0-7-15,0 0 4 0,0 0 0 16,0 0-3-16,0 0-3 0,0 0-5 0,0 0 5 0,0 0-3 16,0 0-2-16,0 0-2 0,0 0 3 0,0 0 3 15,0 0-8-15,0 0 1 0,0 0 2 0,0 0-5 16,0 0-1-16,0 0-1 0,0 0 4 0,0 0-5 15,0 0-6-15,0 0 4 0,0 0-4 0,0 0-5 16,0 0 8-16,0 0-5 0,0 0-9 0,0 0 0 0,0 0 0 16,0 0-3-16,0 0 0 0,0 0 1 15,0 0-3-15,0 0-4 0,0 0 1 0,0 0-3 16,0 0 0-16,0 0 2 0,0 0 0 0,0 0-5 0,0 0 0 16,0 0 7-16,0 0 1 0,0 0 2 0,0 0 0 15,0 0 2-15,0 0 3 0,0 0-1 16,0 0 0-16,0 0 1 0,0 0-5 0,0 0 4 0,32-6 4 15,-32 6 1-15,12-4 1 0,-12 4-6 0,13-2 1 16,-6-1-1-16,-7 3-2 0,15-6-1 0,-7 3-1 16,3 0-2-16,-11 3-1 0,17-6 5 0,-9 2-5 15,1 2 0-15,2-2-1 0,-1-1 1 0,-1 3-3 16,-1-2 3-16,3-2-7 0,-1 2 1 0,0 2-1 16,-1-2-4-16,-1 1 5 0,4-1-1 0,0 0-1 15,-5 0-2-15,1 2 2 0,1-1-1 0,2 0-2 16,-2 0-2-16,1 2 3 0,-10 1-4 0,16-6 1 15,-7 2 3-15,2 1-5 0,-2 1 5 0,-9 2-9 0,17-3 7 16,-9 2-7-16,-8 1 8 0,17-4-1 0,-7 3 0 16,-10 1-2-16,18-3 0 0,-10 1-4 15,4 0 3-15,-3-1 0 0,-9 3 3 0,19-3 1 0,-9 0-4 16,0 3 1-16,5 0 1 0,-2-3-3 0,-3 2 1 16,3-1-3-16,-2 2 5 0,2-4-1 0,-13 4 1 15,17-2 1-15,-7 2-4 0,2-4-1 0,-12 4 3 16,21-4-6-16,-12 4 9 0,6-1-4 0,-9-2 2 15,-6 3-1-15,22-1-1 0,-12 1 3 0,1-6 3 16,0 6 3-16,-2-2 5 0,5-2-1 0,-5 4 3 16,-9 0-5-16,21-5 2 0,-9 1 0 0,-3 2-3 15,3 1 1-15,-1-3 0 0,-2 3-2 0,1 0-1 16,-1-3 0-16,-9 4-2 0,20-1-3 0,-11-3 5 16,0 4-2-16,2-3-2 0,-1 2 0 0,1-1-1 15,-11 2 0-15,18-3 0 0,-10 3 0 0,1-3 2 16,-9 3-3-16,16-3 2 0,-16 3-2 0,17 0-3 15,-17 0 4-15,19 0 1 0,-11-1-5 0,-8 1 5 0,17 1-1 16,-9-1-4-16,-8 0 2 0,19 0 0 0,-11 0-5 16,-8 0 7-16,19 0-1 0,-10 3-3 15,-9-3 2-15,19 0-1 0,-10 0 2 0,-9 0 1 0,23 0-3 16,-14-3 0-16,1 2 1 0,3 1 2 0,-2-1-3 16,2 1 3-16,1-2-1 0,-14 2-2 0,21 0 0 15,-6-2 1-15,-4 2-2 0,-3-1-2 0,8 2 4 16,-3-1-2-16,-3 0 3 0,-10 0 0 0,20-4-2 15,-10 4 1-15,4 0-2 0,0 0 3 0,0-2-1 16,-3 1 1-16,-11 1-4 0,23 0 3 0,-10-3-5 16,2 6 4-16,-2-2 0 0,3-1 1 0,-3 0 0 15,0 2 0-15,2-2 1 0,-2 0-1 0,2 0-1 16,-1 0 4-16,-2 0-4 0,4 0 1 0,-3 0-6 0,0 0 4 16,2 0 2-16,-3 3 1 0,4-6-2 0,-2 3 0 15,-2 0 1-15,4 0 1 0,-4-2 3 16,1 4 0-16,1-2-4 0,-1-2 3 0,0 2-2 0,-1-1 0 15,4 1-2-15,-5 0 3 0,2 0-1 0,3-3-1 16,-5 6 3-16,2-6 1 0,0 3-2 0,1 0 1 16,-1-3 1-16,-1 3 3 0,4-2-4 0,-3-1 8 15,0 2-6-15,0-1 0 0,3 2-1 0,-3-1 1 16,1-3-2-16,-1 4 5 0,0-1-6 0,1 1 2 16,0-1-3-16,-1-2 1 0,1 3-1 0,-1-2 2 15,0 1-2-15,3 1-2 0,-3-3 2 0,3 3 4 16,-3 0-5-16,0-2 2 0,1 1-1 0,-1 1 3 15,3 0-4-15,-2 0 6 0,1-3-6 0,-1 3 2 16,0-2 1-16,1 1 8 0,0 1-6 0,0 0 1 16,1-3 2-16,1 3 0 0,-2 0 2 0,0 0-4 15,0-4 1-15,0 4 0 0,-1-1 0 0,0 1-1 16,1 0-2-16,-3-2 1 0,1 0-1 0,-2 4-3 16,1-2 3-16,0 0 0 0,0 0-8 0,-12 0 9 15,22-2-2-15,-12 4 0 0,3-4-2 0,-2 4 1 16,-11-2-1-16,21-2 1 0,-9 4 0 0,-2-2-5 0,1 0 2 15,2 0 3-15,1 2 0 0,-5-2 0 16,-9 0-3-16,18-2 5 0,-3 2-4 0,-7-2 1 0,-8 2-3 16,21 0 0-16,-12-1 4 0,-9 1-4 0,19-1 1 15,-10-1 3-15,6 2-2 0,-6 0-3 0,-9 0 2 16,17-3 2-16,-7 2-2 0,-10 1 3 0,21 0-4 16,-11-2 4-16,-10 2-1 0,22 0-4 0,-13 0 3 15,-9 0 0-15,18 0 0 0,-6 0-2 0,-12 0 2 16,17-3 0-16,-8 0 0 0,2 3 2 0,-11 0-4 15,18 0 2-15,-8 0-3 0,1-2 5 0,-11 2-1 16,18-1-1-16,-5 1-1 0,-2-2 2 0,0 2-1 16,1-1-4-16,1-1 5 0,-13 2 2 0,25-1 1 15,-12 1 1-15,0-1 2 0,0 2 3 0,3-2 0 16,-3 1 3-16,1 1-2 0,1-2-2 0,2 1 4 0,-2 0-4 16,0 0-1-16,1-2 3 0,-1 2-5 15,2-1 3-15,-1 1 1 0,1-2-4 0,-1 1 1 16,-1 1 2-16,2 0-4 0,-2 1-3 0,2-1 4 0,0 0 0 15,-4 0-4-15,2-1 0 0,0 1 0 0,0-3 5 16,-1 3-4-16,1 0 5 0,-2 0-12 0,2 3 11 16,2-3-4-16,-4 0 1 0,0 1 0 0,3-2 0 15,-3 1-2-15,0 0-3 0,2 0 1 0,-4 0 4 16,2-3 0-16,-13 3 1 0,22 3 1 0,-11-3-5 16,2 0 3-16,-3 1 3 0,-1-1-9 0,-9 0 2 15,21-1-4-15,-9 1 6 0,1 0 0 0,-3 0-6 16,-10 0 3-16,20-3 3 0,-11 3 2 0,-9 0 0 15,20 0-4-15,-11 0 3 0,-9 0 2 0,18-3-2 16,-10 2-1-16,3-1 5 0,-11 2-2 0,15-2-1 16,-15 2-1-16,19 0 5 0,-19 0-4 0,13-2 5 15,-13 2-4-15,17-2-4 0,-8 2 3 0,-9 0-2 16,14 0 0-16,-14 0 4 0,17-2-2 0,-8 2-2 16,-9 0 4-16,17 0-4 0,-9-2 0 0,-8 2-4 15,17 0 4-15,-9-1 1 0,-8 1-4 0,16 0-1 16,-16 0 3-16,18-1 5 0,-9 1-6 0,-9 0 8 0,17-3 0 15,-17 3-6-15,16 3 8 0,-7-3 0 16,-9 0 0-16,17-3 3 0,-17 3-3 0,17-1 1 0,-9 0-4 16,-8 1 1-16,13-4 0 0,-13 4 2 0,14 0 3 15,-14 0-1-15,12-1-7 0,-12 1 3 0,0 0 8 16,12 0 2-16,-12 0 1 0,0 0-6 0,0 0 15 16,10 1-18-16,-10-1 17 0,0 0 2 0,0 0-1 15,0 0-1-15,0 0 0 0,0 0 6 0,0 0-16 16,0 0 8-16,0 0 5 0,0 0-6 0,0 0-5 15,12 0 2-15,-12 0 8 0,0 0-8 0,0 0 7 16,0 0-4-16,0 0 9 0,0 0-4 0,0 0-7 16,0 0-1-16,0 0 3 0,0 0-2 0,0 0 1 15,0 0-2-15,0 0 3 0,0 0-2 0,0 0 2 0,0 0-3 16,0 0 1-16,0 0 4 0,0 0-6 0,0 0-2 16,0 0-1-16,0 0-2 0,0 0 1 15,0 0-6-15,0 0 3 0,0 0-5 0,0 0 3 16,0 0 0-16,0 0 0 0,0 0-3 0,0 0-1 0,0 0-3 15,0 0 2-15,0 0-3 0,0 0 14 0,0 0-13 16,0 0 1-16,0 0-1 0,0 0-1 0,0 0-4 16,0 0 4-16,0 0 3 0,0 0-6 0,0 0-7 15,0 0 7-15,0 0-8 0,0 0-10 0,0 0-20 16,0 0-25-16,0 0-16 0,0 0-26 0,0 0-24 16,0 0-33-16,0 0-36 0,0 0-47 0,-33 9-52 15,22-7-336-15,-6 2-684 0,-6-2 303 0</inkml:trace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6:12:44.59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845025A-3B63-45A1-A5C0-B244C32F03EF}" emma:medium="tactile" emma:mode="ink">
          <msink:context xmlns:msink="http://schemas.microsoft.com/ink/2010/main" type="inkDrawing" rotatedBoundingBox="15890,13823 17861,13760 17863,13809 15892,13871" semanticType="underline" shapeName="Other">
            <msink:sourceLink direction="with" ref="{1A350310-6AD7-460A-8FE2-F097FC3ADB85}"/>
          </msink:context>
        </emma:interpretation>
      </emma:emma>
    </inkml:annotationXML>
    <inkml:trace contextRef="#ctx0" brushRef="#br0">-2 57 112 0,'0'0'103'0,"0"0"-2"0,0 0-4 0,0 0-1 16,0 0-10-16,0 0 0 0,0 0-15 0,0 0-8 15,0 0 3-15,0 0-2 0,0 0-10 16,0 0-3-16,0 0-4 0,-8 3-2 0,8-3-2 0,0 0 2 15,0 0-8-15,0 0 4 0,0 0-6 0,0 0-10 16,0 0 3-16,0 0 0 0,0 0-2 0,0 0-5 16,0 0-3-16,0 0-1 0,0 0-1 0,0 0-1 15,0 0-2-15,0 0-4 0,0 0-2 0,0 0 7 16,0 0-7-16,0 0 6 0,0 0-6 0,0 0 5 0,0 0-9 16,30-7 5-16,-30 7-3 0,0 0-1 0,13-2 1 15,-13 2 2-15,11-3-1 0,-11 3-2 16,11-1-5-16,-11 1 4 0,12 0-2 0,-12 0-2 0,0 0 2 15,17-2-1-15,-17 2 0 0,12 2 2 0,-12-2-1 16,12 1 4-16,-12-1-3 0,11 0-4 0,-11 0 3 16,12 3 3-16,-12-3-4 0,12 1 1 0,-12-1-1 15,10 0 4-15,-10 0-8 0,11 1 6 0,-11-1-1 16,0 0-2-16,13 4 1 0,-13-4 6 0,10 0-8 16,-10 0-5-16,0 0-4 0,12 3 13 0,-12-3-1 15,8 3-1-15,-8-3 4 0,0 0 0 0,14 0-5 16,-14 0 4-16,10 0-4 0,-10 0 0 0,10 2 2 0,-10-2-3 15,13 0 3-15,-13 0-2 0,16-2 4 16,-16 2-1-16,17 0-1 0,-9 0 1 0,-8 0 3 16,19 0-4-16,-10-3 2 0,-9 3-4 0,21 0 1 0,-10 0 6 15,-11 0-4-15,21 0-2 0,-11 0-1 0,-10 0 5 16,22 3-6-16,-14-6 4 0,-8 3-2 16,24 0 3-16,-14 0-4 0,2 3 3 0,-2-3 1 0,-10 0 2 15,24-3-17-15,-16 6 16 0,-8-3 0 0,23 0-1 16,-11 0 0-16,4-3 3 0,-3 3-3 0,1 0 0 15,-2 0-1-15,2-3 1 0,2 3-7 0,-4 0 3 16,1 0 7-16,1 0-2 0,1-3-5 0,0 3 5 16,-2-1 3-16,4-1-12 0,-3 2 13 0,0-3-5 15,0 6 4-15,1-6-3 0,-2 3-2 0,0 0-2 16,1 0 0-16,-1 0 5 0,0 0-2 0,-2 0 2 16,2-3 2-16,-3 3 1 0,3 0 2 0,-2-2-3 0,-11 2-2 15,22-2 0-15,-11 2 2 0,-11 0-2 0,19 0-1 16,-7-3 3-16,0 3-1 0,-1 0-3 15,3 0 0-15,0-2 3 0,-14 2-4 0,19 0 1 0,-8-1 0 16,-11 1 2-16,17-3-4 0,-7 3 4 16,-10 0-4-16,20 0 1 0,-11 0 1 0,-9 0 0 0,18 0-2 15,-10 0 3-15,-8 0-4 0,23-2 3 0,-12 2-2 16,0 0 1-16,-11 0 1 0,23-3-2 0,-12 3 3 16,-2-1-4-16,5 1 3 0,-1 0 2 0,0 0-4 15,-1 0 1-15,3 0-5 0,-1 0 3 0,0-2-1 16,1 0 6-16,-2 2-3 0,2 0-2 0,1 0 2 15,-1-1-1-15,2 1-3 0,-3 0 5 0,0-1-3 0,2-2 4 16,-2 6-5-16,-2-6 6 0,2 3-11 0,0 0 9 16,-1-1-1-16,1 0-10 0,-1 1 10 15,-13 0-2-15,20 0-2 0,-6-1 8 0,-3 1-1 0,-11 0 0 16,18 0 4-16,-10-3 0 0,-8 3 0 0,18 3-1 16,-9-6 4-16,-9 3-7 0,18 0 6 0,-18 0 0 15,17 0-4-15,-10-1 4 0,-7 1 0 0,17-1 2 16,-17 1-4-16,13-1 0 0,-3-2-4 0,-10 3 5 15,16 0 0-15,-8 0-3 0,-8 0 0 0,17 0-4 0,-17 0 3 16,13 0-1-16,-13 0-3 0,17 0 1 16,-17 0 0-16,14 0 1 0,-4 0-2 0,0-2 4 15,-10 2 0-15,17-1 1 0,-17 1-6 0,16 0 3 0,-16 0 3 16,14-3-1-16,-14 3-1 0,16 3 1 16,-16-3 6-16,10-3-3 0,-10 3 1 0,12 0-3 15,-12 0 3-15,0 0 3 0,14 0 3 0,-14 0 0 0,0 0 4 16,12 3 2-16,-12-3-8 0,0 0 5 0,0 0 3 15,11 0-5-15,-11 0 4 0,0 0-2 16,0 0-3-16,0 0-2 0,0 0 0 0,0 0 2 0,0 0-2 16,0 0 1-16,0 0 1 0,0 0 4 0,0 0-1 15,0 0-1-15,11 0 4 0,-11 0-5 0,0 0 1 16,0 0-3-16,0 0 2 0,0 0-3 0,0 0-1 16,0 0-5-16,0 0 2 0,0 0-3 0,0 0-11 15,0 0-20-15,0 0-23 0,-27 13-29 0,22-8-33 16,5-5-29-16,-9 6-65 0,-1-2-154 0,10-4-387 0,-9 6 171 15</inkml:trace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5:40:09.07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909C285-A472-42C5-905B-827D57CC1647}" emma:medium="tactile" emma:mode="ink">
          <msink:context xmlns:msink="http://schemas.microsoft.com/ink/2010/main" type="inkDrawing" rotatedBoundingBox="21479,8413 21682,14860 21411,14868 21208,8421" semanticType="verticalRange" shapeName="Other"/>
        </emma:interpretation>
      </emma:emma>
    </inkml:annotationXML>
    <inkml:trace contextRef="#ctx0" brushRef="#br0">75 0 83 0,'0'0'95'0,"0"0"0"15,0 0-5-15,0 0-5 0,0 0-12 0,0 0 1 16,0 0-6-16,0 0-16 0,0 0 0 0,0 0-4 0,0 0 1 15,0 0-2-15,0 0-7 0,0 0-3 16,0 0-1-16,0 0-7 0,0 0-1 0,0 0-2 16,0 0-3-16,0 0 4 0,0 0-3 0,0 0-12 15,0 0 5-15,0 0 0 0,0 0 1 0,0 0-5 16,0 0-9-16,0 0 9 0,0 0-2 0,0 0-4 0,0 0 2 16,0 0-3-16,0 0-2 0,0 0 1 0,0 0 3 15,9 2-2-15,-9-2 0 0,0 0-3 0,0 0 5 16,3 10-1-16,-3-10-3 0,0 0 0 0,3 9 9 15,-3-9-5-15,1 12-4 0,-1-12-2 0,1 8-2 16,-1-8 1-16,0 8 5 0,0-8-1 0,0 12 0 16,0-12 1-16,4 9 4 0,-4-9-10 0,0 0 12 0,-2 14-10 15,2-14 2-15,0 8 1 0,0-8 3 16,0 11 1-16,0-11-2 0,0 0 5 0,2 15-2 16,-2-15-5-16,-4 10 2 0,4-10 3 0,-1 12 2 0,1-12-7 15,0 10 1-15,0-10-4 0,-1 11-1 0,1-11 9 16,0 0-5-16,-3 15-9 0,3-15 4 15,0 12 6-15,-3-6-1 0,3-6 7 0,-2 14-3 0,2-14-1 16,-1 15 3-16,-2-9-4 0,-1 2 3 0,4-8-1 16,-5 15-3-16,2-8-1 0,1 1 2 0,-1 0-2 15,3-8 5-15,-4 16-6 0,3-7 4 0,1-9 0 16,-7 14 1-16,5-5-4 0,2-9-3 0,-3 16 1 16,0-7-3-16,3-9 2 0,-2 16 2 0,0-7 2 15,0-1-3-15,2-8-1 0,-3 13 1 0,3-13 0 0,-2 15 1 16,0-6-3-16,2-9-2 0,-1 13 2 15,1-4-1-15,0-9 0 0,-1 13 6 0,1-13-6 16,0 12 3-16,0-12-16 0,-3 12 15 0,3-12 3 0,0 13-3 16,0-13 0-16,0 12 0 0,0-12 3 0,-1 12-4 15,1-12 4-15,-2 11 1 0,2-11-3 0,0 10 2 16,0-10 1-16,-2 12 2 0,2-12-2 0,-3 12 4 16,3-12-1-16,-1 12-2 0,1-12 1 0,-4 12 0 15,3-5-2-15,1-7 4 0,0 14-5 0,0-14 5 16,-3 14-5-16,3-14 1 0,-1 15-1 0,-1-9 0 15,2-6-5-15,2 16 5 0,-2-16-18 0,-2 15 21 16,2-6-4-16,0-9 0 0,0 12 2 0,0-12-2 16,0 12 1-16,0-12 0 0,-1 15 2 0,1-15-4 15,0 15 4-15,1-8-5 0,-1 3 2 0,0-10 2 16,-1 16-1-16,2-8-1 0,-1-8 2 0,-1 18-9 16,1-10 4-16,0-8 1 0,0 19 2 0,0-10 3 15,-3-1-4-15,3-8 3 0,-1 17 1 0,1-17-4 16,0 16 2-16,0-10-2 0,0-6-4 0,0 18 5 15,-1-7 2-15,1-11-3 0,0 16 0 0,1-7 0 0,-1-9 2 16,0 18 1-16,0-10-4 0,1-1 0 0,-1-7 0 16,0 15-2-16,3-7 3 0,-3-8 0 15,1 15-6-15,-1-7-3 0,0-8 12 0,3 14-3 0,-3-8-1 16,0-6 3-16,4 12-11 0,-3-3 8 0,-1-9 0 16,0 12-3-16,3-3 5 0,-3-9-1 0,1 12-2 15,-1-12 2-15,1 14-2 0,-1-14 3 0,2 13 1 16,0-6 0-16,-2-7 0 0,-2 15-4 0,4-6 8 15,-2-9-5-15,6 16 4 0,-5-9 2 0,0 1-8 16,-1-8 7-16,2 12-3 0,1-2 1 0,-3-10 0 16,4 14-3-16,-4-7-5 0,0-7 6 0,3 15-1 15,-3-9-1-15,0-6-3 0,1 16 2 0,2-7-10 16,-3-9 15-16,1 16-1 0,-1-9 0 0,0-7 0 0,0 16-2 16,0-6 3-16,0-1 1 0,0-9-4 15,-1 17 0-15,-2-7-1 0,3-10 4 0,0 16 0 16,3-7-3-16,-3-9-2 0,0 15 2 0,0-6 3 15,1-2-4-15,-1-7 0 0,0 18-2 0,0-8 1 0,0-10 1 16,4 15-1-16,-4-7-8 0,1 2 11 0,1-1-1 16,-2-9 2-16,1 15-1 0,2-7-1 15,-3-8-1-15,2 14 0 0,-2-7-1 0,0-7 5 0,0 16 1 16,0-16-2-16,0 13 1 0,0-5-4 0,0-8 3 16,-1 12 0-16,1-12-2 0,1 14-2 0,-1-14 3 15,0 13-3-15,0-13 4 0,3 12-2 0,-3-12-2 16,1 15 2-16,-1-15-2 0,2 12 0 0,-2-12-2 15,3 15 5-15,-1-9-6 0,2 0 8 0,-4-6-2 16,6 13 2-16,-3-7-1 0,2 5 2 0,0-5 1 16,-1 2 5-16,-1-3 3 0,2 4-1 0,-1 0 1 15,-1-2-2-15,0 2-4 0,3-1 4 0,-4-1-1 16,2 1-2-16,0-1-1 0,-1 0-4 0,-2 2-1 0,3 0 3 16,-4-9-2-16,4 12 2 0,-1-6-2 0,-3-6 1 15,1 13-2-15,-1-13-2 0,4 12 2 16,-4-12 2-16,1 12-2 0,-1-12 2 0,0 10-2 0,0-10-3 15,3 13 0-15,-3-13 2 0,0 14-2 0,0-14-3 16,0 10 3-16,0-2 2 0,0-8-3 0,0 12-1 16,0-12 2-16,0 14 3 0,0-14-3 0,0 14-1 15,0-14-1-15,1 12 3 0,0-5 2 0,-1-7-4 16,-1 11 3-16,1-11-3 0,0 11 1 0,0-11-3 16,1 12 3-16,-1-12 0 0,2 11-3 0,-2-11 2 15,2 14 1-15,-2-14 0 0,2 13 1 0,-2-13-2 16,1 14 1-16,1-7 2 0,-2-7-2 0,2 16-6 15,-2-9 8-15,0-7 1 0,0 15-3 0,0-7 1 16,1 0-5-16,-1-8 6 0,0 16-4 0,3-8 1 0,-3-8 2 16,-3 15-1-16,6-4-4 0,-3-11 5 15,-3 16-4-15,3-7 3 0,0-9-2 0,3 17 3 16,-3-9-2-16,1 1-1 0,-1-9 1 0,0 15 4 0,0-6 0 16,1-2 2-16,-1-7-2 0,0 17 5 15,0-9-2-15,2 3-3 0,0-3 4 0,-2-8-2 16,0 18 1-16,0-6 1 0,-2-3-3 0,4 3 0 0,-2 0 2 15,2 0-1-15,-2-12 0 0,0 16 0 0,1-5 0 16,-1 1 0-16,2-5-2 0,-2-7 2 0,2 19-3 16,-1-10 6-16,0-1-5 0,-1-8 6 0,4 19-6 15,-2-13-2-15,-2 3 4 0,0-9-1 0,2 16 0 16,0-10 1-16,-2-6-3 0,1 19 2 0,0-13-3 16,2 4 2-16,-3-10-3 0,1 13 4 0,-1-13-3 15,1 16-1-15,-1-10 1 0,0-6 1 0,0 15 0 16,0-15-1-16,3 12-2 0,-3-12 5 0,1 15-6 15,-1-15 4-15,0 16-2 0,0-11 2 0,0-5 1 16,0 14-2-16,2-5-4 0,-1 0 6 0,-1-9-1 16,3 15-2-16,-2-7 0 0,-1-8 6 0,-1 17-2 15,2-11 0-15,-1-6-2 0,4 16-3 0,-4-7 1 16,0-9 6-16,2 12-4 0,-2-2-2 0,0-10 1 0,2 16-2 16,-2-6 4-16,2-3 1 0,-2-7-3 15,3 17-2-15,-3-8-2 0,3 1 6 0,-2-2-5 16,-1-8 6-16,0 17-7 0,0-9 0 0,0 5 2 0,1-3 0 15,-2 1-2-15,1 1 3 0,-1-2 0 0,1 2-2 16,1 1-2-16,-1-1 3 0,0-1-2 0,0 2-3 16,0-1 3-16,0 0 0 0,1 1-2 0,-1-4 4 15,4 3-4-15,-4-1 4 0,3 2-3 0,-1-3 5 16,1 3-2-16,1-1-4 0,-3 3 4 0,0-3 0 16,3 0-3-16,-2 3 1 0,2-3 2 0,-2 3-2 15,2-3-1-15,0 2 2 0,-1 0-3 0,-3 0 5 16,1 0-1-16,3 0 0 0,-3 0-4 0,2-1 3 15,-2-1 1-15,-1-1 1 0,1 4-3 0,2-2 0 0,-3 1 1 16,0 0 0-16,3-2 0 0,-5 0 1 16,2 0-4-16,0 1 4 0,-1-2-2 0,1 4 3 15,1-2-3-15,-1-1 1 0,0 0-2 0,0 1 2 0,2-1-2 16,-1 0-1-16,-1 1 3 0,3 1-1 0,-2-4-3 16,3 3 4-16,-2 1 0 0,0-3 1 0,2 3-3 15,0-2 2-15,-2 1 0 0,2-2-2 16,-3 5 1-16,3-4-1 0,-1 4 0 0,1-3 3 0,-1 0 4 15,-1 1-6-15,-1 1 1 0,1-3 1 0,0 0-2 16,0 1 1-16,-2-2 1 0,1 2 1 0,-1 2-1 16,1-7 2-16,-1 3-3 0,4 1-1 0,-4 0-1 15,0-3 0-15,-1 3 1 0,1-12 2 0,0 21-7 16,1-12 5-16,-2 1-3 0,1-10 5 0,-3 16-2 16,2-7 4-16,1-9-4 0,0 18-2 0,-1-12 4 15,1-6-2-15,-2 17 2 0,0-9-2 0,0 3 0 16,2-11 3-16,-1 16-5 0,1-4 7 0,-2-3-5 15,2-9 1-15,-2 19-1 0,2-7-1 0,-1-2 1 16,1-10 3-16,0 18-3 0,-3-6 1 0,3 0 0 16,-1-4-3-16,1-8 5 0,0 21 2 0,-1-13-4 15,1 3-1-15,-2-1 1 0,2-10-2 0,2 21-2 0,-4-11 5 16,2 2-1-16,-2-3 4 0,0 2-8 0,4 0 6 16,-2-11-3-16,-3 17 4 0,3-7-3 0,-2-1 0 15,2-9-4-15,-2 18 5 0,1-8-3 0,0-1 3 16,-2 1-1-16,3-10 1 0,-1 16-1 0,1-16-2 15,-4 14 2-15,4-7 0 0,0-7-1 0,-2 16 3 16,2-16-6-16,-1 15 3 0,0-8-4 0,1-7 7 16,1 12-4-16,-1-12 2 0,-1 15 0 0,-2-5-1 15,3-10 2-15,-2 13-1 0,-1-4 1 0,0 1-1 16,2-2 0-16,-2 1 1 0,3 6-2 0,-2-5 4 16,-1 1 0-16,1-1-4 0,-2 4 3 0,2-6 0 15,1 5-2-15,-2-2 0 0,1 1-1 0,-1 0 1 16,2-2-1-16,1 5 0 0,-1-4-2 0,-1 1 6 15,0 1-3-15,0-2-4 0,1 3 0 0,-2-1 1 0,2-1 4 16,1 0 1-16,-1 0-5 0,0 0 4 16,-2-2-2-16,2 3 0 0,2-5-1 0,-1-8 0 15,-5 19 2-15,3-11 2 0,1 1-2 0,0 1-2 0,1-10-1 16,-5 14 3-16,1-4 1 0,-2-1 0 16,4 1-2-16,-3-2 0 0,1 0 3 0,4-8-3 15,-6 19-1-15,1-8 5 0,3-2-1 0,-4-1-5 0,2 2-1 16,2 0 5-16,-3 2-6 0,1-2 1 0,2-2 2 15,0 5 3-15,-1-5-4 0,3-8 3 0,-1 22 0 16,-1-13-1-16,2 0 1 0,0 2 2 0,0 1-1 16,2 1-2-16,-2-5 2 0,0 4-2 0,0-2-1 15,0 2 0-15,0-1 1 0,1-1 3 0,2 2-2 16,-6-1 1-16,3-11-2 0,-1 16 3 0,1-5-4 16,0-11-1-16,-2 16 2 0,-3-3-2 0,1-5 3 15,3 2-1-15,-3 1 3 0,3-2-2 0,-3 1-3 16,1-2-2-16,-1 0 1 0,2 4 0 0,-2-2 2 0,1-2 0 15,3-8 2-15,-4 17-3 0,4-6 2 16,0-1 0-16,-1-1 0 0,1-9-1 0,1 17 4 16,-2-7-2-16,2-2-2 0,1 2 4 0,1 5-5 0,0-7 2 15,0 0 0-15,2 4 3 0,-2-3-3 0,0-1 5 16,3 3-4-16,-4-3 3 0,4 0-3 0,-1 4-1 16,-1-1 0-16,-2 3 0 0,4-3 3 0,-3 0 0 15,0 1 0-15,1-1-2 0,-3 0 1 0,3-1 3 16,-2 1-6-16,0 4 2 0,2-1 1 0,-3-6-3 15,3 3 0-15,-2 1 0 0,-1 0 2 0,-1 0 2 16,3 1-5-16,-3-1 4 0,0-1-5 0,-3 3 3 16,3-6 0-16,-1 1-2 0,-1 3-1 0,1-2 3 15,-2 1-1-15,1 0 2 0,-1-1-2 0,2 2 1 0,1-4-2 16,0-8-1-16,0 19 5 0,-1-10 0 16,1-9 1-16,0 20-2 0,1-7-1 0,-2-1 2 15,1-2-3-15,1-2 1 0,-1-8 0 0,-3 19-2 16,3-10-2-16,-2 3 4 0,4-3 0 0,-2 4 1 0,0-4-4 15,0 3 2-15,0-3-2 0,0-9 6 16,0 18 0-16,-2-9-5 0,0 1 0 0,2 1 0 16,-1-1 1-16,1-10 5 0,-4 17-3 0,3-7 1 0,-1 0-1 15,-1 0 0-15,1-2-2 0,-2 4 1 0,3 0-4 16,0-5 3-16,-3 5 2 0,2-1-2 0,0-2 1 16,1 1 1-16,1-10-2 0,0 16 4 0,-2-9-3 15,2-7 3-15,2 17-4 0,-2-17 3 0,0 16-1 16,1-10 7-16,1 3 0 0,1-2 5 0,0 2 6 15,-3-9 0-15,6 14 6 0,-4-4-4 0,1-1-4 16,1-3 1-16,0 4 1 0,2-3-4 0,-4 0-4 16,2 0 3-16,0 2 1 0,0-3-7 0,-4-6 6 15,5 12-5-15,-1-6-1 0,-4-6 0 0,0 10-2 16,0-10 3-16,1 9-5 0,-1-9-11 0,0 0-22 16,0 11-19-16,0-11-27 0,0 0-36 0,0 0-49 15,0 0-54-15,-7 8-285 0,7-8-540 0,0 0 240 16</inkml:trace>
  </inkml:traceGroup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6:12:46.17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DA52983-7C4C-40E4-A408-A25F1A2D70EF}" emma:medium="tactile" emma:mode="ink">
          <msink:context xmlns:msink="http://schemas.microsoft.com/ink/2010/main" type="inkDrawing" rotatedBoundingBox="20628,13301 23062,13153 23065,13196 20630,13344" semanticType="underline" shapeName="Other">
            <msink:sourceLink direction="with" ref="{604E3350-6CC7-4D30-B611-FA1AEE03039A}"/>
          </msink:context>
        </emma:interpretation>
      </emma:emma>
    </inkml:annotationXML>
    <inkml:trace contextRef="#ctx0" brushRef="#br0">-5 163 50 0,'0'0'141'0,"0"0"-13"15,0 0-4-15,0 0-5 0,-9-2-11 16,9 2-12-16,0 0-1 0,0 0-5 0,0 0-18 16,0 0 3-16,0 0-11 0,0 0-2 0,0 0-8 0,0 0-9 15,0 0 6-15,0 0-13 0,0 0 0 0,0 0-5 16,0 0-3-16,0 0-3 0,0 0-6 0,0 0 0 15,0 0-1-15,0 0 2 0,0 0-7 0,0 0-5 16,28-6 3-16,-28 6-1 0,13 1 0 0,-13-1-1 16,17 0 0-16,-17 0-8 0,17-1 5 0,-7 1 4 15,-10 0-3-15,20-2-1 0,-6 2-5 0,-4-1 3 16,-10 1-1-16,18 0-3 0,-5-2 2 0,2 2 1 16,-3-3-5-16,-2 2-3 0,4-1 1 0,-3 0 6 15,1 0 0-15,3 2-7 0,0-2 4 0,3 0 4 16,-2 2-1-16,1-1-2 0,-3 0-6 0,3 1 2 15,0-3 8-15,0 2-4 0,0 0 3 0,5 2 0 0,-5-2 1 16,2 1-5-16,-1-1 2 0,-1-2 0 0,0 3-4 16,6 0-1-16,-6-1 2 0,0 0-3 0,2 2 5 15,3-1 2-15,0 0 0 0,-6-1-4 0,3 2 4 16,2 0-5-16,2-1 5 0,-5 0-5 0,5-1-1 16,0 1 5-16,-1 0 0 0,-5 1-1 0,6-1-4 15,0 3 3-15,-6-3 1 0,6 0-1 0,1 0-5 16,-3 0 1-16,3-3 3 0,-8 3 0 0,4 0 3 15,-3 0-5-15,1 0 6 0,3-1-1 0,-4-2-2 16,2 3-2-16,2-2 5 0,-4 2-2 0,-1-3-3 16,1 3 0-16,3-1 4 0,-3 1-5 0,0-2 3 15,0 2 0-15,-2 0-2 0,4-3-10 0,-2 2 14 0,1 0 3 16,0 0-11-16,6-3 7 0,-1 4-4 0,1-2 2 16,-7 2 7-16,-1-4-5 0,0 4-3 0,5-3 5 15,-4 3-5-15,0 0 6 0,0-2 0 0,-1 1-1 16,1 1 1-16,-1-3-1 0,-1 1 2 0,2 2-10 15,-3-3 14-15,1 2-3 0,-3-1 4 0,4 2-3 16,-2 0 1-16,-1 0-3 0,1 0 1 0,0 0-5 16,-1-4 5-16,1 4-1 0,0-3 2 0,1 1-2 15,-1 1 2-15,2-2 4 0,0 3-1 0,-3-2-3 16,0-2 1-16,2 4-4 0,0-2 1 0,-1 1 0 16,1 1-1-16,0-3-2 0,1 3 3 0,-3-3-3 15,0 3 2-15,3-3 0 0,-2 0 6 0,0 2-2 0,-2 0-2 16,1 0-1-16,-2-2 3 0,2 3 0 15,-1-1-3-15,-12 1-1 0,23-1 1 0,-12 1 4 0,-4-4 4 16,-7 4-3-16,20 0-4 0,-11-1 6 0,2-2-4 16,-11 3 3-16,17 0 4 0,-7 0 0 0,-10 0 4 15,14-3-1-15,-14 3-2 0,15-2 0 0,-15 2-3 16,14-1 0-16,-7-1-1 0,-7 2-2 0,12-6-1 16,-12 6 0-16,11-1 5 0,-11 1-4 0,16-3 1 15,-16 3 0-15,10-1 1 0,-10 1-2 0,12-2 0 16,-12 2 1-16,12 0-4 0,-12 0 3 0,10-1-4 15,-10 1-3-15,0 0 5 0,17 0-1 0,-17 0-2 16,12 1 0-16,-12-1-1 0,13-3 1 0,-13 3-3 0,12-1-1 16,-12 1 1-16,13 0-2 0,-13 0 2 0,16-4-1 15,-16 4 3-15,10-1-1 0,-10 1-3 16,0 0 0-16,13 0 3 0,-13 0 0 0,0 0-2 0,12 1-1 16,-12-1 9-16,0 0 0 0,8 4 1 0,-8-4 6 15,0 0-2-15,0 0 7 0,0 0-2 0,0 0-1 16,0 0 2-16,0 0 1 0,0 0-3 0,12-5 4 15,-12 5-6-15,0 0 2 0,0 0-4 0,0 0-1 16,0 0-2-16,0 0 2 0,0 0-3 0,0 0 3 16,0 0-6-16,0 0 4 0,0 0-4 0,0 0 1 15,0 0-2-15,0 0 0 0,0 0-10 0,0 0-14 16,0 0-31-16,0 0-53 0,0 0-66 0,-25 16-268 0,12-13-470 16,-9 0 207-16</inkml:trace>
  </inkml:traceGroup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6:13:14.29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5438FB9-5DEF-4A07-BDC8-DCCD76423FD2}" emma:medium="tactile" emma:mode="ink">
          <msink:context xmlns:msink="http://schemas.microsoft.com/ink/2010/main" type="inkDrawing" rotatedBoundingBox="9128,17125 23527,16196 23536,16329 9136,17258" semanticType="underline" shapeName="Other">
            <msink:sourceLink direction="with" ref="{68959014-18F9-4276-A583-A7AF235397A1}"/>
            <msink:sourceLink direction="with" ref="{ABBC5526-F703-4460-B0A6-B746387EA4A4}"/>
            <msink:sourceLink direction="with" ref="{920227A8-2A50-431A-B24D-8DF0B480E7DD}"/>
            <msink:sourceLink direction="with" ref="{B8561BFB-F3A8-4F29-80C3-0AC91BB97C04}"/>
            <msink:destinationLink direction="with" ref="{6D3D1EF9-747A-4276-9B21-FD3A5D2B889E}"/>
          </msink:context>
        </emma:interpretation>
      </emma:emma>
    </inkml:annotationXML>
    <inkml:trace contextRef="#ctx0" brushRef="#br0">0 988 77 0,'0'0'124'0,"11"-2"-12"15,-11 2-12-15,0 0-9 0,11-4-2 0,-11 4-10 16,10 0-9-16,-10 0-8 0,0 0-8 0,15 0 0 16,-15 0-1-16,9 4 2 0,-9-4-3 0,12 0 4 15,-12 0-13-15,14 0-8 0,-14 0 2 0,17 2-1 16,-9 0-1-16,-8-2-4 0,17 0-2 0,-2-2-1 16,-4 2-2-16,3 0-2 0,-3-2-2 0,6 1 1 15,-5 1-8-15,5 0 1 0,-3-3-5 0,1 1 7 16,2 2-7-16,0-4 6 0,2 1-4 0,-2 3-8 15,3-2 5-15,1-1-3 0,1-1 1 0,0 1-1 16,2 1-7-16,-2-2 3 0,3 3 0 0,-1 0 0 16,-1-5-3-16,-1 2 8 0,3 4-5 0,-1-3 2 0,3-1-4 15,-3 2 4-15,2-2-1 0,-4 1-2 0,5 0 3 16,-3 3-3-16,5-6-1 0,-4 4-1 16,1-1 2-16,1-2 3 0,-1 4-1 0,3-3 2 0,8 0-8 15,2-2 3-15,-4 3-3 0,-7 2 5 16,-2 0-6-16,8 0 1 0,-5-1 3 0,-2-2 3 0,8-1-6 15,-12 4 1-15,3-3 0 0,1 2-1 0,-2-1 8 16,-2-1-8-16,6 2 10 0,-1-2-5 0,0 0 0 16,-1 2-1-16,0-2 0 0,-1 1 5 0,11-1 4 15,-11 0 2-15,1 1-2 0,9 0 4 0,-9-3-7 16,8 2 10-16,-1-2 0 0,-7 1-2 0,7-1 1 16,0 0 4-16,-10 0-6 0,5 3-1 0,-1-3 3 15,7-1-3-15,-1 2-1 0,1 1-1 0,-9 0-1 16,12-1-6-16,-1 1 2 0,-3-2 2 0,0 6-1 15,-4-2-2-15,3 2-3 0,1-2 2 0,0 1-2 16,3 0 3-16,0-3-6 0,0 2 5 0,-1-3-2 16,1 4 1-16,-1 0-4 0,4-2 4 0,-1 3-3 15,1 0 3-15,-2-1-5 0,3-3 1 0,-3 1-1 16,2 3 1-16,1-1 0 0,-2-1 3 0,2-1-1 16,-1 2 1-16,-1-1-5 0,3-2 1 0,-1 2-1 0,3-2 1 15,-3 3 1-15,0 0 1 0,1-3 1 0,-1 1 0 16,1 3-3-16,2-2 6 0,-2-2-3 15,1 4-1-15,0-2 2 0,-2-1-4 0,-1 3-4 16,2-1 6-16,1 1 3 0,-1-4-3 0,0 2 1 0,-3-1-2 16,-1 3 1-16,1 2-1 0,-2-4 0 0,3 0 1 15,-4 2-3-15,3 0 1 0,-1-1 0 0,-2 1 2 16,1 0-2-16,1-4 0 0,0 4 2 0,2-2 5 16,0-1-5-16,0 3-2 0,-3-3-2 0,1 2 5 15,2-1 1-15,-2 4-2 0,1-4 1 0,-2 2-1 16,2 0 0-16,0 0 1 0,2-4-1 0,-3 5-5 15,5-1 4-15,-3-1 0 0,2-3-2 0,-1 4 1 16,-3-5 1-16,1 5 1 0,3-3 0 0,-2-2 0 16,1 5-3-16,2-2 3 0,-6 0 2 0,4 2-3 15,5-2 0-15,0 1 5 0,-3-4-2 0,4 3 2 16,-2 2-3-16,0-1-2 0,-2-3 3 0,2 2 2 16,-2 0-4-16,3-1 0 0,1 3 2 0,-1 0-2 15,-1 0 0-15,2-2 2 0,-2 2 1 0,1 0-1 0,-2-1-2 16,0-2-2-16,0 2 1 0,0 0 2 15,1-2-2-15,-1 1 1 0,0-2-2 0,2 4 1 0,0-3 4 16,-2 2-1-16,1 0-2 0,-1 1 0 0,1-4-1 16,-1 3 2-16,-5-2-4 0,4 3 3 0,2-2-1 15,-3 1-1-15,-2 0 1 0,3 1 1 0,2-5-3 16,-5 4 4-16,1-1-3 0,5-1 4 0,-6 0-3 16,1 3 0-16,2-4 3 0,-4 4-4 0,-1-2 3 15,5-2 0-15,-2 3-1 0,-1-3 6 0,-2 0-3 16,1 2 3-16,3 0-5 0,1 1 4 0,-1-4-2 15,0 3 2-15,2-1-1 0,-2 1 0 0,-1 1 1 16,-1 0-3-16,2-3 1 0,-1 3 0 0,-1-2-2 16,2 1 2-16,-1 1-4 0,-1-2 2 0,2 0-3 15,-2 1 3-15,4-3-1 0,-3 1 0 0,0 1 0 0,1-1 1 16,-6 2 1-16,9 0 3 0,-9 0-4 16,5 1 1-16,-1-1 3 0,1-1 0 0,0 0 2 15,3-1-3-15,-1 2-2 0,-1-2 3 0,1 1 0 0,3 2-3 16,-2-1-1-16,-1-4 3 0,2 6-3 15,1-4 2-15,-1 2-6 0,5-2 3 0,-3 0 1 16,1 3 2-16,-2-3-2 0,1 4-3 0,-1-4 3 16,1-1-1-16,1 4 0 0,-2-1 1 0,1 0-1 15,-1-4-2-15,0 4 2 0,5-3 1 0,-2 3-2 16,0-2 2-16,-2 0-1 0,-3 2-1 0,5 0 1 0,-2 0 1 16,0-3 0-16,-1 2-2 0,-1-1 2 0,2 3-1 15,0-4-1-15,-1 0-2 0,1 3 2 0,-1-3 1 16,1 3-3-16,-4-2 4 0,4 1-3 0,-2-3 0 15,-2 2 1-15,0 1-1 0,1-2 3 0,0 2-3 16,-1 1 2-16,-3-4 2 0,5 1 0 0,-2 2 1 16,1-2 7-16,-3 1 5 0,1 0 2 0,-3 2-1 15,1-2 2-15,-2-2 2 0,3 3-4 0,-1-1 2 0,0 0-2 16,-1 0-2-16,-3-2 2 0,1 1-4 16,2 0 0-16,0 0 0 0,-2 2-1 0,-2 0-2 15,3 1 4-15,-1-4-3 0,-2 3 4 0,-1-2-2 0,3 0-3 16,-2 1 4-16,0 1-4 0,-1-3 6 0,2 0-5 15,-1 3 4-15,3-2 2 0,-2 0 3 0,4 0 1 16,-4-1 2-16,0 4-1 0,-1-2 1 16,4 1-3-16,-4-3-2 0,3 0-5 0,-1 2 5 0,-1 2-5 15,2-2-1-15,-1 1 1 0,2 2-3 16,-1-5 1-16,0 3-4 0,0-1 1 0,1 0 0 16,-1 1-1-16,-5 0 0 0,6 3 1 0,-4-6-2 0,1 6 2 15,-2-3 3-15,-7-1-2 0,-1 3 2 0,3 0 2 16,5-3-2-16,2 3-1 0,-9-2 2 0,8 1 0 15,-1-1 4-15,1-2-2 0,-1 2-2 0,-8 2 2 16,10-3-1-16,-9 2-2 0,10 2 4 0,-10-4-6 16,10 1 1-16,1-1 1 0,0 2 1 0,1-1-4 15,-4 2 3-15,4-1-1 0,-2 0-2 16,2-1 0-16,2 3 0 0,-1-1-1 0,-2-1-2 0,0 1 3 16,0 1-3-16,0-2 7 0,-2 1-7 0,0-2 1 15,-9 2-1-15,7 1 1 0,3-2 2 0,-3 2 1 16,2-3-2-16,-9 3 3 0,-1-3-4 0,9 3 5 15,-1 0 0-15,-8-1-1 0,-1-1 0 0,-2-1-1 16,2 3 4-16,-1-3-1 0,-2 3-1 0,4 0-4 16,-5 0 1-16,1-3 0 0,-5 2 2 0,2-1-4 0,-2 2 0 15,-2 0 5-15,0 0-1 0,0-3-3 16,-5 3 3-16,-10 0 1 0,17-1 3 0,-6 1 2 0,-11 0 2 16,15 0-3-16,-15 0-2 0,11 0 6 0,-11 0-6 15,12 0 5-15,-12 0-8 0,0 0-1 0,16-1 0 16,-16 1 4-16,8-2-5 0,-8 2-4 0,0 0 4 15,13-2 1-15,-13 2 3 0,0 0-6 0,10-1-2 16,-10 1-2-16,0 0 1 0,11-3 1 0,-11 3-2 16,0 0-7-16,0 0-17 0,0 0-18 0,0 0-24 15,0 0-40-15,0 0-41 0,0 0-51 0,0 0-61 16,0 0-236-16,0 0-532 0,-36-3 235 0</inkml:trace>
  </inkml:traceGroup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6:13:15.02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D3D1EF9-747A-4276-9B21-FD3A5D2B889E}" emma:medium="tactile" emma:mode="ink">
          <msink:context xmlns:msink="http://schemas.microsoft.com/ink/2010/main" type="inkDrawing" rotatedBoundingBox="20290,16895 22032,16230 22179,16617 20438,17282" semanticType="callout" shapeName="Other">
            <msink:sourceLink direction="with" ref="{35438FB9-5DEF-4A07-BDC8-DCCD76423FD2}"/>
          </msink:context>
        </emma:interpretation>
      </emma:emma>
    </inkml:annotationXML>
    <inkml:trace contextRef="#ctx0" brushRef="#br0">31 348 17 0,'-14'23'230'0,"14"-23"-16"15,-6 11-11-15,6-11-12 0,-3 9-7 0,3-9-6 0,-2 21-3 16,2-9-10-16,-1 0-9 0,2 3-3 16,1 6-8-16,-2-7-5 0,2 9-11 0,-1-8-3 0,-1 1-1 15,-1 5-2-15,1 0-15 0,1-5-6 0,1 3 1 16,-4-3-7-16,4 3 5 0,-2-2-3 0,-2-2-13 15,1-2-3-15,-1 2-5 0,0-4-10 0,1 1 0 16,2-2-1-16,-1-10-6 0,-1 15 0 0,1-15 0 16,0 13 0-16,0-13-13 0,-3 12-3 0,3-12-1 15,0 0-1-15,-1 9 0 0,1-9 1 0,0 0-4 16,0 0 6-16,0 0-2 0,0 0 10 0,-1 9 8 0,1-9 0 16,0 0-1-16,0 0-12 0,0 0-2 15,22-17-4-15,-10 7-3 0,9-4-5 0,10-3-2 16,2-6-3-16,10-2-3 0,16-10-7 0,6-4-1 0,33-25-9 15,7 8 10-15,3-4-29 0,8 4-11 0,5 2-26 16,4 0-30-16,-6-1-36 0,-2 9-31 0,-8 9-35 16,-37 9-34-16,0 5-45 0,4-3-60 0,-12-1-274 15,-4 4-641-15,-19 9 284 0</inkml:trace>
  </inkml:traceGroup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6:14:58.80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D028EF0-6ACE-42B9-8EF3-79C5D93C1394}" emma:medium="tactile" emma:mode="ink">
          <msink:context xmlns:msink="http://schemas.microsoft.com/ink/2010/main" type="writingRegion" rotatedBoundingBox="1612,1458 32084,225 32642,14018 2170,15250"/>
        </emma:interpretation>
      </emma:emma>
    </inkml:annotationXML>
    <inkml:traceGroup>
      <inkml:annotationXML>
        <emma:emma xmlns:emma="http://www.w3.org/2003/04/emma" version="1.0">
          <emma:interpretation id="{ED843305-FDD7-46E3-8C0E-D9F1102436FC}" emma:medium="tactile" emma:mode="ink">
            <msink:context xmlns:msink="http://schemas.microsoft.com/ink/2010/main" type="paragraph" rotatedBoundingBox="1629,1455 12582,1349 12593,2411 1639,25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E79BD08-68E6-4B95-ADB9-46771C1E2C5E}" emma:medium="tactile" emma:mode="ink">
              <msink:context xmlns:msink="http://schemas.microsoft.com/ink/2010/main" type="line" rotatedBoundingBox="1629,1455 12582,1349 12593,2411 1639,2517"/>
            </emma:interpretation>
          </emma:emma>
        </inkml:annotationXML>
        <inkml:traceGroup>
          <inkml:annotationXML>
            <emma:emma xmlns:emma="http://www.w3.org/2003/04/emma" version="1.0">
              <emma:interpretation id="{F6D81A7F-2C50-4D02-B880-E2F7A6585DAF}" emma:medium="tactile" emma:mode="ink">
                <msink:context xmlns:msink="http://schemas.microsoft.com/ink/2010/main" type="inkWord" rotatedBoundingBox="1629,1455 2608,1446 2619,2507 1639,2517"/>
              </emma:interpretation>
            </emma:emma>
          </inkml:annotationXML>
          <inkml:trace contextRef="#ctx0" brushRef="#br0">24 0 166 0,'0'0'197'16,"0"0"-8"-16,-16 20-13 0,12-15-10 0,4-5-15 0,-4 15-3 15,4-5-17-15,0-10-11 0,0 11-12 0,0-11-10 16,0 12-11-16,0-12-5 0,3 14-10 0,-3-14-4 16,2 12-9-16,1-6-6 0,-3-6-4 15,4 12-6-15,0-7-5 0,0 2-1 0,-4-7-6 0,6 8 0 16,0-3-7-16,-6-5-16 0,9 5-25 0,-9-5-24 16,11 0-21-16,-11 0-25 0,15-5-20 0,-15 5-13 15,17-12-11-15,-11 4-15 0,0 6-125 0,-4-7-292 16,3 3 129-16</inkml:trace>
          <inkml:trace contextRef="#ctx0" brushRef="#br0" timeOffset="-1802.55">-12 591 61 0,'0'0'136'0,"-4"-7"-19"0,4 7-2 0,0 0-14 15,0 0-4-15,0 0-7 0,0 0-10 16,0 0 15-16,-3-12-5 0,3 12-5 0,0 0 2 15,0 0-1-15,0 0 3 0,0 0-8 0,-6-9 5 0,6 9-7 16,0 0-4-16,0 0-4 0,0 0 1 0,0 0-5 16,0 0-1-16,0 0 0 0,-4-6-6 0,4 6-2 15,0 0-2-15,0 0-9 0,0 0-3 0,0 0-2 16,0 0-7-16,0 0-2 0,0 0-4 0,0 0-2 16,0 0-3-16,0 0 1 0,0 0-2 0,0 0 4 15,0 0-2-15,0 0-2 0,8 31 5 16,-8-31 1-16,3 14-5 0,1-8-1 0,-2 1 0 15,2 1 1-15,0-1-6 0,0 0 1 0,4-1 1 0,-5 3 0 16,-3-9 1-16,11 10-2 0,-1-4 0 0,-3 0 7 16,0-3-5-16,-1 0 2 0,4 2-7 0,-10-5 6 15,18 0-3-15,-8 0 1 0,2 0-1 0,-12 0-1 16,24-2 0-16,-14-2-3 0,3-2 1 0,-1 1-2 16,1 0 0-16,1 0-2 0,-2-4 3 0,1-3-4 15,-1 2-2-15,0-1-1 0,1 1-1 0,-3-2 3 16,3-4-4-16,-5 3-1 0,5-4-1 0,-6 2 3 15,-1-3-4-15,3 2 1 0,-3 1-1 0,-4 0-1 16,4-2 0-16,-3 3 0 0,-1-4-4 0,-1 6 8 16,-1-2-3-16,0-1 3 0,0 0-4 0,-1 4-1 15,-1-1 2-15,0-1 5 0,-1 4 6 0,-1 1-10 16,2 0-1-16,-2-1 7 0,4 9 4 0,-5-16 0 16,-1 10 1-16,6 6-3 0,-6-11-1 0,6 11 6 15,-11-7-6-15,5 4 3 0,6 3-4 0,-13-5-3 16,13 5 0-16,-16 0 2 0,16 0 0 0,-18 6-5 15,6-1 1-15,0-1-1 0,-1 2 4 0,1 3 1 0,-2-3-1 16,1 3 1-16,0 0-1 0,-2 1 6 16,-2 2 0-16,4-3-1 0,3 2-3 0,-2-1 3 15,4 0-5-15,-2 1-1 0,2 1 4 0,-2-2-8 16,3 0 5-16,-2 1-3 0,2-5 1 0,2 2 0 0,3 1-1 16,-4-1 2-16,2-2-3 0,4-6-8 15,-6 15 4-15,1-9-2 0,2 0-8 0,3-6-8 16,0 0-18-16,0 13-17 0,0-13-16 0,0 0-22 15,3 12-21-15,-3-12-30 0,0 0-38 0,2 11-18 16,-2-11-36-16,0 0-179 0,4 5-448 0,-4-5 199 0</inkml:trace>
          <inkml:trace contextRef="#ctx0" brushRef="#br0" timeOffset="3.98">131 23 30 0,'0'0'120'0,"1"-7"8"0,-1 7-6 16,0 0 7-16,0 0-15 0,0-12 4 0,0 12 2 15,0 0-6-15,0 0-5 0,0 0 7 0,0 0-1 16,0 0-5-16,0 0-4 0,-12 27-1 0,11-18-11 16,1-9-4-16,-3 20-10 0,6-8-6 0,-2 0-10 15,1-1-3-15,2 4-7 0,1-3-4 0,0 3-3 16,3 4-6-16,1-6-4 0,0-1-3 0,2 1-9 15,0 2-26-15,1 4-33 0,-4-8-38 0,1 2-40 16,3-4-28-16,-4 1-202 0,1-2-370 0,-2-2 164 16</inkml:trace>
          <inkml:trace contextRef="#ctx0" brushRef="#br0" timeOffset="7.98">569 383 151 0,'5'12'172'16,"0"-6"-4"-16,-2 3-4 0,1-3-5 0,0 2-11 16,0 4-10-16,1-4-5 0,-1 0-3 0,0 6-14 15,-2-3-7-15,2 1-5 0,1 2-7 0,-1-3-6 16,0-3-8-16,2 6-8 0,-5-6-10 0,4 5-4 15,-4-7-8-15,3 3-4 0,2 1 0 0,-5-1-8 16,-1-9-7-16,4 12-2 0,-4-12 0 0,5 10-6 16,-5-10 2-16,1 8-1 0,-1-8-1 0,3 6 0 0,-3-6 3 15,0 0-4-15,0 0 0 0,0 0-5 16,0 0-1-16,0 0-3 0,0 0-2 0,10-22 0 16,-6 11 1-16,-2-1-7 0,2-4 7 0,-2 2-9 15,5-6 2-15,-5 4-3 0,2-5 0 0,4 0 3 0,-7 6-6 16,6-8 1-16,-3 9-1 0,1 0-1 15,2 1 3-15,2 1-3 0,-5 0 2 0,1 5-3 16,1-4-2-16,1 1 3 0,-2 4 0 0,2 0 1 16,-7 6 1-16,11-6-3 0,-4 0 1 0,-7 6-2 0,14-7 1 15,-7 6 1-15,1-1 0 0,-8 2 0 0,19-3-1 16,-11 3-1-16,-8 0 4 0,20 0-5 0,-11 3-4 16,1-2-21-16,-10-1-24 0,19 0-36 15,-13 2-29-15,6-2-35 0,-12 0-40 0,13 3-178 16,-13-3-400-16,12 0 177 0</inkml:trace>
          <inkml:trace contextRef="#ctx0" brushRef="#br0" timeOffset="14.63">3 1062 36 0,'0'0'169'0,"14"-5"-7"0,-5 0-1 0,0-1-7 15,6 3-2-15,-3 0-9 0,2-2-2 0,3-1-5 16,0 3-11-16,0-1-4 0,1 2-5 0,8-4-8 16,-2 0-10-16,-1 5-9 0,0-2-7 0,3-2-4 15,-3-1-7-15,3 1-8 0,-2-1-9 0,0 5 1 16,-1-1-8-16,-5-1-4 0,5 1-2 0,1 1 0 16,-3-2-5-16,3 0 3 0,-7 3 1 0,6-2-3 15,-2 4-2-15,-4-2 3 0,0 0-5 0,0-2 0 16,-1 2-3-16,-2 0 1 0,3-1-3 0,-2 2 3 15,-1-2 0-15,3 0-3 0,-4 2 2 0,2-1-4 16,-1-3 0-16,-4 3-5 0,3-1 0 0,-13 1-2 16,17 0-4-16,-17 0 2 0,17 0-3 0,-17 0 1 15,16-2-1-15,-16 2-1 0,0 0-5 0,15-1 4 16,-15 1-5-16,0 0 0 0,0 0 5 0,11-3-3 16,-11 3-5-16,0 0-12 0,0 0-17 0,0 0-22 15,0 0-27-15,0 0-35 0,0 0-33 0,0 0-41 16,0 0-38-16,0 0-186 0,0 0-440 0,0 0 195 15</inkml:trace>
        </inkml:traceGroup>
        <inkml:traceGroup>
          <inkml:annotationXML>
            <emma:emma xmlns:emma="http://www.w3.org/2003/04/emma" version="1.0">
              <emma:interpretation id="{7AB179CB-8952-4211-AEC3-96596DED24C9}" emma:medium="tactile" emma:mode="ink">
                <msink:context xmlns:msink="http://schemas.microsoft.com/ink/2010/main" type="inkWord" rotatedBoundingBox="3792,1812 5826,1793 5832,2403 3797,2423"/>
              </emma:interpretation>
            </emma:emma>
          </inkml:annotationXML>
          <inkml:trace contextRef="#ctx0" brushRef="#br0" timeOffset="2199.19">2128 358 60 0,'0'0'100'0,"11"0"-12"0,-11 0 0 0,13 4-11 16,-13-4-1-16,14 2 3 0,-6 1 0 0,1-2-8 0,-9-1-8 16,19 5-5-16,-6-3-9 0,-2 2 4 15,4-3-7-15,-1 2 3 0,-2 0 0 0,2 0-5 16,-2 0 1-16,0-1 3 0,2-1-6 0,1 1-5 16,-1-1-1-16,3 0 0 0,0 1 2 0,0-4-5 0,5 2-2 15,-1 0 1-15,1-1-2 0,1 1 1 0,0-4-4 16,-1 2-6-16,1 1 9 0,1-1-2 15,0-1 3-15,-8 0-1 0,4-1-3 0,3 0-17 0,-6 2 14 16,0 2-2-16,-3-2-1 0,3-1-2 0,-3 2 0 16,1-2 7-16,-1 3-9 0,-2-2 5 0,-3 0-3 15,-9 2 1-15,17-2-2 0,-8-1-4 0,-9 3-3 16,13-1-2-16,-3 0 2 0,-10 1-2 16,0 0 0-16,0 0 1 0,13 1-2 0,-13-1-2 0,0 0 0 15,0 0-1-15,11 0 1 0,-11 0 1 0,0 0 2 16,7 4-7-16,-7-4-3 0,0 0-3 0,0 0-11 15,5 10-22-15,-5-10-29 0,0 0-25 0,0 0-31 16,0 0-30-16,-10 17-121 0,10-17-294 0,-12 4 130 16</inkml:trace>
          <inkml:trace contextRef="#ctx0" brushRef="#br0" timeOffset="2479.51">2634 511 6 0,'-1'13'224'15,"0"4"-5"-15,-3-1-7 0,2 5-8 0,2 0-14 16,0 1-8-16,-1-1-14 0,-1-1-8 0,4 3-12 16,1-2-13-16,-1-5-7 0,0 0-7 0,-1 6-14 0,0-6-11 15,2-1-12-15,-1-1-2 0,4 2-9 16,-5-5-10-16,3 3-7 0,1-3-1 0,-1 0-6 15,-1 1-7-15,1-2-5 0,-2-1-4 0,2-5-6 16,-4-4-5-16,7 14-11 0,-2-10-14 0,1 2-29 16,-6-6-32-16,0 0-32 0,20 0-34 0,-20 0-31 0,29-12-44 15,-19 6-170-15,7-10-404 0,0 1 179 16</inkml:trace>
          <inkml:trace contextRef="#ctx0" brushRef="#br0" timeOffset="2801.25">3272 380 21 0,'-10'-11'207'0,"10"11"-7"0,0 0-6 0,-19 16-1 16,12-7-3-16,-8 7-7 0,1-2-3 0,-1 3-6 15,2 1-11-15,0 1-5 0,2 2-8 0,-4 1-8 0,7-1-3 16,0 0-10-16,1-2-14 0,0-1-7 0,4 1-5 16,0-3-12-16,3-1-7 0,-2 2-7 15,2 1-7-15,0-3-9 0,3-2-3 0,1 0-8 16,1-2-2-16,0 1-7 0,0-1 0 0,3 0-9 0,-1 0-4 16,-2-3-8-16,3 1-21 0,-3-3-10 0,4-2-19 15,-1 0-25-15,-1-2-27 0,3 0-29 0,-10-2-31 16,0 0-26-16,35-6-21 0,-18 0-17 0,-1-2-204 15,-1 0-443-15,4-5 197 0</inkml:trace>
          <inkml:trace contextRef="#ctx0" brushRef="#br0" timeOffset="3229.64">3511 627 53 0,'12'0'155'0,"-12"0"5"15,0 0-5-15,5 10-7 0,-5-10-14 0,6 13-5 16,-6-5-2-16,0-8-9 0,5 16 0 0,-4-5-11 15,3-1-6-15,1 1-4 0,-2-1-10 0,0-1-5 16,1-2-7-16,1 4-7 0,-1-2-8 0,-2-2-4 16,2-1-5-16,0 3-2 0,-4-9-5 0,7 8-9 15,-5-3 1-15,-2-5-3 0,5 9-3 0,-5-9 0 16,6 6-3-16,-6-6-5 0,0 0 8 0,9 3-9 16,-9-3-4-16,0 0-2 0,0 0-2 0,12-16 0 15,-10 5-1-15,2 1 2 0,1-2-9 0,-1 0 1 16,2-3-8-16,-3 2-1 0,4-3-1 0,0-4 3 15,-1 7-2-15,-1-2 4 0,-1 0-3 0,4 2 3 16,-5 1-2-16,-1 3 0 0,2 3 1 0,-1-3-2 0,1 3 3 16,-4 6 0-16,2-10-3 0,-2 10-2 15,4-7 0-15,-4 7 4 0,0 0 2 0,0 0 5 16,0 0 5-16,0 0 7 0,0 0 9 0,19 17 9 16,-15-11-2-16,-2 5 0 0,1-1-3 0,2 2 1 15,-2 0-4-15,-2-3 3 0,3 5-6 0,1-2 1 16,2-1-5-16,-2 1-3 0,-3-4 0 0,2 0-2 15,3 1 1-15,-3-4-5 0,1 3 0 0,0 0 0 16,-5-8-5-16,8 9-3 0,-8-9-5 0,8 6-20 0,-3-3-34 16,-5-3-35-16,12 2-40 0,-12-2-39 15,17-4-43-15,-8 0-179 0,-2-4-422 0,0-1 187 16</inkml:trace>
          <inkml:trace contextRef="#ctx0" brushRef="#br0" timeOffset="6823.37">3951 399 39 0,'0'0'144'0,"0"-10"3"16,0 10-16-16,0 0-1 0,0 0 2 0,0-12-14 15,0 12 3-15,0 0-8 0,0 0 3 0,0 0 1 16,0 0-3-16,-3-13 1 0,3 13-5 0,0 0-7 16,0 0-5-16,0 0-6 0,0 0-7 0,0 0-7 15,0 0-6-15,-3-9-4 0,3 9-11 0,0 0-6 0,0 0-4 16,0 0-4-16,0 0-4 0,0 0-4 15,0 0-2-15,0 0 1 0,0 0-1 0,0 0-2 16,0 0-3-16,19 20-2 0,-13-15-2 0,0 1 1 0,0 0-2 16,1 0-1-16,2 0-5 0,3 2 2 0,-2 0-4 15,-1 3 0-15,3-1-2 0,0 2 0 0,-2 1 4 16,2-2 3-16,0 5-3 0,-2-4 3 0,1 7 1 16,-2-2 2-16,0-4 5 0,-3 7 1 0,2-2 0 15,0 0 0-15,-4-3 2 0,0 3 4 0,1 2-6 16,-4-4 3-16,-1-1-3 0,4 4 3 0,-4-5-5 15,0 2 4-15,0-2-1 0,0 3-2 0,-1-4-1 16,1-1-3-16,0 2 0 0,0-3 0 0,-3 3-4 16,3 0 2-16,-1-3 1 0,0-2-3 0,1-9-1 15,-3 16-3-15,2-8-4 0,1-8 4 0,-4 15-7 16,4-15 6-16,0 10-2 0,0-10-5 0,0 0 2 16,-1 11-3-16,1-11 0 0,0 0 1 0,-3 8 3 15,3-8-5-15,0 0 0 0,0 0-1 0,0 0-5 16,0 0-9-16,0 0-13 0,-3 9-20 0,3-9-34 15,0 0-30-15,0 0-23 0,0 0-29 0,0 0-39 16,0 0-36-16,0 0-235 0,0 0-506 0,-6-26 225 16</inkml:trace>
        </inkml:traceGroup>
        <inkml:traceGroup>
          <inkml:annotationXML>
            <emma:emma xmlns:emma="http://www.w3.org/2003/04/emma" version="1.0">
              <emma:interpretation id="{FCBDAFB5-E300-4906-ADD1-AB488B9F1BD5}" emma:medium="tactile" emma:mode="ink">
                <msink:context xmlns:msink="http://schemas.microsoft.com/ink/2010/main" type="inkWord" rotatedBoundingBox="6313,2058 6869,2052 6872,2281 6315,2286"/>
              </emma:interpretation>
            </emma:emma>
          </inkml:annotationXML>
          <inkml:trace contextRef="#ctx0" brushRef="#br0" timeOffset="7450.63">4649 603 9 0,'0'0'202'0,"0"0"-20"0,0 0-8 16,0 0-17-16,0 0-8 0,0 0-6 0,0 0-18 16,0 0-8-16,0 0-12 0,0 0-5 0,0 0-4 15,0 0-8-15,0 0-4 0,0 0 1 0,0 0 0 16,0 0 1-16,30 7 4 0,-17-7 0 0,-1 0-8 16,2 2-3-16,3-1-2 0,-3-1-2 0,3 0 0 15,3-1-6-15,-3 1 4 0,0 0-11 0,5 0-3 16,-5-2-4-16,5 1-4 0,-5 1 1 0,0 1-7 15,-2-2 2-15,1 2-9 0,-2-2-4 0,2 1-2 16,-3 0 8-16,2 3-12 0,0-2 0 0,-7 1 4 16,-8-2-7-16,20-2-3 0,-9 2 3 0,3-1 1 15,-14 1-3-15,15 0-7 0,-6-2 4 0,-9 2-1 16,13 2-3-16,-13-2-1 0,12-2-3 0,-12 2-3 16,11 2 3-16,-11-2 3 0,0 0-2 0,0 0-3 15,0 0-4-15,0 0-4 0,12-3-1 0,-12 3-5 16,0 0-13-16,0 0-18 0,0 0-16 0,0 0-20 15,0 0-23-15,0 0-26 0,0 0-27 0,0 0-30 16,-26 14-22-16,17-12-44 0,-2 3-163 0,1-4-438 0,-2 4 194 16</inkml:trace>
          <inkml:trace contextRef="#ctx0" brushRef="#br0" timeOffset="7943.22">4824 778 77 0,'0'0'147'0,"0"0"-3"0,-1 12-2 16,1-12 1-16,0 0-8 0,0 0-3 0,0 0 4 16,11 6-7-16,-11-6 3 0,0 0-8 0,12 3 0 15,-12-3 3-15,8 4-6 0,-8-4-4 0,17 2-3 16,-9 2 0-16,2-4-3 0,-1 2 4 0,5 0-8 15,-4-2-8-15,2 2-2 0,1 0 5 0,0-2-17 16,1 1 0-16,-1-2-7 0,-13 1 4 0,23 1-3 16,-12 1-1-16,1-2-9 0,1 0 4 0,-2 1-3 15,2-2 0-15,-13 1 1 0,21 1-6 0,-11 2-3 16,-10-3-2-16,18 0-2 0,-18 0-3 0,17 0-2 16,-17 0-4-16,13 0-3 0,-13 0-3 0,17 0-2 15,-17 0 4-15,7 0-8 0,-7 0 2 0,0 0-3 16,12 2-4-16,-12-2-3 0,0 0-6 0,13 0 3 15,-13 0-4-15,0 0 3 0,0 0 5 0,0 0-13 16,0 0-1-16,10 0-2 0,-10 0-1 0,0 0-2 16,0 0 3-16,0 0-4 0,0 0-4 0,0 0 3 15,0 0-7-15,0 0 10 0,0 0-7 0,0 0 1 16,0 0-3-16,0 0 2 0,0 0-1 0,0 0 0 16,0 0 2-16,0 0 5 0,0 0-6 0,0 0 0 0,0 0-13 15,0 0-12-15,0 0-8 0,0 0-15 16,0 0-17-16,0 0-20 0,0 0-34 0,0 0-29 15,0 0-40-15,0 0-40 0,0 0-50 0,0 0-79 0,0 0-174 16,0 0-571-16,0 0 253 0</inkml:trace>
        </inkml:traceGroup>
        <inkml:traceGroup>
          <inkml:annotationXML>
            <emma:emma xmlns:emma="http://www.w3.org/2003/04/emma" version="1.0">
              <emma:interpretation id="{52782CB5-56C6-4BB6-8E03-342F2373DFCB}" emma:medium="tactile" emma:mode="ink">
                <msink:context xmlns:msink="http://schemas.microsoft.com/ink/2010/main" type="inkWord" rotatedBoundingBox="7389,1562 11200,1526 11207,2320 7397,2357"/>
              </emma:interpretation>
            </emma:emma>
          </inkml:annotationXML>
          <inkml:trace contextRef="#ctx0" brushRef="#br0" timeOffset="9176.64">5848 398 163 0,'0'0'251'0,"0"0"-13"0,-4-9-12 15,4 9-15-15,0 0-18 0,0-12-16 0,0 12-16 16,0 0-14-16,4-19-11 0,-4 19-16 0,3-10-9 16,3 4-11-16,-4-2-12 0,4 2-10 0,0-1-6 15,-6 7-9-15,12-17-4 0,-7 11-7 0,2-1-7 16,3-5 0-16,-5 9-8 0,4-6 0 16,1 5-8-16,-3-1-2 0,5 1-10 0,-4-2 7 15,1 2-4-15,0 0-1 0,-9 4-3 0,25-4 1 0,-18 4-3 16,-7 0-4-16,15-2 0 0,-15 2-2 0,15 5-3 15,-6-2 2-15,-1 1 1 0,-6 2-4 0,4 3 3 16,-2 2-2-16,1 1 0 0,-5 4-1 0,2 3 1 16,-2 2-2-16,-2 3 3 0,-3-2-1 0,2 3-2 15,-4-1 0-15,0 7-1 0,-3 2 3 0,3-8-3 16,-3-2 0-16,3 1 5 0,-5-1-2 0,0 7-1 16,-1-11 1-16,6 1-2 0,-6 0-1 0,4-5 2 15,-5 3-3-15,5-7 4 0,-4 3 0 0,1-3-3 16,0-3 3-16,0 3 2 0,4-4 0 0,-3 2-4 15,0 0 3-15,-1-6-2 0,1 3 2 0,-1-2-2 16,-2 1-1-16,6-2 0 0,-1-2 2 0,9-1-1 16,-14 2 6-16,14-2-7 0,-11-2-4 0,11 2-1 15,-12-7 2-15,12 7-2 0,-5-8-1 0,5 8-8 16,-6-13-4-16,6 13-8 0,0-14 4 0,0 14-3 16,6-16 5-16,-1 9 2 0,-1 1-3 0,1 0 0 15,3 0 7-15,-2 2-1 0,6-2 1 0,1 2 3 0,2-1 2 16,-1 8-2-16,3-6 1 0,0 3-1 15,0 0 2-15,3 0 2 0,-3 0 0 0,5 4 2 0,1 1 1 16,-2-1 2-16,0 2-1 0,0 0 6 16,-4-1 10-16,0-2 1 0,0 0 6 0,-2 1 0 15,2-1 1-15,0-2 6 0,-1 3 2 0,-1-3-3 0,-1 2-4 16,-1-1-3-16,-1-1 1 0,-5 2-3 0,3-3-3 16,-10 0 8-16,17 0-12 0,-17 0-4 0,14 0 0 15,-7 2-12-15,-7-2-16 0,0 0-29 16,0 0-39-16,0 0-46 0,0 0-64 0,20-5-80 0,-20 5-151 15,0 0-461-15,7-15 204 0</inkml:trace>
          <inkml:trace contextRef="#ctx0" brushRef="#br0" timeOffset="9557.91">6604 222 219 0,'0'0'242'16,"0"0"-16"-16,0 0-21 0,0 0-19 0,11-7-8 15,-11 7-1-15,16-2-3 0,-3-3-13 0,4 4-9 16,6 0 3-16,2 0-15 0,-3-1-13 0,2 0-2 16,5 1-13-16,-5 0-9 0,5-4-11 0,0 4-12 15,-2 1-1-15,-3-3-14 0,2 2-3 0,1-1-5 16,-4 2-7-16,0 0-4 0,-1-1 5 0,2-1-13 16,-4 4-7-16,-3-2 8 0,-6 0-17 0,6 0-13 15,-6 0-22-15,-2 0-24 0,-9 0-24 0,14 0-28 16,-14 0-25-16,8 6-33 0,-8-6-22 0,0 0-20 15,0 0-42-15,0 0-162 0,0 0-424 0,-19 11 187 16</inkml:trace>
          <inkml:trace contextRef="#ctx0" brushRef="#br0" timeOffset="9771.69">6946 337 205 0,'-3'15'231'16,"3"0"-3"-16,-1 4-3 0,1-4-18 0,0 4-9 15,0 2 0-15,0 1-22 0,0-3-8 0,4 0-4 16,-2 1-19-16,1-3-14 0,-1-3-8 0,1 1-11 0,0 2-13 16,-3-2-9-16,4-4-13 0,-2 4-5 0,1-3-10 15,-1 3-1-15,1-4-9 0,0-1-7 16,-3-3-9-16,1 1-30 0,-1-8-26 0,3 13-36 16,-3-13-42-16,2 11-38 0,-2-11-36 0,5 4-73 0,-5-4-153 15,0 0-430-15,0 0 190 0</inkml:trace>
          <inkml:trace contextRef="#ctx0" brushRef="#br0" timeOffset="10081.51">7508 181 12 0,'0'0'230'15,"0"0"-12"-15,0 0-14 0,0 0-9 0,-15-6-9 16,15 6 8-16,-11 14-12 0,0-3-12 0,-1 4-4 16,1 4 1-16,-4 1-8 0,5 2-4 0,-2 0-8 15,-2 7 6-15,-1-1-4 0,7-3-12 0,-1-3-5 16,1 1-5-16,2-1-12 0,-2 3-5 0,5-3-9 16,1-1-14-16,2-3-5 0,0 2-6 0,5-1-7 15,-5-3-2-15,5-1-8 0,0-2-8 0,2 1-7 16,-2-1-4-16,2 0-9 0,3-2-4 0,-1-1-13 15,2 2-26-15,-2-6-31 0,5 0-32 0,-2-1-36 16,-1-1-46-16,3-2-52 0,-14-2-42 0,29-5-282 16,-15-2-578-16,3 1 255 0</inkml:trace>
          <inkml:trace contextRef="#ctx0" brushRef="#br0" timeOffset="10513.66">7794 482 109 0,'7'-7'253'0,"-7"7"-25"16,0 0-22-16,0 0-17 0,0 0-9 0,0 0-14 16,7 14-6-16,-7-14-13 0,6 14-7 0,-5-8-15 15,-1-6-9-15,3 13-8 0,-1-5-8 0,1 0-13 16,-3-8-1-16,5 15-11 0,-2-9-8 0,-3-6-5 16,1 13-6-16,2-5-7 0,-3-8-2 0,2 12-10 15,-2-12-1-15,3 10-2 0,-3-10-3 0,2 6-4 16,-2-6 0-16,0 0-6 0,0 0 0 0,0 0-4 15,0 0-2-15,0 0-2 0,0 0 1 0,0 0 0 16,0 0-4-16,0 0-10 0,20-24-14 0,-16 12 2 16,4 1 0-16,1-3-5 0,-4 0 4 0,10-3-2 15,-6 6 3-15,1-7-2 0,-1 3 4 0,2 4 4 0,1-3-3 16,-5 5 6-16,0-3-4 0,2 4 2 0,-4 2 4 16,1-1 3-16,1 3 4 0,-7 4-1 0,9-6 1 15,1 3 4-15,-10 3 9 0,0 0 3 16,17 2 14-16,-17-2-5 0,7 7 5 0,0 0 6 0,1-1-7 15,-3 0 7-15,2 5 3 0,0-1-7 0,0 1-2 16,1 3-3-16,-3-3-4 0,2 1-7 0,0-2 6 16,0 2-5-16,1-1-1 0,-6-1-7 15,1-1 1-15,-2-1-5 0,5 1-20 0,-4-1-21 0,5-2-32 16,-7-6-34-16,2 13-35 0,-2-13-29 0,6 6-44 16,-6-6-69-16,0 0-155 0,0 0-464 0,0 0 205 15</inkml:trace>
          <inkml:trace contextRef="#ctx0" brushRef="#br0" timeOffset="10827.62">8535 169 56 0,'0'0'200'0,"0"0"2"16,0 0-5-16,0 0-7 0,0 0-8 0,2 27 0 15,-5-15 5-15,-4 4-5 0,5 2-9 0,-1 3-2 16,-1 1-10-16,-4-1-3 0,-1 10-6 0,1 1-2 16,3-7 1-16,-4 7-4 0,-3-1-2 0,-1 1-5 15,1 0 1-15,1-4 2 0,3-3-9 0,-7 3-11 16,6-5 6-16,-4-2-12 0,1 3-13 0,3-3-8 16,-1-2-6-16,-2 3-16 0,0-2-1 0,3-4-11 15,-1-1-6-15,-2 1-3 0,4-2-9 0,5-3-11 16,3-11-7-16,-6 17-30 0,3-10-26 0,-2 2-23 15,5-9-41-15,-3 10-30 0,3-10-30 0,0 0-41 0,-9 11-48 16,9-11-67-16,0 0-260 0,0 0-617 16,0 0 274-16</inkml:trace>
          <inkml:trace contextRef="#ctx0" brushRef="#br0" timeOffset="11340.12">8612 548 181 0,'0'0'230'0,"6"-12"-20"0,-6 12-16 15,4-9-12-15,1 3-22 0,1-1-15 0,2 1-14 16,-3-1-14-16,7-1-10 0,-3-2-8 16,-1 2-14-16,4-1-6 0,-2 0-9 0,-1-1-5 0,1 4-8 15,-3 1-7-15,3-5-7 0,-3 8 2 0,1-3-2 16,-8 5-5-16,9-7-4 0,-3 5-4 0,-6 2 0 15,0 0 5-15,11 1-1 0,-11-1 3 16,11 5-3-16,-11-5 0 0,4 13 4 0,-2-6 5 16,2 2-3-16,-2 3 3 0,-4 3 6 0,2-3 1 0,0 3 1 15,0 1 0-15,-6-1 3 0,6 2 2 16,-3 1-1-16,3-3-3 0,-2-1-1 0,-2 1-3 16,-2-3 0-16,4 2-6 0,-3-3 1 0,-2 4-4 0,2-6-3 15,1 4-2-15,-4-3-5 0,3-3-2 0,-2 3-1 16,-1-4-3-16,5 0 4 0,3-6-10 0,-11 11 1 15,5-6 1-15,6-5-14 0,-8 9 9 0,3-6-3 16,5-3-2-16,0 0 3 0,-8 7-2 0,8-7-5 16,0 0 2-16,0 0-2 0,0 0 0 0,0 0 3 15,0 0-9-15,0 0 4 0,0 0-3 0,0 0 1 16,0 0 0-16,39-8 2 0,-23 6 2 0,-1-2-7 16,5 0 5-16,-3 0-6 0,-3 1 6 0,3 0-5 15,0 0 2-15,0-1 4 0,5 1 9 0,-7 0-14 16,-6-1-3-16,11-1 5 0,-3 4-3 0,-3-1 1 15,2-1-2-15,-1 1-5 0,-3 2-14 0,1-1-23 16,-4-2-26-16,-9 3-33 0,13-4-45 0,-13 4-60 16,12-6-53-16,-12 6-230 0,4-8-532 0,-4 8 236 15</inkml:trace>
          <inkml:trace contextRef="#ctx0" brushRef="#br0" timeOffset="11709.82">9227 74 109 0,'17'6'159'0,"-9"-2"3"0,1 5 3 16,-1 1 3-16,2 1 8 0,2 6 0 0,5-1-4 15,-4 5-2-15,8 4-1 0,-7-4-2 0,5 10 2 16,0-4-6-16,1 4-5 0,2-4-4 0,-5 3-2 16,0 1-12-16,-3-3 0 0,2 0-8 0,-6-6-13 0,-3-1-9 15,3 0-7-15,-3 1-15 0,-4 2-8 16,1-6-8-16,-4 4 0 0,-2-3-18 0,0-5 16 15,-4 2-36-15,2-1-24 0,-5-2-26 0,1-2-38 16,-2 4-44-16,-2-3-57 0,-1-2-62 0,0-1-52 0,-1-1-232 16,1-3-543-16,2 0 240 0</inkml:trace>
        </inkml:traceGroup>
        <inkml:traceGroup>
          <inkml:annotationXML>
            <emma:emma xmlns:emma="http://www.w3.org/2003/04/emma" version="1.0">
              <emma:interpretation id="{8AD1057B-D3A9-4A35-B283-67F18CBB6BDE}" emma:medium="tactile" emma:mode="ink">
                <msink:context xmlns:msink="http://schemas.microsoft.com/ink/2010/main" type="inkWord" rotatedBoundingBox="11665,1480 12584,1472 12589,2054 11671,2063"/>
              </emma:interpretation>
            </emma:emma>
          </inkml:annotationXML>
          <inkml:trace contextRef="#ctx0" brushRef="#br0" timeOffset="12105.38">10005 392 25 0,'9'-1'259'0,"6"1"-13"15,1-2-7-15,2 2-11 0,6-3-2 0,-1 0-16 16,5 1-13-16,7 0-11 0,-9-2-17 0,1 3-13 16,1-2-13-16,0 0-12 0,-3-1-13 0,-1 2-11 15,4-2-11-15,-5 0-6 0,-2 2-5 0,-4-2-3 16,0 2-15-16,-1-1-10 0,-2 1-6 0,1-2 6 15,-6 4-16-15,1-1-2 0,-10 1-4 0,15-2-7 16,-15 2-9-16,13 0-18 0,-13 0-29 0,0 0-27 16,0 0-27-16,12 2-29 0,-12-2-36 0,0 0-34 15,0 0-36-15,0 0-212 0,0 0-463 0,0 0 206 16</inkml:trace>
          <inkml:trace contextRef="#ctx0" brushRef="#br0" timeOffset="12372.66">10303 181 120 0,'0'0'221'0,"0"0"-7"0,-16 13-2 16,13-4-5-16,-2 2-2 0,0 3-9 0,0 0-4 15,-1 5-8-15,1-1 0 0,4 3-6 0,-4 0-14 0,-1-1-9 16,5 1-11-16,-1 2-12 0,2-4-7 15,-3 2-5-15,2-1-15 0,-1-3-10 0,2-4-6 16,0 2 5-16,2 0-30 0,-2 0-3 0,-2-2-5 16,4-1-6-16,-4 0-7 0,4-4-7 0,-1 1-23 0,-1-9-29 15,0 14-35-15,0-14-33 0,3 12-47 0,-3-12-48 16,2 6-46-16,-2-6-271 0,0 0-537 0,0 0 238 16</inkml:trace>
          <inkml:trace contextRef="#ctx0" brushRef="#br0" timeOffset="12758.27">10792 254 188 0,'6'-8'191'0,"3"-2"-19"15,-4 4-10-15,3-3-8 0,-1-1-18 0,2-1-13 16,-2 0-15-16,0 0-6 0,3-4-8 0,-4 3-10 16,1-1 1-16,-2 1-4 0,0 0-6 0,0-1 3 15,-1 1 1-15,1 1 0 0,-1-3 1 0,0 4 4 16,-1 1 1-16,-3 9-2 0,5-14-3 0,-5 14-9 16,4-6 0-16,-4 6-12 0,0 0-5 0,3-8-1 15,-3 8 9-15,0 0 3 0,0 0 24 0,0 0-1 0,-7 43 9 16,2-23 4-16,2 3 2 0,-1 0 7 15,0 9 2-15,3-1 6 0,0-7-7 0,-3 9-6 16,3-8-5-16,2-2-9 0,-2 2-7 0,3 5-5 16,1-8 2-16,-2 1-19 0,3-1-5 0,-3-3-1 15,3-1 0-15,0 3-9 0,-4-6-26 0,3 1-50 0,-1-4-61 16,2 3-65-16,-4-2-81 0,3 0-96 16,-3-6-296-16,0-7-679 0,0 14 300 0</inkml:trace>
        </inkml:traceGroup>
      </inkml:traceGroup>
    </inkml:traceGroup>
    <inkml:traceGroup>
      <inkml:annotationXML>
        <emma:emma xmlns:emma="http://www.w3.org/2003/04/emma" version="1.0">
          <emma:interpretation id="{CE5B9483-EDE7-4992-B953-515AA813B312}" emma:medium="tactile" emma:mode="ink">
            <msink:context xmlns:msink="http://schemas.microsoft.com/ink/2010/main" type="paragraph" rotatedBoundingBox="4216,3257 21239,2569 21271,3358 4248,404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E897F3D-7C90-44B3-9688-5F74595CF22A}" emma:medium="tactile" emma:mode="ink">
              <msink:context xmlns:msink="http://schemas.microsoft.com/ink/2010/main" type="line" rotatedBoundingBox="4216,3257 21239,2569 21271,3358 4248,4046"/>
            </emma:interpretation>
          </emma:emma>
        </inkml:annotationXML>
        <inkml:traceGroup>
          <inkml:annotationXML>
            <emma:emma xmlns:emma="http://www.w3.org/2003/04/emma" version="1.0">
              <emma:interpretation id="{AE71287B-EFA6-46BC-8C67-34DFA547686A}" emma:medium="tactile" emma:mode="ink">
                <msink:context xmlns:msink="http://schemas.microsoft.com/ink/2010/main" type="inkWord" rotatedBoundingBox="4216,3257 7586,3121 7615,3824 4245,3960"/>
              </emma:interpretation>
            </emma:emma>
          </inkml:annotationXML>
          <inkml:trace contextRef="#ctx0" brushRef="#br0" timeOffset="21802.66">2581 1919 33 0,'-7'-5'157'16,"7"5"-10"-16,0 0-5 0,0 0-10 0,0 0-5 16,0 0-4-16,-8-5-7 0,8 5 1 0,0 0-6 15,0 0-7-15,0 0-1 0,0 0-6 0,0 0-4 16,-9-7-2-16,9 7-8 0,0 0-8 0,0 0-4 15,0 0-6-15,0 0-5 0,0 0-4 0,0 0-5 16,0 0-3-16,0 0-7 0,0 0-1 0,0 0-6 16,0 0-3-16,0 0-1 0,0 0 2 0,0 0-1 0,0 0 7 15,28 1 0-15,-15-1 2 0,2-1 4 0,9-3-2 16,1 0-2-16,0 2-1 0,9 0-2 16,1-2 5-16,3 0-5 0,-2 0 2 0,-8 1-6 15,10-1-1-15,-4 0-2 0,1 4-3 0,-6-3-2 0,5-2-2 16,-7 3-5-16,-1-1 3 0,2 2-3 0,-1 1-1 15,-3 1-7-15,-1-1 4 0,-6-1-3 0,4 2-2 16,-4 2 2-16,0-1-6 0,-1 2-1 0,-3-3 1 16,-1 2 0-16,-3-1-1 0,-1 0 0 0,2-1 3 15,-10-1-5-15,13 6 1 0,-6-3 0 0,-1 1 0 16,-6-4-3-16,12 3 5 0,-7 1-2 0,-5-4-3 16,12 6 3-16,-8-1-3 0,-4-5-4 0,8 5-15 15,-8-5-18-15,9 4-19 0,-9-4-31 0,8 4-28 16,-8-4-19-16,0 0-28 0,9 3-19 0,-9-3-59 15,0 0-127-15,0 0-396 0,0 0 175 0</inkml:trace>
          <inkml:trace contextRef="#ctx0" brushRef="#br0" timeOffset="22084.71">3186 1888 141 0,'-5'10'194'0,"2"-2"-3"16,-1 1-8-16,-1 5-1 0,1-1-9 0,0 3-5 16,-2 3-6-16,0 2-3 0,6-3-5 0,-5 7-7 15,1-5-4-15,3 1-8 0,0 0-6 0,-1 2-14 16,0-2-2-16,2-1-7 0,-2 1-10 0,2 0-6 16,0-3-8-16,2-2-6 0,0-1-12 0,0-1-3 15,0-1-3-15,2 0-11 0,-4-3-5 0,4 1-1 16,-1 1-5-16,2-2-2 0,-1-4-9 0,1 3-11 15,-2-3-18-15,3 1-34 0,-1-2-27 0,2 1-26 16,-1 0-37-16,2-1-27 0,-8-5-19 0,17 4-39 16,-8-4-203-16,-9 0-450 0,17-4 199 0</inkml:trace>
          <inkml:trace contextRef="#ctx0" brushRef="#br0" timeOffset="22673.76">3466 2266 179 0,'0'0'201'0,"8"-5"-16"0,-8 5-16 0,0 0-23 16,0 0-9-16,0 0-8 0,0 0 1 0,0 0-6 16,13 7-12-16,-13-7-10 0,6 9-10 0,-2-3-5 15,-4-6-8-15,8 11-6 0,-3-6-4 0,0 0-1 16,-5-5-3-16,11 9-5 0,-5-6-2 0,1 1 0 16,3-2-6-16,-2 1-3 0,5-3-6 0,-1 0 1 15,-12 0-4-15,26-5-4 0,-11 1-5 0,2 1-5 16,-2-4 2-16,2 0-3 0,-2 1-6 0,4-6 0 15,-4 4-2-15,-4-1-1 0,1-3 0 0,-1 3-4 16,-4-1-1-16,1 0-3 0,-2-1 2 0,-4-1-2 0,2 2 0 16,-4-1 0-16,0 1-2 0,0 10-3 15,-5-17 2-15,0 9 1 0,-1 2-1 0,0 0 0 16,6 6-1-16,-16-9 7 0,4 3-6 0,-1 5 4 0,0 4-2 16,-2-3 3-16,-2 4 2 0,0 3 7 15,-3-1-2-15,2 5 1 0,-2 1 1 0,7-2-2 16,0 0 1-16,1 2-3 0,2 2-1 0,-1-2-1 0,5 1 0 15,-1 0-3-15,2-1 1 0,1 1 0 0,3 0-2 16,-1-1 0-16,2-4 4 0,0-8-5 0,3 15 2 16,1-6-1-16,2-3-5 0,0-2 0 0,2-1-1 15,-8-3 0-15,19 3 0 0,-11-3 0 0,5-3-2 16,1 0 3-16,1-4-1 0,-1 1 0 0,-1-2 0 16,0 0 1-16,-1-4-6 0,2 3 3 0,0-9-1 15,-3 9 2-15,1-3-2 0,0 2 0 0,-3 1 0 16,-1-1 0-16,-3 4-1 0,0 0 0 0,2 1 0 15,-7 5 4-15,8-6-3 0,-8 6 0 0,8-4 5 16,-8 4-4-16,0 0 3 0,0 0-4 0,0 0 1 0,13 13 1 16,-12-6-2-16,-1-7 3 0,6 13 2 15,-2-3-4-15,-1 1 0 0,2 3 2 0,-1-4-1 16,1 5-1-16,1-3 2 0,-1 1-3 0,1-1 3 0,0 0 2 16,-3-1-4-16,5-1-4 0,-4 1-18 0,0-4-21 15,0 2-23-15,-1-3-32 0,1 1-29 16,-4-7-25-16,6 6-35 0,-6-6-56 0,0 0-148 0,0 0-422 15,0 0 187-15</inkml:trace>
          <inkml:trace contextRef="#ctx0" brushRef="#br0" timeOffset="23171.57">3934 1768 163 0,'-4'-11'225'0,"4"11"-12"16,0 0-17-16,0 0-20 0,-2-10-16 0,2 10-16 0,0 0-2 16,0 0-2-16,0 0 0 0,3 31-11 0,0-15-5 15,-2 5 3-15,3 2-1 0,-1 8-5 0,3 0-5 16,-2-6-7-16,4 8-3 0,0 0-5 0,3-2-7 16,-1-6-9-16,0 6-7 0,-1-7-6 0,0 4-6 0,-3-5-8 15,3-1-2-15,0-1-7 0,-3-1-1 16,4-3-6-16,-3 2-3 0,1-3-4 0,1-1-2 15,-2-4-1-15,1 1-6 0,-4-5-3 0,1 0-2 16,-1-2 5-16,2 1-9 0,-6-6 2 0,7 6-3 0,-7-6 0 16,6 4-3-16,-6-4 4 0,0 0-7 15,0 0-1-15,12-13-4 0,-4 5 1 0,-4-2-1 16,4-1-1-16,-2 0-3 0,1 0-1 0,1 0 1 0,-4-3-3 16,2 5 1-16,1-4-3 15,-3 4 4-15,-2-1 0 0,2 1 0 0,0 1 2 0,-4 8-4 16,5-9 2-16,-5 9 1 0,7-10-3 0,-7 10 1 0,0 0 0 15,3-6-2-15,-3 6 0 0,0 0 0 0,0 0 5 16,0 0 4-16,0 0 2 0,19 12 0 0,-15-5 0 16,0 1 5-16,1 1-2 0,-1-2 1 15,4 5-4-15,-2 1-2 0,1-1 7 0,0-1-1 0,-2 2-8 16,1-1 4-16,0-6-1 0,3 7-3 0,-5-1-1 16,1-6 2-16,0 3-11 0,-1 1-23 0,-4-10-29 15,5 11-26-15,-5-11-29 0,2 12-31 0,-2-12-29 16,3 7-31-16,-3-7-35 0,0 0-237 0,0 0-513 15,0 0 227-15</inkml:trace>
          <inkml:trace contextRef="#ctx0" brushRef="#br0" timeOffset="23948.53">4480 2194 180 0,'3'-6'270'0,"-3"6"-19"0,0 0-19 15,5-7-22-15,-5 7-22 0,0 0-17 0,0 0-2 16,0 0-7-16,0 0-10 0,0 0-5 0,18 13-8 15,-13-8-6-15,1 1-12 0,2-1-7 0,-5 3-7 16,3-2-4-16,2 3-5 0,-5-4-10 0,4 3-6 16,0-2-11-16,-4 2-4 0,4-1-6 0,0 0-7 15,-4 0-5-15,3-3-8 0,-1 2-4 0,-1 1-1 16,-4-7-2-16,9 8-6 0,-9-8 1 0,8 4-10 16,-8-4 6-16,5 6-5 0,-5-6-5 0,0 0 3 15,0 0-5-15,0 0-2 0,18-8-2 0,-18 8 1 16,10-10-1-16,-8 3-7 0,7 1 4 0,-6-5 1 15,2 1 0-15,4-2-4 0,-3 3-3 0,-4-4 4 16,2 6-5-16,1 0-1 0,-5 7 4 0,6-14 1 16,-5 8-3-16,-1 6 2 0,5-12 4 0,-5 12-6 0,0 0-1 15,3-9 3-15,-3 9-5 0,0 0 3 16,0 0 1-16,0 0-2 0,0 0 3 0,0 0 2 16,17 13 1-16,-17-13 1 0,4 14-1 0,-2-6-2 0,3-1 0 15,1 3 3-15,-1 0 4 0,0 1-9 0,2-1 5 16,-2-4-2-16,0 2 2 0,3-3 0 15,-2 3-1-15,4-2 0 0,-5-2 4 0,0 1-5 16,3 1-4-16,0-2 1 0,1-4 3 0,-9 0 1 0,17 3-4 16,-9-3 0-16,-8 0 4 0,19-3-6 0,-11-1 4 15,1-3 0-15,1-1-2 0,0 2-1 0,0-5 0 16,0 4 2-16,-1-2-2 0,1 0-3 0,-1 2 2 16,-2-2 0-16,1 3 0 0,-6 0 5 0,7 1-3 15,-9 5-3-15,8-6 3 0,-8 6-3 0,6-7 6 16,-6 7-5-16,0 0 0 0,0 0 2 0,0 0 2 15,0 0 3-15,17 7 0 0,-17-7-2 0,9 12 3 16,-7-7-1-16,4 1 1 0,0 3 4 0,-3-2-3 16,5 2-1-16,-5-1-1 0,8 0-2 0,-5 1 3 15,2-4-1-15,4 1 1 0,-3 0 0 0,2-2-4 0,-2 0 0 16,4-2 3-16,-4 1-1 0,0-2 1 16,4-2-6-16,2 1 0 0,-15 0-1 0,18-3 2 15,-6-1 2-15,-6-2 4 0,1 1-9 0,-1-1 8 0,2 2-9 16,-1-5 0-16,-1 0 4 0,5 0 0 0,-9 1 0 15,4 1 0-15,-1 0-2 0,-3 0 4 0,-2 7-3 16,10-11 4-16,-5 8-5 0,-5 3 3 0,2-6-7 16,-2 6 10-16,0 0-11 0,0 0 13 0,0 0-4 15,0 0-1-15,0 0 2 0,20 14 1 0,-17-7 0 16,3 0-2-16,-3 2 4 0,3 3-5 0,0-3 0 16,0 4 4-16,2-5-2 0,-3 4 2 0,2-2-6 15,1 2 4-15,-2-4 0 0,-2-3-5 0,3 1 2 16,-4 0-11-16,3 0-20 0,-6-6-16 0,8 9-23 15,-5-6-22-15,-3-3-34 0,0 0-38 0,6 6-45 16,-6-6-48-16,0 0-266 0,0 0-565 0,0 0 250 16</inkml:trace>
          <inkml:trace contextRef="#ctx0" brushRef="#br0" timeOffset="24143.35">5278 1977 86 0,'0'0'350'16,"-6"-13"-32"-16,6 13-22 0,-4-9-24 0,4 9-26 16,0 0-26-16,-2-12-24 0,2 12-18 0,0 0-19 0,-3-8-17 15,3 8-13-15,0 0-16 0,0 0-34 0,0 0-36 16,0 0-39-16,22 20-42 0,-12-11-41 0,-3 1-37 16,3-1-42-16,-3 2-41 0,0 1-175 0,1 2-405 15,-2-3 180-15</inkml:trace>
          <inkml:trace contextRef="#ctx0" brushRef="#br0" timeOffset="24448.65">5491 2205 112 0,'5'6'234'0,"-5"-6"-9"0,6 10-5 0,-6-10-3 16,8 9-15-16,-5-3-11 0,1 0-12 0,-4-6-11 16,8 8-14-16,-3 0-18 0,-5-8-9 0,2 8-12 15,-2-8-12-15,7 6-12 0,-7-6-6 0,7 8-9 16,-7-8-6-16,5 5-2 0,-5-5-9 0,0 0-3 15,8 3-5-15,-8-3-8 0,0 0 0 0,0 0-6 16,0 0-4-16,17-7-4 0,-17 7-3 0,11-11-3 16,-1 2 2-16,-3 3-8 0,3-5 0 0,0 0 0 15,-2 2-2-15,1 1-1 0,-1 1-3 0,-2-2 0 16,0 5 0-16,0-1-5 0,-1-2 3 0,-5 7-4 16,12-6-2-16,-4 3 2 0,-8 3 6 0,14 3-1 15,-14-3 6-15,17 7-2 0,-5-1 0 0,0 2 1 0,1-1-1 16,-1 5-1-16,5 0-3 0,-6 1-3 0,6 2-2 15,0 0-16-15,0 0-35 0,0 4-51 0,3-4-72 16,0-2-68-16,-9-1-248 0,6 0-526 0,-2-2 234 16</inkml:trace>
        </inkml:traceGroup>
        <inkml:traceGroup>
          <inkml:annotationXML>
            <emma:emma xmlns:emma="http://www.w3.org/2003/04/emma" version="1.0">
              <emma:interpretation id="{19532792-2E70-45EC-B803-16B5B6D2F640}" emma:medium="tactile" emma:mode="ink">
                <msink:context xmlns:msink="http://schemas.microsoft.com/ink/2010/main" type="inkWord" rotatedBoundingBox="8271,3177 10962,3068 10986,3651 8295,3760"/>
              </emma:interpretation>
            </emma:emma>
          </inkml:annotationXML>
          <inkml:trace contextRef="#ctx0" brushRef="#br0" timeOffset="25079.48">6627 2202 112 0,'0'0'247'0,"0"0"-10"0,0 0-8 16,31 8-8-16,-31-8-5 0,22-4-11 15,-10 0-16-15,5 1-14 0,0 1-12 0,0-1-13 16,3-3-13-16,3-2-11 0,-1 3-13 0,2-3-9 0,1 2-11 16,1-2-8-16,-4-1-8 0,-2 1-8 0,1-2-5 15,-7 3-8-15,2-3-5 0,1 3-3 0,-6 0-4 16,1-4-10-16,-4 2 1 0,1-1-5 0,-6 3-1 16,2-4-4-16,-5-3-2 0,0 3 1 0,0 11-9 15,-8-17-1-15,-1 6 0 0,-1 0 0 0,-5 6-5 16,-4-4 1-16,-2 4-5 0,4 5-2 0,-8 0-1 15,1 3 0-15,2 2-2 0,0 1 1 0,5-4 1 16,-3 9 3-16,9-2-2 0,-6 7-4 0,7-6 1 16,3 2 1-16,0 3 0 0,2 1-2 0,5-2 3 15,0 2-1-15,0-1-3 0,8 7 0 0,3-6 5 16,1 1-3-16,3-1 0 0,2-1 3 0,2 0-2 16,3-7-1-16,-2 2 0 0,6-3-3 0,-4-1 1 15,4-2-2-15,1 1-1 0,0-5-9 0,7 0-13 0,-10-3-18 16,3 1-16-16,-3-2-14 0,-2-2-10 15,1-1-13-15,2-3-17 0,-1-1-11 0,-2 1-22 0,7-11-17 16,-10 7-21-16,-2-5-40 0,0 1-130 0,-2-1-385 16,7-10 171-16</inkml:trace>
          <inkml:trace contextRef="#ctx0" brushRef="#br0" timeOffset="25679.43">7487 1784 23 0,'1'-9'243'15,"-1"9"-8"-15,0-12-10 0,0 12-17 0,0 0-19 16,3-12-18-16,-3 12-21 0,0 0-11 0,0 0-14 15,0 0-8-15,0 0-4 0,0 0-6 0,0 0-1 16,-3 42-5-16,6-24-1 0,-1 4-7 0,4-2-4 16,-6 12-8-16,6-8-5 0,-3 7-5 0,-1-7-7 15,4 1-8-15,-2-3-6 0,3 0-4 0,-4 1 1 16,3-3-6-16,0 0-7 0,-1-5-5 0,0 0 1 16,2-3-2-16,-2-2-6 0,1 5 2 0,2-6-5 15,-5-2 3-15,3-1-8 0,-3 0 3 0,-3-6-3 0,8 11 0 16,-8-11 3-16,6 3-4 0,-6-3-2 0,0 0 3 15,0 0-2-15,0 0-4 0,0 0-3 0,17-15 3 16,-17 15 0-16,-3-11-3 0,3 11-1 16,0 0 1-16,-11-18-5 0,5 11 2 0,-2 1-1 0,-4 0 3 15,1 2 1-15,0-1 1 0,-1 2 4 0,0 0 8 16,2 2-4-16,10 1 5 0,-20-1-5 0,8 1-2 16,1 1 3-16,11-1-1 0,-15 4-2 0,7 2 2 15,8-6-3-15,-11 6 1 0,8-1 2 0,0 2-2 16,-2 2 1-16,5-9 2 0,0 16 1 0,0-16-4 15,3 18-4-15,2-6 4 0,0-4 0 0,4 2-2 16,-1 0 0-16,-1-1-5 0,1-5 0 0,1 1-2 16,-1 0-1-16,3-1 1 0,-1-2 3 0,3-1-3 15,1 0 0-15,-2-1 0 0,-1-1 1 0,6-2-2 16,-2-1 4-16,1-1-5 0,1-1 1 0,-6-1 1 16,6-2-1-16,-2-1 2 0,2-2-5 0,2 0 6 15,-4-3-3-15,-1 0 1 0,-2-3-2 0,0 7-2 0,1 1 1 16,-4-3-3-16,0 4 5 0,1 0-3 15,-7 1-3-15,4 1 6 0,-7 7-2 0,7-7-1 16,0 4 0-16,-7 3 1 0,0 0-5 0,13 0 5 16,-13 0-2-16,0 0 2 0,9 8 5 0,-4-2-2 0,1 1 0 15,0 3 1-15,-3-6-6 0,-1 4 5 0,5 5 0 16,-2-2 0-16,-2-4 1 0,-1-1 2 16,2 3-2-16,2 0-3 0,-1-3-1 0,-5-6 1 0,9 12-1 15,-6-8-8-15,-3-4-26 0,9 8-19 0,-9-8-31 16,2 4-35-16,-2-4-52 0,0 0-49 0,0 0-48 15,0 0-215-15,0 0-523 0,0 0 233 0</inkml:trace>
          <inkml:trace contextRef="#ctx0" brushRef="#br0" timeOffset="25866.28">7876 1859 171 0,'0'0'327'0,"-5"-15"-31"15,5 7-32-15,0 8-24 0,-2-14-30 0,2 14-19 0,2-13-19 0,1 5-20 16,-3 8-13-16,9-11-26 0,-1 8-40 16,-8 3-37-16,12-9-44 0,-3 3-35 0,-1 1-27 15,-3 0-29-15,7-4-23 0,-2 3-21 0,-1 1-22 0,-2 0-124 16,1-2-314-16,3-1 139 0</inkml:trace>
          <inkml:trace contextRef="#ctx0" brushRef="#br0" timeOffset="26061.62">8028 1679 105 0,'8'-5'75'0,"-8"5"29"0,9-4 23 16,-9 4-1-16,0 0 2 0,8-6-5 0,-8 6-7 15,0 0-9-15,0 0 17 0,0 0 12 0,0 0 5 16,12 15-2-16,-12-5 5 0,0 1 5 0,5 5 7 16,-5-2-3-16,5 9-1 0,-4-1-8 0,5 11-7 15,-1-8-5-15,0 0-8 0,-1-1 1 0,-1 8-11 16,4 0-8-16,-1-9-13 0,-2 0-5 0,1 1-7 16,1-5-11-16,0 1-7 0,1-1-7 0,-3-5-6 15,2 3-1-15,-1-3-10 0,1-1 2 0,0 1-23 16,0-3-38-16,-3-1-36 0,-1-2-43 0,1-2-46 15,-3-6-51-15,5 13-57 0,-5-13-258 0,0 0-555 0,7 3 246 16</inkml:trace>
          <inkml:trace contextRef="#ctx0" brushRef="#br0" timeOffset="26741.62">8360 2117 127 0,'0'0'167'0,"14"-3"-10"0,-6 0-4 0,-8 3-15 0,17-3-12 16,-2-3-12-16,-5 0-7 0,5 0-14 16,2-2-2-16,-2 2-11 0,5-2-5 0,-1-2-4 15,-4 2-12-15,-3 1 1 0,-2-3-6 0,7-3 4 0,-5 3-6 16,0-2-2-16,-5-3-9 0,1 5-1 0,-4-2-4 16,1 1 2-16,-2 2 2 0,-2-3 0 0,-1 12 2 15,-1-15 7-15,1 15 3 0,-12-12 2 0,2 8 0 16,-1 0 7-16,-2 4 4 0,-2 3 3 0,0-2 3 15,-2 3 4-15,3 2 1 0,-1 2 3 0,-2 5-3 16,3-5 2-16,4 5-4 0,-5 4 3 0,2 1-2 16,0-2-12-16,8-1-3 0,-4 0-6 0,3-2-5 15,5 2-5-15,0 0-2 0,-2-1-5 0,6 0 3 16,-2 0-6-16,3-4-3 0,1 0-2 0,4 2-3 16,-3-1-3-16,0-3 4 0,2-3-12 0,3 2-1 0,2-1-3 15,0-3 1-15,-2 0-7 0,4-3-2 16,-1-1-11-16,3-1-7 0,0-1-8 0,-2-1-9 15,0 1-7-15,0-6-3 0,0 3 3 0,-2-4 0 16,2 1 4-16,-3-2 0 0,2 1 8 0,3-5 0 0,-5 3 7 16,-2 0-2-16,2 5 3 0,0-1 4 15,-7 1 0-15,3 1 8 0,-3 3-1 0,-5 3-1 16,9-9 1-16,-9 9 2 0,8-3 3 0,-8 3 8 0,0 0 6 16,0 0 2-16,0 0 6 0,18 9 7 0,-15-3 2 15,-3-6 1-15,9 12 1 0,-4-6 4 16,-2 0-5-16,-3-6 4 0,12 16 0 0,-10-10-5 0,3 0-1 15,2-3 1-15,-2 6-1 0,0-3-9 0,1-2 1 16,-6-4 0-16,9 10 0 0,-9-10 0 0,12 4-2 16,-12-4-3-16,13 2-2 0,-13-2 4 0,11-2-4 15,-11 2 0-15,12-6-9 0,-12 6 6 0,15-8-3 16,-5 1-2-16,2-2 1 0,-3 0-1 0,4 0-2 16,-1-4 3-16,0 5-1 0,2-5-3 0,0 6 4 15,-1-1-5-15,3 0 4 0,-3 2 12 0,-1 1 4 0,2 2 9 16,1 0 8-16,-4 1-3 0,3 2 11 15,0 2 6-15,-2-2-4 0,-1 6 3 0,1-1 8 16,1 1-15-16,-1 2-6 0,1 3 2 0,1-1-4 0,0-1-2 16,-1 2-7-16,-3 1-14 0,7 2-56 15,-1 2-56-15,-7-5-69 0,-1 1-87 0,1 2-118 16,-1-6-230-16,-2-2-652 0,-2 1 289 0</inkml:trace>
        </inkml:traceGroup>
        <inkml:traceGroup>
          <inkml:annotationXML>
            <emma:emma xmlns:emma="http://www.w3.org/2003/04/emma" version="1.0">
              <emma:interpretation id="{CA8755AC-59B8-4539-885A-282C0629147D}" emma:medium="tactile" emma:mode="ink">
                <msink:context xmlns:msink="http://schemas.microsoft.com/ink/2010/main" type="inkWord" rotatedBoundingBox="11587,3134 14524,3015 14548,3605 11611,3724"/>
              </emma:interpretation>
            </emma:emma>
          </inkml:annotationXML>
          <inkml:trace contextRef="#ctx0" brushRef="#br0" timeOffset="27661.64">10049 1808 45 0,'0'0'160'0,"11"-6"-2"0,-11 6-8 0,0 0-6 16,6-3-3-16,-6 3-9 0,0 0-1 0,0 0-1 0,4-10 2 15,-4 10-5-15,0 0-3 0,0 0-1 0,0 0 1 16,7-5-3-16,-7 5-1 0,0 0-2 0,0 0-2 16,0 0-2-16,0 0-7 0,0 0-9 0,0 0-6 15,0 0-7-15,0 0-8 0,0 0 5 0,-24-2-6 16,24 2-11-16,-17 12 0 0,9-6 3 0,-4 0 1 16,2 5 1-16,-1-1 1 0,0 1-7 0,3-2 1 15,-3 1-1-15,4 2 2 0,-1 0-16 0,2 1 0 16,4 1 5-16,-3-1-5 0,3-1-7 0,2 2 0 15,0 0-2-15,2-1 1 0,3 2-3 0,0-4-3 0,2 1 8 16,-1-2-11-16,5 3-5 0,2-1 0 0,0-4-4 16,2-1 0-16,1 1-5 0,1-4 4 15,-1-1-8-15,1 0 13 0,4-1-14 0,1-1 1 0,-5-4-13 16,1 1-15-16,-1 2-14 0,0-1-29 0,-1-2-25 16,-2-1-32-16,-2 2-34 0,2-3-30 0,-3 3-35 15,-2-1-21-15,3-2-31 0,-6 1-39 16,-6 4-166-16,8-5-509 0,-8 5 225 0</inkml:trace>
          <inkml:trace contextRef="#ctx0" brushRef="#br0" timeOffset="27920.45">10267 1964 84 0,'0'0'201'0,"0"0"-12"0,0 0-13 0,0 0-13 16,0 0-3-16,0 0-2 0,0 0 1 15,0 0 9-15,0 0 4 0,0 0-5 0,0 31-9 0,0-31 1 16,0 25-1-16,2-13-3 0,-2 0-12 0,0 0-9 16,-2 2-8-16,4-1-14 0,-4 3-9 0,4-4-9 15,-1 0-4-15,-1 1-14 0,3-2-4 0,-2 3-11 16,3-2-4-16,-4-4-7 0,0 2-3 0,1-1-6 0,0 1-11 16,1-2-17-16,-2-8-21 0,4 15-23 15,0-8-28-15,-2-1-26 0,-2-6-31 0,5 6-40 16,-5-6-38-16,14 3-33 0,-14-3-240 0,15-3-506 15,-15 3 225-15</inkml:trace>
          <inkml:trace contextRef="#ctx0" brushRef="#br0" timeOffset="28613.88">10700 1772 137 0,'0'0'362'0,"-8"-4"-17"0,8 4-10 0,0 0-20 16,-10-6-10-16,10 6-14 0,-7-5-10 0,7 5-7 0,0 0-13 15,-8-6-19-15,8 6-24 0,0 0-16 0,-10-4-14 16,10 4-23-16,0 0-17 0,-11-8-17 15,11 8-11-15,-5-4-11 0,5 4-10 0,-6-7-7 0,6 7-21 16,-8-6-5-16,8 6-14 0,0 0-27 0,0 0-38 16,-9-5-42-16,9 5-46 0,0 0-40 0,0 0-48 15,0 0-30-15,0 0-37 0,0 0-51 0,0 0-286 16,0 0-641-16,-11 13 284 0</inkml:trace>
          <inkml:trace contextRef="#ctx0" brushRef="#br0" timeOffset="28364.69">10669 1989 77 0,'8'-6'247'0,"-8"6"-12"0,0 0-15 16,3-10-22-16,-3 10-20 0,0 0-19 0,0 0-16 15,0 0-13-15,0 0-14 0,0 0-11 0,0 0-8 16,0 0-10-16,0 0-10 0,-1 27-4 0,1-27-7 16,0 14-4-16,0-14-2 0,5 12-2 0,-3-6-2 15,-2-6-3-15,5 15 3 0,-4-7-3 0,4-4-5 16,-5-4 3-16,8 13-5 0,-2-9 3 0,-1 2-6 16,1-4-1-16,-6-2-3 0,16 6 0 0,-6-5-5 0,2 1-7 15,3-2 1-15,-2-3-1 0,2 1-6 16,1 0-1-16,1-1-1 0,0-2-2 0,-3 2 0 15,2-3-3-15,2-4-2 0,-5 4 0 0,2-3 1 16,-3 2-2-16,-1-2-2 0,-3 6 7 0,3-6-3 16,-6 0 11-16,0 3 9 0,2-1 10 0,-5-1-1 15,-2 8 3-15,4-13-2 0,-4 13 4 0,0-11-5 16,0 11-3-16,0 0 2 0,-12-15 7 0,7 10-4 0,-1-1 2 16,6 6-4-16,-17-5 3 0,6 3 5 0,3 0 3 15,-7 0-4-15,0 4-4 0,1-2-7 0,0 0-4 16,-2 0-2-16,3 0 3 0,-2 1-3 0,1 0-9 15,0 3-1-15,1-2-6 0,1-1 0 0,-1 3-8 16,-2-3-1-16,4 1-21 0,-1 2-19 0,4 1-26 16,-1-2-26-16,9-3-25 0,-15 7-35 0,6-5-32 15,3 3-35-15,6-5-43 0,-11 3-64 0,11-3-173 16,-11 1-532-16,11-1 236 0</inkml:trace>
          <inkml:trace contextRef="#ctx0" brushRef="#br0" timeOffset="29113.29">11113 1787 222 0,'0'0'213'0,"15"-7"-9"0,-5 5-7 0,-2-2-10 15,4-1-4-15,-2 4-5 0,-1-2-9 0,4 0-9 16,-4 0-11-16,1 0-11 0,-10 3-7 0,19-3-10 16,-7 3-3-16,-2 0-4 0,4-2-8 0,-14 2-11 15,18 2-4-15,-9 1 2 0,-1 0-9 0,0 1 1 16,-2 1-4-16,1-1 0 0,-1 2-5 0,-6-6-2 15,8 11 1-15,-4-4 0 0,0 2 4 0,-4 0-1 16,1 0 1-16,-1 4 0 0,2-1-4 0,-4 3 5 16,1-5-12-16,-3 5-1 0,0-1 4 0,0-2-8 15,0 2-5-15,-1-1-3 0,2-1-8 0,-2-1-1 16,1 3-3-16,2-3-8 0,-1-2 3 0,3-9-3 16,-1 18-2-16,1-12-5 0,0-6 2 0,0 16 2 15,0-16-8-15,1 12 4 0,3-7-9 0,-4-5 2 16,6 10-7-16,1-6 2 0,2-1 1 0,-9-3-1 15,18 2-2-15,-4-1-9 0,1-1 2 0,0-1-5 0,0 1-9 16,1-5-18-16,0-1-19 0,-1 2-17 0,1 1-25 16,-3 0-26-16,0 3-24 0,-2-4-37 0,-2 2-35 15,-9 2-37-15,15-8-35 0,-9 4-69 0,-6 4-181 16,5-9-573-16,-5 9 253 0</inkml:trace>
          <inkml:trace contextRef="#ctx0" brushRef="#br0" timeOffset="29584.44">11211 1952 16 0,'0'0'274'0,"0"0"-22"0,0 0-29 15,0 0-18-15,0 0-21 0,0 0-15 0,0 0-16 16,28-15-14-16,-20 14-17 0,-8 1-12 0,22-1-10 0,-7-3-9 15,0 3-11-15,0 0-7 0,2 1-8 0,0-2-7 16,0 3-4-16,4-4-7 0,0 3-4 16,-2-3-4-16,-4 2-3 0,4 1-4 0,-2-2-5 15,-3 2-1-15,3 0-3 0,0-4-2 0,-1 1-3 0,-2 1 0 16,-2 1 0-16,-2 0 11 0,1-1 16 0,2-1 13 16,-3 2 11-16,1-1 3 0,-1-4-1 0,-1 4 2 15,-9 2-3-15,16-1-8 0,-8-2-5 0,-8 3-4 16,14-2-7-16,-14 2-2 0,17 4-1 0,-10-2 3 15,1 3-5-15,1 0 0 0,-1-1 0 0,-1 4-4 16,3-3-1-16,0 5 8 0,-2-3-10 0,2 3-1 16,1-3 2-16,-3 2 4 0,-2-2 1 0,5 3 0 15,-4-3-4-15,3-1-1 0,0 1 6 0,-2-1 7 0,-2-1-11 16,4-1 10-16,-3-2-4 0,4 2 0 16,-3-2-1-16,-8-2-6 0,22 0-3 15,-12 0 2-15,-10 0-10 0,23-6 0 0,-12 2 1 0,3 2-7 0,-4-3-2 16,3 1-3-16,-1-2-5 0,0 0-27 15,-1-3-26-15,-2 3-21 0,1-1-28 0,-4 4-31 16,3-3-19-16,-2 1-49 0,-2-1-41 0,-5 6-65 16,11-10-272-16,-11 10-617 0,0-9 273 0</inkml:trace>
          <inkml:trace contextRef="#ctx0" brushRef="#br0" timeOffset="29841.6">11679 1673 358 0,'-8'-13'436'16,"4"9"-17"-16,4 4-17 0,-7-10-12 16,7 10-2-16,-4-9-30 0,4 9-19 0,0 0-23 0,-3-10-31 15,3 10-30-15,0 0-25 0,-5-7-25 0,5 7-19 16,0 0-16-16,0 0-22 0,0 0-19 0,-3-10-27 15,3 10-40-15,0 0-43 0,0 0-31 0,0 0-49 16,0 0-40-16,0 0-37 0,0 0-43 0,0 0-53 16,0 0-57-16,0 0-63 0,19 21-284 0,-18-15-691 15,-1-6 306-15</inkml:trace>
          <inkml:trace contextRef="#ctx0" brushRef="#br0" timeOffset="30610.02">12147 1858 24 0,'0'0'263'15,"9"5"-16"-15,-9-5-9 0,7 2-13 0,-7-2-15 16,8 4-16-16,-8-4-14 0,10 6-16 0,-3 1-11 16,-2-3-12-16,-5-4-7 0,12 12-13 0,-7-7-4 15,0 1-14-15,2 0-7 0,-3 0-9 0,0 1-1 16,1-2-8-16,-5-5-8 0,8 10-8 0,-6-3-6 16,-2-7-5-16,5 11-4 0,-5-11-4 0,6 7-7 15,-6-7-1-15,5 10 3 0,-5-10-14 0,0 0-1 16,3 7 1-16,-3-7-4 0,0 0-1 0,0 0 1 15,0 0-5-15,6 4 1 0,-6-4-7 0,0 0 2 16,0 0-4-16,0 0 0 0,14-16 1 0,-11 7-7 16,5 3-1-16,-2-3-1 0,1-3 3 0,1 3-1 15,1 0-4-15,-1-2 3 0,-2 3 0 0,4-1 2 16,-3 2-4-16,3-2 10 0,-4 5-7 0,-1-2-1 0,2 1-3 16,-7 5 4-16,12-6 0 0,-6 3 1 0,-6 3-3 15,0 0 4-15,16-4-3 0,-16 4 3 0,0 0 0 16,0 0-2-16,13 3 3 0,-13-3 8 15,8 3-2-15,-8-3 0 0,9 10 1 0,-7-6-1 0,-2-4-1 16,11 8 5-16,-7-2-4 0,1 1 0 0,-5-7 5 16,8 12 2-16,-4-6-1 0,-4-6 0 0,8 6 0 15,-4 1 2-15,-4-7 3 0,2 9-8 0,-2-9-2 16,5 8-1-16,-5-8 3 0,6 5-2 0,-6-5-2 16,0 0 5-16,0 0-2 0,4 9-2 0,-4-9 4 15,0 0-1-15,0 0 3 0,0 0 2 0,6 3 8 16,-6-3-9-16,0 0-6 0,0 0 4 0,0 0-1 15,0 0-2-15,15-17-3 0,-12 12-2 0,5 1 1 16,-2-4-2-16,-1-1-1 0,1 2 1 0,3-2 1 0,2 1-6 16,-5 3-1-16,0-4 1 0,0 6 1 15,2-2 1-15,-1-1-2 0,-1 1-2 0,3-1 9 16,-1 3-11-16,-8 3 6 0,16-5 0 0,-16 5 0 16,13-1 0-16,-13 1 3 0,17 4 3 0,-11-4 4 0,4 3 12 15,0 2 3-15,-2-1 15 0,-2 5 8 0,5-3-1 16,-3 4 7-16,2-1 2 0,-1 0 1 15,0 0-6-15,1-1-6 0,-1 3-6 0,5-1 1 0,-6-2-6 16,4 2-9-16,-3 1 5 0,-1-2-5 0,-3-2-18 16,7-1-36-16,-7 0-52 0,0 0-53 0,-5-6-67 15,5 7-77-15,-5-7-104 0,8 5-239 0,-8-5-670 16,0 0 296-16</inkml:trace>
        </inkml:traceGroup>
        <inkml:traceGroup>
          <inkml:annotationXML>
            <emma:emma xmlns:emma="http://www.w3.org/2003/04/emma" version="1.0">
              <emma:interpretation id="{D080C716-C547-4C7C-B172-A0311FA87128}" emma:medium="tactile" emma:mode="ink">
                <msink:context xmlns:msink="http://schemas.microsoft.com/ink/2010/main" type="inkWord" rotatedBoundingBox="14954,2979 15047,2976 15065,3427 14973,3430"/>
              </emma:interpretation>
            </emma:emma>
          </inkml:annotationXML>
          <inkml:trace contextRef="#ctx0" brushRef="#br0" timeOffset="33094.91">13386 1579 211 0,'0'0'216'0,"0"0"-3"0,0 0-9 16,-3-6-2-16,3 6-7 0,0 0 4 0,0 0-8 16,0 0-10-16,0 0-9 0,-11-6-8 0,11 6-13 15,0 0-6-15,0 0-13 0,0 0-6 0,0 0-10 16,-21 9 1-16,21-9-6 0,-9 3-14 0,9-3 0 15,-9 9-12-15,9-9-2 0,-8 6-9 0,8-6-1 16,-6 4-7-16,6-4-2 0,0 0-7 0,-6 6-4 16,6-6-2-16,0 0 3 0,0 0 23 0,0 0-10 15,0 0 8-15,-6 6 11 0,6-6 7 0,0 0 3 16,0 0 6-16,0 0-3 0,0 0-6 0,0 0-2 16,0 0-3-16,0 0-5 0,0 0-5 0,6-28-4 15,-6 28-4-15,2-12-9 0,-2 12-4 0,0-14-10 0,0 14-4 16,-2-14-4-16,2 14-2 0,2-8-6 0,-2 8-17 15,0 0-21-15,-4-10-35 0,4 10-41 0,0 0-39 16,0 0-23-16,0 0-24 0,0 0-30 16,0 0-38-16,0 0-48 0,0 0-46 0,0 0-317 0,-13 21-700 15,7-15 311-15</inkml:trace>
          <inkml:trace contextRef="#ctx0" brushRef="#br0" timeOffset="32613.48">13384 1890 42 0,'0'0'178'0,"0"0"-8"0,0 0-3 16,0 0-6-16,0 0-3 0,0 0-3 0,0 0-10 0,0 0-1 16,0 0-9-16,0 0-2 0,0 0-1 15,0 0-5-15,0 0-3 0,0 0-1 0,0 0-3 0,0 0-2 16,0 0-4-16,0 0-7 0,0 0-4 0,0 0-9 15,0 0-6-15,0 0-4 0,0 0-8 0,0 0-8 16,0 0-4-16,0 0-6 0,0 0-4 0,0 0 1 16,0 0 4-16,0 0-3 0,0 0 4 0,-21 22-8 15,21-22-6-15,-7 9-4 0,7-9 0 0,-2 9-7 16,2-9-3-16,-4 11 3 0,4-11-2 0,0 9-1 16,0-9 1-16,-1 8-11 0,1-8 5 0,0 0 2 15,-3 10-10-15,3-10 6 0,0 0 3 0,0 0-7 16,0 0 0-16,0 0 4 0,0 0 1 0,9 6 1 15,-9-6 4-15,0 0-2 0,0 0 4 0,0 0 13 16,0 0-5-16,0 0 5 0,0 0 9 0,0 0 3 0,16-18 1 16,-16 18 9-16,2-10 4 0,-2 10 2 15,0 0 7-15,4-10 4 0,-4 10 2 0,0 0-2 16,0-9 2-16,0 9-3 0,0 0-7 0,0 0-5 0,0 0-2 16,0-12-8-16,0 12-5 0,0 0-8 0,0 0-7 15,0 0-6-15,0 0 1 0,0 0-10 0,0 0-1 16,0 0-4-16,0 0-1 0,0 0-10 0,0 0-6 15,0 0-16-15,0 0-17 0,0 0-20 0,0 0-21 16,0 0-24-16,0 0-29 0,0 0-17 0,0 0-19 16,0 0-16-16,0 0-19 0,0 0-25 0,0 0-21 15,0 0-22-15,0 0-41 0,0 0-45 0,0 0-230 16,0 0-623-16,-9-13 276 0</inkml:trace>
        </inkml:traceGroup>
        <inkml:traceGroup>
          <inkml:annotationXML>
            <emma:emma xmlns:emma="http://www.w3.org/2003/04/emma" version="1.0">
              <emma:interpretation id="{69F41258-0EEE-4273-BA20-7A0AEA1DEFE2}" emma:medium="tactile" emma:mode="ink">
                <msink:context xmlns:msink="http://schemas.microsoft.com/ink/2010/main" type="inkWord" rotatedBoundingBox="15674,2968 17743,2884 17764,3406 15696,3490"/>
              </emma:interpretation>
            </emma:emma>
          </inkml:annotationXML>
          <inkml:trace contextRef="#ctx0" brushRef="#br0" timeOffset="33947.3">14022 1519 192 0,'0'0'226'0,"-11"-6"-12"0,11 6-8 0,0 0-11 15,0 0-7-15,0 0-13 0,0 0-9 16,0 0-11-16,0 0-13 0,0 0-10 0,0 0-11 0,0 0-9 16,0 0-5-16,0 0-3 0,0 0 5 0,0 0-2 15,46 2-4-15,-25 2 1 0,3-3-4 0,4 5-6 16,6-4-2-16,2 0-7 0,3-2 0 15,1 1-7-15,1-2-5 0,-5 1-3 0,4 1-4 0,-1-1-7 16,-2-1-6-16,-2 2-5 0,-8-2 3 0,-1-1-8 16,1 2-2-16,-3 0-4 0,0-1-1 0,-1 1-4 15,1 0-5-15,3 1-3 0,-10-1-1 0,2 0 1 16,-4 0-7-16,1 2 1 0,0-1-6 0,-3-1 3 16,1 2-4-16,-6-1 1 0,-8-1-7 0,17 2 4 15,-17-2-6-15,13 1-6 0,-4-1-14 0,-9 0-20 16,11 3-19-16,-11-3-20 0,8 2-14 0,-8-2-23 15,0 0-21-15,0 0-27 0,0 0-29 0,0 0-31 16,0 0-30-16,0 0-225 0,0 0-514 0,-34 3 227 16</inkml:trace>
          <inkml:trace contextRef="#ctx0" brushRef="#br0" timeOffset="34185.54">14528 1594 184 0,'-3'9'239'0,"1"0"-4"16,2 6-6-16,0 0-7 0,1 4-8 0,-1 1-14 16,4 2-12-16,-3-3-7 0,2 3-18 15,1-1-4-15,1-2-13 0,0 2-15 0,-4-4-5 16,5 3-18-16,-1-2-9 0,0 0-7 0,-1-6-12 0,-1 4-7 16,2-3 3-16,-4-2-15 0,3 1-7 0,-1 1-4 15,1-4-10-15,-2-1-2 0,2-2-28 0,1 1-21 16,-5-7-31-16,8 9-44 0,-1-5-49 0,-7-4-48 15,15-3-50-15,-15 3-219 0,16-4-488 0,-4-4 216 16</inkml:trace>
          <inkml:trace contextRef="#ctx0" brushRef="#br0" timeOffset="34484.71">15239 1512 164 0,'0'0'258'16,"0"0"-16"-16,0 0-10 0,0 0-12 0,-22 0-7 15,22 0-7-15,-17 15-10 0,6-5-10 0,3 3 8 16,-3 4-14-16,0 0-16 0,-2 3 0 0,3-2-2 16,3 2-2-16,1-1-10 0,-4 0 11 0,6-2-34 15,1-4-11-15,-1 7 2 0,1-5-6 0,2 1-10 16,-2-2-7-16,2 0-17 0,2-1-4 0,-1 2-4 0,3 0-10 15,-1-3-7-15,2-3 3 0,-1 2-13 0,3 0-4 16,2-2-18-16,-1-5-28 0,3 0-22 0,2 4-34 16,-3-5-37-16,3 0-39 0,2-3-45 0,-1 0-45 15,4-4-39-15,-4-1-52 0,3-1-194 0,-3-1-555 16,0-4 246-16</inkml:trace>
          <inkml:trace contextRef="#ctx0" brushRef="#br0" timeOffset="34899.42">15477 1747 119 0,'0'0'247'0,"0"0"-25"0,0 0-14 16,0 0-7-16,0 0-7 0,0 0-11 0,8 14-14 15,-8-14-9-15,2 8-11 0,0 1-14 0,-2-9-13 16,1 12-10-16,-1-12-10 0,1 16-7 0,3-8-9 16,-4-8-2-16,1 12-13 0,2-5-4 0,-3-7-9 0,3 9-9 15,-3-9-2-15,1 9-8 0,-1-9-3 16,0 0 0-16,4 8-5 0,-4-8-6 0,0 0-1 15,0 0 0-15,0 0 0 0,0 0-8 0,0 0-4 16,0 0-1-16,0 0-1 0,21-12 0 0,-17 7-7 0,6-4 2 16,-5 2-9-16,3-2 3 0,3 0-3 15,-2 0 3-15,-1-2-3 0,3-2 2 0,-1 3 0 16,-3 1 4-16,4 0-3 0,-5 4 3 0,2 0-2 0,-2-1 5 16,0 0 5-16,-6 6 14 0,14-8-6 0,-7 5 4 15,-7 3 0-15,10-4 3 0,-10 4 1 0,0 0 4 16,15 4 4-16,-15-4 5 0,14 6 1 15,-7-2-1-15,-2 2 9 0,3 2 9 0,0 1-4 0,-1 0-1 16,3 2-4-16,-3 0-4 0,1 0-5 0,-1 0 2 16,-1 3-8-16,1-5-1 0,1 4-4 0,-4-5-4 15,0-1-2-15,1 0-5 0,-1 0-2 0,-4-7-8 16,6 10-26-16,-6-10-21 0,3 10-26 0,-3-10-20 16,0 0-32-16,4 7-45 0,-4-7-43 0,0 0-54 15,0 0-259-15,0 0-560 0,0 0 248 0</inkml:trace>
          <inkml:trace contextRef="#ctx0" brushRef="#br0" timeOffset="35161.38">15900 1466 219 0,'0'0'212'16,"19"8"-4"-16,-13-4 0 0,2 2-5 0,4 3-4 0,-3 0 2 15,3 4-14-15,1 3-5 0,1 1-3 0,-1-1-16 16,-1 3 10-16,4 1-21 0,-5-1-13 16,-1 1 8-16,0-1-14 0,1 3 5 0,-5-2-5 0,-1-1-12 15,-2 1-11-15,0 1-8 0,-3-6 9 0,-4 2-27 16,-3-1-8-16,1 0-1 0,-4-1-15 16,-1 1-8-16,-4 1-22 0,3-2-37 0,-2-2-37 15,2-2-46-15,-5 3-48 0,6-5-63 0,1 0-74 0,-1-2-266 16,2-4-585-16,1-1 259 0</inkml:trace>
        </inkml:traceGroup>
        <inkml:traceGroup>
          <inkml:annotationXML>
            <emma:emma xmlns:emma="http://www.w3.org/2003/04/emma" version="1.0">
              <emma:interpretation id="{CECB03CB-DC97-4CE3-BC20-9E3835A5619F}" emma:medium="tactile" emma:mode="ink">
                <msink:context xmlns:msink="http://schemas.microsoft.com/ink/2010/main" type="inkWord" rotatedBoundingBox="18175,3158 18692,3137 18699,3305 18181,3326"/>
              </emma:interpretation>
            </emma:emma>
          </inkml:annotationXML>
          <inkml:trace contextRef="#ctx0" brushRef="#br0" timeOffset="35642.35">16511 1703 101 0,'0'0'310'15,"0"0"-22"-15,0 0-20 0,0 0-19 0,0 0-7 16,0 0-14-16,0 0-10 0,26 4-14 0,-9-4-11 16,-1 0-14-16,7 0-16 0,1 2 1 0,1-1-12 15,2 1-4-15,-2 0-16 0,1-4 7 0,1 4-16 16,0-2-4-16,-4 2-9 0,-1-4 6 0,-1 2-17 15,2 2-7-15,-8-2 0 0,3 1-11 0,-2-1-8 0,-1 0-10 16,-1 0-11-16,0 0-2 0,-3 0-6 16,-11 0 3-16,18 0-12 0,-9 1-3 0,-9-1-3 15,13-1-5-15,-13 1-20 0,12 0-21 0,-12 0-34 0,0 0-34 16,0 0-34-16,12 1-35 0,-12-1-31 0,0 0-32 16,0 0-43-16,0 0-36 0,0 0-251 0,0 0-592 15,-45 2 262-15</inkml:trace>
          <inkml:trace contextRef="#ctx0" brushRef="#br0" timeOffset="35847.43">16635 1838 78 0,'0'0'234'0,"0"0"0"0,0 0 4 0,12 13-12 16,-6-10-9-16,9 1-8 0,-2-3-10 0,2 0-7 15,1-1-11-15,6 3-14 0,2-6-14 0,-7 3-7 16,6-1-13-16,1 0-13 0,0 0-13 0,-2-2-10 15,-5 3-6-15,0-1-12 0,0-1-4 0,0-2-12 16,-3 4-9-16,-2-3-23 0,2 1-36 0,-14 2-44 16,12 0-56-16,-12 0-59 0,13-6-77 0,-13 6-219 15,0 0-499-15,4-5 221 0</inkml:trace>
        </inkml:traceGroup>
        <inkml:traceGroup>
          <inkml:annotationXML>
            <emma:emma xmlns:emma="http://www.w3.org/2003/04/emma" version="1.0">
              <emma:interpretation id="{2FC1C96D-C65A-4821-8516-9C47F2C784F3}" emma:medium="tactile" emma:mode="ink">
                <msink:context xmlns:msink="http://schemas.microsoft.com/ink/2010/main" type="inkWord" rotatedBoundingBox="19161,2680 21240,2596 21271,3358 19192,3442"/>
              </emma:interpretation>
            </emma:emma>
          </inkml:annotationXML>
          <inkml:trace contextRef="#ctx0" brushRef="#br0" timeOffset="36655.37">17563 1487 211 0,'0'0'208'0,"-4"-9"-5"0,4 9-6 0,-5-9 1 16,5 9-5-16,0 0-2 0,-3-10-7 0,3 10-9 15,-5-6-9-15,5 6-13 0,0 0-11 0,0 0-20 0,-10-4-8 16,10 4-2-16,0 0-1 0,-9 14-7 0,9-14-4 15,-8 17 2-15,4-4-5 0,3 1-2 16,-2-1-8-16,3 4 1 0,0 4-1 0,1 3 11 16,1-3-21-16,1 1 2 0,3 1-4 0,0-1-1 0,1 3-10 15,1-3-9-15,2-1-3 0,2 0-5 0,1 0-3 16,1-1-5-16,1 0 0 0,2-7-5 0,2 1-3 16,0-2 3-16,-6-2-17 0,9 0 8 15,-3-3-4-15,4-1 0 0,0-4-2 0,-1 2-3 0,1-2 3 16,0-4-8-16,1 1 2 0,-2-4-6 0,1-1 3 15,-2 1-3-15,0-4 1 0,2 2-5 0,-4-1-3 16,2-4-1-16,-3-1-7 0,5-2-2 0,-5-1-13 16,7-5-22-16,-8 4-1 0,6-8-9 0,-2-1 0 15,0 0 0-15,-4-1-1 0,0-1 2 0,-1-3 1 16,-7 2 5-16,-4 6 5 0,-2-10 1 0,-2 2 5 16,-2 6 1-16,-4 2 8 0,-2-2 0 0,-2 1 2 15,-2 2 2-15,-3 2 7 0,-3 0-1 0,-7-3 3 16,4 6 2-16,-7-1 5 0,4 5 2 0,-8-1-2 15,-1 4 6-15,5 4 1 0,-9 0 4 0,10 3 3 0,-10-1-1 16,3 4 0-16,-2 1-3 0,-2 2 12 16,11 1-10-16,0 2-2 0,0 1 2 0,-1 1-2 15,4 3 2-15,3 1 3 0,-1-2-1 0,3 2-3 16,4 3-3-16,2-3 0 0,3 1-3 0,-4 5-10 0,4-1-16 16,5-3-28-16,-5 7-34 0,5-6-42 0,2 1-42 15,2-5-47-15,2 5-272 0,2-4-535 0,1-2 236 16</inkml:trace>
          <inkml:trace contextRef="#ctx0" brushRef="#br0" timeOffset="37118.71">18694 1307 90 0,'0'0'240'0,"0"0"-13"0,-18 3-18 0,18-3-9 16,-17 8-6-16,6 0-4 0,2 3-9 0,-3 1 1 16,1 4-6-16,-4 3-7 0,3 1-7 0,1-1-3 15,3 2-10-15,-1 3 2 0,2 0-10 0,2-1-5 16,4-1-6-16,-5-1-4 0,5 0-20 0,0 3 2 15,3-2-7-15,2-1-20 0,1-3 3 0,-1 4-12 0,4-7-13 16,-1 4 2-16,5-1-2 0,-5-6-10 16,5 0 2-16,0-2-17 0,0 2-14 0,2-3-31 0,-2-3-32 15,2 1-42-15,1-2-50 0,-6-2-70 0,5-6-52 16,-2 6-304-16,1-6-606 0,3-3 268 0</inkml:trace>
          <inkml:trace contextRef="#ctx0" brushRef="#br0" timeOffset="37595.99">19012 1610 263 0,'0'0'274'0,"0"0"-27"0,0 0-24 16,0 0-16-16,0 0-18 0,0 0-5 0,2 17-15 15,2-10-14-15,-4-7-8 0,1 14-8 0,1-6-8 16,-2-8-15-16,4 17-6 0,0-9-9 0,-3 0-8 15,2 0-10-15,-3-8-5 0,3 15-6 0,-1-9-10 16,-2-6-5-16,5 10-7 0,-5-10-1 0,3 10-7 16,-3-10-3-16,0 0-4 0,2 7-1 0,-2-7-2 15,0 0 2-15,4 8-3 0,-4-8-2 0,0 0-5 16,0 0-1-16,0 0-3 0,0 0-6 0,0 0 3 16,21-14-6-16,-17 6-3 0,0 1 0 0,0 1-4 0,1-7-3 15,0 3-7-15,2-2 2 0,-2-1-2 16,2 2-5-16,2-2 6 0,-3 1 4 0,5 0-4 15,-6 2 3-15,2-2-1 0,-2 6 10 0,-3 0-9 16,4-3-1-16,-6 9 2 0,5-9 1 0,-5 9 1 0,5-7-3 16,-5 7 1-16,0 0-1 0,8-5 3 15,-8 5 6-15,0 0 4 0,17 9 9 0,-17-9 7 16,12 10 1-16,-7-4 9 0,0 1 0 0,0 1 5 16,3 0 4-16,-3 1-4 0,5 3 6 0,-3-2 0 0,-1 0 0 15,-1-3-5-15,3 3-5 0,-3-4-2 0,0-1-9 16,0 1 9-16,-2 2-14 0,2-2 4 0,-5-6 1 15,7 9-9-15,-2-3-1 0,-5-6-14 0,8 8-27 16,-8-8-37-16,2 7-37 0,-2-7-43 0,0 0-50 16,6 6-55-16,-6-6-67 0,0 0-224 0,0 0-582 15,0 0 258-15</inkml:trace>
          <inkml:trace contextRef="#ctx0" brushRef="#br0" timeOffset="37962.71">19444 1291 64 0,'-1'-9'161'15,"1"9"-15"-15,0 0 1 0,0-13-2 0,0 13-6 16,0 0-8-16,0 0-3 0,1-11 2 0,-1 11-7 15,0 0-7-15,0 0-9 0,0 0-15 0,0 0-1 16,0 0 4-16,0 0 6 0,0 0 4 0,0 0 4 16,0 0-4-16,19 21 3 0,-12-10 8 0,0 3 3 15,0 1 6-15,0 5 5 0,4 3-11 0,-1-1 7 16,1 9 0-16,-3-9 7 0,3 7-21 0,-4-5-2 16,2 1-9-16,0 2-8 0,-1-2 1 0,-1-2-4 15,-2-1-2-15,0 0-1 0,-2 0-11 0,-2-1-7 16,2-1-1-16,-3-5-10 0,-4 5-5 0,1-5-7 15,-2 1 1-15,-3-1-20 0,1 3-32 0,-4 0-38 0,2-5-37 16,-2-1-45-16,-1 0-54 0,-3 2-73 0,4-4-70 16,-3 5-270-16,2-7-641 0,0 3 284 15</inkml:trace>
        </inkml:traceGroup>
      </inkml:traceGroup>
    </inkml:traceGroup>
    <inkml:traceGroup>
      <inkml:annotationXML>
        <emma:emma xmlns:emma="http://www.w3.org/2003/04/emma" version="1.0">
          <emma:interpretation id="{85FAA971-FF10-403D-825C-5D8C70902B52}" emma:medium="tactile" emma:mode="ink">
            <msink:context xmlns:msink="http://schemas.microsoft.com/ink/2010/main" type="paragraph" rotatedBoundingBox="4689,4588 25443,3978 25476,5085 4722,569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4D710EB-C63E-42B7-813A-5ED94B2154D3}" emma:medium="tactile" emma:mode="ink">
              <msink:context xmlns:msink="http://schemas.microsoft.com/ink/2010/main" type="line" rotatedBoundingBox="4689,4588 25443,3978 25476,5085 4722,5695"/>
            </emma:interpretation>
          </emma:emma>
        </inkml:annotationXML>
        <inkml:traceGroup>
          <inkml:annotationXML>
            <emma:emma xmlns:emma="http://www.w3.org/2003/04/emma" version="1.0">
              <emma:interpretation id="{E300885A-68A2-44E2-8F47-C837774941E3}" emma:medium="tactile" emma:mode="ink">
                <msink:context xmlns:msink="http://schemas.microsoft.com/ink/2010/main" type="inkWord" rotatedBoundingBox="4694,4745 7959,4649 7979,5355 4714,5451"/>
              </emma:interpretation>
            </emma:emma>
          </inkml:annotationXML>
          <inkml:trace contextRef="#ctx0" brushRef="#br0" timeOffset="63759.32">3036 3491 79 0,'0'0'171'16,"0"0"-10"-16,0 0-10 0,0 0-7 15,0 0-3-15,0 0-6 0,0 0-6 0,0 0-4 0,0 0-9 16,0 0-9-16,0 0-4 0,0 0-11 0,0 0-8 16,0 0-9-16,0 0-6 0,0 0-10 0,0 0-4 15,0 0-6-15,0 0-2 0,0 0 3 0,0 0 1 16,0 0 6-16,7-7 3 0,10 7 1 0,7-5-7 16,2 1-5-16,15-1-6 0,-2 1 4 0,0-3-11 15,-1 2-1-15,4-1 0 0,-3 3 2 0,2-6-1 16,-5 0 2-16,3 3-3 0,-1 2-2 0,-1-5 1 15,-12 3-3-15,10-1-6 0,-11 1 3 0,-1 1-3 16,-1 2-4-16,1 0-3 0,-8 0 1 0,2 2-3 16,-5-3-2-16,-3 3-4 0,2 1 1 0,-11 0-4 15,13-2 5-15,-13 2-13 0,14-2-16 0,-14 2-27 0,0 0-27 16,0 0-34-16,7 5-27 0,-7-5-43 16,0 0-52-16,0 0-165 0,-13 16-423 0,3-13 187 0</inkml:trace>
          <inkml:trace contextRef="#ctx0" brushRef="#br0" timeOffset="62865.47">3107 3537 33 0,'0'0'59'16,"0"0"-3"-16,0 0-5 0,0 0-5 0,0 0 3 16,0 0-5-16,0 0-2 0,0 0 0 0,0 0-8 15,0 0 5-15,0 0-8 0,0 0 2 0,0 0-4 16,0 0 3-16,0 0-5 0,0 0-7 0,0 0 8 15,0 0 2-15,0 0-4 0,0 0 1 0,0 0 5 16,0 0-3-16,0 0-1 0,0 0-2 0,0 0 4 16,0 0-4-16,0 0 5 0,0 0-5 0,0 0 0 15,0 0-2-15,0 0 0 0,0 0 5 0,0 0-1 0,0 0-5 16,0 0-8-16,0 0 3 0,0 0-3 0,0 0 2 16,0 0-1-16,0 0-4 0,0 0 1 0,0 0-2 15,0 0-5-15,0 0 10 0,0 0-6 0,0 0-2 16,0 0-2-16,0 0-2 0,0 0-1 0,0 0 2 15,0 0 8-15,0 0-8 0,0 0-7 0,0 0 3 16,0 0-1-16,0 0 5 0,0 0-4 0,0 0 6 16,0 0-2-16,0 0-1 0,0 0-1 0,0 0-4 15,0 0-1-15,0 0 4 0,0 0-2 0,0 0 2 16,0 0 1-16,0 0 5 0,0 0-7 0,0 0 5 16,0 0-8-16,0 0 2 0,0 0-4 0,0 0 7 15,0 0-3-15,0 0 6 0,0 0-6 0,0 0 2 16,0 0-6-16,0 0 3 0,0 0 1 0,0 0 2 15,0 0-1-15,0 0 3 0,0 0-2 0,0 0-2 16,0 0 2-16,0 0 4 0,0 0-6 0,0 0-3 16,0 0 3-16,0 0 0 0,0 0-8 0,0 0 6 0,0 0 6 15,0 0-1-15,0 0-1 0,0 0 2 0,0 0-9 16,0 0 4-16,0 0-2 0,0 0 1 0,0 0-3 16,0 0-3-16,0 0 7 0,0 0 3 0,0 0 0 15,0 0-1-15,0 0-1 0,0 0 0 0,0 0-2 16,0 0 5-16,0 0-3 0,0 0-1 0,0 0 0 15,0 0 2-15,0 0-1 0,0 0-3 0,0 0-1 16,0 0 4-16,0 0 1 0,0 0-1 0,0 0-2 16,0 0 1-16,0 0 3 0,0 0-6 0,0 0 1 15,0 0 0-15,0 0 3 0,0 0-1 0,0 0 4 16,0 0 2-16,0 0 0 0,0 0-5 0,0 0-2 16,0 0 4-16,0 0-11 0,0 0 7 0,0 0 6 15,0 0-5-15,0 0 5 0,0 0-6 0,0 0 8 16,0 0-3-16,0 0 2 0,0 0 0 0,0 0-10 15,0 0 3-15,0 0 12 0,0 0 3 0,0 0-3 0,0 0 6 16,0 0-2-16,0 0-1 0,0 0 5 0,0 0 0 16,0 0 3-16,0 0-3 0,0 0 3 0,0 0-6 15,0 0 3-15,0 0-1 0,0 0 1 0,0 0-4 16,0 0-4-16,0 0 3 0,0 0-4 0,0 0 3 16,0 0-5-16,0 0 3 0,0 0-4 0,0 0-4 15,0 0 2-15,0 0 1 0,0 0 0 0,0 0 2 16,8-28-3-16,-8 28-2 0,0 0 1 0,0 0 0 15,0 0-8-15,0 0 10 0,0 0-2 0,0 0-2 16,0 0 0-16,0 0-1 0,0 0-13 0,0 0 19 16,0 0-4-16,0 0-1 0,0 0 1 0,0 0-3 0,0 0 4 15,0 0-4-15,0 0 1 0,0 0 1 16,0 0-3-16,0 0 3 0,0 0 2 0,0 0-1 16,0 0-3-16,0 0 2 0,0 0-1 0,0 0 3 0,0 0-5 15,0 0 4-15,0 0-3 0,0 0 2 0,0 0-6 16,0 0 5-16,0 0-2 0,0 0 6 15,0 0 0-15,0 0-2 0,0 0-8 0,0 0 9 0,0 0-3 16,0 0 2-16,0 0-1 0,0 0-1 0,0 0 0 16,0 0-2-16,0 0 1 0,0 0 4 0,0 0-1 15,0 0-2-15,0 0-6 0,0 0 4 0,0 0 4 16,0 0 1-16,0 0-3 0,0 0-2 0,0 0-6 16,0 0 8-16,0 0 0 0,0 0-1 0,0 0-2 15,0 0 3-15,0 0 1 0,0 0-2 0,0 0 3 0,0 0 1 16,0 0-7-16,0 0 1 0,0 0 4 15,0 0 2-15,0 0-5 0,0 0 3 0,0 0 2 16,0 0-16-16,0 0 16 0,0 0 1 0,0 0-1 0,0 0-3 16,0 0-3-16,0 0 5 0,0 0-1 0,0 0-4 15,0 0 6-15,0 0-6 0,0 0 0 16,0 0 8-16,0 0-6 0,0 0 2 0,0 0-1 0,0 0 1 16,0 0 5-16,0 0-6 0,0 0 4 0,0 0 2 15,0 0-12-15,0 0 5 0,0 0 0 0,0 0 1 16,0 0 0-16,0 0 0 0,0 0-5 0,0 0 8 15,0 0-4-15,0 0 2 0,0 0-1 0,0 0 5 16,0 0-4-16,0 0 1 0,0 0-5 0,0 0 4 16,0 0 4-16,0 0-6 0,0 0 2 0,0 0 2 15,0 0-4-15,0 0 2 0,0 0-3 0,0 0-4 16,0 0 9-16,0 0-4 0,0 0-6 0,0 0 8 16,0 0-4-16,0 0 4 0,0 0-5 0,0 0 2 15,0 0 5-15,0 0-1 0,0 0 1 0,0 0 0 0,0 0 1 16,0 0-5-16,0 0-1 0,0 0-1 15,0 0 1-15,0 0 0 0,0 0 3 0,0 0-1 0,0 0-1 16,0 0 2-16,0 0 2 0,0 0-7 0,0 0 6 16,0 0-1-16,0 0-1 0,0 0 0 15,0 0-4-15,0 0 3 0,0 0 6 0,0 0-7 0,0 0 4 16,0 0 4-16,0 0-11 0,0 0 8 0,0 0-4 16,0 0-2-16,0 0-7 0,0 0 17 0,0 0-6 15,0 0-2-15,0 0-1 0,0 0 5 0,0 0-5 16,0 0 1-16,0 0 4 0,0 0-1 0,0 0-6 15,0 0 4-15,0 0-1 0,0 0 6 0,0 0-6 16,0 0 3-16,0 0-17 0,0 0 16 0,0 0 0 16,0 0-3-16,0 0 1 0,0 0 2 0,0 0-20 15,0 0-24-15,0 0-16 0,0 0-39 0,0 0-54 16,0 0-77-16,0 0-249 0,0 0 110 0</inkml:trace>
          <inkml:trace contextRef="#ctx0" brushRef="#br0" timeOffset="64015.1">3487 3516 38 0,'-2'11'250'0,"-3"1"-13"0,1 4-16 16,-1 5-19-16,2-2-8 0,-2 3-5 0,1-1-13 15,-1 3-18-15,1 0-13 0,0-2-16 0,0-1-12 16,3 1-10-16,-2 2-11 0,-1-2-9 0,3-2-6 16,-4 0-8-16,5 1-9 0,-4-3-5 0,3 3-6 15,-1-7-7-15,2 0-6 0,-2 2-6 0,0-6-22 16,2 3-32-16,2-5-40 0,-2-8-27 0,4 11-27 16,-4-11-32-16,7 2-39 0,-7-2-181 0,0 0-397 15,20-8 175-15</inkml:trace>
          <inkml:trace contextRef="#ctx0" brushRef="#br0" timeOffset="64581.68">3762 3742 187 0,'-2'17'211'0,"-2"-9"-17"15,3 2-19-15,-1-2-14 0,2-8-18 0,0 20-11 0,0-10-9 16,0-10-13-16,6 15-6 0,-4-8-11 0,2 2-6 15,-4-9-5-15,11 9-6 0,-5-4-3 16,2-1-3-16,2 0-8 0,3-4-6 0,2 0-2 0,-2-4-7 16,1 1-7-16,1 0-2 0,2-3-3 0,-3 0-3 15,2-4-3-15,-3 1-4 0,5-2-1 0,-1-1-4 16,-5-1 3-16,4 0-7 0,-6 1 4 0,-2-1-7 16,1 0-1-16,-1 2 0 0,-4 2-1 0,-2 0 5 15,0 0 2-15,-2 9 0 0,0-16-1 0,0 16 1 16,-12-8 1-16,5 4-1 0,7 4-3 0,-18 0 1 15,1 0 3-15,3 1 4 0,-9 7 0 0,3-2-1 0,0 1 3 16,-2 4-5-16,-1-1 5 0,4 1-8 16,-2 2 0-16,4 1-3 0,3 0-2 0,2-2 2 15,3-2-1-15,2 4-5 0,1-3 4 0,0 0-5 16,5-1-4-16,1-1-3 0,1 3 5 0,3-6-4 16,-1 3-1-16,2-2-8 0,4-5 1 0,-1 2-3 0,5-3-3 15,2-3 7-15,-1 2-8 0,2-5-4 16,1-1-5-16,2-1-3 0,-3-2 0 0,4-1 1 0,-1-2-2 15,-1-2-2-15,-3-2 3 0,2 1 2 0,-1-1 3 16,1 1 4-16,-4-1-1 0,-3 6 2 0,2-2 5 16,-7 4 0-16,2 2 3 0,-1 0 6 0,-2 0 6 15,-4 6-1-15,8-6 0 0,-8 6 3 0,0 0 1 16,5-4-1-16,-5 4 7 0,0 0-3 0,0 0 1 16,0 0 0-16,1 25-4 0,-2-14-2 0,2 1 0 15,-1-2 0-15,-1 1 2 0,0 3-3 0,3 1 0 16,-2-2-4-16,3 0 4 0,-2-2-7 0,2 1-7 15,1-2-16-15,0-1-25 0,-2-3-24 0,-2-6-28 0,7 6-27 16,-2-1-25-16,-5-5-44 0,0 0-135 16,0 0-361-16,0 0 159 0</inkml:trace>
          <inkml:trace contextRef="#ctx0" brushRef="#br0" timeOffset="65040.18">4383 3251 194 0,'0'0'185'0,"-7"38"-16"16,4-22-7-16,2 7-5 0,1-1-9 0,1 12-3 16,-4-1-9-16,2-4 1 0,4 3-13 0,-3-2-9 15,0 4-10-15,0-10-8 0,0 5-9 16,1-4 3-16,2-2 0 0,-2 2-8 0,-2-3-10 0,3-1-4 15,2 0-6-15,-4-7-6 0,1 1-4 0,2 1-7 16,-2-8-2-16,1 4-4 0,-1-3-4 0,3 1-3 16,-4-10-3-16,1 14-4 0,-1-14-4 0,3 8-1 15,-3-8 0-15,4 5-3 0,-4-5-3 0,0 0-1 16,0 0-1-16,17-18 0 0,-8 12-11 0,-1-7 0 16,2 3 1-16,-2-3-5 0,0-1 2 0,0 4-1 0,-2-1-1 15,-1 3 3-15,2 0 1 0,-2 2 1 16,-1-3 1-16,-4 9 3 0,7-10-4 0,-7 10 5 15,2-8-1-15,-2 8-2 0,0 0 0 0,5-7-1 16,-5 7 7-16,0 0 8 0,0 0 7 0,0 0 3 0,15 15-2 16,-15-15 1-16,4 12 2 0,0-3-8 0,1-1 2 15,-2 0-8-15,2 3 2 0,-1-2-1 16,1 2-2-16,1-1-6 0,-2-1 0 0,3 1-5 0,-4-3-2 16,2 1-18-16,-1 0-29 0,-2-2-26 0,-2-6-30 15,9 6-26-15,-9-6-28 0,0 0-31 0,12 0-36 16,-12 0-173-16,0 0-428 0,12-12 190 0</inkml:trace>
          <inkml:trace contextRef="#ctx0" brushRef="#br0" timeOffset="65798.98">4738 3653 234 0,'0'0'236'16,"0"0"-21"-16,0 0-16 0,0 0-5 0,0 0-3 15,0 0-10-15,0 0-12 0,9 16-13 0,-9-16-14 16,2 11-8-16,4-5-14 0,-6-6-7 0,4 15-10 15,-1-8-6-15,1 2-10 0,2-3-11 0,-5 3-6 16,3-2-4-16,-2 0-8 0,5 0-6 0,-3-1-2 16,0 1-6-16,1-1-7 0,-1 0-4 0,-4-6 4 0,9 7-9 15,-9-7-1-15,8 6-1 0,-8-6-2 16,10 3-4-16,-10-3-1 0,14-3-5 0,-14 3-2 16,17-7 0-16,-10 1 1 0,3-3-5 0,0 1 4 0,-2 0-4 15,1-4-1-15,-1 3 0 0,1-3 1 0,-1 3-2 16,1 0 0-16,-2 2-4 0,-5 1 6 15,-2 6-2-15,9-11 8 0,-6 7 0 0,-3 4 3 0,8-6-2 16,-8 6-1-16,0 0-3 0,4-6-2 0,-4 6 1 16,0 0 1-16,0 0 1 0,0 0 3 0,0 0 1 15,15 9-1-15,-15-9-2 0,4 13-1 0,-2-5-2 16,1 1 0-16,0-2-1 0,1 2-2 0,-1 0-4 16,2-2 5-16,0-1-2 0,-1 1 0 0,0 2 1 15,0-3-1-15,-4-6-3 0,8 8 0 0,-3-2 2 16,-5-6-1-16,12 4-2 0,-12-4 3 0,11 0-4 15,-11 0 2-15,12-1-2 0,-12 1 3 0,15-9-1 16,-8 4-3-16,3-2 2 0,-3-2-1 0,0 1-1 16,1-3 0-16,1 1-1 0,1-1-2 0,-2 0 2 0,-1 0 1 15,1 3 2-15,-3 0-2 0,-1 2 0 16,-4 6 2-16,8-11-2 0,-8 11 1 0,6-4-1 16,-6 4-3-16,0 0 3 0,8-5-3 0,-8 5 1 0,0 0 2 15,0 0 0-15,14 9 0 0,-14-9 0 16,8 11 0-16,-1-5 1 0,-2 2 0 0,4 3 2 15,-1-3-1-15,4 0-4 0,-6-2 3 0,5 3-2 16,3-1 4-16,-3 0-2 0,-1-2 5 0,6 0-6 0,-4-3 1 16,-1 0 2-16,2 0-3 0,-1-3 6 0,0 3-5 15,-4-3 4-15,-8 0-5 0,23-7 1 0,-12 2 1 16,0-2 2-16,-1 4 0 0,3-8-3 0,-3 1-2 16,-2 0-2-16,1-2 3 0,-1 1 1 0,1-2 0 15,-1 4 2-15,-3-3 2 0,0 5 11 0,2 1 3 16,-4-1 4-16,-3 7 2 0,4-8-5 0,-4 8 0 15,5-11-7-15,-5 11-4 0,0 0 2 0,0 0 3 16,10 0-5-16,-10 0 3 0,0 0-5 0,9 11 2 16,-9-11 2-16,8 12-2 0,-4-4 3 0,0-3-2 0,3 7-6 15,-5-2 5-15,5 1 1 0,-2-5-4 0,0 4 3 16,-2-1-5-16,3 0-2 0,1 0 4 16,-2 0-4-16,0-3-5 0,1-2-5 0,-1 5-8 0,-5-9-17 15,6 4-24-15,-6-4-23 0,8 4-45 0,-8-4-50 16,0 0-43-16,0 0-41 0,0 0-248 15,12-17-550-15,-12 9 243 0</inkml:trace>
          <inkml:trace contextRef="#ctx0" brushRef="#br0" timeOffset="65981.42">5593 3284 56 0,'0'0'307'0,"-6"-10"-27"0,6 10-31 15,0 0-29-15,-2-10-20 0,2 10-20 0,0 0-20 16,0 0-15-16,0 0-16 0,0 0-18 0,0 0-48 16,0 0-46-16,19 28-41 0,-16-16-45 0,4-4-38 15,0 5-57-15,-1 0-129 0,-5-1-316 0,4-1 140 0</inkml:trace>
          <inkml:trace contextRef="#ctx0" brushRef="#br0" timeOffset="66284.63">5795 3566 137 0,'5'4'237'0,"-5"-4"-12"0,11 9-8 0,-7-3-9 16,-4-6-10-16,10 10-15 0,-4-5-10 0,-3 2-14 15,3-3-10-15,-2 2-17 0,1-1-15 0,-5-5-8 0,12 10-11 16,-7-6-11-16,-5-4-6 0,8 7-10 0,-4-3-5 16,-4-4-10-16,7 6-3 0,-7-6-3 0,8 2-8 15,-8-2-7-15,0 0 1 0,0 0-7 0,0 0-4 16,12 0 0-16,-12 0-1 0,0 0-4 0,12-12-2 15,-10 6-2-15,6-1-4 0,1-3 2 0,-1 0-4 16,-1-1 0-16,-1 1-1 0,2-1 0 0,0 5 0 16,1-2-5-16,0 2 2 0,4 0-2 0,-3 0-3 15,-1 3 8-15,4 2-9 0,-1-2 4 0,-2 3-3 16,4 0 2-16,1 4 3 0,2 1-3 0,-3 0-4 16,3 3 2-16,0 3-1 0,5 0 0 0,2 0-13 15,-7 3-48-15,5-2-63 0,-2 0-70 0,-5 3-273 16,8-4-505-16,-9-1 223 0</inkml:trace>
        </inkml:traceGroup>
        <inkml:traceGroup>
          <inkml:annotationXML>
            <emma:emma xmlns:emma="http://www.w3.org/2003/04/emma" version="1.0">
              <emma:interpretation id="{CD2249D7-A0BE-4292-B3E6-5D2C1BF1837B}" emma:medium="tactile" emma:mode="ink">
                <msink:context xmlns:msink="http://schemas.microsoft.com/ink/2010/main" type="inkWord" rotatedBoundingBox="8512,4475 11108,4399 11129,5128 8534,5204"/>
              </emma:interpretation>
            </emma:emma>
          </inkml:annotationXML>
          <inkml:trace contextRef="#ctx0" brushRef="#br0" timeOffset="67447.17">6917 3614 198 0,'0'0'208'0,"0"0"-16"0,8 8-2 0,-8-8-1 15,0 0-4-15,11 3-10 0,-11-3-12 0,20-3-11 16,-8 1-17-16,2-1-8 0,1-3-18 0,2 2-10 16,-3-2-8-16,3 0-9 0,3 0-10 0,-3 2-5 15,-3-7-8-15,0 3-6 0,1-2-5 0,0 2-7 0,-5-3-2 16,1-1-5-16,0-1-6 0,-2 1 0 15,-6-4-6-15,2 2 1 0,-1-2-6 0,-4-2-1 16,0 5-6-16,-4 1-5 0,-1 2-4 0,-3-2 1 0,-4 5-7 16,0 5 2-16,-2 0 0 0,-3 2-2 15,-3 2 1-15,-6 2 0 0,4 5 2 0,-3 0-1 16,4 0 2-16,-4 5-1 0,3 1 0 0,1 5-1 16,1 1 1-16,6 0 0 0,2 2 0 0,2-2 2 0,3-1 1 15,-1 1 2-15,6-1 0 0,4 1-3 0,1-6 3 16,4 4-1-16,3-3 1 0,2-4-8 15,5 3 6-15,2-6 0 0,4 0-1 0,0-3 2 0,5-2-1 16,-2-1 1-16,8-5-2 0,2 1 3 0,-2-4-1 16,-10-1-3-16,10-5 4 0,-8 2-3 0,8-3-1 15,-9 2 5-15,-2-2-5 0,2-3-3 0,4-6-5 16,2 2-9-16,-3-5-10 0,1-4-11 0,-6 0-10 16,-1 1-6-16,1-6-4 0,0 2 2 0,-6-3 6 15,0 1 4-15,0 2 4 0,-3 0 9 0,-3 10-2 16,-7-1 17-16,1 5 11 0,-2 1 12 0,-1 1 6 15,1 1 5-15,-2 1 6 0,-1 5 10 0,0 8 6 16,-1-17-1-16,1 17 3 0,0-11-2 0,0 11-10 0,-5-8 1 16,5 8-6-16,0 0-2 0,0 0-1 0,0 0 3 15,0 0-5-15,0 0-3 0,0 37 2 16,0-22 0-16,-3 7 0 0,3 0-6 0,3 1 1 0,3 11 0 16,-3-4-2-16,2-5 1 0,-2 5-3 0,3-8 2 15,-1 3-3-15,1-3 0 0,0 1 1 0,2-4 1 16,-3-3 2-16,-1-3-2 0,4 1 0 0,-3-2-4 15,-1-1 4-15,4 1-2 0,-3-4 1 0,-1-5 4 16,1 3 1-16,-5-6 0 0,8 12 1 0,-8-12 2 16,4 4-1-16,-4-4 6 0,5 5-1 0,-5-5 5 15,0 0-6-15,0 0 0 0,0 0-4 0,0 0 1 16,0 0-4-16,0 0 3 0,0 0-5 0,-9-27-2 16,-1 23 0-16,1-2-2 0,-4 1 0 0,-2 3-1 0,3 0 3 15,-2 1 2-15,0 1 2 0,2 1 2 16,-5 1 3-16,3-1 4 0,0 4-2 0,3-3 3 15,3 3 0-15,-1 2 2 0,2-2-4 0,-3-1-3 16,4 3 3-16,0 1-4 0,3-2-2 0,-2 3 1 0,5-9-3 16,0 16 4-16,-2-6-4 0,2-10 1 15,2 17-2-15,3-11 4 0,-2 3-3 0,3-2-1 16,2-1-2-16,1 3-3 0,2-6 0 0,1 3-2 0,-1-3 2 16,4-3-2-16,-2 4 1 0,1-4 1 0,1-5-2 15,2 2 1-15,-3-3 0 0,3 0-2 0,0-4-2 16,0-1 0-16,0 3 4 0,0-7-2 0,-3-1 1 15,6 1-3-15,-3-1 2 0,-3 0-2 0,1 1 0 16,-3 3 1-16,-2 3-1 0,2-2 5 0,-3 4-7 16,-4 0 3-16,3 1-3 0,-4 2 2 0,-4 4 0 15,12-4 2-15,-12 4-3 0,0 0 0 0,13-2 2 16,-13 2 4-16,9 8-5 0,-4-2 1 0,0 0-1 16,-1 1-1-16,2 3 4 0,-1-1 3 0,1 2-3 15,0 1 2-15,0 0-1 0,-1-2-2 0,1 1-2 0,0 0 4 16,-1 0-10-16,0-3-9 0,2 0-21 15,-4-2-23-15,-1 3-37 0,-2-9-42 0,5 5-38 0,-5-5-61 16,0 0-235-16,0 0-511 0,0 0 226 0</inkml:trace>
          <inkml:trace contextRef="#ctx0" brushRef="#br0" timeOffset="67638.85">7958 3206 142 0,'0'0'297'16,"-5"-14"-27"-16,5 14-24 0,-2-13-28 0,-1 4-23 15,3 9-21-15,0-16-21 0,0 16-17 0,5-15-27 16,-5 8-39-16,5-5-44 0,2-1-41 0,0 1-46 16,0 1-27-16,0-5-47 0,-1 4-155 0,0 0-314 15,-1-2 139-15</inkml:trace>
          <inkml:trace contextRef="#ctx0" brushRef="#br0" timeOffset="67837.52">8062 2985 174 0,'0'0'181'16,"3"20"2"-16,-3-5-6 0,0 5 9 0,2 1-8 0,1 5 1 15,3 4 2-15,2 3-6 0,-3 1-4 16,2 0-9-16,1 4 0 0,1-5-1 0,-1-4-14 16,1 3-13-16,-1-1-13 0,-2-9-7 0,2 8-6 0,1-5-12 15,-3-2-4-15,1-1-14 0,0 0-1 0,-2-1-12 16,2-6-7-16,1 3-11 0,-1-3 3 15,-5-1-7-15,6-2-13 0,-6-1-19 0,3-1-31 0,-3-4-36 16,-2 2-36-16,0-8-38 0,5 9-40 0,-5-9-44 16,0 0-263-16,0 0-516 0,0 0 228 0</inkml:trace>
          <inkml:trace contextRef="#ctx0" brushRef="#br0" timeOffset="68501.39">8414 3592 39 0,'0'0'186'16,"11"-5"-20"-16,-3 4 3 0,-8 1-11 0,15-8-14 16,-7 4-9-16,1-1-21 0,2 0-6 0,6-1-10 0,-5 0-5 15,5-3-10-15,-5-1-10 0,1 2-4 16,4-6-9-16,0 3-7 0,0-4-5 0,-5 3-5 16,-4-2-2-16,1 1-1 0,-1-6-10 0,-2 9-1 0,-3-4-1 15,1 1-8-15,-2 7 2 0,-2 6 1 0,-4-17-5 16,4 17 7-16,-10-8 0 0,10 8 5 15,-14-4 7-15,-1 2-5 0,15 2 5 0,-25 8 4 0,11-2 3 16,-7 3 3-16,8-1 2 0,-1 4-9 0,-3 1 6 16,2 3-3-16,1 1-1 0,5-5-6 0,1 1-1 15,3 1-2-15,-2 1-4 0,2-2-3 0,4 1-1 16,-1 0-4-16,2-1 3 0,3 1-4 0,2-2-4 16,2-1-3-16,-3-1 4 0,5 0-7 0,-4-3 2 15,4-2-3-15,1 1 1 0,0-5-2 0,1 3 1 16,1-4-2-16,1 1-5 0,-1-2 2 0,-12 1 2 15,24-8-2-15,-11 5-3 0,2-2 3 0,-4-2-3 16,1-3-1-16,2 0 0 0,2-4-4 0,-5 5 5 16,1-3-3-16,-1 2 1 0,0-1-4 0,1 1 4 15,-1 0 0-15,-5 2-2 0,2 1 2 0,-2 2 1 0,2 3-2 16,-1-6 3-16,-7 8-9 0,12-2 8 16,-12 2 0-16,0 0 6 0,17 5-3 0,-17-5 2 0,11 7 11 15,-5-1-1-15,-1 3 7 0,1-4 5 0,-3 2-5 16,2 2 3-16,0-3 0 0,2 3-5 0,-2-1 4 15,0 0 2-15,2-2-3 0,-2 0-5 0,3 0 3 16,-1 1-1-16,-2-1-3 0,1-2-2 0,-6-4-2 16,11 7 4-16,-11-7-7 0,9 4 2 0,-9-4-4 15,12 2 4-15,-12-2 0 0,0 0-2 0,17-7-3 16,-12 2-1-16,3 0-3 0,-2-4 3 0,0 1 0 16,7-4 0-16,-3 0 0 0,1 0-3 0,0-3 0 15,2 2 2-15,-3 2-4 0,1 2 4 0,-2-1-5 0,2 2 3 16,-5 2-3-16,5-1 0 0,-3 3 2 15,1-1 0-15,1 4 3 0,-10 1 6 0,19 1 9 16,-6 3-1-16,-1-2 4 0,-1 4-3 0,6 1-6 0,-2-1 2 16,2 6-1-16,4 3 0 0,-1-3-3 15,0 4-4-15,10 1-7 0,-10-2-26 0,2-1-45 16,0 1-57-16,7 4-75 0,-8-5-103 0,-2-2-186 16,4 1-531-16,-6-2 235 0</inkml:trace>
        </inkml:traceGroup>
        <inkml:traceGroup>
          <inkml:annotationXML>
            <emma:emma xmlns:emma="http://www.w3.org/2003/04/emma" version="1.0">
              <emma:interpretation id="{3ED5321D-822D-40D9-AE21-45035421CF35}" emma:medium="tactile" emma:mode="ink">
                <msink:context xmlns:msink="http://schemas.microsoft.com/ink/2010/main" type="inkWord" rotatedBoundingBox="11809,4596 14194,4526 14215,5227 11830,5297"/>
              </emma:interpretation>
            </emma:emma>
          </inkml:annotationXML>
          <inkml:trace contextRef="#ctx0" brushRef="#br0" timeOffset="69462.53">10373 3173 163 0,'0'0'236'0,"0"0"-10"16,-2-14-7-16,2 14-9 0,0 0-10 0,0 0-9 0,0 0-6 16,-4-14-16-16,4 14-7 0,0 0-9 15,0 0-13-15,-8-8-9 0,8 8-10 0,0 0-8 0,0 0-10 16,-11-1-7-16,11 1-9 0,0 0-3 0,-20 6 0 16,13 0-13-16,-1-3-4 0,-4 5-8 0,2 2 7 15,-1-2 0-15,1 5-1 0,-4 3-3 0,3-4 4 16,1 1-4-16,1 4-10 0,-2 2 7 0,-1 0 8 15,2 0-10-15,3-1-5 0,-3 3-11 0,1-3 2 16,5 1 2-16,0-2-10 0,1-4 4 0,1 3-5 16,4-1-3-16,0 0 2 0,-1-2-5 0,4 2 1 15,-2-4-3-15,5-1 3 0,1 2-2 0,1-2-2 16,1-1 9-16,2-1 0 0,1-3-4 0,8 1 3 16,-2 2-12-16,2-8 0 0,2 3-1 0,0-3 0 15,0 0 4-15,-2-1-6 0,-5-1-4 0,7 2-1 0,-7-4-2 16,1 2-6-16,-1 0 1 0,-1-1-14 15,1-2-26-15,-4 2-33 0,0 0-18 0,-1-2-34 0,-3 4-30 16,0-2-42-16,-9 3-34 0,14-4-42 0,-8 2-68 16,-6 2-205-16,2-10-583 0,-2 10 259 0</inkml:trace>
          <inkml:trace contextRef="#ctx0" brushRef="#br0" timeOffset="69735.3">10500 3376 188 0,'0'0'268'16,"0"0"-20"-16,0 0-17 0,0 0-18 0,0 0-9 15,0 0-8-15,0 0-3 0,0 0 4 0,0 0-7 16,-6 41-12-16,2-27-4 0,2 2 1 0,-3 0-6 16,0 6 4-16,-2-1-7 0,-2 0 9 0,3 0-25 15,-2 0-3-15,-1-1-9 0,2 1-12 0,-1 0-16 16,2 1-9-16,-1-1-9 0,3-3-14 0,-1-2-3 15,0-1-9-15,2 1-5 0,-2-1-7 0,1 6-13 16,4-9-1-16,-1-2-41 0,2 2-29 0,-2-5-29 0,1-7-22 16,2 11-22-16,-2-11-29 0,9 9-36 15,-9-9-45-15,11-3-32 0,-11 3-39 0,17-6-267 0,-5-5-596 16,-1 0 264-16</inkml:trace>
          <inkml:trace contextRef="#ctx0" brushRef="#br0" timeOffset="70118.03">10790 3502 202 0,'0'0'304'0,"0"0"-6"0,7-7-21 16,-7 7-15-16,0 0-30 0,6-5-19 0,-6 5-28 15,0 0-17-15,0 0-15 0,0 0-10 0,0 0-18 16,11 13-7-16,-11-13-14 0,5 12-8 0,-5-12-9 16,3 13-5-16,1-5-12 0,-2-2-6 0,-2-6-4 15,8 14-6-15,-5-6-4 0,3 0-1 0,-1-2-10 0,1 1 3 16,0-3 0-16,-6-4-5 0,12 6 0 15,-12-6-2-15,12 2 3 0,-2 0-7 0,2-2-4 16,-12 0 0-16,25-5-5 0,-11 0-5 0,-2 2 0 0,1 0-1 16,0-4-3-16,1-2 0 0,-2 2 0 0,1 0-3 15,-1 0-2-15,-2 0 0 0,-2-3-2 0,1 2 2 16,-3 2 6-16,-1-3-9 0,-5 9 15 16,4-11 7-16,0 4 8 0,0-2-2 0,-4 9 1 0,0 0-3 15,-6-16 5-15,0 10-1 0,-2 1-4 0,8 5-9 16,-20-7 8-16,7 2-6 0,-2-2 0 15,-1 5 0-15,-1 2-4 0,-1-1-1 0,-4 3-3 0,-2-2-3 16,-1 1 4-16,3 2-9 0,5 3 1 0,-1-2-18 16,3-2-17-16,-2 3-19 0,0 0-36 0,0 0-22 15,0-2-39-15,2 1-38 0,2 1-48 0,2-5-44 16,-1 4-286-16,3-4-603 0,9 0 267 0</inkml:trace>
          <inkml:trace contextRef="#ctx0" brushRef="#br0" timeOffset="70296.89">10840 3270 211 0,'4'-14'329'0,"-4"14"-19"15,1-10-21-15,-1 10-21 0,3-9-25 16,-3 9-22-16,1-9-17 0,-1 9-26 0,0 0-22 16,0 0-29-16,4-8-22 0,-4 8-39 0,0 0-29 0,0 0-41 15,0 0-30-15,0 0-40 0,0 0-30 0,0 0-33 16,18 17-47-16,-18-17-185 0,7 5-398 0,-7-5 177 15</inkml:trace>
          <inkml:trace contextRef="#ctx0" brushRef="#br0" timeOffset="70613.25">11171 3237 2 0,'10'-2'288'0,"-1"-2"-8"0,-9 4-11 15,16-5-8-15,-6 4-20 0,4-3-11 0,0 1-17 16,-1 1-12-16,-13 2-20 0,18 2-13 0,-6 1-5 15,0-2-20-15,0 3 3 0,-1 1-6 0,0-1-24 16,-2 0 0-16,0 5-3 0,0 1 0 0,-2-4-3 16,-1 6-2-16,0 1-3 0,-3-3-6 0,0 2-3 0,-3 0 4 15,1 2 7-15,-1 2-7 0,-1-4 7 16,0 3 0-16,-4 1-14 0,1-3 1 0,1 3-6 16,-1-1-11-16,-2 2-4 0,0-4-4 0,1 2-8 15,2-3-6-15,1 0-3 0,1 0-6 0,-1 0-2 0,1-3 3 16,1-9-12-16,0 13-4 0,0-13-2 15,1 14-1-15,-1-14-5 0,3 10-13 0,-3-10 7 16,9 6-9-16,-9-6-8 0,10 2-30 0,0-2-11 0,-10 0-32 16,21-2-33-16,-10-4-30 0,1 3-30 15,-1-1-42-15,-4-1-47 0,4-2-45 0,1-3-59 0,-2 3-263 16,-3-3-674-16,0 2 299 0</inkml:trace>
          <inkml:trace contextRef="#ctx0" brushRef="#br0" timeOffset="71016.75">11220 3438 174 0,'0'0'227'0,"0"0"-20"0,0 0-19 0,0 0-16 16,19-18-20-16,-11 15-14 0,3-3-15 0,5 4-9 15,0-2-15-15,2 1-4 0,-4-1-12 0,6-1-11 0,1 1-6 16,1 3-11-16,-5-1 7 0,0 0 1 15,0 2 0-15,-3 0 5 0,3 0 3 16,-2 0 9-16,-2 2 7 0,-3 0 4 0,2-1-7 0,-4 3 8 16,-2-1-2-16,4 2 8 0,-4-3-2 0,1 4-3 15,-1-1-1-15,-1 1 2 0,1 0-2 0,0-1-10 0,-1 0 0 16,-5-5-4-16,10 12-3 0,-4-7-11 16,-1 1 3-16,-1-1-3 0,2 1 4 0,-6-6-11 0,11 9-2 15,-2-4-6-15,-1-1-7 0,-8-4 9 0,17 3-4 16,-8 0-1-16,1-3-5 0,4 1-4 0,0-1-3 15,2-1-1-15,-3-2-2 0,3 1-10 0,-2-2 1 16,1 0-6-16,-2-2 7 0,-2 4-4 0,0-1 0 16,-1-1-11-16,-1 1 22 0,-2-1-27 0,1-1 5 15,-8 5 3-15,13-3 7 0,-13 3-19 0,8-6-19 16,-8 6-28-16,9-3-21 0,-9 3-33 0,0 0-43 16,0 0-47-16,0 0-37 0,3-9-60 0,-3 9-310 15,0 0-646-15,-20-7 285 0</inkml:trace>
          <inkml:trace contextRef="#ctx0" brushRef="#br0" timeOffset="71218.53">11541 3209 400 0,'0'0'388'0,"-2"-15"-24"0,2 15-16 15,0-13-28-15,0 13-28 0,0-11-28 0,0 11-22 16,4-12-25-16,-4 12-25 0,9-8-21 0,-2 6-28 15,-7 2-33-15,13-6-37 0,-4 3-43 0,-9 3-28 16,17 3-40-16,-9-1-40 0,-8-2-36 0,13 9-45 16,-4-3-32-16,3-2-61 0,-5-2-202 0,3 3-493 15,0 0 218-15</inkml:trace>
          <inkml:trace contextRef="#ctx0" brushRef="#br0" timeOffset="71737.39">11867 3270 81 0,'0'0'245'15,"10"10"-8"-15,-10-10-5 0,4 9-6 0,1-3-9 0,-1 0-14 16,-2 3-14-16,-2-9-17 0,8 12-10 0,-3-6-18 16,-2 4-13-16,1-1-14 0,-1-3-9 0,-1 3-10 15,-2-9-8-15,3 16-9 0,-2-10-10 16,-1-6-8-16,5 14-13 0,-5-14-1 0,3 7 1 16,-3-7-7-16,1 6-4 0,-1-6-1 0,0 0-7 0,0 0-7 15,3 10 2-15,-3-10-3 0,0 0 0 0,0 0-3 16,0 0-3-16,0 0-6 0,21-20 0 0,-16 12-2 15,2-3-3-15,0-1-2 0,-1 1 4 0,4 1-4 16,-2-2 3-16,0-2-3 0,0 3 5 0,2 3-4 16,-3-1 3-16,0-1-2 0,1 4 8 0,-4 0 11 15,-4 6 3-15,11-6 3 0,-11 6-1 0,6-8 6 16,-6 8-1-16,0 0 1 0,11 0 5 0,-11 0 6 16,0 0-3-16,9 11 9 0,-9-11 3 0,6 10-13 15,-4-4 3-15,2 3 0 0,-3 1-5 0,1-3-1 16,2 3 2-16,2 0-5 0,-4-3 6 0,2 3-15 0,1-3-6 15,-2 2-1-15,0 0-3 0,-1-2 3 0,-2-7-15 16,8 12 12-16,-8-12 1 0,4 8-3 0,-4-8 1 16,8 5-17-16,-8-5 22 0,8 5-16 0,-8-5-4 15,0 0 6-15,15-5-4 0,-15 5 5 0,13-8-6 16,-2-1-2-16,-2 1 4 0,0-2-1 0,2-2-1 16,0 3 4-16,-1-2-8 0,0 4-2 0,-1-2 0 15,0 2 7-15,-2 1 2 0,2 1 5 0,-9 5-4 16,12-6 12-16,-4 2-17 0,-8 4 8 0,15 0 14 15,-15 0-11-15,17 4 1 0,-6 2-13 0,-3 0 10 16,5 0 7-16,-2 2-5 0,1 1-8 0,3 4-1 16,2-5-2-16,1 4-13 0,-5-1-38 0,1-1-36 15,1 4-57-15,-4-2-83 0,3-1-86 0,-5 0-323 16,1-2-686-16,-2-3 304 0</inkml:trace>
        </inkml:traceGroup>
        <inkml:traceGroup>
          <inkml:annotationXML>
            <emma:emma xmlns:emma="http://www.w3.org/2003/04/emma" version="1.0">
              <emma:interpretation id="{D17DAE68-0826-4D28-9A3D-2CA5B70EBB20}" emma:medium="tactile" emma:mode="ink">
                <msink:context xmlns:msink="http://schemas.microsoft.com/ink/2010/main" type="inkWord" rotatedBoundingBox="14879,4488 16457,4441 16479,5209 14902,5255"/>
              </emma:interpretation>
            </emma:emma>
          </inkml:annotationXML>
          <inkml:trace contextRef="#ctx0" brushRef="#br0" timeOffset="72924.57">13222 3241 212 0,'0'0'309'0,"0"0"-8"15,0 0-17-15,0 0-17 0,0 0-23 0,0 0-20 16,0 0-26-16,0 0-16 0,0 0-11 0,0 0 9 15,0 0 4-15,0 0-10 0,15 17 4 0,-12-11-2 16,1 4-3-16,1 1-6 0,0-1-6 0,-1 2-11 16,4 1-7-16,-1-2-12 0,-1 1-13 0,1-2-7 15,-1 0-1-15,1 3-21 0,1-5-10 0,-6 1-7 16,5 1-6-16,-1-2-8 0,-2 1-3 0,3-2-5 0,-6 2-7 16,4-5-9-16,-5-4-15 0,6 13-30 0,-2-7-33 15,-4-6-31-15,5 7-37 0,-5-7-25 0,0 0-34 16,2 9-40-16,-2-9-57 0,0 0-49 0,0 0-312 15,0 0-679-15,0 0 301 0</inkml:trace>
          <inkml:trace contextRef="#ctx0" brushRef="#br0" timeOffset="73121.31">13316 3054 66 0,'0'0'332'0,"-3"-12"-33"0,3 12-26 15,0 0-27-15,-4-7-25 0,4 7-22 0,0 0-22 0,0 0-17 16,0 0-18-16,0 0-14 0,0 0-14 16,12-5-19-16,-12 5-33 0,0 0-29 0,13 18-35 0,-8-12-35 15,2 7-31-15,-2-2-35 0,4-1-21 0,2-2-56 16,-5 3-160-16,1-1-366 0,3 2 162 16</inkml:trace>
          <inkml:trace contextRef="#ctx0" brushRef="#br0" timeOffset="73711.56">13613 3218 111 0,'10'2'279'0,"-10"-2"-6"0,0 0-11 0,0 0-11 15,0 0-16-15,0 0-16 0,7 2-14 0,-7-2-13 16,0 0-14-16,0 0-10 0,-7 20-13 0,2-11-12 16,2-2-15-16,3-7-12 0,-8 18-9 0,6-5-14 15,1-2-10-15,-2 1-12 0,2 1 0 0,1 0-5 16,-2-2-10-16,2-1-5 0,0-10-6 0,2 17-1 0,-1-9-2 15,3-3-7-15,-2 4-6 0,4-4-1 0,-6-5-7 16,11 8-5-16,-3-2 0 0,-8-6-10 16,15 2-2-16,-15-2-2 0,17 0-2 0,-10 0 1 15,-7 0-2-15,20-8-8 0,-11 5 5 0,-1 0 4 16,-1-3-3-16,-2 0 5 0,-5 6-5 0,12-11 5 0,-8 7 1 16,1 0-4-16,-5 4 6 0,5-11 8 0,-5 11 4 15,7-4 19-15,-7 4 3 0,0 0 3 0,3-9-1 16,-3 9-2-16,0 0-2 0,0 0-3 0,0 0-6 15,0 0-6-15,0 0 14 0,0 0-16 0,0 0 3 16,0 0-4-16,0 0-4 0,8 17 0 0,-8-17 0 16,4 14-2-16,0-9-2 0,-1 2-6 0,-3-7-2 15,6 12 0-15,0-6-12 0,-1 0-14 0,-5-6-10 16,10 8-10-16,-2-6-14 0,-1 3-13 0,-7-5-11 16,15 4-5-16,-15-4-17 0,19-3-7 0,-5 2-4 15,-1 0 2-15,-5-4 7 0,6 0 9 0,-2 1 7 0,-5-2 11 16,3-2 10-16,2 0 4 0,-3-3 9 15,0 2 4-15,-1-1 13 0,2 1 31 0,-4 3 27 0,1-1 23 16,-1 1 13-16,-6 6 24 0,6-11 11 0,-6 11 3 16,5-8 2-16,1 3-10 0,-6 5-5 0,0 0-11 15,0 0-9-15,0 0 4 0,11 0-5 0,-11 0-3 16,0 0-7-16,7 18-3 0,-4-12-2 16,-3-6-3-16,2 16-4 0,0-10-4 0,0 6-3 0,-1-2-8 15,1-2-1-15,0 1-4 0,-2-9 4 0,3 13-6 16,1-4 1-16,-3 1 0 0,-1-10-7 0,2 10-3 15,1-4-19-15,-3-6-21 0,3 8-26 0,-3-8-29 16,0 0-34-16,3 12-48 0,-3-12-46 0,0 0-73 16,0 0-251-16,0 0-584 0,0 0 258 0</inkml:trace>
          <inkml:trace contextRef="#ctx0" brushRef="#br0" timeOffset="73925.35">14024 3063 252 0,'0'0'350'0,"-5"-10"-29"0,5 10-34 0,-1-8-27 0,1 8-26 15,0 0-29-15,-4-9-20 0,4 9-18 0,0 0-20 16,0 0-24-16,0 0-33 0,0 0-38 0,0 0-38 16,0 0-45-16,17 25-39 0,-12-18-37 0,-1 3-25 15,3-4-38-15,-5 0-194 0,7 5-392 0,-3-5 174 16</inkml:trace>
          <inkml:trace contextRef="#ctx0" brushRef="#br0" timeOffset="74256.65">14193 3229 184 0,'4'8'250'16,"-4"-8"-3"-16,5 9-9 0,-2-4-11 0,-3-5-7 16,6 8-15-16,-2-3-13 0,-4-5-21 0,6 14-14 15,-5-8-12-15,-1-6-15 0,8 11-14 0,-4-5-8 16,0 0-9-16,-4-6-13 0,3 13-7 0,-3-13-6 15,4 11-12-15,-2-5-3 0,-2-6-2 0,4 7-8 16,-4-7-7-16,0 0-4 0,5 9-2 0,-5-9-7 16,0 0-5-16,6 2 3 0,-6-2-10 0,0 0 6 0,0 0-2 15,20-12-7-15,-15 6 2 0,4-5-3 0,-1 1-1 16,3-1-6-16,-1 1 4 0,-1-2-4 0,3-1 1 16,-2 2 1-16,1 0 0 0,1 2-2 0,-2 1 0 15,-3 3 4-15,1 0 5 0,-3 0 5 0,1 1 2 16,3 1 8-16,-9 3 8 0,15-1 13 0,-15 1-5 15,16 4 8-15,-16-4-2 0,13 9 6 0,-6-2-4 16,1-1-4-16,0 3-5 0,3 3 3 0,-2-3-7 16,-1 3-6-16,1-2-6 0,-3 2-1 0,1-3-4 15,-1 2-2-15,-2-1-21 0,0 0-32 0,1 1-35 16,-2-4-46-16,0 0-50 0,-2 1-60 0,-1-8-60 16,0 0-279-16,3 10-608 0,-3-10 270 0</inkml:trace>
          <inkml:trace contextRef="#ctx0" brushRef="#br0" timeOffset="74436.95">14793 3337 243 0,'4'6'303'0,"-4"-6"-13"16,3 16-5-16,-1-6-3 0,-2-1-16 0,3 3-25 15,-4 9-9-15,-1-6-20 0,-2 7-21 0,-4 3-17 0,-3 4-19 16,-6 2-22-16,-4 2-23 0,-3-2-59 0,-4 2-77 15,-5-1-92-15,1-4-98 0,-4-1-252 0,2-4-507 16,4 0 224-16</inkml:trace>
        </inkml:traceGroup>
        <inkml:traceGroup>
          <inkml:annotationXML>
            <emma:emma xmlns:emma="http://www.w3.org/2003/04/emma" version="1.0">
              <emma:interpretation id="{13F03D1D-1471-439E-8AC8-92FDD4473A7D}" emma:medium="tactile" emma:mode="ink">
                <msink:context xmlns:msink="http://schemas.microsoft.com/ink/2010/main" type="inkWord" rotatedBoundingBox="17198,4401 19676,4329 19698,5090 17221,5163"/>
              </emma:interpretation>
            </emma:emma>
          </inkml:annotationXML>
          <inkml:trace contextRef="#ctx0" brushRef="#br0" timeOffset="79132.98">15572 3035 129 0,'0'0'179'0,"0"0"-8"0,-14 0 0 15,14 0-7-15,0 0-5 0,0 0-5 0,0 0-7 16,0 0-5-16,-12-4-3 0,12 4-9 0,0 0-6 16,0 0-8-16,0 0-3 0,0 0-9 0,-9-5-4 15,9 5-8-15,0 0-4 0,0 0-11 0,0 0-3 16,0 0-6-16,0 0-2 0,0 0-6 0,0 0-6 15,0 0-8-15,0 0-2 0,29-10-8 0,-18 7-1 16,6-1-3-16,4-1-4 0,3 2-4 0,-3-3 3 16,6 2-2-16,2-2-9 0,-4 0 0 0,1-3 3 0,0 4-3 15,-2 0-4-15,-1 0 5 0,2 2-2 16,-9-1 1-16,1-1 1 0,-3 5 0 0,1 0-2 16,-1-3 3-16,-5 2-2 0,0-1-3 0,-9 2 2 0,13-3-2 15,-13 3 2-15,11 0-1 0,-11 0 1 0,0 0-6 16,13 3 4-16,-13-3 1 0,0 0-3 15,0 0-3-15,9 6 1 0,-9-6-1 0,3 9-4 16,-3-9 3-16,5 12 0 0,-4-6 0 0,-1-6 2 0,7 12-6 16,-3-7 0-16,-1 5 4 0,3 0 4 0,-2-1-8 15,1-2 0-15,4 2 3 0,-4 0-3 0,-1 3-1 16,0-4 1-16,1 3 1 0,1-2-1 0,-4 0-4 16,3 2 4-16,-1 3 3 0,2-6-3 0,-4 6 2 15,2-6 3-15,-1 5 2 0,-3-4 1 0,2 1 4 16,0 3-3-16,-1-2 3 0,2 0 3 0,-3-1 0 15,0-1-4-15,0 2 4 0,0 0-1 0,0 0 0 16,-3 3-6-16,6-6 4 0,-3-8-2 0,0 18 2 16,0-10-1-16,0 2-3 0,0-10 0 0,2 16-3 15,-2-7 3-15,0-9-7 0,1 14 7 0,-1-14-2 16,3 10-2-16,-3-10-3 0,0 13 4 0,0-13-3 16,3 6 3-16,-3-6 2 0,0 11-1 0,0-11 6 0,0 0 2 15,-6 10 0-15,6-10-5 0,-7 6 2 16,-4-2 0-16,3 1-3 0,-6 0 0 0,2 0 3 0,-2-1-3 15,-2 1 0-15,2-3 1 0,-1 2-1 0,1-1-7 16,-2 1-7-16,3-3 8 0,-1 4 1 0,2-3 2 16,0-1-5-16,3 1 0 0,9-2-7 0,-17 0-15 15,17 0-12-15,-14-3-14 0,6 0-23 0,8 3-28 16,-12-9-32-16,12 9-43 0,-6-8-42 0,6 8-37 16,-4-14-269-16,4 3-563 0,0 11 249 0</inkml:trace>
          <inkml:trace contextRef="#ctx0" brushRef="#br0" timeOffset="79449.34">16178 3173 180 0,'0'0'205'0,"0"0"-5"0,0 0-6 0,0 0-3 16,0 0-10-16,0 0-6 0,0 0-9 0,0 0-3 15,0 0-9-15,0 0-4 0,0 0-6 0,-44 3-3 16,29 0-6-16,-2-1-11 0,1 4-9 0,-1-3-7 16,-5 1-7-16,6-1-12 0,-1-2-10 0,3 4-6 15,-2 0-4-15,0-1-13 0,3-2-3 0,2 2-6 16,-4-1-7-16,6 2-8 0,-3-3-18 0,2 1-25 15,10-3-25-15,-15 6-36 0,9-4-45 0,6-2-45 16,-11 4-38-16,11-4-264 0,-9 4-502 0,9-4 222 16</inkml:trace>
          <inkml:trace contextRef="#ctx0" brushRef="#br0" timeOffset="79861.48">16648 3175 137 0,'0'0'219'0,"0"0"-10"0,0 0-4 15,8-5-9-15,-8 5-12 0,0 0-12 0,0 0-10 16,0 0-3-16,0 0-7 0,0 0-12 0,-34-3-3 16,20 5-8-16,1 0 2 0,-3 3-5 0,0-2-4 15,0-1-9-15,-1 4-9 0,-2 4-7 0,3-4-8 16,-1 3-7-16,4-1-7 0,-1 3-6 0,1-1-4 16,2 1-6-16,-1 1 0 0,5-2-2 0,1 2-15 15,0 0 9-15,2 1-6 0,1-4-9 0,3-1 1 16,3 5 0-16,1-5 2 0,2 2-8 0,1 0 1 0,2-3-14 15,3 1 8-15,1-2-3 0,3 0-7 0,-2-1 4 16,8-3-1-16,-5 0-7 0,0-2-6 16,1 0-14-16,-1-2-23 0,2 1-26 0,-2-2-33 0,-2 2-43 15,0-2-47-15,-1-3-52 0,-1 1-303 0,-1 1-579 16,0-5 255-16</inkml:trace>
          <inkml:trace contextRef="#ctx0" brushRef="#br0" timeOffset="80398.53">16949 3031 11 0,'-8'-5'247'0,"8"5"-8"0,0 0-10 15,-9-6-7-15,9 6-18 0,0 0-5 0,0 0-16 16,0 0-11-16,-11-2-12 0,11 2-10 0,0 0-24 16,0 0-3-16,0 0-15 0,0 0-9 0,0 0-2 15,0 0-6-15,0 0-9 0,0 0 0 0,0 0-8 0,0 0-2 16,0 0-4-16,17 23-6 0,-8-17-6 0,-2-3 4 16,1 3-6-16,6 0-1 0,-2-1-5 15,1 2-9-15,0-1 2 0,2 2-2 0,-4-2-5 0,6 0-5 16,-1 1-2-16,0 1-5 0,-3-3 2 0,2 1-4 15,1 1-3-15,-2-1 2 0,1-1-1 0,-3 1-3 16,-1-2 2-16,1 0-8 0,-4-2 3 0,4 5-1 16,-3-3 0-16,-1 0-2 0,-2-2-1 0,3 2 1 15,-1 0-4-15,-2 2 0 0,-6-6 4 0,11 6-1 16,-4-2 1-16,-7-4 0 0,9 8-1 0,-6-3 2 16,-3-5 5-16,6 8-3 0,-6-8-1 0,4 12-1 15,-4-12 5-15,1 8 11 0,-1-8-2 0,-2 16 4 16,-3-10-4-16,-1 6 2 0,-5 1 5 0,-1-3-4 0,1 1-6 15,-6 4 4-15,4-6-6 0,-4 5-2 16,0-1 2-16,-5 2-5 0,4-3 6 0,2 1-8 16,3-5 0-16,0 3-2 0,1 0 9 0,0-2-15 15,2-1-1-15,-1 2-11 0,9-2-6 0,-3-2-21 0,-1 0-15 16,6-6-7-16,-6 10-18 0,6-10-21 0,-1 7-36 16,1-7-36-16,0 0-39 0,0 0-35 15,14 2-63-15,-14-2-182 0,0 0-527 0,29-13 233 0</inkml:trace>
          <inkml:trace contextRef="#ctx0" brushRef="#br0" timeOffset="80781.45">17519 3264 82 0,'8'-2'271'0,"-8"2"-29"0,0 0-18 0,0 0-21 15,0 0-15-15,0 0-19 0,0 0-14 0,0 0-14 16,0 0-12-16,5 16-8 0,-5-16-13 0,0 11-9 15,2-5-11-15,-2-6-6 0,3 16 1 0,1-10-8 0,-1 5-3 16,1-5-5-16,-1 3-4 0,1-3-6 16,7 1-5-16,-5-2-4 0,1-1-1 0,2 1-2 15,-1 0-3-15,6 0 0 0,-6-3-7 0,5-2-4 16,0 2-1-16,2-4-4 0,0 0 0 0,0 0-3 16,0-1-3-16,1-2-2 0,-3 0-1 0,0-1 0 15,-1 0 1-15,0 0-6 0,-2-2 1 0,-2 3 0 0,0-7-1 16,-4 6-4-16,1-4 5 0,-1 3-3 0,-4 7 6 15,1-19-1-15,-1 19 0 0,-5-18 3 0,-1 9-7 16,-1 3 10-16,-5-4 3 0,0 4 2 0,-1 0 3 16,-1 1-2-16,-4 0-5 0,3 4-4 0,-7-1 1 15,6 2 2-15,-2 2-11 0,1-1 1 0,1 2-1 16,3-1-8-16,0 3-14 0,2 1-17 0,0-2-18 16,5 0-24-16,-4 0-27 0,4 5-31 0,6-9-34 15,-8 10-26-15,8-10-47 0,-1 8-211 0,1-8-484 16,0 0 216-16</inkml:trace>
          <inkml:trace contextRef="#ctx0" brushRef="#br0" timeOffset="80944.57">17966 3367 122 0,'12'7'275'0,"-2"-3"-3"16,-1 2-12-16,0-1-15 0,-2 4-12 0,-2-2-12 15,0-1-16-15,-2 8-14 0,0-3-18 0,-6 1-15 0,0 0-16 16,-2 3-12-16,-5 4-13 0,-2-2-26 0,-2 3-32 15,-2-3-53-15,-1-1-47 0,-8 6-62 0,8-9-71 16,-1 2-257-16,-2 1-466 0,3-5 206 0</inkml:trace>
        </inkml:traceGroup>
        <inkml:traceGroup>
          <inkml:annotationXML>
            <emma:emma xmlns:emma="http://www.w3.org/2003/04/emma" version="1.0">
              <emma:interpretation id="{FE001573-C290-4D02-AC01-FC3F3C6E3791}" emma:medium="tactile" emma:mode="ink">
                <msink:context xmlns:msink="http://schemas.microsoft.com/ink/2010/main" type="inkWord" rotatedBoundingBox="20128,4447 22031,4391 22044,4840 20141,4896"/>
              </emma:interpretation>
            </emma:emma>
          </inkml:annotationXML>
          <inkml:trace contextRef="#ctx0" brushRef="#br0" timeOffset="81663.72">18470 3179 8 0,'0'0'238'0,"7"12"-4"16,-4-5-11-16,2 1-3 0,0 1-6 0,2 2-9 16,-2 0-14-16,0-1-16 0,0 2-15 0,1-4-14 15,-1 4-12-15,-1 0-12 0,1-2-8 0,0 1-17 16,-1-3-8-16,-1 0-3 0,-1 1-11 0,-2-9-13 16,5 12 0-16,-5-12-6 0,3 10 0 0,-3-10-12 15,1 4 3-15,-1-4-5 0,0 0 0 0,4 8-6 0,-4-8 1 16,0 0-7-16,0 0-6 0,0 0 0 15,0 0-4-15,0 0-2 0,0 0-1 0,-4-33-9 16,4 33 6-16,3-22-1 0,-2 10-6 0,3-3 2 0,0-1-7 16,0-2 1-16,1-3-1 0,2 5 1 0,-1 4 2 15,0-3-1-15,3 3 1 0,-3 0-5 16,0-1 6-16,-3 3-2 0,3 3 2 0,-1-1-4 0,1 2 2 16,1 0 1-16,-7 6 0 0,10-10 6 0,-4 8 0 15,-6 2 0-15,11-4 1 0,-11 4 9 0,16-1 3 16,-16 1 2-16,13 7 0 0,-6 1 0 0,-2-6 7 15,2 7-1-15,-2-2-6 0,1 2 7 0,1 2-2 16,-3-1 0-16,1 2-13 0,-2 0 4 0,-1 1 6 16,3-1-11-16,-2-3 5 0,1 4-8 0,-1-4 1 15,-1 3-7-15,3-3-8 0,-1-3-14 0,0 4-24 16,1-1-16-16,1-3-18 0,-1 0-25 0,1-1-23 16,1 0-29-16,-7-5-19 0,17 6-20 0,-7-6-16 15,0 0-28-15,-10 0-205 0,18-4-472 0,-8 1 209 16</inkml:trace>
          <inkml:trace contextRef="#ctx0" brushRef="#br0" timeOffset="81942.86">18984 3262 89 0,'12'0'217'0,"-12"0"4"16,9-6-9-16,-9 6-10 0,9-1-17 0,-9 1-18 0,0 0-13 15,0 0 3-15,0 0-5 0,16 7-7 16,-16-7-9-16,6 6-10 0,0 2-11 0,-2-1-9 0,-2-1-11 16,3 3-10-16,-1-3-8 0,0 3-4 0,4 3-10 15,-1-3-5-15,-1-2-10 0,1 0-1 16,-2-2-5-16,3 1 1 0,0-3-8 0,-2 0-3 0,-6-3 0 15,15 4-4-15,-6-3-7 0,-9-1 6 0,17-3-8 16,-17 3 4-16,14-5-4 0,-5 2 0 0,-1-1-4 16,-8 4 5-16,11-11-3 0,-5 4 3 0,-5-2-2 15,5 3-1-15,-6 6-4 0,2-18 0 0,-2 18 1 16,-2-18 2-16,-1 11 2 0,3 7-1 0,-9-15 0 16,4 9-3-16,-3 1-2 0,-1 0-1 0,0 3-2 0,-3-1-4 15,12 3-8-15,-20 0-10 0,7 0-12 0,3 3-13 16,10-3-23-16,-19 5-16 0,11-3-25 15,-1 1-23-15,1 0-27 0,8-3-30 0,-11 5-36 0,11-5-206 16,-11 3-458-16,11-3 202 0</inkml:trace>
          <inkml:trace contextRef="#ctx0" brushRef="#br0" timeOffset="82493.87">19439 3005 76 0,'-1'-10'284'0,"1"10"-5"0,0 0-9 16,0-15-10-16,0 15-14 0,0 0-9 15,-1-10-8-15,1 10-23 0,0 0-14 0,0 0-17 16,-6-6-18-16,6 6-17 0,0 0-8 0,0 0-14 0,0 0-16 16,0 0-8-16,0 0-8 0,0 0-10 15,0 0-6-15,0 0-7 0,0 0 0 0,19 21-6 0,-14-14-6 16,5 2-5-16,-1 0-7 0,2 1 1 0,1-1-5 16,2 2-1-16,4 0-4 0,1 0-6 0,0-1 1 15,2-2-1-15,1 0-2 0,-1 0-2 16,0 1-2-16,3 1-6 0,-2-2 4 0,3-2-5 0,-3 1 4 15,0-1-5-15,2 0 10 0,-7-3-13 0,0 3 1 16,-2-4-3-16,0 4 1 0,-2-4 0 0,0 1 5 16,-4-2-11-16,-1 3 3 0,-8-4 3 0,16 4-1 15,-16-4 4-15,8 2 0 0,-8-2-7 0,0 0 6 16,7 6 1-16,-7-6 5 0,0 0 6 0,0 0-5 16,-15 14 6-16,8-7-1 0,-3-1 0 0,-3 1-4 0,-3 1 1 15,0 0-3-15,-3 2 6 0,-2 1-3 0,1-1-4 16,2 1-1-16,-4-1 2 0,-1 0-4 15,2 2 2-15,-1-1-2 0,5-1-4 0,-4 5 1 16,2-6-4-16,6 0-8 0,-2 0-8 0,1-3-14 0,-1-2-23 16,4 2-18-16,3 0-12 0,-1 0-24 15,1-5-27-15,1 4-31 0,7-5-34 0,-9 3-29 0,9-3-51 16,0 0-248-16,0 0-568 0,0 0 252 0</inkml:trace>
          <inkml:trace contextRef="#ctx0" brushRef="#br0" timeOffset="82879.09">20052 3142 136 0,'0'0'284'16,"0"0"-25"-16,9-3-25 0,-9 3-22 0,0 0-20 15,0 0-14-15,0 0-13 0,6 11-9 0,-6-11-12 0,0 0-11 16,0 17-11-16,2-8-3 0,-2-9-9 15,0 18-9-15,2-6-2 0,-1-2-14 0,-1 3-4 16,1-3-2-16,2 3-3 0,-2-1-6 0,3 0-4 0,-1-4-1 16,2 0-3-16,0 0-5 0,3 2 0 15,0-7-14-15,0 2 4 0,2 2-4 0,-1-4 1 16,7 0-7-16,-4-3-3 0,5-3-5 0,0 3-1 0,2-3-6 16,-3-2 3-16,1 1-5 0,0-1-4 0,3-5 1 15,-2 0 2-15,1-1-4 0,-5 1 6 16,-3 2 2-16,-3-6 0 0,1 3 3 0,-5-4-1 0,-1 5-3 15,-2-7 2-15,-2-2 0 0,-4 8-13 0,2-1 4 16,-7 1-1-16,-1 5-1 0,-1-4-1 0,-2 5 2 16,-2 1-5-16,-6-1-7 0,5 8-7 0,0-3-23 15,0 2-20-15,-3 2-24 0,3 2-27 0,-5 0-31 16,5 3-50-16,-1 0-46 0,0 0-89 0,5 0-178 16,1-2-534-16,-3-2 237 0</inkml:trace>
        </inkml:traceGroup>
        <inkml:traceGroup>
          <inkml:annotationXML>
            <emma:emma xmlns:emma="http://www.w3.org/2003/04/emma" version="1.0">
              <emma:interpretation id="{4A16AC25-D610-4F85-B5BD-6A505ED28B8D}" emma:medium="tactile" emma:mode="ink">
                <msink:context xmlns:msink="http://schemas.microsoft.com/ink/2010/main" type="inkWord" rotatedBoundingBox="22614,4229 25448,4146 25476,5085 22642,5168"/>
              </emma:interpretation>
            </emma:emma>
          </inkml:annotationXML>
          <inkml:trace contextRef="#ctx0" brushRef="#br0" timeOffset="85440.58">20987 3169 31 0,'0'0'147'0,"0"0"-6"0,0 0-9 15,0 0-3-15,6-6 3 0,-6 6 1 0,0 0-4 0,0 0 5 16,2-13-2-16,-2 13 4 0,0 0 0 0,2-8 2 15,-2 8 3-15,0 0-1 0,0 0-1 0,3-10 4 16,-3 10-4-16,0 0-6 0,0 0-5 16,0 0 1-16,0 0-18 0,0 0-8 0,0 0-8 0,0 0-14 15,0 0-1-15,0 0-11 0,0 0-4 16,0 0-4-16,0 0-2 0,0 0-8 0,0 0 4 16,0 0-9-16,0 0-1 0,5 31 0 0,-2-25-4 0,1 0-3 15,1 0-3-15,2 1-5 0,-2 0 4 0,7 1-11 16,-1-2 4-16,-3-1 1 0,5 1-3 0,-1-4-3 15,5 2 1-15,-1 1-5 0,2-2-4 0,-2-3-1 16,-2 0 2-16,3 0-11 0,0 1 6 0,0 1 1 16,-7-4 0-16,1 2 0 0,-1-1-5 0,-10 1 0 15,17 0-6-15,-11-3 5 0,-6 3 9 0,11-5-7 0,-11 5 7 16,10-5 13-16,-10 5-10 0,7-9 1 16,-7 9 3-16,0 0-5 0,4-6 1 0,-4 6-7 15,0 0 7-15,2-14-5 0,-2 14 3 0,0 0 0 0,-11-15 1 16,11 15-2-16,-6-8-9 0,0 3 8 0,-1-1 1 15,7 6 0-15,-17-8 3 0,5 3-4 16,0 2 10-16,0-2-3 0,-1 1 0 0,-1 0 1 0,-1 1-5 16,1 0 9-16,1 3-16 0,-3-2 1 0,3 1-3 15,0 1 4-15,0-3-3 0,0 1-1 0,13 2 0 16,-21 0-1-16,12 0 2 0,9 0-4 0,-18 0 6 16,7 0-13-16,11 0 9 0,-13 0-14 0,13 0-7 15,0 0-23-15,-18 0-13 0,18 0-12 0,0 0-20 16,-12 0-18-16,12 0-26 0,0 0-30 0,-12 2-38 15,12-2-37-15,0 0-33 0,0 0-68 0,-10 4-173 16,10-4-547-16,0 0 243 0</inkml:trace>
          <inkml:trace contextRef="#ctx0" brushRef="#br0" timeOffset="85667.48">21059 2940 112 0,'0'0'346'16,"0"-13"-9"-16,0 13-10 0,-1-15-11 0,1 15-11 0,-3-12-10 16,3 12-8-16,-1-11-41 0,1 11-7 0,0 0-25 15,0 0-19-15,0-13-25 0,0 13-12 0,0 0-19 16,0 0-22-16,0 0-31 0,0 0-17 0,0 0-29 16,0 0-27-16,0 0-26 0,0 0-28 0,0 0-31 15,0 0-27-15,15 21-46 0,-11-11-36 0,4 1-39 16,4 2-53-16,-3-1-222 0,3-3-535 0,3 1 236 15</inkml:trace>
          <inkml:trace contextRef="#ctx0" brushRef="#br0" timeOffset="86774.78">21490 3105 266 0,'11'0'266'0,"-11"0"-24"0,0 0-16 0,0 0-19 16,9 7-15-16,-9-7-15 0,2 8-14 0,-2-8-15 15,3 9-9-15,-3-9-11 0,8 9-12 0,-4-5-5 16,-4-4-8-16,8 11-6 0,-4-6-6 16,3-3-7-16,-7-2-8 0,15 7-5 0,-9-4 2 0,2 0-12 15,-8-3-4-15,20 2-5 0,-11-2 0 0,-9 0-7 16,18-2-3-16,-10 0-3 0,-8 2-1 0,18-7-2 16,-6 2-5-16,-1-3-8 0,-2 5 8 0,3-6-4 15,-6 2 4-15,2-4-2 0,-3 5-1 0,4-4 3 16,-2-1-4-16,-5 5 2 0,4-1-8 0,-6 7 3 15,9-8-5-15,-9 8-4 0,6-6 1 0,-6 6-1 16,7-8-2-16,-7 8-6 0,0 0 1 0,0 0 0 16,0 0-8-16,0 0 3 0,0 0 0 0,0 0 0 15,0 0 0-15,10 13 0 0,-6-4 0 0,-1 4 1 0,0 0-6 16,0 3 5-16,3 6-6 0,2-2 7 16,-2 5-5-16,6 6 4 0,-4 1-2 0,3 0 1 15,0 5-3-15,3-6 2 0,-2 0 1 0,-2-7 8 16,2 0-7-16,0 3-1 0,-2-5-7 0,4-1 4 15,-1-2 2-15,-2-1 1 0,-1-5 1 0,3 4 1 16,-7-3-5-16,2-3 4 0,-1 2 0 0,-4-3-5 0,1-2 6 16,-1-2 0-16,-2 1-2 0,-1-7 4 0,-1 12-3 15,1-12 9-15,-9 13 5 0,4-8-2 0,-5-3-1 16,3 3 0-16,-6 0-1 0,-2-2 0 0,2-2-4 16,-4 1-1-16,0-2-7 0,-4 0 9 0,0 0-7 15,-2-3 2-15,7 0 6 0,2 3-4 0,-1-2-2 16,1-5-6-16,2 4 0 0,3-6-7 0,2 3 4 15,1-3-3-15,2 2-5 0,4 7 1 0,-3-23 1 16,3 10-3-16,7-1 1 0,-3 1-5 0,9-6 8 16,-5 3-4-16,6-5 3 0,1 3 1 0,3-1-1 0,7-5 2 15,-6 3 2-15,5 2-2 0,1-5 5 16,1 0-5-16,-7 8-1 0,10-5 5 0,-7 5 3 16,2-8-2-16,-6 8 1 0,0-1 2 0,5 0 0 0,-6 0-1 15,0-2 1-15,2 0 2 0,2-5-2 16,-8 5-4-16,2-2 6 0,-1 0-6 0,-2 0 3 0,4-7 3 15,-3 10-5-15,-3-1 3 0,-2-2-3 0,1 2 6 16,-4-2-1-16,2 9-2 0,-5-4-2 0,-2 1 9 16,4 3-12-16,-2-3 3 0,0 3 8 0,-2-1-6 15,0 3-1-15,0 10 4 0,-2-17-3 0,0 7 5 16,2 10 0-16,-4-17 1 0,2 10-2 0,2 7-1 16,-11-9 8-16,7 3-9 0,4 6 0 0,-13-9-1 15,7 8 3-15,6 1-4 0,-17-3 6 0,17 3-4 16,-17 3 4-16,5 1-3 0,2-3 2 0,3 5 1 15,-5-1-3-15,3 3 1 0,-1 1-2 0,1 2 7 16,1 0-1-16,-3 0-1 0,5 3-7 0,-2-1 10 0,1 5 2 16,1-3-3-16,-1 5 2 0,5-6-5 15,0 1 0-15,0 6-3 0,2-5 11 0,0 1 1 16,0-2-5-16,2-1 6 0,1 1-3 0,2 0-5 16,2-2 4-16,-2 0 4 0,4 0-6 0,-1-2 5 0,4 0-1 15,-2-1 6-15,3-1-6 0,4-3-2 0,2 4 5 16,4-4-1-16,-9-3-7 0,3 1 0 0,0-5 0 15,4 4-4-15,-4-1 1 0,0-2 6 0,0 0-12 16,-2-2 15-16,0 0-9 0,0-2 1 0,-1 1-2 16,-3 3 0-16,2-6-1 0,0 2-2 0,-4 0 2 15,-1-1-2-15,-2-1 1 0,2 0 2 0,-1-1-1 16,-7 7-1-16,8-11-2 0,-5 7 1 0,-3 4-1 16,4-11 2-16,-4 11-5 0,7-10 9 0,-7 10-11 15,0 0 3-15,-3-11-2 0,3 11 0 0,0 0 0 16,0 0 1-16,0 0-6 0,0 0 2 0,0 0 1 15,0 0 1-15,0 0 3 0,0 0 9 0,-19 21-10 16,19-21 0-16,-9 9-7 0,9-9 5 0,0 14 0 0,-3-8-1 16,3-6 1-16,-4 13 5 0,4-13-5 15,1 9 5-15,-1-9-5 0,0 0 0 0,6 14-7 16,-6-14 7-16,0 0-10 0,6 8-15 0,-6-8-13 0,8 6-22 16,-8-6-33-16,8 6-39 0,-8-6-62 0,0 0-58 15,0 0-320-15,0 0-622 0,0 0 276 0</inkml:trace>
          <inkml:trace contextRef="#ctx0" brushRef="#br0" timeOffset="87455.4">22472 3148 216 0,'0'0'206'0,"0"0"-20"0,0 0-17 0,0 0-11 15,0 0-12-15,0 0-6 0,0 0-10 0,0 0-3 16,0 0-4-16,0 0-5 0,0 0-3 0,0 0-6 16,0 0-5-16,34-9-7 0,-25 8 0 0,5-4-8 0,1 2-6 15,-1 0-1-15,1-1-5 0,-1-2-4 16,3 0-7-16,-3 0 1 0,2 1-4 0,-2-5-10 16,1 7 3-16,-3-5-5 0,-3 2-6 0,-1 0-3 0,-1 0-2 15,0 2-4-15,-7 4 1 0,9-10-3 0,-6 4 0 16,-3 6-7-16,5-10-2 0,-5 10-1 0,3-8-8 15,-3 8 4-15,0 0-5 0,-15-10-2 0,15 10-4 16,-13-3 1-16,13 3-2 0,-17 6 5 0,1-6-4 16,6 4 1-16,1 0-6 0,0-2 3 0,-4 4-6 15,3 3 0-15,0 0 1 0,3-3-6 0,0 1 8 16,-1-1-1-16,4 4 2 0,1-2-4 0,1 0 1 16,2-8 3-16,0 17-4 0,5-8 2 0,-5 0-1 15,5-1 6-15,7 2-7 0,-6 0 2 0,7-3-1 16,2 1 1-16,-3-2-9 0,2 0-4 0,3-3-19 15,-3 1-19-15,6-1-28 0,-3-1-22 0,0-1-33 16,0 1-31-16,0-2-35 0,0-2-67 0,-3-1-154 0,3-1-451 16,-2 1 200-16</inkml:trace>
          <inkml:trace contextRef="#ctx0" brushRef="#br0" timeOffset="88961.49">23174 3063 28 0,'0'0'90'0,"-3"-13"-8"16,3 13-20-16,0 0-17 0,0 0-30 0,-5-10-26 16,5 10-42-16,-2-8-55 0,2 8 25 0</inkml:trace>
          <inkml:trace contextRef="#ctx0" brushRef="#br0" timeOffset="87800.63">23160 2710 61 0,'0'0'258'15,"0"0"-26"-15,0 0-14 0,0 0-7 0,0 0-5 16,0 0-2-16,0 0 0 0,6 22-6 0,-6-10-3 0,3 1-9 15,-3 1-7-15,0 2 0 0,2 3-18 16,1-4-1-16,-2 3-17 0,1 1 0 0,2 2-13 16,1 0-12-16,-1 1-9 0,1-1-12 0,-2-6-5 15,-1 4-11-15,3-4-5 0,-1-2-11 0,-1 2-6 16,-1-3-6-16,1 1-8 0,0-2-14 0,-1-2-14 16,2-1-25-16,-1 0-24 0,-3-8-24 0,5 14-25 0,-2-9-20 15,-3-5-30-15,5 9-21 0,-1-3-31 0,-4-6-9 16,14 0-21-16,-14 0-23 0,20-6-34 15,-10 3-140-15,-1-3-443 0,3 0 196 0</inkml:trace>
          <inkml:trace contextRef="#ctx0" brushRef="#br0" timeOffset="88191.22">23399 3045 81 0,'9'-4'179'0,"-9"4"22"15,10-5 14-15,-10 5 11 0,10-5 7 0,-10 5 5 0,5-5 2 16,-5 5 5-16,0 0 0 0,12-6-9 0,-12 6-16 16,0 0-17-16,0 0-17 0,0 0-13 0,0 0-3 15,0 0-12-15,0 0 2 0,0 0-10 0,0 0-14 16,-27 25-8-16,22-19-16 0,3 4-13 0,-5-3-5 15,2 5-6-15,2-4-11 0,1 0-1 0,-2 3-16 16,4-11-1-16,0 19-9 0,-3-9-2 0,3-10-4 16,4 14-4-16,1-6-4 0,-5 1-2 0,5-3-7 15,5 0-5-15,-3 0-3 0,3 0-12 0,-3-3 6 16,3-2-19-16,4-2-7 0,-2 2-6 0,1-2-4 16,4-1-3-16,-5 0-2 0,2-3-2 0,3-1 1 0,-5 3 11 15,2-8-2-15,6 4 1 0,-10-1 7 0,2 0-5 16,-6 2 10-16,5-1-4 0,-6 1 6 15,2 0 10-15,-7 6 34 0,10-8-8 0,-6 4 14 0,-4 4 1 16,8-5-6-16,-8 5 7 0,0 0-16 0,9-5-3 16,-9 5-3-16,0 0-6 0,0 0 4 0,0 0-5 15,0 0-5-15,0 0 1 0,10 11-1 0,-10-11 0 16,7 9-3-16,-7-9 0 0,5 8 3 0,-5-8-6 16,5 10 3-16,-1-1-4 0,2-3 5 0,-4 0 0 15,3 0-4-15,-5-6-5 0,12 11-2 0,-8-6-20 0,-4-5-31 16,11 5-36-16,-11-5-49 0,5 9-39 15,-5-9-60-15,4 5-78 0,-4-5-106 0,0 0-222 16,0 0-695-16,0 0 307 0</inkml:trace>
          <inkml:trace contextRef="#ctx0" brushRef="#br0" timeOffset="88361.57">23754 2812 233 0,'0'-13'473'0,"-2"0"-27"0,2 5-28 0,0 8-29 0,0-19-26 15,0 9-27-15,0 10-29 0,2-13-36 0,-2 13-27 16,3-10-30-16,-3 10-36 0,5-4-46 0,-5 4-51 16,0 0-55-16,0 0-55 0,0 0-54 0,20 13-69 15,-16-6-83-15,-4-7-83 0,-4 17-231 0,1-7-595 16,1 0 263-16</inkml:trace>
          <inkml:trace contextRef="#ctx0" brushRef="#br0" timeOffset="89445.25">23135 2962 93 0,'0'0'138'0,"0"0"-11"0,0-14-1 0,0 14-5 0,0 0-5 15,2-11-1-15,-2 11-7 0,0 0 0 0,0-12-4 16,0 12-2-16,0 0 3 0,0-13 1 16,0 13 0-16,0 0-1 0,3-8-3 0,-3 8 1 0,0 0-6 15,1-13 1-15,-1 13-2 0,0 0-3 0,0 0-6 16,2-12 3-16,-2 12-5 0,0 0-2 0,0 0-4 16,6-6 2-16,-6 6-4 0,0 0 2 0,0 0-11 15,0 0-1-15,0 0-8 0,0 0-5 0,0 0-7 16,0 0-2-16,0 0-4 0,0 0 4 0,0 0-8 15,0 0 4-15,0 0 5 0,0 0 5 0,0 0-2 16,0 0-6-16,8 21 5 0,-5-14-6 0,-3-7 6 16,4 17 0-16,-2-9 1 0,1 5 2 0,-1-4-3 15,2 3 1-15,-1 1 2 0,2-3-8 0,0 2 9 0,-1-2-9 16,-1 3 8-16,2-1-2 0,-5 0-6 16,5 0 2-16,-3-1 3 0,3-1 9 0,-3-1-12 15,-2 3-9-15,3-2 23 0,-3-10-24 0,0 17-2 0,3-10 1 16,-1 2-3-16,-2-9-6 0,0 14 2 15,2-7-14-15,-2-7 13 0,2 16 0 0,1-11-7 0,-3-5 3 16,0 10 1-16,0-10 7 0,2 9-10 0,-2-9-3 16,3 8 8-16,-3-8-11 0,0 0-5 0,5 10-3 15,-5-10 5-15,3 7-3 0,-3-7-2 0,0 0-4 16,9 4 4-16,-9-4-31 0,5 2-28 0,-5-2-7 16,0 0-33-16,0 0 2 0,0 0-17 0,0 0-19 15,9 4-29-15,-9-4-38 0,0 0-37 0,0 0-30 16,0 0-25-16,0 0-283 0,0 0-616 0,8-15 273 15</inkml:trace>
          <inkml:trace contextRef="#ctx0" brushRef="#br0" timeOffset="89969.35">23469 3068 39 0,'0'0'184'0,"4"-7"-7"16,-4 7-16-16,0 0 6 0,0 0-6 0,0 0-2 15,0 0-5-15,0 0-5 0,6-8-6 0,-6 8-7 16,0 0-3-16,0 0-8 0,0 0-3 0,0 0-6 16,0 0-7-16,0 0-9 0,0 0-1 0,0 0-6 15,0 0-5-15,5-6-5 0,-5 6-5 0,0 0-5 16,0 0-4-16,0 0-6 0,0 0-6 0,0 0-2 16,0 0-2-16,0 0-6 0,0 0-2 0,0 0 0 15,0 0 2-15,0 0-6 0,0 0 0 0,-22 18-5 16,22-18-1-16,-10 8 1 0,3-2 1 0,0-1-4 15,2 1-2-15,-3-1-2 0,1 0-4 0,0 1 2 0,0 0-6 16,-1-1-1-16,-1 1 1 0,4 3-3 16,-3-4-1-16,4 0-4 0,-4 1-1 0,0-1-2 0,4 1 0 15,4-6-4-15,-11 11 1 0,5-5 5 0,6-6-6 16,-5 8 5-16,5-8-2 0,-6 7-7 0,6-7 2 16,0 0 3-16,-6 9-4 0,6-9-5 0,0 0 3 15,0 0 1-15,0 0-10 0,7 14 5 0,-7-14-1 16,13 4-12-16,-4-2-13 0,-9-2-10 0,20 0-12 15,-20 0-11-15,14 1-18 0,-6-1-19 0,-8 0-26 16,17 4-26-16,-8-3-25 0,-9-1-29 0,20 2-50 16,-20-2-180-16,9 1-471 0,-1 1 208 0</inkml:trace>
        </inkml:traceGroup>
      </inkml:traceGroup>
    </inkml:traceGroup>
    <inkml:traceGroup>
      <inkml:annotationXML>
        <emma:emma xmlns:emma="http://www.w3.org/2003/04/emma" version="1.0">
          <emma:interpretation id="{3D47598A-7443-46E3-A399-9785D249471B}" emma:medium="tactile" emma:mode="ink">
            <msink:context xmlns:msink="http://schemas.microsoft.com/ink/2010/main" type="paragraph" rotatedBoundingBox="8300,6222 17385,6061 17398,6795 8313,6956" alignmentLevel="4"/>
          </emma:interpretation>
        </emma:emma>
      </inkml:annotationXML>
      <inkml:traceGroup>
        <inkml:annotationXML>
          <emma:emma xmlns:emma="http://www.w3.org/2003/04/emma" version="1.0">
            <emma:interpretation id="{E747B095-9430-4325-A45B-F9F058D87A0E}" emma:medium="tactile" emma:mode="ink">
              <msink:context xmlns:msink="http://schemas.microsoft.com/ink/2010/main" type="line" rotatedBoundingBox="8300,6222 17385,6061 17398,6795 8313,6956"/>
            </emma:interpretation>
          </emma:emma>
        </inkml:annotationXML>
        <inkml:traceGroup>
          <inkml:annotationXML>
            <emma:emma xmlns:emma="http://www.w3.org/2003/04/emma" version="1.0">
              <emma:interpretation id="{EDE78E58-49C7-4AFB-8A6F-E1536106B729}" emma:medium="tactile" emma:mode="ink">
                <msink:context xmlns:msink="http://schemas.microsoft.com/ink/2010/main" type="inkWord" rotatedBoundingBox="8301,6299 10212,6265 10221,6772 8310,6806"/>
              </emma:interpretation>
            </emma:emma>
          </inkml:annotationXML>
          <inkml:trace contextRef="#ctx0" brushRef="#br0" timeOffset="92502.42">6644 4891 236 0,'0'0'282'0,"0"0"-13"0,0 0-13 0,0 0-13 16,-6-18-19-16,6 18-11 0,0 0-21 0,0 0-5 16,0 0-28-16,0 0-8 0,17-9-4 15,-5 3-12-15,-1 4 2 0,3 0-9 0,3-1-2 0,4 0-15 16,-4 0 8-16,8 3-14 0,-6-2-18 0,8 2-7 16,-3-1-7-16,0-1-4 0,1 2-3 15,-4 2-15-15,3-1-8 0,-1 1 6 0,-6-2-8 0,6 3 5 16,-1-2-12-16,-7 1 0 0,2 1-9 0,0-2 1 15,0 0 3-15,0 3-8 0,0-4-4 0,-3 0 1 16,1 0 3-16,-1 1 5 0,0 3-17 0,1-2-11 16,-7 1-6-16,1 0-16 0,1-3-18 0,2 1-18 15,-12-1-24-15,12 0-27 0,-12 0-29 0,10 4-28 16,-10-4-36-16,9 1-22 0,-9-1-37 0,0 0-230 16,0 0-532-16,0 0 235 0</inkml:trace>
          <inkml:trace contextRef="#ctx0" brushRef="#br0" timeOffset="92737.4">7096 4919 103 0,'-4'9'222'15,"4"-9"-8"-15,-5 14 1 0,5-6-1 0,-3 4-6 16,3-12-10-16,0 24-4 0,3-9-4 0,-3 1 3 16,5-2-8-16,-1 5-16 0,-1-5-8 0,2 7-11 15,-1 0-10-15,1-5-16 0,-2 1-6 0,2-3-9 16,-1 1-9-16,-2-2-10 0,4 1-11 0,-1 1-9 15,-3 0-5-15,2 0-6 0,-1-2-4 0,0-1-7 16,-1-2-10-16,3 3-7 0,-3-4-20 0,0-1-17 16,-2-8-30-16,6 12-21 0,-6-3-33 0,2-3-29 15,-2-6-30-15,3 10-31 0,-3-10-31 0,0 0-274 16,0 0-524-16,0 0 232 0</inkml:trace>
          <inkml:trace contextRef="#ctx0" brushRef="#br0" timeOffset="93107.15">7709 4879 38 0,'0'0'309'0,"0"0"-16"0,0 0-14 0,-17 18-11 15,9-10-17-15,-1 3-10 0,1 1-8 0,-1 3-11 16,-3 1-8-16,2 2-23 0,6-1 4 0,-7 0-21 16,5-3-19-16,1 1-2 0,-1 2 4 0,6-4-26 15,-3 3-11-15,3-2-5 0,0 1-11 0,1-2-12 16,1 1-9-16,1-2-7 0,0-2-2 0,5 1-10 15,-5-4-5-15,3 0 0 0,2 1-6 0,-2 1-15 16,-1-3-5-16,4 0-22 0,3 0-23 0,-7-2-35 16,3 0-32-16,4-2-29 0,-4 1-45 0,1 0-39 0,-9-3-45 15,17-3-44-15,-10-1-282 0,3 2-610 0,-1-7 271 16</inkml:trace>
          <inkml:trace contextRef="#ctx0" brushRef="#br0" timeOffset="93521.22">7874 5115 39 0,'5'-9'301'16,"-5"9"-11"-16,0 0-14 0,0 0-21 0,0 0-23 16,4-6-23-16,-4 6-20 0,0 0-12 0,0 0-11 15,0 0-7-15,0 0-17 0,14 15-3 0,-11-8-8 16,-3-7-15-16,8 9-6 0,-3-4-10 0,-1 0-14 16,-4-5-14-16,5 11-1 0,-2-5-6 0,-3-6-9 15,6 10-4-15,0-5-5 0,-6-5-7 0,5 7 0 0,-5-7 1 16,6 6-8-16,-6-6-1 0,0 0-10 15,11 3-2-15,-11-3 0 0,0 0-15 0,6 2 9 16,-6-2-2-16,0 0-10 0,15-9-8 0,-7 5-2 16,-3-4-10-16,1 2-4 0,-1 1 1 0,3-2 3 15,1-6 2-15,-2 5-1 0,-2-5 1 0,3 4 2 16,-1 0 8-16,-2 3-1 0,0-3 4 0,-1 2-3 0,1 1 13 16,-5 6 7-16,8-11 11 0,-8 11 0 0,7-4 1 15,-7 4 6-15,5-9-7 0,-5 9-5 0,0 0 1 16,9-3 3-16,-9 3 5 0,0 0 4 0,16 3 2 15,-16-3 4-15,14 5-5 0,-7 0-3 0,0-2 6 16,3 3-10-16,-5 2-3 0,4-2-2 0,0 0-3 16,-4 1-4-16,3-1-2 0,-1 0-2 0,-2 2-5 15,0-4 9-15,2 3-10 0,-7-7-12 0,8 8-19 0,-6-2-28 16,-2-6-16-16,7 10-28 0,-7-10-26 16,0 6-23-16,0-6-30 0,0 0-43 0,0 0-39 15,0 0-244-15,0 0-544 0,0 0 241 0</inkml:trace>
          <inkml:trace contextRef="#ctx0" brushRef="#br0" timeOffset="93779.52">8286 4845 141 0,'0'0'306'0,"0"0"-24"0,9-3-31 0,-9 3-21 15,5-5-18-15,-5 5-7 0,0 0-5 0,21 3-12 16,-16 2-15-16,7 2 0 0,-2 2-6 0,5 0 2 15,2 3-6-15,2 3-8 0,-4 1-8 0,7-1-1 16,-5 4-16-16,-3-1-7 0,3 1-7 0,-2-2-12 16,-4 3-13-16,4-1-8 0,-6 2-4 0,-1-1-8 15,-3-1-9-15,0 3-2 0,-3-3-10 0,-2 1-7 16,-2 0-27-16,1-4-28 0,-3-1-24 0,4 1-28 16,-3-4-29-16,-2 1-29 0,0 2-42 0,-2-5-32 15,2 1-40-15,1-4-47 0,-4-1-239 0,8-6-565 0,-5 6 250 16</inkml:trace>
        </inkml:traceGroup>
        <inkml:traceGroup>
          <inkml:annotationXML>
            <emma:emma xmlns:emma="http://www.w3.org/2003/04/emma" version="1.0">
              <emma:interpretation id="{883BC033-E275-4C97-9D48-3383ECF4CEE8}" emma:medium="tactile" emma:mode="ink">
                <msink:context xmlns:msink="http://schemas.microsoft.com/ink/2010/main" type="inkWord" rotatedBoundingBox="10735,6312 11118,6305 11126,6724 10742,6731"/>
              </emma:interpretation>
            </emma:emma>
          </inkml:annotationXML>
          <inkml:trace contextRef="#ctx0" brushRef="#br0" timeOffset="94328.4">9208 4855 110 0,'0'0'284'0,"0"0"-22"0,0 0-21 0,0 0-21 15,0 0-23-15,0 0-18 0,0 0-8 0,0 0-16 16,0 0-6-16,0 0-6 0,0 0-11 0,-10 27-3 0,9-17-9 16,-6 2-5-16,-2-2-5 0,1 4-10 0,-1-4-7 15,-3 1-6-15,6-1-13 0,-2 2-3 0,-1 1-3 16,1-2-11-16,-1 1 0 0,1-2-6 0,3 0-8 16,-1-3-2-16,0 1-4 0,3 0-3 0,3-8-5 15,-4 13 4-15,2-7-11 0,2-6 3 0,-3 12-11 16,3-12 7-16,0 0-4 0,5 13 2 0,-5-13-6 15,7 6 1-15,1-3 0 0,-8-3 1 0,18 3-11 16,-5-3 13-16,2 0-2 0,-4 0-2 0,6 0 1 16,0 0-6-16,-2-2 5 0,2 2-5 0,0-1-1 15,-3-2 2-15,3 3-3 0,-3-2 4 0,1-2-4 16,-1 1-3-16,-1 3 6 0,2 3-4 0,-6-3 1 16,-9 0 0-16,19 0-2 0,-9 0-3 0,-10 0 3 15,17 0-11-15,-17 0 9 0,11-3-1 0,-11 3-2 0,15 0-7 16,-15 0-11-16,7 4-15 0,-7-4-14 15,0 0-19-15,10 3-23 0,-10-3-28 0,0 0-30 0,0 0-33 16,0 0-33-16,0 0-61 0,0 0-180 0,0 0-492 16,0 0 218-16</inkml:trace>
          <inkml:trace contextRef="#ctx0" brushRef="#br0" timeOffset="94632.98">9146 5232 42 0,'-11'8'186'16,"11"-8"-12"-16,-5 4-15 0,5-4-13 0,0 0-3 15,-4 7-12-15,4-7 0 0,0 0 4 0,0 0 6 0,0 0 0 16,0 0 9-16,9 17-11 0,-9-17 8 16,12 2-6-16,-3-1-3 0,-9-1-3 0,18 1-3 0,-2 1-10 15,-3-2-5-15,-1 0-3 0,1-2-9 0,3 1-8 16,-2 0-1-16,2 1-7 0,0-1-9 0,-3 1 1 15,-2-4-12-15,6 4-8 0,-5-1-5 0,4-2-4 16,-7 1-10-16,0 2-2 0,-9 0-6 0,17-3-1 16,-5 0-6-16,-7 1-2 0,7 0-4 0,-12 2-14 15,13-2-17-15,-13 2-22 0,0 0-23 0,14 0-26 16,-14 0-33-16,0 0-40 0,0 0-47 0,12-2-34 16,-12 2-265-16,0 0-541 0,0 0 240 0</inkml:trace>
        </inkml:traceGroup>
        <inkml:traceGroup>
          <inkml:annotationXML>
            <emma:emma xmlns:emma="http://www.w3.org/2003/04/emma" version="1.0">
              <emma:interpretation id="{1B845350-5E30-4B2B-B83C-9AD045D564D3}" emma:medium="tactile" emma:mode="ink">
                <msink:context xmlns:msink="http://schemas.microsoft.com/ink/2010/main" type="inkWord" rotatedBoundingBox="11613,6227 13688,6190 13700,6861 11625,6897"/>
              </emma:interpretation>
            </emma:emma>
          </inkml:annotationXML>
          <inkml:trace contextRef="#ctx0" brushRef="#br0" timeOffset="95484.5">10206 4818 95 0,'3'-9'243'0,"-3"9"-7"0,0 0-12 0,0 0-11 0,-4-13-8 15,4 13-11-15,0 0-5 0,-2-11-10 0,2 11-12 16,0 0-6-16,-5-8-14 0,5 8-7 0,0 0-15 15,-6-7-10-15,6 7-11 0,0 0-6 0,-17-2-8 16,17 2-5-16,-17 1-11 0,6 3-8 0,2 0 2 16,-5 0-4-16,0 0-7 0,-1 5 0 0,2-6-2 15,1 6-1-15,2-6-6 0,-2 6-4 0,0 1 1 16,2 1-8-16,0-1 2 0,1 1-1 0,-1-1-2 16,1 2-8-16,3 1 6 0,1-3-5 0,-1 2 0 15,0-1-3-15,2 2 9 0,2-5-15 0,1 2 5 16,-3 2 0-16,4 1-1 0,0-1-3 0,0 0 2 15,4-3-4-15,-3 5 7 0,0-3-7 0,4 1 0 16,1-2 0-16,-1 1-5 0,1 0 13 0,-3-2 0 16,7 0-14-16,0 1 13 0,-1-1-1 0,0-1 2 0,1 2-8 15,0-3 13-15,0-1-4 0,3 0 1 0,-1-5 5 16,0 5 3-16,-1-3 0 0,4 2 9 0,-4-1 0 16,3-3 3-16,-3-1-2 0,2-1 6 0,2 2-9 15,-2-2 0-15,-1-2-9 0,-1 2 2 0,0-1-1 16,-1-1-2-16,-2 1-8 0,-8 2 1 0,17-4-6 15,-10 0-5-15,-7 4 0 0,13-5-1 0,-5 3-1 16,-8 2-12-16,7-5-27 0,-7 5-31 0,10-6-29 16,-10 6-36-16,6-3-29 0,-6 3-40 0,0 0-54 0,0 0-47 15,7-6-88-15,-7 6-231 0,0 0-659 16,2-8 292-16</inkml:trace>
          <inkml:trace contextRef="#ctx0" brushRef="#br0" timeOffset="95717.46">10535 5057 381 0,'4'-7'398'0,"-4"7"-2"16,0 0-8-16,0 0-9 0,3-10-21 0,-3 10-26 16,0 0-22-16,0 0-28 0,4-8-28 0,-4 8-27 15,0 0-20-15,0 0-23 0,0 0-20 0,0 0-21 16,0 0-25-16,0 0-28 0,0 0-39 0,0 0-31 15,0 0-23-15,0 0-47 0,0 0-23 0,0 0-28 16,0 0-28-16,0 0-36 0,0 0-32 0,0 0-34 16,0 0-33-16,0 0-66 0,0 0-194 0,0 0-567 15,0 0 252-15</inkml:trace>
          <inkml:trace contextRef="#ctx0" brushRef="#br0" timeOffset="96484.86">10780 4913 34 0,'0'0'311'0,"0"0"-12"15,4-9-22-15,-4 9-23 0,0 0-22 0,0 0-23 16,0 0-23-16,0 0-16 0,0 0-15 0,0 0-16 16,0 0-15-16,0 0-2 0,0 0-10 0,0 0 6 15,19 10-9-15,-19-10-4 0,7 9-7 0,-3-4-1 16,-4-5-8-16,8 13-4 0,-6-6-11 0,1 1 6 15,1 0-11-15,-2-3-7 0,-2-5-1 0,10 15-12 16,-9-9 1-16,4-1-8 0,-5-5 2 0,7 12-2 16,-6-6-15-16,3 1 6 0,-4-7-5 0,5 9 0 0,-5-9-5 15,5 10-5-15,-5-10-1 0,2 6-1 16,-2-6 3-16,0 0-1 0,5 8-2 0,-5-8 1 16,0 0-10-16,0 0 9 0,5 5-4 0,-5-5 4 0,0 0-2 15,0 0-7-15,0 0 6 0,0 0-8 0,0 0 4 16,0 0-1-16,9-19-5 0,-9 19 3 15,5-12 2-15,-1 5 1 0,2-1-6 0,-4-1-2 0,2 1 0 16,1 0 0-16,1-2-2 0,-6 10 16 0,6-13-27 16,-1 5 15-16,1-4-5 0,-2 6 8 0,1 2-14 15,0-4 9-15,0 1 0 0,-5 7 0 0,11-9 0 16,-9 3-4-16,-2 6-1 0,11-9 4 0,-6 5-1 16,2-1-2-16,-7 5 7 0,9-7-5 0,-9 7 6 15,8-5-5-15,-8 5 2 0,13-7 10 0,-6 4-9 16,-7 3 0-16,13-8-4 0,-5 7 2 0,1-2-6 15,-1 0 13-15,1-1-11 0,-1 1 3 0,1 0 1 16,1 1 1-16,-10 2-7 0,15-4 5 0,-7 2 7 16,-8 2-5-16,15-4 7 0,-15 4 3 0,11-3 2 15,-11 3 4-15,9-3 6 0,-9 3-10 0,0 0 5 16,11 0 7-16,-11 0-5 0,0 0-8 0,0 0 4 0,0 0 2 16,0 0-10-16,16 2 11 0,-16-2-3 0,0 0 6 15,5 8 2-15,-5-8-3 0,2 9 11 0,-2-9-4 16,4 12 8-16,-2-6-6 0,-2-6 13 0,1 20 3 15,-1-11 2-15,3 2 0 0,-3-3 4 0,0-8-3 16,0 22 2-16,0-12-2 0,2 1 7 0,-3-1-6 16,2 1-2-16,-1-11-6 0,0 17-3 0,0-9 7 15,3 2 1-15,1-2-3 0,-4 2 0 0,4 1 0 16,-3-3 1-16,-1-8 1 0,5 16 0 0,-3-11 1 16,7 1 5-16,-4 0-1 0,-2 0 9 0,4-1-10 0,1-2 1 15,0 2-2-15,1-3 3 0,-9-2-8 16,17 7-2-16,-9-6-4 0,-1 1-2 0,-7-2-1 15,17 0-4-15,-17 0 1 0,15 0-11 0,-15 0 1 0,12 0-6 16,-12 0-16-16,10-6-30 0,-10 6-47 0,8-2-51 16,-8 2-59-16,9-4-63 0,-9 4-69 15,0 0-89-15,0 0-450 0,0 0-927 0,0 0 410 0</inkml:trace>
          <inkml:trace contextRef="#ctx0" brushRef="#br0" timeOffset="99039.26">12022 5057 208 0,'8'-4'334'0,"-8"4"-15"16,0 0-23-16,0 0-24 0,0 0-23 0,0 0-24 16,0 0-20-16,0 0-13 0,0 0-15 15,-17 22-12-15,6-11-9 0,-3 7-22 0,-2 1-18 0,-1-3-7 16,-5 9-7-16,4-7-14 0,-5 10-4 0,2-4-16 16,4-5-14-16,3 3-32 0,1-1-22 0,-4 0-38 15,4-2-36-15,2 0-44 0,0-2-46 0,4-4-49 16,2-5-282-16,2 2-536 0,1-2 237 0</inkml:trace>
        </inkml:traceGroup>
        <inkml:traceGroup>
          <inkml:annotationXML>
            <emma:emma xmlns:emma="http://www.w3.org/2003/04/emma" version="1.0">
              <emma:interpretation id="{ACDF804C-5032-4CB6-AAF8-DD4C60377BA1}" emma:medium="tactile" emma:mode="ink">
                <msink:context xmlns:msink="http://schemas.microsoft.com/ink/2010/main" type="inkWord" rotatedBoundingBox="14382,6114 17385,6061 17395,6626 14392,6680"/>
              </emma:interpretation>
            </emma:emma>
          </inkml:annotationXML>
          <inkml:trace contextRef="#ctx0" brushRef="#br0" timeOffset="102343.37">12749 4879 151 0,'0'0'244'0,"-4"-15"-3"0,4 15-12 0,-6-10-10 15,6 10-8-15,-1-9-8 0,1 9-7 16,-5-8-10-16,5 8-11 0,-5-8-7 0,5 8-7 0,0 0-6 15,-4-8-10-15,4 8-13 0,0 0-1 0,0 0-7 16,0 0-2-16,-3-12-17 0,3 12 4 0,0 0-3 16,0 0-9-16,0 0-11 0,0 0-7 0,0 0-4 15,0 0 2-15,0 0-20 0,0 0-10 0,0 0-3 16,0 0-1-16,0 0-3 0,0 0 3 0,31 14-1 16,-23-6 0-16,1 1 0 0,1 0-5 0,-3 2-1 15,8 2-2-15,-3-4-4 0,3 6-4 0,-3-6 3 16,8 8-4-16,-6-2-16 0,-3-5 8 0,0 1 2 0,1 0 2 15,0 0 0-15,0 0-6 0,-2-2-5 16,2 1 4-16,0-1-4 0,-1 2 6 0,0-3-5 16,-2 1 1-16,0-3 1 0,-2 0-15 0,-1 0 10 15,3 3-2-15,-1-6 0 0,-1 3-1 0,2-3 4 16,-3 1-21-16,-6-4 22 0,12 9-10 0,-5-6 7 16,-1 0-4-16,-6-3 0 0,12 6 7 0,-5-3 2 0,-7-3-9 15,11 2 4-15,-11-2-5 0,11 1 3 0,-11-1 1 16,12 0 12-16,-12 0-11 0,0 0-3 0,15-3 4 15,-15 3-6-15,11-6 14 0,-11 6-12 0,7-9-10 16,-3 3 10-16,-4 6-2 0,4-13 12 0,-1 4-15 16,-2 0 2-16,1-4-1 0,-2-1-3 0,0-1 16 15,2-5-22-15,-2-1 5 0,0 0-1 0,0 0 0 0,-2-1-5 16,4-2 5-16,-2 2-1 0,3-3-5 16,1 2 2-16,-3 1 1 0,4 1-2 0,0-1 0 0,1 8-1 15,-1 0 3-15,-2 2-3 0,2-1 3 0,-1 2-6 16,-2 2-11-16,-2 9-15 0,6-13-9 15,-3 7-17-15,-3 6-20 0,6-9-16 0,-6 9-19 0,8-6-16 16,-8 6-18-16,0 0-20 0,0 0-23 0,13 3-20 16,-13-3-24-16,0 0-68 0,9 6-163 0,-9-6-512 15,0 12 227-15</inkml:trace>
          <inkml:trace contextRef="#ctx0" brushRef="#br0" timeOffset="102637.87">12954 5058 100 0,'-7'3'239'16,"7"-3"-20"-16,0 0-19 0,0 0-8 15,0 0-19-15,0 0-14 0,0 0-15 0,0 0-7 0,0 0-13 16,0 0-9-16,29-8-8 0,-29 8-2 0,20-3-9 16,-9 1-7-16,4-1-13 0,-1-2-5 0,-1 3-9 15,2 2-5-15,2-4-5 0,0 3-11 0,1 1-30 16,-1-1-39-16,0 0-41 0,-1 2-35 0,3-2-40 16,-4-3-61-16,0 2-132 0,2 2-365 0,-2-2 163 15</inkml:trace>
          <inkml:trace contextRef="#ctx0" brushRef="#br0" timeOffset="103057.6">13473 5003 202 0,'0'0'215'0,"10"-2"-17"15,-10 2-17-15,0 0-13 0,16 0-15 16,-16 0-13-16,9 2-7 0,-9-2-11 0,11 5-7 16,-5-1-14-16,-6-4-5 0,12 8-3 0,-8-5-9 0,1 3-3 15,-5-6-5-15,7 9-3 0,-7-9-4 0,6 10-5 16,-2-8-7-16,-4-2-3 0,4 9-3 15,-4-9-4-15,0 0-5 0,8 10-7 0,-8-10 1 0,0 0-2 16,2 6-6-16,-2-6 2 0,0 0-1 0,0 0-3 16,0 0 0-16,10 3-5 0,-10-3 0 0,0 0-4 15,0 0-1-15,17-9-3 0,-17 9-1 0,11-9-1 16,-3-1 2-16,-1 5-7 0,2-2 0 0,-1-2-3 16,2 0 0-16,-2-3-3 0,2 5 2 0,-3 0-1 15,2-3 2-15,-2 6-3 0,-1-2 3 0,1 1 3 16,-7 5 3-16,10-7 4 0,-5 2 0 0,-5 5 5 15,10-4 9-15,-10 4 8 0,10 0 7 0,-10 0 6 16,0 0-7-16,16 3-1 0,-16-3-3 0,10 6-7 0,-7-3-1 16,2 3-3-16,-5-6 2 0,10 13-4 15,-4-8-9-15,-1 1 4 0,3 2-6 0,-2-3-22 16,1 1-26-16,-2 3-44 0,4-1-41 0,-2-3-62 0,2-2-67 16,-4 2-227-16,4-1-513 0,2-4 227 0</inkml:trace>
          <inkml:trace contextRef="#ctx0" brushRef="#br0" timeOffset="103485.34">14185 4723 11 0,'-12'-3'239'15,"12"3"-14"-15,0 0-17 0,0 0-20 0,0 0-14 16,0 0-17-16,0 0-19 0,0 0-7 0,0 0-12 0,0 0-12 16,0 0-2-16,0 0-12 0,0 0-2 15,0 0-5-15,0 0 1 0,0 22-2 0,0-22-3 0,7 12 0 16,-7-12-5-16,12 6-4 0,-7 0-2 0,2 1-9 16,3 1-1-16,-2-4-6 0,4 2-2 0,-1 0-5 15,5 0-6-15,-4 0-2 0,1 0 0 0,3-3-6 16,-2 1-1-16,0-2-7 0,-1 2-4 0,3 1 0 15,-3-1 1-15,-2-4-4 0,-2 2 0 0,-9-2-4 16,19 3 1-16,-11-2-6 0,0 1 1 0,-8-2-1 16,12 3 0-16,-12-3-5 0,10 3 6 0,-10-3-6 15,7 7 1-15,-7-7-1 0,6 3 2 0,-6-3 0 16,4 12 0-16,-4-12 0 0,0 0 3 0,-4 13 1 0,4-13 0 16,-6 7 4-16,1 1 1 0,-2-3 0 0,-1 2 5 15,-2 2-2-15,-2 0 1 0,-1 1 3 16,-5-1-2-16,-3 5-3 0,2-4-2 0,-3 0 2 0,3 0-1 15,-1 1-2-15,4-3-2 0,-5 2-7 0,6-2 2 16,-1-1-3-16,0 0-3 0,1 2-14 0,3-2-21 16,-1 1-19-16,2 0-22 0,2-1-33 0,1-2-37 15,3 1-25-15,5-6-46 0,-4 5-262 0,4-5-515 16,0 0 229-16</inkml:trace>
          <inkml:trace contextRef="#ctx0" brushRef="#br0" timeOffset="103739.54">14523 5032 104 0,'0'0'210'0,"0"0"-20"0,0 0-7 0,-23 16-11 0,18-10-11 15,-1 0-5-15,-5 3-10 0,1-1-4 16,-2 1-6-16,0 0-7 0,0-1-3 0,-1 1-9 0,1 1-7 15,-1-1-7-15,2-1-11 0,0 1-12 0,-1-3-7 16,2 4-7-16,3-4-9 0,-2-1-5 0,3 0-6 16,-1 1-16-16,7-6-25 0,-8 9-23 0,8-9-27 15,-6 2-29-15,6-2-44 0,0 0-51 0,0 0-208 16,0 0-409-16,0 0 180 0</inkml:trace>
          <inkml:trace contextRef="#ctx0" brushRef="#br0" timeOffset="104253.4">14845 4779 292 0,'0'0'276'0,"0"0"-30"0,0 0-24 0,0 0-17 15,0 0-19-15,0 0-9 0,11 8-10 0,-11-8-10 16,4 14-10-16,-3-6-9 0,3 1-7 0,-4 2-6 15,3 2-15-15,1-4-5 0,-4 4-10 0,2-3-8 16,1 3-5-16,-2-2-7 0,-1 1-11 0,1-5-1 16,-1-7-8-16,2 17-3 0,-2-8-6 0,2-2-4 15,-2-7-5-15,-2 14-4 0,2-14-2 0,2 10-7 16,-2-10 0-16,0 0-4 0,0 0-1 0,-2 10-2 16,2-10-3-16,0 0 3 0,0 0-8 0,0 0-4 15,0 0-4-15,0 0-7 0,0 0-6 0,0 0-2 16,0 0-8-16,14-25-10 0,-9 16-1 0,2 0-2 15,-2-6 1-15,3 1 8 0,1 3-2 0,-5-4 4 16,5 2 0-16,-2 0 3 0,1-2 5 0,-3 4 3 16,-1 4 3-16,0-2 2 0,-2 3 11 0,3 0 10 15,-5 6 6-15,8-10 5 0,-8 10-2 0,4-11 4 0,-4 11-5 16,5-4-1-16,-5 4 1 0,0 0 0 0,11-4-1 16,-11 4 9-16,0 0 2 0,0 0 3 15,16 2 1-15,-16-2 3 0,9 8-1 0,-4-4 0 0,-5-4 2 16,12 10-3-16,-10-5 4 0,4 4 5 0,0-1-1 15,-1 0-8-15,-1-2 9 0,-4-6-2 0,5 15-8 16,1-6 0-16,-1 0-6 0,-2-1-4 0,-2 0-2 16,-1-8-9-16,4 15 7 0,-3-10-12 0,-1-5-28 15,4 13-26-15,-4-13-38 0,3 12-36 0,-3-5-39 16,0-7-47-16,4 10-43 0,-4-10-82 0,0 0-171 16,10 5-541-16,-10-5 239 0</inkml:trace>
          <inkml:trace contextRef="#ctx0" brushRef="#br0" timeOffset="104690.59">15258 4874 129 0,'0'0'256'0,"0"0"-21"0,0 0-14 16,0 18-15-16,0-18-17 0,-1 12-12 16,1-12-11-16,0 13-14 0,0-13-13 0,4 14-12 0,-3-7-7 15,3 2-6-15,0-3-6 0,0 3-6 0,0-2-4 16,0-1-7-16,-4-6 2 0,10 11-9 0,-4-5-2 15,0 0-1-15,-1-1-5 0,5 0-5 0,-3-1-4 16,1 1-7-16,1-2 0 0,-1 0-4 0,-8-3-1 16,20 2-5-16,-12 0-4 0,-8-2-7 0,18-2-2 15,-7 0-8-15,-1 2 2 0,-1-3-1 0,-9 3-5 16,17-3-2-16,-6 0 2 0,-5 1 1 0,-6 2 17 16,15-6-11-16,-15 6 6 0,9-5-4 0,-9 5 6 15,5-5 4-15,-5 5-5 0,5-7 6 0,-5 7-3 0,0 0 0 16,0-13 0-16,0 13-6 0,0 0-2 15,-8-12-5-15,8 12-4 0,-11-8 1 0,3 2 0 0,2 0 1 16,-1 3 2-16,7 3 4 0,-16-7 8 0,7 4 8 16,0 0 13-16,9 3-4 0,-17-9-9 0,9 6 2 15,8 3-8-15,-16 0-4 0,16 0-1 16,-14-2-2-16,14 2-6 0,-16 0-13 0,16 0 7 16,-12 0 1-16,12 0-6 0,0 0-5 0,-17 2-10 0,17-2-11 15,-8 6-14-15,8-6-24 0,0 0-20 0,-9 4-16 16,9-4-27-16,0 0-20 0,0 0-25 0,0 0-33 15,0 0-52-15,3 12-50 0,-3-12-64 0,0 0-217 16,0 0-615-16,25-4 273 0</inkml:trace>
          <inkml:trace contextRef="#ctx0" brushRef="#br0" timeOffset="104841.98">15693 4870 195 0,'0'0'397'0,"11"0"-18"0,-11 0-21 0,8-6-18 15,-8 6-34-15,8-4-21 0,-8 4-36 0,6-5-27 0,-6 5-21 16,0 0-50-16,0 0-70 0,0 0-81 0,0 0-111 16,0 0-118-16,0 0-242 0,0 0-510 0,-22-15 226 15</inkml:trace>
        </inkml:traceGroup>
      </inkml:traceGroup>
    </inkml:traceGroup>
    <inkml:traceGroup>
      <inkml:annotationXML>
        <emma:emma xmlns:emma="http://www.w3.org/2003/04/emma" version="1.0">
          <emma:interpretation id="{760BD280-F9DB-4C51-B204-D44614D9E169}" emma:medium="tactile" emma:mode="ink">
            <msink:context xmlns:msink="http://schemas.microsoft.com/ink/2010/main" type="paragraph" rotatedBoundingBox="4751,8129 12230,7957 12286,10434 4808,1060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C20B250-547D-4D75-AC84-66B7C1335F14}" emma:medium="tactile" emma:mode="ink">
              <msink:context xmlns:msink="http://schemas.microsoft.com/ink/2010/main" type="line" rotatedBoundingBox="4751,8129 12124,7960 12139,8624 4767,8792"/>
            </emma:interpretation>
          </emma:emma>
        </inkml:annotationXML>
        <inkml:traceGroup>
          <inkml:annotationXML>
            <emma:emma xmlns:emma="http://www.w3.org/2003/04/emma" version="1.0">
              <emma:interpretation id="{4643439B-E414-468F-B645-1EB76D7ABAE0}" emma:medium="tactile" emma:mode="ink">
                <msink:context xmlns:msink="http://schemas.microsoft.com/ink/2010/main" type="inkWord" rotatedBoundingBox="4753,8199 8167,8121 8180,8714 4767,8792"/>
              </emma:interpretation>
            </emma:emma>
          </inkml:annotationXML>
          <inkml:trace contextRef="#ctx0" brushRef="#br0" timeOffset="107698.86">3124 6863 162 0,'-11'0'180'0,"11"0"-5"15,0 0-8-15,0 0-7 0,0 0-2 16,0 0-10-16,-15-4-9 0,15 4-12 0,0 0-3 15,0 0-8-15,0 0-2 0,0 0-3 0,0 0-6 0,0 0-4 16,-6-6-4-16,6 6-2 0,0 0-7 0,0 0-6 16,0 0-3-16,0 0-17 0,0 0-5 15,0 0-1-15,0 0-5 0,0 0 1 0,0 0-8 0,0 0-1 16,0 0 0-16,0 0 4 0,0 0 8 0,27-9 2 16,-14 9-3-16,0-4 2 0,2 1-3 0,-2 2-3 15,4-1-2-15,5-2-2 0,-4-1-2 0,5 0 4 16,-2 2-3-16,2-1-5 0,1 0-1 0,2-2-8 15,-3 3 0-15,-1 0-5 0,-1 1-3 0,2-5 0 16,0 5-8-16,-1-3-3 0,1 2 1 0,-6 1 0 16,1-1 6-16,-2 0-6 0,-1 0-3 0,1 3-6 0,0-1 2 15,-2-3 3-15,-2 6-4 0,-2-4-5 0,-10 2 6 16,19-2-1-16,-10 2-2 0,-9 0 3 0,18-1-3 16,-10 2 1-16,-8-1-2 0,16-1 2 0,-9 2-3 15,-7-1 4-15,16 1-3 0,-16-1 0 0,12 1-15 16,-12-1-17-16,13 2-15 0,-13-2-17 0,12 2-28 15,-12-2-26-15,10 4-31 0,-10-4-38 0,5 5-44 16,-5-5-26-16,0 0-202 0,0 0-496 0,0 0 220 16</inkml:trace>
          <inkml:trace contextRef="#ctx0" brushRef="#br0" timeOffset="107936.66">3620 6831 116 0,'0'0'220'0,"-1"11"2"0,1-11 3 0,-3 17 5 16,0-6-4-16,-1 3-9 0,3 0-7 0,-3 2-13 0,4 4-9 16,-1 0-12-16,1 3-10 0,1-1-6 0,-2 0-10 15,2-1-18-15,-1-2-8 0,0 1-15 0,0 0-10 16,0-1-7-16,0-2-15 0,3 1-6 0,-3-3-1 16,1-2-5-16,-1 1-11 0,1 0 0 0,-1-2-13 15,2 0-3-15,-2 0-19 0,4-5-17 0,-4 2-29 16,0-9-30-16,5 14-31 0,-4-7-35 0,-1-7-44 15,9 8-45-15,-9-8-57 0,12-1-200 0,-12 1-506 16,21-7 224-16</inkml:trace>
          <inkml:trace contextRef="#ctx0" brushRef="#br0" timeOffset="108255.49">4220 6761 159 0,'0'0'293'16,"0"-11"-11"-16,0 11-16 0,0 0-16 0,-8-5-23 15,8 5-18-15,0 0-6 0,-21 10-14 0,13-1-4 16,-6 7-8-16,0 1-4 0,-3 2-16 0,5 1 9 16,1 3-13-16,0-1 9 0,-2 6-1 0,2-4-6 15,1-1-3-15,2-2-6 0,1 0 5 0,2-1-23 16,0 1-12-16,5-2-10 0,-5-3-11 0,5 1-7 15,-2-2-5-15,2-2-8 0,3 2-12 0,-1 0 2 16,2-3-17-16,2-1 2 0,-1 0-2 0,4-2-6 16,-4-3-6-16,2-1-8 0,-1 5-23 0,5-8-22 15,-3 0-34-15,7-2-40 0,-2 0-30 0,-1-1-31 0,1 0-42 16,3-1-46-16,-3-2-39 0,1-3-49 16,1-1-276-16,2-3-653 0,-2 2 289 0</inkml:trace>
          <inkml:trace contextRef="#ctx0" brushRef="#br0" timeOffset="108737.42">4394 7051 143 0,'0'0'267'0,"0"0"-16"15,0 0-17-15,0 0-14 0,0 0-7 0,0 0-14 0,0 0-11 16,0 0-14-16,6 15-11 0,-6-15-10 0,2 13-8 16,-2-13-13-16,2 14-13 0,-2-4-15 0,0-10-5 15,0 17-10-15,2-7-10 0,-2-1-5 0,0-9-9 16,1 16-8-16,-1-10 0 0,0-6-15 0,4 13 5 15,-4-13-7-15,0 9-7 0,0-9-2 0,0 0 0 16,0 11-6-16,0-11 0 0,0 0-4 0,0 0-3 16,0 0-2-16,6 4 0 0,-6-4-4 0,0 0-7 15,0 0-2-15,12-20-6 0,-7 13-7 0,1-3-7 16,-1-2-3-16,3 0 4 0,1-3-2 0,-3 1 4 16,2-1-1-16,-4 3 3 0,4-1 0 0,1 0 4 0,-2 2-2 15,-1 3 4-15,-1-3 8 0,1 4 17 0,-6 7 8 16,7-12 6-16,-3 6 10 0,-4 6-2 0,10-7-14 15,-10 7 10-15,3-7-1 0,-3 7 3 0,0 0 0 16,0 0-2-16,17 3 1 0,-17-3 6 0,14 9 4 16,-11-5 0-16,4 4-2 0,0 0 0 0,-2-1 16 15,4 1-25-15,-3 3-4 0,2-2-3 0,-1 2-1 16,2-5-8-16,0 5 0 0,0-1 0 0,-3-4 3 16,0 4-6-16,-1-1-4 0,1-3 1 0,0 0-21 15,-3 0-13-15,2 0-19 0,-5-6-26 0,4 11-26 16,-4-11-29-16,5 7-39 0,-5-7-25 0,0 0-43 15,0 0-44-15,0 0-269 0,0 0-583 0,0 0 258 16</inkml:trace>
          <inkml:trace contextRef="#ctx0" brushRef="#br0" timeOffset="108989.66">4777 6718 213 0,'0'0'285'16,"0"0"-22"-16,0 0-24 0,-1-12-26 0,1 12-19 16,0 0-22-16,0 0-19 0,0 0-12 0,0 0-10 15,15 19-7-15,-7-7-11 0,1 0-6 0,3 1-6 16,-3 0-5-16,4 5-2 0,6 1-4 0,-5 0 2 16,-1-1 4-16,1 4-3 0,-1-1-1 0,-1 4-4 15,0-4 10-15,-3 0-8 0,0-3-6 0,-1 3-1 0,1 0-7 16,-4-1 14-16,1-1-25 0,-6-1-13 15,0-1 5-15,-4-2-4 0,2-1-8 0,-3 2-1 16,-1-5-4-16,-2 4-2 0,1-3-5 0,0 0-12 0,-3-3-19 16,3 1-27-16,0-4-29 0,2-2-30 15,0 2-40-15,5-6-51 0,-10 11-53 0,10-11-90 16,0 0-208-16,0 0-570 0,0 0 253 0</inkml:trace>
          <inkml:trace contextRef="#ctx0" brushRef="#br0" timeOffset="109461.39">5319 7010 218 0,'0'0'322'16,"0"0"-15"-16,-7-4-8 0,7 4-33 0,0 0-20 15,0 0-24-15,0 0-22 0,0 0-18 0,0 0-17 16,0 0-5-16,0 0-12 0,0 0-5 0,26-6-1 15,-26 6-3-15,19 2-8 0,-10 0-5 0,7-2-4 0,-1 2-3 16,-4 0-12-16,2-2 5 0,-3 0-12 16,6-2-2-16,-4 4-7 0,0-2-9 0,2 0-3 15,-3 0-9-15,3 0-8 0,-3-2-1 0,2 2-9 0,-13 0-3 16,25-2-10-16,-16 2-3 0,1-2-1 0,-1 0-2 16,2 0-1-16,1 2-4 0,-12 0-5 0,18-1 0 15,-2-3-2-15,-9 3-8 0,4 1 5 0,-11 0-12 16,16 0-14-16,-16 0-23 0,14-2-24 0,-14 2-24 15,0 0-26-15,12 0-16 0,-12 0-24 0,0 0-31 16,6 6-25-16,-6-6-35 0,0 0-35 0,0 0-66 16,0 0-190-16,0 0-572 0,-27 10 254 0</inkml:trace>
          <inkml:trace contextRef="#ctx0" brushRef="#br0" timeOffset="109724.33">5334 7180 62 0,'0'0'230'0,"0"0"-10"16,-3 8-6-16,3-8-7 0,0 0-9 0,0 0-10 15,24 4-13-15,-14-4-14 0,-10 0-10 0,29-1-9 16,-15 1-15-16,1-2-9 0,-1-1-11 0,2 0-11 16,-3 2-10-16,4 1-8 0,-3-2-8 0,2 0-3 15,-2 2-13-15,-2-2-1 0,1 2-10 0,-13 0-3 16,21 0-31-16,-12 0-35 0,-9 0-51 0,15 0-52 15,-15 0-55-15,0 0-230 0,15 0-448 0,-15 0 199 16</inkml:trace>
          <inkml:trace contextRef="#ctx0" brushRef="#br0" timeOffset="110434.36">6203 6818 172 0,'7'-9'206'0,"-7"9"-13"0,5-11-5 0,-3 2-13 15,2 6-13-15,-4 3-2 0,11-13-9 0,-6 7-15 0,2 0-4 16,-2 0-8-16,0 0-6 0,2 0-11 0,-7 6-4 16,10-9-9-16,-3 5-5 0,-7 4-12 0,10-5-4 15,-10 5-10-15,12-2-4 0,-12 2-10 0,9 0 2 16,-9 0-2-16,12 2-6 0,-12-2 3 0,13 10 0 16,-4 0-4-16,0-4-2 0,-1 4-1 0,0 2 4 15,-4 2-5-15,1 0 0 0,3 5 4 0,-4 3-5 0,1-5 1 16,-5 8-2-16,-3-2-1 0,3-2 2 15,-2 1-7-15,-5 1-2 0,-1 1 1 0,-6 4-4 16,2-6 0-16,-7 7-3 0,4-8-4 0,1-2 2 0,-1 2-3 16,-2-3-1-16,0-2-1 0,-2 1-1 15,4-4-4-15,-2 3 1 0,3-6-4 0,1 1 4 16,1-5-3-16,0 3-1 0,1-3 2 0,0-3 1 0,5 1-3 16,-2-1-3-16,8-3 4 0,-14 0-4 0,14 0 2 15,0 0 0-15,-15-6-5 0,15 6 5 0,-2-9-6 16,2 9-6-16,-3-13 4 0,3 13 0 0,5-13 1 15,-2 6 0-15,2-1-1 0,2 2 4 0,-1-1-10 16,2 1 8-16,0 0-4 0,3 0 2 0,1 0-2 16,0 4 3-16,5 2-2 0,-1 0 3 0,-1 0-3 15,1 2 6-15,8 0 0 0,-7 0 2 0,5 4-7 16,0-6 6-16,2 5-2 0,-5-2-3 0,3 3 5 0,-7-4 1 16,0-1 3-16,1 3-4 0,-1-2-2 0,-4 2-1 15,1-4 2-15,1 3-4 0,-4-2-15 16,-2 3-22-16,-7-4-30 0,16 4-44 0,-16-4-45 0,6 3-50 15,-6-3-79-15,0 0-185 0,0 0-510 0,11 0 226 16</inkml:trace>
        </inkml:traceGroup>
        <inkml:traceGroup>
          <inkml:annotationXML>
            <emma:emma xmlns:emma="http://www.w3.org/2003/04/emma" version="1.0">
              <emma:interpretation id="{AE15E153-3AD3-496C-A705-9CCA1C6814AE}" emma:medium="tactile" emma:mode="ink">
                <msink:context xmlns:msink="http://schemas.microsoft.com/ink/2010/main" type="inkWord" rotatedBoundingBox="8536,8042 12124,7960 12138,8570 8550,8652"/>
              </emma:interpretation>
            </emma:emma>
          </inkml:annotationXML>
          <inkml:trace contextRef="#ctx0" brushRef="#br0" timeOffset="111011.3">6876 6722 39 0,'0'0'259'0,"0"0"-1"16,0 0-6-16,0 0-13 0,0 0 0 0,19-14-10 16,-19 14-13-16,17-2-6 0,-7 2-3 0,4-6-8 15,1 4-3-15,2 1-5 0,5-1-16 0,2 0-7 16,-2-1-11-16,4 0-1 0,-1 0-13 0,1 0-14 15,1 1-7-15,2 1-15 0,0-1-9 0,-4 2-6 16,1-3-9-16,-3 1-9 0,2 0-14 0,-5 2 8 16,1-2-18-16,-4 2-6 0,0-1-13 0,-4 0-29 15,-1-1-21-15,-3 1-28 0,-9 1-27 0,17 1-31 16,-17-1-45-16,0 0-25 0,5 4-36 0,-5-4-38 16,0 0-59-16,0 0-219 0,0 0-568 0,0 0 251 15</inkml:trace>
          <inkml:trace contextRef="#ctx0" brushRef="#br0" timeOffset="111245.33">7227 6714 259 0,'-7'8'281'0,"7"-8"-2"16,-2 13-7-16,-1 0-7 0,3-1-14 0,0 1-12 0,0 0-5 16,0 0-9-16,0 1 1 0,3 7-26 15,-3-8-17-15,5 8-20 0,-4-8-8 0,7 7-18 16,-8-4-10-16,3-1-21 0,-1 1 0 0,1-1-17 0,-2-1-10 15,2-2-11-15,2-1-1 0,-2 0-11 0,-1-1-10 16,2-4-28-16,-4-6-19 0,8 12-24 0,-3-6-28 16,2 0-29-16,1-3-51 0,-2 1-50 0,4-4-46 15,5-2-51-15,-3 1-245 0,2-3-567 0,-2-3 251 16</inkml:trace>
          <inkml:trace contextRef="#ctx0" brushRef="#br0" timeOffset="111506.61">7738 6587 94 0,'-12'-4'339'0,"12"4"-19"0,-17 3-15 16,17-3-23-16,-17 6-12 0,5 0-24 0,2 5-13 16,-2-1-7-16,7 2-5 0,-4 3-19 0,3-2 3 15,3 1-16-15,0 3-12 0,0 5-3 0,1-1-17 16,2-1 3-16,2 0-24 0,2 2-2 0,-1-3-14 15,-1-3-8-15,4-1-11 0,0 1-7 0,-1 0-10 16,1-3-6-16,0-1-14 0,-1-1-4 0,3 2-6 16,-1-5-11-16,-2 2-18 0,0-4-28 0,-1 0-35 15,1-1-36-15,-2 1-28 0,-3-6-33 0,9 10-31 16,-4-6-42-16,-5-4-38 0,10 3-35 0,-10-3-49 16,0 0-224-16,22-9-600 0,-17 5 265 0</inkml:trace>
          <inkml:trace contextRef="#ctx0" brushRef="#br0" timeOffset="111933.14">7939 6799 215 0,'0'0'261'0,"0"0"-19"15,8-4-17-15,-8 4-18 0,0 0-9 0,0 0-1 0,0 0-11 16,12 8-10-16,-12-8-7 0,4 13-7 0,1-7-10 16,-2 6-14-16,2-4-10 0,-3-1-8 0,2 3-10 15,-1-4-7-15,2 3-9 0,-1-2-10 0,-3 1-8 16,3-1-7-16,-4-7-10 0,3 12-3 0,-1-6-6 15,-2-6-10-15,6 9 3 0,-6-9-5 0,0 0-4 16,2 10-3-16,-2-10 0 0,0 0-6 0,7 5-1 16,-7-5-3-16,0 0-11 0,0 0 5 0,0 0-2 15,0 0-4-15,17-16-9 0,-8 7-5 0,-1-2-9 16,1 1 1-16,-1 0 0 0,1-2-4 0,-1-1 6 16,1-1-2-16,1 5 2 0,0-3 2 0,-3 2 1 0,3-2 2 15,-3 7 1-15,-3-2 3 0,4 0 3 0,-1 1 11 16,-7 6 4-16,8-11 8 0,-6 7 0 15,-2 4 11-15,0 0-8 0,15-5-1 0,-15 5 7 0,0 0 8 16,14 4 0-16,-14-4 1 0,8 7 16 0,-4-3-20 16,-4-4 2-16,8 15 2 0,-1-5-2 0,-5-4-4 15,3 2 0-15,0 5 3 0,0-1-11 0,-3-4-3 16,-2-1 2-16,5 1-9 0,-2-1-2 0,0 3-6 16,0-2-7-16,-3-8-21 0,3 16-15 0,-1-10-20 15,-2-6-21-15,6 7-16 0,-1-1-23 0,-5-6-29 16,9 6-35-16,-3-2-27 0,-6-4-23 0,15-1-13 15,-15 1-54-15,17-7-173 0,-7-1-505 0,2 1 224 16</inkml:trace>
          <inkml:trace contextRef="#ctx0" brushRef="#br0" timeOffset="112171.16">8573 6663 261 0,'0'0'316'0,"5"-11"-7"0,-5 11-17 15,4-6-27-15,-4 6-19 0,0 0-24 0,0 0-16 16,0 0-6-16,0 0-14 0,0 0-17 15,0 0-6-15,-11 27 3 0,4-13-12 0,2 2 4 0,-3-1-6 16,-1 6-11-16,-3 2-2 0,-5 4-9 0,3-3-5 16,-3 5-23-16,2-1 0 0,2-8-10 0,1 3-7 15,1-3-14-15,-1 0 0 0,1 0-12 0,2-1 4 16,1-3-16-16,2-3-3 0,-2-3-14 0,3 4-16 16,-2-4-31-16,2 1-30 0,2-5-26 0,3-6-23 15,-2 11-22-15,2-11-27 0,-1 10-36 0,1-10-48 16,0 0-44-16,0 0-73 0,0 0-197 0,14 2-587 15,-14-2 259-15</inkml:trace>
          <inkml:trace contextRef="#ctx0" brushRef="#br0" timeOffset="112602.56">8717 6900 220 0,'0'0'292'16,"0"0"-22"-16,3-18-25 0,-3 18-25 0,3-11-20 15,0 4-21-15,4 2-15 0,-2-1-17 0,3-4-15 16,-2 6-14-16,6-7-13 0,-2 5-6 0,5-2-13 16,-3 1-8-16,-1 0-5 0,0 0-12 0,-1 1-4 15,-1 4-5-15,-1-2-5 0,1-1-6 0,-9 5-3 16,12-1-9-16,-12 1 3 0,12-3-4 0,-12 3-5 16,0 0 3-16,8 8 4 0,-8-8-1 0,4 9 4 0,-4 1 2 15,0-10 2-15,-7 21 4 0,3-5 0 0,-1-1 2 16,-3-1 3-16,2 7 3 0,-5-3-1 15,5-3-6-15,-5 2 7 0,-1 3 5 0,2-7-5 0,3 1 2 16,-4 2-2-16,3-4-5 0,-1 0 4 0,1-2-6 16,0-1 3-16,4-2-10 0,-1-1-3 15,5-6 5-15,-7 11-7 0,7-11 0 0,-5 8-5 0,5-8-2 16,-5 5-1-16,5-5 3 0,0 0-3 0,0 0 11 16,0 0-12-16,0 0-2 0,0 0-8 0,0 0 0 15,26 0-1-15,-26 0-5 0,22-7-6 0,-7 4-6 16,-2-2-2-16,4 2-6 0,-3 2 7 0,3-3-6 15,-1 2 1-15,1 3-15 0,-4-2-6 0,1-2-10 16,1 3-12-16,2 0-14 0,-4 0-14 0,1-2-17 16,-14 2-22-16,18-1-30 0,-10 1-32 0,-8 0-27 15,17-1-64-15,-17 1-212 0,12-6-528 0,-12 6 234 0</inkml:trace>
          <inkml:trace contextRef="#ctx0" brushRef="#br0" timeOffset="112915.66">9206 6555 117 0,'-1'-15'292'0,"1"15"-16"16,0 0-24-16,0 0-26 0,0 0-24 15,0 0-16-15,3-6-20 0,-3 6-6 0,0 0-9 0,0 0-9 16,20 22-5-16,-11-10-5 0,0 1-7 0,3 4-5 15,4 0 0-15,-3 6 3 0,8 2 4 0,-3 3-5 0,2-1-11 16,-1 3 4-16,-2-3-9 0,2-1-4 16,-6 4 7-16,4 0-10 0,0-1-15 0,-7-8 5 15,-1 2-6-15,0-3-13 0,-3-1 11 0,-1 1-21 0,-4-1-3 16,-2-4-11-16,-2 2-5 0,2-5-12 0,-3-2-18 16,1 3-34-16,-2-1-31 0,-4 0-35 0,5-6-37 15,-9 5-41-15,4-3-39 0,1-3-42 0,3 0-77 16,5-5-214-16,-15 2-583 0,15-2 258 0</inkml:trace>
          <inkml:trace contextRef="#ctx0" brushRef="#br0" timeOffset="113240.38">9778 6909 109 0,'6'-8'324'15,"-6"8"-16"-15,0 0-24 0,0 0-24 0,8-6-22 16,-8 6-23-16,14-3-19 0,-1 0-14 0,0 0-18 16,3 1-12-16,1-1-11 0,6-1-10 0,1 1-9 15,1-1-9-15,2 2-9 0,-1-3-11 0,2 3-5 0,-3 2-10 16,-2-4-5-16,1 0-10 0,-1 4-6 0,2-6-8 16,-9 6-1-16,3-2-3 0,-2 1-6 0,-4 0 0 15,-1-2-9-15,0 3-11 0,-12 0-10 0,16-3-16 16,-13 0-27-16,-3 3-41 0,0 0-46 0,10-4-48 15,-10 4-56-15,0 0-53 0,0 0-200 0,-13-21-517 16,5 15 229-16</inkml:trace>
          <inkml:trace contextRef="#ctx0" brushRef="#br0" timeOffset="113429.43">10029 6656 18 0,'0'0'322'0,"-10"6"-10"0,10-6-13 0,-8 5-14 0,8-5-2 15,-10 12-17-15,4-2-4 0,1 1-11 0,3 3-3 16,-1 0-9-16,2 1-12 0,-1 6-10 16,2 1-11-16,0-1-7 0,2 2-15 0,-1-6-19 0,2 5-12 15,2-2-16-15,-4-5-10 0,2 1-14 0,2-1-11 16,-1 0-10-16,-1 0-9 0,2 1-12 16,-1-5-11-16,1 1-15 0,-4-5-19 0,1 3-33 0,1-2-26 15,1-1-43-15,-4-7-25 0,3 11-26 0,1-5-32 16,-4-6-42-16,8 7-48 0,-8-7-43 0,12 1-80 15,-12-1-191-15,14-7-609 0,-6 2 270 0</inkml:trace>
          <inkml:trace contextRef="#ctx0" brushRef="#br0" timeOffset="113724.11">10418 6638 2852 0,'2'-9'247'16,"-2"9"-121"-16,0 0-21 0,3-14-14 0,-3 14-17 0,0 0-27 15,0 0-5-15,0 0-6 0,0 0 7 16,0 0 17-16,0 0 4 0,0 0 5 0,0 0-5 16,1 35 10-16,1-20-7 0,-2-2 8 0,1 2-3 0,3 9-11 15,0 7-3-15,-2-9-7 0,4-3-6 0,-3 6-3 16,1-2-5-16,4 1-2 0,-4 1-5 0,-1-2-2 16,-2 1-29-16,3-1-30 0,-3 2-43 0,-5-4-48 15,-2 2-60-15,-1-1-72 0,1-3-100 0,-6-3-243 16,2-1-645-16,-7-3 285 0</inkml:trace>
          <inkml:trace contextRef="#ctx0" brushRef="#br0" timeOffset="115252.38">8661 6944 178 0,'0'0'211'0,"0"0"-9"0,0 0-15 0,-13-15-11 16,13 15-15-16,0 0-4 0,0 0-10 16,0 0-3-16,0 0-4 0,0 0-4 0,-2-10-4 0,2 10 0 15,0 0-5-15,0 0-1 0,0 0-5 0,0 0-1 16,0 0-5-16,0 0-8 0,0 0 0 0,0 0-9 16,0 0-2-16,0 0-7 0,0 0 0 0,0 0-6 15,0 0-6-15,0 0-7 0,0 0-4 0,12-10-11 16,-12 10-1-16,0 0-7 0,12-7-4 0,-7 5 0 15,-5 2-2-15,9-8-7 0,-3 5-4 0,-6 3-2 16,13-8 1-16,-10 4-8 0,5-2 0 0,-1 3 4 16,-7 3 1-16,12-9-1 0,-7 5-8 0,3 0-3 15,-8 4 4-15,9-9-8 0,-4 4 7 0,-5 5-2 0,12-7 4 16,-10 2 1-16,-2 5 5 0,10-8 0 16,-10 8 5-16,5-4-5 0,-5 4 6 0,8-6-11 0,-8 6 4 15,0 0 1-15,6-7-7 0,-6 7-4 0,0 0-3 16,0 0 3-16,9-2-3 0,-9 2-5 0,0 0 13 15,0 0-8-15,0 0 2 0,11-1-6 0,-11 1 2 16,0 0-8-16,0 0 4 0,14 0 0 0,-14 0 3 16,12 1-5-16,-12-1 5 0,12 1 1 0,-12-1-6 15,10 0 0-15,-10 0 2 0,0 0-8 0,17-1 7 16,-17 1 2-16,0 0-3 0,12 0 2 0,-12 0 0 16,0 0 0-16,0 0 6 0,12 1-2 0,-12-1-3 0,0 0 0 15,0 0 2-15,0 0-5 0,0 0 2 0,0 0 1 16,0 0 3-16,5 2-7 0,-5-2 1 0,0 0 0 15,0 0-1-15,0 0 0 0,5 8 5 0,-5-8-4 16,0 0 3-16,7 8-1 0,-7-8-1 0,0 0-2 16,2 8 3-16,-2-8-4 0,0 0 5 0,2 11-8 15,-2-11 17-15,0 0-13 0,0 13 5 0,0-13-4 16,-2 10-1-16,2-10 1 0,-1 11 3 0,1-11-1 16,-4 12 0-16,4-12 0 0,-4 13-1 0,2-7 5 15,2-6 6-15,-7 12-5 0,2-5 1 0,0 1 0 16,5-8-4-16,-8 13-3 0,1-6 3 0,3 1-6 15,0-3 4-15,4-5-1 0,-9 14 0 0,5-6 2 16,-1-2-3-16,0 1-1 0,5-7 3 0,-8 12-5 0,4-9 3 16,-4 5 1-16,8-8-3 0,-6 14 1 0,3-8 2 15,-2 0-3-15,5-6 2 0,-9 11-1 16,3-3 0-16,6-8 2 0,-10 8 4 0,3-4-27 0,5 2 14 16,2-6-2-16,-9 10 2 0,3-5-2 0,6-5 3 15,-5 4-5-15,5-4 8 0,0 0 2 0,-5 8-1 16,5-8-2-16,0 0 4 0,0 0-6 0,-7 7 14 15,7-7-10-15,0 0-3 0,0 0-2 0,0 0 6 16,0 0-8-16,-2 8 3 0,2-8 12 0,0 0-21 0,0 0 12 16,0 0 3-16,-5 9-5 0,5-9 9 15,0 0-10-15,0 0-3 0,-4 7 2 0,4-7 0 16,0 0 5-16,0 0 3 0,0 0 1 0,0 0-3 0,0 0 12 16,0 0-11-16,0 0-1 0,0 0-5 0,0 0 3 15,0 0 6-15,0 0-3 0,0 0 17 0,0 0-19 16,18 0 6-16,-18 0-7 0,0 0 2 0,20-3-1 15,-20 3 3-15,17-4 0 0,-10 1 0 0,3 1 11 16,-10 2-6-16,17-3-2 0,-10 3 2 0,-7 0-2 16,20-5 2-16,-11 5-5 0,3-1 6 0,-12 1-7 15,20-3 6-15,-11 3 1 0,-1 0 4 0,-8 0-1 16,17-4 1-16,-17 4-1 0,17 0 3 0,-17 0 2 0,11 0-10 16,-11 0 3-16,11-3 0 0,-11 3-3 0,0 0 4 15,0 0-6-15,14 0 1 0,-14 0 0 0,0 0 1 16,0 0-4-16,0 0-15 0,0 0-22 0,9-1-25 15,-9 1-35-15,0 0-30 0,0 0-35 0,0 0-47 16,0 0-51-16,0 0-67 0,0 0-327 0,0 0-705 16,0 0 313-16</inkml:trace>
        </inkml:traceGroup>
      </inkml:traceGroup>
      <inkml:traceGroup>
        <inkml:annotationXML>
          <emma:emma xmlns:emma="http://www.w3.org/2003/04/emma" version="1.0">
            <emma:interpretation id="{DDEAB8D5-2158-47BD-9004-FE7AF4ACFABB}" emma:medium="tactile" emma:mode="ink">
              <msink:context xmlns:msink="http://schemas.microsoft.com/ink/2010/main" type="line" rotatedBoundingBox="6932,9678 12240,9356 12301,10359 6993,10681"/>
            </emma:interpretation>
          </emma:emma>
        </inkml:annotationXML>
        <inkml:traceGroup>
          <inkml:annotationXML>
            <emma:emma xmlns:emma="http://www.w3.org/2003/04/emma" version="1.0">
              <emma:interpretation id="{B67CAA0E-87D4-4A1F-BF29-051244670D42}" emma:medium="tactile" emma:mode="ink">
                <msink:context xmlns:msink="http://schemas.microsoft.com/ink/2010/main" type="inkWord" rotatedBoundingBox="6942,9840 8649,9736 8680,10240 6972,10344"/>
              </emma:interpretation>
            </emma:emma>
          </inkml:annotationXML>
          <inkml:trace contextRef="#ctx0" brushRef="#br0" timeOffset="120785.4">5627 8364 135 0,'-13'9'239'0,"13"-9"-24"0,0 0-6 15,0 0-14-15,0 0-14 0,0 0-18 0,0 0-15 0,0 0-14 16,0 0-13-16,0 0-7 0,0 0-3 16,0 0-13-16,0 0-2 0,0 0-14 0,0 0-7 0,0 0-5 15,0 0-7-15,0 0-8 0,0 0-3 16,0 0-4-16,0 0-1 0,-15 0-4 0,15 0-2 0,0 0-5 15,0 0-2-15,0 0 0 0,0 0-2 0,0 0-6 16,0 0 3-16,0 0-2 0,0 0-1 0,0 0-3 16,0 0 1-16,-6 3-3 0,6-3 3 0,-7 6-3 15,7-6-4-15,-10 9 1 0,10-9 3 0,-10 6-7 16,5 0 3-16,-4-2-2 0,1 2 3 0,-1 3-3 16,1-3 3-16,-5 4-3 0,3-2 1 0,-1 2 3 15,-2 1 3-15,1-1-3 0,1 1 1 0,1-1-2 16,-3-1 3-16,2 3 2 0,2-2-2 0,-1 0-3 15,3-1 3-15,-3-3 0 0,5 0-8 0,-4 0 3 16,2-1 2-16,4 1-3 0,3-6 1 0,-10 9-3 0,10-9-1 16,-5 7 0-16,5-7-5 0,0 0 4 0,-5 6 1 15,5-6-4-15,0 0-1 0,0 0 2 16,-3 9 2-16,3-9-2 0,0 0 1 0,0 0-2 0,0 0 2 16,0 0-8-16,-2 12 2 0,2-12 7 0,0 0-2 15,0 0-2-15,10 4 5 0,-10-4-7 0,12 1 4 16,-12-1-3-16,0 0-1 0,13 5 1 0,-13-5 1 15,13 3 4-15,-5-3-8 0,-8 0 3 0,17 0-2 16,-7 0 3-16,3 2-1 0,0 2 2 0,-3-2-3 16,3-1 4-16,-3 2-3 0,1-3 1 0,-11 0 1 15,23 2 4-15,-12-1-9 0,-2 1 6 0,4-1-1 16,-1 2 7-16,-1-3-2 0,4 1 1 0,-5-1-2 16,2 1 4-16,2 0-11 0,-1-2 8 0,2 1 1 0,-2 1 5 15,0 2-11-15,-1-1 4 0,-3-2-2 16,1 4 2-16,-10-4-6 0,17 0 6 0,-17 0-3 15,15 1-2-15,-10 0-5 0,-5-1 4 0,12 4 2 0,-12-4 1 16,8 0-3-16,-8 0 1 0,9 6-7 0,-9-6 3 16,0 0-6-16,8 0 10 0,-8 0-2 0,6 7-2 15,-6-7-4-15,0 0 6 0,5 7 3 0,-5-7-18 16,0 0-11-16,0 0-8 0,0 0-7 0,0 11-21 16,0-11-12-16,0 0-20 0,0 0-26 0,0 0-25 15,0 0-27-15,0 0-34 0,0 0-41 0,-13 6-258 16,13-6-541-16,0 0 240 0</inkml:trace>
          <inkml:trace contextRef="#ctx0" brushRef="#br0" timeOffset="121318.59">5306 8844 185 0,'0'0'184'0,"0"0"-18"0,0 0-5 0,0 0-8 15,0 0 1-15,0 0-2 0,0 0 8 0,0 0-1 16,0 0-4-16,0 0-2 0,0 0-4 0,23 3 2 15,-23-3 0-15,14 3-8 0,-8-3-1 0,-6 0-3 16,21-3-9-16,-8 2-5 0,3 1-2 0,-1 0 1 16,-1-2-7-16,3 2-17 0,0-3 0 0,-3 0-5 15,3 1 5-15,0 1-14 0,0-2 2 0,-2 1-12 16,-1 1-5-16,0 2-7 0,1-1 1 0,-1-2-9 16,1 3 0-16,-15-1-7 0,20 1-7 0,-9 3 4 0,-1-3-1 15,-2 2-12-15,-8-3 3 0,16 3 1 0,-8 0-4 16,-8-3-9-16,14 2 4 0,-14-2-10 15,12 4 6-15,-12-4-7 0,10 0 6 0,-10 0-6 0,0 0 1 16,12 2-12-16,-12-2 9 0,0 0-7 0,9 0 1 16,-9 0-3-16,11 4 2 0,-11-4-2 0,0 0-6 15,0 0 0-15,5 6-9 0,-5-6-30 0,0 0-23 16,0 0-19-16,0 0-31 0,0 0-27 0,0 0-56 16,0 0-61-16,0 0-96 0,0 0-238 0,0 0-638 15,0 0 282-15</inkml:trace>
          <inkml:trace contextRef="#ctx0" brushRef="#br0" timeOffset="122836.39">6210 8498 65 0,'0'0'205'0,"0"0"-5"16,0 0-7-16,0 0-6 0,0 0-3 0,0 0-7 15,0 0-5-15,0 0-10 0,0 0-9 0,0 0-2 16,0 0-10-16,0 0-10 0,0 0-8 16,0 0-11-16,0 0-6 0,-27 2-8 0,27-2-12 0,0 0-7 0,0-12-7 15,0 12-4-15,0 0-9 0,0 0 4 16,10-18-12-16,-10 18-3 0,5-9-5 0,-5 9-1 15,9-10-4-15,-4 5-5 0,-5 5-1 0,8-8-4 0,-1 4-2 16,-2-2 3-16,-5 6-9 0,14-10 4 0,-9 7-7 16,5-3 3-16,-5 3-6 0,4 0-2 15,-9 3 2-15,14-8 5 0,-6 5-3 0,4 0-5 0,-4 0-1 16,-8 3-3-16,18-5 0 0,-10 4 7 0,1-3-4 16,-9 4-2-16,17-2 4 0,-17 2 3 0,13-4-5 15,-13 4 10-15,12 0-11 0,-4-2 2 0,-8 2-2 16,12-1 2-16,-12 1-3 0,9-3 1 0,-9 3-1 15,11 4 2-15,-11-4-1 0,0 0 0 0,14 5 3 16,-11-2-1-16,-3-3 3 0,6 6 0 0,-6-6 8 16,8 9-4-16,-8-9-1 0,3 10 0 0,0-5-1 15,-3-5 4-15,5 9-1 0,1-1 1 0,-6-8 0 16,3 11 0-16,0-6-2 0,-3-5 0 0,0 11 1 0,0-11 0 16,3 11-4-16,-3-11-2 0,2 12 4 0,-2-12 2 15,0 10 0-15,0-10-5 0,0 12 3 0,0-12-8 16,3 11 2-16,-3-11 2 0,-3 11 0 0,3-11-4 15,-2 11-1-15,2-11-3 0,0 13 3 0,0-13 3 16,-6 12 1-16,4-3-2 0,2-9-2 0,-4 13 2 16,-1-7-1-16,5-6 2 0,-9 15-3 0,6-8-3 15,-2-2 1-15,-1 4-3 0,3-2 8 0,-3 2-1 16,1-3-2-16,1 0-6 0,-4 3 5 0,6-3 2 16,-7 1-8-16,6-2 12 0,-4 1 6 0,7-6-12 15,-5 13 1-15,0-9 2 0,-2 4-5 0,2-3 7 16,0 0-9-16,5-5 2 0,-9 12 0 0,6-7-2 15,3-5 0-15,-13 10 2 0,7-1-8 0,0-3-7 0,6-6 15 16,-9 9-3-16,4-3 5 0,-2 0-2 16,2 0 1-16,5-6-5 0,-12 9 1 0,5-5 1 0,1 2 5 15,6-6-7-15,-9 7 4 0,9-7-5 0,-9 8 0 16,9-8 0-16,-5 3 3 0,5-3 2 0,0 0 1 16,-9 4 0-16,9-4-8 0,0 0 6 0,0 0-3 15,0 0-5-15,-6 5 7 0,6-5-5 0,0 0 4 16,0 0 0-16,0 0 2 0,0 0-2 0,0 0-1 15,0 0 0-15,0 0 1 0,0 0 3 0,0 0 2 16,0 0-7-16,0 0 4 0,0 0-9 0,0 0 6 16,15-21-5-16,-15 21 6 0,9-9-6 0,-4 6 1 15,-5 3-1-15,9-9 7 0,-1 5-6 0,-8 4 1 0,8-6-1 16,-8 6 3-16,12-6-3 0,-12 6 2 16,17-3 1-16,-17 3 1 0,12 0-4 0,-12 0 2 15,11-8-5-15,-3 7 5 0,-8 1 6 0,12-3 0 0,-12 3-7 16,14 0 5-16,-14 0-8 0,13-2 4 0,-13 2-1 15,13-3 4-15,-5 2 3 0,-8 1-5 16,17-2-1-16,-8 2-2 0,-9 0 11 0,17 2-10 0,-9-2 12 16,-8 0-13-16,17 1-2 0,-8-1 6 15,-9 0 2-15,16 3-2 0,-7-3-2 0,-9 0 0 0,15 0 3 16,-15 0 1-16,14 0 1 0,-14 0 0 0,14 2-5 16,-8-2 1-16,-6 0 4 0,14 0 1 0,-14 0 12 15,12 0-16-15,-12 0-7 0,10 4 8 0,-10-4-4 0,9 2 8 16,-9-2 5-16,10 3-6 0,-10-3 1 15,7 3 3-15,-7-3 5 0,11 2 10 0,-11-2 3 16,0 0 6-16,14 0 5 0,-14 0 6 0,0 0-2 0,17-4-2 16,-17 4 1-16,9-4-4 0,-9 4 3 0,8-2 0 15,-8 2-1-15,9-4 0 0,-9 4-4 16,7-5 2-16,-7 5-2 0,0 0-2 0,10-4-2 0,-10 4-3 16,0 0-1-16,7-7-2 0,-7 7-9 0,0 0 3 15,0 0-3-15,0 0 1 0,0 0-6 0,0 0-3 16,0 0-6-16,5-6-18 0,-5 6-23 0,0 0-23 15,0 0-22-15,0 0-24 0,0 0-21 0,0 0-26 16,0 0-34-16,0 0-39 0,0 0-45 0,0 0-49 16,0 0-319-16,0 0-692 0,0 0 307 0</inkml:trace>
          <inkml:trace contextRef="#ctx0" brushRef="#br0" timeOffset="123359.22">6980 8666 146 0,'0'0'220'0,"0"0"-13"16,0 0-12-16,0 0-4 0,10-5-13 0,-10 5-8 16,0 0-8-16,0 0-4 0,0 0-5 0,0 0-5 15,3-11-5-15,-3 11-2 0,0 0-3 0,0 0-4 16,0 0-8-16,0 0-9 0,0 0-4 0,0 0 3 16,0 0-9-16,0 0-4 0,0 0-18 0,0 0-3 0,0 0-2 15,0 0 0-15,0 0-4 0,0 0-4 16,0 0 2-16,0 0-9 0,-34 10-4 0,34-10 0 15,0 0 4-15,-6 7-7 0,6-7-5 0,-7 5-9 0,7-5 1 16,0 0 14-16,-7 9-17 0,7-9 1 0,0 0-4 16,-3 10 0-16,3-10 3 0,0 0-2 15,0 0-5-15,0 0 8 0,0 0 0 0,0 0 8 0,0 12-10 16,0-12 3-16,0 0-3 0,0 0-4 0,0 0-3 16,17 2-3-16,-17-2-2 0,0 0-1 0,17 0 2 15,-17 0-1-15,10 0 4 0,-10 0-1 0,0 0 3 16,13-6 5-16,-13 6-9 0,6-5 6 0,-6 5 2 15,5-6-4-15,-5 6 3 0,0 0-6 0,0 0 0 16,6-7-9-16,-6 7-3 0,0 0-14 0,0 0-32 16,0 0-52-16,0 0-48 0,0 0-42 0,-13-15-57 15,13 15-64-15,0 0-81 0,-15-4-320 0,15 4-747 16,-12-1 330-16</inkml:trace>
        </inkml:traceGroup>
        <inkml:traceGroup>
          <inkml:annotationXML>
            <emma:emma xmlns:emma="http://www.w3.org/2003/04/emma" version="1.0">
              <emma:interpretation id="{6B1BF229-3F2D-4BBE-894F-2E345225E5C4}" emma:medium="tactile" emma:mode="ink">
                <msink:context xmlns:msink="http://schemas.microsoft.com/ink/2010/main" type="inkWord" rotatedBoundingBox="8972,9554 12240,9356 12301,10359 9033,10557"/>
              </emma:interpretation>
            </emma:emma>
          </inkml:annotationXML>
          <inkml:trace contextRef="#ctx0" brushRef="#br0" timeOffset="126777.03">7564 8287 53 0,'0'0'204'0,"0"0"-7"0,0 0-12 15,0 0-13-15,0 0-6 0,0 0-10 0,0 0-8 0,-5-15-2 16,5 15-7-16,0 0-2 0,0 0-5 0,0 0-6 15,0 0-3-15,0 0-8 0,0 0-2 0,-6-10-7 16,6 10-7-16,0 0-3 0,0 0-9 0,0 0-8 16,-9-3-3-16,9 3-7 0,0 0-5 0,0 0-11 15,0 0-5-15,-11-3-4 0,11 3-4 0,0 0-1 16,0 0 0-16,-17 6-5 0,17-6-1 0,-13 3 0 16,3-1-1-16,10-2 0 0,-11 8-4 0,-1-5 4 15,1 2-3-15,5-1-2 0,-5 1 3 0,0 1-7 16,-1 0 6-16,4-1-4 0,3 0-1 0,-2 4-1 15,-3-5-3-15,3 2-2 0,2 0-4 0,-2 2 7 16,2-1 4-16,-3-1-5 0,4 2 3 0,-1 0-6 0,0-2 3 16,5-6-3-16,-7 18 3 0,7-9-6 0,-2-1 8 15,2-8-2-15,-3 14-10 0,3-6 8 16,0-8 4-16,0 16-8 0,0-7-2 0,0-9 3 0,5 16 3 16,-3-7-5-16,0 0 4 0,1-3-2 0,-3-6-6 15,8 15 3-15,-4-9 2 0,1 3-2 0,0-4 9 16,-2 3-13-16,-3-8 12 0,9 13-9 0,-4-7 1 15,-2 0-7-15,-3-6 3 0,9 9 2 0,-4-3-7 16,-2 0 5-16,-3-6-3 0,6 9 6 0,-6-9-11 16,11 6 5-16,-5-2 4 0,0-2-6 0,-6-2 9 15,11 9 4-15,-3-7-4 0,1 2 1 0,-9-4 5 16,15 4-9-16,-5-4 1 0,-1 3 7 0,-9-3-10 16,20 3 4-16,-8-3 2 0,2-3 4 0,-14 3 2 15,20 0 6-15,-9 0-4 0,0-1 2 0,-11 1-7 16,21-5 13-16,-11 5 2 0,-1-2 4 0,-1-2 1 15,-8 4 4-15,17-4-3 0,-8 2 7 0,-9 2 1 0,12-4 11 16,-12 4-7-16,8-3-3 0,-8 3-9 0,0 0 5 16,12-3-11-16,-12 3 0 0,0 0-7 15,0 0-1-15,0 0-10 0,0 0-1 0,0 0-41 0,0 0-20 16,0 0-25-16,0 0-27 0,0 0-22 0,0 0-24 16,0 0-31-16,0 0-41 0,0 0-35 0,0 0-38 15,0 0-64-15,0 0-210 0,0 0-613 0,0 0 271 16</inkml:trace>
          <inkml:trace contextRef="#ctx0" brushRef="#br0" timeOffset="127004.46">7937 8571 143 0,'0'0'361'0,"11"-1"6"0,-11 1-5 15,0 0 1-15,0 0-1 0,8-5-3 0,-8 5-9 16,0 0-16-16,0 0-16 0,0 0-23 0,0 0-21 0,0 0-21 15,3-7-23-15,-3 7-11 0,0 0-31 0,0 0-19 16,0 0-20-16,0 0-11 0,0 0-17 0,0 0-5 16,0 0-27-16,0 0-26 0,0 0-32 0,0 0-41 15,0 0-48-15,0 0-50 0,0 0-49 0,0 0-45 16,0 0-51-16,0 0-61 0,0 0-69 0,0 0-313 16,0 0-752-16,0 0 334 0</inkml:trace>
          <inkml:trace contextRef="#ctx0" brushRef="#br0" timeOffset="128697.47">8355 8598 185 0,'0'0'237'16,"0"0"-20"-16,0 0-22 0,0 0-11 0,0 0-4 15,0 0-3-15,0 0-14 0,0 0-9 0,36-1-2 16,-19 0-6-16,0-2-6 0,0 0-3 0,6 0-7 15,1 0-4-15,3 0-9 0,-4-1 1 0,2 2-10 16,4-2-5-16,-2 3-3 0,1-5 0 16,-1 4-12-16,2-1-7 0,-2-2-4 0,2 4-13 0,-3-2-2 15,-4 1-7-15,3 4-5 0,-1-4-6 0,-1 1-6 16,-3 1-2-16,-3 1-2 0,-1-1-6 0,1 0 3 0,0 0-6 16,-3 0-5-16,-2 0 0 0,2 0 0 0,-2 2-4 15,-12-2-3-15,17 0-1 0,-5 0-6 16,-12 0-14-16,13 0-12 0,-13 0-22 0,15-2-20 0,-15 2-29 15,11 0-35-15,-11 0-51 0,0 0-41 0,0 0-86 16,12-3-187-16,-12 3-531 0,0 0 236 0</inkml:trace>
          <inkml:trace contextRef="#ctx0" brushRef="#br0" timeOffset="128264.74">8462 8093 2 0,'0'0'261'15,"0"0"-15"-15,0 0-18 0,0 0-19 0,0 0-21 0,0 0-13 16,0 0-18-16,0 0-11 0,0 0 1 0,0 0-4 15,0 0-13-15,0 0-4 0,0 0-4 0,0 0 1 16,3 26-10-16,2-22-3 0,-3 4-5 0,-2-8-3 16,4 13-4-16,2-4-5 0,-4 0-7 0,2-2-9 15,-1 1-3-15,-1-1-7 0,1 1-2 0,0-2-5 16,3 3-2-16,-1-3-5 0,1 1-5 0,-6-7-5 16,6 14-4-16,-1-8 0 0,-2 0-5 0,-3-6 0 15,5 10-6-15,-5-10-2 0,4 6-2 0,-4-6-7 16,3 7 2-16,-3-7-2 0,0 0 0 0,0 0-5 15,0 0 2-15,0 0 0 0,2 8 3 0,-2-8-3 16,0 0 9-16,0 0 4 0,0 0-7 0,0 0-2 0,0 0 0 16,0 0-2-16,0 0 1 0,0 0-9 15,0 0-7-15,0 0 6 0,0 0 5 0,0 0-4 16,-2-33 5-16,2 24-7 0,0 9 0 0,5-21-6 0,-5 13 3 16,7-6-1-16,-2 3 1 0,-3-1-3 0,1-1-1 15,4 0 0-15,-2 1 1 0,0 1-7 0,0 0 7 16,2 1-6-16,-2 2 5 0,-2 2-1 0,1-3-1 15,3 3 3-15,-3 0-7 0,-4 6 2 0,8-13 5 16,-3 7 6-16,-5 6-6 0,7-9 2 0,-7 9-4 16,8-6-1-16,-8 6-3 0,8-7 6 0,-8 7-3 15,6-5 5-15,-6 5-5 0,0 0 1 0,12 0 0 16,-12 0-2-16,0 0 3 0,0 0 0 0,20 5 1 16,-15 0 3-16,3 0 3 0,-5 1 2 0,5 0 0 0,-1 0 6 15,1 0 0-15,0 4-7 0,-2 1 18 16,3-1 3-16,-1 1 4 0,0-1-3 0,-2 0 9 15,1 1-8-15,-2-1 12 0,0 0 6 0,2 3-8 0,-2-2-8 16,0-2 3-16,-5 0-9 0,7 0-2 0,-6 3 0 16,3-2 4-16,-4 1-11 0,5-4-3 15,-5 3-7-15,0-1 9 0,6 0-16 0,-5 0-29 0,0 0-30 16,1 1-27-16,0-3-29 0,1 1-42 0,-3-8-46 16,2 17-53-16,4-12-82 0,-6-5-251 0,0 0-637 15,2 11 282-15</inkml:trace>
          <inkml:trace contextRef="#ctx0" brushRef="#br0" timeOffset="130660.66">8289 8226 185 0,'0'0'226'0,"0"-13"-18"15,0 13-16-15,0 0-11 0,0 0-5 0,0 0-7 16,0 0 0-16,-23 28-9 0,14-15-8 0,-4 5 1 15,1 0-4-15,0 4 3 0,2 0-3 0,-5 5-4 16,1 4-3-16,6-8-7 0,-4 7-1 0,3-5-10 16,1-1-11-16,4 1-8 0,2-2-10 0,-1 4 11 15,3-5-26-15,3-1-4 0,-1 3-2 0,8 1-15 16,1 5-5-16,2-2-5 0,-1-7-5 0,5 0-8 0,5 6-30 16,-5-11-4-16,2 3-35 0,6 2-38 0,1 1-50 15,-7-9-59-15,4 0-65 0,0 0-314 16,2-4-605-16,-2-1 268 0</inkml:trace>
          <inkml:trace contextRef="#ctx0" brushRef="#br0" timeOffset="129353.32">8635 8836 123 0,'-6'8'206'0,"6"-8"-9"0,0 0-11 16,0 0-14-16,0 0-17 0,0 0-13 0,0 0-15 0,0 0-16 15,0 0-7-15,0 0-14 0,0 0-6 0,27-19-2 16,-20 16-9-16,5-2-1 0,0 1-3 0,1-1-4 16,-1 0 2-16,2-1-5 0,-2 0 6 0,1 1 0 15,3-1 5-15,-3 1-3 0,-4 1-4 0,0 2-4 16,1-3-5-16,-2 2-4 0,-8 3-1 0,17-2-7 16,-17 2-1-16,15 0-4 0,-15 0 3 0,11 0-2 15,-11 0 1-15,10 6-5 0,-10-6 3 0,9 10 4 16,-9-10 2-16,2 13 2 0,-2-5-1 0,0-8 0 15,-2 17-3-15,0-11 0 0,-3 7 2 0,0-1-9 16,-2 0 1-16,0 3-3 0,3-6-3 0,-4 3 1 16,0-4-3-16,1 6-6 0,-3-4 4 0,1 2 3 15,0-5-8-15,-2 1 2 0,3-3-1 0,-2 5-5 0,2 0-2 16,-2 0-5-16,3-5 2 0,-2-2-4 16,1 0 0-16,-1 2 5 0,9-5-1 0,-13 7-5 0,6-3 1 15,7-4 2-15,-10 7-3 0,10-7-5 0,-9 2 1 16,9-2 3-16,0 0-3 0,-9 2 1 0,9-2-4 15,0 0 1-15,0 0-3 0,0 0 0 0,0 0-2 16,0 0 1-16,0 0-1 0,0 0 0 0,0 0 0 16,0 0 1-16,0 0 3 0,18-25-3 0,-8 25-6 15,2-5 4-15,2 2-1 0,1-3 1 0,2-1 1 16,2 1 5-16,-2 3-3 0,6-2-3 0,-6 1 0 16,4-1 3-16,-4 1 3 0,0 1 0 0,5-1 2 15,-4 3-1-15,-2-4 3 0,1 4 1 0,-5-1-2 16,5-3-8-16,-8 4 2 0,-9 1 2 0,17-2 4 15,-9 2 0-15,-8 0 0 0,14-3-5 0,-14 3 0 0,9-1-6 16,-9 1-13-16,0 0-18 0,8-1-23 16,-8 1-30-16,0 0-33 0,0 0-37 0,0 0-33 0,0 0-45 15,0 0-281-15,12-5-561 0,-12 5 248 0</inkml:trace>
          <inkml:trace contextRef="#ctx0" brushRef="#br0" timeOffset="129853.34">9203 8061 64 0,'0'0'178'0,"0"0"-3"0,5-6-6 16,-5 6-7-16,0 0-7 0,0 0 0 0,0 0-4 15,0 0-12-15,0 0 6 0,0 0-5 0,3-10-4 16,-3 10-11-16,0 0-13 0,0 0-12 0,0 0-8 16,0 0-11-16,0 0 5 0,0 0-2 0,0 0 6 15,16 16-5-15,-16-16 3 0,8 12 4 0,-1-3 2 16,0 3-4-16,5 3 6 0,0-1-1 0,2 5-11 16,2 1 0-16,6 4-4 0,-3 2 1 0,5 0-12 15,-2-2 3-15,2 1-1 0,-3 0-2 0,2 2-8 0,-5-2-6 16,5 3-11-16,-6 3 6 0,1-5-10 15,-8-5-2-15,5 7-2 0,-5-5 1 0,-3 9-12 0,-5-10-5 16,-2 11-26-16,-2-8-19 0,-5 6-31 0,-4 0-28 16,-6 2-38-16,-4-6-36 0,0 4-47 0,-3-8-41 15,-3 2-304-15,2-3-594 0,-4-1 263 0</inkml:trace>
          <inkml:trace contextRef="#ctx0" brushRef="#br0" timeOffset="131382.94">9806 8407 194 0,'0'0'214'0,"0"0"-17"15,0 0-11-15,0 0-10 0,0 0-4 16,0 0-10-16,0 0-5 0,37-4-4 0,-37 4-4 16,17 0-6-16,-8 0-8 0,5-2-6 0,-2 1-11 0,5-1-2 15,-4 2-10-15,3-1-3 0,-3-1-8 0,4-1-5 16,0 2-6-16,1-1-12 0,-2-1-5 0,-2-1-5 15,3 4-5-15,-3-2-5 0,1 1-9 0,-2 1-1 16,-1 0-6-16,-12 0-4 0,19-3-4 0,-11 3 1 16,-8 0-11-16,16 0 2 0,-16 0-7 0,14-2-16 15,-14 2-21-15,11 0-15 0,-11 0-26 0,0 0-28 16,13 2-28-16,-13-2-27 0,0 0-27 0,0 0-22 16,0 0-235-16,0 0-466 0,4-9 207 0</inkml:trace>
          <inkml:trace contextRef="#ctx0" brushRef="#br0" timeOffset="131689.34">9981 8196 81 0,'0'0'223'15,"0"0"-4"-15,0 0 4 0,0 0 2 0,0 0-4 0,4 30-5 16,-1-21-9-16,-3 6 2 0,5-3-9 0,-3 2-12 16,2 0-1-16,-1 6-10 0,0-4-2 0,-2 0-15 15,4-1-1-15,-2 4-14 0,1-3 2 0,0-1-20 16,-3 1-25-16,2-1 1 0,-1-1-11 0,-2 1-9 16,1-2-12-16,1 1-4 0,0-2 0 0,0-3-12 15,-1 3 9-15,-1-3-30 0,4 0-11 0,-4-9-24 16,3 15-21-16,-1-9-27 0,-2-6-32 0,3 11-43 15,-3-11-35-15,4 8-51 0,-4-8-48 0,0 0-300 16,11 1-604-16,-11-1 267 0</inkml:trace>
          <inkml:trace contextRef="#ctx0" brushRef="#br0" timeOffset="132089.14">10482 8327 123 0,'0'0'214'16,"6"-13"-8"-16,-3 7-6 0,0-4-8 0,2-1-11 15,-3-1-12-15,0-1-4 0,2-1-3 0,0 0-15 16,-3-1-12-16,3-2-5 0,-2-2-9 0,2 1 1 15,-4 1-3-15,6-3-5 0,-6 5-4 0,2-6-3 16,-2 8 10-16,0 4 3 0,1-4-2 0,-1 13-3 0,3-14 1 16,-3 14-6-16,0-14-8 0,0 14-3 0,0-8-11 15,0 8-7-15,0 0-8 0,0 0-9 0,0 0-6 16,0 0 1-16,0 0 1 0,0 0-1 0,0 0 4 16,-5 39 4-16,1-23 5 0,4 5-4 0,0 1 3 15,0 1-4-15,0 0-4 0,3 1-5 0,-1-1-4 16,-1-1-4-16,5 0 0 0,-1 0 0 0,1-1-12 15,1 0-6-15,-2 4-3 0,4-6-16 0,-3-4-31 16,-1 0-38-16,3-2-51 0,-2 2-48 0,-2-3-74 16,1-2-79-16,-3-3-380 0,0-1-746 0,2 2 330 15</inkml:trace>
        </inkml:traceGroup>
      </inkml:traceGroup>
    </inkml:traceGroup>
    <inkml:traceGroup>
      <inkml:annotationXML>
        <emma:emma xmlns:emma="http://www.w3.org/2003/04/emma" version="1.0">
          <emma:interpretation id="{B3A5CF91-7E19-4AC7-81C5-C58305AA704F}" emma:medium="tactile" emma:mode="ink">
            <msink:context xmlns:msink="http://schemas.microsoft.com/ink/2010/main" type="paragraph" rotatedBoundingBox="7175,11198 10814,11051 10836,11600 7197,1174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08684AE2-A100-4B08-AD3E-741770C4268D}" emma:medium="tactile" emma:mode="ink">
              <msink:context xmlns:msink="http://schemas.microsoft.com/ink/2010/main" type="line" rotatedBoundingBox="7175,11198 10814,11051 10836,11600 7197,11748"/>
            </emma:interpretation>
          </emma:emma>
        </inkml:annotationXML>
        <inkml:traceGroup>
          <inkml:annotationXML>
            <emma:emma xmlns:emma="http://www.w3.org/2003/04/emma" version="1.0">
              <emma:interpretation id="{9A16F80B-10BE-4814-8E70-7AB22E5E6C7E}" emma:medium="tactile" emma:mode="ink">
                <msink:context xmlns:msink="http://schemas.microsoft.com/ink/2010/main" type="inkWord" rotatedBoundingBox="7175,11198 7603,11181 7626,11730 7197,11748"/>
              </emma:interpretation>
            </emma:emma>
          </inkml:annotationXML>
          <inkml:trace contextRef="#ctx0" brushRef="#br0" timeOffset="135301.53">5732 9779 145 0,'0'0'181'0,"0"0"-1"16,6-9-5-16,-6 9-4 0,0 0 0 0,5-8-9 15,-5 8-2-15,4-10-8 0,-4 10-7 0,0 0-6 16,2-12-7-16,-2 12-9 0,0 0-7 0,0 0-11 0,3-6-7 15,-3 6-1-15,0 0-17 0,0 0-5 0,0 0-3 16,0 0-5-16,0 0-1 0,0 0-9 0,0 0-4 16,-21 25-2-16,13-16-2 0,-1 0-3 0,1 2-2 15,-2-1 0-15,-2-1 2 0,0 4-9 0,1-4 5 16,0 3-7-16,-1-2 2 0,2 1-6 0,-2 2-1 16,0-3-1-16,5 1-1 0,-3-2-2 0,3 1-7 15,-3-2 1-15,4 2 2 0,1-3-6 0,-2 0 0 16,2 2 0-16,0-3-4 0,2 2-1 0,3-8 0 0,-9 11 1 15,9-11-3-15,-3 9 1 0,3-9 1 0,-5 10-5 16,5-10 5-16,0 0-2 0,0 0-1 16,5 12 0-16,-5-12 1 0,5 5-4 0,-5-5 4 0,10 1-5 15,-10-1-2-15,14 1 4 0,-14-1 0 0,13 3 0 16,-6-2-3-16,-7-1 1 0,17 0 4 16,-8 0-2-16,-9 0-2 0,19 2 1 0,-7-2 7 0,-1 1-9 15,3-1 1-15,-5 4 3 0,3-3 1 0,1 0-2 16,4 1 1-16,-8-2-5 0,4 3 5 0,-1-1 1 15,5-1-5-15,-8 2 0 0,2-2 1 0,3 0-2 16,-5 2 1-16,2-3 0 0,2 1 2 0,0-1-3 16,-4 1-4-16,-9-1 6 0,22 0-2 0,-14 2 2 15,4-2-3-15,-12 0-1 0,17 0 3 0,-17 0-1 0,11 0-3 16,-11 0 6-16,10 0 4 0,-10 0-14 16,0 0 3-16,13-2-3 0,-13 2-8 0,0 0-11 0,0 0-16 15,11 2-20-15,-11-2-20 0,0 0-27 0,0 0-25 16,0 0-32-16,0 0-35 0,0 0-38 0,0 0-239 15,0 0-513-15,0 0 227 0</inkml:trace>
          <inkml:trace contextRef="#ctx0" brushRef="#br0" timeOffset="135621.37">5578 10230 63 0,'0'0'195'16,"0"0"-5"-16,0 0 6 0,0 0 1 0,0 0 1 0,0 0-8 15,0 0-3-15,15 12 2 0,-15-12-7 0,11 3-9 16,0-3 0-16,-11 0-9 0,23 0-4 0,-12 0-11 16,2 2-10-16,4 0-1 0,-4-4-16 0,1 4 11 15,1-2-26-15,-1 0-9 0,-1 1-20 0,0 0 5 16,0-1-9-16,2 3 1 0,-4-2-25 0,-3 0 3 15,-8-1-5-15,17 1-4 0,-8 2-10 0,-9-3 0 16,17 3-3-16,-11-2-3 0,-6-1-11 0,11 6-8 16,-11-6-16-16,10 0-17 0,-10 0-24 0,10 2-25 15,-10-2-26-15,5 6-39 0,-5-6-45 0,0 0-41 16,0 0-83-16,0 0-176 0,15 0-524 0,-15 0 232 16</inkml:trace>
        </inkml:traceGroup>
        <inkml:traceGroup>
          <inkml:annotationXML>
            <emma:emma xmlns:emma="http://www.w3.org/2003/04/emma" version="1.0">
              <emma:interpretation id="{2368C04E-484D-4381-AB67-FE66E2292580}" emma:medium="tactile" emma:mode="ink">
                <msink:context xmlns:msink="http://schemas.microsoft.com/ink/2010/main" type="inkWord" rotatedBoundingBox="8239,11191 10815,11087 10834,11565 8259,11669">
                  <msink:destinationLink direction="with" ref="{1A597D3C-7A06-41E8-961E-BE74F9718D75}"/>
                </msink:context>
              </emma:interpretation>
            </emma:emma>
          </inkml:annotationXML>
          <inkml:trace contextRef="#ctx0" brushRef="#br0" timeOffset="140803.15">6815 9851 165 0,'0'0'170'0,"0"0"-2"0,5-6-9 16,-5 6-8-16,0 0-9 0,0 0-6 0,3-10 2 16,-3 10-9-16,0 0-1 0,2-9-4 0,-2 9-1 0,0 0-5 15,0-11-5-15,0 11 0 0,0 0-2 0,0 0-7 16,0-11-2-16,0 11-3 0,0 0-10 0,0 0-5 16,-5-11-11-16,5 11-2 0,-5-9-12 0,5 9-1 15,0 0-6-15,-12-4-5 0,12 4-6 0,-12-1 0 16,12 1-4-16,0 0 1 0,-19 3-3 0,19-3-2 15,-17 2-3-15,8 2 0 0,1 0 1 0,8-4 4 16,-17 6-3-16,8-3 8 0,1 2-4 0,-1-3-2 16,-2 7 3-16,2-6-4 0,1 0-2 0,2 3-2 15,0 0 2-15,-3-1 2 0,4-1-2 0,-3 0 2 16,8-4-2-16,-9 11-1 0,4-6-1 0,1 1 2 16,4-6 1-16,-8 14-4 0,5-7 6 0,-2 0 8 0,5-7-13 15,-4 16-4-15,2-7-3 0,2 1 5 0,0-10-3 16,-3 18-2-16,0-9 4 0,3 4-5 0,0-2 12 15,0 2-10-15,0-1-2 0,3-3 2 0,-3 3-2 16,3-2 3-16,-3 3 2 0,2-4-3 0,1 4-9 16,-2-2 2-16,2-2 4 0,-1-1-2 0,4 3 3 15,-4-2-4-15,1-1 0 0,3 1-1 0,0 1-1 16,-1-4 6-16,1 2-9 0,0-1 0 0,-1-1-1 16,4 0 2-16,-4-2 0 0,7 1-5 0,-3-1 10 0,-1-1-9 15,1 0 3-15,3-2 0 0,-2 2-2 16,0-3 0-16,0 2 0 0,4-2-4 0,-14 0-8 15,17-2 5-15,-7 1-4 0,-10 1 0 0,17-2-8 0,-10-1 7 16,-7 3 3-16,17-2-4 0,-17 2 7 0,12-5-4 16,-12 5 0-16,12-6 2 0,-12 6-1 0,10-3 3 15,-10 3-10-15,7-3 3 0,-7 3 11 0,10-6-2 16,-10 6-7-16,7-3 6 0,-7 3-6 0,0 0-3 16,0 0 6-16,10-6-4 0,-10 6-16 0,0 0-15 15,4-5-24-15,-4 5-23 0,0 0-20 0,8-5-21 16,-8 5-38-16,0 0-34 0,7-4-43 0,-7 4-42 15,10-5-303-15,-10 5-628 0,9-7 278 0</inkml:trace>
          <inkml:trace contextRef="#ctx0" brushRef="#br0" timeOffset="141053.51">7089 10108 111 0,'0'0'286'0,"0"0"-12"0,0 0-13 0,0 0-13 0,10 1-7 15,-10-1-10-15,0 0-14 0,0 0-7 0,0 0-3 16,0 0-2-16,0 0 4 0,0 0 6 0,0 0-1 16,0 0 3-16,0 0-2 0,0 0-3 0,0 0-14 15,0 0-11-15,0 0-18 0,0 0-10 0,0 0-14 16,0 0-20-16,0 0-13 0,0 0-9 0,0 0-12 16,0 0-12-16,0 0-12 0,0 0-26 0,0 0-29 15,0 0-39-15,-3-17-35 0,3 17-46 0,0 0-27 0,0 0-42 16,0 0-50-16,0 0-60 0,0 0-55 0,0 0-308 15,0 0-703-15,0 0 311 0</inkml:trace>
          <inkml:trace contextRef="#ctx0" brushRef="#br0" timeOffset="141869.06">7353 9945 140 0,'0'0'276'0,"0"-9"-9"0,0 9-7 15,0 0-15-15,0 0-8 0,-5-10-10 0,5 10-20 16,0 0-15-16,0 0-20 0,0 0-12 0,0 0-13 16,0 0-6-16,0 0-5 0,12-6-4 0,-12 6-8 15,0 0-11-15,0 0-5 0,20 13-4 0,-15-7-3 16,-5-6-9-16,9 12 1 0,-4-6-12 0,2 4 1 15,-2-1-10-15,0-1 1 0,2 1-19 0,-5 1 4 16,9-2-4-16,-10 0-8 0,4 3-3 0,1-3-4 0,-1-1-4 16,-1 1 2-16,-2-2-7 0,4 2-6 0,-6-8-3 15,6 13 5-15,-3-7-12 0,-3-6 2 16,2 10-7-16,-2-10 5 0,3 6-3 0,-3-6-2 0,0 0 1 16,5 7 0-16,-5-7-2 0,0 0 4 0,0 0-2 15,0 0-1-15,0 0-1 0,0 0 1 0,0 0 0 16,0 0 4-16,0 0-15 0,0 0 8 0,15-17-4 15,-11 11-5-15,-4 6-3 0,5-16 3 0,-3 8-6 16,4 1 16-16,-4-5-15 0,2 3-4 0,-1 0-3 16,2-3 5-16,-2 2-6 0,3 0 12 0,-3-1-10 15,-1 2 9-15,1 2-2 0,-3 7-4 0,6-15 11 16,-3 6-2-16,2 3-9 0,-5 6 5 0,7-10 3 16,1 4-1-16,-6 0 2 0,7 1 4 0,-9 5 5 0,11-10-10 15,-7 7 2-15,-4 3-4 0,10-9-1 16,-3 3 9-16,-7 6 0 0,14-6-3 0,-9 3-4 0,-5 3 5 15,8-2-15-15,-8 2 11 0,15-2 4 0,-15 2-1 16,0 0-7-16,14-2 9 0,-14 2-6 0,9 5 9 16,-9-5-2-16,8 6 4 0,-8-6 7 0,8 10-1 15,-4-6 0-15,1 2 7 0,2 2-3 0,-5-1 15 16,3 1 18-16,-2-2-13 0,2 3 7 0,-3 1-1 0,3-4 3 16,-3 4 10-16,1-1 7 0,0 3 8 15,-1-3-1-15,0 3 3 0,0-4 1 0,6 4 6 16,-8-4-1-16,4 4-6 0,1-2-5 0,-2-2-7 0,2-2-2 15,2 3-7-15,-5-2-2 0,1 2-4 0,-1-3-11 16,5 0-1-16,-7-6-3 0,8 11-10 16,-6-3-17-16,-2-8-32 0,7 11-42 0,-2-8-49 0,-5-3-44 15,5 8-43-15,-5-8-49 0,3 11-61 0,-3-11-75 16,0 0-334-16,4 5-786 0,-4-5 347 0</inkml:trace>
          <inkml:trace contextRef="#ctx0" brushRef="#br0" timeOffset="142547.71">8201 9978 81 0,'0'0'218'0,"-10"4"-11"16,10-4-10-16,0 0-11 0,0 0-14 0,0 0-4 15,0 0-14-15,0 0-4 0,0 0-11 0,0 0-7 16,0 0-8-16,0 0-5 0,0 0-7 0,0 0 0 16,0 0-10-16,29-9-3 0,-29 9-4 0,12-1-3 15,-12 1-6-15,20 0-2 0,-9-2-3 0,4 2-5 16,-2-2-5-16,-1 1-6 0,-1 1-3 0,4-1-3 16,-1-2-1-16,3 2 2 0,-4 0-9 0,3 0-5 15,-6-2-3-15,2 3 0 0,1-1-4 0,0 0 1 16,2 1-14-16,-15 0 5 0,22-1 0 0,-8-2-1 15,-3 3-10-15,-11 0 11 0,19 0-10 0,-12-3-2 16,-7 3 1-16,17-1 2 0,-5-1-4 0,-12 2-2 0,17 0-5 16,-10-3 2-16,-7 3-6 0,20-3 3 0,-8-2-2 15,-2 1-3-15,-1 0 2 0,1 4-9 0,-1-6-9 16,-9 6-9-16,15-5-11 0,-8 2-11 0,-7 3-10 16,12-6-7-16,-7 5-16 0,-5 1-10 0,10-7-14 15,-10 7-27-15,0 0-18 0,0 0-22 0,0 0-11 16,0 0-25-16,0 0-36 0,0 0-169 0,0 0-441 15,-27-8 196-15</inkml:trace>
          <inkml:trace contextRef="#ctx0" brushRef="#br0" timeOffset="142937.23">8403 9798 182 0,'0'0'215'0,"0"0"-16"0,0 0-13 0,0 0-13 16,0 0-13-16,0 0-1 0,-12 3-3 0,12-3 2 15,0 0 0-15,0 0 0 0,0 0-7 0,3 14 7 16,-3-14-6-16,0 0 2 0,5 16 3 0,-5-16 2 15,4 14-2-15,0-5-3 0,3 1 5 0,-2 2 7 0,0-3-5 16,2 2-3-16,-5 1-8 0,1-3 2 16,0 3 2-16,0 1 0 0,3-1 1 0,-1-3-11 15,-4 6-9-15,2-5-12 0,-1-1-15 0,-2 0-6 0,3 2-11 16,0-3-8-16,-3-8-9 0,0 18-10 0,0-11-5 16,0-7-7-16,5 14-4 0,-5-14-12 15,1 11-14-15,0-5-22 0,-1-6-24 0,0 0-38 0,4 11-30 16,-4-11-34-16,8 4-36 0,-8-4-35 0,9 2-55 15,-9-2-52-15,0 0-56 0,17-10-327 0,-5 4-743 16,-4-3 330-16</inkml:trace>
          <inkml:trace contextRef="#ctx0" brushRef="#br0" timeOffset="143641.24">8943 9817 240 0,'0'0'247'15,"0"0"-19"-15,0 0-19 0,4-9-16 0,-4 9-10 16,0 0-16-16,4-10-14 0,-4 10-14 0,5-10-7 16,-5 10-3-16,4-12-1 0,-3 6-10 0,-1 6-7 0,7-14 0 15,-7 14-5-15,5-12-4 0,-2 4 2 0,-3 8-14 16,1-14 4-16,0 5-3 0,-1 9-10 16,0-15 0-16,3 8-10 0,-3 7-4 0,0-12-2 0,0 12-6 15,1-11-5-15,-1 11 1 0,3-9 1 0,-3 9 0 16,0 0-9-16,0-11 6 0,0 11-10 0,0 0 3 15,0 0 2-15,0 0-12 0,0 0 5 0,0 0-8 16,3-9-4-16,-3 9-2 0,0 0-8 0,0 0 6 16,0 0 3-16,0 0 12 0,0 0-6 0,0 0 29 15,0 0-30-15,0 0 15 0,7 27 7 0,-7-17 7 16,0-10-8-16,4 16 5 0,-1-4 2 0,0 1 6 16,-3-5 0-16,5 4 5 0,-4 1 0 0,0-2 4 15,3-2-4-15,-4 4 6 0,6 2 1 0,-3-5 2 16,0 3 0-16,0 1-5 0,-1-2-3 0,1 0 1 15,0 0-4-15,3 2-3 0,-3-2-2 0,-1 0 1 0,1-1-3 16,1-1-6-16,-2 1 1 0,0-1-2 0,2 1-3 16,1 0-7-16,-5 0 1 0,5-4-4 0,-2 2-1 15,-1 0 1-15,0-1-1 0,0 0-4 0,-2-8 1 16,6 14-4-16,-3-8 0 0,-3-6-4 0,4 11 0 16,-4-11-2-16,2 11-3 0,-2-11-1 0,2 9-1 15,-2-9-4-15,3 6-1 0,-3-6 4 0,0 0-4 16,6 10-2-16,-6-10 4 0,0 0-6 0,6 6 2 15,-6-6-1-15,0 0-2 0,0 0 0 0,0 0-2 0,13 0-3 16,-13 0 2-16,0 0 0 0,0 0-4 16,0 0 5-16,17-6-8 0,-17 6 2 0,6-4-9 15,-6 4-10-15,0 0-21 0,11-5-18 0,-11 5-28 0,4-6-26 16,-4 6-46-16,0 0-55 0,2-12-48 16,-2 12-51-16,0 0-68 0,0 0-85 0,-13-10-380 0,13 10-908 15,-12-3 402-15</inkml:trace>
        </inkml:traceGroup>
      </inkml:traceGroup>
    </inkml:traceGroup>
    <inkml:traceGroup>
      <inkml:annotationXML>
        <emma:emma xmlns:emma="http://www.w3.org/2003/04/emma" version="1.0">
          <emma:interpretation id="{6CC0AED1-E9C6-443F-8970-1F39096C3088}" emma:medium="tactile" emma:mode="ink">
            <msink:context xmlns:msink="http://schemas.microsoft.com/ink/2010/main" type="paragraph" rotatedBoundingBox="4791,12711 32526,11286 32609,12892 4873,1431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0FCB630-219F-4063-882A-4A8C554C285B}" emma:medium="tactile" emma:mode="ink">
              <msink:context xmlns:msink="http://schemas.microsoft.com/ink/2010/main" type="line" rotatedBoundingBox="4791,12711 32526,11286 32609,12892 4873,14318"/>
            </emma:interpretation>
          </emma:emma>
        </inkml:annotationXML>
        <inkml:traceGroup>
          <inkml:annotationXML>
            <emma:emma xmlns:emma="http://www.w3.org/2003/04/emma" version="1.0">
              <emma:interpretation id="{A4D532B7-2141-470B-8F50-EEFEED976BE6}" emma:medium="tactile" emma:mode="ink">
                <msink:context xmlns:msink="http://schemas.microsoft.com/ink/2010/main" type="inkWord" rotatedBoundingBox="4807,13029 7127,12910 7193,14199 4873,14318"/>
              </emma:interpretation>
            </emma:emma>
          </inkml:annotationXML>
          <inkml:trace contextRef="#ctx0" brushRef="#br0" timeOffset="-171203.57">3152 11731 135 0,'-1'-11'182'0,"1"11"-18"0,0 0-12 0,4-17-11 15,1 12-6-15,0-1-11 0,4-4-13 0,2 1-3 0,2 0-5 16,6-2-5-16,1 4-6 0,2-3-10 0,0 0-11 16,-2 2-4-16,2 2-8 0,2-1-3 0,-2 1-5 15,-2 1 3-15,-3 3 2 0,1 1-5 0,-2 3-3 16,-2-1 5-16,0 3-2 0,-6 1 0 0,4 1 5 16,-3 4-6-16,-4 1 6 0,2 1-3 0,-6 1-4 15,-2 7-1-15,-2-5 0 0,-3 7-10 0,-1-3 0 16,1 3-4-16,-10-2-1 0,4 2-6 0,-2-1 0 15,-1-1-6-15,1 0 0 0,2-3-3 0,-3 0-2 16,4-4-2-16,-1-2-3 0,3 0-2 0,0 0 1 0,1-1-3 16,-1-1-1-16,3-3-1 0,0 0-1 0,6-6 0 15,-6 10-1-15,6-10 0 0,-4 6 0 0,4-6 0 16,0 0-2-16,0 0 0 0,0 0-2 0,0 0 0 16,0 0 1-16,31-13 0 0,-24 7 2 0,4 0 1 15,0-1-5-15,1-2 0 0,-1 1 5 0,3 1-4 16,-1 1 0-16,-2 0 3 0,4 0 2 0,-3 3-4 15,-3-2-2-15,1 3 1 0,1-2 2 0,-1 2-3 16,-10 2 3-16,20 0-1 0,-10 2 3 0,-2 0-5 16,2 1 7-16,0 0 0 0,-1 3-5 0,1-2 3 15,1 3-1-15,-5-3 1 0,1 3 2 0,3 1-3 16,-3 2 0-16,1-2 1 0,-1 2-2 0,-3-4 1 16,2 0 3-16,-1 4-4 0,-1-2 3 0,2 2-1 0,-3-2 3 15,2-1 0-15,-2 2 5 0,-2 0 0 16,-1-9 1-16,4 16-1 0,-7-8 1 0,3-8 1 15,-5 19-1-15,0-5-2 0,-3-3-6 0,0-1 3 0,-2 1 3 16,-3-1-4-16,-3-2 2 0,-2 5-3 0,-1-4 1 16,-3 0-3-16,0-3 2 0,-2 3-1 0,1-5 1 15,2-1-5-15,-3 2 1 0,7-5 1 0,2 4 3 16,-2-4-4-16,1 2 4 0,3 1-5 0,2-6 2 16,1 6-3-16,10-3 2 0,-14 0-9 0,14 0-3 15,0 0-22-15,0 0-24 0,0 0-44 0,0 0-54 16,0 0-53-16,0 0-238 0,0 0-482 0,0 0 213 15</inkml:trace>
          <inkml:trace contextRef="#ctx0" brushRef="#br0" timeOffset="-171893.78">3224 11600 53 0,'0'0'115'0,"0"0"-13"0,8-2-8 15,-8 2-1-15,0 0-1 0,0 0-8 0,0 0-2 0,0 0-3 16,0 0 0-16,0 0 2 0,0 0 12 0,0 0 3 15,0 0 5-15,0 0 0 0,6 15 4 0,-6-15 3 16,0 8 0-16,0-8 3 0,0 15 1 0,-1-2 1 16,1 1-1-16,0-1 1 0,0 3 2 0,-1-2-7 15,-2 3 1-15,3-3-8 0,-1 8-4 0,1 0-1 16,-2-4-7-16,2-3-7 0,0 6-4 0,2-2-6 16,-1-1-4-16,2 0-5 0,-2-2-5 0,0 0-5 0,3 1-3 15,1-1-8-15,1 1 0 0,-4-1-8 0,2-1-2 16,-3-3-2-16,5 0-6 0,-2 3-3 0,-2-3 0 15,0 1-1-15,3-2-3 0,-3 0-9 0,0-1-19 16,-2 3-17-16,0-13-20 0,-2 18-29 0,-2-6-26 16,1-4-41-16,3-8-26 0,-4 16-34 0,1-10-46 15,3-6-204-15,-10 6-491 0,10-6 216 0</inkml:trace>
          <inkml:trace contextRef="#ctx0" brushRef="#br0" timeOffset="-170511.54">3915 11710 22 0,'-2'-15'259'0,"2"15"-7"15,-3-13-8-15,3 13-11 0,-4-9-12 16,4 9-16-16,0 0-16 0,-2-12-19 0,2 12-18 0,0 0-14 15,0 0-13-15,-4-10-16 0,4 10-10 0,0 0-10 16,0 0-7-16,0 0-13 0,0 0-2 0,0 0-10 16,0 0-21-16,0 0-34 0,0 0-40 0,0 0-30 15,0 0-55-15,17 22-45 0,-15-12-237 0,2-4-437 16,0 1 195-16</inkml:trace>
          <inkml:trace contextRef="#ctx0" brushRef="#br0" timeOffset="-170703.49">3855 11972 210 0,'0'0'202'0,"0"0"-19"16,8-5-18-16,-8 5-16 0,0 0-8 0,0 0-20 15,14 4-12-15,-14-4-5 0,15 5-2 0,-9-2-9 16,2 2-5-16,-1 0-3 0,-7-5-2 0,14 6-3 16,-6-3 3-16,1 3-9 0,-1-1 5 0,-1 1-3 15,-1-2 2-15,-6-4-1 0,14 6-3 0,-10-3-8 16,4 2 0-16,-8-5-3 0,15 4-3 0,-10 0-6 15,-5-4 7-15,16 3-10 0,-16-3-1 0,13 0-3 16,-3-2-4-16,-10 2-5 0,17-5-2 0,-8 2-5 0,-1 0-3 16,4-1-2-16,-4-1-5 0,-8 5 1 15,15-7-2-15,-8 3 4 0,-1-1 7 0,-6 5-5 16,7-8 10-16,-7 8 9 0,9-6-6 0,-9 6 9 0,4-8 2 16,-4 8-2-16,4-7-7 0,-4 7-2 0,0 0-3 15,0 0 1-15,0 0 1 0,0 0 0 16,-12-16-7-16,12 16-5 0,-12-5-7 0,12 5 2 0,-15 0-4 15,2 0 12-15,13 0-14 0,-20-1-6 0,8 2 1 16,-2-1 3-16,2 0-6 0,12 0 1 0,-19 0-2 16,19 0 0-16,-19 1 0 0,9-2 2 0,10 1-3 15,-17 2-2-15,8 1 1 0,1-1-3 0,8-2-2 16,-16 4-8-16,16-4-5 0,-12 4-8 0,12-4-16 16,-9 2-18-16,9-2-25 0,-9 4-25 0,9-4-22 15,-10 2-26-15,10-2-24 0,0 0-24 0,0 0-16 16,-10 3-45-16,10-3-169 0,0 0-467 0,0 0 206 15</inkml:trace>
          <inkml:trace contextRef="#ctx0" brushRef="#br0" timeOffset="-169301.72">4232 11882 13 0,'0'0'266'0,"0"0"-19"0,4 10-27 0,-4-10-16 16,6 5-22-16,-6-5-15 0,11 6-17 0,-3-2-14 15,-2-2-17-15,4 1-11 0,-10-3-9 16,24-3-12-16,-11 3-10 0,1-2-7 0,0-2-2 15,-1 0-10-15,2 0-7 0,1-4-1 0,-2 1-7 0,-2 1-3 16,1-4-7-16,-1 2-4 0,1 0 2 0,-4-3-6 16,3 0 0-16,-5 5 6 0,0-4-4 0,1 2 1 15,-1-1-7-15,-2 3-4 0,0 0 8 0,-5 6-5 16,8-10-1-16,-8 10-1 0,8-9-3 0,-8 9-2 16,4-3-3-16,-4 3 1 0,0 0-4 0,0 0 5 15,0 0-1-15,0 0 3 0,12 22 0 0,-9-11 3 16,1 1-5-16,-1 8 3 0,4-1-2 0,-5 5 0 15,5 8-1-15,1-1-1 0,-3 2-3 0,4 2 1 16,0 3-4-16,0 0-2 0,3-1 1 0,1-3 3 16,-1 2-1-16,1-2-1 0,4 2-4 0,-3-4-1 15,1-1 5-15,4-4-2 0,0 3-2 0,-6-8 1 16,4 7 1-16,0-2-2 0,-3-6 1 0,0 0 0 0,-1 1 1 16,-2-3 3-16,-1 4-6 0,-2-4 1 0,-1 1-1 15,-5-3 3-15,-2-3 1 0,-2 5-4 16,-3-3 0-16,-1-2-1 0,-3 5 2 0,-3-4-1 0,-5 1 3 15,0-3 0-15,-5-3 4 0,4 2 9 0,-4-3 3 16,-1 0 9-16,3-5 6 0,-3 2 10 0,-3-3 3 16,5-2-1-16,-1-1-5 0,4 2 1 0,1-4-6 15,0 1-1-15,0-4-3 0,4 3-4 0,-2-7 1 16,6 1-2-16,0-1-9 0,1-2-1 0,2 0 1 16,2-5 0-16,4 1-3 0,-2 0-1 0,4-6 5 15,4-1-15-15,-1 1 3 0,2 5 1 0,2-8-2 16,0 2-1-16,2-1 0 0,0 1-5 0,3-8 7 15,0 10 0-15,-1-4-6 0,5-1 2 0,-2 4 1 16,-3-3-2-16,1-3 0 0,0 5 0 0,0 1-2 16,-5-1-1-16,3 1-1 0,4-10 5 0,-5 1 2 15,1 8-3-15,-3-9-1 0,4 1 2 0,2-1-4 0,-5-1 0 16,2 0 0-16,0 2 4 0,2-5-4 0,-4 3-4 16,4-1 0-16,-1-2 2 0,-2 2 2 15,1-2-3-15,0 6 1 0,-4-3 7 0,1 10-1 0,-1-2-2 16,-2 0-3-16,1 2 1 0,-1 1 2 0,-3 0 4 15,0 8-6-15,-1-2 1 0,-2 4-4 0,2-1 4 16,-2-1-1-16,0 5 0 0,0 8 1 0,-4-15 3 16,4 15-12-16,-6-12 6 0,6 12 2 0,-6-8-2 15,6 8 0-15,-8-3 4 0,8 3-2 0,0 0-1 16,-22 6 2-16,15-1-3 0,-1 1 3 0,-2 0 3 16,-2 1 0-16,3 3-4 0,-4 1 4 0,4 3 1 15,-3 3 1-15,0 1 4 0,4-2-3 0,-2 4 4 16,3 2 4-16,1-1-9 0,1 0 3 0,-1 1 4 15,4-2-3-15,-2 1-2 0,4 0 0 0,-1 0 5 0,1 0-5 16,2-6-2-16,3 1-3 0,3 2 5 16,-4-2-4-16,3 1 5 0,4 0-9 0,0-5 9 0,2 1-2 15,-3-3-8-15,9 1 7 0,3-2-3 0,-8-2 1 16,10-1 1-16,-1 0 0 0,1-4-2 0,-3 5-1 16,4-7-1-16,-4 0 0 0,14 0 8 0,-18-4-5 15,6-1 0-15,-6-1-5 0,4 0 4 0,-5-1 1 16,4-2-7-16,-9 3-1 0,4-4 2 0,-1 1 1 15,-2 0-3-15,-2 0 6 0,2 0-1 0,0 1-5 16,-4-1 5-16,0 1 3 0,-2-6-9 0,-2 4 3 16,-3-1-3-16,-1 11 3 0,0-14 1 0,0 14 1 15,-2-15-3-15,-1 9 3 0,3 6-3 0,-8-13 0 16,8 13 1-16,-11-6 1 0,11 6-2 0,-15 0-1 0,15 0 3 16,-14 6-5-16,14-6 8 0,-15 7-1 15,8-4-7-15,-1 8 2 0,1-3 9 0,3-1-7 0,2 7 2 16,-1 0-1-16,2-1 1 0,6-1 6 0,-5 1-7 15,4-1 0-15,2 0 2 0,2 1-1 0,1-2-1 16,6 0-2-16,-5-3 8 0,6 0 2 0,4-1-3 16,2 3-4-16,-3-4 0 0,2-4-2 0,4-1 2 15,-4 1-20-15,-4-2-32 0,5 0-44 0,-5 0-54 16,-2 0-64-16,-2-2-98 0,2-1-190 0,-2 0-545 16,-3 0 242-16</inkml:trace>
        </inkml:traceGroup>
        <inkml:traceGroup>
          <inkml:annotationXML>
            <emma:emma xmlns:emma="http://www.w3.org/2003/04/emma" version="1.0">
              <emma:interpretation id="{47F7FFC6-C4CB-435A-9DFB-68D368CAF98A}" emma:medium="tactile" emma:mode="ink">
                <msink:context xmlns:msink="http://schemas.microsoft.com/ink/2010/main" type="inkWord" rotatedBoundingBox="7913,12781 9313,12709 9342,13282 7942,13354"/>
              </emma:interpretation>
            </emma:emma>
          </inkml:annotationXML>
          <inkml:trace contextRef="#ctx0" brushRef="#br0" timeOffset="-168526.87">6253 11331 168 0,'0'0'233'16,"-4"-5"-23"-16,4 5-6 0,0 0 0 15,0 0 2-15,0 0 1 0,8 25-5 0,-2-11-7 0,2 4-14 16,-1 3-10-16,0 4-7 0,5 4-11 0,0 3-21 15,-2-2-8-15,5 1-16 0,-1 2-6 0,-2-2-14 16,-2 0-6-16,0-8-11 0,-5 0-7 0,4 1 0 16,-3-3-11-16,5-2-7 0,-6 2-5 0,-2-9-2 15,1 3 0-15,1-3-8 0,-2-3-3 0,-1-3-1 0,-1 4-4 16,-1-10-3-16,3 10-5 0,-3-10-1 0,5 6 4 16,-5-6-6-16,0 0 0 0,0 0-2 15,0 0 0-15,23-18-4 0,-17 5-14 0,5 1-2 0,-2-7-4 16,2 2 6-16,3-1-1 0,-3-1 0 15,1 6-2-15,-1-3 2 0,3 0 4 0,-8 4-2 0,5 3 1 16,1-2 0-16,-7 5-1 0,7-1 3 0,-7 1 2 16,1 1-3-16,2-1 2 0,-8 6 0 0,17-6-1 15,-8 4 4-15,-9 2-1 0,17 2 2 0,-9 0 1 16,4-1-4-16,-5 4-1 0,3-1 5 0,2 1-5 16,-3 2 3-16,1-1 3 0,0 5 1 0,0-3-2 15,-1 3 0-15,-4-1-1 0,5 1 3 0,-3-1-2 0,-3-3 4 16,2 4-3-16,-4-2-1 0,1-1 1 15,-3-8-1-15,0 14 4 0,-3-1 2 0,-3-7-5 16,0 5 0-16,-1-1-1 0,0-2-2 0,-3 1 6 0,-2-3-3 16,0 0 1-16,-1-1-3 0,1 0 6 15,0-2 0-15,3 0-4 0,-1 0-3 0,1-2 2 16,9-1-5-16,-15-1 4 0,15 1 4 0,0 0-8 0,-17-3 4 16,17 3-10-16,0 0-17 0,0-14-12 0,0 14-12 15,0 0-17-15,15-25-19 0,-6 16-4 0,-1-1-14 16,1-1 0-16,3-1-9 0,3 5 12 0,2-5 8 15,2-1 11-15,-2 4 11 0,0-2 5 0,0-2 9 16,2 4 10-16,-2 1 29 0,-5 4 27 0,2-3 19 16,-1 4 16-16,-1 0 13 0,0 0 14 0,-2 0 2 15,-1 3 9-15,-9 0 4 0,20-3 2 0,-20 3 0 16,17 5 4-16,-8-1 4 0,-4 0-12 0,2 2-5 16,3 0-3-16,-4 3 0 0,0 2 4 0,-1 0-28 15,2 2 3-15,1-2-5 0,-6-2-4 0,5 0-10 16,-4 1 3-16,-1 2-6 0,1-1 0 0,2-1-5 15,-5-1 3-15,4-1-13 0,-1 1-14 0,-3-9-26 0,2 14-20 16,-2-6-20-16,0-8-32 0,3 7-35 0,-3-7-35 16,0 0-53-16,0 0-62 0,0 0-244 0,0 0-566 15,0 0 250-15</inkml:trace>
          <inkml:trace contextRef="#ctx0" brushRef="#br0" timeOffset="-168299.39">7076 11464 106 0,'0'0'289'15,"0"0"-28"-15,-1-11-33 0,1 11-19 0,0 0-21 16,0 0-24-16,0 0-41 0,0 0-49 0,0 0-38 0,21 13-47 16,-13-7-35-16,4 1-48 0,-7 1-161 0,1-2-275 15,5 3 121-15</inkml:trace>
          <inkml:trace contextRef="#ctx0" brushRef="#br0" timeOffset="-168135.38">7244 11649 107 0,'2'9'214'0,"4"2"8"16,-3-3-5-16,3-1-17 0,-6-7 0 0,8 11 0 0,-5-4-6 15,3 0-10-15,-6-7-18 0,8 8-9 0,-5-2-12 16,-3-6-11-16,8 8-9 0,-3-5-11 16,-5-3-9-16,7 6-8 0,-7-6-4 0,10 1-8 0,-10-1-8 15,0 0-2-15,0 0-13 0,17-8-1 0,-17 8-5 16,7-10-2-16,-2 1-5 0,2-2-2 0,1 0-1 15,-1-4-6-15,3-4-2 0,1 1-5 0,0-3-1 0,6-5-2 16,-5 5-12-16,5 3 1 0,0-2-4 0,0 4 0 16,2 0-5-16,0 1-20 0,-4 2-35 15,3 1-57-15,5 1-73 0,-1 0-62 0,-5 5-292 0,6-2-571 16,-3 2 253-16</inkml:trace>
        </inkml:traceGroup>
        <inkml:traceGroup>
          <inkml:annotationXML>
            <emma:emma xmlns:emma="http://www.w3.org/2003/04/emma" version="1.0">
              <emma:interpretation id="{66BDEAF1-187A-4617-838E-5341D1BB094F}" emma:medium="tactile" emma:mode="ink">
                <msink:context xmlns:msink="http://schemas.microsoft.com/ink/2010/main" type="inkWord" rotatedBoundingBox="10533,12552 15367,12303 15405,13052 10571,13300"/>
              </emma:interpretation>
            </emma:emma>
          </inkml:annotationXML>
          <inkml:trace contextRef="#ctx0" brushRef="#br0" timeOffset="-166476.22">8891 11520 157 0,'0'0'216'0,"0"0"3"0,0 0 5 0,0 0-18 16,17 19-17-16,-8-9-6 0,-4 2-12 16,6 0-8-16,-5 2-16 0,2-1-9 0,1 8-13 0,2-2-8 15,-2 2-13-15,-4-5-11 0,2 5-5 0,-2-3-10 16,-3-1-5-16,2-3-5 0,-1 1-6 0,0-3-8 15,-3 1-3-15,0-5-4 0,0-8-4 0,0 16-3 16,0-7-1-16,0-9 1 0,0 0-8 0,-3 15 4 16,3-15-6-16,-3 6 3 0,3-6-8 0,0 0-4 15,0 0-2-15,0 0 6 0,0 0-8 0,-9-36-7 16,9 20 1-16,0-2-3 0,3-2-1 0,1-5-4 16,1 1-1-16,3-1 2 0,-2 3-7 0,3 1 3 15,2-1 3-15,-1 1-2 0,-3 6 0 0,1 2-3 16,1 1 5-16,-3-3-1 0,2 7-2 0,1 0-1 0,-1 2 2 15,0 3-1-15,-1 0-1 0,-7 3 6 16,19 0 1-16,-19 0 1 0,21 8 1 0,-10 0 1 0,0 3 0 16,-1-1 0-16,0 2-5 0,-2 3 6 15,1 0-2-15,1 3 2 0,0 1-6 0,-3-1 4 0,3 2-5 16,-6-6 5-16,1-1-4 0,0-1-1 0,-1 0 2 16,0-2-5-16,0 0 5 0,-2-3 0 0,-2 0-1 15,0-7-1-15,6 15-1 0,-2-10-1 0,-4-5-2 16,0 0 4-16,0 0-2 0,0 0 0 0,0 0 0 15,0 0 2-15,0 0-6 0,14-23 0 0,-9 10-11 16,0-6-7-16,6-1-6 0,-5 1-4 0,5-6 4 16,-7 2 0-16,6 2 3 0,-1-2-1 0,1 3 7 15,-5 7-2-15,0-1 4 0,-1 2 4 0,1 2 5 16,0 3 9-16,-5 7 1 0,4-10-1 0,-4 10-2 16,0 0 10-16,4-8 8 0,-4 8 0 0,0 0 7 0,0 0 3 15,0 0 1-15,11 29 2 0,-6-17-6 16,-3 2-1-16,1 0 0 0,0 2 1 0,7 3-3 15,-3-1-3-15,1 1-2 0,1-5-1 0,-1-1 3 0,1 1-3 16,-1-1-2-16,2-3 2 0,0 1-5 0,2-1 1 16,-3-3 1-16,2-2 0 0,1-2-5 0,2 0 7 15,0-3-3-15,-3 0-3 0,3-3 0 0,1 0-7 16,-1-2 2-16,0-5-1 0,-1 1 5 0,-1-2-5 16,1-2-1-16,2-2-6 0,-4-2 3 0,1 0-5 15,-1 4 0-15,-4 1 4 0,1 0 0 0,0-1-1 16,-1 2-5-16,-2 4 5 0,-2 1 0 0,-3 6 7 15,5-11-8-15,-5 11-1 0,5-7 5 0,-5 7-4 0,0 0 4 16,0 0-2-16,0 0 2 0,0 0 0 16,7 20 2-16,-7-20-6 0,5 14 4 0,1-5 1 15,-4-1-2-15,5-1-2 0,-3 2 4 0,3-3-1 0,2-2 0 16,-1 2 4-16,5 0-5 0,-1 0 4 0,2-3-5 16,3-1 5-16,-1-1-3 0,-2-1 0 15,4-3-1-15,-1 0 3 0,0 2-3 0,4-9 3 0,-6 5-2 16,7-4-4-16,-9 2 2 0,3 0-4 0,-4-3-5 15,-1 0-7-15,1-2-3 0,-5 0-3 0,-1-2 0 16,-2 3 2-16,0 0 1 0,-4 1 4 0,0 10-1 16,-8-15 3-16,0 9 2 0,-2 3-1 0,-2 2 5 15,-5-2 3-15,-3 6 0 0,-3-2 4 0,-1 6-2 0,1 1 8 16,-1 0 10-16,1 2-2 0,-1 2 0 16,5 1 4-16,-1 2-3 0,3-3-6 0,1 3 6 15,6-5-2-15,3 2-2 0,0 0-4 0,1 0 1 0,1 0-1 16,5 0-3-16,0 1 1 0,3-1-1 0,-1-8 3 15,1 5-7-15,5-1 10 0,-2-4-8 0,-6-4 0 16,17 4-1-16,-6-3 2 0,2-2-4 0,0-3 8 16,4 0-9-16,-3-4 2 0,6-5 0 15,-2 2 9-15,0-6-4 0,2 0-3 0,1-6 2 16,-1 5-1-16,1-8-3 0,-6 8 6 0,4-1-2 16,-6 6-1-16,2-2-5 0,-4 3 2 0,-1 2 3 0,-2 2 3 15,-3 4-4-15,2 0-1 0,-7 4 2 0,0 0 1 16,12-2-1-16,-12 2-1 0,0 0 1 0,13 12 6 15,-11-6-6-15,3 4-2 0,-2 1 5 0,0-1 0 16,1 3-8-16,1-1 5 0,1 0 2 0,-2 1 1 16,3-1-5-16,-1 2-2 0,0-2-2 0,0-2 2 0,-2 0-8 15,3-4-9-15,-3 0-14 0,-1 0-17 16,-3-6-24-16,10 6-27 0,-10-6-26 0,7 3-27 16,-7-3-11-16,0 0-16 0,16-14-25 0,-15 7-31 0,3-3-149 15,-2-1-418-15,2-3 184 0</inkml:trace>
          <inkml:trace contextRef="#ctx0" brushRef="#br0" timeOffset="-165819.78">10460 11581 233 0,'0'0'256'0,"-11"-3"-20"0,11 3-18 16,0 0-18-16,0 0-14 0,-10-2-18 0,10 2-19 15,0 0-14-15,0 0-12 0,0 0-16 0,0 0-7 16,0 0-10-16,19-19-11 0,-11 18-6 0,4-4-5 15,-3 3-11-15,4-4-2 0,3 2-8 0,-3-5-1 16,6 2-12-16,2-2 0 0,-6 3 0 0,7-3-5 0,-1-3-5 16,2 3-1-16,-3-3-3 0,2 3-4 0,-2-2-2 15,2 2 1-15,-1-2-1 0,-4-1-2 0,-4 2-2 16,0 1 0-16,-2 3-2 0,-4 0-2 0,-1 0-1 16,-1 0 5-16,-5 6-6 0,6-6-2 0,-6 6 1 15,0 0 0-15,0 0 0 0,0 0 0 0,-17-11-3 16,17 11 0-16,-15 2 5 0,15-2 1 0,-22 9 6 15,7-6 4-15,3 5-2 0,3-1 2 0,-3 3-4 16,2 1 5-16,1-2 1 0,2 3-2 0,1-2 1 16,-1 2 3-16,2 0-3 0,0 1 2 0,5-1-2 15,2-1 0-15,1-1 2 0,6 1-1 0,-1 1 1 16,2-4 4-16,0 1-3 0,4-3-4 0,0 3 1 16,3-3-5-16,0-2 4 0,6-1-1 0,-1 0-6 15,-5-1 1-15,6-2-5 0,-2-2-14 0,1-2-31 16,-6 1-39-16,1-1-48 0,0-1-45 0,-4 0-39 0,0 1-250 15,-4 1-498-15,-1-2 220 0</inkml:trace>
          <inkml:trace contextRef="#ctx0" brushRef="#br0" timeOffset="-166229.56">10450 11016 250 0,'0'0'242'16,"0"0"-16"-16,0 0-10 0,0 0-8 0,-13 28-11 15,12-11-8-15,1 4-5 0,0 3-4 0,1-1-2 16,5 2-11-16,-1 8-13 0,3-2-6 0,1 2 4 15,-4-10-11-15,2 1-9 0,4 8-15 0,-5-10-3 16,3-1-12-16,1 1-4 0,1 2-13 0,-1-6-9 0,2 3 1 16,-3-2-13-16,0-1-11 0,-1 1-2 0,1-4-1 15,-4-1-10-15,1-2-14 0,0 0-25 0,-1-1-27 16,-3-1-26-16,0 0-32 0,-2-3-43 0,0-7-40 16,0 13-49-16,0-13-45 0,0 0-237 0,-4 8-539 15,4-8 239-15</inkml:trace>
          <inkml:trace contextRef="#ctx0" brushRef="#br0" timeOffset="-164738.44">11097 11452 78 0,'0'0'261'0,"4"-6"-16"0,-4 6-21 0,0 0-18 15,0 0-15-15,10-5-10 0,-10 5-2 0,0 0-7 16,0 0-15-16,18 10-4 0,-12-8-10 0,-6-2-5 16,11 12-7-16,-5-5-3 0,1 2-4 0,2 0-6 15,-2 0-2-15,-1 3-19 0,1-1-6 0,-1 0-6 16,2 1-10-16,-1-2-9 0,-5-2-6 0,3-2-2 16,1 1-11-16,0-1 1 0,-2 3-2 0,-4-9-8 0,7 8-2 15,-2-3-4-15,0 0-8 0,-5-5-1 16,9 3 1-16,-9-3-6 0,0 0-1 0,16-3-1 15,-16 3-5-15,8-9 0 0,-3 3-1 0,-5 6-1 0,10-16-7 16,-4 4-12-16,0 0 3 0,-1-1-3 0,2-2 3 16,-3 1 5-16,2 0-2 0,-3 1 2 0,2 2-1 15,1-1-1-15,-3 6 1 0,-1-3 3 0,-2 9-2 16,4-12-1-16,-4 12 0 0,0 0 5 0,2-10-7 16,-2 10 5-16,0 0 3 0,0 0 0 0,0 0-2 15,0 0 7-15,0 0 1 0,0 0 1 0,17 12 1 16,-17-12 3-16,6 13-3 0,-3-6-5 0,1 0 5 15,0 1-3-15,2-2 7 0,-4 3-4 0,3-1 12 16,-1-2-9-16,2 0 1 0,-6-6-5 0,10 11 4 16,-6-6 0-16,1 0-8 0,-5-5 2 0,15 7 0 15,-9-6 1-15,-6-1-3 0,14 3 1 0,-14-3 0 16,20-4-1-16,-20 4 3 0,14-5-4 0,-4 1 1 16,1-2-4-16,1 0-2 0,-3-1-2 0,6-2 6 15,-4-2-7-15,1 1 2 0,0-1 2 0,-2 2-3 16,-2 3 3-16,0-4 1 0,-3 4-7 0,-1 0 9 0,-4 6-8 15,11-6 4-15,-11 6 2 0,5-9 0 0,-5 9-6 16,0 0 1-16,6-5 0 0,-6 5 1 0,0 0-1 16,0 0-1-16,0 0 3 0,0 0 3 0,0 0 0 15,7 20-5-15,-4-12 6 0,-3-8-3 0,7 13 0 16,-4-7-2-16,2 0 0 0,1 0 3 0,0 4-1 16,3-4 1-16,-2 0-7 0,2 2 8 0,3-4-4 15,-1 2 3-15,2-3-5 0,-1 2 1 0,0-1-4 16,-3-4 7-16,6 2-1 0,-1-4-13 0,0 0 6 15,-2-2 1-15,0 1 2 0,1-1 3 0,3-1-7 0,-3-1 6 16,0-3-2-16,1 3 4 0,-2-2-4 0,-3 0 4 16,3 1-6-16,-2 0 1 0,-1 2 5 0,-1 0 0 15,-1 1 0-15,-7 4 1 0,12-6-5 0,-12 6 1 16,9-2 5-16,-9 2-1 0,0 0-1 0,0 0-2 16,17 3 1-16,-13 2 2 0,-4-5 0 0,10 8 0 15,-1-2 0-15,-1-1 0 0,-1 1-1 0,3 0 0 16,3 4 5-16,2-9 4 0,-2 5-11 0,1-4 5 15,3 4-1-15,3-4-1 0,1-1-2 0,-2-1 1 16,1 2 4-16,2-5-2 0,0 1 3 0,-1 2-6 16,-4-6 0-16,5 3-4 0,-5-2 6 0,-1-2-3 15,-2-1-2-15,-1 0-3 0,-1-2-4 0,-1-2-13 16,-5 3 4-16,3-6 2 0,-6 3 5 0,-3 1-4 16,0 1-1-16,3-2 8 0,-3 12-1 0,-11-13 0 15,1 7 4-15,-3 3-10 0,-3 0 12 0,-1 3-5 0,-1 3 5 16,1-3 1-16,-2 3-1 0,2 3-1 15,-1 3 5-15,5-2-3 0,-1 4 5 0,0-2-4 16,4 4 0-16,2-4 2 0,-1 4 2 0,3-1-2 0,0-4-2 16,5 5 2-16,1-5 0 0,0 2-2 0,0-10 2 15,4 16-3-15,1-10 1 0,-1 2-5 0,4-4 2 16,-2 0-4-16,2 0-7 0,-8-4 2 0,17 0 0 16,-8 0 4-16,3-5-1 0,1 2 5 0,-1-1-5 15,0-4 5-15,3-1-1 0,-3 1 1 0,0 0 4 16,-3-1 0-16,2 0 0 0,-2 1 2 0,0 0-1 15,-3 3 4-15,2 2 3 0,-4-3 3 0,-4 6-5 16,11-7-2-16,-11 7 3 0,10-3 5 0,-10 3 1 16,12 1 0-16,-12-1 1 0,16 9-2 0,-7-6 0 0,1 2-3 15,3 1 3-15,2 3-3 0,3 3-13 16,0-2-32-16,1 1-44 0,1 0-60 0,-5-2-59 16,7-1-99-16,-4 1-173 0,5-2-513 0,-12 0 227 15</inkml:trace>
          <inkml:trace contextRef="#ctx0" brushRef="#br0" timeOffset="-164284.8">12653 10963 264 0,'0'0'253'0,"0"0"-19"15,0 0-26-15,-1-6-19 0,1 6-1 0,0 0-4 16,0 0-3-16,0 0-5 0,0 0-11 0,5 34-7 0,0-18-10 16,-2 2-12-16,1-2-4 0,1 6-9 15,0 1-5-15,2-1-5 0,-2 2-7 0,7 7-8 16,1-3-4-16,-5-4-11 0,2 1-7 0,2-3-4 16,0 0-10-16,2-1 1 0,-5 2-18 0,6-5 5 0,-2 1-10 15,0-2-5-15,2-1 1 0,-7-1 0 16,3-2-10-16,-5 1 0 0,3-1-5 0,1-2-9 0,-5 2-26 15,1-3-19-15,0-2-28 0,-4-1-23 0,1-1-28 16,-3-6-36-16,5 10-38 0,-5-10-41 0,7 5-72 16,-7-5-166-16,0 0-503 0,0 0 222 0</inkml:trace>
          <inkml:trace contextRef="#ctx0" brushRef="#br0" timeOffset="-163965.87">12712 11446 222 0,'0'0'203'0,"0"0"-23"0,12-12-21 0,-1 7-13 15,0-1-17-15,5 2-11 0,-2-2-7 0,12 0-19 0,-1 1-5 16,-1-3-8-16,-1 6-12 0,1-3-4 0,2 1-7 16,-5 2 11-16,3-3 7 0,-8 4 5 15,4-3 15-15,-6 4 5 0,3 0 1 0,0 0 3 0,-1-3 4 16,-4 6 4-16,-3-3 8 0,1 2 3 0,1 0 5 15,-3-1-3-15,-8-1-6 0,15 7 1 0,-8-3-1 16,-1 1 2-16,1-2-11 0,1 4 0 0,-4-1-8 16,3-1-11-16,0 1-6 0,-2 1-7 0,0-2-12 15,-1 1 9-15,-4-6-23 0,9 13-2 0,-6-7-4 16,-3-6-2-16,5 9-24 0,-1-3-22 0,-4-6-31 16,3 7-21-16,-3-7-33 0,5 6-30 0,-5-6-38 15,0 0-47-15,0 0-67 0,0 0-314 0,0 0-633 0,0 0 281 16</inkml:trace>
          <inkml:trace contextRef="#ctx0" brushRef="#br0" timeOffset="-163575.75">13138 11013 122 0,'-5'-9'314'0,"5"9"-27"0,-5-13-33 16,1 4-23-16,4 9-22 0,-2-16-26 0,2 16-16 15,3-13-17-15,2 7-17 0,1-1-32 0,-1 0-41 16,1 4-47-16,-1-5-41 0,2 2-38 0,-7 6-19 16,10-7-23-16,-3 3-8 0,-7 4-27 0,10-2-11 15,-10 2 12-15,0 0 10 0,12 0 16 0,-12 0 12 0,0 0 29 16,11 5 67-16,-11-5 36 0,5 7 13 16,-5-7-2-16,3 9 21 0,-3-9 14 0,1 14 9 15,-1-7 5-15,4 5 13 0,0 1 0 0,-2 2 2 0,2 0 5 16,1 0 0-16,2 6 4 0,0 0 3 15,0 1 5-15,3 1 0 0,-4 0-2 0,6-1-8 0,0 1 0 16,-2 0-6-16,3 5 0 0,-2-7-3 0,0 3-1 16,1-5-8-16,0 1 0 0,0-1-10 0,1-3-5 15,-3-2-3-15,1-1-15 0,-4-1-4 0,0 1-5 16,2-4-5-16,-4 3 0 0,2-6-10 0,-4 0-4 16,0 3-17-16,-3-9-15 0,7 7-23 0,-7-7-22 15,4 6-31-15,-4-6-30 0,0 0-41 0,0 0-45 16,0 0-24-16,0 0-83 0,0 0-156 0,0 0-493 15,20-18 218-15</inkml:trace>
          <inkml:trace contextRef="#ctx0" brushRef="#br0" timeOffset="-163333.78">13630 11274 274 0,'0'0'288'15,"0"0"-9"-15,0 0-7 0,-26 14-14 0,18-8-15 0,1 0-10 16,2 1-18-16,-3 1-7 0,-1 1-15 0,2 2-12 15,1 0-14-15,-1-1-8 0,1 2-9 0,1-1-12 16,1-1-18-16,0 3 3 0,0-6-2 0,0 3-31 16,3 0 2-16,1-10-2 0,0 11-11 0,0-11-6 15,1 11 2-15,-1-11-7 0,5 11-6 0,0-9-13 16,-5-2-3-16,17 2-3 0,-9-3-6 0,-8 1-9 16,21-1-20-16,-8-1-38 0,4-4-24 0,-1 1-39 15,-2 0-45-15,2-1-51 0,-3 1-63 0,8-1-62 16,-8-4-252-16,5 1-612 0,-3 3 271 0</inkml:trace>
        </inkml:traceGroup>
        <inkml:traceGroup>
          <inkml:annotationXML>
            <emma:emma xmlns:emma="http://www.w3.org/2003/04/emma" version="1.0">
              <emma:interpretation id="{8B71C9FE-B720-4309-BE3B-7AC8A391B612}" emma:medium="tactile" emma:mode="ink">
                <msink:context xmlns:msink="http://schemas.microsoft.com/ink/2010/main" type="inkWord" rotatedBoundingBox="15578,12157 16838,12092 16873,12783 15614,12848"/>
              </emma:interpretation>
            </emma:emma>
          </inkml:annotationXML>
          <inkml:trace contextRef="#ctx0" brushRef="#br0" timeOffset="-162819.75">13990 11203 146 0,'0'0'220'0,"0"0"-12"0,0 0-17 16,0 0-19-16,0 0-13 0,0 0-10 0,0 0-6 16,0 0-2-16,0 0-10 0,0 0-8 0,0 0-3 15,0 0-7-15,12 17-4 0,-12-17-4 0,7 4-2 16,-7-4-5-16,9 9-7 0,-9-9-7 0,8 7-6 16,0-1-13-16,-4-4-2 0,3 3 0 0,-3 2-6 15,5-4-2-15,-2 2-4 0,0 0-7 0,-1 1-2 16,2-1-7-16,0 1-1 0,-8-6-1 0,13 7-7 15,-7-1-1-15,-6-6-1 0,11 7-4 0,-6-2 4 0,-5-5 1 16,7 4-1-16,-7-4 0 0,3 9 3 0,-3-9 0 16,-1 10 0-16,1-10 0 0,0 0-1 15,-13 13-6-15,7-10 0 0,-2 1 1 0,-3-1-2 0,-1 1-6 16,1-1 5-16,-2 2-6 0,-3-2-2 0,4 0 3 16,-2 0-8-16,3-2 2 0,-3 2-10 15,5-1-21-15,9-2-15 0,-16 4-24 0,16-4-24 0,-8 1-36 16,8-1-41-16,-14 0-43 0,14 0-63 0,0 0-185 15,0 0-494-15,0 0 219 0</inkml:trace>
          <inkml:trace contextRef="#ctx0" brushRef="#br0" timeOffset="-162218.5">14346 11312 173 0,'20'-3'171'0,"-7"-2"-20"16,0-2-13-16,2 3-14 0,2-2-10 0,0 1-12 16,3-5-10-16,-4 4-3 0,1 1-13 0,-3-3-9 0,1 1-7 15,-4 1-7-15,2-1-5 0,-1-2-6 0,-1 3-8 16,-5-3 3-16,-1 3-2 0,1 0 1 0,-6 6 8 16,5-12-9-16,-5 12 1 0,0 0-6 0,-11-14 1 15,11 14 4-15,-15-5 3 0,7 4 0 0,8 1 4 16,-22 3-3-16,11-1-5 0,1 3 0 0,-3 1-3 15,0-2-1-15,2 4 2 0,1-2-4 0,0 0 2 16,0 4-7-16,3-1 2 0,-3 2-2 0,3 0-2 16,1 0-5-16,1-2 3 0,1 1-2 0,2-2-3 15,2-8 3-15,0 16-4 0,0-6 1 0,0-10 1 16,7 14-2-16,2-7 1 0,-1-3-2 0,5 1-3 16,1-2 0-16,3-2 1 0,2 1-1 0,4-2-1 0,2-3-7 15,0-2 4-15,2-1 3 0,-2-2-1 0,9 1 1 16,-1-5-2-16,1 1-2 0,-11 1-1 15,2-2-3-15,7-7-1 0,-1 0 6 0,-1-1-1 0,0-6-2 16,0 1 1-16,3-3 4 0,-4-3-4 0,-1-2-2 16,-3-1-1-16,3 1-3 0,-3 1 5 0,-3-4-5 15,-4 3-2-15,-1-1 8 0,-5 3-2 0,-2-1 0 16,-3 9 11-16,-5 1 13 0,1 7 4 0,-6-6 4 16,0 5 2-16,-5 4 14 0,0-2 0 0,-4 3 4 15,0 3 0-15,-3 1-2 0,-5 0 0 0,-2 2 0 16,-2 5 11-16,1 0 1 0,-1 6 3 0,2 4-8 15,-2 1 3-15,5 5-5 0,-5 6 6 0,-1 4-7 0,11-4 10 16,-2 5-6-16,2 2-7 0,0 4-2 0,7 1-2 16,2 0-10-16,2 0 1 0,1 2-3 15,7-3 11-15,4 1-23 0,-1-4 6 0,5 0-4 16,1-7-4-16,5 4-6 0,3-2-7 0,-3-9-17 0,4-1-12 16,7 2-30-16,0-1-35 0,-8-6-50 0,5-3-56 15,1-2-68-15,-5 0-305 0,2-4-610 0,0-1 271 16</inkml:trace>
        </inkml:traceGroup>
        <inkml:traceGroup>
          <inkml:annotationXML>
            <emma:emma xmlns:emma="http://www.w3.org/2003/04/emma" version="1.0">
              <emma:interpretation id="{3538ABE2-397B-4C1D-8FFE-DFE369AE80B8}" emma:medium="tactile" emma:mode="ink">
                <msink:context xmlns:msink="http://schemas.microsoft.com/ink/2010/main" type="inkWord" rotatedBoundingBox="17496,12345 20622,12185 20651,12759 17526,12919"/>
              </emma:interpretation>
            </emma:emma>
          </inkml:annotationXML>
          <inkml:trace contextRef="#ctx0" brushRef="#br0" timeOffset="-160456.33">15845 11127 204 0,'0'0'219'15,"0"0"-6"-15,0 0-8 0,0 0-11 0,0 0-9 16,0 0-9-16,0 0-10 0,0 0-12 0,0 0-8 16,0 0-18-16,0 0-9 0,0 0-13 0,0 0-11 15,0 0-6-15,0 0-2 0,16-23-12 0,-16 23-2 16,8-4-11-16,-8 4-8 0,12-7-3 0,-4 2-6 16,-8 5-2-16,14-8-6 0,-2 5-1 0,2-3-7 15,-1 2 1-15,-1-1-1 0,1 0-5 0,1 3-7 16,1-1 3-16,-5 0-6 0,7 0 0 0,0 0-1 0,-5-3 2 15,1 4-2-15,4-3-3 0,-5 4-1 0,-2 0-2 16,-10 1 2-16,17-3-4 0,-5 2 1 0,-12 1-2 16,14 0 2-16,-14 0-2 0,11 1-1 15,-5 3 1-15,-6-4 3 0,10 5 0 0,-6-2 0 0,-4-3-5 16,7 12 2-16,-4-6 3 0,1 0 3 0,-4-6 1 16,5 13-1-16,-5-4 1 0,0-9 2 0,0 16-3 15,-4-5 5-15,3-1 0 0,-2 2 2 0,2-3 0 16,-2 1 2-16,-1 2-3 0,-1 1 0 0,-1-2-1 15,-1 1 3-15,-3-2-4 0,-1 2-5 0,5 0 6 16,-2-3-8-16,-3 4 2 0,0-5 0 0,0 3 4 16,-2-1-6-16,1 0 0 0,-1 1-4 0,-1-1 1 15,2-4 3-15,-1 4-4 0,0-4 1 0,1 1 5 16,0 0-6-16,2-2 1 0,-4 4 0 0,4-6-3 16,0 2-1-16,0-2 9 0,2 2-9 0,8-5 0 15,-16 6 5-15,9-1-3 0,7-5-3 0,-7 3 0 16,7-3-2-16,-11 3 5 0,11-3-1 0,0 0-3 0,0 0 3 15,-10 4-3-15,10-4-2 0,0 0 3 0,0 0-2 16,0 0 3-16,0 0 0 0,0 0-2 16,0 0 0-16,39-10 0 0,-22 7 0 0,0 2 0 0,4-1-2 15,2-3 4-15,1 1 2 0,1 3-4 16,-2-2 3-16,3 1-3 0,-2-2 4 0,2-1-4 0,-1 5 6 16,-2-2-4-16,-2 2 0 0,3-4-2 0,-10 3 1 15,1 0 1-15,-2-1 1 0,1 2-3 0,2-1-1 16,-3-1-2-16,-3 2 8 0,2-3-5 0,-12 3 7 15,21 0-4-15,-13 3-2 0,-8-3-1 0,18 0 3 16,-9 0-3-16,-9 0 5 0,19-3 0 0,-8 1 0 16,0 2-6-16,2-4 3 0,0 4 0 0,-1 0 2 0,2-2 0 15,0 2-1-15,1-1 0 0,-2-1-1 16,3 1 0-16,-1 1 3 0,0-2 0 0,-2 2-1 16,0-1-3-16,1 2 0 0,-1-2-5 0,-2 1 7 15,-11 0-1-15,22 0-1 0,-13 1 3 0,-9-1-5 0,16 0 4 16,-16 0 1-16,15 0 1 0,-15 0-3 0,16-2-1 15,-5 2 1-15,-1-2 4 0,-10 2-5 0,20-2 1 16,-10 0 4-16,3-3-2 0,2 3-1 0,-6 0 0 16,4-2 0-16,-4 3-2 0,0-2 0 0,-9 3 1 15,17-4 1-15,-9-1-1 0,-1 0 4 0,-1 2-4 16,-6 3 6-16,11-11-12 0,-8 6 8 0,-3 5-2 16,3-11 3-16,-3 11 2 0,-1-15-6 0,1 15 1 15,-11-14 0-15,6 6-3 0,-4 0 7 0,-2-2-2 16,1-1-3-16,-4 4 2 0,-7-2-2 0,5 3 4 15,-5-3 2-15,-1 5 3 0,0-5-2 0,5 7 5 16,-6-2 5-16,5 2-3 0,-1 2-1 0,-4 0-5 16,5 2 4-16,1 0-3 0,1 0 2 0,2 1-3 0,0 5-5 15,-1-4 4-15,5 6-1 0,-1-2 1 0,-1 1 2 16,6-3-5-16,-1 4 0 0,2-1-8 16,0-1-3-16,4 1-18 0,-1 1-14 0,2-10-25 0,0 16-32 15,3-7-33-15,1-3-33 0,6 3-33 0,-1-3-57 16,6-1-217-16,-2-4-509 0,3 0 225 0</inkml:trace>
          <inkml:trace contextRef="#ctx0" brushRef="#br0" timeOffset="-160104.3">17064 11199 221 0,'12'3'209'0,"-12"-3"-8"0,0 0-10 0,5 11-20 15,-3-6-13-15,-2-5-13 0,10 12-11 0,-5-2-13 16,1 1-7-16,1-2-2 0,3 1-7 0,-1 2-5 0,1 0-7 16,-4-1 2-16,5 1-8 0,-4-1-6 0,3-2-9 15,-4 0 0-15,-1-1-1 0,3 0 0 16,-1-2-9-16,-2-1-2 0,-5-5-2 0,7 9 0 0,-2-4 5 16,-5-5 12-16,0 0 7 0,0 0 9 0,4 8-7 15,-4-8-2-15,0 0-9 0,0 0-2 0,0 0 0 16,0 0 4-16,0 0-2 0,0 0-3 0,-4-28 0 15,5 19-10-15,-1 9-4 0,0-23-2 0,4 11-3 16,0 0-1-16,2-1-10 0,0 0 1 0,-2 0-3 16,3 1-5-16,3-2-17 0,-1 1 13 0,3-5-6 15,-1 7-8-15,1 0-19 0,5-1-20 0,-3-3-24 16,-2 6-20-16,3 2-32 0,-2-2-28 0,0 1-30 16,-2 0-34-16,1-2-35 0,3 1-27 0,-4 2-271 0,0 0-567 15,1-3 251-15</inkml:trace>
          <inkml:trace contextRef="#ctx0" brushRef="#br0" timeOffset="-159848.86">17561 10812 4 0,'0'0'251'0,"0"0"-14"16,2-10-17-16,-2 10-23 0,0 0-16 0,0 0-23 15,0 0 2-15,0 0-3 0,0 0-3 0,0 0-7 0,0 0 0 16,15 23-1-16,-10-13-2 0,-1 6-8 0,1-1 2 15,1 6-2-15,1 0-11 0,-2 1-12 0,0 0-12 16,-2 0-6-16,1 1-11 0,1 1-4 0,-1-2-5 16,0 2-5-16,-3-3-10 0,-1-1-3 0,3 1-9 15,-3 1-6-15,0-3 0 0,-3-2-14 0,6-2-25 16,-2-2-28-16,-1 1-19 0,0-2-31 0,0-2-33 0,4-1-31 16,-4-9-30-16,3 12-29 0,-3-12-50 15,9 4-207-15,-9-4-494 0,12 0 219 0</inkml:trace>
          <inkml:trace contextRef="#ctx0" brushRef="#br0" timeOffset="-159590.54">17822 11176 63 0,'0'0'302'0,"7"-5"-15"0,-7 5-24 0,0 0-21 0,0 0-19 16,0 0-13-16,0 0-13 0,0 0-11 0,0 0-19 16,14 11-3-16,-14-11-19 0,6 11-8 0,-3-5-15 15,2-1-10-15,3 3-11 0,-1-2-9 0,-2 0-5 16,4 3-13-16,0-1 1 0,0-1-14 0,6 0-1 15,-3-2-8-15,-1 1-2 0,2-2 3 0,3-2-11 16,-2-1 2-16,2-1-11 0,0-1-5 0,-2-1 1 16,2 0 1-16,-2-3-7 0,1 2 2 0,-8-6-1 15,8 4-7-15,-6-5 6 0,0 0-4 0,-1 2 0 16,2-1-6-16,-3-1 2 0,0-1-10 0,-4-1 4 0,-1 1-19 16,3-3-20-16,-5 6-41 0,1-2-36 0,-1 10-48 15,0-18-42-15,4 9-55 0,-4 9-266 0,-1-20-559 16,1 8 248-16</inkml:trace>
          <inkml:trace contextRef="#ctx0" brushRef="#br0" timeOffset="-159306.33">18298 10818 200 0,'0'0'316'0,"4"-10"-29"16,-4 10-29-16,0 0-26 0,0 0-23 0,0 0-12 15,0 0-10-15,0 0-7 0,0 0-14 0,4 27-2 16,-2-15-10-16,-2 3-10 0,0 5-13 0,0-3-5 16,0-2-11-16,0 6-2 0,0 1-12 0,0-2-8 15,2 1-13-15,-2 0-3 0,0 0-7 0,1 0-12 16,2-5-2-16,-2 0-3 0,-1-2-10 0,0 4-4 16,0-5-3-16,1-1-8 0,2 1-16 0,-2-5-15 15,2-1-12-15,2 2-24 0,-1-3-23 0,-4-6-31 16,12 10-36-16,-7-8-26 0,-5-2-28 0,14 3-20 0,-3-6-35 15,-11 3-230-15,22-8-506 0,-10-1 223 0</inkml:trace>
          <inkml:trace contextRef="#ctx0" brushRef="#br0" timeOffset="-159063.52">18563 11092 8 0,'0'0'233'0,"4"-6"-4"0,-4 6-10 0,0 0-9 16,0 0-11-16,5-6-12 0,-5 6-8 0,0 0-12 15,0 0-13-15,0 0-5 0,0 0-8 0,0 0-12 16,-19 22 1-16,14-16-13 0,-3 5-9 0,-1-1-4 15,2-1-2-15,-2 2-3 0,2-3-4 0,0 5-5 16,0-1-10-16,0-1 0 0,2-1-9 0,0 1-3 16,0-1 0-16,3 0-6 0,2-10-4 0,-2 14 6 15,2-14-12-15,4 13 5 0,-2-7-10 0,6-1 5 0,-8-5-7 16,20 4-4-16,-4-1-2 0,6-3-4 0,1-1-4 16,3-1-1-16,2-2-8 0,7-5-4 15,0 6 0-15,1-4-3 0,-2 1-8 0,0 0-17 0,-9 1-24 16,10-1-23-16,-9 2-38 0,-2-1-39 0,-1 5-53 15,-2-6-69-15,-5 5-300 0,-3 0-603 0,-4 0 267 16</inkml:trace>
        </inkml:traceGroup>
        <inkml:traceGroup>
          <inkml:annotationXML>
            <emma:emma xmlns:emma="http://www.w3.org/2003/04/emma" version="1.0">
              <emma:interpretation id="{6F1E1A6D-30EF-483D-8CDA-859A12C6BE7C}" emma:medium="tactile" emma:mode="ink">
                <msink:context xmlns:msink="http://schemas.microsoft.com/ink/2010/main" type="inkWord" rotatedBoundingBox="21414,12048 23188,11956 23218,12529 21443,12621"/>
              </emma:interpretation>
            </emma:emma>
          </inkml:annotationXML>
          <inkml:trace contextRef="#ctx0" brushRef="#br0" timeOffset="-157805.88">19978 10624 259 0,'-2'-12'281'0,"2"12"-19"0,-4-11-17 0,4 11-13 0,-3-8-17 16,3 8-20-16,0 0-22 0,-3-11-18 0,3 11-16 15,0 0-17-15,0 0-14 0,0 0-8 0,0 0-7 16,0 0 0-16,8 27-11 0,-4-12-1 0,0 0 3 16,2 7-5-16,-1 0 5 0,5 8 2 0,-4-7-8 15,-1 8-7-15,2 0 2 0,3-3-5 0,-3 6-6 16,2-12-1-16,1 8-3 0,-3-7-3 0,1-1-15 15,-2-3-4-15,1 1 7 0,1-1-10 0,-3-4-5 16,2-1-5-16,-1-1 0 0,-1 1 7 0,1-2-10 0,-4-2-3 16,2-1 3-16,-3-3-14 0,-1-6 10 15,7 15-2-15,-7-15-2 0,1 6-3 0,-1-6 5 16,4 9-4-16,-4-9 3 0,0 0-3 0,0 0-4 0,0 0 7 16,0 0-10-16,0 0 0 0,0 0 1 0,0 0-4 15,0 0-1-15,-16-23-1 0,7 14-1 0,-1 1-3 16,-2-2 0-16,-1 1 6 0,-1 1-6 0,-5-2 2 15,1 1-3-15,-3 0 5 0,0 3-2 0,-2 0 0 16,-1 3-1-16,3-1 0 0,4 1 1 0,-1 1 1 16,1 1 3-16,1 1 5 0,2 1 0 0,1 1-7 15,0 2 4-15,5 0 2 0,0 1-2 0,0-2 1 16,8-3-7-16,-9 13 19 0,6-7-11 0,3-6 2 16,-1 17-2-16,1-17-2 0,7 15 0 0,-1-4 11 0,3-3-10 15,2 0 0-15,2 0 2 0,0-2 1 16,3 3 1-16,3-3-12 0,1-1 5 0,1-1 1 0,1-1 4 15,1-3-5-15,0 0 0 0,-1-3 5 0,-1 1-6 16,4 1 1-16,-11-2 2 0,3 0-6 0,1-3-5 16,-2 0-2-16,-2-1 4 0,1-2 4 0,-2 0-4 15,-1-3 1-15,-1 0-9 0,0 0-4 0,-1-7 4 16,-3 4 1-16,3 2 5 0,-6 2-2 0,0-4 2 16,1 3 5-16,1 0-3 0,-5 1 5 0,-1 3 2 15,0 8-7-15,4-16 2 0,-4 9 1 0,0 7 4 16,0 0-1-16,1-11 3 0,-1 11-13 0,0 0 8 0,0 0 1 15,0 0 6-15,0 0-5 0,0 0 0 16,0 0 0-16,0 0-2 0,0 0 3 0,11 26 6 0,-7-16-4 16,-2-4-3-16,3 8 4 0,2-3-6 0,-2 1 6 15,2 1 2-15,-2-3 0 0,4 1 0 0,-4-4 0 16,2 2-2-16,3-1 5 0,1 1-5 0,-3-3-2 16,3-2 5-16,1 1-2 0,-3-2 2 0,-1 0-1 15,3-3 4-15,-11 0-1 0,17 0-4 0,-17 0-6 16,18-3 6-16,-9 0-3 0,-1-2 4 0,1-1-9 15,-2 1 2-15,0-6 1 0,-3 2-1 0,3-2-8 16,-5-1 6-16,2-4 0 0,2 5 1 0,-2-3-2 16,-3-1 0-16,1 5-3 0,1-5 11 0,-3 6-9 0,3-2 5 15,-1 4 2-15,-2 7 2 0,2-13-3 16,-2 13 4-16,1-12-3 0,-1 12 1 0,0 0 0 16,1-8-2-16,-1 8 4 0,0 0-3 0,0 0-4 0,0 0 10 15,0 0 2-15,0 0-4 0,15 17-2 0,-10-8 7 16,-3-2-5-16,4 0 1 0,0 4 0 0,-1 0-1 15,2-2 4-15,0 1-5 0,-4 0 0 0,5-1 2 16,-2 0-2-16,-1-2-2 0,4-1-2 0,-3 3-7 16,1-6-17-16,0 4-18 0,-1-2-21 0,1-2-32 15,-7-3-29-15,15 4-32 0,-7-4-34 0,-8 0-13 16,17-1-17-16,-17 1-31 0,20-9-19 0,-12 5-145 16,-1-4-447-16,6-1 198 0</inkml:trace>
          <inkml:trace contextRef="#ctx0" brushRef="#br0" timeOffset="-157562.12">20787 10912 52 0,'6'-7'200'0,"0"1"11"15,-6 6-4-15,10-6 4 0,-7 0 1 0,-3 6-1 16,0 0-7-16,8-9-20 0,-8 9-17 0,0 0-19 0,0 0-10 16,6-4-18-16,-6 4-3 0,0 0-19 0,0 0 1 15,11 13-8-15,-11-13-7 0,6 12-6 0,-3-3-1 16,2-2-3-16,0 2-2 0,-1 2-17 0,0 1 9 16,1 0-10-16,-1-1 2 0,1-2-3 0,-2 0-6 15,1 1-5-15,-3-1-3 0,3-3-2 0,-1 2 3 16,-3-8-1-16,8 13-6 0,-8-13 9 0,4 9-7 15,-4-9 12-15,2 7 4 0,-2-7 8 0,0 0 17 16,0 0 15-16,0 0-3 0,0 0-7 0,0 0-11 16,0 0 6-16,0 0-5 0,0 0 2 0,17-22 5 15,-16 13-12-15,3-3-5 0,3-3-10 0,-4 0-5 16,3 3-5-16,2-2-1 0,-2 1-9 0,1-1-6 0,3 4-1 16,-3-1-16-16,3 2-25 0,0-2-23 0,-1 2-31 15,3 3-23-15,-5 1-27 0,5-2-27 0,-3 6-26 16,-1-3-28-16,-8 4-26 0,17-1-15 0,-6 1-17 15,-11 0-55-15,17 1-191 0,-17-1-547 0,13 0 242 16</inkml:trace>
          <inkml:trace contextRef="#ctx0" brushRef="#br0" timeOffset="-157297.38">21217 10856 129 0,'0'0'194'0,"9"-2"-10"0,-9 2-16 0,0 0-26 15,0 0-5-15,0 0-5 0,15 2 4 0,-15-2-3 16,7 10 1-16,-4-5-7 0,0 2-7 0,-3-7-7 0,7 16-6 15,-3-8-10-15,-1 0-12 0,-2 4-8 0,3 1-5 16,-1-3-11-16,1 0 0 0,-2 0-11 16,-2-2-3-16,0-8-4 0,4 19-6 0,-4-11-4 0,2-1-5 15,2 1-15-15,-4-8-24 0,0 10-30 0,0-10-31 16,0 0-35-16,2 11-39 0,-2-11-76 0,0 0-122 16,0 0-372-16,0 0 165 0</inkml:trace>
          <inkml:trace contextRef="#ctx0" brushRef="#br0" timeOffset="-157128.25">21502 10808 121 0,'10'-2'191'16,"-10"2"12"-16,0 0-7 0,0 0 1 0,11 8-10 16,-11-8 2-16,4 15 0 0,-2-9-13 0,1 4-4 15,1-1-13-15,-3 3-3 0,6-2-9 0,-7-3-3 0,0-7-10 16,-3 16 2-16,6-5-17 0,-3-11-2 0,0 16-15 15,-5-9-2-15,5-7 0 0,-12 16-23 0,-1-8 2 16,-2-2-10-16,0 3-7 0,-1-4-11 0,2 0-15 16,-2 1-20-16,0-1-25 0,1 2-27 0,-2-3-32 15,-4 1-32-15,4-1-51 0,0-2-36 0,2-1-68 16,-2-1-216-16,0-1-508 0,2 1 225 0</inkml:trace>
        </inkml:traceGroup>
        <inkml:traceGroup>
          <inkml:annotationXML>
            <emma:emma xmlns:emma="http://www.w3.org/2003/04/emma" version="1.0">
              <emma:interpretation id="{22DBF0E2-83E8-41C6-8E36-6DA73A9EAE97}" emma:medium="tactile" emma:mode="ink">
                <msink:context xmlns:msink="http://schemas.microsoft.com/ink/2010/main" type="inkWord" rotatedBoundingBox="23487,12090 26169,11952 26192,12397 23510,12535"/>
              </emma:interpretation>
            </emma:emma>
          </inkml:annotationXML>
          <inkml:trace contextRef="#ctx0" brushRef="#br0" timeOffset="-156298.26">21834 10839 28 0,'0'0'245'0,"0"0"-19"0,0 0-1 16,0 0-7-16,8 11-11 0,-8-11 0 15,2 10-9-15,-2-10-10 0,4 11-9 0,-2-4-14 16,2 2-12-16,-2-1-12 0,0 0-11 0,1 1-12 0,0-2-10 16,0 4-5-16,1-3-10 0,-2-1-10 0,-2-7-6 15,4 14-7-15,-4-14-7 0,1 14-6 0,-1-14-4 16,2 9-1-16,-2-9-11 0,0 10-1 0,0-10 3 16,0 0-12-16,0 0-3 0,0 0-5 0,0 0-4 15,0 0 6-15,0 0-15 0,0 0 6 0,0 0-2 16,0 0-3-16,0 0-8 0,0 0-14 0,13-35-3 15,-8 25 7-15,4-4-12 0,-2 0 0 0,1 0 3 16,-2 4 6-16,2-2-4 0,0 1 6 0,1-1-2 0,-2 3 1 16,0-1 0-16,-1 4 5 0,0 1-5 15,-6 5 3-15,11-7 1 0,-11 7 4 0,7-4-4 0,-7 4 2 16,0 0-1-16,21 6 4 0,-18-2 5 16,-3-4-4-16,10 9 4 0,-3-3-2 0,-3 0 2 15,1 0 3-15,0 4-4 0,1-4 9 0,-3 4-2 0,3-2 0 16,0 1 4-16,-2 0-9 0,0-1 4 0,1 0-2 15,-1 1-1-15,-4-9-1 0,5 12 4 0,1-5-2 16,-4-2-9-16,-2-5 7 0,2 9 0 0,-2-9-4 16,0 0 3-16,5 8-3 0,-5-8 0 0,0 0-2 15,0 0-4-15,0 0 5 0,0 0-3 0,0 0-4 16,0 0-6-16,0 0-12 0,14-19-10 0,-9 11-4 16,1-3-8-16,-1-3-6 0,1 1 6 0,2-2 0 15,-2 2 0-15,0-2 12 0,-1 3 3 0,1-1 1 16,0 1 4-16,1 1 4 0,-3 1 4 0,-1 4-3 0,-3 6 6 15,7-10 5-15,-6 4 0 0,-1 6 6 0,7-9 0 16,-7 9-3-16,0 0 5 0,8-3 19 0,-8 3 0 16,0 0 5-16,0 0 1 0,0 0 5 0,8 15 1 15,-8-15-2-15,6 13 4 0,-6-5 3 0,4 1-5 16,-1 2 5-16,2 0-6 0,-3 2 7 0,1-1 1 16,0-2-1-16,2-2 4 0,1 3-15 0,-3-1 3 15,-2-3-5-15,3 0-1 0,-4-7 1 0,3 14 0 16,1-7-10-16,-4-7-4 0,6 13-14 0,-4-9-26 15,-2-4-30-15,5 6-35 0,-5-6-44 0,0 0-38 16,0 0-50-16,0 0-264 0,0 0-532 0,0 0 235 16</inkml:trace>
          <inkml:trace contextRef="#ctx0" brushRef="#br0" timeOffset="-156091.57">22438 10780 6 0,'0'0'270'15,"0"0"-12"-15,0 0-13 0,9 11-8 0,-9-11-17 0,0 8-13 16,0-8-13-16,3 9-13 0,-3-9-14 0,5 15-13 16,-1-8-16-16,1 1-11 0,-2-1-13 0,1 3-13 15,-2-2-7-15,4 0-11 0,-4 2-7 0,1-3-6 16,-1-1-11-16,-2-6-5 0,10 14-9 0,-8-10-24 16,-2-4-26-16,3 9-30 0,-3-9-34 0,2 6-34 0,-2-6-40 15,0 0-47-15,0 0-240 0,0 0-465 0,0 0 206 16</inkml:trace>
          <inkml:trace contextRef="#ctx0" brushRef="#br0" timeOffset="-155726.15">22672 10769 153 0,'8'8'187'15,"-8"-8"-6"-15,0 0-10 0,2 10-5 0,-2-10-5 0,7 11-8 16,-4-1-11-16,-1-4-13 0,-2 4-4 0,4-2-9 15,-3 1-1-15,3 0-17 0,-1 3-11 0,0-3 9 16,-3-9-4-16,0 17-2 0,0-9 2 0,2 1-8 0,-2-9 1 16,-8 17-6-16,3-6 1 0,1-4-7 15,-4 0-6-15,-1 3-6 0,0-7 2 0,-4 3-8 16,-1 0-10-16,2-1-3 0,-3-2-2 0,-7 2-8 0,5-2-3 16,0 0-5-16,-2-2-11 0,7 3-17 0,-3-4-22 15,5 0-21-15,10 0-36 0,-17-3-36 0,17 3-41 16,-13-5-39-16,13 5-233 0,-8-8-467 0,8 8 207 15</inkml:trace>
          <inkml:trace contextRef="#ctx0" brushRef="#br0" timeOffset="-155385.75">22850 10845 165 0,'0'0'279'0,"0"0"-32"0,0 0-21 0,0 0-16 16,10 9-17-16,-10-9-13 0,3 8-5 16,2-2-15-16,-5-6-16 0,5 10-9 15,-5-4-16-15,3 3-8 0,-3-9-11 0,9 10-10 0,-9-3-8 0,5-1-9 16,-5-6-6-16,3 11-10 0,1-5-4 0,-4-6-2 16,5 9-8-16,-5-9-8 0,3 7 5 0,-3-7-8 15,0 0 0-15,0 0-6 0,0 0 0 0,5 8-5 16,-5-8 1-16,0 0-7 0,0 0-1 0,0 0-2 15,17-17-3-15,-13 13 2 0,1-2-4 0,3-6 0 16,1 3-2-16,-1-1-2 0,4-2 2 0,-5-3-6 16,7 3 4-16,-4-1-2 0,-2 4 3 0,1-3-2 15,0 4 0-15,-1 0-2 0,-3 4 4 0,2-3-1 0,-7 7-1 16,9-4 0-16,-9 4 2 0,8-3-4 16,-8 3 4-16,0 0-8 0,0 0 17 0,19 5 3 15,-19-5 5-15,8 9-1 0,-6-3 1 0,3 1 2 0,0 3-4 16,-4-4 6-16,7 5-3 0,0 3-1 0,-1-3 2 15,0 0-8-15,3 0-2 0,-3-2 0 0,3 1 4 16,-3-1-7-16,5 0-8 0,-7-4-10 0,5-1-21 16,-3 1-31-16,-7-5-36 0,17 3-40 0,-10-1-37 15,-7-2-39-15,17-7-76 0,-9 3-146 0,1-2-469 16,-4 0 207-16</inkml:trace>
          <inkml:trace contextRef="#ctx0" brushRef="#br0" timeOffset="-154500.86">23544 10547 3 0,'0'0'239'0,"0"0"-10"0,0 0-13 0,0 0-17 16,0 0-11-16,-3 30-13 0,6-21 0 0,-3 5-9 16,0-1-14-16,3 2-19 0,2 6-9 0,-4-6-8 15,2 4-8-15,-3 3-13 0,5-2-9 0,0 1-11 0,2-2-5 16,-2-1-3-16,0-2-7 0,-1-5-5 0,1 3-6 15,-2 0-3-15,0-5-9 0,-1 4 3 0,2-5-8 16,1 0-1-16,1-2-7 0,-6-6-1 0,6 11-3 16,-3-8-3-16,-3-3-1 0,0 0-2 0,8 9 0 15,-8-9 0-15,0 0-1 0,0 0-2 0,0 0-3 16,0 0-1-16,0 0-6 0,9-21-1 0,-9 21-5 16,0 0-1-16,-17-18-1 0,8 14-1 0,1-1 2 15,-4-2 7-15,4 2 4 0,-4 1 6 0,3 1 1 0,-5 0 3 16,14 3 4-16,-20 0 2 0,8 0-3 15,5 4 8-15,-3 1-4 0,3-2 5 0,-4 6-1 16,7-3 1-16,-4-2-3 0,2 4-2 0,1 0 0 0,5 0-2 16,0-8-1-16,0 15-4 0,0-5 3 15,0-10 0-15,5 18 0 0,-1-11-1 0,1 2-4 0,3-1-1 16,1-4 0-16,-1 2-2 0,4 1-1 0,-1 1-1 16,4-5-4-16,2-2-7 0,0 1-6 0,2 1-3 15,-2-6-10-15,0 3-3 0,0-3-9 0,0 0 4 16,0 0-2-16,0 0 2 0,0-1 3 0,4-5-1 15,-5 3-1-15,1-2 3 0,-5 1 0 0,5-2 1 16,-3 2 8-16,0-3 2 0,-2 4-2 0,3-2-2 16,-2 1 5-16,-7 2 0 0,2 4 4 0,1-4 2 15,-9 5-1-15,12-3 3 0,-12 3-4 0,13 1 7 16,-13-1-2-16,12 1 5 0,-12-1-2 0,11 6 2 0,-5-2 7 16,2-1 3-16,-8-3 1 0,14 9 3 0,-5-6 0 15,0 3 1-15,2-4-2 0,0 1 1 16,1 0-2-16,-1 1 0 0,3-4-1 0,3 1 2 0,-3-1-5 15,1 0-2-15,2-1 3 0,-3-1-4 0,3 0 1 16,-2-1 2-16,-2-1-2 0,-2-2-1 0,4 0-3 16,-6-2 3-16,-1 2-1 0,1-5-3 0,1 1 2 15,-3-2-1-15,-2 1-2 0,0-2 3 0,-2 0-3 16,-6 2 1-16,3-2 2 0,-5 3-3 0,0 0 0 16,-2 4 3-16,-3-2 1 0,1 2-1 0,-3 1 7 15,-2 4-1-15,-2-1 6 0,-1 2 2 0,3 1 9 16,-3 1 0-16,0 6 2 0,2-4 1 0,1 3 1 15,-3 1-1-15,5 0-3 0,-2 0-2 0,6 1 0 16,-4-1-2-16,4 2-1 0,2-1-2 0,3 3-1 16,0-6 5-16,-2 4-8 0,5-10 0 0,0 15 0 15,0-15 0-15,5 15-3 0,1-12-10 0,-1 3 5 0,1 1 0 16,6-5-3-16,1 1-4 0,-4-2-3 0,6 0-1 16,-1-1-9-16,3-1 2 0,0 0-4 15,5-5 1-15,-5 3 1 0,7-3 5 0,-2 0 1 0,0-3-1 16,-2 2 2-16,-6 2-2 0,1 1 5 0,2-1 0 15,-3 2 6-15,-2-1 5 0,2 1 8 0,1 2 3 16,-2 2 3-16,4 3-1 0,-3-1-3 0,0-1 2 16,1 2-4-16,2 2-6 0,-5-1 2 0,5 1-2 15,-3 0-16-15,0 0-42 0,1 1-53 0,-2 2-70 16,-1-5-83-16,-5-1-296 0,0 1-597 0,-7-4 264 16</inkml:trace>
        </inkml:traceGroup>
        <inkml:traceGroup>
          <inkml:annotationXML>
            <emma:emma xmlns:emma="http://www.w3.org/2003/04/emma" version="1.0">
              <emma:interpretation id="{983A7A76-9B54-4372-91BD-3433AAEDD7D8}" emma:medium="tactile" emma:mode="ink">
                <msink:context xmlns:msink="http://schemas.microsoft.com/ink/2010/main" type="inkWord" rotatedBoundingBox="26873,11671 31341,11441 31383,12261 26915,12490"/>
              </emma:interpretation>
            </emma:emma>
          </inkml:annotationXML>
          <inkml:trace contextRef="#ctx0" brushRef="#br0" timeOffset="-150857.75">25441 10275 77 0,'0'0'171'0,"0"-9"-14"0,0 9-5 16,1-11-6-16,-1 11-17 0,3-8 2 0,-3 8-8 15,5-12-7-15,-5 12-6 0,5-9-9 0,-5 9 3 16,3-9-2-16,-3 9-7 0,6-8-4 0,-6 8-1 15,0 0-10-15,6-6-8 0,-6 6-13 0,0 0 1 16,0 0-5-16,0 0 4 0,0 0 8 0,0 0 4 0,0 0 0 16,0 0 4-16,6 21 4 0,-6-6 4 0,0-3-8 15,0 4 3-15,0-1 2 0,-1 8-1 0,-2 2-5 16,3-2-1-16,0-1-5 0,-2 1-5 0,4 10-1 16,-2-8-7-16,1 6 2 0,1-1-9 0,2-6-2 15,-4 7-1-15,5-6-3 0,-1 6-5 0,1-9-7 16,3 1 1-16,-2-2-5 0,0 0 1 0,0 0-5 15,-1-3 3-15,3 2-9 0,-1-7 1 0,-2 2 7 16,4 1-8-16,-5-4-5 0,0-1 7 0,1 2-12 16,-2-5 4-16,2-2-2 0,-1 0 3 0,-4-6-7 15,5 10-3-15,-5-10-8 0,7 10-20 0,-7-10-18 16,0 9-21-16,0-9-36 0,0 0-34 0,0 9-38 0,0-9-33 16,0 0-61-16,0 0-229 0,0 0-538 0,-15 6 238 15</inkml:trace>
          <inkml:trace contextRef="#ctx0" brushRef="#br0" timeOffset="-150155.26">25239 10787 85 0,'0'0'177'0,"0"0"-3"0,0 0-9 15,0 0-6-15,0 0-6 0,38 11-12 0,-23-10-13 16,0 4-8-16,6 1-11 0,4-2-6 0,-1 0-12 0,-2-2-7 16,5 3-11-16,0-1-8 0,-4-1-4 15,5 0-7-15,-5 0-6 0,-1-2-6 0,15 1-2 16,-14-2-4-16,1 0-2 0,-2-3-3 0,0 4-3 0,-5-5-4 15,7 2 2-15,-7 1-7 0,5-2 0 0,-7-2-2 16,0 1-1-16,-2 2 1 0,0-4-2 0,2 2 1 16,-4 0-4-16,3-1 0 0,-3 1 1 0,-2 1-7 15,-1-2 4-15,1 1-5 0,-2-2 5 0,1 1 1 16,-2 1 0-16,0-3-3 0,-1 1 5 0,-5 6 1 16,6-11 2-16,-4 3-2 0,-2 8 5 0,0 0-3 15,-8-17 0-15,5 11-2 0,3 6-3 0,-17-14 0 16,8 9-2-16,-4-1-2 0,-3 2 3 0,2-1-2 15,-8 3-1-15,-2 1 1 0,2-3-1 0,-3 3 8 0,4 3 0 16,-4 2 3-16,8-3-1 0,0 4 3 16,-4 0 3-16,6 1-1 0,-2-1 1 0,5 3-1 15,-5-2-1-15,5 2-4 0,4-2 0 0,1 4-4 0,-3 0 2 16,8-3-2-16,-1 0-1 0,3-7-4 0,0 14 2 16,0-14 1-16,5 14-4 0,3-8 2 15,0-2-1-15,3 5-3 0,2-5-2 0,1-2 0 0,3 2 0 16,-3-4 3-16,3-1 0 0,8-3-1 0,-4-1-5 15,4-1 5-15,-8 2-2 0,5-5-3 0,-4 3 3 16,5-5-2-16,-9 2 4 0,6-4-4 0,-9 4 2 16,3-2 0-16,-1 0-2 0,-3 5-1 0,-1-4 5 15,-4 4-1-15,-1 0-2 0,-4 6-5 0,11-7 1 16,-11 7 1-16,6-2 3 0,-6 2-3 0,0 0 1 16,0 0 0-16,11 18 3 0,-11-8-2 0,6 1 1 15,-4 3-2-15,3-1 2 0,4 6-2 0,-4-3 1 0,2-4-2 16,5 5 3-16,-1 0-2 0,-3-5 1 0,3 1 0 15,-5-5-7-15,6 1-11 0,-3 1-9 0,-2-7-22 16,-1 2-23-16,2 0-33 0,-8-5-26 0,12 0-30 16,-12 0-70-16,0 0-151 0,17-6-413 0,-12 0 182 15</inkml:trace>
          <inkml:trace contextRef="#ctx0" brushRef="#br0" timeOffset="-149661.36">26194 10198 173 0,'0'0'196'0,"0"0"-6"0,0 0-17 16,-22 19-4-16,16-6-9 0,2 6-11 0,0 2-4 15,1 1-3-15,0 0-11 0,0 0-1 0,3 5-4 0,0 2-2 16,6 4-10-16,-6-2-4 0,5-7-8 0,-4 0-8 15,3 8-6-15,0-10-3 0,0 1-8 0,1 1-7 16,0 1-4-16,3 0-8 0,0-4-2 0,-1-3-8 16,-2-2-5-16,-1-1-4 0,1-3-6 0,0 0 1 15,0 0 0-15,-1-5-5 0,-1 0-5 0,1 1 2 16,-4-8-2-16,8 9-3 0,-8-9-5 0,9 0 1 16,-9 0-2-16,0 0-1 0,14-6 0 0,-14 6-5 15,11-9-3-15,-5 3 1 0,1 0-6 0,-3-1 1 0,3-4 0 16,-3 4 2-16,2-2-1 0,-4 0-1 15,2 2-2-15,1 1 0 0,-5 6 0 0,6-10 5 16,-6 10-4-16,6-8 2 0,-6 8 0 0,0 0-4 0,7-7 2 16,-7 7-1-16,0 0 0 0,0 0 1 0,13 10 0 15,-8-4-1-15,-2 3 4 0,4 1-1 16,0-1 1-16,-2 3 2 0,2-3-3 0,2 4 1 0,-1-4-3 16,1 3 3-16,-1 2-1 0,0-3-1 15,2-1-1-15,-3 2-2 0,0-1-7 0,0-2-23 0,-4-2-31 16,1-1-34-16,1 0-32 0,-5-6-27 0,6 7-45 15,-6-7-59-15,7 5-159 0,-7-5-452 0,0 0 201 16</inkml:trace>
          <inkml:trace contextRef="#ctx0" brushRef="#br0" timeOffset="-148750.8">26578 10742 29 0,'0'0'268'0,"0"0"-22"0,0 0-24 0,0 0-22 15,0 0-18-15,0 0-18 0,7-7-8 0,-7 7-4 0,0 0-8 16,0 0-6-16,0 0-8 0,19 12-10 0,-14-10-5 16,3 3-13-16,-4 2-8 0,4-1-7 15,-1-1-8-15,-1 0-5 0,-6-5-7 0,11 14 1 0,-5-8-4 16,-1-1-6-16,2-1-7 0,-1 0-4 0,-6-4-4 16,12 7-3-16,-12-7 1 0,8 6-2 0,-8-6-6 15,11 1-2-15,-11-1-1 0,11 2-6 0,-11-2-1 16,15-1-1-16,-15 1-1 0,14-5-4 0,-7 2 0 15,-2-4-1-15,4 3-4 0,-4-3-6 0,3-1 2 16,-1 2-1-16,2-5-2 0,-3 5 2 0,-3-1-1 0,6-4-1 16,-4 7-1-16,-5 4 1 0,4-15 1 15,0 11-1-15,-4 4 4 0,9-6-5 0,-9 6 2 16,0 0-6-16,0 0 3 0,4-8-2 0,-4 8 0 16,0 0 3-16,0 0-1 0,0 0 1 0,0 0 1 0,15 11 0 15,-15-11-1-15,5 7 6 0,-5-7-1 16,8 16 5-16,-4-9 1 0,2 4-5 0,1 1-1 0,-1-2-3 15,-2 0 2-15,3-1-2 0,-3-2 5 0,3-1-4 16,0 1 0-16,1 0 7 0,0-2-13 0,-2-2 6 16,2 1-1-16,-2 1-2 0,-6-5 0 0,15 1-1 15,-15-1 3-15,19-4-6 0,-9 2 6 0,-3-2-1 16,4 1-8-16,-1-3 6 0,-2 0 1 0,0-1-2 16,3 0 1-16,-2-3-1 0,-1 0-1 0,2 1 2 15,-3 3-7-15,3-3 4 0,-5 2 4 0,2 1-7 16,-7 6 3-16,8-8 0 0,-8 8 6 0,6-5-2 0,-6 5-4 15,0 0-2-15,11 0 3 0,-11 0-3 0,0 0 3 16,0 0 2-16,13 8 2 0,-13-8-5 16,8 12 7-16,-5-9-9 0,3 1 3 0,-2 4 0 0,1-2 2 15,1 0-4-15,2 2 4 0,-3-3-3 0,6 5 5 16,-5-4-1-16,5-1-6 0,-3-2 6 0,3 3-1 16,0-5-4-16,-2 1 7 0,3 1-7 0,-12-3 2 15,19-3 2-15,-5 3-6 0,-3-3 4 0,1-3 1 16,2 3 4-16,-2-3-6 0,0-1 3 0,0-1-1 15,0-1-1-15,-1 1-2 0,0 0 3 0,-2-1 3 16,0 4-1-16,-1-4 5 0,0 4 6 0,-2 2-2 16,-6 3 3-16,12-5-6 0,-12 5 4 0,9-4-5 15,-9 4-2-15,9-4-1 0,-9 4 9 0,0 0-4 16,15 4-3-16,-7 0 0 0,-8-4 1 0,9 7-3 16,-4-3 4-16,0 2 2 0,0-1-4 0,1 1-3 15,-1 0 1-15,1 2 1 0,2-2-5 0,0 2 3 16,-1-3-2-16,-2 1-2 0,1 0-2 0,1-1 3 0,-7-5-18 15,8 10-20-15,-4-6-20 0,-4-4-20 16,5 6-24-16,-5-6-41 0,0 0-29 0,0 0-32 0,0 0-30 16,0 0-58-16,0 0-165 0,0 0-493 0,0 0 219 15</inkml:trace>
          <inkml:trace contextRef="#ctx0" brushRef="#br0" timeOffset="-148667.16">27600 10503 135 0,'-2'-16'327'0,"2"16"-18"0,-2-13-22 0,2 13-22 16,-1-12-28-16,1 12-22 0,0 0-19 0,-4-12-22 15,4 12-20-15,0 0-18 0,-1-9-16 0,1 9-7 0,0 0-18 16,0 0-40-16,0 0-32 0,0 0-32 0,0 0-26 16,17 24-36-16,-14-17-26 0,0 1-23 0,1 1-17 15,-1 4-20-15,-2-1-47 0,3-3-132 0,1 1-363 16,2 2 162-16</inkml:trace>
          <inkml:trace contextRef="#ctx0" brushRef="#br0" timeOffset="-148119.22">27730 10630 149 0,'8'6'192'0,"-8"-6"-3"15,0 0 0-15,9 4-6 0,-9-4 0 0,8 4-4 16,-8-4-2-16,0 0-6 0,9 8-12 0,-8-2 0 16,4 1-11-16,-5-7-11 0,8 8-13 0,-3 1-7 15,-1-3-14-15,2 0-7 0,-1 4-7 0,1-1-9 16,0 0-13-16,-3 0-3 0,1 0-4 0,2-2-6 15,-1-2-9-15,-5-5-2 0,6 13-2 0,-2-7-9 16,-4-6 1-16,7 12-5 0,-5-10 0 0,-2-2-4 0,7 6-4 16,-7-6 4-16,0 0-3 0,5 4-3 0,-5-4-2 15,0 0-2-15,0 0-2 0,0 0 0 16,16-10 2-16,-16 10-5 0,8-11 0 0,-4 4 2 16,3-5-5-16,1 3 1 0,-1-4-4 0,-1 1 1 0,1 1-2 15,1 1 0-15,-3 1 0 0,2 1 3 16,0 2-3-16,0-1 1 0,-2 1 0 0,-5 6 0 0,7-9-4 15,-2 4 0-15,-5 5 2 0,0 0-2 0,8-5 1 16,-8 5 6-16,0 0 5 0,0 0 6 0,0 0 2 16,18 7 4-16,-18-7 1 0,5 12 0 0,1-5 2 15,-1 4 3-15,-1-5 0 0,0 6-3 0,-2 1-3 16,6-2 6-16,-1 1-10 0,2-1-1 0,-7-3-3 0,5 5 2 16,2-4-3-16,-2-1-5 0,3 0 3 15,-3 1-3-15,0-5 1 0,1 2-2 0,-1-4-1 16,1 3-1-16,1-4 4 0,-9-1-4 0,13-1-6 0,-13 1 7 15,17 0-2-15,-17 0-3 0,16-5 1 16,-9-1 0-16,0 0-3 0,5-3 1 0,-1-7 1 0,-1 10 0 16,-1-4-1-16,1-1 5 0,1 1-7 0,-1 0 4 15,-2 2 1-15,-1 1-3 0,2-1 0 0,-3 1 2 16,-6 7-3-16,11-8-1 0,-11 8-1 0,8-4 4 16,-8 4-2-16,5-4-1 0,-5 4 2 0,0 0-1 15,0 0 2-15,13 10-6 0,-9-5 6 0,1 1-2 16,0 2 3-16,-1 1-2 0,0-1 1 0,1-1-5 15,0 4 9-15,1-4-2 0,-4 3-2 0,5 0-3 0,-2-2-7 16,0 0 4-16,-1-1 4 0,3-1 1 16,-2 0 1-16,0 1-6 0,-5-7-10 0,9 6-15 15,-3-3-19-15,-6-3-22 0,10 7-32 0,-10-7-33 0,7 5-38 16,-7-5-27-16,0 0-44 0,15-3-263 0,-15 3-548 16,0 0 243-16</inkml:trace>
          <inkml:trace contextRef="#ctx0" brushRef="#br0" timeOffset="-147923.78">28492 10478 230 0,'0'0'341'0,"-4"-13"-11"0,3 4-15 16,1 9-17-16,-6-12-24 0,6 12-28 16,-1-9-27-16,1 9-21 0,0 0-11 0,-1-10-29 0,1 10-19 15,0 0-18-15,0 0-16 0,0 0-24 0,0 0-33 16,0 0-14-16,0 0-34 0,0 0-29 0,0 0-27 0,12 25-24 15,-12-25-34-15,5 16-37 0,-5-7-22 16,2-1-51-16,0 5-193 0,0-5-450 0,1 2 199 0</inkml:trace>
          <inkml:trace contextRef="#ctx0" brushRef="#br0" timeOffset="-147080.84">28654 10601 278 0,'12'-1'268'15,"-12"1"-26"-15,0 0-20 0,0 0-27 0,0 0-15 16,6 3-7-16,-6-3-4 0,7 9-14 0,-3-3-7 16,-2 1-12-16,4 1-7 0,-6-8-6 0,9 16-6 15,-4-10-5-15,-1 0-5 0,1 3-6 0,-1-1-11 0,1 0 0 16,-2 5-8-16,1-3-6 0,0-3-6 16,-2 1-7-16,2 1-2 0,-1 0-13 0,1-3-6 15,-4-6 5-15,2 13-10 0,2-7-3 0,-4-6 1 0,4 8 0 16,-4-8-11-16,0 0-4 0,7 8 0 0,-7-8 1 15,0 0-5-15,12 0 1 0,-12 0-5 0,0 0 3 16,14-9-10-16,-6 6-10 0,-2-3 1 0,4 0-6 16,-3-5-8-16,1 3-1 0,0-5 6 0,1 5-1 15,-1-4 1-15,0-1 1 0,0 1 5 0,-2 1-6 16,1 4 4-16,2-2-2 0,-4-4 6 0,-4 5 0 16,5 1 2-16,-6 7 1 0,6-11-1 0,-6 11-1 15,7-8 5-15,-7 8-2 0,0 0 3 0,0 0-3 16,0 0 4-16,0 0 5 0,0 0-1 0,0 0 6 15,0 0 3-15,0 0 4 0,6 20-7 0,-6-20 2 16,-2 17-1-16,2-7-2 0,0 0 4 0,1 1-1 0,0-3-9 16,-1-8 8-16,4 20-3 0,-2-11-3 0,-2-1 2 15,0-8 2-15,6 19-4 0,-2-13 1 0,-1-2 0 16,1 4-2-16,-4-8-1 0,10 7-2 0,-10-7 4 16,10 4-2-16,-10-4 2 0,12 0-10 0,-12 0 7 15,15-1 1-15,-15 1 1 0,15-3-4 0,-4-1-2 16,1-2 3-16,-6 0-5 0,3-2-4 0,0-2 9 15,2-2 0-15,-2 3-8 0,0-2 3 0,-1 0 6 16,-3 7-3-16,6-4-7 0,-5 3 11 0,-1-1-9 16,-5 6 8-16,7-8-2 0,-7 8 5 0,6-7 0 15,-6 7-4-15,0 0-4 0,10-6 5 0,-10 6 0 16,0 0 4-16,0 0-5 0,0 0 1 0,0 0 4 16,14 8-1-16,-14-8 2 0,7 13-4 0,-4-8 6 0,-3-5-3 15,7 12-2-15,-3-8-3 0,1 4-1 16,0-3-3-16,2 6 8 0,-2-6-2 0,2 1-4 15,-1 0 2-15,1 0 0 0,-1-3 7 0,3 1-4 0,-9-4-7 16,17 6-2-16,-7-6 3 0,-1 1-3 0,-9-1 8 16,19-1-14-16,-8-3 8 0,1 3 0 15,-1-7 0-15,2 2-1 0,-1-2 4 0,3-1-1 0,-2 2-8 16,0-2 8-16,4-7-1 0,-6 5 1 0,5 2-11 16,-4 1 6-16,0 0 3 0,-4 2 2 0,-1 3 0 15,0-2 1-15,-7 5 2 0,12-6-3 0,-12 6 1 16,8-4 0-16,-8 4-5 0,0 0 7 0,0 0 3 15,15 4-4-15,-15-4-1 0,8 8 7 0,-4-2-8 16,1 0 5-16,0 3-7 0,-1-2 5 0,4 5 5 16,-1-3-6-16,-2 0 7 0,1 1-7 0,2 2 4 15,1-3 5-15,1 2-11 0,0 0-1 0,2 0 3 0,-3-1 2 16,0-3-10-16,-1-1-6 0,0 2-3 0,-2-5-15 16,1 4-27-16,-1-3-29 0,0 1-32 15,-6-5-33-15,9 6-32 0,-9-6-36 0,0 0-27 0,0 0-65 16,0 0-161-16,0 0-509 0,6-21 226 0</inkml:trace>
          <inkml:trace contextRef="#ctx0" brushRef="#br0" timeOffset="-146942.78">29674 10494 292 0,'4'-11'319'0,"-3"5"-15"0,2-4-29 16,-1 3-27-16,-2 7-27 0,5-14-19 0,-3 8-23 15,-2 6-17-15,5-9-19 0,-5 9-17 0,4-8-42 16,-4 8-50-16,0 0-57 0,0 0-52 0,0 0-75 15,0 0-241-15,0 0-422 0,0 0 187 0</inkml:trace>
        </inkml:traceGroup>
        <inkml:traceGroup>
          <inkml:annotationXML>
            <emma:emma xmlns:emma="http://www.w3.org/2003/04/emma" version="1.0">
              <emma:interpretation id="{BEC12AF8-D53A-4201-A61A-0276DD534585}" emma:medium="tactile" emma:mode="ink">
                <msink:context xmlns:msink="http://schemas.microsoft.com/ink/2010/main" type="inkWord" rotatedBoundingBox="31669,11818 32552,11773 32577,12263 31694,12308"/>
              </emma:interpretation>
            </emma:emma>
          </inkml:annotationXML>
          <inkml:trace contextRef="#ctx0" brushRef="#br0" timeOffset="-146235.92">30014 10529 139 0,'0'0'300'15,"0"0"-7"-15,0 0-5 0,0 0-16 0,0 0-9 16,0 0-17-16,0 0-20 0,0 0-15 0,0 0-18 16,0 0-11-16,0 0-16 0,0 0-9 0,0 0-13 0,0 0-7 15,0 0-23-15,0 0-8 0,0 0-13 16,0 0-8-16,11-5-6 0,-2 4-14 0,-9 1-4 15,23 2-4-15,-8 2-4 0,-2-2-1 0,3 0-7 0,-3 1-4 16,3 2-12-16,-2-3 0 0,3 2-4 0,-1 2-3 16,-3-2 4-16,3 0-8 0,-5 1 0 15,3 1-2-15,-4-3-7 0,2 3 8 0,-4-3-3 0,2 1-8 16,-3 1 5-16,-1-1-8 0,2 1 5 0,-8-5 0 16,4 10 1-16,-4-10-4 0,8 7-1 0,-8-7 4 15,0 11-2-15,0-11 0 0,-8 10-1 0,8-10 6 16,-9 11-8-16,1-5-3 0,0-2 6 0,0 1-1 15,-6 5-2-15,1-4-3 0,2 0 3 0,0 0 0 16,-1 3 4-16,0-3-9 0,2 1 12 0,-3 1-3 16,1-1-6-16,4-2 0 0,-1 1 0 0,-2 1-2 15,3-4 3-15,-2 6-4 0,5-5-2 0,5-4 7 16,-9 7-1-16,9-7-2 0,-8 5 1 0,8-5 3 0,-8 6 2 16,8-6-6-16,0 0 5 0,0 0 2 0,-1 8 2 15,1-8-8-15,0 0 8 0,0 0-6 0,19 6 0 16,-12-5 5-16,-7-1 0 0,17 0-4 0,-8 1 4 15,0-1-8-15,5 0 5 0,1 0 0 0,2 3-1 16,-3-3-4-16,2 0 11 0,0-3-8 0,-3 6-2 16,1-6 2-16,3 2 8 0,-4 0-21 0,3 1 10 15,-3-2-19-15,0-1-14 0,1 0-22 0,-5 0-24 16,1 0-33-16,-3 0-40 0,-7 3-40 0,12-8-49 16,-5 5-53-16,-7 3-267 0,6-8-606 0,-6 8 268 15</inkml:trace>
          <inkml:trace contextRef="#ctx0" brushRef="#br0" timeOffset="-145731.36">30127 10658 126 0,'0'0'290'0,"-11"-3"-14"0,11 3-11 0,0 0-22 15,0 0-12-15,-8-3-18 0,8 3-19 0,0 0-22 16,0 0-16-16,0 0-16 0,0 0-11 0,0 0-10 16,0 0-14-16,40-2-14 0,-28 3-5 0,2 0-11 15,2-1-10-15,0 0-6 0,5 3-8 0,1-3-4 16,0 2-23-16,0-1-17 0,2-2-15 0,-1 5-14 16,1-7-6-16,-1 3-11 0,1 0 1 0,-2 0-6 15,-4 0 7-15,-1 3 6 0,6-6 3 0,-6 2-1 16,-3-1 4-16,2 2 8 0,-2-3 2 0,1 1 20 0,-8 2 21 15,-7 0 20-15,17-4 21 0,-7 4 15 0,-10 0 10 16,0 0 4-16,15 0 8 0,-15 0 4 16,0 0 1-16,15 3 0 0,-15-3 1 0,5 3 4 0,-5-3 9 15,6 9 2-15,-6-9 3 0,6 10-2 0,-4-5-7 16,-2-5-5-16,4 12-10 0,1-1-9 0,-2 3-10 16,1-3 3-16,-1-4-17 0,0 2-6 0,1 0-4 15,2 1-8-15,-2-1-5 0,1-2-2 0,1 3-5 16,-2-4-6-16,1 0-8 0,-5-6-9 0,8 11-19 15,-8-11-29-15,5 5-33 0,-5-5-27 0,6 5-42 16,-6-5-40-16,0 0-67 0,0 0-59 0,0 0-61 16,0 0-318-16,0 0-733 0,0 0 325 0</inkml:trace>
          <inkml:trace contextRef="#ctx0" brushRef="#br0" timeOffset="-145612.84">30870 10392 143 0,'4'-10'360'16,"-2"-2"-36"-16,0 0-33 0,0 5-33 0,-2 7-23 16,6-15-25-16,-6 15-24 0,1-10-17 0,-1 10-24 0,1-8-42 15,-1 8-47-15,0 0-51 0,0 0-73 0,0 0-82 16,0 0-229-16,0 0-408 0,-14 21 181 0</inkml:trace>
        </inkml:traceGroup>
      </inkml:traceGroup>
    </inkml:traceGroup>
    <inkml:traceGroup>
      <inkml:annotationXML>
        <emma:emma xmlns:emma="http://www.w3.org/2003/04/emma" version="1.0">
          <emma:interpretation id="{C8903DE1-9590-4BDE-B8C7-64AD28ACEECA}" emma:medium="tactile" emma:mode="ink">
            <msink:context xmlns:msink="http://schemas.microsoft.com/ink/2010/main" type="paragraph" rotatedBoundingBox="4853,14193 26246,13076 26306,14222 4913,1533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9D05B56-911B-4745-A05A-113380602B7D}" emma:medium="tactile" emma:mode="ink">
              <msink:context xmlns:msink="http://schemas.microsoft.com/ink/2010/main" type="line" rotatedBoundingBox="4853,14193 26246,13076 26306,14222 4913,15339"/>
            </emma:interpretation>
          </emma:emma>
        </inkml:annotationXML>
        <inkml:traceGroup>
          <inkml:annotationXML>
            <emma:emma xmlns:emma="http://www.w3.org/2003/04/emma" version="1.0">
              <emma:interpretation id="{8995C216-9753-4F08-ACDD-0EBBC5000220}" emma:medium="tactile" emma:mode="ink">
                <msink:context xmlns:msink="http://schemas.microsoft.com/ink/2010/main" type="inkWord" rotatedBoundingBox="4869,14507 6922,14399 6950,14948 4898,15055"/>
              </emma:interpretation>
            </emma:emma>
          </inkml:annotationXML>
          <inkml:trace contextRef="#ctx0" brushRef="#br0" timeOffset="-141133.5">3230 13192 59 0,'0'0'185'16,"0"0"-10"-16,0 0-15 0,0 0-10 0,-5-8-9 0,5 8-13 16,0 0-4-16,0 0-10 0,0 0-8 0,0 0-4 15,-5-5 2-15,5 5-6 0,0 0-4 0,0 0-8 16,0 0-1-16,0 0-7 0,0 0 1 0,0 0-3 15,0 0-4-15,-8-7-1 0,8 7-5 0,0 0-3 16,0 0-3-16,0 0-6 0,0 0 1 0,0 0-8 16,0 0-3-16,0 0-3 0,0 0-3 0,0 0-7 15,0 0-1-15,0 0-4 0,0 0-2 0,0 0-3 16,0 0 0-16,0 0-1 0,0 0 1 0,20-9-3 16,-11 8 1-16,0-1-4 0,5 1 2 0,1-1 0 15,0 2-4-15,0-6 4 0,7 2 5 0,0 2-2 16,-3 0 5-16,4-4-2 0,-1 4 0 0,1-1 2 15,-1 0 0-15,1 0 0 0,-3-1 0 0,3 2 1 0,-4-1-1 16,2 2 1-16,-4 0-1 0,0-3 2 0,0 3-2 16,-3-1 3-16,2 2-2 0,-3-3-4 15,0 1-4-15,-3 2 1 0,3-2 5 0,-13 2-1 0,20-3 2 16,-8 1 0-16,-4 2-10 0,-8 0-3 0,15-1 4 16,-15 1 0-16,17-2-4 0,-9-1 1 0,-8 3-4 15,17-3 2-15,-10 3-1 0,-7 0-3 0,15 0 3 16,-15 0-5-16,15-3 0 0,-6 1 1 0,-9 2 1 15,14-5-5-15,-6 0 4 0,-8 5-4 0,13-4 4 16,-13 4-2-16,12-6-5 0,-12 6-11 0,8-3-14 16,-8 3-19-16,0 0-19 0,0 0-25 0,0 0-28 15,0 0-38-15,0 0-42 0,0 0-31 0,0 0-253 16,0 0-520-16,0 0 231 0</inkml:trace>
          <inkml:trace contextRef="#ctx0" brushRef="#br0" timeOffset="-140821">3726 13103 197 0,'0'0'225'15,"0"0"-1"-15,9 17 1 0,-8-8-10 0,2-2-6 16,-3 8-7-16,3-1 0 0,2 7-4 0,-3-1-6 15,0 1-1-15,0 2-11 0,0-2-12 0,-1 2-7 16,3 2-11-16,-3-4-12 0,3-1-11 0,-1-1-2 16,1 0-24-16,0-3 1 0,-3-1-10 0,1-2-10 15,1 1-7-15,-2 2-8 0,3-4-10 0,-1-1 9 16,-3 3-20-16,5-3-5 0,-4-1-4 0,3-3-10 16,-2 0-11-16,-2-7-14 0,5 11-17 0,-4-5-13 15,-1-6-23-15,7 6-30 0,-7-6-30 0,10 3-38 0,-10-3-39 16,0 0-27-16,24-15-43 0,-15 5-250 15,-1-3-549-15,5-2 242 0</inkml:trace>
          <inkml:trace contextRef="#ctx0" brushRef="#br0" timeOffset="-140517.62">4253 13114 128 0,'0'0'233'0,"0"0"-10"0,0 0-3 16,0 0-8-16,0 0-4 0,-34 12-11 0,27-6-2 15,-1 5-5-15,-1 3-5 0,0-1-6 0,1 5-4 16,-1 1-5-16,1 1 1 0,-1-1-5 0,2 3-11 16,1-1-4-16,1-1-12 0,-2 0 2 0,2-1-12 15,2-5-4-15,1 1-16 0,0-1-8 0,4 0-12 16,-2 1-3-16,2-4-10 0,-2 3 2 0,3-6-11 15,2 5-14-15,0-4-10 0,-1 0 1 0,3-3-16 16,-2 0-28-16,3-1-29 0,-2 0-30 0,4 0-23 0,-1-2-36 16,0-2-37-16,4-2-50 0,-13 1-37 15,24-5-42-15,-14-4-265 0,2 2-595 0,0-2 263 0</inkml:trace>
          <inkml:trace contextRef="#ctx0" brushRef="#br0" timeOffset="-140050.85">4476 13263 284 0,'0'0'260'0,"0"0"-18"0,0 0-9 0,0 0-14 15,13 8-13-15,-13-8-15 0,6 11-8 0,-6-11-11 16,5 12-6-16,-3-6-14 0,2 0-15 0,0 3-9 16,-3-2-12-16,3 2-9 0,-4-9-13 0,7 12-8 15,-3-3-5-15,-2-2-14 0,2-1-1 0,-4-6-7 16,3 14-5-16,-3-14-6 0,7 10-4 0,-7-10-4 15,2 6-6-15,-2-6-1 0,3 6-5 0,-3-6-1 16,0 0-1-16,0 0-9 0,0 0 4 0,0 0-5 16,0 0-1-16,0 0-1 0,14-12-1 0,-9 4-4 15,-2 1-6-15,4-5-10 0,-1 0-9 0,2-1 2 0,1-5-1 16,-1 5-1-16,0 1 3 0,-2 0 1 16,3 0-1-16,-2-1 3 0,-2 6 2 0,-2-1 3 0,2 0 1 15,0 3 0-15,-5 5-1 0,7-11 3 16,-7 11 0-16,10-6 0 0,-10 6 6 0,11-3 6 0,-11 3 9 15,13 3 10-15,-13-3 5 0,14 6 0 0,-3-1 4 16,-1 1 13-16,-1-1 5 0,2 5 11 0,0-2 5 16,0 2-4-16,2-1-1 0,-4 3-2 0,3-1-14 15,-2-1 10-15,2-1-3 0,0 0-10 0,-2 2-3 16,0-3-2-16,0 1-5 0,-2 0 1 0,1-3-7 16,-4 0-2-16,0 0-9 0,2 0-9 0,-7-6-21 15,7 8-20-15,-7-8-30 0,3 8-32 0,-3-8-24 0,0 9-44 16,0-9-41-16,0 0-55 0,0 0-59 0,-17 1-254 15,17-1-614-15,0 0 271 0</inkml:trace>
          <inkml:trace contextRef="#ctx0" brushRef="#br0" timeOffset="-139792.08">5055 12958 245 0,'0'0'261'0,"0"0"-21"0,0 0-7 16,9-3-4-16,-9 3-13 0,0 0-7 0,11 12-11 16,-5-5-4-16,0 0-9 0,-1 6-10 0,1-3-3 15,4 5-12-15,0 1-7 0,-1 5-2 0,2-3-1 16,0 3-10-16,1-1-2 0,-1 1 2 0,0 0-11 16,1-4-10-16,0 1-5 0,1-1-13 0,-1 3-9 15,-2-3-6-15,1 1-14 0,-3-3-4 0,-3 4-9 16,1-5-4-16,0 1-6 0,-6 0-11 0,0-1-26 15,2 0-18-15,-4-3-47 0,2-1-33 0,-6-2-53 16,2 2-60-16,2-2-61 0,2-8-93 0,-11 9-229 16,5-4-629-16,6-5 278 0</inkml:trace>
        </inkml:traceGroup>
        <inkml:traceGroup>
          <inkml:annotationXML>
            <emma:emma xmlns:emma="http://www.w3.org/2003/04/emma" version="1.0">
              <emma:interpretation id="{04453A6F-CDA1-46BF-96B9-264AEEB79A49}" emma:medium="tactile" emma:mode="ink">
                <msink:context xmlns:msink="http://schemas.microsoft.com/ink/2010/main" type="inkWord" rotatedBoundingBox="7417,14578 7973,14549 7985,14780 7430,14809"/>
              </emma:interpretation>
            </emma:emma>
          </inkml:annotationXML>
          <inkml:trace contextRef="#ctx0" brushRef="#br0" timeOffset="-138877.07">5757 13182 246 0,'0'0'248'16,"0"0"-19"-16,0 0-17 0,0 0-5 0,0 0-4 16,0 0-9-16,0 0-7 0,25-15-12 0,-7 13-13 15,-4-1-10-15,9-2-11 0,-2-1 1 0,4 2-4 16,-3-1-12-16,2 0-5 0,0 0-7 0,-1 2-9 16,0-4-4-16,1 5-6 0,-7-2-9 0,1 2-13 15,3-3 2-15,-4 4-9 0,3-2-7 0,-6 2-8 16,3 1-1-16,-3-1-4 0,3 1-7 0,-2-2 3 15,-1 2-8-15,0 0-5 0,-14 0-2 0,20 0-3 0,-12 2-11 16,-8-2 0-16,14 2-9 0,-6 2-4 16,-8-4-11-16,12 5-23 0,-10-3-17 0,-2-2-25 15,0 0-34-15,3 10-33 0,-3-10-32 0,0 0-30 0,0 0-43 16,-10 15-248-16,3-13-538 0,7-2 238 0</inkml:trace>
          <inkml:trace contextRef="#ctx0" brushRef="#br0" timeOffset="-138604.43">5925 13327 236 0,'0'0'245'0,"0"0"-8"0,0 0-2 15,11 14-12-15,-3-13-11 0,-8-1-13 0,21 1-4 0,-6-1-11 16,-1 0-15-16,6-2-13 0,2 1-13 0,-1-2-10 15,1-3-16-15,-2 4-11 0,2-2-4 0,1-2-15 16,-6 0-8-16,3 3-9 0,-3-1-6 0,0-1-7 16,-5 2-15-16,5 0-28 0,-7 2-36 0,2-1-46 15,-6-1-54-15,-6 3-46 0,23-5-52 0,-16 5-232 16,3-2-487-16,-3-1 215 0</inkml:trace>
        </inkml:traceGroup>
        <inkml:traceGroup>
          <inkml:annotationXML>
            <emma:emma xmlns:emma="http://www.w3.org/2003/04/emma" version="1.0">
              <emma:interpretation id="{E9E1B700-7583-4F81-8BE1-B4125C452799}" emma:medium="tactile" emma:mode="ink">
                <msink:context xmlns:msink="http://schemas.microsoft.com/ink/2010/main" type="inkWord" rotatedBoundingBox="8419,14142 11184,13997 11221,14700 8455,14845"/>
              </emma:interpretation>
            </emma:emma>
          </inkml:annotationXML>
          <inkml:trace contextRef="#ctx0" brushRef="#br0" timeOffset="-138083.63">6774 13047 237 0,'0'0'296'0,"0"0"-23"15,0 0-18-15,0-12-21 0,0 12-23 0,0 0-23 0,0 0-13 16,0 0-10-16,0 0-11 0,0 0-9 0,0 0-14 15,0 0 1-15,6 33-9 0,-2-18-18 0,-2-3 16 16,1 2-10-16,2 0-2 0,2 6 0 0,0-1-5 16,3-2-2-16,0 3-11 0,2-1-5 0,2-3-5 15,-2 2-10-15,1 0-9 0,5-4-1 0,-3 2-1 16,2-3-7-16,0 1 3 0,2-4-6 0,3 1-12 16,-2-3 4-16,4 1-8 0,-2-6 1 0,0 0 0 0,2-1-6 15,2-2-15-15,-1-3 10 0,-1-2 0 16,0-1-7-16,2 0 0 0,2-1-4 0,-2 1-1 15,-2-3-6-15,0 0 5 0,3-3-5 0,-3 0 7 0,-4-2-6 16,2 1 0-16,-1-3-1 0,-4 1-5 0,2-2 7 16,-4-3-3-16,-3 1 1 0,-2 0-1 0,2-1 2 15,-2-2-3-15,-1 3-3 0,0-2 4 0,-3 0-2 16,-1-2 1-16,-1 3-11 0,-2 0 10 0,-2 3-1 16,-2 4-1-16,-2-7 2 0,-1-2-3 0,-2 8 3 15,2-1-5-15,-7-4 7 0,2 7-3 0,1-1 3 16,-8 4 4-16,0-2 0 0,-6-1 0 0,0 3 10 15,1 1-13-15,-7 2 14 0,1 2 0 0,-6 0-3 16,0 2-1-16,-1 0-2 0,-1 5 0 0,8-2-2 0,2 7-1 16,0-5 0-16,4 3-4 0,-5 4-6 15,3 0 5-15,4 1-3 0,-1 1-3 0,-1 0 2 16,5 1-13-16,0-1 0 0,5-2-22 0,2 1-14 0,0-1-15 16,-1 3-20-16,5 1-18 0,-1 1-29 0,0-2-37 15,4 1-31-15,1-1-53 0,2-2-59 16,-5 0-260-16,5-1-617 0,0-10 272 0</inkml:trace>
          <inkml:trace contextRef="#ctx0" brushRef="#br0" timeOffset="-137531.4">8028 12632 122 0,'0'0'286'0,"0"0"-12"15,-7-11-10-15,7 11-14 0,0 0-6 0,0 0 0 16,-19 20-17-16,11-7-5 0,-1-3 1 0,0 12-12 15,-4 0 6-15,4 0-11 0,-1 1-7 0,3 1-7 16,0 7-10-16,-1-5-10 0,6-3-11 0,-1 10-2 16,6-8-18-16,-3 0-12 0,5-3-14 0,4 1-8 15,-1 2-9-15,1-6-12 0,3 3-5 0,2-1-8 16,2-3-10-16,-2 0-3 0,3-3-16 0,-3 1-6 16,3-4-28-16,-5-1-33 0,3-3-43 0,-2 1-32 15,-2-2-35-15,1-1-41 0,0 1-50 0,-4-5-51 16,4 0-56-16,-5-2-299 0,-7 0-682 0,17-4 302 15</inkml:trace>
          <inkml:trace contextRef="#ctx0" brushRef="#br0" timeOffset="-137046.95">8403 12967 57 0,'3'-10'313'0,"-3"10"-26"0,0 0-33 16,0 0-22-16,5-8-24 0,-5 8-16 0,0 0-13 15,0 0-6-15,0 0-5 0,0 0-4 0,13 19-12 0,-9-12-13 16,1 0-12-16,-1 3-5 0,1 0-15 0,1 4-7 16,-1-1-6-16,1 2-12 0,-6-2-1 0,3-2-7 15,0 4-8-15,-1-3-7 0,1 1-6 0,-2-5-6 16,2 2-5-16,-3-10 0 0,0 16-5 0,2-10-8 16,-2-6 5-16,3 11-6 0,-3-11-3 0,3 6-3 15,-3-6 4-15,0 0-4 0,0 0-3 0,7 5-2 16,-7-5 1-16,0 0-1 0,0 0-6 0,0 0 0 0,10-19 1 15,-10 9-6-15,2 1-7 0,2-7-3 16,-1 3 0-16,5-7-9 0,-2-1-2 0,-1-1-4 16,5 2-2-16,-5-1 2 0,5 3 4 0,-3 5 3 0,-2-3-3 15,2 4 0-15,-2-2 0 0,-3 3 10 16,4 0-1-16,-2 1-7 0,1 4 6 0,0 0 3 16,-5 6 1-16,7-15-1 0,-2 11-1 0,-5 4 5 0,8-6 0 15,-8 6 0-15,9-2 8 0,-9 2 9 0,0 0-1 16,17 2 8-16,-17-2 10 0,14 10 2 0,-7-5 0 15,-2 5-1-15,5-2 9 0,-3 2 7 0,1 1-1 16,0-1 15-16,-5 5-10 0,5-5-5 0,-2 2 7 16,-3 3-12-16,5-6 2 0,-2 4-7 0,-3-4-3 15,0-1-8-15,4 0-1 0,-5 4 2 0,3-3-3 16,-2 1-13-16,0-1 1 0,2-4-23 0,-5-5-38 16,4 13-32-16,-4-13-42 0,2 9-50 0,-2-9-57 15,6 8-66-15,-6-8-321 0,0 0-665 0,5 4 295 16</inkml:trace>
          <inkml:trace contextRef="#ctx0" brushRef="#br0" timeOffset="-136869.34">8981 13013 142 0,'9'-3'331'0,"-9"3"-24"0,9-3-18 0,-9 3-13 16,17-6-16-16,-5 3-13 0,1 0-14 0,3 0-16 15,1 0-16-15,8-4-14 0,-2 1-25 0,2 3-19 0,2-3-10 16,-3 0-15-16,3-1-8 0,0 2-7 0,-1 2-12 16,-1-1-9-16,-2 2-17 0,-1-6-2 0,2 6-13 15,-10-3-26-15,3 1-35 0,-1 4-42 0,-7-2-50 16,-9 2-61-16,14-1-65 0,-14 1-317 0,6-3-591 16,-6 3 261-16</inkml:trace>
          <inkml:trace contextRef="#ctx0" brushRef="#br0" timeOffset="-83382.22">9087 12963 70 0,'0'0'107'0,"0"0"-14"15,0 0 5-15,0 0-9 0,0 0-3 0,0 0-8 16,0 0-6-16,0 0-12 0,0 0 6 0,0 0 1 15,0 0-7-15,-5-8-2 0,5 8-9 0,0 0 4 0,0 0-1 16,0 0-3-16,0 0-6 0,0 0-6 16,0 0-2-16,0 0-6 0,0 0-3 0,0 0-7 15,0 0 7-15,0 0-8 0,0 0 3 0,0 0-3 0,0 0-6 16,0 0 3-16,0 0-4 0,0 0 0 16,0 0 0-16,-19 9-6 0,19-9 8 0,0 0-13 0,0 0 5 15,-4 10-1-15,4-10-4 0,0 0 7 0,0 0-4 16,-6 7 1-16,6-7 1 0,0 0-3 0,0 0 2 15,0 0-3-15,-5 7-5 0,5-7 8 0,0 0-2 16,0 0 0-16,-3 7 1 0,3-7-4 0,0 0 0 16,0 0 3-16,0 0-2 0,-6 7 5 0,6-7-4 15,0 0-2-15,0 0 4 0,0 0 0 0,-3 10-1 16,3-10-3-16,0 0-1 0,0 0 6 0,0 0-9 0,0 0 13 16,0 0 7-16,0 0-6 0,-3 7 4 15,3-7 1-15,0 0 7 0,0 0-2 0,0 0-3 16,0 0-3-16,0 0 2 0,0 0 1 0,0 0-3 15,0 0-3-15,0 0-1 0,0 0-1 0,0 0 1 16,-4 10 0-16,4-10 1 0,0 0-6 0,0 0 6 16,0 0-12-16,0 0 8 0,0 0 2 0,0 0 0 0,0 0-6 15,0 0 6-15,0 0-7 0,0 0 7 0,0 0-4 16,0 0 15-16,0 0-3 0,0 0 2 0,0 0 1 16,0 0 5-16,0 0-5 0,0 0 3 0,0 0 2 15,0 0 0-15,0 0-1 0,0 0 1 0,0 0-4 16,0 0-3-16,0 0 5 0,0 0-3 0,0 0 3 15,0 0-3-15,0 0 0 0,0 0 2 0,0 0-2 16,0 0 2-16,0 0-2 0,0 0-2 0,0 0 3 16,0 0-4-16,-1 8-2 0,1-8 3 0,0 0-1 15,0 0-1-15,0 0 0 0,0 0 2 0,0 0 0 16,0 0-3-16,0 0 7 0,0 0 0 0,0 0 0 16,0 0-4-16,0 0 4 0,0 0-2 0,0 0-2 15,0 0 4-15,0 0-2 0,0 0 3 0,0 0 2 0,0 0 0 16,0 0 5-16,0 0-4 0,0 0 3 0,0 0 0 15,0 0-2-15,0 0 4 0,0 0-1 0,0 0-1 16,21-4-6-16,-21 4 1 0,0 0-3 0,0 0-1 16,0 0 1-16,14-1-10 0,-14 1 3 0,0 0-2 15,0 0 3-15,0 0-3 0,0 0-3 0,13 0 2 16,-13 0 0-16,0 0 4 0,0 0 3 0,11-6-3 16,-11 6-1-16,0 0 0 0,12-1 0 0,-12 1 0 15,0 0 0-15,10-2-3 0,-10 2 3 0,9-3-3 16,-9 3-1-16,9-2 5 0,-9 2-3 0,0 0 1 0,11-5-4 15,-11 5-2-15,0 0 3 0,12-1-2 16,-12 1 0-16,0 0 2 0,9-2 0 0,-9 2 1 16,0 0-5-16,10-6 3 0,-10 6 1 0,0 0-5 0,12 0 1 15,-12 0-3-15,0 0-3 0,12-3 4 0,-12 3 3 16,0 0-4-16,10-3 3 0,-10 3-1 16,0 0 1-16,9-3-6 0,-9 3 6 0,0 0-4 0,11-3 0 15,-11 3 0-15,0 0 3 0,12-2-2 0,-12 2 1 16,0 0-1-16,9-2 2 0,-9 2-4 0,0 0 3 15,10-3 0-15,-10 3-1 0,0 0 0 16,0 0 0-16,0 0 2 0,0 0 0 0,0 0-3 0,12-3 3 16,-12 3 2-16,0 0-4 0,0 0 4 0,0 0-5 15,9-1 3-15,-9 1 2 0,0 0 0 0,0 0-4 16,0 0-1-16,11-4 4 0,-11 4 1 0,0 0 2 16,0 0-2-16,11-1 5 0,-11 1-5 0,0 0-2 15,0 0 1-15,0 0 3 0,11-1-1 0,-11 1-6 16,0 0 6-16,0 0-2 0,12 0-1 0,-12 0 2 15,0 0-5-15,0 0 2 0,0 0-1 0,0 0 6 16,11-1-3-16,-11 1-1 0,0 0 3 0,0 0 3 16,0 0-2-16,13 0 0 0,-13 0 1 0,0 0-2 0,0 0 0 15,0 0 0-15,0 0-4 0,12-1-1 16,-12 1 6-16,0 0-2 0,0 0 0 0,0 0-1 16,0 0 1-16,9-2-9 0,-9 2 10 0,0 0-3 0,0 0-1 15,0 0 0-15,0 0 1 0,12-2 3 0,-12 2-4 16,0 0 3-16,0 0 3 0,0 0-2 0,17-1 1 15,-17 1 1-15,0 0-4 0,0 0-1 0,9-1 8 16,-9 1-9-16,0 0 2 0,0 0-3 0,0 0 1 16,11-3 3-16,-11 3-5 0,0 0 4 0,0 0-3 15,0 0 7-15,11-2-9 0,-11 2 5 0,0 0-10 16,0 0 5-16,12 0 3 0,-12 0-1 0,0 0 7 16,11-4-4-16,-11 4 0 0,0 0 0 0,11-1-3 15,-11 1 3-15,0 0 1 0,14-2 3 0,-14 2-3 16,9-3-2-16,-9 3 9 0,0 0-4 0,9-3-1 15,-9 3-4-15,0 0-3 0,10-3 5 0,-10 3 2 16,0 0-2-16,12-3-1 0,-12 3-1 0,0 0 3 0,0 0-7 16,11-1 1-16,-11 1 1 0,0 0 2 15,0 0-2-15,7-2 2 0,-7 2 3 0,0 0-1 16,0 0-4-16,0 0-1 0,0 0 1 0,0 0-1 0,0 0 4 16,0 0-5-16,0 0 0 0,0 0 3 0,0 0-5 15,10-6 4-15,-10 6 4 0,0 0-2 0,0 0 5 16,0 0 2-16,0 0-2 0,0 0 5 0,0 0 3 15,0 0 5-15,0 0-7 0,0 0 1 0,0 0 4 16,0 0 1-16,0 0-2 0,0 0 5 0,0 0-12 16,0 0 10-16,0 0 0 0,0 0 2 0,0 0-10 15,0 0 8-15,0 0-3 0,0 0-7 0,0 0-2 16,0 0 2-16,0 0-4 0,0 0 0 0,0 0 5 16,0 0-10-16,0 0 5 0,0 0-2 0,0 0-2 0,0 0 6 15,0 0-10-15,0 0 7 0,0 0 4 16,0 0-4-16,0 0-7 0,0 0 2 0,0 0 2 15,-31 9 4-15,31-9-6 0,0 0 2 0,0 0-5 0,0 0 0 16,-9 5 2-16,9-5 0 0,0 0-5 0,-11 3 4 16,11-3-5-16,-8 3 5 0,8-3-1 15,-9 4 2-15,9-4-6 0,0 0 11 0,-14 6 0 0,14-6-4 16,-5 4-2-16,5-4-3 0,-9 5 4 0,9-5 5 16,-6 3-13-16,6-3 10 0,0 0 0 0,0 0-2 15,-14 3-6-15,14-3 4 0,0 0-3 0,-5 6-1 16,5-6 14-16,0 0-7 0,0 0-6 0,-12 3 1 15,12-3 4-15,0 0 2 0,0 0-4 0,-11 1 3 16,11-1 1-16,0 0-3 0,-12 3-5 0,12-3-1 0,0 0 11 16,-12 3-2-16,12-3 7 0,-10 1-11 15,10-1-6-15,0 0 5 0,-9 2 2 0,9-2 5 16,0 0-6-16,-15 3-1 0,15-3 0 0,0 0-2 0,-10 1 4 16,10-1 2-16,0 0-7 0,-9 5 3 0,9-5-1 15,-10 3 9-15,10-3-7 0,0 0-1 16,0 0 5-16,-13 2-3 0,13-2-2 0,0 0 3 15,-11 3 0-15,11-3-1 0,0 0 5 0,-12 3-5 0,12-3-4 16,-11 4 5-16,11-4 6 0,-9 3-8 0,9-3-2 16,-9 4 4-16,9-4-5 0,-8 3 7 0,8-3-5 15,0 0 0-15,-10 5 1 0,10-5-2 0,-9 2 0 16,9-2 3-16,0 0-5 0,-10 2 3 0,10-2 0 16,0 0 7-16,-10 5-7 0,10-5 6 0,0 0-4 15,0 0 0-15,-7 4 4 0,7-4-1 0,0 0-2 16,0 0-4-16,0 0 5 0,0 0 4 0,-10 1-4 15,10-1-5-15,0 0 3 0,0 0 1 0,0 0-4 16,-12 2 3-16,12-2-2 0,0 0 7 0,0 0-8 0,0 0-4 16,-8 4 2-16,8-4 1 0,0 0 18 15,0 0-14-15,0 0-4 0,-15 0 3 0,15 0 4 0,0 0-8 16,0 0 3-16,-11 3 5 0,11-3-17 0,0 0 12 16,-8 2-1-16,8-2 4 0,0 0-1 0,0 0-4 15,-11 6 4-15,11-6 12 0,0 0-18 16,0 0 7-16,0 0-1 0,-9 3 1 0,9-3 13 0,0 0-14 15,0 0-2-15,0 0-3 0,0 0 3 0,0 0 17 16,0 0-21-16,-10 1 7 0,10-1-7 0,0 0 2 16,0 0 1-16,0 0 3 0,0 0 3 0,0 0-7 15,0 0-2-15,0 0 6 0,0 0 1 0,0 0-1 16,0 0 6-16,0 0-3 0,0 0-5 0,0 0 7 16,0 0-5-16,0 0 0 0,0 0 1 0,0 0 0 15,0 0-6-15,0 0 20 0,0 0-18 0,0 0 5 16,0 0-7-16,0 0 5 0,0 0-1 0,0 0-9 15,0 0 10-15,0 0-2 0,0 0 1 0,0 0 1 0,0 0-6 16,0 0 3-16,0 0-8 0,0 0-10 16,0 0 1-16,0 0-29 0,0 0-24 0,0 0-33 15,0 0-42-15,0 0-43 0,0 0-57 0,0 0-75 0,0 0-233 16,0 0-602-16,0 0 267 0</inkml:trace>
        </inkml:traceGroup>
        <inkml:traceGroup>
          <inkml:annotationXML>
            <emma:emma xmlns:emma="http://www.w3.org/2003/04/emma" version="1.0">
              <emma:interpretation id="{E3B0AC8B-15E8-4132-986E-D83D49F8E4A1}" emma:medium="tactile" emma:mode="ink">
                <msink:context xmlns:msink="http://schemas.microsoft.com/ink/2010/main" type="inkWord" rotatedBoundingBox="11565,13843 13139,13761 13190,14736 11616,14818"/>
              </emma:interpretation>
            </emma:emma>
          </inkml:annotationXML>
          <inkml:trace contextRef="#ctx0" brushRef="#br0" timeOffset="-136023.78">9912 12481 157 0,'0'0'276'0,"0"0"-20"16,-4-11-17-16,4 11-24 0,0 0-18 0,0 0-17 15,0 0-1-15,0 0-10 0,0 0-4 0,0 0-8 16,0 0-6-16,0 39-9 0,1-24-10 0,2 3-9 0,-3 6 0 16,1 1-8-16,0 0-5 0,2 0-3 15,-2-2-13-15,3 8-3 0,0-6-3 0,1-1-7 0,1 0-6 16,-1-2-9-16,1-3-6 0,-2 1-5 0,2-4-9 16,-3-1 0-16,0-2-7 0,2 2-3 0,-3-4-6 15,3-1-2-15,0 0-1 0,-4-3-3 0,2-1 1 16,-3-6-8-16,8 14 3 0,-8-14 0 0,1 6 0 15,-1-6-8-15,0 0 3 0,13-1-5 0,-13 1-3 16,0 0 0-16,16-11 1 0,-11 2 6 0,2-1-14 0,1-1-5 16,1-2-10-16,2 0 1 0,-3 1 6 15,4-3 9-15,2 1-11 0,-4 3 2 0,-1 0 1 16,-1 3 3-16,1-1-2 0,0 1-1 0,-1 2 0 16,1 1 12-16,-1 1-12 0,3 1-1 0,1-1 6 15,1 4-3-15,-2 0 5 0,1-2-4 0,-12 2 2 16,23 2 1-16,-10 2 2 0,-1 2-3 0,1-1 6 0,-3 2-3 15,2 1-4-15,0-1-2 0,-2 3 5 0,2-2-2 16,-1-1 4-16,-2 3 1 0,0-2 8 0,-1 1-1 16,-2-1 5-16,-2-1 4 0,1-1 2 0,-3 2 10 15,-2-8 0-15,0 14 16 0,0-14-1 0,-11 13 7 16,5-7-9-16,-3 0 6 0,-3 0-14 0,-4 0 6 16,1-1-14-16,-6 1 9 0,-2 1-9 0,1-5 2 15,4 2 1-15,-6-4-11 0,2 2 1 0,4-2-5 16,2 0-13-16,2 0-16 0,-2 0-29 0,16 0-25 0,-18-5-23 15,7 4-19-15,5-1-29 0,6 2-34 0,-11-6-51 16,11 6-29-16,-4-9-64 0,4 9-249 16,0 0-612-16,10-20 272 0</inkml:trace>
          <inkml:trace contextRef="#ctx0" brushRef="#br0" timeOffset="-135685.49">10524 12398 157 0,'0'0'172'0,"0"-10"-3"0,0 10-5 16,0 0 5-16,0-11 2 0,0 11-2 0,0 0 0 15,0 0-6-15,0 0 1 0,0-12-10 0,0 12 2 0,0 0-13 16,0 0-8-16,0 0-8 0,-6-9-7 0,6 9-16 16,0 0-13-16,0 0-4 0,0 0-11 15,0 0-5-15,0 0-1 0,0 0 6 0,0 0-7 0,13 27 6 16,-9-16-5-16,4 8 6 0,-3-3-5 16,5 5-1-16,0 1 3 0,2 8-2 0,0 0-6 0,2 4 9 15,-1-1-9-15,1 0 3 0,1 2 0 0,4 0 1 16,-7 1-1-16,1 3 3 0,0-7 1 0,-1 5 5 15,-1-4 4-15,-5 1 2 0,6-1-6 0,-3-4 18 16,-6-6-2-16,1 1 2 0,-3-2-4 0,0-4 10 16,-2 3 3-16,1-8 2 0,-3 2-1 0,-2 3 5 15,1-6-7-15,-2 0-2 0,2-2-9 0,-4 1-5 16,4-5-5-16,-3 1-9 0,5-1-10 0,2-6-6 16,-8 10-5-16,8-10-7 0,-3 9-3 0,3-9-9 15,0 0-15-15,0 0-19 0,0 0-33 0,0 0-44 16,0 0-54-16,0 0-46 0,0 0-57 0,0 0-61 0,19-19-71 15,-13 12-90-15,1 1-303 0,0-5-824 0,-4 4 365 16</inkml:trace>
          <inkml:trace contextRef="#ctx0" brushRef="#br0" timeOffset="-124271.51">11508 12932 59 0,'-17'25'246'15,"8"-15"-11"-15,-2-1-12 0,-2 7-12 0,-1 2-9 16,0-3-21-16,-3 4-7 0,0-1-19 0,-4 0-11 15,5-2-12-15,-9 8-16 0,4-1-11 0,4-4-10 16,0-1-11-16,2-1-9 0,0-1-10 0,3 2-22 16,2-4-37-16,1-2-46 0,2 1-52 0,6-6-55 15,-4 4-232-15,3-1-410 0,2-10 181 0</inkml:trace>
        </inkml:traceGroup>
        <inkml:traceGroup>
          <inkml:annotationXML>
            <emma:emma xmlns:emma="http://www.w3.org/2003/04/emma" version="1.0">
              <emma:interpretation id="{D004D7A2-1355-44EC-850A-287496E8D663}" emma:medium="tactile" emma:mode="ink">
                <msink:context xmlns:msink="http://schemas.microsoft.com/ink/2010/main" type="inkWord" rotatedBoundingBox="14059,13859 15445,13787 15475,14357 14089,14430"/>
              </emma:interpretation>
            </emma:emma>
          </inkml:annotationXML>
          <inkml:trace contextRef="#ctx0" brushRef="#br0" timeOffset="-123539.13">12409 12404 176 0,'0'0'236'0,"0"0"-10"0,0 0-7 0,-12 22-8 16,12-10-10-16,1 0-3 0,3 8-10 0,-3 3-8 15,3-2-8-15,2 0-9 0,0 2-11 0,-1 1-11 16,2 0-11-16,-1-3-11 0,0 4-11 0,0 0-10 16,-2-1-11-16,-1-1-8 0,2-1-9 0,-1-2-7 0,-4 1-6 15,0-1-6-15,1 0-3 0,0-5-7 0,-1 0 2 16,-1 0-6-16,0-5-5 0,1 2-3 0,-4-2 1 15,3-3-6-15,1-7-7 0,-2 13 0 0,2-13-2 16,-2 8-1-16,2-8 0 0,0 0-6 0,0 0 4 16,0 0 1-16,0 0-2 0,0 0-4 0,0 0-2 15,0 0-3-15,0-34-7 0,5 20-4 0,0 1-5 16,2-3 4-16,-1 1 0 0,5-3 5 0,-2 4-6 16,4-4 6-16,-5 6 1 0,2-2-1 0,2-3-1 15,0 7 2-15,-2-2 1 0,1 3 0 0,-3 6-1 16,2-5 1-16,2 4 2 0,-4 1 1 0,6-3-2 15,-6 2 2-15,-8 4 2 0,22 1-3 0,-14-1 5 16,1 4-5-16,-9-4 11 0,14 5-5 0,-6-1 2 16,-1 1 1-16,-1 1 1 0,0 0 2 0,-6-6-1 15,6 12 2-15,-5-5 2 0,1 1-5 0,-2-8-4 16,-3 18 4-16,-3-8 7 0,-1 0-5 0,-3 1-1 0,-2 1-8 16,0-4 4-16,0 5 1 0,1-6-3 0,-1 1 5 15,0 0-6-15,-4 1 2 0,5-3-1 16,-1 0-5-16,0-2-18 0,0 4-10 0,3-4-16 0,1-2-13 15,8-2-22-15,-15 4-24 0,8 0-21 0,7-4-29 16,-8 2-16-16,8-2-28 0,0 0-51 0,0 0-184 16,0 0-470-16,0 0 208 0</inkml:trace>
          <inkml:trace contextRef="#ctx0" brushRef="#br0" timeOffset="-123028">12815 12536 194 0,'-8'-1'217'0,"8"1"-11"0,0 0-13 15,0 0-10-15,-11-1-11 0,11 1-11 16,0 0-17-16,0 0-9 0,0 0-12 0,0 0-13 0,0 0-14 15,0 0-4-15,0 0-6 0,0 0 0 16,0 0 0-16,0 0 3 0,0 0 1 0,0 0-1 0,0 0-6 16,0 0-4-16,0 0 1 0,31 13-1 0,-19-8-6 15,2-2-4-15,-2 0-4 0,0 2-9 0,1-1-6 16,0-2 0-16,2 2-6 0,0-1-4 0,2 0-7 16,-1 2-3-16,-3-1-1 0,2 2-3 0,-2-3-2 15,3 0-2-15,-4 0-5 0,1 0-2 0,-1 1-3 16,-2-1 2-16,-2 0-3 0,1 2 0 0,-1-2-2 15,1 0 5-15,-2 4-6 0,3 0 4 0,-2-2-1 16,-1 3 0-16,-4-4 0 0,4 2-5 0,-7-6 3 16,8 9 3-16,-4-5-6 0,-4-4 3 0,6 9 2 15,-6-9 3-15,2 8 9 0,-2-8-3 0,0 14-6 0,0-14 10 16,-10 16-1-16,1-8-14 0,0 3 10 0,-4-1 1 16,-3 5-1-16,-3-2 2 0,2 1-1 0,1-1-6 15,-1 1 4-15,-1-2-8 0,-2 0 3 0,2-1-2 16,5-2 1-16,1 1-6 0,-2-1 0 0,4 3-3 15,0-4-2-15,3 0-8 0,2-2-15 0,0 0-22 16,5-6-22-16,-10 12-32 0,8-7-30 0,2-5-37 16,-4 9-44-16,4-9-56 0,0 0-237 0,0 0-544 15,0 0 242-15</inkml:trace>
          <inkml:trace contextRef="#ctx0" brushRef="#br0" timeOffset="-122639.61">13389 12644 53 0,'0'0'251'0,"0"0"-15"0,0 0-21 16,0 0-18-16,0 0-16 0,0 0-8 0,0 0-12 16,0 0-6-16,0 0-12 0,-4 27-1 0,5-17-10 15,2-2-11-15,0 4-6 0,-3-3 0 0,4 0-8 16,-2 3-10-16,3-2-1 0,-1-4-4 0,3 5-8 15,-1-3-2-15,0 0-6 0,0-3-4 0,3 1-4 16,3-1-4-16,-3-2-13 0,7-1-2 0,-3-2-2 16,11-2-1-16,-2-2-6 0,0-2 1 0,-1 0-6 15,3-3-8-15,-4-2-1 0,7 0-4 0,-4 0 0 16,7-8-6-16,-13 7 3 0,1-3-2 0,-1 0-6 16,-6 3 7-16,1 0-5 0,-4-1 2 0,-3 1 2 15,-1 2-11-15,-4-3 5 0,-3 1 1 0,0 1 1 16,-7 1 1-16,2 4 2 0,-6-2 1 0,-1 4 2 15,-4 0-5-15,-2 3 1 0,1 1-6 0,-1 5-3 0,-5-3 4 16,5 5-4-16,0 0-3 0,2 2-6 0,-3-1-26 16,1-1-34-16,2 7-37 0,2 0-50 15,6-2-53-15,1-3-69 0,0 1-247 0,-1 2-561 0,5-1 248 16</inkml:trace>
        </inkml:traceGroup>
        <inkml:traceGroup>
          <inkml:annotationXML>
            <emma:emma xmlns:emma="http://www.w3.org/2003/04/emma" version="1.0">
              <emma:interpretation id="{E391DC6E-24AB-4455-8CBE-D437D3855E4A}" emma:medium="tactile" emma:mode="ink">
                <msink:context xmlns:msink="http://schemas.microsoft.com/ink/2010/main" type="inkWord" rotatedBoundingBox="16567,13668 19583,13510 19619,14202 16603,14360"/>
              </emma:interpretation>
            </emma:emma>
          </inkml:annotationXML>
          <inkml:trace contextRef="#ctx0" brushRef="#br0" timeOffset="-120344.03">15002 12613 106 0,'0'0'168'0,"-6"-7"-3"16,6 7-2-16,-5-7-5 0,5 7-6 0,0 0-2 0,-6-9-2 15,6 9-2-15,0 0-3 0,-6-7-3 0,6 7 0 16,0 0-5-16,-7-7-5 0,7 7-9 0,0 0-11 15,0 0-9-15,0 0-7 0,-6-7-6 0,6 7-9 16,0 0-5-16,0 0-1 0,-11 21-1 0,9-12-3 16,-2 5-1-16,-2 0-6 0,4 0-4 0,-2 6-1 15,0 0-3-15,7-6 0 0,-3 1-14 0,1 0 2 16,0-2-5-16,3 2-2 0,-1 0-1 0,5 0-5 16,-1-3 1-16,4 0 4 0,1 1-11 0,-1-5-3 0,4-1 0 15,-1 1-4-15,3-3 0 0,-2-1 1 16,0 1-3-16,7-2-2 0,-5-2-4 0,-1-2 6 0,1 1-3 15,-1-3 1-15,1 0-3 0,-3-3 1 0,1 1-1 16,-1 1-6-16,-2-3 1 0,0 3 8 0,-2-3-6 16,-4 0 0-16,2 0 1 0,-1 2-4 15,-2-4-1-15,-2 1-1 0,2-3 0 0,-4 1 0 0,-1 10-1 16,3-17 2-16,-3 8-2 0,-4 0-3 0,0-1 0 16,1-2 3-16,-3 0 2 0,1 3-1 0,-1-3 0 15,0 2-3-15,-1 0-3 0,-2 2-3 0,1 0 1 16,-3 2 2-16,0-2-3 0,3 5-6 0,-2 1 3 15,10 2 1-15,-26-2 5 0,14 1-3 0,-2 2-3 0,-1 1 0 16,2 0 2-16,1 1 1 0,-1 5-3 0,3-3 2 16,-6 2-3-16,4 1-1 0,1 0-7 15,-1-1-4-15,-1 0-8 0,1 1-2 0,4 2-8 0,-1-3-16 16,-1 1-22-16,2-1-4 0,2-1-8 16,0 0-22-16,1-1-16 0,-2 1-7 0,7-6-31 0,-6 9 1 15,6-9-31-15,0 0-181 0,-4 7-409 0,4-7 181 16</inkml:trace>
          <inkml:trace contextRef="#ctx0" brushRef="#br0" timeOffset="-120019.42">15379 12208 222 0,'0'0'258'15,"-4"-11"-20"-15,4 11-17 0,-7-8-20 0,7 8-21 16,0 0-9-16,0 0-9 0,0 0-13 0,0 0-9 16,0 0-7-16,-8 29-3 0,8-15 1 0,2 2-7 15,-1 2-10-15,2 5-5 0,2-2-2 0,1 4-4 0,1-2 0 16,1 8 0-16,1-8-11 0,3 8 6 0,1-2-3 16,3-2-1-16,1 4-12 0,-4-13-5 0,-2 6-8 15,6 3-5-15,-5-5-11 0,1-2 0 0,-1-1-7 16,0-2-7-16,-2 4 5 0,-2-9-12 0,2 8 0 15,1-3-6-15,-5-2-17 0,1-3-17 0,-2 3-23 16,0-3-25-16,1 0-29 0,-4 1-27 0,2-5-25 16,-4 0-28-16,2 1-30 0,1-3-30 0,-3-6-41 15,0 0-205-15,2 12-510 0,-2-12 226 0</inkml:trace>
          <inkml:trace contextRef="#ctx0" brushRef="#br0" timeOffset="-118551.36">15724 12751 108 0,'0'0'208'0,"0"0"-6"0,12-1-5 0,-12 1-7 16,0 0-5-16,15 3-13 0,-8 1-4 0,2-2-16 15,-9-2-6-15,17 4-13 0,-10-1-10 0,2-1-12 0,1-2-11 16,5 3-9-16,-2-3-11 0,0 0-5 0,1 0-7 16,-1-3-7-16,0 3-4 0,0-4-13 0,3 2 2 15,1-3-8-15,-4 1 2 0,1-3-6 16,1 2-6-16,0-4-2 0,5-2-2 0,-6 4-5 0,0-2 0 15,-3-2-2-15,2 0 1 0,-1 2-7 0,-1-1 2 16,-1 1 1-16,-5 3-3 0,2-3-2 0,-2 0-2 16,-2 1-3-16,-3 8 4 0,0-12-3 0,0 12-1 15,-2-12-1-15,2 12-1 0,-7-9 0 0,-1 4 5 16,8 5-8-16,-16-6 6 0,6 6-4 0,-2-1 0 16,12 1-1-16,-29 1-3 0,15-1 5 0,-1 3 1 15,-2-1-3-15,0 2 6 0,0 2 1 0,0-1 3 16,-2 1 10-16,-2 2-1 0,6-2-1 0,-3 6 2 15,2-5-5-15,3 1 7 0,-1 2-4 0,5 0 2 0,-4 1-2 16,5-1 1-16,1-2-4 0,1 5 0 16,1-2 2-16,1-1-4 0,4-2-3 0,0-8 1 15,0 16-4-15,2-7 5 0,1-3-3 0,1 3 0 0,1-2-3 16,2-2-1-16,0-3 3 0,3 2-1 0,3-3-5 16,0 2 2-16,1-6-1 0,0 2-1 0,2-3 4 15,-3-2-5-15,3 0-2 0,-2 1 2 0,7-6-1 16,-9 1-3-16,1 3-8 0,-1-4-2 0,-2 2 0 15,1-1 4-15,-3-2-5 0,1-4-6 0,0 5 7 16,-1-4 0-16,-6 3 0 0,5 0 2 0,-3 4 1 16,-3-3 1-16,-1 11 1 0,5-14 3 0,-5 8 0 15,0 6-2-15,7-9 6 0,-7 9-2 0,4-7-3 16,-4 7 4-16,0 0-2 0,0 0 4 0,0 0 0 16,0 0 0-16,0 0 2 0,0 0-1 0,17 11-1 15,-12-6 7-15,-1 1-3 0,4 0 1 0,-8-6-4 16,9 16 2-16,0-5 0 0,-1-3-1 0,-3 1 1 0,4-2 2 15,0 2-5-15,1 1 0 0,-4-4 0 0,1 0-3 16,-2-1 3-16,-5-5-8 0,14 10-23 16,-5-8-26-16,-2 1-24 0,-7-3-17 0,12 1-13 15,-12-1-12-15,15 0 0 0,-15 0 1 0,13-4-1 0,-3-1 2 16,-6 1 7-16,-4 4 4 0,17-18 5 0,-8 6 15 16,0 3 5-16,0-4 14 0,-1 2 1 0,1 0 15 15,1 1 22-15,-6 3 22 0,4 0 22 0,-1 3 9 16,-1-1 16-16,-6 5 4 0,7-11 0 0,-2 7-1 15,-5 4 19-15,0 0 13 0,13-3-1 0,-13 3 8 16,0 0 3-16,0 0 2 0,18 7-4 0,-10-5-6 16,-4 3 6-16,4-1 0 0,0 5-8 0,-2-3 2 15,4 0-4-15,-4-2-3 0,1 2 0 0,3 3 3 16,-2 0-7-16,-2-2-2 0,2 1-9 0,0 0-4 16,-3-1-6-16,1 0 2 0,0-4-3 0,-1 3-4 15,1 0-2-15,-6-6-3 0,4 7-4 0,-4-7 5 16,9 5 2-16,-9-5 2 0,5 3 9 0,-5-3 9 15,0 0 6-15,0 0-7 0,0 0 0 0,0 0-8 16,0 0 3-16,0 0-8 0,0 0-1 0,0 0 1 16,0-23 7-16,0 10-20 0,0 0 3 0,1 1-10 15,3-3 4-15,-1 0-5 0,1 1-3 0,2 0-2 0,2 2 3 16,0-1-6-16,0 0 3 0,-2 1-3 0,6 3-3 16,-3 1-2-16,3 2-7 0,-3-3-15 15,0 5-12-15,2 1-14 0,0-2-26 0,-1 5-16 0,-10 0-5 16,19 0-11-16,-11 2-18 0,4 2-7 0,-3 1-3 15,0 0-2-15,-2 1-1 0,1-1 10 0,-1 1 7 16,0 0 14-16,-2 0 10 0,0 0 12 0,-1 1 11 16,-4-7-3-16,8 6 11 0,-3-1-3 0,-5-5 16 15,6 6-2-15,-6-6 34 0,7 4 15 0,-7-4 18 16,10 8 6-16,-10-8 5 0,7 4-1 0,-7-4-2 16,12 2 1-16,-3-1 4 0,-9-1 1 0,15 0-5 15,-6 3 0-15,3-3 4 0,1 0 0 0,0 0-4 16,-1-3 0-16,2 0-5 0,-1 0-1 0,3 1-5 0,-3-3 3 15,2 1-6-15,-1-1 3 0,-1 2-6 0,-2-2 2 16,1-1 1-16,-5 3-2 0,2-2-2 0,-1 3 0 16,-8 2 4-16,10-10 9 0,-5 5-3 0,-5 5 5 15,6-10-3-15,-6 10 2 0,0-9-6 0,0 9 0 16,0 0 1-16,-7-17-6 0,3 11 7 0,4 6 3 16,-13-6-9-16,13 6 4 0,-16-4 3 0,6 3 4 15,10 1-2-15,-21 0-7 0,7 4 1 0,1-4-4 16,-1 3 5-16,0 3 2 0,5-2-2 0,-3 1-2 15,2 4-1-15,1-3-4 0,2 0-5 0,2 1 2 16,-2 5 0-16,2-4 2 0,2 0-2 0,3-8-2 16,-3 18-1-16,4-9 3 0,-1-9-5 0,4 15 3 15,0-9-3-15,0 0-3 0,-4-6 5 0,14 7-2 0,-8-7 2 16,5 1-1-16,-2 1-2 0,7-6-1 16,-1 2 0-16,-3-2 0 0,3-2 0 0,2 0-2 15,-4 0 1-15,1-1 6 0,-1-4-5 0,-1 1 3 16,1-1-4-16,-3 0 0 0,1 0-3 0,1-1 4 0,-1 2-3 15,-3-1 2-15,0 2 0 0,0 2 4 0,-3 0-5 16,-5 7 2-16,8-8 1 0,-4 3-4 16,-4 5-3-16,0 0 6 0,8-4-1 0,-8 4 1 0,0 0-3 15,0 0-1-15,0 0 3 0,12 15 1 0,-9-10 1 16,1 2 1-16,0 0-5 0,0 1 5 0,1-2-4 16,-1 3 6-16,-4-9-5 0,8 13-2 0,-3-5 1 15,2-1 2-15,-3-1-5 0,0 1-3 0,1-1-21 16,-5-6-19-16,5 8-22 0,-5-8-17 0,4 9-20 15,-4-9-27-15,0 0-25 0,0 0-25 0,0 0-36 16,0 0-187-16,0 0-438 0,0 0 194 0</inkml:trace>
          <inkml:trace contextRef="#ctx0" brushRef="#br0" timeOffset="-118289.44">17310 12236 89 0,'1'-6'241'15,"-1"6"-24"-15,0 0 0 0,0 0 1 0,0 0-1 0,0 0-6 16,0 0-6-16,14 16-9 0,-11-5-5 0,1-1-6 16,1 5-12-16,0 0-2 0,2 1-13 0,-5-1-13 15,2 4-10-15,2 1-7 0,0-2-10 0,1 2-17 16,-2 0-5-16,-4-4-7 0,6 0-14 16,-2-1-4-16,0 0-4 0,-1-3-7 0,1 2-8 0,-2 0-7 15,1-2-17-15,-3-4-16 0,4 3-18 0,-3-3-14 16,-2-8-11-16,9 12-14 0,-8-7-28 0,-1-5-28 15,8 1-20-15,-8-1-15 0,0 0-20 0,20-6-9 16,-13 0-21-16,4-3-16 0,2-1-18 0,-3-1-189 16,5-5-441-16,-1 1 195 0</inkml:trace>
          <inkml:trace contextRef="#ctx0" brushRef="#br0" timeOffset="-117891.53">17566 12478 1123 0,'10'-8'-6'0,"-2"-1"51"0,1 1 28 16,-2 2 15-16,-1 2 17 0,-6 4 10 0,7-10 18 0,-7 10 8 16,6-6 3-16,-6 6-4 0,0 0-8 15,4-5-10-15,-4 5-3 0,0 0 0 0,0 0-2 16,0 0 0-16,0 0-13 0,0 0 2 0,-23 21-8 0,15-14-1 15,-2 3 2-15,-1 0-2 0,3 2-9 16,-4-1-2-16,2-1-5 0,1 5-8 0,1-3 0 16,3 3-8-16,-3-3-3 0,0 0-8 0,4-2-2 0,-1-1-3 15,2 3 4-15,3-3-6 0,0-9 9 0,4 14-17 16,0-7-1-16,3-3 0 0,2 0-1 0,5-2-5 16,1-4 2-16,7 0-10 0,4-3-15 0,-1 1 20 15,0-2-11-15,9-2 1 0,-7 1-2 0,-1 0-7 16,0 2-4-16,1-4 0 0,-4 3 4 0,3 0-19 15,-1 0-29-15,-1 2-21 0,-9-1-24 0,0 2-35 16,-1 1-40-16,-6 1-54 0,-8 1-52 0,13 0-61 16,-13 0-237-16,0 0-607 0,0 0 269 0</inkml:trace>
        </inkml:traceGroup>
        <inkml:traceGroup>
          <inkml:annotationXML>
            <emma:emma xmlns:emma="http://www.w3.org/2003/04/emma" version="1.0">
              <emma:interpretation id="{7DB7465A-CA61-4536-98D4-B3D0AB003ED5}" emma:medium="tactile" emma:mode="ink">
                <msink:context xmlns:msink="http://schemas.microsoft.com/ink/2010/main" type="inkWord" rotatedBoundingBox="20519,13495 23925,13317 23978,14344 20573,14521"/>
              </emma:interpretation>
            </emma:emma>
          </inkml:annotationXML>
          <inkml:trace contextRef="#ctx0" brushRef="#br0" timeOffset="-116314.06">19057 12065 2 0,'-4'-9'224'16,"4"9"-8"-16,0 0-16 0,0 0-10 0,0 0-15 0,0 0-15 15,-1-9-13-15,1 9-14 0,0 0-16 0,0 0-4 16,0 0 3-16,0 0-3 0,0 0 2 15,0 0-3-15,8 33 5 0,-4-18-5 0,1 4-2 0,2 2-6 16,-2 1-1-16,3-1-6 0,1 2-7 0,4 6-6 16,-1 2 3-16,-6-9-10 0,5 1-5 0,2 7-11 15,-3-8-6-15,1-1-1 0,1-1-6 0,-3 3-4 16,1-4-3-16,-1-7-8 0,-1 1-2 0,-1 2 1 16,-1-2-3-16,1-2 2 0,-2 3-1 0,-1-3-6 15,1-5-3-15,-4 3-1 0,-1-9 1 0,6 12-5 16,-5-6 0-16,-1-6 1 0,4 10-8 0,-4-10 3 15,0 0 3-15,5 10-6 0,-5-10 0 0,0 0 3 16,0 0-4-16,0 0-5 0,0 0 0 0,0 0 6 0,0 0-7 16,0 0-1-16,0 0-13 0,0 0-4 15,0 0 5-15,-26-20-7 0,18 14-1 0,-4 1-3 16,2-1-1-16,-1-1 0 0,-2 2 0 0,2-2 1 0,-5 4 6 16,3-1 2-16,0 2 0 0,-4-2 1 0,1 3 1 15,-2 1 1-15,2 0 3 0,-2 1-2 0,1 0 4 16,0 2 3-16,1-2-2 0,0 4 4 0,1-2 0 15,0 0-3-15,4 6-1 0,-1-7 7 0,0 4-2 16,2 0 3-16,0 1 2 0,7 0-2 0,-1-1 1 16,-2 0 1-16,6-6-2 0,-5 15 0 0,4-6 3 15,1-9 1-15,4 14-2 0,-4-14 5 0,6 10-4 16,0-3 1-16,0-1 2 0,2 0 3 0,1-3-1 16,4 3-5-16,-2-5 1 0,2-2 1 0,4 0 4 15,5 2-3-15,-1 0-2 0,4-3-3 0,-4-3 5 16,5 0-3-16,-3-1 0 0,3-1-2 0,2 1-1 15,-1 0 0-15,6 0 5 0,-7-2-4 0,-2-1-4 0,0-2 3 16,3 4-4-16,-3-2 4 0,4 1 0 0,-5 0-4 16,1-3 5-16,-3 1-5 0,0-1 3 0,-2 1-4 15,2 1 6-15,-2-2-10 0,-6 3-2 0,2-1 2 16,-3 1-6-16,-1-3-4 0,-1 0 2 0,-2 2-3 16,-2 0-5-16,4-1 6 0,-8 2 4 0,2-2 0 15,-3 1-1-15,-1 9-1 0,-1-12 2 0,1 12 1 16,-6-15 0-16,0 11-1 0,6 4 5 0,-18-6 0 15,5 4 0-15,-1-1-3 0,-2 6 6 0,-2-3-8 16,1 2 5-16,-6 4 5 0,6-2 1 0,-3 6 4 0,4-3 1 16,3 2 3-16,-4 3 0 0,8-2-2 15,-3 0-5-15,4 2 3 0,3-1 0 0,-2 1-6 16,3-1 7-16,4 1 0 0,0 1-2 0,4-1 2 0,3-1 1 16,2 1-5-16,3 1 5 0,-1-4-1 0,8 1-3 15,3-1 1-15,-1-4-2 0,2-1-1 16,4-1-1-16,-3 0-4 0,4-3-4 0,1-4-2 0,-3-1 4 15,1 1-1-15,1-2 1 0,-4-2-3 0,0 1-1 16,-4-1-1-16,1-2 6 0,-6 0-2 0,-3 1 4 16,2 1-5-16,1-1 4 0,-7-1 0 0,-1 7 3 15,1-2-3-15,-4-1 2 0,-4 6 2 0,11-7 0 16,-11 7-1-16,9-3 0 0,-9 3 2 0,0 0-1 16,9-4 0-16,-9 4 1 0,0 0-2 0,14 5 1 15,-14-5 4-15,12 8-6 0,-4-7 6 0,1 3 0 16,-2 3 1-16,0-4 7 0,8 3 3 0,-3 1 1 15,-1-1-1-15,4-4 0 0,-1 2 3 0,2 0 6 16,6-2-7-16,-5-2-2 0,0-1 1 0,7 1-3 16,-1-1-1-16,3-4 0 0,-5-1-8 0,5 1 8 15,-5-1-4-15,0 2 3 0,-4-2-4 0,-4-1 2 0,3 2-6 16,-3-1 1-16,-3-2 0 0,-3 2-1 0,-2-2 1 16,-2 0 3-16,2 1-5 0,-5 7 0 0,4-13 1 15,-4 13-2-15,-10-9 0 0,10 9 0 0,-14-6-3 16,4 3 1-16,-6 3 1 0,-2 3 2 0,1-1 4 15,-4 2-4-15,-4 2 0 0,4 0-2 16,-2 3 0-16,-3-2 0 0,5 2-2 0,-1 1 1 0,3 2-2 16,4-5 3-16,-4 6 1 0,5-5 0 0,6 3 1 15,-4 1 1-15,6-2-2 0,-3 0-3 0,5-2 2 16,0 5 3-16,0-1-1 0,4-3-2 0,2 3 6 16,4-1-6-16,0 1-1 0,3 0 3 0,0 2 0 15,5 1-6-15,-3-3 6 0,8 4 3 0,-2-3-5 16,1 2 3-16,-1 1 4 0,0-2 5 0,1 0 3 15,2 2-6-15,-6-3-4 0,2 1 3 0,-4-4 7 16,5 5-4-16,-7-5 3 0,-1 0 1 0,0 4 0 16,-1-2-3-16,1 0 10 0,-2-2-12 0,-1 2 13 0,-2-2-2 15,-2-1 0-15,-1 2 1 0,-1-1-4 0,0-10 1 16,-3 12 3-16,1-2-5 0,2-10-2 0,-7 11 0 16,2-7 1-16,5-4-3 0,-7 11 1 0,1-9-12 15,6-2-3-15,-12 6-12 0,3-4-25 0,9-2-18 16,-14 0-36-16,14 0-32 0,-19-4-35 0,9-1-41 15,-2-5-61-15,-1 2-238 0,1-5-541 0,-5 1 239 16</inkml:trace>
          <inkml:trace contextRef="#ctx0" brushRef="#br0" timeOffset="-116109.34">19868 12258 158 0,'5'-13'273'16,"3"4"-23"-16,1-3-29 0,4 2-22 0,4-5-16 0,5 0-19 15,1 5-19-15,0 2-12 0,10-3-17 0,-6 3-15 16,7 6-37-16,-6-1-55 0,-2 2-52 0,9-1-44 16,-9 4-71-16,-2-1-130 0,-5 2-312 0,8-1 138 15</inkml:trace>
          <inkml:trace contextRef="#ctx0" brushRef="#br0" timeOffset="-115908.91">20463 12211 182 0,'0'0'234'0,"9"4"3"0,-9-4 2 0,10 6-5 15,-3-3-5-15,1 3-3 0,-2 0-8 0,3-1-11 0,-1 2-10 16,4 2-16-16,-2-1 1 0,2 2-20 0,0-2-19 16,-2 3-13-16,2-2-7 0,-1 2-10 15,-2 0-6-15,-1-1-12 0,0-1-15 0,-1-1-7 0,-1 3-11 16,0 3-3-16,-3-5-7 0,-2 0-5 0,0 0-10 15,2 3-26-15,-3-12-16 0,-5 19-35 16,-1-11-33-16,1-2-40 0,1 1-40 0,-2-2-46 0,-1 0-46 16,7-5-261-16,-17 4-547 0,17-4 242 0</inkml:trace>
          <inkml:trace contextRef="#ctx0" brushRef="#br0" timeOffset="-115739.64">20596 12056 14 0,'0'0'281'0,"-6"-4"-32"0,6 4-22 16,-7-6-27-16,7 6-21 0,0 0-16 0,0 0-18 0,0 0-15 15,0 0-17-15,-16 12-38 0,16-12-43 0,3 16-49 16,-3-16-51-16,9 21-68 0,-5-12-129 16,3-1-287-16,2 0 128 0</inkml:trace>
          <inkml:trace contextRef="#ctx0" brushRef="#br0" timeOffset="-115133.55">21029 12168 34 0,'0'0'227'0,"0"0"-19"0,0 0-18 15,0 0-16-15,0 0-20 0,0 0-12 0,0 0-9 16,0 0-12-16,0 0-10 0,0 0-6 0,-17 21-15 0,8-16-4 15,-3 2-3-15,-1 1 4 0,0-3-3 16,-3 3-6-16,0 0-6 0,-2 1-3 0,5-2-5 16,-3 2-7-16,2-3-4 0,3 0-5 0,0 3-4 0,2-3-5 15,2 0-7-15,0 0-2 0,2-2-4 16,5-4-1-16,-8 10-4 0,8-10 1 0,-5 7-5 16,5-7 0-16,0 0-2 0,0 0 0 0,0 0-7 0,16 13 4 15,-16-13-1-15,14 0 1 0,-5 0-6 16,-9 0 4-16,20-3-3 0,-7 3-3 0,-1 0 1 15,0 0-3-15,2 0 1 0,-4-2 4 0,-10 2-4 0,25 0 2 16,-14-1-4-16,0 1 3 0,-11 0-3 0,19 0 4 16,-11 0-5-16,-8 0 1 0,15 1 2 0,-8 1-3 15,-1 2 3-15,-6-4 4 0,12 5-3 0,-7-3 5 16,-5-2 0-16,7 10 2 0,-4-4-4 0,-3-6 5 16,0 0 0-16,-8 19 1 0,8-19-1 0,-12 8-1 15,5-2 0-15,1 0-1 0,-2 2 2 0,-1-3 0 0,1 1-3 16,-2-3-5-16,0 0 0 0,3 4 6 15,-1-4-9-15,-1 1 3 0,9-4-1 0,-12 6 1 16,5-1-4-16,7-5 2 0,-6 3-3 0,6-3-3 0,0 0-11 16,0 0-7-16,0 0-14 0,0 0-9 0,0 0 1 15,0 0 1-15,0 0 4 0,0 0 7 16,0 0 1-16,0 0 3 0,0 0 1 0,35-6 6 0,-35 6 2 16,14 0 3-16,-14 0 6 0,13 3 10 15,-13-3 12-15,14 2 19 0,-8 2 9 0,-6-4 10 0,11 4 3 16,-5 2 8-16,1 1-4 0,-2 1-5 0,0-3-2 15,-2 5 0-15,2-3-9 0,-1 4-2 0,-4-3-6 16,2 0-2-16,1 3-3 0,-2 2-1 0,1-5-8 16,3 0 0-16,-4 0-19 0,3 1-28 0,0-2-35 15,0 2-40-15,1-3-51 0,6 3-54 0,-5-2-257 16,6-2-502-16,4-2 223 0</inkml:trace>
          <inkml:trace contextRef="#ctx0" brushRef="#br0" timeOffset="-114112.28">21282 12365 188 0,'0'0'246'0,"-11"-3"-20"0,11 3-23 0,0 0-18 16,0 0-19-16,0 0-15 0,0 0-18 15,23-12-15-15,-8 8-6 0,-2-1-17 0,5 1-9 0,4-2-10 16,3 3-4-16,2-2-9 0,1 1-5 0,-5-1-6 16,4 0 7-16,-4 0 5 0,1 3-3 15,-2-2 5-15,-5 0-1 0,0 2 0 0,1 2 4 0,0-1-2 16,-2-1 1-16,-3-1-2 0,2 3 2 0,-4 2-1 16,2-2-2-16,-1 0 0 0,0 3 2 0,-3 0-2 15,2 1 7-15,-1 1-4 0,0 1-5 0,1 1-2 16,-3 0-1-16,1 1-7 0,-1 1-8 0,-2-2 6 15,1-2-6-15,1 4-3 0,-3-2 4 0,-1-1-10 0,6 3-5 16,-6-3-1-16,3 3 13 0,-1-2-23 16,-4-1-3-16,3-1-2 0,-5-5 1 0,8 10-8 15,-6-4-2-15,-2-6-18 0,8 6-24 0,-8-6-18 0,7 9-33 16,-7-9-26-16,0 0-40 0,5 2-47 0,-5-2-55 16,0 0-278-16,0 0-577 0,0 0 256 0</inkml:trace>
          <inkml:trace contextRef="#ctx0" brushRef="#br0" timeOffset="-114521.52">21396 11958 69 0,'0'0'137'0,"-6"-7"-9"0,6 7-3 16,0 0-8-16,-6-9-9 0,6 9-1 0,0 0-6 16,0 0 3-16,-5-8-1 0,5 8-1 0,0 0 1 15,-5-10 3-15,5 10 6 0,0 0-1 0,-4-9 1 16,4 9 7-16,0 0-3 0,0 0-2 0,0 0 0 16,-4-6 1-16,4 6-3 0,0 0 2 0,0 0-6 15,0 0-8-15,0 0-11 0,0 0-10 0,0 0-8 16,0 0-7-16,0 0 4 0,0 0 2 0,0 0-1 0,0 0 0 15,0 0 12-15,13 36-2 0,-12-23-1 16,5 2-6-16,-2 1-5 0,3 2 5 0,4 3 5 0,-3 1-7 16,1 0 7-16,-3 1-12 0,2-4-5 0,7 6-4 15,-2-4-2-15,-2 0-7 0,-1-2 4 0,-1 1-2 16,1 1-9-16,1-4 0 0,-6-2-2 0,3 4-11 16,-2-1-4-16,-2-3 8 0,1 0-6 0,2-3-3 15,1 3-4-15,-4-2 3 0,-2 1-2 0,1-4-12 16,2 2-9-16,-2-3 6 0,2 1 3 0,-4-2 4 15,5 0-12-15,-1 2-21 0,-5-2-23 0,0-8-15 16,4 9-21-16,-4-9-19 0,1 10-22 0,-1-10-31 0,4 9-27 16,-4-9-28-16,0 0-28 0,0 0-62 15,0 0-238-15,0 0-581 0,0 0 256 0</inkml:trace>
          <inkml:trace contextRef="#ctx0" brushRef="#br0" timeOffset="-113913.61">21777 12135 134 0,'0'0'297'0,"-3"-10"-27"0,3 10-28 0,-3-11-25 16,3 11-20-16,0 0-24 0,0 0-17 0,0 0-15 15,4-11-35-15,-4 11-39 0,0 0-46 0,13 1-31 0,-13-1-31 16,12 10-42-16,-3-6-45 0,-4 2-166 0,1 0-317 16,-6-6 140-16</inkml:trace>
          <inkml:trace contextRef="#ctx0" brushRef="#br0" timeOffset="-113615.44">21991 12315 83 0,'13'10'232'15,"-9"-6"-7"-15,2 1-8 0,4 1-25 0,-4-2-12 16,2 2-17-16,0-1-4 0,1 1-22 0,-3 0-5 16,5 1-18-16,-2 2-8 0,-2-3-14 0,-1-1-7 15,1 2-9-15,-2 0-4 0,0-2-9 0,2 2-6 16,-3-1-6-16,0-2 2 0,-4-4-2 0,9 8-2 16,-9-8 2-16,2 6 5 0,-2-6 3 0,0 0 8 15,8 6 3-15,-8-6 2 0,0 0 19 0,0 0-4 16,0 0-4-16,0 0 3 0,0 0-2 0,0 0-8 15,0 0 3-15,0 0-6 0,0 0 1 0,-8-34-1 0,8 24-11 16,3-2-7-16,-2-3-3 0,3-1 7 0,0 3-20 16,5-6-2-16,2 2 6 0,-3 5-18 15,1-2-17-15,0 1-18 0,1 3-25 0,2 2-29 0,-3-1-44 16,-1 3-52-16,0 2-50 0,4-1-45 0,-3 2-297 16,-9 3-597-16,17-4 264 0</inkml:trace>
        </inkml:traceGroup>
        <inkml:traceGroup>
          <inkml:annotationXML>
            <emma:emma xmlns:emma="http://www.w3.org/2003/04/emma" version="1.0">
              <emma:interpretation id="{12C1002C-A2E6-4E52-837F-23E533050A15}" emma:medium="tactile" emma:mode="ink">
                <msink:context xmlns:msink="http://schemas.microsoft.com/ink/2010/main" type="inkWord" rotatedBoundingBox="24133,13190 26246,13080 26283,13789 24170,13899"/>
              </emma:interpretation>
            </emma:emma>
          </inkml:annotationXML>
          <inkml:trace contextRef="#ctx0" brushRef="#br0" timeOffset="-112787.63">22502 12365 126 0,'16'-4'184'0,"-2"-2"-13"15,2 1-5-15,3-4-19 0,-2 3-13 0,6-1-9 0,-10 1-13 16,2-2-17-16,-2 0-6 0,3 2-10 0,-3-2-5 15,-1 2-12-15,-4-1-1 0,-2 1-6 0,-3-2-10 0,-3 8 2 16,5-12-9-16,-5 12-3 0,0 0 0 0,-5-12-1 16,5 12 6-16,-12-3 7 0,12 3 6 0,-17 0 7 15,17 0-4-15,-22 6-2 0,8-2-7 0,2 1-1 16,-1 0-1-16,4 1-11 0,-1 1-6 0,-4 1 5 16,4 1-5-16,-2 0-5 0,3 2 3 0,1 0-1 15,-4-2 3-15,7-1-5 0,-3 0-4 0,1 0 3 16,5 2-3-16,-2 0-3 0,4-10-2 0,0 14 5 15,0-14 1-15,9 12-1 0,-5-9-3 0,4 2 0 16,4-1 1-16,2-3 0 0,3 0-6 0,5-1 0 16,-5 0-1-16,8-2-2 0,1-2 0 0,8-2 1 15,0-1-2-15,-2 0 2 0,4-2-4 0,1 0 1 0,1-3-3 16,1 0 3-16,-4-3-1 0,4 0-1 16,1-2-3-16,0 2 0 0,3-8 0 0,-3 0 2 15,1-2-2-15,-3-2-3 0,-1 4 3 0,-3-6 2 0,0 5-2 16,-5-1 2-16,-5 0-1 0,0 1-3 0,-7 5 0 15,-4-1 1-15,1 1-5 0,-4 0 5 0,1 1 0 16,-8 3 4-16,-3 0-1 0,0-2 2 0,-5-2 2 16,-2 0 7-16,-2 6 3 0,-4-4 15 0,-1 1 10 15,-3 0 5-15,0 1 0 0,-4-2 7 0,1 4-3 16,-2 3 1-16,-3-1-2 0,4 2-2 0,-1 1-1 16,-2 1-3-16,-1 3-6 0,3 4 1 0,1 3 5 15,-3 3-11-15,3 1 3 0,-2 4-1 0,4 1 3 16,-1 4-4-16,3 2 2 0,0 0 1 0,3 2 3 15,-1 7-6-15,4 3 5 0,0-6-4 0,5 8 12 16,-5 1-8-16,10 1-5 0,0-1-2 0,2 1 1 16,3-12 10-16,4 12-19 0,-3-4-4 0,4 0 1 0,0-5-2 15,2-2-3-15,3-1-9 0,-2-3 7 16,2 0-5-16,3-1 0 0,0 0 4 0,3-4-4 16,-1-2-6-16,1-2 4 0,4-1 0 0,-5-3 5 0,3-1-11 15,-1-3 0-15,4-3 0 0,-11 0 1 0,3 0-4 16,6-7 1-16,-6 3 2 0,-2-1 1 15,5-2-8-15,-4 0 6 0,-2 0 1 0,0 2-4 0,1-2 6 16,-3 2-3-16,-3-2-2 0,1 5 7 0,-5-2-7 16,-5 5 4-16,15-6-1 0,-9 5 0 0,-6 1-6 15,11-2 5-15,-11 2 0 0,0 0 1 0,17 6 4 16,-17-6-4-16,9 5-8 0,-4 1 7 0,-5-6-5 16,9 13 7-16,-3-7 2 0,0 0 1 0,-1 0-6 15,1 0 3-15,-1 1 0 0,-1-1-2 0,1 0 2 16,1 0-2-16,0 0-5 0,-6-6-11 0,5 9-16 15,-5-9-17-15,6 6-22 0,-6-6-20 0,6 5-25 16,-6-5-38-16,0 0-45 0,0 0-46 0,0 0-74 0,0 0-206 16,0 0-569-16,0 0 252 0</inkml:trace>
          <inkml:trace contextRef="#ctx0" brushRef="#br0" timeOffset="-112597.76">23612 12058 26 0,'0'0'364'0,"-5"-10"-32"0,5 10-36 16,0 0-28-16,-6-14-26 0,6 14-24 0,-1-6-27 15,1 6-19-15,0 0-16 0,0 0-17 0,0 0-22 16,0 0-35-16,0 0-37 0,0 0-41 0,12 24-41 16,-12-24-36-16,5 16-28 0,-1-9-49 0,-1 1-47 0,-3 1-152 15,0-9-379-15,5 16 168 0</inkml:trace>
          <inkml:trace contextRef="#ctx0" brushRef="#br0" timeOffset="-111914.68">23748 12227 73 0,'6'9'232'0,"-6"-9"-9"0,6 8-5 0,-1-1-5 0,-5-7-5 16,6 10-13-16,0-5-15 0,-4 4-15 0,5-4-3 15,-5 3-13-15,1-2-8 0,-3-6-19 0,7 15-4 16,-2-8-13-16,-3 0-16 0,4-1-4 0,-6-6-4 15,6 11-9-15,-3-5-8 0,-3-6-5 0,8 9-3 16,-8-9-4-16,9 3-6 0,-9-3-7 0,8 4-1 0,-8-4-5 16,0 0-3-16,17-1-6 0,-17 1 4 15,11-5-7-15,-4-1 2 0,1 2-8 0,-3-2 0 16,4-3-5-16,-6 3 4 0,6-5-6 0,-1 0 0 0,0 0-1 16,1-1-4-16,-4 3 2 0,4-3 5 0,-4 1-3 15,-1 4 2-15,1-1-4 0,1 2 0 16,-6 6 12-16,6-11 0 0,-6 11 8 0,3-8-6 15,-3 8-1-15,0 0 2 0,5-7-7 0,-5 7 4 0,0 0-2 16,0 0 8-16,0 0-6 0,0 0 0 0,0 0 0 16,8 17-6-16,-8-17 4 0,4 12 2 0,-4-12-4 15,2 12 1-15,-2-3 0 0,0-9 12 0,6 14-18 16,-4-8 2-16,-2-6-2 0,4 14-1 0,-1-10 4 16,-3-4-4-16,8 13-1 0,-6-9 1 0,-2-4 3 15,7 9-1-15,-7-9-2 0,10 4 1 0,-10-4-7 16,9 4 6-16,-9-4-3 0,15-1 0 0,-15 1-1 15,12-7-3-15,-5 5 2 0,3-3 0 0,-10 5 2 16,13-10-3-16,-7 4 0 0,5-3 0 0,-5 4-5 0,2-6 6 16,1 1-1-16,-1-1 0 0,1 3 0 15,-1-3-1-15,-4 5-1 0,4 0-2 0,-8 6 5 0,12-10-3 16,-10 5 4-16,-2 5-10 0,8-10 3 0,-8 10 3 16,7-3-4-16,-7 3 9 0,0 0-3 0,10-3 0 15,-10 3 6-15,0 0 4 0,12 10-1 0,-12-10 6 16,9 7 3-16,-4 0 8 0,-2 0-2 0,6 0 3 15,-6 1 2-15,2 0 0 0,4 0-1 0,-4 4-4 16,2-5-2-16,1 3-3 0,-3-5 0 0,4 6-2 16,-1-5-2-16,-2 0 3 0,0 0-10 0,-1 0 0 15,1-2-22-15,-6-4-26 0,12 9-28 0,-7-6-41 16,-5-3-50-16,8 5-55 0,-8-5-51 0,14-1-313 16,-14 1-623-16,0 0 276 0</inkml:trace>
          <inkml:trace contextRef="#ctx0" brushRef="#br0" timeOffset="-111758.88">24561 12279 154 0,'0'0'238'0,"5"9"-8"0,-5-9-11 16,3 6-5-16,-3-6-9 0,0 0-6 0,4 10-7 16,-4-10-5-16,8 6-7 0,-8-6-5 0,5 9-6 15,-5-9-3-15,0 0 1 0,9 4 10 0,-9-4 8 16,0 0 15-16,0 0 0 0,0 0 13 0,0 0-1 15,0 0-9-15,14-13-21 0,-14 13-18 0,3-10-14 16,-3 10-16-16,3-11-14 0,-3 11-9 0,2-10-19 16,-2 10-40-16,0 0-45 0,-2-15-62 0,2 15-49 15,0-9-58-15,0 9-86 0,0 0-73 0,-12-10-381 16,12 10-759-16,-13-4 336 0</inkml:trace>
        </inkml:traceGroup>
      </inkml:traceGroup>
    </inkml:traceGroup>
  </inkml:traceGroup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6:17:38.03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52C9394-0E69-42FB-9FAA-B315C8EE4506}" emma:medium="tactile" emma:mode="ink">
          <msink:context xmlns:msink="http://schemas.microsoft.com/ink/2010/main" type="writingRegion" rotatedBoundingBox="17823,7632 21851,7877 21805,8629 17778,8384"/>
        </emma:interpretation>
      </emma:emma>
    </inkml:annotationXML>
    <inkml:traceGroup>
      <inkml:annotationXML>
        <emma:emma xmlns:emma="http://www.w3.org/2003/04/emma" version="1.0">
          <emma:interpretation id="{0F97F32C-A12E-4ABB-9C21-A009D3ED2191}" emma:medium="tactile" emma:mode="ink">
            <msink:context xmlns:msink="http://schemas.microsoft.com/ink/2010/main" type="paragraph" rotatedBoundingBox="17823,7632 21851,7877 21805,8629 17778,83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EFFD6FB-CABC-4451-9FD5-16458A2CEBAA}" emma:medium="tactile" emma:mode="ink">
              <msink:context xmlns:msink="http://schemas.microsoft.com/ink/2010/main" type="line" rotatedBoundingBox="17823,7632 21851,7877 21805,8629 17778,8384"/>
            </emma:interpretation>
          </emma:emma>
        </inkml:annotationXML>
        <inkml:traceGroup>
          <inkml:annotationXML>
            <emma:emma xmlns:emma="http://www.w3.org/2003/04/emma" version="1.0">
              <emma:interpretation id="{BA74BFB5-B4E5-47BA-8ACC-5567F34612BF}" emma:medium="tactile" emma:mode="ink">
                <msink:context xmlns:msink="http://schemas.microsoft.com/ink/2010/main" type="inkWord" rotatedBoundingBox="17818,7726 20395,7883 20355,8541 17778,8384"/>
              </emma:interpretation>
            </emma:emma>
          </inkml:annotationXML>
          <inkml:trace contextRef="#ctx0" brushRef="#br0">-6 58 109 0,'0'0'170'0,"0"0"-9"15,0 0-10-15,0 0-10 0,0 0-5 16,0 0-7-16,0 0-4 0,0 0-1 0,0 0-6 0,0 0 1 15,-11 0-6-15,11 0 1 0,0 0-4 0,0 0-2 16,0 0-2-16,0 0-1 0,0 0-2 0,0 0-4 16,0 0-5-16,0 0-7 0,0 0-7 0,0 0-8 15,0 0-4-15,0 0-4 0,24-16-1 0,-24 16-9 16,16-3-4-16,-7 2 0 0,0-1-4 0,7-2-6 16,-3 0 4-16,4 0-3 0,5 1 0 0,-6 0-5 15,6 0-2-15,1 3 0 0,-4 0 0 0,1 0-7 16,1 0 3-16,2-1-3 0,-1 2 5 0,2-1-3 15,-2 3-4-15,0-3-4 0,1 1 4 0,-2-1-8 0,2 3-2 16,-3-1 1-16,1-1 6 0,-4 1-4 16,0 1-4-16,5-1-1 0,-4 2-2 0,4-4-9 0,-3 2 9 15,-2-2-5-15,5-2-1 0,-5 4 1 0,1-2-1 16,2-2 4-16,-5 2-10 0,2 0 6 16,6-3 5-16,-5 2-5 0,2-3-2 0,2 1 2 0,0 2-4 15,-5-2 3-15,0 0 0 0,-4 0-4 0,4 2 3 16,1-2-3-16,-2 0 1 0,-7 0 1 0,2 1-1 15,-11 2 1-15,17-2-1 0,-11 1-2 0,-6 1-10 16,11-1-6-16,-11 1-15 0,0 0-10 0,0 0-21 16,0 0-21-16,0 0-17 0,0 0-22 0,0 0-27 0,0 0-23 15,0 0-23-15,-36 15-40 0,23-14-194 16,2 3-465-16,-4-1 206 0</inkml:trace>
          <inkml:trace contextRef="#ctx0" brushRef="#br0" timeOffset="306.45">640 104 194 0,'0'0'227'15,"0"0"-4"-15,0 0-3 0,0 0 3 0,0 0-4 16,0 0-11-16,8 21-9 0,-3-11 1 0,2 5-5 15,-5 1-3-15,1 1-2 0,2 2-7 0,-1-3-8 16,3 4-10-16,-5-1-9 0,4 2-15 0,-1 0 1 16,0 1-18-16,2-1 0 0,-5-4-22 0,5-2 0 0,-5 1-16 15,4-2-1-15,-3 1-13 0,0 0-6 0,2-3-9 16,-1 2 0-16,-1-3-8 0,-1-3-13 16,0 1-22-16,-2-9-23 0,2 13-29 0,-2-13-30 0,-1 13-23 15,1-13-41-15,-1 10-32 0,1-10-47 0,0 0-45 16,0 0-69-16,-6 8-197 0,6-8-566 0,0 0 250 15</inkml:trace>
          <inkml:trace contextRef="#ctx0" brushRef="#br0" timeOffset="679.6">1419 0 42 0,'0'0'281'0,"0"0"-15"0,0 0-11 16,-9-6-16-16,9 6-12 0,0 0-11 0,0 0-6 0,-23 15-7 15,13-9-5-15,-4 7-7 0,1 4-8 0,-5 2 9 16,-3 5-20-16,-3-1 2 0,11-3-6 0,-3 1-6 15,5-1-13-15,-1 1-3 0,0-2-14 0,4-4-11 16,2 5-5-16,1-1-16 0,-1-1 0 0,2 0-6 16,4-2 5-16,3-1-31 0,-2-1-1 0,5-1-3 15,0 0-9-15,1-1-6 0,2 0-4 0,0-4 9 16,3 0-21-16,2 0-7 0,-1-1-15 0,3-4-21 16,-2 0-33-16,3-1-34 0,0-4-28 0,0 2-35 15,0-4-32-15,0 3-45 0,0-3-40 0,-1 0-32 16,1 0-55-16,-3 0-199 0,1 0-588 0,-1-3 262 15</inkml:trace>
          <inkml:trace contextRef="#ctx0" brushRef="#br0" timeOffset="1147.08">1691 221 76 0,'7'-10'280'0,"-7"10"-17"0,2-5-16 0,-2 5-14 15,0 0-22-15,0 0-17 0,0 0-7 0,0 0-6 16,0 0-6-16,15 0-7 0,-15 0-7 0,0 0-7 15,8 18-10-15,-5-11-8 0,0 6-10 0,1-2 0 16,-1 1-3-16,1 0-11 0,1 3-3 0,-4-4-12 16,3 3-14-16,1-2-2 0,-3 0-1 0,0 1-9 15,3 0-7-15,-1 1-5 0,0-3-8 0,-1 1-4 16,1-4-6-16,-3 1-8 0,3 0 4 0,-4-9-2 16,4 9-8-16,-1-3-8 0,-3-6-4 0,0 0 4 15,6 6 0-15,-6-6-7 0,0 0-8 0,0 0-13 16,0 0 3-16,17-17-8 0,-10 6-4 0,-1 0-10 15,1-4-4-15,2 1 1 0,-4-2-3 0,7 0 7 0,0-1 1 16,-3 6 2-16,1-4 5 0,-1 2 1 0,0 0 4 16,-2 7-2-16,3-5 1 0,0-3 2 0,-5 5 6 15,3 1-3-15,-3 2 3 0,1 0 0 0,0 0 7 16,-6 6 7-16,11-9 5 0,-3 7 1 0,1 1-5 16,-9 1 11-16,14 0 5 0,-14 0 2 0,15 1 10 15,-7 1-1-15,3 2 3 0,-4 1 0 0,5 2 18 16,-3-1 5-16,-1 5-7 0,3-5-2 0,-5 3 6 15,3 1-11-15,-2-4 0 0,-5 4-1 0,6-1-8 16,-1 2-4-16,-5-4 1 0,4 0 3 0,-1 3-7 16,-1-1-10-16,-3-2-2 0,2 2-29 0,-3-9-12 15,5 12-29-15,-5-12-21 0,-1 11-22 0,1-11-38 16,-2 14-34-16,-2-8-37 0,4-6-37 0,0 0-31 0,-6 11-51 16,6-11-218-16,0 0-584 0,0 0 259 15</inkml:trace>
          <inkml:trace contextRef="#ctx0" brushRef="#br0" timeOffset="1393.15">2279-30 148 0,'11'-3'299'0,"-11"3"-4"0,14 0-7 0,-14 0-11 15,17 6-11-15,-6 3-5 0,2-1-5 0,-1 2-13 16,1 6-14-16,4 2 15 0,0 2-9 0,-3 0-12 15,6 8-13-15,-7-7-11 0,6 6-16 0,-4 1-13 16,-4-5-18-16,1 6-14 0,0 2-14 0,-3-3-12 16,3 4-7-16,-7 0-16 0,-5-8-8 0,3 7-31 15,-5 0-38-15,-1-9-44 0,0 0-47 0,0 3-39 16,-1-6-51-16,-1-1-57 0,1 0-56 0,2-5-70 0,-1-1-254 16,2-3-655-16,1-9 290 0</inkml:trace>
        </inkml:traceGroup>
        <inkml:traceGroup>
          <inkml:annotationXML>
            <emma:emma xmlns:emma="http://www.w3.org/2003/04/emma" version="1.0">
              <emma:interpretation id="{A9AFCB16-55A7-43C5-8D3D-ED7B68BA7847}" emma:medium="tactile" emma:mode="ink">
                <msink:context xmlns:msink="http://schemas.microsoft.com/ink/2010/main" type="inkWord" rotatedBoundingBox="21075,7830 21851,7877 21816,8454 21040,8407"/>
              </emma:interpretation>
            </emma:emma>
          </inkml:annotationXML>
          <inkml:trace contextRef="#ctx0" brushRef="#br0" timeOffset="2261.38">3608-48 202 0,'0'0'261'16,"0"0"-12"-16,0 0-9 0,0 0-18 0,0 0-11 16,0 0-19-16,0 0-12 0,0 0-15 0,0 0-8 15,0 0-9-15,0 0-12 0,0 0-9 0,0 0-10 16,-27 21-13-16,13-11-10 0,0 1-7 0,-3 2-12 15,-4-3-7-15,1 4-2 0,-1 0-7 0,0 1-9 16,0-1-7-16,2-1 1 0,-2-1-9 0,3-1 0 16,-5 2-2-16,5-4-10 0,5 1 1 0,-4 1 0 15,5-4-2-15,2 0-3 0,2 0 1 0,0-3-5 16,2 1-3-16,0 0 2 0,6-5-11 0,-9 9 10 16,9-9-7-16,-6 10 5 0,6-10 0 0,0 7 1 15,0-7-1-15,0 0 0 0,4 12-5 0,-4-12-4 16,9 7 5-16,-3-4 4 0,5 0 0 0,-3 0 0 0,3 1-1 15,5 0-1-15,-3-2 6 0,3 1 1 0,1 3 2 16,4-4 2-16,1 2 3 0,-1 0-1 16,1-3-2-16,-1-1-2 0,3 4 14 0,2-2-11 0,-1-1 4 15,-2 0-12-15,4 7 12 0,-2-8-11 0,0 0 2 16,-1 0-7-16,1 1 5 0,-2-1-1 0,-2 1-5 16,1 3 0-16,-5-1 2 0,0-2 3 0,-1-1-5 15,-2 0-2-15,1 2-2 0,-2-2 0 0,-3 3 0 16,-1-2 1-16,-9-1-7 0,17 0 5 0,-8 1 4 15,-9-1-4-15,15 1 4 0,-15-1-3 0,14 0-3 16,-14 0 0-16,9 0 3 0,-9 0-8 0,10 4 2 16,-10-4-18-16,0 0-11 0,11 3-13 0,-11-3-26 15,0 0-22-15,0 0-26 0,0 0-36 0,6 3-38 16,-6-3-33-16,0 0-48 0,0 0-215 0,0 0-528 16,0 0 234-16</inkml:trace>
          <inkml:trace contextRef="#ctx0" brushRef="#br0" timeOffset="2661.37">3414 493 233 0,'16'10'234'0,"-16"-10"-7"0,13 2-3 15,-13-2-7-15,18-2-2 0,-5 2-9 0,3 0-7 16,1 2-11-16,1-4-2 0,6 2-9 0,-1-2-6 16,3 2-10-16,-2 0-7 0,1 0 0 0,-2-1-14 15,2 2-7-15,0-2-13 0,-4 2-10 0,1 1-6 0,-5 0-5 16,1-2-6-16,-2 4-6 0,-1-2-6 15,0 1-10-15,1-1-5 0,-3 0-7 0,-1 0-9 0,-2 2 17 16,3-1-32-16,-5 0 8 0,0 0-12 0,1 0 3 16,-9-3-3-16,15 3-10 0,-15-3-2 0,11 5-2 15,-11-5-3-15,9 3-3 0,-9-3-21 0,10 5-21 16,-10-5-15-16,0 0-19 0,10 2-22 0,-10-2-39 16,0 0-43-16,0 0-37 0,0 0-45 0,0 0-74 15,0 0-203-15,8-12-572 0,-8 12 253 0</inkml:trace>
        </inkml:traceGroup>
      </inkml:traceGroup>
    </inkml:traceGroup>
  </inkml:traceGroup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6:17:48.72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A597D3C-7A06-41E8-961E-BE74F9718D75}" emma:medium="tactile" emma:mode="ink">
          <msink:context xmlns:msink="http://schemas.microsoft.com/ink/2010/main" type="inkDrawing" rotatedBoundingBox="8191,11913 11197,11704 11200,11739 8194,11949" semanticType="underline" shapeName="Other">
            <msink:sourceLink direction="with" ref="{2368C04E-484D-4381-AB67-FE66E2292580}"/>
          </msink:context>
        </emma:interpretation>
      </emma:emma>
    </inkml:annotationXML>
    <inkml:trace contextRef="#ctx0" brushRef="#br0">0 215 54 0,'0'0'126'0,"0"0"-19"0,0 0-3 16,0 0-9-16,0 0-5 0,0 0-7 0,12 0-5 0,-12 0-5 16,0 0-6-16,0 0-10 0,0 0 0 0,0 0-11 15,0 0 1-15,0 0-10 0,0 0-2 0,9-3-7 16,-9 3 1-16,0 0 2 0,0 0 3 0,0 0-6 15,13-3 6-15,-13 3-2 0,0 0 2 0,0 0-5 16,12 0 2-16,-12 0-6 0,0 0 4 0,0 0-9 16,11-2 2-16,-11 2 1 0,0 0 1 0,11-3-3 15,-11 3 1-15,0 0-6 0,12-1 3 0,-12 1-2 16,0 0-4-16,0 0-1 0,11-2-3 0,-11 2 1 0,0 0 1 16,0 0-2-16,12 0-4 0,-12 0 2 0,0 0-2 15,0 0-3-15,16 0 0 0,-16 0 3 0,0 0 0 16,9 0-2-16,-9 0 0 0,0 0 2 0,0 0 0 15,17-1-1-15,-17 1 0 0,0 0-4 0,12 0 5 16,-12 0-5-16,0 0 4 0,12-2-5 0,-12 2 2 16,0 0 0-16,14 0 11 0,-14 0-1 0,0 0 4 15,13 0-3-15,-13 0 1 0,0 0-2 0,14 0-1 16,-14 0-5-16,12 0 2 0,-12 0-1 0,11-1 3 16,-11 1-2-16,11-3-2 0,-11 3-1 0,12-1 3 15,-12 1-4-15,15-2 0 0,-15 2-3 0,10-3 4 16,-10 3-5-16,9-1 7 0,-9 1-5 0,12-1 0 15,-12 1 2-15,13 0-3 0,-13 0 0 0,0 0 0 0,14-4 3 16,-14 4 0-16,7-1-4 0,-7 1 5 0,0 0-5 16,0 0 2-16,17 4 0 0,-17-4-5 0,10 0 5 15,-10 0 4-15,12 1-3 0,-12-1-3 0,14-1 0 16,-14 1 0-16,12 1 0 0,-12-1 3 0,17-1 8 16,-17 1-1-16,11-3-5 0,-11 3 1 0,14-1 5 15,-14 1-5-15,14-1 0 0,-14 1-1 0,10 1-1 16,-10-1 1-16,0 0 1 0,14-1 1 0,-14 1-4 15,13-1 0-15,-13 1 4 0,0 0-2 0,12-3-4 16,-12 3 3-16,0 0-5 0,12 0 6 0,-12 0-3 16,0 0-1-16,14 0 0 0,-14 0 2 0,0 0-1 15,14 0-1-15,-14 0 4 0,13-3-14 0,-13 3 13 0,10-1-3 16,-10 1-1-16,11-2 2 0,-11 2-4 0,20-3-5 16,-12 2 1-16,-8 1 11 0,14-2-4 0,-5-1 3 15,-9 3 4-15,15-4-6 0,-7 4 2 0,1-3-14 16,-9 3 16-16,14-3-6 0,-14 3 2 0,13-2-1 15,-13 2 2-15,17-1 1 0,-17 1-2 0,12 0-1 16,-12 0-1-16,12-3-1 0,-12 3-1 0,0 0 4 16,17 0-1-16,-17 0-4 0,11 3 4 0,-11-3 2 15,13 0-1-15,-13 0 1 0,12-3-2 0,-12 3-1 0,12 0 2 16,-12 0 2-16,12 0 1 0,-12 0-2 16,17-2-4-16,-17 2 2 0,17-3 0 0,-7 2 2 15,-3-1-2-15,-7 2 2 0,22-1-4 0,-14 1 4 16,4 0-4-16,-12 0 3 0,14 0-2 0,-5-1 1 15,-9 1-2-15,13-2 2 0,-13 2 3 0,12 0-1 16,-12 0-3-16,12 0 2 0,-12 0 0 0,12 2 1 0,-12-2-4 16,10 0 3-16,-10 0-9 0,0 0 9 0,14 0-1 15,-14 0 0-15,9 0 1 0,-9 0-5 0,0 0 3 16,16-2 1-16,-16 2 1 0,12-1 2 0,-12 1-2 16,12-3-2-16,-12 3 0 0,11-2-1 0,-11 2 2 15,14-3 3-15,-14 3-6 0,9-2 3 0,-9 2 1 16,11 0-2-16,-11 0 4 0,0 0-1 0,15-2-2 15,-15 2 0-15,0 0 0 0,14 0-1 0,-14 0 1 16,0 0 0-16,11 0-3 0,-11 0 7 0,0 0-3 0,14 2-3 16,-14-2 1-16,0 0 4 0,9 0-4 0,-9 0-1 15,0 0 0-15,20 0 1 0,-20 0 4 0,13-2-2 16,-13 2-3-16,14-2 2 0,-14 2-2 0,17 0 6 16,-17 0-8-16,12 0 0 0,-3-2 1 0,-9 2 7 15,15-2-10-15,-15 2 6 0,10 0 2 0,-10 0-2 16,14-2 1-16,-14 2 1 0,0 0-3 0,12-2 2 15,-12 2 1-15,0 0-6 0,12 0 3 0,-12 0 2 16,0 0-1-16,13-1 4 0,-13 1-18 0,12-1 17 16,-12 1 2-16,12-3-6 0,-12 3 3 0,14 0-4 15,-14 0 4-15,10-4-2 0,-10 4 3 0,15-4-4 16,-15 4 0-16,17 0-1 0,-17 0 2 0,12-2-2 16,-12 2 2-16,11-2 1 0,-11 2 0 0,15-3 4 0,-15 3 0 15,13-1-4-15,-13 1 1 0,9 0-4 16,-9 0 4-16,12-2-2 0,-12 2 0 0,0 0 0 15,15 0-4-15,-15 0 6 0,0 0 3 0,16 0-4 0,-16 0 1 16,8 0-2-16,-8 0-8 0,12-3 7 0,-12 3 0 16,14 0 2-16,-14 0-4 0,13-1 1 0,-13 1 2 15,12-4 2-15,-12 4-3 0,17-1-6 0,-11 0 12 16,-6 1-7-16,16 0 1 0,-16 0-2 0,14-4 3 16,-7 3 4-16,-7 1 0 0,14 0-1 0,-14 0-3 15,20-1-1-15,-15-1 3 0,-5 2 0 0,17 2 1 16,-17-2-2-16,15-3-2 0,-15 3-6 0,17-2 4 15,-8 2 3-15,-9 0 1 0,17 0-2 0,-17 0 0 0,17 0 2 16,-9 0 0-16,3-1 3 0,-11 1-4 16,17-3 3-16,-6 3-6 0,1 0 4 0,-12 0-4 15,18 0 6-15,-5-2-1 0,-4 1-6 0,3-2 5 0,-12 3 3 16,18 1-5-16,-11-2-1 0,-7 1 4 0,19 0-4 16,-10-2 1-16,6 0-1 0,-1 2 5 15,-14 0-3-15,18-1-2 0,-8 1 1 0,1-1 3 0,-11 1-3 16,20 0 4-16,-11 0-2 0,-9 0-1 0,25-3-1 15,-17 3 3-15,-8 0 0 0,23 0-5 0,-13 0 3 16,0-1 0-16,-10 1 3 0,18 1-5 0,-7-2 4 16,-11 1-5-16,17-1 1 0,-3 0 2 0,-3 2 4 15,-11-1-5-15,18-1 3 0,-6-2-1 0,-2 2 0 16,-10 1-3-16,17 0 5 0,-5 0 0 0,-12 0-2 16,19 1-4-16,-8-1 1 0,-11 0 1 0,18-1 2 15,-6 2-4-15,-2-2 5 0,0 2-5 0,-10-1 3 16,19-1-5-16,-7 1 6 0,0 0-4 0,-12 0 8 15,19 0 4-15,-8-1 6 0,1 1-4 0,-12 0-3 0,19 0-4 16,-8 0 10-16,-11 0-3 0,21 0 0 16,-11 0-1-16,-1-1 2 0,-9 1-4 0,21 0-1 0,-13-3-5 15,-8 3 5-15,17 0-2 0,-7-1 0 0,-10 1-1 16,19 0 1-16,-19 0 0 0,15 0-2 0,-3 0 0 16,-12 0 2-16,17 0 1 0,-10 0-3 0,-7 0-3 15,17-2 3-15,-9 1-3 0,-8 1-6 0,18 0 7 16,-10 1 4-16,-8-1-6 0,14 0 5 0,-14 0-4 15,17-1 0-15,-9-1 4 0,-8 2-3 0,17 2 6 16,-17-2 2-16,17-2 2 0,-11-1-4 0,-6 3 2 16,17-1 1-16,-17 1-3 0,16 1 0 0,-16-1-3 15,16-1-1-15,-16 1 5 0,13 0-2 0,-13 0 1 0,14-2-4 16,-14 2 1-16,17 0 1 0,-8 0 2 16,-9 0 6-16,13 0 0 0,-13 0 2 0,16-3-2 0,-16 3 0 15,15 0 1-15,-15 0 3 0,19-2 5 0,-10 3 0 16,-9-1 6-16,17-2-3 0,-9-1 4 0,-8 3 5 15,14-2 3-15,-3 0-6 0,-11 2 2 0,14-3 2 16,-5 0 0-16,-9 3 0 0,15-2 7 0,-15 2-3 16,9-1 7-16,-9 1 1 0,0 0 9 0,13-3 1 15,-13 3 5-15,0 0 7 0,0 0 4 0,5-2-7 16,-5 2 0-16,0 0 3 0,0 0-14 0,0 0-3 16,0 0 1-16,0 0-9 0,0 0-14 0,0 0-2 15,0 0-10-15,0 0-23 0,0 0-26 0,0 0-38 0,0 0-46 16,0 0-63-16,0 0-67 0,-32 8-286 15,32-8-575-15,-12 4 254 0</inkml:trace>
  </inkml:traceGroup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6:17:41.94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E266EBC-6339-42E4-93A0-9EC74E7C65BF}" emma:medium="tactile" emma:mode="ink">
          <msink:context xmlns:msink="http://schemas.microsoft.com/ink/2010/main" type="writingRegion" rotatedBoundingBox="21263,6833 23767,7915 23498,8537 20994,7456"/>
        </emma:interpretation>
      </emma:emma>
    </inkml:annotationXML>
    <inkml:traceGroup>
      <inkml:annotationXML>
        <emma:emma xmlns:emma="http://www.w3.org/2003/04/emma" version="1.0">
          <emma:interpretation id="{3E5261AB-8A69-40ED-AB8F-333BA76568F3}" emma:medium="tactile" emma:mode="ink">
            <msink:context xmlns:msink="http://schemas.microsoft.com/ink/2010/main" type="paragraph" rotatedBoundingBox="21263,6833 23767,7915 23498,8537 20994,745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297101C-A3DF-4B00-9DA6-91E9B57551B7}" emma:medium="tactile" emma:mode="ink">
              <msink:context xmlns:msink="http://schemas.microsoft.com/ink/2010/main" type="line" rotatedBoundingBox="21263,6833 23767,7915 23498,8537 20994,7456"/>
            </emma:interpretation>
          </emma:emma>
        </inkml:annotationXML>
        <inkml:traceGroup>
          <inkml:annotationXML>
            <emma:emma xmlns:emma="http://www.w3.org/2003/04/emma" version="1.0">
              <emma:interpretation id="{3C530A92-9DE2-4D9E-B932-24CA6621F287}" emma:medium="tactile" emma:mode="ink">
                <msink:context xmlns:msink="http://schemas.microsoft.com/ink/2010/main" type="inkWord" rotatedBoundingBox="21255,6851 21633,7014 21379,7601 21002,7437"/>
              </emma:interpretation>
            </emma:emma>
          </inkml:annotationXML>
          <inkml:trace contextRef="#ctx0" brushRef="#br0">19558 5589 6 0,'-14'-3'223'0,"14"3"-10"0,0 0-11 0,-8-6-11 16,8 6-10-16,0 0-9 0,0 0-10 15,0 0-9-15,-11-3-6 0,11 3-11 0,0 0-2 0,0 0-9 16,0 0-9-16,0 0-6 0,0 0-4 0,0 0-11 16,0 0-8-16,-2-9-7 0,2 9-5 0,0 0-9 15,0 0 0-15,0 0-13 0,0 0 0 0,0-13-3 16,0 13-4-16,0 0-3 0,0 0-3 0,0 0-8 16,12-12-2-16,-12 12-1 0,7-7-2 0,-7 7-6 15,10-10 0-15,-7 6-1 0,-3 4-5 0,15-9 1 16,-7 8-1-16,-2-4-2 0,5-1-2 0,-2 2-2 15,-3-2 4-15,2 4 2 0,-8 2 0 0,19-7 6 16,-10 5 4-16,1-3-5 0,-2 3 5 0,-8 2-6 16,16-4 3-16,-12-1-3 0,-4 5 3 0,14 0-6 0,-14 0-1 15,10-2-1-15,-10 2 0 0,0 0-2 16,13-1 6-16,-13 1-13 0,0 0-2 0,12 0 3 16,-12 0 6-16,0 0-3 0,11 3 0 0,-11-3-1 0,8 2 1 15,-8-2-5-15,9 6 7 0,-9-6-7 0,6 7 7 16,-6-7-4-16,8 6 4 0,-4-2 0 0,-4-4-1 15,7 8 1-15,-7-8 2 0,2 13-2 0,2-7 4 16,-4-6 3-16,0 10 0 0,0-10-8 0,4 12 16 16,-4-12-9-16,-3 12-6 0,3-12 6 0,-1 13 4 15,-3-6 3-15,4-7-5 0,-4 16 2 0,2-10-1 16,-1 3-3-16,3-9 1 0,-10 15 0 0,6-8-6 16,-3 2 4-16,4-3-3 0,-2 2 2 0,1 0 3 15,-2 1-8-15,1-3-5 0,2 3 7 0,-2-1 0 16,-1-1-2-16,3 0 3 0,-3-1 12 0,2 5-21 15,0-4 5-15,-1-2-3 0,5-5 2 0,-8 14-3 16,5-6 7-16,3-8-5 0,-7 15 4 0,2-7-3 16,1-3-2-16,4-5 4 0,-8 10-8 0,8-10 11 0,-5 12 0 15,3-6-4-15,2-6 4 0,-1 12-6 0,1-12-3 16,-5 11 3-16,5-11 5 0,0 9-1 0,0-9 1 16,0 10 1-16,0-10 5 0,0 0-7 0,1 15 5 15,-1-15-2-15,2 10 0 0,-2-10-3 0,5 8 5 16,-5-8 2-16,4 7-3 0,-4-7-4 0,5 7 13 15,-5-7-9-15,3 9 5 0,-3-9 0 0,5 4-1 16,-5-4-2-16,0 0 0 0,0 0-3 0,6 7 3 16,-6-7-6-16,0 0 0 0,6 5-4 0,-6-5 6 15,0 0-7-15,0 0 2 0,6 5-8 0,-6-5-14 16,0 0-22-16,0 0-21 0,12 2-25 0,-12-2-36 16,0 0-42-16,9 1-55 0,-9-1-55 0,0 0-81 0,0 0-245 15,9 3-645-15,-9-3 286 0</inkml:trace>
          <inkml:trace contextRef="#ctx0" brushRef="#br0" timeOffset="324.96">19715 6138 77 0,'0'0'201'16,"0"0"-4"-16,1 8-9 0,-1-8-5 0,0 0-6 16,0 0-4-16,0 0-5 0,0 0 2 0,0 0 0 15,0 0 1-15,0 0 0 0,0 0 5 0,0 0 12 16,0 0-3-16,0 0-9 0,0 0 8 0,0 0 1 16,0 0-4-16,0 0-5 0,0 0-7 0,0 0-6 0,0 0-5 15,0 0 2-15,0 0-6 0,0 0-11 16,-4-34-6-16,4 34-11 0,-4-8-13 0,4 8-11 15,0 0-11-15,-2-10-7 0,2 10-15 0,0 0-22 0,0 0-32 16,0 0-44-16,0 0-53 0,0 0-40 16,0 0-44-16,0 0-51 0,0 0-65 0,0 0-73 15,0 0-308-15,0 0-717 0,0 0 317 0</inkml:trace>
        </inkml:traceGroup>
        <inkml:traceGroup>
          <inkml:annotationXML>
            <emma:emma xmlns:emma="http://www.w3.org/2003/04/emma" version="1.0">
              <emma:interpretation id="{6EAA6EAB-608F-4B8F-9CD3-6FDE17FBB546}" emma:medium="tactile" emma:mode="ink">
                <msink:context xmlns:msink="http://schemas.microsoft.com/ink/2010/main" type="inkWord" rotatedBoundingBox="22496,7366 23767,7915 23498,8537 22228,7988"/>
              </emma:interpretation>
            </emma:emma>
          </inkml:annotationXML>
          <inkml:trace contextRef="#ctx0" brushRef="#br0" timeOffset="1379.5">20919 6331 158 0,'3'-10'226'15,"-3"10"-18"-15,0 0-10 0,2-9-18 0,-2 9 3 16,0 0-4-16,0 0-6 0,-4-14-6 0,4 14-9 15,0 0-6-15,0 0-12 0,-6-10-3 0,6 10-9 16,-6-7-9-16,6 7-4 0,-7-6-4 0,7 6-5 16,-15-4-5-16,15 4-6 0,-13-4-2 0,3 4-2 15,10 0 1-15,-19-2-3 0,9 2-7 0,10 0-7 16,-22 0 1-16,9 0-9 0,2 0 4 0,-1 0-9 16,12 0 0-16,-20 2-15 0,10-1 0 0,10-1-6 15,-18 3-2-15,10-3 3 0,8 0-1 0,-15 6-2 16,9-3-5-16,6-3-9 0,-11 7 0 0,3-4-2 15,2 3 4-15,6-6-10 0,-9 9 3 0,9-9 5 0,-6 9-8 16,4-2 7-16,2-7-3 0,-6 14-1 16,2-1-8-16,3-7 4 0,-2 3 4 0,3-9-9 0,-1 18 1 15,-1-12-2-15,2 7 5 0,0-13-7 0,-1 21 4 16,1-12-2-16,0 4-1 0,0-4 3 0,0-9-10 16,0 18 2-16,1-10 4 0,-1 4-2 0,2-4 4 15,-2-8-5-15,4 14 2 0,-3-7 0 0,3 2-1 16,-4-9 10-16,6 12-10 0,0-3-5 0,-1-3 11 15,-1 1-5-15,1 0-3 0,2-1-1 0,-7-6 12 16,10 11-8-16,-3-7 13 0,0-2-5 0,0 4-3 16,1-3-5-16,-2 1 1 0,4-1 0 0,-1-2 3 15,0 2-4-15,-1 0 5 0,-8-3 4 0,19 4-3 16,-11-3-8-16,3 2 5 0,-2 0-5 0,1-3 4 0,-10 0-4 16,17 0 4-16,-6-1-3 0,-11 1 13 15,17 3-13-15,-17-3-2 0,17 0 9 0,-10 0 0 0,-7 0 3 16,16-2 6-16,-16 2 2 0,13-3 5 0,-13 3 2 15,12-3 0-15,-12 3 2 0,12-1 2 0,-12 1-2 16,10-4-3-16,-10 4 1 0,0 0-2 0,11-3-1 16,-11 3-2-16,0 0-7 0,0 0 2 0,8-3-13 15,-8 3 3-15,0 0-2 0,0 0-13 0,0 0-28 16,0 0-29-16,0 0-26 0,0 0-21 0,0 0-27 16,0 0-31-16,0 0-36 0,0 0-51 0,0 0-30 15,0 0-45-15,0 0-303 0,0 0-682 0,0 0 302 16</inkml:trace>
          <inkml:trace contextRef="#ctx0" brushRef="#br0" timeOffset="1671.89">21244 6595 36 0,'0'0'333'0,"0"0"-6"0,0 0-9 15,0 0-11-15,0 0-3 0,0 0-13 0,7-9 8 0,-7 9-5 16,0 0 3-16,0 0-1 0,0 0-4 0,0 0-1 16,0 0-8-16,0 0-5 0,1-11-15 0,-1 11-11 15,0 0-24-15,0 0-24 0,0 0-17 0,0 0-16 16,0 0-21-16,0 0-15 0,0 0-11 0,0 0-17 16,0 0-11-16,0 0-6 0,0 0-19 0,0 0-17 15,0 0-27-15,0 0-24 0,0 0-36 0,0 0-33 16,0 0-40-16,0 0-39 0,0 0-42 0,0 0-33 0,0 0-31 15,0 0-39-15,0 0-43 0,0 0-43 16,0 0-358-16,0 0-795 0,0 0 352 0</inkml:trace>
          <inkml:trace contextRef="#ctx0" brushRef="#br0" timeOffset="2417.37">21472 6452 258 0,'0'0'254'0,"0"0"-19"0,0 0-13 15,0 0-11-15,0 0-9 0,0 0-7 0,13 7-4 0,-13-7-9 16,5 9-9-16,0-1-9 0,-5-8-10 16,6 9-12-16,-6-9-3 0,5 14-8 0,-4-8-2 15,2 1-4-15,-3-7-6 0,2 16-13 0,1-7 4 0,-3 1 0 16,0-1-18-16,3 0 3 0,-3-9-7 15,1 18-4-15,3-5-4 0,-3-4-6 0,-1-2-7 0,0-7-14 16,3 17 2-16,1-12-5 0,-4-5-6 0,0 17-4 16,0-17-4-16,4 12-3 0,-3-8 6 0,-1-4-13 15,3 9-4-15,-3-9 1 0,0 0-4 0,2 11 0 16,-2-11-2-16,0 0 4 0,0 0-2 0,0 0-6 16,0 0 2-16,0 0-1 0,0 0-1 0,0 0-1 15,0 0-3-15,0 0-1 0,12-21-10 0,-12 21-6 16,3-15-12-16,2 3-9 0,-3 2-4 0,2-2 3 15,0 0-8-15,3-1 1 0,-2-2 6 0,4 3 2 16,-2-3 0-16,3 2 7 0,-3 1-1 0,1-1 9 16,-1 2-5-16,3 0 4 0,-4 0 5 0,1 2 0 0,-1-2-7 15,3 3 10-15,2-2 4 0,-7 3-2 16,6 0 0-16,-3-2 3 0,1 3-4 0,-2-2 3 16,2 2 0-16,-3-1-1 0,0 3 3 0,5-2-3 0,-5 1 3 15,4 0-1-15,-3 0 1 0,-6 5 2 0,12-7 0 16,-5 6-1-16,-7 1 0 0,12-4 2 0,-12 4-1 15,11-4-1-15,-11 4 3 0,11 0-3 0,-11 0 0 16,9-5 6-16,-9 5-9 0,0 0 16 0,17 3-2 16,-17-3 2-16,8 3 3 0,-8-3 1 0,6 8 0 15,-6-8 12-15,8 7-10 0,-4-2 9 0,-4-5 3 16,7 13 7-16,-4-7 8 0,-3-6 5 0,6 13 2 16,-2-4 7-16,-2-3 3 0,-2-6-5 0,2 21 7 15,-1-12-1-15,-2 1 6 0,1 2-5 0,-2-2-1 0,4 0 0 16,-2-10 0-16,-2 20 3 0,2-8 2 15,0 0-3-15,0-2-5 0,0 1 2 0,-2 2 2 0,4-3 5 16,-2 0 3-16,0 3 0 0,0-6-3 16,2 4-1-16,1-1-7 0,-1 0-4 0,2-3-4 15,0 0 3-15,-2 2-7 0,3-2-1 0,-1 0 1 0,2-2 0 16,-6-5-7-16,6 12 1 0,2-7-4 0,-8-5-3 16,8 8-7-16,-2-6 3 0,-6-2-6 0,10 6-2 15,-10-6-1-15,10 4-7 0,-10-4-6 0,8 3-15 16,-8-3-20-16,0 0-39 0,0 0-51 0,0 0-62 15,16-7-72-15,-16 7-76 0,0 0-89 0,0 0-494 0,0 0-982 16,0 0 434-16</inkml:trace>
        </inkml:traceGroup>
      </inkml:traceGroup>
    </inkml:traceGroup>
  </inkml:traceGroup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6:21:15.59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6E16C03-5132-4DF3-B298-09DF49281DDF}" emma:medium="tactile" emma:mode="ink">
          <msink:context xmlns:msink="http://schemas.microsoft.com/ink/2010/main" type="writingRegion" rotatedBoundingBox="3406,2276 29489,953 30260,16153 4177,17476"/>
        </emma:interpretation>
      </emma:emma>
    </inkml:annotationXML>
    <inkml:traceGroup>
      <inkml:annotationXML>
        <emma:emma xmlns:emma="http://www.w3.org/2003/04/emma" version="1.0">
          <emma:interpretation id="{710108C1-CBE7-4EFB-AC30-D93A9691A8BB}" emma:medium="tactile" emma:mode="ink">
            <msink:context xmlns:msink="http://schemas.microsoft.com/ink/2010/main" type="paragraph" rotatedBoundingBox="3406,2276 22577,1304 22633,2410 3462,338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0CA3DCB-5905-4C86-9A03-59307A299FA8}" emma:medium="tactile" emma:mode="ink">
              <msink:context xmlns:msink="http://schemas.microsoft.com/ink/2010/main" type="line" rotatedBoundingBox="3406,2276 22577,1304 22633,2410 3462,3383"/>
            </emma:interpretation>
          </emma:emma>
        </inkml:annotationXML>
        <inkml:traceGroup>
          <inkml:annotationXML>
            <emma:emma xmlns:emma="http://www.w3.org/2003/04/emma" version="1.0">
              <emma:interpretation id="{1DB3FF5D-6288-42DC-B97A-E9243D1FDB30}" emma:medium="tactile" emma:mode="ink">
                <msink:context xmlns:msink="http://schemas.microsoft.com/ink/2010/main" type="inkWord" rotatedBoundingBox="3416,2463 6143,2324 6174,2939 3447,3077"/>
              </emma:interpretation>
            </emma:emma>
          </inkml:annotationXML>
          <inkml:trace contextRef="#ctx0" brushRef="#br0">17 95 73 0,'0'0'156'16,"0"0"-11"-16,0 0-7 0,0 0-11 0,0 0-6 15,0 0-7-15,0 0-7 0,0 0-9 0,0 0-1 16,-17-18-9-16,17 18-4 0,0 0-5 0,0 0 0 15,0 0-2-15,0 0-8 0,0 0-3 0,0 0-7 16,0 0-3-16,0 0-7 0,0 0-2 0,0 0-7 16,0 0-6-16,11-6 2 0,-11 6-4 0,0 0-1 15,18 2-2-15,-7-2-3 0,2 0-1 0,2-2 0 16,4 1 4-16,-2-1 1 0,5-1-4 0,-1 0 0 16,5 2-2-16,7-5-2 0,-6 2 1 0,8 3 0 15,-7-3-1-15,-2 2 2 0,3-2-3 0,-3 2-1 16,-1-2-3-16,-3 1 2 0,2 0-1 0,-2-1-4 15,-5 4 3-15,6-3-3 0,-2 3 1 0,-4-2 5 16,0 0-6-16,0 0-1 0,-1 0 0 0,-2 1 0 0,2 1-1 16,0-1 0-16,-2-1-1 0,-1 2-2 0,1-3 1 15,-3 6-2-15,2-8-1 0,-13 5-1 16,17-1 1-16,-17 1-1 0,13 0 1 0,-13 0-5 16,11-3 1-16,-11 3 0 0,0 0-3 0,11 0-9 0,-11 0-24 15,0 0-24-15,0 0-38 0,0 0-29 0,0 0-39 16,0 0-52-16,0 0-134 0,0 0-378 0,0 0 168 15</inkml:trace>
          <inkml:trace contextRef="#ctx0" brushRef="#br0" timeOffset="262.7">546 114 45 0,'1'9'241'0,"-1"5"-10"15,0 1-8-15,1 6-3 0,2-1-2 0,-2 5-14 16,2 6-14-16,-3-7-10 0,4 1-9 0,0 7-27 16,-2-11-5-16,0 3-9 0,1-3-13 0,-1 2-13 15,2-2-15-15,-3-1-4 0,4-1-10 0,-1-3-5 16,-3-1-3-16,3-2-11 0,0 1-3 0,2-4-8 16,-4 1 0-16,2-2-7 0,4 2-5 0,-4-2-3 15,1-2-10-15,0 0-10 0,2-1-23 0,-2 0-20 16,2-4-32-16,2 2-37 0,1-3-37 0,-10-1-34 15,21-2-39-15,-7-3-211 0,0-2-458 0,-1-2 203 0</inkml:trace>
          <inkml:trace contextRef="#ctx0" brushRef="#br0" timeOffset="561.76">1176 34 175 0,'0'0'202'0,"0"0"-12"16,0 0-7-16,0 0-9 0,0 0 0 0,-25 22-6 15,18-10-2-15,-3 7-9 0,2 2-4 0,-5 0-6 16,5 1-9-16,2 0 1 0,-1-2-13 0,1 4-4 16,2-2-5-16,-2-4-6 0,5 3-11 0,1 0-8 15,0-6-4-15,0 5-9 0,1-3 4 0,3-4-20 16,-1 4-4-16,2-3-8 0,0-1-5 0,2-1 7 15,-2 2-16-15,3-2-3 0,0 1-7 0,-2-5-4 16,5-1-14-16,-5 2-24 0,2-5-23 0,-1 1-31 16,2-2-30-16,0-2-40 0,-9-1-26 0,25-3-33 15,-13-1-49-15,1-2-173 0,-2-5-454 0,6-2 201 16</inkml:trace>
          <inkml:trace contextRef="#ctx0" brushRef="#br0" timeOffset="986.9">1411 278 22 0,'7'-3'195'0,"-7"3"-23"16,0 0-7-16,0 0-10 0,0 0 8 0,0 0-11 16,0 0-5-16,6 14-11 0,-6-14-2 0,1 14-7 15,3-6-12-15,-4 1-6 0,0-9-9 0,3 19-7 0,-3-10-8 16,5-1-9-16,-4 3-8 0,2-5-5 16,0 2-3-16,1 0-12 0,-4-8-4 0,1 13-3 15,-1-13-4-15,1 9-3 0,-1-9-5 0,5 8-2 16,-5-8-2-16,0 0-2 0,0 0-1 0,0 10-5 15,0-10-2-15,0 0-3 0,0 0 4 0,0 0-4 16,0 0-1-16,0 0-1 0,11-22-4 0,-7 13-2 16,1-1 0-16,-2-2 0 0,2 0 1 0,1 0-1 15,0 2 2-15,-1-4-4 0,-2 4 0 0,2-3 3 0,-1 5-3 16,0-2-1-16,0 1 2 0,-4 9-5 0,7-11 7 16,-4 5-3-16,-3 6 1 0,7-10-5 0,-7 10 5 15,6-3-2-15,-6 3-2 0,0 0 2 16,12 0 11-16,-12 0 1 0,10 7 4 0,-3-1 7 0,1 0 13 15,1 2 1-15,1 1-4 0,-2 1 8 0,1 1-6 16,2-1 1-16,-3 1-3 0,2 2-2 0,-2-3-3 16,2 2-4-16,-2 0-1 0,3-2-5 15,-2 3 1-15,-3-2-3 0,1-2 0 0,1 0-6 0,-3-3 2 16,1 3-3-16,-2-3-2 0,2 0-2 0,-6-6-24 16,6 14-29-16,-6-14-28 0,4 7-30 0,-4-7-28 15,3 6-33-15,-3-6-54 0,0 0-216 0,0 0-470 16,0 0 208-16</inkml:trace>
          <inkml:trace contextRef="#ctx0" brushRef="#br0" timeOffset="1285.17">1853-3 63 0,'0'0'165'0,"14"6"-5"0,-7 0 3 16,-1 0-3-16,3 4-2 0,2 3 4 0,1-2-5 16,-1 7-4-16,1 1 3 0,0 2-3 0,-3-5-2 15,2 5-4-15,-1 1-7 0,-2 2 4 0,1-3-8 0,-4 2-4 16,1-1 3-16,-5 0-13 0,0 3-13 0,-1 0-6 16,-2-2-5-16,-4-1-11 0,1-3-9 15,-4 3-9-15,0-5 4 0,-2 4-18 0,2-2-1 0,-3-3-8 16,5-3-2-16,-1-2-10 0,2 0-28 0,1-3-29 15,0-2-31-15,0 0-35 0,5-6-36 0,-7 8-37 16,7-8-37-16,0 0-79 0,0 0-170 0,0 0-484 16,0 0 214-16</inkml:trace>
          <inkml:trace contextRef="#ctx0" brushRef="#br0" timeOffset="1656.78">2322 236 95 0,'0'0'233'0,"12"3"-8"0,-12-3-6 0,16 0-4 16,-5 2-7-16,1-2-7 0,1 1-9 0,3-1-7 16,1-3-7-16,1 3-9 0,6 0-9 0,-7 0-7 15,1-3-10-15,4 2-12 0,-3 0-13 0,3 1-7 16,-5-4-9-16,0 3-4 0,0 0-14 0,-3-1-10 16,2 0-7-16,-3 0-2 0,1 0-14 0,-5 2 0 0,3-3-5 15,-1 0-5-15,-11 3 0 0,15-2-10 16,-15 2-2-16,12-3-3 0,-12 3-17 0,9-1-22 15,-9 1-26-15,0 0-34 0,0 0-44 0,0 0-42 16,0 0-41-16,0 0-35 0,0 0-252 0,0 0-525 0,0 0 233 16</inkml:trace>
          <inkml:trace contextRef="#ctx0" brushRef="#br0" timeOffset="1881.91">2389 396 81 0,'0'0'237'0,"12"11"-4"0,-6-8-4 0,7-2-8 16,-2 1-9-16,6-4-9 0,0 1-11 0,1-1-15 15,4-2-11-15,2 3-11 0,-1 0-12 0,-6 0-14 16,5-2-4-16,-5 1-23 0,4-2-12 0,-4 2-7 16,0 1-7-16,-4 0-11 0,3 2-4 0,-3-2-6 15,2 1-10-15,-8 1-31 0,-7-1-31 0,14 0-44 16,-14 0-49-16,9 3-51 0,-9-3-58 0,0 0-202 15,0 0-457-15,0 0 202 0</inkml:trace>
        </inkml:traceGroup>
        <inkml:traceGroup>
          <inkml:annotationXML>
            <emma:emma xmlns:emma="http://www.w3.org/2003/04/emma" version="1.0">
              <emma:interpretation id="{CA451DA3-4E37-4CD6-848C-CB56C7447F81}" emma:medium="tactile" emma:mode="ink">
                <msink:context xmlns:msink="http://schemas.microsoft.com/ink/2010/main" type="inkWord" rotatedBoundingBox="6723,2128 11077,1907 11117,2708 6763,2929"/>
              </emma:interpretation>
            </emma:emma>
          </inkml:annotationXML>
          <inkml:trace contextRef="#ctx0" brushRef="#br0" timeOffset="2818.05">3384 108 191 0,'0'0'236'0,"0"0"-10"0,0 0-15 0,-12-6-13 16,12 6-16-16,0 0-7 0,0 0-10 0,-7-10-11 0,7 10-14 15,0 0-14-15,0-11-12 0,0 11-13 16,0 0-8-16,6-20-9 0,-4 11-8 0,3 0-9 16,3-2-6-16,1 0-7 0,-2 2-3 0,3-3-4 15,-3 2-4-15,1 0-6 0,4 3-2 0,-1-3-6 16,-3 7-3-16,-1-3-2 0,1 3-1 0,-8 3-3 16,19-6-4-16,-11 2 2 0,4 3-3 0,-12 1-2 15,14 1 0-15,-14-1-3 0,17 4-2 0,-12-4 0 0,7 6-4 16,-5 0 8-16,3 4-4 0,-3-1-1 0,1 3 3 15,-5 3 4-15,8 3-3 0,-6-2 2 16,-5-1 4-16,5 6-5 0,-3 1-2 0,-4-2 3 0,1 2-5 16,-2-1 3-16,0 0 4 0,-7 3-6 0,0-3 1 15,2 0-1-15,-4 1-3 0,-3-1-1 0,4 0 2 16,-3 0 1-16,-2-3-3 0,3-2-1 0,0 2 3 16,-1-2-4-16,-1-1 2 0,5-5 4 0,-2-2-4 15,0 2-3-15,2-1 4 0,-1-3-1 0,3 0-1 16,2-3-1-16,6-3 0 0,-11 8 0 0,1-7 3 15,10-1-2-15,-7 4 1 0,7-4-5 0,0 0 2 16,0 0-3-16,-17-7 0 0,17 7 2 0,0-10 2 16,0 10-5-16,0-11 1 0,0 11-1 0,0 0-1 15,6-19-1-15,-1 13 0 0,-5 6-1 0,10-8 5 16,-3 4-4-16,2 1 0 0,3 0 2 0,1-1-2 16,0 3 5-16,3 1-3 0,-1 1 2 0,1-1 1 15,8 1 0-15,-2 2 0 0,0-3 0 0,4 4 2 0,-4-2-3 16,5-1 4-16,-3 1 6 0,0-2 7 0,-1 0 3 15,2 1-4-15,-3 2 3 0,1-3-4 0,-6 0 2 16,1 2-3-16,-1-2-1 0,-4 0-5 16,-2 0 2-16,-11 0-6 0,18 0-23 0,-12 0-39 15,-6 0-48-15,12 1-61 0,-12-1-61 0,0 0-264 0,0 0-533 16,0 0 235-16</inkml:trace>
          <inkml:trace contextRef="#ctx0" brushRef="#br0" timeOffset="3352.89">4194-113 136 0,'0'0'238'0,"0"0"-19"0,0 0-20 15,0 0-14-15,0 0-8 0,0 0 3 0,0 0-5 16,22-4-6-16,-7 3-9 0,2 1-7 0,2 0-8 15,4-1-9-15,3-2-10 0,-4 2-6 0,7 1-11 16,-6 0-8-16,2-2-12 0,4-2-10 0,-7 1-3 16,4 3-6-16,-4-2-11 0,5 2-5 0,-8-4-7 15,-2 4-5-15,3 0-3 0,-6-2-8 0,3 2 3 16,-2 0-12-16,-8 0-25 0,-7 0-31 0,13 2-30 16,-13-2-33-16,8 0-31 0,-8 0-26 0,0 0-54 0,0 0-239 15,0 0-485-15,0 0 214 0</inkml:trace>
          <inkml:trace contextRef="#ctx0" brushRef="#br0" timeOffset="3588.75">4427-24 43 0,'0'0'252'0,"5"24"-1"16,-5-9-5-16,4-1-4 0,1 1-10 0,3 6-20 15,-1-3-1-15,-2 1-14 0,1-1-13 0,2 2-14 16,0-1-15-16,-7-3-11 0,7-1-13 0,-3 0-10 15,-1 4-15-15,2-4-10 0,-1 1-4 0,-3-1-13 16,-2-4-9-16,4 5-10 0,-1-4 3 0,0 0-13 16,-1 1-5-16,1-2-1 0,-3-3-15 0,2 2-28 15,1-3-25-15,-3-7-25 0,-3 12-29 0,3-12-33 16,4 13-27-16,-4-13-26 0,6 3-34 0,-6-3-49 16,0 0-173-16,14-12-454 0,-4 2 200 0</inkml:trace>
          <inkml:trace contextRef="#ctx0" brushRef="#br0" timeOffset="3890.66">5097-226 19 0,'0'0'251'16,"0"0"-15"-16,0 0-11 0,-23 8-12 0,13-3-10 15,-2 8-7-15,1-1-2 0,0 8-6 0,-1-1-9 0,3 0-5 16,-4 10 0-16,6-5-11 0,-1-2 4 0,3 3-24 16,1-1-10-16,-1 6-10 0,5-8-7 15,0 2-4-15,0-2-10 0,5-1-15 0,0 0-4 0,2-3-5 16,1 1-12-16,1 1 3 0,3-5-14 0,-5-1-9 16,5-1-1-16,-4-1-5 0,4-1-7 0,-3-1-18 15,4-4 2-15,-4 3-34 0,3-6-25 0,-2 2-30 16,-1-2-34-16,-1-1-38 0,-8-2-47 0,21-2-36 15,-8-3-53-15,-1-4-198 0,-3 1-517 0,6-8 228 16</inkml:trace>
          <inkml:trace contextRef="#ctx0" brushRef="#br0" timeOffset="4304">5422 19 30 0,'0'0'189'0,"0"0"-4"16,10 15-12-16,-10-15-7 0,0 12-3 0,3-6-3 15,-2 3-9-15,2 1-12 0,-3-1-4 0,2 0-10 16,1 2-6-16,-3-2-9 0,5-2-5 0,-5-7-13 16,0 18-9-16,3-10-9 0,-2 1-7 0,-1-9-10 15,0 14 0-15,3-8-9 0,-3-6-3 0,0 10-2 16,0-10-5-16,0 0-5 0,0 0-2 0,0 12-5 16,0-12 0-16,0 0-8 0,0 0 4 0,0 0-7 15,0 0 1-15,0 0-7 0,0 0 0 0,0 0-5 16,17-28-14-16,-12 16-6 0,0 0-12 0,2 0 2 15,-2-3-1-15,1-4 3 0,5 4 5 0,-2-4 1 16,-1 4-1-16,-2 6 4 0,2-5 4 0,-3 6 3 0,2-1-4 16,-2 1 7-16,0 3 5 0,-5 5 0 0,7-13 2 15,-4 9-5-15,-3 4 18 0,0 0 6 0,9-3 9 16,-9 3 7-16,0 0 11 0,0 0 0 16,13 14 8-16,-11-7-6 0,-2-7-2 0,7 17-2 0,-4-10-3 15,-1 6-5-15,5-1-3 0,-5 0 0 0,1 1-6 16,2-4-2-16,-2 2-1 0,1 1 5 15,1-4-11-15,0 0-8 0,-2 1 2 0,1-3-7 0,1 1-13 16,-5-7-23-16,5 12-21 0,2-9-29 0,-7-3-35 16,8 3-51-16,-8-3-27 0,14-4-45 0,-14 4-158 15,22-11-428-15,-10 1 190 0</inkml:trace>
          <inkml:trace contextRef="#ctx0" brushRef="#br0" timeOffset="4547.91">6040-177 82 0,'0'0'241'16,"0"0"-13"-16,0 0-5 0,-14 27-4 0,6-15-6 15,3 4-13-15,-5 4 3 0,3 0-8 0,-3 3-6 16,-1 6-3-16,-2 1-9 0,1 1 6 0,0-3-17 16,-5 1-10-16,9-7-11 0,-1 2-12 0,-3-2-20 15,4-1-2-15,-3 0-15 0,2-2-4 0,-2 0-14 16,2 1-12-16,-2-1 3 0,5-6-9 0,-2 2-2 15,3 0-11-15,-2-3-12 0,-1-2-31 0,5 1-21 0,0-4-32 16,-2-1-35-16,5-6-40 0,-6 11-41 0,6-11-45 16,-3 6-39-16,3-6-263 0,0 0-555 15,0 0 246-15</inkml:trace>
          <inkml:trace contextRef="#ctx0" brushRef="#br0" timeOffset="8286.54">6200 59 109 0,'0'0'212'0,"0"0"-11"16,0 0-13-16,0-10-4 0,0 10-10 15,0 0-7-15,0 0-12 0,0-12-8 0,0 12-9 0,0 0-9 16,2-12-12-16,-2 12-7 0,3-8-10 0,-3 8-8 15,0-8-8-15,0 8-9 0,6-8-6 0,-6 8-7 16,8-10-8-16,-3 6-2 0,-1-3-4 0,-4 7-6 16,15-6-3-16,-8 2-3 0,-7 4-3 0,15-7-1 15,-6 4-2-15,-1 0-3 0,-8 3 1 0,14-4-3 16,-5 2-5-16,-9 2 1 0,17-3 5 0,-17 3-2 16,11 3-2-16,-11-3 5 0,12 3-3 0,-7 3-3 15,-5-6 3-15,9 10 1 0,-6-4 3 0,-1 5 0 16,1-1-2-16,-1-1-1 0,1 3-2 0,-2 2 2 15,-1 0-3-15,0 1-5 0,-4-3 1 0,2 2 2 0,-1-1-2 16,1 1 5-16,-4 1-5 0,0-6-7 16,1 5 4-16,1-2-3 0,-4-1 0 0,3-1-4 15,-5 3 3-15,0-3-3 0,6 0-2 0,-4 1-11 0,-1-1 2 16,1-4-1-16,3 0 2 0,-2 0-4 16,2 0 3-16,-1 1 0 0,6-7 2 0,-11 8 1 15,11-8 1-15,-5 6 0 0,5-6 0 0,-6 4-2 0,6-4 1 16,0 0 3-16,0 0 1 0,0 0 1 0,0 0-1 15,0 0-1-15,0 0 0 0,0 0-3 0,0 0 2 16,0 0-3-16,0 0 12 0,0 0-13 0,28-18 1 16,-20 15 1-16,4-2-2 0,2 0 0 0,-2 2 0 15,2-2 2-15,-1-2 0 0,2 6 0 0,-3-4 0 16,2 3 0-16,-2 1 2 0,1-3-2 0,1 3-2 16,-5 1-4-16,-9 0 5 0,20-2 0 0,-20 2 1 15,14 0 0-15,-14 0 0 0,15 0 2 0,-15 0-2 16,15-2-1-16,-15 2 4 0,12 2-9 0,-12-2-7 15,9 2-19-15,-9-2-20 0,0 0-32 0,11 2-29 16,-11-2-41-16,0 0-24 0,0 0-33 0,0 0-243 16,0 0-491-16,9-13 218 0</inkml:trace>
          <inkml:trace contextRef="#ctx0" brushRef="#br0" timeOffset="8845.26">6571-454 146 0,'1'-8'134'16,"-1"8"-5"-16,0 0-4 0,0 0-8 0,0 0-5 15,0 0 2-15,25 16 0 0,-16-8-7 0,-4 1 6 16,7 3-6-16,0 4 4 0,1 1-2 0,-4 5-1 16,3-1 1-16,2 8-3 0,3-2 1 0,-9-2-2 15,4 6-1-15,-2-1-4 0,-1 2-6 0,1 0 0 16,0-1 3-16,-5-7-1 0,-1 1 13 0,4 0-20 15,-4-2-9-15,-3 1-1 0,1-3-6 0,0 0 0 16,-2 0-3-16,0-7-8 0,-2 1-8 0,2-1-6 16,-2 0-3-16,-3-1 5 0,2-4-15 0,1 3 0 15,-3 1-11-15,3-5-3 0,-3 1-24 0,2 1-23 16,1-3-25-16,2-7-36 0,-3 16-35 0,-1-11-35 16,4-5-45-16,-2 12-30 0,2-12-223 0,0 0-492 0,0 0 218 15</inkml:trace>
          <inkml:trace contextRef="#ctx0" brushRef="#br0" timeOffset="9170.93">7035 19 132 0,'13'-1'198'0,"-13"1"-3"0,13 1-5 0,-13-1-13 16,17-1-8-16,-9 0-5 0,-8 1-3 0,21 0-8 0,-11 0-10 15,5 0-9-15,-1 1-7 0,-2-4-9 0,2 3-9 16,2 0-6-16,-2-2-10 0,1 0-6 0,2 0-7 16,-3-1-9-16,0 1-7 0,3-1-7 15,-2 0-3-15,2 2-4 0,-2-3-4 0,0 1-3 0,0-3-11 16,-1 2-1-16,0 0-5 0,-2 2-4 0,-1 0-2 15,-3-2-1-15,1-1-22 0,-9 5-16 0,13-3-23 16,-7-3-26-16,-6 6-41 0,0 0-33 0,8-3-43 16,-8 3-51-16,0 0-142 0,0 0-409 0,0 0 181 15</inkml:trace>
          <inkml:trace contextRef="#ctx0" brushRef="#br0" timeOffset="9512.84">7202-217 16 0,'0'0'209'0,"0"0"-12"0,0 0-17 15,0 0-12-15,0 0-2 0,0 0-7 0,-9 15-1 0,9-15 0 16,-4 16 2-16,3-3-8 0,-2 1-3 15,1 1 3-15,2 0-9 0,-3 5-1 0,3-3-7 16,-1 1-7-16,2-2-1 0,-1 3-5 0,0 0 2 0,3 1-9 16,-1-3-11-16,2-2-2 0,-3-2-17 15,3 3 6-15,-1-1-18 0,0 1 0 0,2-4-17 0,-3 0 3 16,1-2-9-16,0 1-1 0,1-4-12 16,-2 5 1-16,1-3-7 0,-1-3 0 0,-2-6-2 0,4 14-11 15,-1-7-23-15,0 0-20 0,-3-7-26 0,5 9-34 16,-5-9-30-16,4 9-43 0,-4-9-42 15,8 3-49-15,-8-3-268 0,0 0-559 0,0 0 248 0</inkml:trace>
          <inkml:trace contextRef="#ctx0" brushRef="#br0" timeOffset="9892.04">7660-287 133 0,'0'0'189'0,"0"0"-11"15,0 0-4-15,0 0-18 0,0 0-18 0,0 0-11 16,0 0 1-16,0 0 0 0,0 0 3 0,0 0 3 15,0 0 4-15,0 0 0 0,-11 33-1 0,10-22 4 16,-2 6-2-16,1-2 4 0,-1 6-5 0,3-2-4 16,-2 3-2-16,0 2-1 0,1-2-7 0,2 1-9 15,-2-3-8-15,1 1 3 0,1 0-10 0,1-5-9 16,0 4-2-16,1-6-11 0,-1 3-4 0,1-4-3 16,2 2-15-16,-1 0-4 0,-1-3-5 0,6 3-5 0,-5-3-2 15,0-1-8-15,1 0-13 0,0 0-24 0,-4-4-44 16,2 3-37-16,0-4-36 0,-3-6-53 15,0 16-54-15,2-10-64 0,-2-6-254 0,0 0-590 16,-2 14 261-16</inkml:trace>
        </inkml:traceGroup>
        <inkml:traceGroup>
          <inkml:annotationXML>
            <emma:emma xmlns:emma="http://www.w3.org/2003/04/emma" version="1.0">
              <emma:interpretation id="{8AC69438-2CCB-49BC-A7AE-D469978F8F40}" emma:medium="tactile" emma:mode="ink">
                <msink:context xmlns:msink="http://schemas.microsoft.com/ink/2010/main" type="inkWord" rotatedBoundingBox="12553,2460 12888,2443 12912,2904 12577,2921"/>
              </emma:interpretation>
            </emma:emma>
          </inkml:annotationXML>
          <inkml:trace contextRef="#ctx0" brushRef="#br0" timeOffset="19822.68">9448 65 152 0,'0'0'152'0,"7"-9"-7"0,-7 9-9 0,0 0-3 0,2-10-3 16,-2 10-4-16,3-8-3 0,-3 8-4 16,0 0-9-16,1-13 0 0,-1 13-8 0,0 0-5 0,0 0-8 15,0 0-9-15,5-6-9 0,-5 6-4 0,0 0-4 16,0 0 7-16,0 0 6 0,0 0 0 15,6 25 3-15,-6-25-5 0,-4 21-5 0,-2 0-7 0,0 0-4 16,-2-2-8-16,-4 5-11 0,-3 3-1 0,-4 2-4 16,-2 0-5-16,-2 2-4 0,1 0-16 0,-3-2-26 15,0 1-41-15,-1 0-47 0,2-2-42 0,3-1-59 16,-5-7-171-16,12 0-409 0,-2-5 182 0</inkml:trace>
        </inkml:traceGroup>
        <inkml:traceGroup>
          <inkml:annotationXML>
            <emma:emma xmlns:emma="http://www.w3.org/2003/04/emma" version="1.0">
              <emma:interpretation id="{A63283EE-E295-4A26-B541-20E6E8DC5D8F}" emma:medium="tactile" emma:mode="ink">
                <msink:context xmlns:msink="http://schemas.microsoft.com/ink/2010/main" type="inkWord" rotatedBoundingBox="14430,1817 17215,1675 17248,2334 14464,2475"/>
              </emma:interpretation>
            </emma:emma>
          </inkml:annotationXML>
          <inkml:trace contextRef="#ctx0" brushRef="#br0" timeOffset="20972.4">11013-608 39 0,'0'0'121'0,"0"0"-7"16,0 0 3-16,0 0-13 0,0 0-5 0,0 0-11 15,0 0-7-15,0 0-2 0,0 0-12 0,0 0-5 16,0 0-3-16,0 0-8 0,0 0-1 0,0 0-14 15,0 0-4-15,0 0 5 0,0 0-11 0,0 0 6 16,0 0-6-16,0 0 4 0,0 0-5 0,0 0 7 16,0 0-7-16,0 0 7 0,42 7 10 0,-25-7 0 15,6-1 1-15,-1 2 1 0,-1-1-1 0,0 0-1 16,3-1-3-16,1 0 1 0,2-2-5 0,-2 1-1 0,2 2-3 16,1-2 0-16,-2 0-3 0,0 2 0 0,-1-4-1 15,0 2-4-15,1-1-4 0,-5 2-1 16,4 0 1-16,-2 0-5 0,-7-2 3 0,4 2-3 0,3 0 1 15,-6 1-5-15,-3 0 1 0,2 0-3 0,-2 0-1 16,1-1-1-16,-2 1 2 0,-3 0-5 0,3 1 5 16,-13-1-6-16,19-1 1 0,-9 1 3 0,-10 0-7 15,16 0 0-15,-16 0 3 0,13 0-1 16,-13 0-5-16,12 2-10 0,-12-2-19 0,0 0-22 0,8 1-28 16,-8-1-22-16,0 0-23 0,0 0-173 0,0 0-326 15,0 0 145-15</inkml:trace>
          <inkml:trace contextRef="#ctx0" brushRef="#br0" timeOffset="21228.39">11532-518 19 0,'1'14'193'0,"3"-2"-6"16,-1 4-9-16,1-1-12 0,2 6-2 0,3-2-8 15,-2-1-9-15,-2-3-11 0,2 0-10 0,-5 0-11 16,3 2-12-16,2 0-9 0,-2-2-12 0,0-2-6 16,-1 1-5-16,-2-2-9 0,3 0-6 0,-4-3-5 15,3 1-6-15,-1-3-3 0,-3 4-5 0,0-11-3 16,4 15-6-16,-4-5-12 0,0-10-33 0,1 10-28 16,2-1-24-16,-3-9-28 0,2 9-20 0,-2-9-28 15,0 0-171-15,11 1-342 0,-11-1 152 0</inkml:trace>
          <inkml:trace contextRef="#ctx0" brushRef="#br0" timeOffset="21557.79">12136-633 95 0,'0'0'174'0,"0"0"-5"16,-22 30 0-16,11-18-3 0,-1 4 1 0,-1 5 4 0,2 2 1 15,-3 0-3-15,0 4-5 0,6-5-1 16,3 3-6-16,-7 4-7 0,4-6-5 0,1-3-11 16,4 1 0-16,2-1-21 0,-2-1-3 0,6-4-4 15,1-3-15-15,-2 3-8 0,-1 1-4 0,3-4-7 0,0 0-6 16,5-2-4-16,-1 4-7 0,3-5-6 0,-1 3-6 15,-2-5 0-15,4 0-8 0,-2-1-5 0,6-1-13 16,-2-1-18-16,-2-2-30 0,4 2-23 0,-4-4-35 16,-12 0-38-16,24-3-38 0,-7 0-41 0,-4-4-20 15,1-1-217-15,-1 1-479 0,0-4 212 0</inkml:trace>
          <inkml:trace contextRef="#ctx0" brushRef="#br0" timeOffset="21982.89">12408-351 115 0,'0'0'187'0,"0"0"-12"0,0 0-18 16,0 0 3-16,0 0-11 0,0 0-10 0,0 0-5 15,0 0-10-15,4 23 0 0,-4-23-3 0,0 16-7 16,0-7-9-16,0-9-7 0,0 16-8 0,0-16-12 16,-3 16-1-16,4-9-9 0,-1-7-7 0,-1 14-7 15,1-14-2-15,0 13-8 0,0-13-2 0,0 13-6 16,0-13-1-16,-1 9-6 0,1-9-2 0,0 0-4 15,0 0 1-15,0 13-6 0,0-13 2 0,0 0-2 16,0 0-5-16,6 3-2 0,-6-3 2 0,0 0-1 16,0 0-5-16,15-18 0 0,-10 12 2 15,0-2-6-15,2 0 3 0,-1-4-5 0,3 0 1 0,-1 0-3 16,-1 2 4-16,2-1 0 0,-1 0-3 0,0 0 2 16,-2 5 1-16,-1-3-6 0,2 3 6 0,-1 0-2 15,-6 6-1-15,12-10-1 0,-9 5 3 0,-3 5-1 16,10-2 2-16,-10 2-4 0,11-2 5 0,-11 2-3 0,0 0 1 15,15 7 6-15,-8-1 14 0,-1-2 1 16,1 2 3-16,-2 0-6 0,2 0 1 0,-1 5-2 16,1-5-4-16,-2 0 0 0,4 4 3 0,-2-1-2 15,-2-3-3-15,0-1-1 0,0 2 5 0,-1-2-11 0,0 2-3 16,-4-7 2-16,11 12-5 0,-9-8-22 16,-2-4-33-16,6 6-37 0,-6-6-33 0,0 0-41 15,6 3-44-15,-6-3-190 0,0 0-431 0,0 0 191 16</inkml:trace>
          <inkml:trace contextRef="#ctx0" brushRef="#br0" timeOffset="22276.33">13059-640 2 0,'0'0'195'0,"0"0"-7"0,0 0-4 15,1 23-4-15,-1-23 0 0,-10 27-3 0,4-6-1 0,1 2-2 16,2 0-3-16,-3 2-2 0,1-1-5 0,0 0-5 16,-1 0 2-16,1-1-3 0,0 2-12 0,2-1 0 15,-3 1-7-15,-2-3-2 0,1 0-10 0,1 3-6 16,1-4-8-16,-3-2-9 0,1 1-14 16,2-6-5-16,0-1-9 0,-1 1-9 0,1 1-4 0,0-3-10 15,2 2-6-15,-4-3-2 0,3 0-7 0,4-11-12 16,-8 19-33-16,5-13-24 0,-1 0-28 0,4-6-25 15,-5 12-35-15,5-12-38 0,0 0-46 0,-8 10-54 16,8-10-267-16,0 0-568 0,0 0 251 0</inkml:trace>
          <inkml:trace contextRef="#ctx0" brushRef="#br0" timeOffset="22799.62">13182-260 125 0,'0'0'210'0,"0"0"-17"0,6-12-11 0,-6 12-18 0,5-10-15 15,-5 10-12-15,7-11-15 0,-1 7-24 0,1-1-2 16,-7 5-9-16,12-10-8 0,-3 2-10 0,-1 1-4 16,1 1-6-16,0-1-7 0,-4 1-7 0,4 1 0 15,-2-1-6-15,1 1-3 0,1 0-10 0,-3 1 10 16,-6 4-2-16,15-7-1 0,-7 3-6 0,-8 4-1 15,11-3-1-15,-11 3-1 0,10 0 1 0,-10 0-9 16,0 0 7-16,15 3 8 0,-15-3-4 0,7 11 3 16,-3-7-1-16,-2 3 6 0,2 2 0 0,0 1 1 15,-2 2 1-15,0-1-1 0,-2 1 1 0,3 3 1 16,-3-5-5-16,0 6 0 0,0-2-1 0,-3-1 4 16,2 1-4-16,-2-3 1 0,-5 2-5 0,2 0 10 15,-1 0-11-15,1 0-2 0,-3-2-1 0,1-1 0 0,3-4-8 16,-6 4 1-16,11-10-1 0,-13 11-2 15,5-5 1-15,8-6 1 0,-14 9-7 0,14-9 4 16,-9 7-2-16,9-7-1 0,-10 5-1 0,10-5 10 16,0 0 2-16,0 0-8 0,0 0-1 0,0 0 4 15,0 0-4-15,0 0-3 0,0 0 9 0,0 0-10 0,0 0-2 16,0 0 4-16,28-21-5 0,-15 18-2 16,-3 0 1-16,2-1 1 0,1 2-3 0,0-2-2 15,2-1 2-15,2 3-1 0,-5 0 0 0,-3 2-1 0,1-3 2 16,-10 3-5-16,18 0 1 0,-18 0 4 15,20-3-11-15,-12 3-21 0,-8 0-22 0,16 0-23 16,-16 0-35-16,9 0-29 0,-9 0-29 0,10-2-22 16,-10 2-68-16,0 0-136 0,9-4-428 0,-9 4 190 15</inkml:trace>
          <inkml:trace contextRef="#ctx0" brushRef="#br0" timeOffset="23165.94">13702-734 129 0,'10'14'183'15,"0"0"-7"-15,-1 5 2 0,1 3 3 0,1 1-5 16,0 7-3-16,-3 1-3 0,3-2 0 0,-5-3-9 16,3 5-10-16,-5-5-14 0,1-5-10 0,1 2-6 15,-5-1-10-15,2 2-11 0,-6-5-4 0,2 1-12 16,-2-4-8-16,-2 2-6 0,1-2-8 0,-1-1-6 15,-4 3-6-15,-3 0-15 0,-3-3-24 0,4-4-36 16,-1 2-40-16,1-1-42 0,0-1-34 0,3-2-43 16,-3 2-227-16,4-7-445 0,7-4 198 0</inkml:trace>
        </inkml:traceGroup>
        <inkml:traceGroup>
          <inkml:annotationXML>
            <emma:emma xmlns:emma="http://www.w3.org/2003/04/emma" version="1.0">
              <emma:interpretation id="{303503DE-34D7-4214-B88F-0DBC2AC741AB}" emma:medium="tactile" emma:mode="ink">
                <msink:context xmlns:msink="http://schemas.microsoft.com/ink/2010/main" type="inkWord" rotatedBoundingBox="17880,1787 18375,1762 18399,2232 17904,2257"/>
              </emma:interpretation>
            </emma:emma>
          </inkml:annotationXML>
          <inkml:trace contextRef="#ctx0" brushRef="#br0" timeOffset="23956.95">14672-643 18 0,'0'0'201'0,"6"-5"-12"16,-6 5-18-16,0 0-13 0,0 0-10 0,0 0-14 16,0 0-9-16,0 0-6 0,0 0-14 0,0 0-6 15,-30 25-9-15,20-17-5 0,-2 1-14 0,0 1-6 16,-1 2-5-16,2-1-8 0,-5 4 0 0,4-5-10 16,0 1-3-16,-1 1-5 0,1-1 0 0,3-1-2 15,0-1-4-15,0 3-3 0,2-4-2 0,4 0-1 16,0 0-2-16,-2-3-4 0,5-5 3 0,-4 11-12 15,4-11 4-15,-3 11 3 0,3-11-2 0,0 0-1 16,11 14-3-16,-7-12 0 0,-4-2-1 0,15 7 1 16,-2-5-1-16,3 0 1 0,0 0-2 0,2 0 3 15,4 0 2-15,-1-1 1 0,3-1 0 0,-5 3 5 16,5-3 0-16,-3 3 0 0,1-2 8 0,0 2 3 16,0-3-1-16,-5 3-1 0,-2 0 3 0,0 0-2 0,2 0-3 15,-3-3 2-15,-1 3-3 0,1-1 0 0,-5-1 0 16,2 1-4-16,-2-1-1 0,-9-1-1 0,17 2-3 15,-9-1 0-15,-8-1-3 0,11 3 0 16,-11-3-1-16,11 0-1 0,-11 0-3 0,12 3 0 0,-12-3-4 16,0 0 1-16,10 3-2 0,-10-3-7 0,0 0-18 15,0 0-19-15,7 4-22 0,-7-4-38 0,0 0-26 16,0 0-51-16,0 0-42 0,0 0-133 16,0 0-384-16,0 0 169 0</inkml:trace>
          <inkml:trace contextRef="#ctx0" brushRef="#br0" timeOffset="24324.07">14603-241 78 0,'0'0'124'0,"0"0"3"16,0 0-3-16,0 0-2 0,0 0 9 0,0 0 5 15,10 12-7-15,-10-12-4 0,12 3-3 0,-6-1 0 16,-6-2-3-16,19 3 1 0,-9-2 2 0,3 1-2 16,2-1-1-16,-1 1-3 0,3-1-4 0,0-2-5 15,-1 3 2-15,1 1-7 0,1-3-4 0,-1 2-5 16,-3-2-5-16,6 3-11 0,-6-3-8 0,2 0-4 15,-2 0-6-15,1 3-7 0,-2-3-2 0,-1 2-7 16,-2-1-2-16,-10-1-7 0,17 0-2 0,-10 3-5 16,-7-3-10-16,11 2-18 0,-11-2-25 0,8 2-37 15,-8-2-38-15,0 0-49 0,0 0-53 0,0 0-262 16,0 0-503-16,0 0 222 0</inkml:trace>
        </inkml:traceGroup>
        <inkml:traceGroup>
          <inkml:annotationXML>
            <emma:emma xmlns:emma="http://www.w3.org/2003/04/emma" version="1.0">
              <emma:interpretation id="{22E6E601-0966-42C4-BBAA-DC5615159473}" emma:medium="tactile" emma:mode="ink">
                <msink:context xmlns:msink="http://schemas.microsoft.com/ink/2010/main" type="inkWord" rotatedBoundingBox="18978,1486 22577,1304 22627,2288 19028,2470"/>
              </emma:interpretation>
            </emma:emma>
          </inkml:annotationXML>
          <inkml:trace contextRef="#ctx0" brushRef="#br0" timeOffset="25772.93">15835-718 53 0,'0'0'166'0,"0"0"-10"0,3-8-11 0,-3 8-8 16,0 0-9-16,1-11-6 0,-1 11 3 0,0 0-9 0,3-11-7 15,-3 11-4-15,0 0-6 0,2-13-2 0,-2 13-6 16,0 0-4-16,0 0-1 0,0 0-5 0,-5-15-2 16,5 15-5-16,0 0-5 0,-6-5-7 0,6 5-11 15,0 0-1-15,-15-3-3 0,15 3-4 0,-13-2-5 16,13 2-2-16,-17 3 1 0,17-3-9 0,-18 3-1 15,8 0-2-15,2 0-1 0,8-3-4 0,-19 9 1 16,9-7 0-16,3 2-4 0,-3-1 2 0,3 3 3 16,1 0-7-16,-2-2 3 0,0 2-4 0,-2 2 2 15,3-2-2-15,-1 2 0 0,0-2 1 0,2 2-1 16,-1 2 1-16,1-3 0 0,2 2-4 0,-3-1 0 16,2 2 4-16,-1 1-4 0,3 2 0 0,-2-4 1 15,2 2 1-15,1-2-2 0,-2 3-2 0,2-2 0 16,1 1 7-16,-2-1-7 0,3 0 5 0,3 3-7 15,-3-3 0-15,1-2 2 0,3 5 2 0,-2-5-5 16,-1 1 0-16,0 3-1 0,2-2 3 0,-1 0-3 0,4 2 2 16,-1-1 1-16,1-1-5 0,-2-4 1 15,2 3-2-15,-1-3 2 0,-1 3 3 0,5-2-7 16,-3-1 5-16,1 2 1 0,-1-1-3 0,2-1 2 16,-1 1 4-16,1-2-2 0,2 1-2 0,-3 0-1 0,1 0 0 15,2-2 1-15,-1 0-4 0,-1-2 4 0,1 2 0 16,-1-2-1-16,0 1-1 0,-8-3 1 15,19 2-3-15,-9-1 2 0,-1-1 0 0,1 3 0 16,-10-3 1-16,24-4 0 0,-16 3-2 0,-8 1 1 0,15-1 2 16,-7-2-3-16,1 0 5 0,-9 3-5 0,13-6 2 15,-7 0-3-15,-6 6-1 0,10-6 3 16,-10 6 6-16,9-6-1 0,-9 6 2 0,5-4-1 16,-5 4 7-16,0 0-8 0,0 0-1 0,6-8-2 0,-6 8 0 15,0 0-4-15,0 0-3 0,0 0-10 0,5-7-21 16,-5 7-18-16,0 0-18 0,0 0-23 0,0 0-24 15,0 0-24-15,0 0-35 0,0 0-23 0,0 0-207 16,0 0-438-16,0 0 194 0</inkml:trace>
          <inkml:trace contextRef="#ctx0" brushRef="#br0" timeOffset="26036.78">16183-354 157 0,'0'0'213'0,"0"0"-11"0,0 0-6 0,11 3-7 16,-11-3 0-16,0 0-7 0,0 0-1 0,0 0 1 15,0 0 1-15,0 0 4 0,0 0 1 0,0 0 1 16,0 0 12-16,0 0-25 0,0 0-5 0,7-11 4 16,-7 11-18-16,0 0-18 0,0 0-1 0,0 0-20 15,0 0-5-15,-2-16-10 0,2 16-12 0,0 0 2 16,0 0-18-16,0 0-12 0,0 0-9 0,-8-12-32 15,8 12-35-15,0 0-41 0,0 0-36 0,0 0-34 16,0 0-54-16,0 0-59 0,0 0-74 0,0 0-243 16,0 0-599-16,0 0 265 0</inkml:trace>
          <inkml:trace contextRef="#ctx0" brushRef="#br0" timeOffset="29530.86">16719-997 1 0,'0'0'97'0,"0"0"-9"0,0 0-6 0,0 0 1 16,0 0-7-16,0 0-14 0,0 0 0 0,0 0-3 16,0 0-6-16,0 0-4 0,0 0 3 0,0 0-6 15,0 0-1-15,0 0 4 0,0 0-5 0,0 0-5 16,0 0-10-16,0 0 9 0,0 0 0 0,0 0-10 16,0 0 11-16,0 0-1 0,0 0-4 0,0 0 2 0,0 0-3 15,0 0 4-15,0 0-14 0,0 0 5 16,0 0-6-16,0 0 3 0,0 0 2 0,0 0 2 15,0 0 0-15,0 0 9 0,-25 18 3 0,19-7-1 16,-3-2 1-16,1 2 3 0,-3 1 2 0,-1 4 2 0,2 5-5 16,1-5 4-16,-3 5-6 0,2-4 0 15,-1 1-1-15,1 5-1 0,1-2-2 0,-2-1-5 16,6 3 0-16,0-3-1 0,-2 1 1 0,8 0 3 16,-1-1-6-16,-1-2 3 0,4 4 1 0,1 1 1 0,-4-1 3 15,4-1 3-15,-2 0 0 0,7 1 0 16,-3-5-2-16,3 4 0 0,0-9 0 0,0 3 0 15,7 0-2-15,-5 1-1 0,1-6-4 0,0 3 0 16,4-5-4-16,-3 4 1 0,-1-3-7 0,-1 1 1 0,1-2-2 16,-1 1-3-16,-1-2 6 0,-2 2-9 0,2 0-3 15,-3-6 4-15,-1 3 2 0,0-2 4 0,-6-4-2 16,9 9-1-16,-9-9 4 0,6 8 8 0,-6-8-12 16,5 8 2-16,-5-8-1 0,4 6-3 0,-4-6 3 15,0 0 2-15,3 7-9 0,-3-7-4 0,0 0 4 16,1 9-4-16,-1-9-8 0,0 0-6 0,0 0-31 15,0 0-27-15,0 0-35 0,-4 14-41 0,4-14-34 16,0 0-75-16,0 0-176 0,0 0-460 0,0 0 204 16</inkml:trace>
          <inkml:trace contextRef="#ctx0" brushRef="#br0" timeOffset="30605.94">16994-475 56 0,'-10'4'131'0,"10"-4"-6"0,0 0-11 0,0 0-5 0,0 0-13 16,0 0-9-16,0 0-2 0,0 0 4 0,0 0 1 15,0 0 1-15,0 0 6 0,0 0 5 0,0 0 0 16,23 9-4-16,-23-9 2 0,21 1 0 0,-6-1 0 16,1 2-1-16,7-2 2 0,1-3-1 0,1 3-5 15,2 0-6-15,-2-3-3 0,3 3-5 0,0-4-5 16,9 4-1-16,-3 0-7 0,-5-2-5 0,-4 2-3 15,3 0-8-15,6-3-6 0,-10 1-3 0,1 1-5 0,-2 2-2 16,-1-2-4-16,2 1-3 0,-7 0-1 16,-4 0-6-16,1-3-1 0,-1 3-1 0,-1 0-2 15,-12 0-2-15,17 3-1 0,-17-3-6 0,12 1 2 16,-12-1 0-16,10 2-7 0,-10-2-12 0,8 3-19 0,-8-3-27 16,0 0-25-16,6 6-43 0,-6-6-43 0,0 0-39 15,0 0-223-15,0 0-461 0,-17 11 204 0</inkml:trace>
          <inkml:trace contextRef="#ctx0" brushRef="#br0" timeOffset="30178.79">17094-867 160 0,'0'0'169'16,"0"0"-8"-16,0 0 2 0,0 0 0 0,0 0-6 15,0 0-12-15,0 0-7 0,-4 32-11 0,3-24-7 16,1 5-1-16,-3-1-9 0,3 1-11 0,0-1-5 16,0 2-6-16,3-1-7 0,-3-5 0 0,1 0-6 15,1 2-3-15,-2-10-9 0,0 18-4 0,2-10-6 0,-2-8 0 16,3 12-5-16,-2-5-8 0,-1-7 2 15,4 9-6-15,-4-9-6 0,1 9-5 0,-1-9-1 16,0 0 0-16,0 0 0 0,4 10-1 0,-4-10-1 16,0 0-2-16,0 0-2 0,0 0 0 0,0 0-5 15,0 0-1-15,0 0-2 0,11-28 2 0,-6 16-5 16,-1 0 9-16,1 0-9 0,2-7 3 0,2 7-8 16,-4-4 3-16,2 4-5 0,-1-3 3 0,3 2-3 15,-2-2 2-15,-2 0 1 0,2 3-2 0,-2 2-1 0,1 2 0 16,0 1 2-16,-2 1-3 0,1 0 6 0,0 0-4 15,-5 6-3-15,9-10 1 0,-9 10 2 16,9-2-1-16,-9 2-1 0,11-4 2 0,-11 4-1 16,0 0 0-16,17 7 0 0,-12-1 2 0,1 1 6 0,5 1 0 15,-6 1 2-15,4-2-2 0,-1 4 1 0,-1 3 12 16,-1-3-4-16,-1 0 5 0,3 1 0 0,1-1-2 16,-3 1 2-16,-2 0 1 0,5-2-5 0,-3 1-3 15,-2-4 2-15,-1 0-2 0,1 3-2 0,-2-5-4 16,2 3 7-16,-4-8-5 0,7 10-2 0,-6-4-2 15,-1-6 9-15,8 12-8 0,-8-12-4 0,3 9-4 16,-3-9-16-16,4 11-26 0,-4-11-37 0,2 8-33 16,-2-8-51-16,0 0-35 0,5 8-54 0,-5-8-172 15,0 0-458-15,0 0 202 0</inkml:trace>
          <inkml:trace contextRef="#ctx0" brushRef="#br0" timeOffset="31312.85">17276-223 89 0,'0'0'161'16,"0"0"-10"-16,0 0-10 0,0 0-2 0,0 0-4 16,0 0-13-16,29-12-4 0,-21 9-6 0,1-2-11 15,-1-1-11-15,1 1-8 0,2-1 3 0,1 1-5 16,0 0-6-16,0-1 3 0,0 3-1 0,-5-3-7 15,4 4-3-15,-1 2-4 0,-1-4-8 0,-9 4-3 16,17-6-6-16,-7 6-4 0,-10 0-1 0,14-3-4 16,-14 3-4-16,12-2 0 0,-12 2 1 0,0 0-1 15,14 5 0-15,-14-5 1 0,11 7 3 0,-8-2 2 16,-3-5-3-16,4 9 0 0,-4-9-2 0,2 13-1 16,-2-4 0-16,0 1-5 0,0-10-2 0,0 17-2 15,-2-7-1-15,-2-1 1 0,2 3-1 0,-3-2-2 16,1 2-3-16,-4 0-1 0,1-2 10 0,2-1-12 15,0 0 0-15,-3 0-1 0,-1-1 0 0,2 2-3 16,0 0 2-16,-4-3-1 0,2 1-2 0,2-3-1 16,0-2-2-16,0 4 0 0,-3-1 3 0,0 0-5 15,4 0-2-15,6-6 2 0,-13 3 2 0,13-3-3 16,-11 3 1-16,11-3 0 0,0 0 1 0,-17 0-1 16,17 0-1-16,0 0-1 0,-11-3 0 0,11 3-1 15,0 0 0-15,-6-9 1 0,6 9-1 0,0 0-2 16,0 0 0-16,0 0 0 0,12-15 1 0,-12 15 0 15,12-9 0-15,-3 6 0 0,-2-1 3 0,0-1-5 16,3 1 1-16,1 2-3 0,2-3 10 0,-1 3-8 16,-3-1 4-16,4 0-3 0,-2 0 2 0,-11 3 0 15,23 0 1-15,-11 0-5 0,-12 0 6 0,22 0 3 0,-13 0-3 16,1 3 0-16,-10-3 5 0,18 0 6 16,-5 1 6-16,-5 1 7 0,1 1 4 0,1-3 4 15,-10 0 3-15,17 1-5 0,-6-2 0 0,-11 1 1 16,17 1-1-16,-8-1-6 0,-9 0 2 0,17-4-6 15,-17 4-6-15,17-2 2 0,-17 2 12 0,13 0-17 0,-4-1-2 16,-9 1-4-16,12-3-1 0,-12 3-16 16,12-4-23-16,-12 4-33 0,10-5-41 0,-10 5-50 15,0 0-51-15,12-10-61 0,-11 2-197 0,5 2-504 0,-6 6 223 16</inkml:trace>
          <inkml:trace contextRef="#ctx0" brushRef="#br0" timeOffset="31724.97">18025-529 17 0,'0'0'202'0,"0"0"-10"16,0 0-8-16,0 0-16 0,0 0-3 15,0 0-15-15,0 0-8 0,1-15-3 0,-1 15-3 0,12 0 1 16,-12 0 2-16,13 0-3 0,-13 0-6 0,20 0-6 15,-6 0-2-15,-1 0-8 0,2 3-4 0,-1-3-15 16,0 0-12-16,3-3-4 0,-4 3-2 0,3 3-18 16,-2-3-1-16,2 0-6 0,-1 1 0 0,-1-1-11 15,-1 1-4-15,0-1-6 0,-4 4-5 0,-9-4-6 16,19 1-26-16,-13 1-27 0,-6-2-34 0,12 1-26 16,-12-1-41-16,10 0-42 0,-10 0-37 0,13-6-204 15,-13 6-450-15,10-9 200 0</inkml:trace>
          <inkml:trace contextRef="#ctx0" brushRef="#br0" timeOffset="32247.94">18519-897 122 0,'0'0'149'0,"0"0"-7"0,0 0-4 0,0 0 5 15,3 26-4-15,-3-17-1 0,0 5-1 0,0 1-4 16,2 1-7-16,-4 0-7 0,6 4-2 0,-3 2-3 16,-1 1-4-16,0-2-8 0,0 1-5 0,0-1-2 15,0 2-7-15,0-2 0 0,1-5-9 0,-2 5-5 0,2-6-7 16,2 2-7-16,-3-4-5 0,0 1-2 16,0-1-8-16,-3 2-2 0,3-7-4 0,0-8-6 15,0 15-4-15,3-8-2 0,-3-7-7 0,1 13 3 16,-1-13-1-16,0 0-4 0,-1 12-1 0,1-12-2 0,0 0 1 15,0 0-2-15,0 0 0 0,0 0-3 16,0 0-5-16,0 0 2 0,0 0-6 0,0 0 5 16,23-16-6-16,-16 7 1 0,3 1-3 0,-3 2 3 15,3-4-3-15,0 0 4 0,1 1-4 0,1 3 5 0,0-3-5 16,-3 2 0-16,-1 5 2 0,1-5-1 0,4 3 1 16,-4 2-1-16,0-2-1 0,-9 4 4 0,17-4-4 15,-17 4-1-15,17 0 2 0,-17 0 0 0,13 3 2 16,-5-2-2-16,-8-1 1 0,15 4 2 0,-10-1-5 15,1 2 1-15,1 0 3 0,1-1-3 0,-2 2 3 16,0 0 1-16,-2 0-3 0,-4-6 4 0,9 12-2 16,-8-6 3-16,-1-6 4 0,4 11 4 0,-4-11 2 15,1 13-1-15,-1-13 0 0,0 0 3 0,-8 12-4 16,3-6 1-16,-4-1-3 0,0 1 1 0,-2-2-4 16,0 0-1-16,-4 2-6 0,3-1-25 0,-2-1-25 15,0-2-23-15,-1 0-35 0,2 1-23 0,-1-2-38 16,3-1-38-16,11 0-213 0,-18-4-455 15,10 2 202-15</inkml:trace>
          <inkml:trace contextRef="#ctx0" brushRef="#br0" timeOffset="32936.75">18951-1052 55 0,'0'0'148'15,"0"0"-13"-15,0 0-3 0,0 0-23 0,0 0 0 16,0 0-16-16,0 0-17 0,-7-6 4 0,7 6-6 16,0 0-9-16,0 0-1 0,0 0 8 0,0 0-11 15,0 0 4-15,0 0-10 0,0 0-4 0,0 0 5 16,24 18 9-16,-19-12 1 0,1 0-4 0,0 0-5 0,1 4 5 15,4 2 6-15,-3 1 0 0,1 0-6 16,3 6-3-16,-1 0 4 0,1 3-3 0,0-5-5 16,0 3-1-16,-2 1-2 0,3 0 0 0,-2-3-5 15,-1 4-2-15,-2 2-7 0,2-2 13 0,0-3 6 16,-5 2-6-16,1 1-3 0,0-2 9 0,-1-2-5 16,-1 3 0-16,1 1 7 0,-2-3-9 0,-1 0 2 15,-1-3 7-15,-2-1-10 0,-1 4 4 0,0-5-3 16,-2 0 5-16,2 1 2 0,-2-2-4 0,1-1 1 15,-2 0 3-15,1 0-2 0,-1-2-4 0,0-1 3 0,2-1-10 16,-1 0 6-16,1 1-8 0,-2-3 2 16,1 3-8-16,4-9 4 0,-6 10-5 0,6-10 5 15,-3 11-14-15,3-11 0 0,-5 7 5 0,5-7-3 0,-4 10-3 16,4-10 1-16,0 0-4 0,-4 8 4 0,4-8-1 16,0 0 2-16,0 0 2 0,0 0 4 0,-3 7 0 15,3-7 9-15,0 0 5 0,0 0 1 0,0 0-2 16,0 0 6-16,0 0-3 0,0 0-2 0,0 0 1 15,0 0-6-15,0 0-5 0,0 0-4 0,0 0-2 16,0 0-5-16,0 0-4 0,0 0-22 0,0 0-31 16,0 0-50-16,0 0-52 0,0 0-55 0,0 0-82 15,0 0-80-15,0 0-303 0,0 0-708 0,-18-25 314 16</inkml:trace>
        </inkml:traceGroup>
      </inkml:traceGroup>
    </inkml:traceGroup>
    <inkml:traceGroup>
      <inkml:annotationXML>
        <emma:emma xmlns:emma="http://www.w3.org/2003/04/emma" version="1.0">
          <emma:interpretation id="{7FEF8468-20A1-4031-AA03-1CF3574C560F}" emma:medium="tactile" emma:mode="ink">
            <msink:context xmlns:msink="http://schemas.microsoft.com/ink/2010/main" type="paragraph" rotatedBoundingBox="5630,4040 11760,3623 11830,4655 5700,507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ACF065B-0B26-4D51-98DA-2CF2AC17E74E}" emma:medium="tactile" emma:mode="ink">
              <msink:context xmlns:msink="http://schemas.microsoft.com/ink/2010/main" type="line" rotatedBoundingBox="5630,4040 11760,3623 11830,4655 5700,5072"/>
            </emma:interpretation>
          </emma:emma>
        </inkml:annotationXML>
        <inkml:traceGroup>
          <inkml:annotationXML>
            <emma:emma xmlns:emma="http://www.w3.org/2003/04/emma" version="1.0">
              <emma:interpretation id="{D5D0731D-23F7-4E32-8785-EDB3C9B95560}" emma:medium="tactile" emma:mode="ink">
                <msink:context xmlns:msink="http://schemas.microsoft.com/ink/2010/main" type="inkWord" rotatedBoundingBox="5639,4174 7156,4071 7208,4824 5690,4927"/>
              </emma:interpretation>
            </emma:emma>
          </inkml:annotationXML>
          <inkml:trace contextRef="#ctx0" brushRef="#br0" timeOffset="50946.67">2423 1836 136 0,'0'0'178'15,"4"-10"-6"-15,-4 10-6 0,0 0-11 0,2-9-5 16,-2 9-6-16,0 0-6 0,3-7-2 0,-3 7-8 16,0 0-7-16,0 0-8 0,0 0-9 0,0 0-13 0,0 0-8 15,0 0-8-15,0 0-7 0,0 0-4 16,0 0-8-16,0 0 1 0,0 0 1 0,0 0-2 0,0 0 3 15,-13 27-6-15,8-15-4 0,-2-1-2 0,-2 2-4 16,1 0-2-16,2 2-6 0,-4 4-2 0,-1 0-4 16,4-6-5-16,-1 2-1 0,-2 2 0 0,-1-3 0 15,2 3-4-15,0-4-1 0,1 5-2 0,-2-5-3 16,3-1 0-16,-2 0-2 0,4 0 1 0,2-3-4 16,-2-2 1-16,5-7-4 0,-4 15 6 0,2-6-6 15,2-9 3-15,-6 10-4 0,6-10 4 0,-1 8-6 16,1-8 7-16,0 0-4 0,1 15-1 0,-1-15-1 15,6 10 1-15,-1-7 1 0,-5-3 3 0,12 9-3 0,-5-5 2 16,2-3 0-16,3 3 0 0,3-2 0 0,-5 0 8 16,6 0-1-16,1-1 2 0,-2 0 0 15,2 1-3-15,0-2 4 0,2 0-1 0,-5 0 1 0,3 2 0 16,1-2 4-16,-1 3-5 0,-1-3 0 0,1 1-1 16,-1 2 1-16,-3-1-4 0,3-1-1 0,-3 0 1 15,-2 1-3-15,-1-1-2 0,-10-1 2 0,18 2-1 16,-9-1 1-16,-9-1-3 0,13 3-2 0,-5-1 0 15,-8-2 1-15,14 3-1 0,-7 0 1 0,-7-3-2 16,0 0-1-16,12 3-2 0,-12-3-2 0,7 3-11 16,-7-3-15-16,0 0-21 0,0 0-20 0,7 6-21 15,-7-6-30-15,0 0-28 0,0 0-31 0,0 0-30 16,0 0-223-16,0 0-468 0,0 0 207 0</inkml:trace>
          <inkml:trace contextRef="#ctx0" brushRef="#br0" timeOffset="51296.93">2441 2371 174 0,'0'0'177'0,"-10"3"-12"0,10-3-10 16,0 0-11-16,0 0-8 0,0 0-6 0,0 0-5 15,0 0-13-15,0 0 4 0,0 0-7 0,0 0-3 16,0 0-2-16,0 0-2 0,0 0-1 0,0 0 1 15,18 9 1-15,-18-9-1 0,10 6-2 0,-3-4-6 16,-7-2-1-16,16 2 1 0,-10 4-7 0,5-5 3 16,-1 4-4-16,3-2-9 0,0 1-1 0,3-2-3 15,-2 0 1-15,3 1-2 0,0-2-5 0,-4 4-4 0,4-4-4 16,2 1-5-16,-2-1-3 0,0-1-7 0,0 2-1 16,0-2-6-16,0 0-1 0,-2 1-7 15,-2-2-2-15,0 1 13 0,-2 1-3 0,-11-1-6 0,17 0-1 16,-17 0-10-16,13 0 3 0,-13 0-1 0,10 3-8 15,-10-3-9-15,7 1-12 0,-7-1-21 0,0 0-19 16,0 0-32-16,0 11-34 0,0-11-40 0,0 0-40 16,-10 13-51-16,2-10-281 0,-1 0-568 0,9-3 251 15</inkml:trace>
          <inkml:trace contextRef="#ctx0" brushRef="#br0" timeOffset="15019.15">3142 1880 93 0,'-8'-17'228'0,"8"17"-14"0,0 0-11 15,-3-12-18-15,3 12-15 0,-2-9-16 0,2 9-16 16,0-14-12-16,0 14-13 0,2-13-9 0,1 6-11 15,-3 7-8-15,4-15-10 0,-1 6-7 0,0 2-5 16,4-2-6-16,-6 1-3 0,5 0-8 0,-3 1-1 16,4-1-3-16,-2 2-8 0,2 0-1 0,-1 0-7 15,2 0-1-15,1-3-2 0,-2 6-1 0,1-2-4 16,1 1 0-16,-1 1-3 0,-8 3-2 0,15-7 2 16,-8 6-3-16,3-1-4 0,-10 2 3 0,17-2 0 15,-8 2 2-15,-9 0 5 0,17-1 0 0,-6 2-3 16,-2 1 2-16,-9-2-1 0,18 3 2 0,-10 1 2 15,0 0-2-15,0 1-1 0,-2-2 5 0,1 6 0 0,1-3 4 16,-3 3-3-16,4 0 1 0,-6 1 1 0,2 1-2 16,-2 2-2-16,2-1-2 0,-1 1 0 15,-4-2 0-15,4 2-1 0,-6 1-1 0,2 0-1 0,0 1-5 16,-2-3 3-16,2 3-5 0,0 0 6 0,-3-1-4 16,-1 0 1-16,2-1-1 0,-2 2 3 0,2-3-5 15,-4 0 2-15,2 3-2 0,-3-5 2 0,1 3 2 16,-1 1-4-16,-2 1 2 0,1-5 1 0,-1 2-1 15,1-3-2-15,-1 0 1 0,1 0 0 0,-1 0-3 16,0-2 2-16,0 0-2 0,4-1-1 0,-4 0 1 16,9-6 4-16,-11 9-6 0,5-3 5 0,-1-4-1 15,7-2-2-15,-10 4-2 0,10-4 4 0,-8 2-4 16,8-2 1-16,0 0 1 0,-11 0 4 0,11 0-4 16,0 0-1-16,0 0-2 0,0 0 3 0,0 0-7 15,-14-6 6-15,14 6-5 0,0 0 1 0,0 0-1 16,0 0-2-16,0 0 1 0,0 0 1 0,14-18 1 15,-14 18-2-15,12-6 0 0,-5 1 2 0,2 1-1 0,0 1-1 16,1 0-2-16,-1-1 3 0,6-1-3 0,-7 4 0 16,7 0 3-16,-15 1 0 0,24 1 0 15,-11 0 0-15,0-1-1 0,-4 3 0 0,2-3 0 16,-11 0 2-16,18 0 0 0,-10 1 1 0,-8-1 5 0,17 1-3 16,-17-1-1-16,14 1 1 0,-14-1 2 0,12 3 0 15,-12-3-2-15,9 1-2 0,-9-1 0 0,13 2-2 16,-13-2-22-16,7 3-29 0,-7-3-44 0,0 0-52 15,8 6-47-15,-8-6-44 0,0 0-230 0,11 0-505 16,-11 0 224-16</inkml:trace>
          <inkml:trace contextRef="#ctx0" brushRef="#br0" timeOffset="15205.73">3756 2062 181 0,'0'0'324'15,"0"0"-11"-15,0 0-20 0,0 0-26 0,0 0-25 16,11-2-25-16,-11 2-18 0,0 0-25 0,0 0-17 16,0 0-13-16,0 0-17 0,0 0-15 0,0 0-28 15,0 0-27-15,0 0-41 0,0 0-47 0,0 0-57 0,0 0-60 16,0 0-60-16,0 0-198 0,0 0-439 0,0 0 195 16</inkml:trace>
        </inkml:traceGroup>
        <inkml:traceGroup>
          <inkml:annotationXML>
            <emma:emma xmlns:emma="http://www.w3.org/2003/04/emma" version="1.0">
              <emma:interpretation id="{BEDD9260-DD7D-44CB-B915-85F2F460B797}" emma:medium="tactile" emma:mode="ink">
                <msink:context xmlns:msink="http://schemas.microsoft.com/ink/2010/main" type="inkWord" rotatedBoundingBox="7490,3913 11760,3623 11830,4655 7560,4945"/>
              </emma:interpretation>
            </emma:emma>
          </inkml:annotationXML>
          <inkml:trace contextRef="#ctx0" brushRef="#br0" timeOffset="40290.98">4273 1768 63 0,'0'0'123'15,"0"0"0"-15,0 0-5 0,0 0-6 0,0 0-8 16,0 0-1-16,1-8-17 0,-1 8 8 0,0 0-3 16,0 0-9-16,0 0 4 0,3-10-4 0,-3 10-3 15,0 0 2-15,0 0-3 0,0 0-1 0,0-13-3 16,0 13 1-16,0 0-2 0,0 0-2 0,0 0-6 16,0 0-1-16,-4-12-7 0,4 12 1 0,0 0-3 15,0 0 0-15,-4-9-4 0,4 9-3 0,0 0-3 16,0 0-4-16,-7-8-2 0,7 8-2 0,0 0 0 15,0 0-5-15,-12-4-5 0,12 4-1 0,0 0 0 16,0 0-6-16,-17 5 0 0,17-5-2 0,-11 4-1 16,11-4 1-16,-11 5-1 0,11-5 1 0,-9 7-2 15,9-7-1-15,-10 6 0 0,10-6 0 0,-7 8 0 0,7-8 1 16,-12 6 0-16,7-1-1 0,5-5-1 16,-9 6 1-16,9-6-1 0,-5 12-1 0,2-8-2 0,3-4 3 15,-5 9-1-15,5-9-3 0,-7 11 1 0,5-8-1 16,2-3 0-16,-3 14 1 0,3-14 2 0,-5 11-2 15,1-5 1-15,4-6 0 0,-4 11 2 0,3-3-6 16,1-8 0-16,-3 11 2 0,3-11-1 0,-3 10 2 16,3-10-1-16,-3 14-3 0,3-14 1 0,-2 12 5 15,2-12-4-15,-2 11-1 0,2-11 1 0,-3 9-2 16,3-9 0-16,0 9-2 0,0-9-1 0,0 0 1 16,0 13 2-16,0-13 0 0,0 0-2 0,0 14 1 15,0-14 2-15,0 9 0 0,0-9-3 0,1 10 0 16,-1-10 9-16,4 12-6 0,-2-6-1 0,-2-6 3 15,1 13-2-15,-1-13 0 0,2 9 2 0,-2-9-6 0,6 9 2 16,-6-9 1-16,2 9-2 0,1-3 6 16,-3-6-2-16,4 8-2 0,-4-8 3 0,5 9-2 15,-5-9-1-15,4 8-1 0,-4-8 1 0,4 5 1 0,-4-5 2 16,6 10-3-16,-6-10 1 0,6 7-2 16,-6-7 3-16,5 6-2 0,-5-6-2 0,6 7 2 15,-6-7-2-15,8 6 3 0,-8-6-1 0,7 2 1 16,-7-2 0-16,10 5-1 0,-10-5 1 0,9 4-1 0,-9-4 4 15,10 2-3-15,-10-2 0 0,13 0 3 0,-13 0-5 16,11 0 4-16,-11 0-1 0,17-1-3 0,-17 1 2 16,17-1 1-16,-17 1-4 0,15-3-2 0,-10 1 3 15,-5 2-3-15,17 0-3 0,-8-4 5 0,-9 4 1 16,15-6-3-16,-10 5 5 0,-5 1-3 0,9-5-1 16,-9 5 4-16,8-6 0 0,-8 6 6 0,0 0 0 15,9-3-1-15,-9 3 3 0,0 0 1 0,8-4-3 16,-8 4-2-16,0 0-4 0,0 0-2 0,0 0 1 15,0 0-2-15,0 0-14 0,6-4-26 0,-6 4-26 16,0 0-36-16,0 0-45 0,0 0-46 0,0 0-58 16,0 0-265-16,0 0-552 0,11-9 244 0</inkml:trace>
          <inkml:trace contextRef="#ctx0" brushRef="#br0" timeOffset="40494.37">4645 2007 37 0,'9'-4'354'0,"-9"4"-11"0,0 0-13 0,8-5-16 16,-8 5-17-16,0 0-28 0,0 0-24 15,0 0-17-15,0 0-35 0,3-8-15 0,-3 8-21 0,0 0-18 16,0 0-16-16,0 0-23 0,0 0-25 0,0 0-31 16,0 0-28-16,0 0-30 0,0 0-30 0,0 0-33 15,0 0-38-15,0 0-38 0,0 0-47 0,0 0-54 16,0 0-178-16,0 0-466 0,0 0 207 0</inkml:trace>
          <inkml:trace contextRef="#ctx0" brushRef="#br0" timeOffset="41013.25">5061 1449 77 0,'3'-12'194'0,"-3"12"-1"0,2-6 4 0,-2 6-2 0,0 0-2 16,0 0-9-16,5-10-9 0,-5 10-10 0,0 0-14 15,0 0-13-15,0 0-13 0,0 0-2 0,0 0-3 16,0 0-1-16,-22 26 2 0,10-9-4 0,1 4 4 15,0 2-3-15,-3 5-8 0,-3 3-3 0,5 1-5 16,-1 1 6-16,-1 3-8 0,7-2-1 0,-1 1-8 16,4-4-3-16,-1 3-14 0,5 1 1 0,5-3-4 15,-1 2-11-15,1-1-7 0,3-11 0 0,1 9-1 16,-1-10-13-16,7 0-2 0,-1 0 4 0,0-3-7 16,3-2 0-16,0 1 0 0,0-2-9 0,4-4-8 15,-1-1-6-15,-3-2-11 0,5-2-27 0,-5 0-26 16,-3-2-33-16,1-1-35 0,-1-2-45 0,-3 1-54 15,0-3-50-15,1-1-297 0,-12 2-614 0,17-9 273 16</inkml:trace>
          <inkml:trace contextRef="#ctx0" brushRef="#br0" timeOffset="42141.84">5354 1962 54 0,'0'0'162'15,"0"0"-3"-15,0 0 0 0,0 0-1 0,15 8-9 16,-15-8-4-16,15-1-4 0,-15 1-3 0,23 4 2 15,-6-10-2-15,-2 6-2 0,7-4-2 0,0-2-8 16,2 4 2-16,1-5-2 0,3 1 0 0,6 3-5 16,-5-2-6-16,8-1-4 0,-1-2-8 0,-10 6-3 15,-1-4-7-15,1 3-12 0,-1-3-4 0,-4 6-13 16,1 0-6-16,-5-2-2 0,0 2-8 0,0 0-5 16,-2 2-5-16,-4-4 1 0,4 4-6 0,-15-2-3 15,17-2-10-15,-9 4-10 0,-8-2-15 0,9 0-15 16,-9 0-23-16,10 4-27 0,-10-4-33 0,0 0-34 15,0 0-38-15,2 7-48 0,-2-7-242 0,0 0-502 16,0 0 223-16</inkml:trace>
          <inkml:trace contextRef="#ctx0" brushRef="#br0" timeOffset="41712.65">5367 1528 33 0,'0'0'200'0,"0"0"-5"0,0 0-4 16,0 0-7-16,17 21-8 0,-11-13-3 0,0-3-11 15,-4 5-6-15,3-3-6 0,-1 1-9 0,4 3-8 16,-1-3-12-16,-5 1-5 0,4 0-6 0,-1-2-9 16,-1 0-10-16,1 1-10 0,-2 0-8 0,-3-8-5 15,2 10-9-15,2-5-6 0,-4-5-5 0,3 7-1 16,-3-7-7-16,0 0-6 0,5 10-2 0,-5-10-1 16,0 0-1-16,5 6-6 0,-5-6 3 0,0 0-5 15,0 0-1-15,0 0-2 0,0 0-1 0,0 0-4 0,0 0-5 16,0 0 1-16,0-33-1 0,3 25-4 15,-2-3-1-15,2-3-2 0,-1 0 5 0,1 1-9 16,2-2-2-16,-1 4 3 0,4-2 0 0,-3 2-1 16,-1 1 3-16,1-1-5 0,1 3 4 0,-4-1-3 0,5 2 2 15,-2 0-2-15,-5 7 4 0,6-12-3 0,0 8 1 16,-1 0-1-16,-5 4 1 0,9-7-1 0,-9 7 2 16,10-2 2-16,-10 2-4 0,0 0 5 0,15 2-3 15,-15-2 5-15,14 8 5 0,-7-2 5 0,6 0 4 16,-4 1 10-16,3 1 4 0,-2 1 0 0,-1 0 3 15,2 2 1-15,-2-3 1 0,0 4-1 0,2-4-1 16,0 3-5-16,-3-2-3 0,1 0-2 0,-1 3-3 16,1-4-5-16,-3-1 3 0,-2 0-1 0,1 0-6 15,0 1-1-15,0-2-6 0,-1 0-21 0,-4-6-29 16,5 12-38-16,-5-3-42 0,0-9-51 0,0 9-45 16,0-9-294-16,0 0-554 0,-5 12 246 0</inkml:trace>
          <inkml:trace contextRef="#ctx0" brushRef="#br0" timeOffset="42744.75">5584 2201 56 0,'0'0'184'0,"22"-18"-13"0,-17 13-18 0,2 1-6 16,3-1-5-16,-3 2-5 0,10-4-16 0,-4 1-6 15,-1 3 5-15,2-5-4 0,0 3-2 0,1 0-8 16,-7 2-6-16,3-1-4 0,-1 2-9 0,-3-1-3 16,-7 3-10-16,17 0-4 0,-17 0-5 0,15-3-3 15,-15 3-3-15,11 1-1 0,-11-1-4 0,15 6-4 16,-13 0 1-16,-2-6-2 0,11 9-1 0,-7-1-2 16,-2-2-2-16,4 1-4 0,-6-7-1 0,2 18-3 15,-2-8 0-15,0-1-5 0,0-9-1 0,-2 21-2 16,-1-8-1-16,0 0-3 0,1 1 0 0,-2-3-5 15,-4 1 0-15,3-1 1 0,-2 1-6 0,-1-1-2 0,2-1 2 16,-2 2-2-16,-1-2-1 0,4-2 5 0,-4 1-7 16,-2-2 1-16,5 1-3 0,-5-1 2 15,-1-2-4-15,3 1 2 0,1 1-1 0,-1-5 2 0,1 2-3 16,8-4-4-16,-14 4 4 0,14-4 2 0,-12 2-2 16,12-2-1-16,-8 2 0 0,8-2-2 0,0 0 0 15,0 0-4-15,0 0 2 0,0 0 4 0,0 0-4 16,0 0 6-16,0 0-8 0,0 0 2 0,0 0-2 15,20-14 2-15,-11 10 2 0,2-3 1 0,3 3 6 16,-2-2 4-16,2 3 8 0,1 0 7 0,-2-1 5 16,1-1 3-16,3 1-4 0,-3 1-4 0,1 0-1 15,-4 1-3-15,3-1 3 0,0 2-8 0,-5-1-3 16,-9 2 0-16,17-2-4 0,-12 1 1 0,-5 1-4 16,15 0-17-16,-15 0-23 0,0 0-23 0,0 0-20 15,11 0-38-15,-11 0-30 0,0 0-41 0,0 0-55 16,0 0-239-16,0 0-515 0,0 0 228 0</inkml:trace>
          <inkml:trace contextRef="#ctx0" brushRef="#br0" timeOffset="43170.92">6166 1897 238 0,'0'0'238'15,"0"0"-3"-15,0 0-9 0,0 0-9 0,27-4-7 16,-27 4-9-16,18-1-9 0,-3 1-12 0,-1 0-5 16,-1-2-13-16,1 2-7 0,-2 0-19 0,3 2-10 15,2-2-13-15,-4 0-9 0,1 0-13 0,-2 1-6 16,0-1-9-16,-1 0-8 0,-11 0-4 0,20 1-9 15,-12-1-7-15,-8 0-9 0,14 4-20 0,-5-4-29 16,-9 0-35-16,0 0-37 0,13 1-37 0,-13-1-43 16,0 0-41-16,0 0-269 0,7-5-512 0,-7 5 227 15</inkml:trace>
          <inkml:trace contextRef="#ctx0" brushRef="#br0" timeOffset="43722.66">6652 1515 121 0,'0'0'186'16,"0"0"-9"-16,0 0-3 0,0 0-7 0,17 15 0 16,-15-9-1-16,4 4-6 0,-1 1-6 0,-1 0-2 0,4 3-3 15,0 1-5-15,-2-3-11 0,2 4-4 16,-2 2-10-16,5 0-1 0,-5 2-11 0,0-3-6 0,0 1-12 15,-3-3-6-15,-1 1-5 0,-2-1-7 0,6 1-7 16,-2-2-6-16,-2 2-5 0,1-2-6 0,-1 0-3 16,-2-2-5-16,0-3-2 0,3 3-5 0,1-5-2 15,-4 3-4-15,0-10 0 0,3 13-5 0,-3-13-2 16,2 10 2-16,-2-10-5 0,0 6 3 0,0-6-1 16,0 0 0-16,0 0 2 0,0 0-5 0,3 9-3 15,-3-9-1-15,0 0 1 0,0 0-6 0,0 0 0 16,17-21-2-16,-12 12-3 0,2 2 2 0,-2 0-3 15,7-3-2-15,-2 2 2 0,-3-3 2 0,3 2-4 16,-1-1 2-16,0 4 1 0,-3 2-5 0,7-4 1 16,-2 3 2-16,-4 1 0 0,1 1 3 0,-8 3-4 15,14-7 4-15,-6 7-3 0,-8 0 0 0,14-2 2 16,-14 2-3-16,12 2 5 0,-12-2-3 0,14 3-1 0,-6 0 5 16,-8-3-4-16,9 7 5 0,-3-4 1 0,0 2 0 15,-6-5 5-15,11 10 0 0,-6-7 6 16,-5-3-3-16,6 12 6 0,-2-8 1 0,-4-4 7 15,3 15-3-15,-3-15-1 0,-1 16 3 0,-5-8 0 0,1-4 0 16,5-4-5-16,-12 13 2 0,2-5-1 0,3-3-5 16,-4 2-2-16,-1 2 1 0,-1-3 0 15,1-3-7-15,0 0-7 0,1 1-17 0,-5 1-11 0,9-1-23 16,-3-2-23-16,-2-1-21 0,12-1-32 0,-19-1-40 16,19 1-39-16,-17-7-50 0,10 2-255 0,-3-3-549 15,-2-1 243-15</inkml:trace>
          <inkml:trace contextRef="#ctx0" brushRef="#br0" timeOffset="44146.92">7071 1307 29 0,'0'0'231'0,"0"0"-14"15,0 0-15-15,0 0-21 0,0 0-16 0,0 0-15 16,0 0-15-16,0 0-14 0,0 0-12 0,0 0 2 0,0 0 0 15,0 0-1-15,25 29 8 0,-18-21 5 0,2 6-4 16,-1-1 8-16,6 8 3 0,-2-3-5 0,0 3 2 16,6 8-1-16,0 1 0 0,-1-2-5 0,0 2 16 15,-2 0-20-15,0 1 3 0,-3-2 4 0,-3-5 6 16,3 8-9-16,-4-8-9 0,2 8-6 0,-6-10-4 16,4 4-11-16,-5-4-1 0,1 0-13 0,-2 1-8 15,1-1 1-15,0 0-13 0,-3-1-1 0,-3 0-16 16,3 1-25-16,-3-10-36 0,-1 9-50 0,0-7-49 15,-2-3-57-15,1 4-71 0,3-5-78 0,-4-1-306 16,-2-3-682-16,4-2 301 0</inkml:trace>
          <inkml:trace contextRef="#ctx0" brushRef="#br0" timeOffset="46375.38">7677 1737 80 0,'0'0'178'16,"0"0"-3"-16,0 0-3 0,0 0-9 15,0 0-6-15,0 0-4 0,0 0-11 0,0 0-2 0,0 0-10 16,0 0-10-16,0 0-9 0,0 0-5 0,0 0-13 16,0 0 0-16,0 0-11 0,0 0-1 0,17-2-5 15,-17 2 0-15,0 0-8 0,18 0-9 0,-9 0 0 16,-9 0-3-16,16-1-2 0,-6 2-6 0,2-5 0 15,5 4-3-15,0 0-6 0,-3 0-1 0,3-2-8 16,0 2 2-16,3 0-5 0,-6-3-4 0,1 2-2 16,4 1-3-16,-2 0 0 0,-1 0-3 0,0-2-3 15,-1 2 2-15,1-1-2 0,-1 1-1 0,-1-2 1 16,3 0-5-16,-3 0 2 0,-2 0-10 0,-1 1 7 0,-4-2 0 16,4 2-2-16,-11 1-7 0,10-1-23 0,-10 1-20 15,13 0-23-15,-13 0-40 0,0 0-14 0,0 0-38 16,0 0-59-16,0 0-174 0,0 0-427 0,0 0 190 15</inkml:trace>
          <inkml:trace contextRef="#ctx0" brushRef="#br0" timeOffset="46682.95">7873 1579 70 0,'-8'-6'180'0,"8"6"-19"0,0 0-2 0,0 0 5 16,0 0 5-16,0 0-3 0,0 0-2 0,8 30 5 15,-3-22 5-15,-5 2-7 0,3 1-7 0,-3 2-1 16,4-1-6-16,-2 0-6 0,3 2-2 0,-3 1-8 16,3-3-8-16,0 1-8 0,0 1-8 0,-1 0-8 0,3-3 3 15,-2 0-23-15,2 0-8 0,-5-2-7 0,2 3-3 16,0-3-10-16,-1-3-1 0,1 2-8 15,-2 0-5-15,-2-8-4 0,4 13-5 0,-4-5-6 0,5-2-16 16,-5-6-13-16,0 10-27 0,0-10-25 0,2 11-33 16,-2-11-35-16,0 0-42 0,-2 14-38 0,2-14-40 15,0 0-250-15,0 0-531 0,0 0 235 0</inkml:trace>
          <inkml:trace contextRef="#ctx0" brushRef="#br0" timeOffset="47109.67">8258 1668 116 0,'0'0'253'0,"4"-9"-15"16,-4 9-17-16,3-8-16 0,-3 8-14 0,7-11-17 15,-4 5-15-15,-3 6-8 0,4-13-14 0,-1 7-16 0,-3 6-9 16,5-15-14-16,0 8-10 0,-3-2-6 0,2 1-10 15,-4 8-3-15,5-16 2 0,-2 7-2 16,0-2-8-16,0 0-7 0,-2 2-1 0,2 0-8 0,1-3 0 16,-3 4 0-16,1 0-5 0,-2 8 2 0,5-15 2 15,-4 9 2-15,-1 6 0 0,0 0-5 16,1-12-6-16,-1 12-1 0,0 0-3 0,0 0-1 16,0 0-7-16,0 0-2 0,0 0-2 0,0 0 3 0,0 0 3 15,0 0 6-15,6 34 12 0,-6-21 10 0,0 4 3 16,2 3 0-16,0 3 4 0,-2-4-1 15,0 4 5-15,1-3 2 0,3 1-12 0,-3-2 2 0,0-3-3 16,3 4 5-16,0-6-15 0,-3 3 3 0,2-3-8 16,1 2 2-16,0-1-7 0,-1-2-3 0,0 1-1 15,0-3-4-15,-3 0 1 0,3-3 0 0,-1 1-12 16,1-1 2-16,0-2-22 0,-3-6-31 0,1 15-35 16,-1-15-32-16,0 10-41 0,0-10-52 0,0 0-61 15,0 0-57-15,-3 11-247 0,3-11-608 0,0 0 268 16</inkml:trace>
        </inkml:traceGroup>
      </inkml:traceGroup>
    </inkml:traceGroup>
    <inkml:traceGroup>
      <inkml:annotationXML>
        <emma:emma xmlns:emma="http://www.w3.org/2003/04/emma" version="1.0">
          <emma:interpretation id="{4C7CE7AD-66DD-4508-969A-95861543E166}" emma:medium="tactile" emma:mode="ink">
            <msink:context xmlns:msink="http://schemas.microsoft.com/ink/2010/main" type="paragraph" rotatedBoundingBox="5725,6241 11645,5797 11700,6542 5781,698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2833DC7-172C-48AA-8024-2302A5D7AB88}" emma:medium="tactile" emma:mode="ink">
              <msink:context xmlns:msink="http://schemas.microsoft.com/ink/2010/main" type="line" rotatedBoundingBox="5725,6241 11645,5797 11700,6542 5781,6986"/>
            </emma:interpretation>
          </emma:emma>
        </inkml:annotationXML>
        <inkml:traceGroup>
          <inkml:annotationXML>
            <emma:emma xmlns:emma="http://www.w3.org/2003/04/emma" version="1.0">
              <emma:interpretation id="{6BD318D9-5FD9-4A04-A9CB-2CE8A1AF4872}" emma:medium="tactile" emma:mode="ink">
                <msink:context xmlns:msink="http://schemas.microsoft.com/ink/2010/main" type="inkWord" rotatedBoundingBox="5731,6317 6160,6285 6210,6954 5781,6986"/>
              </emma:interpretation>
            </emma:emma>
          </inkml:annotationXML>
          <inkml:trace contextRef="#ctx0" brushRef="#br0" timeOffset="52870.68">2470 4154 107 0,'-5'7'179'0,"5"-7"-13"0,0 0-16 16,0 0-9-16,0 0-11 0,0 0-9 0,0 0-4 15,0 0-9-15,0 0-10 0,0 0-4 0,0 0-8 16,0 0-7-16,-4 8-3 0,4-8-6 0,0 0-10 15,0 0 2-15,0 0-3 0,0 0-6 0,0 0-5 16,0 0-1-16,0 0-1 0,0 0-4 0,0 0-2 16,0 0-6-16,0 0 2 0,0 0-8 0,0 0 1 15,0 0-8-15,-8 3 2 0,8-3-3 0,0 0-1 0,0 0-2 16,0 0 1-16,0 0-5 0,0 0-1 0,0 0-1 16,0 0-2-16,0 0-4 0,0 0 0 0,0 0-24 15,0 0-34-15,0 0-34 0,0 0-35 0,0 0-71 16,0 0-142-16,0 0-362 0,-3 11 161 0</inkml:trace>
          <inkml:trace contextRef="#ctx0" brushRef="#br0" timeOffset="55109.98">2537 3888 19 0,'0'0'180'0,"9"-7"-8"0,-9 7-4 0,0 0-8 0,0 0-4 16,5-6-8-16,-5 6-7 0,0 0-8 0,0 0-6 15,0 0-7-15,0 0-8 0,0 0-8 0,0 0-9 16,0 0-5-16,0 0-8 0,0 0-11 0,0 0-4 15,0 0-4-15,0 0 0 0,0 0-8 0,0 0 2 16,-21 20-5-16,17-12-3 0,-2-3-6 0,-2 4-2 16,1 1-2-16,-5-2-3 0,2 1-2 0,-3 3 0 15,1-1-7-15,2-1-3 0,-2 0 0 0,0 2 0 16,0-1-4-16,2-1 0 0,-1-1-1 0,4 0-1 0,-4 0-5 16,3 1 1-16,4-3-6 0,-1 3 3 0,0-4-2 15,5-6-1-15,-8 11 0 0,7-6-3 0,1-5 1 16,-5 9-1-16,5-9 1 0,0 0-1 0,-4 11 0 15,4-11 1-15,0 0-1 0,-2 8-1 0,2-8 0 16,0 0 3-16,0 0 2 0,11 6-3 0,-11-6 4 16,12 4 2-16,-12-4-3 0,11 2-2 0,-11-2 1 15,17 3 0-15,-8-1-1 0,2-1 2 0,2 1-3 16,-1-1 1-16,0 1-2 0,-1-1 4 0,4 5-5 16,-4-3 3-16,0 1-1 0,-2-2-2 0,4 4 1 15,-4-4 2-15,2 2-6 0,0 1 4 0,0-2 1 16,-2-2-1-16,3 4-3 0,-3 0 2 0,3-1 2 0,-4 1-3 15,2-2-1-15,1 0 7 0,-4-1-6 16,4 2 5-16,-3-2-5 0,3 0 0 0,-1 0 2 16,-10-2 3-16,17 6-7 0,-10-6 2 0,5 4 0 0,-12-4 0 15,15 2 1-15,-9 0-1 0,-6-2-2 0,13 2-1 16,-13-2-2-16,12 3 1 0,-12-3-19 16,9 2-22-16,-9-2-29 0,0 0-29 0,11 5-28 0,-11-5-37 15,0 0-26-15,0 0-231 0,0 0-458 0,0 0 203 16</inkml:trace>
          <inkml:trace contextRef="#ctx0" brushRef="#br0" timeOffset="55500.68">2361 4484 82 0,'0'0'146'0,"0"0"-9"0,0 0-5 0,0 0 7 0,0 0 7 16,0 0 3-16,0 0 0 0,0 0 9 0,0 0-1 16,17 8 3-16,-17-8-6 0,16-1-3 0,-3 0-13 15,3 1 0-15,-7-2-5 0,7 2-9 0,-1-2-8 16,0 2 0-16,0 0-14 0,1-1-5 0,-3 0-4 15,2 2-12-15,-1 0-8 0,-5-1-11 0,7 2-2 16,-4 0 1-16,1-1-8 0,-3 0-6 0,-10-1-2 16,18 4-5-16,-7-1-9 0,-3-2 7 0,1 1-9 15,-9-2 3-15,14 4-5 0,-6-1-5 0,-8-3 0 16,12 2-6-16,-6 2 2 0,-6-4-7 0,11 1 9 16,-11-1-9-16,8 5-2 0,-8-5-6 0,8 3-13 0,-8-3-26 15,9 5-25-15,-9-5-28 0,0 0-39 0,6 4-44 16,-6-4-39-16,0 0-293 0,0 0-545 0,0 0 241 15</inkml:trace>
        </inkml:traceGroup>
        <inkml:traceGroup>
          <inkml:annotationXML>
            <emma:emma xmlns:emma="http://www.w3.org/2003/04/emma" version="1.0">
              <emma:interpretation id="{E9119B55-8289-4F40-BC3B-4A1B9D704BA8}" emma:medium="tactile" emma:mode="ink">
                <msink:context xmlns:msink="http://schemas.microsoft.com/ink/2010/main" type="inkWord" rotatedBoundingBox="6790,6320 7719,6250 7755,6720 6825,6789"/>
              </emma:interpretation>
            </emma:emma>
          </inkml:annotationXML>
          <inkml:trace contextRef="#ctx0" brushRef="#br0" timeOffset="63817.62">3612 3931 34 0,'0'0'163'0,"0"0"-3"0,0 0-11 0,0-9-9 0,0 9-5 15,0 0-3-15,0 0-1 0,0 0-5 0,0 0-8 16,0 0-4-16,-1-16-9 0,1 16-3 0,0 0-5 16,0 0-4-16,0 0-3 0,-5-6-6 0,5 6-2 15,0 0-3-15,0 0-3 0,0 0-6 0,-7-9-3 16,7 9-8-16,0 0-5 0,-7-7-3 0,7 7-6 0,-12-2 1 15,12 2 0-15,-15-1-2 0,15 1 2 0,-13 1-4 16,13-1-4-16,-17 2-4 0,17-2 2 0,-18 2-4 16,10 0 2-16,-1 1-6 0,-1 0 11 0,3 0-15 15,-3 0 2-15,0 1 0 0,1 2-4 0,3 1-2 16,2-1-2-16,-5 2 1 0,1-3-2 0,4 1-3 16,-1 1 0-16,-1 2-2 0,4-3-1 0,-5 7 3 15,2-7-1-15,2 5-1 0,3-1 0 0,-2 2 1 16,-1 0-2-16,3 1 1 0,-1-1-3 0,-2-1 3 15,3 3-5-15,3-3 5 0,-2 2-2 0,-1 1-1 16,3-2 2-16,-1 2 4 0,-2-1-1 0,3 1 2 16,0-5-2-16,-2 3 4 0,3 3-6 0,-3-3 0 0,4 1-2 15,-2 0 2-15,2-2-4 0,-2-2 13 16,-2 0-8-16,4-2 5 0,-3 0-1 0,4-1-1 16,1 1 2-16,-3-2-2 0,-4-5-3 0,13 7 8 0,-7-2-5 15,5-2-2-15,-1-2 3 0,-10-1-1 0,24 2-14 16,-12-2 12-16,-2-2-7 0,-10 2 1 0,20 0 0 15,-9-1 0-15,1-2-2 0,-3 3-6 0,3-3-6 16,-1 1-18-16,-4-1-19 0,-7 3-13 0,17-3-26 16,-7 2-23-16,-10 1-29 0,14-2-24 0,-14 2-36 15,12-3-24-15,-4-1-246 0,-8 4-502 0,6-6 222 16</inkml:trace>
          <inkml:trace contextRef="#ctx0" brushRef="#br0" timeOffset="64518.68">3895 4078 70 0,'2'-9'191'0,"-2"9"-16"0,0 0-17 0,0 0-15 15,0 0-13-15,0 0-1 0,0 0 4 0,0 0-5 16,0 0-9-16,10 18-5 0,-10-18-2 15,5 9-5-15,-5-9-1 0,6 11-4 0,-3-4-15 0,0-1 3 16,-1 2-2-16,1 0-3 0,-3-8-7 0,4 16-5 16,-2-11-5-16,-2-5 2 0,6 14-6 0,-4-7-6 15,-1-1-2-15,-1-6-6 0,8 13-5 0,-8-13-2 16,3 9-4-16,-2-4-6 0,-1-5-3 0,4 10 2 16,-4-10-8-16,7 6-1 0,-7-6-2 0,2 8-2 15,-2-8-1-15,0 0-2 0,0 0 0 0,0 0-3 0,0 0 1 16,0 0 1-16,3 7 1 0,-3-7 3 15,0 0-4-15,0 0-3 0,0 0 1 0,0 0 1 16,0 0-5-16,0 0 2 0,0 0-4 0,4-26-1 0,-4 26 3 16,2-13-1-16,1 4-4 0,0 0 3 0,-1 2-6 15,1-2 3-15,2-3-4 0,2 1 5 16,-5 1-5-16,2 0 5 0,0 3-4 0,3 2 1 0,-2-4 1 16,0 1 0-16,2 2-2 0,-2-1 0 0,1-2 2 15,2 4-6-15,-4-1 5 0,4 1-1 16,-3-1-1-16,2 0 0 0,-7 6 0 0,16-9 3 15,-10 7-2-15,1-1 2 0,-7 3 1 0,13-5-1 0,-13 5 3 16,11-4 0-16,-11 4-2 0,11-4 4 0,-11 4-4 16,12-1 7-16,-12 1-2 0,11-3 8 0,-11 3 0 15,0 0-1-15,17 3 4 0,-13 0 0 0,-4-3 3 16,11 6 7-16,-11-6-1 0,8 8 0 0,-2-3 2 16,-1 1-5-16,-5-6 9 0,10 12 5 0,-3-5-3 0,-3-1 4 15,0 2 2-15,3 0 2 0,-3 0 9 0,4 1-7 16,-6-3 4-16,5 3 2 0,-2 4 11 0,0-5-2 15,0 3-5-15,-2-2 6 0,1 1-2 0,-1-1 4 16,2 1 5-16,-1 0-5 0,0 0-3 0,0-1-4 16,-2-1-1-16,1 0 0 0,-1-1-10 15,1 0-2-15,-3-7 1 0,7 12-14 0,-7-12 4 0,0 11 0 16,0-11-8-16,5 7-1 0,-5-7 0 0,1 7-5 16,-1-7 1-16,0 0-7 0,0 0 1 0,0 0-8 15,3 9-15-15,-3-9-22 0,0 0-24 0,0 0-29 16,0 0-26-16,0 0-28 0,0 0-46 15,0 0-57-15,0 0-49 0,0 0-77 0,0 0-271 0,0 0-685 16,0 0 303-16</inkml:trace>
        </inkml:traceGroup>
        <inkml:traceGroup>
          <inkml:annotationXML>
            <emma:emma xmlns:emma="http://www.w3.org/2003/04/emma" version="1.0">
              <emma:interpretation id="{4E545882-EEA5-4235-AF29-E623115047CF}" emma:medium="tactile" emma:mode="ink">
                <msink:context xmlns:msink="http://schemas.microsoft.com/ink/2010/main" type="inkWord" rotatedBoundingBox="8172,6057 11645,5797 11699,6524 8226,6784"/>
              </emma:interpretation>
            </emma:emma>
          </inkml:annotationXML>
          <inkml:trace contextRef="#ctx0" brushRef="#br0" timeOffset="70793.73">4802 4107 52 0,'0'0'170'0,"0"0"-10"0,0 0-4 0,0 0-10 0,0 0-6 16,0 0-7-16,0 0-2 0,-12 1-5 0,12-1-2 16,0 0-4-16,0 0-6 0,0 0-5 0,0 0-8 15,0 0-5-15,0 0-3 0,0 0-8 0,0 0-3 16,0 0-8-16,0 0-6 0,0 0-3 0,0 0-7 16,0 0-2-16,0 0-7 0,0 0 0 0,0 0 2 15,0 0 0-15,0 0-3 0,0 0 6 0,0 0-1 16,0 0 3-16,0 0-1 0,37 3 4 0,-25-3-7 15,2 0 1-15,0-3-5 0,3 2 0 0,0-1-2 16,0-1-1-16,0 0-9 0,6 3-3 0,-9-2-1 16,3 1-1-16,0-1-1 0,0-1-1 0,-3 2-8 0,3 1 5 15,-5-1-3-15,2 0-6 0,-3 1 2 16,-11 0-6-16,17-4 2 0,-8 4-1 0,-9 0-5 16,14 0-1-16,-14 0 3 0,10-1 3 0,-10 1-4 0,0 0 0 15,13-3-2-15,-13 3-3 0,0 0 4 0,0 0-6 16,0 0 6-16,11 3-9 0,-11-3-3 0,0 0-4 15,0 0-14-15,0 0-21 0,0 0-21 0,0 0-28 16,0 0-32-16,6 6-36 0,-6-6-29 0,0 0-59 16,0 0-215-16,0 0-499 0,0 0 221 0</inkml:trace>
          <inkml:trace contextRef="#ctx0" brushRef="#br0" timeOffset="71556.52">5422 3863 78 0,'0'0'247'0,"0"0"-23"0,0 0-10 15,0 0-20-15,0 0-14 0,0 0-7 0,0 0-13 16,0 0-6-16,0 0-14 0,0 0-16 0,0 0-12 16,-7-15-8-16,7 15-11 0,9-12-5 0,-6 6-12 15,2-3-8-15,2 2-6 0,-2 0-5 0,4-1-6 16,-1-2-4-16,0 5-6 0,1-4-5 0,0 0-4 16,-1 4 0-16,4-3-6 0,-7 4-3 0,1 0 0 15,-6 4-6-15,14-9 2 0,-11 7-3 0,-3 2-6 16,13-5 3-16,-13 5-2 0,12 0-5 0,-12 0 6 15,0 0-1-15,12 5-4 0,-12-5 1 0,12 7-2 16,-7-1 3-16,0 0-1 0,0-2 1 0,-1 5-2 16,-1-2 3-16,2 7 4 0,-2-2-2 0,-1 0-2 15,0 1 2-15,0 2-1 0,4-2 3 0,-4 2 0 0,-2 6 2 16,-2-1-4-16,-1 3 0 0,0-10 2 16,1 4 1-16,0-1-3 0,-3 2 1 0,0-2-4 0,-2 4 3 15,0 2-6-15,-1 3 1 0,1-4 0 0,-1 0 1 16,-1 1-5-16,1-1 3 0,-1-1 1 15,1-3 0-15,2-2 0 0,1-3 1 0,-2-1-1 0,2 3-2 16,0-4 2-16,-2-2 0 0,2-3 0 0,0 1-1 16,2 2 4-16,3-8-1 0,-6 10 4 0,6-10 7 15,-6 5-5-15,6-5 13 0,0 0-8 0,0 0 1 16,-5 6-4-16,5-6 3 0,0 0-5 0,0 0 1 16,0 0-1-16,0 0-5 0,0 0 0 0,-6-21-1 15,6 21-3-15,0 0 1 0,2-17-4 0,-2 17 3 0,4-11 0 16,-4 11-4-16,8-13 1 0,-3 8 0 15,-1-1-2-15,-4 6 1 0,13-10-5 0,-6 8 1 16,1-1 1-16,-8 3 1 0,14-6 0 0,-5 5 2 0,-9 1-3 16,17-4 0-16,-7 3 4 0,-10 1-2 0,17 1 0 15,-5-1-3-15,-3 1 2 0,4-1 3 0,-1 0-2 16,0 3-1-16,0-3 2 0,-12 0 2 0,22 0 0 16,-13 0 2-16,8-3 2 0,-6 2 1 0,-11 1 3 15,23-2-2-15,-15 2-5 0,1-1 2 0,-9 1-1 16,20-2-1-16,-12-1-3 0,-8 3 4 0,17-3-1 15,-8 1 1-15,-9 2-3 0,9-4-3 0,-9 4-11 16,0 0-14-16,13 0-22 0,-13 0-28 0,0 0-26 16,0 0-34-16,12 3-28 0,-12-3-31 0,0 0-26 15,0 0-241-15,0 0-498 0,0 0 220 0</inkml:trace>
          <inkml:trace contextRef="#ctx0" brushRef="#br0" timeOffset="72056.42">6321 3784 67 0,'1'-8'184'16,"-1"8"-14"-16,0 0-14 0,0 0-3 0,0 0-3 16,0-14-2-16,0 14 3 0,0 0-7 0,0 0-3 15,2-9-7-15,-2 9-4 0,0 0 0 0,0 0-2 16,0 0-7-16,0 0-8 0,-8-10-3 0,8 10-9 16,0 0-7-16,0 0-7 0,-17 2-9 0,17-2-4 15,-17 5-6-15,9 1-6 0,-4-1-6 0,0 4 2 16,1-1 0-16,-4 2-5 0,-2 2-2 15,4-1-1-15,2 2-4 0,-1 2-3 0,-1 0-2 0,-2 3-1 16,6-5-5-16,1 2 0 0,2-3-10 0,1 3 9 0,1-1-7 16,-2-2 3-16,4 3-1 0,4-3 1 15,-2 3 0-15,0-3-3 0,7 0 9 0,-2 0-5 16,4-1-3-16,2 0-1 0,1-2 6 0,-1-1-3 0,4 0 1 16,-2 1-5-16,4-6-1 0,0 1 11 0,-3-2-5 15,6-1 0-15,-6-1-3 0,4 2-3 0,-1-2-5 16,0 0-1-16,-1-2-1 0,1 1-1 0,-5 1 0 15,2-2-5-15,-14 2 1 0,22-3-10 0,-15 2-5 16,2 0-21-16,-9 1-21 0,11-2-25 0,-11 2-31 16,0 0-34-16,0 0-46 0,0 0-35 0,0 0-46 15,0 0-273-15,0 0-578 0,0 0 256 0</inkml:trace>
          <inkml:trace contextRef="#ctx0" brushRef="#br0" timeOffset="72725.14">6611 3518 125 0,'0'0'212'0,"-2"-14"-17"16,2 14-21-16,0-10-14 0,0 10-16 0,0 0-17 0,0 0-9 15,0 0-16-15,0 0-7 0,0 0-9 0,0 0 6 16,0 0-4-16,0 0 1 0,0 0-4 0,2 48 2 16,-2-27-1-16,0-1-5 0,3 3 4 0,0 2 0 15,-2 0-4-15,1-2-6 0,1 9 0 0,2 2-4 0,-1-4-3 16,-1-7-4-16,-2 0-1 0,3 3-4 15,1-4-3-15,-1 3 0 0,0-4-5 0,0-5 4 0,-1-4-9 16,-1 3-2-16,2-1-3 0,0-3-7 0,-3 4-1 16,2-7 0-16,0 0-3 0,2 2-3 0,-2-5-1 15,-3-5-1-15,3 7 2 0,-3-7-8 0,6 7 6 16,-6-7-6-16,0 0 7 0,0 0-8 0,8 4 3 16,-8-4-4-16,0 0-2 0,18-5 5 0,-10-1-10 15,3-1 2-15,-1 0-5 0,4-1 0 0,-4-5 1 16,2 4-3-16,5-5 1 0,0 0-3 0,-4 3-2 15,6 0 5-15,-8 3-4 0,0-1 0 0,1 1-1 16,-3 6 1-16,-1-4 1 0,-1 1-1 0,3 1 0 16,-1-1-2-16,-9 5-4 0,15-4 4 0,-8 3 0 15,-7 1 4-15,17-2-3 0,-5 2 5 0,-7 6-8 16,-5-6-2-16,17 1 2 0,-9 1 6 0,1 1-6 0,-1 1 0 16,-3 2 4-16,1 0 1 0,4-1 0 15,-5 2 3-15,3 1-3 0,-2-1 8 0,-3 0 2 0,-1 1 5 16,4 1 3-16,-4-3 2 0,-2-6 10 0,4 16 4 15,-4-16 9-15,-5 15 2 0,-2-8-3 0,0 2 0 16,1 0-1-16,-4-1-7 0,-3-1-2 0,-2 0-5 16,1-1-2-16,0 1-6 0,-1-2 0 0,0 0 0 15,-1-1-3-15,3-2-19 0,-1 1-14 0,2-2-12 16,-1 3-27-16,4-3-21 0,9-1-29 0,-21 0-38 16,13 0-39-16,8 0-49 0,-15 0-49 0,15 0-261 15,-11-2-584-15,11 2 259 0</inkml:trace>
          <inkml:trace contextRef="#ctx0" brushRef="#br0" timeOffset="73598.85">7464 3832 109 0,'0'0'236'0,"0"0"-17"0,0 0-12 0,0 0-17 16,0 0-17-16,0 0-11 0,0 0-14 0,0 0-5 16,0 0-10-16,21 10 3 0,-21-10-7 15,13 0-7-15,-13 0-3 0,23 0-7 0,-11-3-4 0,-2 3-6 16,7 0-6-16,-2 0-1 0,0 0-16 0,1 0 2 16,-1 0-7-16,7 0-1 0,-5 0-5 0,-3 0-1 15,3-3-5-15,0 0-8 0,0 3-6 0,-3-1-9 16,3 0 3-16,0 0-2 0,-2-2-7 0,1 2-6 15,-3 1 0-15,0 0-1 0,1-1-3 0,-2 0-2 16,-12 1-2-16,17-3-3 0,-17 3-2 0,17 0 4 16,-17 0-9-16,12 0 1 0,-12 0 0 0,0 0-1 15,11 0-4-15,-11 0-5 0,0 0-13 0,0 0-16 16,12-4-16-16,-12 4-31 0,0 0-33 0,0 0-33 0,0 0-30 16,0 0-33-16,0 0-51 0,0 0-192 15,-21-14-485-15,15 7 215 0</inkml:trace>
          <inkml:trace contextRef="#ctx0" brushRef="#br0" timeOffset="73905.16">7708 3637 39 0,'0'0'231'0,"0"0"-20"0,0 0-17 16,-14 4-8-16,14-4-12 0,-6 11-6 0,5-5-3 15,-3 6-8-15,3-2 4 0,1 2-1 0,-1 2-10 16,-3 0-6-16,4 0-5 0,4 2-5 0,-4 0-2 16,1 2-5-16,0 1-7 0,3-5-8 0,-3 1-1 15,5 1-9-15,-4 0-1 0,2-2-5 0,-2 2-9 16,1-6-8-16,3 5-3 0,-1-3-6 0,-4-2-2 16,3 1-16-16,-3-5-4 0,2 4-2 0,0 0-3 0,-2-2-7 15,-1-8-3-15,1 15-7 0,3-6-6 0,-1-3-3 16,-3-6-19-16,0 12-16 0,0-12-24 0,2 13-26 15,-2-13-28-15,0 6-29 0,0-6-36 0,0 0-34 16,0 0-60-16,0 0-255 0,0 0-551 0,0 0 245 16</inkml:trace>
          <inkml:trace contextRef="#ctx0" brushRef="#br0" timeOffset="74388.62">8183 3726 14 0,'0'0'235'15,"0"0"-9"-15,0 0-13 0,5-9-9 0,-5 9-10 16,1-11-5-16,-1 11-9 0,1-11-7 0,-1 11-10 0,4-12-9 15,-4 12-13-15,2-15-16 0,2 9-5 0,-4-4-12 16,5-2-8-16,-4 3-8 0,0-2-4 0,2-1-10 16,-2 4-6-16,-1 8-7 0,4-22-6 0,-2 15-7 15,-2 7-7-15,0-15 4 0,0 15 5 0,2-12-9 16,-2 12 2-16,3-8-7 0,-3 8-2 0,0-10-6 16,0 10-4-16,0 0 4 0,0 0-7 0,0 0-8 15,0 0 0-15,0 0-2 0,0 0 5 0,0 0-5 16,0 0 1-16,0 0 3 0,-5 31 0 0,5-17 6 15,0 2 5-15,-2-2 2 0,2 4 4 0,0 3 9 0,-2 1-6 16,2-1 9-16,0 0-9 0,0 0 13 0,2-1-6 16,-2-2 3-16,0-1-3 0,2 1 5 15,0-5-6-15,2 2 2 0,-3-2-11 0,3 0 12 0,-2 2-16 16,2-7-2-16,-2 5 10 0,2-1-12 0,-1-2-3 16,-1 1-4-16,1-4 1 0,-3-7 1 0,5 14-4 15,-1-9-2-15,-4-5-22 0,5 11 1 0,-5-11-40 16,6 9-29-16,-6-9-28 0,4 6-42 0,-4-6-56 15,0 0-71-15,0 0-355 0,0 0-678 0,0 0 300 16</inkml:trace>
        </inkml:traceGroup>
      </inkml:traceGroup>
    </inkml:traceGroup>
    <inkml:traceGroup>
      <inkml:annotationXML>
        <emma:emma xmlns:emma="http://www.w3.org/2003/04/emma" version="1.0">
          <emma:interpretation id="{128E9B81-FDCC-4D10-8338-AEC43BF9BF53}" emma:medium="tactile" emma:mode="ink">
            <msink:context xmlns:msink="http://schemas.microsoft.com/ink/2010/main" type="paragraph" rotatedBoundingBox="5921,7940 12830,7316 12899,8084 5990,870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5E8DE49-C213-4001-8A69-8B3C8B1E7C94}" emma:medium="tactile" emma:mode="ink">
              <msink:context xmlns:msink="http://schemas.microsoft.com/ink/2010/main" type="line" rotatedBoundingBox="5921,7940 12830,7316 12899,8084 5990,8709"/>
            </emma:interpretation>
          </emma:emma>
        </inkml:annotationXML>
        <inkml:traceGroup>
          <inkml:annotationXML>
            <emma:emma xmlns:emma="http://www.w3.org/2003/04/emma" version="1.0">
              <emma:interpretation id="{9E1131E5-F010-4BEB-9E27-8F3E4C200C35}" emma:medium="tactile" emma:mode="ink">
                <msink:context xmlns:msink="http://schemas.microsoft.com/ink/2010/main" type="inkWord" rotatedBoundingBox="5928,8017 6322,7981 6377,8587 5982,8623"/>
              </emma:interpretation>
            </emma:emma>
          </inkml:annotationXML>
          <inkml:trace contextRef="#ctx0" brushRef="#br0" timeOffset="78458.87">2722 5604 174 0,'0'0'185'0,"0"0"-15"0,4-9-10 16,-4 9-12-16,0 0-7 0,0 0-8 0,0 0-6 15,0-10-6-15,0 10-4 0,0 0-5 0,0 0-3 16,0 0-10-16,0 0-1 0,0 0-8 0,0 0-12 16,0 0-1-16,0-12-6 0,0 12-9 0,0 0 2 0,0 0-7 15,0 0-7-15,0 0-2 0,0 0-3 16,0 0-2-16,0 0-8 0,0 0 1 0,0 0-2 15,0 0-3-15,-21 19-6 0,9-11 0 0,6-1-1 0,-5 2-3 16,0 0-4-16,3-2-3 0,-4 2 2 0,2 0-1 16,-1 0-1-16,2 0-1 0,-3-1-3 15,3-1-1-15,1 2 4 0,-2 0-5 0,3-1 4 0,1-3-4 16,-2 1 0-16,1 0 2 0,1-2 0 0,6-4-1 16,-8 12-1-16,3-8 2 0,5-4-3 0,-3 7 4 15,3-7 0-15,0 0-3 0,0 0 0 0,0 16 3 16,0-16-2-16,0 0 4 0,5 9 3 0,-5-9-5 15,12 7 3-15,-1-3 3 0,-2-2-1 0,-1-1-4 16,2 4 4-16,2-2 1 0,-2 0-3 0,2 2 1 0,0-1 0 16,1 0-4-16,-5-2 2 0,1 2-4 15,3 2-2-15,-5-4 5 0,3-1-2 0,-3 4-2 16,3-2 3-16,-3 0 0 0,0 1-3 0,3-2 1 0,-2 2-3 16,0-1 0-16,-8-3 5 0,13 9-4 0,-5-9 3 15,0 5-5-15,1-2 2 0,-9-3-1 16,12 3 2-16,0-1-2 0,-3 4 0 0,-1-2-7 0,2-2 5 15,-10-2-1-15,16 2-2 0,-8-2 2 0,-8 0 2 16,17 2-3-16,-11 0-1 0,-6-2 2 0,13 0 0 16,-13 0-4-16,15 4-4 0,-10-2-12 0,-5-2-20 15,12 5-26-15,-12-5-22 0,7 4-26 0,-7-4-26 16,0 0-28-16,6 6-27 0,-6-6-68 0,0 0-140 16,0 0-431-16,-16 14 191 0</inkml:trace>
          <inkml:trace contextRef="#ctx0" brushRef="#br0" timeOffset="78820.03">2605 6071 76 0,'0'0'175'0,"0"0"-14"0,0 0-4 0,0 0-6 15,-4 8-13-15,4-8-4 0,0 0-6 0,0 0-12 16,2 15 4-16,-2-15-4 0,5 6-3 0,-5-6-3 16,4 9 5-16,-4-9-2 0,12 4 8 0,-12-4-5 15,12 6 1-15,-4-3 2 0,-8-3-1 0,18 0 1 16,-6 3-2-16,2-1-1 0,1-2-10 0,-1 0-6 16,3 3-10-16,0-6-6 0,-1 3-9 15,-2 0-6-15,2 3-2 0,-3-2-10 0,1-1-10 0,-5 0-7 16,3 0 3-16,0 2-5 0,-3-2-4 0,4 0-6 15,-13 0-8-15,18 3 8 0,-8-2-4 0,-10-1-2 0,14 1-9 16,-5 0-4-16,-9-1-9 0,11 4-18 0,-11-4-15 16,7 6-25-16,-7-6-21 0,6 6-32 15,-6-6-32-15,1 8-31 0,-1-8-41 0,0 0-77 0,0 0-165 16,0 0-493-16,0 0 218 0</inkml:trace>
        </inkml:traceGroup>
        <inkml:traceGroup>
          <inkml:annotationXML>
            <emma:emma xmlns:emma="http://www.w3.org/2003/04/emma" version="1.0">
              <emma:interpretation id="{2307D9CA-3239-4203-9F6C-14DA901BA830}" emma:medium="tactile" emma:mode="ink">
                <msink:context xmlns:msink="http://schemas.microsoft.com/ink/2010/main" type="inkWord" rotatedBoundingBox="7104,7833 10448,7531 10517,8300 7174,8602"/>
              </emma:interpretation>
            </emma:emma>
          </inkml:annotationXML>
          <inkml:trace contextRef="#ctx0" brushRef="#br0" timeOffset="80256.86">4054 5564 87 0,'0'0'135'0,"0"0"0"15,3-11-10-15,-3 11-8 0,0 0-10 0,0 0 0 16,0 0-3-16,1-13-8 0,-1 13-6 0,0 0 0 16,0 0-10-16,0 0 2 0,-4-12 3 0,4 12 2 15,0 0-3-15,0 0-5 0,0 0 0 0,0-16-4 16,0 16-2-16,0 0-3 0,-5-6 4 0,5 6-6 15,0 0-4-15,-6-8-5 0,6 8-5 0,0 0-11 16,-8-7 9-16,8 7-1 0,-11-2-6 0,11 2-3 0,-9-4-5 16,9 4 0-16,-14 0-2 0,14 0-5 0,-17 4 1 15,5-1 0-15,-1 0-5 0,1 4-5 16,-2-3 4-16,-1 2 1 0,1 0 0 0,1 1-2 0,0-1-3 16,-3 0 4-16,4 0-2 0,1 3 0 0,-4-3 0 15,3 0-2-15,2-2 1 0,0 5-3 0,3-5 4 16,0 4-4-16,0-5-1 0,-1 3-1 0,4 1 1 15,4-7-4-15,-11 11 0 0,6-5 5 0,1 3 0 16,-2-4-1-16,2 4 4 0,2 1-5 0,0-2 6 16,2-8 0-16,-5 18 0 0,2-7-1 0,3-2 2 15,0-9 1-15,0 19 4 0,0-11 0 0,0 6 1 16,5-3 1-16,-2 0-3 0,-1 0 2 0,0-6 5 16,2 5 0-16,0 0-4 0,1 0 4 0,-1 2-8 0,4-3 3 15,-3-1 0-15,-3 0-2 0,4 0-7 0,0 1 3 16,-1-1-5-16,2-1 2 0,-2-1 5 15,2 2-4-15,-2-3 0 0,3-2-2 0,-2 4-4 0,4-3 2 16,-4 0-1-16,5-1 0 0,-4 0-2 0,4 0 1 16,1 0-2-16,-5-3 0 0,4 3-6 0,-11-3-4 15,21 0 7-15,-8-1-3 0,-3 1 3 0,-1-2-3 16,3-4 1-16,1 6 1 0,-13 0-7 0,24-3 1 16,-16 0-13-16,2 3-17 0,-1-2-12 0,-9 2-19 15,17-3-22-15,-17 3-28 0,15 1-28 0,-15-1-29 16,11 0-26-16,-11 0-27 0,12-1-34 0,-12 1-242 15,0 0-534-15,13-5 237 0</inkml:trace>
          <inkml:trace contextRef="#ctx0" brushRef="#br0" timeOffset="82528.65">4415 5389 14 0,'0'0'146'0,"0"0"3"0,0 0-5 0,0-9-12 16,0 9-6-16,0 0-1 0,0 0-8 0,4-11-5 16,-4 11-7-16,0 0-3 0,0 0-13 0,0 0-4 0,0 0-9 15,0 0 1-15,0 0-1 0,0 0 6 0,0 0 8 16,0 0-3-16,-24 26-3 0,14-12 0 15,3-3 4-15,-3 6-5 0,4 3 0 0,-6-2 0 0,7 4 4 16,-3-1-6-16,1-2 0 0,2 0-4 0,1 2-6 16,4 0-5-16,1-2-4 0,5-1-3 0,-4 2-7 15,1-3-2-15,2 0-1 0,2-1-10 0,-1-2 2 16,2 0-6-16,0-3-4 0,1 0-4 0,-1 1 1 16,-2-1-5-16,2 1 3 0,4-2-8 0,-7-5 1 15,4 6-3-15,-1-2-1 0,-3-1-10 0,2-2-3 16,-2 1-21-16,2-1-12 0,-7-6-22 0,10 8-22 15,-3-4-30-15,-7-4-42 0,11 5-6 0,-11-5-31 16,0 0-35-16,17-11-201 0,-11 5-453 0,1 2 202 0</inkml:trace>
          <inkml:trace contextRef="#ctx0" brushRef="#br0" timeOffset="83071.8">4640 5628 38 0,'0'0'161'0,"0"0"-20"0,0 0-2 0,0 0 2 16,0 0-9-16,0 0 3 0,0 0-7 0,17 11 3 15,-17-11 1-15,3 11-7 0,0-5 9 0,-1 2-5 16,2 0-10-16,-2 2-7 0,1 0 5 0,-3-10-7 16,3 14-7-16,-3-3-10 0,0-3-9 0,3 0-2 15,-1 1-9-15,-2-9-8 0,4 11-6 0,-4-11-1 16,0 12-7-16,0-12-6 0,2 10-2 0,-2-10-5 15,0 0-1-15,0 13-6 0,0-13-2 0,0 0-5 16,0 0 1-16,0 0-1 0,0 0-3 0,3 6-2 16,-3-6-1-16,0 0-2 0,0 0 0 0,0 0-2 15,0 0-5-15,0 0 0 0,0 0 2 0,3-34-8 16,-3 26 0-16,2-2 2 0,-2 10-5 0,1-21 0 0,-1 9 2 16,3 0-4-16,2-1 4 0,-2 7-7 0,-3-8 4 15,5 5-1-15,-4 1 0 0,2-1-7 0,-3 9 10 16,5-12 0-16,-2 6-2 0,-3 6 1 0,4-13 1 15,-4 13-1-15,5-9 0 0,-5 9 1 0,5-7 2 16,-5 7-5-16,3-8 4 0,-3 8-5 0,0 0 3 16,9-3-3-16,-9 3 3 0,0 0-4 0,0 0 6 15,0 0 0-15,17 9 9 0,-17-9-6 0,8 10 7 16,-4-5 5-16,4 2 10 0,-3 0 2 0,1 3 11 16,2-2 1-16,1 1 2 0,-1 1-1 0,-1-2-7 15,-2 1 12-15,0 1-6 0,2 0 0 0,1-1-5 16,-6 1 0-16,1-4-4 0,3 0 1 0,-3 1-8 15,0 1 2-15,-3-8-9 0,6 14 0 0,-3-7 3 0,-1 1 0 16,-2-8-9-16,3 12-1 0,-3-12-7 16,3 10-17-16,-3-10-26 0,0 11-23 0,0-11-31 15,0 10-32-15,0-10-39 0,2 12-34 0,-2-12-35 16,0 0-270-16,0 0-544 0,0 0 241 0</inkml:trace>
          <inkml:trace contextRef="#ctx0" brushRef="#br0" timeOffset="83335.92">5112 5726 123 0,'0'0'232'16,"5"-3"-12"-16,-5 3-13 0,0 0-7 0,0 0-6 16,0 0-8-16,17 0-10 0,-17 0-8 0,9 2-8 15,-9-2-10-15,11 0-11 0,-11 0-4 0,17 1-4 16,-17-1-9-16,14 4-9 0,-5-6-7 0,-9 2-13 15,15 0-6-15,-15 0-8 0,17 0-6 0,-17 0-11 0,17 0-9 16,-10 0-2-16,-7 0-4 0,17-1-6 0,-17 1-1 16,17 0-7-16,-17 0-2 0,15-1-8 15,-15 1-19-15,17-1-20 0,-17 1-26 0,14-2-33 0,-14 2-35 16,12-4-39-16,-4-1-50 0,-2-1-61 16,0 1-178-16,1-3-475 0,3-4 210 0</inkml:trace>
          <inkml:trace contextRef="#ctx0" brushRef="#br0" timeOffset="83917.86">5594 5344 152 0,'0'0'197'15,"0"-12"-17"-15,0 12-10 0,0 0-2 0,0 0-8 16,0 0-3-16,0 0-4 0,0 32-12 0,3-23-12 15,-1 2-4-15,-2 3 4 0,0 2 3 0,0-3-6 16,0 8-4-16,0 0-10 0,0-2 0 0,0 2-1 16,2 1-5-16,-2-1-2 0,-2-6-13 0,2 7-9 15,0-4-4-15,0 0-1 0,0-4-9 0,-2 2-10 0,2-2 2 16,-3-1-10-16,3 0-1 0,0-2-5 0,0 0-7 16,0-11-3-16,0 15-2 0,-2-7-3 15,2-8-3-15,0 12-4 0,0-12 4 0,2 8-9 0,-2-8 5 16,0 0-5-16,0 0 2 0,3 9-1 0,-3-9-3 15,0 0 3-15,0 0 1 0,0 0-11 0,19-17 2 16,-12 11-4-16,1-4 2 0,-2 1-2 0,5-1-3 16,-2-1-3-16,3 4 3 0,-4-4 2 0,-2 3-2 15,7-3-3-15,-1 3 0 0,-3 0 0 0,2 0 0 16,0 2 1-16,-5-1-2 0,3 3 3 0,-1 1-4 16,-2-2 5-16,-6 5-4 0,14-8 2 0,-6 7-2 15,-8 1 2-15,15-3 0 0,-15 3-2 0,14 3 1 16,-14-3-2-16,14 1 3 0,-8 4-4 0,3-2 8 15,-9-3-7-15,13 6 4 0,-7-1 8 0,0-1-7 16,0 2 1-16,-1 0 10 0,1 0-4 0,0 0 6 0,-6-6 1 16,8 10 1-16,-3-3 2 0,-5-7-1 0,4 12-5 15,1-4 6-15,-5-8-1 0,0 15 6 0,0-15 2 16,-5 12-1-16,-1-5 10 0,0 5-16 0,-3-8 1 16,-1 4-3-16,-5 1-5 0,4 1 4 0,-4-4-2 15,1 0-4-15,1 0 3 0,-3-3-2 0,0 3 0 16,2-6-6-16,0 5-8 0,-1-4-1 0,4 1-15 15,-6 0-12-15,5-4-16 0,12 2-21 0,-22-2-28 16,14 1-22-16,-1-2-25 0,1-2-39 0,8 5-34 16,-12-9-40-16,7 0-268 0,5-1-566 0,0 10 250 0</inkml:trace>
          <inkml:trace contextRef="#ctx0" brushRef="#br0" timeOffset="84306.54">5996 5222 201 0,'0'0'199'0,"0"0"0"0,0-13-11 0,0 13-7 15,0 0-12-15,0 0-9 0,0-9-8 0,0 9-11 16,0 0-10-16,0 0-15 0,0 0-11 0,0 0-12 16,0 0-12-16,0 0-4 0,0 0 1 0,0 0 4 15,0 0 5-15,0 0-2 0,17 28 6 0,-12-14 0 0,3 2 2 16,1 0 1-16,0 7 2 0,1-2 1 16,0 2 4-16,4 4 5 0,3 5 0 0,-1 1-7 15,-2-2 1-15,-2-3 1 0,2 2 0 0,-5-5 5 0,2 5-26 16,-5-7 2-16,2 8-4 0,-5-7-8 0,2-1-6 15,-4-1-6-15,-1 1-8 0,-4 0-3 0,-1 3-12 16,-3-4-4-16,-3 0-36 0,4-1-25 0,-9-2-37 16,2 4-36-16,-3-4-51 0,-1 5-57 0,2-5-59 15,-1-3-341-15,5-8-661 0,6-2 292 0</inkml:trace>
          <inkml:trace contextRef="#ctx0" brushRef="#br0" timeOffset="89862.61">6537 5580 83 0,'0'0'110'0,"0"0"-6"15,0 0-7-15,0 0 1 0,0 0-6 0,0 0-17 16,0 0 14-16,0 0 2 0,0 0-3 15,0 0-1-15,0 0 2 0,0 0-13 0,0 0 3 0,0 0-2 16,-8-7 3-16,8 7-15 0,0 0 7 0,0 0 3 16,0 0-7-16,0 0 2 0,0 0-4 0,0 0-5 15,-5-6 1-15,5 6-2 0,0 0 1 0,0 0-5 16,0 0-2-16,0 0 0 0,0 0-3 0,0 0-2 16,0 0-4-16,0 0 0 0,0 0-5 0,0 0 1 0,0 0-6 15,0 0 5-15,0 0-5 0,0 0-2 0,0 0 0 16,0 0-3-16,-9-6-1 0,9 6-2 15,0 0 0-15,0 0-2 0,0 0-3 0,0 0 1 0,0 0-4 16,0 0 3-16,0 0-1 0,0 0-4 0,0 0 2 16,0 0 4-16,0 0-3 0,0 0-1 0,0 0 1 15,0 0 0-15,0 0-3 0,0 0 1 0,0 0-3 16,0 0 2-16,0 0-1 0,0 0-1 0,0 0 3 16,0 0-2-16,0 0-2 0,0 0 4 15,0 0-3-15,0 0 4 0,0 0 2 0,0 0 2 0,0 0-1 16,0 0 4-16,0 0 2 0,0 0-6 0,0 0 3 15,28 12-2-15,-28-12 4 0,11 4 0 0,-11-4 1 16,9 0-3-16,-9 0-1 0,14 2 2 0,-14-2-5 0,15 0 0 16,-15 0 0-16,19 0-4 0,-10 0 0 15,2 1-3-15,-11-1 0 0,21-1-9 0,-13 1 11 16,3-2-5-16,-11 2 2 0,27 2 1 0,-14-1-3 0,1-1-3 16,-2 0 1-16,2 0-14 0,-1 0 11 0,-4 0 4 15,6 0-10-15,-3-1 10 0,2 1-4 0,-6-2 7 16,-8 2 3-16,22 0 1 0,-13 0 0 0,-9 0-6 15,20-3 4-15,-11 3 1 0,1-1 1 0,-10 1 5 16,17-3-4-16,-7 3 1 0,-10 0-1 0,19-3-1 16,-8 0 5-16,-2 3 12 0,0-3-17 0,-9 3 4 15,19-2-2-15,-9 1-2 0,-3-2 4 0,-7 3-4 16,15-3 3-16,-6 0 12 0,-9 3-8 0,10-4 0 16,-10 4 0-16,12-3 5 0,-12 3 0 0,0 0 9 15,0 0 0-15,13-2 3 0,-13 2 5 0,0 0-8 16,0 0 1-16,7-3 4 0,-7 3-1 0,0 0-3 15,0 0-2-15,0 0 0 0,0 0-4 0,0 0-1 16,0 0-5-16,0 0-1 0,0 0-1 0,0 0-4 0,0 0-2 16,0 0-2-16,0 0-4 0,0 0-4 15,0 0-2-15,0 0-17 0,0 0-7 0,0 0-14 0,0 0-21 16,0 0-19-16,0 0-18 0,0 0-14 16,0 0-18-16,0 0-20 0,-28 8-25 0,28-8-32 15,0 0-32-15,-9 7-37 0,9-7-35 0,0 0-246 0,0 0-594 16,-12 1 262-16</inkml:trace>
        </inkml:traceGroup>
        <inkml:traceGroup>
          <inkml:annotationXML>
            <emma:emma xmlns:emma="http://www.w3.org/2003/04/emma" version="1.0">
              <emma:interpretation id="{D53913FC-E995-4D41-8AED-F2685101FAD8}" emma:medium="tactile" emma:mode="ink">
                <msink:context xmlns:msink="http://schemas.microsoft.com/ink/2010/main" type="inkWord" rotatedBoundingBox="10825,7497 12830,7316 12884,7918 10880,8100"/>
              </emma:interpretation>
            </emma:emma>
          </inkml:annotationXML>
          <inkml:trace contextRef="#ctx0" brushRef="#br0" timeOffset="96560.64">7673 5222 103 0,'4'-12'172'0,"-4"12"-7"16,0 0-11-16,0-6-1 0,0 6-11 0,0 0-5 15,0 0-3-15,0-13-5 0,0 13-8 0,0 0-5 16,0 0-12-16,0 0-3 0,-7-12-10 0,7 12-3 16,0 0-5-16,0 0-7 0,-6-6-8 0,6 6-2 15,0 0-6-15,-12-2-4 0,12 2-5 0,0 0-3 16,-21 8-6-16,13-3 3 0,-4 1 1 0,1-1-2 16,-4 4-3-16,5-5-2 0,-1 5 2 0,0 1 0 15,-1-2-3-15,-3 0 1 0,4 2 3 0,0-1-4 16,2 2 2-16,0 2-1 0,1-1 0 0,1 0 1 15,-3 1-4-15,5-1 7 0,1 0-10 0,-1 2 3 16,2-7 0-16,2 5 2 0,-3 1-2 0,4 3-2 16,0-5 4-16,4 3-5 0,-3 0 3 0,6-5 0 15,-1 4-1-15,3-2 4 0,-1 0 3 0,4-1-1 16,-3 0 0-16,5 0 0 0,-2-1 9 0,4 0-17 16,-3-4 2-16,3 2-3 0,-5-1-1 0,6-2-5 0,-2-2 2 15,-1 2-6-15,-1 1 3 0,-2-1-4 0,2-4-5 16,-2 2 1-16,3-2-4 0,-5 1-2 0,-9-1 3 15,18 0-3-15,-8 0-1 0,-10 0-9 0,17 0-12 16,-17 0-21-16,14-3-23 0,-14 3-24 0,10-3-32 16,-2-1-30-16,-8 4-36 0,14-8-25 0,-6-1-30 15,3-2-45-15,-10 4-195 0,9-6-509 0,-3-1 226 16</inkml:trace>
          <inkml:trace contextRef="#ctx0" brushRef="#br0" timeOffset="97074.53">7925 5034 205 0,'0'0'196'15,"-4"-8"-19"-15,4 8-18 0,0 0-17 0,0 0-10 16,0 0-21-16,0 0-3 0,0 0-12 0,0 0 6 0,0 0-1 16,-5 31-10-16,6-18 1 0,-1 4-5 0,4 7-6 15,0-1 8-15,-3 1-2 0,3 0-6 0,0 0-4 16,0 7-2-16,1-8-5 0,1 9-6 0,-5-13-2 15,4 5-6-15,-2-6-5 0,1 3-4 0,-3-6-4 16,2-2-3-16,-1 2-4 0,0-2-5 0,1-1-2 16,-3-2-1-16,0-1 0 0,0-9-8 0,2 17 3 15,-2-17-6-15,2 7 3 0,-2-7-4 0,0 0 2 16,2 10 4-16,-2-10 3 0,5 7-3 0,-5-7 1 16,0 0-3-16,0 0-6 0,0 0-2 0,0 0 4 0,22-17-3 15,-15 10-4-15,1-1 0 0,2-2-3 16,-2-2 1-16,4 3 0 0,-2-2-4 0,3 0 2 15,2 3-2-15,-5-3 0 0,3 2 3 0,0 0-1 0,0 2-3 16,0-2-4-16,0 4 5 0,-1-1-2 0,0 0-2 16,0 1 5-16,-2 4-3 0,-1-3-3 15,2 4 2-15,-11 0 5 0,22 0-5 0,-12 1 0 0,3 3 8 16,-6 1 1-16,6-1 1 0,-4 1-5 0,-4 1 3 16,2 1 7-16,0 2 2 0,0 0 2 0,1 0-3 15,-3 0 0-15,-2 0 5 0,-2-2 3 0,-1-7-5 16,3 21 1-16,-6-15-1 0,2 6 1 0,-7-1-4 15,-1-1 1-15,0-2-3 0,-2 3-4 0,-3-3 3 16,1 2-3-16,0-3-4 0,-1-1 8 0,-1 0-7 16,2 0-13-16,-3 0-9 0,3-3-13 0,2 0-28 15,0-2-17-15,-1 1-37 0,12-2-27 0,-18-2-39 16,18 2-47-16,-12-7-237 0,8 0-498 0,4 7 221 0</inkml:trace>
          <inkml:trace contextRef="#ctx0" brushRef="#br0" timeOffset="97423.22">8689 5317 91 0,'0'0'196'0,"0"0"-8"0,5 6-2 0,-5-6-5 16,0 0-7-16,14 0-6 0,-14 0-7 0,20-3-1 16,-20 3-1-16,23-2-5 0,-8 2-11 0,2-1-10 15,5-2-3-15,-5 0-1 0,0 2-9 0,0-2-11 16,5 1-2-16,-6-2-7 0,1 4-8 0,0-3-7 16,0 0-8-16,6-1-5 0,-2-1-11 0,-4-1-5 0,-1 3-3 15,0-1-11-15,1 1-2 0,-2 1-3 16,0-2-1-16,0-1-5 0,-2 2-4 0,0-1-1 15,-1-1-5-15,-3 3-5 0,-9 2 1 0,16-8-21 0,-12 8-25 16,-4 0-28-16,9-6-39 0,-9 6-45 0,0 0-44 16,3-9-43-16,-3 9-245 0,0 0-513 0,-16-12 226 15</inkml:trace>
          <inkml:trace contextRef="#ctx0" brushRef="#br0" timeOffset="97732.69">8902 5070 192 0,'0'0'197'0,"0"0"-2"16,0 0 3-16,0 0-8 0,0 0-2 0,-3 29 0 16,8-16-2-16,-5 0-10 0,4 1-8 0,-1 1-5 15,1 0-7-15,-3 0-8 0,4 5-9 0,2-2-11 16,-3 2 0-16,2-4-4 0,-2 3-13 0,-1-4-2 15,-2 0-12-15,3 2-2 0,3-4-7 0,-6 3-6 0,4-4-12 16,-1 3-6-16,-1-2-9 0,1-1-4 0,-1-2-2 16,3 2-8-16,-4-2-5 0,2-3 6 0,-2 0-6 15,-2-7-11-15,5 14-11 0,-3-8-2 0,4-2-13 16,-6-4-20-16,6 10-16 0,-6-10-17 0,4 6-22 16,-4-6-32-16,0 0-45 0,11 1-32 0,-11-1-43 15,0 0-66-15,17-13-170 0,-8 3-503 0,1-2 222 16</inkml:trace>
          <inkml:trace contextRef="#ctx0" brushRef="#br0" timeOffset="98038.65">9385 4977 202 0,'3'-11'200'0,"-3"11"-8"0,5-10-5 0,-5 10-6 15,3-9-15-15,-3 9-16 0,0 0-15 0,0 0-16 0,4-7-7 16,-4 7-1-16,0 0 2 0,0 0 10 0,0 0 6 16,8 22 5-16,-7-11-2 0,-1 5 2 0,2 2-1 15,-2 4 5-15,3 0-10 0,-2 1 1 0,-1-1-9 16,2 0-4-16,-2 3-7 0,2 0-11 0,0-2-10 16,-1-2-7-16,0 4-6 0,3-3-1 0,-3-3-9 15,3 1 0-15,2 0-9 0,-4-6-14 0,1 5 3 16,-1-7-5-16,2 3-4 0,-1 0-7 0,0-2-10 15,-1-2-31-15,1 2-37 0,-2-1-33 0,0-2-47 16,1 2-54-16,-4-3-62 0,2-9-99 16,2 12-183-16,-2-12-572 0,0 9 254 0</inkml:trace>
        </inkml:traceGroup>
      </inkml:traceGroup>
    </inkml:traceGroup>
    <inkml:traceGroup>
      <inkml:annotationXML>
        <emma:emma xmlns:emma="http://www.w3.org/2003/04/emma" version="1.0">
          <emma:interpretation id="{1948CE66-DD72-47DA-83A0-E7562D1FB274}" emma:medium="tactile" emma:mode="ink">
            <msink:context xmlns:msink="http://schemas.microsoft.com/ink/2010/main" type="paragraph" rotatedBoundingBox="5953,9144 14546,8425 14619,9304 6026,1002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64A1F0D-BC9B-4140-89E5-88EFF7EEA5A8}" emma:medium="tactile" emma:mode="ink">
              <msink:context xmlns:msink="http://schemas.microsoft.com/ink/2010/main" type="inkBullet" rotatedBoundingBox="5958,9207 6560,9157 6612,9778 6010,9828"/>
            </emma:interpretation>
          </emma:emma>
        </inkml:annotationXML>
        <inkml:trace contextRef="#ctx0" brushRef="#br0" timeOffset="99685.89">2739 6769 35 0,'0'0'102'16,"0"0"3"-16,9-4-13 0,-9 4 0 0,0 0-3 16,0 0-9-16,0 0 4 0,0 0-6 0,0 0-2 15,0 0 3-15,0 0-10 0,0 0 0 0,0 0-6 16,0 0 3-16,0 0-4 0,0 0 0 0,0 0-6 16,0 0 2-16,0 0 8 0,0 0 5 0,0 0 0 15,-22 19-3-15,16-13-8 0,-4 2-3 0,0 2-7 0,-3 0 2 16,2-2-4-16,2 3-3 0,-1-1-4 15,1 2 0-15,1-3 0 0,-4 1-6 0,2-3-2 0,2 3-3 16,1-1-6-16,-1 3 3 0,2-5-4 0,1 1-1 16,1 2-5-16,-2-1 2 0,3 0 3 15,-3 3-1-15,5-3-2 0,1-9-3 0,-1 15 1 0,-2-9 2 16,3-6-3-16,0 14 1 0,4-6 0 0,-4-8-3 16,5 13 5-16,2-7-4 0,-2 0 2 0,3-1 3 15,-2 1 2-15,5-1 0 0,1 4 4 0,-2-7 2 16,3 4 5-16,-1 0 4 0,4-3-1 0,-3 1 2 15,2-2 1-15,-2-1-2 0,3 2-2 0,1-1-1 16,-3-2 1-16,2 4-6 0,-1-4-3 0,2 0-1 0,0 3 2 16,-6-3-7-16,4 3 2 0,-2-3-5 15,0 0 3-15,-3 3-1 0,1-2-5 0,-11-1 0 16,18 2-2-16,-7-2 0 0,-2 3 0 0,-9-3 0 0,21 3-3 16,-11 0 3-16,-1-2-6 0,2 0 2 0,-2 3 0 15,-9-4-2-15,15 4 1 0,-5-4-1 0,0 2-2 16,-10-2-2-16,14 4 1 0,-7-2 2 0,-7-2-3 15,17 3 2-15,-10-2-4 0,-7-1-1 0,14 1-9 16,-14-1-13-16,10 3-23 0,-10-3-20 0,8 2-20 16,-8-2-26-16,0 0-22 0,0 0-27 0,0 0-16 15,0 0-45-15,0 0-171 0,0 0-425 0,0 0 188 16</inkml:trace>
        <inkml:trace contextRef="#ctx0" brushRef="#br0" timeOffset="100012.65">2708 7313 72 0,'0'0'165'0,"0"0"6"0,0 0-5 0,0 0-4 16,0 0-5-16,0 0 1 0,14 6-2 0,-14-6 3 15,11 3-3-15,-3-2-12 0,-8-1-6 16,15 4-9-16,-8-3-4 0,3 0 0 0,1 3 0 0,2-3-7 15,0 3-5-15,4-3-6 0,-2 0-8 0,2-1-8 16,-2 2-3-16,1 2-10 0,-2-4-8 0,3 4-9 16,-3-1 0-16,1-3-8 0,2 1-3 0,-3-1-8 15,0 2-4-15,2-2-1 0,-2 0-2 0,2 1-13 16,-3 1 6-16,2-2-6 0,-1 0-1 0,-5-2 1 16,-9 2-7-16,20-1 0 0,-11 1-2 0,-9 0-3 15,17-3-12-15,-9 3-21 0,-8 0-21 0,13 0-33 16,-13 0-34-16,12 0-37 0,-12 0-35 0,11-3-25 15,-11 3-65-15,0 0-152 0,0 0-461 0,12 3 205 16</inkml:trace>
      </inkml:traceGroup>
      <inkml:traceGroup>
        <inkml:annotationXML>
          <emma:emma xmlns:emma="http://www.w3.org/2003/04/emma" version="1.0">
            <emma:interpretation id="{41F24787-4ACC-4856-8D8F-AA687E6ECF5C}" emma:medium="tactile" emma:mode="ink">
              <msink:context xmlns:msink="http://schemas.microsoft.com/ink/2010/main" type="line" rotatedBoundingBox="7219,9038 14546,8425 14619,9304 7292,9916"/>
            </emma:interpretation>
          </emma:emma>
        </inkml:annotationXML>
        <inkml:traceGroup>
          <inkml:annotationXML>
            <emma:emma xmlns:emma="http://www.w3.org/2003/04/emma" version="1.0">
              <emma:interpretation id="{D4D54EE0-D256-4A7E-B2C8-014A05451F75}" emma:medium="tactile" emma:mode="ink">
                <msink:context xmlns:msink="http://schemas.microsoft.com/ink/2010/main" type="inkWord" rotatedBoundingBox="7229,9166 10916,8857 10979,9608 7292,9916">
                  <msink:destinationLink direction="with" ref="{1210E732-5694-4194-A5CA-2CDFCFDBF569}"/>
                </msink:context>
              </emma:interpretation>
            </emma:emma>
          </inkml:annotationXML>
          <inkml:trace contextRef="#ctx0" brushRef="#br0" timeOffset="101258.87">4176 6918 101 0,'0'0'141'0,"-8"-13"-5"16,8 13-5-16,-5-6-17 0,5 6 2 0,0 0-2 16,-12-7-5-16,12 7-8 0,-10-2-7 0,10 2-11 15,-12-5-1-15,3 4 1 0,9 1 1 0,-20-1-3 16,8 2-5-16,-3-1-7 0,15 0-2 0,-24 2-1 0,12 2 1 16,-2-3-6-16,-2 3-4 0,4 0 2 15,1-2-9-15,0 2 4 0,-1 1-5 0,1-2 3 16,-1 2-7-16,0 3-1 0,4-6-6 0,2 2 1 0,-2 2-8 15,0 0 2-15,2 0-4 0,-4 3 1 0,3 0-1 16,1-1-1-16,1 3-2 0,-1 1 0 16,0-2 0-16,4 2 1 0,-2 0-3 0,4 3 4 0,-3-3-4 15,3 3 2-15,0 0-4 0,2 1 2 0,0 0 3 16,3-1 0-16,1-2 0 0,-1 1 0 0,7-2 1 16,-6 1-3-16,7 2-2 0,-1-3 2 0,5 0-1 15,0-4 0-15,0 0 5 0,5 1-4 0,-1 0-3 16,-4-3 2-16,5-4-1 0,-1 2 5 0,-4-4-1 15,8 1 3-15,-8-1-1 0,0-4 1 0,0 4-3 16,3-2-1-16,-5-2 0 0,-2 2-2 0,-1-2-2 16,3-2-2-16,-4 2-1 0,-3 2 3 0,-1-3 13 15,1 0-13-15,-8 5-4 0,7-9 7 0,-7 9-8 0,7-9-10 16,-7 9 10-16,5-8-2 0,-5 8-4 0,0 0-10 16,0-7-1-16,0 7-10 0,0 0-21 15,0 0-22-15,0 0-18 0,0 0-19 0,0 0-23 0,0 0-27 16,0 0-26-16,0 0-35 0,0 0-60 15,0 0-179-15,0 0-477 0,0 0 212 0</inkml:trace>
          <inkml:trace contextRef="#ctx0" brushRef="#br0" timeOffset="101757.35">4728 6715 22 0,'-17'3'211'0,"17"-3"-10"0,-14 8-13 0,5-1-5 15,-2 2-7-15,-1 0-9 0,4 3-2 0,-4 6-6 16,-2-1-7-16,1 3-5 0,6-1-4 0,-5 2-10 15,7 1-8-15,-3-1-4 0,4 4 0 0,3-3-6 16,4-2-9-16,-1 2-10 0,1 2-3 0,5-5-9 16,1 1-2-16,1 0-8 0,5 1-6 0,-3-6-7 15,2 3-5-15,0-2-6 0,-3-6-3 0,1 1-6 0,2-1-2 16,0 2-8-16,-2-3-4 0,2 0-6 16,0-4-7-16,-3-1-15 0,1 2-16 0,-1-3-26 15,-2 0-26-15,0-3-35 0,1 0-28 0,-10 0-31 0,20-5-37 16,-8-1-54-16,-7-1-169 0,7-2-458 0,-3-2 203 15</inkml:trace>
          <inkml:trace contextRef="#ctx0" brushRef="#br0" timeOffset="102227.9">5020 6978 14 0,'0'0'160'0,"0"0"1"16,15 10-12-16,-13-3-7 0,2 0 1 0,-4-7-11 15,8 13 2-15,-8-3-3 0,5 1-8 0,2-1-10 16,-4-2-5-16,-1 4-11 0,3-3-1 0,-1 1-3 16,-1 1-5-16,2-1-10 0,-2-4-6 0,-1 4-7 15,1-3-8-15,-3-7-1 0,4 10-9 0,1-3-4 16,-5-7-6-16,3 7 0 0,-3-7-4 0,2 8-4 16,-2-8-1-16,0 0 1 0,0 0 0 0,4 6 3 15,-4-6-6-15,0 0-4 0,0 0-1 0,0 0-6 0,0 0 1 16,13-21 0-16,-13 21-5 0,3-15 2 0,1 6-1 15,-2-1-2-15,1-2-3 0,0-1 0 0,-1 1 0 16,2-3-1-16,-1 3-1 0,2 1 0 0,-2-1-2 16,-1-2 2-16,2 6-3 0,1 1 3 0,-5 7-2 15,6-15 0-15,-4 9-1 0,-2 6 2 0,7-10-4 16,-5 4 4-16,-2 6-1 0,10-9 1 0,-3 7 1 16,-7 2 1-16,10-4 7 0,-10 4 9 0,0 0 0 15,17 3 6-15,-17-3 5 0,13 3 5 0,-7 0 3 16,5 3 8-16,-2 0-1 0,0-1 4 0,-1 5 13 15,1-2-6-15,1 0 2 0,0-1-5 0,0 2 3 16,-3 0-4-16,3 1-9 0,-3 1-6 0,2-2 1 16,-4-2-2-16,3 4-10 0,-4-5 2 0,-2 0-3 0,6 3-4 15,-5-3-6-15,-1 1-1 0,5-1-6 16,-7-6-14-16,5 13-22 0,-5-13-27 0,3 11-33 16,-3-11-31-16,6 10-42 0,-6-10-34 0,3 6-42 0,-3-6-260 15,0 0-536-15,0 0 238 0</inkml:trace>
          <inkml:trace contextRef="#ctx0" brushRef="#br0" timeOffset="102457.02">5614 7069 36 0,'0'0'273'0,"0"0"-11"0,14-3-8 0,-14 3-10 15,15-8-14-15,-6 4-8 0,4 2-15 0,-1-2-12 16,5 1-10-16,0-3-16 0,0 3-14 0,0-2-13 0,-3 1-14 15,0 2-3-15,3-3-21 0,-2 0-9 16,2 4-9-16,-6-4-5 0,6 4-11 0,-3-2-14 16,-5 1 0-16,2 1-5 0,1 0-11 0,-12 1-14 15,17-2-26-15,-17 2-25 0,13-3-28 0,-13 3-33 0,9-1-43 16,-9 1-46-16,0 0-80 0,8-7-207 16,-8 7-500-16,3-8 222 0</inkml:trace>
          <inkml:trace contextRef="#ctx0" brushRef="#br0" timeOffset="103380.69">6185 6646 29 0,'0'0'173'0,"0"0"-5"0,0 0-14 16,0 0-6-16,0 0-11 0,0 0-20 15,0 0-10-15,0 0-11 0,0 0 5 0,0 0-2 16,0 0 3-16,0 0 3 0,0 0-1 0,0 0-3 0,3 33 2 15,-3-22-1-15,0 5 7 0,0-1 6 0,2 6-7 16,1-5-2-16,-2 7-1 0,-1-1-4 16,0-3-8-16,3 2-5 0,-3 0-7 0,3 0-6 0,-1-5-5 15,1 0-6-15,3 1-5 0,-6-1-2 0,6-4-5 16,-1 2-5-16,-1-2-2 0,4-1-10 0,-3-4 0 16,-3 1 2-16,2-2-5 0,-1 1-4 0,2-1 1 15,-5-6-7-15,5 9 0 0,-5-9-9 0,7 6 5 16,-7-6 0-16,0 0-3 0,0 0-1 0,17-9-2 15,-17 9-9-15,12-8-7 0,-2-2-4 0,-3 4-16 16,0-6-4-16,3 4-2 0,-3-3 2 0,3 3 1 16,0-1 4-16,-1-2 1 0,0 4 4 0,-1-2 1 15,1 3 1-15,-3-2 2 0,3-2 0 0,-4 5 4 16,0-1 0-16,4 2-2 0,-1-2 3 0,-8 6 2 0,12-5-1 16,-12 5 1-16,12-4 0 0,-12 4 1 15,10 0 2-15,-10 0 1 0,15 4 3 0,-6-3-1 0,-9-1 6 16,11 4-1-16,-5 2 3 0,2-1-2 0,-8-5 9 15,9 12 4-15,-4-4 0 0,1-2 6 0,0 0 2 16,-4 0 1-16,4 3-1 0,-6-9 0 0,6 12-4 16,-3-6 4-16,-1 3-4 0,-2-9 4 0,0 10-2 15,0-10-4-15,-5 15 5 0,5-15-10 16,-6 12 6-16,-2-8-5 0,-1 6 0 0,-2-4-2 0,2-1 1 16,-2 1-2-16,0-2-7 0,2-2-11 0,-3 2-9 15,1-3-21-15,0-1-21 0,11 0-26 0,-20 1-30 16,20-1-43-16,-17-1-39 0,12-5-62 0,-4-1-223 15,-1 0-518-15,3-1 230 0</inkml:trace>
          <inkml:trace contextRef="#ctx0" brushRef="#br0" timeOffset="103764.4">6648 6504 137 0,'0'0'150'0,"12"23"0"0,-7-16-1 16,0 2 6-16,-1 6 3 0,5-2-10 0,-4 7 10 15,7-1-1-15,-4 3-2 0,2 11 0 0,0-10 2 16,4 7 4-16,-2 0-1 0,0 3-4 0,-2-2-5 16,2 0-4-16,-2 0-12 0,-7 1-5 0,1-9-12 15,1 1-3-15,2-1-16 0,-5 0-5 0,1-1-6 16,-1-1-14-16,-2 1-9 0,0-1-6 0,-2-4-5 16,-2 3-4-16,1-5-10 0,-2 3-10 0,0-1-27 15,2-2-33-15,1-2-45 0,-5 3-57 0,4-4-67 0,1-4-70 16,-3-1-241-16,-2-1-551 0,7-6 245 0</inkml:trace>
          <inkml:trace contextRef="#ctx0" brushRef="#br0" timeOffset="105716.11">7194 6993 73 0,'0'0'117'0,"0"0"-18"16,0 0-3-16,0 0 0 0,0 0-7 0,0 0-16 16,0 0 2-16,-15 2-16 0,15-2 5 0,0 0-2 15,0 0-1-15,0 0-6 0,0 0 4 0,0 0 2 16,0 0 2-16,0 0-7 0,0 0 0 0,0 0 0 16,0 0-2-16,0 0 0 0,0 0-15 0,0 0 20 0,0 0-4 15,0 0 2-15,0 0-5 0,-3-11 2 16,3 11 0-16,0 0 0 0,0 0-3 0,0 0-2 15,0 0 1-15,0 0-3 0,0 0-4 0,0 0-1 0,0 0-5 16,0 0-1-16,0 0-7 0,0 0 5 0,0 0-6 16,0 0 5-16,0 0-3 0,0 0 4 15,0 0-2-15,0 0 6 0,0 0-2 0,0 0 4 0,0 0 3 16,30 3-3-16,-30-3 3 0,16 1 1 0,-16-1 1 16,17 2-2-16,-8-5-1 0,5 3-2 0,-1-3 0 15,0 3 1-15,-2-2-6 0,3 2-2 0,1 0-3 16,-4 0-1-16,5-1-5 0,-7 0 1 0,-9 1-3 15,17 0 2-15,-6-2-4 0,-11 2-1 0,18-2-4 16,-9 2 10-16,-9 0-7 0,11 0 3 0,-11 0-4 16,13 0 0-16,-13 0 1 0,0 0-3 0,14-1 1 15,-14 1-2-15,0 0 0 0,11 0-3 0,-11 0 10 16,0 0-1-16,10-1 3 0,-10 1 2 0,0 0-1 0,12 1 1 16,-12-1 3-16,0 0-11 0,0 0 4 0,14 0-2 15,-14 0-5-15,0 0 3 0,0 0-4 0,12-1-2 16,-12 1 1-16,0 0-4 0,0 0 4 0,10-4-1 15,-10 4 0-15,0 0-7 0,12-2 4 0,-12 2 2 16,0 0-6-16,5-6 3 0,-5 6 0 0,0 0-4 16,0 0 11-16,0 0-14 0,0 0-9 0,0 0-15 15,0 0-8-15,0 0-18 0,0 0-14 0,0 0-20 16,0 0-23-16,0 0-45 0,0 0-21 0,0 0-31 16,0 0-53-16,0 0-195 0,-11 22-489 0,11-22 217 15</inkml:trace>
        </inkml:traceGroup>
        <inkml:traceGroup>
          <inkml:annotationXML>
            <emma:emma xmlns:emma="http://www.w3.org/2003/04/emma" version="1.0">
              <emma:interpretation id="{4839878A-368B-4405-8AFB-6334CC4A7597}" emma:medium="tactile" emma:mode="ink">
                <msink:context xmlns:msink="http://schemas.microsoft.com/ink/2010/main" type="inkWord" rotatedBoundingBox="11452,8684 14546,8425 14611,9211 11518,9469">
                  <msink:destinationLink direction="with" ref="{1210E732-5694-4194-A5CA-2CDFCFDBF569}"/>
                </msink:context>
              </emma:interpretation>
            </emma:emma>
          </inkml:annotationXML>
          <inkml:trace contextRef="#ctx0" brushRef="#br0" timeOffset="106418.56">8217 6433 61 0,'0'0'163'0,"0"-12"-7"0,0 12-9 16,0 0-2-16,0 0-5 0,0 0-9 0,0 0-14 15,0 0-5-15,0 0-8 0,0 0-4 0,0 0 5 16,0 0 0-16,-28 18-5 0,22-7-2 0,-2 2 2 15,-7 3-1-15,6 0 1 0,-5 4-1 0,2-2 5 16,0 2-6-16,5 3-1 0,-3-3 0 0,4 4-6 16,-1-1 2-16,3 1-1 0,-1-1-7 0,5-2-4 15,0 1-4-15,3 3-1 0,3-1-9 0,-3-3-4 16,5-2 5-16,-2-4-4 0,5 6-8 0,0-1-2 16,-1-1-1-16,1-3-5 0,4 0-1 0,-5-4-7 0,3 0-12 15,-1-4 9-15,0-1-5 0,0 1-5 0,-1 0-7 16,1-2 5-16,0 0-2 0,-4 0-7 15,0-3-3-15,3 3-21 0,-4-5-13 0,1 2-32 0,-8-3-31 16,13 8-42-16,-8-6-38 0,-5-2-46 0,12 1-54 16,-12-1-240-16,0 0-546 0,0 0 241 15</inkml:trace>
          <inkml:trace contextRef="#ctx0" brushRef="#br0" timeOffset="107758.51">8818 6552 98 0,'3'-9'175'0,"-3"9"-6"16,0 0-3-16,0 0-4 0,0 0 2 0,0 0-2 16,0 0-9-16,0 0-6 0,0 0-5 0,0 0-12 15,0 0-8-15,0 0-5 0,-15-11-6 0,15 11-3 16,0 0-6-16,0 0-7 0,-26 14 3 0,16-8-5 0,-1 1-2 16,-1 2-5-16,2-1-2 0,1 2-2 0,-2 1-3 15,1 1-1-15,2-1-4 0,-2-1-9 16,2 4-6-16,-1-1 0 0,1-2-4 0,2 1 0 0,1 1-4 15,0-4 0-15,0 4-5 0,3-1-1 0,2 3-6 16,0-3 0-16,2-3-1 0,2 5-6 0,1-6 0 16,1 1-2-16,2 0-1 0,-1-3-4 0,5 3 5 15,-1-1-4-15,1-3 3 0,3 1-10 0,-1-3-1 16,0 0 3-16,3 0-6 0,-4-1 1 0,0-2-3 16,3 0-2-16,0 0-4 0,-3 0-4 0,1-2-20 15,2-1-14-15,0 1-22 0,-2-4-21 0,0 2-36 16,1-1-37-16,-3-3-38 0,-1 2-32 0,4-5-47 15,-6 1-228-15,0-2-532 0,1-2 236 0</inkml:trace>
          <inkml:trace contextRef="#ctx0" brushRef="#br0" timeOffset="108293.43">9132 6335 134 0,'0'0'158'0,"0"0"-20"0,0 0-8 0,0 0 18 16,0 0-1-16,0 0-2 0,15 25-8 0,-9-11 5 15,-4 5-8-15,3 0-4 0,-1 2-4 0,2 0 1 16,-4-1-5-16,2 0-5 0,-3 2-10 0,3-1-5 0,-2 0-4 16,-1-5-7-16,3 5-7 0,-3-5-3 15,1 2-8-15,-2 0-5 0,0-5-11 0,2 1-2 16,-2-1-6-16,0-4-4 0,0-9-9 0,0 19 1 0,0-13-7 15,0-6-1-15,0 15-3 0,0-15-1 16,0 8 1-16,0-8-2 0,0 0-4 0,1 10 1 16,-1-10-5-16,0 0 4 0,0 0-1 0,0 0-1 0,0 0-6 15,0 0-2-15,0 0-4 0,25-22-2 0,-16 11-6 16,-1 2-6-16,4-3 2 0,0 2-2 0,0-1-1 16,-1 0 1-16,1 0 2 0,-1 1 0 0,0 3-1 15,1-3 3-15,-1 2 1 0,0-1-2 0,1 3 0 16,-1 0 4-16,2 2-3 0,-4 3 0 0,0 0 1 15,-9 1 4-15,17-4-4 0,-17 4 6 0,17 1-4 16,-8 2-2-16,-1-2 3 0,0 1 0 0,-8-2 0 16,14 9 8-16,-9-6 1 0,2 4-2 0,-1-1 3 15,0 1 3-15,-1-1 3 0,0 2 9 0,-1-1 2 0,0 1-2 16,0 0 3-16,-4-8 0 0,2 13 2 16,-2-5 4-16,0-8 5 0,-2 13-5 0,-3-5-2 15,-1 0-1-15,0-2-4 0,-3 4-4 0,0-1-1 0,-1-6 5 16,-1 6-6-16,-2-3-8 0,2 1-1 0,1-4-9 15,-1 3-10-15,3-5-20 0,-2 4-18 0,1-3-29 16,9-2-35-16,-16-2-32 0,16 2-42 0,-13-3-48 16,13 3-263-16,-12-9-534 0,8 3 237 0</inkml:trace>
          <inkml:trace contextRef="#ctx0" brushRef="#br0" timeOffset="108714.45">9942 6646 64 0,'0'0'318'0,"0"0"-23"0,0 0-18 0,0 0-14 16,0 0-12-16,0 0-16 0,0 0-18 16,0 0-21-16,0 0-10 0,13-8-18 0,-13 8-11 0,20-3-9 15,-8 0-15-15,3 0-9 0,1 0-9 0,0 1-6 16,-1 0-16-16,6-3-2 0,-5 4-11 0,1-4-2 15,3 4-13-15,-5 0 7 0,2-1-15 0,-2-1-2 16,-1 2-22-16,0-1 12 0,0 2-11 0,-4-3 0 16,-10 3-5-16,17 0-8 0,-17 0-18 0,13 0-27 15,-13 0-13-15,10 3-21 0,-10-3-25 0,7 2-33 16,-7-2-44-16,0 0-44 0,0 0-44 0,5 6-272 16,-5-6-562-16,0 0 248 0</inkml:trace>
          <inkml:trace contextRef="#ctx0" brushRef="#br0" timeOffset="109172.9">10516 6515 69 0,'3'7'271'16,"-3"-7"-6"-16,0 0-13 0,0 0-11 0,0 0-16 15,0 0-21-15,0 0-17 0,0 0-9 0,0 0-11 16,19-9-13-16,-19 9-6 0,11-6-10 0,-11 6-13 16,12-6-15-16,-6 2-6 0,1-2-10 0,-1 0-6 15,2 0-8-15,-1 1-4 0,-2-2-18 0,1-2 3 0,1 3-8 16,1-6-5-16,-3 5-1 0,0-5-6 16,2 2-5-16,-2 1-4 0,4-2-4 0,-4-1-4 15,-2 4-1-15,1-4 11 0,-2 2-11 0,-2 10-2 0,4-11 6 16,-2 5-4-16,-2 6-2 0,4-11-2 0,-4 11 1 15,0 0 0-15,2-7-15 0,-2 7 9 0,0 0-5 16,0 0 8-16,0 0-3 0,0 0-6 0,0 0 4 16,0 0 4-16,7 21 5 0,-5-8 10 0,0-1-2 15,-1 0 6-15,2 3 4 0,-2 0 5 0,1 1 4 16,4 3 3-16,-4-2 4 0,4-3-5 0,-4 3 4 16,3-2-15-16,1-2 9 0,-1 1-6 0,0-1 0 15,2 0-15-15,-5 0 6 0,5-3-1 0,-3 1 9 0,0-1-14 16,-2-3-8-16,2 0-3 0,-1 2 1 15,1-3-9-15,-4-6-22 0,5 14-28 0,-2-10-29 16,-3-4-22-16,3 13-35 0,-3-13-39 0,0 6-50 0,0-6-44 16,0 0-73-16,0 0-242 0,0 0-623 0,0 0 277 15</inkml:trace>
          <inkml:trace contextRef="#ctx0" brushRef="#br0" timeOffset="109810.77">10897 6032 101 0,'0'0'172'16,"2"-12"-22"-16,-2 12-1 0,0 0-19 0,0 0-13 15,0 0-4-15,0 0-2 0,12 0-5 0,-12 0-5 16,0 0 3-16,0 0 8 0,21 14-10 0,-15-10 2 16,1 2 6-16,3 4-2 0,2-1-6 0,0 5 3 15,-2-1 4-15,-1-1-7 0,6 7 3 0,-1-1-4 16,1 3 2-16,-1 0-6 0,0 0 1 0,1 1 0 15,0 3-1-15,-4-3-1 0,1 3-5 0,-3-4 6 16,0 3-7-16,-1-2 9 0,-2 0-6 0,0 2 5 0,-3 0 6 16,-1-3 4-16,-1 1-7 0,-2-8 2 0,-2 3 6 15,1-3 4-15,0 2-9 0,-3-1 3 16,1-1-1-16,0 2-1 0,-4-2-3 0,4-5-4 0,-3 3-9 16,0-3-2-16,-1 5-9 0,2-6-6 0,-3-2-11 15,2 0-4-15,0 2-5 0,2-2-5 0,5-6-2 16,-10 10-6-16,5-4-3 0,5-6-4 0,-7 6-2 15,7-6-8-15,0 0-7 0,-7 5-14 0,7-5-14 16,0 0-23-16,0 0-12 0,-6 5-45 0,6-5-41 0,0 0-44 16,0 0-42-16,0 0-53 0,0 0-54 15,0 0-97-15,18-19-234 0,-11 11-714 0,2-2 316 16</inkml:trace>
        </inkml:traceGroup>
      </inkml:traceGroup>
    </inkml:traceGroup>
    <inkml:traceGroup>
      <inkml:annotationXML>
        <emma:emma xmlns:emma="http://www.w3.org/2003/04/emma" version="1.0">
          <emma:interpretation id="{2C6BD6B6-5F93-4AD2-9CC7-2A39C00A24FB}" emma:medium="tactile" emma:mode="ink">
            <msink:context xmlns:msink="http://schemas.microsoft.com/ink/2010/main" type="paragraph" rotatedBoundingBox="6155,11186 19308,10195 19469,12343 6317,1333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ECC1C22-3631-4E7C-BD61-72D52D54E909}" emma:medium="tactile" emma:mode="ink">
              <msink:context xmlns:msink="http://schemas.microsoft.com/ink/2010/main" type="line" rotatedBoundingBox="6155,11186 19308,10195 19390,11291 6238,12282"/>
            </emma:interpretation>
          </emma:emma>
        </inkml:annotationXML>
        <inkml:traceGroup>
          <inkml:annotationXML>
            <emma:emma xmlns:emma="http://www.w3.org/2003/04/emma" version="1.0">
              <emma:interpretation id="{DE67827E-95D1-49F9-A772-8054184B0869}" emma:medium="tactile" emma:mode="ink">
                <msink:context xmlns:msink="http://schemas.microsoft.com/ink/2010/main" type="inkWord" rotatedBoundingBox="6169,11369 6706,11329 6742,11810 6205,11850"/>
              </emma:interpretation>
            </emma:emma>
          </inkml:annotationXML>
          <inkml:trace contextRef="#ctx0" brushRef="#br0" timeOffset="123284.65">3001 8939 163 0,'0'0'163'0,"0"0"-14"0,0 0-8 15,0 0-12-15,0 0-7 0,0 0-8 0,0 0-3 16,-17-12-7-16,17 12-9 0,0 0-1 0,0 0-12 15,0 0-6-15,-20 2-8 0,20-2 2 0,-14 6-3 16,14-6 0-16,-13 7-5 0,6-5-2 0,-2 2-3 16,9-4-4-16,-17 8-11 0,9-4 3 0,0 0-1 0,-1 2 5 15,-3-1-2-15,4-2-7 0,-2 0-1 0,0 3-1 16,-2 0-5-16,7 1 1 0,-3-3-5 16,1 0-2-16,1 2-4 0,6-6-4 0,-11 9 4 0,5-5-4 15,6-4-4-15,-11 8 1 0,9-4-1 0,2-4 0 16,-7 8-2-16,7-8-4 0,0 0-1 15,-4 11 5-15,4-11-2 0,0 0 1 0,1 10-3 0,-1-10 2 16,0 0 0-16,6 10-1 0,-6-10 0 0,6 7-5 16,-6-7 6-16,11 6-2 0,-5-3 0 0,1 0 1 15,-7-3 1-15,15 8-4 0,-5-7 6 0,-1 4-1 16,4-4 5-16,-1 3-1 0,3-2 2 0,-2 2-1 16,4-4-1-16,0 3-1 0,-2 0 2 0,0-3 2 15,4 3 1-15,-2-2 3 0,0 0-4 0,4 0 2 16,-6 2 2-16,1-1-1 0,1-1 0 0,-1-1 0 15,-2 0-5-15,3 3 3 0,-7-3 0 0,2 2 1 16,1 0-4-16,-2 0 1 0,-1-2 3 0,2 1-2 0,-12-1 0 16,17 3-2-16,-8-3-4 0,0 2 2 15,-9-2-3-15,15 3 1 0,-8-2-5 0,-7-1 6 0,12 2-5 16,-12-2-3-16,12 3-1 0,-12-3 2 0,9 4 0 16,-9-4 2-16,11 6-10 0,-11-6 8 0,5 2-4 15,-5-2 2-15,8 4 0 0,-8-4 0 0,0 0-5 16,5 8-5-16,-5-8-6 0,0 0-14 0,6 8-26 15,-6-8-19-15,0 0-28 0,-2 11-25 0,2-11-30 16,0 0-32-16,0 0-49 0,-9 9-191 16,9-9-459-16,-9 1 203 0</inkml:trace>
          <inkml:trace contextRef="#ctx0" brushRef="#br0" timeOffset="123648.34">2865 9327 2 0,'0'0'192'16,"0"0"-9"-16,0 0-13 0,-12 2-12 0,12-2-10 0,0 0-8 15,0 0-13-15,0 0-9 0,0 0-10 0,0 0-1 16,0 0-4-16,0 0-1 0,0 0-1 15,0 0-2-15,0 0 0 0,0 0 5 0,21 13 5 0,-21-13-2 16,16 3-6-16,-5 0-1 0,1-1-5 0,1-1 3 16,3 3-4-16,1-3 1 0,-3 3-7 0,3-3 0 15,-1 1-13-15,7-4 2 0,-6 2-5 0,0 2 0 16,0-1-7-16,0-1-8 0,0-1-4 0,-4 2-5 16,2-1-5-16,-1 2-6 0,-1-2-3 0,-2 0-3 15,-1 3 1-15,-10-3-8 0,15 0-1 0,-15 0-3 16,13 1-7-16,-13-1-22 0,13 5-24 0,-13-5-35 15,8 4-37-15,-8-4-38 0,6 8-52 0,-6-8-69 16,4 4-236-16,-4-4-541 0,0 0 240 0</inkml:trace>
        </inkml:traceGroup>
        <inkml:traceGroup>
          <inkml:annotationXML>
            <emma:emma xmlns:emma="http://www.w3.org/2003/04/emma" version="1.0">
              <emma:interpretation id="{9409E432-DAEC-47C4-A15E-41A3F87CF7A5}" emma:medium="tactile" emma:mode="ink">
                <msink:context xmlns:msink="http://schemas.microsoft.com/ink/2010/main" type="inkWord" rotatedBoundingBox="7525,11092 10581,10862 10633,11555 7577,11786"/>
              </emma:interpretation>
            </emma:emma>
          </inkml:annotationXML>
          <inkml:trace contextRef="#ctx0" brushRef="#br0" timeOffset="124768.43">4398 8773 119 0,'0'0'131'0,"0"0"0"16,-3-12-2-16,3 12-1 0,0 0-9 0,-9-6 0 0,9 6-4 15,0 0-4-15,0 0-3 0,-5-8-5 0,5 8-3 16,-5-8-4-16,5 8-6 0,0 0 0 0,0 0-1 16,-12-6-3-16,12 6-6 0,0 0-8 0,-14 0-7 0,14 0-4 15,0 0 3-15,-17 4 2 0,17-4 4 0,-13 2-7 16,4 2-2-16,1 0-5 0,-1 1-2 16,1-3-6-16,-4 5 0 0,5-2 0 0,-3-1 3 0,3 0-6 15,-4 3 2-15,3-2-7 0,-1 1-3 0,1-1-3 16,-1 5 2-16,3-3 1 0,-3 2 3 0,4-2-5 15,-3 0-2-15,2 3-2 0,0 0 1 0,-1 3-1 16,3-3-6-16,-2 2 1 0,-1-2 2 0,4 2-2 16,-1 0 1-16,4-5 1 0,-3 5-4 0,1-1 2 15,4-1-2-15,1 1 0 0,0-3 2 0,-1 4-2 16,1-1 1-16,6-1-1 0,-6 0 1 0,6 1-1 16,-1-2-2-16,1 1-1 0,1-1 0 0,-1-1-1 0,3 2 0 15,0-3 4-15,2 1 0 0,-1-2-5 0,4 0 0 16,-2-1 4-16,-1 0-5 0,1 1 0 0,-1-3-3 15,-1-1 5-15,0 2 0 0,3-2-5 16,-5-2-14-16,1 0 16 0,1 0-6 0,-1 0-2 0,-12 0-2 16,17 1 1-16,-10-1 8 0,-7 0-4 15,17-2-12-15,-17 2 13 0,17 0-4 0,-17 0-5 16,11-4-3-16,-11 4 0 0,13-2 5 0,-13 2 4 0,10-4-14 16,-10 4 6-16,7-2-1 0,-7 2 0 0,10-4-4 15,-10 4-8-15,0 0-23 0,0 0-11 0,11 0-22 16,-11 0-23-16,0 0-30 0,0 0-31 0,0 0-38 15,0 0-41-15,0 0-65 0,0 0-183 0,6-10-517 16,-6 10 229-16</inkml:trace>
          <inkml:trace contextRef="#ctx0" brushRef="#br0" timeOffset="125160.58">5001 8601 100 0,'0'0'192'0,"0"0"0"0,-24 1-4 0,24-1-12 15,-15 10-5-15,8-5-6 0,-5 1-8 0,-1 4-7 16,1 1 0-16,-2 5-3 0,0 0 0 0,1-1-8 16,-3 3 0-16,3 1-1 0,4 2-5 0,-2-3-10 15,5 2-9-15,-2 2-5 0,4-3-8 0,1 2-8 16,1 0-6-16,4-5 2 0,1 4-4 0,-3-5-6 16,6 6-5-16,-3-7-14 0,5 0-3 0,-2 0-5 15,2-1-5-15,1 1-3 0,2-2-10 0,-5-2 7 0,6 0-9 16,1 2-3-16,-1-3-9 0,2-3-8 15,-2 2-23-15,1-1-29 0,2-4-28 0,-1 1-39 0,-2-1-42 16,5-1-42-16,0-4-55 0,-3-1-263 0,3-3-552 16,3-2 244-16</inkml:trace>
          <inkml:trace contextRef="#ctx0" brushRef="#br0" timeOffset="125660.29">5330 8895 108 0,'0'0'204'0,"0"0"-5"0,0 0-4 16,0 12-9-16,0-12-14 0,5 10-6 0,-5-1-6 15,0-9-12-15,4 16-13 0,-1-4-1 0,-3 0-10 16,3-3-14-16,-1-3-9 0,1 5-11 0,1 1-6 16,-2 1-7-16,1-5-8 0,-3 2-5 0,3-2-8 0,-3 2-9 15,0-10-4-15,5 14-3 0,-5-7-4 0,0-7-1 16,0 0-6-16,0 14-1 0,0-14 1 15,2 7-5-15,-2-7-2 0,0 0 0 0,0 0-1 0,0 0-6 16,0 0 3-16,0 0-5 0,0 0 2 0,0 0-8 16,0 0 5-16,0 0-7 0,12-31 7 15,-9 23-7-15,-1-1 1 0,-2-3-2 0,4-2 4 0,2 4-4 16,-4-4-1-16,1 1-3 0,3 0 3 0,-3 1-1 16,-3 3 0-16,5 1 2 0,-2 1-3 0,-3 7-1 15,6-15 2-15,-3 6-1 0,-3 9 1 0,5-11-4 16,-2 6 3-16,-3 5 0 0,9-6 2 0,-9 6-4 15,0 0 5-15,8-5-2 0,-8 5 3 0,0 0 7 16,9 0 14-16,-9 0 2 0,0 0 3 0,14 8 5 0,-8-4 7 16,-6-4 3-16,9 11 3 0,-4-3 8 15,0-2-1-15,2 1 1 0,-2 1-2 0,0 0 2 16,2-2-6-16,-2 4 4 0,1 1-8 0,0-4-7 0,-1 1 1 16,1-1-1-16,-3 4-6 0,2-3-4 0,0 0-4 15,-1-1-2-15,2 2-9 0,-1-3 7 16,-3 4-4-16,5-4-7 0,-4 0-17 0,-1 3-16 0,-2-9-29 15,5 12-28-15,-5-12-34 0,4 9-34 0,-1-3-40 16,-3-6-34-16,0 0-38 0,10 6-248 0,-10-6-548 16,0 0 243-16</inkml:trace>
          <inkml:trace contextRef="#ctx0" brushRef="#br0" timeOffset="125870.43">5810 9008 219 0,'0'0'252'0,"6"-4"-14"0,-6 4-7 16,11-4-7-16,-11 4 0 0,17-4-19 0,-8-1-8 16,2 1-11-16,3 2-14 0,-2 1-19 0,2-5-14 15,0 3-9-15,1-2-12 0,-1 0-15 0,2 3-10 16,0-2-8-16,-3 1-11 0,1 0-6 0,-2 0-8 0,0 1-4 16,-5 1-8-16,5-4-18 0,-12 5-23 0,15 0-35 15,-15 0-43-15,10 0-47 0,-10 0-44 0,0 0-55 16,12 0-236-16,-12 0-491 0,0 0 217 0</inkml:trace>
          <inkml:trace contextRef="#ctx0" brushRef="#br0" timeOffset="126506.87">6347 8670 199 0,'0'0'186'0,"0"0"7"0,0 0-3 0,0 0-4 16,0 0-14-16,11 13-4 0,-11-13-3 0,1 11-9 0,2-2-6 15,-3-2-8-15,0 4-3 0,0-11-6 16,2 18-9-16,1 1-2 0,-6-7-5 0,6 3-6 15,-3-2-5-15,-3-1-5 0,6 3-13 0,-3-2-4 0,2 2-7 16,-2-3-6-16,0 3-10 0,3-3-1 0,-2 1-5 16,-1-1-5-16,0-2-2 0,3-2-5 0,0 1-7 15,-3-9-2-15,5 15 4 0,-5-9-8 0,2 1-2 16,-2-7-2-16,4 9-4 0,-4-9-5 0,3 10 5 16,-3-10-5-16,0 0 0 0,5 5 5 0,-5-5-10 15,0 0 2-15,0 0-3 0,17-4 1 0,-17 4-2 16,17-8-4-16,-12 1 1 0,7-1-3 0,-5-2-1 15,3 1-4-15,-1 1-2 0,4-1-4 0,-3-2 1 16,1 4 3-16,-2-1-8 0,-1-3 9 0,3 3-3 16,-5 1 2-16,3 1-2 0,-1 2-2 0,-8 4 6 15,11-8-6-15,-5 2 6 0,0 2-2 0,-6 4 6 16,9-3-6-16,-9 3 4 0,10-5-4 0,-10 5 5 0,0 0-7 16,17 4 3-16,-17-4-1 0,9 2-1 0,-9-2 2 15,9 5 4-15,-9-5-2 0,8 7-1 16,-1-2 0-16,-2 0 2 0,-2 0 3 0,-3-5 9 0,10 11-3 15,-9-6-2-15,-1-5 2 0,6 11 1 0,-6-5 4 16,0-6 8-16,0 11-1 0,0-11 9 0,-6 14 1 16,1-6-4-16,-1-2-5 0,-1 0-1 0,-6 2-7 15,4-1 4-15,-3-1-1 0,2 2-1 0,1-3 1 16,-2-2-10-16,-1 4 5 0,2-3 2 0,-2 0-3 16,6-1-6-16,-5-2-7 0,11-1-9 0,-14 3-14 15,5-1-15-15,9-2-20 0,-12 0-34 0,12 0-41 16,0 0-47-16,-13-9-37 0,13 9-48 0,-6-10-264 15,6 2-572-15,0 8 254 0</inkml:trace>
          <inkml:trace contextRef="#ctx0" brushRef="#br0" timeOffset="127054.58">7044 8479 205 0,'0'0'221'0,"0"0"-17"0,0 0-12 16,0 0-18-16,0 0-19 0,0 0-14 0,0 0-11 0,0 0-15 16,0 0-7-16,0 0-11 0,0 0-5 15,0 0-12-15,0 0 2 0,27 14-2 0,-21-6 4 16,0 1 2-16,5 3 2 0,-5-2-1 0,5 6-1 0,0 4 0 16,-3-1-2-16,4 2 2 0,-3 0 2 15,3 10-3-15,-7-8 4 0,3 0 6 0,-4 2-9 16,1 8 7-16,-1-11 3 0,-3 2-6 0,2-3-5 0,-3 4 10 15,-3-3-2-15,1 1 4 0,-3-2 4 0,5 1 2 16,-6-7 0-16,1 4-7 0,1 0-2 0,-1-4 2 16,0 0-5-16,1-1-5 0,-4 0-1 0,4-2-2 15,-1 0-2-15,0-2-8 0,2-2 4 0,-1 1-8 16,4-9-5-16,-5 11-1 0,5-11-10 0,-5 9 1 16,5-9-5-16,-3 6-2 0,3-6-4 0,0 0 6 15,-4 7-9-15,4-7-2 0,0 0 1 0,0 0-6 16,0 0-4-16,0 0-2 0,0 0-4 0,0 0-3 15,0 0-9-15,0 0-20 0,0 0-19 0,0 0-26 0,0 0-28 16,0 0-41-16,21-21-15 0,-21 21-28 16,5-7-34-16,-5 7-47 0,0 0-52 0,7-10-63 15,-7 10-317-15,0 0-733 0,0 0 325 0</inkml:trace>
        </inkml:traceGroup>
        <inkml:traceGroup>
          <inkml:annotationXML>
            <emma:emma xmlns:emma="http://www.w3.org/2003/04/emma" version="1.0">
              <emma:interpretation id="{AEA53C6D-5E91-4BC2-9AA1-567E73BC5202}" emma:medium="tactile" emma:mode="ink">
                <msink:context xmlns:msink="http://schemas.microsoft.com/ink/2010/main" type="inkWord" rotatedBoundingBox="11976,10815 14282,10641 14359,11670 12054,11844"/>
              </emma:interpretation>
            </emma:emma>
          </inkml:annotationXML>
          <inkml:trace contextRef="#ctx0" brushRef="#br0" timeOffset="128798.43">8585 8737 42 0,'0'0'197'16,"0"0"-14"-16,0 0-14 0,0 0-8 0,0 0-9 15,0 0-5-15,0 0 2 0,0 0 3 0,0 0 4 16,0 0-6-16,0 0-8 0,26 2-5 0,-26-2-9 16,21-8-7-16,-10 4-11 0,4-2-9 0,2 0-11 15,-3 0-7-15,8-5-9 0,-8 4-7 0,2 0-5 0,0 1-5 16,-3-3-7-16,0 2-8 0,1-2-1 0,-2 1-4 15,2-2-5-15,-2 4-1 0,-2 0-2 0,-2-3-2 16,0 2-4-16,-1 1-1 0,-2-3 0 0,0 3-4 16,-1 0-5-16,4-3-1 0,-8 9-2 0,1-12 1 15,-1 12 0-15,-1-15 2 0,1 15-5 0,-5-10 1 16,-1 4-4-16,6 6-1 0,-14-8 1 0,7 5 0 16,0-1-2-16,-6 1-2 0,-2 0-3 0,1 3 2 15,2 3 0-15,-4-1 2 0,3 1-2 0,2-3 2 16,-5 2-5-16,0 4 4 0,3 0-1 0,0 1 1 15,-1-3-3-15,2 4 0 0,3-1-2 0,2 1 7 16,-2 0-2-16,4 1-1 0,2 1 1 0,-2-1 2 16,2 4 1-16,3 0-4 0,3 0 3 0,2 6 0 0,3 0 0 15,-1-8 2-15,7 11 0 0,-2-10 2 16,2 4-2-16,4 0 2 0,3-2-2 0,-1 1-3 0,2 1 0 16,-1-2 0-16,0-4 0 0,2-2 6 0,5-2-10 15,-3-2 4-15,1 1 4 0,-3 0-4 0,1-5 2 16,0 0-2-16,-2-5 1 0,-5 3 4 0,0-1-4 15,-3 0-4-15,2 0-2 0,-2-6 1 0,1 3 7 16,-4 0-5-16,2-4 0 0,-1 4 2 0,0-4-2 16,1 2 1-16,1-4 2 0,-2 4-3 0,1-2-2 15,-1 3 1-15,0-1 3 0,-2 1-2 0,-2 1-2 16,1 0 5-16,-2 3-4 0,-1-3 1 0,-6 6-1 16,13-2 3-16,-13 2-4 0,15-1 0 0,-15 1 0 0,13 1 2 15,-13-1 0-15,13 5 0 0,-4-2-3 0,-1 0 6 16,2-2-4-16,2 4 5 0,0 0-7 15,1-3 9-15,1 1 0 0,-1-3 3 0,3 3 1 0,-2 0 1 16,2-3-3-16,1 0 1 0,-2 0-1 0,0 0 3 16,1-3-1-16,-3 0-2 0,0 0-6 0,-1 1 6 15,2-2-2-15,-2-1 2 0,-4 0-3 0,1 2 11 16,-1-2-3-16,-3-1 2 0,2-1 7 0,-4 0-3 16,0 0-3-16,-3 7 4 0,4-14-7 0,-4 14 1 15,-3-17-5-15,3 17-2 0,-7-13 3 0,1 5 0 16,-2 3-2-16,-3-1-13 0,-5 4-8 0,-1 3-18 15,0-2-14-15,-5 2-19 0,-2 0-19 0,-1 2-14 16,3 3-21-16,3 0-11 0,2 0-15 0,1 3-15 16,3-2-25-16,1-1-41 0,0 3-179 0,1-2-438 15,1 1 193-15</inkml:trace>
          <inkml:trace contextRef="#ctx0" brushRef="#br0" timeOffset="129124.43">9460 8906 37 0,'6'5'198'0,"2"1"-15"0,1-2-9 0,3 2-2 16,0 2-9-16,0-1-1 0,-1 1-6 16,2-2-16-16,1 3-5 0,1 1-5 0,2 1-7 0,-1 0-7 15,-3-4 0-15,5 7-4 0,-1 1-4 0,2-3-11 16,-4 4-12-16,0 1-5 0,-4-7-3 0,4 7-6 16,-3-5-1-16,-5 2-8 0,4-2-1 0,-5 0 5 15,1 4-3-15,-2-4 1 0,-1 2 4 0,-3-2-1 16,1 2-4-16,-5-2-3 0,0 3 3 0,1-5-1 15,-7 3-3-15,1-1 5 0,-1-1 1 0,-3-2-3 16,-1-2 0-16,1 3-4 0,-1-5-2 0,-4 1-5 16,0-1-5-16,-6 0-1 0,0-3-3 0,1-2-4 15,-3 3-3-15,0-3-5 0,-2-4 2 0,2 2-7 16,-4-5-3-16,2 1-2 0,-7-2-2 0,9-1-3 16,0-1 4-16,2-1-22 0,-2-1-5 0,4-3-32 0,-1 1-16 15,1-3-45-15,3 0-38 0,-6-7-50 16,10 3-55-16,3-1-90 0,-1-11-192 0,1 0-569 0,4-5 251 15</inkml:trace>
          <inkml:trace contextRef="#ctx0" brushRef="#br0" timeOffset="129324.16">9146 8445 2136 0,'-4'-14'55'15,"4"14"73"-15,5-13-29 0,-3 3-20 0,-2 10-25 16,5-13-16-16,-1 5-6 0,1 0-11 0,3-1 0 16,0 3-4-16,0 0-1 0,3 2-3 0,2-2-3 15,-1 3-4-15,4-3-10 0,-2 6-41 0,1 3-50 16,0-2-62-16,-3 2-247 0,4 3-438 0,-4-1 193 0</inkml:trace>
          <inkml:trace contextRef="#ctx0" brushRef="#br0" timeOffset="130103.36">9968 8646 105 0,'19'-4'137'15,"-8"0"-8"-15,1-1-13 0,0 1-9 0,2-2-12 0,-2-3-7 16,0 3-12-16,0 0-6 0,-1-1-8 0,1-1 0 16,-1 1-11-16,0 1-1 0,-4 0-11 0,-1 0 1 15,0-1 6-15,-6 7-7 0,8-15-4 0,-5 7-3 16,-1-1-8-16,0 1 9 0,-2 8-2 0,2-14 8 15,-2 14 8-15,-2-14 4 0,2 14 4 0,-5-14 6 16,5 14-4-16,-8-9 2 0,8 9 1 0,-11-9-2 16,7 5-4-16,4 4 0 0,-15-3-1 0,15 3-3 15,-17 0 2-15,17 0-6 0,-19 3 2 0,9 0 1 16,-1 1-4-16,-1 4 1 0,-1-1-1 0,0 0 0 16,2 2-2-16,1 0-3 0,2 0-2 0,2 3 0 15,-5-2 1-15,6 3-5 0,1-1 1 0,0-1-6 0,1 1-2 16,1 3 1-16,-1-2-1 0,6-1-2 0,2 0 1 15,-2-2-3-15,2 4 2 0,1-4-6 0,6 0-1 16,0 2-2-16,2-3-3 0,1 0 3 0,0-3-1 16,0-3-5-16,0 1 2 0,2-2 0 0,0 1-2 15,0-3 1-15,7 0-3 0,-7-3-3 0,0 1 2 16,4-2 0-16,-4-2-3 0,0 2 1 0,4-4 0 16,-2-3-3-16,-3 1 0 0,-2 1 1 0,1 2 0 15,4-5 0-15,-6 2-2 0,-1 4 0 0,0-3-1 16,1 3 0-16,-6 3 3 0,0-2-3 0,3 0 2 0,-4 2-2 15,-6 3 1-15,12-6-2 0,-12 6 2 16,0 0 1-16,18 4-4 0,-18-4 4 0,12 6-2 0,-6-1 1 16,0 1 2-16,-1 0 4 0,1-2-3 0,0 5 0 15,2-2 1-15,1 2-1 0,-1 3 2 16,-2-6-4-16,2 4 1 0,-2-5-1 0,0 3 3 0,2-3-4 16,-2 1 2-16,-6-6-4 0,9 9 6 0,-4-6 3 15,-5-3-2-15,7 10 6 0,-7-10 10 0,5 5 9 16,-5-5 14-16,0 0 3 0,0 0-6 0,0 0-4 15,0 0 1-15,0 0-14 0,16-15 0 0,-11 9-2 16,-1-6 5-16,4-1-2 0,0-1-8 0,4-5 1 16,-1 0 2-16,1-2-7 0,5 3 0 0,-3-3 0 15,3 1-2-15,2 0-2 0,2 4-3 0,-2 1-2 16,0-1 1-16,0 4-5 0,1 0-13 0,-7 3-35 16,1 3-46-16,-2 0-66 0,-4 0-55 0,1 3-96 15,-2-1-192-15,-7 4-545 0,0 0 241 0</inkml:trace>
        </inkml:traceGroup>
        <inkml:traceGroup>
          <inkml:annotationXML>
            <emma:emma xmlns:emma="http://www.w3.org/2003/04/emma" version="1.0">
              <emma:interpretation id="{50FAA19C-88A5-4B0A-8D55-643D9BD403A2}" emma:medium="tactile" emma:mode="ink">
                <msink:context xmlns:msink="http://schemas.microsoft.com/ink/2010/main" type="inkWord" rotatedBoundingBox="15248,10501 17307,10346 17347,10876 15288,11031"/>
              </emma:interpretation>
            </emma:emma>
          </inkml:annotationXML>
          <inkml:trace contextRef="#ctx0" brushRef="#br0" timeOffset="132384.99">12108 8325 13 0,'0'0'240'0,"-6"-7"-8"0,6 7-14 0,-7-7-12 15,7 7-6-15,-9-5-4 0,9 5-11 0,-8-4-11 16,8 4-9-16,-10-3-18 0,10 3-11 0,0 0-10 16,-20-1-10-16,20 1-6 0,-21 6-6 0,13-4 3 15,-3 3-12-15,-2 1-8 0,-2 2 1 0,2 0-9 16,0 4-1-16,1-3 4 0,-2 1-11 0,1 5-4 15,2-3-2-15,1 0-8 0,2 1-3 0,0 0 1 0,0 1-13 16,3-2 7-16,4 1-1 0,0-2-3 16,1 1 0-16,0 1 2 0,2-5 1 0,3 2-6 15,3 0-2-15,0 1-1 0,3-1-1 0,2-4-3 0,0 0 0 16,2-1-8-16,2 0 1 0,2-3-7 0,4 2 6 16,-1-1-4-16,2-3-7 0,-2 0-7 15,3 2-8-15,-1-4-16 0,-4 2-27 0,-1-3-31 0,-2 3-29 16,0-4-44-16,-3 2-41 0,3-3-40 0,-1 0-56 15,-3-5-248-15,5-2-574 0,-7 0 253 0</inkml:trace>
          <inkml:trace contextRef="#ctx0" brushRef="#br0" timeOffset="132904.44">12528 8024 1 0,'0'0'209'0,"0"0"-22"0,0 0-13 16,0 0-12-16,0 0-2 0,0 0-6 0,0 0-2 0,0 0-5 16,0 46-6-16,0-25-9 0,4 1-10 0,0 2-8 15,-2 0-8-15,2 0-1 0,-2 1-7 0,-1 0-8 16,3-4-7-16,0 4-8 0,0-2-9 0,-2-2-6 16,0 0-2-16,-1-4-4 0,3 2-7 0,-3-4-5 15,3 0-4-15,-3-3 0 0,1 1-6 0,-2-1-4 16,2-3 0-16,-2-9-6 0,3 14-2 0,-2-10 2 15,-1-4-5-15,3 10 0 0,-3-10 3 0,0 0 3 16,5 7-4-16,-5-7-2 0,0 0-4 0,0 0 1 16,0 0-2-16,18-14 1 0,-12 7-6 0,1-1 5 15,4-2-3-15,-3 1-4 0,4-3 0 0,-3 2-2 0,2 2-2 16,1-4 3-16,-4 4-4 0,1 0 3 16,-1 2 1-16,3-2-4 0,-4 3 3 0,1-3 2 15,1 2-3-15,-2 3 1 0,3-2 2 0,2 1-4 0,-1-1 3 16,-4 4 0-16,-7 1 1 0,21 0 4 15,-10 0 0-15,-2 2 5 0,0 2-2 0,2-1 4 0,-4 0 1 16,0 3 2-16,2 0-1 0,-2-2-3 0,0 2 0 16,0 3 10-16,-2-4 0 0,2 5-1 0,-2-4 1 15,-1 2 5-15,-1-1-1 0,-3-7 2 0,3 16 6 16,-3-16-3-16,-6 14-3 0,-1-2-4 0,-2-3-1 16,0 1-1-16,-5-2-2 0,2 1-5 0,-1-3 1 15,0 2-1-15,-4 0-4 0,1-3-5 0,0 1-2 16,1-3-7-16,-2 2-15 0,2-1-19 0,1-2-19 15,0 1-27-15,4-2-34 0,0-1-36 0,10 0-40 16,-16-2-36-16,16 2-270 0,-11-8-538 0,11 8 238 16</inkml:trace>
          <inkml:trace contextRef="#ctx0" brushRef="#br0" timeOffset="133168.75">13172 8418 243 0,'15'0'259'0,"-9"-3"-15"0,7-3-8 16,-1 4-8-16,1-3-14 0,3 3-12 0,1-4-9 16,0 2-13-16,-3-1-16 0,3 2-11 0,0 2-15 15,-2-1-12-15,-1-4-13 0,-3 6-14 0,-1-3-3 16,-1 2-21-16,-9 1 1 0,17-1-4 0,-8 1-15 15,-9 0-5-15,0 0-12 0,19 1-20 0,-19-1-26 16,7 4-32-16,-7-4-37 0,6 6-43 0,-6-6-49 16,0 0-52-16,0 0-225 0,4 8-479 0,-4-8 213 15</inkml:trace>
          <inkml:trace contextRef="#ctx0" brushRef="#br0" timeOffset="133549.81">13745 8294 143 0,'8'-12'276'15,"-8"12"-20"-15,4-8-18 0,-4 8-22 0,4-9-22 16,1 4-19-16,-5 5-18 0,9-13-14 0,-2 7-17 16,-1 0-10-16,-1-3-12 0,6 0-10 0,-3-1-10 15,1 0-7-15,-1-1-9 0,-2-1-4 0,-1 1-11 16,2-3 0-16,0 3-10 0,-2-5-4 0,0 4-2 15,0-4-4-15,-1 4-7 0,-3 0 2 0,1-1-4 16,2 4 0-16,-3-1-6 0,-1 10-1 0,1-14-4 16,-1 14 4-16,3-9-4 0,-3 9-3 0,0 0-2 15,1-10 1-15,-1 10 4 0,0 0 3 0,0 0 6 16,0 0 9-16,0 0 12 0,-4 33 4 0,4-19 4 16,0 0 7-16,-1 5 6 0,2 0 1 0,-2 1 0 15,2 3-8-15,2-2-5 0,-2 2 0 0,1-1 4 0,1-1-3 16,0-2-14-16,2-1 1 0,-1-2-4 0,-1-1-4 15,1 0-7-15,0 0 1 0,-3 1-2 0,2-1-14 16,-1-3-27-16,1 3-28 0,-1-3-45 0,0 2-58 16,-2-2-60-16,0-3-72 0,0-9-252 0,0 14-574 15,0-14 254-15</inkml:trace>
        </inkml:traceGroup>
        <inkml:traceGroup>
          <inkml:annotationXML>
            <emma:emma xmlns:emma="http://www.w3.org/2003/04/emma" version="1.0">
              <emma:interpretation id="{AF18C534-7F98-4670-B8FF-5D5F5C4C6434}" emma:medium="tactile" emma:mode="ink">
                <msink:context xmlns:msink="http://schemas.microsoft.com/ink/2010/main" type="inkWord" rotatedBoundingBox="18053,10355 19312,10260 19359,10871 18099,10966"/>
              </emma:interpretation>
            </emma:emma>
          </inkml:annotationXML>
          <inkml:trace contextRef="#ctx0" brushRef="#br0" timeOffset="134154.78">14642 7935 7 0,'0'0'260'0,"0"0"-17"0,0 0-15 0,0 0-7 16,0 0-20-16,-7-5-16 0,7 5-18 0,0 0-10 15,0 0-19-15,0 0-13 0,0 0-13 0,0 0-5 16,0 0-11-16,0 0-5 0,0 0-6 0,0 0-3 15,19 22-8-15,-13-17-4 0,3 3-8 0,0-2 2 16,3 2-10-16,4 1 0 0,-3-1-8 0,3 1-3 16,3 2-4-16,0 0-3 0,1-1-3 0,0-2-4 15,1 3-2-15,-1-1-5 0,1-1 0 0,-6-5-3 16,0 5 0-16,0-3-6 0,5 3-1 0,-6-2 5 16,-1-2-6-16,0 1 0 0,0 0-2 0,2 0-4 15,-3-2 2-15,-2 0 1 0,-2-2-5 0,0 4 4 16,0-3-1-16,-8-3 3 0,11 5-5 0,-11-5 1 15,8 6-1-15,-8-6-5 0,7 5 3 0,-7-5 1 0,5 6 0 16,-5-6 2-16,0 0-3 0,0 11 3 16,0-11 0-16,0 0 1 0,-12 13-1 0,6-6 7 15,-2 1-3-15,-3-2 4 0,-3 3-5 0,1-2 4 0,-5 2-5 16,1 0 2-16,-3 0 0 0,-4 3 0 0,-2-5-1 16,4 2-5-16,-1 2 2 0,2-1 2 0,-2 0-2 15,3-2 1-15,0 1 0 0,2 4-2 0,3-6 3 16,3-1-8-16,1 3-10 0,3-3-13 0,-3 2-18 15,5-4-23-15,1 2-24 0,5-6-30 0,-7 9-32 16,7-9-43-16,0 0-278 0,0 0-510 0,0 0 226 16</inkml:trace>
          <inkml:trace contextRef="#ctx0" brushRef="#br0" timeOffset="134484.51">15248 8354 12 0,'0'0'201'0,"0"0"-3"0,0 0-6 15,0 0-7-15,-14 15-5 0,9-8-5 0,5-7-5 16,-17 11-3-16,6-2-5 0,0-3-5 0,-4 1-6 15,-2 2-1-15,1-4-4 0,-2 5-5 0,1-3-6 16,-1 4-10-16,-3-3-10 0,7-1-8 0,-1-1-14 16,1 0-7-16,-1 0-10 0,4-3-9 0,3 2-9 15,-1 1-1-15,1-3-6 0,0 1-6 0,-1-2-4 16,9-2-9-16,-11 8-10 0,11-8-20 0,-7 4-23 16,7-4-24-16,-7 4-27 0,7-4-36 0,0 0-45 15,0 0-43-15,0 0-81 0,0 0-162 0,0 0-473 0,0 0 210 16</inkml:trace>
          <inkml:trace contextRef="#ctx0" brushRef="#br0" timeOffset="134923.91">15618 8088 256 0,'0'0'248'0,"0"0"-14"0,0 0-18 0,0 0-16 16,0 0-15-16,0 0-4 0,0 0-9 0,-22 19-12 16,16-13-8-16,2 1-6 0,-2 4-8 0,3-1-9 15,-1 1-4-15,-2 0-6 0,4-4-8 0,2 7-9 0,0-6-8 16,-3 5-3-16,2-5-13 0,2 5-5 15,2-4-6-15,-1 0-6 0,2 1-1 0,2-3-1 0,-3-1-11 16,5 1-4-16,0-1-1 0,4-2-4 0,1-4-9 16,3 2 3-16,-1-2-8 0,2-2 1 0,-1 0-1 15,6-2-3-15,0 0-2 0,1-5-5 0,-2-1 1 16,0-1-5-16,-3-1-5 0,0-3 5 0,2-1 0 16,-6 1 0-16,2-3-15 0,-4-1 12 0,-2 4-5 15,-3-1 4-15,-5 1 0 0,1 0-3 0,-6 2-1 16,2-2-4-16,-4 4-5 0,-2 4-1 0,-5-3-12 15,1 5-6-15,-5-1-15 0,-2 6-17 0,-5-4-18 16,2 4-31-16,-3 6-33 0,-1 0-33 0,1 2-32 16,2-1-72-16,-2 1-190 0,2 4-504 0,1-3 222 0</inkml:trace>
        </inkml:traceGroup>
      </inkml:traceGroup>
      <inkml:traceGroup>
        <inkml:annotationXML>
          <emma:emma xmlns:emma="http://www.w3.org/2003/04/emma" version="1.0">
            <emma:interpretation id="{5FF73831-6FCC-4481-9DE9-9D97194BAAA9}" emma:medium="tactile" emma:mode="ink">
              <msink:context xmlns:msink="http://schemas.microsoft.com/ink/2010/main" type="line" rotatedBoundingBox="15946,11203 19123,11267 19099,12474 15922,12410"/>
            </emma:interpretation>
          </emma:emma>
        </inkml:annotationXML>
        <inkml:traceGroup>
          <inkml:annotationXML>
            <emma:emma xmlns:emma="http://www.w3.org/2003/04/emma" version="1.0">
              <emma:interpretation id="{02D1085F-7434-4882-B92B-0EFE8BDCA7B0}" emma:medium="tactile" emma:mode="ink">
                <msink:context xmlns:msink="http://schemas.microsoft.com/ink/2010/main" type="inkWord" rotatedBoundingBox="15946,11203 19123,11267 19099,12474 15922,12410"/>
              </emma:interpretation>
            </emma:emma>
          </inkml:annotationXML>
          <inkml:trace contextRef="#ctx0" brushRef="#br0" timeOffset="143102.78">12521 9139 177 0,'0'0'178'0,"0"0"-17"0,0 0-13 16,0 0-25-16,0 0-4 0,0 0-6 15,0 0-3-15,0 0-7 0,0 0-4 0,0 0 0 0,0 0 3 16,23 29-3-16,-18-15 1 0,0 2-3 0,0 0-5 16,-2-1-1-16,2 6-8 0,0 1 6 0,-1 2-4 15,-1-2 0-15,1-2-7 0,1 2 0 0,2-1-4 16,-6-1-2-16,4 1-5 0,-1 1-3 0,-3-2-3 15,2-4-6-15,1 5-1 0,-5-6 0 0,2 2-6 16,0-4-1-16,2 1-4 0,-2-3-6 0,2 2 2 16,-3-3-5-16,2 0-2 0,0-2-6 0,-2-8-3 15,1 15 2-15,2-9-5 0,-3-6-2 0,0 0-1 16,2 11 1-16,-2-11-6 0,0 0 7 0,0 0 1 0,2 10-5 16,-2-10 2-16,0 0 2 0,0 0-5 15,0 0 0-15,0 0-2 0,0 0 1 0,24-16-6 16,-16 10 2-16,0-1-5 0,1-6-3 0,3 5 3 0,-2-5-1 15,4 3-1-15,-3 0 1 0,5 2-2 0,-4-1 1 16,-3-1-2-16,3 4 1 0,-1-3 1 0,0 2-1 16,-1 1-8-16,-2 3 5 0,3-2 2 0,0 1 1 15,-1 4-2-15,-10 0 3 0,15-3-1 0,-15 3-2 16,16-3 0-16,-16 3 5 0,17 6-3 0,-11-3 2 16,1 1-4-16,0 2 1 0,-2 0 4 0,1 0-1 15,0 0 0-15,-3 3-1 0,-3-9 3 0,6 11 1 16,-4-3 8-16,-2-8 6 0,0 14-2 0,0-14 4 15,-2 13 5-15,-2-7 2 0,4-6-1 0,-11 15 4 0,5-9-5 16,-6 1-3-16,0 0 4 0,-2-1-7 16,-2 0-9-16,0 0 4 0,-4-1-1 0,3 1 2 15,-6-3-1-15,6-2-7 0,2 1-1 0,2 1-9 16,0-6-11-16,1 3-28 0,12 0-24 0,-21 0-29 0,21 0-37 16,-13-2-51-16,13 2-49 0,-12-6-89 0,12 6-176 15,0-9-535-15,0 9 236 0</inkml:trace>
          <inkml:trace contextRef="#ctx0" brushRef="#br0" timeOffset="143973.46">13229 9269 149 0,'0'0'207'0,"0"0"-11"15,-7-5-11-15,7 5-10 0,0 0-16 0,-5-10-10 16,5 10-4-16,0 0-11 0,0 0-7 0,-5-8-13 16,5 8-10-16,0 0-7 0,0 0-6 0,0 0-15 15,0 0-4-15,0 0-8 0,0 0-11 0,0 0-2 16,0 0-2-16,0 0-8 0,17-5 1 0,-17 5-6 15,17 3-6-15,-17-3-3 0,19 2 0 0,-8 2-2 16,-1-4-3-16,3 4-3 0,4 1 1 0,-1-1-5 16,-2 0 2-16,2 1-1 0,-2-2-2 0,3 2-3 0,2 1-1 15,-5-2-3-15,3 0 1 0,0 2-2 16,-3-4 3-16,3 4-4 0,-4 2 1 0,3-3-4 16,-3 1 4-16,2-3-4 0,-4 2 4 0,-1-2-3 0,1 3 3 15,-2-2-7-15,2-1 2 0,-3 1 2 0,-2-1 0 16,3 0-1-16,-2 2-1 0,-7-5 2 0,14 4 1 15,-6-2-2-15,-8-2 0 0,9 4-1 0,-9-4-1 16,10 3 2-16,-10-3 3 0,6 3-2 0,-6-3 0 16,0 0-1-16,7 6 4 0,-7-6-1 0,0 0 4 15,5 5 3-15,-5-5-1 0,0 0 4 0,0 0 0 16,0 0 3-16,0 0 2 0,-11 19-1 0,6-13-4 16,-3-2 4-16,2 5-2 0,-6-3 0 0,0 4-3 15,-2-2 3-15,1 1 5 0,-3 1-5 0,2-4-1 0,-7 5 0 16,2 0 2-16,1 0-3 0,-1-1-1 15,3 0-3-15,-2 1-1 0,2-6-3 0,-4 6 7 16,-1-4-4-16,7 1-4 0,2-2 0 0,-3 3-1 0,3-3-1 16,-1 2 1-16,1-2-1 0,4-2-4 0,-4 3-3 15,6-3 3-15,-1-2-15 0,7-2-13 0,-8 8-15 16,8-8-19-16,0 0-27 0,-5 9-27 0,5-9-25 16,0 0-31-16,0 0-63 0,0 0-165 0,0 0-432 15,29-5 191-15</inkml:trace>
          <inkml:trace contextRef="#ctx0" brushRef="#br0" timeOffset="144406.29">13946 9526 97 0,'0'0'200'0,"0"0"-19"15,0 0-8-15,0 0-6 0,0 0-6 0,0 0-4 16,-21 15-3-16,14-10-6 0,-1 2-5 0,0-4-8 15,-6 6-7-15,3-3-4 0,-2 6-11 0,0-5-1 16,0-1-7-16,-3 5-8 0,-1-1-6 0,1 0-4 16,3-4-8-16,0 3-1 0,-1 0-10 0,1-2-5 15,0 1-5-15,-2 1-4 0,4 1-9 0,-1-4-3 16,0 0-3-16,4-1-6 0,-2 2-1 0,-1 0-6 16,2-1 3-16,-1-4-7 0,3 2 0 0,1 2-4 15,-3-3-4-15,9-3-4 0,-17 6-12 0,10 0-12 16,-1-4-18-16,-2 4-15 0,-1-2-15 0,3 2-14 0,-2-1-17 15,3 0-16-15,-2 0-11 0,1 2-21 16,8-7-16-16,-13 8-23 0,6-4-199 0,0 0-410 0,7-4 181 16</inkml:trace>
          <inkml:trace contextRef="#ctx0" brushRef="#br0" timeOffset="146024.28">14171 9533 130 0,'0'0'162'0,"0"0"-19"16,0 0 8-16,0 0-11 0,32-1-10 0,-22 1-4 0,6-3 1 15,1 2-8-15,9-1-3 0,0-1-13 0,0 2-8 16,2 1-11-16,-1-3-7 0,8 1-4 16,-9 1-7-16,2 1 1 0,1-3-7 0,5 3 0 0,-8 0-3 15,1 0-4-15,1 0-8 0,-3-2-5 0,2 4-1 16,-3-2-8-16,-1-2-1 0,1 2 1 0,-2 0-3 16,-8 0-4-16,3 0-3 0,-1-1-2 0,-2 2-6 15,2-1 2-15,-3-1-5 0,-2 2 1 0,0-2 0 16,-11 1-8-16,19 0-7 0,-10 0-22 0,-9 0-22 15,13 0-23-15,-13 0-29 0,12-2-27 0,-12 2-76 0,0 0-120 16,10-1-347-16,-10 1 153 0</inkml:trace>
          <inkml:trace contextRef="#ctx0" brushRef="#br0" timeOffset="146718.66">14706 9767 36 0,'0'0'194'15,"5"-7"-5"-15,-5 7-4 0,5-6-7 0,-5 6-6 16,6-11-9-16,-6 11-10 0,1-8-7 0,-1 8-3 16,1-11-5-16,-1 11-1 0,0 0-11 0,0 0-2 15,-5-12-6-15,5 12-5 0,-5-9-8 0,5 9-8 16,-8-6-9-16,8 6-4 0,-12-6-8 0,3 2-6 0,9 4-7 16,-14 0 0-16,14 0-12 0,-19 4-2 15,8-4-4-15,0 4-7 0,-1-2 1 0,-2 3-2 16,5 0-2-16,-6 2-2 0,2-3-1 0,2 5-2 0,0-3 0 15,-2 4-9-15,3-1 4 0,0 2-3 0,-4 4-2 16,4-4 8-16,2 4-10 0,-4-3 9 16,4 0-6-16,0 2-5 0,0-1 4 0,3 1-1 0,-1 1-3 15,0-6-2-15,1 4-1 0,0-1 1 0,0-1 0 16,5 2 0-16,-2-4-1 0,2-9 1 0,6 18-1 16,-5-10 2-16,4 0-5 0,2-2 5 0,3 3-3 15,2-3 0-15,1 0-2 0,3-2 0 0,-1 1 2 16,2-4 0-16,-1 0-2 0,9 2-3 0,-9-2 3 15,3-1 3-15,2 0-1 0,-4-1-7 0,0-2 13 16,0 1-11-16,-1 2-9 0,-3-3 9 0,-1 1-1 16,-2 1-1-16,2-2 0 0,-12 3 0 0,17-3 1 0,-11 1 0 15,-6 2-12-15,12-3 3 0,-12 3-28 0,8-2-25 16,-8 2-36-16,0 0-41 0,0 0-39 16,0 0-35-16,0 0-34 0,0 0-265 0,0 0-546 0,0 0 242 15</inkml:trace>
          <inkml:trace contextRef="#ctx0" brushRef="#br0" timeOffset="145640.11">14438 8956 47 0,'0'0'161'0,"0"0"-9"0,0-14-17 0,0 14 6 16,-3-13-10-16,3 13-12 0,0-9-13 0,0 9 3 15,0-14 9-15,0 14-13 0,4-14-10 0,-4 14-8 16,0-15-3-16,0 15 6 0,0-12-4 0,0 12-5 0,1-9-5 16,-1 9-3-16,3-11 3 0,-3 11-9 0,0 0-1 15,0-11-8-15,0 11-3 0,0 0-6 0,0 0-6 16,0-10-4-16,0 10-4 0,0 0-4 0,0 0-5 16,0 0 0-16,0 0-4 0,3-7 2 0,-3 7 2 15,0 0 3-15,0 0 3 0,0 0 6 0,2 32 2 16,1-22-2-16,-2 4 5 0,2-1-5 0,2-1 1 15,-1 4 1-15,0-2 5 0,4 5-7 0,-3-3 0 16,2 2-3-16,-2-1 0 0,3-1-7 0,-2-3-1 16,1 1-3-16,1-2-4 0,-2 2-2 0,2-2 1 15,1 1 1-15,-1 1-7 0,-2-2 1 0,0 2-2 16,-2-2-2-16,3-1-6 0,-4-1-27 0,1 0-19 0,-3-3-15 16,1 2-20-16,-2-9-28 0,2 18-28 0,-4-8-32 15,2-10-27-15,-3 17-239 0,-4-9-466 16,2 0 206-16</inkml:trace>
          <inkml:trace contextRef="#ctx0" brushRef="#br0" timeOffset="150485.63">15676 9443 66 0,'0'0'193'0,"0"0"-14"16,5-9-14-16,-5 9-13 0,0 0-14 0,0 0-12 16,3-10-7-16,-3 10-10 0,0 0-2 0,0 0-7 15,0 0-3-15,0 0-5 0,0 0-2 0,0 0-2 16,0-10 2-16,0 10-5 0,0 0-4 0,0 0 0 15,0 0 0-15,0 0-4 0,0 0 3 0,0 0-10 16,0 0 0-16,0 0-8 0,0 0 0 0,0 0 0 16,0 0 11-16,0 0 3 0,0 0 3 0,0 0-3 15,0 0 1-15,6 25-7 0,-6-25-5 0,0 13-5 0,3-1-4 16,-6 0-6-16,-2 1-8 0,-3 6-3 16,-2 2-7-16,-5 9-27 0,-7-1-41 0,-1 6-55 15,-5 2-72-15,-2-3-68 0,-12 12-270 0,-2-4-541 16,12-11 239-16</inkml:trace>
        </inkml:traceGroup>
      </inkml:traceGroup>
    </inkml:traceGroup>
    <inkml:traceGroup>
      <inkml:annotationXML>
        <emma:emma xmlns:emma="http://www.w3.org/2003/04/emma" version="1.0">
          <emma:interpretation id="{8C613750-2D80-4620-BB91-6A28D2320ADA}" emma:medium="tactile" emma:mode="ink">
            <msink:context xmlns:msink="http://schemas.microsoft.com/ink/2010/main" type="paragraph" rotatedBoundingBox="15833,13250 24453,12726 24512,13697 15892,14222" alignmentLevel="3"/>
          </emma:interpretation>
        </emma:emma>
      </inkml:annotationXML>
      <inkml:traceGroup>
        <inkml:annotationXML>
          <emma:emma xmlns:emma="http://www.w3.org/2003/04/emma" version="1.0">
            <emma:interpretation id="{447D0B24-34EF-4D82-9EA3-B030644C7CE2}" emma:medium="tactile" emma:mode="ink">
              <msink:context xmlns:msink="http://schemas.microsoft.com/ink/2010/main" type="line" rotatedBoundingBox="15833,13250 24453,12726 24512,13697 15892,14222"/>
            </emma:interpretation>
          </emma:emma>
        </inkml:annotationXML>
        <inkml:traceGroup>
          <inkml:annotationXML>
            <emma:emma xmlns:emma="http://www.w3.org/2003/04/emma" version="1.0">
              <emma:interpretation id="{C5E1DD9A-91DC-404B-AD3A-5CC1997FEE17}" emma:medium="tactile" emma:mode="ink">
                <msink:context xmlns:msink="http://schemas.microsoft.com/ink/2010/main" type="inkWord" rotatedBoundingBox="15841,13374 17667,13263 17715,14059 15889,14170"/>
              </emma:interpretation>
            </emma:emma>
          </inkml:annotationXML>
          <inkml:trace contextRef="#ctx0" brushRef="#br0" timeOffset="153152.23">12799 10969 18 0,'0'0'181'0,"0"0"-12"16,0 0-9-16,1-9-9 0,-1 9-14 0,0 0-10 16,0 0-9-16,0 0-3 0,0 0-8 0,0 0-5 15,0 0-2-15,-11-16-1 0,11 16-5 0,0 0-7 16,0 0-5-16,-7-7-6 0,7 7-8 0,0 0-4 15,-11-4-4-15,11 4-2 0,-10-3-4 0,10 3-8 16,-12 0 0-16,12 0-6 0,0 0 2 0,-21 1-1 16,9 4-3-16,-2-4-4 0,2 5 0 0,-1 1-5 0,-3-2 4 15,3 1-1-15,-4-1 2 0,4 4 3 16,-3 1 0-16,2-4-3 0,-6 5 1 0,7-1-1 0,0 0-1 16,-1-2-1-16,5 1 3 0,-3 1-2 0,2-1 0 15,-1 0 0-15,1 2-2 0,1-1 0 0,2-3-8 16,2 3 5-16,-2 1-2 0,-1-4 1 0,7 3-3 15,-2-1 4-15,3-9 0 0,0 14-1 0,0-14-2 16,3 16 1-16,1-7 6 0,1 0-4 0,-1-2 2 16,5 1-2-16,-2-1 3 0,3 0-7 0,-1-2 4 15,1 1-3-15,0-1-2 0,2 1-3 0,0 3 1 16,-3-7-2-16,0 3 1 0,-1 0-5 0,1-1-1 16,-1-2 0-16,-8-2-1 0,14 4-4 0,-7-1 5 15,0-2-5-15,-7-1 0 0,15 6-1 0,-9-5-3 0,2 3-11 16,-8-4-16-16,13 2-13 0,-4 0-27 15,-9-2-33-15,17 0-40 0,-5 0-38 0,0-3-35 16,2-2-59-16,1 0-202 0,-1-2-508 0,3 2 225 16</inkml:trace>
          <inkml:trace contextRef="#ctx0" brushRef="#br0" timeOffset="153506.23">13077 11156 174 0,'0'0'203'16,"0"0"-26"-16,0 0-7 0,0 0-13 0,0 0-19 15,0 0-4-15,0 0-1 0,13 0 3 0,-13 0-5 16,0 0-1-16,16-1-8 0,-7-1 1 0,-9 2-5 16,16 0-3-16,-9-3-7 0,-7 3 1 0,21-1-3 15,-5 1-3-15,-2-2-5 0,3-1 1 0,0 1-4 0,0 1-12 16,-3-5-7-16,2 5 2 0,0-1-15 15,-1-2-1-15,0 1-6 0,-3 1-8 0,4 2-6 16,-5-2-3-16,3 0-1 0,-7 2-3 0,4-3-5 0,-1 2-7 16,-10 1 0-16,15-2-3 0,-15 2-3 0,14 0 3 15,-14 0-6-15,0 0 1 0,14-2-2 16,-14 2-2-16,11 8 0 0,-11-8-3 0,10 0-3 0,-10 0-8 16,8 4-8-16,-8-4-10 0,4 6-17 0,-4-6-14 15,5 9-17-15,-5-9-23 0,0 0-24 0,2 11-28 16,-2-11-23-16,0 0-22 0,0 0-50 0,-8 17-189 15,3-12-464-15,5-5 205 0</inkml:trace>
          <inkml:trace contextRef="#ctx0" brushRef="#br0" timeOffset="153786.81">13146 11371 175 0,'0'0'200'0,"17"0"-7"16,-17 0 0-16,15-4-8 0,0 4-3 0,-2-1-13 0,-3 0-15 15,4 0-11-15,-1-2-14 0,-1 2-9 16,2 0-13-16,-1 1-7 0,-2-1-11 0,-11 1-7 0,23-3-9 16,-15 3-8-16,-8 0-6 0,16 0-8 0,-16 0-3 15,13 3-2-15,-13-3-7 0,12 0-4 0,-12 0-6 16,14 0-1-16,-14 0-3 0,12 1-6 0,-4 0-5 15,-8-1-6-15,11 0-29 0,-11 0-31 0,13 1-31 16,-13-1-35-16,17-1-34 0,-7-1-74 0,-10 2-126 16,18-9-380-16,-8 4 168 0</inkml:trace>
          <inkml:trace contextRef="#ctx0" brushRef="#br0" timeOffset="154264.53">13759 11218 128 0,'0'0'263'0,"0"0"-15"0,0 0-15 15,0 0-19-15,0 0-8 0,0 0-19 0,0 0-16 16,0 0-19-16,0 0-14 0,0 0-14 0,0 0-10 16,0 0-12-16,0 0-12 0,12-31-7 0,-8 25-8 15,1 0-10-15,-5 6-3 0,9-13-7 0,-5 5-3 16,3-2-8-16,-3 1-5 0,2-1-4 0,-3 1-4 15,2 1 0-15,-1-2-3 0,1-2-7 0,-2 2 3 16,1-5-8-16,0 5 1 0,-3-4-3 0,0 2 1 16,-1 0-4-16,0 0 1 0,0 2-1 0,0 10 1 15,0-15 3-15,0 15 2 0,-1-10-2 0,1 10 5 16,0 0-4-16,0-14 1 0,0 14-2 0,0 0-2 16,0 0-2-16,-1-9-2 0,1 9 0 0,0 0 0 15,0 0-1-15,0 0-3 0,0 0-2 0,0 0 7 16,0 0-5-16,0 0 6 0,0 0 7 0,2 39 11 15,-2-30 4-15,0 1 9 0,0 1 3 0,0 2 7 0,2 2 10 16,0 0 3-16,0-3-6 0,-1 4 15 0,3 0-4 16,-3 0 0-16,3-2 6 0,-3 1-11 0,1 1-14 15,2-1 8-15,-3 1-4 0,0-3-6 0,2 2-1 16,0 1-12-16,-1-3-6 0,1-1-4 0,-2 0 4 16,2 1 8-16,-2-1-18 0,0-1-13 0,-1-3-20 15,0-8-22-15,4 17-25 0,-2-11-27 0,0 1-26 16,-2-7-32-16,4 12-34 0,-4-12-40 0,8 6-41 15,-8-6-75-15,0 0-181 0,16-6-559 0,-16 6 247 16</inkml:trace>
          <inkml:trace contextRef="#ctx0" brushRef="#br0" timeOffset="154452.74">14257 11262 72 0,'12'9'211'0,"-7"-5"-10"0,-5-4-5 0,3 16-4 15,-3-7-12-15,-1 1-5 0,-1 4-6 0,0 0-17 0,-5 1-10 16,-3 4-16-16,-2 0-13 0,-1 3-9 0,0-1-10 16,-8 4-10-16,7-4-13 0,-7 5-11 0,-1-3-27 15,6-4-35-15,-1-2-38 0,1 1-38 0,0 1-50 16,2-3-83-16,-2-2-109 0,6-3-345 0,2-3 152 16</inkml:trace>
        </inkml:traceGroup>
        <inkml:traceGroup>
          <inkml:annotationXML>
            <emma:emma xmlns:emma="http://www.w3.org/2003/04/emma" version="1.0">
              <emma:interpretation id="{A742D65F-D034-43FA-BA20-B959648A8D19}" emma:medium="tactile" emma:mode="ink">
                <msink:context xmlns:msink="http://schemas.microsoft.com/ink/2010/main" type="inkWord" rotatedBoundingBox="18697,13076 22164,12865 22223,13837 18756,14047"/>
              </emma:interpretation>
            </emma:emma>
          </inkml:annotationXML>
          <inkml:trace contextRef="#ctx0" brushRef="#br0" timeOffset="157384.61">15284 10700 104 0,'-2'-14'175'0,"2"14"-6"16,0-14-14-16,0 14-2 0,2-8-3 0,-2 8-10 0,0 0-10 15,0-13-10-15,0 13-14 0,0 0-11 16,0 0-12-16,0 0-2 0,0 0 8 0,0 0-3 0,0 0 4 16,0 0-3-16,10 27-4 0,-9-13-9 0,3-3 0 15,2 8-4-15,-4-2-2 0,3 0 0 0,2 4-7 16,-2 0 1-16,0-5-5 0,1 5-1 0,-1-1-1 15,-1-6-6-15,2 6-3 0,-3-1-4 0,1-5 1 16,1 6 0-16,-2-8-6 0,2 0-3 0,0 2 0 16,-1-3-8-16,0-1 3 0,0-2-4 0,0 2-3 15,-3-2-3-15,3-1 0 0,0-1-2 0,-4-6 1 16,4 10-4-16,-4-10-1 0,4 8-3 0,-4-8 6 0,0 0-3 16,2 8-1-16,-2-8 2 0,0 0 0 0,0 0-3 15,7 4 4-15,-7-4-3 0,0 0-2 16,0 0 0-16,14-15-3 0,-10 9-2 0,5-3 1 0,-1-1 0 15,3-1-3-15,-1-1 1 0,1 2-2 0,0-2 2 16,-1-1-3-16,1 5 3 0,1-4-1 0,-1 3-2 16,0-1-1-16,0 4 1 0,1-3 4 0,-1 3-5 15,0 2 0-15,1-2 0 0,-2 3 0 0,-2 0-2 16,-8 3 2-16,18-3 3 0,-7 3 0 0,-11 0-1 0,18 1-5 16,-12 2 4-16,4 2-1 0,-3-3 1 15,-7-2 5-15,11 10-2 0,-6-6 1 0,-2 3 0 16,-3-7-3-16,2 12 5 0,0-4 0 0,-2-8-2 0,-6 19 2 15,3-11 2-15,-1 2 6 0,-2 2-6 0,0-3-4 16,-5 2-1-16,2 0 0 0,0-2 3 0,-3-2 0 16,1 3-1-16,-1-3-1 0,0 1 1 0,-1-2 1 15,0 2-2-15,0-2-2 0,0 0-2 0,-2-3 5 16,4 0 0-16,0 0 2 0,-1 0-6 16,12-3-2-16,-18 1 3 0,10 1-3 0,8-2-3 0,-17 0-3 15,17 0-7-15,-12-2-15 0,12 2-28 0,0 0-24 16,-11-4-43-16,11 4-42 0,0 0-41 0,0 0-51 15,0 0-192-15,0 0-487 0,13-21 215 0</inkml:trace>
          <inkml:trace contextRef="#ctx0" brushRef="#br0" timeOffset="158037.78">16124 10656 123 0,'0'0'191'0,"0"0"-1"0,-18-1-7 0,18 1-9 16,-16 1-4-16,16-1-11 0,-13 2-6 16,13-2-7-16,-14 0-18 0,14 0-4 0,-8 3-11 15,8-3-11-15,0 0-12 0,-7 5-8 0,7-5-14 0,0 0 8 16,0 0-11-16,0 13 1 0,0-13-6 0,7 12-1 15,0-6-4-15,3 0-5 0,2 4-4 0,-1-4-2 16,5 1-5-16,-1 0-2 0,2-1-3 0,5 1-5 16,0-3-4-16,-1 2 0 0,0 2-2 0,-7-5-2 15,2 1-2-15,0 0-4 0,-2 2-1 0,2-1 0 16,-3-2-5-16,0 0 4 0,-3 1-4 0,-1-2 0 16,3 3-4-16,-4 0 2 0,-1-2-2 0,-7-3 3 15,14 6-2-15,-8-4 0 0,-6-2-2 0,8 6 1 0,-4 1-4 16,-4-7 5-16,5 7-2 0,-5-7 1 15,3 5 0-15,-3-5 4 0,0 0-4 0,0 12 3 16,0-12 0-16,0 0 1 0,-6 16 1 0,3-10 0 0,-2 2-2 16,-1-2 1-16,-4 5-4 0,2-3 4 0,-4-1-2 15,1 4-1-15,-1-1-3 0,-4 3 1 0,-1 1 0 16,0 0 6-16,0-3-2 0,-1 1 0 0,0 0 4 16,1 1-1-16,-2-2-2 0,2 2-2 0,4-4 3 15,-1 0-4-15,-1-1-1 0,4 0-3 0,-1 1 3 16,-2 0 1-16,3-2-5 0,2 1-6 0,2 0-14 15,-2-2-12-15,3-1-28 0,1 1-27 0,5-6-28 16,-7 10-33-16,7-10-43 0,0 0-73 0,0 0-141 16,0 0-437-16,0 0 194 0</inkml:trace>
          <inkml:trace contextRef="#ctx0" brushRef="#br0" timeOffset="158400.72">16424 11166 92 0,'-7'6'259'0,"-2"2"-10"0,-3-1-9 0,-1 2-2 16,-1 0-5-16,1-1-8 0,-4 3-6 0,-3 0-17 15,0-2-15-15,5-1-6 0,2 2-16 0,-7 0-17 16,6 0-13-16,-1-1-11 0,4 1-15 0,-4-1-14 16,2-1-4-16,3 1-9 0,-2-2-9 0,4-1-2 15,1 0-11-15,0 1-7 0,3-1-7 0,-4 0-5 16,8-6-5-16,-8 9-16 0,7-3-24 0,1-6-21 16,-6 8-25-16,6-8-26 0,0 0-36 0,-3 10-35 15,3-10-33-15,0 0-43 0,0 0-254 0,0 0-515 16,0 0 228-16</inkml:trace>
          <inkml:trace contextRef="#ctx0" brushRef="#br0" timeOffset="158970.97">16641 11064 206 0,'0'0'201'0,"0"0"-9"0,6-3-7 0,-6 3 4 16,0 0 3-16,5-10 2 0,-5 10-5 0,4-11-5 16,0 5-5-16,-4 6-12 0,9-15-3 0,-2 4-24 15,-1 0-8-15,0 1-14 0,2-1-11 0,1-1-13 0,-1 2-1 16,-1-2-5-16,1 0-9 0,0-4-7 0,1 4-3 15,-2-4-13-15,-1 2-3 0,1 1-10 16,-2-2-6-16,0 3-2 0,0-3 1 0,-2 0-6 0,2 3 5 16,-3 5 0-16,2-1-4 0,-4 8 2 0,3-14-5 15,-3 14-4-15,2-8-1 0,-2 8-3 0,0 0-3 16,2-9 7-16,-2 9-12 0,0 0 2 0,0 0-5 16,0 0-1-16,0 0 2 0,-6 32 9 0,5-19-6 15,-1 1 3-15,0 6-2 0,0-3 10 0,0 4-6 16,2 1 7-16,0 3 0 0,0-3 6 0,1 0 13 15,2 2-1-15,-1 0 3 0,0-2-2 0,3 1-8 16,-4-2 9-16,3-1 5 0,-3-4 1 0,3 1 12 16,-1-4-15-16,-2 2-8 0,4-2 4 0,-2 1-2 15,0-3-6-15,1 1-2 0,-3-4-5 0,0 0-9 16,2 2 10-16,-1-4-9 0,-2-6 2 0,4 10-3 16,-4-10-1-16,2 9 0 0,-2-9-2 0,1 8-14 0,-1-8 18 15,0 0-12-15,0 0 3 0,3 10 0 16,-3-10 1-16,0 0-3 0,0 0 5 0,0 0-6 0,0 0 0 15,0 0 4-15,0 0-3 0,0 0-2 0,11 0 0 16,-11 0-6-16,0 0 2 0,0 0-5 0,0 0 6 16,0 0-2-16,0 0-5 0,0 0-3 0,9-12-12 15,-9 12-13-15,0 0-22 0,0 0-25 0,0 0-15 16,0 0-20-16,0 0-32 0,0 0-29 0,0 0-45 16,0 0-47-16,0 0-59 0,0 0-268 0,0 0-641 15,0 0 284-15</inkml:trace>
          <inkml:trace contextRef="#ctx0" brushRef="#br0" timeOffset="159464.7">17540 11166 72 0,'0'0'248'0,"0"0"-5"0,0 0-10 0,-3-10-7 16,3 10-17-16,0 0-12 0,0 0-10 0,0 0-8 0,0 0 2 15,0 0-8-15,0 0-3 0,0 0-8 16,0 0-10-16,0 0-11 0,17 24-11 0,-14-14-3 16,-3-2-13-16,-1 5-6 0,-5 6-11 0,0-5-8 0,-6 2-12 15,-1 5-7-15,-3-5-18 0,-1 6-4 0,-5 3-28 16,-1 1-40-16,-3-3-59 0,3 3-72 16,-2-4-78-16,-3 2-309 0,2 1-582 0,6-11 257 0</inkml:trace>
          <inkml:trace contextRef="#ctx0" brushRef="#br0" timeOffset="161791.12">17910 10716 73 0,'0'0'191'0,"0"0"-11"0,0 0-18 16,0 0-17-16,0 0-13 0,0 0-9 0,0 0-6 16,0 0-8-16,0 0-1 0,0 0-4 0,0 0-8 15,18 23-5-15,-12-19-7 0,-3 3 3 0,4-1-7 16,-4 2-4-16,2-1-9 0,0 2-6 0,0-3 7 16,0 5-1-16,-2-1-5 0,2-3-4 0,1 4-1 15,-1-1-7-15,-4-1-2 0,4 2-4 0,-1-4 0 16,-1 4-6-16,1-1-2 0,-3-3-6 0,3 2-1 15,-4-9-5-15,5 13 0 0,-3-5-4 0,-1 1 0 16,-1-9-1-16,4 10-2 0,-4-10-3 0,2 12-5 16,-2-12 1-16,3 9 4 0,-3-9-6 0,5 6 1 0,-5-6-1 15,0 0 1-15,2 9-1 0,-2-9-3 16,0 0 5-16,0 0 0 0,0 0 4 0,0 0 6 0,2 7 2 16,-2-7 5-16,0 0-2 0,0 0 0 0,0 0-4 15,0 0 1-15,0 0-4 0,0 0-4 0,0 0 0 16,0 0 1-16,0 0-4 0,0 0 1 0,-6-34-5 15,4 25 0-15,2 9-1 0,0-22-1 0,0 13-1 16,0-7-2-16,2 1 3 0,-2 0-1 0,2-1-2 16,1 4 3-16,1-3-4 0,-3 3 2 0,3 1 0 15,0-1-5-15,0-1 4 0,1 6 0 0,-4-2-1 16,3 1 1-16,2 0 0 0,-4-3-2 0,3 3 1 16,1 2 2-16,-6 6-4 0,11-11 2 0,-4 5-1 0,2 1 0 15,-2-1-3-15,0 2 7 0,-7 4-3 16,16-7 0-16,-8 4-3 0,-1 1 6 0,3-2-9 15,-10 4 5-15,18 0-2 0,-9 0 3 0,-9 0-2 16,17 1 5-16,-9 2-4 0,-1 3 6 0,2-1 5 0,-1-1 3 16,-3 3-2-16,4 1 3 0,-2-1 6 0,-1 4 5 15,1-1 2-15,-1 4-3 0,-2-3 4 0,-1 1 1 16,1 0 5-16,1 3-12 0,-2-4 12 0,-1 3-4 16,0 1-2-16,1-3-2 0,-1-2-2 0,-1 3-4 15,3-5-4-15,-3 4-3 0,-1 0-1 0,4 0-2 16,-2-3-2-16,-1 1-1 0,0-3-4 0,3 1-18 15,-3 2-12-15,3-1-22 0,-1-1-22 0,-3-8-24 16,5 10-29-16,0-4-35 0,-5-6-32 0,12 6-30 0,-12-6-257 16,12-1-516-16,-12 1 229 0</inkml:trace>
          <inkml:trace contextRef="#ctx0" brushRef="#br0" timeOffset="162132.63">18517 10923 75 0,'9'6'243'0,"-9"-6"-22"0,0 0-11 0,0 0-17 0,0 0-12 16,5 8-11-16,-5-8-14 0,3 7-11 0,-3-7-9 16,2 13-11-16,1-6-4 0,1-2-10 0,-2 2-5 0,4-1-12 15,-1 3-3-15,0-3-8 0,3-1-6 0,-3 1-8 16,4 0 0-16,-1-1-9 0,1-2 0 0,6 2-6 16,-5-2-4-16,2 4-4 0,-2-5-2 0,3-1-9 15,-2-2 4-15,-11 1-8 0,19 0-4 0,-9-3-1 16,-1 1 2-16,-9 2-9 0,19-6 7 0,-12 5 2 15,-1-4 1-15,2 2-2 0,-3-4 4 0,2 1-4 16,-7 6-5-16,9-13-2 0,-4 6 1 0,-3 0 2 16,-2 7 1-16,1-18 1 0,-1 18-3 0,-5-19-3 15,2 10 4-15,3 9-4 0,-10-13-3 0,3 7 2 16,-3 0-4-16,1 0-3 0,-1 0 2 0,-3 3-3 0,3 2-2 16,-2-2-3-16,12 3-10 0,-27 1-16 15,17 1-14-15,-1-1-23 0,-1 5-22 0,2-2-19 16,-1 1-36-16,1 1-29 0,-2-2-39 0,5 1-58 0,-3-1-176 15,10-4-471-15,-8 6 209 0</inkml:trace>
        </inkml:traceGroup>
        <inkml:traceGroup>
          <inkml:annotationXML>
            <emma:emma xmlns:emma="http://www.w3.org/2003/04/emma" version="1.0">
              <emma:interpretation id="{7F4F0A89-0DBC-4589-B21C-8BAD07D85C8C}" emma:medium="tactile" emma:mode="ink">
                <msink:context xmlns:msink="http://schemas.microsoft.com/ink/2010/main" type="inkWord" rotatedBoundingBox="22707,12908 24457,12801 24491,13349 22740,13455"/>
              </emma:interpretation>
            </emma:emma>
          </inkml:annotationXML>
          <inkml:trace contextRef="#ctx0" brushRef="#br0" timeOffset="192115.89">19322 10609 11 0,'0'0'162'15,"0"0"-9"-15,0 0-12 0,0-13-8 0,0 13-7 0,0 0 3 16,0 0-5-16,0 0-6 0,2-15-5 16,-2 15 0-16,0 0-5 0,0 0 3 0,-1-9-11 0,1 9-5 15,0 0-7-15,0 0-4 0,0 0-7 0,0 0-6 16,-6-7-8-16,6 7-4 0,0 0-3 0,0 0-4 15,0 0-8-15,0 0-3 0,0 0-9 0,-12-1 1 16,12 1-5-16,0 0-4 0,0 0-3 0,0 0 0 16,-9 14-4-16,9-14 2 0,0 0-2 0,0 13-1 15,0-13-3-15,0 0-2 0,5 15 2 0,0-10-3 16,2 1 1-16,-1-1 2 0,6 2-4 0,4-1 1 16,-5-2-1-16,6 2 1 0,0 0-3 0,0-1 2 15,3 1-1-15,1 2-2 0,-3-6-1 0,-2 1 0 0,0 1 0 16,1 2 0-16,0 0-1 0,-3-4-1 0,-1 2 0 15,3 2 1-15,-7-3-1 0,1-2 0 0,2 6-1 16,-1-5-2-16,-5 2 2 0,2 0-1 0,1 0 0 16,-9-4 0-16,8 5-2 0,-8-5 1 15,9 9 2-15,-4-7-1 0,-5-2 1 0,7 9-5 0,-7-9 4 16,5 8 1-16,0-4-2 0,-5-4 4 0,4 9-5 16,-4-9 3-16,0 0-2 0,-1 12 3 0,1-12 0 15,-7 11 6-15,7-11-2 0,-10 7 1 0,5 2 4 16,-2-3 3-16,-1 3-1 0,-3 1 4 0,0-2 0 15,-3 2-5-15,-2-1 5 0,-2 3-1 0,-2-3-2 16,1 1 1-16,-4 2-3 0,8-6 5 0,-5 5-5 16,8-3 0-16,-1 1-3 0,-1-1 2 0,-1-3-4 15,4 4-3-15,-4-3 5 0,3 3-5 0,5-6-2 0,0 1 3 16,7-4-9-16,-10 8 0 0,3-2-14 0,1-3-11 16,6-3-11-16,-7 10-12 0,7-10-22 15,-4 9-26-15,4-9-24 0,0 0-32 0,0 0-46 0,0 0-184 16,0 0-415-16,24 6 184 0</inkml:trace>
          <inkml:trace contextRef="#ctx0" brushRef="#br0" timeOffset="192806.84">20034 10449 132 0,'-2'-11'183'0,"2"11"-13"0,0 0-19 16,0 0-19-16,0 0-7 0,0 0-4 0,0 0-3 15,0 0 0-15,0 0-9 0,0 0-3 0,0 0-3 16,11 32-2-16,-8-21-4 0,2 0-8 0,-1 5-6 15,-1-1-2-15,2-3-4 0,0 3 0 0,2 6-6 16,-3-7-5-16,0 0-7 0,-2 1-2 0,2 1-8 16,1-1-2-16,-3 6-4 0,2-2-2 0,-2-5-6 15,2 0-4-15,-3-2-3 0,-1 0 1 0,2-3 0 16,-2-9-6-16,1 15-1 0,-1-6-6 0,0 1-1 16,0-10 3-16,-1 12-4 0,1-12 0 0,1 12-4 15,-1-12 3-15,0 10-1 0,0-10-2 0,0 0-3 16,0 0 3-16,3 9 4 0,-3-9-7 0,0 0 3 15,0 0 0-15,0 0-2 0,0 0 0 0,0 0-3 0,18-20-2 16,-8 12 0-16,0-1 2 0,-1 0-3 16,3-1 2-16,1-1-1 0,1 4-3 0,-2-5 0 0,2 3 3 15,-2 1-1-15,2 1 0 0,-1-1 0 0,0 3 0 16,3-2-2-16,-3-1 0 0,0 4 0 0,2 2 3 16,-6-1-3-16,5-1 0 0,-3 4 3 0,2 0-3 15,-13 0-3-15,19 0 4 0,-11 0 0 0,1 0 2 16,-9 0-5-16,19 3 4 0,-12 0 0 0,1 0-1 15,-8-3 1-15,15 7 1 0,-9-2-5 0,-1 1 3 16,-1-2 5-16,-4-4 0 0,11 13 0 0,-11-7-1 16,0-6 4-16,5 14 2 0,-4-8 1 0,-1-6 5 0,-1 16 6 15,1-16 2-15,-5 11 3 0,0-5 0 16,-2 2 2-16,-5 1-2 0,1 1 2 0,-3-1-4 0,0-3-4 16,-3-1-1-16,0 1 0 0,-3 1-5 0,1-1 2 15,-1-1-2-15,3-1-1 0,2-2-4 0,-2 1 2 16,-3-2 0-16,4 3-3 0,1-5 2 15,2 2-4-15,-2-1 1 0,6 0-4 0,-1 1-1 0,10-1-11 16,-16-1-7-16,16 1-16 0,-11-5-26 0,11 5-27 16,0 0-30-16,0 0-44 0,0 0-29 0,0 0-45 15,0 0-216-15,15-17-483 0,-15 17 215 0</inkml:trace>
          <inkml:trace contextRef="#ctx0" brushRef="#br0" timeOffset="195948.64">21062 10742 36 0,'0'0'211'0,"0"0"-9"0,0 0-12 0,0 0-10 15,0 0-11-15,-5-14-8 0,5 14-12 0,0 0-6 16,0 0-9-16,0 0-12 0,0 0-6 0,0 0-12 16,0 0-6-16,0 0-7 0,0 0-6 0,0 0-4 15,0 0-6-15,0 0-7 0,0 0-3 0,-17 3-5 16,17-3-4-16,0 0-5 0,0 0-6 0,0 0-3 16,0 0 3-16,-12 11-9 0,12-11-5 0,0 0-2 15,0 0 2-15,0 0 2 0,0 0 1 0,0 0 3 16,0 0 8-16,0 0 9 0,0 0 12 0,0 0 2 15,0 0-3-15,0 0 0 0,0 0-6 0,0 0-4 16,0 0 0-16,0 0-9 0,0 0-6 0,0 0-6 0,-5-14-4 16,5 14-5-16,0 0 0 0,0-14-19 15,0 14-27-15,0 0-45 0,0 0-50 0,0 0-71 0,0 0-71 16,-6-7-259-16,6 7-560 0,0 0 248 0</inkml:trace>
        </inkml:traceGroup>
      </inkml:traceGroup>
    </inkml:traceGroup>
    <inkml:traceGroup>
      <inkml:annotationXML>
        <emma:emma xmlns:emma="http://www.w3.org/2003/04/emma" version="1.0">
          <emma:interpretation id="{469F7DB3-0A06-412B-BDE7-F8DB7AF286C9}" emma:medium="tactile" emma:mode="ink">
            <msink:context xmlns:msink="http://schemas.microsoft.com/ink/2010/main" type="paragraph" rotatedBoundingBox="4059,14472 20582,14303 20591,15196 4068,153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BF0982B-637A-49EC-81E1-1AB3456FBB05}" emma:medium="tactile" emma:mode="ink">
              <msink:context xmlns:msink="http://schemas.microsoft.com/ink/2010/main" type="line" rotatedBoundingBox="4059,14472 20582,14303 20591,15196 4068,15366"/>
            </emma:interpretation>
          </emma:emma>
        </inkml:annotationXML>
        <inkml:traceGroup>
          <inkml:annotationXML>
            <emma:emma xmlns:emma="http://www.w3.org/2003/04/emma" version="1.0">
              <emma:interpretation id="{79238C2B-E5D4-4D59-BD75-FF24DC54AE40}" emma:medium="tactile" emma:mode="ink">
                <msink:context xmlns:msink="http://schemas.microsoft.com/ink/2010/main" type="inkWord" rotatedBoundingBox="4061,14636 6668,14609 6674,15172 4067,15199">
                  <msink:destinationLink direction="with" ref="{5E0B5AD8-A3CB-4BEE-99D9-5E8B4BEB1A01}"/>
                </msink:context>
              </emma:interpretation>
            </emma:emma>
          </inkml:annotationXML>
          <inkml:trace contextRef="#ctx0" brushRef="#br0" timeOffset="201405.21">653 12389 51 0,'0'0'173'0,"0"0"-8"0,-8-16-13 0,8 16-8 15,0 0-9-15,0 0-3 0,0 0-3 0,0 0-7 16,0 0-7-16,3-12-3 0,-3 12-9 0,0 0-10 16,5-6-9-16,-5 6-7 0,0 0-4 0,9-6-8 15,-9 6 0-15,9-4 5 0,-9 4-2 0,11-2-6 16,-11 2 0-16,14 0-3 0,-14 0-3 0,16 3-5 16,-6 0-4-16,1-2-4 0,2 1 2 0,2 1-2 15,0-2-1-15,2 2-8 0,0-3 7 0,6 2-6 16,-1-2 2-16,2 0-2 0,-1 2-11 0,1-4 4 15,3 2-1-15,1 0-6 0,-3-2 4 0,0 0-3 0,2-3 1 16,1 3-6-16,-2-2 3 0,8-2-4 16,-10 0-1-16,0 2-2 0,-2 2 2 0,-3-1-7 0,-4 0 0 15,1 1 1-15,-3 1-2 0,-3-3 0 0,4 3 1 16,-3 0-4-16,-3 0-2 0,-8 1-1 0,17-3 3 16,-17 3-3-16,12 3 1 0,-12-3-3 0,10 2-3 15,-10-2-2-15,9 6-4 0,-9-6-8 0,0 0-13 16,3 10-10-16,-3-10-16 0,-1 10-22 0,1-10-17 15,-7 15-19-15,2-9-9 0,5-6-15 16,-9 9-18-16,4-6-40 0,-2 2-149 0,7-5-374 0,-12 5 166 16</inkml:trace>
          <inkml:trace contextRef="#ctx0" brushRef="#br0" timeOffset="201670.36">1246 12336 66 0,'0'0'206'0,"0"0"-3"0,0 0-5 0,0 0-6 16,-8 31 1-16,5-16-7 0,0 0-3 0,0 5-12 15,-1-2-8-15,-1 1-12 0,3 2-6 0,-1 1-15 16,-1-2-10-16,1 2-13 0,1-4-8 0,0-3-8 16,2 6-8-16,-1-2-7 0,0-3-4 15,1 0-11-15,0-2-8 0,-3-2-2 0,6 0-4 0,-3 0-8 16,0-12-4-16,1 20-8 0,0-12 5 0,1 1-11 15,2 0-4-15,-3-2-15 0,-1-7-15 0,9 14-16 16,-4-12-23-16,-1 3-39 0,-4-5-35 0,17 0-39 16,-2-6-51-16,-4 0-206 0,8-6-456 0,0 2 202 15</inkml:trace>
          <inkml:trace contextRef="#ctx0" brushRef="#br0" timeOffset="201990.37">1831 12216 69 0,'0'0'212'16,"0"0"-12"-16,-4-11-9 0,4 11-15 0,0 0-13 0,-6-6-11 16,6 6-8-16,0 0-8 0,0 0-1 0,-16 17-3 15,12-6-1-15,-6 1-4 0,4 2 0 0,-5 3-3 16,4 4-4-16,0-6 1 0,-3 3-2 0,0 3-4 15,4-2 2-15,-1 3-12 0,2-4-5 0,0-1-3 16,0 3-9-16,2 0-4 0,-2 0-1 0,5-5-10 16,-1-3-8-16,-2 9-12 0,6-6 0 0,-3-2 4 15,1 2-11-15,-1-2-8 0,1-1 1 0,2 2-12 16,-2-3 0-16,2 1-5 0,-1 0-14 0,1-3-19 16,1 0-21-16,-2-2-26 0,2 2-25 0,-4-9-23 15,11 6-40-15,-5-3-42 0,-6-3-39 0,19-3-278 16,-10-6-545-16,3-2 241 0</inkml:trace>
          <inkml:trace contextRef="#ctx0" brushRef="#br0" timeOffset="202456.81">2008 12460 216 0,'0'0'205'0,"0"0"-15"15,0 0-5-15,0 0-10 0,15 6-12 16,-15-6-9-16,0 0-11 0,5 15-7 0,-4-10-11 0,-1-5-13 15,6 12-7-15,-4-5-9 0,1 2-8 0,-2 0-8 16,-1-9-9-16,4 16-5 0,-1-8-5 0,-2 1-5 16,3-2-8-16,-3 2-5 0,3-1-2 0,-4-8-6 15,1 11-4-15,-1-11 0 0,6 6-5 0,-6-6-4 16,0 0 1-16,1 12-4 0,-1-12 1 0,0 0-6 16,0 0-1-16,0 0 1 0,0 0-2 0,0 0-3 15,0 0 1-15,14-24-2 0,-8 14 0 0,-4-3-5 16,3-1 0-16,1-1 1 0,0 1-1 0,1-6-3 15,-1 2 2-15,1 5-2 0,1-2 3 0,-2 3-1 16,1 0 3-16,1 2-7 0,-5 1 4 0,5 0-1 16,-2 2 2-16,-1-1-3 0,-5 8 4 0,10-9-1 15,-5 5 4-15,-5 4 4 0,12-6 1 0,-12 6 4 16,13 0 9-16,-13 0 6 0,13 4 1 0,-5 1 3 0,0-1 4 16,1 0 5-16,0 2 6 0,1 4-5 0,-4-3 3 15,4 0-3-15,-2 4-1 0,3-1-1 16,-5 2-3-16,0-3-4 0,-1 4 1 0,0-7-4 0,-2 5-5 15,-2-1 0-15,7-2-7 0,-7 2-4 0,0-1 0 16,3-1 0-16,-4-8-8 0,2 17 1 0,-2-9-8 16,0-8-10-16,0 11-18 0,0-11-20 0,-4 13-22 15,4-13-19-15,-3 9-26 0,3-9-18 0,-6 6-31 16,6-6-35-16,0 0-55 0,0 0-185 0,0 0-474 16,0 0 209-16</inkml:trace>
          <inkml:trace contextRef="#ctx0" brushRef="#br0" timeOffset="202748.78">2431 12245 183 0,'0'0'181'0,"0"0"-13"0,0 0-15 0,13-6-6 0,-13 6 3 15,14 0-12-15,-14 0-8 0,18 4-2 0,-6 4-3 16,-1-5 1-16,0 4-4 0,2 2-5 0,-1 1-4 15,-1 2-5-15,-2-1-1 0,1 8-5 0,1-1 1 16,-5-1 3-16,1 3-11 0,-2 0 0 16,-4 2-8-16,-1-2-2 0,-2 5-6 0,-5-6-6 0,1 2-5 15,0-7-6-15,-3 7-6 0,-2-4-4 0,3 2-5 16,1-3-1-16,-3 1-8 0,-1 0-4 0,3-4-6 16,-1-1 0-16,1-1-17 0,-1 0-20 0,3-1-24 15,-1 0-26-15,1-1-38 0,0-3-34 0,6-6-30 16,-3 7-44-16,3-7-261 0,0 0-506 0,0 0 224 15</inkml:trace>
          <inkml:trace contextRef="#ctx0" brushRef="#br0" timeOffset="203152.3">2856 12497 61 0,'0'0'233'0,"0"0"7"0,0 0-8 16,0 0 0-16,0 0-7 0,28 7-10 0,-28-7-6 15,17 0-4-15,-9 1-5 0,4-1-8 0,0 0-15 16,2 0-13-16,-1 0-7 0,3 0-11 0,1 0-8 16,-4-1-8-16,0 2-6 0,3-2-14 0,-2 1-8 15,3-1-9-15,-3 3-9 0,1-3-2 0,-1 1-17 16,1-2-2-16,-4 2-17 0,5 0 1 0,-2 0-7 16,-6-4 0-16,-8 4-3 0,19 1-6 0,-9 2-1 15,-10-3-5-15,16 0-11 0,-16 0-19 0,15 1-23 0,-15-1-23 16,9 1-20-16,-9-1-21 0,0 0-30 15,10 4-21-15,-10-4-28 0,0 0-24 0,0 0-33 16,2 6-51-16,-2-6-189 0,0 0-506 0,0 0 224 0</inkml:trace>
          <inkml:trace contextRef="#ctx0" brushRef="#br0" timeOffset="203437.79">2969 12721 146 0,'0'0'231'0,"0"0"-3"0,0 0-10 16,0 0-8-16,20 0-6 0,-20 0-11 0,22-6-9 15,-9 4-16-15,4-1-9 0,-1 1-21 0,-3-2-8 16,4 2-12-16,-4-2-16 0,-1 3-8 0,1-2-11 16,-13 3-5-16,19 0-11 0,-11-2-11 0,-8 2-23 15,16 5-23-15,-11-4-29 0,-5-1-26 0,9 9-36 16,-9-9-40-16,8 3-39 0,-5 2-75 0,-3-5-131 15,0 0-395-15,0 0 176 0</inkml:trace>
        </inkml:traceGroup>
        <inkml:traceGroup>
          <inkml:annotationXML>
            <emma:emma xmlns:emma="http://www.w3.org/2003/04/emma" version="1.0">
              <emma:interpretation id="{142A0F13-6B15-4E67-AE0A-F3BA52D1F5CF}" emma:medium="tactile" emma:mode="ink">
                <msink:context xmlns:msink="http://schemas.microsoft.com/ink/2010/main" type="inkWord" rotatedBoundingBox="7052,14442 10481,14406 10490,15300 7062,15335">
                  <msink:destinationLink direction="with" ref="{5E0B5AD8-A3CB-4BEE-99D9-5E8B4BEB1A01}"/>
                </msink:context>
              </emma:interpretation>
            </emma:emma>
          </inkml:annotationXML>
          <inkml:trace contextRef="#ctx0" brushRef="#br0" timeOffset="204022.84">3714 12340 181 0,'-11'-6'248'0,"11"6"-12"0,-10-3-15 15,10 3-17-15,-10-3-16 0,10 3-19 0,0 0-8 16,-14 6-12-16,14-6-3 0,-7 11-11 0,2-4 2 16,2 5-10-16,-3 2-8 0,3 5-1 0,1-5 3 15,-1 6-13-15,3 3-6 0,0-2-10 0,0 0 1 16,0-3-5-16,5 7-10 0,-2-2-9 0,6 0-2 0,-1 0-9 15,4-3-2-15,-3 1-2 0,4-3-1 0,-2 3-9 16,5-2-2-16,0-4-7 0,1-1 2 0,0 0-3 16,0-3-3-16,4 0-3 0,-3 0 2 0,3-5-9 15,-1 1-2-15,-3-5-4 0,5-2 4 0,1 0-1 16,-2-6-4-16,4 5 0 0,-3-5-1 16,1-2-2-16,3-3 7 0,-5 0-10 0,6-2 1 0,2-4-1 15,-4-5-2-15,1 2-3 0,-1-2 2 0,-8 4-5 16,0-3 5-16,0 0-7 0,-3 2 0 0,-2-2 0 15,2-1-4-15,-3 1 4 0,-5-1 0 0,-3-2 2 16,1 2-4-16,-4 0-1 0,-4 3 5 0,-1-1-2 16,-3-2 1-16,-1 10-2 0,-3-7-2 0,-1 3 5 15,-4 3-6-15,-2 3 5 0,-3-2-1 0,-3 2-3 0,-2 2 4 16,-7 2-4-16,-1 4 2 0,-1 0 1 16,10 4 3-16,-1-1 2 0,-1 3-7 0,2 2-2 15,3 2 3-15,0 0-8 0,2 0-12 0,3 5-7 0,1-1-18 16,0 0-18-16,5 0-18 0,3 1-24 15,-1 1-28-15,1-1-24 0,6 1-34 0,-1-5-37 16,-1 4-253-16,5-5-525 0,0-8 232 0</inkml:trace>
          <inkml:trace contextRef="#ctx0" brushRef="#br0" timeOffset="204421.52">4705 12076 139 0,'0'0'214'0,"0"0"-8"0,-25 14-9 16,14-6-8-16,-1 4-5 0,-5 4-4 0,-3 3-5 0,-2 7-1 15,4 0-4-15,-4 1-7 0,2 3-2 0,8-8-4 16,-7 9-11-16,2-2-15 0,5 2-5 0,0-3-16 16,7-3-6-16,5-3-6 0,-3 4-5 0,6 4-9 15,2-9-8-15,-4 1-2 0,10-1-13 0,-6-1-5 16,7-1-5-16,0-8-2 0,5 5-3 0,0 1-3 15,2-3-9-15,2-1-11 0,1 1-19 0,3-3-25 16,-5-4-34-16,3 2-45 0,0-6-49 0,-6 3-55 16,3-3-77-16,-3-3-204 0,3 0-526 0,-3-4 234 15</inkml:trace>
          <inkml:trace contextRef="#ctx0" brushRef="#br0" timeOffset="204987.86">4945 12499 174 0,'5'-6'166'16,"-5"6"-13"-16,0 0-1 0,9-3-6 0,-9 3-5 16,0 0-6-16,0 0-3 0,0 0-3 0,0 0-5 15,17 14-4-15,-12-10-3 0,-2 6-7 0,-1-3 0 16,1 1-10-16,1 3-8 0,-1 1-4 0,-1 0-6 15,1-5-3-15,-1 7-8 0,1-3-4 0,0-2-7 16,-3 0-6-16,4 1-6 0,-2-4-2 0,-2-6-8 16,5 17 1-16,-2-10-5 0,-3-7-3 0,3 9 0 15,1-4-3-15,-4-5-2 0,0 0 1 0,0 0-5 0,7 5-1 16,-7-5-4-16,0 0-3 0,0 0 3 0,12-16-3 16,-12 10-5-16,5-5 1 0,2-5-1 15,-4 4-6-15,2-1 1 0,1-2-2 0,2-4 0 0,-3 0 1 16,2 5-5-16,-2-2 2 0,3-1 0 0,-4 5-1 15,1-1 4-15,0 1-3 0,2 6-1 0,-7-4-3 16,5 4 6-16,-5 6 0 0,5-10-1 0,-1 4-1 16,-4 6-2-16,0 0 1 0,11-6 2 0,-11 6 4 15,0 0 10-15,11 1 7 0,-11-1 11 0,12 8 5 16,-7-1 1-16,1-1-5 0,0 0 9 0,-1 3 0 16,1 0-7-16,3 0 0 0,-4 1-2 0,2-1-2 15,0 0-4-15,-1 3-5 0,0-4 5 0,-1 2-6 16,2 2 1-16,-2-2-10 0,-2-1 3 0,-1-3-3 15,5 2-15-15,-4 0-27 0,-3-8-27 0,2 12-40 16,-2-12-38-16,3 9-48 0,-3-9-48 0,0 0-261 16,5 4-531-16,-5-4 235 0</inkml:trace>
          <inkml:trace contextRef="#ctx0" brushRef="#br0" timeOffset="205149.05">5461 12580 132 0,'12'0'264'0,"-12"0"-4"0,17-4-13 0,-7 3-6 15,2 0-10-15,2-4-9 0,1 5-7 0,-1-2-17 16,3 1-18-16,0-2-12 0,3 1-22 0,-1-3-15 16,-2 3-10-16,-2 1-14 0,2-1-10 0,-3 1-8 15,0-1-13-15,1 2-6 0,-2 0-8 0,-13 0-14 16,18 0-30-16,-10 0-36 0,-8 0-38 0,14 2-43 15,-14-2-44-15,12 0-43 0,-12 0-80 0,0 0-161 16,8-3-460-16,-8 3 204 0</inkml:trace>
          <inkml:trace contextRef="#ctx0" brushRef="#br0" timeOffset="205465.42">6171 12280 171 0,'0'-10'282'15,"0"10"-15"-15,0 0-13 0,0 0-24 0,0 0-24 0,0 0-20 16,0 0-15-16,0 0 2 0,0 0-8 0,0 0-5 16,0 0-6-16,0 0-8 0,19 18-6 0,-15-9-2 15,2 1-4-15,-4 1 2 0,1 2-10 0,-1 2-4 16,2 0 0-16,-1-3-15 0,0 4-13 0,2 4-7 15,-4-6-8-15,4 2-7 0,-2 1-7 0,0-4-3 16,-3 1-9-16,5 7-11 0,-5 0-4 0,1-7-13 16,-1 1-29-16,1-2-29 0,-1-2-29 0,2 4-37 15,0-5-37-15,-2 0-52 0,0 2-59 0,0-4-66 16,0-8-209-16,5 12-564 0,-5-12 251 0</inkml:trace>
          <inkml:trace contextRef="#ctx0" brushRef="#br0" timeOffset="206072.42">6473 11988 126 0,'0'0'181'0,"0"0"-15"15,0 0-17-15,0 0-17 0,0 0 0 0,0 0-6 16,0 0 2-16,0 0-5 0,0 0-10 0,22 19-1 16,-13-8-1-16,2 0-7 0,0 5-3 0,4-2 9 15,-2 8-6-15,5 5-4 0,-2 3 1 0,-2-1-2 16,-2 8-2-16,0-4 0 0,-1 0 3 0,1 0-4 15,-4 3-3-15,0-3-12 0,-4 5-1 0,-4-4-4 16,0 3-3-16,1-6-8 0,-5 4-8 0,-2 0-7 16,-1-4-5-16,-1 5-3 0,-2-13-18 0,1-1-30 15,-3 13-40-15,-1-6-47 0,0 0-52 0,2-8-58 16,-3-2-281-16,3-1-524 0,0-3 232 0</inkml:trace>
          <inkml:trace contextRef="#ctx0" brushRef="#br0" timeOffset="207686.3">7069 12496 5 0,'0'0'240'0,"0"0"-15"15,0 0-6-15,0 0 5 0,0 0-4 0,0 0-10 0,0 0-9 16,0 0-9-16,0 29-4 0,0-29-12 0,-8 22-18 15,1-3-11-15,0-3-18 0,-5 2-5 16,-3 4-20-16,4 0-9 0,-6-2-7 0,-3 8-15 0,-2-1-17 16,2 1-35-16,6-7-44 0,-3 4-53 0,3-4-64 15,2 0-91-15,0-6-207 0,0 1-474 16,2-4 210-16</inkml:trace>
        </inkml:traceGroup>
        <inkml:traceGroup>
          <inkml:annotationXML>
            <emma:emma xmlns:emma="http://www.w3.org/2003/04/emma" version="1.0">
              <emma:interpretation id="{C594F904-98D6-4E4E-9E8E-374AEB920E42}" emma:medium="tactile" emma:mode="ink">
                <msink:context xmlns:msink="http://schemas.microsoft.com/ink/2010/main" type="inkWord" rotatedBoundingBox="11208,14616 12934,14598 12941,15250 11215,15268"/>
              </emma:interpretation>
            </emma:emma>
          </inkml:annotationXML>
          <inkml:trace contextRef="#ctx0" brushRef="#br0" timeOffset="208574.5">8083 12266 10 0,'0'0'163'0,"0"0"-8"0,6-7-8 15,-6 7 0-15,0 0-6 0,0 0-5 0,0 0-9 16,0 0-5-16,0 0-10 0,0 0-10 0,0 0-13 16,-21-8 5-16,21 8 2 0,-17 3-8 0,17-3-7 0,-21 3 1 15,6 1-13-15,1 1-4 0,-2-1 6 0,4 1-3 16,-1 0-3-16,-2-3-1 0,0 4-2 0,2 0 0 15,0 1-8-15,3-1-1 0,-2 0-2 0,3 0-3 16,-3 0 0-16,4 0-6 0,-1-1 0 0,0 2-3 16,2 0-2-16,0-1-4 0,1-1-4 0,-2 4 4 15,5-2-8-15,-1 2 3 0,4-9-1 0,-6 17-5 16,6-7 1-16,-1-2-1 0,1-8-1 0,1 18 1 16,2-9 3-16,4 2-5 0,-1-1 2 0,2-1-1 15,4 0-4-15,-1 0 0 0,1-2 0 0,4 0-2 16,-3 1 0-16,9-2-4 0,-6 0-2 0,0-3 0 15,1-1 2-15,5 2 0 0,-5-4-5 0,0 2 3 0,0-2-1 16,-2 0-4-16,0 0 2 0,-2-2 1 16,-3 2-8-16,1-3 0 0,-11 3-14 0,17-1-20 15,-9-1-25-15,-8 2-37 0,15-7-46 0,-11 5-39 0,4-3-67 16,-8 5-184-16,9-11-468 0,-2 6 208 0</inkml:trace>
          <inkml:trace contextRef="#ctx0" brushRef="#br0" timeOffset="208902.7">8380 12401 195 0,'0'0'205'0,"7"-6"-24"16,-7 6-4-16,9-3-7 0,-9 3-6 0,0 0-3 15,19-2-9-15,-12 1-10 0,-7 1-11 0,22 1-7 0,-11-1-12 16,2 0-8-16,0-1-2 0,1 2-12 16,0-1-6-16,3 0-2 0,-2 2-7 0,-1-2-3 15,-2-2 0-15,1 2-4 0,0 0-6 0,1-1-9 0,-2 2-7 16,1-1 2-16,-2 0-6 0,3 0-3 0,-5 0-8 16,-9 0 0-16,21 0-5 0,-9 0-2 0,-12 0-2 15,18-1 1-15,-10 1-6 0,-8 0 1 0,16-3-4 16,-16 3-8-16,10 0-19 0,-10 0-25 0,0 0-28 15,12 0-37-15,-12 0-40 0,0 0-27 0,0 0-55 16,0 0-177-16,0 0-434 0,0 0 192 0</inkml:trace>
          <inkml:trace contextRef="#ctx0" brushRef="#br0" timeOffset="209161.81">8424 12576 54 0,'10'2'203'0,"-10"-2"-7"0,17 2-3 0,-6-2-1 16,2-4-10-16,3 4-11 0,1-1-6 0,0 0-9 16,5-1-18-16,-3-1-12 0,-2 1-7 0,5-3-10 15,-1 0-7-15,1 2-11 0,2-1-10 0,-7 2-3 16,1-1-11-16,-1 3-9 0,0-4-5 0,1 2-7 15,-3 2-9-15,0 0-14 0,-6-3-33 0,4 2-31 16,-13 1-45-16,19-2-42 0,-9 0-60 0,-10 2-177 16,13-5-395-16,-5 3 175 0</inkml:trace>
          <inkml:trace contextRef="#ctx0" brushRef="#br0" timeOffset="209600.93">9094 12421 41 0,'0'0'240'0,"0"0"-17"0,0 0-19 16,0 0-12-16,9-12-14 0,-9 12-17 0,5-8-17 16,0 2-15-16,-5 6-11 0,11-11-9 0,-9 7-13 15,4-3-6-15,-1 1-9 0,0 0-12 0,0 1-8 16,-1-2-4-16,0-2-4 0,-4 9-5 0,8-18-5 15,-5 9 3-15,1-1 2 0,-2-1-3 0,1-3-2 16,-2 2-3-16,-1-1-10 0,1-1 1 0,-1 4-2 16,2 1 2-16,-2 9 9 0,0-15 5 0,0 15-5 15,2-12 7-15,-2 12-5 0,0 0 1 0,-4-12-7 16,4 12-2-16,0 0-1 0,0 0-4 0,0 0-1 16,-6-4-1-16,6 4-2 0,0 0 4 0,0 0-3 15,-12 25 3-15,11-15 7 0,-2 1-3 0,1 3 1 16,-2 2 3-16,1-2 6 0,3 6 5 0,-3-4 3 15,3 0 3-15,-1 1 5 0,0-2-12 0,2 1 6 0,0-1-15 16,2-2 7-16,-3 2 4 0,3 0-3 0,2-2-6 16,0-1-8-16,-1 3 3 0,3-3-4 0,-2-2-11 15,-3 1-2-15,4-4 0 0,-1 2-7 0,0-3-26 16,-2 3-25-16,2-2-27 0,0-2-40 0,-5-5-37 16,7 10-47-16,-2-7-47 0,-5-3-47 0,10 3-219 15,-10-3-546-15,0 0 241 0</inkml:trace>
          <inkml:trace contextRef="#ctx0" brushRef="#br0" timeOffset="209788.3">9460 12523 213 0,'0'0'209'0,"9"3"6"16,-2 2-5-16,-2 0-6 0,3 0-14 0,-4 1-2 15,3 0-1-15,0 3-10 0,-2-2-14 0,-1 6-11 16,0-1-17-16,-3 2-10 0,-1-6-14 0,-2 6-10 15,-2 6-10-15,-3 0-14 0,-1-1-28 0,-6 1-27 0,0 0-43 16,-3 1-33-16,-2-3-53 0,2-3-49 0,-4 2-258 16,3-4-448-16,0 1 199 0</inkml:trace>
        </inkml:traceGroup>
        <inkml:traceGroup>
          <inkml:annotationXML>
            <emma:emma xmlns:emma="http://www.w3.org/2003/04/emma" version="1.0">
              <emma:interpretation id="{DDFF5130-E183-457C-9C8E-2BD6E1E95F59}" emma:medium="tactile" emma:mode="ink">
                <msink:context xmlns:msink="http://schemas.microsoft.com/ink/2010/main" type="inkWord" rotatedBoundingBox="13389,14542 15222,14523 15228,15181 13395,15200"/>
              </emma:interpretation>
            </emma:emma>
          </inkml:annotationXML>
          <inkml:trace contextRef="#ctx0" brushRef="#br0" timeOffset="210455.95">9987 12126 11 0,'-2'-9'245'0,"2"9"-28"0,0 0-12 16,0 0-10-16,0 0-7 0,0 0-14 0,0 0-5 15,-10 23-10-15,9-11-6 0,-1 3-14 0,2 7-9 0,0-1-4 16,2 2-12-16,-1 1-11 0,3-1-6 15,1-2-7-15,-2 2-7 0,4-1-9 0,1 2-3 16,-1-8-5-16,2 5-9 0,-1-3-4 0,-2-4-6 0,4-3-4 16,-3 3-3-16,0-3-4 0,-1-3-2 0,2 5-8 15,-5-6 0-15,2-2-4 0,2 4 4 16,-7-9-7-16,9 8 3 0,-9-8-8 0,6 4 2 0,-6-4-4 16,0 0 0-16,0 0-3 0,19-6 4 0,-11 0-5 15,-1-3-6-15,1 3-6 0,3-5 0 0,-3 1-4 16,3-2 5-16,1-1-2 0,-1 3 3 0,0-2-1 15,1 3 0-15,-2 1 1 0,-2 1-1 0,-1 1 0 16,3-1 3-16,-1 2-4 0,-1-1 2 0,-1 4-2 16,-7 2 5-16,17-4-1 0,-11 2 0 0,-6 2 1 15,17 0 1-15,-17 0-3 0,17 4 3 0,-7-2-2 16,-1 0 0-16,-3 4 0 0,3-1 4 0,-2-1-2 16,2 2 3-16,-1 0 4 0,-8-6-2 0,8 12 1 15,-3-6 3-15,-1 1 3 0,-4-7 3 0,0 18 5 0,-5-10 3 16,5-8 1-16,-8 13-5 0,-4-4 3 15,2-2 1-15,-5 3-6 0,3-5-3 0,-2 1-1 0,1-1-5 16,-1 1 0-16,1 0 4 0,-3-2-5 0,3 0 1 16,1 1-4-16,-1-1-1 0,13-4-14 0,-16 0-6 15,16 0-22-15,-13 0-35 0,13 0-38 0,-10-4-44 16,10 4-31-16,0 0-58 0,1-14-226 0,-1 14-507 16,9-16 225-16</inkml:trace>
          <inkml:trace contextRef="#ctx0" brushRef="#br0" timeOffset="210927.81">10672 12588 193 0,'23'-5'213'0,"-23"5"-5"15,17-1-3-15,-4-3-16 0,2 2-3 0,-2 1-13 0,4 0-19 16,-2-1-12-16,0-2-14 0,3 3-18 0,-1 1-7 15,5-4-9-15,-3 2-10 0,-2 1-10 0,0 1-5 16,0-3-8-16,0 3-10 0,-3-1-19 0,0-1-35 16,-1 2-51-16,-13 0-55 0,23-6-56 0,-17 2-192 15,6-1-386-15,-6 2 171 0</inkml:trace>
          <inkml:trace contextRef="#ctx0" brushRef="#br0" timeOffset="210707.59">10672 12394 200 0,'0'0'230'0,"17"-5"-16"0,-4 0-11 0,-2 4-6 0,4-2-6 15,-1 1-10-15,3 0-11 0,5-4-10 0,-3 3-15 16,-4 3-9-16,8-4-13 0,-8 2-13 0,10 0-14 15,-5-1-6-15,3-1-8 0,-6 3-10 0,0-1-5 16,-2-2-6-16,0 2-5 0,1 1-4 16,-2-1-6-16,1 2-5 0,-7 2-6 0,-8-2-3 0,17-2-7 15,-17 2-9-15,11 3-12 0,-11-3-22 0,0 0-36 16,0 0-40-16,0 0-41 0,0 0-50 0,-22 24-241 16,12-20-460-16,-2 2 205 0</inkml:trace>
          <inkml:trace contextRef="#ctx0" brushRef="#br0" timeOffset="211308.37">11247 12389 36 0,'0'0'228'15,"8"-5"-7"-15,-8 5-17 0,10-7-13 0,-5 1-16 16,2 2-8-16,-1-2-7 0,-6 6-15 0,17-11-14 0,-10 3-15 16,1 2-10-16,0 0-11 0,-2-4-7 0,1 3-12 15,1 0-4-15,-4-5-8 0,-1 4-6 16,1-4-7-16,-1 2-5 0,1-3-4 0,-1-1-3 0,0 4-8 15,-1 0 0-15,-2-3-2 0,1 2-2 0,-1 1 2 16,0 10 7-16,-1-16 7 0,1 16 4 0,-2-11 1 16,2 11-3-16,-1-10-5 0,1 10 1 0,0 0 1 15,0 0 0-15,0 0-6 0,0 0 5 0,0 0-2 16,0 0 0-16,0 0-2 0,-16 25 6 0,15-13 6 16,-3-2 5-16,3 2 1 0,-3 3-1 0,3 1 0 15,1-3-2-15,1 2 2 0,2 6-8 0,-2-3-3 16,0 4-1-16,1-7-5 0,3 0-5 0,-1-3 0 15,1 3 3-15,-2-2-6 0,2-2-1 0,0 3-5 0,-1-3-13 16,1 2-23-16,-2-3-30 0,1 0-27 16,-3-3-35-16,-1-7-31 0,5 12-34 0,0-5-32 15,-5-7-39-15,10 3-264 0,-10-3-546 0,14 3 242 0</inkml:trace>
          <inkml:trace contextRef="#ctx0" brushRef="#br0" timeOffset="211486.36">11740 12460 140 0,'6'5'237'0,"2"1"-9"0,-3 0-10 16,4 3 0-16,1 1-6 0,-3-1-4 0,-3 0-18 0,4 2-6 15,-5 3-16-15,1-5-12 0,-2 4-16 0,1 0-13 16,-6 2-13-16,2 2-11 0,-5 1-11 0,-4 1-17 0,-1-3-33 16,-2 1-39-16,1-1-42 0,-4 0-48 15,2-2-54-15,2-5-85 0,-2 0-168 0,-1 1-426 16,-1-2 188-16</inkml:trace>
        </inkml:traceGroup>
        <inkml:traceGroup>
          <inkml:annotationXML>
            <emma:emma xmlns:emma="http://www.w3.org/2003/04/emma" version="1.0">
              <emma:interpretation id="{03D52D34-F014-4C7E-872D-5BB77A1363A7}" emma:medium="tactile" emma:mode="ink">
                <msink:context xmlns:msink="http://schemas.microsoft.com/ink/2010/main" type="inkWord" rotatedBoundingBox="16076,14589 18437,14565 18441,14964 16080,14988"/>
              </emma:interpretation>
            </emma:emma>
          </inkml:annotationXML>
          <inkml:trace contextRef="#ctx0" brushRef="#br0" timeOffset="212747.36">12659 12253 15 0,'0'0'251'0,"0"0"-18"0,0-11-23 16,0 11-21-16,0 0-15 0,0 0 7 0,0 0-5 16,0 0-5-16,0 0-11 0,0 0-10 0,8 24-11 15,-6-15-7-15,2 3-11 0,0-1-7 0,0 10-16 16,-1-9-6-16,0 0-3 0,0 2-8 0,0 0-9 16,-2-2-3-16,2-1-11 0,1 1-6 0,-3 2-2 15,1-5-9-15,0 1-5 0,-1-2 0 0,-1-8-5 16,1 17 0-16,-1-10-7 0,0-7 2 0,0 12-6 15,0-12-1-15,0 9 1 0,0-9 0 0,0 0-3 16,4 10 1-16,-4-10-1 0,0 0-7 0,0 0 1 16,0 0 0-16,0 0-7 0,0 0 0 0,0-34-1 15,4 22 0-15,-2 0-4 0,1-3 3 0,1 0-1 0,2 1-1 16,-1-2-1-16,0 3-3 0,2-2 2 0,-2-1 5 16,1 4-3-16,0 4-3 0,0-3 3 15,-2 3-3-15,-1 0 0 0,2 1 4 0,0 1-4 0,-5 6 3 16,11-10 0-16,-9 6-4 0,-2 4 3 0,12-5 0 15,-12 5-2-15,13 0 6 0,-13 0-3 0,13 5 8 16,-6 1-1-16,0 0 2 0,1 3 3 0,-1 2 4 16,1-2 5-16,-2 3 1 0,3-1-3 0,-2-1-8 15,1 2 2-15,-3-1 3 0,2-1-3 16,-2 1-1-16,1 2 1 0,0-1-8 0,1-1 3 0,-4-3-5 16,1-1-2-16,1 2-22 0,-2-3-26 0,2 0-21 15,-1 3-27-15,-4-9-32 0,8 12-30 0,-4-8-30 16,-4-4-18-16,13 2-256 0,-13-2-498 0,10 0 220 0</inkml:trace>
          <inkml:trace contextRef="#ctx0" brushRef="#br0" timeOffset="213024.62">13153 12435 102 0,'0'0'219'0,"5"12"-13"0,-5-12-14 16,0 9-9-16,0-9-13 0,1 15-9 15,1-9-8-15,-2-6-5 0,5 16-7 0,0-7 1 0,0 1-12 16,6-2-9-16,-3 1-9 0,3-3-6 0,0 0-13 15,1 0-7-15,2-3-9 0,-2 0-3 0,3 1-7 16,1-4-5-16,-3 0-14 0,3 0-2 0,1-3-3 16,-5-1-4-16,1-1-6 0,-1 1 2 0,-1-2-7 15,1 0-3-15,-1-3-1 0,-6 3-2 0,-3-4-4 16,4-1-5-16,-5 1 4 0,2-4-3 0,-2 4 1 0,-1 10-1 16,-7-20-4-16,3 10 5 0,-2 3-4 15,1 2-3-15,-2-2 1 0,7 7 0 0,-16-9-10 16,9 8-6-16,-3-2-14 0,10 3-22 0,-14 1-26 15,14-1-25-15,-12 6-40 0,6-3-35 0,6-3-72 0,-12 7-170 16,12-7-445-16,-9 9 198 0</inkml:trace>
          <inkml:trace contextRef="#ctx0" brushRef="#br0" timeOffset="213776.59">13833 12303 15 0,'0'0'225'16,"0"0"-6"-16,-17 0-3 0,17 0-2 0,0 0-8 0,-12 0-11 15,12 0-10-15,0 0-15 0,0 0-19 0,0 0-11 16,0 0-10-16,0 0-11 0,0 0-6 0,0 0-1 15,0 0-5-15,0 0-1 0,0 0-12 0,0 0-2 16,23 10-4-16,-10-8-6 0,-2-2-10 0,3 3-4 16,1 1-5-16,-2-2-5 0,2-1-1 0,2-1-8 15,0 0 0-15,-2 3-8 0,0-3 1 0,2-3-9 16,-2 3 2-16,2-1-1 0,-4 1-5 0,4-2-3 0,-1 2-1 16,1-2-5-16,-3 1 0 0,-5 0 2 0,7 1-3 15,-4-3-4-15,-3 2-6 0,-9 1-2 0,17-5-4 16,-17 5-14-16,12 0-16 0,-12 0-31 0,10 0-36 15,-10 0-26-15,0 0-38 0,0 0-27 16,0 0-49-16,0 0-248 0,0 0-521 0,-29 15 230 0</inkml:trace>
          <inkml:trace contextRef="#ctx0" brushRef="#br0" timeOffset="214016.86">13847 12518 159 0,'0'0'225'0,"0"0"-14"0,0 0-4 0,0 0-7 16,21 1-9-16,-9-1-11 0,2 0-8 0,0-1-12 15,3 0-9-15,2 1-13 0,-2-3-10 0,4 1-11 16,5 0-14-16,-3 0-6 0,-6 2-8 0,6 0-10 0,-8-3-6 16,1 3-10-16,0 0-2 0,-3-1-9 0,2 1-6 15,-7-1-6-15,-8 1-4 0,19 0-15 0,-19 0-27 16,10 1-34-16,-10-1-30 0,0 0-41 15,7 4-46-15,-7-4-70 0,0 0-171 0,0 0-432 0,0 0 192 16</inkml:trace>
          <inkml:trace contextRef="#ctx0" brushRef="#br0" timeOffset="-214628.95">14452 12325 235 0,'-12'-3'228'0,"12"3"-10"16,0 0-11-16,0 0-15 0,-6-7-24 0,6 7 0 0,0 0-16 16,0 0-11-16,0 0-12 0,0-12-15 0,0 12-5 15,0 0-9-15,6-11-13 0,-6 11-6 0,12-11-9 0,-8 5-5 16,3-2-9-16,2-2-6 0,-3 2-3 0,1 2-3 16,3-2-8-16,-2-3-2 0,4 3-4 15,0 0-4-15,-2-3-3 0,3 3-2 0,2-3-2 0,-4 4 0 16,-1 1-5-16,1 0-3 0,-1 0-2 15,-4 3 3-15,5-1-3 0,-11 4-5 0,17-2 1 0,-17 2-1 16,13 0-1-16,-13 0 1 0,13 6-3 0,-4-4 1 16,-3 2-3-16,0 2 9 0,-1 1-3 0,-1-1 2 15,0 3 3-15,0 0 3 0,-1 2-2 0,0 1 6 16,0 1 1-16,-3 0 3 0,0 0-1 0,-2 2 0 16,-2 0 3-16,1-2-1 0,-1 1-1 0,-2-1 2 15,0-2-3-15,-2 4 6 0,0-3-4 0,-1 1 1 16,-1-3-4-16,-1 1 1 0,1-1-4 0,-2 0 0 15,3-4-5-15,-3 5 7 0,-2-3-7 0,2-3 2 16,0 1-5-16,4-3 2 0,-1 2-3 0,0-1-1 16,0-1-2-16,-2 0 2 0,11-3 1 0,-13 1 2 0,13-1-3 15,-12 3 0-15,12-3-1 0,0 0-1 16,0 0 0-16,-15-4-1 0,15 4 2 0,0 0 0 16,-8-5 3-16,8 5-4 0,0 0-3 0,0 0-4 0,0 0 5 15,0 0 2-15,0 0-2 0,0 0-7 0,27-13 3 16,-17 10 1-16,5 3 0 0,2 0 2 15,5 3 9-15,2-3-4 0,1 3 6 0,0-5 0 0,2 4 3 16,7 1 8-16,-5-2 7 0,6-2-4 0,-7 1 12 16,-1 0 3-16,7-3 1 0,-10 3 2 0,-1-2-1 15,1-2-9-15,-7 4-2 0,0-2-2 0,-3 0-3 16,-1 2-2-16,-5-4-2 0,2 3-9 0,-10 1 5 16,13-6-4-16,-7 4-11 0,-6 2-38 0,0 0-46 15,6-5-42-15,-6 5-49 0,0 0-53 0,0 0-59 16,0 0-282-16,-30 6-611 0,16-5 271 0</inkml:trace>
        </inkml:traceGroup>
        <inkml:traceGroup>
          <inkml:annotationXML>
            <emma:emma xmlns:emma="http://www.w3.org/2003/04/emma" version="1.0">
              <emma:interpretation id="{29752A46-7338-4634-8D35-632CDECBAB48}" emma:medium="tactile" emma:mode="ink">
                <msink:context xmlns:msink="http://schemas.microsoft.com/ink/2010/main" type="inkWord" rotatedBoundingBox="19044,14459 20584,14444 20587,14815 19048,14831"/>
              </emma:interpretation>
            </emma:emma>
          </inkml:annotationXML>
          <inkml:trace contextRef="#ctx0" brushRef="#br0" timeOffset="-211346.5">15728 12209 95 0,'0'0'158'0,"0"0"-3"0,0 0-15 16,0 0-2-16,0 0-7 0,0 0-8 15,-10 26-5-15,10-26-2 0,-9 10-10 0,5-2-2 16,0-1 0-16,-2 0-7 0,4 1-7 0,-3-1-11 0,-1 2 2 15,0 0-5-15,2-2-2 0,-1 1-9 0,2 1-6 16,-2-2-2-16,1 1-3 0,-1 2-3 0,2-3-2 16,3-7-7-16,-6 14-3 0,2-8-1 0,4-6 3 15,-6 10-2-15,6-10 4 0,-1 9 3 0,1-9 9 16,0 0 7-16,8 9 6 0,2-7-4 0,6-4 0 16,9-1-4-16,15-1 0 0,6-7-9 0,21-2 1 15,7 1-7-15,2-3-9 0,3-3-2 0,32-7-1 16,-34 7-11-16,4-3 4 0,31-10-20 0,-3-2-21 15,-29 10-40-15,32-10-46 0,-35 9-44 0,40-14-53 0,-43 18-274 16,-1 0-512-16,-1-3 227 0</inkml:trace>
        </inkml:traceGroup>
      </inkml:traceGroup>
    </inkml:traceGroup>
    <inkml:traceGroup>
      <inkml:annotationXML>
        <emma:emma xmlns:emma="http://www.w3.org/2003/04/emma" version="1.0">
          <emma:interpretation id="{4D6E1827-C7B7-4F08-BC42-79719DA82B2D}" emma:medium="tactile" emma:mode="ink">
            <msink:context xmlns:msink="http://schemas.microsoft.com/ink/2010/main" type="paragraph" rotatedBoundingBox="6428,15890 30192,14767 30258,16174 6494,1729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9833C37-04C7-43D4-9F24-203035EE7418}" emma:medium="tactile" emma:mode="ink">
              <msink:context xmlns:msink="http://schemas.microsoft.com/ink/2010/main" type="line" rotatedBoundingBox="6428,15890 30192,14767 30258,16174 6494,17297"/>
            </emma:interpretation>
          </emma:emma>
        </inkml:annotationXML>
        <inkml:traceGroup>
          <inkml:annotationXML>
            <emma:emma xmlns:emma="http://www.w3.org/2003/04/emma" version="1.0">
              <emma:interpretation id="{501077F4-6277-4664-BDB3-CACE7BEB6374}" emma:medium="tactile" emma:mode="ink">
                <msink:context xmlns:msink="http://schemas.microsoft.com/ink/2010/main" type="inkWord" rotatedBoundingBox="6439,16122 9678,15969 9726,16971 6486,17124"/>
              </emma:interpretation>
            </emma:emma>
          </inkml:annotationXML>
          <inkml:trace contextRef="#ctx0" brushRef="#br0" timeOffset="-191742.28">4151 13878 165 0,'0'0'220'0,"0"0"-13"16,0 0-15-16,0 0-19 0,0 0-12 0,0 0-15 16,0 0-2-16,0 0-7 0,-17 20-4 0,8-12-5 15,5 6-6-15,0 0-1 0,-4 9-5 0,2-4 0 16,3 5-7-16,-7 7-4 0,8-6-2 0,0 0-2 15,2 6-10-15,2 1-1 0,-2 2-4 0,4-4-3 16,1 2-10-16,2 0-1 0,0-8-11 0,2 1-5 16,0-2-6-16,3 7 0 0,-2-7-8 0,2-1-2 15,-2 0-3-15,2-1-2 0,2-2-2 0,-2-3-5 0,-3-5 2 16,7 7-1-16,-7-8-4 0,3 0 1 0,1 1 0 16,3-5-4-16,-3 1 6 0,1-1-5 15,1-4 2-15,2-3-8 0,-3 0 0 0,0-3 2 0,8-2-6 16,-2-1 3-16,-3-3-7 0,4-3 2 15,-1-1-3-15,2 0 4 0,1-7-3 0,0 6-2 16,-9-4 0-16,12-3 2 0,-6 5-7 0,2-8-4 16,-2-3 0-16,-6 6-1 0,6-7-2 0,-3 2-12 0,0-1 0 15,-3-5 1-15,0 5-6 0,-2-3-3 0,-1 0-1 16,-5-1 5-16,-1 9-2 0,-2-1-2 0,-3-1 3 16,0 1 2-16,-3 1 0 0,1-1-4 0,-5 1 0 15,5 1 2-15,-4 2 5 0,1-2 1 0,-4-3 1 16,-2 4-2-16,0 2 2 0,-1-3 7 0,-2 3-2 15,-3-7 1-15,2 11-3 0,-2-1 3 0,0-2-1 16,-2 2 7-16,-1 4-4 0,-2 0-1 0,-2 3 0 16,5 3 1-16,-6 2-1 0,1 4 1 0,2 0 2 15,-2 1 1-15,-2 4 0 0,4 4 0 0,-3 1-1 16,3 0 1-16,-1 2-1 0,3 3-1 0,-2 1 1 0,3-1-1 16,-3 2-5-16,3-1-9 0,2 5-12 0,-2-2-11 15,5-1-12-15,1 3-23 0,1 0-24 16,3 1-22-16,1 1-36 0,3 0-33 0,2-3-245 0,-2 0-475 15,4-5 210-15</inkml:trace>
          <inkml:trace contextRef="#ctx0" brushRef="#br0" timeOffset="-191208.83">5239 13650 124 0,'0'0'208'0,"0"0"-14"0,-13-1-11 0,13 1-7 15,-17 7-6-15,5 2-11 0,0-1-5 0,-2 8-5 16,-1 3-1-16,2 0-7 0,-6 7-3 0,3 2-6 16,-4 5-4-16,3-2-2 0,7 4-6 0,-2-3-2 15,0 4-11-15,1-3-9 0,5 2-5 0,4-3-7 16,-1-7-7-16,3 1-5 0,3-2-11 0,-1 0-5 0,1 1-4 15,4-5-8-15,-2-1-2 0,1 0-1 0,7 1-11 16,-3-3 11-16,0-5-19 0,-1 1-18 16,3-2-22-16,-2 1-28 0,2-4-38 0,-4-2-45 0,4-2-45 15,-1-2-50-15,4-2-255 0,-7 0-515 0,-8 0 229 16</inkml:trace>
          <inkml:trace contextRef="#ctx0" brushRef="#br0" timeOffset="-190846.96">5469 14122 150 0,'0'0'186'0,"1"13"-16"0,-1-13-6 16,3 12 0-16,-3-2-10 0,0-10-9 0,0 21-11 15,0-8-11-15,0-1-11 0,2-2-8 0,1 2-11 16,-3-4-8-16,0-8-7 0,0 19-9 0,0-12-6 15,0-7-6-15,3 16-5 0,-3-16-2 0,0 11-6 16,0-11-4-16,0 8 0 0,0-8-1 0,0 0 4 16,0 0 0-16,0 0-1 0,2 9-3 0,-2-9-5 15,0 0-6-15,0 0 0 0,0 0-3 0,15-19-3 16,-13 12-2-16,5-5-2 0,-2-1-4 0,4-1 3 16,-1 0-2-16,-2-5-5 0,2 1-2 0,-3-3 1 15,5 2-1-15,0 3 0 0,-1-4-3 0,-2 7 2 16,-2-2-2-16,0 5 0 0,2 1-3 0,1 1 2 0,-3-2-1 15,-1 4-1-15,1 0 5 0,3 0 0 0,-8 6 4 16,14-6-1-16,-7 5 4 0,-7 1 6 0,17 1 10 16,-17-1 3-16,14 7 6 0,-9-1 7 15,3 0 0-15,1 6-9 0,-3-6 2 0,3 6 3 0,-1-2-4 16,-2 0 2-16,5 3-3 0,-5-3-8 0,-1 4 1 16,3-3-2-16,-4 0 0 0,1-1-5 15,-2-1-2-15,2 0-3 0,-1 4-5 0,-4-4-2 0,3-3-4 16,-3-6-11-16,0 14-23 0,0-14-25 0,0 13-28 15,0-13-32-15,-3 13-36 0,3-13-38 0,-4 9-29 16,4-9-229-16,0 0-480 0,0 0 213 0</inkml:trace>
          <inkml:trace contextRef="#ctx0" brushRef="#br0" timeOffset="-190498.39">5998 13704 41 0,'0'0'107'0,"0"0"-15"0,0 0-11 16,37 5 3-16,-25 0 4 0,2 1 4 0,-4 3-2 15,5 0-2-15,4 4 2 0,-2 2 9 0,-2 0-1 16,2 7 6-16,6 5 8 0,-6 3 13 0,3 2 7 0,-3-3 6 16,0 3 1-16,-3 3-4 0,-6-3-1 15,1 4-3-15,-4-3-3 0,-1 0-2 0,-5 2-3 0,-7-5-9 16,-1 3-4-16,-1-2-12 0,-7 2-11 0,-2-1-7 16,0 0-5-16,-1-3-3 0,-2-2-14 0,-4-1-12 15,4-4-27-15,-2 7-36 0,4-11-53 0,3-3-65 16,0 1-88-16,-2-1-260 0,7-5-521 0,0-4 231 15</inkml:trace>
          <inkml:trace contextRef="#ctx0" brushRef="#br0" timeOffset="-193308.15">3061 14120 67 0,'0'0'195'0,"-9"-6"-6"0,9 6-5 15,0 0-7-15,0 0-7 0,-11-3-9 0,11 3-11 16,0 0-10-16,0 0-5 0,0 0-13 0,0 0-2 16,0 0-9-16,0 0 0 0,0 0-10 0,0 0-7 15,0 0-10-15,0 0-2 0,0 0-10 0,0 0 2 16,18-16-5-16,-11 12-5 0,3 0-2 0,0 2-5 15,-1 0-2-15,3 0-1 0,2-4-6 0,0 2 0 16,2 0-3-16,-2 1-4 0,3-2-1 0,0 2 3 16,0 0-4-16,-2-3-3 0,-1 3-1 0,3-1-3 15,0 0-4-15,-4 3-2 0,5 0 0 0,-1-2-6 16,0 0 5-16,0 3-6 0,0-3-6 0,0 0 8 16,-2 3-5-16,-2-2-6 0,3 2 2 0,-2-1-7 15,-4 1 8-15,5-2-6 0,-6 1 1 0,-9 1 1 16,20-2-2-16,-20 2-2 0,11 2 4 0,-11-2-11 15,13-2-2-15,-13 2 4 0,10-3-9 0,-10 3-8 16,0 0-10-16,0 0-15 0,14 2-14 0,-14-2-17 16,0 0-12-16,0 0-19 0,0 0-21 0,0 0-28 0,0 0-33 15,0 0-30-15,0 0-199 0,0 0-449 16,0 0 199-16</inkml:trace>
          <inkml:trace contextRef="#ctx0" brushRef="#br0" timeOffset="-192972.47">3134 14307 137 0,'18'-2'215'0,"-7"0"-10"0,3-1-5 16,2 1-12-16,0 1-3 0,-2-2-3 0,2 1-5 16,7-2-18-16,-6-1-9 0,-3 4-11 0,3-4-13 15,-2 1-10-15,-2 1-11 0,-3 0-10 16,3 3-5-16,-3-6-11 0,0 6-8 0,-10 0-9 0,14-3-4 16,-14 3-9-16,12-1-6 0,-12 1-4 0,12-2 0 15,-12 2-6-15,0 0 2 0,12 0-8 0,-12 0-3 16,8 4-11-16,-8-4-21 0,0 0-17 0,10 6-23 15,-10-6-32-15,5 5-35 0,-5-5-40 0,7 3-56 0,-7-3-190 16,0 0-432-16,17 2 192 0</inkml:trace>
        </inkml:traceGroup>
        <inkml:traceGroup>
          <inkml:annotationXML>
            <emma:emma xmlns:emma="http://www.w3.org/2003/04/emma" version="1.0">
              <emma:interpretation id="{2E651131-3979-422E-B82E-6DF6D840D062}" emma:medium="tactile" emma:mode="ink">
                <msink:context xmlns:msink="http://schemas.microsoft.com/ink/2010/main" type="inkWord" rotatedBoundingBox="10674,16063 13204,15943 13242,16741 10711,16861"/>
              </emma:interpretation>
            </emma:emma>
          </inkml:annotationXML>
          <inkml:trace contextRef="#ctx0" brushRef="#br0" timeOffset="-188546.09">7375 13839 73 0,'4'-6'133'0,"-4"6"-5"0,6-7-8 0,-6 7-6 0,5-9-6 15,-5 9-5-15,3-7-3 0,-3 7-6 16,0 0-7-16,5-7-10 0,-5 7-2 0,0 0-7 16,0 0 2-16,0 0-2 0,0 0-1 0,4-10-1 15,-4 10 0-15,0 0-3 0,0 0 0 0,0 0 0 16,0 0-5-16,0 0-2 0,0 0-3 0,0 0-4 16,0 0 1-16,0 0 1 0,0 0-1 0,0 0 0 0,-23 15-4 15,23-15 4-15,-11 12-6 0,5-4 0 0,-1-3 6 16,-3 4 1-16,4 0-2 0,0 0-2 0,1 1 2 15,-3 0-2-15,-1 1-4 0,3-4 2 0,0 6-5 16,2-5-1-16,0-2-3 0,0 7-2 0,-1-3-1 16,2 0-2-16,1-1-2 0,0 3 3 0,4 1-9 15,-4-5 6-15,1 5-1 0,2-4-2 0,1 3-5 16,0-1 0-16,-2-2-1 0,3-1 2 0,0 1-2 16,3 1 2-16,-2-5-1 0,0 2-2 0,8 0 1 15,-2 1-1-15,2-2 1 0,0 0-6 0,-4-3 2 16,7 2-7-16,-4-2 2 0,2 1 3 0,-1-3-5 15,-3 2-1-15,2-3 3 0,-1 0-5 0,0 2 3 16,4-1-6-16,-3-1-3 0,-11 0-1 0,23-3-13 16,-12 1-9-16,1 1-17 0,-1-4-19 0,1 2-22 0,-1-1-19 15,-2-2-31-15,1 0-25 0,2-1-20 0,-2 0-38 16,1-4-204-16,-6 5-454 0,0-3 201 0</inkml:trace>
          <inkml:trace contextRef="#ctx0" brushRef="#br0" timeOffset="-188257.96">7631 13990 12 0,'-5'10'201'15,"0"3"-3"-15,1-1-2 0,-4 2-3 0,-1 5-4 16,-2 1-10-16,-1-2-7 0,3 0-2 0,-3 5-9 15,2-3-11-15,0-1-6 0,-1 2-12 0,-2-4-9 16,3 2-9-16,0 0-10 0,3-4-8 0,-3-3-6 16,4 3-9-16,-2 1-10 0,3-4-6 0,-2 0-8 15,2 0-5-15,1-2-7 0,0 1 0 0,0-1-7 0,2-1-7 16,2-9-2-16,-4 13-7 0,4-4-4 16,0-9-18-16,-4 9-20 0,4-9-25 0,0 0-30 15,2 13-43-15,-2-13-39 0,0 0-43 0,0 0-228 16,0 0-463-16,0 0 206 0</inkml:trace>
          <inkml:trace contextRef="#ctx0" brushRef="#br0" timeOffset="-187972.3">7972 14008 184 0,'3'-8'213'0,"-3"8"-10"0,0 0-12 16,0 0-14-16,0 0-9 0,0 0-3 0,0 0-11 15,-5 34-10-15,5-34-12 0,0 19-12 0,0-6-9 16,-2-2-8-16,1-1-12 0,0 6-7 0,-2-5-12 16,2 1-4-16,-1 1-9 0,-3-5-5 0,5 5-4 15,0-4-6-15,0-9-4 0,-2 18-4 0,2-10-5 16,0-8-2-16,0 13-10 0,0-13-24 0,-2 12-21 15,2-12-33-15,2 8-34 0,-2-8-42 0,0 0-38 0,0 0-203 16,0 0-406-16,0 0 180 0</inkml:trace>
          <inkml:trace contextRef="#ctx0" brushRef="#br0" timeOffset="-187660.28">8166 13983 157 0,'0'0'175'0,"0"0"-6"0,15 5-3 0,-15-5-14 16,7 4-14-16,-7-4 2 0,8 8-1 0,-4-1-3 15,-4-7-13-15,6 14-11 0,-5-6-4 0,2 2-3 16,-3-10-2-16,0 19-2 0,-3-6-1 16,1-3 6-16,-3 2-5 0,1 3 2 0,-3-5-6 0,-3 3 5 15,-3-2-8-15,6 2-2 0,-5-2-2 0,-1-1-9 16,3 0-4-16,-2-1-4 0,-1-1-4 0,0 0-7 15,0 0-2-15,1-2-7 0,-1 1-3 0,0-3-1 16,2 2-4-16,0-1-9 0,-1-2-1 0,5-1-2 16,-3 1-8-16,10-3 7 0,-24 0-6 0,14 0-11 15,10 0-1-15,-20-4-15 0,10-1-29 0,-2-1-31 16,-2-2-36-16,1 0-46 0,1-3-48 0,4-1-57 16,-2-1-248-16,3-6-537 0,-3 0 238 0</inkml:trace>
          <inkml:trace contextRef="#ctx0" brushRef="#br0" timeOffset="-187490.97">7989 13878 33 0,'8'-4'190'0,"1"2"-18"16,-9 2-15-16,21-6-20 0,-5 4-12 0,-3-1-17 15,3 2-11-15,-2-2-5 0,6 3-33 0,-6 4-39 16,0-2-48-16,6 1-56 0,-8 1-96 0,3 0-195 15,-3 2 86-15</inkml:trace>
          <inkml:trace contextRef="#ctx0" brushRef="#br0" timeOffset="-187120.09">8359 14039 76 0,'8'8'217'16,"-5"-2"-5"-16,-3-6-9 0,3 6-9 0,-3-6-14 15,7 9-8-15,-7-9-16 0,5 10-9 0,-5-10-17 16,5 7-7-16,-2-3-12 0,-3-4-12 0,3 9-8 0,-3-9-7 15,4 7-10-15,-4-7-7 0,0 0-8 16,7 6-5-16,-7-6-1 0,0 0-8 0,3 6-10 16,-3-6-1-16,0 0-1 0,0 0-5 0,0 0-4 0,0 0-3 15,0 0-1-15,20-9-1 0,-16 0-9 0,1 1-8 16,4-2-4-16,-5-3-2 0,4 1-2 16,1 0-2-16,0-1-3 0,-1-1 4 0,1 4 3 0,-2-2-2 15,-1 3-2-15,1-1 2 0,3 1 1 0,-5 3 2 16,2 0 3-16,-1 0-2 0,1 1-2 0,-7 5 1 15,10-7 3-15,-10 7 0 0,14-3 9 0,-14 3 13 16,10 0 8-16,-10 0 1 0,10 5 3 0,-10-5 3 16,11 12 3-16,-7-6 9 0,1-2-8 0,-5-4 0 15,7 15-5-15,-5-7-4 0,1 0-2 0,1 2-1 16,-3 1-6-16,0-3 2 0,3-1-7 0,0 1-1 16,-4-8-1-16,3 17-1 0,1-12 0 0,-4-5-17 15,1 10-31-15,0-1-29 0,-1-9-34 0,0 0-38 16,3 8-33-16,-3-8-47 0,0 0-216 0,0 0-465 15,0 0 206-15</inkml:trace>
          <inkml:trace contextRef="#ctx0" brushRef="#br0" timeOffset="-186818.28">8811 13576 200 0,'0'0'208'16,"0"-11"-21"-16,0 11-8 0,0 0 1 16,0 0-3-16,0 0-8 0,0 0-4 0,12 29-7 15,-7-14-4-15,-1 2-11 0,2-3-8 0,-3 7-3 0,5-1-11 16,-4 0 0-16,1 4-5 0,1 1-7 0,-8-5 4 16,8 3-9-16,-4-2-11 0,-2 4-3 15,-1-1-8-15,0-3-8 0,-3-2-7 0,2 3-7 16,-2-1-2-16,2-2-7 0,-1 2-7 0,1-7-2 0,0 0-7 15,-2 0 0-15,0-1-10 0,3 0 0 0,-1-6-18 16,2-7-26-16,-3 16-21 0,3-10-25 0,0-6-32 16,3 12-38-16,-3-12-45 0,0 0-48 0,0 0-255 15,0 0-522-15,0 0 230 0</inkml:trace>
          <inkml:trace contextRef="#ctx0" brushRef="#br0" timeOffset="-186278.69">9086 13951 250 0,'0'0'238'0,"0"0"-21"16,0 0-17-16,0 0-16 0,0 0-8 0,0 0-6 15,0 0-7-15,0 0-9 0,0 0-9 0,0 0-10 16,-37 10-8-16,31-6-11 0,-1 1-2 0,-4 4-7 16,-1 0-7-16,0-2-1 0,-2 5-6 0,4-2-7 0,0 1-6 15,-2-3-3-15,2 3-3 0,-1-2-14 16,3 2-1-16,2 0 0 0,1-2-9 0,-1 2-2 15,3-4-7-15,1 2-2 0,2-9-5 0,-1 14 1 16,1-14-4-16,3 13-2 0,0-7-7 0,4-2 1 0,0 2-3 16,-7-6-2-16,17 6 3 0,-8-6-9 0,2 0-4 15,-11 0-8-15,25-2-4 0,-12-1-4 0,2 0 1 16,-1-3-3-16,2-1 3 0,-3 2-3 0,4-2 5 16,-1-1-3-16,-3-3 2 0,4-1-1 0,-6 0 3 15,2 3 1-15,2-1-1 0,-6 1 2 0,1-2 1 16,1 3-1-16,-3 2 2 0,0-3 0 0,-2 6-1 15,1 0 1-15,-7 3 0 0,8-8-1 0,-8 8 0 16,6-3 1-16,-6 3 2 0,0 0-4 0,14 2 7 16,-14-2 0-16,0 0 0 0,14 9-2 0,-11-6 3 15,3 4-2-15,-2-1 2 0,1 3-2 0,1-3 5 16,2 0 2-16,-1 0 3 0,2 3 3 0,1-2-2 16,5-2 0-16,-4-2 4 0,4 0 3 0,1 1-1 15,2-2 1-15,4-2-2 0,2-2 3 0,-1 0-5 0,2 0 3 16,1-1 1-16,-2 0 5 0,2-3-6 15,-3 0 2-15,1-3-2 0,-1 3 0 0,2 0-7 16,0 1-1-16,-5 0 0 0,-1 1-5 0,-3-1 4 16,0 3-2-16,-3-2-1 0,-2 0-6 0,-3 3 2 0,-8 1-20 15,15-4-20-15,-15 4-19 0,10-2-18 0,-10 2-34 16,0 0-29-16,0 0-28 0,0 0-37 16,0 0-35-16,0 0-59 0,0 0-177 0,-34-1-509 0,24-2 226 15</inkml:trace>
          <inkml:trace contextRef="#ctx0" brushRef="#br0" timeOffset="-186055.76">9374 13810 79 0,'0'0'315'0,"-7"-11"-6"0,3 3-18 0,0-2-16 16,3 1-17-16,1 9-23 0,1-25-18 0,4 13-20 15,3 0-17-15,-1 2-19 0,2-3-14 0,1 2-16 0,2 3-15 16,0-3-15-16,0-1-13 0,2 6-15 16,-1-2-33-16,-1 0-28 0,-2 6-44 0,0 2-50 15,-10 0-58-15,17 0-61 0,-8 2-261 0,-9-2-500 16,13 1 221-16</inkml:trace>
        </inkml:traceGroup>
        <inkml:traceGroup>
          <inkml:annotationXML>
            <emma:emma xmlns:emma="http://www.w3.org/2003/04/emma" version="1.0">
              <emma:interpretation id="{0557C7DB-553C-4C4F-8E20-21E873D54AA9}" emma:medium="tactile" emma:mode="ink">
                <msink:context xmlns:msink="http://schemas.microsoft.com/ink/2010/main" type="inkWord" rotatedBoundingBox="15446,16071 17343,15982 17376,16668 15478,16757">
                  <msink:destinationLink direction="with" ref="{F18466A7-FBA0-4180-9371-BADA7E7442AC}"/>
                </msink:context>
              </emma:interpretation>
            </emma:emma>
          </inkml:annotationXML>
          <inkml:trace contextRef="#ctx0" brushRef="#br0" timeOffset="-172086.06">12376 13801 168 0,'-6'-9'209'16,"6"9"-9"-16,-7-11-3 0,3 5-3 0,4 6-7 0,-1-15-3 15,1 15-11-15,-3-10-5 0,3 10-8 0,0-13-7 16,0 13-10-16,0 0-9 0,2-14-9 0,-2 14-14 15,0 0 0-15,6-9-14 0,-6 9-3 0,0 0 0 16,0 0-4-16,0 0-4 0,17 17-7 0,-12-8-1 16,-2 1-5-16,2-1-5 0,-1 4-4 0,1-2-10 15,-2 3 0-15,2-1-4 0,1 1-7 0,-3 1-4 16,0 1-1-16,1-4-6 0,-3 1 7 0,1 4-3 16,0-5-3-16,1-1-3 0,-1-3 1 0,1 1-6 0,-2-2-1 15,2 2-5-15,-3-9 5 0,1 12-13 16,-1-12 5-16,6 10 0 0,-6-10-2 0,1 8 1 0,-1-8-2 15,0 0 2-15,0 0-3 0,0 0-1 16,0 0-2-16,0 0-1 0,0 0-8 0,13-22 3 0,-9 12-7 16,1-4 0-16,-2-2-6 0,2 1 2 0,1 1 3 15,2-3-5-15,-2 3 10 0,0 0-2 0,1 0-1 16,0 1 0-16,-1 2 0 0,0 1 0 0,1-2 3 16,2 3-5-16,-4 3 0 0,2-4 7 0,-2 4-8 15,1 0 4-15,0 0 2 0,0 0-1 0,-6 6-2 16,11-9 1-16,-11 9 0 0,13-4 1 0,-7 2 1 15,3-4 5-15,-9 6-6 0,15 0 0 0,-15 0 4 16,17 6-3-16,-8-3 2 0,-3 0 1 0,6 5 6 16,-4-5 0-16,1 4 7 0,0 0-3 0,1 3 5 15,0-1-4-15,-2-1 1 0,1 3 2 0,-2 0 14 16,-1-4-10-16,1 3 2 0,-1 3 4 0,-1-7-5 16,2 0 2-16,-2 5-8 0,0 0 2 0,-1-4-4 15,0 3-3-15,0-1-2 0,-3-2 4 0,-1-7-5 16,10 12-4-16,-9-4-14 0,3-3-13 0,-4-5-16 15,8 13-21-15,-3-11-19 0,-5-2-36 0,10 8-36 16,-3-7-51-16,3 1-61 0,-10-2-72 0,24-9-192 0,-15 4-571 16,5-4 253-16</inkml:trace>
          <inkml:trace contextRef="#ctx0" brushRef="#br0" timeOffset="-171498.27">13272 13781 135 0,'0'0'256'0,"-13"6"-18"0,13-6-15 0,-8 3-18 0,8-3-12 15,-8 2-13-15,8-2-16 0,0 0-10 0,0 0-10 16,0 0-1-16,0 0-2 0,0 0 0 15,0 0-6-15,0 0-4 0,21 9-1 0,-21-9-3 16,22 1-3-16,-7-1-5 0,0-1-11 0,-2-1-2 0,4 2-19 16,-1 0-10-16,-2 0-3 0,2-2-8 0,0 2-7 15,-3-1-6-15,0 1-1 0,1 0-12 16,-5-3-2-16,-9 3-7 0,23 3 0 0,-12-3 0 0,0 0-15 16,-1 0-13-16,-10 0-24 0,19 0-15 15,-12 0-16-15,-7 0-35 0,17-3-29 0,-6 2-40 0,-1 0-46 16,2-3-46-16,-3 0-259 0,-1-1-548 0,4-3 243 15</inkml:trace>
          <inkml:trace contextRef="#ctx0" brushRef="#br0" timeOffset="-171048.92">13927 13582 279 0,'0'0'264'15,"0"0"-18"-15,0 0-11 0,0 0-9 0,0 0 1 16,0 0-12-16,0 0-8 0,-9 27-7 0,7-17-9 0,2 1-2 15,0 5-9-15,0-4-7 0,2 3-7 0,-4-2-7 16,2 2-5-16,0-2-12 0,0 2-14 16,2 0-4-16,-2-3-15 0,2 0-8 0,-2 1-8 15,2-1-10-15,1 0-11 0,-3 1 2 0,2-3-11 0,-2 1-8 16,1 1 0-16,-1 1-10 0,0-4-8 0,0-9-11 16,1 18-27-16,2-11-16 0,-3-7-35 15,0 16-21-15,0-9-31 0,0-7-31 0,1 13-35 0,-1-13-35 16,0 17-31-16,0-10-28 0,0-7-280 0,0 9-589 15,0-9 261-15</inkml:trace>
          <inkml:trace contextRef="#ctx0" brushRef="#br0" timeOffset="-170016.1">12176 13640 206 0,'-17'21'233'0,"-4"4"-7"0,6 2-10 16,0 5-8-16,1-2-8 0,-3-2-2 0,5 2-23 15,3 1-4-15,3 2-16 0,3-10-11 16,-1 10-17-16,8 0-12 0,-3-9-10 0,7 6-9 15,3 1-13-15,4-4-5 0,1 1-11 0,1-7-2 0,4 6-6 16,-4-7-11-16,6 1-10 0,-4-4-19 0,2 1-28 16,-3-1-29-16,0-5-47 0,2 1-43 0,2-3-57 15,0-2-247-15,-6-3-467 0,7-1 208 0</inkml:trace>
        </inkml:traceGroup>
        <inkml:traceGroup>
          <inkml:annotationXML>
            <emma:emma xmlns:emma="http://www.w3.org/2003/04/emma" version="1.0">
              <emma:interpretation id="{6A02A4CA-C3A5-48E8-A20B-C82A4EA213D5}" emma:medium="tactile" emma:mode="ink">
                <msink:context xmlns:msink="http://schemas.microsoft.com/ink/2010/main" type="inkWord" rotatedBoundingBox="17837,15779 21830,15591 21867,16368 17874,16557">
                  <msink:destinationLink direction="with" ref="{F18466A7-FBA0-4180-9371-BADA7E7442AC}"/>
                </msink:context>
              </emma:interpretation>
            </emma:emma>
          </inkml:annotationXML>
          <inkml:trace contextRef="#ctx0" brushRef="#br0" timeOffset="-170684.91">14490 13429 104 0,'0'0'213'0,"0"0"-1"0,0 0-4 16,32 15 0-16,-21-8 5 0,4 2 0 16,4 3 1-16,2 3-6 0,0-3-14 0,8 7-13 0,-2 0-11 15,-4-3-11-15,3 4-16 0,-4 5-12 0,-6-5-10 16,-2-1-17-16,-2 5-7 0,-2-2-8 0,-3 2-11 15,-3-2-5-15,-6 11-8 0,-3-2-9 0,-5 2-4 16,-3-2-20-16,-7 0-15 0,2 0-22 0,-6-1-30 16,-1 0-32-16,-3-1-34 0,-1-3-45 0,1-2-43 15,-2-1-49-15,-4-4-225 0,-2-2-501 0,-5-2 222 16</inkml:trace>
          <inkml:trace contextRef="#ctx0" brushRef="#br0" timeOffset="-169466.43">15126 13572 89 0,'0'0'237'0,"15"15"-2"15,-15-15 0-15,0 0-1 0,18-2-9 16,-7 2-8-16,2-3-7 0,3 0-14 0,-1 0-7 16,8 0-15-16,0 2-13 0,3-1-12 0,0-3-14 0,-3 3-19 15,0 0-8-15,-5 2-8 0,-2-1-13 16,1-2-10-16,0 3-5 0,-2 0-5 0,-1 0-10 0,-1 0-8 16,-3 0-3-16,0 0-6 0,-10 0-5 0,17 4 0 15,-8-3-8-15,-9-1-2 0,13 4-9 0,-7-3-10 16,-6-1-20-16,12 6-23 0,-12-6-19 0,5 6-25 15,-5-6-18-15,0 0-25 0,4 9-26 0,-4-9-33 16,0 0-39-16,0 0-226 0,0 0-484 0,-15 11 214 16</inkml:trace>
          <inkml:trace contextRef="#ctx0" brushRef="#br0" timeOffset="-169216.41">15182 13777 188 0,'0'0'236'15,"0"0"-7"-15,19 4-5 0,-19-4 0 0,21 0-6 0,-6-3-9 16,2 3-7-16,0-1-19 0,6-6-13 16,1 7-17-16,-2-2-16 0,-2 2-13 0,3-2-12 0,-1 2-16 15,-6 0-5-15,1-1-10 0,0 1-12 0,0-1-3 16,-1 1-14-16,3 0-21 0,-4-4-25 0,0 4-29 15,0 0-30-15,0 0-30 0,-2 0-43 0,3-4-42 16,-3 2-45-16,2 1-194 0,-4-2-438 0,1-2 193 16</inkml:trace>
          <inkml:trace contextRef="#ctx0" brushRef="#br0" timeOffset="-168468.75">16175 13363 189 0,'0'0'232'16,"-15"4"-10"-16,15-4-11 0,-12 4-9 0,5 2-8 0,1-1-8 15,-2 5-4-15,1 2-6 0,2-1-6 0,-1 0-2 16,-1 6-8-16,0 2-11 0,1 2-3 16,-1-1-10-16,2 3-4 0,0 2-13 0,4-3-7 0,1 2-10 15,1-1-7-15,0 2 1 0,1-3-5 0,5-1-11 16,0-1-7-16,1-1-3 0,1 4-8 0,0-8 6 16,3 4-13-16,-2-6-4 0,3-1-10 0,2-1-1 15,-3-5 10-15,2-3-17 0,3 3-4 0,5-5-1 16,-4 2 0-16,5-3-7 0,2-3 3 0,-2 0-3 15,2-1-8-15,0-1 1 0,0-1-1 0,-2-3-5 16,10-8-6-16,-3 2-10 0,-1-6-8 0,-1 3-13 16,-4-6-6-16,3 0-7 0,-2 4-11 0,0-10 0 15,-1 3-6-15,-1 1-6 0,-2-1 1 0,-7 4 0 0,1 2 8 16,-3 1 3-16,-1-3 5 0,-3 4 1 0,-1 0 1 16,-3 3 3-16,-4-5 4 0,-2 6 0 15,-3 1 2-15,-1 0 5 0,-5 1-1 0,-2-3 2 16,-4 3 6-16,-4 0-2 0,0 3 3 0,-5 2 5 15,-5-1 1-15,-7 3 2 0,-3 0 2 0,3 5 3 16,-2 1-2-16,1 0 0 0,-1 4 3 0,4-1 1 16,-1 6 2-16,2-3-1 0,1 6 1 0,0-3 3 0,6 1-2 15,6 2 0-15,-3 0 3 0,6 0 3 0,-1 2 4 16,2 0-4-16,3 1 3 0,4-3 0 16,0 4 3-16,2-3 1 0,5 0-1 0,2 1 3 0,2-2 4 15,3 0-1-15,0 0 6 0,6 0 2 0,2 1 4 16,2-4-2-16,4-3 8 0,2 6-3 0,7-3 0 15,1-3 1-15,5 1-1 0,4-7 1 16,-9 3 3-16,10-4-3 0,-2-1 0 0,2-1 0 0,-1 3 0 16,-11-2-5-16,-1-3-4 0,-1 2 0 0,-6 3 1 15,1-3-6-15,-1 0-2 0,-1 3-1 0,-2-3 1 16,-2 0-4-16,0 1-10 0,-2 1-21 0,-10 1-24 16,20 0-26-16,-11 0-35 0,-9 0-41 0,17 0-38 15,-6-2-32-15,2 4-257 0,-13-2-513 0,22-3 227 16</inkml:trace>
          <inkml:trace contextRef="#ctx0" brushRef="#br0" timeOffset="-168019.97">17269 13249 152 0,'-11'5'279'0,"-4"0"-10"0,1 0-12 0,0 3-9 16,-1 2-11-16,3 4-4 0,-3 0-9 0,4 4-15 16,2 0-12-16,0-1-11 0,2 2-6 0,5 3-11 0,-1-3-16 15,6 1-12-15,1-1 2 0,4-2-18 0,-1 5-8 16,4 0-14-16,1-2-13 0,1-1-10 15,0 1-5-15,2-3-3 0,2 2-8 0,-1-3-8 16,0-4-8-16,-4-1-7 0,1 0-22 0,-2-2-18 0,-1 0-21 16,-1 0-29-16,-3-4-30 0,1 2-29 0,-3-4-32 15,-4-3-43-15,9 4-42 0,-9-4-47 0,0 0-244 16,17-7-558-16,-11-2 247 0</inkml:trace>
          <inkml:trace contextRef="#ctx0" brushRef="#br0" timeOffset="-167584.85">17625 13457 120 0,'0'0'234'0,"0"0"-20"0,0 0-13 16,0 0-12-16,0 0-13 0,0 0-7 0,10 13-10 16,-8-6-8-16,-2-7-8 0,1 13-9 0,2-4-6 15,-1 4-10-15,2-2-13 0,-2-1-7 0,-1 2-6 16,3 0-9-16,-3 1-4 0,0-4-9 0,2 2-7 15,-2 2-7-15,1-7-2 0,2 2-4 0,-4-8-9 16,0 13-1-16,0-13-5 0,1 10-2 0,-1-10-1 16,4 6 5-16,-4-6-4 0,0 0 4 0,0 0-2 15,0 0-4-15,0 0-5 0,0 0-1 0,0 0-2 16,0 0-1-16,0 0 1 0,13-21-11 0,-8 9 3 0,0-3-4 16,-2 2 0-16,5-2-3 0,1-2 5 15,-5 1-7-15,1 3-3 0,2 1-1 0,0-1 4 0,1 1-3 16,0 2-1-16,0-1 1 0,0 1-3 0,-4 5 6 15,4-2-5-15,-3 3 4 0,3-3 3 0,-1 3 12 16,-7 4 7-16,17-6 4 0,-5 6 9 0,3 0 14 16,-2 0 9-16,2 2 5 0,0 2 6 0,-1-1-5 15,1 0-5-15,0 3-2 0,-3 0 0 0,1 1-6 16,-1 1-3-16,0 2 1 0,-2-1-12 0,0-1 2 16,0 1-9-16,-3 2 0 0,0-2-1 0,-2 3-6 15,-1-2-5-15,0 1 2 0,-3-1-8 0,2 1-3 16,-2 2-21-16,-1-5-18 0,0-8-20 0,0 11-29 15,0-11-24-15,-1 13-25 0,1-13-33 0,-4 8-33 16,4-8-33-16,-5 6-39 0,5-6-55 0,0 0-193 16,0 0-552-16,0 0 245 0</inkml:trace>
          <inkml:trace contextRef="#ctx0" brushRef="#br0" timeOffset="-167338.22">18286 13212 213 0,'0'0'269'0,"0"0"-22"0,0 0-5 0,0 0-8 15,19 9-6-15,-13-1-9 0,2 2-9 0,3 0-3 16,3 7-13-16,-1 2-5 0,0 0-11 0,-1 1-17 16,0 2-13-16,-3 3-13 0,3 2-8 15,-7-2-13-15,1 6-10 0,-6-7-9 0,0 8-8 16,-5-2-8-16,-4 2-6 0,2-7-14 0,-7 4-17 0,-2-1-36 15,-1 0-28-15,0-9-31 0,-5 7-47 0,4-7-52 16,-7 3-55-16,7-7-82 0,-12 1-218 0,7-7-548 16,1 1 243-16</inkml:trace>
        </inkml:traceGroup>
        <inkml:traceGroup>
          <inkml:annotationXML>
            <emma:emma xmlns:emma="http://www.w3.org/2003/04/emma" version="1.0">
              <emma:interpretation id="{6FCC63C5-F111-4E34-BE90-BA16D8FC47ED}" emma:medium="tactile" emma:mode="ink">
                <msink:context xmlns:msink="http://schemas.microsoft.com/ink/2010/main" type="inkWord" rotatedBoundingBox="22536,15851 22954,15832 22979,16376 22562,16396"/>
              </emma:interpretation>
            </emma:emma>
          </inkml:annotationXML>
          <inkml:trace contextRef="#ctx0" brushRef="#br0" timeOffset="-109070.98">19528 13420 122 0,'0'0'254'15,"0"0"-9"-15,0-7-13 0,0 7-16 0,0 0-18 16,0 0-16-16,8-6-15 0,-8 6-4 0,0 0-2 16,0 0 2-16,0 0-1 0,-8 28-12 0,4-12-9 0,-5 5-8 15,-1 3-10-15,-5 4-8 0,-2 5-14 16,0 1-10-16,-3 0-9 0,0-3-9 0,-5 1-7 15,2 3 0-15,-5-7-14 0,1 2-8 0,2-1-7 0,-3 0-6 16,7-2-27-16,-2-5-20 0,7-4-40 0,1 0-51 16,1-3-56-16,4-2-63 0,3-4-275 0,1-3-543 15,2-2 240-15</inkml:trace>
        </inkml:traceGroup>
        <inkml:traceGroup>
          <inkml:annotationXML>
            <emma:emma xmlns:emma="http://www.w3.org/2003/04/emma" version="1.0">
              <emma:interpretation id="{20697A4E-187B-4D39-8005-01E915C6C80C}" emma:medium="tactile" emma:mode="ink">
                <msink:context xmlns:msink="http://schemas.microsoft.com/ink/2010/main" type="inkWord" rotatedBoundingBox="23731,16095 25708,16002 25726,16388 23750,16482"/>
              </emma:interpretation>
            </emma:emma>
          </inkml:annotationXML>
          <inkml:trace contextRef="#ctx0" brushRef="#br0" timeOffset="-106733.13">20318 13746 44 0,'0'0'274'0,"1"13"-18"16,-1-2-27-16,0 0-19 0,3 4-13 0,-2-2-18 16,0 2-17-16,2 0-12 0,0-3-11 0,-3 4-6 15,4-3-12-15,1 4-11 0,-3-3-12 0,4-1-11 16,-2-3-4-16,-2 4-14 0,-2-5-6 0,4-1-3 15,-3 0-4-15,-1-8-9 0,3 15-2 0,-3-15-8 16,0 6-1-16,0-6-6 0,0 0-3 0,0 0-2 16,0 0-1-16,0 0-5 0,0 0-1 0,0 0-3 15,0 0 1-15,0 0-6 0,0 0-1 0,0-43 1 16,3 26-4-16,1 3 0 0,-2-8 2 0,2 2 3 16,3-3-6-16,-1 3-1 0,2 2 3 0,0 0 6 15,1-3-9-15,-1 2-1 0,1 6-2 0,2-4-1 0,-2 5 0 16,0 2 4-16,-1-2-2 0,1 3-2 0,1 3 7 15,2-4 3-15,-5 7 4 0,3-1-1 16,-3 2 18-16,-7 2 6 0,22 2 5 0,-16 5 12 16,7-1 7-16,-1 4-4 0,-1 2-3 0,0-2 10 0,1 8-12 15,-4 0 1-15,1-2 5 0,-1 5-8 0,1-1-7 16,-4-1-2-16,1 0-3 0,-2 2-5 0,1-3 1 16,-1 2-8-16,-3-4-2 0,0-2-6 0,2 2 0 15,0-2-5-15,-1-2-13 0,-2 1-25 0,3-2-21 16,-1 2-40-16,0-3-43 0,-1-2-51 0,6-2-54 15,-7-6-53-15,5 9-233 0,-5-9-564 0,0 0 250 16</inkml:trace>
          <inkml:trace contextRef="#ctx0" brushRef="#br0" timeOffset="-106410.25">20957 13870 99 0,'0'0'230'0,"0"0"-18"16,0 0-24-16,0 0-4 0,9-10-2 0,-9 10-7 0,12-3-1 16,-12 3-9-16,14-2-3 0,2-2-5 15,-1 4-10-15,2-4-9 0,5-1-10 0,1 2-8 16,1-1-5-16,1 2-8 0,0-3-9 0,1-3-12 15,-4 5-3-15,7-3-7 0,-7 3-11 0,-1-2-5 16,1 1-7-16,-5 1-5 0,0-1-7 0,-3 3-2 16,1 0-4-16,-1-2-7 0,1 0-8 0,-5-3-21 0,-3 6-20 15,-7 0-30-15,13-5-28 0,-7-2-31 0,-6 7-19 16,9-2-20-16,-9 2-27 0,8-8-34 0,-3 2-206 16,-5 6-448-16,4-10 198 0</inkml:trace>
          <inkml:trace contextRef="#ctx0" brushRef="#br0" timeOffset="-106101.23">21378 13645 160 0,'0'0'239'0,"0"0"-10"16,-9-8-15-16,9 8-11 0,0 0-9 0,-5-7-11 16,5 7-16-16,0 0-18 0,-7-5-14 0,7 5-13 15,0 0-11-15,0 0-10 0,0 0-8 0,0 0 4 16,0 0-8-16,0 0-3 0,0 0 0 0,32 9-2 15,-32-9 0-15,14 6 2 0,-7-2-5 0,0-2-6 16,0 7-5-16,1-3-6 0,1 3 3 0,-4 1-5 16,0 0-6-16,2 4 0 0,-5-8-5 0,1 9-1 15,0-3-4-15,-1 1-4 0,-2 2 1 0,-2 1-9 16,-1-4 5-16,-2 3-9 0,0-3 2 0,-2 1-7 16,2 1 0-16,-2-4-1 0,2 5-7 0,-4-3 2 15,1-2-7-15,6-1 3 0,-8 0-17 0,8-1-14 16,-3-3-25-16,5-5-28 0,-7 13-40 0,7-13-31 15,-3 8-26-15,3-8-40 0,0 0-28 0,0 0-260 16,0 0-536-16,0 0 238 0</inkml:trace>
          <inkml:trace contextRef="#ctx0" brushRef="#br0" timeOffset="-105451.95">21753 13723 172 0,'0'0'245'15,"0"0"-15"-15,0 0-21 0,0 0-15 0,-21 21-14 16,19-15-16-16,2-6-13 0,-8 15-12 0,5-3-16 16,3-5-10-16,-4 5-12 0,2-3-7 0,2-9-7 15,0 19-11-15,0-10-6 0,2 0-5 0,-2-9-5 16,7 14 0-16,-2-7-4 0,0-3 0 0,5-1-5 16,-3 0 0-16,5-2-1 0,0-2-2 0,5-2-10 15,0-1 1-15,3-5 1 0,0 0-4 0,3 3-5 16,-9-3 6-16,6-4-12 0,-9 3-1 0,2 2-6 15,2-7 3-15,-3 5-3 0,-5-3-2 0,0-1 2 16,1 2-1-16,-4 3-2 0,-4-6 2 0,0 5-3 16,0 10 1-16,-7-15-2 0,2 8 5 0,-4 5-3 0,-6-5 9 15,0 4 9-15,0 0-2 0,-5 6-6 0,-3 0-2 16,6 4-4-16,3-4-3 0,-8 4-1 16,7 1-1-16,1 1-1 0,2-3-1 0,0 4-5 15,5-4-2-15,-3 3-1 0,8-1-7 0,-1-1-16 0,1 2-19 16,2-9-23-16,0 15-13 0,5-9-14 0,-5-6-12 15,6 14-17-15,0-9-1 0,0-2-4 0,5 0-1 16,-2-1 8-16,1-1 14 0,7-1 9 0,-5 3 19 16,2-3 9-16,1-3 13 0,2 2 25 0,-9 0 18 15,3 0 13-15,-11 1 10 0,17-3 10 0,-8 3 3 16,-9 0 8-16,15 0 8 0,-15 0 10 0,0 0 7 16,13 0 8-16,-13 0 2 0,9 5-11 0,-1-1-2 15,-8-4-5-15,9 10-5 0,-4-5 3 0,2-1-1 16,-2 2-6-16,-5-6-3 0,12 9-1 0,-7-3-5 15,3 0-4-15,1-3 2 0,-1 1-7 0,4-1-3 16,5-3 2-16,-6 2-1 0,9-7 0 0,-3 4 1 16,0-4 6-16,7-2 5 0,-2 0-2 0,-5-1-3 15,5-3 4-15,-5 3 0 0,0-4-6 0,-5 5 12 16,-1-7 1-16,1 4-2 0,-4-3-5 0,-3-1-8 16,2-7-3-16,-7 8 1 0,0 1 1 0,-3-2-5 15,-1 4 3-15,2-2 3 0,-6 5 2 0,1-4-10 16,-3 6-2-16,-5 0 0 0,1 2-3 0,0 3-5 0,-3 3 4 15,2 0-1-15,1 3-23 0,0-3-21 16,1 6-27-16,-2 0-35 0,1 1-43 0,-1-1-59 0,4 2-51 16,0-3-286-16,-1 0-576 0,5 2 255 15</inkml:trace>
        </inkml:traceGroup>
        <inkml:traceGroup>
          <inkml:annotationXML>
            <emma:emma xmlns:emma="http://www.w3.org/2003/04/emma" version="1.0">
              <emma:interpretation id="{08513C75-2C1B-460D-9376-77D13A05969E}" emma:medium="tactile" emma:mode="ink">
                <msink:context xmlns:msink="http://schemas.microsoft.com/ink/2010/main" type="inkWord" rotatedBoundingBox="26326,15401 27722,15335 27755,16021 26358,16087"/>
              </emma:interpretation>
            </emma:emma>
          </inkml:annotationXML>
          <inkml:trace contextRef="#ctx0" brushRef="#br0" timeOffset="-102249.04">22909 12991 25 0,'0'0'192'0,"12"0"-15"0,-12 0-20 0,0 0-7 16,17-3-7-16,-17 3-5 0,14 3 0 0,-6-3-12 15,1 0-1-15,5 0-13 0,1 0-5 0,4 0-7 16,-2 0 0-16,6 0-10 0,3 0-2 0,-4 0-9 15,7-3-3-15,-2 3-2 0,9-3 1 0,0 1 0 16,3-2 1-16,-2 2-4 0,1-1-2 0,1-1-6 0,4 0 0 16,-2 2-3-16,-2-1 0 0,-2 0-1 15,2 0-9-15,-3 3-6 0,-2-4 5 0,-5 0-8 16,-3 2-2-16,3-2-4 0,-1 3 6 0,7 1-11 16,-10 1 6-16,1-6-4 0,3 5-5 0,-5 0 1 0,0-3-3 15,1 0-1-15,2 3-4 0,-3-3-3 0,2 0-1 16,-1 3-1-16,-3 0-6 0,-1-4 3 15,1 3 1-15,-5 2-4 0,0-3 1 0,0 2 0 0,-3 0-5 16,-2 0-1-16,3-3 1 0,-2 2-1 0,-13 1 1 16,18 0 1-16,-8 1-2 0,-10-1 0 0,15 0-2 15,-15 0-2-15,14-3 0 0,-14 3-1 0,11 2-1 16,-11-2-8-16,0 0-6 0,10 1-8 0,-10-1-8 16,0 0-10-16,0 0-10 0,0 0-17 0,0 12-22 15,0-12-17-15,0 0-23 0,-13 12-25 0,13-12-30 16,-13 7-55-16,1-1-167 0,0-3-438 0,-1 3 193 15</inkml:trace>
          <inkml:trace contextRef="#ctx0" brushRef="#br0" timeOffset="-101619.99">23466 13294 17 0,'0'0'198'0,"0"0"-10"0,0 0 3 0,0 0-7 15,0 0-14-15,0 0-2 0,17 13-2 0,-17-13-5 16,4 15-7-16,-4-9-15 0,1 3-8 0,-1 3-8 15,1-1-5-15,-1-2-15 0,0 3-5 0,0 0-1 16,0 1-8-16,0-2-8 0,0-2-4 0,0 5 0 16,0-14-5-16,-1 16-5 0,1-10-6 0,0-6-11 15,0 17 2-15,-1-9-8 0,1-8-6 0,0 12-2 16,0-12-6-16,0 0-2 0,0 0 1 0,0 15-3 16,0-15 6-16,0 0-11 0,0 0 2 0,2 4-5 15,-2-4 3-15,0 0-4 0,0 0-3 0,0 0-1 0,0 0 1 16,20-17-4-16,-15 12-2 0,4-8-2 0,-3 1 0 15,5 1-5-15,0-4 0 0,-2 3 0 16,1-1-1-16,0 1-1 0,1-1 2 0,0 0 1 0,-5 2-1 16,6 1 0-16,-4 0 0 0,-2 5-4 0,2-4 0 15,-5 3 4-15,7-2 2 0,0-2-3 0,-1 2 1 16,-4 3 3-16,4 1 3 0,-1-2 8 0,1 1 5 16,4-2 7-16,-1 5 4 0,0-1-1 0,-1 1-6 15,3 2 8-15,1 0 3 0,-7 0 4 0,-8 0 2 16,22 1-8-16,-13 3 1 0,1-2-4 0,0 2 11 15,-1 4-1-15,-1-1-4 0,-3-1 5 0,2 4-6 16,-2 3 1-16,2 1-5 0,-6-3 0 0,-1 5 4 16,-1-3 1-16,-2 2-9 0,2 3-3 0,-7 1 1 15,4-6-6-15,-1 2 13 0,-3 0-10 0,4 0-11 16,-4-2 1-16,3 2-6 0,-2-3-1 0,2 1-8 16,0 1-18-16,1-8-7 0,1 3-27 0,-2-1-21 15,5-8-26-15,0 17-34 0,0-17-26 0,5 12-35 16,-2-6-26-16,6-4-35 0,-9-2-269 0,24 2-570 15,-7-2 252-15</inkml:trace>
        </inkml:traceGroup>
        <inkml:traceGroup>
          <inkml:annotationXML>
            <emma:emma xmlns:emma="http://www.w3.org/2003/04/emma" version="1.0">
              <emma:interpretation id="{E2705DA8-6F8D-4D9E-8341-E5C79DF9FC41}" emma:medium="tactile" emma:mode="ink">
                <msink:context xmlns:msink="http://schemas.microsoft.com/ink/2010/main" type="inkWord" rotatedBoundingBox="28367,14853 30192,14767 30223,15422 28398,15508"/>
              </emma:interpretation>
            </emma:emma>
          </inkml:annotationXML>
          <inkml:trace contextRef="#ctx0" brushRef="#br0" timeOffset="-100818.54">24969 12805 109 0,'0'0'181'16,"-2"-12"-13"-16,2 12-2 0,0 0-3 0,0 0-8 16,0 0-2-16,0 0-7 0,0 0-5 0,0 0-3 15,0 0-9-15,0 0-5 0,0 0 1 0,0 0-6 16,0 0-5-16,0 0-4 0,0 0-2 0,0 0-5 16,13-4-3-16,-13 4-2 0,0 0 1 0,11-6-7 15,-11 6-4-15,15 0-2 0,-6-4-1 0,-9 4-5 16,21-4-8-16,-7 4-1 0,-1-2-6 0,3 1-4 15,1 1-4-15,-1-4-2 0,-2 5-8 0,0-2-3 16,3 1-4-16,0 0-4 0,0 1-4 0,-1-1-5 0,1 3-7 16,-1-2 11-16,-1-1-12 0,-3 0-6 15,5 2 5-15,-4-2 0 0,3 2-7 0,-4-2 3 16,1 0-4-16,1 0-1 0,-1 2 3 0,-13-2-7 0,20-2 2 16,-11 2 0-16,3-5-1 0,-12 5-7 0,17 0 3 15,-17 0 2-15,13-4 1 0,-13 4-1 0,12-3-2 16,-12 3 2-16,13-3-2 0,-13 3-4 0,8-3-7 15,-8 3-9-15,0 0-14 0,9-3-17 0,-9 3-20 16,0 0-19-16,0 0-27 0,0 0-24 0,0 0-25 16,0 0-21-16,0 0-33 0,0 0-23 0,0 0-206 15,0 0-484-15,-33 3 214 0</inkml:trace>
          <inkml:trace contextRef="#ctx0" brushRef="#br0" timeOffset="-100460.42">25012 12959 68 0,'0'0'165'0,"0"0"-7"0,0 0-3 16,0 0-5-16,11 8 3 0,-11-8 4 0,0 0-6 15,14 4-5-15,-14-4 3 0,16 3-5 0,-10-3-6 16,5 3-4-16,1-3-3 0,5-1-2 0,-2 2-7 16,2-1-7-16,0 0-7 0,7 0-3 0,-1 0-5 15,-2-1-5-15,3-1-6 0,-5 2-9 0,2-1-6 16,2 1-10-16,-5-2-4 0,-2 2-7 0,-1-1-6 16,2 1 7-16,-2 1-13 0,-2-2 1 0,-3 2-3 15,1-1-3-15,-1 2-7 0,-10-2-5 0,18-2-4 16,-10 4 1-16,-8-2 0 0,16 0-7 0,-16 0-4 15,10 3-25-15,-10-3-19 0,9 1-34 0,-9-1-33 16,8 6-37-16,-8-6-37 0,0 0-39 0,0 0-261 0,9 0-514 16,-9 0 228-16</inkml:trace>
          <inkml:trace contextRef="#ctx0" brushRef="#br0" timeOffset="-99852.47">26019 12725 31 0,'13'-3'265'0,"-13"3"-13"0,0 0-9 16,4-9-20-16,-4 9-13 0,5-10-21 0,-1 4-7 15,1-2-13-15,1 1-11 0,-6 7-16 0,6-18-12 16,-1 9-15-16,2-2-4 0,-1 0-17 0,-4 0-10 15,4-2-8-15,-1 4-7 0,1-4-5 0,-2 0-10 16,-2 0-4-16,3-1-5 0,-3-2-4 0,-2 2-6 0,4 1-5 16,-3-1 2-16,2-1-3 0,-1 0-4 0,0 1-6 15,0 1 0-15,-4 0-1 0,4 3-2 0,-2 10-2 16,1-15-2-16,-1 15-2 0,2-11 2 16,-2 11-5-16,0 0 1 0,4-11 3 0,-4 11-7 0,0 0 3 15,0 0-3-15,0 0 8 0,0 0 11 0,0 0 11 16,0 0-1-16,15 22 15 0,-8-11 4 0,-2 0 0 15,2 1 7-15,0 1 5 0,3 1-3 0,-3 5 2 16,3 2 5-16,-1 2-4 0,1-3-2 0,-2-2 3 16,1 1-5-16,-1 2-2 0,3 1-5 0,-5-7-5 15,3 6-5-15,-2 0-1 0,-2-8-6 0,0 1 6 16,2 5-12-16,-5-3 2 0,4-2-7 0,-2-3 0 16,-3 3-4-16,3-4 1 0,-3-1-7 0,3 3-2 15,-3-7-16-15,1 5-24 0,-2-10-16 0,4 12-35 0,-2-8-25 16,-2-4-28-16,4 12-30 0,-4-12-33 15,1 9-27-15,-1-9-31 0,2 12-32 0,-2-12-240 16,0 0-565-16,0 0 250 0</inkml:trace>
          <inkml:trace contextRef="#ctx0" brushRef="#br0" timeOffset="-99474.47">25905 13040 189 0,'0'0'224'0,"0"0"-12"0,0 0-15 0,0 0-17 15,0 0-10-15,-12-2-16 0,12 2-13 0,0 0-11 16,0 0-9-16,0 0-9 0,0 0 0 0,0 0-2 0,0 0-6 15,36-4-1-15,-22 2-9 0,7-1 1 16,4-1-3-16,2 1-5 0,10 0-4 0,3-3-1 16,2 0-4-16,3 1-2 0,0 0 2 0,1-1-5 0,0 3-2 15,1-2 2-15,1 1 5 0,-1-1-3 0,-2 1-1 16,-2 0 7-16,-2 2-9 0,-1-4-11 0,-2 3-2 16,-13 3-5-16,-3-3-9 0,-4 0-4 15,-3 3 0-15,-1 0-4 0,-2 0-9 0,-2-2-1 0,-10 2-21 16,13 2-28-16,-13-2-26 0,0 0-39 0,8 6-40 15,-8-6-50-15,0 0-60 0,0 0-81 0,0 0-183 16,-18 12-543-16,8-9 240 0</inkml:trace>
        </inkml:traceGroup>
      </inkml:traceGroup>
    </inkml:traceGroup>
  </inkml:traceGroup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6:23:13.04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210E732-5694-4194-A5CA-2CDFCFDBF569}" emma:medium="tactile" emma:mode="ink">
          <msink:context xmlns:msink="http://schemas.microsoft.com/ink/2010/main" type="inkDrawing" rotatedBoundingBox="10762,9804 14577,9523 14588,9675 10774,9956" semanticType="underline" shapeName="Other">
            <msink:sourceLink direction="with" ref="{D4D54EE0-D256-4A7E-B2C8-014A05451F75}"/>
            <msink:sourceLink direction="with" ref="{4839878A-368B-4405-8AFB-6334CC4A7597}"/>
          </msink:context>
        </emma:interpretation>
      </emma:emma>
    </inkml:annotationXML>
    <inkml:trace contextRef="#ctx0" brushRef="#br0">7 196 30 0,'0'0'109'0,"0"0"-18"0,0 0 2 15,0 0-10-15,0 0 3 0,0 0-5 0,0 0-7 0,0 0 1 16,0 0-6-16,0 0-5 0,0 0 0 0,0 0-14 16,0 0-2-16,-8-8 2 0,8 8-2 15,0 0-2-15,0 0-1 0,0 0-5 0,0 0-3 0,0 0-11 16,0 0 10-16,0 0-7 0,0 0 3 0,0 0-4 16,0 0-2-16,0 0-3 0,0 0-6 0,0 0-1 15,0 0 2-15,0 0-8 0,0 0 3 0,0 0-3 16,0 0 0-16,0 0-4 0,14-3-1 0,-14 3 3 15,0 0-4-15,0 0 1 0,0 0 5 0,0 0-10 16,17 7 5-16,-17-7-5 0,0 0 2 0,11 6 3 16,-11-6-1-16,6 6 0 0,-6-6-1 0,5 3-5 15,-5-3 4-15,11 4 1 0,-11-4-3 0,10 5 1 16,-10-5 1-16,8 2-2 0,-8-2 2 0,9 5-1 0,-9-5 9 16,8 5 2-16,-8-5 5 0,13 3 1 0,-13-3 2 15,14 0-4-15,-14 0 1 0,10 1-3 0,-10-1 0 16,14 2 0-16,-14-2-6 0,14 0 4 0,-14 0-3 15,16 1 4-15,-16-1 0 0,12 0-7 0,-12 0 0 16,13 0-2-16,-13 0 1 0,14 2-1 0,-14-2 1 16,13 0-3-16,-13 0 5 0,13-2 0 0,-13 2 3 15,16 0-2-15,-8 2-5 0,-8-2 1 0,14 0 2 16,-14 0-1-16,15 0 1 0,-15 0-3 0,14 1 0 16,-14-1 0-16,16 0-1 0,-8 2 2 0,-8-2-1 15,13 0 1-15,-13 0-2 0,11 3 2 0,-11-3 0 16,16 0-6-16,-16 0 7 0,13 1-13 0,-13-1 12 15,15 2-3-15,-15-2 4 0,14 0 1 0,-6 0-1 16,-8 0 7-16,17 0-14 0,-11 3 11 0,-6-3-5 16,16 1 3-16,-8 1 4 0,-8-2-2 0,17 0-2 15,-8 0 2-15,-9 0-4 0,14 0 0 0,-4 2 2 0,-10-2 0 16,17 0-2-16,-10 0-2 0,-7 0-1 0,12 0 1 16,-12 0 0-16,17 2-3 0,-8-2 2 0,-9 0-1 15,15 3 0-15,-15-3 1 0,17 1 2 0,-17-1-3 16,15 0 0-16,-7 0 1 0,-8 0-3 0,19 1 5 15,-10 0-3-15,-1 2-2 0,6-3 2 0,-2 0-5 16,1 0 6-16,0 0-3 0,-3-3 0 0,6 3 4 16,-2-1-3-16,-1 1 3 0,2-1-3 0,-2 1-2 15,-1 0 3-15,3-1 1 0,-2 2-4 0,-1-2 2 16,-1-2-1-16,0 6 2 0,-11-3-2 0,23 0 2 0,-14 0 4 16,-9 0-8-16,22-3 5 0,-13 3-6 15,-9 0 7-15,20 0-5 0,-11 3 1 0,1-6 0 16,-10 3 7-16,20 0-8 0,-12 0-1 0,-8 0 3 0,21-1 2 15,-8 1 3-15,-1 0-5 0,-12 0-2 0,24-1 4 16,-9-1-4-16,-1 0 5 0,-2 2-11 0,2-1 10 16,-2-2 1-16,5 3-4 0,-8 0 1 0,6 3 4 15,-2-6-2-15,-2 3-2 0,0-2-2 0,-11 2 2 16,19-1-2-16,-9 1 5 0,-1-3-1 0,-9 3-2 16,17 0 2-16,-8 0 1 0,-9 0-3 0,17 0 2 15,-17 0-3-15,17 0-2 0,-9 0 6 0,-8 0-1 16,15-2 1-16,-15 2 7 0,16-1 6 0,-7 1 0 15,-9 0-3-15,19 0 0 0,-9-2-2 0,2 2 3 16,1-3-3-16,-3 3 0 0,3-1 0 0,-2-1 2 16,2-1-9-16,1 0 6 0,3 2-3 0,-1-2-1 15,-2 2-1-15,9-1-2 0,-9-1 1 0,2 1 1 16,-2-2 0-16,3 2 0 0,-3 1-2 0,3-2-4 16,-3 0 7-16,-1 2-2 0,0 0-1 0,0-1 2 15,-4 0-5-15,3 1-8 0,-12 1 8 0,22-1 1 0,-12-1 4 16,1 2-2-16,-11 0-1 0,18-3 2 15,-10 2-1-15,-8 1-2 0,18-2 3 0,-3 2-1 16,-8 0-3-16,-7 0 1 0,19-3 0 0,-5 3 1 16,-5-3-2-16,6 1 3 0,-6 2 4 0,-9 0-4 0,25-3 1 15,-14 3 3-15,2-1-3 0,-1 1-1 0,1-2 4 16,-1 2-2-16,2-1 2 0,0 1-5 0,-1-1 1 16,1-1 8-16,-1 1-5 0,0-1 0 0,0 1 4 15,2 1-5-15,-1-3-1 0,0 3 2 0,-2-3-1 16,-12 3 0-16,20-1 2 0,-6 1-3 0,-5 0-1 15,3-1 0-15,2-2 1 0,-4 1 0 0,1 1 0 16,4 0-4-16,-2-1 3 0,-13 2-6 0,22-2 9 16,-10 1-3-16,1 0-2 0,1 1 2 0,-2-3-2 0,1 2 1 15,0 0-1-15,2 0 3 0,-6-2-3 0,-9 3 0 16,26-1-4-16,-12 1 5 0,1-3-2 16,-2 1-1-16,0-1 0 0,2 2 3 0,-2-1-2 0,1 2 1 15,0-4 4-15,0 4 1 0,2-2 2 0,0-1 6 16,-2 2 0-16,2-1-2 0,1-2 3 0,-3 1-2 15,2 3-5-15,1-3 3 0,5-2 1 0,-6 2-7 16,-1 0 4-16,1 1 0 0,1 0-1 0,-3-1-3 16,2 0-1-16,1 0 2 0,-2 2-6 0,0 0 8 15,-4 0-2-15,2-2-5 0,2 0 2 0,-1 0 0 16,-3 3 0-16,2-4 2 0,-13 4-4 0,19-2-1 16,-9 2-1-16,1 0 2 0,-11 0 2 0,19-3-1 15,-10 2 1-15,-9 1-5 0,20-1 4 0,-10 2-2 0,1-1 2 16,-1 1-1-16,-10-1 1 0,19-2-1 0,-6 2 1 15,0 0-2-15,-1 0 2 0,2 1-1 16,-2-2-2-16,2 1 2 0,0 0 2 0,-2 0-4 0,5-1 5 16,-2 1-4-16,-1 0-2 0,-2-3 0 0,2 3 3 15,2-1-2-15,-3 1-1 0,0-1 5 0,3 1-2 16,-3-2-4-16,1 2 7 0,0-2-6 0,1 2 2 16,-3 0 3-16,1-1-6 0,0 1 3 0,1-3 3 15,-1 3-4-15,3 0 2 0,-3-2-4 16,0-2 6-16,3 4-3 0,-6 0-1 0,3-3 2 0,0 1 2 15,3-1 0-15,-2 2 1 0,2-1 7 0,-3 1 2 16,3 0 0-16,1-1 1 0,0 0-1 0,-3 1 2 16,1 1-3-16,2-4 3 0,-4 3-4 0,0 1 1 15,2-4 1-15,-2 4 4 0,2 0-1 0,-2-2 5 16,1 2-4-16,-2 0 6 0,-12 0-4 0,17-1 2 16,-17 1 0-16,14 0 0 0,-14 0-4 0,12 0 2 0,-12 0-3 15,13 0 0-15,-13 0-1 0,0 0-1 0,12 3-1 16,-12-3 2-16,0 0-3 0,0 0 0 15,0 0-2-15,12-2 1 0,-12 2 5 0,0 0-1 0,0 0-3 16,0 0-4-16,0 0 3 0,0 0-3 0,0 0-2 16,0 0 2-16,0 0 1 0,0 0-8 0,0 0-13 15,0 0-22-15,0 0-35 0,0 0-42 0,-25 20-39 16,15-19-48-16,-2 2-265 0,0-1-501 0,-4-2 222 16</inkml:trace>
  </inkml:traceGroup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6:24:57.93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E0B5AD8-A3CB-4BEE-99D9-5E8B4BEB1A01}" emma:medium="tactile" emma:mode="ink">
          <msink:context xmlns:msink="http://schemas.microsoft.com/ink/2010/main" type="inkDrawing" rotatedBoundingBox="4486,15469 9972,15319 9974,15394 4488,15543" semanticType="underline" shapeName="Other">
            <msink:sourceLink direction="with" ref="{79238C2B-E5D4-4D59-BD75-FF24DC54AE40}"/>
            <msink:sourceLink direction="with" ref="{142A0F13-6B15-4E67-AE0A-F3BA52D1F5CF}"/>
          </msink:context>
        </emma:interpretation>
      </emma:emma>
    </inkml:annotationXML>
    <inkml:trace contextRef="#ctx0" brushRef="#br0">0 191 116 0,'0'0'117'0,"0"0"-2"16,4-7-10-16,-4 7-1 0,0 0-9 0,0 0-4 16,0 0-10-16,0 0-4 0,0 0-13 0,0 0-4 15,0 0-5-15,0 0-11 0,0 0-3 0,0 0 5 16,0 0-14-16,0 0 1 0,8-4-5 0,-8 4-4 16,0 0-5-16,10-1-1 0,-10 1-5 0,0 0 1 15,0 0 7-15,17 0-4 0,-17 0-3 0,9-2-3 16,-9 2-2-16,12 0 11 0,-12 0-13 0,14-3 9 15,-14 3-9-15,15 0-4 0,-15 0-1 0,14 0 5 16,-5 0-1-16,-9 0 5 0,20 0-9 0,-12 0 2 16,-8 0-2-16,17 0-3 0,-17 0 1 0,17 0 4 0,-9 0 2 15,-8 0-1-15,17 0-6 0,-8 0 10 0,-9 0-8 16,18 0 2-16,-10 0-4 0,6 0 7 0,-14 0-6 16,19 0 3-16,-8 0 2 0,2 0-5 0,-2 0-2 15,-11 0 4-15,23 0 2 0,-12 0 0 0,-11 0-6 16,18 0 5-16,-5 0-5 0,-4 0 6 0,-9 0-8 15,19 0 7-15,-19 0 1 0,17 0 6 0,-8-2-6 16,-9 2 9-16,17 0-3 0,-7 0-1 0,-10 0-4 16,17 0 4-16,-6-1-7 0,-11 1 4 0,18 0 0 15,-10 0 2-15,2-3-2 0,-10 3-1 0,19 0 1 16,-5 0 2-16,-5 0 0 0,-9 0-4 0,20-3 1 16,-9 2 4-16,-3 0-3 0,5 1 5 0,-13 0-4 15,21-1 2-15,-10 1 1 0,2 0 4 0,-1 0-9 16,1-3 3-16,1 3-6 0,-1-1 2 0,-1 0 1 0,4 0 2 15,-5 1-5-15,2-3 2 0,2 2-3 16,-2-2 4-16,0 3-1 0,0-2 4 0,-1 2-8 0,1 0 3 16,0-1-4-16,0-2 6 0,-1 3-1 0,1 0-5 15,1-2 2-15,-14 2 2 0,20 0-2 0,-8-3 0 16,1 3 0-16,1 3-1 0,-5-3 4 16,-9 0-2-16,20 0-4 0,-8 0 1 0,-3-3 7 0,-9 3-5 15,21-1 0-15,-10 1 5 0,2-2 4 0,-2 2 6 16,-1 0-2-16,2-3-1 0,-12 3 0 0,20-1 1 15,-6-3 1-15,-1 4 1 0,-1-1-7 0,-12 1 0 16,24-1-3-16,-11-2 4 0,2 2 1 0,-2 0-3 16,-2 0-3-16,2-2 4 0,1 3-4 0,-1 0-1 15,-2 0-2-15,2 0 2 0,-3-3 1 0,-10 3-3 16,21 0 1-16,-6 0 0 0,-5-3-3 0,3 3 2 0,-2 3 1 16,2-3 0-16,-3 0-2 0,-10 0 3 15,18-3-3-15,-6 3 1 0,-1 3-3 0,2-3 0 16,-13 0 1-16,18 0 0 0,-8 0 0 0,1 0 0 0,1 0 4 15,1 3-3-15,-1-3 3 0,-2 0-3 0,3 0-3 16,0-3 5-16,-13 3-3 0,22-3 3 16,-9 3-1-16,-2 0-3 0,-1 0-3 0,-10 0 4 15,23-2-2-15,-10 2 4 0,-5 2-2 0,7-4 2 16,-4 2-3-16,-11 0 5 0,18-1-2 0,-8 1 2 0,3 0-5 16,1-1 0-16,-3 1 0 0,1-2 2 15,4-1-2-15,-4 6 4 0,-2-3-3 0,3 0-2 0,-2 0 0 16,-11 0 4-16,19-3-2 0,-7 3 0 0,-12 0 3 15,21 3-1-15,-13-6 3 0,-8 3 3 0,19 0-1 16,-10 0 0-16,-9 0-3 0,23 3 4 0,-17-6-3 16,-6 3 0-16,22 0-2 0,-11 0-1 0,-2-1 1 15,-9 1-1-15,21 1 3 0,-11-1-4 0,3 0 0 16,-2 3 2-16,2-6 0 0,-1 3 0 0,1 0-2 0,-1-1-1 16,2 2 1-16,0-1 0 0,1 3 3 15,-2-3-1-15,-3 0-1 0,3 0-4 0,3 0 3 16,-3 0 3-16,-1 0-3 0,1 0 2 0,-1 0-1 15,-12 0 2-15,21 2-2 0,-11-2-2 0,4 1 0 0,-2-1 5 16,0 1-5-16,1-1 1 0,1 2-2 0,-2-2 0 16,0 0-1-16,-2 3 2 0,5-3-2 15,-6 3 4-15,-9-3 1 0,22 0 0 0,-5 3-5 0,-2-3 1 16,2 1 2-16,-4-1 1 0,1 1-1 0,0 0 1 16,1 2-4-16,-1-2 2 0,1 0 3 0,2 1-3 15,-3 0-1-15,0-1 1 0,-1-2 0 16,2 2-2-16,0 2 2 0,-2-3-1 0,3 0 2 0,0 2-2 15,-2-2 3-15,1 0 0 0,-1 0-1 0,-1 0 0 16,4-2-1-16,-1 2 0 0,-2 0 0 0,3 0-1 16,-2 0 1-16,0 0-1 0,1 0 0 0,-3 0 1 15,4 0 0-15,-5 0-1 0,5 0-1 0,-3 0 6 16,-1 0-4-16,0 0-1 0,3 0 1 0,-2 0 0 16,-2-3 0-16,5 3 3 0,-5 0-4 0,2-1 2 15,-1 1 0-15,2-2-1 0,-1 2 1 0,-2 0 0 16,5 2-1-16,-5-4 3 0,3 2-6 0,-2 0 3 15,0 0-1-15,2 0 3 0,-1-2-4 0,-2 2 4 16,1 0-1-16,1 0-2 0,1-1 1 0,-3 1-2 16,-1 0 3-16,4 0 1 0,-2-1-2 0,1-2-3 15,-14 3 6-15,22 0-3 0,-7 0-1 0,-1-1 4 16,-5 0-5-16,4 1 5 0,0 0-4 0,0-1 3 0,-13 1-5 16,27-3 3-16,-18 3-1 0,4 0-2 15,-4 0 2-15,1-3 5 0,5 3-4 0,-1 3-1 16,-2-6 1-16,2 0 2 0,-14 3-3 0,23 0 2 15,-14-2-3-15,4 2-1 0,1 0 4 0,-2 0-1 0,0-1 0 16,-1 0 1-16,-11 1-2 0,23-2 1 0,-9 2-2 16,-3 0 3-16,0 2 0 0,1-2 0 0,-12 0 1 15,25-5-3-15,-13 5 1 0,-1-1-1 0,4-1 0 16,-2 2 1-16,-1-3 3 0,2 2 0 0,0 0-2 16,-3-1 1-16,3 2 0 0,-2-2 0 0,2 2-4 15,1 0 0-15,-3-1 2 0,2 1 1 0,-1-3 0 16,4 3 2-16,-5 3-5 0,2-6 1 0,1 3 3 15,-4 0-1-15,5 0-4 0,-2 0 3 0,1 0-1 16,-1-3 1-16,-2 3 1 0,5 0-3 0,-5-2 2 16,1 2-1-16,4 0 4 0,-6-1-2 0,4 1 0 15,-1 0 0-15,1-3 0 0,-2 1-1 0,1 2-3 16,0-1 3-16,1 1 0 0,-1-2 0 0,1 1 4 16,-1 1 5-16,0-2 2 0,1 2 1 0,0-1 2 15,0 0-3-15,-3-2 2 0,2 1-2 0,3 2 0 16,-8 0-1-16,4-5 0 0,2 5-2 0,-1-4 0 15,0 4 0-15,-2 0 1 0,2-3 2 0,0 2-2 16,-3-1-5-16,4 0 0 0,-1 2 1 0,-4-1 0 16,-10 1-2-16,21 0 3 0,-10 0-4 0,3-1 2 0,-14 1-3 15,24-3 2-15,-11 3 2 0,-7 0-2 0,-6 0 2 16,25 0 1-16,-13 0-1 0,-3 0 0 0,2-1 2 16,-11 1 0-16,23 0 0 0,-15-1 0 0,-8 1 1 15,20-1-3-15,-11 1-1 0,-9 0 0 0,19-3 2 16,-10 1 0-16,-9 2 2 0,20-1-5 15,-20 1 1-15,17 0 0 0,-6 0 2 0,-11 0 4 0,17 0-3 16,-6 0 7-16,-11 0-4 0,17-3 0 0,-5 3 2 16,-3 0 1-16,-9 0 0 0,20-3-2 0,-8 3 4 15,-2-3-4-15,-10 3 1 0,22 0-4 0,-13-3 2 16,6 1-6-16,-3 1 3 0,-5 1-2 0,-7 0 0 16,20-6-1-16,-11 4 1 0,6 2 3 0,-2 0-6 15,-2-1-1-15,4 1 4 0,-6-1-2 0,5-1-2 16,1 4 0-16,-2-2 2 0,1 1-2 0,1-1 1 15,2 1-1-15,-6-1 2 0,6 0 0 0,-2 0-2 16,2 0-1-16,-3-1 1 0,3 2 1 0,0-1 2 16,0 0-1-16,-1 0-3 0,2 2 0 0,-1-4 0 0,0 1 4 15,-3 0 3-15,1 1-7 0,0 0 3 0,-3 0 3 16,0-2 0-16,-12 2 6 0,22 0 0 0,-13 0 5 16,-9 0 3-16,15-1 8 0,-15 1-1 0,13-2 6 15,-13 2 3-15,6-1 6 0,-6 1 3 0,0 0 2 16,0 0 5-16,12 1 1 0,-12-1 3 0,0 0 1 15,0 0-3-15,0 0 2 0,0 0-2 0,0 0-10 16,0 0-4-16,0 0-3 0,0 0-3 0,0 0-7 16,0 0 0-16,0 0 0 0,0 0-4 0,0 0-4 15,0 0-14-15,0 0-19 0,0 0-32 0,0 0-29 16,0 0-36-16,0 0-45 0,0 0-57 0,-31 7-92 16,31-7-179-16,-12 4-523 0,1-4 231 0</inkml:trace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5:40:10.36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BB633AA-7546-4C56-B09E-BD56AB430AC4}" emma:medium="tactile" emma:mode="ink">
          <msink:context xmlns:msink="http://schemas.microsoft.com/ink/2010/main" type="writingRegion" rotatedBoundingBox="21474,8950 24193,9087 24161,9723 21442,9585"/>
        </emma:interpretation>
      </emma:emma>
    </inkml:annotationXML>
    <inkml:traceGroup>
      <inkml:annotationXML>
        <emma:emma xmlns:emma="http://www.w3.org/2003/04/emma" version="1.0">
          <emma:interpretation id="{91A299C1-4EEA-4528-96C5-2715819E1663}" emma:medium="tactile" emma:mode="ink">
            <msink:context xmlns:msink="http://schemas.microsoft.com/ink/2010/main" type="paragraph" rotatedBoundingBox="21474,8950 24193,9087 24161,9723 21442,95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E0E4C4D-C5F4-4FD3-8B33-CE0F74A4F8CB}" emma:medium="tactile" emma:mode="ink">
              <msink:context xmlns:msink="http://schemas.microsoft.com/ink/2010/main" type="line" rotatedBoundingBox="21474,8950 24193,9087 24161,9723 21442,9585"/>
            </emma:interpretation>
          </emma:emma>
        </inkml:annotationXML>
        <inkml:traceGroup>
          <inkml:annotationXML>
            <emma:emma xmlns:emma="http://www.w3.org/2003/04/emma" version="1.0">
              <emma:interpretation id="{3E4E306F-2018-473F-B32B-1F88D8B4F38C}" emma:medium="tactile" emma:mode="ink">
                <msink:context xmlns:msink="http://schemas.microsoft.com/ink/2010/main" type="inkWord" rotatedBoundingBox="21474,8950 24193,9087 24161,9723 21442,9585"/>
              </emma:interpretation>
            </emma:emma>
          </inkml:annotationXML>
          <inkml:trace contextRef="#ctx0" brushRef="#br0">0 84 25 0,'0'0'166'0,"0"0"-1"15,0 0-16-15,0 0-1 0,0 0-7 0,0 0-10 16,0 0-7-16,0 0-8 0,0 0-8 0,0 0-5 16,3-11-7-16,-3 11-9 0,0 0 2 0,0 0-8 15,0 0-6-15,0 0 2 0,0 0-2 0,0 0-12 16,0 0-3-16,0 0-1 0,13 0-8 0,-13 0 8 16,17-2 4-16,-7 1-6 0,2-2 4 0,2 3-3 0,3-2-2 15,2 2 5-15,3-2-2 0,1 2-6 16,0-4 6-16,2 3-7 0,-2-3 1 0,3 1 1 15,-1 0-6-15,3 1 2 0,-4-2-8 0,4 0-2 0,-2 2 0 16,1-2-7-16,-2 0-1 0,1 2-5 0,-1-1 1 16,0-3-2-16,-1 4-4 0,-2-1-2 0,-5 2-1 15,-1-1-2-15,0-1-5 0,-2 3 0 0,1-1 1 16,-6-1-2-16,-9 2 0 0,16-2-2 0,-16 2-2 16,11-1-3-16,-11 1-1 0,0 0-12 0,11 0-13 15,-11 0-13-15,0 0-7 0,0 0-19 0,0 0-18 16,0 0-29-16,0 0-20 0,-5 17-30 15,5-17-33-15,-14 6-47 0,6-2-161 0,8-4-431 0,-20 5 192 16</inkml:trace>
          <inkml:trace contextRef="#ctx0" brushRef="#br0" timeOffset="288.05">396 89 229 0,'3'12'238'0,"-2"-4"-7"0,3-1-5 16,-3 8 2-16,3 2-8 0,0-1-14 0,0 5-10 15,0 0-14-15,0 1-8 0,0 0-7 0,1-2-16 16,-4 0-6-16,3 1-10 0,-1 1-10 0,1-2-12 16,1-4 0-16,-2 5-14 0,1-5-6 0,2 3-19 15,-1-4 1-15,-1 1-9 0,-2-2-8 0,3-1-4 16,-2 4-3-16,-1-7-7 0,-1 2-2 0,1 3-5 15,2-2-17-15,-4-1-14 0,1 0-29 0,0-3-15 16,-1-9-26-16,3 18-28 0,-3-11-36 0,0-7-32 16,-3 12-22-16,3-12-27 0,0 0-55 0,4 8-176 15,-4-8-477-15,0 0 212 0</inkml:trace>
          <inkml:trace contextRef="#ctx0" brushRef="#br0" timeOffset="638.04">1028 95 178 0,'0'0'222'15,"0"0"-6"-15,-2-11-9 0,2 11-8 0,0 0-19 16,0 0-5-16,-21-3-9 0,21 3-4 0,0 0-10 15,-19 11-2-15,7-2-6 0,2 0-6 0,-1 2-4 16,-2 5 0-16,1 3-3 0,2-4-7 0,-1 3-5 16,0-1-7-16,3 2-5 0,3-5 3 0,-1 8-11 15,0-2-6-15,4-5-14 0,0 4 0 0,2 2-8 16,0 0-11-16,2-6 2 0,-2 2-8 0,3-3-4 16,2 2-13-16,1 1-1 0,0-4-2 0,-1 2-2 0,2 4 1 15,-1-9-10-15,4 4-7 0,-4-5-15 16,1 1-15-16,-1 2-18 0,-1-3-36 0,1 0-24 15,-1-2-37-15,0-2-36 0,0-1-34 0,-5-4-29 0,12 6-73 16,-12-6-182-16,13-3-521 0,-13 3 231 0</inkml:trace>
          <inkml:trace contextRef="#ctx0" brushRef="#br0" timeOffset="1144.09">1242 330 118 0,'0'0'288'0,"0"0"-13"0,0-11-19 16,0 11-18-16,0 0-24 0,0 0-24 0,0 0-17 0,11-2-14 16,-11 2-13-16,0 0-10 0,13 10-9 0,-8-4-12 15,1 1-13-15,-3 0-7 0,6 3-2 0,-2 0-8 16,-2 1-9-16,0-1-6 0,2-4-5 0,-6 3-8 16,4 3-4-16,-1-6-7 0,-1 1-8 0,1 1 4 0,-2 0-3 15,-2-8-7-15,3 12-3 0,-2-4-6 16,-1-8 4-16,4 10-5 0,-4-10-3 0,1 9-2 15,-1-9-2-15,0 0-4 0,2 9 6 0,-2-9-3 0,0 0-3 16,0 0-7-16,0 0-7 0,0 0-9 16,0 0 0-16,0 0-10 0,0 0-5 0,0 0-5 0,0 0-2 15,-2-32-10-15,4 21-6 0,-1-1 0 0,3 0 6 16,0-2 2-16,-2 0 2 0,2 1 8 0,-1 1 2 16,1-2 5-16,0 2 2 0,0-1 4 0,-2 6 10 15,1 0 7-15,-3 7 6 0,5-16 5 0,-1 9 13 16,-1 0 5-16,-3 7 3 0,6-13-5 0,-2 9 2 15,-4 4-1-15,9-9 3 0,-2 5-4 0,-7 4 4 16,12 0-2-16,-12 0 6 0,17 0 1 0,-8 4-2 16,1 2-4-16,-1-3 3 0,3 1-1 0,-3 1 0 15,2 2-5-15,-1 1 4 0,1 2-7 0,-2-1 7 16,1 0 0-16,-2-2-4 0,1 4 4 0,3-2-5 0,-7-1-6 16,1 2 1-16,-4-4-3 0,3 3-2 0,-1-2 0 15,-1 2 0-15,-3-9-8 0,0 12 2 16,0-3-11-16,0-9-19 0,-7 10-15 0,7-10-18 0,-6 13-21 15,2-8-19-15,4-5-26 0,-8 7-25 0,3-2-31 16,5-5-38-16,0 0-58 0,-12 0-158 0,12 0-467 16,0 0 207-16</inkml:trace>
          <inkml:trace contextRef="#ctx0" brushRef="#br0" timeOffset="1425.55">1707 67 78 0,'0'0'262'16,"0"0"-17"-16,3-6-17 0,-3 6-21 0,0 0-20 15,8-4-17-15,-8 4-16 0,0 0-10 0,0 0-5 0,23 10-5 16,-15-4-2-16,4 5-1 0,0-1-1 0,5 6 5 16,-3 5 4-16,6 4 1 0,-3-10-15 15,5 12-4-15,-4 0-3 0,-3-8-10 0,4 7-4 0,-4-3-4 16,-5-1 0-16,5 5-19 0,-6-6-8 0,-4 4-9 15,0-1-3-15,-7 0-5 0,-1-2-6 0,-4 3-4 16,0-3-7-16,-3-1-17 0,0 0-13 0,-2-3-23 16,0 0-29-16,5-4-31 0,-7 2-43 0,3-3-54 15,4-3-48-15,1-4-61 0,0 2-239 0,5-1-563 16,1-7 249-16</inkml:trace>
          <inkml:trace contextRef="#ctx0" brushRef="#br0" timeOffset="2170.13">2189 241 120 0,'0'0'206'15,"0"0"-2"-15,-3-10-9 0,3 10-8 0,0 0-4 16,0 0-6-16,0 0-5 0,10-9-3 0,-10 9-6 0,0 0-10 16,7-4-2-16,-7 4-8 0,0 0-7 15,10-4-8-15,-10 4-7 0,11-2-10 0,-11 2-4 16,21-2-6-16,-12 0-4 0,4-2-7 0,1 4-10 15,3-3-8-15,-2 2-2 0,7-1-8 0,1-1-8 16,-6 3 5-16,3-3-12 0,-3 2-4 16,0-1 2-16,3 2-13 0,-3 0 1 0,0 0 3 0,-2-4-4 0,2 4-2 15,-4 0-2-15,2-2 1 0,-5 2-3 0,1-4 1 16,-1 3-5-16,-10 1 1 0,17 0 1 0,-9-1 5 16,-8 1-6-16,14 0-6 0,-14 0-5 0,12-4 0 15,-12 4 1-15,9-2 5 0,-9 2-14 0,0 0 1 16,12-1 4-16,-12 1-7 0,0 0 5 0,0 0 0 15,13 0-11-15,-13 0 9 0,0 0-11 0,0 0-3 16,0 0-20-16,0 0-16 0,0 0-24 0,12-3-31 16,-12 3-35-16,0 0-24 0,0 0-20 0,0 0-40 15,0 0-48-15,0 0-222 0,0 0-529 0,0 0 234 0</inkml:trace>
          <inkml:trace contextRef="#ctx0" brushRef="#br0" timeOffset="2532.09">2327 379 134 0,'0'0'159'0,"0"0"-1"15,0 0-4-15,5 11-8 0,-5-11-5 0,0 0 1 16,0 0-3-16,8 7 2 0,-8-7-5 0,4 5-1 15,-4-5 0-15,0 0 0 0,0 0 0 0,8 4-1 16,-8-4-3-16,6 5-2 0,-6-5-7 0,8 5-5 16,-8-5-2-16,12 0 3 0,-12 0-8 0,17 3-2 15,-8-3-14-15,4 0-2 0,0 0-5 0,3-2-2 0,1 0-5 16,-3 2 2-16,10 0-19 0,1-4 5 16,-4 2-4-16,-4 1-4 0,8-4-4 0,-8 5-4 15,-3-3 9-15,0 0-19 0,1 2-1 0,-2-1-4 0,-4-1-1 16,-9 3-6-16,17 0 0 0,-9-1-16 15,-8 1 1-15,0 0 1 0,14-5-26 0,-14 5-8 0,0 0-23 16,0 0-27-16,0 0-40 0,0 0-52 0,0 0-54 16,-26 21-76-16,16-19-272 0,-2 5-608 0,0-5 268 15</inkml:trace>
        </inkml:traceGroup>
      </inkml:traceGroup>
    </inkml:traceGroup>
  </inkml:traceGroup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6:25:39.43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18466A7-FBA0-4180-9371-BADA7E7442AC}" emma:medium="tactile" emma:mode="ink">
          <msink:context xmlns:msink="http://schemas.microsoft.com/ink/2010/main" type="inkDrawing" rotatedBoundingBox="15961,17217 21998,16730 22006,16823 15968,17310" semanticType="underline" shapeName="Other">
            <msink:sourceLink direction="with" ref="{0557C7DB-553C-4C4F-8E20-21E873D54AA9}"/>
            <msink:sourceLink direction="with" ref="{6A02A4CA-C3A5-48E8-A20B-C82A4EA213D5}"/>
          </msink:context>
        </emma:interpretation>
      </emma:emma>
    </inkml:annotationXML>
    <inkml:trace contextRef="#ctx0" brushRef="#br0">0 486 81 0,'0'0'126'0,"0"0"7"16,0 0-10-16,0 0-8 0,0 0-10 0,0 0 3 16,0 0-10-16,0 0 4 0,0 0-6 0,0 0-2 15,0 0 1-15,33-8-11 0,-33 8 4 0,18-3-2 16,-5 2-5-16,2-2-7 0,-1 3-2 0,3-3-12 0,0 3-3 16,0-3-5-16,0 0-6 0,0 2-6 15,0 0-9-15,-1 0 6 0,6-3-6 0,0 0-3 16,2 3-1-16,-2-2-5 0,0 0-4 0,2 1-1 15,0 2 1-15,1 0-4 0,3-1-3 0,-5-5 2 0,13 3-2 16,-10-1 2-16,6-1-12 0,4 1 11 16,0-4-1-16,-3 4 0 0,2 1 3 0,3 0 0 15,-3-3-3-15,2-1-2 0,2 2 5 0,-2 0-5 0,2-1 1 16,0 2 0-16,2-5 5 0,-3 5 0 0,1-2 4 16,2 0-2-16,-2 6-1 0,1-5-3 0,1 0 1 15,-5 3-1-15,5-1-1 0,-4 2 0 0,-2-4-4 16,3 1 3-16,-4 2-2 0,1 1-4 0,0 0 3 15,-9 0 1-15,2-2-5 0,9-1 4 0,-10 2-6 16,2-1 2-16,7-3 1 0,0 5-4 0,-1-2 6 16,3-1 4-16,-11 2 4 0,9-2 1 15,-12 2 1-15,13 0 3 0,-10 1-5 0,1-2 2 0,1 1-3 16,-3-1-2-16,9-1 2 0,-7 0-4 0,8 2-2 16,-2-2 1-16,-6 0 2 0,-2 3-2 0,9-4 1 15,-7 0-2-15,0 4-1 0,6-4 1 0,-5 3-2 16,5-2 2-16,-8 1 1 0,8-3-1 0,-6 1-2 15,-2 0 0-15,8 3 1 0,-7 0-3 0,-1 0 1 16,2-1 1-16,6-2 1 0,-8 2 2 0,0 2-4 16,-2-4 1-16,3 5-3 0,8-4 1 0,-10 3 4 15,3-4-5-15,-2 4 3 0,1-2-1 0,9 1 6 16,-9 0-9-16,-2 2 8 0,4-1-3 0,6-2-1 16,-8-1-1-16,2 2 3 0,4-3-5 0,-6 1 4 0,10 0 1 15,-3 1 3-15,0 0-4 0,1 3 3 16,0-4-3-16,-1 0 2 0,-6 0 1 0,7 2 3 15,-10 0-6-15,9-3-1 0,-5 4 1 0,6-2-3 16,-9 1 1-16,2-2 2 0,-1 2 1 0,8 0-4 0,1 0-1 16,-13 2 2-16,5-4-3 0,0 1 2 0,-3-1-1 15,0 3 3-15,4 1-2 0,-2-3-1 0,-1 0 2 16,1 0 2-16,-1 3-3 0,-1 0 5 16,-1 0 5-16,1 0-8 0,1-4 0 0,-2 5 5 0,-1-2 0 15,2-1-3-15,0 2 0 0,-1-3 1 0,0 1-1 16,1 2 1-16,0 0-4 0,3-3 0 0,-4 2 0 15,4 0 3-15,7 1 0 0,-7-3-3 0,7 2 2 16,-9-1 2-16,9 2 0 0,-1-1 0 0,-6-1 0 16,-1 0-1-16,9 2 4 0,-10-1-1 0,9 0-2 15,-9-1 4-15,9 0 3 0,-8 1-4 0,0-2 15 16,1 3-14-16,7-2-1 0,-1 0 4 0,1 0-2 16,-10 2-3-16,10 0-1 0,-7-3 1 0,-2 3-3 15,0-1-3-15,0 1-2 0,2-3 6 0,7 3 1 16,-8 0 16-16,-2 0-13 0,4-2 13 0,6 4-11 15,-10-2 2-15,3-2-1 0,7 2 4 0,-9 0-7 16,0 0-1-16,2-3 5 0,0 2-4 0,8-1-3 16,-9 2 6-16,-2 0-1 0,4-2-2 0,-3 2-1 15,1-4 3-15,1 4 0 0,-3-2 3 0,-1 2 3 0,3 0 1 16,-3-2-2-16,-1 2-4 0,-1 0 9 0,1 0-10 16,-8 0 5-16,2 0 0 0,0 0 4 15,-2-2-4-15,0 2 1 0,-3 0-3 0,2 0 7 16,-14 0 4-16,18 0-1 0,-18 0 9 0,13-3-1 0,-13 3 1 15,12 0 2-15,-12 0 7 0,0 0 15 0,0 0-8 16,14 0 3-16,-14 0-4 0,0 0 2 0,0 0-5 16,0 0-15-16,0 0 2 0,0 0 0 0,0 0-3 15,0 0-9-15,0 0-26 0,0 0-32 0,0 0-43 16,0 0-39-16,0 0-51 0,0 0-70 0,0 0-101 16,0 0-327-16,0 0-719 0,-36-12 318 0</inkml:trace>
  </inkml:traceGroup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6:26:36.82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A79D1CC-1C05-489B-9053-498D123E5016}" emma:medium="tactile" emma:mode="ink">
          <msink:context xmlns:msink="http://schemas.microsoft.com/ink/2010/main" type="writingRegion" rotatedBoundingBox="23338,14692 27294,13909 27541,15153 23584,15937"/>
        </emma:interpretation>
      </emma:emma>
    </inkml:annotationXML>
    <inkml:traceGroup>
      <inkml:annotationXML>
        <emma:emma xmlns:emma="http://www.w3.org/2003/04/emma" version="1.0">
          <emma:interpretation id="{BC1168DF-41AA-48A6-AF5B-B7BC98994D8D}" emma:medium="tactile" emma:mode="ink">
            <msink:context xmlns:msink="http://schemas.microsoft.com/ink/2010/main" type="paragraph" rotatedBoundingBox="23338,14692 27294,13909 27541,15153 23584,159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7E2C607-2F24-47E0-9AD5-B0FD11324897}" emma:medium="tactile" emma:mode="ink">
              <msink:context xmlns:msink="http://schemas.microsoft.com/ink/2010/main" type="line" rotatedBoundingBox="23338,14692 27294,13909 27541,15153 23584,15937"/>
            </emma:interpretation>
          </emma:emma>
        </inkml:annotationXML>
        <inkml:traceGroup>
          <inkml:annotationXML>
            <emma:emma xmlns:emma="http://www.w3.org/2003/04/emma" version="1.0">
              <emma:interpretation id="{0E5C2F8E-B752-4874-B2D3-A9F6B32E3F9A}" emma:medium="tactile" emma:mode="ink">
                <msink:context xmlns:msink="http://schemas.microsoft.com/ink/2010/main" type="inkWord" rotatedBoundingBox="23338,14692 25069,14349 25316,15594 23584,15937"/>
              </emma:interpretation>
            </emma:emma>
          </inkml:annotationXML>
          <inkml:trace contextRef="#ctx0" brushRef="#br0">20134 13346 17 0,'0'0'276'16,"0"0"-9"-16,0 0-21 0,0 0-25 0,0 0-19 15,0 0-21-15,0 0-14 0,21-22-5 0,-8 11-15 16,-3-8-15-16,6 1-14 0,6-7-6 0,2-2-18 0,0-4-4 15,0-2-12-15,1-3-7 0,13-13-6 0,-2-1-7 16,0 1-6-16,-6-3-5 0,4 3-6 0,-2-12 1 16,0 6-9-16,-2 3-2 0,-9 11-1 0,-3-1-6 15,7-13 2-15,-8 15-5 0,-5-2-3 0,-3 3-3 16,-1 4 1-16,-8 0-2 0,0 0 0 0,0 5 0 16,-7 5-5-16,2 3-1 0,-3 1 3 15,-1 0-3-15,-4 5 1 0,0 0-3 0,2 5-1 0,-1 1 1 16,-5 1-1-16,4 3 0 0,-1 1-1 0,1 0 0 15,-3 5-3-15,4 1 2 0,-2 3 3 0,-2 1-2 16,3 4-1-16,-4 4-4 0,2 4 1 0,0 4 2 16,1 0 1-16,-2 9 3 0,0 4 0 0,5 1 7 15,-4 2 2-15,5 1 2 0,1 1-2 0,1 3 6 16,4 2-2-16,1 2 2 0,3-3-3 0,0 3 5 0,2-2-2 16,4-1 0-16,1-2 5 0,-2-1-6 15,4-2 1-15,-2-1-2 0,3-2 0 0,-2-2-6 16,1-11 3-16,2 2-2 0,0-3-1 0,1 1-1 0,-3-10-6 15,2 7 6-15,-2-8-7 0,1-1 8 0,2-1-4 16,0-2-2-16,0-3-6 0,3 0 8 16,-3-6-1-16,2 0-5 0,3-2-1 0,2-3-1 0,0-5 2 15,0-1-2-15,-1-5 3 0,-1 3-3 0,8-10 1 16,-8 6 5-16,6-2-7 0,0 4 1 0,-9 2-1 16,-5 4 0-16,4 0-3 0,-4 3 7 0,-1 2 3 15,-3 4-6-15,2-5 0 0,-7 7 0 0,10-2 11 16,-10 2 2-16,12 9 8 0,-5-6 1 0,-7 7 3 15,5 2-1-15,-3 3 5 0,1 3-2 0,-2-2-6 16,5 5 2-16,1 0 0 0,-5-5-2 0,6 5-4 16,-3 0-3-16,1 1 1 0,0-8 0 0,-1 3-3 15,0-4-5-15,2 1 6 0,-5 0-6 0,1-3 1 16,-2-5 1-16,0 3-4 0,2-1-9 0,-3-8-21 16,1 13-24-16,-1-13-28 0,3 9-39 0,-3-9-48 15,0 0-46-15,0 0-44 0,0 0-289 0,0 0-588 16,0 0 261-16</inkml:trace>
          <inkml:trace contextRef="#ctx0" brushRef="#br0" timeOffset="244.27">20817 12773 134 0,'0'0'257'16,"-1"-14"-14"-16,1 14-22 0,-3-9-26 0,3 9-16 15,-1-10-18-15,1 10-17 0,0 0-19 0,7-10-11 16,-7 10-13-16,0 0-22 0,11 0-36 0,-11 0-40 16,0 0-32-16,25 10-33 0,-17-8-27 0,1 3-38 15,-1 0-155-15,1 1-306 0,-4-2 135 0</inkml:trace>
          <inkml:trace contextRef="#ctx0" brushRef="#br0" timeOffset="694.82">21032 12882 58 0,'8'11'212'0,"-8"-11"2"0,3 9 4 0,3-2-14 16,-4 2-10-16,1-3 12 0,0 2-7 0,2 2-15 16,-1 0-12-16,-2-1-10 0,4 1-17 0,-3 2-2 15,3-4-7-15,-4-1-11 0,4 4-11 0,0-1-9 0,2-1-16 16,-3-2-5-16,2-1-7 0,-2-1-10 0,4-1-10 16,-9-4-1-16,8 9-6 0,1-7-4 0,-9-2-4 15,13 1-3-15,-1-1-5 0,-12 0-1 16,17-6-10-16,-5 2 3 0,-1-2-4 0,0-2-10 0,1-2 4 15,-1 1 1-15,-3-6-3 0,1 2-1 0,3-4-4 16,0-2 1-16,-2 3-5 0,-3 1 2 0,3 1 2 16,-4 3-5-16,-2 0 2 0,1 4-2 0,0 1 6 15,0 0-5-15,-5 6 0 0,2-13 3 0,-2 13 0 16,0 0 2-16,5-6 4 0,-5 6 2 0,0 0 2 16,0 0 1-16,0 0 4 0,0 0-8 0,-5 33 6 15,5-19 2-15,-2-3-4 0,2 2 6 0,0-1-9 16,0 4 0-16,0-4 0 0,0 1-1 0,2 1-6 15,3-1 6-15,-3-5-2 0,1 2 1 0,1-6 0 16,-1 3-1-16,2 1-4 0,1-2 2 0,2-4-2 0,-8-2-3 16,15 6 2-16,-8-6-1 0,-7 0 0 15,24-6-1-15,-10 4-3 0,3-4-1 0,3-7 1 0,-3 1 4 16,2 1-2-16,4-3-5 0,0 2 2 0,-1 0-7 16,-1 3 7-16,-8 3 2 0,4-1-2 0,-5 1 1 15,0 2 0-15,-2 4-2 0,-10 0 4 0,20 1 6 16,-11 2-6-16,3 2 9 0,-2 3-2 0,5-2-8 15,-3 5 9-15,-1 0-5 0,6 3-3 0,-2-1-2 16,-1 2 0-16,3 1-9 0,-3 1-33 0,3 2-34 16,-3-2-58-16,0 3-68 0,-2-4-78 0,-10-1-306 15,4 0-631-15,-6 1 279 0</inkml:trace>
        </inkml:traceGroup>
        <inkml:traceGroup>
          <inkml:annotationXML>
            <emma:emma xmlns:emma="http://www.w3.org/2003/04/emma" version="1.0">
              <emma:interpretation id="{D7BA670D-2FD0-42FE-B92C-CD0AD62329FC}" emma:medium="tactile" emma:mode="ink">
                <msink:context xmlns:msink="http://schemas.microsoft.com/ink/2010/main" type="inkWord" rotatedBoundingBox="26292,14642 27396,14424 27484,14867 26380,15085"/>
              </emma:interpretation>
            </emma:emma>
          </inkml:annotationXML>
          <inkml:trace contextRef="#ctx0" brushRef="#br0" timeOffset="3666.86">22875 12220 58 0,'0'0'295'0,"0"0"-25"16,0 0-21-16,9-4-23 0,-9 4-12 0,0 0-8 15,0 0-4-15,0 0-13 0,0 0-5 0,8 20-10 0,-5-14-10 16,-3-6-13-16,6 17-10 0,-6-10-17 0,0 3-5 16,5-1-14-16,1 3-17 0,-6-3-1 0,3 0-9 15,0 1-6-15,0-1-3 0,-1 2-11 0,-2-1-5 16,6-2-6-16,-4-1-9 0,-2-7 0 0,1 13-9 15,-1-13 2-15,3 11-3 0,2-7-4 0,-5-4 0 16,3 8-5-16,-3-8 1 0,0 0-3 0,4 8 0 16,-4-8-7-16,0 0 2 0,0 0 2 0,0 0-7 15,0 0 1-15,0 0-1 0,0 0-6 0,-7-30 3 16,10 18-4-16,0 3 1 0,-1-3 0 0,2 0 1 16,-1-2-2-16,-1 2-3 0,4-1-2 0,0 0 5 15,-3 2 2-15,5-1-2 0,-7 3 2 0,4 2 0 16,-5 7-5-16,9-12 5 0,-4 6-4 0,-5 6 5 0,12-10-3 15,-7 8 0-15,-5 2 0 0,12-1 3 16,-12 1-4-16,16 5 4 0,-16-5-1 0,12 7 3 0,-6 0 8 16,2 0 3-16,1 3-4 0,-1 1 1 0,0 0-5 15,-2 1 8-15,0 2 3 0,0-1 9 0,-3 1-13 16,2-2-1-16,-5 3-6 0,7-3 1 0,-2 1-2 16,-3-3 2-16,1 3 3 0,-3-3-5 0,0-2-1 15,4 0-2-15,-3 2 1 0,-1-10-5 0,4 11-14 16,-4-2-15-16,0-9-14 0,0 9-28 0,0-9-23 15,0 0-38-15,3 13-35 0,-3-13-41 0,0 0-42 16,0 0-283-16,0 0-578 0,0 0 255 0</inkml:trace>
          <inkml:trace contextRef="#ctx0" brushRef="#br0" timeOffset="4294.1">23372 12409 95 0,'0'0'224'0,"0"0"-11"16,0 0-5-16,0 0-13 0,0 0-11 0,0 0-20 16,0 0-5-16,0 0-17 0,0 0-9 15,0 0-15-15,0 0-13 0,0 0-8 0,0 0-12 0,0 0-8 16,0 0-5-16,0 0-1 0,0 0-4 0,0 0-1 15,0 0-1-15,0 0-7 0,0 0 1 0,0 0-7 16,0 0 1-16,0 0 0 0,0 0 4 0,17 4-1 16,-17-4-2-16,0 0-8 0,15 4 0 0,-15-4-8 15,13 3 2-15,-5-3-2 0,1 1-4 0,-9-1-1 16,24-1 4-16,-11 1-7 0,-1 0-1 0,2-3-2 16,-2-1-6-16,1 2-1 0,-1 1-5 0,2-3 1 15,1-1-3-15,-4 2 0 0,0 2-2 0,1-4-4 16,-3 3-9-16,-9 2-18 0,15-6-20 0,-15 6-25 15,10-2-28-15,-10 2-28 0,7-5-47 0,-7 5-29 16,0 0-51-16,0 0-176 0,0 0-459 0,0 0 203 0</inkml:trace>
          <inkml:trace contextRef="#ctx0" brushRef="#br0" timeOffset="5248.96">23964 12055 195 0,'5'-9'196'0,"-5"9"-2"0,3-9-8 16,-3 9-3-16,0 0-8 0,5-8-7 0,-5 8-3 15,0 0-12-15,7-4-13 0,-7 4-12 0,0 0-10 0,0 0 6 16,0 0 10-16,0 0-1 0,0 0 0 0,0 0 2 15,0 28-3-15,0-16-10 0,0 4 0 0,2-2-10 16,-4 3-16-16,4 0-4 0,-2 0-8 0,-2 3-5 16,2 1-6-16,0-6-7 0,2 5-10 0,1-3-5 15,-1 1-2-15,-2-3-5 0,3 0-5 0,1-1-5 16,-1 0-3-16,-1-1-28 0,1 1-22 0,3-1-30 16,-2-1-36-16,-2 1-41 0,0-1-38 0,-2 2-37 15,3-3-34-15,-6 1-276 0,-1 0-555 0,-1 0 246 16</inkml:trace>
        </inkml:traceGroup>
      </inkml:traceGroup>
    </inkml:traceGroup>
  </inkml:traceGroup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6:39:47.48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30 118 2 0,'0'0'150'0,"-3"10"-13"0,3-10-4 0,0 7-18 15,0-7-3-15,-1 9-9 0,1-9-5 0,0 9-8 16,0-9-8-16,2 10-4 0,1-4-4 0,-3-6-7 16,5 7-7-16,-3-2-2 0,-2-5-5 0,9 8-4 15,-5-4 0-15,1 1-5 0,-5-5-6 0,8 5 1 16,-2-2-1-16,0-1-7 0,-6-2 3 0,15 4-4 0,-10-3-3 16,-5-1 2-16,15 1-10 0,-7 2 1 15,-8-3-3-15,14 0-1 0,-14 0-1 0,15-1 1 16,-8-2-3-16,2 2-5 0,-3-1 6 0,3-1-3 15,0-3-1-15,1 2-2 0,-4 0 0 0,2-1-3 16,-1-1 4-16,-2 1 1 0,2-1-8 0,0 0 7 16,-2-1-7-16,1 1 5 0,-2 0-4 0,0-1 4 15,1-2-4-15,-4 1-1 0,2 2-1 0,-2-2 2 16,-1 8 5-16,4-15-5 0,-7 7 2 0,3 8-4 16,-1-15 1-16,0 6 1 0,0 1-2 0,-3-1-3 0,1 2 5 15,3 7-4-15,-5-12-3 0,5 12 9 16,-6-9-4-16,2 5-3 0,4 4 3 0,-9-7 4 15,9 7 0-15,-6-4-6 0,6 4 3 0,-10-3-2 16,10 3-1-16,0 0-3 0,-20 8-3 0,11-3 11 16,-1 1 1-16,-1-1-7 0,1 5 1 0,0-2-1 0,-2 0 4 15,2 0 3-15,-1 1-6 0,0 0 4 0,2 1 0 16,-2-2-4-16,1 0 5 0,0 0-2 0,0 0 0 16,0-1 0-16,2 1-2 0,2-3-2 15,1 2 4-15,-2-3-5 0,3 2-11 0,0-1-19 16,4-5-13-16,-6 9-16 0,6-9-33 0,-4 5-18 0,4-5-19 15,0 0-136-15,0 0-291 0,0 0 129 0</inkml:trace>
  <inkml:trace contextRef="#ctx0" brushRef="#br0" timeOffset="415.98">-8-161 129 0,'0'0'125'0,"0"0"-16"0,0 0 0 0,0 0-14 16,0 0-3-16,0 0-20 0,0 0 4 0,18 12-8 15,-18-12-9-15,0 0-2 0,0 0 0 0,0 0-13 16,16-4-2-16,-16 4-8 0,5-4 5 0,-5 4 1 0,10-5-15 16,-5 0 3-16,-5 5-8 0,8-9 1 15,-4 5 5-15,-1-1-10 0,-3 5 3 0,6-10-3 16,-4 5 12-16,-2 5-6 0,2-9 13 0,-1 2-6 16,-1 7-4-16,2-9 8 0,-2 9-2 0,0-8 10 15,0 8-3-15,0 0-4 0,0 0-4 0,0-11-4 16,0 11 2-16,0 0-5 0,0 0-6 0,0 0 0 15,0 0-7-15,0 0 8 0,0 0-5 0,0 0-5 16,0 0-4-16,-9 26-12 0,11-17-16 0,1 0-25 16,1 0-30-16,3 1-23 0,1-1-44 0,-5 1-108 15,6-1-274-15,1-1 121 0</inkml:trace>
  <inkml:trace contextRef="#ctx0" brushRef="#br0" timeOffset="872.61">469 20 5 0,'0'0'170'0,"8"2"-12"0,-8-2-8 16,9 6-11-16,-9-6-2 0,6 7-4 0,0-3-5 15,-1 1-17-15,-1 1 1 0,1 1-10 0,1 1-4 16,-2-2-4-16,2 3-5 0,-3-2-4 0,1 0-7 16,1-1-9-16,-3 1-2 0,2-2-7 0,-4-5-5 15,7 10-2-15,-5-4 0 0,-2-6-7 0,5 7-6 16,-5-7-4-16,2 8-1 0,-2-8 1 0,0 0 1 16,3 5 11-16,-3-5 7 0,0 0 6 0,0 0-1 15,0 0-7-15,0 0-1 0,0 0-7 0,0 0-2 16,0 0-5-16,0 0-5 0,0 0-3 0,-4-35-5 15,4 25 0-15,-1-6-5 0,2-2-3 0,0 1 3 16,0-2-7-16,2 1-1 0,2 0-2 0,-1-3-3 16,0 5 3-16,2-2-5 0,-1 0 0 0,2 3 0 15,2-1 0-15,-5 6-1 0,2-1-1 0,2 0 3 16,-3 1-4-16,4 1 1 0,-1 1-3 0,0 2 0 16,2-2-3-16,0 3 4 0,0-1-9 0,0 0-9 15,-2 3-14-15,2-4-16 0,-2 6-17 0,-1 0-23 16,2-2-23-16,2 3-33 0,-11 0-38 0,17 0-41 15,-17 0-142-15,10 0-393 0,-10 0 174 0</inkml:trace>
  <inkml:trace contextRef="#ctx0" brushRef="#br0" timeOffset="1310.06">-24 647 65 0,'0'0'108'0,"0"0"-7"0,0 0-1 0,0 0-7 0,0 0 5 16,0 0 9-16,11 9 5 0,-11-9 5 0,11-1-2 15,-11 1 0-15,18-4 5 0,-4 0-4 0,0 0-3 16,6-1-9-16,2-2-4 0,8-4 0 0,3 2-6 16,0-5-4-16,3 3 6 0,3-2-18 0,11-6-2 15,-11 6-3-15,12-7-9 0,-13 8-5 0,15-6-5 16,-18 5-7-16,5 2 1 0,-1-2-10 0,-5 2 0 15,3 0-3-15,-1 2-2 0,-6-1-6 0,2-1-2 16,-11 4-3-16,-1 2 1 0,0 1-4 0,-7 3-4 16,2-3-4-16,-4 2-15 0,-3 1-20 0,1 0-28 15,-9 1-22-15,0 0-41 0,18 2-41 0,-14 0-55 16,-4-2-159-16,0 0-399 0,0 0 177 0</inkml:trace>
  <inkml:trace contextRef="#ctx0" brushRef="#br0" timeOffset="4186.19">1994 374 36 0,'0'0'129'0,"0"0"7"16,0 0-12-16,0 0-23 0,0 0 4 0,0 0-9 0,0 0-7 15,0 0 2-15,0 0-3 0,0 0 1 0,28-6-3 16,-20 5-3-16,4 0 2 0,-1 1-5 16,2 0-1-16,-1-3 0 0,3 1-3 0,-1 1-2 15,0-1-4-15,1 2-2 0,4-2-4 0,-4 0-3 0,-1 2-9 16,6-1 2-16,-8 0-7 0,7 1-3 0,-5-2-3 16,5 0-6-16,-5 1 0 0,1 1-4 15,-1 0-1-15,2-4-2 0,-5 3-2 0,8 0-2 0,-5-1-2 16,-2 0-3-16,2 4-2 0,-2-4-3 0,0 0 0 15,-3 1 0-15,5-2 0 0,-2 1-5 0,0 0 3 16,-1 2-4-16,-1-1-1 0,1-2-4 0,-2 3 1 16,-9 0-9-16,14-2-18 0,-9 0-18 15,-5 2-34-15,0 0-18 0,11 0-24 0,-11 0-16 0,0 0-26 16,9-1-166-16,-9 1-352 0,0 0 157 0</inkml:trace>
  <inkml:trace contextRef="#ctx0" brushRef="#br0" timeOffset="4474.55">2385 407 205 0,'0'0'233'0,"-3"12"-8"16,1-4-7-16,-1 3-13 0,3 1-10 0,-2-2-4 15,2 8-5-15,-2-1-16 0,4 2-13 0,-4-1-13 16,1-4-12-16,0 4-11 0,1 1-12 0,-1 1-10 16,1 0-10-16,0-1-5 0,-3-1-12 0,3-2-6 15,-1 2-3-15,1 0-8 0,0-1-6 0,0 0-1 16,0-5-10-16,-1 1-11 0,-1-1-22 0,2-1-21 16,-1 1-25-16,1-4-28 0,0-8-30 0,-1 16-30 15,2-12-42-15,-1-4-23 0,4 7-218 0,-4-7-445 16,0 0 197-16</inkml:trace>
  <inkml:trace contextRef="#ctx0" brushRef="#br0" timeOffset="4782.22">2846 335 212 0,'0'0'226'0,"0"0"-7"16,0 0-5-16,0 0 1 0,-10 26-6 0,6-13-7 15,-2 4-7-15,0 2-4 0,-2 1-8 0,-1 0-11 16,2-1-7-16,0 2-6 0,1-1-7 0,2 1-17 16,-1-2-5-16,3 0 2 0,0 0-27 0,-2 1-9 15,4-2-9-15,-2-2-11 0,2-2-3 0,0 3-6 16,4-3-10-16,-2-3-3 0,2 2-6 0,-2 0-21 0,2-4-14 15,-2 3-31-15,1-2-22 0,2-1-34 16,-2 0-29-16,2-3-33 0,0-2-38 0,-5-4-38 16,10 5-38-16,-10-5-219 0,13-4-506 0,-13 4 224 15</inkml:trace>
  <inkml:trace contextRef="#ctx0" brushRef="#br0" timeOffset="5200.89">3028 578 10 0,'0'0'217'0,"11"4"-7"0,-11-4-10 16,0 0-6-16,1 11-8 0,1-4-9 15,-2-7-20-15,2 10-5 0,-1-4-17 0,-1-6-5 0,0 13-20 16,0-5-6-16,0-8-11 0,3 12-8 0,-3-6-7 16,0-6-11-16,2 10-5 0,-2-10-5 0,2 8-6 15,-2-8-6-15,3 8-7 0,-3-8-2 0,0 0-1 16,3 9-9-16,-3-9 0 0,0 0 0 15,0 0-5-15,0 0-1 0,0 0-6 0,0 0-6 16,14-16-8-16,-12 7-5 0,5-1-8 0,-5-2-5 16,4 1-10-16,-1 0 6 0,0 0-2 0,0-2 7 0,2 3-1 15,-1-2-1-15,-1-1 5 0,0 5 2 0,1 0 1 16,-1 3 3-16,-1-2 2 0,-4 7 1 0,5-7 2 16,0 3 1-16,-5 4 6 0,6-4 10 0,-6 4 14 15,11-1 10-15,-11 1 2 0,10 5 5 0,-3-1 4 16,-1 1 2-16,2 1 5 0,1 3 10 0,-2-2-16 15,1 0 1-15,1 1-6 0,-1 1-7 0,2-1-2 16,-2 1 1-16,-3-3-8 0,2 2 2 0,0-1-6 16,0 1-2-16,-2-1-3 0,0-1-2 0,-2-2-3 15,2 1-16-15,-5-5-30 0,5 9-28 0,-5-9-35 16,4 6-29-16,-4-6-32 0,0 0-46 0,0 0-62 16,0 0-142-16,0 0-438 0,0 0 193 0</inkml:trace>
  <inkml:trace contextRef="#ctx0" brushRef="#br0" timeOffset="5458.15">3432 332 129 0,'5'8'239'15,"0"0"-1"-15,-1 3-8 0,6 3 3 0,-4 4-5 16,-1 0-10-16,3 1-2 0,-3-1-13 0,1 4-9 15,-2 4-8-15,4-1-9 0,-5-5-9 0,-4 0-12 16,5 1-11-16,-7 0-16 0,1-2-12 0,1 2-9 16,-3-3-17-16,0 2 0 0,-1-1-17 0,-3 0 2 15,1-2-12-15,1 1-13 0,-2-1-23 0,4-3-31 0,-2-4-34 16,1 2-36-16,-1-2-42 0,-2-3-55 16,3 0-57-16,0-2-61 0,5-5-192 0,-7 4-519 15,7-4 230-15</inkml:trace>
  <inkml:trace contextRef="#ctx0" brushRef="#br0" timeOffset="5826.04">3772 573 145 0,'0'0'179'15,"0"0"4"-15,3 10-3 0,-3-10 12 0,0 0-2 16,10 3-3-16,-10-3-4 0,10 2-4 0,-3-2-6 16,-7 0-8-16,16 0-10 0,-5 2-5 0,2-4-7 0,-13 2-6 15,21-2-13-15,-8 1-13 0,2-1-8 0,-3 2 2 16,2-3-17-16,-1 2-9 0,4-3-4 0,-3 2-7 15,-3 1-11-15,1-1 1 0,1 0-18 16,-4-1 1-16,4 0 1 0,-2 3-6 0,-3-2-1 0,0 1-1 16,-8 1-7-16,13-2-8 0,-4 2 9 0,-9 0-18 15,0 0-22-15,12-3-21 0,-12 3-31 0,8-2-36 16,-8 2-39-16,0 0-47 0,0 0-40 16,0 0-70-16,0 0-149 0,0 0-480 0,0 0 212 15</inkml:trace>
  <inkml:trace contextRef="#ctx0" brushRef="#br0" timeOffset="6068.84">3868 705 110 0,'0'0'254'0,"0"0"-1"15,0 0-6-15,0 0-5 0,5 11-5 0,-5-11-12 16,9 4-12-16,-3-3-12 0,-6-1-11 0,15 1-12 15,-6 1-13-15,-1-2-14 0,0 3-11 0,4-2-9 16,0 0-11-16,2-1-21 0,-3 0-3 0,2 1-9 16,-2 1-11-16,-2-1-8 0,1-2-5 0,-10 1-15 15,16 0-28-15,-4 1-33 0,-12-1-42 0,10 0-53 16,-10 0-78-16,9 0-62 0,-9 0-253 0,0 0-543 16,0 0 240-16</inkml:trace>
  <inkml:trace contextRef="#ctx0" brushRef="#br0" timeOffset="17874.62">4461 312 136 0,'0'0'123'0,"-6"-8"-5"0,6 8 3 16,0 0-4-16,0 0-1 0,-4-5 5 0,4 5-8 15,0 0-3-15,0 0-1 0,0 0-4 0,0 0-1 16,0 0-8-16,0 0-4 0,0 0-5 0,0 0-8 16,0 0-7-16,0 0-2 0,0 0-6 0,0 0-4 15,0 0-5-15,0 0-5 0,0 0-3 0,0 0 2 16,0 0 6-16,0 0 1 0,0 0 6 0,22-4-5 16,-13 5-5-16,3-3 1 0,0 2-6 0,1-3 3 15,8 2 1-15,-3 0 0 0,2-2-3 0,1-1-9 16,2 3 0-16,-1-3-1 0,1 3-5 0,0-2-1 0,-3 2-5 15,1-3-2-15,0 3-2 0,2 1 16 0,-3-1-5 16,1 1-1-16,-1 0-2 0,1 0-1 0,-1 0-5 16,-3-3-1-16,-3 2-6 0,0 1-1 15,-2 1-1-15,2-1 1 0,1-1-3 0,-1 1-2 0,-3-2 0 16,0 4 0-16,0-2-5 0,-2 0 1 16,-1 1 3-16,-8-1-5 0,14 2 0 0,-6-1-4 0,-8-1-3 15,11 2-11-15,-6 1-30 0,-5-3-22 16,8 2-25-16,-8-2-38 0,0 0-38 0,6 5-31 0,-6-5-38 15,0 0-182-15,0 0-451 0,0 0 199 0</inkml:trace>
  <inkml:trace contextRef="#ctx0" brushRef="#br0" timeOffset="18158.09">4829 345 135 0,'0'9'239'16,"-1"3"1"-16,-1 0-4 0,2 1-5 0,0 5-13 15,-1 0-9-15,2 0-7 0,-1 3-15 0,2-1-14 16,-1-1-13-16,-2 1-14 0,2 0-6 0,-4 0-20 16,3-3-8-16,0 1-12 0,2 0-9 0,-2 0-8 15,0-2-10-15,0 1-6 0,1-5-8 0,-1 1-6 16,1-1-8-16,-1 1 1 0,3-4-8 0,-2 1-4 15,-1 0-12-15,1-3-21 0,2-1-21 0,-3-6-23 16,1 12-28-16,-1-12-32 0,5 6-40 0,-5-6-46 16,10 0-54-16,-10 0-199 0,0 0-478 0,21-15 212 15</inkml:trace>
  <inkml:trace contextRef="#ctx0" brushRef="#br0" timeOffset="18472.26">5402 239 213 0,'0'0'249'15,"-22"11"-3"-15,13-2-14 0,1 3-10 0,-4 2-2 16,2 5-6-16,2 0-10 0,-2 0-8 0,2 7-4 15,-1-6-15-15,3 0 0 0,0-1-18 0,-1 2-9 16,4-1-9-16,-2-1-10 0,5 1-5 0,-4-1-14 16,4-2-9-16,2 1-11 0,1-5-5 0,-3 4-9 15,2-5-8-15,1 5-6 0,-1-4-6 0,2-1-11 16,1-1 2-16,-1 1-30 0,1-2-16 0,-1-3-32 0,2 0-26 16,-1-1-35-16,1 1-37 0,-1-3-45 15,3-2-50-15,1-2-47 0,-9 0-243 0,17-8-554 16,-4 2 246-16</inkml:trace>
  <inkml:trace contextRef="#ctx0" brushRef="#br0" timeOffset="18962.23">5574 501 8 0,'0'0'203'0,"0"0"-22"0,0 0-1 15,0 0 11-15,0 0 0 0,10 9-11 16,-10-9-8-16,4 11-11 0,-4-4-1 0,1-1-5 15,1 5-8-15,1-2-10 0,-2-2-4 0,2 2 1 0,-1 1-12 16,-1-2-13-16,2-1-10 0,-1 0-5 0,-2-7-10 16,-1 13-7-16,4-7-11 0,-3-6 0 15,1 12-6-15,0-7-11 0,-1-5-6 0,2 9 1 0,-2-9-6 16,3 8-5-16,-3-8 2 0,0 0-2 0,4 6-4 16,-4-6-3-16,0 0-3 0,0 0 0 0,0 0-7 15,11-12-2-15,-11 12-5 0,10-15-3 0,-6 7-10 16,2-3-7-16,1 1-6 0,-2-2-7 0,-1-2 1 15,3 3-1-15,-1-1 5 0,1-3 2 0,-1 2-1 16,2 3 2-16,-5 0 2 0,2-1 2 0,1 3-3 16,-3 1 8-16,2-1-3 0,-1 2 0 0,-4 6 3 15,6-9 0-15,-2 5 5 0,-4 4-2 0,6-4-2 16,-6 4 1-16,0 0 1 0,9-3 4 0,-9 3-7 16,0 0 8-16,14 1 11 0,-14-1 3 0,7 9 7 15,-1-3 7-15,-2 1 9 0,0 0 4 0,0 1 8 16,3 1-1-16,-3 1 1 0,2 0 1 0,-1 0 7 15,0 1 5-15,-1-1-3 0,0 0-5 0,1-1-4 16,-1 1 1-16,2-2-4 0,-2 0-10 0,-2-2 7 16,2 2-14-16,-1-2 0 0,-1 1-2 0,1-2-4 15,-3-5-3-15,5 13-7 0,-4-8-20 0,-1-5-20 16,2 10-34-16,-2-10-34 0,2 9-30 0,-2-9-41 16,0 0-40-16,0 0-37 0,0 0-51 0,0 0-212 15,0 0-546-15,0 0 241 0</inkml:trace>
  <inkml:trace contextRef="#ctx0" brushRef="#br0" timeOffset="19212.21">6071 538 230 0,'0'0'237'0,"9"-2"-7"0,-9 2-7 0,11-2-12 0,-11 2-5 16,13-2-15-16,-13 2-5 0,19-1-8 15,-8 1-12-15,-1-3-9 0,-1 3-7 0,3-2-14 16,0 2-5-16,6 0-13 0,-6-1-12 0,-2-1-4 16,2 0-15-16,0 1-10 0,-2 1-6 0,1-1-9 15,-11 1-3-15,18 1-1 0,-11-2-15 0,-7 1-7 16,15 0-28-16,-15 0-31 0,10 1-36 0,-10-1-36 16,10 0-54-16,-10 0-49 0,9 0-52 0,-9 0-198 15,0 0-485-15,0 0 215 0</inkml:trace>
  <inkml:trace contextRef="#ctx0" brushRef="#br0" timeOffset="19518.12">6565 340 208 0,'0'0'239'0,"0"0"-23"15,0 0-20-15,0 0-14 0,0 0-6 0,0 0 12 0,0 0 9 16,9 12-3-16,-9-12-8 0,2 7-5 16,0 1 1-16,1-1 1 0,-3-7 12 0,1 14-18 0,3-5-2 15,-4 2-12-15,2-1-11 0,0 2-14 0,-2-4-12 16,1 4 1-16,0-3-14 0,2 1-12 16,-2 0-11-16,2 1-10 0,-2-2-4 0,0 1-10 0,-1 0-3 15,1 1-4-15,-1-4-7 0,2 1-9 0,-2 1-9 16,1-2-26-16,-1-7-35 0,0 14-23 0,1-7-30 15,-1-7-33-15,0 11-39 0,0-11-39 16,-2 10-50-16,2-10-43 0,1 8-288 0,-1-8-618 0,0 0 273 16</inkml:trace>
  <inkml:trace contextRef="#ctx0" brushRef="#br0" timeOffset="19942.16">6818 90 135 0,'0'0'186'0,"19"12"5"0,-14-7-1 0,5 3-8 16,3 3 3-16,1 2 1 0,0 0-5 0,-1 4-3 15,5 3-9-15,-5-2-2 0,0 5-8 0,1 4-5 16,-3-1-10-16,-3 0-9 0,2-1 0 0,-2 2-11 15,-1 0-7-15,-3-7-7 0,-3 2-12 0,-2-3-6 16,-2 1-9-16,-2-2-10 0,3 2-3 0,-5-4-2 16,0 0-12-16,-2 1-12 0,1-1-2 0,-4-1-24 15,2-1-33-15,-1 0-37 0,0 2-46 0,2-6-48 16,-1 1-66-16,3-3-71 0,-3-3-195 0,3-1-517 16,-1-1 228-16</inkml:trace>
  <inkml:trace contextRef="#ctx0" brushRef="#br0" timeOffset="20415.62">7298 490 29 0,'0'0'227'0,"0"0"-15"0,0 0-16 0,0 0-21 0,5 4-11 16,-5-4-2-16,0 0-7 0,19-4-3 0,-10 3-7 16,2 1-3-16,1-3-4 0,-1 2-10 0,1-1-6 15,1 0-7-15,2 2-9 0,-2-2-6 16,0 0-7-16,6 1-5 0,-5-1-7 0,1 2-6 0,-1-1-7 16,0 0-5-16,1 0-6 0,-3-1-11 0,2 1-2 15,-2 1-4-15,0-1 1 0,2 0-9 0,-4 2-3 16,1-1-1-16,-11 0-6 0,17 0-3 0,-9 0 1 15,-8 0-5-15,13 0 1 0,-4-1-4 0,-9 1-1 16,10-3-20-16,-10 3-18 0,7-2-31 0,-7 2-39 16,0 0-58-16,0 0-47 0,0 0-44 0,0 0-183 15,0 0-465-15,0 0 205 0</inkml:trace>
  <inkml:trace contextRef="#ctx0" brushRef="#br0" timeOffset="20705.94">7473 308 2 0,'0'0'220'0,"0"0"-17"0,0 0-13 16,0 0-1-16,0 0-5 0,-11 13-3 0,11-13-8 15,-2 13-16-15,2-7-4 0,2 6 0 0,-2-3 1 16,1 2-7-16,-1-1-8 0,1 0-9 0,0 0-8 15,2 2-6-15,-2 0-7 0,3 0-5 0,-4-1-12 16,1 0-10-16,3 0-6 0,-3-1-16 0,2 1 3 0,-2-2-7 16,0 2 6-16,0-4-18 0,2 1-4 0,-2 2-4 15,0 0-7-15,-1-3-18 0,3-1-22 16,-2 2-26-16,-1-8-31 0,0 10-39 0,0-10-36 16,0 10-43-16,0-10-41 0,5 7-223 0,-5-7-487 0,0 0 215 15</inkml:trace>
  <inkml:trace contextRef="#ctx0" brushRef="#br0" timeOffset="21354.1">7794 323 47 0,'0'0'189'0,"0"0"2"0,12 11-5 0,-9-6-8 0,0-1-9 16,-3-4-6-16,5 13 2 0,-1-2-1 0,-3-4-11 15,2 4-12-15,0-1-6 0,1 0-4 0,-1 2-4 16,-1-2-11-16,-1 0-7 0,2 1-9 0,-1-1-5 16,0-2-11-16,-2-2-5 0,1 1-11 0,0 1-6 15,-1-8-3-15,3 14-8 0,-1-8-3 0,-2-6-5 16,3 11-3-16,-2-6-6 0,-1-5-2 0,0 0-6 15,2 10 2-15,-2-10-5 0,2 6 2 0,-2-6-2 16,0 0 1-16,3 7-2 0,-3-7-5 0,0 0 1 16,0 0-3-16,0 0-3 0,0 0 1 0,14-13-3 15,-14 13-2-15,8-12-4 0,-3 5-2 0,1-4-4 16,-1 3-10-16,1-4-2 0,1 3-3 0,0-4 2 16,1 3 1-16,-2 0 3 0,2-1 0 0,-2-1 3 15,0 3 0-15,0 1 3 0,1-2 5 0,0 1-7 16,3 1-3-16,-2 0 6 0,-3-2 1 0,1 6 0 15,1-1 0-15,0-1-2 0,-1 1 2 0,1 1 0 16,-1 1 6-16,0-1-3 0,4-2-2 0,-10 6 0 16,13-3 0-16,-8 1 0 0,-5 2-1 15,12-3 2-15,-12 3-5 0,10-4 4 0,-10 4 0 0,10 1 5 16,-10-1-5-16,10 1 2 0,-6 3 6 0,5-1-2 16,-9-3 5-16,9 10 6 0,-3-2 8 0,-1 0-8 15,-1 3 7-15,1-1 5 0,-3 1 8 0,0 3-1 16,-1-2 1-16,3 3 4 0,-3 2 9 0,-2 0-5 0,2 0 6 15,-2-1 2-15,-3 2-6 0,4-5-7 16,0 1 7-16,1-2 6 0,-1 1-13 0,3-1 2 16,-1-2 1-16,-1 3-2 0,2-2 4 0,1 0-1 15,-2-2-11-15,1-1 7 0,2-2-3 0,-3 0-6 0,3-1 1 16,-1 2-3-16,1-3-8 0,1-1 1 0,1 1 1 16,-7-4-18-16,15 3-8 0,-9-2-46 0,-6-1-42 15,16-1-60-15,-9-2-83 0,-7 3-87 16,11-9-264-16,-7 2-637 0,1-2 282 0</inkml:trace>
  <inkml:trace contextRef="#ctx0" brushRef="#br0" timeOffset="27901.75">8895 605 10 0,'0'0'83'0,"0"0"-8"0,0 0-11 0,0 0 0 0,3-8 4 16,-3 8-7-16,0 0 13 0,0 0-15 15,3-7 4-15,-3 7-4 0,0 0 9 0,0 0 3 0,0 0-1 16,0 0-2-16,0 0-7 0,0 0 2 0,0 0 9 16,0 0 30-16,0 0 11 0,0 0 2 0,0 0 5 15,-8 33-3-15,2-18-2 0,0 1-7 0,-3 2-12 16,-6 3-7-16,-1 2-11 0,-2 1-4 0,0 2-10 15,-7 1-4-15,2-3-6 0,-6 0-12 0,3 2-42 16,-2 1-57-16,3-3-84 0,1-1-64 0,-3-5-145 16,3 1-379-16,6-7 168 0</inkml:trace>
  <inkml:trace contextRef="#ctx0" brushRef="#br0" timeOffset="29257.12">9845 435 33 0,'0'0'197'0,"0"0"-22"0,0 0-18 0,0 0-15 16,0 0-9-16,0 0 7 0,0 0 3 0,0 0-9 16,12 20-4-16,-10-15-11 0,4 4-5 0,-4 0-3 15,2 2-12-15,-1 0-4 0,2-1-7 0,1 3-9 16,-2-2-5-16,2 0-6 0,0 0-6 0,1 1-7 0,-3-2-6 15,1 0-5-15,0-2-1 0,-3-1-7 0,0 3-4 16,3-2-3-16,-2-1 0 0,-1-1-5 0,-2-6-3 16,5 11-2-16,-5-11 1 0,0 9-3 15,0-9 1-15,0 0-5 0,0 7 12 0,0-7-2 0,0 0-3 16,0 0-5-16,0 0 2 0,0 0-4 0,0 0-1 16,0 0 2-16,0 0-1 0,-15-27-2 15,13 17 0-15,2-1-4 0,0-2 0 0,2 0-3 0,-2-1 1 16,0 2-2-16,5-4 0 0,0-1 2 0,0 5 1 15,0 1-9-15,0 1 6 0,1-2 0 0,2 3 0 16,0 1-5-16,3-2 4 0,-1 3-1 0,2-1 2 16,-2 2-5-16,4 1 2 0,-3 0 4 0,2 2-6 15,4 0 2-15,-5 1 1 0,0 0 2 0,2 1-3 16,1 2 0-16,-1-1 2 0,5-2-1 0,-5 3-1 16,3 0-1-16,0-3 1 0,-2 3 2 0,1 0-1 15,3-1 0-15,0 0-4 0,-2 2 6 0,4-5-2 16,-4 2 0-16,3 1-1 0,-2 0 0 0,1-3 1 15,-6 1-1-15,8-5 0 0,-6 5 2 0,1-3 1 16,4-1-5-16,-9 0 2 0,4 0 1 0,-6 1 5 16,4-1-7-16,-6-1 2 0,2 1-3 0,1-1 2 15,-6 3 0-15,2-2 4 0,-2 1-4 0,-4 5 2 16,3-11-3-16,-3 11 1 0,0-11-2 0,0 11 2 16,-9-8 0-16,9 8 0 0,-15-9-3 0,3 6 1 15,2 1 1-15,-4 4 0 0,0-2-1 0,-3 2 0 16,-3 1 1-16,-1-1-2 0,2 3 1 0,0 1 2 15,0 0-3-15,1 3 3 0,2-1 0 0,1 4 3 16,1-3-5-16,2 4 3 0,0 0 0 0,5-1 1 16,0-3 2-16,2 2 1 0,3 0 3 0,2 1 1 0,-3-2 2 15,6 3 4-15,1-3-3 0,1 0 5 0,0-1-3 16,5 2 2-16,1-2-2 0,1 3 1 16,5 0-2-16,-5-5 0 0,5 1-2 0,0-1 1 15,2 0-3-15,-2-2 1 0,-3-1-3 0,6-1 2 0,-4 1-4 16,-1-2-11-16,-3 1-22 0,2-1-31 0,-4-2-40 15,3 3-53-15,-3-5-44 0,-10 2-248 0,20-3-481 16,-9-2 212-16</inkml:trace>
  <inkml:trace contextRef="#ctx0" brushRef="#br0" timeOffset="29552.65">10895 359 184 0,'0'0'215'0,"-25"4"-9"0,14 1-6 15,2 3-10-15,-4 4-11 0,1-1-12 0,0 2-2 16,0 0-5-16,3-1-14 0,1 1-15 0,0-3-4 16,4 2-7-16,-2-2-13 0,1-1-8 0,0 1-4 15,3 1-4-15,-1-2-4 0,3 1-9 0,0-10-10 16,3 18-2-16,-1-11-7 0,3 1-5 0,0-2-5 15,1-1-4-15,2 2-4 0,2-2 11 0,1-1-21 16,-1-2-5-16,4 1-12 0,-2-2-9 0,9-1-36 16,-7 0-25-16,0-1-35 0,5-3-30 0,-7 0-26 15,7-4-39-15,-1 0-28 0,0-3-189 0,-2 0-434 16,-1-3 192-16</inkml:trace>
  <inkml:trace contextRef="#ctx0" brushRef="#br0" timeOffset="29749.23">11127 383 149 0,'0'0'174'0,"0"0"-24"16,0 0-5-16,0 0 0 0,0 0-2 0,0 0-10 16,0 0-4-16,0 0 3 0,3 24-8 0,-1-16-12 15,-2 0-10-15,2 2-7 0,-1 2-7 0,-1-2-9 16,5 2-6-16,-3-2-7 0,0 3-8 0,0-6-4 16,2 4-5-16,0 0-5 0,-2 0-7 0,0-4-3 15,3 2-1-15,-2 0-6 0,-1-3-35 0,0 0-25 16,3-1-30-16,-5-5-23 0,8 5-27 0,-8-5-25 15,10 1-25-15,-10-1-133 0,12-5-320 0,-12 5 142 0</inkml:trace>
  <inkml:trace contextRef="#ctx0" brushRef="#br0" timeOffset="30006.28">11336 390 53 0,'8'-2'155'0,"-8"2"-13"0,0 0-3 0,0 0 4 16,0 0-10-16,11 8 2 0,-11-8 5 15,3 6-9-15,-1 0-9 0,-2-6-10 0,7 10 0 16,-4-3-7-16,-1 0-8 0,1-1-6 0,1 1 2 0,-4-7 0 16,0 14-4-16,0-6-6 0,0-8-7 15,-4 15-1-15,-1-7-7 0,0 2-6 0,-4-1-5 16,-1-2-7-16,0 2-2 0,-4-2-3 0,-3 2-3 16,3 0-8-16,-1-3-6 0,-1 0-2 0,3 0-1 0,-6 0-4 15,4-2 1-15,3-2-6 0,4 1-12 0,-2 0-14 16,0-3-23-16,1 0-24 0,9 0-30 0,-12 1-42 15,12-1-26-15,0 0-64 0,-8-5-145 0,8 5-392 16,0 0 174-16</inkml:trace>
  <inkml:trace contextRef="#ctx0" brushRef="#br0" timeOffset="30334.14">11491 483 135 0,'5'6'208'0,"-5"-6"-16"0,8 7-4 16,-4-3-6-16,-1-1-9 0,2 3-7 0,0-1-17 0,0 0-14 15,1 3-9-15,2-1-8 0,-4-2-11 0,3 2-5 16,-1 2-10-16,-1-4-9 0,4 3-8 0,-5-4-6 16,-2 1-9-16,-2-5-8 0,6 8-4 0,-4-5 0 15,-2-3-5-15,0 0-4 0,8 5 7 0,-8-5 5 16,0 0 2-16,0 0-3 0,0 0-11 0,0 0 1 15,0 0-4-15,0 0-3 0,7-20-5 0,-7 12 1 16,0-2-4-16,4-2-3 0,-3 1-6 0,1-2 0 16,3-4-4-16,2 1 2 0,-2 4-4 0,3-1-1 15,0 2-4-15,1-3 2 0,-3 8-17 0,1-4-18 16,4 3-22-16,-3 3-30 0,2-1-30 0,3 1-29 16,-2 0-33-16,4-1-33 0,-3 5-185 0,-1-2-422 15,1-1 187-15</inkml:trace>
  <inkml:trace contextRef="#ctx0" brushRef="#br0" timeOffset="30694.1">12057 353 84 0,'0'0'242'0,"0"0"-11"0,0 0-14 0,-14-12-21 15,14 12-15-15,0 0-18 0,-17 4-18 0,17-4-5 16,-14 7-18-16,2-3-9 0,5 1-11 0,2 0-11 0,-3 2-8 15,1-2-11-15,1 5-8 0,-2-3-4 16,4 0-5-16,-1-2-3 0,4 2-9 0,-3 4-3 0,4-11-2 16,0 11-3-16,0-4-8 0,0-7 1 15,0 15-2-15,3-10-4 0,2 3 0 0,-1-3-5 0,-2 2 1 16,6 1 0-16,-2-2-5 0,1 2 2 16,3-1-3-16,-4-3 2 0,0 1 0 0,1 4 2 0,-2-5-3 15,2 1 1-15,-4 1 0 0,4 0 2 16,-5-1 5-16,-2-5 6 0,4 8 2 0,0-3 3 0,-4-5 3 15,0 0 1-15,-8 14-4 0,4-9 10 0,-2-1-17 16,-5 1-3-16,1 0-2 0,1 1 1 0,-3-1-3 16,0 0-7-16,2-2-4 0,1 2-16 15,-1-3-17-15,3 1-21 0,0-1-23 0,7-2-23 0,-10 4-27 16,10-4-33-16,0 0-44 0,0 0-229 0,0 0-460 16,-8-8 203-16</inkml:trace>
  <inkml:trace contextRef="#ctx0" brushRef="#br0" timeOffset="30899.74">12141 477 139 0,'0'0'212'0,"0"0"-10"16,0 0-9-16,10 5-8 0,-10-5-6 0,8 7-8 16,-6-2-14-16,2-2-12 0,2 2-15 0,-3 2-10 15,-1-1-11-15,2 0-10 0,0 1-6 0,-2-1-14 16,2 1-6-16,0 1-11 0,-4-2-6 0,6-1-2 15,-5 3-7-15,2-2-24 0,-3-6-32 0,0 11-51 16,0-11-43-16,4 7-43 0,-4-7-61 0,0 0-128 16,0 8-360-16,0-8 159 0</inkml:trace>
  <inkml:trace contextRef="#ctx0" brushRef="#br0" timeOffset="31090.84">12200 247 153 0,'0'-10'213'15,"0"10"-21"-15,0 0-22 0,1-7-17 0,-1 7-15 16,0 0-14-16,0 0-17 0,0 0-20 0,0 0-38 16,0 0-44-16,12 15-31 0,-12-15-30 0,5 12-47 15,-2-7-98-15,-3-5-218 0,4 11 96 0</inkml:trace>
  <inkml:trace contextRef="#ctx0" brushRef="#br0" timeOffset="31398.23">12382 405 123 0,'6'12'228'15,"0"-7"-7"-15,-3 0-7 0,0 1-10 0,3 2-12 16,3 2-14-16,-4-2-12 0,1 2-17 0,-1 2-5 0,3-1-11 15,-4-2-2-15,3 0-23 0,1 0-8 16,-2 0-10-16,2 1-7 0,-1-3-7 0,1 0-9 16,0 1-6-16,-1-3-4 0,-2 0 0 0,1 0-12 15,-1-1-5-15,0 0-3 0,1-1-2 0,-6-3-4 0,14 4-6 16,-8-3 1-16,-6-1-3 0,13 0-2 0,-13 0-4 16,14-1-3-16,-10-3-3 0,3 0-10 15,-3-3-5-15,2 4-6 0,-3-4-7 0,0-3-9 0,1 0 0 16,-4-2-15-16,4 6-13 0,-1-7-7 0,-3 0-6 15,0 2-17-15,0 11-21 0,-3-22-6 0,3 12-18 16,0 10-20-16,0-17-20 0,-2 11-174 16,2 6-371-16,-8-12 164 0</inkml:trace>
  <inkml:trace contextRef="#ctx0" brushRef="#br0" timeOffset="32489.85">12597 391 115 0,'0'0'113'0,"0"0"-9"0,1-9-1 0,-1 9-2 0,0 0-2 16,3-6 0-16,-3 6 0 0,0 0 1 15,0 0-3-15,0 0-1 0,1-9-6 0,-1 9-3 0,0 0-11 16,0 0-3-16,0 0-13 0,0 0-1 0,0 0-7 16,0 0-3-16,0 0 5 0,0 0 5 0,0 0-1 15,0 0 2-15,0 0-6 0,5 19-4 0,-1-11 1 16,-4-8-3-16,3 11-6 0,1-3-2 0,-2-1-5 16,-1 1-3-16,1 2-2 0,0 1-5 0,1 0-2 15,1 1-5-15,-1-2-8 0,-3 2-40 0,6 1-35 16,-7-2-45-16,1 1-63 0,-6-1-158 0,3-3-358 15,0 2 158-15</inkml:trace>
  <inkml:trace contextRef="#ctx0" brushRef="#br0" timeOffset="33884.34">13729 136 8 0,'0'0'166'0,"0"0"-11"0,0 0-11 16,0 0 3-16,0 0 5 0,0 0-8 0,7 16 1 16,-4-2-9-16,-2-3-5 0,2 2-12 0,-2 0-9 15,3 5-9-15,1 2-2 0,-2-1-12 0,4 1-4 16,-1 0-10-16,4 5-4 0,-1-7-8 0,-2 2-6 15,1-4-3-15,1 2-6 0,1-1-4 0,-2-1-3 16,-2-5-4-16,2-1-2 0,0-1-3 0,-2 0-3 16,0 0-3-16,1-1-1 0,-4-2-3 0,0-1 0 15,-3-5-4-15,8 6 2 0,-8-6-4 0,3 6 0 16,-3-6-3-16,0 0 4 0,0 0-3 0,0 0-2 16,0 0 0-16,0 0-1 0,0 0-6 0,0 0 1 15,0 0-2-15,-24-4-4 0,14 0-1 0,-2 0 5 16,0 2-3-16,0-2-4 0,-7-1 1 0,0-2 3 15,5 5 1-15,-3-2-2 0,2 3-1 0,2 0 4 16,-2 1 0-16,-3-3-1 0,5 1 0 0,2 2 1 16,-1 1-2-16,12-1 3 0,-14 0-3 0,14 0 0 15,-11 2-1-15,4 1 2 0,7-3 2 0,-7 5-2 16,7-5 0-16,-5 9 4 0,5-9 1 0,0 9 2 16,0-9-3-16,5 13 1 0,-1-8 1 0,1 0 2 15,1 0-1-15,4 3 3 0,2-2 0 0,0 0-4 16,3-2 1-16,3 1 4 0,2-2-2 0,0 1-3 0,4-1-1 15,-1-1 3-15,-1-4-1 0,8 4-1 16,-7-4-4-16,7-1 1 0,0 0 3 0,-7 1-4 16,7-5-1-16,0 5 2 0,-9-2-1 0,2-1 2 15,0-1-2-15,-2-1-1 0,-1-1 0 0,0 2-1 0,-3-2 2 16,-3 3-5-16,-2-2 3 0,-2 0 1 0,-2-2-3 16,-1 0 1-16,-1 0-2 0,-2 3 2 0,-1-1-6 15,-2-2 1-15,-2-1 3 0,1 10-5 0,-7-11 2 16,1 7-1-16,-1-4 3 0,0 4 0 0,0 0 0 15,-3 2-2-15,-2 1 1 0,2-3 4 0,-1 2 0 16,11 2-4-16,-18 3 3 0,7 0-3 16,5 0 3-16,-2-1 1 0,0 1-1 0,-1 4-2 0,5-1 3 15,1 1-1-15,-2 1 3 0,4 2 1 0,0-3 0 16,0 1-1-16,1-8 2 0,3 18 2 0,2-12-3 16,1 5 2-16,1-2-2 0,0-1 2 0,1 2 1 15,1-3-2-15,1 0-1 0,1-3 2 0,2-1-1 16,0 1 2-16,0-2-1 0,0 1 0 0,-1-3 0 15,3 0-1-15,-1-1-1 0,0-1 0 0,1 0 2 16,-1 1-1-16,-2-4 3 0,2 2-2 0,0-2-2 16,-1 0 3-16,-3 0-1 0,1 0-3 0,0-2 0 15,2 2 2-15,-3-1-3 0,1-1 2 0,-2 6 0 16,-4-2 0-16,-5 3-1 0,11-3-1 0,-4-1-1 16,-7 4 0-16,0 0 0 0,13 2 6 0,-13-2-5 15,9 3 4-15,-9-3-4 0,9 9 2 0,-7-5 1 16,1 1 0-16,1 1-3 0,-4-6 1 0,4 11-3 15,-2-5 5-15,2-1-2 0,-4-5-1 0,4 9 4 16,-2-4-2-16,-2-5-1 0,5 8 1 0,-5-8 3 16,4 5-2-16,-4-5 2 0,0 0-1 0,9 2-2 15,-9-2 2-15,10 0 0 0,-10 0-1 0,12-2-2 0,-12 2 4 16,13-5-3-16,-7 1-2 0,3 0-3 16,-1-3 4-16,0 0-1 0,1 0-1 0,0-1 1 15,-2 0 1-15,2-1-1 0,0 1-3 0,1-1 2 0,-1 1 3 16,-3-2-5-16,0 5 3 0,3-1 2 0,-5 2 1 15,1-1-3-15,-5 5 1 0,10-5-4 0,-10 5 2 16,5-4 0-16,-5 4-1 0,0 0 2 16,0 0-3-16,14 4 5 0,-14-4 0 0,7 7 5 0,-3 0 1 15,1-1-2-15,0 2 3 0,-1 0 2 0,1-3 4 16,1 5-1-16,1 0 0 0,1 0-3 0,0 0 1 16,-2-1-2-16,2 1-3 0,-1-3 0 15,1 0 1-15,-2 0 1 0,1 0-1 0,-1-2-3 0,0-1-1 16,-2 1-9-16,-4-5-16 0,7 6-24 0,-7-6-25 15,5 6-34-15,-5-6-54 0,0 0-39 0,0 0-219 16,0 0-450-16,0 0 200 0</inkml:trace>
  <inkml:trace contextRef="#ctx0" brushRef="#br0" timeOffset="34142.06">14883 230 153 0,'0'0'187'16,"0"0"-4"-16,3 25 0 0,-3-14-3 0,3 0-11 15,-3 1-9-15,3 2-7 0,-1 1-5 0,0-1-11 16,3-1-14-16,-2 5-12 0,2-3-11 0,-1-2-9 16,1 3-10-16,0-4-5 0,-2-1-13 0,2 0 0 15,-3-2-9-15,2 1-6 0,0 1-9 0,-2-5-2 16,1-1-3-16,-1 2-11 0,0-1-23 0,-2-6-24 15,6 8-26-15,-2-2-33 0,-4-6-34 0,10 4-37 16,-10-4-25-16,12-1-153 0,-12 1-359 0,15-7 159 16</inkml:trace>
  <inkml:trace contextRef="#ctx0" brushRef="#br0" timeOffset="34949.11">15093 454 24 0,'0'0'209'0,"0"0"-6"0,0 0-10 0,0 0-11 16,0 0-11-16,0 0-7 0,0 0-11 0,-22 10-5 15,14-6-2-15,-1 0-8 0,-1 1-11 0,0 0-6 16,0 2-9-16,0-1-17 0,2 0-3 0,-3 1-11 16,2 1-5-16,0-1-8 0,2 2-7 0,2-2-6 15,0 3-5-15,1-3-4 0,1-2-2 0,3-5-3 16,-1 13-1-16,1-13-7 0,1 12-1 0,-1-12-3 16,4 11 2-16,1-7-8 0,0-2 3 15,3 3-5-15,-1-3 6 0,6-1-12 0,-2 1-2 0,3-1 1 16,-1-2-6-16,0 1 2 0,8-2 0 0,-4-3-5 15,2 1 2-15,-5-1-7 0,7-4-3 0,-1 0-13 16,-1 0-7-16,6-5-10 0,-2-1-9 0,1-3-17 16,-2 0-10-16,6 2-4 0,-3-1-6 0,-1-4-8 15,1 0-5-15,-1 0-9 0,-4 0-3 0,0 0 10 16,0 2 7-16,-5 2 8 0,0 2 6 0,-2-1 0 16,1-1 13-16,-3 2 4 0,-1-1 10 0,-1 0 5 15,-1 1 6-15,-4 4 1 0,-1-2 11 0,0 1 16 16,0 1-7-16,-3-1 3 0,-1 1 7 0,-1 3 9 15,-1 0-5-15,0-2 3 0,1 3 7 0,-4 2 4 16,0 0-3-16,6 5-2 0,-14-5 6 0,6 4 2 16,8 1-3-16,-22 0 1 0,8 1 7 0,2 4 5 15,0 0-6-15,-1 2 3 0,-3 1 2 0,1 2 1 16,-2 1-1-16,4-1 4 0,2 1 0 0,-1 1-1 16,1 5-1-16,1-2-5 0,1 2 4 0,1 1 4 15,1 1-2-15,0-2-1 0,4 2-4 0,-4 0-2 16,5 0 6-16,1 0-3 0,1 1-2 0,2-1 1 15,-1-1-6-15,4-5 0 0,2 4 3 0,3-1-4 16,1-1 3-16,3 1-3 0,0-4 3 0,1 0-5 16,1-1 1-16,0-3-3 0,2 1-1 0,1-2-2 15,-2-1 2-15,2-1-3 0,1-1 4 0,0-1-5 16,-1-2 0-16,0 1-2 0,0-2-1 0,1 0-1 0,0-1 3 16,0-1-5-16,-6-1 2 0,5-1 0 0,0 0 1 15,-6 0-5-15,0 1 3 0,1-4 3 0,0 3-2 16,-4 0-4-16,2-3 3 0,-3 1 0 0,0-2-9 15,0 2 7-15,-4-1 3 0,0-2-4 0,-3 3 2 16,2-2-3-16,-3 0 0 0,-1 8 1 0,-1-13-1 16,1 13 0-16,-8-11-1 0,2 7-1 0,-1-4 2 15,-2 2-3-15,-2 2 3 0,-1 1 0 0,3 1-1 16,-3 4 2-16,-1-2 1 0,2 2 0 0,0 1 1 16,-3 0 1-16,1 2 4 0,3 0-5 0,-2 2 5 15,4 1 0-15,2 0-1 0,1-2-1 0,0-1 4 16,0 4 2-16,2 1 3 0,2-3-1 0,1-7 1 15,1 16 0-15,3-5-3 0,0-2 1 0,2-1 1 16,0 1-2-16,3 0-1 0,1-1 2 0,2-1 0 16,-1 1-4-16,1 0 1 0,2-2-6 0,1-2-4 15,-1 0-17-15,0-1-24 0,5 0-25 0,-5-1-27 16,1-1-25-16,2-1-24 0,-2-3-16 0,0 1-35 16,-2 1-137-16,1-4-356 0,0 2 158 0</inkml:trace>
  <inkml:trace contextRef="#ctx0" brushRef="#br0" timeOffset="35752.51">15992 513 116 0,'0'0'196'0,"3"-5"-4"16,-3 5-7-16,0 0-7 0,2-7-18 0,-2 7-12 15,0 0-17-15,0 0-11 0,0 0-11 0,0 0-11 16,0 0-9-16,0 0-4 0,0 0-6 0,0 0 2 0,0 0-1 16,9 18-7-16,-8-12-6 0,-1-6-1 15,5 9-2-15,-2-5-11 0,-3-4-2 0,5 12-5 16,-2-7-1-16,0 0-3 0,-3-5-1 0,9 10-9 15,-4-6-1-15,0-1-3 0,1 0-2 0,-6-3 1 16,10 6-7-16,-4-5 2 0,-6-1 1 0,12 1-6 16,-12-1-5-16,11-2 3 0,-11 2-5 0,11-3 2 15,-4 0-2-15,-1 0 0 0,0-1 2 0,-6 4-4 16,11-12-1-16,-5 7-2 0,-1-1-2 0,0-3 3 0,-3 4-1 16,3-1 0-16,-1-3-4 0,1 3 3 0,-5 6-3 15,2-8 4-15,-2 8-5 0,4-10 7 0,-4 10-4 16,5-6-1-16,-5 6-4 0,0 0 4 0,0 0-2 15,0 0-3-15,7-2 5 0,-7 2 2 0,0 0 1 16,0 0 3-16,0 0 5 0,10 10 1 0,-10-10-1 16,6 10 4-16,-2-5-2 0,1 0 4 0,-3 2 0 15,1-1-1-15,3-1-2 0,-2 3 0 0,2-2-3 16,-1-2 4-16,0 1-3 0,0 0-1 0,3 0 1 16,-3 0 1-16,2-2-3 0,-2 1-1 0,1-1 1 15,2-1-1-15,-8-2-1 0,11 4-1 0,-11-4-3 16,13-3 1-16,-13 3-1 0,15-1-1 0,-7 1 1 15,-8 0-1-15,12-7 1 0,-4 4 0 0,-5-1-5 16,4-1 4-16,-2-1-2 0,2-2-3 0,1 1 3 16,-4 1-3-16,2-1 0 0,-2 0 3 0,-2 1 0 15,4 1-2-15,-6 5-2 0,5-9 3 0,-5 9-1 0,5-6-5 16,-5 6 5-16,3-5-1 0,-3 5-6 16,0 0 6-16,0 0 1 0,0 0-4 0,0 0 3 15,0 0 3-15,0 0 0 0,0 0 2 0,10 17-5 0,-10-17 7 16,3 8-6-16,1-2-1 0,-1 0-1 0,-3-6 2 15,5 10 10-15,0-4-9 0,0-1-4 16,0 1 6-16,1-1-4 0,3 0 4 0,0-2 0 16,-3-1-1-16,3 2 2 0,0-3-8 0,-2 2 3 0,2-1-1 15,0-1-3-15,2-2 5 0,-11 1-2 0,19-2-1 16,-11-1-1-16,-1 1 2 0,2-2 1 16,-1-1-2-16,0-3 1 0,1 1 1 0,-1-1 0 15,-1 1 2-15,1-2-8 0,-1-1 7 0,0 3-1 0,-1 2-2 16,0-4 1-16,-1 4 2 0,-2 0-3 0,2-1 3 15,-5 6-3-15,6-6 5 0,-6 6-4 16,5-5 2-16,-5 5 1 0,0 0 1 0,0 0-4 0,15 6 2 16,-15-6 2-16,10 8-3 0,-5-2 4 0,0-1 1 15,3 3 3-15,-2 1-2 0,3-3 0 0,1 4-1 16,-3-4 3-16,5 3-1 0,-4-3-5 0,4 2 3 16,-5 1 1-16,3-4-3 0,-2 1-1 0,-1 0 1 15,-2-3-1-15,3 1-17 0,-2 1-17 0,-2-1-20 16,-4-4-22-16,5 4-32 0,-5-4-54 0,0 0-39 15,0 0-47-15,0 0-183 0,0 0-465 0,0 0 206 16</inkml:trace>
  <inkml:trace contextRef="#ctx0" brushRef="#br0" timeOffset="36492.84">16783 232 20 0,'0'0'216'0,"0"0"-19"0,-2-9-18 16,2 9-26-16,0 0-14 0,0 0-10 0,0 0-15 16,0 0-14-16,0 0-5 0,0 0-13 0,0 0-8 15,-8 24-15-15,8-17-25 0,3 4-27 0,-1-1-20 0,1 1-15 16,1 1-15-16,-2 1-9 0,2 5-21 16,2-4 9-16,-1 3-7 0,0-5 5 0,3 5 8 15,-3-6 1-15,1 1 8 0,-1-2 4 0,0-1 3 0,2 1 0 16,-3-2 9-16,2 1 23 0,0 0 11 0,-4-3 24 15,3-2 19-15,2 5 23 0,-4-4 11 0,2 3 15 16,-2-4 5-16,1 3 4 0,-4-7 1 0,7 8-1 16,-3-5 4-16,1 2-3 0,-5-5 0 0,7 6-9 15,-4-2-4-15,-3-4-9 0,5 3-3 0,-5-3-13 16,9 4 0-16,-9-4-8 0,0 0-3 0,7 4-8 16,-7-4-2-16,7 3-5 0,-7-3-3 15,0 0-5-15,0 0-1 0,12-1-4 0,-12 1-1 0,0 0-4 16,13-4-4-16,-8 1 0 0,-5 3-1 0,9-6-4 15,-3 0-2-15,-1 2 0 0,1-3-1 0,-2 2-1 16,5-6 0-16,-4 7-1 0,4-3 1 0,-1-2-2 16,-1 4-5-16,-2 0 3 0,1 3 1 0,-6 2-6 15,8-8 11-15,-4 4 1 0,-4 4 2 0,6-4 2 16,-6 4 4-16,0 0 3 0,0 0 7 0,12 0 5 16,-12 0 4-16,8 6-2 0,-8-6 10 0,6 8-3 15,-2-3 2-15,2 0 0 0,-4 2-5 0,6-2 1 16,-3 1-7-16,4 0-5 0,-5 1-1 0,4 1-7 15,2 0 5-15,-2-1-5 0,2 1 0 0,-2-3-5 16,0 1-2-16,0-2 2 0,2 1-2 0,-1-1-5 16,-3 0 2-16,2-3-1 0,3 3 0 0,-4-1-6 15,0-2-1-15,-7-1 1 0,15 1-2 0,-15-1-1 16,14-4 0-16,-7 1-2 0,-1-1 4 0,2-2-5 16,1 0 1-16,-1 0 12 0,-1-3-14 0,2 2 3 0,-3-1 0 15,1 0 0-15,1 0 1 0,-4 3-2 16,1-1 1-16,-1 2 0 0,0-1 1 0,-4 5 1 15,8-11-2-15,-3 9-5 0,-5 2 13 0,6-3-9 16,-6 3 1-16,0 0 9 0,0 0-9 0,14 3 0 0,-14-3 3 16,7 6 0-16,-4 0-1 0,-3-6-1 0,7 11-3 15,-3-6 4-15,0 2 3 0,2-1 1 0,0 1-1 16,1 1 1-16,-3-3 5 0,2 2-10 16,1 0-4-16,-1-2 3 0,-1 2 0 0,1-2-9 0,-1 0-13 15,-5-5-20-15,6 6-19 0,-2-3-23 0,-4-3-42 16,0 0-53-16,8 4-50 0,-8-4-270 0,0 0-538 15,0 0 238-15</inkml:trace>
  <inkml:trace contextRef="#ctx0" brushRef="#br0" timeOffset="36651.57">17588 187 131 0,'2'-7'183'0,"-2"7"-21"0,4-10-13 15,-2 5-17-15,-2 5-16 0,4-7-7 0,-4 7-16 16,0 0-25-16,7-2-68 0,-7 2-45 0,0 0-138 16,0 0-199-16,0 0 88 0</inkml:trace>
  <inkml:trace contextRef="#ctx0" brushRef="#br0" timeOffset="38481.21">18257 379 134 0,'0'-7'299'0,"0"7"-20"0,0 0-22 15,0 0-25-15,0 0-26 0,0 0-15 0,0 0-16 16,0 0-7-16,0 0-6 0,0 0-12 0,12 14-13 16,-12-14-13-16,10 10-4 0,-2-6-12 0,1 3-7 0,2-2-13 15,2 0-7-15,4 0-6 0,-3-2-13 0,5 0 2 16,-5 0-6-16,4-3-4 0,-4 2-11 16,2 0 0-16,-2-4-4 0,2 0-3 0,-2-1-10 15,0 2 1-15,-1-4-2 0,2 0-4 0,-3 0 1 0,0-3-6 16,-2 0-2-16,-1 0-2 0,-2-1-8 0,1 2 4 15,-1-2-6-15,-2 2 3 0,0 1 9 16,-1 1-15-16,-4 5-5 0,9-6-11 0,-9 6-6 16,5-3 3-16,-5 3 0 0,0 0 3 0,0 0 0 0,14 11 1 15,-12-4 6-15,2 4-2 0,2 0 3 0,1 8 0 16,0-1 0-16,2 10 1 0,2 2-2 0,-3 0 3 16,2 5 7-16,1 1-4 0,0 12 1 15,-1 2-1-15,-1-13 10 0,5 12-8 0,-4-12-6 0,0-2-7 16,1-5 3-16,1 2 6 0,0-2 0 0,1-4-4 15,-3-1 5-15,-3-8-2 0,-1 1 3 0,0 0-8 16,-2-2-2-16,-3-3-5 0,-2-1 1 0,-1-1-1 16,-2-3 6-16,-3-1-1 0,-3 1 2 0,0 0 0 15,-3-2-1-15,-4-1 0 0,-1 1 3 0,-3-5 0 16,-3 1 0-16,-4-2 3 0,6-1 0 0,-8 0-3 16,6-2 10-16,-5-5-2 0,7 3-4 0,4-3 2 15,0 0 0-15,2-3-3 0,4 4 5 0,2-5-4 16,2 2 3-16,2-1 1 0,2-1 2 0,1-1-5 15,4-4 4-15,4 1-6 0,2-1 3 0,3 1 1 16,2-2 0-16,8-4 0 0,3 0 0 0,2 3 1 0,1-1-3 16,2-2 1-16,0 1 2 0,2 2-1 15,0-1 1-15,1-2-1 0,-4 3 4 0,3 1-4 16,-3 1 2-16,-1-1 0 0,-4 0-1 0,-6 4-1 16,-3 1-1-16,1 0 3 0,1-1-2 0,-3 2 1 15,0-1 2-15,-3-4-1 0,-2 3 3 0,1-1-4 16,-2-1 3-16,-2 0-3 0,-3-1 4 0,0 3-2 15,1 1-3-15,-2-1 7 0,-2-2-5 0,0 3 3 16,-1 0-3-16,0 0-2 0,-1 0 1 0,-4 3-3 16,4 0 0-16,-2 0-1 0,0 2 7 0,-3 0-4 0,2 4 2 15,0 0 3-15,0 1 0 0,-2 0-1 0,9 3-3 16,-15-2 2-16,15 2 3 0,-20 3 0 16,8 0 2-16,1 3-1 0,1 2-1 0,1 1-1 0,1 1 5 15,-1 0-2-15,4 3 2 0,-2-1-2 0,4 2 0 16,-1 2 1-16,4-3-2 0,-3 1 0 0,3 2 4 15,5 0-3-15,0-3 0 0,0-1 2 0,5 2 1 16,0 0-4-16,4 0 1 0,0-4-2 0,1-1 3 16,3-1-3-16,2-2-1 0,1-2 5 0,2-2-1 15,0 0-5-15,2-5 1 0,5 1 1 0,-1-2-1 16,0-2-3-16,-9-1 1 0,1-1-2 0,-1 1 4 16,1-2-3-16,-4-1 3 0,0-1-1 0,-2-1-3 15,0 0 8-15,-1 2-3 0,-1-3-6 0,-3 4 3 16,0 0 0-16,-3 1-1 0,-1 2-1 0,0 1 6 15,-2 0-5-15,-4 5 4 0,7-9-4 0,-7 9-1 16,6-2 2-16,-6 2 0 0,0 0-3 0,0 0 6 16,17 10 0-16,-12-8 2 0,0 4-1 0,1 2 2 15,2-1 0-15,-4 0 0 0,3-1 3 0,-1 4 7 16,1-2-9-16,-3-1-1 0,3 1 1 0,0 0-2 16,-2-1 2-16,-1-1 7 0,0-1-9 0,-4-5-1 15,7 10-2-15,-5-7 8 0,-2-3-6 0,5 9 0 16,-5-9-1-16,0 0 2 0,5 5 0 0,-5-5-1 15,0 0 3-15,0 0 0 0,0 0 1 0,0 0-6 16,0 0 5-16,0 0-5 0,0 0-2 0,0 0-2 16,1-24-6-16,-1 17-1 0,1-2-13 0,3-2-15 15,0 1-3-15,-2 1-5 0,4-1-7 0,1 1 1 16,2-7 5-16,-2 9 4 0,4 0 5 0,-1 2 0 0,2 2 6 16,0-3 4-16,1 2 1 0,1 1 2 0,0 0 2 15,4-1-2-15,-4 3 4 0,4-6 6 16,-4 9 0-16,-2-2 7 0,2 0-4 0,1 1 7 15,-2 0 10-15,-1 2 3 0,1-1 6 0,-3 4 5 0,1-3 5 16,0 1 3-16,0-1 1 0,-4 0 1 0,2 4 1 16,-1-2-5-16,-2-1 1 0,1 0-3 15,-1 1-5-15,1 1-2 0,-1-2-3 0,-1 0 6 0,-1 1-7 16,1 0 0-16,-5-5-3 0,6 9 1 0,-2-5-3 16,-4-4 6-16,6 7-7 0,-6-7-21 0,6 6-31 15,-6-6-36-15,3 6-52 0,-3-6-38 0,0 0-84 16,0 0-153-16,0 0-441 0,0 0 196 0</inkml:trace>
  <inkml:trace contextRef="#ctx0" brushRef="#br0" timeOffset="38659.46">19842 158 202 0,'0'-9'186'0,"0"9"-13"0,0 0-24 16,0 0-20-16,0 0-15 0,0 0-41 0,0 0-49 16,0 0-52-16,0 0-143 0,0 0-185 0,0 0 83 15</inkml:trace>
  <inkml:trace contextRef="#ctx0" brushRef="#br0" timeOffset="40122.25">19843 180 95 0,'0'0'185'15,"-10"-1"-18"-15,10 1-20 0,0 0-4 0,0 0-5 0,0 0 2 16,0 0 2-16,0 0 9 0,0 0 5 0,0 0-1 15,0 0 3-15,0 0 3 0,0 0-2 0,0 0-12 16,25 8-7-16,-25-8-5 0,0 0-7 0,14-7-5 16,-14 7-13-16,7-4-9 0,-7 4-5 0,7-6-2 15,-4 1-5-15,-3 5-10 0,3-9-9 0,-3 9-6 16,-1-10-5-16,1 10-18 0,0 0 0 0,-6-12-2 16,6 12-1-16,-7-6-7 0,7 6-11 0,-9-2-14 15,9 2-21-15,0 0-22 0,-13 3-14 0,13-3-33 0,-12 9-28 16,6-1-43-16,1-2-53 0,1 0-38 15,-1 3-228-15,3-1-513 0,1-1 227 0</inkml:trace>
  <inkml:trace contextRef="#ctx0" brushRef="#br0" timeOffset="39659.97">19951 426 41 0,'16'1'218'0,"-8"-1"-18"15,-2 1-13-15,-6-1-10 0,13 4-8 0,-6 1-12 16,1-1-14-16,-4 3-8 0,3 0-6 0,-3-1-6 16,1 2-10-16,-4-1-5 0,2-1-9 0,-1 1-8 15,2 0-5-15,-3-1-10 0,-1-6-8 0,4 13-5 16,-3-8-7-16,-1-5-6 0,2 11-4 0,-2-11-2 16,0 8-6-16,0-8-5 0,0 0-1 0,2 8 1 15,-2-8-4-15,0 0 6 0,0 0 1 0,0 0 1 0,5 5-6 16,-5-5-3-16,0 0-3 0,0 0-2 0,10-15-3 15,-10 15-3-15,8-12-2 0,-3 2-3 16,2 0-1-16,1-1 1 0,-2 0-4 0,2 0 3 0,0-1-5 16,2-2 0-16,-3 4 0 0,2 0-4 0,-6-1 4 15,5 4 0-15,-3 0-1 0,0 2-1 0,-1 1-2 16,-4 4 0-16,7-7-2 0,-3 4 4 16,-4 3-2-16,0 0-2 0,10-1 3 0,-10 1-1 0,0 0-3 15,8 11 1-15,-6-6-1 0,2 2 1 0,-2 1 0 16,2-2 3-16,1 1-3 0,-1 1 3 0,1 1-6 15,0 2 7-15,2-4-2 0,0 2-1 0,2 1 0 16,-1 0 1-16,2-4 2 0,-1 1 3 0,4 0-2 16,-1-2-2-16,2 0 5 0,5-3-5 0,0 3 1 15,1-3-1-15,-2 0 1 0,3-2-1 0,-1 1-1 16,0-2 0-16,3-2 2 0,-2-1 7 0,-1 0-11 16,-6 0 3-16,3-1-2 0,-4 0 1 0,-2-1 0 15,1-2-2-15,-2 2-2 0,-3-3-1 0,1 0 1 16,-4 0 0-16,-2 1 0 0,2-1 1 0,-4-2-2 15,0 11 2-15,-8-17-5 0,3 12 2 0,-4-4 3 16,-1 2-2-16,-3 5-2 0,-1 0 2 0,0 0 1 16,-6 2 1-16,6 0-1 0,-1 0 4 0,0 3 1 15,0 0 0-15,4 1 2 0,-1 0 4 0,5 3-4 16,-2 0 5-16,4-1 3 0,5-6-2 0,-3 13 0 16,5-5 0-16,-2-8 3 0,10 14 2 0,0-5-5 15,6 0 2-15,0-1-5 0,2-2 3 0,2-2 0 0,-1 1-3 16,1-1 0-16,0-1 1 0,-1 2-1 15,1-3-3-15,-6 1 0 0,-2-3 1 0,0 2-7 16,-3-1-15-16,-2-1-24 0,-7 0-38 0,11-1-50 0,-11 1-68 16,4-6-32-16,-4 6-221 0,0 0-485 15,0 0 215-15</inkml:trace>
  <inkml:trace contextRef="#ctx0" brushRef="#br0" timeOffset="40602.28">21417 113 197 0,'0'0'230'0,"0"0"-4"0,0 0-9 16,0 0 4-16,0 0-5 0,0 0-9 0,-1 26-8 15,1-16-10-15,0 3-13 0,0 4-10 0,2-1-14 16,2 3-8-16,1 2-7 0,0-1-13 0,4 7-17 16,-6-6-5-16,6 5-9 0,-4-6-12 0,3 5-8 15,-3-7-6-15,-1 0-6 0,1 0-6 0,0-5-3 16,-2 0-2-16,1 0-14 0,0-2-27 0,-3 0-21 16,3-3-24-16,0-2-30 0,-4 1-31 0,0-7-27 15,4 10-40-15,-1-7-37 0,-3-3-43 0,0 0-197 16,0 0-477-16,17-9 211 0</inkml:trace>
  <inkml:trace contextRef="#ctx0" brushRef="#br0" timeOffset="41152.3">21718 325 29 0,'0'0'232'0,"0"0"-8"0,-13-4-11 15,13 4-5-15,-13 1-6 0,2 3-11 0,-1 1-14 16,0 3-6-16,-4 1-8 0,5-3-10 0,-1 1-10 15,-1 5-14-15,3-4-8 0,-1 1-7 0,2 2-11 16,0-3-7-16,2 2-10 0,1 1-3 0,2 0-16 16,-1-1-2-16,2 0-5 0,3-2-4 0,0 2-3 15,0-10-4-15,2 16-7 0,1-8 1 0,2 1-11 16,-1-5-1-16,2 1-4 0,6 2 1 0,-4-3-1 16,4-2-3-16,0 1-6 0,1-3 0 0,1 0-4 15,6-1-1-15,-5-1-1 0,3-2 1 0,-5 1-4 0,1-3-3 16,5 0 2-16,-1 0-2 0,-1-2-2 15,-3 2 6-15,-1 0-7 0,1-1-2 0,-2 1 1 16,-1 1-1-16,-1-2 0 0,-2 4 2 0,-2 0-1 16,1 0-1-16,-7 3 0 0,13-2 1 0,-5 2 2 0,-8 0-6 15,11 1 1-15,-5 3 2 0,0-1-1 16,1 0 3-16,-1 1-3 0,3 2 0 0,0-2 1 16,1 3 1-16,0-2-2 0,1 1 1 0,0-2 1 15,2-1 2-15,-1 3-3 0,2-2 4 0,1-2-3 0,-1-1 1 16,6 3-1-16,-2-4 1 0,-1 1-3 0,-2-2 0 15,-1 0 2-15,-1-2 1 0,-2 1-1 0,2 0-2 16,0-2 0-16,-7-1 1 0,1 2 5 16,1-1-4-16,-8 4 1 0,6-11 4 0,-1 5-3 0,-5 6-5 15,0-12 3-15,0 12-2 0,-6-13 1 0,-3 7 0 16,1-4-3-16,-1 5 2 0,-2-1 0 0,-4-1-1 16,1 4 1-16,-7-1-4 0,3-1 7 15,3 4-5-15,3 1 0 0,-3-2-1 0,1 5 3 0,3-2-6 16,-2 2-14-16,4-2-15 0,2 3-14 0,0-1-17 15,0 3-17-15,3-2-23 0,-1 1-22 0,5-5-21 16,-4 6-27-16,4-6-22 0,0 0-21 0,0 0-183 16,7 10-435-16,-7-10 193 0</inkml:trace>
  <inkml:trace contextRef="#ctx0" brushRef="#br0" timeOffset="42780.52">22240 432 22 0,'0'0'198'0,"15"0"-10"0,-15 0-11 15,12 0-11-15,-5 3-14 0,0-1-7 0,-7-2-7 16,14 5-8-16,-7-2-11 0,1 0-12 0,2 2-8 16,-4-3-6-16,4 3-2 0,-1-2-5 0,-1 0-1 15,-1-2 0-15,2 1-10 0,-9-2-2 0,15 2-7 16,-7-2-8-16,-8 0-4 0,16-3-5 0,-10 2-2 16,2-3-2-16,2 1 0 0,-3-1-9 0,2-1 0 15,-1-1-3-15,-1 1 0 0,2-3-3 0,-4 3-1 16,4-4-7-16,0 1 0 0,-1-2-5 0,2 2 3 15,-3 1-6-15,3-1-1 0,-1 2 3 0,-3 2-5 16,-1 0-3-16,1 0-2 0,-6 4-1 0,13-3 0 16,-13 3-2-16,11 0 5 0,-11 0-5 0,10 5 2 15,-5 2-3-15,0-2 2 0,4 4 1 0,-3 1 1 16,0 6-2-16,1 2 4 0,-2 1-1 0,-1 8 1 16,3 1-1-16,-4 2 0 0,1 1-1 0,-1 4 2 15,0-2-1-15,-1 3 1 0,3-2-2 0,2 1 2 16,0-1 0-16,-1-3 8 0,2-1 0 0,-3-1 5 15,3-2-2-15,0-1-2 0,-2-7 4 0,1 0 2 16,-2-1-4-16,-3-4 5 0,-2-1 0 0,0 0 7 16,0-3 2-16,0-10 4 0,-10 19 6 0,6-13 5 15,-6 1 0-15,-1-1-5 0,-3-1 1 0,-6-2-5 16,-1 0 0-16,-2-1-5 0,-2-2-4 0,4-2-2 16,-7-4-1-16,-2 0-6 0,1 0-5 0,0-2-1 15,1-1-3-15,8 0 2 0,2-1-8 0,5 3-7 16,3-4-15-16,0 1-14 0,4-2-13 0,1-1-11 15,2-3-23-15,1-2-17 0,4-1-16 0,4 0-13 16,6-9-20-16,3 3-10 0,2 0 0 0,2-3-9 16,1 2 21-16,4-1 10 0,-1 0 14 0,2 1 11 0,-1 6 6 15,1-4 29-15,-3 3 29 0,2 2 20 16,0 0 19-16,0 1 34 0,-9 3 18 0,4 2 16 16,-4 2 10-16,0-2 11 0,1 3 1 0,-6 1 9 15,2 0 6-15,-3 3-3 0,-2 2-9 0,2-2-4 16,-2 2-10-16,1 3-7 0,-8 1-8 0,12-5-4 0,-12 5-1 15,14 1-5-15,-14-1-2 0,12 5-7 0,-5-3 0 16,-4 3 0-16,4 2-7 0,-2-2 2 16,3 4-5-16,-2 0 0 0,1 0-5 0,-3 1 0 15,0-1 0-15,3 2 1 0,-3-2-4 0,4 1 0 0,-6 0-6 16,2-1-1-16,-1-2-2 0,0 0 2 0,-1-1-6 16,-1 1-1-16,-1-7-2 0,3 8 0 15,-3-8 6-15,0 10-9 0,0-10 0 0,0 0-5 0,2 7 3 16,-2-7-14-16,0 0-8 0,0 0-6 0,0 0-6 15,0 0-4-15,0 0-4 0,0 0-1 0,-8-25-3 16,8 25-6-16,0-17 0 0,2 7 5 0,-1-2-1 16,0-1 8-16,1 3 1 0,3-3 3 15,-2 1 4-15,0 0 5 0,2 3 3 0,2-2 3 0,-4 4 2 16,-1-1-1-16,1 3 5 0,3-1 2 0,-6 6 0 16,8-9 4-16,-4 6 2 0,-4 3 4 0,10-2 8 15,-10 2 3-15,10 1 6 0,-10-1 1 0,11 8 1 16,-6-3 2-16,2 1 2 0,1 1 0 15,-2 1-1-15,1 0-1 0,-4-1 1 0,4 1-1 16,-2-1-8-16,2 2 0 0,-4-3 0 0,2 1-1 0,-1 0 0 16,-2-1-3-16,3-1-2 0,-5-5 3 0,5 8 1 15,0-3-5-15,-5-5-3 0,3 5 3 0,-3-5-1 16,3 5 1-16,-3-5-7 0,0 0 3 0,0 0-2 16,0 0 0-16,18-5-7 0,-18 5 1 0,7-7-13 15,-4 2-3-15,1-1-3 0,3-4-4 0,-2 0 0 16,2 2 3-16,-5-3 1 0,4 0 8 0,2-1-4 15,-2 2 3-15,-1 0 1 0,0-1 1 0,2 3 7 16,-2-1-1-16,-3 4 4 0,3-2 0 16,-5 7-1-16,4-7 2 0,-4 7 0 0,6-8-3 0,-6 8 1 15,0 0 3-15,7-2-2 0,-7 2 13 0,0 0 12 16,7 11 2-16,-3-4-3 0,-1 0 4 0,1 2 1 16,-1 1 6-16,2 2 0 0,0-1-3 0,0-1-1 15,0 2 1-15,4-1-2 0,-3 0 0 0,0 1 1 16,3-4-5-16,-1 2 2 0,-1-2-2 0,2-2-4 15,-2-1 1-15,2 2-2 0,2-2-3 0,-4-1 0 16,5 1 2-16,-3-2-4 0,6-1 4 0,-7-2-5 16,1 2-4-16,0-4 3 0,3 0-5 0,-2-1 3 15,0 0-1-15,1-2 1 0,-1 0 1 0,0-3 6 16,-1 1-14-16,1-1-1 0,-1-1 5 0,1-1-5 16,-3 2 1-16,4 1-1 0,-5 1 2 0,-1-1 1 15,4-1-1-15,-4 5 3 0,-3-3-1 0,6 2-1 16,-8 4 1-16,5-6-7 0,-5 6 0 0,0 0 3 15,7-1 4-15,-7 1-3 0,0 0-1 0,12 7 2 16,-12-7-2-16,5 8 7 0,0-3-4 0,1-1 1 16,2 1 1-16,-1 2-5 0,3-2 4 0,-3 1 0 15,4 1-3-15,2-2 5 0,-1-2-1 0,0 1 0 0,2-1 2 16,-2 1-4-16,3-2 5 0,-1 0 0 16,3 0-6-16,-3-2-1 0,-2 0 4 0,0-1-6 15,-1 0 8-15,2-3-2 0,-2 4 5 0,-1-6-10 16,0 0 2-16,-3-1-3 0,1-3 0 0,-4 3 0 15,2-3 2-15,-2 0-5 0,-4 0 9 0,-3 0-10 0,0 0 2 16,-1 0-1-16,-4 2-3 0,-1 0 2 16,-3 1 3-16,-2 1-2 0,0 0 1 0,-3 2 1 15,-3 3 0-15,-1-1 0 0,-1 3 2 0,1 0-2 16,1 0 5-16,2 4-2 0,-1 0 3 0,2 1-3 16,3 0 0-16,4-1 0 0,-2 1-1 0,4 2 1 15,1-1 0-15,2 1-1 0,1-1 6 0,4 1-5 0,-2 0 1 16,2-8-1-16,2 12 1 0,1-5 5 15,1-2-4-15,1-2 1 0,1 1 1 0,2 1-2 0,2-3 1 16,1 1-1-16,1-2 1 0,0-1-4 0,1 1 2 16,1-2 1-16,0 0 1 0,1-3-3 15,-1-1 4-15,1 0-4 0,4 1 2 0,0-5 1 16,-3 3 2-16,3 0-5 0,-1-2 1 0,-2 2-2 16,-1 1 5-16,-1 1 0 0,-2 2 2 0,-2-3-3 0,4 4 2 15,-1 1 3-15,-2 0 8 0,2 1-7 0,-4 1 2 16,3 2 2-16,2 0-5 0,-4 1-1 15,3 1 2-15,-2 3 3 0,3-1-7 0,-5 0-3 0,6 4-25 16,-5-3-32-16,-1 1-47 0,-2 2-62 0,3-2-89 16,-8 0-274-16,5-1-571 0,-6-1 253 0</inkml:trace>
  <inkml:trace contextRef="#ctx0" brushRef="#br0" timeOffset="43877.85">24538 408 61 0,'0'0'214'0,"0"0"-11"0,-2 7-5 0,2-7-10 16,0 0-11-16,0 0-7 0,16 17-12 0,-8-14-11 15,4 2-8-15,2 0-15 0,5-4-11 0,1 3-9 16,1-3-6-16,-1 1-7 0,3-1-11 0,-1-2-5 0,0-2-4 15,1 1-7-15,-3-3-8 0,-1 0-3 0,0 2-5 16,-5-1-6-16,0-5 3 0,-4 2-6 16,2 0-2-16,-4-2-3 0,3-2-4 0,-3 1-6 0,-2 2-1 15,2-3 1-15,-4 1-1 0,2 2-3 0,-2 2-3 16,1 2-2-16,-2-2-1 0,-3 6-2 0,7-7-1 16,-7 7-4-16,7-2 1 0,-7 2-3 0,0 0 4 15,9 10-4-15,-5 0-1 0,2 1-1 0,1 3 2 16,1 4 1-16,1 3 0 0,3 6-1 0,-3 4-2 15,-1-2 2-15,-1 3-1 16,1 3 1-16,1-1-3 0,-2 4 2 0,3-2 1 0,-3 3 1 16,0-3 0-16,0 0-6 0,1-3 6 0,-2-1-4 0,2-3 2 15,-1 1 0-15,-4-11 0 0,4 1-1 0,-3-7 2 16,-1 4-3-16,-1-3 0 0,-2-2 2 0,0-3 1 16,-2 2-1-16,-1-5 3 0,-1 0-1 0,-6-1-1 15,-1 0-4-15,-5-3 4 0,2-2-1 0,-1 0 1 16,-3-1-5-16,-1-4 6 0,-1-3-3 0,-6-2-1 15,2 4-7-15,-4-7 5 0,1-3-12 0,-1 0 0 16,3-1-2-16,1-1-1 0,8-1-7 0,-3-4-7 16,9 5-17-16,2-1-1 0,2-7-9 0,3-4-12 15,6 9-7-15,3-9-14 0,6 4 0 0,3-1 4 16,4 0 17-16,2 3-7 0,4 4 10 0,-1 2 11 16,1-1 2-16,0 4 8 0,3 3 1 0,-3-1 16 15,1 2 17-15,-4 2 29 0,-3 4 12 0,2-2 17 16,1 3 14-16,0 0 8 0,-6 0 2 0,-1 0 8 15,4 2 0-15,-5-2 3 0,-4 2-11 0,2 1-3 16,0 1 4-16,-3 0-9 0,-4 4 5 0,4-3-3 16,-1 3-6-16,2 1-4 0,3 1 0 0,-1 1 1 15,0-1-7-15,-2 0-6 0,0 1-2 0,5 1-5 0,1-1-10 16,-4 0 5-16,0-2-2 0,7 1-6 16,-5-2-6-16,-1-1 8 0,1 1-4 0,0-3-4 15,-2 0 1-15,3-1-2 0,-3-1 0 0,-2 1 0 0,3-3 2 16,-7 1 10-16,-2-4-4 0,2 1-8 0,-6 5 6 15,4-11-1-15,-4 1-3 0,-2-1 3 0,-2-1-7 16,-4 0-1-16,0 2 0 0,-4-4-8 0,-7 3 6 16,-2-6-5-16,3 5 0 0,0 1 0 0,-9-2-1 15,8 4 3-15,-7-1-3 0,2 4-2 0,-5 0 0 16,8 1-4-16,-3 1 3 0,4 3-2 0,-3 1-4 16,3 1-20-16,-1-2 0 0,7 1-24 0,-1 2-17 15,1 1-22-15,0 1-17 0,1-3-23 16,1 2-25-16,2 0-15 0,10-3-14 0,-10 1-17 0,10-1-6 15,0 0-19-15,-11-1-188 0,11 1-443 0,0 0 196 16</inkml:trace>
  <inkml:trace contextRef="#ctx0" brushRef="#br0" timeOffset="44027.82">25200 218 9 0,'9'-8'186'0,"4"-1"-8"0,-5 2-4 15,-2 1-11-15,3 1-15 0,-6 1-15 0,4 1-9 16,-7 3-14-16,7-1-14 0,-7 1-7 0,0 0-12 15,15 5-9-15,-11 0-7 0,2 2-13 0,0 0-34 16,-1 4-45-16,0 0-28 0,4 0-30 0,-1-1-162 16,1 1-269-16,1-1 119 0</inkml:trace>
  <inkml:trace contextRef="#ctx0" brushRef="#br0" timeOffset="44427.94">25565 458 11 0,'6'3'226'0,"2"0"-13"15,-4 1-5-15,5 0-11 0,-3 0-16 0,3-1-10 16,-2 4-13-16,1-2-16 0,-4 0-13 0,3-1-7 16,1 1-19-16,-3-1-10 0,0 1-9 0,-1-1-4 15,-4-4-11-15,8 1-8 0,-8-1-6 0,4 7-4 16,-4-7-5-16,0 0-5 0,7 5-1 0,-7-5-5 16,0 0-2-16,0 0-1 0,0 0-7 0,0 0-1 15,0 0-1-15,0 0-4 0,12-15 0 0,-12 15-3 16,3-9-5-16,0-2-2 0,1 2 0 0,1-1-1 15,2 2 2-15,1-2-7 0,-2-1 2 0,7-2 1 0,-6 3-4 16,8-3 2-16,-3 3 1 0,-6 3-2 16,5-3-1-16,-3 3 1 0,2 1 2 0,0 1-4 15,-1 3 9-15,1-3 5 0,-3 3 1 0,0 0 6 16,-7 2 15-16,14 4-2 0,-4-1 8 0,-3 2 1 16,3 1 2-16,-4 1-2 0,2 2 3 0,1 0-1 15,-3 1-7-15,3 0-5 0,0 2-1 0,-1-1-4 16,2 1-1-16,-1-2-4 0,-2 2 3 0,1-2-8 15,-1 0 2-15,1-1-7 0,-2 1 0 0,1-2-4 0,-4-1 3 16,-1-3-5-16,-2-4-12 0,9 8-20 0,-9-8-9 16,6 5-23-16,-6-5-41 0,0 0-50 0,8 2-30 15,-8-2-31-15,0 0-49 0,8-12-161 16,-6 2-454-16,1 3 201 0</inkml:trace>
  <inkml:trace contextRef="#ctx0" brushRef="#br0" timeOffset="44690.09">26189 95 192 0,'0'0'212'0,"0"0"7"0,0 0 0 16,0 0-6-16,0 0-6 0,12 25-2 0,-11-12-7 16,1 0-13-16,1 3-4 0,1 3-11 0,0-1-4 15,0 2-5-15,3 6-9 0,2 1-13 0,-2-1-14 16,1 3-8-16,-1-8-13 0,3 4-11 0,-3-6-10 15,1 7-3-15,-2-7-11 0,1 0-6 0,-2-1-7 16,-2 0-8-16,2-1-3 0,-2 0 1 16,1-5-14-16,0-1-17 0,-6-1-21 0,4 0-20 0,3-2-29 15,-5-2-31-15,0-6-35 0,1 13-49 0,-1-13-38 16,0 7-38-16,0-7-234 0,0 0-519 0,0 0 229 16</inkml:trace>
  <inkml:trace contextRef="#ctx0" brushRef="#br0" timeOffset="45905.97">26099 494 121 0,'0'0'222'16,"-7"-3"-14"-16,7 3-13 0,0 0-18 0,0 0-19 16,0 0-15-16,0 0-7 0,0 0-16 0,0 0-4 15,0 0-10-15,31-4-9 0,-21 4-9 0,1-2 2 16,2-1-9-16,6 0-10 0,-3 0-2 0,5 1-9 15,-1-1-6-15,3 0-6 0,-3-2-5 0,3 1-5 16,-3 0-4-16,4-2 3 0,-4-3-7 0,10 0-5 16,-10 1-8-16,1-1 4 0,1 3-2 0,-4-2-1 15,-1-2-2-15,-4 3-1 0,-2 2-1 0,-1-2-3 16,-1 1 4-16,-3 0 0 0,-2 1-5 0,-2 0 2 16,-2 5 2-16,0-10 0 0,0 10-2 0,-11-8 2 15,6 6-5-15,-8 2 5 0,0-3 0 0,-1 3 2 16,-2-1 0-16,2 3 4 0,1 2-2 0,-1 0 2 0,3 3-1 15,-5 3 1-15,6-3 0 0,0 2-1 0,4 0-2 16,-2-1 1-16,4 1 1 0,-2-1 1 0,6 2-3 16,-4 1 2-16,6-2 2 0,1 0-1 15,2 3-4-15,1-2 1 0,2-2-5 0,-1 0 5 16,3 0-5-16,-1 0-1 0,5-1-1 0,0 0-2 0,-2-2-1 16,6 1-12-16,-4 0-13 0,3-4-14 15,-3 1-13-15,6-1-15 0,-6-2-19 0,5 0-14 16,-2 0-20-16,-3-2-9 0,5-2 5 0,-1-3-3 15,-2 2-8-15,3-2 20 0,-4-1 1 0,0-2 8 0,0-1 12 16,-4 4 6-16,0-4 16 0,-1 1 11 0,-1 1 31 16,1 0 21-16,-2 1 30 0,0-2 19 0,-2 3 16 15,-2 0 12-15,2 2 13 0,-2-1 8 16,-4 6 5-16,7-9-2 0,-7 9-10 0,7-4-6 0,-7 4-15 16,0 0-2-16,0 0-4 0,0 0 4 0,0 0-3 15,0 0 6-15,11 11-7 0,-11-11-4 0,4 8-3 16,-2-3 0-16,-2 3-7 0,0-8-1 0,5 11-1 15,-1-3-6-15,-2-3-2 0,1 2-3 0,2-1-4 16,-1 1 1-16,-1-1-4 0,1 1 1 0,0-4-6 16,-4-3-3-16,4 10 0 0,2-4-3 0,-2-4-6 15,-4-2 8-15,10 5-2 0,-3-3-10 0,-7-2 2 16,13 1 1-16,-13-1-5 0,11-1 4 0,-11 1-1 16,12-4-6-16,-5 0 6 0,-2-3-5 0,1 2 0 15,2-3 1-15,0-2 2 0,-1 2-6 0,0-3 4 16,-1 0 0-16,0-1-6 0,0 2 7 0,2 0-6 15,-3-1 6-15,1 1-1 0,0 2 0 0,-2 2-1 16,-1 1 0-16,-3 5-1 0,4-7 0 0,-4 7-1 16,6-8 7-16,-6 8-8 0,0 0 4 0,6-4 0 15,-6 4-6-15,0 0 15 0,0 0-4 0,0 0-3 16,0 0 2-16,5 17 2 0,0-10 0 0,-3 0-2 16,1 1-4-16,2 1 2 0,-1-1 7 0,-2-2-5 15,3 4 0-15,-1-4 0 0,2 0-2 0,-1 1 2 16,2-2-2-16,-4 1-2 0,2-2 2 0,2 1 0 15,0-2 4-15,1 1-5 0,-2-1 0 0,2 0-2 16,0-1 0-16,-1 0 4 0,-7-2-6 0,16 0 3 0,-16 0-3 16,14-4 1-16,-7 3 0 0,1-4 1 15,1 1-9-15,-1-3 10 0,1 0-7 0,0-1 0 16,-4 3 0-16,4-4 3 0,-3 1 1 0,2 0 2 16,-2 0-4-16,0-2 1 0,-2 4 4 0,0 1-2 15,-4 5-5-15,6-9 0 0,-6 9 3 0,5-6 1 16,-5 6-2-16,0 0 1 0,0 0-2 0,0 0 5 15,0 0-9-15,10 12 8 0,-6-6-4 0,-2 0 3 16,1 0 3-16,2 1 3 0,-1 2-11 0,1 1 12 16,4-1 10-16,-3 1-15 0,2 0 2 0,-1 0-2 0,2 0-2 15,-1-2 18-15,1-1-17 0,-2-1-1 0,1 1 3 16,1-1 0-16,0-1-5 0,1 0 16 16,-4 0-13-16,2-3-1 0,0-1 4 0,-8-1-5 15,14 0-2-15,-14 0 5 0,13-1 0 0,-3-5-4 0,-1 2 4 16,-2 0 5-16,3-1-9 0,-3-4-3 0,3 2 4 15,0-1-3-15,-3 0 0 0,0-1 1 16,5-4-2-16,-3 3 4 0,0-1-2 0,-1 3 2 0,0-2-3 16,-3 4 1-16,1 1-5 0,-1 1 5 0,2 0 2 15,-7 4 0-15,3-6 2 0,-3 6-6 0,0 0-3 16,0 0 5-16,0 0 2 0,0 0-5 0,10 11 4 16,-10-11 0-16,3 12 2 0,-3-6-1 0,2 2-5 15,-2-8 4-15,4 11 4 0,-3-3-2 0,-1 0-5 16,3-2-11-16,-3-6-13 0,5 13-16 0,-4-8-24 15,-1-5-24-15,2 12-32 0,-2-12-37 0,2 9-49 16,-2-9-41-16,1 5-245 0,-1-5-536 0,0 0 237 16</inkml:trace>
  <inkml:trace contextRef="#ctx0" brushRef="#br0" timeOffset="46104.82">27614 85 233 0,'0'-11'273'16,"0"11"-22"-16,-1-9-24 0,1 9-23 0,0 0-20 15,0 0-39-15,0 0-12 0,0 0-16 0,0 0-10 16,0 0-8-16,0 0-16 0,0 0-6 0,0 0-14 16,-7 24-34-16,5-15-27 0,0 3-26 0,2 0-35 15,-1 0-42-15,-1 0-33 0,2-1-51 0,0 1-103 16,1-4-311-16,0 4 138 0</inkml:trace>
  <inkml:trace contextRef="#ctx0" brushRef="#br0" timeOffset="47309.91">27712 332 188 0,'6'3'234'0,"-6"-3"-10"15,6 4-6-15,1-1-10 0,-2 3-22 0,1-1-11 0,4 0-12 16,-3-2-12-16,2 3-6 0,-1-2-7 0,1 2-9 16,2-2-8-16,-1-3-9 0,3 3-8 0,-6-1-6 15,4-1-8-15,-2-2-7 0,1 0-6 0,-10 0-8 16,14 0-5-16,-5-1-4 0,-9 1-8 0,15-5-2 16,-15 5-7-16,13-8 1 0,-6 4-6 0,-1-1-4 15,1 0-1-15,1-2-8 0,0 1-3 0,-3-2 0 16,2-2-7-16,-1 3-3 0,2-2 2 0,-3 2-1 15,0-1-2-15,-2 1 1 0,3 3-6 0,-6 4-3 16,8-10 4-16,-7 6 3 0,-1 4-9 0,5-6-1 16,-5 6 1-16,0 0-1 0,0 0 0 0,0 0 2 15,0 0-3-15,0 0 4 0,0 0-6 0,0 0 3 16,4 20-1-16,-4-20-2 0,5 22 5 0,-3-4-4 16,4 0 4-16,0 0 0 0,1 1-3 0,4 5 5 15,1 2-4-15,-2-2 0 0,2 3 1 0,0-1 0 16,3-2-1-16,-3 2 3 0,3 2-1 0,-1-3 1 15,0 2-1-15,0 0-4 0,-3-2 6 0,3 0-2 16,-8-6 0-16,2 1 0 0,0 1-4 0,-1-1 3 16,-1-2-6-16,-2 1 0 0,1-1 0 0,-1-1-4 15,-2-3-2-15,-2-2-2 0,0 1 4 0,-1-6 2 16,-2 1-5-16,3-8 6 0,-6 11-1 0,5-7 0 16,1-4 3-16,-11 8-3 0,2-8 2 0,9 0-2 15,-23-1 7-15,9-2-5 0,0 0 2 0,1 0 6 16,-5-4-7-16,-2 0 2 0,1 0-1 0,3 2 6 15,3 0-5-15,2-2 1 0,1 1 1 0,2-1-2 16,1-4 1-16,-1 2 7 0,3 0-11 0,0-2 4 16,1 0-3-16,3-1 0 0,1-1 1 0,-1-1 3 15,2 1-5-15,2-5-1 0,2 0 0 0,-2 0 1 16,1-1-3-16,3 1 6 0,-1-1-2 0,3 2 1 16,3 1-3-16,2-2 2 0,-1 1-2 0,-1 1-1 15,1 0 10-15,2-2-11 0,2-2 0 0,-3 4 4 16,-1-2-1-16,1 3 2 0,2 0-2 0,-4-2-3 15,6-3 4-15,2-1-2 0,-4 4 3 0,4-3 1 16,-7 3-1-16,4-4 1 0,-4 4-4 0,5-5 3 16,-1 0-3-16,-3 7 0 0,-1-1 4 0,2-1-7 15,-1 1 7-15,4-5-4 0,-5 5 3 0,-2 0-1 16,2-1 0-16,-2 3 1 0,1 0 0 0,-2 0 0 16,-2 0 0-16,0 2 3 0,-3-1-3 0,0 1 1 15,-3-1 4-15,1 2-2 0,-3-1-2 0,1 4 2 16,-1 0-4-16,0 8-1 0,-2-12 3 0,-1 4 0 15,3 8 0-15,-10-9-2 0,3 5 3 0,-2 1 0 16,0-2-1-16,0 4 1 0,9 1-4 0,-20-1 4 16,9 2 0-16,-1 0 0 0,1 2 2 0,1 1-7 15,-1 0 6-15,-1 1 2 0,2 1-4 0,2 1 3 16,-2 0-1-16,1 2 2 0,3-1-2 0,-1 2 3 16,1 2 0-16,2 1-1 0,0-1 5 0,3 1 0 15,-1 1-3-15,1-1 4 0,2 4-2 0,1-1 2 16,-1-1 4-16,3 1-4 0,5 2 1 0,0-1-3 15,1-2 5-15,1 1 2 0,0-4-2 0,5 2 0 16,0 0-3-16,0-1 1 0,3 0 0 0,5 0 1 16,2-1-1-16,-7-4-2 0,1-3-1 0,0 2-1 15,0-4 1-15,1 4-1 0,0-4-1 0,0-1 1 16,-1 0-3-16,0-2 3 0,-1 2 1 0,3-4-2 16,-3 0 2-16,-2-3-2 0,-2 4 4 0,8-2-3 15,-10-3-3-15,5-1 4 0,-2-2 0 0,0-1-1 16,-4 4-1-16,4-5-1 0,-4 4 4 0,-7-2-1 15,2 1-2-15,2 2 3 0,-5-1-4 0,1 1 3 16,-3 1-2-16,-2 5-1 0,0 0 0 0,0 0-3 16,-8-16 10-16,1 14-9 0,-6 1 10 0,-1 1-3 15,-5 0-12-15,1 2 2 0,-2 3 0 0,5-1 2 16,3 1 0-16,-1 2-3 0,2 0 1 0,-1 0 13 16,5 3-8-16,-1-1 8 0,3 2-5 0,3 0-5 15,0-2 5-15,4 4 0 0,2-3 2 0,3-1 2 16,6 3-2-16,1-2 0 0,2 1 1 0,4-2-3 15,0-2 2-15,8 3-1 0,-8-4-1 0,9-1 2 16,-7 0-3-16,0 0 0 0,-1-3 1 0,-1-1-4 16,1 1-2-16,-2 0-2 0,0-2-24 0,-6 1-31 15,5 0-43-15,-6-1-47 0,-12 0-60 0,21-5-103 16,-15 1-155-16,-6 4-504 0,9-9 223 0</inkml:trace>
  <inkml:trace contextRef="#ctx0" brushRef="#br0" timeOffset="49312.09">2210 1451 51 0,'0'0'104'0,"0"0"-1"15,0 0-2-15,0 0-4 0,0 0-7 0,0 0 0 16,0 0-11-16,0 0 0 0,0 0-4 0,0 0-1 15,-1-12-5-15,1 12 2 0,0 0-1 0,0 0-4 16,0 0-1-16,0 0 4 0,0 0-2 0,0 0 2 16,0 0 2-16,0 0-1 0,-5-7-4 0,5 7-5 15,0 0 3-15,0 0-8 0,0 0-6 0,0 0 5 16,0 0-6-16,0 0-5 0,-15 12 4 0,9-6-4 16,-2 0 4-16,0 0 6 0,-2 5-2 0,0-3-1 0,0 3-5 15,3 1-4-15,-3 0 4 0,0-1-2 0,2 0-1 16,-1-1-4-16,3 0-1 0,0 2-2 15,-1 1-3-15,2 0-5 0,2-3 1 0,0 0-4 16,2 2 0-16,0-4-2 0,1 3-1 0,2-4 1 0,1 3-3 16,0-3 1-16,0 1-1 0,3 1-4 15,1-2 0-15,-1-2-2 0,1 2 0 0,2 1 2 0,0-2-4 16,1-1 1-16,0-1-4 0,0 1 1 16,3-4 0-16,-3 3 3 0,1-1-2 0,0-2 1 0,2 2 0 15,-2-1 0-15,2-3 2 0,0 1-3 0,0 0 10 16,0-1-11-16,-2 0 0 0,2-2 1 15,-1 1-2-15,-1 0-1 0,2 1-1 0,-2-2 1 0,-4 2-2 16,-7 1-1-16,16-1-2 0,-10 1-4 0,-6 0-12 16,14-3-14-16,-14 3-17 0,10 0-19 0,-10 0-16 15,0 0-18-15,8-1-21 0,-8 1-31 0,0 0-39 16,0 0-231-16,0 0-453 0,2-11 201 16</inkml:trace>
  <inkml:trace contextRef="#ctx0" brushRef="#br0" timeOffset="49594.21">2359 1591 44 0,'0'0'183'0,"0"0"-2"16,-13 9-15-16,10-2-6 0,1 1-4 0,-2-2-8 15,-1 4 3-15,1 0-6 0,-1 1-2 0,1 2-7 16,-1-2-6-16,2 2-4 0,-3 3-4 0,0 0-6 15,1 1-8-15,-1-1-7 0,0 1-11 0,2 0-8 16,0 0-6-16,1-5-2 0,-3 3-12 0,1 2-8 16,3-4-3-16,-3 0-7 0,0 0-3 0,1-1 5 15,-1 0-14-15,1 1-2 0,0-2-8 0,1 1 2 16,0-2-23-16,-1 1-17 0,2-2-14 0,-1-1-26 16,3-8-28-16,-2 13-27 0,1-8-17 0,1-5-37 15,0 0-29-15,-2 8-184 0,2-8-408 0,0 0 182 16</inkml:trace>
  <inkml:trace contextRef="#ctx0" brushRef="#br0" timeOffset="50126.27">2499 1741 108 0,'0'0'135'0,"0"12"-3"0,0-12 8 16,1 9-18-16,-1-9 1 0,0 9-5 15,0-9-11-15,1 10 6 0,1-2-13 0,-2-8 0 0,6 7-3 16,-5-2-6-16,-1-5-3 0,7 10 0 0,-2-8-2 16,0 2 0-16,1 0-7 0,-6-4-5 0,14 3-2 15,-7-3-7-15,5 1-3 0,-2-2-8 0,1-2-3 16,2 1-9-16,-2 0 1 0,4-1-8 0,-4 1-1 15,-2-2-4-15,3 1-2 0,-4-3-5 0,0 2-2 16,2-1 1-16,-3 2-3 0,-2-3-2 0,3 1 9 16,-3 0-2-16,-5 5 0 0,9-11-3 0,-6 7-1 15,-3 4 0-15,7-9 5 0,-7 2-5 0,2 1 1 16,-2 6-3-16,-1-12 5 0,1 12-4 0,-3-10 4 16,3 10-5-16,-5-12 0 0,3 7 0 0,2 5-2 15,-4-8 1-15,-2 2-2 0,1 2 2 0,5 4-5 16,-13-7-3-16,6 4 5 0,-2 0-2 0,-1 0 2 15,-1 1-4-15,-1 0-1 0,1 1-2 0,0 1-1 16,-1 0 1-16,0 1 2 0,2-1-1 0,-2 2-5 16,4-2 2-16,-1 3 2 0,-1 0-5 0,2-1 4 15,8-2-1-15,-15 4-2 0,8-1 0 0,-1-1 1 16,2 1-2-16,-2 1 3 0,8-4-5 0,-11 6 3 16,7-3-1-16,4-3-3 0,-9 5-3 0,6-2-3 15,3-3-12-15,-7 6-17 0,7-6-17 0,0 0-15 16,-2 7-22-16,2-7-24 0,0 0-30 0,0 0-26 15,0 0-17-15,0 0-194 0,0 0-412 0,0 0 183 16</inkml:trace>
  <inkml:trace contextRef="#ctx0" brushRef="#br0" timeOffset="50477.97">2468 1514 168 0,'0'0'183'0,"0"0"-7"15,0 0-9-15,0 0-12 0,0 0-6 0,0 0-8 0,0 0-13 16,3 23-16-16,-3-23-11 0,5 10-9 16,-2-5 0-16,-1 1-8 0,1 0-7 0,-3-6-4 0,6 9-5 15,-3-6-3-15,-3-3-8 0,7 5-1 16,-7-5-3-16,8 6-3 0,-8-6 0 0,5 1-4 0,-5-1-5 15,0 0-1-15,0 0 1 0,12-7-3 0,-12 7-3 16,7-6-3-16,-5 0-3 0,-2 6-1 0,4-11-3 16,-4 5 5-16,0 6-1 0,0-12-3 0,0 12-6 15,1-13 0-15,-2 5-1 0,1 8-4 0,-1-13-1 16,-1 5-1-16,2 8-6 0,-1-9 2 0,1 9-5 16,0 0-10-16,0 0-13 0,0 0-14 0,0 0-26 15,0 0-30-15,0 0-38 0,0 0-35 0,0 0-233 16,0 0-425-16,0 0 188 0</inkml:trace>
  <inkml:trace contextRef="#ctx0" brushRef="#br0" timeOffset="51308.28">2810 1565 2 0,'0'0'211'0,"0"0"-9"0,0 0-6 0,0 0-15 16,0 0-8-16,0 0-12 0,0 0-10 0,0 0-10 16,0 0-7-16,0 0-9 0,0 0-3 15,0 0-12-15,0 0-7 0,0 0-5 0,0 0-12 16,0 0-6-16,0 0-8 0,0 0-7 0,17-18-6 16,-8 17-8-16,1-2 2 0,1 0-8 0,-1 0-8 0,3 0-2 15,-2 1-4-15,0-1-2 0,2 2-5 0,-2-2-2 16,-2 2-3-16,2 1 0 0,-11 0-4 0,15 1-2 15,-7 3 1-15,-1-3 1 0,-7-1-5 0,14 3 1 16,-9 1-3-16,1-2 0 0,-1 2 1 16,2 0-1-16,-7-4-1 0,7 6-1 0,-2-1-3 15,-2 1 3-15,-3-6-1 0,7 9 1 0,-4-4 1 0,-1 1-2 16,-2-6 1-16,5 12 6 0,-2-8-5 0,-3-4 0 16,0 14 3-16,0-7 1 0,0-7 3 0,-3 13-1 15,2-4-3-15,-3-1 3 0,2-1 2 0,-2 4-3 16,-1-3-2-16,0 2 6 0,-1-2 0 0,-2 2 3 15,2-2-4-15,-2 3-1 0,2-4-1 0,-3 2-1 16,2 0 4-16,-2 0-1 0,0 0-4 0,3-2 1 16,0 0 0-16,-3 0 3 0,4-1-2 0,1-2-4 15,-2 1 5-15,1 0-2 0,-2 0 2 0,7-5 0 16,-11 6-2-16,6-1 0 0,5-5-2 0,-7 5 1 16,7-5-5-16,-8 3 2 0,8-3-2 0,-6 4 1 15,6-4-1-15,0 0 1 0,-5 4-2 0,5-4 3 16,0 0-1-16,0 0 1 0,0 0-2 0,0 0 1 15,0 0-5-15,0 0 2 0,0 0-3 0,0 0 2 16,0 0-4-16,0 0 1 0,0 0 0 0,0 0 0 16,21-13-5-16,-13 10 5 0,-1 0-2 0,3-1-4 15,0 0 8-15,3 3-4 0,-3-3-1 0,4 2 2 16,-4-1-1-16,2 3 2 0,1-2 2 0,-1 0-2 16,0 2 1-16,0-1-1 0,-2 1-1 0,2 0 10 15,-12 0-7-15,16 0 1 0,-7 0-3 0,-2 1 3 16,-7-1 0-16,15 0 0 0,-15 0-2 0,12 0-2 15,-7 1 2-15,-5-1 1 0,10 0 1 0,-10 0 0 0,7 3-1 16,-7-3-3-16,0 0 2 0,8 3-3 0,-8-3-15 16,0 0-18-16,7 2-26 0,-7-2-24 15,0 0-33-15,0 0-41 0,8 5-36 0,-8-5-40 16,0 0-205-16,0 0-477 0,0 0 210 0</inkml:trace>
  <inkml:trace contextRef="#ctx0" brushRef="#br0" timeOffset="52294.25">3160 1472 132 0,'0'0'151'0,"0"0"-7"15,0 0-14-15,0 0-19 0,0 0-9 0,0 0-9 16,0 0-11-16,26 11-3 0,-26-11-8 0,13-2-11 16,-5 2 1-16,-8 0-8 0,14-1 1 0,-6-1 8 15,-8 2 0-15,11-4 2 0,-4 2-4 0,0-3 7 16,-2 0-3-16,-5 5 9 0,5-10 1 0,-2 4-3 16,-1-1-9-16,-1 0 16 0,-1 7 4 0,0-16-9 15,-1 8-7-15,1 8 1 0,-6-15-5 0,3 8-7 16,-1 1 0-16,4 6-12 0,-1-11-3 0,1 11-3 15,-2-9-4-15,2 9-6 0,-3-6-3 0,3 6-3 16,0 0-3-16,0 0-10 0,0 0-31 0,0 0-25 16,0 0-34-16,0 0-38 0,3 31-41 0,-3-23-56 15,1 3-137-15,1-1-383 0,2 2 170 0</inkml:trace>
  <inkml:trace contextRef="#ctx0" brushRef="#br0" timeOffset="51950.91">3393 1599 101 0,'7'-2'121'0,"-7"2"-10"0,0 0-4 16,0 0 4-16,13 5 0 0,-13-5-7 0,7 8 8 15,-4-4-12-15,0 2 0 0,1-1 5 0,-2 1-2 0,-2-6-1 16,5 14-3-16,-1-8 2 0,-3 1 0 16,0 0-4-16,1 0 2 0,2 2-5 0,-2-2-4 15,-2 3 0-15,3-3-5 0,-3-7-5 0,1 12-5 16,-2-4-2-16,1-8-4 0,2 13-2 0,-2-7-3 16,0-6-3-16,-1 13-6 0,1-13 2 0,-3 10-2 15,0-5 0-15,3-5-3 0,-7 9-6 0,2-5-1 0,0 0-4 16,5-4-5-16,-10 7 0 0,4-3-9 15,0-1 1-15,6-3-3 0,-18 6-4 0,8-3-2 0,-1-1-3 16,1 1-1-16,-3-2-3 0,3 2-1 0,-1-2-1 16,2 1-7-16,-2-2-14 0,11 0-11 0,-17 1-15 15,8-1-14-15,9 0-19 0,-20-3-26 0,13 2-18 16,7 1-29-16,-14-4-31 0,8-1-44 0,1 1-193 16,5 4-445-16,-9-10 198 0</inkml:trace>
  <inkml:trace contextRef="#ctx0" brushRef="#br0" timeOffset="51608.25">3241 1639 3 0,'0'0'236'0,"-2"-11"-7"0,2 11-13 16,0 0-8-16,0 0-16 0,0 0-17 0,0 0-15 15,0 0-21-15,0 0-12 0,0 0 0 0,0 0-4 16,0 0 8-16,0 0-3 0,0 0-3 0,0 0-6 15,0 0-1-15,15 20-6 0,-13-12-10 0,5 1-3 16,-5-3-10-16,3 3-8 0,-1 0-6 0,-1-3-8 16,1 5-7-16,0-5-4 0,-1-1-4 15,0 3-7-15,0 0-4 0,0-2-8 0,-1 1 3 0,3-1-6 16,-2 0-4-16,-1 1-20 0,-2-7-21 0,5 7-19 16,-5-7-21-16,3 9-26 0,-1-5-21 0,-2-4-21 15,0 0-21-15,0 0-22 0,4 6-31 0,-4-6-37 16,0 0-169-16,0 0-436 0,0 0 193 0</inkml:trace>
  <inkml:trace contextRef="#ctx0" brushRef="#br0" timeOffset="52819.82">3607 1710 152 0,'0'0'171'0,"9"6"-2"0,-6-2-10 0,-3-4-16 16,8 6 3-16,-4-2-20 0,2 0-12 15,-6-4-16-15,5 5 3 0,-5-5-6 0,5 7-12 0,-5-7-7 16,4 5-5-16,-4-5-7 0,7 3-7 0,-7-3-4 16,0 0 0-16,4 4-11 0,-4-4-2 0,0 0-1 15,0 0-3-15,0 0 0 0,0 0-2 0,0 0-3 16,0 0-7-16,0 0 5 0,0 0-8 0,0 0-1 16,0 0-2-16,0 0-4 0,0 0-3 0,1-18 1 15,-1 18-2-15,4-12-2 0,-3 5 0 0,1-1-2 16,-2 8-3-16,3-16-1 0,2 8 1 0,-2-2-5 15,0 2 5-15,1-2-1 0,0 1 1 0,-1 2 0 16,2 0-5-16,-1-1 4 0,2 3 1 0,-1 0 0 16,0 0-3-16,-1-1 6 0,2 2 6 0,-6 4 2 15,10-7 6-15,-5 5 11 0,2-1 4 0,-7 3 2 16,10-1 2-16,-10 1 2 0,12 2 11 0,-12-2 2 16,12 5 2-16,-6 0 4 0,0-2 6 0,0 4 1 15,-1-3 4-15,-1 3-5 0,-1-1-2 0,1 1 1 16,0 1-8-16,0-2 4 0,0 1-8 0,-2 1-2 15,3 1-4-15,-4-2-5 0,2-1-5 0,2 0-6 16,-4 1-1-16,0 1-6 0,-1-8-1 0,3 12 0 0,-2-6 4 16,-1-6-24-16,4 8-5 0,-4-8-38 15,1 11-20-15,-1-11-23 0,3 6-31 0,-3-6-22 16,2 5-32-16,-2-5-25 0,0 0-24 0,9 1-241 16,-9-1-496-16,0 0 220 0</inkml:trace>
  <inkml:trace contextRef="#ctx0" brushRef="#br0" timeOffset="53270.28">3952 1640 46 0,'0'0'256'0,"3"-7"-8"0,-3 7-8 15,0 0-11-15,0 0-18 0,0 0-21 0,0 0-17 0,0 0-18 16,0 0-13-16,0 0-8 0,0 0-8 16,0 0-8-16,0 0 0 0,0 0-4 0,0 0-10 0,0 0-4 15,10 21-6-15,-6-14-6 0,-2-1-5 0,1 1 0 16,2-2-11-16,0 1-7 0,0-1-2 15,-2 3 3-15,2-1-11 0,0-2-3 0,2 0-6 0,-3 0 4 16,2-1-9-16,-1 0-5 0,-5-4 0 0,11 5-3 16,-5-4-6-16,-6-1-6 0,16 0 0 0,-8 0 1 15,-8 0-5-15,15-1 2 0,-7-2 2 0,-1-1-4 16,2 0-4-16,-4-1-2 0,3-1-1 0,-3 0 3 16,2-2-11-16,1 0 3 0,-6-2 1 0,2 1-2 15,1-3 2-15,-2 2-9 0,-2 1 2 0,0 1 4 16,-1-2-1-16,2 3-3 0,-2 7 1 0,1-14 2 15,-1 14-1-15,-1-8 4 0,1 8 1 0,0 0-6 16,1-11 3-16,-1 11 0 0,0 0-6 0,0 0 4 16,0 0 3-16,0 0-6 0,0 0 0 0,0 0 9 15,0 0-2-15,0 0 6 0,13 24 0 0,-9-18 3 16,2 3-4-16,0-1 2 0,1-1-1 0,-2 3 2 16,3-2-4-16,0 0 2 0,-1 0-5 0,0-1 1 15,2 1 0-15,-4-3-4 0,3 1-1 0,-3-2 4 16,0 2-5-16,-1-1-20 0,0-2-16 0,-4-3-21 15,6 5-29-15,-6-5-25 0,0 0-28 0,3 7-36 0,-3-7-40 16,0 0-40-16,0 0-244 0,0 0-538 16,0 0 239-16</inkml:trace>
  <inkml:trace contextRef="#ctx0" brushRef="#br0" timeOffset="53595.86">3951 1501 118 0,'0'0'113'0,"10"4"-16"0,-2-2 2 0,-8-2-11 16,12 3-7-16,-12-3-11 0,18-3 5 0,-12 1 0 15,4 1-16-15,-1-4 14 0,-2 2-5 0,2-4 9 16,-1 1-2-16,-2 1 6 0,1-3 4 15,-1-1 2-15,-4 0 2 0,2 3-3 0,-3-3 13 0,-1-1-4 16,0-1-1-16,-1 1 8 0,-3 0 0 0,3 0-6 16,-2-1-2-16,-1 5-4 0,1-2-11 0,-1 3 0 15,4 5-12-15,-9-7-8 0,7 2-4 0,2 5-8 16,-8-5 0-16,8 5-8 0,0 0-6 0,0 0-15 16,0 0-21-16,-11 13-31 0,10-6-44 0,1 2-46 15,0-9-60-15,0 17-228 0,0-10-445 0,1 3 196 16</inkml:trace>
  <inkml:trace contextRef="#ctx0" brushRef="#br0" timeOffset="54453.11">4304 1558 30 0,'0'0'234'0,"0"0"-17"0,-9 3-11 0,9-3-12 16,0 0-11-16,0 0-15 0,0 0-14 0,0 0-11 16,0 0-9-16,0 0-14 0,0 0-9 0,0 0-8 15,0 0-4-15,0 0-11 0,0 0-3 0,0 0-4 0,28-4 3 16,-28 4-8-16,15-1-6 0,-8 0-4 0,6-1-5 16,-2 1-4-16,4 0-6 15,-1 0-7-15,6-1 0 0,-7 1-4 0,1 0-2 0,1 0-2 16,-4-1-4-16,3 1-1 0,-2-1-3 0,2 1-8 15,-6 0 6-15,2 1-7 0,-10 0 1 0,16 1-4 0,-10-1 0 16,3 0-5-16,-9 0 2 0,11 0-4 16,-11 0 1-16,9 0-1 0,-9 0-1 0,8 3 4 0,-8-3-5 15,5 4 0-15,-5-4 2 0,0 0 2 0,9 4-6 16,-9-4 16-16,2 5-11 0,-2-5-3 0,0 0 4 16,1 10-1-16,-1-10 3 0,0 8-4 15,0-8 6-15,0 0-5 0,-5 14 4 0,0-9-2 0,3 1 3 16,-3 0-6-16,0 0 1 0,-2 1-4 0,1 1 1 15,-1 0 2-15,0 0 0 0,0 2-4 0,-2 0-1 16,3-1 0-16,-2 0 0 0,-1 0 1 0,4 0 2 16,-2 0-5-16,-1-2 6 0,3 4-6 0,0-5 3 15,0 2-1-15,-2-3-1 0,3 1 1 0,-2-1-1 16,6-5-4-16,-5 10 2 0,5-10 0 0,-5 6 6 16,5-6-2-16,-4 4-2 0,4-4-4 0,0 0 8 15,-4 4-3-15,4-4-1 0,0 0 1 0,0 0-2 16,0 0 4-16,0 0 0 0,0 0-3 0,0 0 0 15,0 0-3-15,0 0 3 0,0 0 1 0,0 0 0 16,0 0-1-16,0 0-1 0,0 0-2 0,0 0 3 16,21-14-3-16,-16 10 0 0,-5 4 1 0,14-4-2 15,-6 2 3-15,-1 0-1 0,3-1-1 0,-3 1-2 16,4-1 2-16,0 0 5 0,2 2 0 0,-4 0 1 16,3 0 1-16,-1-1 9 0,1 0 1 0,-2 2 0 15,2-1 0-15,0-1 10 0,-1 1 1 0,0 0 1 0,1 1 2 16,-1 0 0-16,0 0 0 0,-2-1-2 15,0-1-5-15,2 1 2 0,-11 1-3 0,15-1-7 16,-6 1 0-16,-9 0-1 0,14-2-3 0,-14 2 2 16,14-2 0-16,-14 2-3 0,10-2-7 0,-10 2 1 0,5-2-12 15,-5 2-19-15,0 0-9 0,0 0-37 0,12-1-34 16,-12 1-30-16,0 0-37 0,0 0-55 16,0 0-35-16,0 0-253 0,0 0-559 0,8-2 247 0</inkml:trace>
  <inkml:trace contextRef="#ctx0" brushRef="#br0" timeOffset="54913.51">4986 1702 111 0,'0'0'249'0,"0"0"-15"16,7 3-15-16,-7-3-13 0,0 0-9 0,0 0-18 16,0 0-8-16,3 7-9 0,-3-7-9 0,0 0-8 15,3 6-9-15,-3-6-3 0,3 4-4 0,-3-4-4 16,5 6-2-16,-5-6-11 0,8 2-3 0,-8-2-1 16,11 0-3-16,-11 0-7 0,11-2-4 0,-11 2 1 15,10-4-8-15,-4 1 0 0,-6 3 1 0,10-6-7 0,-7 3-2 16,-3 3-9-16,8-7 1 0,-3 2-13 15,-5 5-3-15,4-6-10 0,-4 6-2 0,0 0-8 16,3-6-5-16,-3 6-51 0,0 0-43 0,0 0-48 16,0 0-47-16,0 0-63 0,0 0-73 0,0 0-264 0,0 0-604 15,-32 10 267-15</inkml:trace>
  <inkml:trace contextRef="#ctx0" brushRef="#br0" timeOffset="60056.75">5053 1752 133 0,'0'0'140'0,"0"0"-5"0,0 0-8 0,0 0-10 16,0 0-5-16,0 0-11 0,0 0-4 0,0 0-10 15,0 0-4-15,0 0-7 0,0 0 3 0,0 0-4 16,0 0-2-16,0 0-5 0,0 0-3 0,0 0-3 16,0 0 5-16,0 0-4 0,0 0-2 0,0 0-4 15,0 0-7-15,0 0-5 0,0 0 0 0,0 0-3 16,0 0-7-16,0 0 1 0,0 0-2 0,-22-4-6 15,22 4 3-15,0 0-1 0,-5 4-1 0,5-4 2 16,0 0-4-16,-5 5-2 0,5-5-1 16,0 0-1-16,0 0-4 0,-4 7 0 0,4-7 2 0,0 0-3 15,0 0 4-15,0 0-2 0,0 0 4 0,0 0-3 16,8 10 1-16,-8-10 2 0,0 0-1 0,0 0-2 16,9 0 3-16,-9 0-8 0,0 0 5 0,0 0-1 15,0 0 5-15,16-9-1 0,-16 9 0 0,4-7 9 16,-1 2 3-16,-3 5-6 0,4-9 2 0,-4 9-1 15,2-11 1-15,-1 4 0 0,-1 7-10 0,0-13 0 16,0 13-2-16,0-10-2 0,0 10-1 0,-1-9-5 16,1 9-5-16,0 0-33 0,0 0-25 0,-3-7-28 15,3 7-28-15,0 0-51 0,0 0-27 0,0 0-242 16,-13 15-462-16,13-15 204 0</inkml:trace>
  <inkml:trace contextRef="#ctx0" brushRef="#br0" timeOffset="61913.11">5497 1454 88 0,'0'0'156'0,"0"0"-17"0,0 0 5 16,-14-4-15-16,14 4 0 0,0 0-10 0,0 0-10 16,-10 0-3-16,10 0-12 0,0 0-8 15,0 0-7-15,0 0-7 0,-9-3-5 0,9 3 1 16,0 0-15-16,0 0-2 0,0 0-6 0,0 0-4 0,0 0-4 16,0 0-2-16,0 0-4 0,0 0 1 15,0 0 1-15,0 0-3 0,0 0 3 0,0 0 1 0,0 0-3 16,29 4 6-16,-14-4 0 0,2 0 2 0,3-1-2 15,1 0 0-15,9-2 2 0,-1 1-4 0,0-4 3 16,3 1-6-16,-1 1-2 0,0 1 4 0,1-2-3 16,0 0-6-16,0 2 0 0,-8 0-2 0,6 1 0 15,0-4-1-15,0 2-1 0,-6 3-5 0,5-3-1 16,-8 2 0-16,0-1-4 0,1 3 0 0,-3-1 2 16,1 0-2-16,0 1-3 0,-1-1 1 0,-7 2 1 15,5-1-3-15,-2 0-4 0,-1 0 2 0,-1 0 1 16,1 0-2-16,-3 1 1 0,2-2 1 0,-2 2-2 15,1 0-2-15,-1 1 3 0,0-1 2 0,-1-1-4 16,-1 1 0-16,0 2-19 0,-9-3-24 0,11 3-30 16,-7 0-32-16,-4-3-32 0,7 5-35 0,-7-5-212 15,0 0-413-15,0 0 183 0</inkml:trace>
  <inkml:trace contextRef="#ctx0" brushRef="#br0" timeOffset="62186.03">6094 1524 56 0,'2'19'215'0,"-2"-7"1"0,0 1-11 0,0 3 4 0,1 2-14 16,1 0-8-16,-1 1-8 0,0 0-13 0,1-1-14 15,0 3-6-15,-2-2-12 0,-1 0-9 16,2-1-13-16,1-1-7 0,0 1-8 0,-1-3-12 0,-1-1-9 15,0-1-7-15,0 1-5 0,0-1-5 0,0 0-8 16,1-3-4-16,1-2-10 0,-1 2-13 0,0-1-17 16,1-2-27-16,2 3-24 0,-1-3-24 15,1-1-25-15,-4-6-27 0,9 8-28 0,-9-8-38 0,13 2-43 16,-13-2-123-16,0 0-381 0,25-11 169 0</inkml:trace>
  <inkml:trace contextRef="#ctx0" brushRef="#br0" timeOffset="62719.36">6391 1775 89 0,'0'0'162'0,"0"0"-2"0,0 0-8 0,0 0-8 15,8 9-7-15,-8-9-15 0,4 6-12 0,-4-6 4 16,5 9-12-16,-3-5-2 0,-2-4-4 0,10 6-4 16,-5-2 0-16,3-1-7 0,1-2-9 0,1 0-7 15,1 0-6-15,0-2-8 0,3 0-3 0,1-2-9 0,-1 2-3 16,1-3-2-16,0 2-6 0,-1-2-1 15,0 0-1-15,-1-1-7 0,-1 0 1 0,-1-2-4 16,0 1-1-16,-2 1-5 0,-4 0 3 0,2-4-2 16,-5 3-1-16,-1-2-7 0,-1 8 3 0,-1-14-2 0,1 14 1 15,-6-13-7-15,-2 7 5 0,1 1-3 16,-5-1 1-16,1 2-3 0,-2 1 1 0,-3 1 3 16,-2 2 1-16,-3 0 2 0,2 3 6 0,-1 1 0 15,-2 1 3-15,2 0 1 0,1 3 2 0,6-2 1 0,-1-1-7 16,-2 4 0-16,6-4-2 0,1 3 0 15,2-2 1-15,2 0-2 0,3 1-2 0,0 0-1 0,2-7 4 16,2 13-2-16,-2-13 1 0,4 9-5 16,3-5 1-16,0 2 1 0,-1-4-3 0,4 1-2 0,0-1 2 15,1-2 0-15,1-1-3 0,-2 1 1 0,5-3-4 16,-2 0 0-16,-1 0 2 0,1-2 0 0,-1 0-7 16,2-1 9-16,-3-3-1 0,-2 2-1 15,4-2-1-15,-3 0-1 0,-1-1 1 0,1 1-1 16,-1 1 2-16,1 0-2 0,-4 3 0 0,-1 0-2 0,0 2 6 15,-5 3-5-15,6-7 1 0,-6 7 0 0,9-1 0 16,-9 1 0-16,0 0 0 0,13 3 3 0,-8 2 1 16,-2 0-1-16,5 2-1 0,-3 0 2 0,1 2 1 15,1-4-3-15,0 3 3 0,2 0-2 0,0 3 1 16,-2-2-4-16,3-2 3 0,2 2-8 0,-4-4-9 16,2 0-18-16,-1 2-27 0,1-2-38 0,-1-4-41 15,0 0-37-15,-9-1-216 0,14-1-423 0,-8-3 188 16</inkml:trace>
  <inkml:trace contextRef="#ctx0" brushRef="#br0" timeOffset="63182.02">6876 1329 174 0,'5'31'188'16,"-5"-19"-6"-16,2 1-4 0,0 3-2 0,2 2-15 16,0-1-4-16,-1 2-3 0,2 0-4 0,0 1-8 0,4 6-12 15,-1-6-8-15,0 0-8 0,-2-2-9 0,2 0-9 16,0 0-9-16,-1-1-10 0,1 0-6 16,-2-6-9-16,-1 2-2 0,1-1-9 0,1-2-5 15,-1 1-3-15,-2-4-1 0,2 2-6 0,-2-4-3 16,1 0-4-16,-1 0-4 0,2-1 1 0,-1 0-2 0,-5-4-3 15,10 3-2-15,-10-3-6 0,10 0-2 0,-10 0-5 16,9-6-5-16,-4 3-9 0,0-2 2 16,-1-4-1-16,2 1-1 0,-2 0-3 0,1-1 1 0,0-1-1 15,-1 1 4-15,0 1-1 0,-1 1 7 0,0-1-2 16,-1 3 1-16,-2 5-1 0,4-9 2 0,-4 9-1 16,2-7-2-16,-2 7 3 0,0 0 1 0,4-6-5 15,-4 6 8-15,0 0 3 0,0 0 10 0,0 0 6 16,18 15-6-16,-14-12 0 0,3 3 1 0,-1-1-5 15,-1 2 2-15,5 1-3 0,0-2 2 16,0 2-4-16,-2-1 5 0,3 1-10 0,-1-1-2 16,-1 0-16-16,0-2-18 0,-2-1-27 0,1 0-29 0,0 1-29 15,-1-2-27-15,1-1-33 0,-8-2-51 0,12 0-144 16,-12 0-403-16,9-5 178 0</inkml:trace>
  <inkml:trace contextRef="#ctx0" brushRef="#br0" timeOffset="63944.16">7355 1634 213 0,'0'0'220'0,"0"0"-18"0,2-5-20 0,-2 5-14 16,0 0-18-16,0 0-2 0,0 0-7 15,0 0-6-15,0 0-2 0,0 0-10 0,9 16-7 16,-9-16-5-16,6 9-11 0,-3-5-3 0,1 2-13 16,1-1-5-16,-2 1-6 0,4-1-6 0,-3 0-8 0,0 0-4 15,2 0-7-15,-3 0-3 0,4 0-2 16,-1-2-8-16,-6-3-2 0,11 7-2 0,-4-5-2 15,0 1-4-15,-7-3-3 0,14 1-4 0,-7-1-1 16,-7 0 0-16,12-1-4 0,-4-2-2 0,-1 1-2 0,-7 2 0 16,12-8 0-16,-5 3 4 0,-1-2-7 0,-1 2-1 15,1-4 1-15,-1 0-2 0,0-1-2 16,0 1 0-16,0 1 1 0,-2 1 1 0,-1 0 0 16,1 1 1-16,-3 6-4 0,5-10 4 0,-5 10-5 0,2-6 5 15,-2 6 0-15,0 0-5 0,4-7 5 0,-4 7-2 16,0 0 3-16,0 0 5 0,0 0 2 0,0 0-1 15,0 0 10-15,10 20 2 0,-6-13 4 0,-2 0 2 16,5 2-2-16,-2 0-1 0,1 1 5 0,-1-3-9 16,2 3-2-16,0-1-5 0,0-1 2 0,1 1-1 15,-3-3-4-15,4 1 12 0,-3-3-15 0,0 1-1 16,2-1 2-16,-1-1 0 0,0 0-2 0,0 1 0 16,1-1 1-16,-1-2-5 0,-7-1 2 0,15 0 1 15,-15 0-5-15,15-4 0 0,-7 1 0 0,-2 2-2 16,0-4 1-16,1 1-2 0,-2-2 2 0,4-1-5 15,-6 1 4-15,2 1 1 0,2-2-2 0,-4 2 1 16,1-1 0-16,-4 6 3 0,8-9-2 0,-8 9-5 16,3-8 8-16,-3 8 3 0,7-7-1 0,-7 7 0 15,4-5-4-15,-4 5-5 0,0 0 2 0,0 0 4 16,0 0-1-16,0 0-1 0,0 0-4 0,0 0 6 16,13 8-5-16,-13-8 15 0,8 8-10 0,-6-3-1 15,-2-5-4-15,9 9 3 0,-3-5-1 0,0-2 0 16,0 3 14-16,0 0-13 0,0-2-4 0,2 0 1 15,-2-1 2-15,-6-2 2 0,15 3-4 0,-8-3-3 0,-7 0 3 16,12-1-3-16,-3-2 0 0,-9 3 1 0,12-6-2 16,-5 0 2-16,0 1 0 0,1-2 0 15,-1-2 2-15,2 1-1 0,-3-1 2 0,2 1 0 16,-2 1-2-16,-1 0-3 0,0 2 4 0,-5 5 2 0,5-8 11 16,0 3-15-16,-5 5 0 0,7-5 1 15,-7 5 0-15,7-1 5 0,-7 1-1 0,0 0 3 0,0 0-4 16,13 11-2-16,-11-8 8 0,4 2-8 15,-3 1 2-15,3 1 2 0,-1-1 0 0,1 2 3 0,0 0-1 16,0 1 9-16,0-1-11 0,3-1-1 0,0 1 1 16,-1-3-4-16,-2 1-6 0,2 1-7 15,1-1-23-15,-4-3-19 0,1 1-27 0,-6-4-33 0,10 5-39 16,-6-3-49-16,-4-2-59 0,0 0-202 0,0 0-502 16,0 0 223-16</inkml:trace>
  <inkml:trace contextRef="#ctx0" brushRef="#br0" timeOffset="64109">8089 1383 108 0,'0'0'142'15,"0"0"-26"-15,0 0-39 0,0 0-39 0,0 0-42 16,0 0-76-16,11 28-86 0,-10-21 38 0</inkml:trace>
  <inkml:trace contextRef="#ctx0" brushRef="#br0" timeOffset="64443.98">8277 1636 71 0,'5'4'219'0,"-5"-4"-3"0,6 9-10 0,-2-4-14 16,0-1-10-16,-1 2-19 0,-3-6-12 0,8 8-13 15,-4-3-12-15,-4-5-17 0,7 8-7 0,-6-3-9 0,-1-5-12 16,7 9-6-16,-7-9-9 0,6 7-4 16,-6-7-8-16,4 4-4 0,-4-4 0 0,0 0-7 15,4 3-3-15,-4-3-4 0,0 0-4 0,0 0-3 16,0 0-5-16,17-7-2 0,-13 3-1 0,2-1-5 0,0-3-2 16,2-1 0-16,-1 0 0 0,3-1-3 0,-1 0-3 15,1 0 7-15,1 0-7 0,-3 3 4 16,2-1 10-16,-1 1 6 0,0 2 0 0,1 0 11 0,-4 0 6 15,2 4 1-15,-8 1 7 0,15 1 8 0,-4 2 0 16,-3-1 0-16,3 3 0 0,-1 1-7 16,0 0-2-16,1 0-7 0,2 2-1 0,-2 0-12 0,1 1 1 15,1 3-10-15,0 0-31 0,-2-3-46 16,-2 1-50-16,0 2-68 0,2-3-77 0,-8 0-246 0,0 0-536 16,-3-9 239-16</inkml:trace>
  <inkml:trace contextRef="#ctx0" brushRef="#br0" timeOffset="67978.05">9284 1654 101 0,'0'0'180'0,"0"0"-14"0,0 0-5 0,0 0-14 0,0 0-9 15,0 0-3-15,0 0-9 0,0 0-4 0,0 0-10 16,0 0-8-16,0 0-15 0,0 0-7 16,0 0-6-16,26-13-7 0,-19 11-5 0,6-4-6 15,-1 2-6-15,0-1-4 0,-2-2-7 0,3 4-6 0,-2-4 0 16,2 0-3-16,-3 0 0 0,0 2-2 0,0-3-4 15,1 2 5-15,-5-2 5 0,2 2-1 0,-3 1-10 16,0-2 2-16,0-1-2 0,-2 3-3 0,-1-1 1 16,-2 6-3-16,5-13 2 0,-5 7-1 0,0 6-4 15,-5-12 3-15,5 12-2 0,-7-10-3 0,-1 5-5 16,1 1 3-16,-5 3-3 0,1-1-3 0,-2 1 0 16,-2 1 0-16,2 1-2 0,-4 1 0 0,-2 1-1 15,4 1 4-15,3-2-2 0,0 3-3 0,0-1-1 16,1 2 4-16,-1 1 0 0,4-1 4 0,0 0-6 15,4 3 11-15,-5 0 1 0,6 2-2 0,1-4 0 16,0 2 5-16,2 1 1 0,2 0 3 0,1 1 3 16,3-2 1-16,1 1-3 0,1-1-1 0,2-1-3 15,2 0-2-15,5 2 2 0,-3 0-4 0,2-4-1 16,-1-1-1-16,4 2-4 0,-2-1 8 0,-5-1-9 16,4-1-6-16,-2 0-11 0,0-3-27 0,1 3-35 15,-2-1-39-15,-2-1-52 0,3-3-48 0,-1 1-209 16,-4-2-451-16,4-3 200 0</inkml:trace>
  <inkml:trace contextRef="#ctx0" brushRef="#br0" timeOffset="68637.03">9775 1357 61 0,'0'0'172'0,"0"0"-1"0,3 18-10 0,-3-7-3 16,3 0-6-16,-3 6-3 0,2 2-11 0,0 0-8 0,0 2-6 16,4-1-7-16,0 6-12 0,-1-6-7 15,0 7-4-15,2-6-10 0,1-2-5 0,-4-1-6 16,2-2-5-16,2 2-9 0,0-5-3 0,-1 1-5 16,-3-2-6-16,2-2-6 0,-2-1-4 0,2-1 1 0,0-1-4 15,-2-2-5-15,0 0 0 0,-4-5 0 0,7 7-1 16,-4-3 3-16,-3-4-3 0,7 5-1 0,-7-5-5 15,0 0-2-15,0 0-1 0,0 0-1 0,0 0-2 16,0 0-1-16,7-14 1 0,-7 14-3 0,0 0-1 16,-12-14-3-16,7 6 0 0,-2 4-4 0,-3-2 2 15,0 1-2-15,-2-1 3 0,3 1-5 0,-5 2 2 16,-2 0-1-16,5 1 3 0,-5 0 0 0,4 2 3 16,0-1 8-16,-1 2 0 0,4-1-2 0,-6 3 4 15,5-1-1-15,4 1-1 0,-4 1-1 0,1-1 0 16,3 2 1-16,2 1 3 0,-3-1-3 0,7-5 0 15,-7 12-4-15,4-7 4 0,0 1 0 0,3-6-2 16,0 13 2-16,0-13-2 0,3 13 1 0,0-8-1 16,1 0-5-16,-4-5 2 0,10 7 2 0,-2-2-1 15,-2-2-2-15,3 0-1 0,3-3-3 0,0 1-1 0,3 0 1 16,-3-1 2-16,2-2-4 0,6-1 3 16,-6 1-3-16,3-4 0 0,2 0-2 0,-5 1 2 15,0-2-3-15,2-3 4 0,3 2-4 0,-7-2 2 16,4-1-3-16,-4-1 1 0,3-1 0 0,-6 5 2 0,0-1-2 15,1-2 1-15,-3 3 1 0,-1 2-4 0,-2 1-1 16,-1 0 5-16,4 0 3 0,-7 5-6 16,6-7 0-16,-6 7 0 0,6-6-3 0,-6 6 0 0,0 0 2 15,0 0 2-15,0 0 1 0,0 0 2 0,10 13-4 16,-6-7 8-16,-4-6-5 0,5 13 8 0,-3-8-8 16,0 3-2-16,4-2 4 0,-6 2-1 15,4 1-2-15,0-2 3 0,0-1-2 0,0 1 0 0,-2 0-5 16,3-2-15-16,-2 0-23 0,-3-5-31 0,5 11-45 15,-3-8-47-15,-2-3-43 0,3 5-68 0,-3-5-139 16,0 0-446-16,0 0 198 0</inkml:trace>
  <inkml:trace contextRef="#ctx0" brushRef="#br0" timeOffset="68798.38">9957 1402 58 0,'0'0'133'0,"8"-7"-39"0,-6 3-38 15,-2 4-55-15,10-6-58 0,-6 0-62 0,4 2 27 16</inkml:trace>
  <inkml:trace contextRef="#ctx0" brushRef="#br0" timeOffset="69045.28">10124 1329 139 0,'0'9'233'0,"-1"3"-2"0,1-1-7 16,0 7-3-16,0 1-2 0,1 1-12 16,3 0-6-16,-2 0-12 0,4 8-7 0,0-3-5 15,-1-4-21-15,-3-1-1 0,6-2-16 0,1 1-14 0,-2-1-11 16,1 0-5-16,-1-2-17 0,0 2 2 15,2-1-20-15,-3-4-9 0,-2 0-3 0,2-2-9 0,0 1-3 16,-1-2-16-16,0 1-39 0,0-1-24 16,-3-2-36-16,0 0-39 0,0 0-51 0,-2-8-48 0,6 10-39 15,-6-10-215-15,2 5-496 0,-2-5 220 0</inkml:trace>
  <inkml:trace contextRef="#ctx0" brushRef="#br0" timeOffset="69707.28">10423 1706 76 0,'4'-3'189'0,"-4"3"-7"15,15-5-13-15,-6 0-8 0,1 1-8 0,0-1-10 16,1 0-17-16,-1 0-8 0,2 1-8 0,0-2-10 16,1 0-11-16,-5-1-4 0,4 1-1 0,-2-3-7 15,-3 4-7-15,1-4-5 0,-4 2-10 0,4-2-1 16,-4 1-9-16,-4 1 0 0,5-4-7 0,-4 2-3 15,1 2-5-15,-2 7 1 0,-3-14-8 0,-2 7 0 16,5 7-2-16,-9-10 0 0,2 6-4 0,-1 3 0 0,-3 0 0 16,1-1 2-16,-2 4-4 0,2 0 4 15,-2 1 1-15,1 0 5 0,1 7-1 0,0-4 0 16,3 0 4-16,0 2 1 0,-2 1-4 0,3 0-2 16,2 1 1-16,2 1-3 0,-2-1 1 0,4 0-2 0,0 0 2 15,4 1-7-15,-2-2 1 0,2 2 2 0,1-1-8 16,2-4 7-16,1 3-5 0,-1-1 2 15,3-1-5-15,2-2 1 0,-3-2-1 0,1 0 1 16,2-1-3-16,-2-2-2 0,4 2 4 0,-3-4-4 16,1 0 4-16,0-2-4 0,-2 0-2 0,2 2 4 15,0-5-2-15,-3 2 0 0,1-2 3 0,0 1-7 0,-1-1 1 16,-3-1 3-16,2-1-3 0,-2 4-3 0,0-2 0 16,0 1 2-16,-2 2 2 0,-4 4-1 0,13-7-1 15,-13 7 3-15,6-4-2 0,-6 4-3 0,6-3 2 16,-6 3 3-16,0 0 2 0,0 0 0 15,14 6 4-15,-14-6-2 0,4 6 3 0,-4-6 1 0,5 8 0 16,-2-2 0-16,-3-6 2 0,7 10-1 0,-5-5-1 16,-2-5-2-16,5 9 0 0,-2-5 0 0,1 1 1 15,-4-5-2-15,6 7-1 0,-6-7 2 0,6 3 0 16,-6-3-3-16,5 5 1 0,-5-5 1 0,10 3-2 16,-10-3-1-16,14-1-2 0,-14 1 3 0,12-7 3 15,-4 5-5-15,1-5-5 0,1 0 5 0,-1-1-4 16,0 1-3-16,1 0 4 0,0-2-4 0,-1 1 2 15,1 2 0-15,0-1-1 0,0-1 1 0,1 3 0 16,-1 1 3-16,-3-2 1 0,0 4-7 0,1-1-1 16,-8 3 7-16,14 0-3 0,-14 0 4 0,14 2-2 15,-7 1-1-15,1 2 0 0,-2 1 2 0,2 1 0 16,2 0-6-16,-3 0-8 0,-1 2-26 0,0 2-38 16,3 0-55-16,-4 1-61 0,0-2-291 0,0 1-523 15,-1-1 232-15</inkml:trace>
  <inkml:trace contextRef="#ctx0" brushRef="#br0" timeOffset="70534.52">11878 1395 72 0,'-9'-3'234'0,"9"3"-21"0,-12-2-10 0,12 2-10 0,-10 0-9 0,10 0-14 16,-17 1-7-16,9 0-5 0,2 3-8 0,0 1-4 16,-3 0-5-16,-1 2-10 0,1 0-6 0,-1 4-5 15,1-3-9-15,-1 2-7 0,5 1-5 0,-1 1-4 16,3 1-4-16,0-1-1 0,3 1 0 0,3-1-8 15,0 0-5-15,-1 5-5 0,2-6 1 0,6 1-5 16,-3 0-6-16,3-1-1 0,-1-2-4 0,1 0-7 0,2 0-6 16,0-3 2-16,-2-1-6 0,3-1-3 15,-2 3-7-15,2-5-4 0,0 2 2 0,-1-2-10 16,-2 2 0-16,3-4-11 0,-1 0-17 0,-4 0-33 16,4-1-21-16,-12 1-17 0,14-3-21 0,-5 1-20 15,-4-1-31-15,2-1-22 0,-7 4-10 0,8-10-18 16,-4 5-7-16,-4 5 10 0,4-9 9 0,-4 9 14 15,0-10 23-15,0 10 24 0,0 0 26 0,-3-12 18 16,3 12 32-16,0 0 21 0,-5-6 19 0,5 6 9 16,0 0 12-16,0 0 8 0,0 0 11 0,-5-5 13 15,5 5 10-15,0 0 12 0,0 0 10 0,0 0 13 16,-4 21 10-16,4-21-4 0,-1 12-1 0,0-4 0 0,1-8-11 16,1 20 3-16,0-10 0 0,0 3-6 0,0-1-8 15,-1 1-3-15,2-2-7 0,3 1-7 0,-5-2-5 16,5 1-2-16,-4-3-6 0,3 2-3 15,-4 1-4-15,4-4-5 0,-2 0-3 0,-2-7-21 0,5 11-34 16,-4-6-25-16,-1-5-40 0,8 8-37 0,-8-8-36 16,8 3-71-16,-8-3-133 0,0 0-407 0,15-6 180 15</inkml:trace>
  <inkml:trace contextRef="#ctx0" brushRef="#br0" timeOffset="70956.95">12218 1618 185 0,'0'0'183'0,"0"0"-11"0,0 0-11 0,0 0-5 15,0 0-9-15,17 10-3 0,-11-7-2 0,-2 1-8 16,2 1-4-16,4 1-6 0,-2-1-6 0,1 0-1 16,1-2-7-16,0 2-5 0,1-2-6 0,2 1-6 15,-2-1-3-15,1-1-11 0,0 2-3 0,2-3-8 16,-3-1 2-16,2 0-9 0,-1 2-5 0,0-2-6 0,0-3-3 15,0 2-5-15,3-2-3 0,-5-1-3 0,1 2-8 16,0-2 1-16,-5 0-5 0,3 0 0 16,-3-1-1-16,1 0-1 0,0 0-5 0,0 0 0 15,-2 0-3-15,-5 5-1 0,7-12 1 0,-5 7-3 0,-2 5-3 16,1-12-2-16,-1 12 1 0,-1-13 0 0,1 13 2 16,-7-12 0-16,4 8 0 0,-4-1-3 15,0-3 2-15,-4 3-1 0,4 1 2 0,-4 1 6 0,-2 0 2 16,-2-2-1-16,1 3-1 0,2-1 2 0,-2 1 2 15,-1 1-4-15,0 1 2 0,2 0-6 0,-2 0 0 16,1 3 0-16,3-1-1 0,-2 1-3 16,1 0 2-16,2 0 4 0,-1-1-10 0,2 3-6 0,0-2-13 15,3 1-18-15,6-4-16 0,-11 7-16 16,7-3-24-16,4-4-26 0,-10 5-26 0,8 0-28 0,2-5-33 16,0 0-59-16,-7 4-140 0,7-4-435 15,0 0 193-15</inkml:trace>
  <inkml:trace contextRef="#ctx0" brushRef="#br0" timeOffset="71300.22">12278 1383 208 0,'0'0'200'16,"0"0"-18"-16,0 0-15 0,-11 13-18 0,11-13-8 15,1 12-9-15,-1-12-16 0,3 11-12 0,-3-11-6 16,2 12-11-16,1-6-16 0,2-1 2 0,-3 2-5 16,2-2-7-16,-4-5-2 0,5 7-7 0,-5-7 1 15,6 7-5-15,-6-7 0 0,9 2-3 0,-9-2-6 0,0 0-1 16,10-2-4-16,-10 2 6 0,9-7 7 16,-4 3-2-16,-5 4-3 0,6-11 4 0,-1 4 3 15,-2-3-6-15,-1 4 2 0,1-2-1 0,-3 8-1 0,2-19-2 16,-1 10-1-16,1 1-5 0,-2 8-2 0,1-10-5 15,-1 10-3-15,1-9-4 0,-1 9-1 0,3-5-4 16,-3 5-2-16,0 0-3 0,0 0-16 0,0 0-32 16,0 0-25-16,0 0-34 0,0 0-32 0,7 19-39 15,-3-13-56-15,-4-6-158 0,5 13-412 0,1-2 182 16</inkml:trace>
  <inkml:trace contextRef="#ctx0" brushRef="#br0" timeOffset="71738.07">12699 1468 196 0,'0'0'195'0,"6"-6"-10"15,-6 6-9-15,12-2-11 0,-5-2-9 0,0 3-6 16,-7 1-6-16,17-5-1 0,-8 2-4 0,2 1-7 15,-5 1-7-15,3-1-10 0,1 0-4 0,1 1-2 16,-11 1-5-16,17 0-8 0,-11 0-6 0,-6 0-7 16,15 1-5-16,-7 3-6 0,-2-3-3 0,-6-1 2 15,14 4-13-15,-8-2-3 0,0 2-3 0,-1-1-2 16,0 1 8-16,-5-4-13 0,9 10-4 0,-8-6 3 16,3 1-1-16,-1 3 2 0,-3-8 0 0,1 13 0 15,-1-5-6-15,0-8 3 0,-3 15-7 0,0-5-5 0,1-3 7 16,-1 2-8-16,0 1 2 0,-2-1-3 15,2-1-11-15,2 0 4 0,1-8-1 0,-2 13 0 16,2-6 0-16,0-7-5 0,-4 11 1 0,4-11 1 0,1 12-3 16,-1-12 2-16,3 6-1 0,2-1 1 0,-5-5-4 15,9 6-3-15,-2-4 11 0,-2 1-12 16,4-1 0-16,-4-1-2 0,9 1-5 0,-7-2 1 0,-7 0-11 16,20 1-17-16,-8-1-20 0,-1 0-15 0,-11 0-17 15,16-3-26-15,-9 2-31 0,-7 1-31 0,12-2-51 16,-4-1-28-16,-8 3-246 0,10-5-531 15,-10 5 235-15</inkml:trace>
  <inkml:trace contextRef="#ctx0" brushRef="#br0" timeOffset="72195.03">12760 1588 71 0,'0'0'275'0,"0"0"-12"16,-7-5-17-16,7 5-9 0,0 0-14 0,0 0-18 15,0 0-16-15,0 0-20 0,0 0-17 0,0 0-16 16,0 0-16-16,16-12-11 0,-16 12-8 0,15-1-5 16,-7 1-18-16,4-1-5 0,-2 0-13 0,3 1-2 15,-2 0-10-15,4-2-4 0,-1 2-5 0,4 2-19 16,1-4-10-16,-4 0-8 0,5 2-7 0,-6-2-2 15,4 2-12-15,1-1-4 0,-4 0 3 0,4-3 4 16,-5 1 1-16,0 1-1 0,-3-1 4 0,2 1-1 16,-2-1 4-16,-1-1 1 0,-2 2 1 0,2-1-1 15,-3 2 5-15,-7 1 2 0,11-5 14 0,-11 5 14 0,10-6 10 16,-6 4 6-16,-4 2 5 0,0 0-4 0,10-3-10 16,-10 3-1-16,0 0-1 0,0 0 1 15,0 0-4-15,0 0-1 0,13 7 5 0,-13-7 2 0,5 9 2 16,-3-4 3-16,1 2-1 0,-3-7-3 0,7 12-1 15,-5-5-5-15,3-1-8 0,-2 0 2 0,3 4-1 16,-3-3 7-16,0-1-15 0,2 4 0 0,-4-4 14 16,3 0-17-16,-2 0 0 0,-2-6-11 15,3 11-24-15,-2-6-25 0,-1-5-33 0,0 0-40 0,3 11-37 16,-3-11-42-16,0 0-28 0,0 0-248 0,0 0-514 16,0 0 227-16</inkml:trace>
  <inkml:trace contextRef="#ctx0" brushRef="#br0" timeOffset="72641.93">13083 1298 219 0,'3'-6'231'0,"-3"6"-23"0,3-7-19 0,-3 7-23 0,8-6-16 16,-8 6-14-16,10-2-16 0,-10 2-9 0,11 1-23 15,-11-1-52-15,14 6-43 0,-7-3-52 0,0 1-82 16,0 0-101-16,3 1-261 0,-3 0 116 0</inkml:trace>
  <inkml:trace contextRef="#ctx0" brushRef="#br0" timeOffset="72468.2">13307 1486 68 0,'0'0'157'0,"0"0"-5"16,0 0 1-16,0 0-6 0,0 0-8 0,0 0-2 15,0 0-4-15,10 16-7 0,-10-16-4 0,4 9-1 0,-1-4 0 16,-3-5-11-16,4 12 2 0,-1-7-2 15,-1 1-6-15,-2-6-10 0,6 11-1 0,-4-5-1 16,0 0-7-16,1 1-6 0,-3-7-4 0,3 11-5 16,-3-5-3-16,0-6-6 0,0 11-4 0,0-11-5 0,-1 9-4 15,1-9-3-15,-5 9-8 0,1-6-2 16,4-3 2-16,-10 9-15 0,3-7-20 0,-1 2-26 16,-1-1-28-16,-2 0-35 0,-1-1-31 0,-2 0-43 15,1-4-36-15,-7 1-207 0,2-3-438 0,-3-1 193 0</inkml:trace>
  <inkml:trace contextRef="#ctx0" brushRef="#br0" timeOffset="73239.36">13455 1460 247 0,'4'4'268'0,"2"1"-13"16,-1 0-15-16,1 1-17 0,1 1-20 0,0-1-11 15,-2-1-16-15,1 4-15 0,1-4-17 0,0 4-12 16,-2-2-7-16,0-2-19 0,2 1-10 0,-4 1-10 16,5 0-8-16,-2-3 0 0,-3 1-16 0,-3-5-4 0,5 9-7 15,-2-5-6-15,-3-4 0 0,6 4-6 16,-6-4-8-16,0 0 1 0,4 5-6 0,-4-5-1 15,0 0-10-15,0 0-2 0,0 0-11 0,0 0-12 16,0 0-8-16,13-13-10 0,-10 7-8 0,3-3-4 0,-2 0 2 16,1 0-2-16,1-1 3 0,0-1 4 15,-1 1 8-15,1 1-5 0,0-1 5 0,0 1 5 16,-2 3-2-16,-1 0 3 0,1-1 5 0,-4 7 3 16,5-10 5-16,-5 10 2 0,6-5-1 0,-6 5 5 0,4-5 8 15,-4 5 4-15,0 0 7 0,0 0 11 0,0 0 5 16,0 0 4-16,15 12-2 0,-14-7 4 0,2 2 7 15,0-1 8-15,1 0-16 0,0 1 2 0,-1-1-4 16,2 2-4-16,-1 1-1 0,0-3-3 0,-1 1-4 16,1-1-1-16,-1 2-4 0,0-3 1 0,0 2-5 15,-3-7 2-15,5 7-3 0,-2-3 1 0,-3-4-4 16,4 5 1-16,-4-5-4 0,0 0 0 0,9 4 1 16,-9-4-1-16,0 0-9 0,0 0 4 0,13-3-2 15,-13 3-1-15,11-6-1 0,-6 2-4 0,0-2-5 16,3-2 0-16,0 0-4 0,-1-1 4 0,3-1 2 15,-2 0 0-15,2 1-1 0,-1-2 2 0,1 4 4 16,-2 0-1-16,2 0 4 0,-3 1 14 0,1 1-3 16,-3 2 7-16,-5 3 6 0,15-1 16 0,-9 1 8 15,-6 0 7-15,17 5 6 0,-11 0 2 0,5 1-1 16,1 3 4-16,-2 0-2 0,3 4-14 0,1-1 1 16,0 0-7-16,-1 5 2 0,2-4-15 0,-1-1-2 15,-2 3-25-15,0-1-37 0,-1-2-64 0,-5 1-67 16,-2-1-83-16,1-2-113 0,-3-3-216 0,-2 0-621 15,0-7 274-15</inkml:trace>
  <inkml:trace contextRef="#ctx0" brushRef="#br0" timeOffset="76044.1">14941 1365 146 0,'0'0'138'0,"0"0"-2"0,0 0-7 0,-6-6-4 16,6 6-2-16,0 0-4 0,0 0-8 0,0 0-6 0,0 0-2 16,-4-7-7-16,4 7-4 0,0 0-3 15,0 0-5-15,0 0-6 0,0 0-7 0,0 0-3 16,0 0-6-16,0 0-4 0,0 0-4 0,0 0-3 16,0 0-6-16,0 0 3 0,0 0-4 0,0 0 5 0,0 0-3 15,0 0 4-15,19-3 5 0,-9 3-1 16,5-4-3-16,-1 4 8 0,4-3 3 0,4 0 0 15,0 1-7-15,1-1 0 0,0 1-5 0,7-2-3 0,-1 2-2 16,-6-1-1-16,0 0-5 0,0 1 3 0,-2 0-6 16,8 1 2-16,-8 0-6 0,-1-1 6 15,-1 0-10-15,-4 1 0 0,-1 0-4 0,2 0-2 16,-2-1-6-16,-2 2 3 0,0-1-4 0,-1 1-1 0,-11 0 0 16,17 0-5-16,-11-2 1 0,-6 2-1 0,10 2-1 15,-10-2 1-15,10-2-3 0,-10 2 2 0,9 2 0 16,-9-2-4-16,9 1 3 0,-9-1-1 0,6 5-5 15,-6-5 3-15,0 0-8 0,8 3-12 0,-8-3-16 16,6 5-18-16,-6-5-20 0,0 0-21 0,5 5-27 16,-5-5-29-16,0 0-27 0,0 0-19 0,0 0-31 15,0 0-165-15,0 0-422 0,0 0 186 0</inkml:trace>
  <inkml:trace contextRef="#ctx0" brushRef="#br0" timeOffset="76315.82">15398 1329 102 0,'-5'5'190'0,"5"-5"-7"0,-7 10-5 15,4-5-2-15,0 1-3 0,-2 0-3 0,3 3-3 0,-2 3 0 16,2-1-3-16,0 2-6 0,1 0-11 16,1 0 9-16,3 5-21 0,2-3-6 0,-3-2-1 15,6 3-5-15,-6-1-10 0,0-3-2 0,0 0-14 16,-1 1 5-16,3-1-14 0,0 0-7 0,-2-1-11 0,3 1-8 15,-2 0-7-15,-1-5-6 0,2 3 1 16,0-3 5-16,-2 0-16 0,3 2-5 0,-2-5-4 0,-1 3-7 16,3-1-9-16,-5-6-25 0,7 12-18 15,-6-9-29-15,-1-3-30 0,6 10-39 0,-3-8-43 0,-3-2-44 16,10 1-70-16,-10-1-173 0,0 0-494 0,0 0 219 16</inkml:trace>
  <inkml:trace contextRef="#ctx0" brushRef="#br0" timeOffset="76634.92">15820 1368 232 0,'0'0'240'0,"0"0"-19"16,0 0-14-16,0 0-6 0,0 0-7 0,0 0-9 15,0 0-5-15,-11 20-2 0,6-11-5 0,0 2-8 16,0 0-4-16,1 1-15 0,-2-1-4 0,-1 4-3 16,2-2-12-16,3 0-6 0,-1 0-5 0,2-2-7 15,1 3-2-15,-2-2-9 0,2 0-7 0,3-1-9 16,-3 1-7-16,3-2-10 0,-1 0-5 0,2 0 10 16,0-1-25-16,1 1 0 0,1-5 12 0,-2 2-24 15,5 0 13-15,0 0-23 0,-1-2-19 0,1-1-32 0,-3 0-28 16,4-1-29-16,-1 0-30 0,0-1-35 15,-3-1-40-15,-6-1-49 0,19-1-43 0,-11-2-218 16,2-1-539-16,0-2 238 0</inkml:trace>
  <inkml:trace contextRef="#ctx0" brushRef="#br0" timeOffset="77101.81">16030 1534 218 0,'5'-5'212'0,"-5"5"-22"15,0 0-16-15,0 0-19 0,0 0-4 0,0 0-7 16,0 0-5-16,6 17-9 0,-3-12-6 0,-3-5-13 16,3 13-6-16,0-7-7 0,0 2-7 0,0-2-5 15,-2 1-2-15,-1-7-9 0,4 13-2 0,-4-7-12 16,4 0-2-16,-4-6-8 0,4 11-5 16,-3-7-4-16,-1-4-3 0,0 0-6 0,4 9-2 0,-4-9-3 15,0 0 1-15,3 6-4 0,-3-6-1 0,0 0 0 16,0 0-4-16,0 0 1 0,7 1-9 0,-7-1-3 15,0 0-1-15,0 0-7 0,15-13-5 0,-13 8-8 16,2-3-1-16,0 2-1 0,1-2 3 0,1-2-11 16,-2 1 4-16,3-1 1 0,-1-2-2 0,0 2 3 15,-4 1 5-15,5-1-2 0,-4 3 2 0,1 2 0 16,0-1 7-16,-4 6 0 0,5-10 7 0,-2 6 5 16,-3 4 8-16,6-7 5 0,-6 7-5 0,0 0 1 15,6-6-1-15,-6 6-2 0,0 0 7 0,0 0-1 16,13 1 10-16,-13-1 4 0,7 6 6 0,-1-1 15 15,-2 0-11-15,2 1 0 0,1 1 2 0,-4 1-6 0,6 1-2 16,-5 0-3-16,0 1 0 0,3 0 7 16,1-3-15-16,-4 2-2 0,3 0-1 0,-3-3-3 15,2 2 1-15,-2-1-4 0,1-3 1 0,-1 3-5 16,0-2-1-16,1 3-4 0,-4-3-15 0,-1-5-22 0,5 9-20 16,-5-9-30-16,6 5-27 0,-6-5-24 0,0 0-37 15,4 4-31-15,-4-4-70 0,0 0-154 0,0 0-457 16,0 0 202-16</inkml:trace>
  <inkml:trace contextRef="#ctx0" brushRef="#br0" timeOffset="77379.98">16404 1326 115 0,'0'0'167'0,"0"0"11"0,15 12-8 0,-11-5-11 16,1 0 1-16,3 2-5 0,-2 3-2 0,0 0-5 16,4 3 3-16,-1-1-4 0,-3 3-1 0,1 1 0 15,-1 0-7-15,0 0-7 0,0-2-8 0,-2 2-8 16,1 0-2-16,-2-2-14 0,-2-3-1 0,-1 5-5 16,0-5-9-16,-3 0-9 0,1-2-5 0,-2 1-10 15,-2 1-2-15,-2-3-10 0,0 1 7 0,1-2-24 16,-2-1-25-16,2 0-31 0,-2-1-38 0,1 2-42 15,1-4-48-15,1 0-54 0,1-1-272 0,5-4-516 16,-10 4 229-16</inkml:trace>
  <inkml:trace contextRef="#ctx0" brushRef="#br0" timeOffset="78113.39">16861 1628 61 0,'0'0'214'0,"0"0"-10"0,0 0-8 0,0 0-10 16,0 0-7-16,0 0-7 0,0 0-11 16,0 0-8-16,0 0-10 0,0 0-7 0,0 0-5 0,0 0-5 15,0 0-5-15,0 0-1 0,0 0-3 0,34-3 0 16,-21 5-6-16,-2-4-3 0,3 4-7 0,0-2-2 16,0 0-12-16,4 0-12 0,-4 1 0 0,5-2-8 15,0-1-2-15,-7 2-8 0,2-1-3 0,2 1-4 16,2-2-2-16,-4 2-4 0,-2-1-7 0,2 1-2 15,0-1-2-15,0-1-4 0,-3 4-2 0,-2-4-7 16,-1 1 0-16,-8 1-5 0,16 0 2 0,-10-1 1 16,-6 1-4-16,14 1 2 0,-14-1-6 0,8-2 0 15,-8 2 2-15,0 0-5 0,0 0 1 0,0 0-1 16,13 0-3-16,-13 0 4 0,0 0 8 0,0 0-18 16,0 0-13-16,10 1-18 0,-10-1-15 0,0 0-18 15,0 0-22-15,0 0-20 0,0 0-30 0,2 8-29 16,-2-8-32-16,0 0-31 0,0 0-245 0,0 0-514 15,-20 5 227-15</inkml:trace>
  <inkml:trace contextRef="#ctx0" brushRef="#br0" timeOffset="78424.58">16954 1720 19 0,'0'0'200'0,"0"0"3"0,0 0-5 15,5 11-2-15,-5-11-2 0,9 3-7 0,-9-3-5 16,13 1-3-16,-6 0-9 0,2 1-6 0,2 0-7 16,-3-1-9-16,5 1-3 0,0-1-8 0,-2-1-13 15,3 2-13-15,3-2-6 0,-5 0-10 0,1 1-11 16,1-2-10-16,1 1-8 0,-2 0-3 0,0-2-6 15,0 2-4-15,2 0 0 0,-3 0-16 0,-1 0-3 16,1 0-9-16,-1 0-17 0,0 2-22 0,-11-2-22 16,14 0-29-16,-6 0-30 0,-8 0-44 0,12-2-50 15,-5-1-48-15,-7 3-213 0,12-6-486 0,-8 2 216 16</inkml:trace>
  <inkml:trace contextRef="#ctx0" brushRef="#br0" timeOffset="79084.03">17534 1514 227 0,'0'0'233'0,"0"0"-24"16,0 0-20-16,0 0-22 0,0 0-7 0,0 0-10 15,0 0-7-15,0 0-2 0,0 0 0 0,0 0-2 16,6 21 0-16,-5-13-5 0,1 2 2 0,-2 3-9 16,1-1-5-16,-1-1-1 0,3 2-3 0,-2 0-6 0,2 1-8 15,1-3-8-15,-1 3-12 0,4 2-8 16,-2 1 1-16,1-6-7 0,-1 1-11 0,1-1-4 16,1-1-4-16,1 2-3 0,1-1-4 0,2 1-4 0,-2-2-6 15,1-4-4-15,-1 3-1 0,2-2-4 0,-2 0-3 16,5-3 6-16,-1 1-12 0,3-1 5 0,-4 0-5 15,2-2 0-15,0-1-1 0,1 0 0 0,-1 0-3 16,1-2 1-16,4 0-2 0,-5 0-5 0,5-2-1 16,-6 0-1-16,4 2-2 0,-3-3 3 0,0 0 10 15,0 0-8-15,0-2-6 0,4 1 7 0,-6-1-11 16,1-1 17-16,-2 1-13 0,-1-3-1 0,2 1-1 16,0-4 0-16,3 0-13 0,-2-1 18 0,-5-2-17 15,1 1-3-15,-1-3-1 0,-3 6-7 0,1-8-2 16,-1 2 8-16,-1-1-3 0,0 0 1 0,-3-1 2 15,0 1 13-15,-2 0-8 0,0-2 2 0,2 4-6 16,-5 0 7-16,3 1 1 0,-3 2-1 0,-2-4 2 16,1 1 0-16,-4 1 2 0,5 2-3 0,-2 2 1 15,-1-1-2-15,-1-4 6 0,-1 5 4 0,-1 1-6 16,3-1 0-16,-3 0-2 0,0 2 2 0,-2 0-2 16,0-3 6-16,-2 1 0 0,-1 5-1 0,4-1 1 15,-7 1 3-15,3 2-6 0,2 2 2 0,-8-5 1 16,0 6 4-16,-2 1-5 0,2 0 2 0,-3 2-1 0,-5 2 1 15,6 0-1-15,2 1-1 0,-1 1 2 16,2 0 0-16,0 0 0 0,4 5 0 0,-2-3 2 0,3 2 1 16,-1 2-1-16,2-1-1 0,3-2-3 0,1 2-4 15,1-1-10-15,2 0-13 0,0 0-14 0,0 1-15 16,2-2-15-16,1 2-22 0,1-1-21 0,2-2-32 16,2 1-40-16,2-2-40 0,-3-7-220 15,6 14-486-15,1-11 215 0</inkml:trace>
  <inkml:trace contextRef="#ctx0" brushRef="#br0" timeOffset="79550.93">18343 1419 137 0,'0'0'192'15,"0"0"-11"-15,0 0-11 0,0 0-14 0,-26 9-8 16,21-4-5-16,0 1-1 0,-1 2-6 0,1 1-3 16,-3 3 2-16,2-1 3 0,-3 4-7 0,2 1-2 15,-1-1-1-15,3 0-7 0,0 2-7 0,4-3-3 16,-1-1-9-16,0 2-8 0,2 2-3 0,2-3-7 16,1-1-5-16,2 3-6 0,-1-4-8 0,2 1-3 15,0 0-5-15,4 0-12 0,2 1 1 0,-3-4-4 0,-1-1-4 16,6 2-4-16,-3-1-9 0,-1-3-19 0,2-1-20 15,-1 1-32-15,1-3-33 0,0-1-39 0,-4-1-40 16,3 1-48-16,-1-3-73 0,-3 0-153 16,-7 0-467-16,17-5 207 0</inkml:trace>
  <inkml:trace contextRef="#ctx0" brushRef="#br0" timeOffset="80079.7">18582 1643 162 0,'0'0'158'16,"0"10"12"-16,0-10-9 0,1 11-10 0,-1-4-6 16,0-7-3-16,0 16-1 0,3-6-8 0,-3-2-4 15,0-8-6-15,1 13-6 0,-1-6-5 0,3 1-16 16,-3-8-3-16,1 13-6 0,1-7-8 0,-2-6-6 15,2 10-6-15,-1-5-7 0,-1-5-5 0,2 7-4 16,-2-7 0-16,0 0-6 0,3 7-4 0,-3-7-4 16,0 0-2-16,0 0-5 0,6 6 0 0,-6-6-1 15,0 0-5-15,0 0-2 0,0 0-4 0,0 0-1 16,15-12-3-16,-10 8-1 0,-5 4-2 0,10-12-3 16,-5 6-14-16,2-3-1 0,-1 0-15 0,1-1-4 0,0 0-2 15,-1 0 2-15,3-2-1 0,-2 2-2 0,-2-2 10 16,3 0 1-16,-4 2-4 0,2-1 8 15,-1 1-1-15,1 0 8 0,-2 4 0 0,0 0 1 16,0-1-2-16,-4 7 3 0,3-8 4 0,1 3 9 0,-4 5 4 16,5-6 5-16,-5 6 0 0,4-6-3 15,-4 6 4-15,0 0-2 0,0 0-3 0,7-4 6 0,-7 4 5 16,0 0 4-16,0 0-2 0,11 9 2 0,-11-9 9 16,7 9-1-16,-4-3 9 0,-1 0 6 0,3 5-4 15,-1-4-2-15,1 4 1 0,-1-2 10 0,-2 1 1 16,3-1-7-16,-2 1 16 0,0 0-14 0,1 0-1 15,-3-3-2-15,3 2-2 0,1 0-5 0,-2-3-5 16,-1 1 1-16,0 1 1 0,0-2-16 0,2 1 2 16,0-2 0-16,-2 1-5 0,-2-6 1 0,6 8-13 15,-4-3-31-15,-2-5-31 0,3 6-30 0,-3-6-40 16,5 8-49-16,-5-8-57 0,6 4-85 0,-6-4-167 16,0 0-521-16,0 0 231 0</inkml:trace>
  <inkml:trace contextRef="#ctx0" brushRef="#br0" timeOffset="81156.2">18885 1405 166 0,'0'0'214'16,"0"0"-6"-16,0 0-8 0,0 0-11 0,0 0-11 16,0 0-7-16,0 0-8 0,0 0-10 0,0 0-11 15,0 0-6-15,0 0-9 0,0 0-7 0,0 0-7 16,0 0-9-16,0 0-9 0,0 0-10 0,0 0-6 16,4-18-5-16,-4 18-11 0,0 0-2 0,8-8-5 15,-2 6-8-15,-6 2-2 0,11-5-8 0,-8 2-4 0,-3 3-1 16,13-5-2-16,-8 2-8 0,3 1 0 15,-8 2-3-15,12-5 2 0,-3 2-8 0,0 1 1 16,-2-1-2-16,0 1-3 0,-7 2 2 0,13-3 1 16,-8 0 1-16,-5 3-2 0,12-2-1 0,-12 2 0 0,0 0 0 15,12-2-3-15,-12 2-3 0,0 0 13 0,10 2-14 16,-10-2 2-16,0 0 0 0,0 0 0 16,6 5-2-16,-6-5 0 0,4 6-1 0,-4-6 3 15,4 8 1-15,-4-8 3 0,0 9 1 0,0-9-2 0,0 10-1 16,0-10 3-16,-4 14 9 0,3-6-10 0,-2 0-1 15,3-8 3-15,-3 14-1 0,-2-5 0 0,1 0 0 16,-2 1-1-16,2-1 10 0,-2 0-10 0,-1-1-1 16,2 0 3-16,-2 1-6 0,0 1 6 0,0-2-4 15,2 1 10-15,-3 0-9 0,6-2-4 0,-4 0 2 16,2-1-2-16,-2 0-3 0,2-1 4 16,-1 0 0-16,5-5 8 0,-7 9-9 0,5-5-6 0,2-4 4 15,-5 5-2-15,5-5 3 0,0 0 4 0,-4 5-5 16,4-5-3-16,0 0 7 0,0 0-8 0,-6 5 1 15,6-5 8-15,0 0-3 0,0 0-2 0,0 0 2 16,0 0-1-16,0 0 0 0,0 0 0 0,0 0 9 16,0 0-16-16,0 0 5 0,0 0-3 0,13-21-1 15,-13 21-1-15,7-8 2 0,-3 5 3 0,-4 3-6 16,9-7 1-16,-4 4 0 0,-5 3-4 0,10-5 7 16,-5 2-1-16,-5 3 0 0,11-2 0 0,-11 2 0 15,13 0 0-15,-13 0 1 0,16 1 2 0,-10-1-3 16,-6 0 3-16,14 4-4 0,-5-3-2 0,-3 2 5 15,2-1 3-15,2 2-6 0,-3 0 2 0,1-2 0 16,2 4 5-16,0-4-4 0,0 2 2 0,0-1 2 16,-1-1 1-16,2-1 2 0,-1 2 4 0,1-3 4 15,-4 1 3-15,-7-1-6 0,17 1 19 0,-8-2-11 16,-9 1-5-16,14 0 7 0,-5-2 0 0,-2 0 2 0,1 0-14 16,-8 2 6-16,13-4 3 0,-7 0-3 0,-6 4-3 15,8-5-2-15,-8 5 1 0,8-5-3 0,-8 5 0 16,5-5 0-16,-5 5-18 0,0 0-14 0,7-5-20 15,-7 5-23-15,0 0-26 0,0 0-25 0,0 0-27 16,0 0-20-16,0 0-38 0,0 0-44 0,0 0-50 16,0 0-162-16,0 0-494 0,-28 4 219 0</inkml:trace>
  <inkml:trace contextRef="#ctx0" brushRef="#br0" timeOffset="81625.15">19411 1273 60 0,'0'0'209'15,"0"0"-9"-15,0 0-11 0,0 0-13 0,-9-2-18 16,9 2-12-16,0 0-14 0,0 0-13 0,0 0-2 15,0 0-7-15,0 0 3 0,0 0-4 0,-2 14-2 0,2-14 3 16,5 12 5-16,0-2-5 0,0-2 2 16,1 4-4-16,2 3-6 0,2 0 0 0,-3 3-2 15,8 5 4-15,-5-3-2 0,2 4-6 0,-1 1-7 16,-1 0-9-16,0-1 1 0,-4 2-7 0,-1-6-3 0,-3 1-7 16,0 0-10-16,-2 0-5 0,-2-1-1 0,-3-1-8 15,-2-2-7-15,-2 1-7 0,-3 5-27 16,-3-6-40-16,-4 2-44 0,-2 1-53 0,-3 0-72 0,6-7-67 15,-2 0-234-15,-6 0-553 0,2 2 245 0</inkml:trace>
  <inkml:trace contextRef="#ctx0" brushRef="#br0" timeOffset="84029.22">20293 1629 216 0,'0'0'229'0,"0"0"-17"0,0 0-22 16,0 0-15-16,0 0-15 0,0 0-6 0,0 0-11 16,0 0-12-16,0 0-9 0,-10 12-8 0,10-12-1 15,0 0-11-15,3 15-5 0,-3-15-8 0,7 9-2 16,-7-9-7-16,9 9-3 0,-3-6-5 0,4 3-1 16,0-2-8-16,1-1-5 0,3 1-8 0,0-1-3 15,2-2-4-15,3 1-4 0,-1-3-6 0,0 1 6 16,1 0-14-16,-5-1 1 0,-1-2-3 0,2 1-3 15,-4-1-1-15,0 1-2 0,1-2 0 0,-2-1-3 16,-3 0-2-16,-2 0 1 0,0 0 2 0,0-1-3 16,-1-1 4-16,-1 1-2 0,-3 6 1 0,2-15-5 15,-2 15 4-15,-2-14 5 0,-1 8-7 0,3 6 0 16,-10-13-2-16,4 5 2 0,-7 0-3 0,1 5-1 16,-2-2 2-16,-4 1-3 0,1 1 0 0,-4 1-2 15,1 2 2-15,-1 1-1 0,1-1-1 0,-1 3-6 16,2-1 4-16,4 1-1 0,2-1-5 0,-1 3-20 0,2-2-4 15,2 1-22-15,2-2-15 0,1 2-24 0,-1 0-24 16,3-1-20-16,5-3-35 0,-9 6-13 16,9-6-29-16,-1 6-186 0,1-6-427 0,0 0 189 15</inkml:trace>
  <inkml:trace contextRef="#ctx0" brushRef="#br0" timeOffset="84339.03">20688 1186 178 0,'0'0'219'0,"7"-7"-25"0,-7 7-21 16,0 0 3-16,0 0-7 0,0 0 3 0,0 0 0 15,2 29-1-15,0-17-6 0,-4 4-8 0,4 4-9 16,-1 1-1-16,2 0-9 0,-1 7-10 0,0-2-6 15,2-4-15-15,-2 5-6 0,4 0-13 0,0 0-2 16,-1-1-8-16,2 0-6 0,-3 1-8 0,0-6-6 16,1-1-8-16,-1-1-5 0,2 2-5 0,-3-2-3 15,3 0-3-15,-2-2-14 0,0-4-17 0,0-1-19 16,-2 0-21-16,0-3-21 0,3 1-23 0,-1-2-24 16,-1-2-26-16,0 0-47 0,4-4-13 0,-7-2-32 15,11 4-193-15,-4-4-449 0,-7 0 198 0</inkml:trace>
  <inkml:trace contextRef="#ctx0" brushRef="#br0" timeOffset="84952.63">20972 1646 22 0,'5'-7'209'0,"-5"7"-18"16,0 0-14-16,0 0-21 0,0 0-16 0,7-4-11 16,-7 4-9-16,0 0-9 0,0 0-9 0,0 0-4 15,7 13-8-15,-7-13-1 0,3 6-4 0,0-1-11 0,2 1 1 16,2-2-6-16,-1-1-5 0,-1 1-4 0,3 0-10 15,2-1-1-15,0-1-4 0,1 1-6 16,2-2-3-16,-2-1-2 0,1 3-6 0,2-5 0 16,-1 1-3-16,1 0-5 0,-2 0 4 0,1-2-6 0,-1-1-6 15,1 0 3-15,-2-1-3 0,-1 0-3 0,0-2 3 16,-2 1-1-16,-1 1-5 0,-3 0 2 0,1-2-2 16,0-2-5-16,-3 2 5 0,-2 7-3 0,2-14-2 15,-2 14-1-15,-4-14 3 0,0 5-4 0,-2 4 1 16,0 0 1-16,-3 0 1 0,-2 1 1 0,-2 1 3 15,0 2 1-15,-4-3 6 0,-2 4 5 0,-1 1 3 16,1 2 1-16,3-3 6 0,2 4-2 0,-1-2-2 16,1 3 5-16,0 0-5 0,3 2-1 0,0-1-4 15,1 2 3-15,1-1-6 0,1 0-1 0,3 2 2 16,0 0-3-16,1-2 0 0,3 3 2 0,1-2-2 16,-1 0-4-16,1-8 4 0,2 14-9 0,2-7 4 15,3-1-3-15,-2-1 0 0,2 1-1 0,2-3 2 16,2 1-1-16,2 0 0 0,-1-3 0 0,3 2-2 15,-1-5-2-15,5 2 1 0,-1-1-1 0,-3 0-2 16,2-3-1-16,-3 0 2 0,0 0-6 0,-3-2 7 16,1 0-4-16,1-2 3 0,-4 1 0 0,0 1-4 15,0-4 1-15,-3 1 1 0,0 1-3 0,0-2 9 16,-2 1-9-16,-1 3 5 0,-1 1-1 0,-2 5 1 0,7-12-3 16,-6 8 6-16,-1 4 0 0,3-6 0 15,-3 6-7-15,0 0 2 0,0 0 0 0,0 0 3 16,0 0 0-16,0 0-2 0,0 0-1 0,0 0-3 0,0 0 5 15,11 18 2-15,-9-12-1 0,1 3 1 0,-2-2-2 16,2 0 1-16,0 0-3 0,0 3 3 0,2-2 0 16,0 0-2-16,-1 0-2 0,1-2-8 15,-2 1-19-15,1-1-19 0,2 0-20 0,0 0-23 0,0-4-26 16,-1 2-29-16,-5-4-16 0,14 3-24 0,-7-3-28 16,-7 0-117-16,15-2-358 0,-8-1 159 0</inkml:trace>
  <inkml:trace contextRef="#ctx0" brushRef="#br0" timeOffset="85279.93">21497 1618 169 0,'0'0'182'0,"5"-3"-7"16,-5 3-12-16,8-3-22 0,-8 3-4 0,0 0-6 15,10 0 0-15,-10 0-6 0,0 0-1 0,11 8-9 16,-6-6-9-16,0 4-3 0,-1 0 5 0,2 0-10 16,2 1-3-16,-2 0-5 0,-1 0-8 0,0 2-5 15,3 0-6-15,-2 0-7 0,-1-4-7 0,-1 2 0 0,3 1-12 16,-3-1-2-16,0-2 0 0,0 0-10 15,-1 0-1-15,-3-5-4 0,7 8-2 0,-4-6 0 16,-3-2 3-16,0 0 10 0,5 6 11 0,-5-6 7 16,0 0-5-16,0 0-3 0,0 0-1 0,0 0-5 15,0 0-4-15,0 0-2 0,0 0-1 0,-3-28-2 0,3 21-6 16,0-4 7-16,0 1-4 0,2-1-5 16,2-2-2-16,-1 0 2 0,1 0-3 0,0 2 0 15,2-2-3-15,1 2-3 0,2 2 6 0,-2-3-8 0,2 6-9 16,0-1 0-16,1 1-12 0,1 2-17 0,2 1-14 15,-1 1-26-15,1 3-27 0,-1 0-17 0,0 2-31 16,0 1-25-16,2 0-25 0,-2 0-18 0,1 1-61 16,-2 1-135-16,-1-2-434 0,0 1 193 0</inkml:trace>
  <inkml:trace contextRef="#ctx0" brushRef="#br0" timeOffset="85818.2">21987 1664 150 0,'0'0'216'15,"0"0"-9"-15,0 0-17 0,0 0-14 0,6 3-12 16,-6-3-14-16,10 2-13 0,-2-1-15 0,-8-1-10 16,13 1-5-16,-6-1-11 0,-7 0-7 0,15 1-6 15,-4-1-8-15,1-1-7 0,-2 1-7 0,2-1-3 16,0 0-8-16,1-2-3 0,0 1-7 0,0-1-3 16,-1 0-3-16,1 1-5 0,0-2 3 0,-5 1-5 15,1 0-2-15,0-3-3 0,-2 1 2 0,-2 1-3 16,0 0-2-16,-5 4-3 0,5-12 0 0,-5 6-1 15,0 6-1-15,0 0-1 0,-5-18-8 0,-1 13 4 16,-3-2-3-16,2 3 4 0,-5 0-2 0,0 1 5 16,-2 1 1-16,-4 0 2 0,3 3 0 0,-3 0 2 15,2 2-1-15,4 1-5 0,-3-1 0 0,3 2 0 16,1 1-2-16,0 0 0 0,3 0-1 0,3 1 0 0,0-1-1 16,0 0 0-16,3 1 1 0,2-7 0 0,-5 13-3 15,5-5 2-15,0-8-1 0,5 10 0 16,-1-7 1-16,-1 3-1 0,4-2-1 0,0-2 1 0,-1 1-3 15,2-1 0-15,1-1-1 0,-1 1 0 0,-8-2 0 16,19-3-3-16,-6 1 2 0,-1-1 1 16,1-2-3-16,0 1 6 0,-2-2-3 0,0-1-1 15,2 1-2-15,0-2 2 0,1-3-3 0,-4 3 2 0,2-1-2 16,-1 1 12-16,-2 1 2 0,-3 1-1 0,1 0 2 16,-1 1-3-16,-6 5 1 0,7-5-1 0,-7 5-3 15,9-2 1-15,-9 2 0 0,0 0 7 0,0 0-1 16,0 0 0-16,11 11 4 0,-9-6-2 0,1 2 10 15,-3-7-10-15,5 13-4 0,-2-3 5 0,2-2-1 16,-1 3-2-16,-2-1-2 0,3 0 1 0,0-1-5 16,0 1 0-16,0-1-3 0,1-1-12 0,-2 1-18 15,3 0-21-15,-5-3-29 0,-1-1-29 0,-1-5-28 16,2 8-42-16,-2-8-27 0,0 0-245 0,6 4-481 16,-6-4 213-16</inkml:trace>
  <inkml:trace contextRef="#ctx0" brushRef="#br0" timeOffset="86325.11">22453 1387 137 0,'0'0'214'0,"0"0"-11"0,0 0-3 0,0 0-6 15,0 0-2-15,0 0-12 0,6 19-4 0,-3-11-13 16,-1 2-5-16,0 0-7 0,2 2-12 0,-3 2-14 0,1-2-7 15,1 4-12-15,-1 1-11 0,4 0-8 16,-4-4-8-16,0 0-8 0,6 4-5 0,-3-6-8 16,0 1-3-16,-3-1-8 0,5 0-6 0,-4 0-11 0,4-2-10 15,-3 0-21-15,0-3-13 0,0-2-24 0,-1 1-21 16,2 0-16-16,0 0-26 0,-5-5-19 0,14 3-18 16,-8-3-4-16,-6 0 5 0,20-1-13 15,-9-3 10-15,1 1 13 0,-1-2 12 0,2 0 16 0,-1 1 2 16,-2-5 11-16,0 3 19 0,0-2 25 0,-4 3 30 15,1 0 26-15,-1 0 26 0,-2 2 22 0,-4 3 21 16,6-10 8-16,-6 10 13 0,4-6 4 0,-4 6 2 16,0 0-4-16,0 0-2 0,0 0-8 0,0 0 2 15,-15-7-4-15,15 7 0 0,-16 6-1 0,4-2 3 16,2-2-8-16,2 4-3 0,-3 1 6 16,1-1-15-16,3 3-4 0,-1-2-4 0,3 1 2 0,0 1-6 15,3-3 12-15,0 1-15 0,2-7-2 0,-1 14-4 16,4-5 4-16,0-2 4 0,4 2 1 0,0-3-4 15,1 2 2-15,7-3-9 0,-3 0 7 0,8-1-9 16,0 0-5-16,2 1 1 0,-1-3-12 0,3 2-1 16,-5-3 9-16,3 1-18 0,-1-2-8 0,-4 0-2 15,2-2-17-15,0 1-24 0,-7 2-25 0,2-3-37 16,-2 2-36-16,-4 0-40 0,-8 0-49 0,17-3-59 0,-14 2-295 16,-3 1-613-16,7-5 272 0</inkml:trace>
  <inkml:trace contextRef="#ctx0" brushRef="#br0" timeOffset="87913.97">23606 1576 258 0,'0'0'307'16,"-5"-7"-7"-16,5 7-20 0,0 0-18 0,-2-8-17 16,2 8-26-16,0 0-23 0,0 0-22 0,0 0-16 0,0 0-16 15,0 0-14-15,0 0-7 0,0 0-3 16,0 0-8-16,0 0-9 0,2 31-5 0,3-23-3 0,-1 3-6 16,2-1-6-16,-2 0-1 0,2 0-11 0,2 2-9 15,-2-3-6-15,3 3-1 0,-2-3-1 16,1 0-8-16,1-2 0 0,1 1-9 0,0-2-5 0,1 1 2 15,-1-1-4-15,-1-1-6 0,1-1-1 0,2-1 0 16,-2-1-3-16,-4-1-1 0,2 1-1 0,-8-2-1 16,19-3 1-16,-14 1-4 0,4-1-10 0,-3-2 4 15,2 0-12-15,0-2-6 0,-1 0-9 0,-2-2-6 16,2-1-7-16,1-1 2 0,-4 0 6 0,0-2-9 16,-1 2 6-16,2-1-1 0,-3-1 7 0,1 2 0 15,-1 0 0-15,-2 4 1 0,0 7 8 0,2-12-2 16,-2 12 2-16,0-10 2 0,0 10-3 0,0-8 1 15,0 8 2-15,0 0-3 0,0 0 2 0,0 0 5 16,0 0-4-16,0 0 7 0,0 0-4 0,0 0 3 16,0 0-3-16,11 24 12 0,-7-16-8 0,1 0 0 0,-1-1 1 15,4-1 3-15,0 1-2 0,3 1 0 16,1 0 3-16,-2-1-1 0,0-1-1 0,3-1 11 16,-1-2-9-16,2 3-2 0,1-4 2 0,-2 2-1 15,6-1 8-15,-7-2-8 0,2-1-1 0,1 1 12 0,-3-1-10 16,2-1 0-16,0 0-2 0,1-1 2 0,-1 1-2 15,0-3 3-15,-4 2-3 0,4-4-1 0,-2 0-8 16,-2-1-2-16,0 1-2 0,-1 0-6 0,0-1-8 16,-1-2-3-16,-1 2 2 0,-2-2 3 0,0 0-2 15,-3-1-2-15,0 3 5 0,-2 7 2 0,0-15-2 16,-4 9 6-16,4 6 1 0,-6-12 5 0,2 8-3 16,-5-1 4-16,3 1 0 0,-5 1 4 0,1 1-2 15,0-1 1-15,0 3 4 0,-2 0-1 0,1 3 1 16,1 1 5-16,0 0 3 0,1 1-1 0,0 2 1 15,1-1 3-15,1 0-4 0,2 1 4 0,-2 2-2 16,3-3 3-16,0 4 2 0,4-1 7 0,-2 2-8 16,4-2 2-16,-2 1-1 0,4-2 0 0,0 4-1 15,3-4 0-15,-2 0 1 0,4 0 0 0,3-1 1 16,0-1-1-16,-2-2 2 0,5 1 0 0,3 0-9 16,-1-1 12-16,3-2-9 0,-1-1 2 0,-5 0-5 15,6-1 0-15,-6-1 1 0,3-2-2 0,-3 2 3 16,0-2 0-16,5-3-3 0,-7 3 4 0,0-2-5 15,1 0 7-15,-4-1-7 0,4-2 4 0,-2 3-1 16,-1-2 1-16,-3 4 0 0,2-2-2 0,-1 0-3 0,-4 3 6 16,-4 2-4-16,8-5 1 0,-8 5-2 15,9-4-1-15,-9 4 1 0,10 1 2 0,-10-1 4 16,0 0-5-16,12 5 2 0,-8-1 3 0,2 1-3 16,-2-1 11-16,3 1-4 0,-2 0 5 0,0 2-3 0,5 1 0 15,-4-1 1-15,2 2-1 0,-1-1 0 16,0 0-2-16,3-1 3 0,-5 0-3 0,1-2 0 0,-2-1 2 15,0 1-3-15,0 0 0 0,-4-5-3 0,6 5 4 16,-6-5-4-16,2 7 1 0,-2-7 2 0,0 0 4 16,0 0 1-16,7 3 3 0,-7-3-5 15,0 0 11-15,0 0-14 0,0 0-1 0,0 0-1 0,0 0 0 16,0 0-3-16,7-13-8 0,-7 13-5 0,8-10-10 16,-3 5-12-16,1-1-8 0,0-2-13 0,3 1-1 15,0-1 4-15,1 1-2 0,-3 2 2 0,5 0 8 16,0 0 2-16,0 0 1 0,3 0 5 0,-3-1 5 15,0 4 2-15,0-2 4 0,2 0 1 0,1 1 7 16,-3 0 1-16,1 1-2 0,3-1 7 0,-3-1 13 16,-1 1 15-16,0 2 14 0,0-1 10 0,3 1 8 15,-5-1 5-15,2-1 4 0,-6 3-1 0,9 0 3 16,-15 0-2-16,14 2-2 0,-9-1-2 0,-5-1-5 16,15 5-3-16,-11-2-2 0,4-1-5 0,-4 2 1 15,4 0-1-15,-3 1-3 0,-1-1-1 0,1 1-4 0,0 0-5 16,-1 0-5-16,1 2 2 0,-2-2-2 15,1 1 1-15,1-1-13 0,0-1-1 0,-5-4-19 16,5 9-25-16,-1-5-24 0,-4-4-27 0,0 0-28 0,3 9-42 16,-3-9-47-16,3 5-42 0,-3-5-299 15,0 0-587-15,0 0 261 0</inkml:trace>
  <inkml:trace contextRef="#ctx0" brushRef="#br0" timeOffset="88089.02">25011 1354 30 0,'0'0'181'0,"4"-8"-25"16,-4 8-13-16,5-4-16 0,-5 4-24 0,14-3-39 16,-8 2-44-16,2-1-39 0,2-1-56 0,-10 3-47 15,15-1-132-15,-5-2 58 0</inkml:trace>
  <inkml:trace contextRef="#ctx0" brushRef="#br0" timeOffset="88293.43">25205 1368 138 0,'2'7'251'0,"0"3"0"0,3 1-1 16,-3 1-3-16,1 4-2 0,2-1-18 0,5 3-6 16,-8 0-15-16,2-1-16 0,2 1-14 0,-2 1-11 15,4-2-12-15,-6 1-10 0,5-2-16 0,-1 2-10 16,0-6-17-16,-2 0-7 0,-1 1-12 0,0-1 12 15,1-1-28-15,1 0-4 0,-2-1-14 0,1-1-13 16,-1 0-31-16,1-1-28 0,-4-2-28 0,0-6-37 16,0 9-29-16,0-9-34 0,1 8-30 0,-1-8-30 15,0 0-262-15,0 0-514 0,0 0 227 0</inkml:trace>
  <inkml:trace contextRef="#ctx0" brushRef="#br0" timeOffset="88492.42">25406 1584 205 0,'0'0'253'16,"0"0"-20"-16,0 0-21 0,8-1-6 0,-8 1-6 16,0 0-5-16,8 8-11 0,-2-3-5 0,-2-1-14 0,4 5-8 15,-4-3-14-15,4 1-10 0,-1 1-16 16,-1 0-10-16,-2-1-9 0,2 0-9 0,2 2-11 16,-1-1-7-16,-2-2-7 0,0 2-5 0,-1-2-14 0,2-1-17 15,-6-5-28-15,4 8-30 0,0-3-36 0,-4-5-43 16,3 6-40-16,-3-6-41 0,0 0-257 0,0 0-483 15,0 0 215-15</inkml:trace>
  <inkml:trace contextRef="#ctx0" brushRef="#br0" timeOffset="89354.23">25518 1444 76 0,'0'0'132'0,"0"0"-12"0,10 17-14 16,-3-8-4-16,-4 1-13 0,2 2-8 0,5 3-10 16,-4 0-6-16,0 1-9 0,2-2-3 0,2 3-4 15,-3-5-5-15,1 0 0 0,2 2 6 0,-1-3-12 16,-2 0 11-16,2-2-10 0,-1 0 2 0,2-2-2 16,0 0 10-16,-4-2-3 0,4 0 11 0,0-2 0 15,-1-1 2-15,-1-1-1 0,-8-1 5 0,16 0 1 16,-9-3-1-16,1 0-3 0,-1-1 2 0,2-2 0 15,-1-1-8-15,-2 0 2 0,2-2-9 0,-1-1-2 0,-2-1 0 16,2 0-5-16,1-4-4 0,-4 2 5 16,0 1-3-16,1 1-5 0,-2-1 2 0,-1 2 3 15,3 1-3-15,-3 1-1 0,1 3-4 0,-3 5 4 0,5-9-8 16,-5 9 1-16,0-9-9 0,0 9 2 0,0 0-4 16,0 0 2-16,0 0-7 0,0 0 1 0,0 0-2 15,7 22 3-15,-4-12-3 0,-3 2-1 16,4 4 0-16,-2 4 1 0,4 0 2 0,-2 1-3 0,4 4-1 15,-1 0 2-15,2 1 1 0,-2-5 2 0,1 4-5 16,6-1 3-16,-5-4 0 0,3 7 0 0,2-2 3 16,-1 1-2-16,-1 0-5 0,2-2 3 15,-2 2-2-15,-2-2 3 0,-1-5-2 0,-1-2 0 0,-4 4-4 16,3-1-1-16,-2-2 3 0,-3 0 0 0,1-3-6 16,-2-3 5-16,1 1-1 0,-4-3 7 0,-2-3-4 15,2-1 1-15,-6 2-2 0,0-1-1 0,-2-2-2 16,-5-3 2-16,-1 1-2 0,-1-2-2 0,-3-2 1 15,-1-2 0-15,-1-2-3 0,-6-2-3 0,7 0-8 16,3-2-1-16,-1-3 0 0,2 3-2 0,2-6-3 16,2 2 2-16,5-3-7 0,0 2-13 0,2-4-14 15,4 1-16-15,0-5-15 0,4 2-14 0,6-4-12 16,0-5-14-16,7 1-18 0,-1 0-7 0,6 1-1 16,3 3 20-16,-3 1 10 0,1 1 20 0,-1 3 19 0,-6 5 29 15,0 2 28-15,1-2 21 0,-3 5 22 16,0 2 26-16,-3-1 20 0,1 1 20 0,-4 2 3 15,0 2 2-15,1-1-2 0,0-2-1 0,0 4-5 16,-7 2-3-16,12-4-7 0,-12 4 2 0,14-1-6 16,-6 1-1-16,4-1-3 0,-1-1 3 0,2 2-8 15,-1 0-9-15,3 0-2 0,-2 2-7 0,7-4-5 16,-6 2-5-16,5-1-1 0,-7 0-5 0,8 0 0 16,-1-2-1-16,-5 1-3 0,1-1 3 0,-3-1-2 0,1-1-4 15,-2 0 4-15,1-3 10 0,-3-1-7 0,-1 1-2 16,-4-2 6-16,0 0-10 0,1-1 0 0,-5-1-4 15,-2-1 0-15,-3 2-5 0,2-2-2 0,-1 1 8 16,-5 2-10-16,-3 1-1 0,-5 1-1 0,2 2-3 16,1 1 1-16,-6 0-1 0,2 1 2 0,3 5-4 15,-2-2-2-15,1 3 5 0,3 0-1 0,0 2-2 16,1 2-2-16,2-1-1 0,2 3-12 0,-1-2-13 16,5 2-18-16,-4 0-25 0,3 0-27 0,0 3-23 15,5-4-35-15,0 1-33 0,0-8-32 0,5 14-242 16,-3-9-498-16,1 1 220 0</inkml:trace>
  <inkml:trace contextRef="#ctx0" brushRef="#br0" timeOffset="89689.24">26392 1558 155 0,'0'0'230'15,"4"-1"-15"-15,-4 1-19 0,0 0-18 0,0 0-12 16,17 5-6-16,-13-2-16 0,1 2-8 0,0 0-5 15,1 3-12-15,-3-2-12 0,3 2-7 0,-1 0-3 16,1-1-7-16,1 2-6 0,-3-2-4 0,0 3-3 16,0-3-4-16,0-1-7 0,0 0-5 0,1-1-5 15,-5-5 0-15,5 9-3 0,-5-9 1 0,4 6 7 0,-4-6 4 16,3 4 8-16,-3-4 9 0,0 0 1 16,0 0-7-16,0 0 16 0,0 0-22 0,10 0-3 15,-10 0 12-15,0 0-24 0,4-12-5 0,-4 12 3 0,4-13 4 16,1 2-6-16,-2 0 7 0,3-2-8 0,-1 1 2 15,1-4-2-15,4 1-2 0,-2-1-11 0,0 5 2 16,1 0 0-16,1 1-8 0,-2 0-3 0,2 2-8 16,0 1-12-16,-2 1-26 0,0 3-23 15,-1-1-41-15,0 3-36 0,-7 1-48 0,14 0-51 0,-14 0-51 16,12 3-68-16,-12-3-183 0,7 7-562 0,-4-1 249 16</inkml:trace>
  <inkml:trace contextRef="#ctx0" brushRef="#br0" timeOffset="89817.72">26780 1667 137 0,'6'3'307'16,"3"-2"-3"-16,0 0-13 0,0-1-4 0,3-1-23 16,-12 1-18-16,17-1-25 0,-8-2-23 0,0 2-21 15,-9 1-27-15,17-1-48 0,-11 1-64 0,-6 0-97 16,10-1-124-16,-10 1-231 0,0 0-448 0,0 0 199 16</inkml:trace>
  <inkml:trace contextRef="#ctx0" brushRef="#br0" timeOffset="94619.2">2206 2946 5 0,'0'0'113'0,"0"0"-6"16,0 0 0-16,0 0-13 0,-5 6 3 0,5-6-11 15,0 0 4-15,0 0-7 0,0 0-1 0,0 0-5 16,0 0 0-16,0 0-1 0,0 0-2 0,0 0 2 15,-11-1-5-15,11 1-2 0,0 0-3 0,0 0-2 16,0 0-4-16,0 0-2 0,0 0-10 0,0 0-3 16,0 0 1-16,0 0-8 0,0 0-3 0,0 0 1 15,0 0-5-15,0 0-1 0,0 0-1 0,0 0-4 16,0 0-3-16,0 0-2 0,23-9-1 0,-15 6 0 16,4 1 0-16,-2-1-2 0,2 0 0 0,0 0 0 15,2 1-4-15,-3-4-2 0,2 2-2 0,-1 3-1 16,-1-1-2-16,0-1 1 0,-1 2-2 0,-3 0 3 0,4-2-2 15,-2 2-1-15,-9 1-2 0,15-1-1 0,-15 1 5 16,11 1 2-16,-11-1-3 0,10 0 2 16,-10 0-3-16,8 2 4 0,-8-2-1 0,7 3 1 0,-7-3-4 15,0 0 1-15,9 2 1 0,-9-2 3 0,0 0-1 16,8 4-1-16,-8-4-3 0,3 4 2 0,-3-4-1 16,0 0 1-16,6 7 0 0,-6-7-1 0,6 5 1 15,-6-5-1-15,4 3 1 0,-4-3 0 0,0 0-2 16,7 7 2-16,-7-7-1 0,8 5 1 0,-8-5-2 15,3 4 1-15,-3-4 5 0,0 0 1 0,8 7-3 16,-8-7 1-16,4 8 2 0,-4-8 2 0,1 9 1 16,-1-9-1-16,1 9-1 0,-1-9 1 0,4 10-4 15,-3-5 3-15,-1-5-1 0,4 8 2 0,-4-8-1 16,1 10-1-16,-1-10-1 0,3 13 1 0,-3-8 6 16,0-5-1-16,4 11-2 0,-4-5-1 0,0-6-3 15,3 12 1-15,1-7-1 0,-4-5 0 0,3 11 1 16,-2-6 2-16,-1-5 0 0,1 13 5 0,0-6-2 0,2-1-1 15,-3-6 3-15,2 13-1 0,1-7-1 16,-3-6 8-16,1 10-2 0,-1-10-1 0,0 12 3 16,1-6-5-16,-1-6 4 0,2 12 0 0,-2-12 2 15,-2 11-1-15,2-11-3 0,0 12-6 0,0-12 2 0,-1 13 2 16,2-7-8-16,-1-6 1 0,-1 12-1 16,2-6 0-16,-1-6-4 0,-1 10 2 0,1-10-3 0,1 10 1 15,-1-10 0-15,-1 10-2 0,1-10 0 0,0 11-1 16,0-11 2-16,-2 7-4 0,2-7-1 0,0 11 6 15,0-11-5-15,-2 7 1 0,2-7 3 0,-3 10-2 16,3-10 4-16,0 8 2 0,0-8 0 16,0 0 0-16,-3 11-3 0,3-11 3 0,-1 7-3 0,1-7 9 15,0 0-3-15,-4 9 5 0,4-9-6 0,-4 7 0 16,4-7 0-16,-5 5 4 0,5-5 3 0,-7 6-6 16,7-6 2-16,-9 6-1 0,5-4 3 0,4-2 0 15,-11 4 2-15,5-3-1 0,6-1 4 0,-10 2 0 16,10-2-1-16,-12 0-4 0,12 0-2 0,-12 2-2 15,12-2-4-15,-13-3 9 0,13 3-7 0,-12-2-3 0,12 2 0 16,-13-4 4-16,4 3-7 0,2-2 1 0,7 3-2 16,-18-4 2-16,12 3 0 0,-2-2-5 15,8 3 0-15,-16-3 3 0,8 0-1 0,1 2-1 16,7 1-6-16,-14-4 1 0,7 3-2 0,7 1-1 0,-13-3-2 16,6 0-9-16,7 3-7 0,-10-2-11 15,10 2-10-15,0 0-16 0,-13-3-17 0,13 3-24 16,0 0-27-16,-11-2-31 0,11 2-38 0,0 0-29 0,0 0-243 15,0 0-508-15,-8-4 225 0</inkml:trace>
  <inkml:trace contextRef="#ctx0" brushRef="#br0" timeOffset="94992.05">2493 3163 81 0,'0'0'218'0,"0"0"-5"0,0 0-11 0,0 0-10 15,0 0-3-15,0 0-13 0,0 0-6 0,0 0-8 16,0 0-10-16,0 0-9 0,-27-6 3 0,27 6-9 16,-15 3-7-16,4-3-5 0,2 3-5 0,2-2-14 15,7-1-7-15,-18 2-9 0,7 0-7 0,1 0-9 0,1-1-11 16,0 1-3-16,1-1-8 0,8-1-6 16,-13 3-3-16,8 0-7 0,5-3-13 0,-13 4-20 15,8-1-21-15,5-3-23 0,-6 6-28 0,6-6-33 0,-5 4-38 16,5-4-40-16,0 0-53 0,0 0-193 0,0 0-460 15,0 0 203-15</inkml:trace>
  <inkml:trace contextRef="#ctx0" brushRef="#br0" timeOffset="95581.43">2896 3142 154 0,'0'0'242'0,"0"0"-16"16,-8-7-16-16,8 7-15 0,-7-2-12 0,7 2-6 15,-10-3-7-15,10 3-16 0,-13-1-7 0,6 1-8 0,7 0-4 16,-14 4-7-16,5-2-5 0,0 1-9 16,0 2-7-16,-1 0-6 0,2-1-7 0,-1 2-5 15,2 0-6-15,0 0-4 0,0 3-7 0,0-1-7 16,1 0-3-16,-1 1-6 0,4-2-6 0,-1 2-4 0,3 0-6 16,-2-3-1-16,3-6 2 0,3 19-11 0,-1-9 1 15,0-3-4-15,2-1-1 0,0 1-4 0,2-1 5 16,1 1-7-16,2-1 0 0,1 1-2 0,0-1 1 15,0-1-1-15,-4-2-4 0,6 1-2 0,-1-2-2 16,-2-1 0-16,-2 1 1 0,1 0-4 0,-8-2-1 16,15 0 2-16,-8 1-7 0,-7-1 4 0,13-1-13 15,-13 1-18-15,14-2-18 0,-7-1-28 0,-7 3-36 16,11-1-40-16,-3 0-43 0,-3-3-52 0,3 1-262 16,-2-2-545-16,0 1 242 0</inkml:trace>
  <inkml:trace contextRef="#ctx0" brushRef="#br0" timeOffset="96131.89">3087 3023 149 0,'0'0'225'0,"0"0"-10"0,0 0-16 16,0 0-19-16,-9-5-14 0,9 5-14 0,0 0-14 16,0 0-17-16,0 0-10 0,0 0-10 0,0 0-6 15,0 0-11-15,0 0-4 0,0 0-3 0,0 0-5 16,0 0-4-16,0 0-3 0,0 0-1 16,0 0 6-16,0 0-4 0,20 16 3 0,-15-12-4 0,3-2 3 15,0 3-8-15,0 0 1 0,2 0-5 0,0 0-1 16,0 0-6-16,0 0-4 0,2 1 1 0,-1-2-3 15,-1 3-4-15,-1-2 1 0,1-1-4 0,1-1-2 16,-1 3-3-16,1-1 2 0,-3-1 2 0,4 2-3 16,0-1-3-16,-2-1 1 0,-4-1-4 0,8 2 0 15,-5 1-4-15,0-1-2 0,1 0-6 0,-3-1 4 16,3 2-4-16,-1-1 1 0,-3-2-4 0,0 2 0 16,2 1 4-16,-2-1-6 0,1-1-1 0,-1 0 3 15,-1 0-5-15,0 1-1 0,-5-5 3 0,9 7 1 16,-9-7-1-16,7 5-1 0,-7-5 4 0,5 7 0 0,-5-7 2 15,5 3 2-15,-5-3 4 0,0 0 3 0,0 10 16 16,0-10-4-16,-7 8 2 0,2-3-2 16,-3-1-1-16,-1 2-1 0,-1 1-7 0,0-1 2 15,-2 2 1-15,-3 0-6 0,1-1 2 0,-3 1-2 0,1 0-4 16,4-2-5-16,-1 2 1 0,-3 1 1 0,5-3 4 16,-2 2-3-16,2-1-8 0,-1 0-2 15,1-1-21-15,0-1-16 0,1 2-17 0,1-1-17 0,2-1-24 16,1-1-24-16,1 0-30 0,-1 0-33 0,6-4-36 15,-8 5-42-15,8-5-50 0,0 0-167 0,0 0-510 16,0 0 227-16</inkml:trace>
  <inkml:trace contextRef="#ctx0" brushRef="#br0" timeOffset="96627.15">3604 3191 137 0,'3'9'172'16,"-2"-4"-6"-16,-1-5-3 0,5 8-9 0,-2-4 2 0,0 3-6 15,2-2-8-15,0 0-11 0,2-1-2 0,-2 1-4 16,2-2-8-16,1-1-7 0,-1 2-7 15,2-3-9-15,1 0-7 0,-1 1-6 0,2-2-9 16,1 0-9-16,-2-2-5 0,1 0-8 0,2-1-6 0,0 0 0 16,0-1-8-16,-2-2-2 0,0 3 0 0,1-4-5 15,-2 4-1-15,0-4-7 0,-4 2 2 16,2-1-4-16,-1-1-3 0,0 0 1 0,-1 3-4 0,-4-4 3 16,3 2 4-16,-1 1 8 0,-3-3 4 0,-1 8 2 15,2-10-2-15,-2 10 6 0,-4-11 0 0,4 11 5 16,-6-11-4-16,2 6-3 0,-4-1-1 0,1 3 3 15,-3-2-3-15,-4 1-2 0,3 1 5 0,-2 0-4 16,0 1-3-16,-1 2-3 0,1-1-4 0,-1 1 2 16,1 2-6-16,-2-1-1 0,3 2-5 0,1 0 0 15,-2 1-13-15,2 2-15 0,3-2-14 0,-2 1-23 16,2 0-24-16,1 0-32 0,1 1-32 0,1 0-42 16,5-6-40-16,-3 10-237 0,3-10-497 0,0 0 220 15</inkml:trace>
  <inkml:trace contextRef="#ctx0" brushRef="#br0" timeOffset="96800.02">4019 3211 38 0,'0'0'227'0,"6"5"-8"0,-6-5-8 16,5 7-9-16,-5-7-7 0,4 10-13 0,-4-4-12 0,0-6-12 15,-3 14-14-15,2-6-13 0,-5 1-15 0,1 0-8 16,-3 2-10-16,-2 4-11 0,-1-2-7 16,2-1-16-16,-2 1-31 0,1 1-42 0,-2-1-49 0,2-1-49 15,0-3-54-15,0 2-194 0,3-2-384 0,-2-1 169 16</inkml:trace>
  <inkml:trace contextRef="#ctx0" brushRef="#br0" timeOffset="97457.78">4421 3046 132 0,'10'5'220'0,"-10"-5"-4"0,0 0-11 0,5 7-15 0,-1-2-8 15,-4-5-9-15,3 10-8 0,2-5-14 0,-1 1-12 16,1 1-12-16,-2 0-9 0,0 0-13 0,2-1-8 16,-1 0-12-16,0 5-7 0,0-5-9 0,0 0-4 15,-2 2-9-15,2-3-5 0,-2 2-1 0,-2-7-4 16,5 10-5-16,-1-6-6 0,-4-4-5 0,3 8-1 16,-3-8-4-16,1 6 3 0,-1-6-6 0,2 6-4 15,-2-6-1-15,0 0-1 0,0 0-2 0,0 0 1 16,0 0-5-16,0 0-1 0,0 0 0 0,0 0-2 15,0 0-4-15,0 0-3 0,4-28-4 0,-3 20-3 0,1 2-3 16,0-4 3-16,-1 2-1 0,1-2 5 0,1-2-2 16,0 6 0-16,0-2-1 0,-1-1 3 15,3 3-2-15,-4-2 1 0,-1 8 0 0,9-11 0 0,-6 4 2 16,3 2 0-16,-2 0 0 0,-4 5 0 0,8-8 1 16,-3 4 1-16,-5 4 0 0,8-4 0 15,-8 4 5-15,11-2 0 0,-11 2 5 0,0 0 4 16,14 5 12-16,-9-2 11 0,0 2 4 0,1-1 3 0,-2 1 11 15,-1 1 1-15,4 2-2 0,-2-2-2 0,-1 2 0 16,1 0-4-16,1 1-2 0,-1 1-9 0,2-1 1 16,-3 0-3-16,0 1-6 0,0-1-4 0,2 1-1 15,0 1-4-15,1-4-4 0,-3 2-15 0,1-1-24 16,0-1-31-16,1 0-40 0,-1-2-34 0,1 1-38 16,0-2-45-16,1-1-35 0,-7-3-223 0,11 2-508 15,-11-2 225-15</inkml:trace>
  <inkml:trace contextRef="#ctx0" brushRef="#br0" timeOffset="97760.21">4911 3155 174 0,'0'0'198'0,"0"0"-8"0,5 8-17 0,-5-8-16 16,3 6-12-16,1-1-11 0,0-2-10 0,1 4-11 15,-1-2-9-15,2 0-7 0,-1-1-9 0,3 0-4 0,-2-1-8 16,0 1-6-16,5-2-2 0,-2-1-5 0,0 0-7 15,-3 1-2-15,7-2-6 0,-13 0-4 0,15-2-1 16,-6 1-5-16,-2-2 6 0,0 0 3 16,0-1-1-16,-2-1 4 0,-5 5 9 0,10-8 3 15,-6 3 0-15,-4 5 0 0,5-10 2 0,-5 4 4 0,0 6-7 16,0-15-5-16,-4 9-4 0,4 6-7 0,-7-12-3 16,0 7-6-16,0-1-1 0,-1 2-8 0,1 0-1 15,-1 2-5-15,8 2-12 0,-17-3-16 0,5 3-14 16,2 1-18-16,10-1-23 0,-20 4-23 0,11-3-32 15,-1 2-27-15,4 0-37 0,6-3-56 0,-16 4-167 16,11-3-438-16,5-1 195 0</inkml:trace>
  <inkml:trace contextRef="#ctx0" brushRef="#br0" timeOffset="98263.76">5242 2934 203 0,'-7'-5'277'0,"7"5"-15"16,0 0-11-16,0 0-9 0,0 0-17 0,0 0-15 15,-6-3-20-15,6 3-20 0,0 0-10 0,0 0-13 0,0 0-18 16,0 0-14-16,0 0-11 0,0 0-10 15,0 0-6-15,0 0-5 0,0 0-6 0,0 0-8 16,0 0-4-16,0 0-5 0,12 19-1 0,-7-15 3 0,1 1-6 16,1-2-4-16,1 3-3 0,2-1 0 0,0 0-8 15,2-1-4-15,-1 1-3 0,9-1-6 0,-2 1 4 16,2-1-2-16,-4-1-6 0,-2 0-1 0,5 1 0 16,0 0-9-16,-6-2 1 0,8 1-1 0,-9-1-3 15,7 2 0-15,-5-1 0 0,-3 0-4 0,0-1 3 16,-2-1-4-16,0 2 0 0,-2-1-1 0,0 1 5 15,-7-3-6-15,11 3 0 0,-6 1-5 0,-5-4 6 16,6 6-2-16,-6-6 1 0,0 0-3 0,5 7 6 16,-5-7-1-16,2 8 0 0,-2-8 2 0,0 0 3 15,-9 13 0-15,4-8 8 0,-4 3-4 0,3-3 5 0,-2 3-2 16,-3-2 2-16,-2 3 1 0,2 0-3 16,0-3 3-16,-3 5-4 0,-1-1 2 0,2-1 0 15,2-2-11-15,0 1 3 0,1 1-6 0,-2-2-2 0,1 2-8 16,2-2-25-16,0-1-15 0,3 0-26 0,2 0-25 15,-3-2-33-15,2 1-38 0,-3 0-42 16,8-5-51-16,-5 6-279 0,5-6-583 0,0 0 258 0</inkml:trace>
  <inkml:trace contextRef="#ctx0" brushRef="#br0" timeOffset="98651.82">5694 3080 59 0,'8'3'230'0,"-8"-3"-7"15,4 5-12-15,-4-5-12 0,7 5-14 0,-3-1-14 16,2 0-11-16,-1 2-13 0,0-1-15 0,2 0-3 16,-1 1-5-16,3 1-5 0,-2 1-7 0,3-1-10 15,0-1-3-15,0-1-12 0,0 0-6 0,3 0-1 16,-2-1-5-16,4-1-6 0,-1-2-6 0,0 0-6 15,1 0-3-15,0-2-6 0,4 0-5 0,0-3-6 0,-2 2-4 16,2-2 0-16,-5-2-6 0,4-1 0 16,-6 1-1-16,1-1 4 0,-3-1 13 0,0 2 15 15,0-3 13-15,-3 0 7 0,2 0 5 0,-6-1-5 16,-1-1 3-16,-3 0-8 0,1 1 1 0,-5-1-4 0,-3 0-6 16,0 1-7-16,-2 0-3 0,-3-2-4 0,0 3-6 15,1 4-8-15,-2-2 0 0,2 5-6 0,-2-1-12 16,1 1-18-16,-1 1-23 0,2 3-28 0,0 1-25 15,1 0-36-15,-1 2-37 0,0 0-44 0,2 1-61 16,0 1-63-16,1-1-216 0,1 1-577 0,2-1 256 16</inkml:trace>
  <inkml:trace contextRef="#ctx0" brushRef="#br0" timeOffset="100893.97">6796 3027 239 0,'0'0'264'0,"0"0"-19"0,0 0-20 0,0 0-16 15,0 0-23-15,0 0-16 0,0 0-20 0,0 0-11 16,0 0-10-16,0 0-15 0,0 8-5 0,0-8-5 16,0 0-7-16,2 9 0 0,-2-9-3 0,7 5 1 15,-7-5-2-15,6 6-3 0,0-4-7 0,-6-2 0 16,11 4-1-16,-3-1-12 0,-8-3-4 0,18 0-3 15,-10 0-6-15,-8 0-9 0,19-1-3 0,-7-1-3 0,-1-1-4 16,-2 2-3-16,-1 0-3 0,0-2-4 16,1 2-1-16,-2-1-2 0,-7 2-4 0,14-4 4 15,-8 2 7-15,-6 2 6 0,7-5 2 0,-7 5 12 16,6-5-3-16,-6 5-1 0,5-5 0 0,-5 5-3 0,5-6-3 16,-5 6-3-16,0 0 4 0,1-10-4 0,-1 10 4 15,0 0-3-15,-1-10-4 0,1 10 3 0,-5-8-9 16,5 8-1-16,-8-8-6 0,4 3-1 0,4 5 1 15,-12-9-11-15,6 5 6 0,-3 0 3 0,-1 0-5 16,-1 0-3-16,-1 2-3 0,-3-1-4 0,2 1 5 16,-1 2-6-16,-3-1 4 0,4-1 0 0,-6 4-1 15,6-1-5-15,-2 0 0 0,1 0 0 0,3 3 2 16,0-1-7-16,-1-1 9 0,1-2-7 0,0 4 13 16,3-2-11-16,2 1 0 0,-2 0-4 0,1-1 8 15,7-2-3-15,-10 5-9 0,6 0-8 0,4-5-20 16,-7 6-12-16,7-6-16 0,-6 7-8 0,4-2-24 15,2-5-25-15,-6 7-20 0,6-7-33 0,-5 9-35 0,2-4-35 16,3-5-37-16,-2 7-257 0,2-7-581 0,-4 4 256 16</inkml:trace>
  <inkml:trace contextRef="#ctx0" brushRef="#br0" timeOffset="101139.76">6686 2863 159 0,'0'0'364'0,"-6"-10"-6"0,2 3-16 15,4 7-1-15,-6-8-18 0,6 8-13 0,-4-8-16 16,4 8-25-16,-3-10-22 0,3 10-22 0,-4-7-20 16,4 7-18-16,0 0-21 0,-3-9-9 0,3 9-20 15,0 0-15-15,0 0-15 0,0 0-26 0,0 0-38 16,0-10-40-16,0 10-45 0,0 0-27 0,0 0-20 15,0 0-34-15,0 0-32 0,0 0-35 0,16 19-54 16,-10-14-44-16,-2 2-252 0,4 0-585 0,2 2 258 0</inkml:trace>
  <inkml:trace contextRef="#ctx0" brushRef="#br0" timeOffset="102374.22">7193 2961 160 0,'0'0'217'0,"0"0"-1"0,0 0-10 0,7 6-3 16,-7-6-8-16,4 3-7 0,-4-3-14 0,0 0-13 16,9 5-10-16,-9-5-7 0,10 3-9 0,-6-1-8 15,-4-2-4-15,10 3-5 0,-10-3-12 0,11-1-10 16,-11 1-6-16,15 1-9 0,-15-1-8 0,15-3-4 15,-6 0-8-15,0 0-5 0,1-1-5 0,-1 1-8 16,1-1 0-16,1 0-5 0,-2-1-4 0,1-2-6 16,-3 4-1-16,1-2-3 0,-3-1-2 0,2 1-2 15,-3 0-1-15,4 0-5 0,-4 0-1 0,3 0-2 0,-3 1 1 16,-4 4-3-16,9-6-3 0,-9 6 3 16,7-6-2-16,-7 6-1 0,0 0-3 0,9-1 0 15,-9 1 0-15,0 0 3 0,8 6-6 0,-2-2 5 0,-2 4-1 16,2-1-4-16,0 5 1 0,2 4-3 15,0-1 4-15,0 3 2 0,0 2-1 0,3 5-3 0,-1-1 0 16,1 0-3-16,-2-5 5 0,2 11 3 0,1-3-4 16,-2 0 2-16,1-2 1 0,-4-5-4 0,2 6-3 15,-2-6 8-15,-1-1-3 0,-2 0 0 0,-1-1 0 16,0-2 2-16,-3 2 1 0,1-1-4 0,-2-4 2 16,1-2-3-16,-3 0 1 0,0 0-2 0,-3-2 3 15,2 0-1-15,-3-1 3 0,0-2 0 0,-2 0 1 16,-2 2-1-16,1-1 3 0,-2-5-2 0,1 2 0 15,0-3 2-15,-1 2-3 0,0-2 2 0,-2-1-3 16,-1 0 2-16,1-3-5 0,0 0 3 0,-2-1 4 16,3 0 0-16,2-1 4 0,0-2-1 0,-1 1-2 15,4-1 1-15,0-1-2 0,2-1-1 0,2-2 0 0,2 0-1 16,0-1 5-16,4-1-6 0,-1 2-2 16,4-5 1-16,1-1 4 0,2-1-5 0,4-6-1 15,0 6 3-15,4-4-4 0,0 0-2 0,-3 5 5 0,7-8-6 16,-1 5 3-16,2-2 0 0,-1 1 0 0,1 1 3 15,-2-3-4-15,-1 4-2 0,2-4 2 0,-5 7 0 16,1-5 0-16,2-4 1 0,-6 10-1 0,0-3 2 16,-1 0-2-16,-1 1 1 0,0 2-2 0,0-3 1 15,-3 0-3-15,-1-1 4 0,1 4 1 0,-2-3-3 16,0 5 0-16,-1-4 1 0,-1 6 2 0,-1-1-2 16,2 2 0-16,-3-1 3 0,2 2 0 0,-2-2 0 15,-1 2-2-15,0 9 2 0,0-14 2 0,1 7-1 16,-1 7 2-16,0-15-1 0,0 15 2 0,-1-11 4 15,-2 6 1-15,3 5-8 0,-3-8 5 0,3 8-8 16,-8-7 3-16,8 7-3 0,-10-2 3 0,10 2-3 16,0 0 0-16,-17 1 1 0,17-1-2 0,-14 4 0 15,6-1 1-15,1 1-1 0,0-1 6 0,-3 2 0 16,2 0-7-16,0 3 6 0,0-1-3 0,1 1 0 0,1-1-1 16,-1 2 0-16,2 0 3 0,2 1 1 15,-1-1-3-15,1 1 3 0,2 2-1 0,-1-1 5 16,2 1-1-16,0 1 3 0,2-1 0 0,0 0-3 0,1-1 7 15,1 2 1-15,1-3 1 0,0 1 2 16,1-1-4-16,2 0-2 0,-3 0 3 0,3-2-2 16,1 1 6-16,1-2-13 0,-2 0 3 0,3 0 4 0,-1-1-5 15,2 0 1-15,1-1-1 0,0-2 4 0,-2 0-3 16,2-1-3-16,-1 1 1 0,3-3-1 0,-2-1 3 16,1 1-3-16,6-3 5 0,-6 1-3 15,1-3-5-15,-1 0-2 0,-1 2 3 0,1-2 2 0,0-2-5 16,-1 2 0-16,-2-1 0 0,-1 1 5 15,1-1-2-15,-1 1-5 0,-1-1-1 0,0-1 4 0,-3 2-3 16,2-2-4-16,-1-1 3 0,-2 2-2 0,-2-1 1 16,0 1-10-16,-3 6 1 0,3-13 1 0,-2 6 0 15,-1 7-1-15,0-13 1 0,0 13 2 0,0-12-5 16,0 12 4-16,-4-8 0 0,4 8 1 0,-7-8 1 16,7 8 1-16,-4-5 1 0,4 5-2 0,-9-2-1 15,9 2 8-15,0 0-7 0,-16 4-3 0,16-4 6 16,-11 2-6-16,6 4 8 0,-1-3-3 0,6-3 5 0,-9 10-6 15,5-2 6-15,-1 1-4 0,1-3 8 16,2 2-1-16,-1-1-5 0,2 2 6 0,-2 1 1 16,3-2 2-16,0-8-1 0,4 13-3 0,-1-6 0 0,0 0 10 15,4 2-7-15,0-1 4 0,-2-4-3 0,5 2-1 16,-2 1 2-16,-2-3-3 0,3 1 2 16,0-3 1-16,2 1-3 0,0 1-3 0,-1-3 2 15,2 1-12-15,-1 0-9 0,0-2-28 0,-2 1-27 0,0-1-32 16,-9 0-44-16,15 0-41 0,-6-1-52 0,-2-1-73 15,-1-3-176-15,-1 2-532 0,1-2 236 0</inkml:trace>
  <inkml:trace contextRef="#ctx0" brushRef="#br0" timeOffset="103029.26">8219 2703 207 0,'-1'-9'268'0,"1"9"-14"0,0 0-18 16,0 0-23-16,0 0-23 0,0 0-18 0,0 0-15 0,0 0-10 16,0 0-4-16,0 0-1 0,0 0-6 15,0 0 0-15,0 0 2 0,0 0 3 0,4 30-11 16,-3-23-1-16,-1 2-11 0,1 0-6 0,0 1-8 0,-1 0-7 16,0 0-7-16,5 2-6 0,-5 0-7 0,1-2-10 15,2 0-2-15,1 2-3 0,-2-2-6 0,1 1-12 16,-1 1 1-16,2-7-10 0,-1 2-1 0,0 2-6 15,2-2-4-15,-1-2-13 0,0-1-10 0,1 1-10 16,0 0-12-16,1-2-17 0,-6-3-14 0,14 4-17 16,-6-3-13-16,-8-1-11 0,13-1-8 0,-13 1-7 15,15-2 1-15,-15 2 10 0,13-5 10 0,-8 3 8 16,2-2 7-16,-3 0 10 0,-4 4 4 0,8-8 5 16,-4 4 10-16,-4 4 17 0,5-8 22 0,-5 8 25 15,5-8 18-15,-5 8 20 0,3-8 14 0,-3 8 14 16,3-6 9-16,-3 6 6 0,0 0 10 0,0 0-11 15,1-9-8-15,-1 9-8 0,0 0-5 0,0 0-7 16,0 0-5-16,0 0-12 0,0 0-7 0,0 0-3 16,0 0-10-16,0 0-3 0,0 0 3 0,0 0-4 15,-1 28 1-15,1-28-12 0,1 13 2 0,1-5-1 16,2 0-6-16,0 0 2 0,-2-1-3 0,1-1 0 0,2 1-3 16,0 0-6-16,0-2-4 0,1 1-3 0,0-2-5 15,-6-4 4-15,11 7 4 0,-4-5-12 16,0 0 7-16,-7-2-2 0,15 0-10 0,-3 0 2 15,-12 0 3-15,13-4-2 0,-4 0 4 0,-4-1-3 0,6-2-1 16,-5 1 7-16,3-2-1 0,0 1-4 0,-1-2 7 16,0 0-5-16,-4 2 5 0,4-2-2 15,-2 4 0-15,-2 2 4 0,1-4 0 0,-2 2 2 0,-3 5 2 16,8-6-3-16,-8 6-5 0,4-5-1 0,-4 5 7 16,7-6-3-16,-7 6 3 0,0 0-1 0,10 0-1 15,-10 0 2-15,0 0 6 0,7 11-8 0,-7-11 6 16,7 7-8-16,-4-1 3 0,2-1-7 0,-3-1 3 15,2 3-13-15,0-2-21 0,-4-5-27 0,5 9-32 16,-4-4-39-16,-1-5-58 0,5 8-60 0,-5-8-83 16,0 0-179-16,0 6-558 0,0-6 248 0</inkml:trace>
  <inkml:trace contextRef="#ctx0" brushRef="#br0" timeOffset="103203.04">8647 2637 177 0,'0'-11'308'0,"0"11"-31"15,2-9-27-15,-2 9-24 0,0 0-23 0,2-9-24 16,-2 9-21-16,0 0-39 0,0 0-57 0,0 0-65 0,0 0-82 16,0 0-228-16,0 0-337 0,0 0 150 0</inkml:trace>
  <inkml:trace contextRef="#ctx0" brushRef="#br0" timeOffset="104189.47">10053 2591 47 0,'0'0'255'16,"-9"-1"-8"-16,9 1-19 0,0 0-3 0,0 0-20 15,0 0-10-15,0 0-15 0,0 0-14 0,0 0-12 16,0 0-10-16,0 0-9 0,0 0-3 0,0 0 2 16,25-5-4-16,-14 5-4 0,3 0-6 0,6-2-17 15,-1 0 0-15,3 1-13 0,-1-2-10 0,1 2-4 16,9 0-6-16,-9 1-6 0,1-2-5 0,7 0-11 15,-7 2-2-15,-1-1-2 0,1-2-7 0,-1 2-3 16,-3-1-3-16,-4 2-5 0,4-2 1 0,-7 2-8 0,0-2-9 16,-5 2-19-16,-7 0-21 0,16 0-26 0,-8-1-28 15,-8 1-30-15,0 0-33 0,9 1-30 16,-9-1-32-16,0 0-37 0,0 0-207 0,0 0-491 16,0 0 217-16</inkml:trace>
  <inkml:trace contextRef="#ctx0" brushRef="#br0" timeOffset="104426.05">10332 2627 53 0,'0'0'222'15,"-3"9"-5"-15,3-9-3 0,-2 12 3 0,4-5 4 16,-2-7-8-16,0 16-2 0,0-4-3 0,0-1-12 16,3 1-16-16,-1-1-10 0,3-1-10 0,-3 1-13 15,0 1-9-15,4-2-11 0,-2 2-12 0,-2 1-13 16,1-1 1-16,2 0-15 0,-3-1-12 0,3 1-7 15,-5-1-4-15,3-1-4 0,1 0-13 0,-1-1 1 16,-3-3-11-16,4 1-27 0,-4-7-21 0,3 10-28 16,0-5-31-16,-3-5-34 0,4 8-37 0,-4-8-42 15,5 2-38-15,-5-2-69 0,14 0-156 0,-14 0-482 0,15-9 214 16</inkml:trace>
  <inkml:trace contextRef="#ctx0" brushRef="#br0" timeOffset="104716.18">10813 2538 124 0,'0'0'347'16,"2"-8"-13"-16,-2 8-22 0,0 0-22 0,0 0-20 16,0 0-23-16,0 0-24 0,0 0-17 15,0 0-11-15,0 0-8 0,0 0-5 0,-23 16-2 16,18-8-5-16,-4 2-10 0,1-2-4 0,1 3-9 0,0 0 0 15,2-1-22-15,0 2 1 0,-2-2-22 0,5 3-6 16,-2-2-11-16,2-1-7 0,-2 1-10 0,4 1-7 16,0-1-4-16,4-2-4 0,-4 1-10 0,2 2-3 15,0-5-5-15,0 2-5 0,2 0-22 0,-1-1-18 16,0-2-35-16,6 2-36 0,-4-1-35 0,0 0-30 16,1-2-39-16,0 1-37 0,0-3-47 0,7-2-48 15,-4-1-304-15,-9 0-665 0,19-2 294 0</inkml:trace>
  <inkml:trace contextRef="#ctx0" brushRef="#br0" timeOffset="105176.77">11019 2670 236 0,'0'0'289'0,"0"0"-27"16,0 0-24-16,6-5-27 0,-6 5-19 0,0 0-21 0,0 0-13 15,0 0-18-15,0 0-12 0,0 0-10 16,9 12-7-16,-9-12-2 0,3 9-4 0,-2-4-10 15,-1-5-2-15,3 9-10 0,0-3-6 0,-3-6-5 0,2 9-8 16,0-4-9-16,-2-5-1 0,2 11-5 0,-1-5-6 16,-1-6-7-16,0 0 1 0,1 10-7 15,-1-10-1-15,4 6-4 0,-4-6-2 0,0 0 0 0,0 0-3 16,0 7-4-16,0-7 1 0,0 0-1 0,0 0-3 16,0 0-2-16,0 0-3 0,0 0-5 0,0 0-3 15,14-16-3-15,-9 9-6 0,-1-1-3 0,-1 1-3 16,2-3-10-16,0-1 3 0,0 1 0 0,1 0 3 15,2 0 2-15,-4-2 1 0,4 3 4 0,-4 0 4 16,1 2-2-16,-2 0 2 0,2 2 1 0,-5 5 1 16,6-9 5-16,-2 4 3 0,-4 5 2 0,8-7-3 15,-8 7 1-15,6-3 2 0,-6 3-5 0,0 0 7 16,9-3 4-16,-9 3 8 0,0 0-7 0,12 8 6 16,-12-8 0-16,8 6 2 0,-4-1 3 0,0 2-3 15,2 1 3-15,-2-2 0 0,3 2 0 0,-2-2 1 16,0 0-3-16,0 1 0 0,0 2-3 0,1-2 2 15,-2 0-6-15,5 1 3 0,-6-2-6 0,-1 1 0 16,2-2-1-16,-4-5-7 0,7 9-20 0,-6-3-28 16,-1-6-27-16,5 9-32 0,-5-9-34 0,0 0-35 15,-3 8-35-15,3-8-67 0,0 0-155 0,0 0-467 16,0 0 207-16</inkml:trace>
  <inkml:trace contextRef="#ctx0" brushRef="#br0" timeOffset="105418.19">11348 2489 164 0,'9'-2'197'16,"-9"2"2"-16,0 0-1 0,12 6-10 0,-6-1 2 16,-2 0-9-16,6 4 1 0,-4-1 2 0,2 2-4 15,0 0-5-15,1 3-1 0,-2 3-10 0,0-5-9 16,1 2-13-16,-4 3-5 0,4 0-16 0,-6 0-10 15,-2 1-14-15,0 0-2 0,-2 1-13 0,2 0-8 16,-6 0-11-16,0-2-15 0,-2 2-34 0,-1 0-34 16,-1 0-41-16,-2 0-48 0,2-3-57 0,0-1-55 15,-2 0-269-15,1-5-530 0,1-1 234 0</inkml:trace>
  <inkml:trace contextRef="#ctx0" brushRef="#br0" timeOffset="106288.21">12009 2507 174 0,'0'0'218'0,"0"0"-12"0,0 0-10 0,3-7-16 15,-3 7-12-15,0 0-14 0,0 0-12 0,0 0-14 16,0 0-11-16,0 0-7 0,0 0-9 0,0 0-5 15,0 0-1-15,0 0-4 0,-24 21-7 0,16-14-2 16,-1-1-6-16,0 0 0 0,2 1-5 0,-3 0-3 16,1 1-3-16,1 0-9 0,3-3-7 0,-2 3-3 15,-1-1-7-15,2-1 0 0,-1-1 3 0,2 1-12 16,0-1-2-16,0 0 0 0,0 0-3 0,5-5-4 16,-5 7 0-16,5-7-4 0,-7 6 1 0,7-6-2 15,-4 6 2-15,4-6-2 0,0 0-2 0,0 0-1 16,0 0 0-16,0 0-3 0,10 12 7 0,-6-10-8 15,-4-2-1-15,14 4 1 0,-3-3-1 0,0 2 0 16,1 0-1-16,0-3 0 0,3 1-2 0,4 2-1 0,-6-2 2 16,5 0-3-16,2 0 3 0,-2 2-1 15,1-2-3-15,-1 0 4 0,0 2-6 0,-4-1 6 16,0-1-1-16,-1 0-2 0,-1-1 6 0,-1 0-7 16,-3 1-1-16,2-1-2 0,-10 0 1 0,16 2 0 0,-11-2 1 15,-5 0-2-15,10 0 2 0,-10 0-3 0,13 2 3 16,-13-2 2-16,6 0-5 0,-6 0 1 0,0 0-4 15,10 1 0-15,-10-1-12 0,0 0-9 0,6 4-16 16,-6-4-15-16,0 0-21 0,0 0-28 0,0 0-28 16,0 0-35-16,0 0-35 0,0 0-222 0,0 0-460 15,0 0 205-15</inkml:trace>
  <inkml:trace contextRef="#ctx0" brushRef="#br0" timeOffset="106650.53">11918 2795 58 0,'0'0'172'0,"0"0"-18"0,-5 5-11 15,5-5-13-15,0 0-10 0,0 0-11 0,-5 5-10 16,5-5-5-16,0 0-2 0,0 0-3 0,0 0 4 15,0 0 9-15,0 0 7 0,0 0 8 0,0 0 5 16,0 0-2-16,16 10 0 0,-7-8-9 0,1 0-2 16,1-2-4-16,0-2-8 0,3 2-3 0,1 1-8 0,0-2-9 15,0 3-4-15,4-3-5 0,0 1-12 0,-2 0-2 16,-2-3-3-16,-1 3-9 0,0-2-2 0,-1 2-2 16,1 0-6-16,-3 0-3 0,-1-1-2 15,0 2-2-15,0-1-5 0,-10 0 0 0,14 0 0 0,-7 1-3 16,-7-1-4-16,12-1-1 0,-12 1-7 0,7 5-5 15,-7-5-19-15,7 4-22 0,-7-4-31 0,6 5-35 16,-6-5-43-16,0 0-52 0,6 4-60 0,-6-4-157 16,0 0-453-16,0 0 201 0</inkml:trace>
  <inkml:trace contextRef="#ctx0" brushRef="#br0" timeOffset="107459.93">12911 2458 75 0,'-9'-4'222'0,"9"4"-13"0,0 0-14 0,-8-5-9 16,8 5-9-16,-7-2-10 0,7 2-11 0,-10-3-12 15,10 3-11-15,-11-3-7 0,11 3-8 0,-15 0-7 16,6 0 0-16,9 0-9 0,-14 2-2 0,7-1-1 16,-2 2-5-16,0-1 0 0,-1 1-6 0,1 1-4 15,1-1-3-15,-1 3-5 0,-1-2-8 0,2 1-4 0,-1-2-7 16,2 1-6-16,2 2-4 0,-1-3-6 16,1 2-2-16,5-5-4 0,-9 12-1 0,2-7 0 0,4 0-3 15,1 3-4-15,2-8 0 0,-6 11 0 0,4-4-5 16,0-1 1-16,2-6-4 0,-2 15-2 0,2-9 4 15,0-6-2-15,-2 15 0 0,2-9-7 0,2 2 2 16,-1 2 0-16,0-3-4 0,-1 2 4 0,0-9-5 16,4 16-2-16,1-8 4 0,-1 1-2 0,-2 1-2 15,2-3 2-15,0-1 0 0,-1 1-2 0,2 1 0 16,0-1 0-16,1 2 0 0,-1-2-4 0,1-1 8 16,-2 0-7-16,1 0 4 0,-1-2 3 0,1 2-6 15,0-3-1-15,1 2 3 0,-6-5 3 0,10 5-8 16,-4-2 6-16,-6-3-3 0,12 5 1 0,-5-4 0 15,2 1 0-15,-9-2 0 0,17 0-1 0,-8 1-6 16,6-2 2-16,-6-1 2 0,4 0 4 0,-3-1-2 16,-1 2-4-16,-1 0 3 0,1-2-4 0,0 2 2 15,-4-2-1-15,-5 3-5 0,15-4 5 0,-15 4-14 0,13-2-16 16,-8 1-24-16,-5 1-32 0,0 0-38 16,10-3-56-16,-10 3-57 0,0 0-77 0,7-5-174 15,-7 5-527-15,0 0 233 0</inkml:trace>
  <inkml:trace contextRef="#ctx0" brushRef="#br0" timeOffset="107646.3">13117 2712 183 0,'2'-5'335'0,"-2"5"-31"0,0 0-31 0,7-8-26 16,-7 8-25-16,0 0-25 0,6-4-18 0,-6 4-22 15,0 0-37-15,0 0-51 0,0 0-47 0,0 0-51 16,0 0-57-16,0 0-59 0,0 0-197 0,14 5-370 16,-14-5 164-16</inkml:trace>
  <inkml:trace contextRef="#ctx0" brushRef="#br0" timeOffset="108539.97">13493 2565 295 0,'0'0'310'0,"0"0"-17"0,0 0-17 0,-4-9-12 15,4 9-20-15,0 0-14 0,0 0-15 0,0 0-24 16,0 0-23-16,0 0-11 0,-1-9-26 0,1 9-12 16,0 0-12-16,0 0-5 0,0 0-11 0,0 0-13 15,0 0-2-15,12 23-12 0,-4-16 5 0,-3 1-9 16,0-2-2-16,1 3-13 0,-1 0-3 0,0 1 1 16,0 0-7-16,-2 0-5 0,0-1 1 0,4 2 0 15,-2 0-9-15,-2-1-1 0,1 0-2 0,-1-2-2 16,0 0-2-16,0-2 2 0,0 0-6 0,0-2-4 15,1 3 8-15,0-3-5 0,-4-4 1 0,2 10-3 16,-2-10-3-16,3 6 0 0,-3-6 0 0,0 0-3 0,0 0 0 16,2 7 1-16,-2-7 1 0,0 0 6 0,0 0-4 15,0 0-8-15,0 0 6 0,0 0-2 16,0 0-1-16,0 0-4 0,9-20 2 0,-6 13-6 0,-2-3 0 16,3 2-1-16,1-3 5 0,-4 1-6 0,4 0-2 15,-1-2 3-15,0 1 0 0,-2-1-2 0,3 2 0 16,-2-1 0-16,3 1-1 0,-4 0 4 0,4 1-2 15,-3 1 2-15,1 1 2 0,-1-1-1 0,0 2 2 16,1-1-4-16,0 2 3 0,1-2 2 0,-5 7-1 16,6-11 3-16,-1 6-2 0,-1 0 2 0,-4 5 2 15,9-8-2-15,-3 5-2 0,-2-1-1 0,-4 4 3 16,10-6-1-16,-6 3-3 0,-4 3 0 0,10-4 2 16,-10 4 0-16,7-3 0 0,-7 3 0 0,0 0-1 15,11-2 3-15,-11 2 0 0,0 0 2 0,12 7-4 0,-8-2 1 16,-4-5 0-16,8 7 1 0,-3-1 4 15,-1 1-3-15,0-1 7 0,1 2-4 0,-1 0 4 16,2 1 2-16,-2 0 0 0,2 2 4 0,-2 0 4 0,1-2-1 16,0 2-1-16,-3 0-2 0,3 1 10 15,-1-2 7-15,0 3-1 0,1-1-4 0,-1-1 7 16,1 1-4-16,-3-1 0 0,2 1-1 0,0-4-7 0,-2 4 7 16,1 0-7-16,-1-4 8 0,2 1-12 0,0-1 3 15,0-2-5-15,-1 1-2 0,-1-1 7 0,0 1-7 16,-2-7 2-16,5 13-5 0,-4-10 4 15,3 2-8-15,-4-5-1 0,4 5-21 0,-4-5-14 0,5 6-23 16,-5-6-20-16,0 0-17 0,2 6-23 0,-2-6-30 16,0 0-57-16,0 0-64 0,0 0-77 0,0 0-196 15,0 0-580-15,-5-24 258 0</inkml:trace>
  <inkml:trace contextRef="#ctx0" brushRef="#br0" timeOffset="109576.14">13834 2226 171 0,'0'0'235'0,"0"0"-13"0,0 0-15 0,0 0-4 0,0 0-14 15,0 0-10-15,0 0-16 0,0 0-9 0,-1-10-13 16,1 10-4-16,0 0-14 0,0 0-12 0,0 0-4 16,1-12-8-16,-1 12-9 0,0 0-7 0,4-8-8 15,-4 8-5-15,5-6-10 0,-2 1-5 0,-3 5-4 16,7-7-5-16,-7 7-5 0,10-5-4 0,-6 2-3 16,-4 3-3-16,10-6-2 0,-4 3-3 0,-6 3-2 15,12-4-3-15,-7 2-4 0,2-1 2 0,-7 3-4 16,11-3 3-16,-11 3-4 0,13 0-1 0,-13 0-4 15,10 0-1-15,-10 0 2 0,10 0 1 0,-10 0-3 16,8 3 2-16,-8-3-4 0,5 7 6 0,0-5-1 0,-5-2 0 16,3 9-2-16,-3-9 5 0,7 9-2 0,-6-2 3 15,0-1-2-15,2 0 3 0,-3-6-1 0,1 16-1 16,-1-10 0-16,0-6-2 0,0 14 6 0,-1-6-6 16,1-8 5-16,0 14-1 0,-1-7 2 0,-1 0 0 15,2-7 0-15,-4 13 3 0,-1-7 0 0,3 1-3 16,-1-1-2-16,-2 1 2 0,3-1 0 0,-2 2 5 15,-1-3-7-15,1 1-3 0,-2-1 1 0,2 2 0 16,-1-2 0-16,2 0-1 0,-1 2-2 16,-1-2-4-16,0-2 4 0,5-3-3 0,-9 9 0 0,5-5-3 15,4-4 6-15,-7 5-1 0,2-1-4 0,5-4-4 16,-7 4 7-16,7-4-6 0,0 0 1 0,-6 5 3 16,6-5-1-16,0 0 1 0,0 0 2 0,-5 4-3 15,5-4-4-15,0 0 4 0,0 0-2 0,0 0 2 16,0 0 3-16,0 0-5 0,0 0 5 0,0 0-6 15,0 0 2-15,0 0-5 0,0 0 1 0,0 0-1 16,0 0 3-16,0 0-2 0,0 0 2 0,0 0-1 0,18-14 1 16,-18 14-2-16,13-3-5 0,-5 2 2 0,-1-1 4 15,5 0-1-15,-2 1-1 0,2-2-2 0,-2 2 6 16,-1 0 2-16,3-2-3 0,0 3-1 0,-1 0 2 16,1-1-2-16,-1 1 0 0,0-1-1 0,2 2-1 15,-6-1 7-15,5-1 0 0,-12 1 7 0,17 0 3 16,-9 1 4-16,-1-1-7 0,-7 0 7 0,15 0 4 15,-15 0 5-15,9-1 2 0,-9 1-5 0,10 0-3 16,-10 0-5-16,0 0 3 0,8-2-7 0,-8 2 6 16,0 0 0-16,0 0-2 0,0 0-13 0,0 0-13 15,10-1-20-15,-10 1-22 0,0 0-23 0,0 0-41 16,0 0-41-16,0 0-45 0,0 0-54 0,0 0-59 16,0 0-233-16,0 0-588 0,0 0 261 0</inkml:trace>
  <inkml:trace contextRef="#ctx0" brushRef="#br0" timeOffset="111914.85">14446 2794 179 0,'0'0'209'0,"0"0"-14"0,0 0-22 16,0 0-3-16,0 0-4 0,0 0-1 0,0 0-6 15,0 0-4-15,0 0-7 0,-8 23-5 0,3-17-7 0,2 3-12 16,-2 0-10-16,0 1-5 0,-2 1-15 15,0 0-6-15,-3 3-11 0,0 0-3 0,-2 0-11 16,-1 0-11-16,-1 1-26 0,1-2-32 0,1 2-38 0,-3-2-42 16,7-2-48-16,0-2-49 0,0 0-212 15,-1-3-427-15,5-2 189 0</inkml:trace>
  <inkml:trace contextRef="#ctx0" brushRef="#br0" timeOffset="112566.98">14957 2434 111 0,'-5'-7'251'0,"5"7"-6"0,-5-6-16 15,5 6-12-15,0 0-13 0,-2-6-14 0,2 6-24 16,0 0-15-16,0 0-18 0,0 0-12 0,0 0-13 15,0 0-7-15,0 0-4 0,0 0-3 0,0 0 1 16,0 0-3-16,10 32 0 0,-5-22-2 0,4 2 14 16,1 3-7-16,0-2-6 0,1 1-5 0,0 3-8 15,3-4-3-15,2 3-6 0,-2-1-5 0,1 1-4 16,0-4-5-16,3 4-5 0,-3-2-2 0,-1-1-2 16,2-1-9-16,-2 0 0 0,1-1-3 0,-5 0-11 15,-1-2 0-15,5 4 2 0,-4-7 1 0,-3 2-8 16,1-2 4-16,-2-1-8 0,-1-1 6 0,-1 0-10 15,2 0 4-15,-6-4-5 0,8 6-1 0,-5-4 5 16,-3-2-3-16,7 6 3 0,-7-6 3 0,0 0 11 16,0 0-1-16,0 0 0 0,0 0 0 0,0 0-1 0,13 2-2 15,-13-2-5-15,0 0-3 0,7-10 5 0,-7 10-5 16,5-11-2-16,-1 4 0 0,-1-4 2 16,-1 0-4-16,-1-2-4 0,1 1-1 0,5-1-6 15,-4-4 5-15,4-1-1 0,-4 1-2 0,1-3-2 0,3-7 7 16,-4 8-2-16,4-6-7 0,0-1-1 0,-2 6 2 15,1 0 3-15,-2 1-3 0,0 1 0 0,1 1 3 16,-2 4 0-16,-1 2-5 0,-1 1 0 0,2 0-12 16,-2 5-18-16,-1 5-20 0,4-12-28 0,-3 7-38 15,-1 5-24-15,0 0-20 0,0 0-38 0,0 0-38 16,0 0-35-16,0 0-237 0,0 0-553 0,0 0 245 16</inkml:trace>
  <inkml:trace contextRef="#ctx0" brushRef="#br0" timeOffset="112835.23">14991 2691 98 0,'0'0'240'0,"0"0"-20"16,0 0-16-16,0 0-12 0,0 0-15 0,34-8-12 16,-15 2-16-16,-4 2-12 0,4 1-11 0,1-2-12 15,3 0-9-15,-2 3-11 0,0-2-10 0,1 0-10 16,-4 2-8-16,5 1-6 0,-3-2-15 0,0 3-43 0,-1-1-48 16,1-1-45-16,0 1-50 0,-5 1-205 15,-3-1-374-15,-1-2 165 0</inkml:trace>
  <inkml:trace contextRef="#ctx0" brushRef="#br0" timeOffset="113225.8">15575 2650 145 0,'0'0'204'0,"0"0"-10"0,7 4-9 15,-7-4-9-15,6 6-10 0,-6-6-8 0,6 8-10 16,-4-3-8-16,-2-5-14 0,4 7-11 0,-4-7-15 15,5 10-7-15,-2-5-6 0,-3-5-8 0,2 6-5 16,-2-6-9-16,0 0-8 0,3 8-1 0,-3-8-9 16,0 0-3-16,3 5-7 0,-3-5 0 0,0 0-3 15,0 0 4-15,0 0 6 0,0 0 2 0,0 0-3 16,0 0-6-16,0 0-5 0,0 0 2 0,0 0-7 16,14-10-3-16,-14 10-3 0,8-10 0 0,-3 4-5 15,4-2-1-15,-4-1-1 0,2 1-4 0,3-1-1 16,-2 2 0-16,2-1 1 0,-1 0-5 0,-2 2 2 15,3-1 2-15,-1 2 3 0,-1 0 5 0,-2 1 3 16,1 1 4-16,-7 3 7 0,14-2 0 0,-6 1 5 16,-8 1 0-16,14-2-1 0,-14 2 1 0,11 3 1 0,-5 1 0 15,2-1-4-15,-3 0-4 0,1 2 3 16,0 0-8-16,1 1-2 0,-2 0 4 0,1 2-4 16,-1-2-4-16,0 4-13 0,-1-3-29 0,1 2-34 0,-3 1-44 15,0 0-55-15,0-5-66 0,-1 3-284 0,-1-8-548 16,3 11 243-16</inkml:trace>
  <inkml:trace contextRef="#ctx0" brushRef="#br0" timeOffset="113874.58">16143 2489 42 0,'0'0'273'0,"-6"-4"-9"0,6 4-13 0,0 0-11 0,-9-5-14 16,9 5-24-16,0 0-16 0,0 0-15 0,0 0-19 16,-7-3-13-16,7 3-16 0,0 0-10 15,0 0-14-15,0 0-5 0,0 0-13 0,0 0-3 0,0 0-8 16,0 0-5-16,0 0-5 0,0 0-2 0,17 15-2 16,-10-13-5-16,1 2 0 0,-2 0 2 15,6 1-9-15,0-1-6 0,-1 1-2 0,2-1-2 0,1 1 0 16,0-1-5-16,4 0-2 0,-4-1-4 15,5 0 0-15,-6-1-4 0,0 3-2 0,1-3-3 16,-1 2 1-16,1-3-5 0,-2 0-3 0,-1 2 7 0,1-2-4 16,-6 0 1-16,3 0-6 0,0-1 3 0,-9 0-1 15,15 2-4-15,-8-2 4 0,-7 0 0 0,12 2-3 16,-12-2-1-16,11 0 2 0,-11 0-2 0,9 1 6 16,-9-1-7-16,0 0 2 0,10 0-2 0,-10 0 5 15,0 0-2-15,0 0-2 0,0 0 3 0,0 0-2 16,10 1 0-16,-10-1-1 0,0 0 3 0,0 0-3 15,0 0-1-15,0 0 0 0,0 0 1 0,0 0 3 16,0 0-1-16,-22 15-4 0,12-9 1 0,0-3 2 16,-1 2 2-16,-2 0 2 0,-4 4-4 0,4-4 2 15,-5 3 2-15,-1 0-4 0,1-2-2 0,-2 3 3 0,1-1 1 16,3-1-1-16,-3 0 0 0,1 1-4 0,2 1-1 16,5-4 2-16,-2 0-2 0,1 1-2 0,-1 1-9 15,2-2-15-15,2 0-19 0,-1 0-24 0,0-1-25 16,0 2-27-16,5-1-31 0,-1-1-33 0,0 2-44 15,6-6-249-15,-8 4-517 0,8-4 228 0</inkml:trace>
  <inkml:trace contextRef="#ctx0" brushRef="#br0" timeOffset="114429.58">16704 2712 113 0,'0'0'207'15,"0"0"-4"-15,-30 0-7 0,30 0-3 0,-9 1-7 16,1 1-7-16,-4 1-4 0,2-1-7 0,-1 3-10 16,-4-3-10-16,2 2-15 0,1 0-9 0,-1-2-13 0,0 4-9 15,0-1-10-15,-1 0-9 0,1 0-6 16,1 1-7-16,0 2-9 0,2-2-8 0,-1 0-4 16,2 1-5-16,-1-1-5 0,2 2-5 0,-1-1-18 0,4-2-22 15,-1 0-26-15,0 1-34 0,0-2-35 16,2 1-41-16,4-5-42 0,-6 8-64 0,6-8-125 15,-5 4-404-15,5-4 180 0</inkml:trace>
  <inkml:trace contextRef="#ctx0" brushRef="#br0" timeOffset="114950.12">16890 2557 136 0,'5'-5'185'16,"-5"5"-12"-16,0 0-14 0,0 0 3 0,0 0-5 15,0 0-8-15,0 0-11 0,2 21-4 0,-2-14-12 0,0-7-6 16,2 11-2-16,-2-3-7 0,2 0-5 15,-2-8-8-15,2 11-11 0,-1-3-4 0,-1-8-6 16,0 13-11-16,1-7-3 0,-1-6-6 0,2 9-7 0,-2-9-4 16,1 11-3-16,-1-11-4 15,1 8-4-15,-1-8-1 0,0 0 1 0,0 8-6 0,0-8 3 16,0 0-5-16,0 0 3 0,5 5-5 0,-5-5-4 16,0 0 1-16,0 0-3 0,0 0-6 0,0 0 1 0,0 0-1 15,0 0-2-15,11-15-1 0,-8 9 0 0,3 0-2 16,-3 0-5-16,4-3-4 0,-2-1-4 0,3 1-6 15,-3-2 7-15,4 1-2 0,-3 0-3 0,3-1 3 16,-2 1 0-16,1 2 2 0,-1-3 8 0,0 1-8 16,-1 5 2-16,0-3-1 0,0 3 0 0,1 0 2 15,-2 0 4-15,1 0-4 0,-6 5 8 0,8-6-5 16,-5 1 3-16,-3 5-2 0,0 0 3 0,8-2 3 16,-8 2 3-16,0 0 10 0,0 0 10 0,15 4 4 15,-15-4 11-15,6 8 11 0,-1-3 3 0,-5-5 10 16,4 10-5-16,0-4-2 0,-2 1 1 0,-1-1-2 15,3 1-5-15,1-1 0 0,-4 1-4 0,3-1-8 16,-1 1-2-16,-1 0-3 0,-2-7-6 0,3 12 13 16,-1-5-18-16,1-1-9 0,-1 2-17 0,2-1-32 0,-3-1-35 15,-1-6-36-15,3 11-37 0,-3-11-44 0,4 9-54 16,-4-9-262-16,3 5-541 0,-3-5 240 16</inkml:trace>
  <inkml:trace contextRef="#ctx0" brushRef="#br0" timeOffset="115295.56">17331 2595 7 0,'5'5'213'16,"-5"-5"-17"-16,0 0-15 0,4 7-19 0,-4-7-10 16,0 0-9-16,4 10-14 0,-2-5-9 0,-2-5-11 15,6 10-4-15,-2-6-9 0,1 1-6 0,2 1-11 16,0-3-4-16,-2 0-4 0,5 2-1 0,-2-1-3 15,-1-1-2-15,1-2-4 0,4 3 0 0,-3-3-4 16,1-1-1-16,2 0-6 0,-12 0-4 0,20-3-1 16,-9 2 3-16,-1-1 1 15,1 0 7-15,-1-3 2 0,0 1-3 0,-1-1 5 0,-2 0 8 0,0 0 0 16,-2 0-1-16,0-2 1 0,0 1 2 0,-5 6-2 16,6-12 1-16,-3 6-3 0,-3 6 1 0,-3-13-1 15,3 13 0-15,-6-12-5 0,1 7-6 0,-1 2-9 16,-5-2 2-16,1-1-4 0,-1 4-7 0,0 1-8 15,0-1 2-15,2 1-10 0,9 1 0 0,-19 0-12 0,9 3-15 16,3-2-24-16,7-1-29 0,-14 5-25 16,6-1-29-16,3 0-36 0,1 1-34 0,4-5-53 0,-6 8-74 15,6-8-159-15,-3 5-506 0,3-5 224 0</inkml:trace>
  <inkml:trace contextRef="#ctx0" brushRef="#br0" timeOffset="115494.06">17734 2648 182 0,'0'0'456'0,"0"0"-13"0,13-3-30 0,-13 3-34 16,0 0-38-16,6-4-29 0,-6 4-31 0,0 0-28 16,0 0-33-16,0 0-32 0,6-5-30 0,-6 5-48 15,0 0-57-15,0 0-53 0,0 0-47 0,0 0-48 16,0 0-55-16,0 0-55 0,0 0-65 0,0 0-234 15,0 0-546-15,-26 9 242 0</inkml:trace>
  <inkml:trace contextRef="#ctx0" brushRef="#br0" timeOffset="116536.2">16678 2740 119 0,'0'0'171'0,"0"0"-8"0,0 0-6 16,0 0-5-16,0 0-3 0,0 0-4 0,1-10-6 15,-1 10-3-15,0 0-6 0,0 0-3 0,0 0-9 0,0 0 2 16,0 0-4-16,0 0-5 0,0 0-5 15,0 0-3-15,-5-11-1 0,5 11-5 0,0 0-6 16,0 0-5-16,0 0-4 0,0 0-1 0,0 0-3 0,0 0-3 16,-2-7-5-16,2 7-3 0,0 0-5 0,0 0-7 15,0 0 4-15,0 0-11 0,0 0-4 0,0 0-2 16,0 0-3-16,0 0-4 0,0 0-4 16,0 0 3-16,0 0-7 0,0 0 1 0,0 0 0 0,0 0-2 15,0 0 5-15,-23 10 0 0,23-10 5 0,-9 5-1 16,3-1 6-16,0 0-3 0,-2-1-1 0,2 3 17 15,-3-2-9-15,2 1-3 0,-1 0-4 0,-1 1 4 16,0-2 2-16,-2 2-1 0,0 1-1 0,-1-2-7 16,2 0 4-16,-2 0-7 0,-1-1 10 0,4 1-12 15,-1 0 3-15,0-1-6 0,0 1-3 0,2 1 0 16,-2-1-2-16,4-3-1 0,-1 2-1 0,7-4-6 16,-10 5 3-16,4-2-2 0,6-3 4 0,-7 6-5 15,7-6-5-15,-10 4 0 0,10-4 5 0,-6 6-13 0,6-6 5 16,-6 4-4-16,6-4 5 0,-8 5 0 15,8-5-5-15,-4 4 5 0,4-4-6 0,-7 2-1 16,7-2 7-16,-9 4-4 0,9-4-2 0,0 0 5 0,-11 6 1 16,6-4-1-16,5-2 0 0,0 0-5 0,-10 2 5 15,10-2 0-15,-9 2 4 0,9-2-12 0,-8 2 6 16,8-2 1-16,0 0 0 0,0 0 5 0,-10 3-5 16,10-3 3-16,0 0 2 0,0 0-7 0,0 0 3 15,0 0 1-15,0 0 3 0,0 0-7 0,0 0 2 16,0 0-2-16,0 0-5 0,0 0 2 0,0 0-15 15,0 0-10-15,0 0-14 0,0 0-14 0,0 0-20 16,0 0-28-16,0 0-28 0,0 0-37 0,0 0-44 16,29-7-53-16,-21 4-52 0,-8 3-268 0,7-1-629 15,-7 1 279-15</inkml:trace>
  <inkml:trace contextRef="#ctx0" brushRef="#br0" timeOffset="121324.98">4209 4110 112 0,'0'0'183'16,"0"0"-5"-16,-8-3-2 0,8 3-9 0,0 0-6 0,0 0-4 15,-13-2-5-15,13 2-12 0,0 0 0 0,0 0-4 16,0 0-7-16,-7-3 1 0,7 3-11 0,0 0-6 16,0 0-10-16,0 0-8 0,0 0-4 0,0 0-9 15,0 0-4-15,0 0-6 0,0 0-6 0,0 0-3 0,0 0-1 16,0 0-3-16,0 0 1 0,0 0 3 15,28-3 1-15,-15 2 0 0,5-3-5 0,-2 1-2 16,3-1-1-16,0-1-6 0,5 0-1 0,3 0-7 0,2 1 3 16,-1 0 1-16,-3 1-1 0,5 0-9 15,-2-1-3-15,-6 2 0 0,1-1-4 0,-2 1-1 16,1-2-5-16,-2 2-3 0,-1 0 4 0,-4 2-1 16,0-1-9-16,-4 0 2 0,3-1-3 0,-5 2-2 0,-9 0 3 15,17 0-5-15,-10 0 0 0,-7 0-4 0,11 2 5 16,-11-2-2-16,10 5-3 0,-5-4-1 0,-5-1-1 15,6 5 3-15,-6-5-1 0,5 6-2 0,-5-6 0 16,4 7 1-16,-4-7-3 0,4 8-3 0,-4-8 4 16,3 6-3-16,-3-6-1 0,3 7-14 0,-3-7-14 15,1 7-18-15,-1-7-20 0,0 0-26 0,-1 10-27 16,1-10-26-16,0 0-24 0,-3 13-31 0,3-13-31 16,-6 6-255-16,6-6-528 0,-11 4 234 0</inkml:trace>
  <inkml:trace contextRef="#ctx0" brushRef="#br0" timeOffset="121607.29">4558 4116 218 0,'0'0'224'0,"0"0"3"0,0 10 4 15,0-10-2-15,0 0-5 0,2 13-9 0,-2-13-1 16,3 14-11-16,0-6-15 0,0 2-6 0,-3 2-6 0,1 0-10 15,0 0-13-15,-1 0-7 0,2 6 5 16,-4-1-15-16,4-1-12 0,-2 0-6 0,0-1-13 16,0-3-12-16,2 5-1 0,-2-4-16 0,0 0-4 0,0 1 2 15,-2-2-12-15,0 0-15 0,1 2 0 0,1-2-3 16,-1-1-4-16,0 2-14 0,1-3-7 0,0-2-22 16,0-8-33-16,1 15-25 0,0-9-20 0,-1-6-25 15,3 9-30-15,0-4-38 0,-3-5-49 0,10 1-50 16,-10-1-266-16,17-8-583 0,-7 1 259 0</inkml:trace>
  <inkml:trace contextRef="#ctx0" brushRef="#br0" timeOffset="121912.01">5119 4098 274 0,'0'0'274'0,"0"0"-17"15,2-10-18-15,-2 10-19 0,0 0-12 0,0 0-18 16,0 0-17-16,-10-5-14 0,10 5-9 0,0 0-3 0,-17 11-9 16,8-4-3-16,-1-1-8 0,1 2-2 15,0 1-1-15,1 1-5 0,-1 1 3 0,0-2-9 16,3 2-6-16,-2 1-3 0,1-1-6 0,2-1-8 16,0 0 1-16,0 1-7 0,0 0-10 0,2-1-6 15,1-1-7-15,-1 1-3 0,1 2 0 0,2-5-12 0,0-7-3 16,2 18 0-16,-2-10-3 0,3-2-7 0,-1 5-2 15,1-5-3-15,4 2-20 0,-2 0-34 0,3-1-25 16,-2-2-26-16,3 2-39 0,-4-3-44 0,1 1-51 16,0-2-57-16,3-1-64 0,-9-2-205 15,14-2-581-15,-14 2 257 0</inkml:trace>
  <inkml:trace contextRef="#ctx0" brushRef="#br0" timeOffset="122383.43">5261 4244 6 0,'0'0'368'0,"0"0"-26"16,5-4-22-16,-5 4-29 0,0 0-30 0,0 0-28 0,0 0-21 15,0 0-26-15,0 0-14 0,0 0-18 0,0 0-16 16,11 9-11-16,-11-9-15 0,7 9-11 0,-4-2-7 16,-1-2-7-16,0 2-10 0,2 0-11 0,-4-7-4 15,2 12-3-15,0-4-8 0,-2-8-2 0,2 12-8 0,-2-7-1 16,0-5-1-16,4 11-8 0,-4-11 0 15,2 9-6-15,-2-9 3 0,3 7-10 0,-3-7 1 16,4 5-4-16,-4-5 1 0,0 0-3 0,0 0 2 0,0 0-3 16,0 0 1-16,12-3-12 0,-12 3-3 15,10-7-2-15,-6 3 1 0,0-3-5 0,5 2-16 16,-3-5 0-16,0 1-1 0,3-2 9 0,-1 2-3 16,-1 0-3-16,-2 0 9 0,1-2-2 0,1 2 0 0,-1 1 2 15,-2-2 5-15,-2 5 2 0,-2 5-5 0,8-11 10 16,-3 4-1-16,-1 5-2 0,-4 2 15 0,5-9 5 15,-5 9 6-15,6-6 2 0,-6 6-2 0,7-4-3 16,-7 4 0-16,7-2 1 0,-7 2 11 0,0 0 11 16,17 3-2-16,-9-2 7 0,-2 4 4 0,-6-5 0 15,16 7-11-15,-6-2 2 0,-2 1 0 0,0 0 8 16,0 2-18-16,1 0 5 0,0 0-7 0,-1-2-7 16,0 2 4-16,1 1-7 0,-3-2 5 0,2 3-4 15,-2-2-5-15,-1 2-4 0,0-4-16 0,-1 1-18 0,-1 1-30 16,-2-2-21-16,1 2-31 0,-2-8-38 15,-3 14-37-15,0-8-45 0,3-6-48 0,-5 8-303 16,-1-4-624-16,6-4 277 0</inkml:trace>
  <inkml:trace contextRef="#ctx0" brushRef="#br0" timeOffset="122735.59">5734 4007 208 0,'-2'-5'256'0,"2"5"-17"0,0 0-19 16,-4-8-21-16,4 8-20 0,0 0-19 0,0 0-17 16,0 0-13-16,0 0-9 0,0 0-5 15,0 0-12-15,20 1-11 0,-20-1-2 0,19 10 1 0,-8-4-5 16,3 5 9-16,1-2 6 0,0 5 4 0,3-3-5 15,5 5-3-15,-8-3-3 0,5 7-9 0,-4-6-3 16,-2 2-2-16,6 3-4 0,-9-2 3 0,1 0-13 16,-4-1-6-16,2-1 0 0,-4 2-9 0,-2 0-3 15,0-2 1-15,-1 2-4 0,-4-3-5 0,-1-1-6 16,0 0-2-16,-3-1-1 0,0 1-4 0,0-1-3 16,0 0-10-16,-3-1-17 0,3 1-19 0,-4-2-25 15,3-3-27-15,0 1-36 0,0 0-43 0,0-3-43 16,3 0-54-16,-2-1-284 0,5-4-575 0,0 0 255 15</inkml:trace>
  <inkml:trace contextRef="#ctx0" brushRef="#br0" timeOffset="123067.23">6282 4253 119 0,'0'0'309'0,"0"0"-20"0,0 0-24 16,0 0-23-16,0 0-20 0,0 0-21 0,0 0-20 15,0 0-13-15,0 0-14 0,0 0-10 0,0 0-3 16,0 0-9-16,34-1 1 0,-25 1-12 0,2-2-2 16,0 4-8-16,1-2-13 0,-2-2-9 0,1 2-5 15,2 0-10-15,-3-1-4 0,0 1-8 0,2-1-4 16,0 1-4-16,0 0-10 0,-1-1 0 0,1 0-5 15,-5 1-2-15,2-2-10 0,-9 2 2 0,18 0-1 16,-11 0-8-16,-7 0 1 0,13 0-1 0,-13 0-5 16,11 0 1-16,-11 0-24 0,10 0-28 0,-10 0-15 15,9 3-22-15,-9-3-26 0,0 0-38 0,2 6-31 16,-2-6-45-16,0 0-44 0,0 0-233 0,-12 12-530 0,6-9 234 16</inkml:trace>
  <inkml:trace contextRef="#ctx0" brushRef="#br0" timeOffset="123287.2">6306 4401 168 0,'0'0'210'0,"0"0"-7"0,0 0-2 16,20 1-6-16,-20-1-11 0,19-1-2 0,-7-3-14 15,2 4-12-15,1-3-12 0,-1 1-15 0,1 0-11 16,4 1-11-16,-1-2-13 0,-3 2-6 0,0 1-12 15,-1-1-8-15,0 2-5 0,0-1-7 0,-1 0-11 16,-2 0-19-16,2-1-31 0,-2 2-42 16,-1-1-40-16,0 1-42 0,-1 0-40 0,-9-1-205 0,14-1-406 15,-5 0 180-15</inkml:trace>
  <inkml:trace contextRef="#ctx0" brushRef="#br0" timeOffset="123713.83">7079 4087 155 0,'-9'-2'304'0,"9"2"-12"0,0 0-14 0,0 0-20 15,0 0-15-15,0 0-25 0,0 0-20 0,0 0-15 16,0 0-14-16,0 0-12 0,33-8-11 0,-15 6-13 15,2-2-11-15,2 2-9 0,0-1-5 0,10-1-10 16,-7 3-6-16,-3-2-11 0,7-1-2 0,-5 3-12 16,5-1-7-16,-8 0-4 0,2 1-6 0,-2 0-4 15,-1-1-8-15,-1-1-2 0,-5 3-5 0,1 1-7 0,-2-1-22 16,-2 2-30-16,0-2-28 0,-3 1-32 16,-8-1-35-16,12 3-46 0,-12-3-36 0,8 4-44 0,-8-4-238 15,0 0-527-15,0 0 233 0</inkml:trace>
  <inkml:trace contextRef="#ctx0" brushRef="#br0" timeOffset="123943.69">7420 4092 25 0,'-11'5'304'0,"6"-1"-13"16,0 1-12-16,1 0-12 0,-1 1-9 0,-1 3-6 15,-2 1-16-15,4 1-12 0,-2 1-19 0,1 0-13 16,1 1-19-16,1-1-18 0,0 7-10 0,2-3-23 15,-3-3-10-15,4 0-5 0,-3 5-11 0,3-4-10 16,3-1-7-16,-3-1-3 0,4 1-15 0,-2-3-2 16,2 3-14-16,-3-5-12 0,2-2-14 0,1 2-16 15,-2-1-31-15,3 0-27 0,-1 1-24 0,0-3-45 16,3-2-46-16,-7-3-43 0,16 3-52 0,-9-4-230 16,5-4-537-16,1 0 237 0</inkml:trace>
  <inkml:trace contextRef="#ctx0" brushRef="#br0" timeOffset="124225.29">7850 4034 257 0,'0'0'359'0,"-7"-9"-23"0,7 9-21 0,0 0-18 15,-8-5-26-15,8 5-22 0,0 0-25 0,0 0-14 16,-21 11-14-16,14-4-8 0,1 2-9 0,-2 0-5 15,3 0-12-15,-1 2-14 0,-2 2-2 0,5-3-17 16,-1 3-4-16,0 0-13 0,1 0-4 0,2-1-6 16,0 2-16-16,1-2-8 0,1 1 1 0,0 1-11 15,2-1-5-15,2-2-2 0,-1 2-8 0,1 4-7 16,-1-6 0-16,3 0-1 0,-2-1-24 0,3 0-29 16,-2-1-41-16,1-1-29 0,1 0-45 0,-2-2-34 0,2-1-39 15,-1-1-60-15,0-3-52 0,0 2-319 0,-7-3-679 16,18-2 302-16</inkml:trace>
  <inkml:trace contextRef="#ctx0" brushRef="#br0" timeOffset="124705.79">8075 4181 104 0,'0'0'268'0,"0"0"-24"0,4-5-26 0,-4 5-22 16,0 0-21-16,0 0-16 0,0 0-10 0,0 0-12 15,0 0-8-15,7 19-5 0,-5-15-13 0,-2-4-5 16,4 12-2-16,-4-5-6 0,0 1-5 0,1 0-4 16,-1-8-12-16,5 13-9 0,-3-6-3 0,-1 1-7 0,-1-8-6 15,0 14-5-15,1-7-6 0,-1-7-3 0,0 10 1 16,0-10-7-16,3 9-3 0,-3-9-1 16,1 6-2-16,-1-6-5 0,4 5-2 0,-4-5 0 0,0 0-1 15,0 0-1-15,0 0-8 0,11-1-7 0,-11 1-10 16,0 0-13-16,14-10-17 0,-8 4-16 0,-2-1-16 15,5 1-14-15,-3-4-4 0,-1 0 1 0,1 0 3 16,2 1 10-16,-1-1 8 0,2 0 3 0,-3 1 8 16,1 1 7-16,-4-1 15 0,2 3 19 0,-1-1 17 15,0 0 19-15,1 2 10 0,0-1 10 0,-5 6 13 16,8-8 9-16,-8 8 2 0,7-6 1 0,-7 6 3 16,4-5-5-16,-4 5-3 0,6-3 3 0,-6 3-5 15,0 0 3-15,0 0 12 0,11-2-7 0,-11 2 5 0,0 0 9 16,10 6-5-16,-10-6 1 0,7 5 3 15,-5 0-7-15,-2-5 2 0,8 10-9 0,-6-6-1 16,3 1-3-16,-3 2-6 0,-2-7-1 0,3 11-4 0,2-5-3 16,-3 0-9-16,1 1-4 0,2 4-1 0,-2-5 1 15,-1 1-11-15,1 0-8 0,2-1-31 0,-5-6-30 16,3 10-35-16,-1-4-36 0,-2-6-49 0,1 11-50 16,-1-11-58-16,5 6-302 0,-5-6-620 0,0 0 274 15</inkml:trace>
  <inkml:trace contextRef="#ctx0" brushRef="#br0" timeOffset="125005.73">8583 4196 61 0,'11'-1'341'15,"-11"1"-18"-15,0 0-18 0,0 0-17 0,9-3-13 0,-9 3-19 0,13-3-15 16,-6 2-14-16,-7 1-12 0,15-3-17 15,-2 2-13-15,-4 1-3 0,3-3-27 0,-2 3-19 16,2-1-6-16,0 1-12 0,-2 0-17 0,2-2-10 0,-12 2-8 16,16-1-9-16,-5 1-2 0,-2-1-20 0,-9 1-34 15,15 1-37-15,-6-1-40 0,-9 0-43 0,9 1-49 16,-9-1-55-16,0 0-67 0,10-1-281 0,-10 1-598 16,5-4 265-16</inkml:trace>
  <inkml:trace contextRef="#ctx0" brushRef="#br0" timeOffset="125210.02">9025 3983 209 0,'0'0'264'0,"0"0"-18"15,0 0-5-15,0 0-4 0,5 12-9 0,-5-12-12 0,3 12-5 16,-1-5 0-16,0 2-11 0,3 1-6 15,-3 0-8-15,1-1-14 0,2 3-15 0,-3-2-10 16,3 1-16-16,0 5-12 0,-3-5-7 0,0 0-18 0,-2-1-2 16,3 2-12-16,-1-2-4 0,0 1-10 0,1-1-8 15,-1 0-14-15,0-1-19 0,0-1-27 0,1 1-24 16,-2-3-35-16,-1-6-32 16,4 12-43-16,-1-6-45 0,-3-6-52 0,4 6-53 0,-4-6-214 0,0 0-542 15,8 1 241-15</inkml:trace>
  <inkml:trace contextRef="#ctx0" brushRef="#br0" timeOffset="125497.93">9255 3831 36 0,'0'0'249'16,"-2"-9"-28"-16,2 9-17 0,0 0-20 15,0 0-16-15,0 0-11 0,0 0-11 0,11 17 1 16,-5-8-2-16,2 1 0 0,-2 1 0 0,0 2 1 16,7 1-1-16,-3 3-4 0,2-1 5 0,0 1-4 0,5 5-11 15,-5-4 1-15,-1 0-7 0,0 0-11 16,0-1-5-16,1 2-3 0,-3-1-15 0,-1 0-9 16,-1 0-7-16,-4 0-5 0,1-1 3 0,-4-5-16 0,-2 5 0 15,0 2-20-15,-5-3-19 0,2-1-29 0,-5-4-36 16,0 4-44-16,-4-1-52 0,2-2-60 0,0-4-65 15,-2 2-263-15,4-2-574 0,-2-4 255 0</inkml:trace>
  <inkml:trace contextRef="#ctx0" brushRef="#br0" timeOffset="125962.32">9804 4056 92 0,'0'0'274'0,"0"0"-16"16,0 0-20-16,0 0-22 0,0 0-16 0,0 0-19 15,0 0-13-15,0 0-8 0,0 0-10 0,34-5-9 0,-34 5-6 16,21-3-14-16,-9 3-2 0,0 0-13 15,3 0-2-15,-1-3-8 0,0 1-9 0,5 1-5 0,-8 0-6 16,5-1-9-16,-2 0-4 0,-1-1-9 0,-1 3-2 16,1-1-8-16,-5-1-5 0,1 1-3 15,3 0-5-15,-12 1-2 0,14-3-3 0,-14 3-6 0,13 0-11 16,-13 0-19-16,10-1-24 0,-10 1-27 0,0 0-30 16,0 0-40-16,0 0-39 0,9-2-52 0,-9 2-238 15,0 0-497-15,0 0 220 0</inkml:trace>
  <inkml:trace contextRef="#ctx0" brushRef="#br0" timeOffset="126238.97">9903 3927 164 0,'0'0'230'16,"0"0"-16"-16,0 0-12 0,0 0-2 0,-2 10-2 15,2-10-7-15,0 10 0 0,-1 0-8 0,2 0-4 0,0-3-8 16,0 5-3-16,4-3-10 0,-1 4-4 16,-4-1-11-16,2 1-8 0,-2 0-11 0,2-2-11 15,2 3-10-15,-2-1-11 0,0-2-6 0,-2 2-14 0,2-2-2 16,-2 0-7-16,0 2-6 0,0-4-5 0,3 1-6 16,-3-2-5-16,2 0-14 0,1-1-14 0,-3-7-24 15,0 13-28-15,2-8-31 0,-2-5-35 0,0 9-50 16,0-9-40-16,6 5-52 0,-6-5-256 0,9 0-546 15,-9 0 242-15</inkml:trace>
  <inkml:trace contextRef="#ctx0" brushRef="#br0" timeOffset="126736.01">10291 3911 186 0,'0'0'241'0,"0"0"-21"16,0 0-22-16,0 0-19 0,0 0-18 0,0 0-12 16,11 5-2-16,-11-5-11 0,4 11-8 0,0-5-8 15,-2 0-7-15,1 1-1 0,2 3-6 0,-3-2-1 16,3 1-7-16,-3 0-6 0,1-1-10 0,-1-3-2 16,1 4-8-16,-1-3-3 0,2 0-11 0,-4-6-6 15,1 12-2-15,-1-12-6 0,5 9-4 0,-5-9-3 16,0 6-6-16,0-6-2 0,4 6-2 0,-4-6-2 15,0 0 0-15,2 7 1 0,-2-7-1 0,0 0 0 16,0 0-2-16,0 0-6 0,0 0 0 0,0 0-2 16,0 0 2-16,15-18-4 0,-10 11-5 0,0-2-3 15,1-2-10-15,0-1-6 0,4-1-5 0,-1-3-8 16,-2 3 2-16,2 0 1 0,1 2 2 0,-5 0 2 16,4 2 1-16,-4-2 4 0,0 2 2 0,2 2-2 15,1 0 2-15,-6 2 0 0,6 0 2 0,-8 5 2 0,6-6 0 16,-6 6 1-16,10-5 1 0,-10 5-1 15,0 0 12-15,10 2 3 0,-10-2 9 0,11 8 10 16,-8-3 11-16,4 1 10 0,-2 2 9 0,2 1 3 0,1 0 14 16,-2 0 5-16,4 2 8 0,-3 0 3 15,1-1-8-15,-2 0-3 0,2 1-8 0,1-1-7 0,-4 1 2 16,2-1-15-16,1 0-3 0,-2 0 2 0,0 1-13 16,-2-2-4-16,-2-1-11 0,3-1-24 0,-4 1-36 15,1 0-37-15,-2-8-42 0,-3 16-55 16,-2-8-69-16,1-3-85 0,-1 2-251 0,-2-4-622 0,-1 0 275 15</inkml:trace>
  <inkml:trace contextRef="#ctx0" brushRef="#br0" timeOffset="129184.93">6542 4948 91 0,'0'0'210'0,"0"0"-7"0,0 0-9 16,0 0-13-16,0 0-12 0,0 0-11 0,0 0-9 15,0 0-8-15,0 0-12 0,0 0-8 0,0 0-4 16,0 0-10-16,0 0-8 0,0 0-12 0,0 0-10 16,0 0-5-16,0 0-9 0,0 0-4 0,-25 1-3 15,15 5-8-15,0-1-3 0,0 2-6 0,-1 1-3 16,1-3-3-16,-2 2-2 0,2-1-3 0,-1 0-5 16,1 3 1-16,1-3-4 0,-1 2 1 0,0-1-2 0,1-1-3 15,2 0 1-15,0-2-2 0,1 0-2 16,0 2-2-16,-2-3-1 0,8-3-4 0,-7 7 4 0,3-4-3 15,4-3 3-15,-6 6-5 0,6-6 4 0,-7 7-2 16,7-7 0-16,0 0-2 0,-2 7 2 0,2-7-2 16,0 0 2-16,0 0-1 0,0 8 3 0,0-8-3 15,0 0 2-15,0 0 1 0,2 11-2 0,-2-11-3 16,4 8 5-16,-4-8-2 0,6 5 2 0,-1-3-3 16,-5-2 6-16,7 5-2 0,-1 0 0 0,-1-2 6 15,1 0 3-15,3 2 1 0,-3-2 2 0,4 0 1 16,0 1-3-16,1 0 4 0,-1 0 1 0,1 0 0 15,1-1-5-15,0 0 4 0,-1-1-4 0,0 4 0 16,4-3 5-16,-3 0-2 0,0 0-3 0,-2-2 3 16,2 3 4-16,-1-2-6 0,-1 0-1 0,-1 1 12 0,-3-1-6 15,4 0 0-15,-1 1 4 0,-2-2-4 0,-7-1-4 16,13 3 1-16,-6-2-4 0,-7-1 4 0,12 3-7 16,-7-2 1-16,-5-1-4 0,10 1 1 0,-10-1 2 15,10 1-3-15,-10-1-7 0,9 0 3 0,-9 0 2 16,10 3 0-16,-10-3 6 0,5 3-13 0,-5-3 0 15,0 0 1-15,10 0 0 0,-10 0-7 0,0 0 10 16,0 0-10-16,9 2 6 0,-9-2-8 0,0 0-18 16,0 0-9-16,0 0-20 0,6 4-21 0,-6-4-25 15,0 0-30-15,0 0-38 0,0 0-34 0,0 8-45 16,0-8-248-16,0 0-533 0,0 0 236 0</inkml:trace>
  <inkml:trace contextRef="#ctx0" brushRef="#br0" timeOffset="129627.88">6389 5336 76 0,'-9'6'164'0,"9"-6"-12"0,-9 3-15 0,9-3-12 16,-3 4-6-16,3-4-8 0,0 0-7 0,-4 6-8 16,4-6-1-16,0 0-5 0,0 0-1 0,0 0-2 15,0 0 8-15,-4 7 3 0,4-7 4 0,0 0 7 16,0 0 3-16,0 0 3 0,15 4 3 0,-15-4-2 16,10 0-3-16,-10 0-2 0,14 1-2 0,-5-1-4 15,-9 0 1-15,21 0-8 0,-11-2 2 0,3 0-3 16,1 1 1-16,2 1-3 0,-2-3-6 0,4 1-5 15,0 0-9-15,-3 1-5 0,-1-1 6 0,1 0-17 16,0 3 0-16,-1-2-10 0,-1 1-1 0,0 0-10 16,-4 1-4-16,4-1 0 0,-6 0-3 0,2 1 4 15,-9-1-2-15,14 0-13 0,-7 0 3 0,-7 0-6 0,13 3 1 16,-13-3-4-16,7 2-4 0,-7-2 0 0,8 1-4 16,-8-1 0-16,0 0 1 0,10 2 2 0,-10-2-8 15,4 5-10-15,-4-5-27 0,6 3-18 0,-6-3-21 16,4 5-32-16,-4-5-37 0,2 7-40 0,-2-7-52 15,5 6-69-15,-5-6-220 0,0 0-568 0,0 0 251 16</inkml:trace>
  <inkml:trace contextRef="#ctx0" brushRef="#br0" timeOffset="130941.62">7411 5047 33 0,'0'0'169'0,"4"-10"-16"0,-4 10-15 0,0 0-4 16,0 0-18-16,0 0 3 0,1-8-6 0,-1 8 1 16,0 0-7-16,0 0 0 0,0 0-4 0,0 0-3 15,0 0-9-15,0 0-2 0,-7-11-2 0,7 11-3 16,0 0-7-16,-5-4-7 0,5 4-2 0,0 0-1 16,-12-1-5-16,12 1 3 0,0 0-3 0,-16 3-3 15,16-3-3-15,-11 0-5 0,11 0-3 0,-13 5-2 16,6-5-2-16,7 0-4 0,-14 3 2 0,8-1 2 15,-2-1-7-15,-2 5-1 0,3-4-1 0,-2 0 1 16,0 3-1-16,3-2-2 0,-2 0 1 0,8-3 1 0,-11 5-7 16,2-1 3-16,0-1 2 0,9-3-3 15,-10 6-6-15,6-2 5 0,4-4-5 0,-8 8 2 16,4-5 0-16,-1 3 1 0,5-6 0 0,-5 7-2 16,1-2-4-16,4-5 4 0,-6 8-1 0,6-8-2 15,-4 10 0-15,3-5 0 0,1-5-2 0,0 12 0 0,0-12-4 16,-3 12-4-16,2-8 1 0,1-4 1 0,-1 13-3 15,1-13-7-15,2 9 11 0,-2-9 0 0,3 12-3 16,-2-7 0-16,-1-5 3 0,2 10-4 0,2-6 1 16,-4-4-3-16,6 8 5 0,-3-4 0 0,1 1 3 15,-4-5-5-15,9 6 2 0,-4-4-1 0,0 4-4 16,1-2-2-16,-6-4 1 0,10 6 5 0,-5-3-4 16,-5-3-4-16,10 5 4 0,-5 1-3 0,0-2 2 15,-1 0 0-15,-4-4-4 0,7 6-5 0,0-4 6 16,-7-2-1-16,7 5 1 0,0-3-4 0,-7-2 2 15,7 2 0-15,-7-2-1 0,8 5 1 0,-8-5 0 16,10 4 5-16,-4-3-4 0,-6-1 0 0,10 3 8 0,-10-3-5 16,11 0 0-16,-11 0 3 0,12-1-3 15,-12 1 0-15,12-1-1 0,-12 1 3 0,16-2 4 0,-10 0-5 16,-6 2-4-16,12-3 1 0,-4 1 1 0,-8 2-1 16,10-3 0-16,-10 3 7 0,10-5 0 0,-10 5-1 15,8-3 9-15,-8 3 3 0,8-4 0 0,-8 4 5 16,6-3-13-16,-6 3 9 0,0 0 7 0,9-5-3 15,-9 5-5-15,0 0-2 0,5-4-6 0,-5 4 1 16,0 0-1-16,0 0 1 0,5-6-3 0,-5 6 0 16,0 0-2-16,0 0-3 0,0 0-16 0,5-5-23 15,-5 5-29-15,0 0-31 0,0 0-40 0,0 0-46 16,0 0-61-16,0 0-52 0,0 0-276 0,0 0-613 16,5-5 272-16</inkml:trace>
  <inkml:trace contextRef="#ctx0" brushRef="#br0" timeOffset="131155.97">7695 5213 278 0,'0'0'347'0,"4"-3"-15"0,-4 3-25 0,0 0-26 15,5-8-25-15,-5 8-26 0,0 0-26 0,0 0-18 16,4-7-23-16,-4 7-13 0,0 0-18 0,0 0-14 15,0 0-34-15,0 0-29 0,0 0-32 0,0 0-42 16,0 0-44-16,0 0-45 0,0 0-53 0,0 0-75 16,0 0-191-16,0 0-462 0,0 0 204 0</inkml:trace>
  <inkml:trace contextRef="#ctx0" brushRef="#br0" timeOffset="131749.25">8143 4870 151 0,'0'0'214'0,"-12"0"-11"0,12 0 0 16,-14 4-8-16,3-1-10 0,5 0-6 0,-2 2-9 16,2-1-3-16,-3 2-4 0,1 4-2 0,0-2-4 15,-1 3-1-15,4 1-10 0,-3-2-5 0,3 1-7 16,0 2-7-16,1 0-6 0,2-1-10 0,-2 2-3 15,2 4-7-15,0-3-8 0,2 0-2 0,2-2 0 16,4 3-10-16,-1-5-7 0,-4 3-3 0,8 1-15 0,-2-3 4 16,6 0-8-16,-2 3-7 0,-3-6-3 0,1 2-6 15,3-2-2-15,-4 1-3 0,2-2-8 0,-1 0-11 16,1-1-13-16,-2 0-24 0,-1 1-23 0,-1-4-20 16,2 0-35-16,-3 0-39 0,2 0-44 0,1-1-39 15,-8-3-33-15,16-3-264 0,-7-3-565 0,1 3 251 16</inkml:trace>
  <inkml:trace contextRef="#ctx0" brushRef="#br0" timeOffset="132273.84">8407 5074 246 0,'0'0'274'0,"0"0"-23"0,3-6-17 15,-3 6-22-15,0 0-20 0,0 0-22 0,0 0-16 0,0 0-15 16,0 0-7-16,0 0-8 0,0 0-3 15,0 0-8-15,11 15-6 0,-8-10-12 0,-1 1 0 0,-2-6-8 16,4 13-7-16,-3-6-7 0,0 1-6 0,1-3-4 16,-2-5-11-16,2 11 1 0,0-4-11 0,-2-7 0 15,3 12-5-15,-1-6-1 0,-2-6-2 0,3 9-7 16,-1-4-3-16,-2-5-1 0,0 0 2 0,2 10-9 16,-2-10 4-16,0 0-3 0,2 6-6 0,-2-6-3 15,0 0 6-15,0 0 1 0,0 0-7 0,0 0-1 16,0 0 6-16,0 0-7 0,17-12-2 0,-15 7-8 15,-2 5-8-15,8-11-3 0,-3 4-1 0,-3-2 0 16,5 2-1-16,-4-2 3 0,1 1 1 0,1-2 4 0,0 2-2 16,-2 0 1-16,0 1 3 0,1 2-4 15,0-3 7-15,0 1-2 0,-2 1 0 0,2 1 1 16,1-3 5-16,-5 8-6 0,5-11 6 0,-1 6-1 0,-4 5 0 16,5-11 3-16,-2 6 4 0,-3 5-1 15,6-7 11-15,-1 4-5 0,-5 3 6 0,7-5 1 16,-7 5-1-16,8-4 0 0,-8 4-5 0,0 0 6 0,9-1 4 15,-9 1 0-15,0 0 2 0,12 2 5 0,-12-2 8 16,10 6 8-16,-5-4 1 0,3 1-2 16,-4 4-4-16,3-3-1 0,-3 1 0 0,2 2 11 0,-2-2-4 15,2 1-2-15,0 2-2 0,0 1-6 0,-1-3 4 16,1-1-1-16,-4 2-6 0,3-1 0 0,-3 0-2 16,1 1-2-16,0 0-3 0,1-1-3 0,-4-6-4 15,2 12 2-15,1-7-3 0,-3-5-5 0,5 10 4 16,-5-10-3-16,2 7-13 0,0-2-21 0,-2-5-18 15,3 10-25-15,-3-10-23 0,3 5-23 0,-3-5-27 0,2 7-35 16,-2-7-43-16,0 0-41 0,9 4-310 16,-9-4-612-16,0 0 271 0</inkml:trace>
  <inkml:trace contextRef="#ctx0" brushRef="#br0" timeOffset="132561.69">8941 5080 90 0,'0'0'280'0,"0"0"-12"16,6-4-13-16,-6 4-17 0,0 0-17 0,9-4-8 15,-9 4-11-15,10-2-7 0,-3 0-7 0,-7 2-16 16,12-3-11-16,-3 2 8 0,-9 1-14 0,17-1-12 16,-13-2-2-16,-4 3-3 0,16 0-9 0,-8 0-12 15,-8 0-19-15,16-4 4 0,-7 3-10 0,-9 1-6 16,14-2-10-16,-8 1-6 0,2-1-10 0,-8 2 6 15,15-1-13-15,-10 0-13 0,-5 1 3 0,16-1 1 16,-11-1-10-16,-5 2-2 0,15 0-8 0,-10-2-3 16,-5 2-16-16,13 0-20 0,-13 0-36 0,10 0-19 15,-10 0-27-15,9 2-39 0,-9-2-43 0,0 0-52 0,11 0-61 16,-11 0-267-16,0 0-605 0,9-8 268 0</inkml:trace>
  <inkml:trace contextRef="#ctx0" brushRef="#br0" timeOffset="132899.13">9401 4894 114 0,'0'0'307'0,"5"-8"-14"15,-5 8-14-15,0 0-8 0,5-6-18 0,-5 6-24 16,0 0-26-16,0 0-15 0,0 0-20 0,0 0-13 15,0 0-3-15,0 0-6 0,0 0-2 0,0 0-3 16,15 14-4-16,-11-7 0 0,1-3 9 0,-2 3 1 16,1 2 0-16,0 2-8 0,0 0-2 0,2 0-6 0,-2-1 1 15,2 1-9-15,-1 0-1 0,0 1-11 0,0 1-8 16,2 2-10-16,0-4-9 0,-3 2-6 0,2 0-10 16,-2-3-7-16,2 1-3 0,0-1-7 0,-1 2-5 15,-1-1-1-15,2-1-6 0,-2 1-10 0,1-3-16 16,-2 3-24-16,-1-4-31 0,3-2-30 0,-2 2-32 15,-1-2-19-15,3 1-24 0,-5-6-28 0,3 7-30 16,-3-7-33-16,2 6-44 0,-2-6-87 0,0 0-240 16,0 0-660-16,0 0 292 0</inkml:trace>
  <inkml:trace contextRef="#ctx0" brushRef="#br0" timeOffset="133299.78">9747 4821 110 0,'0'0'191'0,"0"0"-16"16,0 0-10-16,0 0-3 0,0 0-9 0,0 0-5 16,7 18 0-16,-5-13 4 0,3 2 0 0,-2 0 0 15,4 2-5-15,-3 2 1 0,2-1-3 0,-2 0 1 16,6 4 1-16,-3 2 2 0,-2-3-11 0,5 3-4 16,-1 0 8-16,-1 4-11 0,0-2-5 0,0 0-4 15,1-2-5-15,-3 4-6 0,0-1-5 0,-3-1-1 16,2-2-14-16,-5 1-6 0,4-1-9 0,-4 2-11 0,2 0 2 15,-4-2-23-15,-2 1 8 0,-1-1-1 0,3 0-11 16,-1-2-16-16,-4-3-18 0,2 2-29 0,0-2-29 16,1-1-35-16,-2 0-42 0,-2-2-46 0,2 2-52 15,-2-4-63-15,5-2-284 0,3-4-621 0,-10 3 275 16</inkml:trace>
  <inkml:trace contextRef="#ctx0" brushRef="#br0" timeOffset="134299.07">9824 4734 142 0,'0'0'178'0,"0"0"-4"0,0 0-11 16,0 0-8-16,-5-10-10 0,5 10-8 0,0 0-7 0,0 0-5 15,0 0-6-15,0 0-6 0,0 0-8 0,0-12-12 16,0 12-3-16,0 0-7 0,0 0-8 0,9-8-8 16,-9 8-5-16,0 0-5 0,8-7-1 0,-8 7-8 15,4-5-1-15,-4 5 2 0,7-5-5 0,-7 5-4 16,8-4-3-16,-8 4 1 0,7-5-3 0,-7 5-1 16,7-2 0-16,-7 2-7 0,10-3 0 0,-10 3 2 15,12-3-3-15,-5 2 2 0,-7 1-2 0,0 0 0 16,14 0-4-16,-14 0 2 0,10 1-3 0,-10-1 0 0,9 3 0 15,-9-3-2-15,10 3 0 0,-10-3 2 0,5 5 3 16,0-1 3-16,-5-4-1 0,5 6 3 16,-1-3-3-16,-4-3 3 0,5 8-4 0,-3-2 5 0,-2-6-1 15,2 9-1-15,-2-9-3 0,3 11 1 0,-3-5 0 16,0-6-3-16,-2 12 1 0,2-12 1 0,-1 12-2 16,1-12-1-16,-4 12 0 0,2-4-1 0,-1 1-4 15,-4-1-2-15,2 2 3 0,2-4-4 0,-1 1-4 16,-1 3 4-16,-2-5-4 0,4 3-1 0,-1-2 0 15,-1 1-1-15,0-3 2 0,5-4-6 0,-4 11 1 16,-1-6 1-16,5-5 2 0,-2 9-4 0,2-9 1 16,0 7 1-16,0-7 2 0,0 0 2 0,7 7 3 15,-7-7-3-15,8 3-5 0,2-1 5 0,-10-2-1 0,19 0-1 16,-8 0-3-16,2-2-1 0,-1 0 6 16,1 1 1-16,1-2-2 0,-2 2 2 0,7-4 2 15,-5 4-2-15,-2-1 5 0,3 0-5 0,-3 1 11 0,0-2-6 16,-2 2 0-16,0-2 3 0,-1 2-8 0,-9 1-2 15,12-3-3-15,-12 3 2 0,7-2 3 16,-7 2-4-16,0 0-16 0,11-3-10 0,-11 3-18 0,0 0-17 16,0 0-34-16,0 0-37 0,0 12-37 0,0-12-55 15,0 0-54-15,-16 5-235 0,6-2-547 0,1-2 243 16</inkml:trace>
  <inkml:trace contextRef="#ctx0" brushRef="#br0" timeOffset="136616.09">10602 4990 2 0,'0'0'181'0,"0"0"-13"16,0 0-15-16,0 0-15 0,0 0-11 0,0 0-10 16,0 0-4-16,0 0 4 0,0 0 6 15,13 6 1-15,-13-6-1 0,12 0-2 0,-12 0-1 0,12 0-2 16,0-1-4-16,0 1-6 0,-1-2 1 0,3 0-2 16,1 2-9-16,-1-1-4 0,6-2-4 0,-6 1 0 15,5-2-10-15,1 1-2 0,-1 0-5 0,-1-1-6 16,2 1-2-16,-3 0-12 0,2-2-1 0,-5 1-2 15,-2 2-5-15,0-2-6 0,0 0-1 0,0 1-2 16,-2-1-7-16,-1 1-2 0,-1 1 0 0,-8 2-4 16,14-3-1-16,-7 1-7 0,-7 2 2 0,10-3-5 15,-10 3 2-15,8-2 1 0,-8 2-5 0,0 0 0 16,0 0-3-16,11-1 5 0,-11 1-5 0,0 0-1 0,0 0-4 16,0 0-7-16,0 0-14 0,10 1-15 0,-10-1-24 15,0 0-19-15,0 0-24 0,0 0-31 0,0 10-26 16,0-10-24-16,0 0-36 0,0 0-216 0,0 0-470 15,0 0 208-15</inkml:trace>
  <inkml:trace contextRef="#ctx0" brushRef="#br0" timeOffset="136950.16">10831 4825 146 0,'0'0'250'0,"0"0"-15"16,0 0-19-16,0 0-24 0,0 0-18 0,0 0-13 15,0 0-7-15,0 0-4 0,0 0-3 0,-4 14 0 16,4-14-5-16,0 13-4 0,0-4 1 0,0-9-5 0,4 18 4 16,-4-8 4-16,2 1-16 0,-2-1 3 15,2 0-16-15,0 2 9 0,1-2-7 0,2-2-11 16,-3 4-2-16,1-4-10 0,1 1-7 0,-2-1-4 0,0-1-11 15,4 1 1-15,-2 1-18 0,-4-2 3 0,6 2-10 16,-6-1-2-16,4-2-5 0,-2 0-1 0,3-1-6 16,-5-5-6-16,3 12-14 0,2-8-18 0,-5-4-12 15,2 6-32-15,-2-6-20 0,7 9-26 0,-7-9-30 16,3 8-40-16,-3-8-36 0,0 0-35 0,0 0-76 16,0 0-201-16,0 0-555 0,0 0 246 0</inkml:trace>
  <inkml:trace contextRef="#ctx0" brushRef="#br0" timeOffset="137679.91">11201 4838 115 0,'0'0'254'0,"8"-4"-22"0,-8 4-20 16,0 0-23-16,0 0-17 0,0 0-12 0,12 0 1 0,-12 0-6 15,7 7-7-15,-7-7-9 0,5 11-1 0,-2-6-5 16,1 4-7-16,-2-1-7 0,3-2 0 0,-4 2-5 16,1-1-5-16,-2-7-8 0,4 14-4 0,-1-7-7 15,-1 1-2-15,-2-8-10 0,1 13-4 0,1-7-10 16,-2-6-2-16,0 13-13 0,2-7 2 0,-2-6-7 16,0 6-4-16,0-6-7 0,2 9 2 0,-2-9-11 15,0 0 5-15,0 8 2 0,0-8-7 0,0 0-1 16,0 0 2-16,0 0-6 0,0 0-1 0,0 0 1 15,0 0 1-15,0 0-6 0,0 0-1 0,0 0 0 0,0 0 2 16,17-14-8-16,-17 14 10 0,8-11-10 16,-4 3-5-16,4-2-3 0,-2 1 3 0,0-1-2 15,-2-1-2-15,3 1-2 0,-1 0 7 0,0 1-4 0,2 0 2 16,-2 0-3-16,0 0 5 0,3 1 1 0,-4-1-5 16,2 2 0-16,0-1 3 0,-2 2 6 15,2 0-11-15,-4 1 2 0,4-1 0 0,-2 0 2 0,0 1 0 16,-3 1-4-16,-2 4 5 0,10-7-1 0,-6 5-2 15,-4 2 8-15,8-8-7 0,-8 8-1 0,6-4 1 16,-6 4 4-16,8-3-4 0,-8 3 7 0,7-5-6 16,-7 5-4-16,0 0 6 0,0 0-3 0,10-2 2 15,-10 2-2-15,0 0 3 0,0 0-1 0,10 3 2 16,-10-3-5-16,6 6 13 0,-6-6-4 0,7 6 5 16,-6 0 5-16,-1-6 2 0,9 10 7 0,-8-4 3 15,1 1 6-15,0 3-6 0,3-2 5 0,-5 3 1 16,2-1 22-16,1 0-12 0,-2 3 6 0,-1-3 5 0,4 2 9 15,-2-2-15-15,-2 0 3 0,0 0-1 16,2 1 1-16,0-1 1 0,-2-2-1 0,4 0-5 0,-3 1 1 16,2-1-1-16,-1-2 1 0,-2 1-4 0,0-7-6 15,8 11 3-15,-6-6 1 0,3 1-1 0,-5-6-2 16,8 8-6-16,-2-5-1 0,0 1 0 0,2 0-6 16,-8-4-4-16,15 1-1 0,-6 1 1 0,-1-2-13 15,-8 0 5-15,17 0-18 0,-17 0-21 0,14-2-55 16,-7 2-45-16,-7 0-57 0,14-1-66 0,-14 1-66 15,8-4-86-15,-4 0-310 0,-4 4-766 0,0 0 340 16</inkml:trace>
  <inkml:trace contextRef="#ctx0" brushRef="#br0" timeOffset="139330.14">6626 5858 49 0,'0'0'190'0,"0"0"-8"16,3-6-7-16,-3 6-10 0,0 0-8 0,0 0-4 15,0 0-9-15,0 0-9 0,3-6-1 0,-3 6-6 16,0 0-9-16,0 0-6 0,0 0-9 0,0 0-5 15,0 0-7-15,0 0-7 0,0 0-3 0,0 0-6 16,0 0-9-16,0 0-2 0,0 0-10 0,0 0 0 16,0 0-7-16,0 0-2 0,0 0-4 0,0 0-4 15,0 0-3-15,-21 10 1 0,14-6-4 0,-1 3 0 16,3 0-3-16,-4 0-1 0,1-1-1 0,-1 1-2 16,1 0-1-16,-1 1 5 0,1-2-4 0,1 0-7 15,1 1 7-15,-3 0 1 0,2 1-3 0,-1 0 1 16,1-2 0-16,0 1-3 0,2-3-3 0,-1 2-3 15,0 1-3-15,1-1 3 0,5-6-1 0,-5 8 0 16,0-2-5-16,0-2 2 0,5-4-3 0,-7 7 2 16,7-7-3-16,-5 8 0 0,5-8-2 0,-5 5 1 15,5-5-1-15,0 0 3 0,0 0-3 0,-2 9 3 0,2-9-1 16,0 0-3-16,0 0 1 0,0 0-2 0,-3 9 1 16,3-9 5-16,0 0-2 0,0 0 0 15,0 0-3-15,9 8 4 0,-9-8-2 0,0 0-1 0,6 1 4 16,-6-1 0-16,9 4-4 0,-9-4 6 0,14 2-4 15,-5 0 2-15,0-2-2 0,2 0 4 0,-1 1-6 16,1 0 1-16,1 1 0 0,-1-2 7 0,0-2-3 16,4 4 1-16,-4-2-1 0,2 1 0 0,-2-2 0 15,2 1 2-15,-2 0 0 0,2 1-2 0,-3-2-7 16,-10 1 5-16,17 0 3 0,-5 1-6 0,-5 0 1 16,1 0 6-16,-1 3-3 0,-7-4-5 0,17 1-2 15,-11-1 6-15,-6 0-2 0,11 4-3 0,-3-4 5 16,-3 4 6-16,-5-4-11 0,9 5 5 0,-9-5-7 0,10 4 2 15,-5-2 2-15,-5-2-2 0,6 3-1 16,-6-3-1-16,5 5-1 0,-5-5 2 0,0 0 2 16,8 4-4-16,-8-4 5 0,0 0-5 0,0 0-2 0,5 4 1 15,-5-4-15-15,0 0-9 0,0 0-17 0,3 5-18 16,-3-5-22-16,0 0-24 0,0 0-34 0,0 0-45 16,0 0-49-16,0 0-259 0,0 0-532 0,0 0 235 15</inkml:trace>
  <inkml:trace contextRef="#ctx0" brushRef="#br0" timeOffset="139769.26">6428 6231 111 0,'0'0'180'0,"0"0"-7"0,-4 5-13 0,4-5-10 16,0 0-19-16,0 0 0 0,-4 7-6 0,4-7-9 16,0 0-5-16,0 0-9 0,0 0 8 0,0 0-1 15,0 0-2-15,0 0 4 0,5 11 6 0,-5-11-2 16,8 4-2-16,-8-4-2 0,10 3-6 0,-10-3-2 15,14 1 3-15,-5-1-7 0,-1 1-3 0,2-1-11 16,2 2 3-16,0-1-9 0,1 0-3 0,-2-1-5 16,0 1-2-16,2 0-8 0,-2-1-4 0,0 1-3 15,1 1-2-15,-1-1-1 0,-1-1-1 0,1 1-5 16,-1 2-7-16,-2-2-4 0,1 2 5 0,-2-1-6 16,-7-2 1-16,13 3-10 0,-6-3-1 0,-7 0-3 15,13 4 0-15,-8-4-3 0,-5 0-2 0,10 2 2 16,-10-2 7-16,0 0-15 0,13-1 0 0,-13 1-8 15,7 1-17-15,-7-1-32 0,8 3-37 0,-8-3-49 0,0 0-55 16,7 4-64-16,-7-4-308 0,0 0-607 16,0 0 269-16</inkml:trace>
  <inkml:trace contextRef="#ctx0" brushRef="#br0" timeOffset="143230.19">7361 5879 145 0,'0'0'164'0,"0"0"-15"0,4-6-11 0,-4 6-8 0,0 0-4 16,0 0-12-16,2-8-9 0,-2 8-16 15,0 0 5-15,0 0-3 0,0 0-3 0,4-9-7 16,-4 9-3-16,0 0 0 0,3-5 1 0,-3 5-5 0,0 0-3 15,0 0 5-15,1-8 1 0,-1 8-4 0,0 0-4 16,0 0-1-16,0 0-1 0,0 0-6 0,0 0-6 16,0 0-4-16,-10-9-6 0,10 9-2 0,0 0-7 15,0 0 1-15,-11 0-3 0,11 0-6 0,0 0-1 16,-13 1 2-16,13-1-4 0,-13 3 0 0,13-3-4 16,-11 4 0-16,6-1-1 0,5-3 1 0,-11 3-6 15,11-3 3-15,-12 5-3 0,5-2 0 0,1 1-2 16,-1-1-1-16,7-3-1 0,-11 8 2 0,6-4-3 15,-1 0-1-15,1 0-2 0,-3 0-2 0,2-1 4 16,1 1-1-16,-1 0-2 0,6-4 1 0,-10 9-3 16,7-4 4-16,-1 0-2 0,-1 1 2 0,0-1 1 15,5-5-1-15,-6 7-3 0,6-7 2 0,-4 11 2 16,2-7 1-16,2-4 1 0,-5 8 1 0,5-8-5 16,-2 12 5-16,2-12-6 0,0 11 6 0,0-11-2 15,2 9 1-15,-2-9-1 0,-2 11 1 0,2-11 3 0,3 10-3 16,-3-10 2-16,5 11 3 0,-3-7-5 0,-2-4 4 15,7 11-3-15,-5-7-2 0,-2-4-4 16,5 11 4-16,1-6 1 0,-3 0 1 0,-3-5 0 0,8 6 1 16,-5-2-3-16,2 1 3 0,-5-5-1 0,8 6 3 15,-2-2-3-15,-1-1 4 0,0 1-1 0,3 0 2 16,-2-3-5-16,2 3 3 0,-8-4 0 0,13 4 3 16,-5-1-8-16,-2-1 5 0,2-1-5 0,-8-1 4 15,14 0 2-15,-7 2-1 0,-7-2 0 0,14 0-1 16,-14 0 3-16,14 0-1 0,-8 0-1 0,-6 0 7 15,15-2-12-15,-9 1 8 0,3-1-4 0,-9 2 5 16,14-4 1-16,-6 1 0 0,-8 3 3 0,12-4-3 16,-6 3 9-16,-6 1-7 0,10-7 5 0,-4 6-1 15,-6 1 2-15,0 0-10 0,8-2 0 0,-8 2 5 16,0 0-6-16,0 0-1 0,0 0-3 0,9-3-8 16,-9 3-11-16,0 0-27 0,5-3-29 0,-5 3-25 0,0 0-24 15,0 0-44-15,0 0-42 0,0 0-59 16,0 0-285-16,0 0-587 0,6 9 260 0</inkml:trace>
  <inkml:trace contextRef="#ctx0" brushRef="#br0" timeOffset="143439.61">7672 6070 110 0,'0'0'356'0,"0"0"-18"16,3-8-11-16,-3 8-24 0,0 0-26 0,0 0-26 15,0 0-26-15,0 0-26 0,0 0-22 0,0 0-12 16,0 0-23-16,0 0-11 0,0 0-20 0,0 0-22 16,0 0-24-16,0 0-26 0,0 0-25 0,0 0-34 15,0 0-33-15,0 0-37 0,0 0-32 0,-20 10-37 0,20-10-35 16,0 0-64-16,0 0-147 0,-6 4-437 16,6-4 195-16</inkml:trace>
  <inkml:trace contextRef="#ctx0" brushRef="#br0" timeOffset="143810.29">8039 5772 11 0,'0'0'217'16,"0"0"-1"-16,0 0-7 0,0 0-5 0,0-10-9 16,0 10-9-16,0 0-11 0,0 0-17 0,0 0-9 0,0 0-5 15,-18 1-9-15,18-1-4 0,-13 7-2 0,5-1-4 16,-3 1 2-16,1 1-6 0,1 1-2 16,-2 0-1-16,2 2-8 0,-6 1-2 0,5 2-3 0,1 0-7 15,0 1-3-15,1 0-7 0,0 1-8 0,3-2-7 16,0 1-3-16,3 1-8 0,-1-2-10 0,3 0 0 15,0 1-6-15,1 2 1 0,1-4-5 0,1-3-6 16,2 4-6-16,0 0 2 0,2-1-12 0,1-1-5 16,-1-3-17-16,2 2-24 0,-3 0-26 15,5 2-34-15,-5-2-39 0,2-3-53 0,-1 3-51 0,0-5-77 16,-2-1-215-16,0-1-565 0,2 0 249 0</inkml:trace>
  <inkml:trace contextRef="#ctx0" brushRef="#br0" timeOffset="144583.78">8176 5964 183 0,'0'0'198'0,"0"0"-9"16,0 0-17-16,0 0-17 0,0 0-16 0,0 0 4 16,0 0-7-16,0 0-3 0,0 0-3 0,0 0-5 15,17 12-8-15,-12-6-3 0,-3 1-4 0,6 1-4 16,-5-3-11-16,0 1-3 0,2 2-5 0,-1 1 0 16,1 1-4-16,-2-1-7 0,1 0-3 0,0-1-9 15,-1 2 1-15,-1 1-6 0,3-4-9 0,-4-1-2 0,1 2-3 16,0-1-5-16,1 0-7 0,-3-7 1 0,2 8-5 15,-2-8-1-15,4 7-9 0,-4-7 1 0,1 10-2 16,-1-10 1-16,0 0-1 0,0 0 0 0,1 6 2 16,-1-6-4-16,0 0-4 0,0 0-2 0,0 0 2 15,0 0-3-15,0 0 0 0,0 0 0 0,7-19-5 16,-7 19-2-16,3-16-1 0,2 8-9 0,-1-6-9 16,-1 6-4-16,2-4-1 0,-3 2 2 0,1 0-4 15,4 0 11-15,-4-1-3 0,-1 2 2 0,5 1 0 16,-5-2 5-16,1 4-1 0,2-1 3 0,-2 1 0 15,2-1 1-15,-1 1-2 0,0 0-2 0,1 1 6 16,-5 5 6-16,10-9-2 0,-6 5 8 0,2-2 1 16,-6 6-1-16,6-6 1 0,-6 6-1 0,7-5 4 0,-7 5 0 15,8-2 1-15,-8 2 1 0,7-1 5 0,-7 1 2 16,10 0 3-16,-10 0 4 0,11 3-2 16,-5 0 4-16,0 0 5 0,0 2-1 0,-2 1 11 0,3 1-1 15,-3 0 4-15,1-1-7 0,0 2 2 0,0 1-3 16,0 0-2-16,-3-1-7 0,5 1 5 0,-5-3-5 15,2 2-9-15,0 2 8 0,-2-2-3 0,1-2 1 16,0 2-5-16,0 0 1 0,0-2-7 0,-2 0-5 16,-1-6 8-16,5 12-11 0,-3-8 4 0,-2-4-7 15,3 11 1-15,-3-11-17 0,3 7-17 0,-3-7-21 16,2 5-21-16,-2-5-22 0,0 0-26 0,1 10-37 16,-1-10-42-16,0 0-43 0,0 0-298 0,0 0-582 15,0 0 258-15</inkml:trace>
  <inkml:trace contextRef="#ctx0" brushRef="#br0" timeOffset="145355.9">8469 5726 109 0,'0'0'175'0,"0"0"-6"16,0 0-9-16,0 0-4 0,-5-7-5 0,5 7-7 16,0 0-6-16,0 0-5 0,0 0-7 0,0 0-6 15,-2-9-9-15,2 9-5 0,0 0-10 0,0 0-1 0,0 0-4 16,0 0-12-16,0 0 0 0,4-13-9 16,-4 13-5-16,0 0-3 0,5-6-6 0,-5 6-8 15,7-7-3-15,-7 7-3 0,10-3-7 0,-6-1-2 0,2 1-2 16,-6 3-4-16,11-6 1 0,-4 3-3 0,-1 0 1 15,-6 3-4-15,12-5-1 0,-5 2-4 16,-7 3 1-16,12-2-2 0,-6 1-2 0,-6 1-2 0,12 0 0 16,-12 0 1-16,11 0 0 0,-11 0 2 0,10 1 1 15,-10-1-1-15,10 4 3 0,-6-1 0 0,-4-3 2 16,6 5-1-16,-6-5-4 0,8 8 3 0,-5-5 1 16,-3-3 1-16,5 8-1 0,-2-3-1 0,-3-5 1 15,4 10-2-15,-2-3 0 0,-2-7-1 0,1 11-2 16,-1-4-2-16,0-7 4 0,-1 12-5 0,1-5 4 15,0-7-3-15,-6 13-2 0,5-6 4 0,-3 1 0 16,1 0-2-16,-2-1 1 0,1 1-4 0,0 3 2 16,0-6-3-16,0 3 1 0,-2 0 0 0,1-1-5 0,0 1 1 15,2-1-1-15,0-2 1 0,3-5 1 16,-7 13-2-16,5-8 1 0,2-5 0 0,-4 9 1 16,4-9-3-16,-3 8 5 0,3-8-3 0,0 0 3 0,-4 7-2 15,4-7 4-15,0 0-2 0,0 0 0 0,0 0 1 16,7 8 3-16,-7-8-5 0,7 2 7 0,-7-2-7 15,12 1-1-15,-12-1 4 0,14 0-5 0,-6-1 2 16,-8 1-3-16,18-2 4 0,-9 1 0 0,2 0-7 16,0-1 7-16,-1 1-3 0,-2 0-2 0,-8 1 7 15,17-2-5-15,-9 2-6 0,-8 0 4 0,14-1 1 16,-14 1-3-16,12 0 1 0,-12 0-6 0,10-1-8 16,-10 1-11-16,11 2-20 0,-11-2-17 0,8 4-26 15,-8-4-35-15,7 4-43 0,-7-4-25 0,3 4-51 0,-3-4-223 16,0 0-500-16,5 6 221 0</inkml:trace>
  <inkml:trace contextRef="#ctx0" brushRef="#br0" timeOffset="145804.64">8984 6016 96 0,'0'0'292'0,"0"0"-13"16,0 0-17-16,0 0-16 0,0 0-19 0,0 0-16 15,0 0-20-15,0 0-11 0,0 0-11 0,0 0-9 16,0 0-18-16,0 0-8 0,0 0-10 0,0 0-2 16,0 0-14-16,27-8-3 0,-18 6-8 0,-1 1-12 15,3 2-6-15,4-4-12 0,-5 2-5 0,4 0-7 0,0-2-8 16,-1 3 3-16,1-1-6 0,-4 1-8 16,2 0-4-16,2-2-1 0,-4 1-5 0,1 0-3 0,1 1 1 15,-5 1-15-15,3-1-17 0,-10 0-15 0,14 0-23 16,-7 1-26-16,-7-1-32 0,13 2-35 0,-13-2-43 15,9 2-30-15,-9-2-72 0,0 0-174 0,0 0-496 16,12-4 220-16</inkml:trace>
  <inkml:trace contextRef="#ctx0" brushRef="#br0" timeOffset="146456.54">9387 5847 139 0,'0'0'176'0,"0"0"-10"0,0-12-16 0,0 12-16 0,0 0-12 16,0 0-11-16,8-15-11 0,-6 11 4 0,-2 4-11 16,6-9-3-16,0 5-9 0,-2-1 1 0,1 0-4 15,3 0-4-15,-4 2-5 0,4-2-4 0,-4 0-4 16,-4 5-2-16,10-9-7 0,-4 5 0 0,0 2-4 16,1-3-3-16,-7 5 2 0,10-4-4 0,-5 2-3 15,-5 2-4-15,11-4-5 0,-11 4-6 0,8-3 3 16,-8 3-5-16,10 1-1 0,-10-1 4 0,11 2-3 15,-11-2 1-15,8 4 1 0,-8-4-3 0,6 5-1 16,-6-5-4-16,8 8 5 0,-4-2-3 0,-1-1 1 16,-3-5-2-16,5 10-1 0,0-5-2 0,-5 1 1 0,0-6 0 15,3 13 0-15,-2-6 0 0,-1 1 7 16,0-8-3-16,0 13 4 0,0-2-4 0,-1-4 2 16,-2 0 1-16,3 0-2 0,-5 1 0 0,0 3 0 0,0-3-4 15,0 2 4-15,0-2-5 0,-1 0 4 0,0 1 2 16,-1-1 2-16,0 1-4 0,-2-2 4 15,2 1-4-15,0 2-2 0,0-2-3 0,4-2-2 0,-4 0 6 16,4 0 0-16,-4 0-6 0,3-1-1 0,4-5 1 16,-8 8-1-16,4-6-2 0,4-2 0 0,-6 7-1 15,6-7-4-15,-4 5 3 0,4-5 0 0,0 0-3 16,-6 5 2-16,6-5 0 0,0 0 0 0,0 0 1 16,0 0 0-16,0 0-2 0,0 0 0 0,0 0 1 15,0 0 1-15,10 8-1 0,-10-8-2 0,0 0-2 0,19-6 0 16,-19 6 1-16,15-2-1 0,-3-2 1 15,-1 3-1-15,2-1-2 0,-1 0 3 0,-2 0 0 16,0-1 4-16,1 2-3 0,-1-1 0 0,-3 1-1 0,2-2-2 16,-9 3-2-16,15-1 5 0,-8 0-4 0,-7 1 2 15,14-1-3-15,-14 1-1 0,10-1-20 16,-10 1-15-16,0 0-27 0,9 2-35 0,-9-2-35 0,6 4-38 16,-6-4-40-16,0 0-248 0,0 0-496 0,0 0 219 15</inkml:trace>
  <inkml:trace contextRef="#ctx0" brushRef="#br0" timeOffset="147007.64">9820 5845 23 0,'0'0'207'0,"0"0"-23"15,0 0-10-15,0 0-13 0,16 6-9 0,-16-6-15 16,0 0-5-16,4 7-3 0,-4-7-9 0,2 7-11 16,-2-7 6-16,5 9-2 0,0-4-6 0,-5-5 0 0,5 8-8 15,-3-2-6-15,-2-6-9 0,2 11-2 0,-1-6-11 16,-1-5-3-16,3 11-10 0,-3-6-2 0,0-5-7 16,4 9-3-16,-4-9-7 0,3 7 0 0,-3-7-7 15,0 0 0-15,1 9-4 0,-1-9-1 0,0 0-3 16,1 6-3-16,-1-6 0 0,0 0-2 0,0 0 3 15,0 0-1-15,0 0-5 0,0 0 0 0,0 0-2 16,0 0-5-16,0 0 1 0,0 0 2 0,15-15-4 16,-15 15-1-16,4-11-6 0,-2 5-4 0,4-1 1 15,-2 0-2-15,1-1-2 0,-3 2 4 0,2-1-2 16,2 1 0-16,1 1-3 0,-4-2 3 0,1 1 1 16,1-1-3-16,-3 1 6 0,-2 6-6 0,8-10 9 15,-3 4-2-15,-1 2-2 0,-4 4 2 0,7-8 5 16,-7 8 3-16,6-5 3 0,0 2 7 0,-6 3 6 15,7-5 2-15,-7 5 1 0,10-4-2 0,-10 4 9 0,10-2 4 16,-10 2 9-16,10-1-4 0,-10 1-4 0,12 3-4 16,-12-3 5-16,11 4-1 0,-6-1 2 0,2 2 5 15,1-1-3-15,-4 1 1 0,2-1 5 0,-2 4-12 16,3-3-6-16,-2 3 5 0,2 0-8 0,-4 0-4 16,4-1 3-16,-3 3 0 0,2 0-7 0,-4-4-1 15,2 2-3-15,-2-1-6 0,1 0-8 0,-3 1-20 16,3 1-19-16,-1-2-28 0,0-1-35 0,-2-6-35 15,3 12-40-15,0-7-33 0,-3-5-53 0,0 0-248 16,6 5-551-16,-6-5 244 0</inkml:trace>
  <inkml:trace contextRef="#ctx0" brushRef="#br0" timeOffset="147357.53">10286 5906 208 0,'16'4'235'0,"-16"-4"-7"0,0 0-6 0,13 0-16 15,-13 0-5-15,16-3-6 0,-8 2-15 0,2 0-11 16,0-2-12-16,1 2-14 0,-1-2-4 0,4-1-9 15,0 3-11-15,-2 0-4 0,1-2-6 0,1 1-1 16,0 1-16-16,1-2-6 0,-3 2-13 0,0-2-4 16,-1 0-9-16,3 2-3 0,-4 0-9 0,0-2-5 15,0 2-6-15,-10 1-3 0,14-1-1 0,-7-1-2 16,-7 2-6-16,10-1-2 0,-10 1-4 0,10-3-6 0,-10 3-9 16,0 0-19-16,11 0-17 0,-11 0-22 0,0 0-25 15,0 0-29-15,0 0-37 0,5-3-41 16,-5 3-61-16,0 0-211 0,0 0-496 0,0 0 220 0</inkml:trace>
  <inkml:trace contextRef="#ctx0" brushRef="#br0" timeOffset="147658.93">10428 5735 145 0,'0'0'205'0,"0"0"-9"16,-1 8-2-16,1-8 0 0,0 9-3 0,0-9-6 16,1 13 2-16,-1-13-7 0,2 15-10 0,1-9 6 15,-1 4-1-15,0 0-12 0,-2-1-11 0,4 0-7 0,0 1-7 16,-2-2-8-16,0 5-7 0,3-5-5 0,-2 2-13 16,-1-2-13-16,2-2-7 0,-1 4-9 15,2-1-8-15,0-2-2 0,-3 0-7 0,0 1-7 0,0-2-6 16,2 1 2-16,-2 0-7 0,0-1-10 0,-2-6-5 15,7 11-7-15,-7-6-27 0,0-5-25 0,5 9-27 16,-5-9-26-16,0 8-35 0,0-8-36 0,4 6-37 16,-4-6-43-16,0 0-278 0,6 4-557 15,-6-4 247-15</inkml:trace>
  <inkml:trace contextRef="#ctx0" brushRef="#br0" timeOffset="148158.01">10727 5738 132 0,'2'-7'218'0,"-2"7"-8"0,2-9-9 16,-2 9-12-16,0-11-14 0,0 11-4 0,2-10-6 16,-2 10-15-16,0 0-12 0,0-11-7 0,0 11-3 15,4-6-7-15,-4 6-6 0,0 0-3 0,0 0-8 16,0-10-4-16,0 10-7 0,0 0-7 0,0 0-6 15,0 0-5-15,0 0-8 0,0 0-5 0,0 0 7 16,0 0 5-16,0 0-5 0,0 0 1 0,0 0-8 0,2 31 5 16,-2-24 1-16,0 5 5 0,0-1 6 15,2 1-7-15,-2-1 3 0,3 0-7 0,-1 1-2 0,1-1 0 16,-1 1-2-16,3-1 4 0,0 1-9 0,0-3-5 16,-3 2-4-16,2-2-5 0,2 2-6 15,-4 0-9-15,5-2 7 0,-2 1-3 0,0-2-10 0,-1 0 1 16,1-3 0-16,0 2-5 0,0-3-19 0,-5-4-13 15,7 11-24-15,-3-8-18 0,0 2-24 0,-4-5-24 16,6 5-26-16,-6-5-37 0,3 5-38 0,-3-5-42 16,0 0-86-16,0 0-206 0,0 0-582 0,0 0 257 15</inkml:trace>
  <inkml:trace contextRef="#ctx0" brushRef="#br0" timeOffset="148603.6">10998 5510 27 0,'0'0'215'0,"0"0"-18"0,0 0-14 16,0 0-17-16,0 0-17 0,0 0-17 0,0 0-14 16,0 0-9-16,0 0-12 0,0 0-1 0,0 0-9 15,0 0 3-15,0 0 0 0,19 23 5 0,-11-13 3 16,-1-1 5-16,0 2-1 0,2 3 2 0,3 4 10 0,-2-5-1 15,0 6-3-15,2 4 7 0,-1-4-2 16,-1-1-3-16,4 5-1 0,-6-4-7 0,1-2-1 0,-3 2-4 16,0-1-9-16,-1 0-6 0,-2 0-7 15,-1-5-1-15,-2 3-11 0,0 1-5 0,-2 0-8 0,2-5-7 16,-6 1-5-16,4-2 4 0,0 1-14 0,-2 1-15 16,-2-3-32-16,4 1-25 0,0-3-37 0,-3 2-36 15,2-3-52-15,1-1-49 0,2-6-61 0,-7 7-244 16,7-7-563-16,-3 4 250 0</inkml:trace>
  <inkml:trace contextRef="#ctx0" brushRef="#br0" timeOffset="149251.79">11389 5768 22 0,'0'0'195'16,"0"0"-1"-16,0 0-13 0,0 0 2 0,0 0-3 0,0 0-10 16,0 0-6-16,29 2-7 0,-22-2-1 0,-7 0-9 15,19-4-10-15,-9 0-7 0,1 4-9 0,1-2 0 16,0-1-9-16,0 0 1 0,-2 1-3 0,5 0-6 15,-1-1-5-15,-2-1-4 0,2 2-7 0,-3-1-8 16,3 0-5-16,-1 0-7 0,-3 0 1 0,2 1-9 16,-2-2-1-16,2 3-3 0,-5 0-6 0,5-1-8 0,0-1 1 15,-1 1-7-15,-3 0-4 0,-1 1-1 0,2 0-2 16,-9 1-7-16,15-2 4 0,-8 0-10 16,-7 2 2-16,10-2-3 0,-10 2-4 0,11 0-2 0,-11 0-6 15,0 0-12-15,8-4-14 0,-8 4-25 0,0 0-24 16,0 0-34-16,0 0-32 0,0 0-33 0,0 0-39 15,0 0-38-15,0 0-220 0,0 0-506 0,-17-13 224 16</inkml:trace>
  <inkml:trace contextRef="#ctx0" brushRef="#br0" timeOffset="149563.65">11561 5621 72 0,'0'0'220'0,"0"0"-6"0,0 0-18 0,0 0-14 16,0 0-19-16,0 0-14 0,0 0-8 0,0 0 0 0,0 0-3 15,0 0 3-15,1 9 1 0,-1-9 0 16,1 12 2-16,-1-12-1 0,3 12 1 0,0-4-10 16,1 2-1-16,-1 0-6 0,-2 0 0 0,2 1-7 0,-2-2-13 15,-1 5-10-15,4-5 0 0,-4 2-12 0,2 0-7 16,1 0-9-16,-2 1 8 0,0-1-18 0,0 1-9 15,1-4 0-15,-2 0-9 0,5 0-3 0,-5-8-4 16,0 13-8-16,0-7 4 0,0-6-10 0,4 10-2 16,-2-5-14-16,-2-5-15 0,1 9-19 0,-1-9-24 15,5 5-25-15,-5-5-39 0,4 6-48 0,-4-6-56 16,0 0-54-16,0 0-248 0,16-5-565 0,-16 5 250 16</inkml:trace>
  <inkml:trace contextRef="#ctx0" brushRef="#br0" timeOffset="150293.67">11914 5572 3 0,'0'0'163'0,"0"0"-14"0,0 0-7 15,11 0-4-15,-11 0 2 0,0 0 2 0,0 0 3 16,0 0-3-16,10 8-1 0,-10-8-2 0,4 5-1 16,-4-5 0-16,4 9-8 0,-4-3 1 0,0-6 4 15,2 13-8-15,-2-7-5 0,0-6-6 0,0 12-7 16,3-5-5-16,-3-7 1 0,1 14-6 0,0-7-7 16,-1-7-1-16,3 11-2 0,-3-11-15 0,2 11 4 15,-2-11-14-15,2 9-2 0,-2-9-7 0,0 8-2 16,0-8-7-16,2 6-11 0,-2-6 7 0,0 0-13 15,0 0 3-15,0 0-3 0,3 7 1 0,-3-7-3 16,0 0 0-16,0 0-3 0,0 0-2 0,0 0 1 0,0 0-12 16,0 0 6-16,0 0-10 0,0 0 4 15,17-11 0-15,-13 6 5 0,-4 5-8 0,9-14-3 0,-3 5-2 16,-2-2-3-16,4 2-2 0,-2 1-1 0,1-3-4 16,-4 3 3-16,5-3 0 0,-1 3-1 0,0 1-4 15,0-2 8-15,-1 3-1 0,-2-1 1 0,3 1-2 16,-2 2 1-16,0-3-2 0,1 1 3 0,-1 3-2 15,0-2-1-15,-5 5 2 0,10-8 0 0,-3 3 3 16,-3 1-9-16,-4 4 7 0,10-4 7 16,-10 4-8-16,8-4 1 0,-8 4 6 0,10-3-3 0,-10 3 0 15,8-1-5-15,-8 1 3 0,0 0 2 0,10 2-1 16,-10-2 3-16,10 6 6 0,-7-3-2 0,-3-3 9 0,8 9-4 16,-4-3 7-16,-2 0 10 0,0-1-2 0,4 2 21 15,-3 1-3-15,0 0 16 0,-1 4 1 0,4-2 1 16,-3 1 14-16,1 1-10 0,-2-3 2 0,2 2 3 15,-1 0-2-15,0 3-1 0,1-4-5 0,-2-2-8 16,2 4-1-16,-2-1-4 0,2-3-4 0,0 2-5 16,0-2 4-16,-2 3-13 0,3-5 0 0,-1 0-5 15,0-1-1-15,0 1-3 0,1-1-1 0,1-2-7 16,-6-3-4-16,10 9-10 0,-5-8-24 0,2 2-17 16,-7-3-37-16,13 0-25 0,-6 2-32 0,-7-2-26 15,13-2-37-15,-13 2-47 0,13-4-56 0,-8 0-83 16,1-2-242-16,0-1-674 0,2 1 298 0</inkml:trace>
  <inkml:trace contextRef="#ctx0" brushRef="#br0" timeOffset="152761.01">6616 6902 49 0,'0'0'144'0,"3"-8"-11"0,-3 8-8 16,0 0-11-16,0 0-7 0,5-5-6 0,-5 5-7 0,0 0-4 16,0 0-4-16,0 0-9 0,0 0-6 0,0 0-1 15,0 0-11-15,0 0 4 0,0 0-9 0,0 0 3 16,0 0-7-16,0 0 5 0,0 0-2 0,0 0 6 16,0 0 1-16,0 0-1 0,0 0-1 0,0 0 2 15,0 0-5-15,0 0-2 0,-13 18 2 0,13-18-4 16,-10 7-6-16,5-1 5 0,-1-2-7 0,1 2-3 15,-2-1-3-15,0 3-2 0,0-3-1 0,0 4-2 16,-2-1-2-16,2-2-1 0,-2 2-3 0,4-3-2 16,-1 0-2-16,-2 1-5 0,1 0 3 0,-1 0-5 15,3 0-2-15,-1 0 2 0,2-1-1 0,4-5-1 16,-9 6-1-16,4-2-1 0,5-4 2 0,-6 6-4 16,6-6 3-16,-6 4-3 0,6-4 1 0,-4 5-4 0,4-5 0 15,0 0 0-15,0 0 2 0,-6 5-4 0,6-5 5 16,0 0-4-16,0 0 1 0,-3 8 1 0,3-8 3 15,0 0-6-15,0 0 5 0,0 0-2 0,0 0 2 16,6 11-3-16,-6-11 3 0,0 0-3 0,7 6 1 16,-7-6 2-16,6 3 1 0,-6-3-2 0,10 4-1 15,-5-1 5-15,-5-3-1 0,11 2 3 0,-3 1 0 16,1-1 0-16,-9-2 5 0,14 1-1 0,-6 2 2 16,0 0 2-16,-1-2-3 0,-7-1 0 0,17 4 0 0,-6-2-2 15,-2 0 5-15,2 0 2 0,-1-1-5 16,1 2 0-16,1-1 2 0,-2-1-6 0,0 0 1 15,0 0-6-15,-1 1 4 0,-9-2 0 0,15-2 0 0,-7 4-4 16,-8-2 0-16,13 1-2 0,-13-1-4 0,9 1 2 16,-9-1-5-16,9 3 7 0,-9-3-5 0,0 0 0 15,9 2 1-15,-9-2-2 0,0 0 5 0,7 3-5 16,-7-3 5-16,0 0-4 0,0 0 1 0,8 2 0 16,-8-2 0-16,0 0-4 0,0 0 4 0,3 7-1 15,-3-7-7-15,0 0-3 0,7 2-10 0,-7-2-18 16,0 0-13-16,0 0-22 0,0 0-21 15,2 7-24-15,-2-7-25 0,0 0-27 0,0 0-34 0,0 0-226 16,0 0-462-16,0 0 205 0</inkml:trace>
  <inkml:trace contextRef="#ctx0" brushRef="#br0" timeOffset="153189.73">6449 7216 64 0,'-7'0'209'0,"7"0"-13"0,0 0-14 16,0 0-11-16,-9 4-19 0,9-4-11 0,0 0-6 0,0 0-14 16,0 0-11-16,0 0-9 0,0 0-3 0,0 0-5 15,-4 5 6-15,4-5-3 0,0 0 2 0,0 0 1 16,0 0 5-16,0 0 3 0,13 9-5 0,-13-9-6 15,8 5-4-15,-2-4 4 0,-6-1-7 0,12 4-4 16,-4-2-4-16,-1-1 0 0,2 2-14 0,-2-1 4 16,2 0-7-16,1 0-8 0,0 1-1 0,2 0-1 15,-4-2 2-15,2 1-4 0,-1 1-1 0,-1-2-8 16,1 0 4-16,-1 1 8 0,1-1-10 0,-2 1-7 16,1 0 6-16,-8-2-9 0,16 1-4 0,-9-1 2 0,-7 0-4 15,15-1-7-15,-9 2 3 0,-6-1-7 0,10 2 1 16,-10-2 2-16,10-3-7 0,-10 3-12 15,0 0 11-15,13 1 0 0,-13-1 1 0,9 0 2 0,-9 0-10 16,0 0-5-16,10 0 5 0,-10 0 5 0,0 0-29 16,0 0-14-16,11 3-16 0,-11-3-21 15,5 4-22-15,-5-4-27 0,4 3-30 0,-4-3-33 0,0 0-35 16,6 5-47-16,-6-5-245 0,0 0-548 0,0 0 243 16</inkml:trace>
  <inkml:trace contextRef="#ctx0" brushRef="#br0" timeOffset="154333.69">7345 6976 59 0,'0'0'191'0,"-3"-11"-8"0,3 11-9 0,0 0-12 0,0 0 2 16,0 0-7-16,-1-13-8 0,1 13-3 15,0 0-11-15,0 0-5 0,-3-10-6 0,3 10-3 0,0 0-9 16,0 0-3-16,-5-10-7 0,5 10-4 0,-3-5-3 16,3 5-9-16,0 0 0 0,-7-6-10 0,7 6-7 15,0 0-6-15,-8-4-6 0,8 4 0 0,-7-3-6 16,7 3-5-16,-10-1-5 0,10 1 1 0,0 0 1 15,0 0-7-15,-16 4 0 0,16-4-5 0,-11 4 5 16,11-4-2-16,-8 3 0 0,8-3-1 0,-9 5-5 16,9-5 4-16,-11 5 0 0,5-4-1 0,6-1 3 15,-9 8-6-15,4-4-6 0,0 1 2 0,0 1-2 0,-3-2 0 16,3 1 2-16,-4 1-3 0,6 0 2 16,-4-1-4-16,1 0-1 0,1 0 1 0,0 0 0 15,0 2-7-15,2-1 12 0,3-6-7 0,-6 13-1 0,5-6 3 16,-2-2-1-16,3-5-3 0,-4 12-1 0,2-6-2 15,0 1-1-15,2-7 3 0,0 12-1 16,0-12 3-16,1 12-1 0,-1-6-4 0,0-6-1 0,5 12 4 16,-5-12-7-16,1 11 3 0,2-4 1 0,-3-7-4 15,2 11 1-15,0-5 12 0,1 0-15 0,1-1 7 16,-1 1-7-16,3 0 1 0,-2-1 4 0,1-1-8 16,-2 1 3-16,0 1 3 0,2-1-7 0,0-1 8 15,-5-4 4-15,9 9-5 0,-5-6 4 0,-4-3-2 16,10 7 3-16,-5-3-1 0,-5-4-3 0,10 6 1 15,-7-4 3-15,-3-2-3 0,10 4-4 0,-10-4 3 16,11 2-1-16,-6-1 1 0,-5-1-6 0,10 2 2 0,-10-2-10 16,10 0 20-16,-10 0-6 0,11 0 8 0,-11 0-13 15,11-2 4-15,-11 2-4 0,12-2 9 16,-12 2 10-16,12-2-12 0,-7-1-4 0,-5 3 1 0,9-2 4 16,-9 2-3-16,10-5 7 0,-5 3-3 0,-5 2 9 15,8-3-16-15,-8 3 8 0,0 0-5 0,8-5 1 16,-8 5-5-16,0 0 10 0,7-3-6 0,-7 3-3 15,0 0-7-15,5-5 5 0,-5 5-1 0,0 0-4 16,0 0-17-16,0 0-23 0,0 0-23 0,0 0-26 16,5-5-44-16,-5 5-47 0,0 0-51 0,0 0-52 15,6-3-305-15,-6 3-639 0,7-8 283 0</inkml:trace>
  <inkml:trace contextRef="#ctx0" brushRef="#br0" timeOffset="154520.07">7568 7137 312 0,'0'0'355'0,"0"0"-11"0,0 0-8 0,0 0-8 16,0 0-4-16,0 0-34 0,0 0-20 0,2-15-21 16,-2 15-26-16,0 0-21 0,0 0-21 0,0 0-18 15,0 0-11-15,0 0-23 0,0 0-9 0,0 0-16 16,0 0-27-16,0 0-34 0,0 0-37 0,0 0-37 15,0 0-19-15,0 0-27 0,0 0-34 0,0 0-47 16,0 0-44-16,0 0-47 0,0 0-306 0,0 0-602 16,0 0 266-16</inkml:trace>
  <inkml:trace contextRef="#ctx0" brushRef="#br0" timeOffset="155399.13">7847 6988 105 0,'0'0'249'0,"0"0"-3"16,-1-9-10-16,1 9-9 0,0 0-15 0,0 0-17 16,0 0-13-16,0-12-13 0,0 12-19 0,0 0-14 15,0 0-15-15,0 0-10 0,0 0-7 0,0 0-4 0,0 0-4 16,0 0 1-16,0 0-6 0,2 28-7 15,0-20-7-15,-2-8-4 0,3 14-3 0,0-5-8 16,-2 0 3-16,0 1-2 0,2 0-6 0,-1 1-1 0,1-4-13 16,-2 4-3-16,3-1-2 0,-2-2-4 0,0-2 0 15,0 1-8-15,1 0 0 0,-1-1-3 16,2 2 1-16,-3 0-2 0,2-2-3 0,-3-6-5 0,1 11 4 16,3-5-7-16,-4-6 3 0,2 7-5 0,-2-7 5 15,3 7-2-15,-3-7-6 0,0 0 4 0,0 0-7 16,1 9 5-16,-1-9 1 0,0 0-1 0,0 0 0 15,0 0 1-15,0 0-5 0,0 0-2 0,0 0 4 16,0 0 5-16,0 0-6 0,0 0 1 0,0 0-9 16,0 0 8-16,0 0 0 0,13-19-1 0,-10 11-3 15,0 1 4-15,0-1-14 0,1-3 3 0,-1 1-4 16,0 1-5-16,3 0 5 0,-2-1-2 0,2 1 0 16,-1 0-6-16,-3 2 7 0,3-1-3 0,-1 2 4 15,1-5 2-15,-1 5-2 0,0 0 3 0,1 0-1 16,-1-3 4-16,-4 9-1 0,6-10-2 0,-4 6 3 15,-2 4 2-15,8-9 1 0,-6 1-2 0,-2 8 1 0,9-7 1 16,-9 7 2-16,7-7-6 0,-3 3 1 16,-4 4 3-16,9-3-1 0,-9 3 5 0,7-7-3 15,-7 7 0-15,10-3-3 0,-10 3 6 0,7-3-3 0,-7 3 0 16,9-2 2-16,-9 2 1 0,0 0 2 0,0 0 2 16,16 3-2-16,-16-3 4 0,6 4 0 0,-6-4 7 15,9 8 1-15,-5-2-7 0,0-1 14 0,0 2 7 16,-2-1-5-16,2-1 11 0,-4-5-5 0,5 13 5 15,-4-4 14-15,2-3 0 0,-1 4 5 0,1-2 10 16,0 1-1-16,0 2 11 0,-1-2 4 0,-1-2-4 0,1 3-13 16,-1-2 4-16,3 0 0 0,-3-1 2 15,1 0-7-15,2 0-4 0,-4-7-3 0,2 13-7 16,-1-8-2-16,-1-5-1 0,3 10-7 0,-3-10-2 0,2 11-3 16,-2-11-2-16,4 9-5 0,-2-5-6 15,-2-4 1-15,2 7-1 0,-2-7-3 0,0 0-3 0,0 0-6 16,1 9-18-16,-1-9-21 0,0 0-31 0,4 6-21 15,-4-6-29-15,0 0-25 0,0 0-21 0,0 0-30 16,0 0-52-16,0 0-49 0,0 0-81 0,0 0-252 16,0 0-672-16,0 0 298 0</inkml:trace>
  <inkml:trace contextRef="#ctx0" brushRef="#br0" timeOffset="156573.71">8153 6673 220 0,'0'0'215'0,"0"0"-7"0,0 0-5 15,0 0-17-15,0 0-5 0,0 0-8 0,0 0-4 16,-3-12-9-16,3 12-15 0,0 0-14 0,0 0-9 16,0 0-14-16,0 0-7 0,5-14-5 0,-5 14-9 15,0 0-15-15,4-7-4 0,-4 7-4 0,5-7-8 16,-5 7-3-16,5-6-8 0,-5 6-5 0,7-8-4 16,-2 4-2-16,0-1-3 0,-5 5-4 0,10-6-3 15,-3 3-1-15,-1-1-4 0,-6 4-1 0,11-5-4 16,-3 1 2-16,-3 2-5 0,-5 2 1 0,11-5 1 15,-5 2 4-15,1-2 3 0,-7 5-3 0,10-3 3 0,-4 1 3 16,-6 2-2-16,9-5-1 0,-9 5-3 0,6-1 1 16,-6 1-5-16,0 0 0 0,10-2 0 15,-10 2 1-15,0 0 1 0,10 3-3 0,-10-3 1 0,6 5 3 16,-6-5-2-16,5 5 3 0,-5-5 2 0,7 8 1 16,-5-3-1-16,2 1 2 0,-4-6-1 0,2 11 1 15,-2-4-2-15,2-1 8 0,-2-6-5 0,0 14 4 16,0-7-1-16,0-7-1 0,-2 14 3 0,0-8 7 15,2 3 1-15,-5-1-2 0,2-1-3 0,0 0-4 16,0 1 10-16,-1-2-3 0,-1 3-7 0,2-1-1 16,1-2-3-16,-4 2 10 0,2-1-9 0,-1 0-9 15,0-1 3-15,1 0 0 0,-2 1-6 0,0-3 6 16,2 2-6-16,0 0 3 0,-2-1-3 0,6-5 1 16,-10 8 2-16,6-1-7 0,2-3 5 0,2-4-8 15,-7 6-1-15,7-6 4 0,-7 5 0 0,7-5-5 16,-4 4 4-16,4-4-2 0,-6 5-6 0,6-5 9 15,0 0-7-15,-5 5 6 0,5-5-1 0,0 0 1 0,0 0 1 16,0 0-15-16,-8 4 13 0,8-4-1 0,0 0 1 16,0 0 1-16,0 0 4 0,0 0-13 0,0 0 10 15,0 0-3-15,0 0 0 0,0 0-3 0,0 0 5 16,0 0-4-16,0 0-2 0,0 0 0 0,0 0 5 16,0 0 0-16,0 0-12 0,0 0 4 0,0 0-1 15,0 0 2-15,0 0 7 0,0 0-2 0,0 0 4 16,0 0-5-16,24-12 0 0,-18 9-1 0,-6 3 0 15,13-3-1-15,-5 1 3 0,-8 2 9 0,11-3-13 16,-4 3 1-16,-7 0 14 0,13-1-15 0,-7 0-5 16,-6 1-1-16,15-2 5 0,-8 2 2 0,-7 0-2 0,15 3 4 15,-7-3-5-15,0 2 4 0,0 0 17 0,1 0-19 16,-9-2 7-16,14 2 5 0,-7 0 0 16,1 0 6-16,-2 0 1 0,-6-2 14 0,12 4 5 0,-6-4 6 15,-6 0 13-15,10 2 2 0,-10-2 9 0,8 2 5 16,-8-2 3-16,8 1-2 0,-8-1 3 0,0 0-1 15,0 0-2-15,0 0-7 0,16-3-2 0,-16 3-9 16,0 0-2-16,0 0-10 0,6-2-1 0,-6 2-11 16,0 0 4-16,0 0-8 0,9-3-11 0,-9 3-27 15,0 0-33-15,0 0-41 0,0 0-44 0,0 0-40 16,0 0-42-16,0 0-54 0,0 0-45 0,0 0-39 16,0 0-335-16,0 0-741 0,0 0 328 0</inkml:trace>
  <inkml:trace contextRef="#ctx0" brushRef="#br0" timeOffset="158538.18">8777 6994 1 0,'0'0'165'0,"0"0"-5"0,0 0-5 0,0 0-3 15,0 0-3-15,0 0-7 0,0 0-6 0,0 0-1 16,0 0-4-16,0 0-5 0,0 0-3 0,0 0-3 15,0 0-11-15,0 0 2 0,0 0-10 0,0 0-5 16,0 0-6-16,0 0-7 0,0 0-7 0,-13-5-4 0,13 5-6 16,0 0-7-16,0 0-5 0,0 0-5 15,0 0-6-15,0 0-2 0,0 0-4 0,0 0 0 16,0 0-9-16,0 0-2 0,0 0 2 0,0 0 3 0,0 0 2 16,0 0 3-16,0 0 4 0,0 0 6 0,0 0-5 15,30 6 7-15,-17-6-6 0,-1 1 0 0,0-3 0 16,2-1 1-16,3-4-5 0,2 4 0 0,1 2-2 15,-1-2-2-15,2 2-6 0,-2-4-2 0,1 2 0 16,-9 2-5-16,2-1 2 0,0-1 2 0,0 2-6 16,0-2-3-16,-4 2 5 0,-3-1 1 0,-6 2-2 15,10-2 5-15,-10 2 0 0,0 0-9 0,12-3 6 16,-12 3 0-16,0 0 2 0,9 0-8 0,-9 0 1 16,0 0 3-16,0 0-1 0,0 0-5 0,0 0-7 15,0 0 9-15,0 0-6 0,7 4 6 0,-7-4-11 16,0 0 5-16,0 0-1 0,0 0-6 0,0 0 1 0,0 0-5 15,0 0 3-15,0 0-10 0,-12 16-18 16,12-16-20-16,0 0-28 0,-6 7-28 0,6-7-40 16,0 0-42-16,-4 6-35 0,4-6-60 0,0 0-215 0,0 0-534 15,0 0 237-15</inkml:trace>
  <inkml:trace contextRef="#ctx0" brushRef="#br0" timeOffset="159414.12">9373 6817 154 0,'0'0'217'0,"0"0"-9"0,0 0-8 0,0 0-8 0,0 0-13 15,0 0-10-15,0 0-11 0,0 0-7 0,0 0-6 16,0 0-10-16,0 0-8 0,-15-10-6 0,15 10-7 15,0 0-11-15,0 0-10 0,-4-6-4 0,4 6-11 16,0 0-6-16,0 0-10 0,0 0 0 0,0-13-8 16,0 13-3-16,5-8-6 0,-5 8-6 0,9-9-6 15,-3 5-3-15,3 1-4 0,-5-2 3 0,1-2-6 16,4 3 2-16,-3-1-5 0,4 2-3 0,1-3-2 16,-1 0 1-16,0 2-5 0,-2 2-1 0,2-3-2 15,0 3-2-15,-2 1 2 0,-8 1-1 0,13-4 1 16,-5 3-3-16,-8 1 1 0,11 0-1 0,-11 0-1 0,12 0 3 15,-12 0 5-15,10 2 1 0,-10-2-2 0,8 6 3 16,-2-1-3-16,-6-5 5 0,8 8-1 16,-6 0-1-16,3-1-1 0,-4 0 2 0,0 1-3 0,0 2 2 15,-1-1-5-15,0 1 6 0,-1 2-6 0,1-2 3 16,-2 3-4-16,0-2 3 0,-1 1-2 16,-1 1 1-16,-2 2-2 0,-1-3 2 0,2 4-3 0,-1 0-4 15,-4-6 4-15,2 1 1 0,1 4-2 0,-1-4 0 16,0 0-2-16,-1 0 0 0,0-1 0 0,3-1-2 15,-5 1 3-15,1-2 1 0,2-2-2 0,-1 2 1 16,-1-3 1-16,2-2-1 0,-3 0-3 0,4 1 5 16,-1 0-4-16,-3 0 3 0,3-1 2 0,8-3-4 15,-14 1-1-15,14-1-3 0,-12 0 1 0,12 0 2 16,-10 1-3-16,10-1 5 0,0 0 1 0,-13-4-5 0,13 4 6 16,-6-2-10-16,6 2 5 0,0 0-4 15,-4-7 3-15,4 7 0 0,0 0 0 0,0 0-7 0,0 0 8 16,0 0 0-16,10-17-1 0,-10 17-2 0,8-2-1 15,-8 2 3-15,12-4-1 0,-5 2-2 0,1 0 2 16,2-1 1-16,2 3-3 0,-1-2 5 0,3 1-5 16,-2 2 4-16,1-1 1 0,1-1-2 0,-2 0 2 15,2 0 1-15,3-1-4 0,-3-1 4 0,1 3 4 16,-3-1-1-16,4 0 2 0,-4 0-1 0,1-2 4 16,1 2 1-16,-4 0 3 0,1-1 7 0,-2 1-14 15,-1 0 5-15,-8 1-5 0,15-3 4 0,-15 3-9 16,12-1 4-16,-12 1-1 0,9-3-1 0,-9 3-1 15,10 0-3-15,-10 0-2 0,0 0-8 0,10 0-23 16,-10 0-18-16,0 0-25 0,8 4-39 0,-8-4-33 16,0 0-39-16,0 0-36 0,8 3-84 0,-8-3-161 15,0 0-503-15,0 0 223 0</inkml:trace>
  <inkml:trace contextRef="#ctx0" brushRef="#br0" timeOffset="160088.61">10080 6722 74 0,'0'0'179'0,"2"-11"5"0,-2 11-6 0,0 0-2 16,0 0-14-16,-7-9 2 0,7 9-14 0,0 0-5 0,-6-5-9 15,6 5-6-15,0 0-9 0,-16-1-6 0,16 1-5 16,-14 1 0-16,14-1-9 0,-19 3-1 0,9-1-3 16,-1 2-1-16,1 0-8 0,-2-2 0 0,0 2-5 15,0 2-4-15,1-1-6 0,0-1-1 0,0 3-3 16,3 1-9-16,-2-1 2 0,3 1-4 0,0-2-5 16,0 3-4-16,-2-2-1 0,6 0-4 0,-4 3-1 15,4-2-3-15,3-1-1 0,0-7-7 0,-4 14-2 16,4-9 3-16,0 4-7 0,0-9 2 0,2 17 0 15,-2-7-4-15,4-4-2 0,2 2 2 0,-1 1-3 16,2-2 3-16,1-1-2 0,3 1-1 0,-4-1-3 16,3-1 0-16,1 0-5 0,4-2 2 0,-5-1 1 15,2-1-1-15,-2 1-4 0,2-2-4 0,1 0 6 0,-1 0-4 16,-2-1-1-16,2 0-5 0,0 0 8 16,-2-1-5-16,-1 1 2 0,-1-1-4 0,-2-1 0 15,-6 3 1-15,15-4 0 0,-10 3-11 0,-5 1-3 0,11-2-25 16,-11 2-25-16,8-3-40 0,-8 3-47 0,7-7-46 15,-7 7-38-15,3-6-81 0,-3 6-192 0,2-9-544 16,-2 9 241-16</inkml:trace>
  <inkml:trace contextRef="#ctx0" brushRef="#br0" timeOffset="160589.22">10243 6789 76 0,'0'0'174'0,"0"0"-14"0,0 0-4 15,0 0 4-15,0 0-5 0,14 6 3 0,-14-6-6 16,2 10-2-16,-2-10-4 0,3 10-6 0,0-6 2 16,-1 3-8-16,-2-7-5 0,2 10-5 0,-2-2-5 15,0-8-8-15,3 12-1 0,-3-6-6 0,0-6-7 0,0 12-10 16,0-12-9-16,3 11-7 0,-3-5-3 15,0-6-9-15,1 9-1 0,-1-9-9 0,3 9-4 0,-3-9-8 16,2 7 1-16,-2-7-5 0,0 6-3 0,0-6-2 16,0 0-2-16,5 8-4 0,-5-8-1 0,0 0 0 15,0 0-5-15,0 0 3 0,5 2-1 0,-5-2-3 16,0 0 1-16,0 0-4 0,11-10-5 0,-11 10 1 16,6-8 2-16,-6 8-2 0,7-7-4 0,-2 2-7 15,-1-1 5-15,1 0 1 0,0-2 1 0,2 0-1 16,-3-1 0-16,4 0-4 0,-3 4 5 0,0-4-5 15,2 1 1-15,-4 3 4 0,1 0-5 0,1 0 9 16,-3-2-8-16,-2 7 1 0,10-9 1 0,-6 6 1 16,-4 3-1-16,6-10-1 0,-6 10-1 0,4-6 3 0,-4 6-4 15,5-5 8-15,-5 5 3 0,0 0 2 16,0 0-2-16,7-7 2 0,-7 7-1 0,0 0-5 16,0 0-2-16,0 0 6 0,0 0 7 0,0 0 8 0,0 0 6 15,0 0 2-15,17 8-2 0,-13-4 9 0,-4-4 3 16,6 9-4-16,-4-2 9 0,3-1-3 0,-2-1 1 15,1 3 7-15,1-3-2 0,0 1 8 0,2 5 0 16,-3-5-1-16,2 6-3 0,0-5-9 0,0 2-3 16,0 0 4-16,2 1-5 0,-1 1-7 0,-2-2 0 15,0 1-3-15,1-3 0 0,0 2-10 0,0 0-22 16,-2 0-30-16,0-1-31 0,-2-2-31 0,5 3-23 16,-4 1-46-16,0 0-50 0,-1-3-64 0,0-1-59 15,-2-6-251-15,5 12-633 0,-2-8 280 0</inkml:trace>
  <inkml:trace contextRef="#ctx0" brushRef="#br0" timeOffset="161125.29">10756 6884 198 0,'0'0'224'0,"0"0"-22"15,0 0-14-15,0 0-8 0,0 0-14 0,0 0-11 0,14-9-6 16,-4 8-5-16,4-2-8 0,1 3 0 0,1-1-8 16,-1 0-9-16,4-1-6 0,0 2-7 0,-2-1-1 15,3-1-11-15,-2-1-7 0,3 2-4 0,-3-2-10 16,-4-1-4-16,1 4 1 0,1-2-10 0,1-1-3 16,-3 1-8-16,0 0-6 0,1 1-1 0,-3-1-3 15,0-1-5-15,0 1-2 0,-2 1-7 0,-3 0 2 16,3 0-8-16,-10 1 1 0,10-2-5 0,-10 2-1 15,8-1-16-15,-8 1-13 0,0 0-33 0,10-1-35 16,-10 1-30-16,0 0-34 0,0 0-39 0,0 0-43 16,0 0-201-16,0 0-465 0,0 0 205 0</inkml:trace>
  <inkml:trace contextRef="#ctx0" brushRef="#br0" timeOffset="161308.26">10970 6736 63 0,'0'0'224'16,"0"0"-14"-16,0 0-15 0,0 0-12 0,-8 5-10 15,8-5-2-15,0 0-2 0,-4 10-9 0,4-10 2 16,0 10 3-16,0-2-3 0,0-8-12 0,2 18-3 16,0-8 5-16,2 1-2 0,-4 0-5 0,4-1-7 15,2 0-12-15,-3 0-9 0,1 0 1 0,-1 0-14 16,2 0-16-16,-3-1-1 0,6-1-17 0,-6 1-2 15,0-3-10-15,4 0-3 0,-2 4-8 0,-2-5-5 16,3 3-4-16,-2-3 0 0,-1 2-5 0,-2-7-5 0,9 9-24 16,-7-5-24-16,-2-4-23 0,6 10-36 15,-4-5-33-15,-2-5-43 0,5 6-44 0,-5-6-36 16,0 0-299-16,0 0-577 0,0 0 257 0</inkml:trace>
  <inkml:trace contextRef="#ctx0" brushRef="#br0" timeOffset="161753.14">11511 6706 77 0,'7'-6'221'0,"-7"6"-2"0,4-7-8 0,-4 7-7 16,0 0-5-16,6-5-9 0,-6 5-11 0,0 0-10 16,0 0-10-16,0 0-12 0,0 0-12 0,0 0-7 15,0 0-7-15,0 0-11 0,-19-5-4 0,19 5-5 16,-15 5-4-16,4-2-4 0,1 2-3 0,0-1 1 0,0 2-6 16,-1-2 0-16,-1 3-7 0,4 0-6 0,-1 0-3 15,-1 0 5-15,2 1-17 0,0 0 8 0,0 1-3 16,1 0-7-16,0 3 4 0,2-2-12 0,2 1 6 15,-2-3-8-15,3 3 0 0,-2-1-16 16,4-1 6-16,2 1 2 0,0 1 3 0,-2-4-6 0,7 4 8 16,-2-3-10-16,2 2 0 0,1-4-9 0,1 0 8 15,0 1-6-15,1-2 2 0,3-2-6 0,-1 0 0 16,0-1-1-16,0 0-2 0,2-2 3 0,1 0-11 16,-1 1-1-16,0-2 10 0,-2-2-6 0,3 3-3 15,-3-1-4-15,0 1-17 0,-1-3-16 0,-3 2-21 0,2 0-24 16,-1 0-29-16,-9 1-41 0,7-3-47 0,-7 3-62 15,9-4-70-15,-9 4-245 0,0 0-612 0,0-8 271 16</inkml:trace>
  <inkml:trace contextRef="#ctx0" brushRef="#br0" timeOffset="162260.81">11859 6800 143 0,'0'0'248'0,"0"0"-17"0,0 0-15 16,0 0-15-16,0 0-19 0,0 0-15 0,0 0-5 15,0 0-8-15,0 0-9 0,0 0-7 0,0 0-5 16,0 0-5-16,41 1-4 0,-30-1-8 0,1 0-3 15,0-1 1-15,2 2-10 0,-1-2-9 0,3 1-4 16,2-2-6-16,-2-1-8 0,4 1-4 0,-5 1-8 16,3-2-3-16,-4 2-8 0,3-2-4 0,-3 2-6 0,1 0 0 15,1 0-11-15,-2-2-2 0,-1 0 3 16,2 2-11-16,-4-2 1 0,1 2-3 0,0-3 0 16,-5 3 0-16,-7 1-4 0,16-2 0 0,-16 2-3 0,10-1-5 15,-10 1-1-15,7-2-12 0,-7 2-19 0,0 0-17 16,0 0-25-16,6-2-23 0,-6 2-36 0,0 0-27 15,0 0-26-15,0 0-32 0,0 0-62 0,0 0-176 16,-29-5-484-16,22 4 214 0</inkml:trace>
  <inkml:trace contextRef="#ctx0" brushRef="#br0" timeOffset="162625.91">12002 6691 222 0,'0'0'278'0,"0"0"-23"0,0 0-19 0,0 0-22 0,-9 1-20 16,9-1-3-16,0 0-8 0,0 0-11 0,0 14-1 15,0-14-1-15,0 13-10 0,0-13-3 16,1 14-3-16,1-5-3 0,0 0-3 0,-2-1-11 0,0 3-8 16,2-5-6-16,0 5-1 0,0-3-3 0,1 3-12 15,-1-1-8-15,1-1-7 0,-3-1-5 0,4 1-4 16,-1 0-15-16,-1-1-1 0,-1-1-9 0,1 1-4 15,0 0-7-15,-2-8-4 0,7 11-11 0,-6-6-14 16,2 3-7-16,-3-8-26 0,6 10-31 0,-2-6-21 16,-4-4-23-16,8 6-32 0,-6-2-36 0,-2-4-50 15,10 5-42-15,-10-5-65 0,10 0-233 0,-10 0-591 16,16-6 261-16</inkml:trace>
  <inkml:trace contextRef="#ctx0" brushRef="#br0" timeOffset="163191.65">12410 6666 97 0,'9'-2'196'0,"-9"2"-16"15,0 0-6-15,0 0-1 0,10 4-7 0,-10-4-7 16,7 5-11-16,-7-5-5 0,5 9-6 0,0-3 2 15,-1-1-2-15,-3 2-2 0,-1-7-2 0,7 12-1 16,-7-5-8-16,2 1-1 0,-1-1-12 0,1 0-10 16,3-1-4-16,-5 0-2 0,0-6-7 0,0 12-7 15,0-12-7-15,0 11-8 0,0-11-6 0,2 8-4 16,-2-8-10-16,0 0-3 0,2 8-2 0,-2-8-5 16,0 0-5-16,0 0 0 0,1 10 0 0,-1-10-6 0,0 0-6 15,0 0 5-15,0 0 1 0,0 0-2 16,2 6-5-16,-2-6 0 0,0 0-4 0,0 0-3 15,0 0-2-15,0 0-2 0,14-19 3 0,-10 13-1 0,-1-2-6 16,5-1-7-16,-4 3 0 0,3-3-5 0,1-2 2 16,1 1-5-16,-2 0 2 0,1 0 1 0,-1 1 3 15,0 0 1-15,0 1-6 0,1-1 6 0,-4 4 1 16,3-1-1-16,-2-1 0 0,3 2 4 0,-1-1-2 16,-2 2-1-16,3-1 3 0,-2 1-1 0,0 0-2 15,-3-1 4-15,-3 5-3 0,11-5 3 0,-11 5 4 16,10-4-7-16,-4 1 2 0,-6 3 1 0,13-1-5 15,-13 1 5-15,10-2 5 0,-10 2-3 0,10 0-1 16,-10 0 5-16,10 3 2 0,-3-1 9 0,0 3-2 0,-7-5 3 16,11 6 6-16,-5-1 5 0,0 0 3 15,-2 2 3-15,2 1 11 0,-1-2-3 0,-2 3 11 16,1 0 2-16,1 0 8 0,-2 0 3 0,-1 1 2 0,2-1 14 16,-2 2-3-16,1-3 1 0,-2 3 2 0,1-4-2 15,1 2-3-15,-3-1-2 0,4 2 0 0,-1-5 0 16,0 3 3-16,-3-8-12 0,4 14-5 0,0-8-4 15,-3 1-12-15,-1-7 4 0,5 13-5 0,-3-10-5 16,-2-3-1-16,6 8-4 0,-6-8-6 0,2 7 1 16,-2-7-11-16,6 6-4 0,-6-6-20 0,8 4-28 15,-8-4-43-15,5 4-43 0,-5-4-42 0,0 0-55 16,0 0-77-16,0 0-83 0,11-9-344 0,-11 9-780 16,3-7 345-16</inkml:trace>
  <inkml:trace contextRef="#ctx0" brushRef="#br0" timeOffset="165341.49">6675 7959 119 0,'0'0'185'16,"0"0"-15"-16,0 0-10 0,0 0-12 0,0 0-4 15,0 0-11-15,0 0-6 0,0 0-15 0,0 0-3 16,0 0-14-16,0 0-2 0,0 0-8 0,0 0-8 16,0 0-5-16,0 0-6 0,0 0-3 0,0 0-4 15,0 0-4-15,-27 4 2 0,27-4-2 0,-12 4-4 16,7-2 0-16,-2 2 0 0,-1-2-2 0,2 2 2 16,-5-1-2-16,2 1-2 0,0 0 3 0,-2-1-6 15,1 3 0-15,-2 0-4 0,0-2-3 0,0 1-6 16,4 2 6-16,-1-4-7 0,1 1-2 0,-2-1 2 15,4 2-3-15,0-1-4 0,6-4-1 0,-11 6-1 16,7-3-3-16,4-3-1 0,-8 5 0 0,8-5-3 16,-7 4 0-16,7-4 0 0,0 0-2 0,-5 6-4 0,5-6 6 15,0 0-6-15,-5 4 4 0,5-4-2 0,0 0 0 16,0 0 1-16,0 0 0 0,0 0-2 0,0 0-1 16,3 13 2-16,-3-13-4 0,0 0 1 0,4 7 2 15,-4-7-5-15,5 4 8 0,-5-4-4 0,5 7 2 16,-5-7 2-16,8 5 4 0,-4-3-3 0,-4-2 7 15,10 5-6-15,-3-3 5 0,-1 0 3 0,3 1-3 16,-1 1 0-16,0-2 1 0,0 1-4 0,1-1 3 16,1 1-5-16,1-1 7 0,-1 1-7 0,2 0 0 15,-1-2 6-15,0 0 3 0,1 2 5 0,-2-2-9 16,1 2 2-16,0-2 1 0,-1 1 2 0,-1-1 0 16,0 1-4-16,-1-1 0 0,2 2-2 0,-2-2 4 15,0 2-4-15,-8-3 1 0,12 2-4 0,-6-1 4 0,-6-1-7 16,12 3 5-16,-12-3-7 0,9 1 0 0,-9-1 0 15,8 3-2-15,-8-3 9 0,0 0-14 0,9 1 7 16,-9-1-3-16,0 0-2 0,0 0 1 0,9 1-2 16,-9-1-3-16,0 0 7 0,0 0-5 0,0 0-1 15,7 1-5-15,-7-1-7 0,0 0-12 0,0 0-18 16,0 0-17-16,0 0-23 0,0 0-26 0,0 0-31 16,0 0-34-16,0 0-22 0,0 0-33 0,0 0-70 15,0 0-149-15,0 0-481 0,0 0 213 0</inkml:trace>
  <inkml:trace contextRef="#ctx0" brushRef="#br0" timeOffset="165710.06">6478 8261 21 0,'-4'5'229'0,"4"-5"-15"0,0 0-10 0,0 0-10 16,0 0-15-16,0 0-7 0,0 0-16 0,0 0-5 16,0 0 1-16,0 0 0 0,0 0-2 0,0 0-7 15,0 0-8-15,0 0 1 0,18 7-4 0,-18-7-5 16,7 1-12-16,-7-1-1 0,14 1-9 0,-14-1 0 16,14 3-8-16,-5-2-12 0,-2 1 1 0,4-2-8 15,-3 1 4-15,1 0-9 0,1 2-8 0,1-2 0 16,1 1 1-16,-1-2-6 0,-2 2-4 0,-9-2-6 15,16 1 3-15,-6-1-18 0,-1 0 3 0,0 0-7 16,-9 0-2-16,14 0-3 0,-7 0-1 0,1 2-2 16,-8-2-3-16,12 0-10 0,-12 0 8 0,11-1-7 15,-11 1-4-15,12 1-17 0,-12-1-15 0,10 0-22 16,-10 0-27-16,10 3-26 0,-10-3-37 0,6 4-35 16,-6-4-39-16,6 1-37 0,-6-1-76 0,0 0-165 0,4 5-528 15,-4-5 235-15</inkml:trace>
  <inkml:trace contextRef="#ctx0" brushRef="#br0" timeOffset="166623.12">7490 8027 177 0,'0'0'171'0,"0"0"-8"0,0-11-9 0,0 11-2 0,0 0-7 16,0 0-2-16,-5-10-7 0,5 10-5 0,0 0-9 16,-5-6-6-16,5 6-10 0,0 0-6 0,-7-5-8 15,7 5-4-15,-5-5-4 0,5 5-4 0,0 0-2 16,-10-4-4-16,10 4-2 0,-10-1-1 0,10 1-4 16,-13 0 2-16,13 0-4 0,-11 0 5 0,11 0-4 15,-15 2 4-15,6 0-8 0,9-2 2 0,-15 3-4 16,7 0-6-16,1 0 5 0,1 1-1 0,-3-3-5 15,1 2-3-15,-1 1 0 0,2 0 2 0,-1-2-1 16,2 5-4-16,0-3 0 0,-3 2 0 0,3 1-1 0,-1 2 0 16,2 0 7-16,-1 0-5 0,0-1-8 0,3 0-3 15,0-1-1-15,-2 2-1 0,2 0 0 0,1-2-1 16,-1 4 2-16,3-3 1 0,-1 4-8 0,1-6 12 16,4 5-15-16,-3-4 13 0,1 3-11 0,3-2-11 15,-1 0 1-15,0-2 0 0,2 3 4 0,0-2-9 16,-2-1 5-16,4 0-8 0,-2 2 1 0,2-1 6 15,-1-1-9-15,-2-2 8 0,3 0 1 0,-3 0-17 16,1 2 8-16,0-4 2 0,1 1 3 0,-7-3-2 16,11 5 3-16,-4-3 5 0,0-1-7 0,-7-1 1 15,13 0 6-15,-5 0-10 0,-8 0 11 0,16-3-10 16,-3 0 0-16,-3 0-8 0,1 0 3 0,-1-1-1 16,0 2 0-16,2-2-6 0,-2 0-21 0,0 1-12 0,0 0-22 15,1-1-22-15,-5 1-22 0,2 1-30 0,-8 2-31 16,13-4-33-16,-9 1-30 0,-4 3-31 15,12-4-53-15,-12 4-201 0,5-5-551 0,-5 5 244 0</inkml:trace>
  <inkml:trace contextRef="#ctx0" brushRef="#br0" timeOffset="167299.01">7671 8113 146 0,'4'-7'191'0,"-4"7"-10"0,0 0-20 16,0 0-8-16,0 0 6 0,0 0-6 0,0 0-3 15,0 0-6-15,16 7-7 0,-16-7-4 0,4 8-3 16,-1-3-6-16,-3-5 2 0,6 9-6 0,-4-2-9 16,1 0-3-16,2-3-14 0,-1 3 4 0,0 1-2 15,-1-2-10-15,0 2-5 0,-1-1 4 0,2 0-7 0,-1-1-9 16,-1-1-7-16,2 0-4 0,-4-5-8 15,5 11-6-15,-3-6-2 0,1 0-4 0,-3-5-8 16,4 8 0-16,-4-8 0 0,2 6-3 0,-2-6-4 0,3 5-4 16,-3-5 1-16,0 0-1 0,0 0-2 0,5 7 0 15,-5-7 4-15,0 0-5 0,0 0 1 16,0 0-7-16,0 0 1 0,0 0 0 0,0 0-1 0,0 0-4 16,14-11 4-16,-14 11-5 0,3-8 0 0,2 2 3 15,-2 0-6-15,1 0 1 0,1-2-1 0,-3 0-1 16,2-1 2-16,1 0-1 0,-3 3-1 0,2-5-1 15,0 4-2-15,-1 1 4 0,3-3-3 0,-4 2-1 16,2 2 0-16,1-1 6 0,-2-2-6 0,-1 1 5 16,3 1-3-16,-2 0 0 0,0 0 0 0,-3 6 2 15,8-10-4-15,-4 5 5 0,1 2-3 0,-5 3 3 16,5-10-4-16,0 7 8 0,-5 3-1 0,7-7 3 16,-2 3-2-16,-5 4 3 0,7-6-2 0,-7 6 3 0,7-4-4 15,-7 4 5-15,9-1 0 0,-9 1 0 16,0 0 3-16,14 1 2 0,-14-1 1 0,9 4 5 15,-3 0-2-15,-1-2 3 0,-5-2 2 0,9 9 7 0,-5-4 4 16,2 2-3-16,-2-1 6 0,-2 2 9 0,3-1 3 16,-2 1-7-16,-1 1 14 0,2 2 0 15,-2-2 5-15,0 1 10 0,1 0-8 0,1-2-5 0,-1-2 3 16,-2 5-4-16,5-3 5 0,-5 0 1 0,2-2-11 16,0 1-4-16,0-1-3 0,-3-6-6 0,4 12-2 15,-4-7-3-15,0-5-3 0,3 8-10 0,-3-8 2 16,3 7 0-16,-3-7-3 0,4 8-2 0,-4-8-1 15,0 0-4-15,4 6-1 0,-4-6-15 0,0 0-6 0,1 8-31 16,-1-8-21-16,0 0-27 0,5 5-24 0,-5-5-20 16,0 0-21-16,0 0-20 0,0 0-41 15,0 0-50-15,0 0-61 0,0 0-329 0,0 0-705 0,0 0 313 16</inkml:trace>
  <inkml:trace contextRef="#ctx0" brushRef="#br0" timeOffset="168454.54">8000 7785 36 0,'0'0'169'0,"0"0"-7"15,-3-7-9-15,3 7-15 0,0 0-13 0,0 0-1 16,0 0-11-16,0 0-7 0,2-13-8 0,-2 13-11 0,0 0-5 16,0 0 6-16,1-12-7 0,-1 12-2 0,5-6-10 15,-5 6-2-15,6-8-3 0,-2 4-5 0,-4 4-5 16,9-8-5-16,-5 5-3 0,2-1 7 0,-6 4 0 15,8-7-3-15,-2 3-2 0,2-1-3 0,-3 2-2 16,3 0-2-16,-8 3-1 0,9-7-3 0,-4 4 1 16,1-1-5-16,-6 4 0 0,11-5-5 0,-6 2 2 15,-5 3-5-15,0 0-1 0,10-4-2 0,-10 4-3 16,0 0-5-16,7-2 3 0,-7 2-4 0,0 0 4 16,0 0-2-16,0 0 2 0,0 0 0 0,11 5 3 15,-11-5-3-15,0 0 2 0,6 7 3 0,-6-7-4 16,2 8 3-16,-2-8 2 0,4 8-3 0,-3-3 4 15,-1-5 1-15,1 11 1 0,-1-11 4 0,2 13 1 0,-2-6-3 16,0 2 3-16,0-9-3 0,0 14 3 16,0-8-5-16,0-6 2 0,-2 17-2 0,2-9 2 15,-1-1-6-15,-2 1 0 0,3-8 0 0,-5 17 1 0,3-10-3 16,-1-1-6-16,0 1 2 0,-1 1-3 0,2-2 2 16,-2 1 3-16,-3-1-5 0,0 1-2 0,2-1-4 15,-1 3 6-15,-1-3-6 0,2 1-2 0,0-2 3 16,0 0-2-16,1 0 0 0,-3-1 5 0,7-4-5 15,-9 10 6-15,5-6-7 0,-2 0 1 0,1 1-3 16,5-5 4-16,-6 6-4 0,6-6 3 0,-4 4 1 16,4-4-6-16,0 0 2 0,-9 5 0 0,9-5 0 15,0 0 2-15,0 0-3 0,-5 4 6 0,5-4-6 0,0 0 4 16,0 0 2-16,0 0 3 0,0 0 4 16,0 0-2-16,0 0-4 0,0 0 1 0,0 0-2 15,0 0 0-15,0 0-2 0,0 0 4 0,0 0-7 0,0 0 2 16,0 0-2-16,0 0 3 0,21-15-2 0,-17 12 1 15,-4 3-2-15,12-7 0 0,-5 4-1 16,4 0 3-16,-5 1-2 0,2-1 3 0,0 1-5 0,-8 2 1 16,14-4-1-16,-7 3 0 0,1-2 3 0,-8 3-7 15,11-2 5-15,-3 1-1 0,-8 1 1 0,14 0 3 16,-14 0-2-16,12 1 0 0,-7 1-2 0,-5-2 4 16,15 1 0-16,-15-1 0 0,10 2 2 0,-5 0 10 15,-5-2-6-15,11 0 9 0,-11 0-1 0,11 1 7 16,-11-1-1-16,9 2 2 0,-9-2 5 0,9 2 4 15,-9-2-5-15,0 0 1 0,12 0 1 0,-12 0-2 16,0 0-5-16,11-1-4 0,-11 1 12 0,0 0-20 16,5-3 1-16,-5 3 0 0,0 0-7 0,0 0-4 0,0 0-23 15,0 0-34-15,0 0-32 0,0 0-43 16,0 0-58-16,0 0-63 0,0 0-107 0,0 0-194 16,0 0-595-16,0 0 264 0</inkml:trace>
  <inkml:trace contextRef="#ctx0" brushRef="#br0" timeOffset="174496.15">8736 8063 87 0,'0'0'118'0,"0"0"-2"16,0 0-15-16,0 0-7 0,0 0-6 15,0 0-2-15,0 0-4 0,0 0 1 0,0 0-9 0,0 0-1 16,0 0-1-16,0 0-7 0,0 0-13 0,0 0 10 16,0 0-1-16,0 0 0 0,0 0-4 0,0 0-2 15,0 0 1-15,0 0-3 0,0 0-1 0,0 0 0 16,0 0-1-16,0 0-6 0,0 0 0 0,0 0-5 15,0 0-5-15,0 0 8 0,0 0-6 0,0 0 5 16,0 0-2-16,0 0-1 0,0 0-5 0,0 0-1 16,0 0-2-16,0 0 2 0,0 0-2 0,0 0-4 15,0 0 6-15,0 0-4 0,0 0-1 0,0 0 0 16,0 0 0-16,0 0-4 0,0 0-2 0,0 0 3 0,0 0-4 16,0 0 2-16,0 0-4 0,0 0 4 0,0 0 6 15,0 0-2-15,27-3 3 0,-27 3-1 16,11 0 0-16,-11 0 0 0,0 0 2 0,14 2-1 0,-14-2-4 15,14-3 5-15,-8 3-2 0,-6 0-2 0,13 1 2 16,-13-1-2-16,13-1 3 0,-13 1-6 0,12 0 4 16,-12 0-7-16,11-1 0 0,-11 1 0 0,15 1 1 15,-15-1-3-15,9-1 1 0,-9 1 0 0,11-3-6 16,-11 3 1-16,0 0 1 0,14 1-7 0,-14-1 6 16,10 3-2-16,-10-3-4 0,11 1-2 0,-11-1 4 15,10 3 3-15,-10-3-2 0,12 1-1 0,-12-1 0 16,12-1-3-16,-3 2 7 0,-9-1 3 0,10 0-5 15,-3 1-4-15,-7-1 6 0,13 2-3 0,-13-2 0 16,14 1-3-16,-7-1 0 0,-7 0 1 0,16 0 4 16,-9 0-4-16,-7 0 4 0,11 0-5 0,-11 0-6 15,0 0 3-15,14-1-3 0,-14 1 5 0,9 2-7 0,-9-2 4 16,0 0 0-16,11-1 3 0,-11 1 2 0,0 0-5 16,8 2 6-16,-8-2-4 0,0 0 3 0,10 3-2 15,-10-3 1-15,4 2 1 0,-4-2 0 0,0 0-2 16,0 0-3-16,8 3 7 0,-8-3 5 0,0 0-2 15,0 0-4-15,0 0 5 0,7 3 3 0,-7-3-4 16,0 0 1-16,0 0-4 0,0 0 3 0,0 0 1 16,0 0-1-16,5 4-6 0,-5-4 7 0,0 0-5 15,0 0-1-15,0 0-3 0,0 0 6 0,0 0-6 16,0 0-4-16,0 0 8 0,0 0-3 0,0 0 3 16,0 0-5-16,0 0 1 0,0 0-9 0,-14 8-6 15,14-8-9-15,0 0-17 0,-10 5-26 0,10-5-30 16,-9 3-33-16,9-3-50 0,-6 5-38 0,6-5-66 0,-10-1-225 15,10 1-542-15,0 0 240 0</inkml:trace>
  <inkml:trace contextRef="#ctx0" brushRef="#br0" timeOffset="176402.81">9634 7722 127 0,'0'0'157'0,"0"0"-8"0,0 0-12 0,0 0-5 16,0 0-10-16,0 0-9 0,0 0-11 0,0 0-1 15,0 0-5-15,0 0-5 0,-11-3-6 0,11 3-2 16,0 0-4-16,0 0 2 0,0 0-6 0,0 0-4 16,-15 5-4-16,15-5-5 0,0 0-4 0,-17 0 1 15,17 0 0-15,-12 1-4 0,5 0-6 0,7-1-1 16,-15 0-2-16,8 1-2 0,-3 2 0 0,4-1-5 15,6-2-4-15,-19 3-1 0,9-3-5 0,0 3 4 16,-2-2-5-16,0 0 3 0,3 2-3 0,9-3-5 0,-17 2-2 16,7 0-3-16,3-1 4 0,-3 0-4 0,10-1-2 15,-16 4 0-15,5-2-5 0,5 0 0 16,6-2-2-16,-17 3-2 0,12-2 1 0,5-1 1 0,-11 4-5 16,5-3 3-16,6-1 1 0,0 0-3 0,-10 2 2 15,10-2-6-15,0 0 2 0,0 0 2 0,0 0-3 16,-11 0 2-16,11 0 2 0,0 0 1 0,0 0 4 15,0 0-2-15,0 0-2 0,0 0 5 0,0 0-3 16,0 0 2-16,0 0 0 0,-6 4 0 0,6-4 1 16,0 0-1-16,0 0-1 0,0 0-1 0,0 0 0 15,0 0 0-15,0 0-3 0,0 0 3 0,0 0-3 16,0 0 1-16,0 0-2 0,0 0 6 0,0 0-4 16,0 0 4-16,11 13 2 0,-11-13 4 0,0 0-4 15,6 5 2-15,-6-5 2 0,0 0 0 0,3 9-3 16,-3-9 6-16,5 5-3 0,-5-5 2 0,3 7 1 0,-3-7-2 15,0 0-1-15,5 8 5 0,-5-8-3 0,2 6-3 16,-2-6 5-16,0 7 2 0,0-7-3 0,4 8 3 16,-4-8-3-16,0 0 1 0,0 11 0 0,0-11-5 15,0 9 0-15,0-9-2 0,0 0-1 0,1 9 0 16,-1-9 6-16,0 10-5 0,0-10-3 0,3 7 2 16,-3-7-3-16,0 0 2 0,1 10-2 0,-1-10 3 15,0 8 0-15,0-8-3 0,0 0 3 0,0 10 7 16,0-10-5-16,0 9-2 0,0-9-5 0,1 7 7 15,-1-7-1-15,0 9-2 0,0-9 2 0,0 0-1 0,0 11 2 16,0-11-3-16,0 9 0 0,0-9 1 16,0 9-6-16,0-9 6 0,0 7-4 0,0-7 0 15,0 0 5-15,-1 14-5 0,1-14 0 0,0 0 1 0,-1 10 2 16,1-10-7-16,1 9 0 0,-1-9-1 16,0 0 3-16,-1 13 0 0,1-13 5 0,0 7-7 15,0-7 1-15,0 0 1 0,1 12-1 0,-1-12 4 0,-1 7 3 16,1-7-18-16,0 9 13 0,0-9 0 0,0 0-2 15,0 12 2-15,0-12 4 0,0 9-15 0,0-9 12 16,1 8-7-16,-1-8 8 0,0 0-6 0,0 10 5 16,0-10-6-16,0 8 0 0,0-8-2 0,0 0 4 15,-1 11-3-15,1-11 4 0,0 0 5 0,1 10-13 16,-1-10 7-16,0 0 3 0,-1 13 6 0,1-13-1 16,-3 8-6-16,3-8 0 0,0 10 3 0,0-10 1 15,-1 8 3-15,1-8 1 0,0 0-5 0,0 11-1 0,0-11 3 16,-2 9 0-16,2-9 7 0,0 0-13 0,-2 10 4 15,2-10-7-15,0 0 5 0,0 11-2 16,0-11 5-16,-2 7-4 0,2-7-1 0,0 0 1 0,-3 11 1 16,3-11-2-16,0 0 2 0,-1 10-3 0,1-10-1 15,0 0 1-15,-1 9 0 0,1-9-4 0,0 0 4 16,-1 10-5-16,1-10-1 0,0 0-5 0,0 10 9 16,0-10 5-16,-2 8 0 0,2-8 6 0,0 0-9 15,-2 12 5-15,2-12-14 0,-3 8 10 0,3-8 0 16,-2 6 4-16,2-6 1 0,-1 9-5 0,1-9 2 15,0 0-1-15,-3 9-3 0,3-9 8 0,0 0-7 16,-1 11 1-16,1-11 4 0,0 0 6 0,-2 9-2 16,2-9 3-16,0 0-3 0,0 8 0 0,0-8 3 15,0 0-5-15,-3 7-14 0,3-7 13 0,0 0-3 0,0 0 15 16,0 0-16-16,0 8 11 0,0-8-11 16,0 0 3-16,0 0-1 0,0 0 0 0,-2 9-4 0,2-9-2 15,0 0 1-15,0 0 14 0,-2 9-20 0,2-9 7 16,0 0-1-16,0 0 3 0,0 9-8 0,0-9 0 15,0 0 19-15,0 0-13 0,0 0-4 0,2 9 2 16,-2-9-9-16,0 0 15 0,0 0-7 0,0 0 2 16,2 8 14-16,-2-8-13 0,0 0-2 0,0 0 1 15,3 6 3-15,-3-6-1 0,0 0-2 0,0 0 0 16,0 0 0-16,3 9-1 0,-3-9-9 0,0 0 12 16,0 0 1-16,6 5 0 0,-6-5 1 0,0 0 0 0,3 5-15 15,-3-5 12-15,5 4 3 0,-5-4-4 0,0 0-2 16,7 4 7-16,-7-4-6 0,5 3 4 15,-5-3-9-15,7 3 10 0,-7-3-2 0,0 0-3 0,8 4-6 16,-8-4 4-16,9 1 12 0,-9-1-8 0,7 3-6 16,-7-3 2-16,9 2 2 0,-9-2-2 0,0 0 2 15,12 0-1-15,-12 0-3 0,10 0 7 0,-10 0-5 16,10 2 3-16,-10-2 1 0,9 1 6 0,-9-1-7 16,0 0-6-16,12-1-1 0,-12 1 9 0,9-2-6 15,-9 2-3-15,0 0 2 0,14-1 2 0,-14 1 7 16,10-1-8-16,-10 1-3 0,0 0 4 0,13-1 5 15,-13 1 10-15,9 0-12 0,-9 0-2 0,0 0 4 16,12-2 2-16,-12 2-3 0,0 0 10 0,9-1 3 16,-9 1 3-16,0 0 1 0,8-2 4 0,-8 2 0 15,0 0 4-15,0 0 3 0,0 0 2 0,0 0 1 0,0 0-2 16,9-3-1-16,-9 3 6 0,0 0-1 0,0 0-2 16,0 0 1-16,0 0 0 0,0 0-2 0,0 0-2 15,0 0-7-15,0 0 1 0,0 0-3 0,0 0-3 16,0 0-7-16,0 0-5 0,0 0-17 0,0 0-25 15,0 0-30-15,0 0-36 0,0 0-38 0,0 0-33 16,0 0-41-16,0 0-45 0,-26-4-51 0,26 4-46 16,-10-5-344-16,10 5-755 0,-4-5 334 0</inkml:trace>
  <inkml:trace contextRef="#ctx0" brushRef="#br0" timeOffset="181069.26">9848 7959 70 0,'0'0'160'15,"0"0"-5"-15,0 0-2 0,0 0-4 0,-10 2-5 16,10-2-7-16,0 0-5 0,0 0-4 0,0 0-2 0,0 0 1 16,0 0-8-16,-10-3-2 0,10 3-3 15,0 0-4-15,0 0-1 0,0 0-8 0,-8-4-6 0,8 4-4 16,0 0-8-16,0 0-5 0,0 0-9 0,0 0-6 15,-3-9-2-15,3 9-7 0,0 0-5 0,0 0-2 16,0 0-5-16,3-13-3 0,-3 13-5 0,0 0-7 16,8-7-3-16,-8 7 3 0,8-7-6 0,-8 7 1 15,9-6-5-15,-4 3 2 0,0-1-3 0,2 2-1 16,-7 2 0-16,12-7 0 0,-3 6-4 0,-1-3-3 16,-1 2 0-16,-7 2 0 0,14-5-2 0,-4 2 0 15,-3 0 0-15,0 1 0 0,-7 2-4 0,15-4 4 16,-10 3-4-16,-5 1 1 0,13-3 0 0,-13 3 2 15,12-2-4-15,-12 2 3 0,10 0-3 0,-10 0 4 16,0 0-5-16,10 2 1 0,-10-2 1 0,9 4-2 16,-9-4 3-16,3 6 2 0,-3-6-4 0,3 7 0 0,-3-7 2 15,0 10 3-15,0-10-6 0,0 12 4 16,0-12 2-16,-5 15 0 0,4-5 4 0,-1 1 0 0,0-1-4 16,-3 0 1-16,3 0 0 0,-3-1-1 0,-2 2 1 15,4 0-1-15,-4 0 1 0,2 0 3 0,-2 2 1 16,2-3 2-16,-2 1-2 0,-1-1 4 15,-1 5-3-15,2-7 3 0,-2 3-3 0,1-1 1 0,1 0-3 16,0-1-1-16,-2 0 0 0,1-1 3 0,1 0-3 16,2-3-4-16,1 0 5 0,-2-2-3 0,-1 2 0 15,2 1 0-15,5-6 0 0,-9 9-2 0,7-6 2 16,-4 2-5-16,6-5 1 0,-10 5 5 0,10-5-5 16,-6 2-3-16,6-2 3 0,0 0 4 0,0 0 0 15,-10 4-4-15,10-4 1 0,0 0-3 0,0 0 2 0,0 0 1 16,0 0 0-16,0 0-2 0,0 0 2 15,-13-5-1-15,13 5 4 0,0 0-4 0,0 0-2 16,0 0 0-16,0 0-2 0,0 0 4 0,0 0-1 0,0 0-4 16,25-11 5-16,-25 11-2 0,12-1 0 0,-6 0-1 15,7 0-1-15,-5 1 3 0,4-2-2 0,0 1 1 16,-2 1 0-16,2 0 8 0,1 0 6 0,-1 0 1 16,0-1 2-16,1 1-1 0,-4 1 1 0,3-1 0 15,0 1 2-15,-2-1 1 0,-10 0-3 0,16 0-2 16,-8 0-1-16,-8 0-1 0,12 0-1 0,-12 0-14 15,11 2 11-15,-11-2-3 0,8 1 1 0,-8-1-4 16,0 0 6-16,0 0-6 0,12 0-3 0,-12 0 2 16,0 0-1-16,4 4-13 0,-4-4-11 0,0 0-21 15,0 0-22-15,0 0-22 0,2 9-29 0,-2-9-34 16,0 0-29-16,0 0-32 0,2 7-59 0,-2-7-195 0,0 0-504 16,0 0 223-16</inkml:trace>
  <inkml:trace contextRef="#ctx0" brushRef="#br0" timeOffset="181667.4">10447 7912 163 0,'0'0'154'0,"0"0"-4"0,2-9-3 16,-2 9-8-16,0 0 4 0,2-8-8 0,-2 8 0 0,0 0-8 16,0 0-11-16,0 0-4 0,0 0-11 0,-10-8-3 15,10 8-4-15,0 0-7 0,-14 0 2 0,14 0 1 16,-13 3 3-16,5-1-4 0,8-2-1 15,-19 4 2-15,9 2-3 0,0-3-1 0,1 2-7 0,-4 3-1 16,2-1 6-16,1-4-3 0,1 5-5 0,2 0-4 16,-1-1-2-16,-1 1-2 0,-1 0-2 15,8-2 1-15,-5 3-3 0,2 1-4 0,3-3-2 0,-1 0-10 16,0 1 8-16,3 0-8 0,0-8 0 0,0 12 3 16,3-4-1-16,-3-1-5 0,5 2 3 0,0-4-10 15,-2 1 6-15,3-1-13 0,1 1 5 0,1-1-5 16,0 0 9-16,0-2-10 0,0 2-7 0,1-3-1 15,-1 2 4-15,-1-2-5 0,2 1-2 0,-1 1 2 16,1-2-17-16,-2 2 8 0,0-2 12 0,-7-2-17 16,12 5-16-16,-6-4-27 0,-6-1-21 0,11 4-23 15,-11-4-31-15,7 2-34 0,0 0-36 0,-7-2-39 16,0 0-34-16,8 4-291 0,-8-4-589 0,0 0 260 16</inkml:trace>
  <inkml:trace contextRef="#ctx0" brushRef="#br0" timeOffset="181961.97">10665 8051 61 0,'0'0'224'0,"0"0"-12"0,0 0 0 16,0 0-4-16,0 0-9 0,0 0-9 0,0 0-9 16,0 0-8-16,0 0-12 0,0 0-10 0,0 0-9 15,9-5-5-15,-9 5-4 0,0 0-2 0,0 0-10 16,0 0-5-16,12 0-4 0,-12 0-10 0,0 0-3 0,10-1-4 16,-10 1-1-16,12 0-14 0,-12 0 1 15,15-1-2-15,-7 1-6 0,-8 0-8 0,16 0-3 0,-3 0-12 16,-3-2 1-16,2 1-5 0,-2 0-4 0,2-1-6 15,-1 0 0-15,1 2-10 0,1-2 2 0,-3 1-6 16,2 0 3-16,0 1-10 0,-3-4 2 0,1 4-11 16,-1-1 9-16,-9 1 1 0,15-1-5 0,-9-1 3 15,-6 2-5-15,15-1-7 0,-15 1-18 0,10-1-21 16,-10 1-19-16,7-1-21 0,-7 1-31 0,0 0-43 16,0 0-47-16,0 0-43 0,0 0-79 0,9-3-174 15,-9 3-533-15,0 0 237 0</inkml:trace>
  <inkml:trace contextRef="#ctx0" brushRef="#br0" timeOffset="182334.27">11130 7844 156 0,'0'0'235'0,"5"-5"-10"0,-5 5-11 16,0 0-16-16,0-8-17 0,0 8-14 0,0 0-18 15,0 0-6-15,0 0-7 0,0 0 2 0,0 0-4 16,0 0 5-16,0 0-10 0,0 0 2 0,0 0-4 16,2 20-2-16,-2-20-4 0,-2 13 5 0,2-13 0 15,-1 17 15-15,-1-9-21 0,0 1-5 0,-1 1 5 16,1 2-2-16,2-2-3 0,0 0-2 0,0 1-8 15,0-1-11-15,0 0-7 0,0 0-8 0,0 0-4 0,0-2-6 16,2 2-11-16,-2 1 2 0,3-4-4 16,1 4-5-16,-3-2-10 0,4 0-11 0,-3-1 7 15,0-2-9-15,0 2-25 0,2-1-30 0,-2-1-27 0,0 2-29 16,-2-8-26-16,9 10-30 0,-9-5-35 0,0-5-47 16,3 8-40-16,1-4-82 0,-4-4-225 0,0 0-614 15,0 0 271-15</inkml:trace>
  <inkml:trace contextRef="#ctx0" brushRef="#br0" timeOffset="183687.33">9761 7815 37 0,'0'0'167'0,"0"0"-9"0,0 0-8 0,0 0-1 16,0 0-4-16,0 0-8 0,0 0-2 0,0 0-14 15,-7-4-6-15,7 4 1 0,0 0-1 0,0 0 0 16,-17 9-1-16,12-4-3 0,-1-1 6 0,-4 2-4 15,1 3-3-15,1 0 4 0,0 0-1 0,-3 1-9 16,-1 3 3-16,2 0-8 0,0 1 1 0,-1 0-8 16,1 1-6-16,5 0-1 0,-2 1-3 0,1 1 1 15,2-4-8-15,2 5 6 0,-1 0-13 0,3-1-1 16,3 0-4-16,2-1-6 0,-1 1-11 0,4 0 2 0,2 1-6 16,1-3-4-16,1 1-8 0,1 0-2 15,1-1 4-15,2-1-5 0,-2 2-9 0,2-2-4 16,0-1-15-16,-4-1-23 0,5 1-19 0,-5 0-31 0,2-3-35 15,-4-1-43-15,-1 0-46 0,1 0-44 0,-6-1-289 16,4-3-574-16,-4 0 255 0</inkml:trace>
  <inkml:trace contextRef="#ctx0" brushRef="#br0" timeOffset="182761.16">11442 7711 73 0,'0'0'163'0,"0"0"-8"0,11-2-11 16,-11 2 1-16,0 0-10 0,14 2-2 0,-14-2-2 0,10 3-3 15,-4 2-2-15,0-2 3 0,1 1-3 0,3 4 4 16,-5 0 5-16,2-2-3 0,3 3-1 0,-1 1 2 16,-2 1-3-16,3 2-2 0,-1-1-1 0,1 4-3 15,-2-2-2-15,3 1-2 0,-3 0-9 0,-3-4-2 16,2 5-8-16,-5-3-3 0,1 6-3 0,1-2 3 16,-4-1-24-16,-5 3-6 0,1-3-5 0,-2 0-5 15,-3 4-11-15,2-1-5 0,-3-2-2 0,-1 1-21 16,-1 0-27-16,-5 2-23 0,5-5-23 0,-2 1-35 15,1 0-30-15,-1 0-45 0,0-4-47 0,4-3-45 0,0 0-260 16,-1-1-558-16,1-2 248 0</inkml:trace>
  <inkml:trace contextRef="#ctx0" brushRef="#br0" timeOffset="185166.56">11759 7898 151 0,'0'0'215'0,"0"0"-11"16,0 0-16-16,0 0-16 0,0 0-13 0,0 0-10 15,0 0-7-15,0 0-2 0,0 0-3 0,16-2-7 16,-16 2-3-16,4 4 0 0,-4-4 0 0,7 8-11 16,-7-8-2-16,3 9-4 0,-1-3 0 0,3-1-5 15,-3 2-8-15,1-1-7 0,-3-6-7 0,5 13 1 16,-1-8-9-16,-3 2-3 0,4 0-5 0,-3-1-2 16,0 0-6-16,3 0 0 0,-5-6-5 0,5 11-1 0,-1-5-7 15,-1 0 1-15,0 1-8 0,-1-1-3 16,-2-6 1-16,5 11 0 0,-3-5-13 0,-2-6 3 15,6 7-5-15,-4-3-2 0,-2-4 4 0,4 8-2 0,-4-8-2 16,2 5-7-16,-2-5 3 0,0 0-4 0,3 7-1 16,-3-7 2-16,0 0 0 0,0 0-10 0,4 6 8 15,-4-6-1-15,0 0 3 0,0 0 3 0,0 0 0 16,0 0 1-16,0 0 3 0,0 0-13 0,0 0 6 16,0 0 4-16,0 0-9 0,0 0 2 0,0 0-1 15,0 0-4-15,0 0 5 0,0 0-7 0,1-25 8 16,-1 25-7-16,0-11 1 0,2 6-5 0,0-3-2 15,-2 0 6-15,5-1-4 0,-4 0 1 16,3-1 0-16,-2-1-3 0,3 0 7 0,-2 1-6 0,2 2-2 16,-3 1 1-16,2-3 1 0,-1 2 0 0,2-1-9 15,2 1 8-15,-2 2-2 0,2 0 4 0,-2-2-2 0,0 1 1 16,2 2-1-16,0-3-5 0,1 1 5 0,-2 2-3 16,3-1-2-16,-3 1 3 0,4-1 8 0,-4 3-6 15,2-1-6-15,-2-1 8 0,1 1-1 0,-1 0 0 16,-6 4 2-16,12-5 0 0,-6 0-4 0,0 2 0 15,-6 3 3-15,12-4 2 0,-10 2-4 0,-2 2 1 16,12-4 2-16,-4 3-5 0,-8 1 8 0,9-5-8 16,-9 5 5-16,0 0-6 0,11-1 3 0,-11 1 5 15,0 0-7-15,0 0 2 0,13 3 5 0,-13-3-1 16,9 5 10-16,-9-5-5 0,3 8-1 0,0-4-2 16,-3-4 9-16,6 9 2 0,-4-3-4 0,1-1 5 15,0 2 2-15,-3 0 8 0,4 0 9 0,-4 1 7 16,4 2 3-16,-2 0 5 0,-1 0 7 0,2 1-5 0,-3-1-5 15,2 0 5-15,-2 0-7 0,3 1 10 0,-1 1 1 16,-1-4 3-16,1 1-1 0,-1 2 6 16,1-2-4-16,2 0 2 0,-1-2 2 0,-1 2 5 0,3-2-5 15,-3-1-3-15,3 0-7 0,1-1 0 0,-3 0-5 16,4 0-1-16,-2-1-8 0,-5-4-1 0,10 10-3 16,-5-8-3-16,3 2-4 0,-8-4-3 0,12 4-19 15,-8-2-39-15,-4-2-46 0,10 5-52 0,-10-5-57 16,6 3-58-16,-6-3-75 0,5 3-121 0,-5-3-294 15,0 0-796-15,0 0 352 0</inkml:trace>
  <inkml:trace contextRef="#ctx0" brushRef="#br0" timeOffset="197900.08">12609 7980 73 0,'0'0'110'0,"0"0"-5"0,0 0-19 0,0 0 4 16,0 0-5-16,0 0-9 0,0 0 2 0,0 0-18 16,0 0 4-16,0 0-5 0,0 0-10 0,0 0 4 0,0 0-8 15,0 0-8-15,0 0 6 0,0 0-5 16,0 0 2-16,0 0-1 0,0 0-5 0,0 0-2 15,0 0-5-15,0 0 2 0,0 0-5 0,0 0-4 0,0 0 5 16,0 0-2-16,0 0-3 0,0 0-1 0,0 0 1 16,0 0-2-16,0 0 0 0,0 0 0 15,0 0-4-15,0 0 5 0,0 0-4 0,0 0 0 0,0 0-4 16,0 0-1-16,0 0-3 0,0 0 7 0,0 0-4 16,0 0-2-16,0 0 3 0,0 0-1 0,0 0 3 15,0 0 2-15,0 0 1 0,0 0-2 0,0 0 0 16,0 0 4-16,0 0 0 0,0 0 0 0,0 0-2 15,0 0-1-15,0 0-1 0,0 0-1 0,0 0 4 16,0 0-1-16,0 0 1 0,0 0 0 0,0 0 2 16,0 0-3-16,0 0-8 0,0 0 11 0,0 0-12 15,0 0 13-15,0 0-2 0,0 0-4 0,0 0 7 0,0 0-4 16,0 0 3-16,0 0-2 0,0 0-2 0,0 0-3 16,0 0 2-16,0 0 5 0,0 0-3 0,0 0 3 15,0 0-3-15,0 0 2 0,0 0 5 0,0 0-2 16,0 0 3-16,0 0 2 0,0 0 2 0,0 0 2 15,0 0 2-15,0 0 2 0,0 0 2 0,0 0 1 16,0 0-1-16,0 0-1 0,0 0-2 0,0 0 1 16,0 0-2-16,0 0 1 0,0 0 2 0,0 0-2 15,0 0 0-15,-26-7-3 0,26 7 1 0,0 0-3 0,0 0 0 16,0 0-1-16,0 0 0 0,0 0 0 16,0 0 3-16,0 0-3 0,0 0 1 0,0 0 1 15,0 0-1-15,0 0-2 0,0 0 5 0,0 0-4 0,0 0-3 16,-5-6 0-16,5 6-2 0,0 0-6 0,0 0 5 15,0 0-3-15,0 0-4 0,0 0 4 16,0 0-1-16,0 0-1 0,0 0-3 0,0 0-1 0,-6-4-1 16,6 4-3-16,0 0 2 0,0 0 3 0,0 0-5 15,0 0 4-15,0 0 0 0,0 0 2 0,0 0-1 16,0 0-1-16,0 0 1 0,0 0 3 0,0 0-3 16,0 0-4-16,0 0-1 0,0 0 4 0,0 0-1 15,0 0-2-15,0 0 6 0,0 0-5 0,0 0 5 16,0 0-6-16,0 0 3 0,0 0-2 0,0 0 1 15,0 0-4-15,0 0-2 0,0 0 0 0,0 0 2 16,0 0-1-16,0 0 0 0,0 0-6 0,0 0 4 16,0 0 1-16,0 0 2 0,0 0-3 0,0 0-1 0,0 0-4 15,0 0 1-15,0 0 3 0,0 0 0 0,0 0 1 16,0 0-3-16,0 0 6 0,0 0-1 16,0 0 1-16,0 0-1 0,0 0-3 0,0 0 10 0,0 0-4 15,0 0-1-15,28 4 8 0,-28-4 3 0,9 1-1 16,-9-1 6-16,0 0-3 0,14 0-6 0,-6 0 1 15,-8 0-4-15,13-2 4 0,-13 2 1 0,11 0 1 16,-11 0-8-16,0 0 2 0,14 0 4 0,-14 0 0 16,9 0-8-16,-9 0 4 0,10 1-4 15,-10-1 2-15,0 0-3 0,12 0 5 0,-12 0-3 0,0 0 2 16,12-1-7-16,-12 1 2 0,0 0-7 0,10 1 20 16,-10-1-20-16,8 0 7 0,-8 0-2 0,10-3 0 0,-10 3-5 15,0 0 1-15,13 2 3 0,-13-2 2 0,11 0 8 16,-11 0-11-16,10 0-4 0,-10 0 5 15,10 1-6-15,-10-1 9 0,0 0-13 0,13-1 5 0,-13 1 2 16,10 0 0-16,-10 0 2 0,8 1-7 0,-8-1 2 16,0 0 2-16,14-1-1 0,-14 1 0 0,9 1 14 15,-9-1-13-15,0 0 8 0,13-3-8 0,-13 3-4 16,7 2 0-16,-7-2 19 0,0 0-14 0,12 0 0 16,-12 0-1-16,0 0 6 0,11 0 4 0,-11 0 1 15,0 0 10-15,9 0-13 0,-9 0 9 0,0 0 0 16,0 0-7-16,12 0 7 0,-12 0-4 0,0 0 8 15,0 0 0-15,11-4-5 0,-11 4 5 0,8-1-11 16,-8 1 2-16,0 0-2 0,0 0-1 0,0 0 2 0,11 0-3 16,-11 0 2-16,0 0-4 0,0 0 0 15,0 0 2-15,8-2-6 0,-8 2 3 0,0 0 1 16,0 0 1-16,0 0-3 0,0 0-4 0,0 0 6 0,0 0 0 16,11-1 2-16,-11 1-1 0,0 0 4 15,0 0-1-15,0 0-5 0,0 0 5 0,0 0-1 16,0 0 0-16,0 0-2 0,0 0-10 0,0 0-8 0,0 0-22 15,0 0-35-15,0 0-29 0,0 0-30 0,0 0-41 16,0 0-48-16,0 0-45 0,0 0-47 0,-31 1-293 16,31-1-649-16,0 0 287 0</inkml:trace>
  <inkml:trace contextRef="#ctx0" brushRef="#br0" timeOffset="198614.87">13363 7830 106 0,'0'0'169'0,"5"-10"-11"0,-5 10-11 0,1-6-9 15,-1 6 2-15,0 0-4 0,2-7-7 0,-2 7-2 16,0 0-8-16,0 0-4 0,0 0-6 0,0 0-9 15,-9-12-11-15,9 12-10 0,-6-2 2 0,6 2-2 16,-10-2-6-16,10 2-1 0,-14-1-7 0,14 1-5 0,-13 0-1 16,5 1 1-16,8-1-2 0,-16 3 2 0,8-1-12 15,-2 1 11-15,2-1-3 0,-3 1-3 0,3 1 0 16,-3-1 2-16,1 1-2 0,0 2 1 0,2-1-5 16,1-1-2-16,-1 1-2 0,1 0 1 0,-1-1 4 15,2 3-7-15,0 0 0 0,-2-1-6 0,2 2 3 16,1-1-1-16,0-1-4 0,2 0-2 0,-2 2 0 15,1-2-2-15,0 3-2 0,0-2-1 0,2 0 3 16,2-7 2-16,-4 16-3 0,3-7-5 0,0 1-1 16,1-2 2-16,1 1 1 0,-1 1-3 0,4-2-2 15,-3-1-2-15,3 3-2 0,-2-2 3 0,2 1 2 16,0 1-3-16,1-2 13 0,0 0-12 0,3-1-1 0,-2 1 0 16,0-1 1-16,2-2-3 0,0 0 9 15,2-2-5-15,0 3-8 0,0-1 8 0,1-4-7 0,0 2 2 16,1-1-3-16,-1-1 3 0,0 1-3 0,2-2-3 15,-2 0 18-15,0-2-18 0,-11 2 0 0,17 0 0 16,-7-1-4-16,-2 0 1 0,-8 1 0 0,17-3 1 16,-12 2-3-16,-5 1-5 0,12-2 7 0,-12 2-3 15,10-2 0-15,-10 2-1 0,9-2 1 0,-9 2-1 16,0 0 1-16,9-1-15 0,-9 1 5 0,0 0-3 16,0 0-21-16,0 0-13 0,0 0-21 0,0 0-21 15,0 0-20-15,0 0-23 0,0 0-33 0,0 0-29 16,0 0-39-16,0 0-40 0,0 0-242 0,0 0-552 15,0 0 245-15</inkml:trace>
  <inkml:trace contextRef="#ctx0" brushRef="#br0" timeOffset="200477.98">13553 7488 126 0,'0'0'164'0,"0"0"-6"15,0 0-15-15,0 0-12 0,0 0-12 0,0 0-6 0,0 0-4 16,0 0-10-16,0 0 3 0,0 0-12 0,-9 3-5 16,9-3-3-16,0 0-5 0,0 0-3 15,0 0-4-15,0 0-5 0,0 0-1 0,0 0-9 0,0 0 7 16,-6 2-2-16,6-2 0 0,0 0-1 0,0 0 0 16,0 0 0-16,0 0 0 0,0 0-7 0,24 1-2 15,-24-1-1-15,12 0-1 0,-12 0-5 0,13 0-2 16,-6 0-2-16,-7 0 1 0,16 0-5 0,-16 0-3 15,14-1 1-15,-6 1-2 0,1-1-2 0,2 2-4 16,1-1 1-16,-2 0-7 0,-2 0 1 0,-8 0 2 16,20-1-5-16,-10 1-3 0,2 0 1 0,-2 0 0 15,-10 0-3-15,15-1-4 0,-6 1 1 0,-9 0 1 0,14-2-3 16,-14 2 0-16,16 0 1 0,-16 0-3 16,11 0-1-16,-11 0 1 0,10 2-3 0,-10-2 0 15,8 1-1-15,-8-1 1 0,7 1 0 0,-7-1 2 0,0 0-2 16,10 3 0-16,-10-3 0 0,0 0 3 15,0 0 0-15,0 0 2 0,8 3-4 0,-8-3 6 16,0 0-5-16,0 0 4 0,0 0-1 0,4 8 2 0,-4-8 1 16,0 0 0-16,-2 8 1 0,2-8 3 0,0 0-9 15,0 0 7-15,-1 12 2 0,1-12-2 0,0 0-2 16,-2 9-1-16,2-9 3 0,0 10-1 0,0-10-1 16,-3 8 9-16,3-8-1 0,-2 11-3 0,2-11-2 15,-2 10 3-15,1-3-1 0,1-7 2 0,-1 11-2 0,-1-3 2 16,2-8-1-16,-2 12-2 0,2-12 3 15,-4 13 2-15,4-5 1 0,-1 0 3 0,1-8-4 16,-1 15 0-16,-1-8-1 0,1 1 1 0,1-8 0 0,-2 13 2 16,-1-5-1-16,2-1 1 0,1-7-2 0,0 14-3 15,0-3-2-15,-1-5-1 0,1-6 1 0,0 14 1 16,0-14 0-16,0 13-4 0,0-6 1 0,0-7 2 16,1 13 2-16,-1-3-5 0,1-5 2 0,-1-5-9 15,0 13 7-15,3-6 0 0,-3-7 4 0,0 13-5 16,0-7-2-16,0-6 0 0,0 13 4 0,0-5-5 15,0-8 5-15,0 13-8 0,1-6 5 0,-1-7-4 16,0 13 13-16,0-7-10 0,0-6 1 16,1 12-1-16,-1-12 1 0,1 13 3 0,-1-7 4 0,0-6-3 15,2 12 5-15,-2-12 1 0,1 13-5 0,-1-13 4 16,1 7-7-16,-1-7 6 0,3 11-1 0,-3-11-6 16,1 8-1-16,-1-8 5 0,1 11-3 0,-1-11-4 0,1 7 7 15,-1-7-5-15,2 10-3 0,-2-10 5 16,1 8-8-16,-1-8 5 0,1 10 0 0,-1-10 1 15,2 7 0-15,-2-7-1 0,0 9 3 0,0-9-7 0,2 9 24 16,-2-9-28-16,1 9 11 0,-1-9-5 0,0 9 2 16,0-9-2-16,2 7-2 0,-2-7-4 0,1 8 12 15,-1-8-5-15,0 0 9 0,1 10-11 0,-1-10-1 16,1 8 0-16,-1-8 3 0,0 0 3 0,2 10-10 16,-2-10 11-16,3 8-8 0,-3-8 5 0,2 7 1 15,-2-7 0-15,0 0-5 0,1 10 14 0,-1-10-17 16,2 6 4-16,-2-6-5 0,3 7 4 0,-3-7-2 15,0 0 2-15,4 7 1 0,-4-7 13 0,1 8-28 0,-1-8 15 16,0 0-4-16,1 9 5 0,-1-9-8 16,1 6 1-16,-1-6 6 0,0 0-3 0,2 8 1 15,-2-8-8-15,0 0 6 0,2 6 2 0,-2-6 4 0,0 0-8 16,3 8 7-16,-3-8-10 0,0 0 9 0,2 6-1 16,-2-6-2-16,0 0 17 0,3 7-13 0,-3-7 0 15,0 0-1-15,2 6-7 0,-2-6 6 0,0 0-4 16,4 7 3-16,-4-7-7 0,0 0 11 0,0 0-7 15,1 7 1-15,-1-7 2 0,0 0-3 0,0 0 2 16,0 0 3-16,2 8-6 0,-2-8 4 0,0 0-1 16,0 0 0-16,0 0-13 0,0 0 21 0,1 8-3 15,-1-8 1-15,0 0 1 0,0 0 2 0,0 0-3 16,0 0 1-16,0 0 0 0,0 0 4 0,-1 11 0 16,1-11 9-16,0 0 2 0,0 0 8 0,-7 5 9 0,7-5-12 15,0 0 7-15,-6 4-5 0,6-4-3 0,-9 1 3 16,9-1-6-16,0 0 4 0,-12 4-4 0,12-4 3 15,-10 3-3-15,10-3-2 0,-11 2 0 0,11-2-3 16,-12 3 3-16,12-3 0 0,-11 1 9 0,11-1-8 16,-14 3 6-16,14-3 0 0,-10 1-1 0,10-1 8 15,-13 1-4-15,13-1-1 0,-11 0-3 0,11 0 4 16,-11-1-4-16,11 1 3 0,-10-1 1 0,10 1-3 16,0 0 0-16,-13-1-2 0,13 1-2 0,0 0 1 15,-9-2-6-15,9 2 1 0,0 0 0 0,0 0-2 16,0 0-6-16,0 0 4 0,0 0-2 0,0 0-7 15,0 0 3-15,-11 0-1 0,11 0-1 0,0 0-2 0,0 0-3 16,0 0 0-16,0 0-11 0,0 0-17 0,0 0-34 16,0 0-37-16,0 0-57 0,0 0-54 0,0 0-71 15,0 0-99-15,0 0-437 0,0 0-879 0,0 0 390 16</inkml:trace>
  <inkml:trace contextRef="#ctx0" brushRef="#br0" timeOffset="214151.81">6707 9286 7 0,'0'0'167'0,"0"0"-19"16,0 0-6-16,0 0-10 0,0 0-9 16,0 0-7-16,0 0-4 0,0 0-14 0,0 0-5 0,0 0-9 15,0 0 0-15,0 0-8 0,0 0-6 0,0 0 1 16,0 0-6-16,0 0-3 0,0 0-4 0,0 0-4 15,0 0-5-15,0 0-6 0,0 0-3 0,0 0-3 16,0 0 0-16,0 0-5 0,0 0 1 0,0 0-2 16,0 0 1-16,0 0-3 0,0 0 2 0,-29 5-2 15,29-5-4-15,-9 6 0 0,4-4-2 0,5-2 3 16,-10 4-5-16,4 0 0 0,-2-2 0 0,8-2-3 16,-11 5-1-16,4 0 2 0,1-2-2 0,-2 4-1 0,2-5-4 15,-1 1 6-15,7-3-2 0,-11 6 1 0,5-2-3 16,0 0 3-16,2 1-3 0,4-5-4 0,-8 7 3 15,4-4 0-15,4-3-1 0,-8 4-1 0,8-4-2 16,0 0 2-16,-7 5-3 0,7-5 0 0,0 0 0 16,0 0 0-16,-8 6-4 0,8-6-1 0,0 0 5 15,0 0-3-15,0 0-1 0,-5 3 2 0,5-3-6 16,0 0 4-16,0 0-2 0,-4 7 2 0,4-7-2 16,0 0 3-16,0 0-5 0,0 0 3 0,0 9-3 15,0-9 5-15,0 0 1 0,0 0-3 0,0 0 5 0,0 0-4 16,3 11 2-16,-3-11 1 0,0 0 1 15,0 0 1-15,6 5 0 0,-6-5 2 0,0 0 0 16,8 3 0-16,-8-3 0 0,9 4 1 0,-9-4-6 0,8 4 5 16,-8-4-4-16,12 3 5 0,-7-3-3 15,-5 0 2-15,10 1-5 0,-3 1 5 0,-7-2-2 0,13 3 7 16,-6 1-2-16,0-1-1 0,0 0 0 0,-1-1 0 16,1 1 2-16,-7-3 1 0,16 3-2 0,-7 0 1 15,-3 0-4-15,2 1 3 0,-1-2-2 0,1 1-3 16,-1 0 4-16,1-1 4 0,-2 0-6 0,-6-2 1 15,12 6-1-15,-6-4 0 0,0 1 3 0,-6-3-3 16,11 3 1-16,-6 0-1 0,-5-3 4 0,9 4-2 16,-9-4-1-16,9 4-1 0,-9-4 0 0,6 2 2 15,-6-2-1-15,9 3-3 0,-9-3 0 0,6 2-1 16,-6-2-2-16,0 0 2 0,10 3-1 0,-10-3-4 0,0 0 1 16,5 4 0-16,-5-4 0 0,0 0-1 0,8 2 1 15,-8-2-3-15,0 0 2 0,0 0 0 0,0 0-3 16,9 2 2-16,-9-2-11 0,0 0 1 0,0 0-11 15,0 0-14-15,0 0-18 0,0 0-28 0,0 0-25 16,0 0-36-16,0 0-32 0,-15 11-26 0,15-11-228 16,-13 0-462-16,13 0 204 0</inkml:trace>
  <inkml:trace contextRef="#ctx0" brushRef="#br0" timeOffset="214551.95">6496 9627 20 0,'0'0'148'16,"0"0"0"-16,0 0-6 0,0 0-3 0,0 0 1 15,0 0 2-15,18 1 6 0,-18-1-1 0,0 0 1 0,16-1-4 16,-16 1-1-16,13 1 2 0,-4-2-4 16,-9 1-8-16,16 2-9 0,-8-2-4 0,2 0-6 0,4-1-2 15,-4 4-6-15,2-2-7 0,1 0-6 0,0 0-3 16,-1 1-4-16,0-1-9 0,-1 2 2 0,3-2-9 16,-3-1-8-16,1 3 0 0,0-2-6 0,-1 0 0 15,0 0-11-15,1 1 1 0,-1-1-7 0,-3-2-3 16,3 2-9-16,-4 1-2 0,-7-2 4 0,13 2-5 15,-8 1 0-15,-5-3-3 0,10 1-2 0,-10-1-7 16,10 2 5-16,-10-2-20 0,8 4-17 0,-8-4-18 16,5 4-23-16,-5-4-31 0,0 0-38 0,5 9-42 15,-5-9-42-15,0 0-56 0,0 0-197 0,1 9-505 16,-1-9 223-16</inkml:trace>
  <inkml:trace contextRef="#ctx0" brushRef="#br0" timeOffset="-214228.88">7364 9343 118 0,'0'0'164'0,"-7"-5"-13"16,7 5-4-16,-5-4-8 0,5 4-5 15,0 0-17-15,-12-2 5 0,12 2-8 0,-12-1-7 0,12 1 0 16,-10 0-6-16,10 0-3 0,-17 1-9 0,12 1-1 16,5-2 0-16,-17 1 0 0,12 2-7 0,-3-1-5 15,8-2-1-15,-14 7-5 0,5-2-2 0,1 0-2 16,5-1 0-16,-4 1-2 0,4 0-2 0,-2 2 4 15,0-1-8-15,0 1 3 0,1 0-3 0,-5 2-2 16,4 0-2-16,-1 0 0 0,3-1-1 0,-3 3-2 16,3-1-1-16,2-3-6 0,0 0 1 0,0 4-3 15,1-4-5-15,0-7 4 0,1 16-1 0,0-10-5 16,3 2 1-16,2 1 3 0,-3-4-5 0,2 1 2 0,1 2-3 16,1-2 1-16,4 1-3 0,-1-2 5 0,0-3-7 15,2 1-1-15,1-1 9 0,-2 1-6 0,3-3-2 16,1 0 0-16,-2-2-6 0,0 1 4 0,2 0-1 15,-1 0-6-15,-1-2 0 0,-1 1 0 0,1-1-8 16,-1 1 1-16,0 0-8 0,-1 1 6 0,-2-2-1 16,-3 2 4-16,-6 1-9 0,13-2 3 0,-13 2-3 15,10-3-2-15,-10 3-12 0,7-1-24 0,-7 1-23 16,0 0-16-16,0 0-16 0,0 0-24 0,10 5-31 16,-10-5-33-16,0 0-26 0,3 5-39 0,-3-5-259 15,0 0-541-15,0 0 240 0</inkml:trace>
  <inkml:trace contextRef="#ctx0" brushRef="#br0" timeOffset="-213930.48">7659 9508 73 0,'0'0'321'0,"0"0"-4"16,0 0-9-16,0 0 4 0,3-5-13 0,-3 5-1 15,0 0 1-15,0 0-12 0,0 0 12 0,0 0-16 16,3-6-6-16,-3 6-8 0,0 0-12 0,0 0-15 16,1-8-11-16,-1 8-21 0,0 0-13 0,0 0-19 15,0 0-19-15,2-8-13 0,-2 8-14 0,0 0-12 16,0 0-17-16,0 0-8 0,3-10-12 0,-3 10-5 15,0 0-10-15,0 0-9 0,0 0-14 0,0 0-30 0,0 0-27 16,0 0-39-16,0 0-34 0,0 0-39 16,0 0-33-16,0 0-19 0,0 0-24 0,0 0-32 15,0 0-30-15,0 0-36 0,0 0-38 0,0 0-68 0,0 0-217 16,0 0-672-16,0 0 297 0</inkml:trace>
  <inkml:trace contextRef="#ctx0" brushRef="#br0" timeOffset="-213238.58">7823 9433 39 0,'0'0'214'0,"0"0"-11"0,8-3-15 0,-8 3-10 16,0 0-21-16,0 0-10 0,0 0-6 0,5-4-6 15,-5 4-14-15,0 0-3 0,0 0 2 0,0 0-10 16,10 11-5-16,-8-7 1 0,-2-4 4 0,7 10-5 15,-7-10 1-15,3 10-10 0,0-4-2 0,-3-6-9 0,5 10-7 16,-5-10 1-16,1 12-3 0,2-6-10 0,-2 1-7 16,-1-7-3-16,2 11-7 0,0-4-4 15,-2-7-2-15,1 8-4 0,-1-8-7 0,1 10-1 16,-1-10-1-16,2 7-7 0,-2-7 0 0,0 0-6 0,2 7-1 16,-2-7 4-16,0 0-4 0,0 0 0 0,0 0 7 15,0 0-8-15,0 0 1 0,0 0-2 0,0 0 0 16,8 2 0-16,-8-2-1 0,0 0-5 0,0 0-1 15,10-13-2-15,-10 13 2 0,7-10-3 0,-3 5-3 16,2-4 0-16,1 1-1 0,-1 1-3 0,0-3-3 16,2 3 0-16,-2-2 5 0,-1-1-4 0,0 5 2 15,1-5-1-15,-1 3 4 0,0 1-5 0,-1-1 2 16,1 2 3-16,-5 5 1 0,7-7-4 0,-3 1 2 16,-4 6 1-16,8-7-2 0,-6 0 1 0,-2 7 1 15,6-8 2-15,-6 8-1 0,7-2-1 0,-7 2-2 16,7-6 4-16,-7 6-3 0,7-4 1 0,-7 4-1 0,9-3 0 15,-9 3 1-15,0 0-1 0,11 2 8 0,-11-2-1 16,6 5 5-16,-6-5 1 0,9 6 5 0,-7-2 4 16,2 1-1-16,0 1 9 0,0 0-1 0,-2 1 11 15,1 0 2-15,2-1 0 0,-4 2 0 0,3-2 5 16,0 1 2-16,-1 0-7 0,0 2 5 0,1-3-6 16,-2 1-4-16,2 3 6 0,0-3-5 0,-2-1 0 15,1 0-4-15,-2 1-1 0,-1-7-7 0,6 10-2 16,-6-10-4-16,4 7-1 0,-2-1 1 0,-2-6-12 15,3 9 7-15,-3-9 0 0,4 6-2 0,-4-6-7 16,4 7-12-16,-4-7-24 0,6 5-14 0,-6-5-21 16,0 0-20-16,0 0-21 0,2 7-24 0,-2-7-48 15,0 0-47-15,0 0-51 0,0 0-281 0,0 0-603 16,0 0 267-16</inkml:trace>
  <inkml:trace contextRef="#ctx0" brushRef="#br0" timeOffset="-212568.14">8159 9119 45 0,'0'0'187'0,"5"-7"-9"0,-5 7-16 0,0 0-9 0,1-7-22 16,-1 7 2-16,0 0-2 0,6-8-4 0,-6 8-9 15,5-5-8-15,-5 5-4 0,8-5-7 0,-8 5 1 16,6-6 1-16,-6 6-6 0,10-6-1 0,-4 4-6 16,-6 2-5-16,10-4-7 0,-10 4-3 0,7-4-8 15,-7 4-3-15,7-1-4 0,-7 1-4 0,8-3-1 16,-8 3-4-16,0 0-1 0,0 0 0 0,11 5-1 15,-11-5 3-15,5 7 2 0,-5-7-8 0,5 5 3 16,-5-5 0-16,4 9 3 0,-3-4 0 0,-1-5-4 16,1 10 1-16,-1-10-4 0,2 10 0 0,-2-3-3 0,0-7 1 15,-2 11-10-15,2-11 5 0,-1 14-7 0,0-7-1 16,1-7 2-16,-3 13 1 0,0-8-5 16,3-5-3-16,-4 13-1 0,1-6-2 0,2-1 2 0,-4 4-1 15,3-4-1-15,2-6-6 0,-8 12 2 0,5-9 4 16,1 4-9-16,2-7 0 0,-5 10-2 0,5-10-2 15,-4 11 1-15,3-5 2 0,1-6-3 0,0 0 0 16,-3 11 2-16,3-11-4 0,0 0 1 0,-2 10 5 16,2-10-4-16,0 0 1 0,4 9 0 0,-4-9 0 15,4 4 0-15,-4-4 2 0,8 1-3 0,-8-1 0 16,9 3-2-16,-9-3-1 0,14 0 7 0,-7 1-7 16,-7-1 0-16,14-1 6 0,-14 1 8 0,14-1-14 15,-6 1 0-15,-8 0 2 0,13 0-2 0,-13 0 1 0,12 0 6 16,-12 0-11-16,8-2 0 0,-8 2-1 15,11-1-4-15,-11 1 5 0,0 0 2 0,10 0-2 16,-10 0-3-16,0 0-5 0,0 0-7 0,0 0-12 0,7 4-21 16,-7-4-20-16,0 0-33 0,0 0-41 15,-4 10-39-15,4-10-49 0,0 0-73 0,0 0-196 0,0 0-538 16,-10 8 238-16</inkml:trace>
  <inkml:trace contextRef="#ctx0" brushRef="#br0" timeOffset="-210972.95">10298 9267 200 0,'8'-2'221'0,"1"-1"-14"0,3 1-16 16,0-1-9-16,2-1-15 0,0 0-12 0,3 1-13 15,1-1-15-15,0 0-13 0,1 0-10 0,-4 0-11 16,-3 2-7-16,2-2-14 0,-2 0-5 0,2 0-5 16,1 0-6-16,-5 0-5 0,0 1-6 0,-2 0-5 15,0-1-4-15,1 1-6 0,-9 3 1 0,12-5-2 16,-6 3-4-16,-6 2 0 0,6-5 1 0,-6 5-4 15,6-5 2-15,-6 5-6 0,4-8 1 0,-4 8-3 16,0 0-3-16,-2-10-2 0,2 10 0 0,0 0 1 16,-5-12-2-16,5 12-1 0,-7-7 0 0,7 7 0 0,-10-7 5 15,6 3-1-15,4 4 2 0,-13-5-1 16,3 4-4-16,2-1 7 0,-2 2 9 0,-2 0 2 16,-1 2-4-16,-1-1 0 0,2 2 10 0,0 0-2 0,0 1 0 15,-2 0-2-15,5 0 0 0,-1 0 5 0,0 2 5 16,-1 0-2-16,3 0 6 0,0 1-3 0,2 0-7 15,-1 2 2-15,4-3 1 0,0 3 0 0,-1-1-5 16,4 2-2-16,0-1-4 0,0 2 1 0,2-4 0 16,0 4-12-16,4-2 8 0,1 0-5 0,0 0 0 15,4 0-2-15,-1 0-1 0,2-1-3 0,3-3 1 16,1 2 1-16,4-2-5 0,-3-3 0 0,4-1 2 16,-1 1-9-16,-2-4 7 0,1 2-1 0,-1-1-3 15,-4-3-3-15,5 1 6 0,-3 0 2 0,-1-1-6 0,-3-2-1 16,0 3-1-16,2-3 4 0,-2 2-4 15,-2-3-1-15,-1 5 2 0,-1-2-1 0,-2 3 2 16,2-3-1-16,-8 4 0 0,10-7 0 0,-3 5 1 0,-7 2-1 16,7-3-3-16,-7 3 0 0,9-3 0 0,-9 3-1 15,10-1 5-15,-10 1 0 0,10 0-3 16,-10 0-3-16,9 1-4 0,-9-1 6 0,12 1 2 0,-4 0-1 16,1 0 5-16,-9-1-8 0,15 2 6 0,-6 0 2 15,5-1-4-15,-4-1 10 0,5 0-6 0,-3-1 1 16,2 1 12-16,0 0-6 0,1-2 2 0,-3 2-1 15,2-4 0-15,-2 2-4 0,3-2-1 0,-5 1 2 16,-4 0-6-16,6-1 5 0,-4 2-6 0,-4-2 6 16,3 1 1-16,-7 3 6 0,8-8-6 0,-6 3-2 0,-2 5 2 15,4-9-2-15,-4 9-1 0,-2-11 5 16,2 11-10-16,-8-10 0 0,2 5 1 0,6 5-1 16,-14-8-1-16,7 3-2 0,-3 4-2 0,-2-3-5 0,2 4-5 15,0 0-11-15,-7 0-11 0,5 0-4 0,-1 2-9 16,1 0-10-16,2 2-10 0,2-2-15 15,-3 1-14-15,4 1-10 0,-1 1-13 0,1 0-7 0,3 0-10 16,-4-1-6-16,8-4-5 0,-7 10-1 0,7-5 5 16,0-5 1-16,0 12 7 0,0-12 7 0,0 0 12 15,5 15 20-15,-3-9-13 0,0-1 31 0,-2-5 3 16,8 7 13-16,-6-1-9 0,5-3 23 0,1 2 20 16,-4-1 17-16,4-2 14 0,-2 2 4 0,2-1 6 15,2 2 17-15,-1-1 1 0,1 0-7 0,0-2 15 16,2 5 1-16,0-3 6 0,-1 2 7 0,3-2-11 15,4 4 0-15,-6-2 3 0,3 3-6 0,-1-3 3 16,-1 1 0-16,2 3-5 0,0 0 3 0,-1 1-3 0,-3-3-1 16,-1 0 6-16,-2 2 2 0,3 0 8 15,-4-3-1-15,3 3 5 0,-1 0 1 0,-1-1 1 16,-4 2-4-16,2-3 3 0,-2 3-3 0,-2 0-2 16,4-2-5-16,-4 3 4 0,0-1-5 0,-4 1 0 15,2-2-2-15,-3 1 1 0,2-2-3 0,-3 2 4 16,0-1 0-16,-1 0-2 0,-4-1-5 0,1 2-3 0,1-3 6 15,0 2-1-15,-3-3-4 0,-1-2 1 0,1 2 4 16,0-1 1-16,1-1-4 0,-3 0 3 0,0-1 3 16,2 0-3-16,-4 0 2 0,1-3-4 0,-1-1 12 15,2 1-10-15,-2-2 1 0,-1 1-11 0,1-2 6 16,-3-2-3-16,-1-3-9 0,1-2 2 0,-1 3-1 16,4-4-6-16,-2 0 1 0,6 2-2 0,-7-7-2 15,5 3-4-15,-2-5 2 0,4 2-4 0,-1-2-6 16,3 1-7-16,1-3-20 0,4-2-12 0,-4-5-16 15,3 1-27-15,4 5-26 0,0 4-25 0,0-2-35 16,2-1-28-16,0 2-31 0,1-2-43 0,4 1-237 16,-5 0-542-16,5 3 239 0</inkml:trace>
  <inkml:trace contextRef="#ctx0" brushRef="#br0" timeOffset="-210695.68">10905 8988 104 0,'2'-7'145'0,"-2"7"-9"0,6-4-34 0,-6 4 10 16,0 0-9-16,6-7-6 0,-6 7-9 0,0 0-8 15,12-4-10-15,-12 4-7 0,7-2-6 0,-7 2-5 16,0 0-11-16,10-1 2 0,-10 1-7 0,0 0-1 16,12 2-5-16,-6 1-3 0,-6-3-16 0,10 3-31 15,-2-1-24-15,1-1-58 0,-9-1-109 0,12 4-230 16,0-1 102-16</inkml:trace>
  <inkml:trace contextRef="#ctx0" brushRef="#br0" timeOffset="-209387.22">10864 9048 32 0,'-10'-3'159'0,"10"3"-1"0,-9-2-11 0,9 2-2 16,0 0-9-16,-5-5-5 0,5 5-6 0,0 0-1 16,0 0-6-16,0 0-6 0,0 0-4 0,-5-9-4 15,5 9 0-15,0 0-8 0,0 0 3 0,0 0-4 16,-4-5-1-16,4 5-3 0,0 0 3 0,0 0-9 0,0 0 1 15,0 0-3-15,0 0-6 0,0 0-5 16,0 0 3-16,0 0-14 0,9-12-2 0,-9 12-7 16,0 0-4-16,5-3-3 0,-5 3-3 0,0 0-2 0,14-3-3 15,-5 3-1-15,-9 0-2 0,20-4-3 0,-13 4-6 16,5-1 0-16,0 1 0 0,0-1-10 0,2 1 3 16,-1-1-2-16,1-1-3 0,0 2-1 0,-4-3-8 15,5 5-22-15,-4-2-34 0,-1 0-48 0,-10 0-61 16,16-2-53-16,-10 1-261 0,-6 1-512 0,12-2 227 15</inkml:trace>
  <inkml:trace contextRef="#ctx0" brushRef="#br0" timeOffset="-209885.36">11305 9118 11 0,'0'0'167'0,"10"2"-13"16,-10-2-8-16,11 2-10 0,-5-1-11 0,-6-1-16 16,12 1-11-16,-6-1-5 0,-6 0-5 0,15 1-13 15,-5-1-7-15,-10 0-4 0,14-1-5 0,-4 0-10 16,-4-2-2-16,2 2-8 0,1 0-3 0,-1-2-3 15,1 0-2-15,-9 3-1 0,15-5-8 0,-11 3-1 16,5-2-4-16,-9 4 2 0,12-7 1 0,-8 3-7 16,2 0-3-16,1 0 0 0,-7 4 4 0,5-12-5 15,-2 7-2-15,-3 5 3 0,4-12-2 0,-3 6 0 16,-1 6-7-16,0 0 4 0,-2-15 0 0,2 15 2 0,-6-9-3 16,1 4 3-16,5 5-2 0,-9-8 12 0,1 5 4 15,8 3 6-15,-12-3 6 0,3 0 5 0,9 3 3 16,-16 0 2-16,6 1 0 0,10-1 3 0,-19 4 0 15,9 0-3-15,0 1 3 0,0-2-2 0,-1 3-2 16,1 0-2-16,3 2 1 0,-2-1-5 0,1 1-2 16,2 0-1-16,3 0-4 0,-2-2-2 0,3 2 5 15,-1 1-4-15,3-1 0 0,0-8-5 0,0 15-3 16,3-7 3-16,2-2-2 0,-3 0-3 0,5 3-4 16,-2-4 1-16,4 0-2 0,1 2-4 0,0-3 6 15,1 0-3-15,1-2 1 0,-2 1-6 0,5 0 0 16,-3-3-2-16,0 0 0 0,0-2-1 0,1 1 0 15,-1-1-1-15,2 0-3 0,-3-1 1 0,1 1 1 16,0-2 2-16,0 0-2 0,-4 1-1 0,3 0 5 16,-4 1-7-16,0-1 4 0,-7 3-3 0,12-4 3 15,-12 4-1-15,10-5-1 0,-3 5-4 0,-7 0 5 0,0 0-2 16,12 0 1-16,-12 0-2 0,0 0 4 0,12 4-3 16,-8-1 3-16,2 2-3 0,-2-1 3 0,1 2-3 15,-1-1 1-15,2 1-4 0,-2-1 4 0,-1 0 2 16,2-1 1-16,-5-4-4 0,6 10 3 0,-3-6-1 15,-3-4-3-15,10 8 0 0,-7-3 4 0,-3-5 2 16,4 5 6-16,-4-5 12 0,0 0 5 0,5 4 1 16,-5-4-3-16,0 0-1 0,0 0 2 0,0 0-8 15,0 0 4-15,14-9 2 0,-14 9-2 0,2-9-6 16,2 2 4-16,-2 1-2 0,4-1-3 0,-2-4-2 16,2 1-2-16,2-3 2 0,-1-2-5 0,3 1 1 15,0-4-3-15,2 4-1 0,1 1 1 0,-3 0-4 16,4 0-2-16,-4 5 2 0,1 0 2 0,-1-1-4 0,0 3-2 15,0-1-8-15,-1 2-15 0,-4 0-24 0,4 2-28 16,-3 0-27-16,-6 3-33 0,9-2-40 0,-9 2-42 16,0 0-225-16,7-4-477 0,-7 4 211 0</inkml:trace>
  <inkml:trace contextRef="#ctx0" brushRef="#br0" timeOffset="-207255.53">12913 8883 85 0,'0'0'103'16,"0"0"-9"-16,6-5-5 0,-6 5-6 0,0 0-3 16,0 0-9-16,3-8 5 0,-3 8-3 0,0 0 0 15,3-5-2-15,-3 5-3 0,0 0 1 0,0 0-3 16,6-7 2-16,-6 7 2 0,0 0 2 0,5-8-8 15,-5 8-4-15,0 0 5 0,4-6-3 0,-4 6 1 16,0 0-8-16,0 0 5 0,0 0-7 0,3-7 1 0,-3 7-1 16,0 0 2-16,0 0 0 0,0 0-4 15,0 0 2-15,0 0-4 0,0 0 2 0,0 0-2 0,0 0 3 16,0 0-3-16,0 0 0 0,0 0-1 0,0 0 3 16,0 0 7-16,0 0 4 0,0 0 6 0,-19 18 8 15,10-10 3-15,1 2 4 0,0 2-4 0,-3 3 2 16,0-1 12-16,1 1 4 0,-1 2-4 0,1 1 7 15,-2 0-5-15,2-1 7 0,-1 8-16 0,1-8-5 16,3 0-8-16,0-2 2 0,4-1-11 0,0-1 4 16,3-1-6-16,0 1-2 0,1 1-3 0,4-1-8 15,-1-1-6-15,4-1 4 0,-3-1-11 0,4-1 15 16,2 0-17-16,0 0-16 0,0-2 10 0,-1 2-18 16,2-3-15-16,0-1-20 0,-2 2-27 0,2-4-25 15,-5 1-24-15,1-2-28 0,-2 2-33 0,-1-1-30 0,-5-3-28 16,9 3-36-16,-9-3-76 0,0 0-180 0,0 0-554 15,0 0 245-15</inkml:trace>
  <inkml:trace contextRef="#ctx0" brushRef="#br0" timeOffset="-206595.59">13211 9033 36 0,'-2'-8'267'0,"2"8"-15"16,0 0-13-16,0 0-26 0,-2-10-19 0,2 10-19 15,0 0-19-15,0 0-11 0,3-13-16 0,-3 13-10 0,3-8-13 16,-1 3-8-16,-2 5-11 0,8-11-6 0,-3 4 3 15,-3 1-7-15,3 1-7 0,1-2-8 16,-3 1-3-16,6-1-10 0,-1-1-2 0,0 2-4 0,-2 1-3 16,2-2-4-16,1 1 0 0,-3 2-9 0,1-1 1 15,-1 2-6-15,-6 3 1 0,13-5-6 0,-8 4 1 16,-5 1-5-16,12-3 4 0,-12 3-5 0,11 3 6 16,-11-3 1-16,7 6 0 0,-3-1-2 0,0 2 3 15,-2 0-3-15,0 4 5 0,-1-2 3 0,-2 3 1 16,-1 0-3-16,1 0-1 0,-2 1 0 0,-1 3 0 15,0 1 5-15,-1-5 4 0,-1 0-1 0,-3 5 1 16,1-2-4-16,0 0 0 0,0 2 1 0,-1-2-2 0,0-4-5 16,-1 0 3-16,0 3 4 0,0-5-3 15,0 1-5-15,2 0-1 0,0-1-2 0,-1 0-3 0,0 0 5 16,1-2-7-16,1-2 0 0,1 0-2 0,2-1-2 16,4-4 2-16,-9 8 0 0,9-8-9 0,-7 3 8 15,7-3 2-15,0 0-3 0,0 0 3 0,0 0-8 16,0 0 0-16,0 0 0 0,0 0 2 0,-9-13-4 15,9 13-1-15,0 0-1 0,10-13-1 0,-10 13 5 16,10-10-6-16,-2 7 2 0,0-2 2 0,2-1-1 16,1 0-1-16,0 1 4 0,-1 1-4 0,-1 0 5 0,2 0-4 15,-2 2-2-15,-2 0-1 0,-7 2 7 16,16-1-2-16,-9 1 1 0,-7 0-2 0,16 1-1 16,-8-1 0-16,-8 0 2 0,11 2-6 0,-5 0 3 0,-6-2 7 15,12 4-14-15,-12-4 6 0,10 4 1 16,-6-1-2-16,-4-3 4 0,7 3-10 0,-7-3-12 15,10 3-16-15,-10-3-14 0,8 2-20 0,-8-2-29 0,6 3-34 16,0-1-41-16,-6-2-41 0,10 0-59 0,-10 0-190 16,0 0-504-16,18-6 223 0</inkml:trace>
  <inkml:trace contextRef="#ctx0" brushRef="#br0" timeOffset="-206145.96">13872 8929 208 0,'0'0'268'15,"0"0"-12"-15,0 0-11 0,0 0-17 0,0 0-17 0,-6-14-14 16,6 14-20-16,0 0-12 0,-8-4-14 0,8 4-7 16,0 0-7-16,0 0-7 0,-22 10-18 0,14-5 9 15,-2 1-4-15,0 1-7 0,-1 0-3 0,-1 2-2 16,-4 1-12-16,5-1 6 0,1 0-6 0,-2 0 0 16,4 1-12-16,-2 0 0 0,2 2-11 0,0-2 4 15,0-1-8-15,2 1-4 0,0 2 5 0,1-3-4 16,2 1-7-16,3-2-6 0,0-8-1 0,0 13-1 15,1-6-1-15,2-1-1 0,-3-6-11 0,7 10 2 0,-2-5 2 16,1 0 1-16,2-1-4 0,-1-2-3 16,2 1-18-16,-3-1 9 0,4 1-8 0,-1-2 1 15,0 0-3-15,0-1 1 0,2 0-30 0,-3 0-20 0,-8 0-25 16,17 0-26-16,-9 0-29 0,-8 0-37 0,15-1-40 16,-8-1-46-16,-7 2-32 0,13-4-67 0,-9 3-205 15,-4 1-586-15,11-5 259 0</inkml:trace>
  <inkml:trace contextRef="#ctx0" brushRef="#br0" timeOffset="-205870.33">14077 9094 114 0,'0'0'260'15,"0"0"-26"-15,7 1-10 0,-7-1-6 0,0 0-4 0,11 2-10 16,-11-2-12-16,12 0-8 0,-12 0 0 16,15-2-12-16,-6 2-21 0,2 0-5 0,2-1-11 15,-2 0-17-15,2 0-5 0,-1-1-9 0,0 2-11 0,0 0-9 16,-2 0-7-16,1 0-13 0,0-1-2 0,0 1-4 16,-11 0-4-16,15 0-10 0,-8-1-5 0,-7 1-6 15,11 1-9-15,-11-1-17 0,10 0-15 0,-10 0-23 16,0 0-27-16,11-1-35 0,-11 1-44 0,0 0-42 15,5-4-44-15,-5 4-257 0,0 0-519 0,5-9 229 16</inkml:trace>
  <inkml:trace contextRef="#ctx0" brushRef="#br0" timeOffset="-205528.65">14502 8891 200 0,'4'-6'227'15,"-4"6"-13"-15,0 0-9 0,4-8-14 0,-4 8-9 0,6-4-11 16,-6 4-10-16,0 0-9 0,0 0-10 0,0 0 1 16,8-3-4-16,-8 3 9 0,0 0-3 0,0 0-3 15,0 0 5-15,5 16 0 0,-5-16-3 0,0 14-1 16,0-8-1-16,0-6-7 0,-4 17-13 0,4-5 10 15,-1-1-9-15,-3 1-9 0,4-1-10 0,-2 2-5 16,2-2-13-16,-2 1-9 0,2 1-4 0,0-3-3 16,-2 3-13-16,-1-2-8 0,2-2 0 0,2 3-7 15,-2-3-7-15,1-1-10 0,0-8-17 0,1 14-24 16,-1-14-21-16,0 11-28 0,3-6-20 0,-3-5-21 16,2 10-31-16,-2-10-41 0,4 7-42 0,-4-7-53 15,6 2-76-15,-6-2-188 0,0 0-581 0,0 0 257 0</inkml:trace>
  <inkml:trace contextRef="#ctx0" brushRef="#br0" timeOffset="-205154.76">14739 8685 117 0,'0'0'228'16,"7"7"-4"-16,1-2-10 0,0 1-1 0,1 0 1 0,3 0 0 15,-1 2 3-15,4 4-6 0,1-1-11 16,1 4-15-16,0-2-9 0,5 6-12 0,-4 1-7 0,-2-4-13 15,-3 1 1-15,4 7-20 0,-6-6 2 0,-2 2-18 16,-1 0 3-16,-2 0-20 0,-4 1-6 0,-1 1-5 16,-1 4-13-16,-2-5-9 0,-5-1 1 0,1 0-2 15,-4-3-10-15,-1 3-3 0,-3 3-15 0,3-7-18 16,-1 0-22-16,-1 1-30 0,1-3-19 0,0 0-33 16,0-1-38-16,4-3-47 0,-1 1-46 0,3-3-59 15,-4-3-239-15,6 0-563 0,-3-1 249 0</inkml:trace>
  <inkml:trace contextRef="#ctx0" brushRef="#br0" timeOffset="-203961.13">15274 8891 177 0,'0'0'284'0,"0"0"-22"16,0 0-29-16,0 0-23 0,0 0-14 0,0 0-4 16,0 0-12-16,0 0-14 0,0 0-6 0,1 20-13 0,1-10-10 15,1 0-1-15,-2 1-9 0,4-1-9 0,-2 1-7 16,2-1-6-16,-1 1-3 0,-1-1-10 16,4 0 5-16,-4 0-17 0,2-1-8 0,-2-2-5 0,-1 1-2 15,1 0-8-15,2-2-4 0,-5-6-9 0,4 11-3 16,-2-5-5-16,-2-6 0 0,4 8-3 0,-4-8-3 15,3 6 4-15,-3-6-6 0,0 0 3 0,3 5-1 16,-3-5-6-16,0 0 3 0,0 0-3 0,0 0-5 16,0 0 3-16,0 0-1 0,0 0-4 0,8-15-1 15,-8 15-1-15,2-14-3 0,0 5-2 0,1-3-2 16,-1 1-3-16,0-2 0 0,3-2-7 0,0-2-2 16,1 4-3-16,0-3-1 0,2 2 0 0,-3 2-1 0,0 0 6 15,0 2-3-15,2 0-12 0,-4 1 13 16,5 0 3-16,-3 1 0 0,1 1-4 0,2 2 3 15,-2-1 1-15,4 1 1 0,-1 0-5 0,1 1 4 0,-1 3 1 16,-1-1 2-16,0 1-10 0,-8 1 9 0,15 3 2 16,-5 1 4-16,-3 0 17 0,3 1-20 0,-4 1 19 15,0 2 2-15,2-1 4 0,-2 3-1 0,-1 1 9 16,0-1 0-16,-1 2 5 0,-2-2 9 0,3 1-15 16,-2 0 6-16,-2-1-10 0,0 1 0 0,1-2-4 15,1 3 0-15,-2-3 3 0,-1-1-6 0,2 0-1 16,-1 0-1-16,0 0-3 0,-1-8 0 0,2 13-12 15,-1-8 15-15,-1-5-58 0,5 12-13 0,-4-7-22 16,-1-5-24-16,4 8-27 0,-4-8-35 0,4 7-45 16,-4-7-57-16,7 3-71 0,-7-3-241 0,0 0-620 0,19-6 275 15</inkml:trace>
  <inkml:trace contextRef="#ctx0" brushRef="#br0" timeOffset="-203721.55">15873 8969 180 0,'0'0'300'0,"5"-4"-14"0,-5 4-13 0,0 0-16 15,0 0-25-15,9-5-18 0,-4 2-16 0,3-1-15 16,-8 4-12-16,19-1-9 0,-7 1-11 0,0-1-13 0,0 0-19 16,-1-1-2-16,0 2-9 0,0-2-16 15,2 1-4-15,-1 0-12 0,0-1-4 0,-4 2-12 16,0-1-8-16,-8 1 3 0,16-2-12 0,-7 0-3 0,-2 0-10 15,-7 2-27-15,12 0-29 0,-12 0-32 0,14 2-44 16,-14-2-52-16,0 0-63 0,12-3-88 16,-4 1-168-16,-8 2-513 0,9-8 226 0</inkml:trace>
  <inkml:trace contextRef="#ctx0" brushRef="#br0" timeOffset="-203125.05">16692 8686 203 0,'0'0'241'0,"-12"-1"-16"0,12 1-10 0,-11 0-10 16,11 0-13-16,-15 2-12 0,7 0-6 0,-3 0-13 15,0 4-4-15,2-3-5 0,-1 2-5 0,-1-1-9 0,1 2-9 16,1 1 3-16,-1 1 2 0,-1 1-2 16,2-2-13-16,-1 2 0 0,3 0-10 0,0 1 0 15,1 1-12-15,-1 0-14 0,2-1 7 0,0 2-9 0,1-2-2 16,2 1-6-16,0 0-2 0,3-1-1 16,0 0-12-16,1 2-6 0,2-1-3 0,0 0 4 0,2 0-3 15,1 0-5-15,2-4-6 0,-1 2 9 0,4-1-15 16,0-1 0-16,2-2-5 0,-3-2-3 0,3 1 2 15,0-2-9-15,1 0-1 0,-3-1 0 0,2 0-9 16,-2-1 6-16,-1 2-16 0,0-4-7 0,2 1-21 16,-6 0-16-16,-7 1-25 0,15-3-26 0,-15 3-29 15,12-1-44-15,-9-2-47 0,-3 3-54 0,9-3-328 16,-9 3-649-16,0 0 288 0</inkml:trace>
  <inkml:trace contextRef="#ctx0" brushRef="#br0" timeOffset="-202378.69">17345 8540 205 0,'0'0'197'16,"0"0"-3"-16,-5-5-10 0,5 5-6 0,0 0-7 0,0 0-6 16,0 0-11-16,0 0-8 0,0 0-13 0,0 0-9 15,0 0-13-15,0 0-9 0,0 0-12 0,0 0-9 16,0 0-8-16,0 0-8 0,0 0-5 0,0 0-4 15,0 0-3-15,0 0-1 0,0 0-2 0,0 0-4 16,0 0-3-16,14 18-3 0,-9-13 1 0,1-1-3 16,3 0-2-16,1 2-5 0,1-2-5 0,-1 0-1 15,3 2-2-15,-1-1-1 0,1-1-1 0,0 2-3 16,1-1 0-16,0-2 1 0,-1 0-3 0,6 2 0 0,-1 0-3 16,-4-3-1-16,3 1-4 0,-4-2 0 15,1 3 1-15,-1-1 2 0,2 0-5 0,-3-1 0 16,1 0-1-16,-2 0 0 0,1 0-1 0,-1 1 2 0,-1-1-2 15,0 1 0-15,-1-2-1 0,-2 1 1 0,-7-2-3 16,13 3 2-16,-9-1-2 0,-4-2 2 0,9 1-3 16,-9-1 3-16,0 0 0 0,10 4 0 0,-10-4-2 15,6 5 2-15,-6-5 1 0,0 0 6 0,2 8 3 16,-2-8 2-16,0 0-1 0,0 0-1 0,-7 14 0 16,3-9 5-16,4-5-5 0,-10 10-1 0,1-4 1 15,0 1 2-15,1-1-2 0,-2 2 6 0,-2-1 1 16,0-1 0-16,-1 2-3 0,-4-1-1 0,1 2-1 15,-1-2 2-15,1 1-1 0,3-1 0 0,-5 0 0 16,6-1 0-16,-6 0 4 0,6 1 0 0,-1-4 0 16,1 4-3-16,-1-4-3 0,2 2 2 0,2-2-2 0,0 2-5 15,2-1-3-15,-1-1 4 0,3 1-1 0,5-4-4 16,-9 4-2-16,9-4 1 0,-8 3-11 0,8-3 2 16,-6 4-14-16,6-4-9 0,0 0-17 0,0 0-7 15,-7 4-16-15,7-4-20 0,0 0-27 0,0 0-24 16,0 0-21-16,0 0-31 0,0 0-24 0,0 0-226 15,0 0-476-15,29-4 210 0</inkml:trace>
  <inkml:trace contextRef="#ctx0" brushRef="#br0" timeOffset="-201933.11">17893 8822 195 0,'-6'4'206'16,"6"-4"-11"-16,-7 3-11 0,7-3-13 0,-10 4-10 15,5-1-6-15,5-3-9 0,-13 4 0 0,8-2-8 16,-3 2-2-16,2 0-12 0,-2 0-3 0,-1 2-6 16,-2-1-3-16,1 2-4 0,-2-2-4 0,1 1 1 15,-2 1-6-15,2-1-5 0,0 1-1 0,-1-1-5 0,0 0-10 16,3 2-3-16,-1-2-2 0,-1 0-10 16,2 0-6-16,-1 0-4 0,1-2-3 0,2 2-9 0,0-1-2 15,0-2-4-15,-1 1-5 0,3 1-3 0,-2-2-1 16,7-3-6-16,-10 9 2 0,6-6-5 0,4-3 2 15,-12 5-7-15,8-2-1 0,4-3 0 0,-7 7-12 16,7-7-3-16,-6 3-13 0,6-3-5 0,0 0-12 16,0 0-10-16,-5 5-5 0,5-5-18 0,0 0-20 15,0 0-24-15,0 0-28 0,0 0-22 0,0 0-20 16,22-1-45-16,-22 1-210 0,14-6-471 0,-4 1 208 16</inkml:trace>
  <inkml:trace contextRef="#ctx0" brushRef="#br0" timeOffset="-201134.13">18188 8674 17 0,'0'0'287'0,"-7"-6"-14"0,7 6-11 16,0 0-15-16,0 0-17 0,-6-6-20 0,6 6-15 0,0 0-20 15,0 0-18-15,0 0-12 0,0 0-14 0,0 0-6 16,0 0-9-16,0 0-6 0,0 0-3 0,-17 11 0 15,17-11-3-15,-3 8-8 0,3-8-12 0,-4 9 0 16,4-9-2-16,-2 10-2 0,2-2-2 0,0-8-3 16,-3 13-6-16,3-13-4 0,1 11-2 0,1-4-5 15,-2-7-7-15,5 12-4 0,-1-5 1 0,-1-1-3 16,2 1-4-16,-1-3 1 0,2 3-7 0,-2-3-3 16,5 2 2-16,-2-2-5 0,-2 2-5 0,6-2 0 15,-4 0-2-15,4-1-6 0,-1-2 6 0,2 0-2 16,-1 1 0-16,-1-2-1 0,3 0-3 0,-3-3 3 15,1 2-11-15,0 1 3 0,1 0 1 0,-1-2-2 16,-1-1 0-16,1 0 5 0,1-2-3 0,-1 3-12 0,-1-4 9 16,0 1-4-16,0 0 5 0,0-2 7 15,-1 0-24-15,1 1 12 0,-1-2 4 0,-2-1-14 16,1 2 12-16,-1-3-6 0,0 2 1 0,-1-3 6 16,-1 2 0-16,0 3 1 0,-3-2 6 0,0 1-12 0,-1-4-3 15,0 3 0-15,-1 8 1 0,-1-16 7 0,0 8-1 16,-3-1 1-16,-1 1 0 0,1 1-5 0,-3-2 1 15,1 4 5-15,-1 1 1 0,-2-1-1 0,2 4-8 16,-6-3 1-16,2 3 9 0,0-2-8 0,-3 2 3 16,2 1 15-16,0 0-16 0,0 1 6 0,1 2-7 15,0-3-2-15,-3 5-1 0,0-2 5 0,3 1-6 16,0 0-10-16,1 1-15 0,0 0-30 0,0 1-26 0,1 3-37 16,0-2-46-16,1 1-61 0,0 1-68 15,-1-4-338-15,4 0-682 0,-1 0 302 0</inkml:trace>
  <inkml:trace contextRef="#ctx0" brushRef="#br0" timeOffset="-192834.9">13137 9832 165 0,'0'0'166'0,"0"0"-8"15,0 0-4-15,0 0-8 0,0 0-10 0,0 0-4 16,0 0-4-16,0 0-6 0,0 0-2 0,0 0-7 15,0 0-3-15,0 0-4 0,0 0-4 0,0 0-4 16,0 0-10-16,0 0-3 0,0 0-4 0,0 0-5 16,0 0-5-16,0 0-3 0,0 0-5 0,0 0-5 15,-3-15-7-15,3 15-3 0,0 0-5 0,0 0-3 16,9-15-5-16,-6 10-4 0,-3 5-1 0,7-9 0 16,-1 4-2-16,-2 0-3 0,3 0-3 0,0 0 3 15,-1 0-6-15,0 0 1 0,4-2-8 0,-3 2 6 16,0 1-6-16,1-1-1 0,1 0 0 0,1 0-2 15,-3 1 1-15,1 2 3 0,0-1-3 0,-2 0-4 16,2 0 3-16,-2 0-2 0,-6 3 0 0,12-3-2 0,-12 3 1 16,10 0-3-16,-10 0 3 0,0 0-3 0,13 2 1 15,-13-2-2-15,9 3 0 0,-9-3 5 16,6 7-3-16,-6-7 4 0,5 9-1 0,-2-3-2 0,-2 1 0 16,0-1 4-16,-1-6-3 0,4 15-1 0,-4-5 3 15,0 1-1-15,1-4-1 0,-2 3 0 0,0 0 1 16,-2 0 2-16,-1 0-7 0,2 2 6 0,-2-2-1 15,0 2-4-15,-3-1 2 0,2 2 0 0,-3 1-1 16,0-3 1-16,1 1-4 0,-2 0 6 0,-2 0-4 16,2-1-2-16,-2 2 3 0,1-3 0 0,1-2 1 15,-1 2-4-15,-1-2 4 0,1 2 0 0,0-2 0 16,2-2 1-16,-3 4 0 0,5-5 0 0,-2-2 0 16,-2 4 0-16,2-2 2 0,1-2-3 0,0 0 0 0,1 1 1 15,-4-1-3-15,10-3 3 0,-11 6-1 16,4-4 2-16,7-2-2 0,-9 2-3 0,9-2 1 0,-10 1 2 15,10-1-4-15,0 0 2 0,-12-1-1 0,12 1 2 16,0 0 1-16,-7-5 1 0,7 5-4 0,0 0-2 16,-7-7 0-16,7 7 3 0,0 0 2 0,-3-7-5 15,3 7 4-15,0 0-4 0,0 0-2 0,0 0 4 16,0 0-2-16,7-12 1 0,-7 12-2 0,0 0 2 16,13-4-5-16,-13 4 4 0,7-1 0 0,-7 1-2 15,13-1 4-15,-13 1 1 0,18 2-7 0,-8 0 5 16,1 0-2-16,2 0-3 0,-2 1 4 0,4-2 2 15,-5 2-2-15,4-1 3 0,0 1-3 0,-2 0 3 16,2 1-3-16,0-1 1 0,-2-2 1 0,1 0 2 16,1 2 3-16,-1-2-1 0,0-1 2 0,1 1 4 15,0 0 7-15,-7-1-4 0,6 0 4 16,-6 0 4-16,5 0-3 0,-12 0 3 0,13 0-5 0,-6 0 2 0,-7 0 1 16,0 0-6-16,16-1 0 0,-16 1-5 0,10-2 4 15,-10 2-4-15,8 0 0 0,-8 0-9 16,0 0 5-16,0 0 2 0,10-2-4 0,-10 2-7 0,0 0-9 15,0 0-1-15,0 0-14 0,0 0-18 0,0 0-20 16,0 0-25-16,0 12-28 0,0-12-34 0,0 0-27 16,0 0-31-16,0 0-65 0,0 0-157 0,0 0-466 15,0 0 207-15</inkml:trace>
  <inkml:trace contextRef="#ctx0" brushRef="#br0" timeOffset="-192185.58">13830 9818 21 0,'0'0'181'0,"-6"-6"-9"0,6 6-6 15,0 0-14-15,-10-3-9 0,10 3-13 16,-10-2-2-16,10 2-3 0,0 0-6 0,-19 2-4 16,19-2-5-16,-15 0 1 0,8 1-2 0,-3 1-5 15,1 1-9-15,0 0 1 0,-1-1-3 0,0 2-3 0,0 0-8 16,1 1-2-16,3-1-9 0,-4 0-3 0,1 0 1 15,3 1-2-15,-2 1-7 0,-1 2-1 0,4-3-5 16,2 0-5-16,-4 2 0 0,4-1-1 0,-1 0-4 16,-1 0-2-16,2 0-3 0,3-6 7 0,-2 13-1 15,3-6-3-15,-1-7-1 0,1 14-2 0,1-7-1 16,0 0-1-16,2-1-9 0,1 0 12 0,2 0-5 16,1 0-10-16,0 1 8 0,-1-3-6 0,3 2-4 15,1-2 0-15,1 1-4 0,-1 0-9 0,-1 0 6 16,-1-2 1-16,1 1-2 0,-1-3 1 0,2 3-2 15,-1-1-8-15,1-2 5 0,-4 0-6 0,0 0 7 16,2 0-3-16,-9-1-4 0,15 0-4 0,-6 2-5 16,-9-2-15-16,14 2-16 0,-7-2-21 0,-7 0-23 15,15 0-29-15,-15 0-29 0,15-4-34 0,-7 4-27 16,-2-2-30-16,2-2-236 0,-1 2-503 0,2-2 222 0</inkml:trace>
  <inkml:trace contextRef="#ctx0" brushRef="#br0" timeOffset="-191648.54">14085 9912 154 0,'0'0'217'0,"0"0"-14"0,0 0-20 0,0 0-16 16,6-5-16-16,-6 5-17 0,0 0-9 0,0 0-12 16,0 0-1-16,0 0-11 0,12 6-1 0,-12-6-4 15,6 7-11-15,-6-7-2 0,4 8-4 0,0-5 0 16,-4-3 0-16,5 10-3 0,-4-5-5 0,-1-5-4 15,5 11-4-15,-2-6-3 0,-3-5-8 0,4 10-4 0,-3-4-4 16,-1-6-2-16,6 9-5 0,-6-9-3 16,3 7-5-16,-2-1 3 0,-1-6-6 0,3 7-5 15,-3-7-2-15,0 0 1 0,3 9-4 0,-3-9 4 16,0 0-5-16,3 5-3 0,-3-5 2 0,0 0 0 0,0 0 0 16,0 0 1-16,0 0-3 0,0 0 2 0,0 0-7 15,0 0 2-15,0 0 0 0,0 0 0 0,17-13-4 16,-17 13-3-16,9-8 0 0,-5 2-1 0,0 0 0 15,0 0 0-15,0 1 0 0,4-5 1 0,-3 3 1 16,2-1-1-16,0-1-1 0,-2 2 0 0,1 0-1 16,-2-1 0-16,0 4 0 0,2-3 0 0,-2 0-2 15,2 4 3-15,1-3-2 0,-3 1 2 0,-4 5 1 16,10-8 0-16,-6 4 3 0,2-1 8 0,-6 5-6 0,10-4 9 16,-10 4-2-16,7-5 7 0,-7 5-3 15,8-2 3-15,-8 2 9 0,10 0 3 0,-10 0 8 16,0 0 1-16,12 4 1 0,-12-4 2 0,7 5 4 0,-3-1 3 15,-4-4-4-15,9 9 6 0,-7-4-15 0,2 1 5 16,-1 1 1-16,0-2-1 0,-3-5 0 0,5 11-5 16,-2-7-13-16,-2 3 1 0,-1-7 6 15,4 11-1-15,-2-6-4 0,-2-5-5 0,3 12-1 0,-3-6-10 16,0-6-9-16,2 13-19 0,0-9-24 0,-2-4-23 16,0 10-32-16,0-10-34 0,0 12-44 0,0-12-32 15,1 7-45-15,-1-7-292 0,0 0-587 0,0 0 260 16</inkml:trace>
  <inkml:trace contextRef="#ctx0" brushRef="#br0" timeOffset="-191199.85">14752 9962 120 0,'0'0'240'16,"0"0"-15"-16,0 0-14 0,0 0-8 0,0 0-17 16,0 0-17-16,0 0-13 0,0 0-3 0,0 0-5 15,0 0-11-15,0 0-2 0,0 0-2 0,0 0-7 16,28-11 0-16,-22 9-5 0,7 1-5 0,1-1-10 16,0-2-5-16,4 3-3 0,-5-2-8 0,1 2-4 15,0 0-19-15,-1-2-2 0,0 1-5 0,-3 1-9 16,3 0-4-16,-3-2-11 0,1 2 6 0,-11 1-11 15,15 0-4-15,-7-1 1 0,-8 1-3 0,13 1-5 16,-13-1-18-16,9 0-21 0,-9 0-23 0,9 0-23 16,-9 0-24-16,0 0-26 0,10 3-37 0,-10-3-25 15,0 0-44-15,9 2-248 0,-9-2-506 0,0 0 224 0</inkml:trace>
  <inkml:trace contextRef="#ctx0" brushRef="#br0" timeOffset="-190613.66">15221 9791 199 0,'0'0'203'16,"0"0"-22"-16,0 0-13 0,0 0-2 0,0 0-2 16,0 0-12-16,0 0-11 0,0 0-9 0,16 9-3 15,-11-5-7-15,-5-4-3 0,3 10-2 0,-2-5-4 16,2 1-4-16,-3-6 0 0,5 12-6 0,-4-4-10 0,0 0-8 15,2-1-7-15,-2 1-4 0,-1-8-4 16,4 14-8-16,-3-8-1 0,-1 2-10 0,0-8-2 16,2 12-2-16,0-5-7 0,-2-7-4 0,2 10-3 0,-2-10-5 15,3 8-2-15,-3-8-1 0,1 6-2 0,-1-6-3 16,0 0 0-16,0 0 3 0,0 0 1 0,1 9-2 16,-1-9-1-16,0 0-2 0,0 0 1 0,0 0-5 15,0 0-3-15,0 0 1 0,0 0-2 0,0 0-2 16,11-19-3-16,-8 11 1 0,1 2-3 0,0-1-1 15,-1-2-1-15,4-1-2 0,-4 2 0 0,0-2 2 16,2 2-2-16,-3 0-2 0,2-1 2 0,1 0 2 16,-1 1 1-16,1 2-2 0,-1 1 1 0,2-3-3 15,-1 3 0-15,0 0 1 0,0-2 1 0,4 0-1 16,-4 2 5-16,3 1-6 0,-1-2 0 0,2 1 2 0,-3 2 1 16,3-1-2-16,-2-2 3 0,0 4-3 15,0-2 2-15,1 0 0 0,-1 3-3 0,-7 1 3 0,15-2 3 16,-15 2 5-16,13-1 1 0,-13 1 3 0,13 0 4 15,-13 0-1-15,11 3 10 0,-5 0 12 0,-1 0-4 16,1 1-2-16,-2 2 9 0,1-1 1 0,0 0 4 16,0 1-2-16,-1-1-5 0,-1 2 4 0,1-1-2 15,-4-6 5-15,4 14-6 0,-1-8 5 0,-2 2 2 16,3-1-4-16,-3 3-10 0,2-4 3 0,-3-6-14 16,2 13 13-16,2-6-16 0,-3-1 5 0,2 1-2 15,-3-7-3-15,2 11-4 0,2-5-7 0,-4-6-17 16,2 10-28-16,-2-10-27 0,4 9-28 0,0-3-37 15,-4-6-39-15,5 8-61 0,-2-5-59 0,-3-3-306 16,4 5-641-16,-4-5 284 0</inkml:trace>
  <inkml:trace contextRef="#ctx0" brushRef="#br0" timeOffset="-186058.61">15934 9792 122 0,'0'0'201'0,"0"0"-9"16,0 0-13-16,0 0-12 0,0 0-11 0,0 0-8 16,0 0-10-16,0 0-8 0,0 0-11 0,0 0-3 15,0 0-10-15,0 0-7 0,0 0-4 0,0 0-3 16,0 0-5-16,0 0 0 0,0 0-1 0,0 0 5 15,0 0-5-15,0 0-3 0,24 2-8 0,-24-2-5 0,11 2-3 16,-11-2-9-16,14 0-3 0,-5 0-1 16,-9 0 0-16,18-2-6 0,-8 4-2 0,3-5 0 15,-1 3-6-15,2 0-1 0,-2-1-5 0,0 1-1 0,0 0-1 16,3 0-2-16,-4-1-1 0,-1 1-3 0,2 0-5 16,-1 0-4-16,0 0 1 0,-11 0 2 0,16 1-3 15,-8-1-2-15,-8 0-2 0,14 0 3 0,-5 1-8 16,-9-1 7-16,14 0-6 0,-8 0-2 15,-6 0-5-15,9 1 8 0,-9-1-6 0,10 0 0 0,-10 0 2 16,0 0-4-16,0 0 2 0,0 0-5 0,11 0 1 16,-11 0-9-16,0 0-16 0,3 6-18 0,-3-6-26 15,0 0-25-15,0 0-33 0,0 0-49 0,2 6-22 16,-2-6-70-16,0 0-168 0,0 0-472 0,0 0 209 16</inkml:trace>
  <inkml:trace contextRef="#ctx0" brushRef="#br0" timeOffset="-185413.49">16694 9662 50 0,'0'0'186'15,"3"-12"-11"-15,-3 12-8 0,0 0-4 0,0 0-5 16,-3-11-7-16,3 11-10 0,0 0-7 0,-6-8-9 15,6 8-11-15,-9-5-8 0,3 2-8 0,6 3-6 0,-14-2-10 16,5 2 6-16,9 0-10 0,-21 0 1 16,8 0-1-16,2 0-4 0,0 1 0 0,-2 1-1 15,1 1-5-15,-2-1 2 0,1 2-5 0,1 0-4 0,0 0 1 16,1 2-2-16,0-1-4 0,2 2-1 0,-1-1-6 16,1 1-9-16,4-2 5 0,-2 1-5 0,-1 2-3 15,4-1-1-15,3-1 0 0,-2 2-2 0,0 3 1 16,-1-4-3-16,3 2-3 0,1-9 7 0,1 13-4 15,-1-2-5-15,3-4-2 0,-3-7 1 0,4 12 1 16,0-6 0-16,0 0-1 0,2 1-8 0,-1-1 2 16,4 1 5-16,-3-1-5 0,0-2-3 0,2 0-3 15,2 1 2-15,0-1-4 0,0 1 2 0,0-2 0 16,0-1-4-16,2 1-11 0,-1-2 12 0,-2 0-3 16,2 0-2-16,-2 1-4 0,2-2-4 0,-3 1-17 15,1 1-16-15,-1-1-24 0,-8-1-22 0,18 0-35 16,-12 0-35-16,-6 0-36 0,19-3-38 0,-11 3-268 0,-2-4-532 15,1 2 235-15</inkml:trace>
  <inkml:trace contextRef="#ctx0" brushRef="#br0" timeOffset="-184786.55">16958 9532 160 0,'0'0'180'15,"0"0"-11"-15,0 0-14 0,0 0-12 0,0 0-11 0,0 0-11 16,0 0-15-16,0 0-12 0,0 0-9 0,0 0-3 16,0 0-11-16,0 0 0 0,0 0-4 15,0 0-6-15,0 0-2 0,0 0-4 0,30 9 1 0,-23-6-3 16,0 1 2-16,0-1-12 0,3 1 4 0,3 2-7 15,-3-1-4-15,0-2-3 0,4 1-1 0,-5 2-3 16,3-3 1-16,0 3-1 0,-1-3 0 0,2 1-1 16,0 1-4-16,1-1-5 0,-1 1 0 0,1 0-2 15,-3-2 2-15,0 1-3 0,2-2 1 0,-3 2-5 16,1-2 0-16,0 3-1 0,1-2 0 0,-5 0-3 16,1-2-1-16,1 2-2 0,-9-3 0 0,18 3-2 15,-11 0 0-15,0-1 3 0,-1 0-1 0,-6-2-1 16,12 3 3-16,-12-3-3 0,10 2 1 0,-10-2-3 0,7 3 3 15,-7-3-1-15,7 2 5 0,-7-2 1 16,0 0 2-16,7 4-1 0,-7-4 8 0,0 0 2 16,4 4 3-16,-4-4 4 0,0 0-1 0,0 9 2 0,0-9 4 15,0 0-5-15,-9 10 5 0,5-5-4 0,-2-1 0 16,1 0-2-16,-5 1 2 0,3 0 3 0,-2 0 3 16,-1 3-4-16,0-2 3 0,-2 2-1 0,2-2 1 15,-1 0-1-15,-2 1-1 0,1-2 0 0,-1 3-5 16,1-2-4-16,-1-1-2 0,1 2-3 0,2-1-1 15,-3-1 0-15,2 3 0 0,-1-3-1 0,2 0-4 16,0-1-1-16,4 1 0 0,-2-1-2 0,2 0 0 16,1 0-4-16,5-4-1 0,-9 6 0 0,3-3-6 0,6-3-4 15,-6 6-8-15,6-6-20 0,-5 5-10 0,5-5-13 16,0 0-17-16,-4 5-18 0,4-5-28 16,0 0-25-16,0 0-24 0,0 0-26 0,0 0-233 0,0 0-462 15,0 0 204-15</inkml:trace>
  <inkml:trace contextRef="#ctx0" brushRef="#br0" timeOffset="-184378.6">17426 9812 123 0,'0'0'141'0,"0"0"-1"0,0 0-4 16,7 3 2-16,-7-3 4 0,0 0-1 0,0 0-12 0,0 0-2 15,0 0 1-15,0 0-3 0,0 0-2 16,-15 15-4-16,9-11-4 0,6-4-1 0,-12 7-7 16,6-3-4-16,-2-1-2 0,0 1-8 0,2-1-6 0,-2 3-5 15,-1-3-3-15,-1 2-5 0,0 0-3 0,0 0 1 16,0 0-2-16,1 1-9 0,0 0-9 15,-1-2-1-15,-1 1-5 0,1 1 0 0,0 0-7 0,-2-2-2 16,2 1-3-16,3-1-1 0,-1 0-11 0,-2 0 5 16,5 0-6-16,-1 0 4 0,6-4-6 0,-11 5-1 15,6-3 0-15,5-2-10 0,-12 6-2 0,7-3 4 16,5-3-4-16,-7 4-2 0,7-4-7 0,-5 4-12 16,5-4-15-16,0 0-15 0,-9 5-11 0,9-5-9 15,0 0-16-15,0 0-17 0,0 0-13 0,0 0-21 16,0 0-23-16,0 0-25 0,0 0-44 0,0 0-154 15,0 0-410-15,0 0 181 0</inkml:trace>
  <inkml:trace contextRef="#ctx0" brushRef="#br0" timeOffset="-183757.16">17620 9760 102 0,'0'0'199'0,"0"0"-9"15,0 0-23-15,0 0-12 0,0 0-14 0,0 0-14 16,0 0-1-16,0 0-2 0,0 0-10 0,0 0 4 0,0 0-4 15,0 0-8-15,0 0 2 0,0 0-9 16,1 17-2-16,-1-17-8 0,0 0-3 0,-5 12-5 0,5-12-2 16,-2 10 0-16,2-10 0 0,0 10-7 0,0-10-3 15,-2 11-4-15,2-11-2 0,2 9-4 16,-2-9 0-16,2 12-8 0,1-7 0 0,-3-5-5 0,3 9-1 16,0-5-3-16,-3-4 0 0,6 5-6 0,-2-1 0 15,-4-4-5-15,9 3-2 0,-9-3-1 0,11 5-4 16,-7-4 1-16,-4-1-6 0,15 0-3 0,-6 0 1 15,-9 0-5-15,15-1 1 0,-4-3-3 0,-1 2 1 16,1 0-3-16,1-3 0 0,-2 1-2 0,0 0 2 16,1 0-2-16,-3 0 0 0,2-1-2 0,-3 0 3 15,3-2-5-15,0 2 1 0,1-1-2 0,-4-1-1 16,3 1 3-16,-1-1 2 0,-4 1-2 0,1 1 5 16,-2-1-5-16,2-2 2 0,-3 2-4 0,1 1 4 15,0-1-3-15,-4 6 10 0,6-12 0 0,-4 7 5 16,-2 5-1-16,2-11 8 0,-2 11-4 0,2-8 6 0,-2 8-2 15,-2-11 1-15,2 11 5 0,-4-7-4 0,4 7-1 16,-6-10-1-16,6 10 1 0,-7-5-7 0,7 5 1 16,-11-5-3-16,11 5-1 0,-13-2-2 0,6 1 3 15,7 1-9-15,-17 1 11 0,8 0-10 0,-2 2-5 16,2-2 7-16,-2 1-3 0,0 0-7 0,-2 0 4 16,-1 2-10-16,2 0-8 0,-1 1-7 0,1-1-14 15,-1 1-22-15,-1 2-23 0,2-2-27 0,-1 1-38 16,1-1-42-16,-1 0-57 0,-2 0-292 0,2-2-578 15,1 0 255-15</inkml:trace>
  <inkml:trace contextRef="#ctx0" brushRef="#br0" timeOffset="-156434.78">13119 10696 76 0,'0'0'152'0,"0"0"-14"0,0 0-5 16,0 0-13-16,0 0-7 0,0 0-5 0,0 0-11 0,0 0-1 15,0 0-9-15,0 0-12 0,0 0 2 0,0 0-9 16,0 0 0-16,0 0-7 0,0 0-1 0,0 0-6 15,0 0-3-15,0 0-2 0,0 0-6 0,0 0-4 16,0 0-1-16,0 0 0 0,0 0-6 0,0 0 3 16,0 0-6-16,3-19-3 0,-3 19-2 0,0 0-4 15,5-9 3-15,-5 9-3 0,6-7 0 0,-6 7-1 16,6-5-5-16,-2 0 3 0,-4 5-3 0,7-6-6 16,-2 1 5-16,0 1-5 0,-5 4 5 0,11-8 4 15,-7 3-2-15,4 0 1 0,-4-1-2 0,3 1 5 16,0 2 0-16,-1-2-2 0,1 1 0 0,0-2-1 15,0 1 1-15,-2 2-1 0,2-1 0 0,0-2-2 16,0 4 0-16,-7 2-3 0,10-8 3 0,-2 6 2 16,-8 2 2-16,7-6-2 0,-7 6-2 0,10-3-3 15,-10 3 1-15,9-5-4 0,-9 5 1 0,7 0-2 16,-7 0-1-16,0 0 0 0,13-2-3 0,-13 2 0 16,0 0 2-16,10 4 0 0,-10-4 2 0,8 5 1 0,-8-5 8 15,5 4-4-15,-5-4 4 0,5 8 3 16,-4-3-2-16,-1-5 2 0,4 10-2 0,-4-10 1 15,1 10-2-15,-1-3 2 0,1 1 0 0,-1-8-1 0,-1 16 2 16,1-8 0-16,-1 0-4 0,1-8 1 0,-3 16 1 16,2-7-2-16,-3-1 2 0,0 1-5 0,2 1 3 15,-3-1-3-15,1 1-3 0,0 1 2 0,-1-3 1 16,0 2-2-16,-1-3-2 0,1 3 4 0,0-1-7 16,-1 0 4-16,-1-1-2 0,0 1 0 0,-2-1 0 15,4-1-2-15,-2 1-1 0,0-3 3 0,1 3-4 16,0-3 1-16,-2 0-2 0,6 0 5 0,-5-1-6 15,0 0 4-15,2-1-2 0,-3 2 0 0,3-1-2 16,-2-2 4-16,7-2-5 0,-12 6 1 0,7-3 0 0,5-3-1 16,-7 3 0-16,7-3 2 0,-10 3-2 15,10-3 6-15,0 0-6 0,-10 2 5 0,10-2-4 16,0 0 2-16,0 0-2 0,-11-6 3 0,11 6-3 0,0 0 1 16,0 0-1-16,0 0-1 0,-5-5 2 15,5 5 1-15,0 0-1 0,0 0-1 0,0 0-1 16,0 0 1-16,0 0-3 0,0 0 3 0,0 0 0 0,17-7 2 15,-17 7 4-15,11-1 2 0,-11 1 4 0,14 1 2 16,-14-1 1-16,16 1 7 0,-4 0-3 0,-4 2 5 16,4-1 1-16,-1-1 3 0,0 2 1 0,1-1 4 15,-2 3 1-15,2-3 3 0,0 1 0 0,-1-2 3 16,2 1-9-16,-2 1 7 0,-1-4-6 0,-3 3 1 16,2-1-3-16,-9-1-2 0,14 2-4 0,-8-1 3 15,-6-1-8-15,12 0-2 0,-12 0 0 0,8 2-3 16,-8-2 0-16,7 2-1 0,-7-2-4 0,0 0-3 15,8 1 5-15,-8-1-1 0,0 0-3 0,8 3 4 16,-8-3-4-16,0 0-11 0,0 0 3 0,10 1-11 16,-10-1-21-16,0 0-13 0,6 3-23 0,-6-3-23 15,0 0-28-15,0 0-33 0,0 0-32 0,12-2-40 0,-12 2-63 16,0 0-169-16,7-5-493 0,-7 5 219 0</inkml:trace>
  <inkml:trace contextRef="#ctx0" brushRef="#br0" timeOffset="-153506.13">13977 10582 115 0,'0'0'122'0,"0"0"-14"0,0 0-3 0,0 0-12 15,0 0 4-15,0 0-8 0,-13-5 1 0,13 5-6 16,0 0-4-16,0 0 4 0,0 0-10 0,-10-1-3 16,10 1-3-16,0 0-8 0,0 0-4 0,-9-5-5 15,9 5-1-15,0 0-7 0,0 0-6 0,-8-2 1 16,8 2-3-16,0 0 0 0,-10-1 5 0,10 1-11 15,0 0 4-15,0 0 1 0,-14 1-7 0,14-1 5 16,0 0-1-16,-11 2-14 0,11-2 13 0,-9 3 1 16,3 0 1-16,6-3-4 0,-10 4-2 0,10-4-1 0,-9 3 3 15,9-3 0-15,-6 3-4 0,6-3 2 0,-10 4-2 16,10-4-2-16,-9 4 3 0,9-4-2 16,-10 5-3-16,10-5-1 0,-5 4-1 0,5-4 1 0,-8 3 0 15,8-3 3-15,-7 5 2 0,3 0 1 0,4-5 6 16,-7 6-1-16,7-6-1 0,-7 6 1 0,7-6-1 15,-6 9 5-15,0-5-8 0,6-4 2 0,-5 9-1 16,2-5 0-16,0 2 3 0,3-6-1 0,-6 9-2 16,4-2-2-16,2-7 0 0,-4 11-1 0,4-4 1 15,-1 0 3-15,1-7-8 0,-1 13 4 0,1-7 1 16,2 2 2-16,-2-8 1 0,5 12 1 0,-1-5-4 16,-1 0 3-16,3-2 0 0,-1 1 1 0,1-1 2 15,0 1 5-15,2 0-3 0,1-2 0 0,-2-1-6 0,2 4 6 16,1-4-7-16,-1 0 2 0,-2 0 2 15,5 1 0-15,-2-2-3 0,1 1-2 0,0-2-2 16,-1 2 5-16,0-1-5 0,-1-2 1 0,3 3-1 0,-1-2-6 16,-2-1-4-16,2 1 5 0,-4 2-5 0,1-3 0 15,-8 0-4-15,16 0 3 0,-8 1-2 0,-8-1-2 16,15 0-3-16,-15 0 1 0,13-1-1 0,-13 1 2 16,10 2-5-16,-10-2-9 0,8 1-14 0,-8-1-17 15,0 0-31-15,12-1-27 0,-12 1-39 0,0 0-31 16,8 1-34-16,-8-1-32 0,0 0-250 0,0 0-521 15,7-5 231-15</inkml:trace>
  <inkml:trace contextRef="#ctx0" brushRef="#br0" timeOffset="-152827.18">14293 10666 13 0,'0'0'154'0,"0"0"5"0,0 0-13 15,0 0-6-15,0 0-1 0,0 0-1 0,11 10-3 16,-11-10-5-16,1 6-13 0,-1-6-10 0,4 11-7 0,-4-11-6 16,1 12 0-16,-1-12-5 0,3 10-11 0,-2-5-5 15,-1-5-7-15,1 9-8 0,-1-9-2 0,3 9-3 16,-3-9-10-16,0 9 3 0,0-9-4 0,0 0-2 15,2 8-6-15,-2-8-6 0,0 0-1 0,4 6-3 16,-4-6-3-16,0 0 1 0,0 0-5 0,0 0 2 16,0 0-3-16,0 9 2 0,0-9-3 0,0 0 0 15,0 0 0-15,0 0-7 0,0 0 4 0,0 0-7 16,0 0 2-16,0 0-2 0,0 0 4 0,0 0-1 16,13-21-2-16,-11 16 0 0,-2 5-3 15,4-13 0-15,0 7 2 0,-3-3-4 0,4 1 1 0,-2 2 0 16,0-4 2-16,2 3-6 0,-1-1 3 0,0 1 2 15,1 1-3-15,0-2 3 0,-1 2-1 0,1 1 0 0,0 0-3 16,-1-2 0-16,-1 2 4 0,-3 5-2 0,9-8 1 16,-3 5 1-16,-2-2-3 0,-4 5 2 0,8-6 1 15,-8 6 0-15,8-4 2 0,-8 4 4 0,7-1 5 16,-7 1 8-16,0 0 13 0,12 4 4 0,-5 0 3 16,-1-1-1-16,-1 2 1 0,-5-5 2 0,7 10 9 15,-3-5-1-15,2 1 4 0,-3-1-4 0,2 5 0 16,1-2 2-16,-3-1 1 0,3 2-5 0,-3-1 1 15,0-1-6-15,2 1-3 0,-3-2-1 0,0 0-7 16,3 3 3-16,-2-4-6 0,-1 2 1 0,1-2-6 16,-3-5-1-16,3 13-5 0,0-5-2 0,-2-2-5 15,-1-6-12-15,2 12-20 0,-2-5-35 0,0-7-40 16,-3 12-47-16,3-12-47 0,-3 11-61 0,-1-7-265 0,4-4-555 16,-6 4 246-16</inkml:trace>
  <inkml:trace contextRef="#ctx0" brushRef="#br0" timeOffset="-152391.96">14915 10692 83 0,'0'0'211'0,"0"0"-12"0,0 0-12 0,0 0-6 15,0 0-15-15,8-4-7 0,-8 4-5 0,0 0-6 16,0 0-8-16,0 0-9 0,10-1-7 0,-10 1 3 16,0 0-9-16,13-2-2 0,-13 2-8 0,12 0-6 15,-12 0-6-15,13 0-8 0,-4 0-5 0,-9 0 0 16,19 0-7-16,-11 0-6 0,4 2-2 0,-2-2-1 15,0-2-7-15,1 2-4 0,2-1-8 0,-1 1 0 16,1-1-9-16,2-1-3 0,-3 2-5 0,1-2 0 16,-2 2-8-16,-2-1 3 0,2 0-6 0,-2-2-3 15,-9 3-3-15,15-3 3 0,-7 2-2 0,-8 1 3 16,12-4-9-16,-12 4 0 0,9-1 0 0,-9 1-8 0,0 0-21 16,9-2-20-16,-9 2-27 0,0 0-23 15,0 0-25-15,0 0-33 0,0 0-30 0,0 0-34 16,0 0-245-16,0 0-496 0,0 0 220 0</inkml:trace>
  <inkml:trace contextRef="#ctx0" brushRef="#br0" timeOffset="-151330.91">15731 10459 146 0,'0'0'185'0,"0"0"-5"0,0 0-8 0,0 0-7 15,0 0-10-15,0 0-14 0,0 0-6 0,0 0-9 16,-10-12-10-16,10 12-6 0,0 0-6 0,-11-1-8 15,11 1 0-15,0 0-7 0,0 0-5 0,-18 3-2 16,10-1-5-16,8-2-4 0,-13 3 2 0,6 1-10 16,0-2-1-16,7-2-6 0,-15 7 0 0,5-4-3 15,2 1 1-15,-2 0-4 0,2 0-4 0,1 0 2 16,0 0-4-16,-3 1-3 0,2 1-4 0,-2-1 2 0,2 3-6 16,-2-1-3-16,2 0-2 0,2-1-9 15,-2 1 4-15,0 0-2 0,-1 0-2 0,4 2 0 0,-1-2-1 16,-2 0 0-16,2 2-2 0,2-3-3 0,3 1 0 15,1-7-3-15,-5 12 1 0,5-5-2 0,0-7-1 16,-4 13 0-16,4-5 2 0,0-8-1 0,2 11-1 16,-2-11-1-16,2 10-2 0,-1-5 2 0,-1-5-2 15,5 12-1-15,-2-7-1 0,-3-5 1 0,9 9 0 16,-5-6 2-16,2 1-2 0,0-2 0 0,2 2 2 16,-2-1-4-16,2 0 2 0,-1-2 0 0,2 2 1 15,1 0 0-15,-2-2-8 0,4 0 6 0,-1 0-3 16,0 1 1-16,-1-1 5 0,-2-1-6 0,-8 0 5 15,20 0-5-15,-11-1 3 0,0 1-5 0,-1-2 3 16,-8 2-3-16,16-1 7 0,-16 1-7 0,11-1 3 0,-11 1-3 16,14-1-2-16,-14 1 5 0,7 0 0 0,-7 0-3 15,0 0 2-15,10-3-9 0,-10 3-11 16,0 0-25-16,0 0-23 0,9-2-29 0,-9 2-28 0,0 0-30 16,0 0-32-16,0 0-33 0,0 0-236 0,0 0-493 15,10 0 218-15</inkml:trace>
  <inkml:trace contextRef="#ctx0" brushRef="#br0" timeOffset="-149720.82">16212 10411 163 0,'0'0'165'0,"0"0"-10"0,0 0-10 0,0 0-7 15,0 0-7-15,0 0-7 0,0 0-11 0,0 0-10 16,0 0-6-16,0 0-11 0,-9-3-4 0,9 3-8 15,0 0-10-15,0 0-6 0,0 0-1 0,0 0 1 16,0 0 1-16,0 0-2 0,0 0-1 0,0 0-3 16,0 0 0-16,0 0-3 0,30 9-1 0,-22-8 1 15,4 3-6-15,-3-3 3 0,2 0-6 0,1 1-5 16,-5 0-2-16,5 1-1 0,0-1-5 0,1-1 1 16,-2 1-3-16,0-1-2 0,4 2-4 0,-2-1-1 15,0 2-2-15,0-1-5 0,1-1 5 0,-1 1-1 16,-2 0-3-16,0-2-1 0,2 0-2 0,0 2 0 0,-2-1-2 15,1 1 0-15,-3 0-3 0,0 0 2 16,1 0 0-16,-1-1-4 0,-2 0-1 0,0 0 0 16,-7-2 0-16,11 4 1 0,-5-2 0 0,-1 2 1 0,-5-4-3 15,8 6 2-15,-8-6 1 0,6 5 2 0,-6-5-3 16,6 5 2-16,-6-5 4 0,0 0 2 0,3 9-1 16,-3-9 1-16,0 0 1 0,0 7 1 0,0-7-2 15,0 0 3-15,-5 9-4 0,5-9 4 0,-8 9-3 16,3-5 0-16,5-4-2 0,-10 7 6 0,3-4 0 15,-1 2 0-15,0 0-4 0,-2 2-2 0,0-3 4 16,-1 1-3-16,1 0 2 0,-1-1 0 0,-2 1 3 16,0 1 2-16,1-1 0 0,0 0-2 0,-1 1-6 15,0-1 5-15,1 0-2 0,-2 0-3 0,3-1-1 0,1 1 4 16,-2-1-7-16,2 0 5 0,3-1-3 0,-1 0-3 16,1 0-1-16,0 2 3 0,7-5-5 15,-13 4 0-15,10-1 4 0,3-3-5 0,-5 6 0 0,5-6 0 16,-7 4-3-16,7-4 2 0,-8 3-21 0,8-3-13 15,0 0-17-15,-5 5-18 0,5-5-22 0,0 0-24 16,0 0-20-16,0 0-13 0,0 0-34 0,0 0-213 16,0 0-428-16,0 0 189 0</inkml:trace>
  <inkml:trace contextRef="#ctx0" brushRef="#br0" timeOffset="-149262.25">16796 10641 133 0,'0'0'181'0,"0"0"-7"0,0 0-12 0,-13 7-7 16,13-7 0-16,-6 5-7 0,6-5-9 0,-9 3-3 15,9-3-4-15,-12 5-9 0,7-1-4 0,-2-1-12 16,-1-1-3-16,1 2-6 0,0 0-1 0,-3 1-11 16,0 0-4-16,-2 2 0 0,2-3-1 0,-2 2-8 15,3-1 1-15,-2 0-7 0,1 1-5 0,0 1-2 16,0-2-7-16,-2 1 0 0,2-1-2 0,2 2-5 15,-4-2 4-15,5 1-11 0,-4-1-2 0,4 0-3 16,0 1 3-16,0-2-6 0,1-1-7 0,-1 1 1 16,0 0-1-16,0-1 0 0,7-3-1 0,-10 9-9 0,6-7 0 15,4-2-1-15,-10 5-3 0,10-5-2 0,-8 6 0 16,8-6-1-16,-6 2-2 0,6-2-8 16,0 0-12-16,-6 4-12 0,6-4-19 0,0 0-33 0,0 0-30 15,0 0-30-15,0 0-26 0,0 0-18 0,0 0-42 16,0 0-187-16,0 0-446 0,0 0 197 0</inkml:trace>
  <inkml:trace contextRef="#ctx0" brushRef="#br0" timeOffset="-148330.92">17017 10486 142 0,'0'0'196'0,"0"0"-14"0,6-5-17 0,-6 5-11 16,0 0-16-16,0 0 2 0,0 0 2 0,0 0-13 15,0 0-11-15,0 0 0 0,0 0-5 0,2 18-9 16,-2-18-1-16,-2 10-3 0,2-10-4 0,-1 12-1 16,1-12-5-16,0 12-9 0,-1-5-3 0,1-7 2 15,0 15-9-15,0-9-4 0,-2 2-7 0,2-8-5 16,2 12-7-16,-1-6-2 0,-1-6-8 0,-1 13 1 15,1-13-7-15,0 10-3 0,0-10 4 0,0 10-5 16,0-10-8-16,0 8-2 0,0-8 1 0,1 8 0 16,-1-8 1-16,0 0-7 0,0 0 0 0,0 0-1 0,-1 10-1 15,1-10 0-15,0 0-1 0,0 0 6 0,0 0-3 16,0 0-1-16,0 0 0 0,0 0-7 16,0 0 4-16,0 0 1 0,0 0-4 0,0 0-1 0,15-18-2 15,-10 12 3-15,-3-1-1 0,2 1-2 0,1-2 5 16,0-1-6-16,0 3 2 0,-1-1-3 0,2-2 5 15,-1 0-7-15,3 0 4 0,-4 3-4 0,3-1 0 16,1 0 1-16,-3 0 5 0,-1 3-5 0,2-3 3 16,-1 2-1-16,2 0 0 0,0 1-1 0,3-1-2 15,-5 1 3-15,1 0-3 0,0 2-1 0,-6 2-2 16,12-7 4-16,-6 3 1 0,1 2-2 0,-2-2 2 16,4 1-2-16,-9 3 3 0,11-3-1 0,-3 1 1 15,-8 2-2-15,11-3 2 0,-11 3-3 0,10-6 1 16,-5 5-3-16,-5 1 6 0,13-3-2 0,-7 2 1 15,-6 1-4-15,9-2 2 0,-9 2 2 0,11-3 2 0,-11 3-3 16,0 0-3-16,13 0-1 0,-13 0 4 0,0 0 1 16,9 1 1-16,-9-1 2 0,0 0 4 0,5 5-1 15,-5-5 0-15,1 7 5 0,-1-7 9 0,2 8 2 16,-2-8 4-16,0 0 2 0,-2 14 3 0,2-14 1 16,-2 14 2-16,-1-6 6 0,0-2 3 0,1 2 0 15,-1 4 3-15,1-2 14 0,-2-1-14 0,2-1 4 16,-2 1-4-16,1 0 10 0,2-1-5 0,0 1 4 15,-3-3 5-15,4-6-6 0,-1 14 4 0,0-6-4 16,-1-2 0-16,2-6-1 0,2 13 1 0,-2-13 0 16,1 10 5-16,1-2-5 0,-2-8 0 0,7 8 9 15,-5-4-10-15,-2-4-7 0,6 5-5 0,-1-3-3 16,-5-2-2-16,13 6-3 0,-5-5-4 0,-1 0-1 0,2 0-15 16,-9-1 10-16,15 2-5 0,-6-2 1 0,-1 0-6 15,4 1-7-15,-12-1-15 0,15 0-30 16,-6-1-33-16,-9 1-37 0,14-2-33 0,-14 2-45 0,10-1-62 15,-10 1-70-15,0 0-96 0,7-4-225 0,-7 4-692 16,0 0 307-16</inkml:trace>
  <inkml:trace contextRef="#ctx0" brushRef="#br0" timeOffset="-137658.46">13293 11541 87 0,'0'0'139'0,"0"0"-3"0,0 0-14 16,0 0 3-16,0 0-11 0,0 0 0 0,0 0-13 15,0 0-1-15,0 0-12 0,0 0 2 0,-9-3-10 16,9 3-2-16,0 0-4 0,0 0-7 0,0 0 0 16,-11 0-3-16,11 0-8 0,0 0 5 0,0 0-2 0,0 0-1 15,-12 0 3-15,12 0-1 0,0 0-5 0,0 0 1 16,-11 0-1-16,11 0-3 0,0 0-2 15,0 0 0-15,-9 3-1 0,9-3-4 0,0 0-3 0,-8 2-1 16,8-2-2-16,0 0-2 0,0 0 3 0,-12 0-1 16,12 0-1-16,0 0 0 0,-8 3 2 0,8-3-3 15,-9 1 0-15,9-1-5 0,-8 2-2 0,8-2-2 16,-7 3 5-16,7-3-2 0,-9 3 3 0,9-3-3 16,-9 4 0-16,9-4-3 0,-8 2-1 0,8-2-2 15,-8 1 1-15,8-1-2 0,0 0 0 0,-10 5-3 16,10-5 4-16,-8 4-1 0,8-4-3 0,-8 6 8 15,8-6 1-15,-7 5-7 0,7-5-6 0,-6 5 4 16,6-5-2-16,-5 8-3 0,5-8-2 0,-6 6 3 16,6-6-2-16,-6 6 4 0,6-6-2 0,-6 8 7 15,6-8-2-15,-2 8-4 0,2-8 0 0,-6 8-3 16,3-2 0-16,3-6-1 0,-4 10 5 0,4-10-6 0,-5 12-2 16,4-8 2-16,1-4 2 0,-1 12-4 0,1-12 4 15,-2 9-6-15,2-9 9 0,-1 10-3 16,1-10-1-16,1 12 4 0,-1-12 0 0,2 10-1 0,0-5 0 15,-2-5 2-15,5 9 1 0,-4-2-4 0,-1-7 1 16,6 8-2-16,-4-3 2 0,3 0-6 0,-5-5 5 16,9 7 2-16,-5-3 2 0,2-2-4 0,-6-2 0 15,8 7 9-15,-1-6-6 0,0 2-8 0,0-1 6 16,0 1 0-16,-7-3-3 0,14 2-2 0,-5-1 4 16,2 1-2-16,-1-2 3 0,-1 2-5 0,2-4-2 15,-11 2 0-15,17 0 15 0,-11 1-16 0,3-4 0 16,-9 3-10-16,12-2 10 0,-12 2-5 0,12 0-1 15,-12 0 0-15,11-2 12 0,-11 2-10 0,9 0-8 16,-9 0 5-16,0 0 3 0,12-2-4 0,-12 2-3 16,0 0 4-16,8-2-4 0,-8 2 2 0,0 0-8 15,0 0 3-15,0 0-14 0,0 0-6 0,0 0-18 0,0 0-16 16,0 0-18-16,10 2-21 0,-10-2-25 0,0 0-29 16,0 0-35-16,0 0-27 0,0 0-34 0,0 0-277 15,0 0-567-15,0 0 252 0</inkml:trace>
  <inkml:trace contextRef="#ctx0" brushRef="#br0" timeOffset="-137211.75">13721 11436 58 0,'-9'-11'206'16,"9"11"-12"-16,0 0-5 0,0 0-10 0,0 0-5 15,-17 4-6-15,17-4-6 0,-11 7-3 0,5-2-1 16,-1 0-5-16,1 1-6 0,2 1-2 0,-5 1-3 16,3 3-6-16,0 0-1 0,-2 1-6 0,2 3-5 15,-2-2-2-15,1 1-9 0,4-1-3 0,1-2-12 16,-1 1-2-16,1-1-6 0,2 2 0 0,2-1-19 16,-2-2 21-16,0-1-13 0,1 1-15 0,3 1-7 15,-1-3-1-15,3 1-14 0,-2-2 0 0,2-1-2 16,-1 2-8-16,1-3 0 0,-1 1-6 0,2-1 3 15,0 1-18-15,0-2-3 0,-3-1-13 0,2 1-28 16,-6-4-31-16,8 6-42 0,-8-6-45 0,9 5-55 16,-9-5-34-16,0 0-77 0,9-2-189 0,-9 2-549 15,0 0 243-15</inkml:trace>
  <inkml:trace contextRef="#ctx0" brushRef="#br0" timeOffset="-136491">13965 11525 96 0,'0'0'167'0,"0"-11"-15"0,0 11-17 0,2-9-4 15,1 2-14-15,-3 7-11 0,4-11-10 0,1 5-8 16,-1-1-8-16,2 0-5 0,-2 3 5 0,2-3-4 0,-1 2-2 16,1-1-3-16,-2 1-4 0,2 1 0 0,-1-3 5 15,-5 7-1-15,9-7-2 0,-4 4-10 0,-5 3-1 16,11-5-4-16,-6 2-4 0,-5 3-4 0,10-1 7 15,-10 1-6-15,10-1 3 0,-10 1-4 0,0 0-3 16,12 3 2-16,-12-3 0 0,5 6-2 0,-5-6 1 16,7 9 3-16,-5-4-1 0,0 1-2 0,-2-6-1 15,4 14 3-15,-2-5-4 0,-2-1 0 0,2 2-3 16,-1-1 1-16,-1 1-1 0,-1 2-5 0,1-1 5 0,-3-2-2 16,-1 3-2-16,2-2-4 0,-2 0-2 15,-1 0-3-15,3 1 6 0,-2-1-5 0,-1 0 2 16,0-1-7-16,0 0 2 0,-2 0-1 0,1-1-4 0,1-1-1 15,-1 0-2-15,2 0 0 0,-1-3-3 0,0 0 0 16,5-4 1-16,-9 8-4 0,5-3 3 0,4-5-2 16,-8 5-4-16,8-5-1 0,-7 3 2 0,7-3-3 15,-6 2 1-15,6-2 2 0,0 0-5 0,0 0 3 16,-11 0 4-16,11 0-8 0,0 0 3 0,0 0 0 16,0 0 1-16,0 0 0 0,0 0 1 0,0 0-4 15,-10-5 4-15,10 5-4 0,0 0 3 0,0 0-5 16,0 0 1-16,0 0 1 0,22-7-2 0,-13 5-3 15,-9 2 1-15,14-2-1 0,-5 2 2 0,2-3 0 16,-1 2 4-16,1-1-2 0,-1 2 2 0,-10 0-5 16,17-2 5-16,-8 2-6 0,-1-3 0 0,1 2 5 15,-9 1-1-15,15 0-3 0,-7-1 2 0,-8 1 0 0,12-1-1 16,-12 1-10-16,12 0-17 0,-12 0-28 16,0 0-24-16,11 2-30 0,-11-2-26 0,0 0-31 15,9 3-36-15,-9-3-46 0,0 0-191 0,0 0-473 0,0 0 210 16</inkml:trace>
  <inkml:trace contextRef="#ctx0" brushRef="#br0" timeOffset="-135966.18">14393 11474 143 0,'0'0'192'0,"0"0"-12"0,0 0 0 0,7-4-1 15,-7 4-7-15,0 0-7 0,0 0-12 0,0 0-7 0,0 0-3 16,6 17-10-16,-6-17-10 0,1 10-3 0,-1-4-3 16,0-6-3-16,1 15-7 0,-1-8-8 15,0 4 2-15,0-11-5 0,-1 13-2 0,2-5-6 16,-1-8-9-16,-1 15-4 0,1-8-11 0,-1 1 2 0,1-8-8 15,1 13-3-15,-1-7-3 0,0-6-13 0,1 10 5 16,-1-10-10-16,0 9 2 0,0-9-6 0,3 7-2 16,-3-7-7-16,0 0-1 0,0 0 4 0,0 8-2 15,0-8-9-15,0 0 3 0,0 0 1 0,0 0-5 16,0 0-2-16,0 0 0 0,0 0-3 0,0 0 1 16,12-15 1-16,-12 15-9 0,8-13 4 0,-7 6-13 15,5-2-6-15,1-2-5 0,0 1-1 0,-2 0-1 16,3 2 2-16,-2 2 2 0,-1-3 3 0,1 0 0 0,1 1 3 15,-2 3-3-15,0 0 9 0,0 0-5 16,-5 5 3-16,7-8 0 0,-2 4 2 0,-5 4-3 16,9-3 9-16,-9 3 0 0,9-5-4 0,-9 5 6 15,0 0 6-15,0 0 11 0,15 6 5 0,-12-2 5 0,-3-4 3 16,11 7 9-16,-8-2 5 0,0 2 0 16,1-1-1-16,-2 0 5 0,2 1-1 0,0 1-4 0,-1-2 0 15,1 3-3-15,0 0-11 0,0-1-3 0,-3-2 1 16,-1-6-2-16,4 16-10 0,-1-8 6 0,0 0-6 15,-2-1-29-15,-1-7-25 0,0 15-41 0,0-9-43 16,0-6-59-16,-1 13-65 0,-2-8-85 0,3-5-196 16,-7 8-571-16,1-4 253 0</inkml:trace>
  <inkml:trace contextRef="#ctx0" brushRef="#br0" timeOffset="-135502.68">15027 11528 63 0,'0'0'288'0,"0"0"-14"15,0 0-11-15,0 0-17 0,0 0-20 0,0 0-16 16,0 0-10-16,0 0-17 0,8-3-7 0,-8 3-8 0,9-2-16 15,-9 2-9-15,11-2-5 0,-11 2-11 16,15 0-6-16,-8-1-13 0,-7 1-12 0,17-1 1 16,-8-2-14-16,2 3-4 0,-1 0-6 0,-2-1-7 0,-8 1-6 15,21-1-14-15,-11-1 1 0,-10 2-2 0,19-1 0 16,-10 1-9-16,2-1 3 0,-11 1-19 16,15 0 4-16,-15 0 8 0,14 1-13 0,-8-4-10 0,-6 3-17 15,10 2-24-15,-10-2-21 0,0 0-33 0,8 4-32 16,-8-4-40-16,0 0-45 0,4 5-37 0,-4-5-278 15,0 0-560-15,0 0 248 0</inkml:trace>
  <inkml:trace contextRef="#ctx0" brushRef="#br0" timeOffset="-134631.75">15646 11301 49 0,'0'0'241'16,"0"0"-13"-16,0 0-12 0,0 0-16 0,0 0-18 16,0 0-12-16,0 0 2 0,0 0 0 0,0 0-3 15,0 0-9-15,0 0 3 0,4 15-3 0,-4-15-5 0,2 11-8 16,-2-3 3-16,0-8-11 0,0 16-7 0,1-7-9 16,0 1-7-16,-2 2-1 0,2-2-3 15,-1 3-10-15,2-3-8 0,-2 0-8 0,1 3-2 0,1-4-12 16,-1 3-8-16,-1-5-4 0,0 4-11 0,2-3-1 15,-2 2 2-15,1-2-17 0,-1 0 2 16,-1 2 1-16,1-10-4 0,-2 15-6 0,1-9-6 0,-2 1-9 16,0 0-11-16,3-7-18 0,-5 11-27 0,3-4-14 15,2-7-22-15,-6 10-26 0,6-10-30 0,-3 8-31 16,3-8-26-16,-4 6-34 0,4-6-45 0,0 0-238 16,0 0-553-16,0 0 245 0</inkml:trace>
  <inkml:trace contextRef="#ctx0" brushRef="#br0" timeOffset="-134263.16">15846 11217 176 0,'0'0'165'16,"0"0"2"-16,0 0-9 0,0 0-1 0,0 0-3 15,0 0-5-15,13 18-8 0,-8-12-11 0,-1 0 4 16,2 4-2-16,-1-2-7 0,4 4-5 0,2 2-1 15,1 0-5-15,-4-2-9 0,2 1-3 0,-1 3-3 16,-1-1-5-16,1 2 6 0,-3-4 0 0,-1-2 5 16,0 4-14-16,-1-3-2 0,-2 5-7 0,-2-4-3 0,1-1-4 15,-3 1-1-15,-1-1-14 0,-1 0-6 0,-3 1-8 16,-3 0 2-16,1-1-9 0,0-2-2 16,2 0-8-16,-3 1-3 0,1-3-23 0,-1 2-24 0,1-3-36 15,0 0-46-15,3-1-34 0,0 0-48 0,2-3-42 16,-2 2-265-16,6-5-532 0,0 0 236 0</inkml:trace>
  <inkml:trace contextRef="#ctx0" brushRef="#br0" timeOffset="-133573.08">16338 11291 28 0,'0'0'183'0,"0"0"-12"16,0 0-13-16,0 0-1 0,0 0-8 0,0 0-10 15,0 0-12-15,0 0-11 0,0 0-9 0,0 0-9 16,25 9-2-16,-19-6-13 0,-6-3-3 0,15 3-9 0,-4-2-7 16,-1 2-7-16,2-2-1 0,-1 4-4 0,3-3-5 15,0 1-6-15,-3-1-1 0,3 0-6 0,-1 2-1 16,-1-3 1-16,-1 2 1 0,2 0-2 0,-2 1-1 16,0-2-1-16,-1 1 0 0,-2-1-4 0,1 1-5 15,-3-1 4-15,3 1-7 0,-2 0 1 0,-2-1-3 16,-5-2 9-16,9 5-4 0,-4-2 8 0,-5-3-4 15,8 5-1-15,-8-5 3 0,5 6 5 0,-5-6-6 16,2 7 4-16,-2-7-1 0,1 7 1 0,-1-7-5 16,0 0-4-16,-6 14-2 0,2-9 1 0,1 0-2 0,-2 2-2 15,-3-2 4-15,3 1 0 0,-4 0-1 16,-2 0 2-16,1-1 1 0,0 2 1 0,-1-1-4 16,-6 3 6-16,-3-1-8 0,4-2 1 0,1 3 0 0,-3-3-2 15,2 2-2-15,-2-1-1 0,4-2-2 0,-3 1 1 16,3-1-2-16,-5 2 2 0,7-2-5 15,2 0 1-15,-3 0-5 0,0-1 4 0,0 1-5 16,5-1 0-16,1-2-3 0,-1 2 2 0,8-4-13 0,-9 5-18 16,9-5-26-16,-4 5-30 0,4-5-43 0,0 0-43 15,0 0-45-15,0 0-221 0,0 0-472 0,0 0 209 16</inkml:trace>
  <inkml:trace contextRef="#ctx0" brushRef="#br0" timeOffset="-133201.8">16756 11547 195 0,'-8'4'210'16,"1"1"-10"-16,-5 0-13 0,2 0-5 0,-1 1-9 15,0 0-8-15,1 0-10 0,-3-1-2 0,1 3-8 16,-4 0-7-16,5-2-12 0,-1-1-1 0,-1 2-7 16,1 0-3-16,-1 0-10 0,2-2-4 0,-2 0-12 15,2 0-4-15,-1 2-14 0,2-3-2 0,-1 0-13 16,4 0-3-16,-1 1-9 0,2-2 0 0,-2 1-6 15,8-4-2-15,-10 5-6 0,6-3-4 0,4-2-9 16,-8 7-18-16,8-7-24 0,0 0-22 0,-8 4-31 16,8-4-33-16,0 0-25 0,0 0-28 0,0 0-49 15,0 0-200-15,0 0-448 0,0 0 199 0</inkml:trace>
  <inkml:trace contextRef="#ctx0" brushRef="#br0" timeOffset="-132475.62">16876 11461 174 0,'10'0'152'15,"-10"0"-1"-15,0 0 2 0,0 0-6 0,12 5-7 16,-12-5-7-16,3 6-8 0,-3-6-1 0,4 9-2 15,-4-9-6-15,2 11-6 0,-1-6-3 0,-1-5 2 16,-1 11-9-16,1-11-4 0,0 11-7 0,0-11 1 16,-3 11-8-16,3-11-2 0,-3 11-11 0,3-11-3 15,-2 10-5-15,2-10-1 0,-4 8-10 0,4-8-1 16,-1 7-6-16,1-7-4 0,0 0-5 0,0 0-2 16,0 9-4-16,0-9 1 0,0 0-6 0,0 0 0 15,0 0-5-15,0 0-2 0,0 0-5 0,0 0 6 16,0 0-5-16,0 0 1 0,0 0-9 0,0 0 6 15,15-19-6-15,-9 10-5 0,3 0-14 0,0 0-9 16,-1-1-3-16,2-4-6 0,-2 4 1 0,5-4-2 0,-4 4 0 16,1-1 4-16,0 2 5 0,-2 0 1 0,-2 2 4 15,1-1 0-15,-3 4 4 0,1 0 1 0,-5 4 1 16,9-7 3-16,-9 7 4 0,6-5-1 0,-6 5 6 16,0 0 15-16,7-1 7 0,-7 1 12 0,0 0 7 15,8 9 7-15,-8-9 6 0,5 9 11 0,-2-3 4 16,1 2-1-16,3 0 2 0,-1-1-1 0,2 5-3 15,-2-5-8-15,3 3-4 0,-1-2-4 0,1 2-5 16,3-2 0-16,-2 0-9 0,0 1 3 0,1-1-11 0,0-2-6 16,1 1-16-16,-2 2-37 0,0-4-52 15,0 1-65-15,-3-1-65 0,1-1-85 0,1 0-183 16,-3-3-523-16,1 2 231 0</inkml:trace>
  <inkml:trace contextRef="#ctx0" brushRef="#br0" timeOffset="-132112.76">17887 11469 73 0,'0'0'222'0,"12"1"-2"0,-12-1-15 16,16-1-14-16,-4-1-7 0,1 2-15 0,5-1-10 15,1 1-9-15,2 0-18 0,-1-1-7 0,1 1-15 0,-2 0-12 16,3-2-5-16,-2 2-3 0,0 0-5 15,0-2-4-15,0 1-8 0,-4-1-5 0,-3 0-3 16,1 2-6-16,-2 0-6 0,0-1-8 0,0-1-3 0,-6 4-5 16,-6-2-3-16,14-3-4 0,-14 3-5 0,10 0 0 15,-10 0-3-15,0 0-3 0,9-1-2 0,-9 1-2 16,0 0-3-16,0 0-8 0,0 0-28 0,9 2-28 16,-9-2-33-16,0 0-34 0,0 0-26 0,0 0-50 15,0 0-207-15,0 0-436 0,0 0 193 0</inkml:trace>
  <inkml:trace contextRef="#ctx0" brushRef="#br0" timeOffset="-131845.12">17924 11575 140 0,'0'0'200'16,"7"2"0"-16,-7-2-12 0,10 2 4 0,-10-2-10 0,16 0-9 16,-8 0-7-16,2 1-15 0,4 1-2 0,-1 0-10 15,0-2-5-15,0 0-8 0,6 1-6 0,-4 1-11 16,4-4-9-16,-5 2-9 0,5 0-10 0,-4 0-8 16,0 0-8-16,-3-1-7 0,3 1-3 0,0-1-11 15,-2 1-1-15,1 0-7 0,-2 0-2 0,2-1-2 0,-6-1-2 16,2 2-9-16,-10 0 1 0,16-1-5 15,-7 1 1-15,-9 0-19 0,12-2-28 0,-5 2-30 16,-7 0-29-16,11-2-30 0,-11 2-35 0,11-5-33 0,-6 2-241 16,0 0-460-16,-5 3 204 0</inkml:trace>
  <inkml:trace contextRef="#ctx0" brushRef="#br0" timeOffset="-131280.12">18398 11346 168 0,'0'0'193'0,"0"-10"-11"0,0 10-8 0,0 0-11 16,0 0-6-16,0 0-12 0,0 0-7 0,0 0-9 15,0 0-13-15,0 0-1 0,0 0-5 0,0 0 0 16,0 0-3-16,0 0-6 0,0 0-5 0,0 0-1 15,0 0-6-15,0 0-1 0,0 0-8 0,0 0-9 16,0 0-1-16,-4-7-1 0,4 7-4 0,0 0-3 0,0 0-2 16,0 0-3-16,0 0-4 0,0 0-4 15,0 0-3-15,0 0-1 0,0 0 1 0,0 0-2 0,2 31-5 16,-2-31 2-16,5 8-2 0,-2-3 1 0,-3-5 7 16,5 9-16-16,0-4-2 0,-1 0 2 0,2 0-4 15,-2-1-3-15,3 1 0 0,1-1 2 0,-1 3-11 16,2-4 2-16,1 2-2 0,0 0 0 0,1 1-3 15,1-1-6-15,-1-1 2 0,2 0 7 0,2 2-8 16,-3-1 2-16,1-1 1 0,-1 2 2 0,0 0-5 16,3-1 3-16,-4 1 1 0,3-1 0 0,-2 0-2 15,1 0 0-15,-2 1 2 0,-1 0 0 0,-1 0-1 16,1-2-2-16,-2 1 7 0,-3-1-2 0,0 0 6 16,0 1 3-16,-5-5-6 0,6 7 10 0,-6-7 4 15,1 10-4-15,-1-10 11 0,-4 11-2 0,4-11 5 0,-8 10-2 16,1-5 0-16,-1 0 5 0,0 2-18 15,-1-2-2-15,-1 0-1 0,0 2-8 0,1-3 8 0,-2 2-4 16,1-2-3-16,1 0-7 0,2 0 9 0,-1-1-5 16,-1 1-3-16,1 1-5 0,1-3 1 0,0 3-2 15,-1-1-16-15,3-1-10 0,5-3-22 0,-12 6-18 16,4-3-15-16,8-3-15 0,-13 5-30 0,6-1-25 16,2 0-30-16,-3-2-24 0,2 2-27 0,6-4-34 15,-11 4-248-15,11-4-555 0,-10 2 246 0</inkml:trace>
  <inkml:trace contextRef="#ctx0" brushRef="#br0" timeOffset="-130459.52">19587 11273 149 0,'0'0'228'0,"0"0"-8"0,0 0-9 0,0 0-3 16,0 0-8-16,0 0-9 0,0 0-8 0,-6-16-6 0,6 16-13 16,-8-5-9-16,8 5-14 0,-10-3-11 15,10 3-4-15,-14-2-3 0,5 2-7 0,9 0 0 16,-22 0-8-16,10 0-3 0,0 2 1 0,-1 0-6 0,-6 2-4 16,6-1-3-16,-2 2 0 0,1 0-11 0,-4 2 0 15,3 0-4-15,-4 2-2 0,7-2-11 16,0 0 6-16,2 4-7 0,0-4 9 0,0 2-25 0,3 0 9 15,0 1-5-15,1-1-2 0,1 2-8 0,0 0 3 16,3 0-9-16,0 0 6 0,4 0-6 0,-1-1 1 16,3 1-6-16,1-2 3 0,2 2-7 0,0-1 2 15,3 0-13-15,6-1 8 0,-5-1-2 0,6-1-3 16,1 0-5-16,1 0 3 0,-2-2-7 0,3-1 1 16,-2 1 16-16,1-3-19 0,-1 1-5 0,-3-3 1 15,5 0 9-15,-6 0-12 0,-3 0 7 0,0-2-2 16,1 1-3-16,-1 0-1 0,-3 0 1 0,-8 1 1 0,11-4-12 15,-11 4-2-15,11-4-28 0,-7 2-17 0,-4 2-26 16,0 0-19-16,8-4-34 0,-8 4-35 16,0 0-42-16,6-4-46 0,-6 4-55 0,0 0-278 0,0 0-638 15,4-10 282-15</inkml:trace>
  <inkml:trace contextRef="#ctx0" brushRef="#br0" timeOffset="-129571.15">20001 11167 234 0,'-11'-2'250'0,"11"2"-17"0,0 0-17 15,0 0-18-15,0 0-15 0,0 0-10 0,0 0-15 0,-5-4-14 16,5 4-14-16,0 0-12 0,0 0-16 0,0 0-5 16,0 0-9-16,0 0-10 0,0 0-11 0,0 0 1 15,23 7-7-15,-23-7-8 0,11 7-5 0,-5-6-5 16,3 4-1-16,0-3 1 0,1 3 1 0,1 0-1 15,0 1-3-15,2-1 1 0,2 0-3 0,-2 0-3 16,0-1-6-16,1 1 2 0,1-2-4 0,-2 0-1 16,1 0-3-16,-2 1-3 0,3-1-2 0,-1 0 0 15,-1-1-1-15,0 1-2 0,0-1-3 0,-2-1 2 0,1 1-7 16,-2 0 1-16,-2-1 3 0,0 2-5 0,0-2-1 16,0 0 4-16,-8-1-7 0,12 3 7 15,-5-2-3-15,-7-1 0 0,9 1-5 0,-9-1 1 0,8 3-1 16,-8-3 3-16,0 0 6 0,8 1-5 0,-8-1 4 15,0 0 4-15,0 0-2 0,3 8 0 16,-3-8-1-16,0 0 4 0,0 0-2 0,-9 14 3 0,4-10-1 16,5-4-1-16,-11 6 0 0,1 0-2 0,1-1-1 15,-2 2 3-15,-1-3 3 0,0 3 3 0,-3-1-1 16,-2 3 2-16,0-2 0 0,-1 0-4 0,-2-1-2 16,3 0 0-16,-1 1 7 0,0 1-14 0,3-3 5 15,1 0-8-15,1 0 5 0,0-1 0 0,-2 0 0 16,4 1-7-16,-2-1 7 0,2 0-4 0,0 1 1 15,3-3 0-15,3 1-3 0,5-3-5 0,-14 4 1 16,10-2-1-16,4-2-22 0,-5 4-8 0,5-4-20 16,0 0-23-16,-7 4-32 0,7-4-29 0,0 0-39 0,0 0-35 15,0 0-53-15,0 0-194 0,0 0-495 0,0 0 220 16</inkml:trace>
  <inkml:trace contextRef="#ctx0" brushRef="#br0" timeOffset="-128971.32">20567 11396 197 0,'0'0'194'0,"0"0"-5"15,0 0-10-15,-18 4-6 0,18-4-5 0,-10 1-6 16,10-1-5-16,-11 4-4 0,6-2-8 0,5-2-7 0,-15 5-8 16,8-2-8-16,-3 0-8 0,0 2 1 15,0-1-5-15,-1-1-6 0,1 2-3 0,0-2 5 0,-2 4-7 16,1-4-5-16,0 2-10 0,1 1-1 0,-2-1-10 15,2-2 0-15,-1 2-6 0,1 1-1 16,0-2-10-16,1 1 0 0,-2-2-11 0,3 2 0 0,1-2-7 16,-1 0-3-16,1 1-4 0,0 1 0 0,0-3-2 15,7-2-5-15,-10 6-4 0,6-3 0 0,4-3-10 16,-9 4 4-16,9-4-3 0,-6 5 2 0,6-5 3 16,-4 6-7-16,4-6-1 0,-6 5-5 0,6-5-3 15,0 0-10-15,0 0-19 0,-6 3-19 0,6-3-28 0,0 0-27 16,0 0-29-16,0 0-27 0,-8 4-30 0,8-4-45 15,0 0-255-15,0 0-529 0,0 0 234 16</inkml:trace>
  <inkml:trace contextRef="#ctx0" brushRef="#br0" timeOffset="-126440.6">21173 11579 17 0,'-9'-8'227'15,"9"8"-15"-15,0 0-21 0,0 0-16 0,0 0-17 16,10-16-12-16,-4 11-11 0,-6 5-16 0,13-8-3 0,-3 3-10 15,1 0-2-15,0 1-19 0,-1 0 4 16,3 0-4-16,-1 2-5 0,-1-1-4 0,0-1-9 16,-1 3-6-16,2 0-2 0,-6-1-11 0,3 1 0 0,-9 1-7 15,15 0-4-15,-15 0 13 0,11 0 2 0,-11 0-2 16,12 1-4-16,-7 2-2 0,-5-3-1 0,8 5-3 16,-4-1 2-16,-4-4-1 0,6 8-3 0,-3-5-4 15,-3-3-1-15,3 11 1 0,-3-4 3 0,0 3-8 16,0-10 2-16,0 16-9 0,-3-8 6 0,2 2-3 15,-2 0-3-15,-2-1-2 0,1 2 6 0,1-3-6 16,-2 3 7-16,-2-3-5 0,0 2 4 0,-1-2-4 16,2 0-1-16,-2 0 3 0,-2 1-2 0,2 0-1 15,-2-3 6-15,1 1-3 0,-1 2 1 0,2-7 0 16,-3 4-4-16,-3 0 0 0,3 0-2 0,0-1-9 16,1-1 5-16,-2 0 0 0,2 0 2 0,0 0-8 15,2-2-1-15,1-1 0 0,7-1 2 0,-14 3-2 0,14-3-3 16,-11 3 4-16,11-3-6 0,-13 0 1 15,13 0-5-15,0 0 6 0,0 0-3 0,-12-3-1 16,12 3 1-16,0 0-1 0,0 0-5 0,0 0 3 0,0 0-2 16,0 0 1-16,0 0 2 0,0 0-4 15,19-16-8-15,-11 13 0 0,1 1 4 0,1 1-2 16,3 0 4-16,-2 0-2 0,3-3 0 0,1 3 5 0,-1-1 2 16,0 1-4-16,-1 1 5 0,8 1-5 0,-7-2 4 15,0 0 0-15,0 1 2 0,0-1-2 0,-2 2-2 16,1 0 1-16,-2-1 0 0,-1 1 0 0,-1-1-3 15,-9 0 5-15,15 2-7 0,-7-2 5 0,-8 0 2 16,11 1 2-16,-11-1-2 0,9 0 1 0,-9 0-11 0,9 2-21 16,-9-2-29-16,0 0-39 0,9 0-36 15,-9 0-37-15,0 0-38 0,11-2-70 0,-11 2-163 16,7-4-480-16,0 0 213 0</inkml:trace>
  <inkml:trace contextRef="#ctx0" brushRef="#br0" timeOffset="-125897.26">21610 11619 88 0,'0'0'311'0,"0"0"-26"0,0 0-28 0,3-8-27 16,-3 8-21-16,0 0-18 0,0 0-20 0,0 0-16 16,0 0-8-16,0 0-12 0,0 0-8 0,0 0-12 15,0 0-13-15,14 12-7 0,-14-12-8 0,2 7-8 16,-2-7 2-16,5 9-10 0,-5-9-1 0,0 12-5 15,1-7 5-15,-1-5-7 0,0 11 3 0,0-11 3 16,0 12-5-16,3-6-9 0,-3-6 2 0,-1 12-5 0,1-12-1 16,0 0-17-16,-2 11 7 0,2-11-7 15,0 8-1-15,0-8-1 0,0 0-9 0,0 0 5 16,0 0 0-16,-1 10-2 0,1-10-11 0,0 0 11 0,0 0-6 16,0 0 1-16,0 0-8 0,0 0-1 0,0 0-1 15,0 0-1-15,0 0-1 0,0 0-6 16,17-15 7-16,-17 15-8 0,7-9 2 0,-2 4 0 0,1-4-17 15,3 3-12-15,-5-1 4 0,2 2 2 0,-2-1-3 16,2 0 1-16,-1-3 1 0,1 3-5 0,-2 1 7 16,-4 5-1-16,9-8 0 0,-5 5 4 0,-4 3 4 15,7-8 0-15,-7 8 2 0,9-4 1 0,-4 2 0 16,-5 2 0-16,8-5 0 0,-8 5 4 0,7-3 1 16,-7 3 0-16,9-1 2 0,-9 1-3 0,0 0 4 15,13 0-6-15,-13 0 4 0,0 0 1 0,11 0 3 16,-11 0-6-16,6 3 1 0,-6-3 11 0,5 6 6 15,-5-6 8-15,7 9 4 0,-3-6 3 0,-4-3 5 16,6 10-4-16,-1-6 6 0,-3 3 0 0,2-2-9 16,-4-5-2-16,6 11 2 0,-2-6-3 0,-3 2-5 15,3-1 1-15,-2-1 0 0,-2-5-7 0,4 11-1 0,-2-6-3 16,-2-5 4-16,3 7-4 0,-3-7-26 0,1 8-25 16,-1-8-20-16,0 0-36 0,0 9-42 0,0-9-47 15,0 0-41-15,0 0-65 0,-7 8-226 0,7-8-563 16,0 0 249-16</inkml:trace>
  <inkml:trace contextRef="#ctx0" brushRef="#br0" timeOffset="-125457.55">22025 11669 210 0,'0'0'223'15,"0"0"-15"-15,0 0-13 0,0 0-13 0,0 0-9 16,0 0-7-16,0 0-2 0,0 0-7 0,27-7-7 16,-19 6-10-16,3-1-5 0,2 1-7 0,-6 1-6 15,3-2-9-15,3 2 1 0,-1-2-14 0,1 0 1 16,-2 4-8-16,1-4-6 0,0 2-2 0,-2 0-5 16,-1-1-10-16,1-1-3 0,-10 2-5 0,15-3-9 15,-7 1-7-15,-8 2-2 0,14-1 0 0,-14 1-6 16,11 0-7-16,-11 0-4 0,10-2-3 0,-10 2-2 0,7-2 0 15,-7 2-5-15,0 0-5 0,0 0-14 0,12 3-16 16,-12-3-28-16,0 0-42 0,0 0-29 16,0 0-41-16,0 0-35 0,8 1-46 0,-8-1-235 0,0 0-514 15,0 0 227-15</inkml:trace>
  <inkml:trace contextRef="#ctx0" brushRef="#br0" timeOffset="-124954.49">22463 11560 140 0,'0'0'184'0,"0"0"-13"0,9-6-13 0,-9 6-9 15,0 0-5-15,4-4-8 0,-4 4-16 0,0 0-3 16,8-7-10-16,-8 7 1 0,0 0-7 0,4-6-2 0,-4 6-4 15,0 0 6-15,4-7 1 0,-4 7-6 0,0 0-3 16,3-7-5-16,-3 7 3 0,0 0-8 0,1-8-1 16,-1 8-5-16,0 0 1 0,0 0-6 0,0 0-3 15,0 0-3-15,0-10 0 0,0 10-7 0,0 0 0 16,0 0-4-16,0 0-6 16,0 0 9-16,0 0-3 0,0 0-3 0,0 0-5 0,0 0 3 0,0 0 3 15,-14 18 1-15,10-11 1 0,4-7 11 0,-2 13-3 16,-2-2 12-16,2-2-3 0,-2 1 0 0,2-1 18 15,0 3-6-15,-1-2 2 0,3 0 1 0,-1 0-6 16,2-1 12-16,-1 0-1 0,2 0-4 0,-1-1-6 16,0 2-6-16,0-4-2 0,5 4-14 0,-4 0-6 15,0-2-4-15,1-3-6 0,1 3-6 0,0-3-6 16,-4-5-2-16,3 10-19 0,-3-10-34 0,5 7-14 16,-5-7-40-16,3 5-38 0,-3-5-42 0,0 0-49 0,0 0-48 15,0 0-62-15,0 0-69 0,0 0-227 0,0 0-662 16,0 0 292-16</inkml:trace>
  <inkml:trace contextRef="#ctx0" brushRef="#br0" timeOffset="-123729.51">22113 11221 53 0,'0'0'175'16,"0"0"-7"-16,0 0-7 0,0 0-17 0,0 0-2 0,0 0-5 15,0 0-7-15,0 0-4 0,0 0-13 0,0 0-9 16,0 0-9-16,0 0-10 0,0 0-4 0,0 0 0 15,0 0-12-15,0 0 0 0,0 0-4 0,0 0-6 16,0 0-7-16,0 0-4 0,0 0-2 0,0 0-1 16,0 0 2-16,0 0 6 0,0 0-2 0,0 0 2 15,0 0 0-15,0 0 4 0,0 0 2 0,0 0 1 16,0 0-2-16,0 0-1 0,0 0 2 0,0 0-6 16,21 8-5-16,-21-8-3 0,9 2-5 0,-9-2 2 15,0 0-3-15,11 1-2 0,-11-1-7 0,12-1 2 16,-12 1-5-16,10 1-2 0,-10-1-1 0,11 1-5 15,-11-1 2-15,10-2 3 0,-10 2 1 0,11 1-1 0,-11-1-2 16,12-1 0-16,-12 1-1 0,11 1-3 16,-11-1 0-16,13 0 1 0,-6 0-1 0,-7 0 5 15,13 0-8-15,-13 0 3 0,13 0-10 0,-5-1 7 0,-8 1-2 16,15-2-1-16,-5 2-4 0,-10 0-1 0,15 0 1 16,-8 0-2-16,-7 0 2 0,14-2-2 0,-6 2 0 15,-8 0 3-15,12-3-5 0,-12 3 2 0,13 0-1 16,-13 0-5-16,13 2 5 0,-13-2 4 0,13 0-1 15,-13 0 6-15,12 0 3 0,-12 0 9 0,10 0-9 16,-10 0 4-16,11 0-11 0,-11 0 11 0,10 0-5 16,-10 0 6-16,13-2-6 0,-13 2-1 0,10 0 0 15,-10 0-2-15,0 0 1 0,14-1-8 0,-14 1 4 16,11-2-10-16,-11 2 9 0,11-2 0 0,-5 1 0 16,-6 1-6-16,10 0 4 0,-10 0-6 0,13 0 4 15,-13 0-9-15,10-1 11 0,-10 1-4 0,11-1 2 16,-11 1-2-16,12 0 3 0,-12 0-3 0,12-2-1 0,-12 2 1 15,10 0 2-15,-10 0 1 0,0 0-1 0,10-1 12 16,-10 1-2-16,0 0 2 0,14-2 0 16,-14 2 0-16,9-2 2 0,-9 2-5 0,7-1 8 0,-7 1-6 15,0 0 17-15,10 0-20 0,-10 0 1 0,0 0 3 16,10-3 5-16,-10 3-11 0,0 0 17 0,0 0-20 16,0 0 17-16,0 0 7 0,9 0-2 0,-9 0 11 15,0 0-18-15,0 0 3 0,0 0 8 0,0 0-5 16,0 0 7-16,11-1-2 0,-11 1 5 0,0 0 2 15,0 0-4-15,0 0-1 0,0 0-2 0,0 0-5 16,0 0-4-16,0 0 2 0,0 0-4 0,0 0-1 16,0 0-7-16,0 0 2 0,0 0 0 0,0 0-4 0,0 0 2 15,0 0-7-15,0 0 2 0,0 0-2 0,0 0-2 16,0 0-1-16,0 0 2 0,0 0 0 16,0 0-2-16,0 0 1 0,0 0-8 0,0 0 4 0,0 0 1 15,0 0-6-15,0 0-2 0,0 0-10 0,0 0 2 16,0 0-29-16,0 0-18 0,0 0-33 0,0 0-25 15,0 0-31-15,0 0-37 0,0 0-56 0,0 0-37 16,0 0-73-16,0 0-248 0,0 0-649 0,-33 2 288 16</inkml:trace>
  <inkml:trace contextRef="#ctx0" brushRef="#br0" timeOffset="-112320.18">23035 11118 84 0,'7'-6'178'0,"-7"6"-13"0,0 0-17 15,0 0-15-15,0 0-10 0,0 0-8 0,0 0-2 0,12 0-6 16,-12 0-19-16,0 0 7 0,0 0 0 0,0 0 4 16,0 0 8-16,0 0 8 0,8 5 3 15,-8-5 7-15,0 8 4 0,0-8-1 0,-1 11 8 0,1-11 3 16,-5 15-7-16,1-2-3 0,-1-2-4 0,-2 5-11 15,-2-1-1-15,-1 1-16 0,0 2-4 0,-1-1-11 16,-2 2-6-16,2-3-10 0,-2 2-7 0,-2 4-5 16,-1 1-14-16,1-5-27 0,-1 2-44 0,-1 2-63 15,-4-1-69-15,7-8-81 0,-8 5-290 0,7-4-578 0,0-3 256 16</inkml:trace>
  <inkml:trace contextRef="#ctx0" brushRef="#br0" timeOffset="-127269.68">21045 11303 76 0,'0'0'174'0,"-5"4"-17"0,5-4-4 16,0 0-15-16,0 0-9 0,0 0-13 0,0 0-14 0,0 0-6 15,0 0-8-15,0 0 4 0,0 0-6 16,0 0-6-16,21 0-6 0,-21 0-2 0,12-1 3 16,-12 1 1-16,17 0-4 0,-7-1 1 0,2 1-6 15,0-1-4-15,3 1-3 0,0-1-9 0,4 2 0 0,-1-1-6 16,-1 0 5-16,3-1-2 0,0-1-8 16,0 2-2-16,1-1-3 0,-2 1 7 0,1 0 0 0,0-1-6 15,2 0-2-15,-3-4 1 0,3 4 0 0,-5 0-2 16,3-2-5-16,2 2-3 0,-4 1-4 0,3-2 3 15,-1 0-10-15,0 0 9 0,-3 2-3 0,3-3-4 16,2 2 0-16,-2-1 7 0,1-1-6 0,-1 0 1 16,2 3 0-16,-1-2 1 0,-1 0 0 0,0 1 2 15,1 0 0-15,-1 1 0 0,1-3-3 0,0 3 2 16,-2 0-3-16,0 0-2 0,1 0 1 0,1 0 1 16,-6-1 0-16,5 1 3 0,-1 1-9 0,0 1 5 15,-4-2-3-15,-1 0 4 0,6 1-4 0,-6-1 1 16,6 0-8-16,-4 0 3 0,-2 1-2 0,2-1 2 15,-2 0 0-15,0 0 1 0,-2 0-5 0,-1 0 4 16,-1 0-3-16,-1 0-4 0,-9 0 2 0,17 1-1 0,-10-2 3 16,-7 1-3-16,14-1 2 0,-14 1-2 0,13-1 0 15,-13 1-3-15,9 0 0 0,-9 0 3 16,9-3-1-16,-9 3-4 0,0 0 3 0,0 0-3 0,6-2-11 16,-6 2-17-16,0 0-31 0,0 0-30 0,0 0-35 15,0 0-31-15,0 0-34 0,0 0-41 0,0 0-189 16,-19-10-455-16,19 10 202 0</inkml:trace>
  <inkml:trace contextRef="#ctx0" brushRef="#br0" timeOffset="-108952.93">24000 11411 25 0,'0'0'256'0,"0"0"-15"0,0 0-11 0,0 0-12 16,0 0-18-16,4 13-3 0,-4-13-16 0,0 12-11 16,0-12-14-16,4 12-8 0,-1-4-12 0,0 2-8 15,1 0-5-15,-2-3-10 0,3-1-14 0,0 3-8 16,-2-2-5-16,2 2-10 0,-2-3-10 0,3 0-1 0,-4 1-7 16,0-1-6-16,1-1 3 0,-3-5-7 15,5 9-4-15,-1-3 0 0,-4-6-8 0,4 6-1 16,-4-6-4-16,0 0-1 0,4 6-1 0,-4-6 4 0,0 0 0 15,0 0 0-15,0 0-4 0,2 6-5 0,-2-6 2 16,0 0-5-16,0 0-2 0,0 0-2 0,0 0-1 16,13-18-6-16,-13 11-1 0,0 7-1 0,4-13 4 15,-2 4-2-15,1-2-2 0,0-1 0 0,1 1-7 16,0-2 4-16,2 0 2 0,-2-2-10 16,1 2 7-16,-2 1 3 0,-1 0-5 0,5 0 4 0,-5 6 0 15,1-5-5-15,0 5 4 0,-3-1-6 0,4 0 2 16,-4 7 4-16,5-11-1 0,-5 11-2 0,5-10 3 15,-5 10-5-15,4-6 0 0,-4 6 0 0,0 0-2 16,5-5 10-16,-5 5-8 0,8-2 0 0,-8 2 4 16,0 0 6-16,0 0 11 0,14 7 0 0,-7-2 7 15,-2 0-2-15,2 1 10 0,-2 0-4 0,0 0 7 0,2 1 0 16,0 0 9-16,-2 2 3 0,4 0-1 0,-3 0-3 16,-2-1-3-16,3 2-8 0,-4-3-2 15,2-1 12-15,-1 1-12 0,-2 0-3 0,0 0-1 0,2-1-9 16,-2 2 1-16,0-3-11 0,-2-5 7 0,4 11-9 15,0-6 3-15,-4-5-15 0,4 8-31 0,-4-8-15 16,2 5-25-16,-2-5-26 0,4 7-33 0,-4-7-32 16,0 0-39-16,6 5-46 0,-6-5-34 0,0 0-275 15,0 0-605-15,0 0 268 0</inkml:trace>
  <inkml:trace contextRef="#ctx0" brushRef="#br0" timeOffset="-108488.63">24445 11447 10 0,'0'0'225'15,"0"-7"-19"-15,0 7-13 0,0 0-18 0,0 0-11 0,0 0-18 0,0 0-10 16,0 0-12-16,0 0-17 0,0 0-4 16,0 0-5-16,0 0 0 0,9-3 0 0,-9 3 6 0,0 0-4 15,14 1-4-15,-14-1-1 0,15 2-5 0,-8-4-3 16,-7 2 0-16,19 0-8 0,-5-1-3 0,-1 1-4 15,-1-2-6-15,2 0-8 0,0 1 1 0,-1 2-7 16,1-1-7-16,0-3-5 0,-2 1-1 0,0 1-6 16,1 1-1-16,-1-2-7 0,-1 1-1 0,-1-1-4 15,2 0-1-15,-2 1-2 0,0-1-3 0,-2 0 2 16,2-3-6-16,-1 4 2 0,-9 1-3 0,13-3 0 16,-4 2-2-16,-3-2-3 0,-6 3 1 0,13-2-8 15,-13 2-14-15,8-3-26 16,-8 3-25-16,0 0-29 0,7-2-24 0,-7 2-21 0,7-4-37 0,-7 4-28 15,0 0-212-15,5-5-451 0,-5 5 199 0</inkml:trace>
  <inkml:trace contextRef="#ctx0" brushRef="#br0" timeOffset="-108243.84">24721 11293 244 0,'0'0'234'15,"-8"-2"-11"-15,8 2-21 0,-9-3-10 0,9 3-14 16,0 0-18-16,-10-1-15 0,10 1-14 0,0 0-12 16,0 0-14-16,-10 4-8 0,10-4-10 0,0 0-5 15,0 0-11-15,-2 8-4 0,2-8 0 0,0 0-2 16,2 10-2-16,-2-10 3 0,0 0-4 0,5 10 7 16,-5-10-2-16,10 5-1 0,-6-1 0 0,2 0-1 15,0 1 2-15,0-1-12 0,-2 1 3 0,6-1-7 0,-5-1-6 16,-1 0-5-16,2 2 0 0,0 0 2 0,2-1 2 15,-4 0-5-15,1 1-3 0,0 2-2 16,0-2 2-16,-1 0 0 0,-1 0 2 0,-3-5 2 0,7 10 6 16,-7-4-12-16,2 0 2 0,-2-6 5 0,-2 10-7 15,2-10-3-15,-4 12-3 0,-2-8 1 16,2 2-3-16,-1 0 1 0,0-1-7 0,0 0-2 0,1 2 0 16,-2-2-8-16,2 1 4 0,4-6-7 0,-10 8-22 15,8-4-8-15,-5 0-27 0,7-4-22 0,-3 6-30 16,3-6-25-16,0 0-33 0,-5 7-38 0,5-7-26 15,0 0-48-15,0 0-207 0,0 0-518 0,0 0 229 16</inkml:trace>
  <inkml:trace contextRef="#ctx0" brushRef="#br0" timeOffset="-107455.45">25005 11397 190 0,'5'-5'260'0,"-5"5"-26"15,0 0-21-15,0 0-21 0,0 0-17 0,0 0-22 0,0 0-15 16,0 0-10-16,0 0-11 0,0 0-11 0,3 13-11 16,-3-13-6-16,5 6-11 0,-3 0-5 15,-2-6-5-15,8 6 0 0,-8-6 6 0,6 9 3 0,0-6 6 16,-2 0-5-16,0 1-6 0,4-1-3 0,-1 0 1 16,-2 0-6-16,4-1-7 0,1 1-7 0,0-1-2 15,0-2-2-15,1-2-2 0,3 1-8 0,-2-1-3 16,1 0-4-16,1 0-9 0,-2 0 2 0,0-2-1 15,2 1-1-15,-1-2-3 0,-1 0 2 0,-6-1-5 16,4 1-2-16,-2 1 1 0,-1-1-2 0,-3 0 2 16,2-1 6-16,-2 0 0 0,0 0 4 0,-4 6-4 15,4-10-7-15,-4 10 6 0,-4-11 8 0,4 11-7 16,-6-10-3-16,2 5 2 0,-2 0-3 0,6 5 0 16,-12-6 13-16,3 2-1 0,1 3-3 0,-4-2 3 0,2 0 2 15,-3 3-4-15,1 0 4 0,0-1-4 0,-1 3 3 16,1-2-3-16,0 2-1 0,0 2-7 0,0-2 1 15,3 2 1-15,1-1-6 0,0 2-5 0,0 0-1 16,2-2-4-16,6-3-10 0,-8 7-6 0,3-3-15 16,5-4-15-16,-3 10-18 0,3-10-11 0,0 9-19 15,0-9-15-15,0 0-18 0,5 12-19 0,0-8-5 16,-5-4-9-16,10 2 5 0,0-2 4 0,-10 0 14 16,14 0 13-16,-5 0 15 0,-9 0 1 0,20-2 22 15,-9-1 7-15,-4 2 10 0,1 0 9 0,1-2 18 16,-9 3 16-16,16-3 14 0,-10 2 9 0,-6 1 13 15,12-3 12-15,-12 3 1 0,9 0 19 0,-9 0 0 0,0 0 6 16,12-1 5-16,-12 1 3 0,0 0-2 16,10 3 9-16,-10-3 1 0,9 4 6 0,-9-4-1 15,5 4-8-15,-5-4-5 0,9 7-2 0,-3-3-6 0,-2 1 0 16,-4-5-1-16,10 8-2 0,-6-3-6 0,2 0 1 16,-2 0 3-16,3-1-2 0,-2 1 0 0,2-1 1 15,3-2-1-15,0 1 6 0,-3 0 1 0,7-2-7 16,-4 0-3-16,4-1 0 0,5 0-5 0,-5-1-6 15,-1 0-3-15,2 0 4 0,-1-4-10 0,0 3 2 16,1-1-3-16,-1-2 0 0,-1 2-4 0,0-2-5 16,-4-1 1-16,4-1 2 0,-6 0-7 0,0-1 0 15,1 0 2-15,-2 0-2 0,-1-2 1 0,-2 3 1 16,1-1 0-16,-4 1 6 0,0 7 2 0,0-14 2 16,0 14 1-16,-5-12 0 0,0 7-4 0,-1-1 2 15,-2 2-4-15,-1 2 1 0,-1-2-5 0,0 3 4 0,10 1-5 16,-20-1 5-16,5 2-9 0,3 2 4 0,-2-1-13 15,2 1-12-15,-1 0-6 0,-1 2-21 0,0 1-15 16,2-2-16-16,-1 1-27 0,-1 0-21 0,4-1-32 16,-1 1-19-16,-1 0-40 0,2-2-44 0,0 1-217 15,1-3-512-15,9-1 228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6:44:48.90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21444 10794 29 0,'0'0'231'0,"0"0"-9"0,0 0-12 16,-2 9-16-16,2-9-15 0,-1 9-6 0,1-9 1 0,0 11-10 16,0-11-17-16,1 13-9 0,-1-7-9 15,0-6-5-15,2 13-14 0,-2-8-4 0,0-5-6 16,3 11 1-16,-3-11-11 0,0 10-7 0,0-10-5 0,1 10-5 16,-1-10-8-16,0 8-6 0,0-8-4 0,0 0-3 15,2 10-9-15,-2-10 0 0,0 0-3 16,0 0 0-16,2 7-3 0,-2-7-7 0,0 0 4 0,0 0-6 15,0 0 0-15,0 0 0 0,0 0-5 0,1 8-5 16,-1-8 1-16,0 0-3 0,0 0-2 0,0 0 3 16,0 0-7-16,0 0 3 0,5-26-3 0,-3 18-2 15,-2 8-1-15,6-15-1 0,-4 5 0 0,3 0-4 16,-2 0 2-16,1 2 2 0,-2-3-2 0,3 1 0 16,-1-1-2-16,1 0-1 0,0 4 4 0,-1-1-3 15,0 1-1-15,1-1-3 0,-2 3 4 0,2-1-2 16,0 1-1-16,-1 0 3 0,1 0-1 0,0 0 3 0,-5 5-3 15,10-7 3-15,-6 4-3 0,-4 3-3 0,9-5 3 16,-9 5 3-16,10-2-5 0,-10 2 1 16,10 2 1-16,-10-2-2 0,11 2 1 0,-3 2 0 0,-3 0 8 15,2-1-2-15,-2 4 13 0,3 2-3 0,-6-3 3 16,6 6 7-16,-1 2 8 0,-1-3 3 0,0 0 4 16,-2-1-4-16,-1 2 6 0,1-1 7 0,-1 2-11 15,-1-1-6-15,-2-1-1 0,1 0-5 0,2-3 4 16,-2 2-5-16,-1 0 1 0,1 2-12 0,-1-4 6 15,-1 2-3-15,-3-1-1 0,4 0-3 0,-1-1-13 16,1-8-12-16,-1 13-23 0,1-13-32 0,-1 12-29 16,-1-6-47-16,2-6-58 0,0 11-61 0,0-11-85 15,2 8-177-15,-2-8-564 0,0 0 250 0</inkml:trace>
  <inkml:trace contextRef="#ctx0" brushRef="#br0" timeOffset="17380.89">23654 11170 86 0,'0'0'218'16,"0"0"-19"-16,0 0-17 0,0 0-18 15,0 0-7-15,0 0-5 0,0 0-12 0,0 0-14 0,0 0-7 16,21-11-8-16,-16 8-5 0,2-2-4 0,-1-1-9 15,5 0-4-15,-1-2-6 0,-1-1-7 16,2 2-6-16,0-1-4 0,3-4-9 0,-4 2-8 0,2-2-3 16,2-2-4-16,-1 1-5 0,0-1-4 0,-1 0-3 15,0 0-2-15,0 0-2 0,0-1 0 0,0 0-2 16,1-2-6-16,-3 0 1 0,-1-2-2 0,2 1 2 16,4-1-8-16,-5 1 3 0,-6-2-3 0,4 1 0 15,-4-1-4-15,1 2-2 0,0-1 2 0,0 0-1 16,-5 1-1-16,0 0 2 0,0 1-3 0,2-1 0 15,-4 0-1-15,2-1-2 0,0 2 0 0,0 4 3 16,-5 0-4-16,5 0 5 0,-3-4-3 0,0 4-1 16,-1 2 1-16,2-2-3 0,0 3 3 0,-1-1 1 0,0 0-3 15,1 1-3-15,-2 0 5 0,4 0 0 0,-6-1 0 16,4 5-1-16,-2-3-2 0,1 1 4 16,-4-2-1-16,2 3 1 0,-1 2 1 0,0-1 4 0,2 1 0 15,-3 0 0-15,2 0-2 0,-3-1 8 0,3 2-3 16,-2 1-1-16,-2 0-1 0,9 3 1 0,-14-3-4 15,4-1 3-15,-1 1-1 0,-3 1 0 0,14 2 0 16,-14-1-1-16,1 0-3 0,13 1 4 0,-16 1-2 16,5-1-1-16,4 3 3 0,7-3 3 0,-15 2-4 15,15-2 4-15,-14 1-2 0,6 1 2 0,-2 3 0 16,4-4 2-16,-1 3 0 0,2-1 1 0,-4 1-2 16,3 1 4-16,2 0 4 0,-3 0 3 0,2 3-3 15,-1-2 2-15,0 3-3 0,0 1 4 0,4 0 3 0,-3 1 2 16,3-1 0-16,0 2-6 0,-1-1 3 15,0 1 6-15,3 1-8 0,0 0 10 0,3-2-6 16,0 2-6-16,-3-1 2 0,0 0 4 0,0 1 2 0,4 1 1 16,-2-1 7-16,-1 0-12 0,1-2 2 0,0 3-6 15,4-3 7-15,-4 2-3 0,0-1-3 0,3 0-7 16,0 1 0-16,-2-1 5 0,0-1-5 0,1 2 1 16,-2 0 3-16,2 1-15 0,2-2 6 0,-2 4-3 15,1-4 7-15,0-2-3 0,2 1-2 0,-2 0-3 16,0 1 5-16,0-1-1 0,4 0 5 0,-3-2-2 15,0 0-2-15,2-1-2 0,1 0-3 0,0 1 3 16,-2-2 3-16,3 0-2 0,-1-4-1 0,-1 0-4 16,0 1 6-16,4-3-4 0,-2 2-2 0,1-2 4 15,1-1-3-15,0 0-6 0,-2 0 3 0,1-2 9 16,2 0-9-16,-2 0 3 0,1-1-7 0,0 0 1 16,-3 0 2-16,1-1-2 0,0-1 2 0,0-2-1 15,-3 2 4-15,3 0-3 0,-3-1-3 0,0 0-4 16,1 0 11-16,-2 0-5 0,-1 0 1 0,-5 6 1 15,4-8 4-15,-1 3-11 0,-3 5 6 0,5-8 1 0,-5 8-3 16,5-5 15-16,-5 5-13 0,0 0-2 0,0 0 3 16,7-5-3-16,-7 5-2 0,0 0 5 0,0 0-1 15,0 0-3-15,0 0 5 0,0 0 1 0,0 0 3 16,10 17-5-16,-10-11 3 0,4 4 3 0,-2-4 3 16,1 4-8-16,-1 0 6 0,3 0-3 0,-2 0 2 15,2 1 13-15,0 0-12 0,-3-4-4 0,2 3-1 16,-2-5 3-16,1 1-3 0,0-1-5 0,-1 2 3 15,2-3 0-15,-4-4 3 0,6 9 6 0,-6-9-7 16,4 7-10-16,-4-7 1 0,6 4-16 0,-6-4-20 0,0 0-35 16,11 1-29-16,-11-1-34 0,0 0-40 15,17-5-37-15,-12-1-44 0,-1 0-67 0,1 1-191 16,3-3-561-16,-2-2 248 0</inkml:trace>
  <inkml:trace contextRef="#ctx0" brushRef="#br0" timeOffset="17630.71">24194 10665 91 0,'0'0'238'0,"-4"-6"-20"0,4 6-8 15,-4-7-18-15,4 7-13 0,0 0-18 0,0 0-18 16,0-10-11-16,0 10-10 0,0 0-15 0,0 0-13 15,0 0-11-15,0 0-6 0,0 0-10 0,0 0-3 16,0 0-15-16,0 0-28 0,0 0-29 0,0 0-29 0,0 0-21 16,0 0-9-16,7 27-24 0,-4-20 1 15,-1-2-16-15,0 3-22 0,3 0-31 0,-5 0-92 16,3-2-272-16,-1 1 121 0</inkml:trace>
  <inkml:trace contextRef="#ctx0" brushRef="#br0" timeOffset="18200.3">24265 10792 28 0,'0'0'146'0,"7"9"-8"0,-7-9-1 0,8 6 5 0,-6-3 4 15,4 0 5-15,-6-3 5 0,6 7-2 0,-6-7-2 16,8 6-2-16,-8-6-6 0,6 5-3 0,-6-5-7 16,5 7-3-16,-2-3-8 0,-3-4-4 0,7 8-12 15,-7-2-8-15,0-6-10 0,4 9-7 0,-4-9-11 16,5 10-1-16,-5-10-6 0,1 9-4 0,-1-9-11 16,2 9-4-16,-2-9-2 0,2 9-3 0,-2-9-6 15,0 6-1-15,0-6-4 0,0 0-1 0,4 8-7 16,-4-8-1-16,0 0 2 0,3 6-1 0,-3-6-5 15,0 0 2-15,0 0-7 0,7 4 3 0,-7-4-3 0,0 0-1 16,0 0-3-16,0 0 2 0,19-9-1 0,-13 7-2 16,0-2-5-16,-1-1 7 0,5 0-4 15,-5-2 1-15,4-1-2 0,1 1 1 0,-2-2-1 0,3 2-2 16,-6 0-1-16,4 0 2 0,-4 2 0 0,4-2 3 16,-3 2-3-16,0 2 9 0,-6 3-2 0,10-8-1 15,-10 8 4-15,8-3 0 0,-8 3 0 0,0 0 1 16,7-5 3-16,-7 5 12 0,0 0 9 0,0 0-10 15,0 0-1-15,10 11 2 0,-8-6-1 0,-2-5-4 16,4 10-3-16,-2-5 2 0,-2-5-2 0,6 11-5 16,-6-5-7-16,0-6 9 0,2 12-3 0,0-6-3 15,-2-6-2-15,5 10-1 0,-5-5 0 0,0-5-2 16,3 8 4-16,-3-8 2 0,2 9-1 0,-2-9 6 16,9 2-13-16,-9-2 4 0,6 3-8 0,-6-3 10 15,10 0-3-15,-10 0-10 0,14-4 9 0,-7 1-1 16,0 0 1-16,2-1-4 0,1-1 0 0,0-2 0 0,-1 0-5 15,1 0 4-15,2-1 1 0,-2 2-8 16,1-1 3-16,-1 1 5 0,-3 1-1 0,0 2-1 0,1-1-1 16,-2 1 2-16,-6 3 2 0,15-3 0 0,-10 2-15 15,-5 1 12-15,15-1-3 0,-7 1 16 0,-8 0 0 16,20 3-1-16,-8 2-2 0,0-1-2 0,0 0 6 16,2 1-7-16,0 0 0 0,-2 0 0 0,0 2-7 15,6 2 3-15,-1 0-13 0,-3 2-22 0,0-1-40 16,-2-1-40-16,-3 1-57 0,1 0-51 0,0-1-89 15,-3-1-220-15,-2 3-572 0,2-1 254 0</inkml:trace>
  <inkml:trace contextRef="#ctx0" brushRef="#br0" timeOffset="22071.16">25780 10723 106 0,'-5'5'194'0,"5"-5"-16"16,0 0-14-16,0 0-9 0,0 0-12 0,0 0-14 15,0 0-7-15,0 0 6 0,0 0 4 0,0 0-4 16,17 2-6-16,-17-2 0 0,21-1-5 0,-9 1 4 16,6-1 6-16,0-1-1 0,4 1 5 0,2-1-3 15,8-2-9-15,1 1 0 0,1-1-12 0,-1-1 1 16,2 3-9-16,2-2-4 0,3-1-13 0,-3-1 5 16,3 1-1-16,-4 1-6 0,5 0-5 0,-3-1-8 15,1 1 1-15,-3-1-9 0,-1 0-4 0,-3 2-9 0,1 0-3 16,-1 1-1-16,-4-1-6 0,-3 3-1 15,2-1-9-15,-4-2 0 0,-2 1-4 0,1-1-1 16,-1 2 1-16,-1-2-5 0,0 2-3 0,-2 0 5 0,3-2-9 16,-7 1 3-16,1 0-3 0,0 1-3 15,-1 0 1-15,-1 0 4 0,-2-1-3 0,0 0-4 16,2 2 6-16,-6-3-5 0,1 2-1 0,-1-2-1 0,-7 3 0 16,11-1-6-16,-11 1-16 0,8-1-15 0,-8 1-18 15,0 0-32-15,0 0-22 0,0 0-24 0,0 0-34 16,0 0-33-16,0 0-32 0,0 0-51 0,0 0-233 15,0 0-552-15,-22 9 244 0</inkml:trace>
  <inkml:trace contextRef="#ctx0" brushRef="#br0" timeOffset="21575.69">25874 10277 29 0,'0'0'216'0,"0"0"-14"0,0 0-12 0,0 0-5 0,0 0-5 15,0 0-10-15,0 0-9 0,-5 23-11 0,5-23 0 16,2 12-7-16,1-7-5 0,-3-5-8 0,7 11-10 16,-6-4-14-16,0-1-2 0,4 1-2 0,-3-1-7 15,-2-6-12-15,8 11-5 0,-8-4-11 0,4-2-5 16,-2 0-1-16,-2-5-14 0,4 8-1 0,-4-8-1 15,3 8-8-15,-3-8-1 0,1 6-4 0,-1-6-1 16,0 0-4-16,5 5-5 0,-5-5 6 0,0 0 4 16,0 0-2-16,0 0 2 0,0 0-4 0,0 0-5 0,0 0-1 15,0 0-2-15,5-17-2 0,-2 7-5 0,-2 1-1 16,4-1-1-16,-1-1-3 0,0 0 1 0,0 1-1 16,0-3 1-16,1 2-4 0,3-5 1 0,-1 1 1 15,0 3-3-15,5-3 5 0,-5 5-7 0,-2 1 0 16,4 0 5-16,-1 1-5 0,2 1 3 0,-6 2-4 15,6-4 2-15,-3 6 1 0,0-1 3 0,1 0 2 16,1 1 2-16,-1 1 4 0,-8 2-4 0,12 2 4 16,-12-2 4-16,14 2-2 0,-7 2 10 0,1 2 8 15,-2 1-2-15,-2-1-6 0,2-1 4 0,1 4-3 16,-5 0-1-16,3 3 0 0,-3-2-11 0,4 0 3 16,-2 1 0-16,1 1-5 0,-3-1 1 0,4 0-8 15,-2-1 8-15,-2-2-4 0,4 1-11 0,-3 0 8 0,0 1-12 16,3-1-17-16,-3 0-27 0,-2 0-30 15,4 1-35-15,-1-4-51 0,-2 1-48 0,-2-7-40 16,4 10-278-16,-4-10-573 0,4 9 253 0</inkml:trace>
  <inkml:trace contextRef="#ctx0" brushRef="#br0" timeOffset="23075.02">26094 11020 180 0,'0'0'236'16,"0"0"-12"-16,0 0-20 0,0 0-9 0,0 0-19 16,0 0-13-16,0 0-13 0,0 0-15 0,0 0-14 15,0 0-11-15,0 0-8 0,9-22-14 0,-9 22-7 16,5-7-10-16,2 3-1 0,-1 1-5 0,-6 3-1 0,8-6 0 16,-4 1-3-16,5 2 4 0,-6-2 1 0,3 1-7 15,-6 4 1-15,10-6-6 0,-3 4-1 0,-7 2-4 16,10-5-4-16,-2 4-2 0,-8 1-7 0,12-4-2 15,-12 4-4-15,11-1-6 0,-11 1-1 0,12 0-1 16,-12 0-2-16,12 0 0 0,-4 1 2 0,-8-1 1 16,13 2-5-16,-7 0-2 0,-6-2 5 0,11 3-2 15,-6 0 0-15,-5-3-5 0,9 7 0 0,-9-7 2 16,5 7 2-16,-5-7-3 0,5 8 1 0,-4-3 0 16,-1-5 1-16,2 10-7 0,-1-3 6 0,-1-7-5 15,-4 10 1-15,4-10 0 0,-5 13-3 0,0-8 0 16,1 2-3-16,-1 2 2 0,0-1 2 0,0-1-2 15,-1 0-3-15,-2 1 2 0,3 0-3 0,-1-1 0 0,-4 1 1 16,4 0 0-16,0-2-1 0,0-1-1 0,0 0 4 16,1 0-1-16,1-1-6 0,-2 1 3 15,6-5 5-15,-9 8 3 0,9-8-3 0,-5 5 4 0,5-5 6 16,-6 5 1-16,6-5 6 0,0 0-5 0,-4 4-2 16,4-4 3-16,0 0-8 0,0 0 10 0,0 0-1 15,15 4-1-15,-15-4 2 0,15-1 3 0,-15 1 0 16,19-5-3-16,-6 4 0 0,-2 0-2 0,3-2 3 15,-3 2 2-15,4 0-9 0,-2-1 0 0,-2 0-3 16,-1 1 0-16,1-1 0 0,1-1-11 0,-1 3 4 16,-2-2-2-16,-2 0-15 0,2 1-9 0,0-1-22 15,-3 0-25-15,-6 2-27 0,14-3-38 0,-7 1-37 16,1 1-32-16,-8 1-35 0,11-5-51 0,-4 0-208 0,-1-1-536 16,0 4 238-16</inkml:trace>
  <inkml:trace contextRef="#ctx0" brushRef="#br0" timeOffset="23587.39">26573 10958 248 0,'0'0'243'0,"-4"-11"-24"16,4 11-22-16,0 0-19 0,0 0-16 0,0 0-16 15,0 0-11-15,0 0-16 0,0 0-12 0,0 0-10 16,0 0-6-16,0 0-11 0,0 0-7 0,9 21-6 0,-9-21-7 15,3 13 4-15,-1-7 0 0,-1 1-9 16,-1-7 0-16,0 10 5 0,0-10 0 0,2 11-2 16,0-6-5-16,-2-5-3 0,0 8-1 0,0-8-9 0,2 10 3 15,-2-10-7-15,3 6-6 0,-3-6 0 16,0 0 0-16,2 6-6 0,-2-6-1 0,0 0-9 16,0 0 6-16,0 0-3 0,3 7 2 0,-3-7-6 0,0 0 0 15,0 0 0-15,0 0-4 0,0 0 0 0,9 0 3 16,-9 0-7-16,0 0 5 0,11-11-3 0,-11 11 0 15,6-8-3-15,-2-2 2 0,0 5-2 0,3-2 0 16,1-2-1-16,-5 0-2 0,4 0 3 0,-2 1-4 16,1 2 1-16,-2 1 0 0,0-5 1 15,2 5 3-15,-2-1-4 0,1 1 2 0,-5 5-4 0,6-7 5 16,-1 2-2-16,-5 5 8 0,3-6-2 0,-3 6 8 16,6-5 2-16,-6 5-1 0,0 0 1 0,5-5 1 15,-5 5 4-15,0 0 2 0,0 0 8 0,0 0-1 0,0 0-4 16,13 6 9-16,-13-6-3 0,0 0 5 15,11 4 6-15,-8 1-3 0,-3-5 9 0,8 7 5 16,-3-5 0-16,-5-2 4 0,10 12 9 0,-7-6 0 0,3 1-15 16,-2-4 4-16,-1 2 1 0,2 0-14 15,-1 0 10-15,1-1-11 0,-2 3 0 0,2-2-3 16,0 1-8-16,-1-2 2 0,-4-4 1 0,6 11-14 0,-2-8 7 16,-4-3-4-16,3 8-6 0,1-4-2 0,-4-4 1 15,3 8-12-15,-3-8-16 0,3 6-35 0,-3-6-20 16,3 7-19-16,-3-7-26 0,0 0-31 0,0 0-37 15,2 7-30-15,-2-7-36 0,0 0-45 0,3 5-267 16,-3-5-600-16,0 0 266 0</inkml:trace>
  <inkml:trace contextRef="#ctx0" brushRef="#br0" timeOffset="23847.3">26972 11027 210 0,'6'-5'277'0,"-6"5"-27"0,0 0-10 16,8-5-13-16,-8 5-13 0,7-1-14 0,-7 1-8 16,12-3-6-16,-12 3-12 0,11-3-7 0,-2 2-6 15,-9 1-11-15,14-1-11 0,-3 1-15 0,-4-3-10 16,-7 3-4-16,14 0-22 0,-14 0-4 0,14-1-10 16,-8 0-9-16,-6 1 2 0,13-1-11 0,-13 1-2 15,15 0-9-15,-15 0-4 0,12 0-2 0,-12 0-5 16,14 0-10-16,-7-1-23 0,-7 1-28 0,12-4-26 15,-12 4-36-15,13-3-35 0,-7 0-40 0,-6 3-30 16,13-5-37-16,-7 3-56 0,0-1-153 0,0-2-477 16,1 1 212-16</inkml:trace>
  <inkml:trace contextRef="#ctx0" brushRef="#br0" timeOffset="24099.89">27375 10879 197 0,'0'0'329'0,"0"0"-23"0,0 0-19 16,0 0-9-16,10 2-12 0,-10-2-15 0,5 4-13 16,-5-4 1-16,8 6-1 0,-7 0-6 0,3-1-6 15,1 1-16-15,-1 3-17 0,0 0-8 0,-1 2-17 16,1 0-18-16,2 1-14 0,-3-1-14 0,1 2-12 16,0 0-9-16,-1-2-13 0,1 2-9 0,-1-1-8 15,1 0 1-15,1 0-18 0,-4-1-13 0,3 0-26 16,-3-3-29-16,2 4-33 0,-3-6-22 0,4 2-25 15,-4-8-29-15,1 13-35 0,-1-13-41 0,0 13-41 0,0-8-43 16,0-5-58-16,0 0-212 0,3 8-598 16,-3-8 265-16</inkml:trace>
  <inkml:trace contextRef="#ctx0" brushRef="#br0" timeOffset="25294.93">26888 10651 2 0,'-9'2'148'0,"9"-2"-12"15,0 0-2-15,0 0-14 0,0 0-6 0,0 0-2 16,0 0-5-16,-12-1-6 0,12 1-5 0,0 0-4 15,0 0-10-15,-11-1-6 0,11 1-6 0,0 0-2 16,0 0-1-16,0 0-2 0,-7-3-1 0,7 3 2 16,0 0-1-16,0 0 2 0,0 0-1 0,0 0 2 15,0 0-5-15,0 0-3 0,0 0-10 0,0 0 0 16,0 0-4-16,0 0-4 0,0 0-5 0,0 0-1 16,0 0-5-16,0 0 6 0,0 0-3 0,0 0-2 15,0 0 0-15,0 0-1 0,0 0-7 0,0 0 0 16,0 0 0-16,25-5 0 0,-25 5-4 0,11 2 0 15,-11-2-2-15,12-2 2 0,-12 2-2 0,12 0 3 16,-4-1 1-16,-8 1 3 0,11 0-3 0,-11 0 2 16,12 0 4-16,-12 0 1 0,12-1 0 0,-12 1 2 15,15 0 0-15,-15 0 2 0,18-1-7 0,-11 1-1 0,-7 0-2 16,20-2-1-16,-10 1-5 0,3 0 4 0,-2-1-5 16,2 1 2-16,-2 1-6 0,2-3-1 0,0 3 2 15,0-1 3-15,-2 1-7 0,3-1 2 0,5 0 3 16,-7-1-4-16,5 1 2 0,-5 0 1 0,1-2 1 15,1 2-4-15,-1 0-2 0,1-2 1 0,-2 2 3 16,-1-1-4-16,0 1-5 0,1 1 11 0,-4 0 0 16,5-1 8-16,-2 0 0 0,1 1-2 0,-4 0 3 15,1-2-6-15,4 2-4 0,-1 2-1 0,-2-2 3 16,2-2 1-16,-2 2-2 0,1 0 0 0,2 0 0 16,-2-1 6-16,-1 2-12 0,1-2 1 0,3 1 2 15,-4 0 3-15,2-4-5 0,-1 4 4 0,0 0-6 16,0 0 1-16,-1-2-2 0,0 2-1 0,-10 0-2 15,17-1 0-15,-9-1 1 0,-8 2 0 0,14 0-3 0,-5 0 3 16,-9 0-3-16,16 0 2 0,-8 0-3 0,-8 0 0 16,14 2-1-16,-14-2 1 0,12 0 1 0,-4 0 1 15,-8 0 0-15,15 0-1 0,-8 0 0 0,-7 0 1 16,16-2-2-16,-5 2-1 0,-2 0 1 0,-9 0 0 16,13-2 0-16,-4 0 4 0,3 1 0 0,-12 1 3 15,12-1 2-15,-12 1 1 0,11 0-2 0,-11 0 5 16,10-2 1-16,-10 2-6 0,9-1 6 0,-9 1-3 15,0 0-2-15,0 0 5 0,10-1-1 0,-10 1 0 16,0 0 1-16,0 0-6 0,0 0 3 0,0 0 0 16,10-1-4-16,-10 1 1 0,0 0-7 0,0 0 14 15,0 0-7-15,0 0 3 0,0 0-4 0,0 0-2 0,0 0-2 16,0 0-10-16,0 0-18 0,0 0-26 16,0 0-37-16,0 0-35 0,0 0-50 0,0 0-58 15,0 0-70-15,0 0-206 0,0 0-549 0,-1-12 244 0</inkml:trace>
  <inkml:trace contextRef="#ctx0" brushRef="#br0" timeOffset="25861.04">28204 10529 39 0,'0'0'236'0,"0"0"-11"0,0 0-17 0,0 0-13 16,0 0-17-16,0 0-7 0,0 0-18 0,0 0-12 15,0 0 2-15,0 0-2 0,0 0 0 0,0 0-3 16,0 0-3-16,0 0-3 0,0 0-1 0,33-1-4 15,-24 0-5-15,2 1-4 0,-1-2-2 0,3 1-6 16,-1 0-1-16,2 1-11 0,-2 0-3 0,2 0-3 16,0-1-3-16,1 1-9 0,-2-1-3 0,1-1-5 15,-2 2-9-15,2 0-5 0,-2-1 4 0,-2 0-13 0,0 0-3 16,-10 1-6-16,17 0 0 0,-8-2-9 0,-9 2-3 16,15-2-9-16,-15 2 8 0,11-1-5 15,-11 1 1-15,8-1-9 0,-8 1 1 0,0 0 0 0,10-1-1 16,-10 1-16-16,0 0-10 0,0 0-13 0,0 0-21 15,10 0-20-15,-10 0-24 0,0 0-22 0,0 0-24 16,0 0-26-16,0 0-27 0,0 0-32 0,0 0-21 16,0 0-37-16,-28 3-187 0,19-1-506 0,9-2 224 15</inkml:trace>
  <inkml:trace contextRef="#ctx0" brushRef="#br0" timeOffset="26134.17">28266 10612 28 0,'0'0'209'15,"10"12"-2"-15,-10-12 2 0,8 3-3 0,-2-1-7 0,1 1 3 16,-7-3-1-16,19 2-11 0,-7 0-3 0,0-1-8 16,2-1-6-16,-4 1-12 0,4-1-15 0,-1 2-7 0,0-2-12 15,-2 0-8-15,2 0-14 0,-2-3-9 0,-1 3-7 16,1 0-7-16,-11 0-6 0,14 0-7 0,-14 0-9 15,13-1-5-15,-13 1-4 0,11 0-10 0,-11 0-2 16,9-3-1-16,-9 3-11 0,9 0-1 0,-9 0-20 16,0 0-27-16,10-3-35 0,-10 3-38 0,0 0-42 15,0 0-41-15,11-3-48 0,-11 3-66 0,9-5-166 16,-7 0-496-16,-2 5 220 0</inkml:trace>
  <inkml:trace contextRef="#ctx0" brushRef="#br0" timeOffset="27162.19">28832 10583 223 0,'0'0'219'0,"0"0"-21"0,0 0-15 0,0 0-12 16,0 0-4-16,0 0-9 0,31-7-9 0,-23 4-8 15,6 0-4-15,1 1 0 0,4 2-7 0,0-2-6 16,0 2-2-16,2 0-11 0,3-2-5 0,-2-1-1 0,0 3-8 16,0-1-5-16,8 0 0 0,-8 1 2 0,-1-1-9 15,2-1-7-15,-3 2-1 0,1 0-7 0,0 0-8 16,-2-1-3-16,2 1-7 0,-3 0-4 15,-5-2-6-15,2 2-2 0,-1 0-5 0,-2 0 1 0,0 0-11 16,0-1 0-16,-3 0-2 0,1 1-3 0,-10 0-4 16,14-1 1-16,-5 1-1 0,-9 0-5 0,12-2 0 15,-12 2-2-15,12-1-11 0,-12 1-18 0,8 0-24 16,-8 0-29-16,0 0-34 0,10 0-32 0,-10 0-34 16,0 0-43-16,0 0-40 0,0 0-209 0,0 0-502 15,0 0 223-15</inkml:trace>
  <inkml:trace contextRef="#ctx0" brushRef="#br0" timeOffset="26697.84">29039 9994 163 0,'0'0'205'0,"2"-10"-2"0,-2 10-9 0,0 0-5 16,0 0-1-16,-3-9-4 0,3 9-12 0,0 0-10 15,0 0-4-15,0 0-12 0,0 0-10 0,0 0-10 16,0 0-10-16,0 0-12 0,0 0-4 0,0 0 3 15,0 0 0-15,0 0 8 0,0 0-7 0,0 0 7 16,0 0 2-16,0 0-3 0,1 28-5 0,4-18-3 0,-3 1-4 16,0-3-5-16,1 3-8 0,-1-1-7 0,3 2 1 15,0 0-14-15,2-1-2 0,-1-1 1 16,-2 1-17-16,1 1 4 0,1-2-14 0,-2-1 0 0,-1 3-2 16,1-2-8-16,0-1-12 0,-4-1-26 0,4-2-27 15,-4-6-21-15,1 14-30 0,-1-7-38 0,0-7-41 16,0 15-42-16,-1-8-46 0,1-7-43 15,-7 16-223-15,4-9-564 0,-2 3 251 0</inkml:trace>
  <inkml:trace contextRef="#ctx0" brushRef="#br0" timeOffset="28092.91">29081 10784 26 0,'0'0'238'16,"-8"3"-14"-16,8-3-7 0,0 0-10 0,0 0-11 16,0 0-12-16,0 0-15 0,0 0-11 0,0 0-16 15,0 0-17-15,0 0-10 0,0 0-10 0,0 0-14 16,0 0 4-16,14-18-6 0,-14 18-7 0,8-7-7 16,-3 2-6-16,1 1-5 0,0-1-7 0,2 1 1 15,-2 1-1-15,4-1 8 0,0-2-1 0,-2 3 2 16,-2 0 4-16,2 1 3 0,0 0-4 0,-8 2-1 15,15-3-5-15,-7 1-4 0,-8 2-6 0,10-4-6 16,-10 4-5-16,11-2-4 0,-11 2-6 0,10 0-2 16,-10 0-1-16,10 2 2 0,-10-2-7 0,8 4 1 15,-8-4 0-15,6 5 2 0,-6-5-2 0,5 8-5 16,-2-4 3-16,-3-4-6 0,2 10 8 0,-2-10 1 0,2 12-5 16,-2-12-1-16,-3 11 3 0,-1-3-4 15,3 0 2-15,-3-2 4 0,3 3-5 0,-3 0 2 16,-2-3-1-16,2 5-2 0,-2-4 0 0,1 2 4 0,-1 0-7 15,-2-2 3-15,3-1 2 0,-1 0-13 0,1 0 5 16,-3 2 8-16,3-1-9 0,-2-2-1 0,-2 1 0 16,4-1-4-16,-1 0 1 0,-5 2-6 0,3-2 3 15,1 0 4-15,1 0-6 0,0-1-1 0,0 1 0 16,0-1 0-16,-1 1-2 0,7-5 2 0,-10 4 2 16,10-4-2-16,-8 4 5 0,8-4-3 0,-5 4-2 15,5-4-1-15,-6 4 9 0,6-4-8 0,0 0 0 16,0 0 6-16,-6 2-10 0,6-2 1 0,0 0 8 15,0 0-6-15,0 0 1 0,0 0-3 0,0 0 7 16,0 0-12-16,0 0 2 0,0 0 1 0,0 0 0 0,22-11 5 16,-22 11-5-16,13-3 1 0,-8 2-2 15,-5 1-2-15,20-5 5 0,-12 3 1 0,3 0-1 16,0-2 2-16,1 3-2 0,-1-2 5 0,0 3-3 0,-1-1-6 16,2-1 8-16,-2 2-5 0,-10 0 1 0,17 0-2 15,-11 0 3-15,5 2 1 0,-3-2-5 0,-8 0 4 16,16 3 5-16,-9-1-11 0,0-1 8 15,2 1 4-15,-9-2-1 0,14 1 7 0,-7-1 7 0,-7 0 2 16,14 1 9-16,-6-1 1 0,-8 0 12 0,15-2-11 16,-8 0 0-16,2-1-7 0,-1 1 0 0,-8 2-4 15,16-5-2-15,-6 1-6 0,-2 2 7 0,-1-3-8 16,2 2 1-16,-3 0-1 0,1 1-2 0,-1-2-9 16,-6 4-7-16,11-5-26 0,-6 4-37 0,-5 1-35 15,8-5-37-15,-8 5-48 0,0 0-57 0,7-5-61 16,-7 5-315-16,0 0-675 0,2-6 299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6:46:04.50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4 57 123 0,'0'0'221'15,"0"0"-9"-15,-4-5-13 0,4 5-15 0,0 0-11 16,0 0-14-16,0 0-12 0,0 0-14 0,0 0-11 0,0 0-10 16,0 0-11-16,0 0-11 0,0 0 1 0,0 0-2 15,0 0 10-15,0 0-6 0,0 0 0 0,0 0 1 16,0 0 1-16,0 0-8 0,0 0-6 0,0 0-3 16,1 25 5-16,-1-25 2 0,0 16-5 0,0-9-5 15,0 3 0-15,0 0-10 0,2 2 1 0,-4 0-2 16,2-1-9-16,2 1-5 0,-2 1-3 0,1-2-1 15,-1 1-2-15,1-2-7 0,-1-1-3 0,0 2-3 16,1-4-7-16,2 1-2 0,-2 2-1 0,0-2-2 16,-1-8-2-16,2 13 0 0,-2-6-3 15,2-2 1-15,-2-5-1 0,0 10-3 0,0-10-5 0,0 0 5 16,0 10-1-16,0-10-1 0,0 0 0 0,0 0-1 16,4 4 4-16,-4-4-5 0,0 0-3 0,0 0 5 15,0 0-5-15,0 0 4 0,5-21-2 0,-3 11-3 0,2 0 2 16,-1-4-2-16,-1 2-3 0,4-9 0 0,-3 3-5 15,4 0-3-15,-1 1 2 0,0-2 2 0,-1 4 1 16,1-5 4-16,-2 8 1 0,1 1-6 0,-1-1 6 16,0 1-3-16,0 1-2 0,-1 2 2 0,1-2-1 15,-1 5 1-15,0-3 1 0,1 1 1 0,-4 7-1 16,6-10-1-16,-2 6-1 0,-4 4 1 0,6-8 2 16,-6 8-2-16,0 0 3 0,9-4-1 0,-9 4-6 15,0 0 3-15,8 0 4 0,-8 0-3 0,0 0 2 16,11 5 0-16,-11-5-1 0,7 7-2 0,-3-1-1 15,1-1 7-15,0 3-5 0,1-4 5 0,1 5 4 16,-2 1 0-16,2-3-3 0,-2 4 5 0,4-3 1 16,-3 1 3-16,-1 0 7 0,3 1 6 0,-3 2 1 15,2-4-2-15,-1 3 7 0,-2 1 0 0,0-1 3 0,1-2 8 16,-2 2-3-16,-1 1 2 0,0-1-1 0,1 1-8 16,-3 1-6-16,4-3 3 0,-4 2-7 15,0-3-3-15,1 4-3 0,-1-3-2 0,0 0 2 0,2 1-6 16,-2-2-34-16,1-1-21 0,-1-8-27 0,0 14-17 15,0-14-23-15,0 12-31 0,1-5-38 0,-1-7-34 16,4 9-40-16,-4-9-27 0,9 3-270 16,-9-3-597-16,0 0 264 0</inkml:trace>
  <inkml:trace contextRef="#ctx0" brushRef="#br0" timeOffset="347.56">441 325 19 0,'9'3'189'15,"-9"-3"3"-15,2 6-8 0,-2-6-14 0,0 0-15 16,1 8-8-16,-1-8-8 0,3 10-8 0,1-5-8 16,-4-5-1-16,1 11-13 0,0-4-5 0,-1-7-10 15,4 11-10-15,1-6 1 0,-1-1-2 0,-4-4-5 16,7 7 0-16,-3-4-2 0,-4-3-4 0,11 2-3 0,-11-2-3 16,15 0-7-16,-3-1-4 0,-2-1-6 15,1-2-5-15,0-1-7 0,-1 1 1 0,2-1-4 16,-4 0-3-16,0-3-5 0,1 0-1 0,0 2-2 0,-5 2-5 15,3-5-2-15,-3 3 0 0,-1-1 0 0,0 0-1 16,-3 7 0-16,1-12 4 0,-1 12 4 0,-1-10 1 16,1 10 0-16,-4-12-1 0,-1 9 4 15,5 3-1-15,-11-6 5 0,3 5-3 0,8 1-6 0,-15-1-1 16,7 0-4-16,-4 2 2 0,2 1-4 0,1 1 0 16,2 0-3-16,-1-1-1 0,-2 2-3 0,3 0 0 15,-2 1-5-15,4-2-26 0,-1 2-33 0,6-5-40 16,-7 5-49-16,7-5-49 0,0 0-61 0,-5 6-195 15,5-6-486-15,0 0 216 0</inkml:trace>
  <inkml:trace contextRef="#ctx0" brushRef="#br0" timeOffset="887.03">1117 25 139 0,'0'0'241'0,"0"0"-14"0,0 0-18 15,0 0-3-15,0 0 5 0,0 0 7 0,0 0-5 16,0 0-10-16,26-2-6 0,-14-1-6 0,0 4-8 15,-1-1-8-15,0 0-3 0,1-2-14 0,0 1-12 16,0 2-12-16,-1-2-12 0,0 1-9 0,-1 0-2 0,2 0-10 16,-12 0-6-16,20 0-8 0,-12 0-10 15,1 1-9-15,3-1-8 0,-5 1 1 0,4-1-8 16,-11 0-7-16,15 1-1 0,-7-1-7 0,-2 2 4 0,-6-2-7 16,15-2-9-16,-8 4 2 0,-7-2 4 0,15 0-14 15,-9 0-3-15,-6 0 3 0,11-2-2 16,-11 2-3-16,0 0-1 0,15 0-6 0,-15 0-12 0,7-2-16 15,-7 2-26-15,0 0-25 0,10-3-28 0,-10 3-27 16,0 0-29-16,7-3-27 0,-7 3-24 0,0 0-30 16,0 0-28-16,0 0-256 0,0 0-565 15,0 0 250-15</inkml:trace>
  <inkml:trace contextRef="#ctx0" brushRef="#br0" timeOffset="1168.68">1145 181 68 0,'0'0'249'0,"0"0"-5"0,16 6-5 0,-8-6-4 16,5-1-6-16,2 1-15 0,-4-3-10 0,2 2-13 15,-1 0-18-15,2 1-14 0,-2-1-13 0,1-1-14 0,-1 2-14 16,-2-1-11-16,0-1-9 0,1 1-13 15,-11 1-4-15,16 0-9 0,-6 0-9 0,-1 1-8 16,-9-1-7-16,15 0-1 0,-7 0-10 0,-8 0-3 0,14-1-6 16,-7 2-1-16,-7-1-18 0,13 0-23 0,-13 0-29 15,12 2-34-15,-12-2-45 0,13 0-37 16,-13 0-39-16,14-4-60 0,-8 1-163 0,2-1-454 0,-1 0 201 16</inkml:trace>
  <inkml:trace contextRef="#ctx0" brushRef="#br0" timeOffset="2118.83">1766-176 54 0,'0'0'195'0,"0"0"-23"15,0 0-8-15,-1-8-14 0,1 8-7 16,0 0 1-16,0 0-3 0,0 0-9 0,0 0-10 16,5-15-7-16,-5 15-10 0,7-7-1 0,-4 2 6 15,-3 5 1-15,7-6-3 0,-2 2-8 0,-5 4-9 0,10-7-2 16,-2 1-7-16,-3 3-4 0,2-1-7 0,0 0-6 16,-1-2-7-16,2 4 0 0,0-2-8 0,-1 1-5 15,-7 3-4-15,15-4-5 0,-9 2-5 0,-6 2 0 16,14-3-5-16,-7 0 0 0,-7 3 0 0,12-3-6 15,-12 3-3-15,11 0 0 0,-11 0 4 0,10-1 10 16,-10 1 6-16,10 2-5 0,-10-2-2 0,11 0-2 16,-11 0-4-16,10 5 4 0,-5-3-4 0,-5-2 1 15,8 4 2-15,-3 0-4 0,-5-4 0 0,7 7-3 16,-3-4 1-16,-4-3-2 0,5 6-2 0,-1 0 3 16,-4-6-2-16,5 4 4 0,-5-4-1 0,4 10-5 15,-4-10 4-15,2 9 2 0,1-4-1 0,-3-5-3 16,0 10 7-16,0-10-2 0,0 0-2 0,-4 15 2 15,4-15-2-15,-1 11-2 0,-2-5-2 0,3-6 2 0,-5 11 0 16,3-3-3-16,-3-3-2 0,0 1 1 0,-1 2-1 16,0-3-1-16,-1 3-1 0,1 0-1 0,-1-1 4 15,0 3-5-15,3-4 7 0,-3 1 3 0,0 4 1 16,1-2-5-16,-2-2 8 0,3 1 4 0,-2 1-5 16,1-1 0-16,2-3 0 0,0 1-1 0,-1 1-5 15,3-2 3-15,2-5 5 0,-7 13-7 0,6-8 2 16,-1 1 9-16,2-6-6 0,-2 10-2 0,2-10-1 15,0 0 4-15,-1 12 5 0,1-12-3 0,0 11 2 16,0-11 8-16,3 7 2 0,-3-7-3 0,2 9 5 16,-2-9-8-16,6 5-3 0,-6-5 3 0,4 5-12 15,-4-5 4-15,6 5-6 0,-6-5 0 0,5 5-4 16,-5-5 3-16,7 6-3 0,-4-2-3 0,-3-4-14 16,7 4-32-16,-7-4-36 0,5 6-34 0,-5-6-32 15,5 7-44-15,-5-7-44 0,4 9-48 0,-2-4-41 16,-2-5-285-16,4 5-650 0,-4-5 288 0</inkml:trace>
  <inkml:trace contextRef="#ctx0" brushRef="#br0" timeOffset="2260.69">1932 309 11 0,'0'0'231'0,"-3"11"-7"0,3-11-11 0,0 0 0 15,0 8-13-15,0-8-5 0,0 0-12 0,3 9-6 16,-3-9-2-16,0 0-7 0,2 7-1 0,-2-7 5 16,0 0 5-16,7 4 4 0,-7-4 17 0,0 0 5 15,0 0 4-15,0 0 3 0,0 0-3 0,0 0 0 16,0 0-8-16,0 0-10 0,16-14-5 0,-16 14-13 16,2-9-13-16,-2 9-11 0,2-10-15 0,-2 10-19 15,3-10-9-15,-3 10-14 0,0-10-28 0,0 10-42 16,0 0-70-16,0-13-68 0,0 13-71 0,2-7-85 15,-2 7-95-15,0 0-379 0,-4-8-811 0,4 8 359 16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6:46:19.35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7 998 164 0,'0'0'236'0,"0"0"-18"0,5-12-17 16,-5 12-14-16,7-10-16 0,0 3-18 0,-1-2-13 15,2 2-5-15,-2-1-12 0,3-2-11 0,1 2-1 0,1 0-10 16,-2-1 5-16,5-3-3 0,-4 6-9 0,0-2-8 15,-1 2-5-15,-3 1-7 0,3-2-6 16,-2 4-1-16,4-3-5 0,-5 2-8 0,-1 2-3 16,-5 2-4-16,10-2 6 0,-10 2-5 0,0 0-3 15,14 2-7-15,-14-2 3 0,9 9-4 0,-7-3-1 0,2-1-5 16,0 3 1-16,-2 1-2 0,2 1-5 0,-2 3 1 16,0 0-3-16,-4 4-1 0,2-5-3 15,2 1-4-15,-2 2 4 0,-3 1-2 0,2 0 0 0,-3 1-5 16,0 1-3-16,-2-1 4 0,1 1-4 0,-5 0-4 15,2-3 4-15,-2 0 3 0,5-2-5 0,-6 1-1 16,5-1-1-16,-3 2 2 0,-2-2-2 0,2-3-2 16,-1 1 1-16,3-2 0 0,-3-1 0 0,3 2-1 15,0-4-1-15,0-1-1 0,1-1-1 0,1 0 0 16,-1 0 5-16,6-4 0 0,-10 5-6 0,10-5 3 16,-10 1 0-16,10-1 0 0,0 0 1 0,-9 0-3 15,9 0 6-15,0 0-7 0,0 0 1 0,-5-11-4 16,5 11 2-16,0 0 6 0,0 0-4 0,8-17 1 15,-4 12 4-15,4-1 0 0,0 0 5 0,-1 1 9 16,3-3 7-16,0 2 7 0,0 1-3 0,1 0 4 16,2-2 6-16,-1 2-7 0,0 0-3 0,-1 2-8 15,-2 1 2-15,1-1-3 0,-1 1-1 0,-1 2 0 16,-8 0-2-16,15 1-3 0,-15-1-3 0,13 4-2 16,-8-2-3-16,-5-2-8 0,10 6-10 0,-5-3-30 15,-1 1-33-15,-4-4-31 0,2 7-30 0,-2-7-33 0,4 9-33 16,-4-9-41-16,5 5-38 0,-5-5-194 15,0 0-512-15,0 0 228 0</inkml:trace>
  <inkml:trace contextRef="#ctx0" brushRef="#br0" timeOffset="555.25">437 992 205 0,'0'0'200'0,"0"0"-22"0,0 0-16 0,0 0 2 16,0 0-15-16,0 0-8 0,0 0 0 0,16 9-2 0,-16-9-7 16,4 10-3-16,-3-4-2 0,4 0-4 15,-2 0-7-15,-3-6-7 0,2 14-6 0,2-9 2 16,-2 1-5-16,0 1-9 0,-2-7-7 0,1 14-6 0,1-7-7 16,-2-7-7-16,4 12-7 0,-4-7-4 15,0-5-3-15,3 12-9 0,-3-12-2 0,0 10-3 16,0-10-1-16,2 8-8 0,-2-8 0 0,0 0-6 15,2 7-1-15,-2-7-1 0,0 0-2 0,0 0 0 0,0 0-2 16,3 6 0-16,-3-6-6 0,0 0 0 0,0 0 0 16,0 0-2-16,0 0-1 0,7-22 3 0,-5 15-3 15,2 0-1-15,-3-1-2 0,2-1 2 0,4 0 0 16,-4 1-5-16,-2 1 1 0,4-2-1 0,-4 2 3 16,2 0-3-16,-3 7 5 0,5-12 3 0,-3 6 7 15,1 0 4-15,2 0 6 0,-5 6-1 0,5-6-1 16,-5 6-1-16,2-8 3 0,-2 8-5 0,5-5-2 15,-5 5 0-15,0 0 0 0,0 0-2 0,8-5 5 16,-8 5 1-16,0 0 0 0,0 0-2 0,10 0 7 16,-10 0 3-16,11 4 4 0,-11-4 2 0,8 6-3 15,-3-2 4-15,-5-4 8 0,10 9 4 0,-7-4 9 16,0 2-5-16,2-2-4 0,-1 3 1 0,-2 0-3 16,2-1-2-16,1 1 4 0,-4 0-2 0,3-1 1 15,0 3-3-15,-3-4 0 0,0 3-4 0,2-2-3 16,1 0-4-16,-4-7-1 0,0 12-7 0,0-12 4 15,1 10-6-15,-1-10-7 0,1 12-2 0,-1-12-13 16,0 8-28-16,0-8-25 0,1 7-39 0,-1-7-25 16,0 0-29-16,0 0-30 0,3 8-36 0,-3-8-45 15,0 0-38-15,0 0-299 0,0 0-640 0,14-21 283 16</inkml:trace>
  <inkml:trace contextRef="#ctx0" brushRef="#br0" timeOffset="814.42">872 1007 95 0,'0'0'252'0,"6"3"-19"0,-6-3-8 0,0 0-6 16,0 0-5-16,9 1-9 0,-9-1-5 0,0 0-9 0,11 1-9 16,-11-1-1-16,11-1-4 0,-11 1-13 15,14-1 1-15,-5-2-9 0,-2 2-5 0,2 0-12 16,-9 1-10-16,17-6-18 0,-6 4-9 0,-2 0-13 15,-1 0-3-15,3 1-5 0,-3-2-15 0,-8 3-3 0,15-2-1 16,-7-1-13-16,-8 3-10 0,13-1-10 0,-7-1-23 16,-6 2-27-16,11-2-35 0,-11 2-34 15,0 0-41-15,11-2-43 0,-11 2-42 0,0 0-39 0,0 0-265 16,0 0-563-16,0 0 249 0</inkml:trace>
  <inkml:trace contextRef="#ctx0" brushRef="#br0" timeOffset="1078.54">1218 857 8 0,'0'0'295'16,"0"0"1"-16,0 0 0 0,0 0-2 0,10 8-2 15,-6-3-9-15,-4-5-6 0,5 13 1 0,-2-5-11 16,-1 3-14-16,2-1-16 0,1 2-13 0,-4 1-18 15,1-3-15-15,-1 3-22 0,2 1-20 0,-3-1-9 16,2-1-16-16,-1 0-14 0,2 1-5 0,-2-2-16 16,-1 2-7-16,-1-3-14 0,2 2-18 0,-1-2-21 15,0-2-63-15,0-8-43 0,0 14-50 0,2-10-49 16,-2-4-58-16,-3 9-66 0,3-9-68 0,0 0-215 16,0 0-631-16,-4 8 278 0</inkml:trace>
  <inkml:trace contextRef="#ctx0" brushRef="#br0" timeOffset="-1297.59">5 102 130 0,'0'0'123'16,"0"0"-5"-16,0 0-4 0,0 0-9 0,0 0-3 15,-5-5-9-15,5 5-7 0,0 0-8 0,0 0-3 16,0 0-6-16,0 0 7 0,0 0 2 0,0 0-15 15,0-10 3-15,0 10-5 0,0 0-5 0,0 0-4 16,0 0-7-16,0 0 0 0,0 0-2 0,0 0-9 16,0 0-4-16,0 0 1 0,0 0-5 0,0 0-1 15,0 0-5-15,0 0 2 0,0 0 13 0,0 0 4 16,0 0 2-16,0 0-1 0,0 0 7 0,12 23-4 16,-9-19 2-16,-3-4-2 0,6 10-4 0,-5-4-5 15,-1-6 5-15,6 12 2 0,-3-6-4 0,0 1-2 16,-1-2 2-16,-2-5-1 0,8 15 1 0,-7-8-1 15,4 2-3-15,-3-4-4 0,1 1-1 0,0 2 15 16,-1-2-4-16,-2-6-3 0,4 12-2 0,-2-9-1 16,0 4 2-16,-2-7-10 0,2 9 1 0,-2-9-9 15,4 6 3-15,-4-6-4 0,4 5-2 0,-4-5-2 16,0 0 0-16,4 7-2 0,-4-7 1 0,0 0 7 0,0 0-1 16,0 0 0-16,0 0 4 0,0 0-4 15,0 0 0-15,0 0-3 0,0 0-3 0,0 0 2 16,0 0-6-16,0 0 2 0,7-17 3 0,-6 9-6 15,3 1-1-15,-2-3-2 0,2-2 1 0,1 0-3 0,0-3 0 16,2 2 2-16,-2 0-2 0,0 1 0 0,0-4 1 16,1 3-1-16,-1 2 2 0,0-2-4 15,0 3 2-15,1-2 2 0,-1 4-2 0,2-3-3 16,-4 3 6-16,2 1-5 0,-2 2-2 0,-3 5 3 0,4-9-2 16,-1 4 1-16,-3 5 2 0,3-7 1 0,-3 7-2 15,2-6 0-15,-2 6 3 0,0 0-5 16,5-5 2-16,-5 5-1 0,0 0-2 0,0 0 3 15,0 0 3-15,0 0-3 0,0 0 7 0,14 9 5 16,-10-5 5-16,0 2 6 0,-2 1-1 0,3 1 8 0,0 3 2 16,0-1 2-16,-1 2 6 0,0 0 5 0,1 1 0 15,-3 0 0-15,1-1-2 0,2 1 4 0,-1 4 2 16,0-4 4-16,-1 0-2 0,1 1-3 16,0-2-1-16,1 1-1 0,-1-1-5 0,0 0 0 0,-1 0-2 15,-2-2 2-15,3-1-4 0,0 1-5 0,-2 0 2 16,1-3-4-16,-2 0-2 0,-1-7 3 0,5 11-10 15,-4-5-3-15,-1-6 1 0,3 10 9 0,-3-10-1 16,4 7-22-16,-4-7 9 0,1 7 3 0,-1-7-7 16,0 0-3-16,4 7-9 0,-4-7-28 0,0 0-20 15,2 8-34-15,-2-8-29 0,0 0-35 0,0 0-45 16,0 0-43-16,0 0-50 0,0 0-275 0,0 0-607 16,0 0 268-16</inkml:trace>
  <inkml:trace contextRef="#ctx0" brushRef="#br0" timeOffset="-721.62">-166 599 122 0,'0'0'158'0,"0"0"-11"0,0 0-4 0,0 0 4 15,0 0-5-15,0 0-1 0,25-10-6 0,-16 6-2 16,0 3-5-16,2-2-1 0,2 1 4 0,-1 0-6 16,2-2-2-16,6 2-7 0,-2-2-4 0,1 0-1 15,1 0-8-15,2 1-3 0,2 1-2 0,-1-1-4 16,-1 1-9-16,1 0-1 0,7-1-4 0,-9 1-12 15,3-2-1-15,-1 3-3 0,-1-1-8 0,2 2-3 16,-1-2-6-16,-1 0-7 0,1 3-3 0,-2-3-1 16,-1 1-6-16,13 1-4 0,-13-2 2 0,0 1-6 15,0-1-1-15,-1 0-5 0,-4 1 1 0,5-1-2 16,0 0 0-16,-1 0-2 0,0 0 0 0,-5 1-4 16,0 0-1-16,-3-2 3 0,3 1-2 0,-3 0 0 15,-1 1-6-15,-10 1 4 0,11-1-6 0,-11 1-1 16,10-2-6-16,-10 2-1 0,0 0-5 0,0 0-11 15,3 9-25-15,-3-9-30 0,0 0-29 0,0 0-36 16,-14 17-36-16,14-17-49 0,-15 12-239 0,-1-3-503 16,2-5 222-16</inkml:trace>
  <inkml:trace contextRef="#ctx0" brushRef="#br0" timeOffset="2459.64">546 503 22 0,'0'0'132'0,"0"0"-5"0,0 0-11 0,0 0-7 15,-5-5-4-15,5 5-13 0,0 0 0 0,0 0-6 16,0 0-1-16,0 0 2 0,0 0-6 0,0 0-1 15,0 0-2-15,0 0 6 0,0 0-15 0,0 0-1 16,0 0-3-16,0 0 4 0,0 0-5 0,0 0-4 16,0 0-6-16,0 0-3 0,0 0-5 0,0 0-1 15,0 0-2-15,0 0-6 0,9-10 2 0,-9 10-5 16,0 0 1-16,0 0-2 0,10-2-7 0,-10 2-2 16,0 0 1-16,0 0-5 0,0 0 2 0,13-1 3 15,-13 1 4-15,0 0-6 0,0 0 3 0,14 3 6 16,-14-3 3-16,8 2 1 0,-3 1-2 0,-5-3 0 15,10 1 5-15,-10-1 3 0,12 1 0 0,-5 0 0 0,1 1-2 16,-8-2-6-16,15 1 5 0,-8-2-5 16,-7 1-2-16,20 0 3 0,-8 0-2 0,-1-2 1 15,-2 2-3-15,-1-1 1 0,-8 1-1 0,18-2-2 0,-6 2 0 16,-1 0-3-16,0-3 4 0,-2 3-12 0,0-1-1 16,1 2-3-16,1-2-1 0,-1 1 0 0,0-1-3 15,0 1 0-15,-10 0 2 0,17 0-5 0,-9-2 1 16,5 2 3-16,-13 0-2 0,16-1-3 0,-7 1-1 15,-1 1-3-15,-8-1 2 0,17 0 1 0,-9 0 0 16,-1 0-3-16,-7 0 3 0,18 2-3 0,-9-4 2 16,-9 2-4-16,20 0 5 0,-14 0 0 0,3-1 6 15,-9 1-7-15,16 0-3 0,-8-1 1 0,2 0 1 16,-10 1 4-16,16-2-6 0,-7 1 4 0,-2 2 2 16,-7-1-7-16,19-3 3 0,-7 2-3 0,-4 1 1 15,2-1 0-15,-1 0-1 0,-9 1-3 0,15-2 5 16,-6 2-3-16,0-1 3 0,-2-1-3 0,2 0 2 15,0 1 1-15,-9 1 0 0,14 0-3 0,-5-1-2 16,-9 1 3-16,14-1 1 0,-5-1 0 0,-9 2-2 16,15 0-2-16,-15 0 5 0,16 0-4 0,-16 0 1 15,14 0-2-15,-14 0 4 0,17-1 1 0,-10 0-3 16,-7 1 4-16,13 1 0 0,-4-2-5 0,-9 1 1 16,11 0 0-16,-11 0 1 0,14 0-1 0,-14 0 2 15,13 0-1-15,-5 1 3 0,-8-1-4 0,15-3 4 16,-8 2-3-16,-7 1-3 0,17-1 3 0,-12-1-1 15,-5 2 5-15,18-1-2 0,-9 1-2 0,-9 0 3 16,13-1-1-16,0-2 0 0,-3 3 9 0,-10 0 1 16,11-3 1-16,-11 3 1 0,13-2 3 0,-6 1-3 15,-7 1 4-15,12-2-4 0,-5 0 4 0,-7 2-1 16,17-1-3-16,-10-1-1 0,2 1-3 0,-9 1 3 0,14-2 0 16,-7 0-4-16,-7 2 5 0,13-2-6 15,-13 2-3-15,12-1 4 0,-5-1-3 0,-7 2 2 16,11-1-5-16,-11 1 2 0,0 0-3 0,7-1-1 15,-7 1 5-15,0 0-1 0,0 0-1 0,7-3-2 16,-7 3 3-16,0 0-12 0,0 0 23 0,0 0-2 0,0 0-15 16,0 0 0-16,0 0 0 0,0 0-6 15,0 0 10-15,0 0-16 0,0 0-9 0,0 0-26 16,0 0-24-16,0 0-36 0,0 0-53 0,0 0-48 0,-13 17-53 16,13-17-223-16,0 0-525 0,0 0 233 0</inkml:trace>
  <inkml:trace contextRef="#ctx0" brushRef="#br0" timeOffset="3459.14">1880 267 46 0,'0'0'153'0,"0"0"-9"0,0 0-17 0,0 0-9 15,0 0-7-15,0 0-3 0,0 0 7 0,0 0-10 16,0 0 6-16,0 0 1 0,0 0 3 0,0 0 8 0,0 0 4 16,0 0 0-16,0 0 2 0,0 0 1 0,0 0-6 15,0 0 3-15,14-8-3 0,-14 8-2 0,5-5 0 16,-5 5 3-16,6-7-7 0,-6 7 2 0,7-5-2 15,-7 5-7-15,3-8-7 0,-3 8-2 0,5-6-4 16,-5 6-8-16,4-5 2 0,-4 5-13 0,0 0-6 16,4-6-12-16,-4 6-5 0,0 0-1 0,0 0-15 15,0 0-8-15,5-5-27 0,-5 5-19 0,0 0-33 16,0 0-39-16,0 0-51 0,0 0-66 0,0 0-59 16,-13 24-297-16,8-18-605 0,5-6 268 0</inkml:trace>
  <inkml:trace contextRef="#ctx0" brushRef="#br0" timeOffset="3091.37">1963 473 112 0,'0'0'151'15,"0"0"-6"-15,0 0-4 0,5 4 1 0,-5-4-3 16,0 0-2-16,0 0 1 0,0 0-7 0,0 0-5 16,0 8-1-16,0-8-2 0,0 0-2 0,0 0-6 15,0 0 0-15,0 0-7 0,6 4-6 0,-6-4-2 16,0 0-1-16,0 0-5 0,0 0-2 0,0 0-5 15,0 0 6-15,0 0-3 0,0 0-2 0,0 0 0 16,0 0-4-16,0 0 1 0,0 0 0 0,0 0 1 16,0 0-2-16,0 0-1 0,0 0-2 0,0 0-8 15,0 0-2-15,0 0 4 0,0 0-11 0,0 0-5 16,0 0-7-16,-15 6-3 0,15-6-9 0,0 0 0 16,0 0-2-16,0 0-13 0,-8 1-3 0,8-1 2 15,0 0 2-15,0 0-6 0,0 0-3 0,0 0 0 16,0 0-3-16,0 0 9 0,0 0-12 0,0 0 0 15,0 0-5-15,0 0 6 0,0 0 0 0,0 0-5 16,0 0 0-16,0 0-3 0,0 0 3 0,0 0 0 16,0 0-1-16,0 0 0 0,0 0-2 0,0 0 3 15,0 0 2-15,0 0 0 0,0 0-6 0,0 0 14 16,0 0-14-16,16 7 5 0,-16-7 0 0,0 0 8 16,0 0 0-16,0 0 13 0,0 0-9 0,0 0 5 15,0 0 10-15,0 0-9 0,11-9 0 0,-11 9 12 0,0 0-3 16,0 0 8-16,4-8 3 0,-4 8 3 15,0 0-4-15,0 0 2 0,0 0-1 0,5-6-3 16,-5 6-6-16,0 0-3 0,0 0-2 0,0 0-1 16,0 0-1-16,0 0-11 0,0 0-7 0,0 0-10 0,0 0-21 15,0 0-18-15,0 0-25 0,0 0-29 16,0 0-29-16,0 0-20 0,0 0-24 0,0 0-36 16,0 0-37-16,-29 8-51 0,29-8-29 0,-7 1-285 15,7-1-652-15,0 0 288 0</inkml:trace>
  <inkml:trace contextRef="#ctx0" brushRef="#br0" timeOffset="8769">5446 220 187 0,'0'0'189'0,"0"0"-11"15,0 0-12-15,0 0-17 0,0 0-8 0,0 0-5 16,0 0 1-16,0 0-8 0,13 4 7 0,-13-4 1 16,0 0-4-16,10 3 0 0,-10-3-4 0,10 1 0 15,-10-1-4-15,12 1-4 0,-12-1 0 0,14-1-8 16,-5 2 8-16,1-1-20 0,-1 1 0 0,2-3-6 15,-1 1-10-15,1 1-4 0,1 0-4 0,-12 0-5 16,20 0-5-16,-9 0-7 0,-2 0-1 0,1 0 0 16,2-2-5-16,-12 2-8 0,16-1-3 0,-9 1 0 15,-7 0-3-15,13-4-3 0,-6 4-1 0,-7 0-12 0,0 0 2 16,13 0-3-16,-13 0-4 0,0 0 5 0,10-2-7 16,-10 2-1-16,0 0-3 0,11 0-2 0,-11 0-9 15,0 0-6-15,0 0-10 0,0 0-17 0,9 2-16 16,-9-2-20-16,0 0-25 0,0 0-27 0,0 0-33 15,0 0-40-15,0 0-33 0,0 0-36 0,0 0-229 16,-16 13-531-16,16-13 236 0</inkml:trace>
  <inkml:trace contextRef="#ctx0" brushRef="#br0" timeOffset="9076.59">5499 361 95 0,'0'0'225'15,"7"6"-1"-15,-7-6 0 0,14 3-3 0,-7-3-2 16,-7 0-6-16,16 0-7 0,-5 0-12 0,0-1-5 16,1 1-9-16,-1-3-9 0,-1 2-2 0,3 0-14 15,-2-1-8-15,3-1-12 0,-2 2-7 0,0 0-5 16,-2-3-15-16,1 4-16 0,-1-2-5 0,-2 0-8 15,-8 2 11-15,15-1-33 0,-9-1-1 16,-6 2-8-16,10 0 8 0,-10 0-20 0,10-2-2 0,-10 2-3 16,0 0-11-16,11 2-15 0,-11-2-17 0,0 0-23 15,9 1-27-15,-9-1-33 0,0 0-34 0,0 0-48 16,0 0-42-16,0 0-40 0,6 4-247 0,-6-4-546 16,0 0 242-16</inkml:trace>
  <inkml:trace contextRef="#ctx0" brushRef="#br0" timeOffset="9576.86">6019 196 114 0,'0'0'254'15,"0"0"-18"-15,6-7-11 0,-6 7-22 0,0 0-12 16,3-6-24-16,-3 6-12 0,0 0-9 0,6-9-6 15,-2 5-12-15,-4 4-9 0,6-6-11 0,-6 6-4 0,5-8-4 16,-5 8-4-16,3-8-13 0,-3 8-6 16,6-10-11-16,-4 5-4 0,0-1-9 0,1-2-3 0,2 3-6 15,-2-3-5-15,-1 0-4 0,1 1-1 16,-1-4-2-16,0-1-6 0,3 2-2 0,-4-1-2 16,1 3-5-16,0 0 8 0,3 1-13 0,-5 7 5 15,1-14 8-15,-1 14 7 0,1-10-2 0,1 3 4 16,-2 7-3-16,2-8 1 0,-2 8 3 0,0 0 2 15,1-10-8-15,-1 10 2 0,0 0-6 0,5-5-4 0,-5 5 0 16,0 0 3-16,0 0-2 0,0 0 3 0,0 0 5 16,0 0 8-16,0 0 8 0,4 27 3 0,-2-16 12 15,-2-11 4-15,1 21 3 0,1-8-3 0,-1 0 16 16,-1 0-1-16,1 3 5 0,1-3 5 0,-2 0 6 16,1 0 1-16,2 3 1 0,-2-3-4 0,3 0-5 15,-3-3-2-15,-1 2-4 0,4 0-2 0,-2-1-5 16,2-1-4-16,-3-2-6 0,2-2-7 0,-2 2-3 15,0-1-7-15,3 2-4 0,-3-2-3 0,-1-7-7 16,4 11-2-16,0-5-4 0,-4-6-1 0,1 10-11 16,-1-10-21-16,1 9-32 0,-1-9-37 0,1 9-41 15,-1-9-49-15,0 0-36 0,-1 8-51 0,1-8-47 16,0 0-56-16,0 0-52 0,0 0-238 0,0 0-696 16,0 0 309-16</inkml:trace>
  <inkml:trace contextRef="#ctx0" brushRef="#br0" timeOffset="9774.11">6405 295 1 0,'4'6'207'0,"-4"-6"-9"0,6 11-20 0,-3-3-16 16,-5 0-16-16,1 3-14 0,-2 1-12 0,-2 1-11 15,-4 3-17-15,-2 0-27 0,-3 1-54 0,2-1-60 16,-4 0-87-16,-4 2-70 0,4-4-224 0,-7 4 100 16</inkml:trace>
  <inkml:trace contextRef="#ctx0" brushRef="#br0" timeOffset="8400.39">4949 142 42 0,'0'0'81'0,"0"0"-19"0,0 0 15 16,0 0-10-16,0 0-5 0,0 0-11 0,0 0 2 15,0 0-2-15,0 0 4 0,9-2-12 0,-9 2 2 16,0 0-1-16,0 0-12 0,0 0 5 0,0 0 0 0,0 0-1 16,0 0-7-16,0 0 4 0,0 0-5 15,0 0 1-15,0-8 18 0,0 8-13 0,0 0 6 16,0 0-7-16,0 0 7 0,0 0 1 0,0 0-1 0,0-12-8 16,0 12 10-16,0 0 4 0,0 0 0 0,0 0-5 15,1-8-3-15,-1 8 7 0,0 0 0 0,0 0 4 16,0 0 4-16,3-7-2 0,-3 7-5 0,0 0-5 15,0 0-1-15,0 0-4 0,0 0 7 16,0 0 8-16,0 0 5 0,0 0 5 0,0 0 0 0,0 0 0 16,6 24-1-16,-5-16 6 0,0 0-5 0,-1-1-7 15,2 1 1-15,0 0-8 0,-2-8-4 0,1 15-4 16,0-5-3-16,1 1-4 0,-2-2-1 0,0 3-4 16,0-4-4-16,2 1-1 0,2 1 3 0,-3-4-5 15,0 2-1-15,1-2-3 0,-2-6-1 0,0 12-1 16,2-6-3-16,-2-6 1 0,1 11-6 0,-1-11 2 15,3 9 2-15,-3-9 3 0,0 7-8 0,0-7 3 16,0 0-5-16,1 8 3 0,-1-8-2 0,0 0 1 16,0 0-2-16,0 0 4 0,5 5-2 0,-5-5 0 15,0 0-2-15,0 0-2 0,0 0 3 0,0 0 2 16,0 0-4-16,0 0 1 0,0 0 0 0,0 0-1 16,0 0-3-16,5-22 0 0,-5 22 2 0,3-13 1 15,-2 5-5-15,0-3 5 0,2 2-3 0,0-1 0 16,0-1-2-16,0 0 3 0,-1 1-2 0,4-2-1 15,-4 3 0-15,-1-2 3 0,4 0 0 0,0 2-5 0,-1 0 1 16,-2 0 4-16,1 1-2 0,3 1 2 0,-5 0 0 16,-1 7 1-16,5-10-2 0,-2 4-2 0,-3 6 3 15,7-8 0-15,-7 8-3 0,5-7 3 16,-1 3-4-16,-4 4 5 0,4-5-2 0,-4 5 1 0,6-4-1 16,-6 4 4-16,9-2-7 0,-9 2 5 15,0 0-2-15,0 0 0 0,14 5 0 0,-14-5 9 0,8 6 10 16,-4-2 2-16,1 1 1 0,-1 2 7 15,1-2 7-15,3 4 6 0,-3 0 0 0,-2 1 2 0,4 1 4 16,-5 2-4-16,2-1 4 0,1 1-2 0,-1 0-1 16,-2-2-1-16,1-1 1 0,1 2 12 15,-1-2-9-15,0 2 0 0,-1-5 0 0,0 5-8 0,-1-5 1 16,0 0-8-16,0 1-3 0,1-1-5 0,-2-7 4 16,1 13-6-16,0-8-5 0,-1-5-4 0,4 12 4 15,-4-12-2-15,2 7-1 0,-2-7 17 0,2 10-31 16,-2-10-9-16,1 6-20 0,-1-6-24 0,0 0-23 15,4 6-27-15,-4-6-36 0,0 0-40 0,6 6-33 16,-6-6-46-16,0 0-257 0,16-7-555 0,-9 3 245 16</inkml:trace>
  <inkml:trace contextRef="#ctx0" brushRef="#br0" timeOffset="22541.68">8179-123 55 0,'0'0'164'0,"0"0"-17"16,0 0-1-16,-7-5-10 0,7 5-7 0,0 0-6 16,0 0-4-16,0 0-15 0,0 0 0 0,-5-6-4 15,5 6-6-15,0 0-5 0,0 0-5 0,0 0-6 16,-9-3-9-16,9 3-4 0,0 0-5 0,0 0-3 15,-14 1-1-15,14-1-1 0,-8-2-3 0,8 2-4 0,0 0-6 16,-12 4 0-16,12-4 1 0,-9 3-4 0,9-3 0 16,-12 3-2-16,6-1-3 0,6-2 2 0,-12 4-6 15,3 0 2-15,4 1-6 0,-7-1 0 16,5 0-2-16,-1-2 0 0,2 1-1 0,-2 1 2 0,2 0 0 16,-1 1-3-16,1-2-1 0,6-3 3 15,-10 9-5-15,4-6 1 0,1 1-3 0,0 1-2 16,5-5 1-16,-9 8-1 0,4-6 1 0,-2 2 1 15,7-4-3-15,-6 12 1 0,2-8 0 0,4-4-3 0,-7 8 2 16,4-3 1-16,-1 2-1 0,4-7 1 0,-3 11-3 16,3-11 0-16,0 12-2 0,0-12 3 15,0 12 0-15,0-6-2 0,0-6 0 0,3 11 1 0,1-4 2 16,-4 0-2-16,3-2 10 0,0 4-5 0,1-3-1 16,0-1 2-16,1 1 0 0,-5-6 0 0,10 10 4 15,-6-6 0-15,2 2-1 0,1-3 4 0,0 2 2 16,1-1-2-16,1 0-1 0,-2 0-1 0,0-1-1 15,1 0-2-15,0 0 1 0,0-1 3 0,-1 1 2 16,5-2-7-16,-4 0 9 0,4 1-2 0,-3-2-5 16,-2 1 4-16,5-2-4 0,-12 1-2 0,19-2-1 15,-9 1-3-15,0 1 2 0,1 0-2 0,-3-1 1 16,-8 1-5-16,16-3 2 0,-8 3-2 0,-8 0-1 16,12-2-2-16,-12 2 4 0,9-1-7 0,-9 1 0 15,10 0-3-15,-10 0 1 0,0 0 0 0,0 0 0 0,10 0 0 16,-10 0-3-16,0 0-3 0,0 0-1 15,0 0-9-15,0 0-17 0,0 0-13 0,4 7-24 16,-4-7-29-16,0 0-28 0,0 0-22 0,0 0-45 16,-12 13-26-16,12-13-49 0,0 0-178 0,0 0-479 0,0 0 213 15</inkml:trace>
  <inkml:trace contextRef="#ctx0" brushRef="#br0" timeOffset="23287.03">8488-228 78 0,'-11'0'159'0,"11"0"-10"0,0 0-9 0,0 0-15 16,0 0-18-16,0 0-2 0,0 0-7 0,0 0-9 15,-10 2-8-15,10-2-5 0,0 0-3 0,0 0-2 16,0 0-1-16,0 0-2 0,0 0-8 0,0 0 4 16,4 15 1-16,-4-15-3 0,0 0 3 0,8 11 2 15,-4-6-1-15,2 0-3 0,-2 0-6 0,5 0 2 16,-3 0-5-16,0-2-1 0,2 1-5 0,0-1 0 16,1-1-6-16,1 5-1 0,2-2-2 0,-3-1 3 15,3-1-4-15,-2 3-1 0,-1-1-1 0,0-3-2 16,3 3-8-16,-2-1 2 0,3 2-4 0,-5-3-2 0,4 1-3 15,-2 0-4-15,0-2 2 0,1 3 1 16,1-4-2-16,-4 1-2 0,2-2-1 0,4 3 2 16,-1-2-5-16,-7-1-1 0,4 1-3 0,-1 0 4 15,1 1-1-15,-2-1-6 0,-8-1 5 0,12 1 0 0,-12-1-6 16,14 0 1-16,-5 0-1 0,-9 0 2 16,10 0-3-16,-10 0 4 0,10 4-4 0,-6-1 3 15,-4-3 0-15,0 0 5 0,8 4-2 0,-8-4 1 0,4 5-5 16,-4-5 4-16,0 0 2 0,0 0 3 0,3 5 0 15,-3-5 4-15,0 0-3 0,0 0 0 0,-8 14 1 16,3-9-3-16,5-5-3 0,-12 8 4 0,2-2-4 16,-3 0 6-16,3 1-7 0,0 1-2 0,-4-2-2 15,4 2 6-15,-1-2-4 0,-3-1 1 0,-1 3-3 16,5-2 0-16,-8 4-1 0,2 0 2 0,2-4 3 16,3 1-6-16,-1-2 0 0,2-1 0 15,-2 1-1-15,4 2 1 0,-3-2-1 0,5 0 1 0,-3-1-2 16,4-2 2-16,-2 4 1 0,2-2 4 0,5-4-10 15,-9 6-10-15,4-2-16 0,5-4-19 0,-7 8-23 16,7-8-23-16,-8 7-28 0,6-3-40 0,2-4-23 16,0 0-223-16,-7 4-443 0,7-4 196 0</inkml:trace>
  <inkml:trace contextRef="#ctx0" brushRef="#br0" timeOffset="23746.27">9033 83 51 0,'0'0'167'0,"0"0"-6"0,0 0-8 16,0 0-7-16,0 0-1 0,0 0-4 0,0 0-2 16,0 0 2-16,0 0-6 0,0 0-2 0,0 0-8 15,0 0-5-15,0 0-5 0,0 0 2 0,0 0-6 16,-18 13-7-16,18-13 0 0,-11 6-7 0,6-3-5 16,-2 1-4-16,-1 1-3 0,2 0-6 0,-4 1-9 15,0 1-4-15,-1-1-3 0,-1 2-2 0,-1-2-5 16,1 2-1-16,0-2-7 0,-4 3-4 0,4 0-1 15,2-1-2-15,-1-1-4 0,1 0-3 0,-2-1 2 0,2 4-4 16,-5-4-1-16,6 0-6 0,-1 0 8 16,1 1-15-16,-1-1 2 0,-1 0-4 0,3 1 4 15,1-2-7-15,2 0 0 0,0-2-2 0,0 1-3 16,5-4 6-16,-11 6-8 0,11-6-1 0,-8 5-3 0,8-5-9 16,-4 4-17-16,4-4-17 0,-8 4-19 15,8-4-21-15,0 0-24 0,-7 3-29 0,7-3-30 0,0 0-33 16,0 0-50-16,0 0-188 0,0 0-472 15,0 0 209-15</inkml:trace>
  <inkml:trace contextRef="#ctx0" brushRef="#br0" timeOffset="24732.71">9430 36 43 0,'0'0'180'0,"0"0"-4"0,12 4-7 0,-12-4-5 0,10 0-7 16,-2 2-13-16,-8-2 2 0,18-2-11 0,-8 2-11 15,5-1-2-15,-1 1-8 0,7-3 3 0,-1 3-11 16,3-2-1-16,-3 2-9 0,5 0-7 0,-5-2-4 15,2-1-9-15,2 1-8 0,0 2-4 0,4-3-8 16,-6 1-5-16,1-1-5 0,-1 2-1 0,1-1-8 16,-2 1-3-16,-3-1-4 0,-3 2 1 0,-1-2-4 15,0 2-5-15,-4-1-3 0,-2 0 0 0,-8 1-2 16,14-1-3-16,-14 1-2 0,12-2-2 0,-12 2-7 16,9 2-17-16,-9-2-28 0,0 0-37 0,6 3-36 15,-6-3-44-15,0 0-43 0,0 0-189 0,0 0-423 16,0 0 188-16</inkml:trace>
  <inkml:trace contextRef="#ctx0" brushRef="#br0" timeOffset="25530.41">9636 242 199 0,'0'0'185'0,"0"0"-1"0,0 0-16 0,0 0-18 16,18-19-9-16,-12 14-6 0,-6 5-12 15,8-8-8-15,1 2-5 0,-1 0-9 0,-4 4-6 16,4-3-7-16,-2 0-3 0,0-1-4 0,4 2-7 0,-6-1 0 16,3 2-7-16,-1 0-4 0,-6 3-7 0,14-7 1 15,-10 5-4-15,5-1-3 0,-9 3-8 16,11-3 1-16,-11 3-1 0,9-3-8 0,-9 3-3 16,10-1 0-16,-10 1-3 0,0 0-7 0,11 4 5 0,-6-2 1 15,-5-2-2-15,6 5-2 0,-6-5-1 0,6 9 4 16,-3-5-6-16,-3-4 2 0,7 10 0 0,-4-4 4 15,-3-6-3-15,2 10 3 0,0-4-4 0,-2-6-1 16,0 13 1-16,2-5 6 0,-2-8 1 0,0 13-1 16,0-6 1-16,-2 3-1 0,-2-2-2 0,2 1 0 15,-1-2-1-15,-2 3-1 0,2 0 9 0,-1-1-12 16,-4 0-4-16,3 0-2 0,-4 0 2 0,2-3 1 16,-3 2 5-16,3-1-12 0,0 1 2 0,-3-1-5 15,4-1 0-15,-2-1-3 0,1 3 0 0,-3-3 8 16,6 0-11-16,-6 3 4 0,7-6-3 0,-4 2 0 15,7-4 2-15,-10 5-2 0,10-5 0 0,-7 5 2 16,7-5-5-16,0 0 5 0,-7 3-3 0,7-3-1 16,0 0 0-16,0 0 2 0,0 0-6 0,0 0 3 15,0 0-1-15,0 0 3 0,0 0-1 0,0 0 1 16,0 0-4-16,0 0 2 0,0 0 4 0,0 0-3 0,0 0-3 16,22-14 3-16,-16 11-1 0,-6 3 2 15,10-5-2-15,-10 5-1 0,10-3 1 0,-3 2 3 16,-7 1-6-16,14-3 5 0,-14 3 0 0,12-2 4 15,-4 1-8-15,-8 1 1 0,14-2 0 0,-7 2 2 0,-7 0 1 16,14 0 1-16,-6 2-6 0,-8-2 5 0,12 1-5 16,-12-1 1-16,15 0 2 0,-9 0 0 15,-6 0 3-15,17 1-2 0,-12-1 3 0,-5 0 4 16,17-2-2-16,-8 0 3 0,-2 0-6 0,-7 2 7 0,17-1 0 16,-9 0-3-16,2-3 1 0,-4 3 1 0,-6 1-4 15,12-5 1-15,-6 3-3 0,-6 2 3 0,9-4 1 16,-9 4-2-16,0 0-2 0,8-1 11 0,-8 1-28 15,0 0-26-15,0 0-36 0,0 0-42 0,0 0-42 16,0 0-47-16,0 0-40 0,0 0-228 0,0 0-514 16,-27-3 228-16</inkml:trace>
  <inkml:trace contextRef="#ctx0" brushRef="#br0" timeOffset="24345.95">9665-472 98 0,'1'-11'171'0,"-1"11"-13"0,0 0-5 0,-3-9-12 0,3 9 0 0,0 0-1 15,0 0-4-15,0 0-3 0,-3-11-5 16,3 11-7-16,0 0-3 0,0 0-8 0,0 0-7 16,3-8-5-16,-3 8-12 0,0 0-6 0,0 0-2 15,0 0 3-15,0 0-4 0,0 0-4 0,0 0 12 0,0 0 0 16,-3 28 4-16,3-19 9 0,0 1-13 15,0 1-7-15,0 0-1 0,3 0-7 0,-3 1-2 16,2 0-9-16,-1 0-3 0,-1 0-2 0,1 0-15 16,0-1 5-16,1 1-7 0,3-1 0 0,-5 1-6 0,4-2-3 15,-3 0-2-15,0 2-4 0,0-2-8 0,2-2-20 16,-3-1-24-16,0 3-31 0,0-10-35 0,0 13-48 16,0-13-34-16,0 10-34 0,0-10-65 15,0 8-157-15,0-8-470 0,0 0 208 0</inkml:trace>
  <inkml:trace contextRef="#ctx0" brushRef="#br0" timeOffset="27562.22">4891 1573 82 0,'0'0'197'0,"0"0"-6"0,0 0-17 16,0 0-16-16,0-10-15 0,0 10-13 0,0 0-13 16,0 0-12-16,0 0-12 0,0 0 6 0,0 0 4 15,0 0 6-15,15 17-8 0,-10-12-6 0,-2 1-5 16,-3-6-3-16,7 13 2 0,-4-7-10 0,0 0-4 15,1 2-1-15,-1 0 4 0,0 1-5 0,2-3-4 16,-1 3-5-16,1-1-6 0,-2-1-3 0,-1 3-5 16,1-3-2-16,-2-1-1 0,-1-6-5 0,5 12-2 0,-2-4-5 15,-2-3-4-15,-1-5-2 0,5 9 1 0,-5-9-5 16,2 9-1-16,1-5-5 0,-3-4 0 0,2 6-6 16,-2-6 3-16,0 0-3 0,5 5-3 0,-5-5 0 15,0 0 3-15,0 0-2 0,0 0 0 0,4 6-4 16,-4-6 1-16,0 0 4 0,0 0-2 0,0 0-1 15,0 0-3-15,0 0-3 0,0 0-1 0,0 0 2 16,0 0 1-16,8-17-2 0,-6 10-2 0,-2 7-2 16,2-14 6-16,0 6-7 0,2 0 5 0,-2-2-2 15,1 3-3-15,-1 1 3 0,1-4-3 0,-1 1 1 16,1 2 0-16,0 0 1 0,-3 7 3 0,4-11-5 16,-4 4 3-16,0 7 2 0,4-8 0 0,-4 8-2 15,5-8-1-15,-5 8 0 0,1-8 2 0,-1 8-3 16,0 0 2-16,2-8-2 0,-2 8-4 0,0 0 4 15,0 0 0-15,0 0-1 0,5-6-1 0,-5 6 2 0,0 0 3 16,0 0-4-16,0 0 3 0,0 0-2 0,0 0 3 16,15 5-1-16,-15-5 6 0,5 8-2 0,0-4 7 15,0 1-4-15,0 0 10 0,-1 3-3 0,1-2 11 16,1 2-2-16,-1-2 2 0,-4 0 4 0,6 4 5 16,1-3-1-16,-2 2-1 0,-2-2-2 0,-2 0-2 15,2-2-1-15,0 2-5 0,-1-1-1 0,-3-6-5 16,6 11 1-16,-3-5-3 0,-1 0 0 0,-2-6 1 15,4 11-3-15,-4-11-6 0,2 10 4 0,0-5-2 16,-2-5 1-16,2 8-3 0,-2-8-23 0,0 0-14 16,3 11-26-16,-3-11-23 0,1 7-33 0,-1-7-37 15,2 4-23-15,-2-4-34 0,0 0-30 0,0 0-245 16,0 0-521-16,13-2 232 0</inkml:trace>
  <inkml:trace contextRef="#ctx0" brushRef="#br0" timeOffset="27910.2">5302 1712 125 0,'6'-3'210'0,"-6"3"-16"0,0 0-11 16,0 0-16-16,0 0-11 0,0 0-13 0,0 0-4 16,0 0-2-16,0 0-1 0,0 0 5 15,0 0-1-15,0 0 1 0,14 5-3 0,-14-5-5 0,9 0 4 16,-9 0-10-16,11-2 2 0,-11 2-3 0,12-1-8 15,-12 1-5-15,15 0-11 0,-8-1 1 0,-7 1-3 16,19-1-2-16,-8-2-7 0,0 3-3 0,1-4-9 16,-2 3-13-16,1 0-5 0,-2-1 12 0,-9 2-17 15,17-1 3-15,-9-2-17 0,-8 3-8 0,16 0 4 16,-11-1-8-16,-5 1-4 0,15-2-4 0,-10 0 0 16,-5 2 1-16,10-2-3 0,-10 2-4 0,10 0-1 15,-10 0-3-15,0 0-4 0,10 1 2 0,-10-1 4 16,0 0-25-16,0 0-17 0,9 3-14 0,-9-3-16 0,0 0-18 15,0 0-19-15,1 6-25 0,-1-6-30 0,0 0-35 16,0 0-35-16,-10 14-31 0,10-14-56 0,-8 6-160 16,1-1-505-16,0-2 223 0</inkml:trace>
  <inkml:trace contextRef="#ctx0" brushRef="#br0" timeOffset="28180.4">5352 1857 238 0,'0'0'240'0,"0"0"-3"15,9 8-3-15,-9-8 5 0,0 0-10 0,18-4-7 16,-18 4-9-16,17-4-10 0,-8 3-9 0,2-2-6 16,-1 2-22-16,0-2-9 0,0 1-17 0,0-2-12 15,-1 3-11-15,0-5-9 0,3 4-10 0,-5 2-18 16,1-1 0-16,1-1-15 0,-9 2 0 0,13 0-9 15,-13 0-2-15,14 0-10 0,-14 0-8 0,11 2-10 16,-11-2-21-16,9 2-24 0,-9-2-18 0,7 0-33 0,-7 0-29 16,0 0-37-16,9 3-35 0,-9-3-41 0,0 0-34 15,0 0-233-15,0 0-519 0,14-5 230 16</inkml:trace>
  <inkml:trace contextRef="#ctx0" brushRef="#br0" timeOffset="29188.34">5923 1632 115 0,'0'0'214'0,"0"0"-7"0,0 0-9 16,-7-13-15-16,7 13-8 0,0 0-12 16,0 0-9-16,0 0-11 0,0 0-9 0,0 0-13 15,4-9-8-15,-4 9-9 0,0 0-13 0,3-7-9 0,-3 7-7 16,5-8-5-16,-5 8-5 0,5-8-4 15,-1 4-4-15,-4 4-6 0,8-9 1 0,-3 4-6 0,-3-1-4 16,4-1-4-16,-2 2-2 0,0 0-3 0,4-1-4 16,-2 2-4-16,2-3-1 0,-2 4-3 0,0-1 2 15,-1-2-3-15,1 1-1 0,-6 5 4 0,9-5-2 16,-3 3-2-16,-6 2 3 0,12-2 0 0,-6-2 0 16,-6 4-4-16,8-3 7 0,-8 3-11 0,8-2 0 15,-8 2 0-15,0 0 1 0,13-2 0 0,-13 2 1 16,0 0 0-16,11 2 3 0,-11-2-4 0,8 4 2 15,-8-4-5-15,7 5 1 0,-7-5 1 0,5 7 0 16,-1-3-4-16,-4-4 3 0,4 11 0 0,-3-4-1 16,-1-7-1-16,2 13 1 0,-2-3-1 0,0-2 3 15,1-1-1-15,-1-7-1 0,-1 16-1 0,-1-6 1 0,-1 0 5 16,2-1-6-16,-1 1-2 0,-3 1-1 16,4 0 5-16,-3-1-8 0,-1-1 2 0,1 0 1 15,-2 3-1-15,1-4-2 0,0 2 1 0,-1-2-4 0,0-1 3 16,-2 2 3-16,4-2-2 0,0 4 2 0,-2-1-4 15,1-2 1-15,-2 2-2 0,1-1 3 0,1 0-6 16,1-4 4-16,-2 2-4 0,3-1 5 0,-1-1-4 16,4-5 1-16,-7 7-2 0,7-7 0 0,-6 6 1 15,6-6 1-15,-5 5 1 0,5-5 0 0,0 0 1 16,-4 6 0-16,4-6-2 0,0 0 4 0,0 0-1 16,0 0 4-16,0 0-2 0,0 0 0 0,0 0 0 15,0 0 4-15,0 0-1 0,0 0-1 0,0 0 4 16,0 0-6-16,0 0-3 0,0 0 5 0,0 0-1 15,0 0-1-15,22-3-2 0,-22 3 2 0,11-5-2 16,-11 5-3-16,11-3 0 0,-6 0 3 0,0 0 0 16,4-1 3-16,1 2-2 0,1-2 4 0,-2 2 0 15,0-3 2-15,0 2 7 0,1 1-3 0,-3-1 7 16,2 1-1-16,2-1-3 0,-3 0 8 0,-2 2-5 16,4 0 2-16,-2-2 0 0,-8 3 0 0,12-2 3 15,-4-1-8-15,-8 3 1 0,12-2 0 0,-12 2-6 0,12-1-3 16,-12 1 3-16,11-1-6 0,-3 0 0 15,-8 1-1-15,8-1-2 0,-8 1 3 0,0 0-2 0,0 0-4 16,13 1 1-16,-13-1-13 0,0 0-11 0,9 2-21 16,-9-2-26-16,0 0-29 0,3 6-32 0,-3-6-35 15,0 0-41-15,0 0-38 0,2 7-46 0,-2-7-212 16,0 0-542-16,0 0 240 0</inkml:trace>
  <inkml:trace contextRef="#ctx0" brushRef="#br0" timeOffset="29405.52">6480 1766 84 0,'5'4'196'0,"-5"-4"-3"0,5 5-8 0,-5-5-7 16,5 8-8-16,-4-2-10 0,-1-6 0 15,0 13-14-15,0-13-8 0,-7 16-8 0,3-5-16 16,-4-1-11-16,1 2-9 0,-2 2-11 0,-4-2-9 0,2 3-6 15,0-1-20-15,0-2-29 0,1-2-32 0,-1-1-46 16,1 2-40-16,3-4-46 0,-1 2-194 0,-3-2-365 16,3-1 162-16</inkml:trace>
  <inkml:trace contextRef="#ctx0" brushRef="#br0" timeOffset="32419.62">8367 1239 150 0,'0'0'170'16,"0"0"-6"-16,0 0-6 0,0 0-4 0,0 0-7 15,-10-9-4-15,10 9-10 0,0 0-9 0,0 0-3 16,0 0-6-16,-7-4-3 0,7 4-12 0,0 0-8 15,0 0-8-15,-10-1-11 0,10 1-1 0,0 0-5 0,-19 2-4 16,19-2-4-16,-12 4-1 0,0-1-4 0,7 0 0 16,-4 2-4-16,-3 0 0 0,2-2-6 0,0 1 1 15,1 1-2-15,-1 1-3 0,2 0-1 16,-1-1-3-16,2 3-4 0,-2-4-1 0,3-1-2 16,0 2-1-16,1 2 0 0,0-2-1 0,0 0 1 15,5-5 1-15,-7 11-2 0,2-5-1 0,3 0-3 0,-1 0 0 16,3-6-1-16,-2 12-4 0,-1-5 2 0,3-7 1 15,0 10 0-15,0-10-2 0,5 9 1 0,-5-3-2 16,0-6-2-16,5 10-3 0,-5-3 5 0,5-2-3 16,-5-5-2-16,5 9 3 0,2-4 1 0,-2 0-3 15,0-1 3-15,-1 1 0 0,2-1 2 0,0 1-3 16,-6-5 4-16,10 6-1 0,-5-2 4 0,1 0 3 16,0-1-3-16,0-1-5 0,-6-2 1 0,15 2 4 15,-8-1-9-15,3 0 3 0,-1 0 0 0,-1-1-7 16,-8 0 2-16,16-1-4 0,-6 2 2 0,-1-1-5 15,-9 0-3-15,15-2-2 0,-8 4-19 0,-7-2-34 0,12 0-26 16,-12 0-40-16,10-1-36 0,-10 1-34 0,0 0-34 16,11 1-42-16,-11-1-179 0,0 0-480 15,0 0 213-15</inkml:trace>
  <inkml:trace contextRef="#ctx0" brushRef="#br0" timeOffset="33170.58">8604 1120 169 0,'0'0'189'0,"0"0"-8"15,0 0-14-15,0 0-12 0,0 0-12 0,-5-5-14 16,5 5-14-16,0 0-9 0,0 0-9 0,0 0-14 16,0 0-4-16,0 0-11 0,0 0-4 0,0 0-9 0,0 0-3 15,0 0 4-15,0 0-8 0,15 20 3 0,-11-14-8 16,-4-6-1-16,9 7-2 0,-6-2-4 0,4 0 0 16,1 1-9-16,-2-3 0 0,2 2-5 15,-2 1 2-15,4 1 0 0,0-2 0 0,-3 0-4 16,1-1 1-16,0 1 1 0,0 0 1 0,-1-1-3 15,1 0-3-15,-1-1 1 0,0 1-3 0,3-1 0 0,-1 0-3 16,-2 1 1-16,3-1 0 0,-3 0-4 0,-2 0-1 16,4 1 1-16,-1-1 2 0,-1 0-8 0,-7-3 3 15,10 6 2-15,-6-3-2 0,-4-3-2 0,10 3-2 16,-10-3 3-16,8 2 1 0,-8-2-4 0,8 4-2 16,-8-4 2-16,6 2 2 0,-6-2 0 0,7 5 4 15,-7-5-3-15,2 7 6 0,-2-7 1 0,0 0-3 16,0 8 7-16,0-8-1 0,0 0 2 0,-5 10-1 15,5-10-3-15,-7 9 3 0,2-6-1 0,-1 3 1 16,-2-1-3-16,3-1-1 0,-4 2 2 0,-1 1-3 16,1-2 7-16,-1 1 2 0,0 1 2 0,0 0 2 15,-1-1-2-15,-1 2 1 0,0-1-3 0,2 0-6 16,0 1 5-16,-1-2-7 0,1 1 4 0,-2-2-4 16,5 3 2-16,-5-3-2 0,2 0-4 0,2-1 2 15,0 3 3-15,-2-2-5 0,0 2-2 0,3-3-1 0,2 1-2 16,-2-2 1-16,7-3-1 0,-10 10-1 15,6-7 0-15,-1 2 0 0,5-5-4 0,-8 5-21 0,8-5-24 16,-4 6-20-16,4-6-31 0,-8 4-27 0,8-4-41 16,0 0-16-16,0 0-52 0,0 0-140 0,0 0-404 15,0 0 179-15</inkml:trace>
  <inkml:trace contextRef="#ctx0" brushRef="#br0" timeOffset="33634.4">8980 1414 19 0,'0'0'146'16,"0"0"-4"-16,0 0-5 0,0 0-4 0,0 0-2 16,0 0-2-16,0 0-9 0,0 0 0 0,0 0-6 15,0 0-2-15,-17 17-8 0,17-17-4 0,-10 4-1 16,6-1-5-16,4-3 4 0,-10 7-5 0,3-3-2 0,2 1 2 16,-2 0-2-16,0 0-2 0,-2 0-1 0,-1 3-4 15,0 0 1-15,-2 0-1 0,2 1-3 0,-1-2-5 16,-1 0-1-16,-3 5 2 0,3-3-6 15,0-2-6-15,-2 1-4 0,2 0-1 0,2 0 0 0,3-2-8 16,-3 2-3-16,0 0-5 0,-1-3-4 0,3 1-4 16,2-1-3-16,-2 0-7 0,4-1 0 0,-2 0-4 15,2 1-4-15,4-5 1 0,-7 8-2 0,7-8-2 16,-5 5 2-16,5-5-4 0,-5 5-2 0,5-5-2 16,-4 5-1-16,4-5-5 0,0 0 5 15,0 0-6-15,0 0-3 0,0 0-17 0,0 0-14 0,-6 5-26 16,6-5-24-16,0 0-37 0,0 0-46 0,0 0-43 15,0 0-50-15,0 0-201 0,0 0-496 0,0 0 220 16</inkml:trace>
  <inkml:trace contextRef="#ctx0" brushRef="#br0" timeOffset="35612.61">9507 1493 24 0,'0'0'142'15,"0"0"-14"-15,12-1 4 0,-12 1 7 0,15 1-3 16,-6-2-2-16,2 1-1 0,2 1 1 0,1-1 2 16,-1-1 0-16,8 0 7 0,-2 0 4 0,3-2 0 15,9 3-6-15,-2-6-4 0,-7 3-8 0,3 0-5 16,4 1-9-16,-7 0-11 0,7-1-8 0,-5 2-5 16,-3-3-9-16,-2 2-7 0,5 2-8 0,-5-2-5 15,1 0-11-15,-1 0-3 0,1 2-5 0,-1 1-3 16,-3-1-5-16,4-1 1 0,-6 1-10 0,1 0 0 0,-1 0-3 15,2 0 1-15,-2 0-8 0,0 0 1 16,4 1 0-16,-6 0-3 0,2-1-1 0,-3-1-3 0,3 1-1 16,-4-1-2-16,1 0-1 0,-3 2-2 15,-8-1-1-15,16-1 0 0,-8 2 1 0,-8-1-10 0,12 0-6 16,-12 0-20-16,0 0-14 0,11 0-14 16,-11 0-15-16,0 0-13 0,6 4-15 0,-6-4-17 0,0 0-20 15,0 0-18-15,0 0-32 0,0 0-41 0,0 0-144 16,-17 10-406-16,17-10 180 0</inkml:trace>
  <inkml:trace contextRef="#ctx0" brushRef="#br0" timeOffset="35087.25">9689 1067 128 0,'0'0'190'0,"0"0"-4"0,-4-5-4 0,4 5-11 0,0 0-6 15,0 0-8-15,0 0-7 0,0 0-11 0,0 0-8 16,0 0-10-16,0 0-11 0,0-11-3 0,0 11-11 15,0 0-8-15,0 0-7 0,6-10-5 0,-6 10-6 16,0 0-5-16,4-10-5 0,-4 10-7 0,9-7-6 16,-4 3-3-16,2-1-2 0,0 1-7 0,-2 0-2 15,2 1-2-15,-2-3-4 0,4 1-5 0,-4 3 0 16,4-2-2-16,1-1-3 0,-5 2-4 0,-5 3 3 16,14-4-4-16,-14 4-2 0,7-5-2 0,-1 3 0 15,-6 2-3-15,9-2 4 0,-9 2-3 0,0 0 1 16,12 2-3-16,-12-2-1 0,0 0 3 0,10 2-3 15,-10-2 4-15,7 4 0 0,-7-4 0 0,5 7 0 0,-1-2 1 16,-4-5 0-16,5 11-2 0,-3-3 0 16,-2-2 8-16,2 1-6 0,-2-7 2 0,1 17 0 0,-2-6-3 15,-1 0 2-15,1-1 2 0,-5 2 2 0,4-2-5 16,-1 2 3-16,-2-2-2 0,-1-1-2 0,1 2-2 16,-2 0 3-16,2-1-2 0,-3 0-1 0,1 0 1 15,-2 1-1-15,2-1-1 0,-3-1 1 0,3 0 0 16,0 0 0-16,-3-2-1 0,5 2-2 0,-4-2 3 15,-1-1 0-15,1 0-3 0,1-2 4 0,2 2-6 16,-2-3 2-16,1 1 1 0,2 0 0 0,5-4 0 16,-12 7 0-16,7-5-3 0,5-2 4 0,-10 3 0 15,10-3-1-15,0 0-1 0,-6 3 3 0,6-3-5 0,0 0-2 16,-5 4 2-16,5-4 2 0,0 0-4 16,0 0 2-16,0 0 2 0,0 0-1 0,0 0-1 15,0 0 1-15,0 0-3 0,0 0 3 0,26-7-3 16,-16 5 4-16,0 1-1 0,-1 0-4 0,3-2 3 0,-3 2-1 15,4-1 3-15,-1 1 0 0,-1-1 0 16,2 0-2-16,1 1 2 0,0 1-4 0,-1 0 2 0,0-1 1 16,-3 0 2-16,4 1-1 0,-2 0 0 0,3 0-2 15,-3 0 0-15,2 1 4 0,-2 0-5 0,2 0 3 16,-3-1-3-16,2 0 0 0,-1 2 2 0,0-1 0 16,0 0 1-16,0-1 2 0,-1 1-4 0,3-1 3 15,-3 0-3-15,2 0-2 0,0 0 0 0,0 0 4 16,1-1-1-16,-2 1 0 0,0-1-2 0,2 0 2 15,-2-2 1-15,1 2-1 0,-1 0-4 0,-2-2 3 16,1 2-1-16,1-2 1 0,-2 2-4 0,-2 1 1 16,-8 0 1-16,16-4-4 0,-9 3-9 0,-7 1-9 15,9-2-16-15,-9 2-16 0,10-2-17 0,-10 2-15 16,0 0-18-16,0 0-26 0,7-3-19 0,-7 3-17 16,0 0-29-16,0 0-174 0,0 0-399 0,0 0 176 15</inkml:trace>
  <inkml:trace contextRef="#ctx0" brushRef="#br0" timeOffset="36500.58">9773 1675 141 0,'0'0'199'0,"0"0"-21"0,0 0-16 0,0 0-12 16,12 7-20-16,-12-7-8 0,0 0-17 0,12-3-8 16,-12 3 1-16,0 0-1 0,18-3 2 15,-12 1 1-15,-6 2-8 0,13-3-4 0,-7 1-1 0,-6 2-11 16,18-1 0-16,-12-1-10 0,2 1-3 0,-8 1-8 16,14 1-3-16,-14-1-3 0,12 2-1 0,-5 0-4 15,-7-2-1-15,10 3-6 0,-10-3 0 0,7 3-6 16,-2 0-1-16,-5-3 0 0,9 7-1 0,-9-7 4 15,5 5-4-15,-5-5-1 0,0 0 5 16,3 9-5-16,-3-9-1 0,-2 7-2 0,2-7 1 0,0 0-5 16,-8 13-1-16,5-8 0 0,-2 0-3 0,5-5-2 15,-9 10 0-15,5-5-3 0,-2 0 0 0,6-5-1 16,-7 7-1-16,2-3-1 0,0 0 2 0,5-4-7 16,-11 6 4-16,5-3-3 0,6-3-1 0,-6 7 3 15,6-7-4-15,-5 5-2 0,5-5 0 0,0 0-1 16,-7 2 1-16,7-2 0 0,0 0 1 0,0 0-3 15,0 0 2-15,0 0 0 0,0 0 1 0,0 0-2 16,0 0-1-16,0 0-1 0,0 0 2 0,0 0-3 16,28-9 4-16,-20 6-3 0,-8 3 8 0,14-5-8 15,-6 3 5-15,1-1-2 0,1 1 6 0,-3-1-5 16,0 0-2-16,-7 3 1 0,12-2 2 0,-5 1-3 0,-7 1 2 16,14-3-1-16,-14 3 2 0,10 0 0 15,-10 0-1-15,0 0 1 0,11-1 0 0,-11 1-1 16,0 0 1-16,10 2 0 0,-10-2 2 0,0 0-1 15,6 5 2-15,-6-5-3 0,4 5 0 0,-4-5 1 0,3 6 2 16,-3-6-3-16,5 5 2 0,-5-5-1 0,2 8 1 16,-2-8-2-16,2 6 1 0,-2-6-2 0,0 0 1 15,2 10 0-15,-2-10 2 0,4 7 1 0,-4-7-1 16,0 0-1-16,0 8 4 0,0-8 0 0,0 0 4 16,-4 11 1-16,4-11 7 0,-2 9 0 0,2-9 2 15,0 10 2-15,0-10 0 0,-2 9-1 0,2-9 0 16,-5 10 3-16,3-5 1 0,-3 2-2 0,1-1 2 15,0 1-1-15,-3-1-3 0,0 2 3 0,-2 1 6 16,1-3 0-16,0 2-3 0,-3-2 5 0,1 0-2 16,1 1 2-16,-2 0 2 0,-3-2 3 0,3 1-4 15,-3-1-6-15,0-1-4 0,1 1 1 0,1 0 0 16,-2-2 1-16,2 0-4 0,-3 1-1 0,6-1-8 16,-4-1 3-16,2-1 1 0,1-1-7 0,1 2-6 0,9-2-22 15,-17 0-25-15,9 0-36 0,8 0-41 16,-18-3-48-16,11 1-54 0,1-1-53 0,-2-1-273 15,-2 1-592-15,5-2 261 0</inkml:trace>
  <inkml:trace contextRef="#ctx0" brushRef="#br0" timeOffset="40230.78">4965 2847 136 0,'0'0'235'0,"0"0"-12"0,0 0-13 16,0 0-16-16,0 0-21 0,0 0-21 0,0 0-15 15,0 0-11-15,0 0-12 0,0 0-11 0,0 0 0 16,0 0-4-16,0 0-2 0,0 0 8 0,0 0 2 0,0 0-5 16,14 16-3-16,-12-9-10 0,2-1-8 15,-1 1-4-15,0-1-4 0,2 1-3 0,-5 4-5 16,4-3-6-16,1 3-5 0,-4-4-4 0,2 4-5 0,-2-4-7 15,-1-7 0-15,5 12-6 0,-4-4-2 0,-1-8-4 16,2 11 3-16,-2-11-11 0,2 10 3 16,-2-10-3-16,4 10-2 0,-4-10 3 0,0 6-2 0,0-6-6 15,0 0 1-15,0 7-1 0,0-7-1 0,0 0-1 16,0 0 2-16,0 10-2 0,0-10 1 0,0 0-2 16,0 0-1-16,0 0 1 0,0 0-4 0,0 0 0 15,0 0 0-15,0 0-4 0,0 0 2 0,0-28-1 16,4 21-3-16,-2 1-2 0,1-5 5 0,-1 1-5 15,3 1 2-15,-2-1 1 0,3 1-2 0,-3-1 1 16,-1 4 4-16,4-4-4 0,-2 4 3 0,1-1-3 16,-2 0 3-16,2 1-3 0,-2 0 0 0,-3 6 1 0,7-9 1 15,-7 9 2-15,7-8-2 0,-4 5 1 16,-3 3 1-16,0 0-3 0,6-7 3 0,-6 7-1 16,0 0 0-16,0 0-3 0,10 0 2 0,-10 0 0 0,0 0 4 15,9 8 0-15,-9-8 1 0,6 9-4 0,-4-4 9 16,2 0-1-16,0 4 4 0,0-3 7 0,0 4 3 15,-2-3-3-15,2 1 4 0,2 1-3 0,-3-3 1 16,1 2-2-16,-2-2-3 0,3 3-1 0,-1-1-3 16,-2-2 1-16,1 1-1 0,-2-1-2 0,-1-6-1 15,3 12 0-15,1-6 0 0,-4-6-3 0,1 10-4 16,1-6-5-16,-2-4-1 0,7 8-11 0,-7-8-20 16,2 8-25-16,-2-8-29 0,4 6-38 0,-4-6-44 15,4 5-33-15,-4-5-42 0,0 0-249 0,7 2-535 0,-7-2 237 16</inkml:trace>
  <inkml:trace contextRef="#ctx0" brushRef="#br0" timeOffset="40808.83">5408 3119 233 0,'0'0'234'0,"0"0"-2"0,0 0-7 0,0 0-8 16,14 5-10-16,-14-5-6 0,9 0-8 0,-9 0-5 16,15 0-17-16,-15 0-9 0,15-2-5 0,-7 2-21 15,0-3-7-15,-8 3-12 0,17 0-14 0,-8-1-11 0,-9 1-6 16,16-3-14-16,-10 6 2 0,-6-3-13 15,16-3-10-15,-10 2-2 0,-6 1-7 0,12 0-1 16,-12 0-12-16,10 2-12 0,-10-2-17 0,9 2-30 0,-9-2-30 16,0 0-36-16,13 0-31 0,-13 0-37 0,0 0-25 15,10 1-35-15,-10-1-215 0,6-5-474 0,-6 5 210 16</inkml:trace>
  <inkml:trace contextRef="#ctx0" brushRef="#br0" timeOffset="41580.61">5803 2955 146 0,'0'0'220'0,"0"0"-8"0,0 0-8 16,0-11-15-16,0 11-20 0,0 0-12 0,6-11-7 16,-6 11-5-16,6-7-7 0,-6 7 0 0,8-7-5 0,-2 3-8 15,-2-1-9-15,1 0-7 0,3 2-3 16,-2-2-9-16,0 2-3 0,0-1-3 0,2 2-8 16,-2-2-1-16,-6 4-5 0,12-5-10 0,-6 2-6 0,-6 3-3 15,11-5-6-15,-11 5-2 0,13 0-2 0,-13 0-4 16,10 1-7-16,-10-1-1 0,12 2-4 15,-6 1-1-15,-6-3-1 0,12 7 1 0,-8-5-2 16,-4-2-4-16,7 8 0 0,-4-6-2 0,-3-2 0 0,6 12-7 16,-4-6 3-16,-2-6-1 0,3 13-7 0,-2-7 2 15,1 1 1-15,-2-7-1 0,0 14-5 0,0-14 1 16,-3 12 2-16,0-6 2 0,1 2-6 0,-3-3 4 16,5-5-6-16,-7 12 3 0,1-4-1 0,-1 0 0 15,3-1-4-15,-5 0 2 0,3 0 1 0,0-1-5 16,-1 0 5-16,0 0-7 0,-2 3 3 0,3-5-3 15,1 0 1-15,5-4-1 0,-10 6-2 0,10-6 1 16,-8 7 1-16,8-7-2 0,-5 4 1 0,5-4-3 16,0 0 6-16,-6 4-4 0,6-4-3 0,0 0-2 0,0 0-2 15,0 0-2-15,0 0-1 0,0 0 10 16,0 0-8-16,0 0 10 0,0 0-6 0,0 0 0 0,0 0 3 16,0 0 1-16,26-8 0 0,-26 8-1 0,11-2-2 15,-11 2 4-15,12-3 2 0,-12 3-5 0,11-2 2 16,-11 2-1-16,13-2 4 0,-8 1-3 0,-5 1 2 15,13-2 3-15,-13 2-5 0,14-1 6 0,-14 1-2 16,9 0-2-16,-9 0 1 0,10 3-2 0,-10-3 1 16,9 0 1-16,-9 0-1 0,0 0 4 0,9 2-7 15,-9-2 7-15,7 1-1 0,-7-1 2 0,0 0 1 16,9 6-2-16,-9-6 3 0,4 4-1 0,-4-4-3 16,5 5 10-16,-5-5-7 0,0 0 4 0,4 7-9 15,-4-7 7-15,2 6-2 0,-2-6 1 0,0 0 0 0,4 7 4 16,-4-7 0-16,0 9-3 0,0-9 3 0,-6 8-9 15,6-8 6-15,-8 7-6 0,6-1 6 16,-2 0-6-16,-1-1 3 0,5-5-6 0,-10 11 4 16,6-6-5-16,-3 0-7 0,1-1-14 0,0 3-14 0,1-2-20 15,-2-1-22-15,1 0-26 0,2 1-21 0,4-5-28 16,-10 8-25-16,10-8-32 0,-7 3-48 16,7-3-181-16,-7 3-476 0,7-3 210 0</inkml:trace>
  <inkml:trace contextRef="#ctx0" brushRef="#br0" timeOffset="41816.75">6170 3123 54 0,'0'0'230'0,"8"3"-16"0,-8-3-6 0,9 5-8 15,-5-3-13-15,-4-2-8 0,8 9-5 0,-6-2-7 16,-1-1-12-16,-1-6-7 0,3 17-10 0,-7-7-6 15,2 0-10-15,-4 3-15 0,1 0-8 0,0-2-11 16,-3 5-6-16,-5 0-8 0,3 2-14 0,-6 3-1 16,2-6-14-16,1-1-22 0,1-1-31 0,-2 1-26 15,3-1-35-15,-3 0-42 0,4-6-38 0,2-1-51 0,1 0-196 16,0-4-429-16,1 2 190 0</inkml:trace>
  <inkml:trace contextRef="#ctx0" brushRef="#br0" timeOffset="40534.51">5364 2986 152 0,'0'0'280'0,"0"0"-18"0,0 0-25 0,0 0-13 0,11 0-14 16,-11 0-14-16,0 0-16 0,10 1-12 0,-10-1-16 15,10 0-6-15,-10 0-14 0,10 2-5 0,-10-2-10 16,12 0-5-16,-12 0-4 0,13 2-6 0,-6-1-11 16,2 1-2-16,-9-2-9 0,11 1-3 0,-3 0-9 0,-2 0-2 15,0 4-7-15,-6-5 0 0,14 1-14 16,-14-1-9-16,14 0 2 0,-6 1-1 0,0 0-6 16,-8-1-5-16,14 0 1 0,-8 2-5 0,-6-2-1 15,14 0-1-15,-14 0-2 0,13 0-7 0,-6 0 0 0,-7 0-1 16,13 0-2-16,-13 0-3 0,13-2-14 15,-13 2-16-15,8-1-25 0,-8 1-28 0,0 0-30 0,9 1-33 16,-9-1-34-16,0 0-21 0,0 0-27 0,0 0-254 16,0 0-515-16,0 0 229 0</inkml:trace>
  <inkml:trace contextRef="#ctx0" brushRef="#br0" timeOffset="51141.4">5494 4107 112 0,'0'0'241'15,"0"0"-4"-15,0 0-8 0,0 0-8 0,0 0-14 16,0 0-10-16,0 0-11 0,0 0-15 0,0 0-16 16,0 0-14-16,0 0-15 0,0 0-12 0,0 0-13 0,3 6-11 15,-3-6-5-15,0 0-14 0,0 0-5 16,0 0-20-16,0 0-27 0,0 0-38 0,-7 9-33 15,7-9-38-15,-3 7-42 0,3-7-53 0,-6 4-205 0,6-4-422 16,0 0 187-16</inkml:trace>
  <inkml:trace contextRef="#ctx0" brushRef="#br0" timeOffset="50870.4">5493 3919 38 0,'0'0'265'16,"0"0"-9"-16,0 0-6 0,0 0-12 0,0 0-13 15,0 0-14-15,0 0-8 0,0 0-17 0,0 0-10 16,0 0-14-16,0 0-7 0,2 5-20 0,-2-5-6 15,0 0-11-15,0 0-13 0,0 0-10 0,0 0-8 16,0 0-12-16,0 0-7 0,0 0-6 0,0 0-4 16,0 0-10-16,0 0-1 0,0 0-4 0,0 0-7 15,0 0-5-15,0 0-3 0,0 0-2 0,0 0-4 16,0 0 1-16,-2 10-2 0,2-10-8 0,0 0-1 0,-4 8-11 16,4-8-17-16,-3 5-21 0,3-5-24 15,-5 7-23-15,5-7-31 0,-2 11-33 0,2-11-34 16,-2 7-33-16,2-7-58 0,-3 9-147 0,3-9-454 0,0 0 200 15</inkml:trace>
  <inkml:trace contextRef="#ctx0" brushRef="#br0" timeOffset="50470.56">5461 3725 202 0,'0'0'244'0,"0"0"-12"0,0 0-9 0,0 0-15 16,0 0-11-16,0 0-13 0,0 0-12 0,0 0-8 16,0 0-4-16,0 0-8 0,0 0-11 15,0 0 2-15,0 0-9 0,0 0-8 0,0 0-4 0,0 0-5 16,0 0-11-16,0 0-7 0,0 0-7 0,0 0-13 15,0 0-8-15,0 0-5 0,0 0-15 0,0 0 5 16,0 0-3-16,0 0-12 0,0 0-4 0,0 0-2 16,0 0-4-16,0 0-8 0,0 0 0 0,0 0-3 15,0 0-4-15,0 0-14 0,15 15-18 0,-15-15-12 16,0 0-20-16,0 0-24 0,3 8-28 0,-3-8-29 16,0 0-34-16,2 10-31 0,-2-10-37 0,0 0-243 15,2 8-513-15,-2-8 228 0</inkml:trace>
  <inkml:trace contextRef="#ctx0" brushRef="#br0" timeOffset="43549.68">8543 2819 133 0,'0'0'187'0,"-2"-11"-12"0,2 11-13 15,0 0-11-15,0 0-13 0,0-9-13 0,0 9-11 16,0 0-2-16,0 0-2 0,0 0-3 0,0 0 0 0,0 0-2 15,-2-9-3-15,2 9-3 0,0 0-1 0,0 0 0 16,0 0-5-16,0 0-1 0,0 0-10 16,0 0-6-16,0 0-11 0,0 0-3 0,0 0-8 0,0 0-4 15,0 0-5-15,-3-6-6 0,3 6-3 0,0 0-3 16,0 0-3-16,0 0-2 0,0 0-2 0,0 0 0 16,15 17-6-16,-15-17 1 0,7 6-1 0,-2-2 0 15,2 1 2-15,0-1-1 0,3 0 0 0,-1 1-1 16,1-2-1-16,2 1 2 0,0 0-2 0,-2-1 4 15,3-1-4-15,-3 1-5 0,2 1 3 0,-2-3 3 16,-1 3-6-16,1 0-2 0,-2-3 6 0,3 2 1 16,1-3-3-16,-4 1 4 0,2 1-4 0,1 1 0 15,-1-1-1-15,-3-1-1 0,2 1-5 0,-1-1 2 16,-8-1-1-16,14 2 0 0,-4-1-2 0,-3 0-2 16,0 1 1-16,-7-2 1 0,11 1-5 0,-11-1-1 15,10 1-4-15,-10-1 6 0,8 3 1 0,-8-3-3 16,0 0 3-16,7 2-3 0,-7-2-1 0,0 0 4 0,4 7-4 15,-4-7 1-15,0 0-2 0,1 8 2 0,-1-8-2 16,0 0 4-16,-7 12 1 0,0-8-1 16,7-4-2-16,-12 10 1 0,6-6-1 0,-3 2 0 0,0 1 0 15,-1-2 0-15,-5 0 1 0,5 1 5 16,-1 1-8-16,-6 1 8 0,2-2-4 0,4 0-1 0,-4 2 4 16,-2 0-7-16,5-1 1 0,-2 1 0 0,3-2 1 15,1 0 0-15,-2 1 0 0,2-2-1 0,0 1 1 16,3-2 1-16,1 1-3 0,0-2-1 0,-1 1-3 15,7-4-5-15,-9 5-7 0,9-5-18 0,-7 4-18 16,7-4-20-16,-3 5-21 0,3-5-24 0,0 0-19 16,0 0-33-16,0 0-19 0,0 0-53 0,0 0-173 15,0 0-447-15,0 0 198 0</inkml:trace>
  <inkml:trace contextRef="#ctx0" brushRef="#br0" timeOffset="42938.46">8347 2844 98 0,'0'0'225'0,"0"0"-8"16,0 0-10-16,0 0 0 0,0 0-17 0,0 0-1 15,0 0-10-15,-3-13-4 0,3 13-10 0,0 0-18 16,0 0-12-16,0 0-12 0,0 0-12 0,0 0-7 16,-22 3-7-16,22-3-6 0,-11 6-2 0,1-1-6 15,1 2-1-15,-4-1-3 0,2-1-8 0,-1 0-2 16,2 3-6-16,0-1-3 0,-2 0 0 0,3 0-9 15,0 1 0-15,2-1-6 0,-1 2 0 0,0-2-2 16,4 1-7-16,-3 1-3 0,4-4-1 0,-1 1-1 16,1 2-1-16,3-8-2 0,-4 12 3 0,4-7-2 15,0-5-1-15,0 11-3 0,0-11 0 0,2 11 1 16,5-6-2-16,-4 0-6 0,6 0 2 0,-1-1-2 0,1 1-3 16,-2 0 0-16,3-1 2 0,5 0-11 15,-4-1 3-15,-1 0 5 0,2 1-1 0,-5-3-5 0,4 3 6 16,-3-3-8-16,2 4 3 0,-3-4 1 0,-7-1-5 15,12 2-2-15,-7-1 3 0,-5-1 0 0,14 2-2 16,-9-1-18-16,-5-1-12 0,10 1-17 0,-10-1-26 16,0 0-19-16,13-2-39 0,-13 2-28 0,0 0-36 15,12-3-34-15,-6 1-51 0,-6 2-213 0,7-10-529 16,-4 4 234-16</inkml:trace>
  <inkml:trace contextRef="#ctx0" brushRef="#br0" timeOffset="43918.75">8984 3036 76 0,'0'10'182'16,"0"-10"0"-16,0 0-2 0,0 0-4 0,-6 10 2 0,1-4-1 16,0-3-8-16,0 4-6 0,-2-4-5 0,-2 4-5 15,-1-2-6-15,2 3-2 0,-4 0 0 0,1-2-6 16,-1 0-4-16,0 1-5 0,2-1-8 0,-2 0-4 16,-1 2-11-16,2-3-9 0,2 3-3 0,-1-4-11 15,1 2-8-15,-1-1-9 0,4-1 2 0,-3-2-19 16,9-2-4-16,-7 9 8 0,2-7-15 0,5-2-4 15,-7 7-2-15,7-7-6 0,-7 7-15 0,7-7-17 0,-4 5-31 16,4-5-32-16,-6 4-42 0,6-4-49 0,-9 5-45 16,9-5-56-16,-5 3-228 0,5-3-528 15,0 0 234-15</inkml:trace>
  <inkml:trace contextRef="#ctx0" brushRef="#br0" timeOffset="48068.02">9411 2528 120 0,'0'0'191'0,"0"0"-14"15,0 0-4-15,0 0-9 0,0 0-10 0,0 0-8 16,0 0-10-16,0 0-4 0,0 0-9 0,0 0-5 15,0 0-7-15,-9-12-7 0,9 12-6 0,0 0-3 16,0 0-8-16,0 0-7 0,0 0-9 0,0 0-4 16,0 0-9-16,2-11-4 0,-2 11-4 0,0 0-2 15,0 0-7-15,7-7-5 0,-7 7-2 0,0 0-9 16,14-4 4-16,-8 1-3 0,-6 3-3 0,14-4-1 16,-3 1-5-16,-3 1 0 0,1-1-2 0,-1 2 0 15,2-1-3-15,-2 0-1 0,0 1-1 0,-8 1-3 16,14 1 1-16,-6 0 6 0,-8-1 0 0,14 1-2 15,-14-1 3-15,11 6-2 0,-5-2-3 0,-6-4 3 16,8 7-2-16,-4-2 5 0,-4 1-1 0,0-6 0 0,5 11 0 16,-5-3-3-16,0-8 4 0,-3 14 0 15,1-4 0-15,0-1 1 0,0 1-1 0,-4 0-1 16,1 0-4-16,0-1 1 0,-1 1-1 0,-1-2 0 16,-3 3-3-16,5-2-3 0,-4 0 1 0,1-2-1 15,1 0-1-15,2-1 4 0,-2-1-5 0,4-1 0 0,3-4 3 16,-7 8-3-16,7-8-1 0,-5 8 1 15,2-5-3-15,3-3 0 0,0 0 0 0,0 0 2 16,-6 7-4-16,6-7-2 0,0 0 0 0,0 0 6 0,0 0-3 16,0 0-1-16,0 0 2 0,0 0 1 15,0 0 0-15,22-3-2 0,-22 3 0 0,13-5 1 0,-7 3-2 16,3-2-1-16,-2 1 2 0,1 0 0 16,-1 1 0-16,0-1 7 0,4 1-9 0,-3-1 5 0,-1 1-4 15,-7 2 5-15,13-3-3 0,-9 2 1 0,-4 1-2 16,13-1 2-16,-13 1 0 0,8-1 0 0,-8 1-1 15,10 0 2-15,-10 0-2 0,10 3 2 0,-10-3-1 16,5 4 3-16,-5-4-3 0,4 6 3 0,-4-6-1 16,3 10 5-16,0-5-2 0,-3-5-2 0,4 10 0 15,-1-5-1-15,-3-5 0 0,0 11 5 0,0-11 0 16,-5 13 2-16,3-7 2 0,-1 1-3 0,1 1-1 16,-6 0 2-16,2 2-2 0,-2-3-1 0,2 1 2 15,-2 0 0-15,-2-1-2 0,0 1-1 0,-1-2 0 0,-1-1-1 16,0 5 0-16,2-4-3 0,-2 0 2 0,1 1-2 15,-3-1-1-15,3-2 3 0,-1 3 1 16,2-2-5-16,-2 0 1 0,2-2-1 0,1 1-2 0,4-2-10 16,-4 0-11-16,9-2-16 0,-10 5-17 0,10-5-17 15,-9 2-29-15,9-2-29 0,-7 1-23 16,7-1-46-16,0 0-245 0,0 0-482 0,0 0 214 0</inkml:trace>
  <inkml:trace contextRef="#ctx0" brushRef="#br0" timeOffset="48442.37">9946 2564 40 0,'8'-4'208'0,"-8"4"-17"0,0 0-17 15,0 0-16-15,0 0-9 0,0 0-7 0,0 0 7 16,0 0 7-16,0 0 2 0,1 19 3 0,-1-19-7 16,-7 16-9-16,5-4 1 0,-2 0 2 0,-2 0 0 0,1 5-10 15,0 0 5-15,-4 0-2 0,2 1-9 0,0 1 4 16,-1-1-1-16,-4 0-9 0,2 2-5 16,-1-2 3-16,1 1 0 0,0-1-14 15,-1-1-14-15,1 1-2 0,0-2-10 0,3-1-5 0,-4 1-12 0,1-2-4 16,1-3-6-16,3 0 3 0,-2 0-21 15,0-1 3-15,0 1-2 0,2-1-13 0,1-1-3 0,-3-1-2 16,3-2-4-16,1-1-16 0,-1 2-23 0,1-1-18 16,4-6-18-16,-6 9-26 0,6-9-17 0,-6 6-23 15,6-6-27-15,-4 5-32 0,4-5-50 0,0 0-39 16,0 0-299-16,0 0-616 0,0 0 274 0</inkml:trace>
  <inkml:trace contextRef="#ctx0" brushRef="#br0" timeOffset="49190.4">10071 2773 119 0,'0'0'172'15,"-10"7"-16"-15,10-7-11 0,-7 6-14 0,3-2-12 16,4-4-15-16,-6 8-8 0,4-3-9 16,2-5-6-16,-4 8-12 0,4-8-2 0,-4 6-6 0,4-6-6 15,0 0 2-15,0 0-4 0,5 13-1 0,-5-13-5 16,3 6 4-16,-3-6 3 0,7 4 0 0,-7-4-1 16,10 4-8-16,-10-4 0 0,12 3-1 0,-5-2-6 15,-7-1 1-15,19-1 3 0,-8 1-3 0,-3 0 1 16,2 1 3-16,-10-1-1 0,16 0 0 0,-6 1-5 15,0-1-1-15,-3 1-5 0,-7-1 3 0,14 2-7 16,-7-1-2-16,-7-1 5 0,12 5-1 0,-7-3-2 16,-5-2 3-16,9 5-4 0,-3-3 0 0,-6-2-4 15,8 6 1-15,-8-6-1 0,5 8-3 0,-2-3 3 16,-3-5-1-16,3 9-1 0,-3-9 5 0,0 9 1 16,0-9-1-16,0 9 1 0,0-9 4 0,-3 12-3 15,0-7 2-15,3-5 0 0,-7 11 2 0,1-7 1 16,-2 4 0-16,1-5-3 0,0 2-1 0,-2 0 0 0,-1-3-3 15,0 4-5-15,0-3 5 0,-1-1-6 0,-1-1 0 16,4 0-3-16,8-1-3 0,-21 1-3 16,14-2 1-16,-3 1-13 0,10 0-24 0,-19-2-26 0,11 0-40 15,8 2-42-15,-13-4-50 0,5 2-55 0,2-2-208 16,6 4-482-16,-10-8 213 0</inkml:trace>
  <inkml:trace contextRef="#ctx0" brushRef="#br0" timeOffset="48731.95">10140 2728 119 0,'0'0'199'0,"5"-4"-19"0,-5 4-14 0,0 0-6 16,0 0-1-16,10 0 1 0,-10 0 2 0,0 0-4 15,14 0-6-15,-14 0 0 0,12-1-5 0,-12 1-11 16,14-3-4-16,-7 0-12 0,-7 3-9 0,14-3-10 16,-6 2-6-16,0-1-10 0,1-1-12 0,-1 2-7 15,-2-1-3-15,-6 2-7 0,15-3-9 0,-7 2 1 16,-8 1-9-16,12-3-4 0,-6 0-14 0,-6 3-21 16,0 0-35-16,12-2-31 0,-12 2-35 0,0 0-29 15,0 0-36-15,0 0-32 0,0 0-210 0,0 0-442 16,0 0 196-16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6:47:36.10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-2 49 11 0,'0'0'78'0,"0"0"1"0,0 0-5 16,0 0-4-16,0-10-9 0,0 10-7 0,0 0-5 15,0 0 2-15,0 0-5 0,0 0 1 0,0 0-6 16,0 0 0-16,0 0-3 0,0 0 2 0,0 0-7 15,0 0-8-15,3-11 1 0,-3 11-1 0,0 0-3 16,5-5-11-16,-5 5 7 0,7-5 0 0,-7 5-16 16,8-2 14-16,-8 2-1 0,9-4-9 0,-9 4-1 15,7-2 5-15,-7 2-3 0,14-2 2 0,-8 1-5 16,-6 1 2-16,13-2-5 0,-6 0 5 0,-7 2-3 16,12-1-4-16,-12 1-5 0,14-1 7 0,-8-1 0 15,-6 2 10-15,0 0-4 0,15 3 1 0,-9-2-7 16,-6-1-6-16,0 0 3 0,11 4 1 0,-11-4 5 15,7 3-1-15,-7-3-2 0,6 3 4 0,-6-3-14 16,5 5 10-16,-5-5-9 0,4 5 6 0,-4-5 0 16,6 3 0-16,-6-3-9 0,5 5 16 0,-5-5-5 15,4 6 0-15,-4-6 3 0,6 6-3 0,-6-6 7 0,4 6-11 16,-4-6 8-16,6 5-1 0,-6-5-1 16,4 7-2-16,-4-7 5 0,5 5-8 0,-5-5 2 15,3 7 5-15,-3-7-6 0,2 7 8 0,-2-7-4 16,0 0 2-16,0 13-3 0,0-13-4 0,-1 9 9 0,1-9-9 15,-1 9 11-15,1-9-7 0,-3 7-3 0,3-7 9 16,0 9-4-16,0-9 2 0,-4 10 1 0,4-10 3 16,-1 11 3-16,1-11-8 0,0 10-2 0,0-10 1 15,-1 9-8-15,1-9 5 0,0 11 6 0,-2-4-5 16,2-7 1-16,-2 11 3 0,2-11-6 0,-3 11 2 16,3-11 0-16,0 11 4 0,0-11-2 0,-2 12 0 15,2-12-5-15,-1 11-3 0,1-11 6 0,-3 12-12 16,2-7 16-16,1-5 0 0,-3 9 1 0,3-9 5 15,-2 9-9-15,2-9 1 0,-1 10-5 0,-1-4 0 16,2-6 8-16,0 10-2 0,0-10-8 0,-2 10 9 16,2-10-5-16,0 10 1 0,0-10 1 15,0 9-5-15,0-9 9 0,-1 12-5 0,1-12-2 0,0 8 4 16,0-8-6-16,0 11 6 0,0-11-17 16,-2 10 17-16,2-10-5 0,0 10 3 0,0-10 5 0,-1 11-6 15,-3-6-2-15,4-5-4 0,-1 13 8 0,0-6 1 16,1-7 0-16,-1 13 4 0,-2-7-8 0,2 2-3 15,1-8 11-15,-4 14-9 0,3-6 5 0,1-8-3 16,-3 11 7-16,2-3 1 0,0-2-5 0,1-6 0 16,-3 13 6-16,3-7 7 0,0-6-1 0,-4 15 1 15,3-9-9-15,1-6 6 0,-1 13 0 0,0-7-3 16,1-6-19-16,-4 12 18 0,3-6-2 0,-2 0 6 16,3-6 1-16,-1 14-6 0,0-6 8 0,-1-1-7 15,0 1-3-15,2-8-3 0,-3 13 11 0,2-5-7 0,1-8-3 16,-1 14-11-16,0-8 20 0,-1 2-5 0,2-8 2 15,-3 13-3-15,1-6-1 0,2-7 4 16,0 13-9-16,-1-6-1 0,1-7 3 0,-1 14-4 16,-1-8 5-16,2-6-2 0,2 12 4 0,-2-12 0 0,-2 11-10 15,2-11 8-15,0 12-13 0,0-12 12 0,2 11-3 16,-2-3-4-16,0-8 0 0,-2 10 8 16,2-10 3-16,-1 14-7 0,0-7 2 0,1-7 1 15,-2 12 2-15,4-5-2 0,-2-7-10 0,0 16 11 0,-2-9-5 16,2-7 2-16,2 14 4 0,-2-8-5 0,0-6 4 15,0 16-8-15,-2-10 6 0,2 5-1 0,0-11 0 16,-2 12 1-16,2-12-2 0,-1 14 2 0,1-6-2 16,0-8 3-16,-1 14-3 0,1-6 3 0,0-8-2 15,0 13 0-15,0-6-2 0,-2 1 3 0,2-8 5 16,-2 14-4-16,2-6 0 0,-1 2 10 0,-2-1 5 16,2 1 2-16,-2 0-7 0,1-1 3 0,1-1 1 15,1-8-5-15,-4 14 2 0,3-5-6 0,-2 0 6 16,1 1-4-16,0-1 0 0,0-1-3 0,-1 0-1 15,2 2 0-15,1-2 1 0,0-8 0 0,-2 17-6 16,2-9 3-16,-2 1-2 0,0 1 1 0,2-10 4 16,-1 16-12-16,-1-6 12 0,1 0-6 0,1-1 4 15,0-9-2-15,-1 18 1 0,1-9 1 0,-2 0-4 16,2-9 2-16,0 14-4 0,-1-7 6 0,1-7-9 16,-1 15 5-16,-1-7 3 0,0 0 6 0,4 0-10 15,-2-8 2-15,-2 17-6 0,2-10 3 0,0 4 1 16,-1-4-1-16,1-7 5 0,-1 14-2 0,-1-7 1 15,2-7-1-15,2 14-8 0,-2-8 10 0,0-6-4 0,-3 14-2 16,3-14 7-16,0 13-6 0,0-6-4 0,0-7 8 16,0 13-2-16,0-13 0 0,-1 13 0 15,0-7-3-15,1-6 6 0,1 13-1 0,-1-6-4 16,0-7 2-16,-1 13 5 0,1-13-6 0,0 13 3 0,1-7-3 16,-1-6-2-16,1 12 0 0,0-6 0 15,-1-6 5-15,0 12-1 0,0-12-1 0,2 12-2 16,-2-5 1-16,0-7 1 0,0 13-2 0,1-6-1 15,-1-7 5-15,0 13-5 0,1-6 1 0,1 0 3 0,-2-7-1 16,2 12 0-16,-1-5-5 0,-1-7-1 0,0 16 7 16,0-9 3-16,1 0-5 0,-1-7 2 0,-1 14-3 15,2-6 4-15,-1-8-3 0,-1 13 2 0,1-3-4 16,0-3 1-16,0-7 2 0,0 16 3 0,0-9-1 16,0-7 2-16,1 16-5 0,-1-9-1 0,2 1-4 15,-1-1 4-15,-1 3 1 0,0-10 0 0,3 11-3 16,-2-2 8-16,1-1-6 0,0-2 0 0,-1 3-4 15,-1 0 8-15,0-9-2 0,4 13 0 0,-3-3-2 16,1-3 6-16,-2-7-7 0,2 10-2 0,0-2 7 16,1-2 1-16,-3-6-6 0,2 13 4 0,1-7-3 15,-1-1 2-15,-2-5-3 0,5 11 8 0,-1-5-7 16,-2-1-1-16,2 0 7 0,-4-5 0 0,9 9-1 16,-4-7-8-16,-5-2 3 0,11 7 0 0,-4-3 7 15,-1-3-3-15,3 2 1 0,-4 0 3 0,-5-3 1 16,16 4-10-16,-8-3 12 0,-1 1-3 0,2 0-2 15,-9-2-1-15,13 3-2 0,-6-3 3 0,-7 0 5 16,11 1-3-16,-11-1-1 0,9 3-6 0,-9-3 8 16,9 1 4-16,-9-1 13 0,0 0-4 0,0 0 6 15,0 0 1-15,0 0 6 0,0 0 1 0,7 1-3 0,-7-1-1 16,0 0 0-16,0 0-5 0,0 0-4 0,0 0 2 16,0 0-3-16,0 0-7 0,-15 13 3 15,15-13-3-15,-7 4-5 0,7-4 4 0,-8 6-4 16,8-6 0-16,-3 7 1 0,3-7 0 0,-9 6-2 0,9-6 0 15,-5 5-3-15,5-5 1 0,-7 7-3 0,7-7 0 16,-3 5 0-16,3-5 0 0,-7 8-2 16,7-8 6-16,-3 8-2 0,3-8-1 0,-4 8-2 0,4-8 1 15,-4 9-1-15,4-9 1 0,-2 11-1 0,-1-5 0 16,3-6 1-16,-5 7 3 0,5-7-4 0,-2 11 1 16,0-6-4-16,2-5 5 0,-2 9 0 0,2-9-1 15,-4 10 0-15,3-2-2 0,1-8 1 0,-3 12 3 16,2-5-1-16,1-7-2 0,0 14 3 0,-1-4-3 15,1-10 1-15,0 12 1 0,1-6-3 0,-1-6-3 16,2 12 6-16,-2-3-1 0,2-2-4 0,-2-7 3 16,0 15-2-16,1-6 1 0,3 1 1 0,-4 0 0 15,1-2-4-15,0-1 4 0,-1-7 1 0,3 14-2 16,-1-4 0-16,-2 1 1 0,0-1 1 0,2-1-1 16,-2 1-4-16,0-2 4 0,2 2-1 0,-2-1-1 15,1 1 0-15,-1-1 1 0,3 1 4 0,-2-2-4 16,0 2 2-16,1-1-1 0,-2-1-1 0,3 2 2 15,0 2-5-15,-1-1 1 0,0-2 3 0,3 1 1 16,-4 2 0-16,1-2-3 0,0 1 0 0,3-2-1 0,-4 2 5 16,2-1-1-16,-1 2 0 0,2 4-3 0,0-6 4 15,-3 2-3-15,1-2 1 0,3 2-1 0,-2 0-1 16,1 0 1-16,-1 0 3 0,-1 1-2 16,0-1 0-16,-1 1-2 0,2-3-1 0,2 3 2 15,-3-1 1-15,0-1-2 0,1 2-2 0,0 0 2 16,0 0 0-16,-1 0 4 0,3-2-4 0,-2 3-1 15,-1-1 3-15,2-1-1 0,-2 0 1 0,0-1-1 16,0 2-2-16,1-1 4 0,-3 1-4 0,3 0 3 0,0 0 0 16,-1-2 4-16,2 2-5 0,-1-2 0 15,-1 5 1-15,1-3 1 0,2-1 1 0,-4 0-3 0,2 1-2 16,-2-3 1-16,0 1 0 0,0-1 3 0,2 2-1 16,-2-2 0-16,0 1-1 0,-1-1 1 0,2 3-2 15,-1-2 2-15,1-1 2 0,1 1-1 0,-2-4-3 16,2 3 2-16,-1-1-5 0,-1-1 5 0,2 2 0 15,-1-2 3-15,0 1-4 0,0-1 2 0,-2-8-3 16,3 16 3-16,-3-16-1 0,3 15 1 0,-1-8-4 16,-2-7 3-16,0 16 1 0,1-8-2 0,-1-8 0 15,0 16 2-15,0-16 2 0,1 15 3 0,1-7-1 16,-2-8 3-16,0 14-1 0,0-14-1 0,0 14 0 16,0-14-6-16,0 14 8 0,0-14-4 0,1 15 2 15,-1-15-2-15,0 16-1 0,0-16 1 0,-1 17-3 16,1-7 2-16,0-10 1 0,0 18-2 0,1-10-1 15,-1-8 3-15,-1 16-4 0,1-16 0 0,0 17 1 16,-2-7 0-16,2-10-1 0,2 14 4 0,-2-4-5 16,0-10 2-16,1 15-5 0,0-4 3 0,-1-11 2 15,0 21-3-15,0-8 2 0,2-4 0 0,-2 3-4 16,0-3 6-16,-2 2-2 0,4-1-3 0,-2 2 2 16,2-2 1-16,-2 0-2 0,0 2 2 0,1-2 2 15,-1-1-3-15,0 1 1 0,0-1 0 0,0 3-2 16,0-3 1-16,0 1-1 0,1-2 3 0,-2 2 0 0,0 0 3 15,2 0-6-15,-2-2 3 0,2 3-4 0,-2-2 1 16,2 1 3-16,-1-1 0 0,0-9 1 0,0 14 0 16,1-7 0-16,-1-7 4 0,2 17 1 0,-2-9 1 15,-2 0 2-15,2-8-1 0,0 16-5 0,0-8 3 16,-1-1 2-16,1 4-2 0,0-2 1 0,-1 1 3 16,-1-1-1-16,2-9 6 0,-3 17-4 15,2-7-3-15,1-10-6 0,-3 16 4 0,3-16-1 16,-4 18 3-16,1-9-5 0,0 0-1 0,3-9 7 15,-1 17-8-15,1-17 3 0,-3 15-1 0,3-15 1 0,-5 13 0 16,5-13-1-16,-2 14 1 0,2-14-3 0,-2 12 1 16,2-12 1-16,-2 16 1 0,2-16-5 15,-4 13 5-15,4-13-5 0,-1 14 4 0,1-14-4 0,-3 13 0 16,3-13-1-16,0 15 1 0,0-15 1 0,-1 15-1 16,1-15 1-16,-4 15 0 0,3-3-2 0,1-12 6 15,0 0-7-15,0 20 1 0,0-20-1 0,-2 15 0 16,0-5 3-16,2-10 0 0,-2 16-1 0,2-16-1 15,-2 16 6-15,2-6 1 0,0-10 1 0,-2 18 0 16,2-18 0-16,-1 15 3 0,1-15-1 0,-3 15-1 16,3-15-3-16,-1 11 3 0,1-11-4 0,0 15 2 15,0-15-3-15,-1 13 2 0,1-13-2 0,0 11 3 16,0-11-5-16,-5 12 0 0,5-12 0 0,0 0 3 16,-2 16 2-16,2-16-4 0,0 12-3 0,0-12 5 15,-2 9-1-15,2-9 0 0,-1 13-4 0,1-13 5 0,-2 13 8 16,2-13-10-16,-6 12 1 0,6-12 2 15,-1 13 0-15,1-13 12 0,-1 13-6 0,1-13 5 16,-4 11 2-16,4-11 4 0,-5 13-3 0,5-13-3 16,-5 11 9-16,5-11-10 0,-5 11 1 0,5-11 1 0,-4 9 5 15,4-9-1-15,-8 9 3 0,8-9 5 16,-3 8 1-16,3-8-6 0,0 0 0 0,-8 11 2 16,8-11 0-16,-5 6-1 0,5-6 0 0,-7 5 2 15,7-5-2-15,-10 8 7 0,10-8-11 0,-9 8-1 0,9-8 1 16,-12 7 5-16,5-3-7 0,7-4 1 0,-11 6 4 15,11-6-4-15,-13 7-4 0,13-7 6 0,-13 5 1 16,13-5-1-16,-10 5-1 0,10-5 10 0,-8 4-9 16,8-4 2-16,0 0 1 0,0 0-7 0,0 0 4 15,-14 2 8-15,14-2-6 0,0 0-5 0,0 0 0 16,0 0-4-16,0 0-3 0,0 0-9 0,0 0 7 16,-12-8-10-16,12 8-13 0,0 0-20 0,0 0-20 15,0 0-23-15,0 0-29 0,0 0-29 0,0 0-33 16,0 0-45-16,0 0-41 0,0 0-71 0,4-21-225 15,-4 21-592-15,0 0 263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6:47:52.78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0 101 107 0,'0'0'168'0,"14"-3"-11"0,-14 3-5 16,13-1-15-16,-13 1 3 0,15-1-5 0,-8-1-1 15,-7 2-6-15,19-3-5 0,-10 2-3 0,2 0-2 16,1 1-5-16,-1-1-5 0,0-1-8 0,2 1-5 16,-1 0-2-16,1 0-4 0,-1-1-3 0,2 2-6 15,-1-1-8-15,-1 0-5 0,3 0-6 0,-2-1-1 16,0 1-5-16,0 0 2 0,1-2-3 0,0 3-8 15,-1 0-1-15,-1 0-6 0,1-1-5 0,-1-1 5 16,1 1-3-16,2 0-4 0,0 1-1 0,5 1 0 0,-6-2 0 16,1 0-1-16,5-2-4 0,-5 3 12 15,0-1-12-15,4 1 2 0,-3 0-2 0,3-1 0 16,-5 1 0-16,1 0-1 0,-1 0-3 0,0 1-5 16,-1-1 4-16,1 0-3 0,0 0-6 0,1-1 2 0,-1 1-4 15,-1-2 2-15,0 2-3 0,1-1 0 0,0 2-1 16,0-2 3-16,1 1-5 0,-1-1-1 15,-2 1 1-15,2-1-1 0,0 1-3 0,0-2 2 0,0 2 3 16,-2-1-3-16,3 1 0 0,-2-2-4 0,-1 4 5 16,1-4-4-16,2 2 0 0,-1-1 14 0,0 1-12 15,1 0 5-15,-2-1-2 0,1 0 1 0,0 1 2 16,-1 1-7-16,-1-4 5 0,0 3-4 0,0 0 4 16,3 2 1-16,-2-4-5 0,-3 2 5 0,1 0-2 15,2 0-2-15,-2 0-1 0,-1-1 3 0,3 1-5 16,-3 1-1-16,1-2 8 0,-11 1-2 0,20-1-5 15,-6 1 1-15,-3-1-2 0,3 1 2 0,-3-2-8 16,0 2 4-16,1-1 5 0,2 0 12 0,-2 1-14 16,1-1-4-16,0-2 12 0,-1 3-6 0,2-2-4 15,-2 1 6-15,3 0 2 0,-3 1-1 0,-1-1 9 16,1 1-4-16,-3 0 0 0,4-2-4 0,-3 1 12 16,2 0-16-16,0 0 3 0,-2 1 12 0,1 0-12 15,0 0 1-15,1-2 0 0,-1 1-2 0,0 1 0 16,1-1-1-16,-4 2-2 0,4-2-1 0,-2 1 3 0,-10 0-2 15,17 0-1-15,-8-1 0 0,-9 1-1 16,19-3 1-16,-10 3 2 0,2-1-2 0,0 1 2 16,-2-2 8-16,3 2-11 0,-12 0 2 0,18-1-2 15,-9 1 0-15,0-1 6 0,-9 1-6 0,16 0 3 16,-7-3 2-16,-9 3-2 0,14 0 10 0,-5-1-3 16,-9 1 3-16,14-2 5 0,-14 2-5 0,11-2 6 15,-11 2 0-15,9-1 10 0,-9 1-10 0,8-1 6 0,-8 1-5 16,0 0-3-16,0 0-2 0,9-1 5 0,-9 1-2 15,0 0 1-15,0 0-10 0,0 0 5 0,0 0 3 16,0 0-11-16,0 0-9 0,0 0-13 0,0 0-28 16,0 0-31-16,0 0-29 0,-35 8-46 0,20-5-45 15,1-2-55-15,-5 2-67 0,-3-2-209 0,-1 1-568 16,-7-2 251-16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6:47:40.33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14120 612 91 0,'0'0'130'16,"0"0"-3"-16,0 0-9 0,0 0-4 0,4-12-7 15,-4 12-9-15,0 0-11 0,0 0-4 0,0 0-9 16,1-10 2-16,-1 10 1 0,0 0 2 0,0 0-6 0,0 0-5 15,0 0 2-15,0-11-2 0,0 11 1 0,0 0-6 16,0 0-4-16,0 0-3 0,0 0-2 0,0 0-5 16,-5-11-6-16,5 11-3 0,0 0-3 0,-10-1-3 15,10 1-1-15,-12 0-11 0,12 0 2 0,-13 2-2 16,5 1 4-16,8-3 7 0,-15 1-5 0,7-1 3 16,-3 4-5-16,1 0-3 0,0 0 4 15,-1 0-2-15,-1-1 1 0,2 1-2 0,2 2 0 0,-1-5-4 16,-1 3 4-16,-1 2-3 0,2 0 1 0,1 1 1 15,1-3 4-15,-1 1-4 0,3 0-3 0,-2-1 0 16,7-4 1-16,-12 7 0 0,6 3 4 0,2-4-6 16,0-2-1-16,2 3 2 0,-1 0 2 0,3-7-2 15,-2 12 3-15,1-4-4 0,1-8 0 0,-2 13-2 16,4-3-1-16,-1-4 0 0,1 2 1 16,1 0 5-16,2 1-6 0,-2-3-3 0,0 1 3 0,4 2-2 15,-1-4-2-15,0 2 0 0,2 0-1 0,0 1 2 16,1-2 10-16,0-2-8 0,1-1-2 0,0 2-2 15,2-3 2-15,-1 2-2 0,2-1-1 0,-1 0 0 16,-1 0 3-16,0 1-2 0,1-2-4 0,-4 0-3 0,0-1 5 16,0 0-1-16,0 0-3 0,-8-1 1 0,12 1 3 15,-12-1-5-15,10 0 0 0,-10 0-2 16,10 2-1-16,-10-2-1 0,0 0-10 0,9 3-17 16,-9-3-28-16,0 0-33 0,5 5-31 0,-5-5-45 0,5 3-35 15,-5-3-46-15,0 0-146 0,0 0-423 0,6 3 188 16</inkml:trace>
  <inkml:trace contextRef="#ctx0" brushRef="#br0" timeOffset="416.22">14420 749 115 0,'0'0'158'0,"0"0"2"0,0 0-8 15,0 0-1-15,10 3-7 0,-10-3-6 0,6 3-3 16,-6-3-5-16,11 2 4 0,-11-2-3 0,10 3-10 16,-10-3-5-16,10 4-2 0,-10-4-1 0,12 3 5 15,-4-3-7-15,-1 1-4 0,0 1-8 0,-7-2-5 16,14 3-10-16,-7-2 0 0,2 0-2 0,-2 1-2 15,-7-2-1-15,20 4-11 0,-11-3-3 0,2 0-4 16,1 1-12-16,-5-2 5 0,2 1-3 0,2 0-8 16,1 0 0-16,-4-1-8 0,4 2 7 0,-2-2-10 15,-2 1-4-15,-8-1-5 0,18 1 0 0,-10 0-3 16,-1 2-2-16,-7-3-4 0,14 1-2 0,-7-1-7 16,-7 0 8-16,11 1-4 0,-11-1 2 0,10 0-3 15,-10 0-1-15,10 0-2 0,-10 0-9 0,8 2-15 16,-8-2-19-16,0 0-22 0,0 0-31 0,0 0-25 15,9 0-31-15,-9 0-35 0,0 0-29 0,0 0-41 16,0 0-177-16,0 0-463 0,0 0 205 0</inkml:trace>
  <inkml:trace contextRef="#ctx0" brushRef="#br0" timeOffset="743.95">14410 935 53 0,'0'0'177'0,"11"10"4"0,-11-10-5 15,12 1 5-15,-12-1-9 0,12 0 0 0,0-1-1 0,-1 2-10 16,-2-1-3-16,6 1-3 0,-3-2-3 0,2 1-7 15,1 1-3-15,0-1-12 0,0 1 4 0,0-1-21 16,-1-1-7-16,1 1-9 0,0 0-7 16,-2 1-13-16,-1-2-3 0,0 1-11 0,0 0-3 0,-3 1-7 15,1 1-6-15,-1-2-5 0,-2 2-4 0,-7-2-7 16,13 4-11-16,-8 0-27 0,-5-4-35 0,11 4-34 16,-11-4-39-16,10 2-39 0,-10-2-48 0,9 3-56 15,-9-3-162-15,0 0-454 0,13-3 200 0</inkml:trace>
  <inkml:trace contextRef="#ctx0" brushRef="#br0" timeOffset="1226.32">15050 828 148 0,'0'0'226'15,"0"0"-15"-15,3-12-19 0,-3 12-17 0,1-5-10 16,-1 5-11-16,3-10-12 0,-3 10-12 0,4-8-17 16,-4 8-12-16,2-11-5 0,1 4 1 0,-2 0-8 15,-1 7-5-15,4-12-11 0,-2 5-6 0,1-4-9 16,-1 4-3-16,1-3-4 0,-1-1-6 0,1 3-3 16,-2-3-3-16,0-1-8 0,3 5-1 0,-2-1 2 15,1-2 2-15,-2 0-6 0,2 3 4 0,-3 7-2 16,5-11 5-16,-5 4 0 0,0 7-3 0,1-10 4 15,-1 10 1-15,3-6 0 0,-3 6-2 0,0 0 3 16,0 0-9-16,3-11 0 0,-3 11-3 0,0 0 1 16,0 0 1-16,0 0 2 0,0 0 4 0,0 0 2 15,0 0 15-15,-12 33 10 0,9-21 0 0,-1 4 3 16,2 0 9-16,-3 4 8 0,4-1 7 0,-3 0 3 16,0 1-5-16,3 0 4 0,1-1-3 0,-1 0 3 15,-1 2-8-15,1-3-2 0,1 1-5 0,0-3 0 16,0 1-6-16,1-4-4 0,-1 0-6 0,0-1 0 0,2-1-5 15,-2-1 1-15,1 1-3 0,0-4-7 0,2 1-1 16,-3-8-1-16,3 12-7 0,-1-7-2 16,-2-5-3-16,2 12-4 0,2-7-1 0,-4-5-3 0,6 8-15 15,-6-8-25-15,7 6-44 0,-7-6-25 0,0 0-54 16,3 4-42-16,-3-4-76 0,0 0-83 0,0 0-355 16,0 0-754-16,0 0 334 0</inkml:trace>
  <inkml:trace contextRef="#ctx0" brushRef="#br0" timeOffset="5083.65">15582 987 15 0,'0'0'111'0,"0"0"0"0,0 0-9 16,0 0-10-16,0 0-3 0,0 0-4 0,2-10-5 16,-2 10 4-16,0 0-6 0,0 0 0 0,0 0-1 15,0 0 2-15,4-4 6 0,-4 4 7 0,0 0-2 0,0 0 1 16,0 0 1-16,0 0-10 0,0 0-9 15,0 0 0-15,0 0 7 0,0 0 12 0,0 0 10 16,0 0-1-16,1 20-5 0,-2-9-6 0,-1 0-7 0,-2 7-11 16,-1 0-5-16,-4 1-3 0,-1 5-9 0,-5 2-22 15,-4 0-69-15,-4 1-91 0,1 1-115 0,-6-2-140 16,-8 9-414-16,3-11 184 0</inkml:trace>
  <inkml:trace contextRef="#ctx0" brushRef="#br0" timeOffset="9297.65">16490 579 51 0,'0'0'145'0,"0"0"-6"0,0-8-9 16,0 8-3-16,0 0-10 0,0 0-4 0,1-9 0 16,-1 9-1-16,0 0-9 0,0 0-6 0,0 0-9 15,0 0-9-15,0 0-7 0,0 0-4 0,0 0-12 16,0 0 2-16,0 0 2 0,0 0-6 0,0 0 0 15,0 0 6-15,0 0-8 0,0 0-4 0,5 30 3 16,-2-23 0-16,-1 3-4 0,0-2-2 0,1 2 0 16,0 1-9-16,1-1-1 0,-1 0-2 0,0-2 1 15,1 1-1-15,-2 2-1 0,3-2 0 0,-2 2-2 16,-1-3-4-16,3 1 1 0,-2 1-6 0,-1-1-5 16,2 0 3-16,-3-1 1 0,2 0-5 0,-3-8 1 15,1 10-3-15,0-4 3 0,-1-6-6 0,4 8 1 16,-4-8 0-16,1 9-1 0,-1-9-1 0,2 8-2 15,-2-8-1-15,0 0 0 0,1 6 1 0,-1-6 1 16,0 0-1-16,0 0 2 0,0 0 2 0,0 0-2 16,0 0-1-16,0 0-2 0,0 0 2 0,0 0-6 15,0 0 4-15,0 0-2 0,0 0 1 0,0 0-1 16,0 0-2-16,1-27 2 0,0 17 0 0,1 1-1 16,1 0 0-16,0-1 0 0,-1-2-2 0,1 2 1 0,2-2-3 15,-3 1 2-15,2-1-3 0,1 1 3 16,-1 2-3-16,1-2 1 0,0 1-1 0,0 0 7 0,0 0-7 15,0 4 7-15,-2-1-5 0,0 1-1 16,2 1-1-16,-5 5 2 0,8-12 0 0,-2 7-2 0,-3 0 0 16,-3 5 4-16,7-8-4 0,-3 4 4 0,-4 4-4 15,8-5 9-15,-8 5-9 0,7-4 2 0,-7 4-3 16,8-5 3-16,-8 5 0 0,7-5 0 16,-7 5 0-16,8-5 0 0,-8 5-1 0,0 0 2 0,10-2-3 15,-10 2 2-15,0 0 0 0,11 1 2 0,-11-1-1 16,9 5 5-16,-9-5 1 0,5 8 7 0,-3-2 0 15,3-1 2-15,-2 2 2 0,-2 1 4 0,2 2 9 16,2 0 3-16,-3 1-2 0,1-1 1 0,0 7 3 16,0-6 4-16,0 1 4 0,-2-1-3 0,1 1-5 15,2-1 4-15,-1-2 9 0,-2 3-12 0,0-2 2 16,4 1 4-16,-5-1-11 0,1-2-8 0,1-1 6 16,-2 1-9-16,0-8 2 0,2 13-8 0,1-8 0 15,-3-5 1-15,0 11-3 0,0-11 0 0,2 10-3 16,-2-10-2-16,-2 10-17 0,2-10-21 0,0 8-31 15,0-8-22-15,-3 10-37 0,3-10-36 0,-1 7-29 16,1-7-22-16,0 0-43 0,-4 5-188 0,4-5-474 16,0 0 210-16</inkml:trace>
  <inkml:trace contextRef="#ctx0" brushRef="#br0" timeOffset="9693.93">16867 844 36 0,'3'6'161'0,"-3"-6"-6"0,4 7-12 0,-4-7-5 16,6 8-3-16,-3-3-4 0,-3-5-14 0,9 6-2 15,-7-1-1-15,4-2-7 0,-6-3-4 16,8 7-2-16,-8-7-4 0,10 3-3 0,-10-3-6 16,10 3-3-16,-10-3-9 0,12 1-3 0,-5-1-7 0,-7 0-3 15,14-2-7-15,-14 2 1 0,11-4-3 0,-5 3-2 16,1-2-9-16,-7 3 1 0,11-6-9 0,-5-1-1 15,1 3-6-15,-2-4 0 0,-3 2-5 16,3 1 1-16,-5 5-3 0,7-11-3 0,-4 5-1 0,0-1-3 16,-3 7-1-16,0-13 6 0,0 13-7 15,0-14 3-15,0 14 3 0,-4-13-3 0,2 7 0 16,-2-1 1-16,-4 1-5 0,3 1 0 0,-4 3 1 16,-1-4-1-16,-1 5-2 0,-3-3 1 0,2 2-1 0,-3-1-1 15,1 2-3-15,1 2 2 0,-2-1-1 0,3 1 0 16,-2-1-2-16,2 3 2 0,2 1-1 0,3-3 0 15,-2 0-2-15,-1 2 6 0,4 1-11 0,6-4 1 16,-12 5-14-16,8-3-20 0,4-2-24 0,-7 8-30 16,7-8-33-16,-5 7-36 0,5-7-36 0,0 0-195 15,0 0-421-15,12 8 187 0</inkml:trace>
  <inkml:trace contextRef="#ctx0" brushRef="#br0" timeOffset="10297.76">17287 871 7 0,'0'0'195'0,"0"0"8"0,0 0 3 0,0 0 3 16,0 0-8-16,9 12-9 0,-1-11-8 0,1 1-7 15,-9-2-10-15,21 0-10 0,-8 1-11 0,2-1-8 16,-2 0-7-16,1 0-6 0,6-1-13 0,-1-1-9 16,-4 1-3-16,3 0-15 0,-4 0-9 0,-2-1-7 15,3 1-3-15,-2-1-10 0,-2 4-3 0,2-4-10 16,-4 1 2-16,1 1-11 0,-10 0-4 0,13 0-2 15,-13 0-30-15,13 0-29 0,-13 0-38 0,9 0-46 16,-9 0-52-16,0 0-43 0,10 0-248 0,-10 0-495 16,0 0 219-16</inkml:trace>
  <inkml:trace contextRef="#ctx0" brushRef="#br0" timeOffset="10054.52">17300 731 20 0,'0'0'221'16,"0"0"-10"-16,0 0-21 0,0 0-13 0,0 0-10 15,5-4-15-15,-5 4-10 0,0 0-10 0,0 0-7 16,12 0-3-16,-12 0-4 0,0 0-1 0,11 0 1 15,-11 0-5-15,11 2 0 0,-11-2-3 0,14 2-10 16,-9-1-4-16,4 0-3 0,-9-1-5 0,17-1-1 0,-6 2-8 16,-3 0-3-16,5 1-5 0,-2-2-4 15,-1 1-5-15,1-1-1 0,1 0-6 0,-1 1-4 16,-1 0-4-16,1-1 0 0,2 0-9 0,-3-2-6 16,-10 2 0-16,16 0-1 0,-6-1-1 0,-1 2-4 15,-9-1 9-15,14 0-15 0,-7 0-6 0,-7 0 1 16,0 0-1-16,14-1-4 0,-14 1-12 0,0 0-17 15,9-2-9-15,-9 2-27 0,0 0-27 0,0 0-36 16,0 0-41-16,0 0-29 0,0 0-26 0,-24 17-51 0,14-14-168 16,1-2-469-16,-1 0 209 0</inkml:trace>
  <inkml:trace contextRef="#ctx0" brushRef="#br0" timeOffset="10967.82">17836 706 202 0,'0'0'237'0,"-21"-10"-10"0,21 10-15 16,0 0-18-16,0 0-14 0,0 0-15 0,0-12-11 0,0 12-14 15,0 0-9-15,0 0-10 0,1-12-13 0,-1 12-9 16,0 0-11-16,4-10-3 0,-4 10-5 15,6-7-9-15,1 2-6 0,-5 0-2 0,-2 5-8 16,9-10-3-16,-4 5-8 0,-1 0-4 0,1-2-3 0,2 2-4 16,1-1-2-16,1-1-1 0,1 1-9 0,-4 1 1 15,4 0-3-15,-4 0-1 0,2 2-4 16,-2-4 3-16,2 4-5 0,-2 0-2 0,-6 3-1 0,12-5 1 16,-6 1-3-16,-6 4 2 0,10-3-5 0,-10 3 2 15,8-2 0-15,-8 2-1 0,10-2-3 0,-10 2 2 16,8-2 0-16,-8 2-1 0,0 0-1 0,0 0 2 15,15 4-5-15,-10 0 4 0,-5-4-1 0,8 6 6 16,-6-1 1-16,-2-5-1 0,4 8 0 0,-2 2 2 16,0-3 0-16,-2-7 2 0,3 13 1 0,-1-8 2 15,-2-5 0-15,1 14 3 0,-1-5-3 0,0-2 6 16,0-7-3-16,-3 16 0 0,3-8 1 0,-3-1-2 16,0 3-3-16,1 1 3 0,-3-5 1 0,2 5 0 15,-2-1 2-15,0 1 2 0,0-2 1 0,1-1-4 16,-1 0-2-16,0-1 1 0,1 2-1 0,-1 0-2 15,0-3 0-15,0 1-1 0,-1-2-4 0,1 3 2 16,-1 0-3-16,2-1-4 0,0-1 6 0,4-6-4 16,-6 9-3-16,6-9 5 0,-5 6 1 0,5-6-10 15,-3 7 9-15,3-7-5 0,0 0-1 0,-3 6 3 16,3-6 4-16,0 0 8 0,0 0-10 0,0 0 5 16,0 0-6-16,11 5 3 0,-11-5-3 0,14 1 2 0,-6-2 2 15,-8 1-3-15,19 0 5 0,-7-1-7 0,-1 1 6 16,0-3 0-16,2 3-5 0,-1-2 0 0,1 1 2 15,1 0 0-15,0-2-3 0,-4 2 0 0,1 0-1 16,0 1-1-16,-1-2-2 0,-10 2 1 0,15-1-1 16,-6 1 0-16,-9 0-11 0,12-3-22 0,-12 3-32 15,0 0-27-15,0 0-36 0,11 1-51 0,-11-1-57 16,0 0-50-16,0 0-204 0,0 0-529 0,0 0 233 16</inkml:trace>
  <inkml:trace contextRef="#ctx0" brushRef="#br0" timeOffset="24417.52">20385 426 144 0,'0'0'137'16,"0"0"0"-16,0 0 0 0,0 0-3 0,0 0 2 15,0 0-4-15,0 0-5 0,0 0 1 0,0 0-6 16,4-23-5-16,-4 23-4 0,0 0-5 0,0 0-4 16,0 0-2-16,0 0-11 0,0 0-8 0,0 0-12 15,-5-7-3-15,5 7-9 0,0 0 0 0,0 0-6 16,0 0-3-16,0 0-3 0,0 0 2 0,0 0-4 16,0 0-2-16,0 0 2 0,22 2-2 0,-8-4-5 15,5 0-1-15,1-1-1 0,11 0-7 0,1 0-1 16,-8 1 6-16,8-3-8 0,2 0 3 0,-1 2 0 15,1-1-6-15,2 2 0 0,-2-1 5 0,-1-3-7 16,-1 3-2-16,-9 0 0 0,7 0-1 0,-7 0-1 16,-3 0-2-16,-1 2-4 0,-5 1 3 0,-2-1-5 15,-4-1-1-15,1 1 1 0,-9 1-1 0,12 0-2 0,-12 0 0 16,11 1-3-16,-11-1 2 0,5 3-1 16,-5-3-2-16,0 0-3 0,0 0 2 0,0 0-8 15,-6 16-2-15,6-16-23 0,-11 11-11 0,5-7-16 16,-2 1-14-16,0 2-17 0,0-2-10 0,0 1-21 15,-3 0-18-15,2-1-13 0,-2-1-11 0,1 2-9 16,0-2-25-16,4 0-117 0,-4-1-340 0,-2-1 151 16</inkml:trace>
  <inkml:trace contextRef="#ctx0" brushRef="#br0" timeOffset="24673.57">20772 417 105 0,'0'0'154'0,"0"0"-11"15,0 0-5-15,0 0 7 0,0 0 0 0,0 0 2 16,0 0 5-16,0 0-6 0,0 0 5 0,0 25 2 16,0-25-4-16,2 17-2 0,2-8-9 0,-4 4-1 15,0-1 2-15,2 1-7 0,-2-1-8 0,2 6-8 16,-2-5-7-16,0 1-13 0,1 2-3 0,3 0-12 16,-2-2-9-16,1-1-6 0,-1 0-5 0,0 5-8 15,0-7-2-15,1 0-10 0,-1 1-1 0,-1-1-7 16,1 1-2-16,-2-4-21 0,0-8-25 0,2 16-21 15,1-11-29-15,-3-5-24 0,2 10-33 0,-1-4-34 16,-1-6-30-16,9 7-42 0,-4-6-206 0,-5-1-470 16,19-6 208-16</inkml:trace>
  <inkml:trace contextRef="#ctx0" brushRef="#br0" timeOffset="24968.21">21372 412 116 0,'0'0'253'0,"-7"-6"-20"0,7 6-16 15,-7-3-17-15,7 3-11 0,0 0-15 0,-16 8-11 0,10-5-4 16,-1 4-8-16,0 1-10 0,-1 3 3 0,-1 3-7 16,1-2-4-16,1-2-9 0,1 3 0 0,0 0-11 15,2-2-6-15,-1 1 6 0,3 0-10 16,-1 0-2-16,1 0-18 0,2-2-11 0,0 1-4 0,0 2-5 15,0-3-13-15,0 2 3 0,2-2-9 0,0-1 1 16,-1 0-7-16,0-3-4 0,3-1-6 0,0 5-5 16,-2-4-19-16,-2-6-23 0,6 12-27 0,-2-7-31 15,1-3-33-15,-5-2-42 0,10 2-46 0,-10-2-34 16,14-4-60-16,-7-1-154 0,2-2-483 0,4 1 213 16</inkml:trace>
  <inkml:trace contextRef="#ctx0" brushRef="#br0" timeOffset="25425.37">21566 527 101 0,'0'0'250'0,"12"4"-24"0,-12-4-6 0,0 0-1 16,5 6-13-16,-5-6-5 0,5 6-16 0,0-1-13 0,-5-5-16 16,4 10-12-16,-1-2-15 0,1-2-11 0,-1 1-11 15,1 1-12-15,-2 0-10 0,2-3-12 0,0 3-1 16,-1-3-9-16,-1 1-5 0,-2-6-7 0,2 9-7 15,-2-9-4-15,5 9-4 0,-5-9-1 0,0 0-3 16,3 8-5-16,-3-8-2 0,0 0-3 0,2 5-5 16,-2-5 3-16,0 0-6 0,0 0-1 0,0 0-3 15,0 0-5-15,0 0-15 0,10-14 4 0,-6 6-14 16,-4 8-6-16,6-11-8 0,0 1 3 0,0-1 4 16,0 2 0-16,2-1 1 0,-1 1 6 0,-3 0 0 15,1 1 1-15,0 0 2 0,1 1 6 0,-3 1-2 16,3 1 1-16,-2-1 4 0,0 0 0 0,-4 6 3 15,11-5 11-15,-7 1 6 0,-4 4 9 0,11-2 0 16,-11 2 2-16,12-2 5 0,-12 2 8 0,14 4 3 16,-5-2 2-16,-3 3 5 0,2-1 2 0,-1 3 2 15,1-3 9-15,2 5 1 0,-4 0 2 0,2 0 0 16,-1 0-12-16,-2 1-2 0,-1-4 0 0,1 3-11 0,0 0-1 16,0 2-4-16,-3-1 1 0,0-2-5 15,-2-1 0-15,0-7-3 0,0 16-10 0,-1-10 2 16,-2 2-17-16,1-1-30 0,-3 2-28 0,2-2-29 15,-2-2-30-15,5-5-38 0,-12 6-43 0,12-6-42 16,-12-1-270-16,12 1-552 0,-12-4 245 0</inkml:trace>
  <inkml:trace contextRef="#ctx0" brushRef="#br0" timeOffset="25711.29">22167 346 38 0,'0'0'221'0,"0"0"-19"0,0 0-1 0,0 0 1 15,0 0-13-15,12 8-3 0,-9-1 1 16,0 1-5-16,-1 1-10 0,3 3-4 0,-3 1 4 0,3 0 5 16,0 2 3-16,-3-2-2 0,2 0-27 0,0 5-8 15,0-5 2-15,0 3-1 0,-2-5-15 0,-1 1-10 16,0 1-4-16,1-2-17 0,-2 1-2 0,-3-2-13 15,2 1-2-15,-3 0 6 0,0-1-25 0,-2-2-10 16,2 4-5-16,-6-2-8 0,1-1-9 0,-1 0-29 16,3-1-24-16,-2-1-36 0,-1-2-34 0,0 0-28 15,1 1-36-15,-1 0-46 0,3-3-48 0,0-1-48 16,7-2-214-16,0 0-554 0,-15-10 246 0</inkml:trace>
  <inkml:trace contextRef="#ctx0" brushRef="#br0" timeOffset="26136.38">22506 705 33 0,'0'0'318'0,"0"0"3"16,21 3-20-16,-9-6-17 0,2 2-9 0,8-1-13 15,7-4-14-15,0 2-22 0,2-2-20 0,0 2-19 16,1 0-21-16,-2 1-19 0,-1 1-11 0,-5 3-16 16,5-2-11-16,-5 0-43 0,-3 0-35 0,1-1-49 15,-1 2-55-15,-4-2-65 0,-3 2-71 0,1-3-80 16,0 1-163-16,-3-4-489 0,-1 3 217 0</inkml:trace>
  <inkml:trace contextRef="#ctx0" brushRef="#br0" timeOffset="25946.12">22584 554 152 0,'13'-5'289'16,"1"1"-13"-16,0 1-10 0,-2-2-12 0,3 0-21 16,0 2-12-16,-2-1-20 0,5-2-15 0,-4 4-10 15,-2-1-27-15,0 1-11 0,2-1-13 0,-2 2-13 16,-2 0-14-16,2-2-6 0,-5 2-11 0,-7 1-7 15,14-1-10-15,-14 1-8 0,12 0-3 0,-12 0-7 0,10 0-7 16,-10 0-16-16,0 0-22 0,8 4-28 16,-8-4-37-16,0 0-53 0,0 0-53 0,0 0-50 0,-20 13-249 15,13-10-506-15,-5 1 224 0</inkml:trace>
  <inkml:trace contextRef="#ctx0" brushRef="#br0" timeOffset="37289.92">24351 1384 136 0,'0'0'194'0,"0"0"-2"0,0 0-10 15,0-10-6-15,0 10-9 0,0 0-8 0,0 0-15 16,0 0-11-16,0 0-12 0,0 0-10 0,0 0-10 16,0 0-10-16,0 0-13 0,0 0 1 0,0 0 2 0,0 0 3 15,0 0-2-15,0 0-3 0,0 0-3 0,0 0 0 16,5 25-3-16,-5-25 0 0,0 11-3 15,0-3-7-15,0-8-6 0,1 14-5 0,1-3 5 0,-1-4 1 16,0-1-5-16,1 4-6 0,1-3-2 0,-3 1-4 16,3-1 0-16,-2 0-6 0,2 1-1 0,0-2-5 15,-1 0-3-15,1 2 1 0,0-2-5 0,-3-6-3 16,4 12-2-16,-2-8 1 0,-2-4-5 0,4 10 2 16,-4-10-1-16,2 8-2 0,-2-8-4 0,4 6 0 15,-4-6 3-15,2 6-3 0,-2-6 2 0,0 0-3 16,2 6 0-16,-2-6-4 0,0 0 6 0,0 0-4 15,0 0 3-15,0 0-4 0,0 0 0 0,5 9 1 16,-5-9-3-16,0 0 4 0,0 0-3 0,0 0 3 16,0 0-1-16,0 0-3 0,0 0-2 0,0 0 3 15,0 0-1-15,0 0 5 0,6-17-8 0,-6 17 1 16,4-11 0-16,1 1 1 0,-1 0-1 0,1 1-2 16,0 0 0-16,0-1 0 0,1 0 2 0,-1 3-3 0,3-3-1 15,-5 3-1-15,1 0 12 0,1 1-8 0,2-2 0 16,-2 0 0-16,0 2-3 0,-1 1 5 0,1-2-2 15,1 2 0-15,-3 0 1 0,0 0 1 16,-3 5-1-16,10-8-2 0,-5 5 2 0,-5 3-3 0,8-5 6 16,-8 5-15-16,6-8 0 0,-6 8 2 0,7-3 4 15,-7 3-2-15,0 0 4 0,7-4-4 16,-7 4-3-16,0 0 4 0,0 0 0 0,10-1 4 0,-10 1 2 16,0 0-1-16,0 0 1 0,12 4 5 0,-12-4 5 15,9 5-1-15,-9-5 7 0,6 7 7 0,-2-2-4 16,1 0-2-16,-5-5 0 0,8 9 13 0,-4-3-4 15,0 0 1-15,-1 1-1 0,1-1 7 0,1 2 16 16,0-1-12-16,-2-1 5 0,-1 4 1 0,4-1 1 16,-3 1 7-16,0 0-7 0,2-1 0 0,-2-2 6 15,1 2-3-15,-2-4 2 0,-2-5 5 0,5 11-7 16,-2-3 0-16,0-3-9 0,0 0 3 0,-3-5-6 16,6 9 8-16,-2-3-11 0,-4-6-1 0,4 7-5 15,0-3 6-15,-4-4-13 0,6 7-7 0,-6-7-21 16,3 8-16-16,-3-8-42 0,5 5-35 0,-5-5-28 0,3 5-41 15,-3-5-47-15,0 0-49 0,1 8-45 16,-1-8-261-16,0 0-621 0,0 0 274 0</inkml:trace>
  <inkml:trace contextRef="#ctx0" brushRef="#br0" timeOffset="30568.7">24210 1030 137 0,'0'0'143'16,"0"0"-11"-16,0 0-7 0,0 0-9 0,0 0-16 15,0 0-14-15,0 0-4 0,0 0 2 0,0 0-7 16,0 0-6-16,0 0-3 0,0 0-6 0,0 0 0 15,0 0 2-15,0 0-7 0,0 0 0 0,0 0 5 16,0 0 0-16,0 0 0 0,0 0 1 0,0 0 3 0,0 0-4 16,0 0 0-16,0 0-3 0,0 0-3 15,0 0-7-15,0 0-5 0,9 0-1 0,-9 0-7 16,0 0-5-16,0 0 2 0,0 0-7 0,12-1-3 0,-12 1 3 16,6-3-8-16,-6 3-2 0,14-1 1 0,-14 1-4 15,12-2 3-15,-4 1-4 0,-8 1-1 0,14-5-4 16,-7 5 1-16,2-2 0 0,-2 0 0 0,1 0-2 15,-8 2-9-15,15-2 1 0,-5-1 2 0,-2 2 1 16,2 0 0-16,1-2-5 0,-1-1 1 0,-2 2 5 16,-8 2-2-16,18-2 1 0,-8-2 2 0,-1 2 3 15,-1 1 7-15,0-1 3 0,0 1 2 0,-8 1 0 16,15-2-2-16,-8 0 0 0,-7 2-1 0,14-2-4 16,-8 1 1-16,-6 1-2 0,11-1 2 0,-11 1-4 15,10 1 2-15,-10-1-4 0,11 3 0 0,-11-3-3 16,10 3 1-16,-5-1 1 0,-5-2-2 0,8 5 0 15,-8-5 1-15,9 4 0 0,-3 0 0 0,-6-4 4 16,11 4 9-16,-6-1-3 0,0 0 10 0,4 0-4 16,1 0 2-16,-2-1-2 0,3 1-3 0,0 1 9 0,2-2-10 15,-4-1-2-15,4-1-1 0,-1 1-3 16,0 1 1-16,0-4-1 0,-1 1-3 0,1 0-1 16,0 1 2-16,3-1-3 0,-4-4 2 0,2 3-5 0,-2-1 4 15,-1 2-3-15,3-2 2 0,-4 0-4 0,3-1 1 16,-2 1 3-16,-1 1-1 0,1-2-2 15,-3 2-1-15,5-2 1 0,-5 1-2 0,1 2 3 16,-1-1-3-16,-7 2-1 0,11-6 9 0,-11 6-9 0,10-2 2 16,-10 2-1-16,7-3 2 0,-7 3 4 0,10 0 3 15,-10 0 5-15,0 0 2 0,11 5-3 16,-11-5 4-16,8 4 3 0,-8-4-3 0,8 4 5 16,-2-1-1-16,0-1 0 0,0 1 5 0,2-1-7 0,-1 0 0 15,2 1 10-15,0 1-6 0,1-2-3 0,1-1 12 16,2 0-14-16,-2 2-4 0,0-3-2 0,2-2 3 15,-2 2 2-15,3 0-11 0,1 0 6 0,-3-1-1 16,2-1-1-16,-2 0-3 0,3 1-1 0,-3-1 10 16,2 0-14-16,-1-2 2 0,-2 2-1 0,0 0-3 15,1 0 2-15,-2-1 4 0,2 3-4 0,1-1-3 16,-6 0 4-16,5-2 2 0,-3 3 3 0,-9 0 7 16,17 0-1-16,-8 0 5 0,-9 0 4 0,16 0 4 15,-8 2 4-15,-1-1-2 0,-7-1 11 0,15 0-19 16,-9 1-1-16,-6-1-1 0,8 3-4 0,-8-3-1 15,6 2-5-15,-6-2 9 0,0 0-4 0,0 0-4 16,8 3-12-16,-8-3-22 0,0 0-28 0,0 0-42 16,0 0-56-16,-18 10-74 0,10-6-82 0,-4-3-207 15,-2 2-555-15,0-3 245 0</inkml:trace>
  <inkml:trace contextRef="#ctx0" brushRef="#br0" timeOffset="37969.05">24956 1367 182 0,'0'0'196'0,"0"0"-9"0,0 0-16 0,0 0-8 16,0 0-7-16,0 0-9 0,0 0-15 0,0 0-11 15,-2-8-11-15,2 8-9 0,0 0-9 0,0 0-8 16,0 0-6-16,0 0-7 0,0 0-3 0,0 0-10 16,0 0-1-16,0 0-4 0,0 0 8 0,0 0 0 15,0 0-1-15,0 0 4 0,0 0 0 0,0 0 3 16,0 0-5-16,18 13-6 0,-12-9 1 0,-6-4-8 15,11 4-3-15,-6-2-3 0,3 1-1 0,-1 1-7 16,1 2-4-16,1-4 0 0,-1 3 0 0,0 0 1 16,1-4-12-16,-2 3 2 0,5-2-2 0,-5 2-1 15,3-1-4-15,-5 1 0 0,3-2 4 0,-2 1 4 16,-6-3-5-16,10 5-4 0,-10-5 4 0,10 6-1 0,-7-4 6 16,-3-2-5-16,9 2-4 0,-9-2 1 0,7 4-1 15,-7-4 11-15,7 2-7 0,-7-2-2 0,7 5 10 16,-7-5-9-16,5 6-1 0,-5-6-1 0,2 5 2 15,-2-5-3-15,0 0 2 0,4 7-5 0,-4-7 4 16,0 0 1-16,1 11-7 0,-1-11 0 0,0 0 5 16,-5 8 2-16,5-8-4 0,-3 9-1 0,3-9 3 15,-8 8-2-15,4-3-5 0,-2-1 5 0,-2 3 1 16,0-2-2-16,-1 2 2 0,0-1 12 0,4 1-16 16,-4-1-3-16,-1 1 2 0,0-1 1 0,1 1 0 15,1-1-2-15,1 1 4 0,0-2-7 0,-1 0 5 16,2 0 3-16,0 0-6 0,1-1 0 0,-3 1-1 15,4-1-2-15,-1 1 2 0,0 0 4 0,5-5-9 16,-7 8 4-16,7-8-3 0,-9 5-3 0,6-1 0 16,3-4-1-16,-3 6-9 0,3-6-18 0,-7 6-16 15,7-6-19-15,0 0-24 0,-7 6-30 0,7-6-36 16,-3 5-38-16,3-5-42 0,0 0-265 0,0 0-541 16,0 0 240-16</inkml:trace>
  <inkml:trace contextRef="#ctx0" brushRef="#br0" timeOffset="38529.58">25385 1488 137 0,'0'0'221'0,"4"-4"0"15,-4 4-12-15,0 0-6 0,2-11-19 0,-2 11-9 0,4-7-11 16,-4 7-5-16,5-10-6 0,-1 4-20 0,-4 6-12 16,5-10-11-16,-3 5-11 0,-2 5-6 0,5-12 0 15,-2 6-3-15,-1 1-6 0,0-3-10 0,-2 8-6 16,4-12-10-16,-3 7 0 0,-1 5 5 0,5-10-4 15,-4 4 6-15,-1 6-14 0,3-9-1 0,-3 9-6 16,2-8 0-16,-2 8-2 0,0 0 3 0,1-9-5 16,-1 9 5-16,0 0-14 0,0 0-3 15,1-8-2-15,-1 8-3 0,0 0-2 0,0 0-3 0,0 0-2 16,0 0-4-16,0 0-1 0,0 0-3 0,0 0 6 16,0 0-3-16,0 0 3 0,0 0 1 0,0 0 2 15,0 0 3-15,7 29-4 0,-7-23 12 0,0-6-2 16,0 14 7-16,0-4 1 0,-3-1 9 0,6 4 5 15,-6-1 4-15,6 1-3 0,-3-2-4 0,-3 6 5 16,3-7-2-16,-1 1 7 0,2 2 0 0,-2-2-3 16,1-3-4-16,0 4 0 0,1-6-1 0,2 6-9 0,-3-2 7 15,1 0-7-15,0-1-2 0,0-1-2 16,-1-8-9-16,3 14 3 0,-2-8 0 0,-1-6-3 16,5 11-6-16,-5-6 0 0,0-5 1 0,3 7 0 0,-3-7-9 15,2 10 2-15,-2-10-21 0,4 6-16 0,-4-6-36 16,5 5-42-16,-5-5-44 0,0 0-54 15,0 0-72-15,11 1-83 0,-11-1-271 0,0 0-676 16,9-11 300-16</inkml:trace>
  <inkml:trace contextRef="#ctx0" brushRef="#br0" timeOffset="26455.52">23330 353 192 0,'0'0'279'0,"0"0"-9"0,0 0-6 0,12-9-11 16,-2 7-14-16,2 2-4 0,5-2-7 0,-3 1-11 16,8 0-14-16,-1-1-16 0,3 2-11 0,-1-1-15 15,7 0-14-15,1 0-8 0,-2-1-16 0,-5 2-10 16,5-1-11-16,-7 0-9 0,-1 1 5 0,0-4-25 15,-4 4-16-15,-2 0 1 0,-3 0-6 0,2 0-10 0,-7-1-8 16,-7 1-28-16,14 0-29 0,-14 0-31 16,0 0-33-16,7-1-33 0,-7 1-40 0,0 0-32 0,0 0-19 15,0 0-16-15,-32-6-18 0,18 4-209 16,0-1-491-16,0 2 216 0</inkml:trace>
  <inkml:trace contextRef="#ctx0" brushRef="#br0" timeOffset="26645.39">23603 313 163 0,'-8'4'87'15,"-3"0"20"-15,2 0 1 0,-1 0 4 16,3 1 14-16,2 1 10 0,0 2 10 0,-1 1 11 15,0 1 20-15,2 3 5 0,2-2 6 0,2 2 10 0,0 0 8 16,2 6-1-16,0-1-13 0,0 3 8 0,4 0-17 16,0 5 0-16,-1-5-14 0,2-3-8 0,2 0-8 15,-1 3-17-15,-1-3-15 0,-2 1-10 0,2-2-15 16,0 1-5-16,0-1-9 0,-4-4-8 0,2-1-7 16,-3 1-10-16,-2-3-22 0,4 0-29 0,-3-2-43 15,-1 0-22-15,0-8-33 0,3 12-32 0,-3-12-35 16,-3 8-40-16,3-8-47 0,0 0-38 0,0 0-253 15,0 0-580-15,0 0 258 0</inkml:trace>
  <inkml:trace contextRef="#ctx0" brushRef="#br0" timeOffset="26923.26">24178 351 47 0,'0'0'257'0,"-13"-4"-11"0,5 4-11 16,8 0-7-16,-19 4-9 0,9 2-7 0,-4 1-16 16,0 1-9-16,-1 4-4 0,1 0-20 0,0 3 0 15,4-5-10-15,0 4-8 0,1 0-14 0,5 0-4 16,-4 1-9-16,5-3-6 0,-2 7-8 0,3-6-15 0,2 3 0 16,0-1-18-16,0 1-7 0,2-1 0 15,2-4-7-15,0 2-6 0,0-2-5 0,-1 1-5 16,1-2-10-16,1-2-19 0,-1-1-26 0,2 1-26 0,-1-1-35 15,-1-1-38-15,0-2-49 0,-4-4-57 0,11 3-45 16,-11-3-229-16,10-3-533 0,-10 3 236 16</inkml:trace>
  <inkml:trace contextRef="#ctx0" brushRef="#br0" timeOffset="39386.25">26117 1480 205 0,'0'0'272'0,"0"0"-15"0,0 0-17 16,0 0-21-16,0 0-24 0,0 0-17 0,0 0-17 0,0 0-17 16,0 0-7-16,0 0-7 0,0 0-11 0,0 0-6 15,0 0-11-15,0 0-4 0,-12 18-10 0,12-18-3 16,-3 10-5-16,3-10-4 0,0 13-4 0,3-6-5 15,-3-7-1-15,2 12-1 0,-2-12-5 0,8 9-1 16,-3-4-5-16,2 0-4 0,3-1-3 0,-1 1-7 16,4-1-6-16,-2-3 1 0,0 1-5 0,2-2 1 0,2 0-8 15,-3-1-3-15,2 0 5 0,1-2-9 16,-2 1 1-16,1-1 1 0,-3 0-4 0,0-4-6 16,-1 1 2-16,0-1 3 0,-1-1-7 0,0 0 0 0,-3 0 4 15,-1 1-4-15,-2-2-1 0,-2 0-3 0,-1 2-13 16,0 7 3-16,-5-18 1 0,-3 11-1 15,0-3 0-15,-2 4 3 0,-2-1 0 0,-2 1-2 16,2 1 2-16,-1 0 0 0,0 1 2 0,0 1-6 0,-1 1 5 16,0 1 1-16,3-1-1 0,3 1 3 0,-2 0-7 15,10 1-3-15,-15 1-9 0,8 2-9 16,7-3-9-16,-13 1-13 0,13-1-8 0,-7 5-8 0,7-5-15 16,-5 4-20-16,5-4-16 0,0 0-20 0,0 0-11 15,0 0-18-15,0 0-19 0,0 0 2 0,17 5-40 16,-17-5-123-16,0 0-377 0,18-6 167 0</inkml:trace>
  <inkml:trace contextRef="#ctx0" brushRef="#br0" timeOffset="39718.6">26441 1111 30 0,'4'-5'218'0,"-4"5"-15"0,0 0-16 0,0 0-18 16,2-7-16-16,-2 7-25 0,0 0 0 0,0 0-1 16,0 0-6-16,0 0-9 0,9 21 15 0,-8-12-6 15,1 1 1-15,0 2 3 0,1 1-3 0,-1-1-1 16,1 5 3-16,-1 2 2 0,2-1-4 0,-1 2-2 16,-1 0-2-16,1-1-12 0,0 1 1 0,0-1-1 15,-2 1-1-15,2-1-6 0,-2 0-6 0,1-6-7 16,1 5-11-16,-3 0-5 0,1-7-9 0,-1 6 1 15,1-5-8-15,-1 1-7 0,2 1-4 0,-1-3-4 0,0 2-3 16,-1-2-1-16,3-1 9 0,-2-1-24 16,0 2-12-16,2-5-16 0,-1 1-26 0,-2-7-21 0,5 10-26 15,-2-5-28-15,-3-5-37 0,4 5-45 16,-4-5-46-16,7 3-35 0,-7-3-243 0,13 0-557 0,-13 0 247 16</inkml:trace>
  <inkml:trace contextRef="#ctx0" brushRef="#br0" timeOffset="41509.57">26690 1496 182 0,'4'-6'219'0,"-4"6"-11"0,0 0-6 0,6-5-13 0,-6 5-15 16,0 0-13-16,0 0-13 0,0 0-17 0,0 0-10 16,0 0-1-16,0 0-2 0,0 0-2 0,0 0-6 15,15 8-4-15,-12-3-1 0,-3-5-3 0,6 7-1 16,-4-1-6-16,-2-6-7 0,6 8 2 0,-6-8 0 15,3 12-4-15,-2-6-5 0,2-1-6 0,-3-5-5 16,2 12-8-16,-2-12-3 0,3 11-6 0,-2-7-4 16,-1-4-7-16,3 9-1 0,-3-9-6 0,2 8 1 15,-2-8-8-15,0 0-2 0,1 6-3 0,-1-6-4 16,0 0 0-16,0 0-1 0,0 0 3 0,0 0-3 16,4 6 4-16,-4-6-6 0,0 0-6 0,0 0 0 15,0 0 4-15,0 0-6 0,18-15-2 0,-15 9 5 16,3 1-4-16,-2 0-7 0,0 0-4 0,0-7 14 15,4 2-13-15,-2 1 2 0,2 1-6 0,-1-1 4 16,-1 4-2-16,-1-6 0 0,3 4 4 0,-6 1-2 16,4-1-2-16,-3 2 2 0,-3 5 5 0,8-9-1 15,-8 9-4-15,5-8 3 0,-5 8-3 0,0 0 3 0,6-2 7 16,-6 2-6-16,0 0-2 0,0 0-8 16,10-1 6-16,-10 1 1 0,0 0 1 0,0 0 3 15,11 9-7-15,-8-5 2 0,-3-4 3 0,2 9 2 16,1-4 13-16,-3-5-3 0,5 7-6 0,-3-1-1 0,1-1 2 15,-3-5-1-15,5 10-1 0,-4-4-2 0,-1-6 2 16,5 9-1-16,-1-4-3 0,-4-5-2 16,0 8 5-16,0-8 3 0,0 0-1 0,4 9-3 15,-4-9 3-15,2 5 0 0,-2-5 0 0,0 0-2 0,8 4-1 16,-8-4 17-16,7 1-17 0,-7-1-1 0,13-1 0 16,-13 1 1-16,14-4-2 0,-8 0-2 0,-1-1 11 15,3 0-8-15,0-2-2 0,1 1-2 0,-1-2 1 16,-1 3-4-16,3-1 5 0,-2-2-5 0,-4 3 4 15,3-1-2-15,-2 1 3 0,0-1-1 0,-1 1 4 16,-4 5 0-16,7-6-6 0,-7 6 2 0,4-6 3 16,-4 6-3-16,6-4-3 0,-6 4-1 0,0 0 4 15,0 0 1-15,6-4-3 0,-6 4 3 0,0 0 16 16,0 0-21-16,8 12 5 0,-8-12 9 0,5 10-8 16,0-7-5-16,-2 4-4 0,-1-1 9 0,3 3-1 15,-1-1-2-15,1-3 0 0,-1 1-4 0,1 1 3 16,1-2 1-16,-2 1 7 0,4-2-3 0,-2 0-1 15,-1 2-4-15,1-2 9 0,2 0-3 0,1-2 0 16,-3 3-2-16,-6-5 13 0,14 3-14 0,-6-3 1 16,0 2-2-16,-8-2 3 0,15-2-5 0,-15 2 1 15,14-3 2-15,-7-2 5 0,3 3-6 0,-2-3 3 16,2 0 0-16,-5 1-1 0,5-4-3 0,-3 1 8 16,0 3-3-16,0-2-7 0,0-2 5 0,-2 4 2 15,0 0-4-15,-5 4-5 0,7-8 8 0,-7 8-5 0,8-5 1 16,-8 5-11-16,5-2 11 0,-5 2 1 0,0 0-1 15,0 0-1-15,10 0 3 0,-10 0 0 16,0 0-3-16,0 0 1 0,7 6-3 0,-7-6 5 16,7 6 2-16,-7-6-3 0,3 8-4 0,1-3 8 0,1-1-5 15,-5-4 2-15,7 8 1 0,-1-2 2 16,-2-3-3-16,2 0 4 0,-1 1-5 0,2 0 3 0,3 0-5 16,-2-1 7-16,1-2-6 0,2 1 3 0,-2 0-5 15,3-1 8-15,1-1-5 0,0-1 4 0,-1-1-3 16,2 0 1-16,0-1-1 0,-2 1 16 0,1 1-17 15,-1-3-5-15,1-2 9 0,1 0-3 0,-3 0-2 16,0-1 4-16,-1 0-4 0,0-1 2 0,-2-1-2 16,0 4-4-16,-5 0 5 0,2-1-2 0,-2-1-6 15,-1 1 5-15,-2-5-4 0,0 11 1 0,-5-11 1 16,-1 4-1-16,-2 2 3 0,-4-1-2 0,-2-1-1 16,-2 4 11-16,-4-1-9 0,-2 1 0 0,4 2 2 15,-5 0-3-15,4 5 5 0,-1-1-6 0,4 1 1 16,1 0 3-16,1 0 1 0,1 1-2 0,1 1 0 15,3-1 0-15,-1 2 1 0,1-1 0 0,4 0 6 16,1 0 4-16,2 2-8 0,-1-2 2 0,3-6 0 16,0 11 3-16,0-11-5 0,4 12 2 0,1-6-2 15,1-2 3-15,4 2-1 0,2-1-3 0,-4-3 4 16,5 1 4-16,0-2-12 0,0 1 10 0,1-2-7 0,6 0 4 16,-7-2 4-16,6-3-6 0,-5 4 2 0,4-4 1 15,-1 2-3-15,0-4-1 0,1 1 1 16,-2-2-6-16,-4 1 4 0,-1 2 3 0,1-1-3 15,-2 0-3-15,-1 0 8 0,-1 1-7 0,-3 3 2 0,-5 2 2 16,10-5-3-16,-10 5-1 0,6-4-1 0,-6 4-3 16,0 0 4-16,10-1-3 0,-10 1-2 15,0 0 9-15,0 0-6 0,8 9 1 0,-8-9 6 16,2 8 3-16,-2-8-4 0,0 7-1 0,0-7 0 0,4 12 2 16,-3-7-1-16,3 1-4 0,-2 0 1 0,1 1 8 15,3-2-1-15,-2 1-7 0,2-1 10 0,1-2-5 16,0 0 4-16,1-1-5 0,1 1 2 15,-1-2 0-15,5 0 0 0,-2 1 1 0,3-1-2 0,-2-1 1 16,2 0-2-16,5-3 4 0,-5 0 0 0,5-1-2 16,-7 0-4-16,7-5-3 0,0 3 4 0,-1-4 4 15,0 2-6-15,3-2-4 0,-4-1 1 0,1-1-1 16,-1 1-8-16,2-2 2 0,-4-1-7 0,3 3 25 16,-4-3-2-16,-2-2-2 0,0 2 2 0,-1 0-3 15,-1 0-4-15,-4 3-1 0,-1-2 6 0,0 0 0 16,-1 2-7-16,-3-2 2 0,1 0 1 0,0 1 0 15,-2-1 2-15,-2 1-7 0,-1-1 6 0,2 2-4 16,-3-1 5-16,0 1-5 0,0 0 2 0,-2 1 1 16,1 1 0-16,0-2-2 0,3 5 4 0,-2 1-2 15,-1-1 0-15,1-1 1 0,4 7 0 0,-7-7-1 16,7 7-1-16,-7-7-1 0,7 7 5 0,-9-1-2 16,9 1 0-16,-10 0-1 0,10 0 0 0,-10 4-1 15,3 0 3-15,2 1-1 0,-3 1-3 0,2 1 9 0,-2 2 3 16,1 2 4-16,-1-1 0 0,2 2-5 15,-1-1 0-15,-1 2 2 0,2 3 2 0,-3-2 3 16,5-2 1-16,0 5 2 0,1-3-7 0,0-1 8 16,-1 4 1-16,3-1-7 0,1-3 2 0,0-2 1 0,4 4 2 15,-2-2-8-15,1-2 0 0,-1-1 3 0,5 2 4 16,0-3-5-16,-2-2 5 0,3 4 0 0,3-4-6 16,0-2-2-16,-2 0 3 0,2 1-2 15,2-2 1-15,0-2-4 0,-1-1-1 0,2 1 1 0,0-2 0 16,6-2-4-16,-6 2-1 0,4-5 6 0,-4 4-6 15,-1-3 4-15,1-1 3 0,-1 2-6 16,1 0 1-16,-1-1-2 0,-2 1 11 0,2 1-8 0,-6-1-7 16,2 0 5-16,-1 1 4 0,0 1-3 0,-8 1-2 15,12-3 4-15,-12 3-1 0,12 0 5 0,-12 0-7 16,10 3 4-16,-3-1-1 0,-1 1 0 0,-1 1 2 16,2 1 5-16,0 0-6 0,0 1 3 0,1 2-12 15,-1 0-28-15,2-2-54 0,-4 3-69 0,4 1-96 16,-4-1-354-16,5-4-654 0,-1 0 289 0</inkml:trace>
  <inkml:trace contextRef="#ctx0" brushRef="#br0" timeOffset="45558.94">13231 3243 34 0,'0'0'187'0,"-8"-3"-15"0,8 3-8 15,0 0 2-15,-10-3-8 0,10 3-6 0,0 0-9 16,0 0-7-16,0 0-5 0,-11-2-6 0,11 2-8 0,0 0-6 16,-8-3-7-16,8 3-11 0,0 0-4 15,0 0-8-15,0 0-6 0,0 0-5 0,0 0-2 16,0 0-2-16,0 0-2 0,0 0-1 0,0 0-3 0,0 0 6 15,0 0 2-15,29-2-2 0,-15 2 6 16,10-1-7-16,-2 1 2 0,11-4 0 0,1 1-6 16,1 0 1-16,1-1-4 0,0-1-3 0,-1-1-13 0,-1 5 4 15,2-3-9-15,-2-2 2 0,-3 1-4 0,1 3-12 16,-10-1 3-16,-1 1-1 0,0-1-2 0,0 1-4 16,-3 1-2-16,-3 0 1 0,-2 1-3 0,-1-2-2 15,-1 2 0-15,-1-2-5 0,-1 4-1 0,-9-2-1 16,13-2-3-16,-13 2-1 0,11-2-11 0,-11 2-10 15,9 2-11-15,-9-2-13 0,6 5-18 0,-6-5-18 16,3 8-29-16,-3-8-25 0,1 8-25 0,-1-8-29 16,0 0-31-16,-8 10-234 0,8-10-488 0,-7 5 216 15</inkml:trace>
  <inkml:trace contextRef="#ctx0" brushRef="#br0" timeOffset="45817.6">13674 3230 163 0,'0'0'220'16,"-4"9"-7"-16,4-9-5 0,-2 12-2 0,-1-4-7 0,1 2-12 15,-1 3-4-15,3 1-8 0,-2 2-9 0,-1 1-8 16,3 1-10-16,-1 0-14 0,1 1-10 16,1 0-7-16,-1-2-4 0,3 2-9 0,-3-2-9 0,2 1-10 15,-1-5-11-15,3 5-4 0,0-3-5 0,-3 1-1 16,2-3-10-16,-2-1-9 0,3-1 0 0,-2 1-9 15,1-1-1-15,-1 0-9 0,2-3 1 0,-1 2-12 16,-2-3-19-16,3 0-27 0,-3-1-31 0,-1-6-38 16,7 10-42-16,-2-5-36 0,-5-5-35 0,9 1-258 15,-9-1-510-15,16-8 226 0</inkml:trace>
  <inkml:trace contextRef="#ctx0" brushRef="#br0" timeOffset="46135.84">14283 3183 33 0,'0'0'259'0,"3"-8"-5"0,-3 8-15 16,3-8-11-16,-3 8-13 0,0 0-18 16,-2-10-17-16,2 10-15 0,0 0-14 0,0 0-10 0,-20 6-5 15,11-1-9-15,-1 3-1 0,-3 4-1 0,-2 3-7 16,1-2-5-16,3 1-3 0,0 2-2 0,0-1-1 15,1 0-2-15,-1 2-4 0,4-5-7 0,1 5-1 16,-1-1-7-16,4 0 5 0,0-2-14 0,1 0-8 16,0-1 5-16,2-1-15 0,3 1 0 0,1 0-5 15,1 0-8-15,0-3 1 0,-3 0-10 0,7 2-4 16,-4-3 4-16,5 0-4 0,-1 0-7 0,1-2-6 0,0 0-9 16,-1-1-23-16,0-1-22 0,2-1-38 15,1 0-33-15,-4-3-48 0,3-1-49 0,4 2-55 16,-5-7-68-16,-3 1-213 0,0 0-582 0,3-4 258 0</inkml:trace>
  <inkml:trace contextRef="#ctx0" brushRef="#br0" timeOffset="46607.38">14468 3343 216 0,'0'0'280'0,"0"0"-28"0,0 0-25 0,0 0-21 16,0 0-15-16,0 0-18 0,9 10-15 0,-7-4-5 15,-2-6-9-15,6 11-11 0,-3-3-6 0,-2 1-12 16,3 0-12-16,-2 1-8 0,1-1-10 0,-2 2-7 16,3-6-6-16,-3 3-10 0,2 0-4 0,-2-1-8 15,0 1-2-15,-1-8-3 0,3 12-10 0,-1-7-2 16,-2-5 1-16,3 9-6 0,-3-9 0 0,2 5-2 0,-2-5-7 16,0 0 2-16,0 0 5 0,6 4-8 15,-6-4 2-15,0 0-3 0,0 0-1 0,13-12-4 16,-8 6-5-16,1-2 3 0,1-2-2 0,0 0-1 0,1 1 0 15,-1-2-2-15,2-4 2 0,0 5 0 16,-2-7-3-16,1 9-2 0,-2-3 2 0,2 2-4 0,-1 0 7 16,0 2 7-16,0-3 0 0,-2 3 9 0,1 2 1 15,1-2 6-15,-4 2 6 0,5 0 4 0,-3 1-1 16,3 1 0-16,-8 3-4 0,12-6 2 0,-3 5 7 16,1 0 0-16,-10 1-2 0,18 3 1 0,-10-1 2 15,4 2 0-15,-2 1-13 0,0 1 17 0,-3 1-5 16,3 2 1-16,-1-2-4 0,-3 2-5 0,3 1-12 15,-3 1 6-15,1-3 4 0,-2 2-19 0,-1 0 15 16,-2-1-4-16,2 1 1 0,-3 0-6 0,-1-3-4 16,0 3-7-16,0-1 7 0,0-9-8 0,-1 13-18 0,-2-7-20 15,1 2-17-15,2-8-23 0,-4 9-18 0,4-9-24 16,-5 9-24-16,1-5-38 0,4-4-34 16,-8 4-35-16,8-4-47 0,0 0-242 0,0 0-574 15,-17-11 253-15</inkml:trace>
  <inkml:trace contextRef="#ctx0" brushRef="#br0" timeOffset="46897.38">14942 3131 173 0,'2'-8'279'0,"-2"8"-13"0,0 0-24 15,4-8-20-15,-4 8-21 0,0 0-24 0,8-4-16 16,-8 4-18-16,12 2-12 0,-12-2-2 0,12 6-9 15,-4-3-9-15,3 2 3 0,0 1 0 0,-1 3 0 16,2 0-1-16,2 4 0 0,-2-2 7 0,3 5-3 16,-4-2-9-16,1 4 2 0,-1-4-11 0,-1 2-6 15,-2 4-5-15,-3-2-5 0,1 0-1 0,-2 1-8 0,-3 2-6 16,-4-4-1-16,2 2-11 0,-4 1-4 16,1-1-6-16,-3 0-5 0,-1-1-9 0,0 0-23 15,-1-1-25-15,0-2-26 0,3-3-29 0,-2-3-26 0,-1 3-35 16,1-2-47-16,-1-1-31 0,4-4-42 0,-3 2-294 15,4-4-590-15,4-3 262 0</inkml:trace>
  <inkml:trace contextRef="#ctx0" brushRef="#br0" timeOffset="49483.6">16741 3097 41 0,'-4'-7'206'0,"4"7"-9"0,0 0-2 0,-6-8-10 0,6 8-15 16,0 0-14-16,-6-7-3 0,6 7-10 0,-5-6-8 15,5 6-12-15,-8-5-9 0,8 5-2 0,-7-5-12 16,7 5-2-16,-10-4-7 0,10 4-9 0,-12-3-7 16,12 3-10-16,-11-1-1 0,11 1-1 0,-14 0-7 15,14 0 0-15,-15 3-4 0,9-2-3 0,-3 1 2 16,9-2-2-16,-17 6-2 0,5-2-9 0,6-2 0 15,-2 3-2-15,1 0-5 0,-3-2-3 0,4 1-3 16,-3 2-2-16,1 2 2 0,2 0-6 0,-2-1 2 16,1 2-7-16,1-2 1 0,1 2 1 0,-2-2 1 15,2 3 0-15,1 1 1 0,0-1-5 0,0-1 6 16,0-2-2-16,3 4-2 0,-3-4 0 0,3 3 1 16,1 1 3-16,0-2 3 0,0 1-4 0,1 1-1 15,0-1 3-15,2 0-2 0,0 1 0 0,0-1 5 16,2-2-6-16,-1 3 2 0,0-1 2 0,0-2-1 15,3 2-1-15,0-2-3 0,0 1-6 0,-2-1 3 16,2 0 3-16,-3-2-1 0,3 1-7 0,1 2 11 0,-2-4-4 16,2 1 5-16,-3 0 2 0,1-2 0 0,2-1 4 15,-2 1 4-15,2 0-1 0,0-1 5 0,1-1 0 16,-3 2-5-16,3-3 7 0,0 1-6 0,0-1 3 16,-9-1-6-16,19 1 1 0,-9-2 0 0,1 1-11 15,-1-1 4-15,-10 1 1 0,16-2 1 0,-4 0 1 16,-1 0-10-16,-4 0 0 0,1 1 3 0,1-2-13 15,0 0 7-15,-2 1 3 0,-7 2-9 0,11-4 9 16,-11 4-11-16,12-3 2 0,-12 3 7 0,5-3-4 16,-5 3-3-16,9-4 1 0,-9 4 1 0,0 0 1 0,6-6-9 15,-6 6-11-15,0 0-28 0,0 0-27 16,0 0-29-16,0 0-42 0,0 0-44 0,0 0-50 16,0 0-40-16,0 0-64 0,2-6-177 0,-2 6-554 0,0 0 245 15</inkml:trace>
  <inkml:trace contextRef="#ctx0" brushRef="#br0" timeOffset="49695.57">17054 3380 105 0,'5'-6'382'0,"-5"6"-8"16,5-6-2-16,-5 6 4 0,5-7-7 0,-5 7-38 15,6-8-22-15,-6 8-31 0,3-6-26 0,-3 6-28 16,4-5-22-16,-4 5-28 0,0 0-10 0,0 0-17 15,7-7-17-15,-7 7-29 0,0 0-36 0,0 0-42 16,0 0-44-16,0 0-29 0,0 0-27 0,0 0-35 16,0 0-45-16,0 0-55 0,0 0-52 0,0 0-84 0,0 0-176 15,-16 15-565-15,16-15 250 0</inkml:trace>
  <inkml:trace contextRef="#ctx0" brushRef="#br0" timeOffset="50491.48">17458 3196 244 0,'0'0'257'0,"0"0"-13"0,-2-13-12 0,2 13-15 16,0 0-14-16,-1-8-16 0,1 8-21 0,0 0-16 15,0 0-18-15,0 0-12 0,0 0-13 0,0 0-11 16,0 0-9-16,0 0-5 0,0 0 1 0,0 0-8 15,11 24-4-15,-7-18-2 0,1 3-5 0,-3 0-7 16,3 0 3-16,-1 1-8 0,2 1 4 0,-2 0-5 16,-1-1-9-16,3-1-4 0,-2 2-3 0,1 0 0 0,-3-4-4 15,2 3-1-15,1-2-3 0,-3 0-4 0,1 0-3 16,2-2-1-16,-5-6-5 0,5 11 1 16,-4-5 3-16,-1-6-7 0,5 7 2 0,-5-7-6 15,4 8 8-15,-4-8-8 0,1 6 4 0,-1-6 0 0,0 0-5 16,0 0-1-16,4 7 6 0,-4-7-8 0,0 0 1 15,0 0 2-15,0 0-2 0,0 0-2 16,0 0 0-16,0 0 0 0,0 0-2 0,5-27 0 0,-4 22-11 16,-1 5-3-16,7-14 5 0,-4 4 0 0,2-1-4 15,0 3 4-15,2-4-3 0,-3 2 5 0,-1-1 1 16,4 1 0-16,-1 2 1 0,-1-2 1 0,1 1-1 16,-2 0-1-16,0 0 4 0,-1 3-1 0,4-1-3 15,-1-3 6-15,0 3 0 0,1 2 0 0,-4-1 3 16,5-1-3-16,-2 3 0 0,-1-2-2 0,3 3 1 15,-2 0-2-15,-6 3 5 0,14-6 0 0,-8 4 0 16,2-3 1-16,-1 3 1 0,-7 2 1 0,13-3 2 16,-7 2-7-16,-6 1 9 0,12-1-3 0,-12 1-3 0,12 4 11 15,-6-3-2-15,2 3 4 0,-8-4 2 0,10 8 1 16,-3-3 10-16,-3 1 2 0,3 2-2 16,-3 0-2-16,0 3 1 0,1 0 15 0,-1 1 2 0,0 0 4 15,-1-1-1-15,3 2 15 0,-3-1-5 0,0 0 10 16,-1 2-20-16,0-4 23 0,-1 2-16 0,2-2-8 15,0 2 4-15,0-4-7 0,1 3-2 0,-1-1-9 16,-2-2 5-16,2 1-4 0,-2-1 0 0,3-1-10 16,-4-7 1-16,2 12-1 0,0-7 0 0,-2-5-8 15,6 10 3-15,-5-3 8 0,-1-7-28 0,5 7-15 16,-5-7-34-16,5 6-16 0,-5-6-26 0,0 0-24 16,4 7-28-16,-4-7-42 0,0 0-64 0,0 0-66 15,0 0-277-15,0 0-643 0,0 0 284 0</inkml:trace>
  <inkml:trace contextRef="#ctx0" brushRef="#br0" timeOffset="51496.74">17794 2847 96 0,'0'0'173'0,"0"0"-9"0,0 0-9 0,11-15-7 16,-11 15-7-16,0 0-10 0,0 0-6 0,0 0-9 0,0 0 0 16,0 0-12-16,1-10-10 0,-1 10-5 0,0 0-4 15,4-5-4-15,-4 5-4 0,0 0-8 16,6-8-5-16,-6 8-8 0,8-6-3 0,-6 2-3 16,-2 4 4-16,9-6-4 0,-2 3-4 0,-1-1 0 15,4-1 0-15,0 3-1 0,-4-2 3 0,4 0-1 16,-2 1 2-16,0 1-1 0,0-1-1 0,0 1-5 15,0 0-2-15,-8 2-4 0,14-5 2 0,-6 4-4 0,0-2-6 16,-8 3-4-16,13-2 3 0,-13 2-6 0,10 0-3 16,-10 0 2-16,9 1 1 0,-9-1-2 0,5 4 1 15,-5-4-2-15,7 6 1 0,-3-3 2 0,-4-3-3 16,5 10 1-16,-5-3 7 0,0-7 1 0,1 12 0 16,-2-4 1-16,1-8 0 0,-2 18 1 0,-1-10 0 15,3 2-2-15,-2-1-1 0,-1 1 2 0,-2 1-1 16,1-2 3-16,1 1-10 0,-2 0 2 0,1-3-8 15,1 2 8-15,-2-2-2 0,0 2-1 0,-1 0-4 16,2-3 3-16,-1 1-7 0,0-1 0 0,3 1 5 0,-6 0-3 16,2-2-4-16,2 2-3 0,0-2 3 0,4-5-1 15,-9 10-5-15,5-8 6 0,4-2-1 16,-7 7-2-16,7-7-1 0,-5 5 1 0,5-5-3 0,0 0 5 16,-5 4-5-16,5-4 9 0,0 0 7 0,0 0-3 15,0 0-4-15,0 0 2 0,0 0-4 0,0 0 3 16,0 0-1-16,0 0 0 0,0 0-2 0,0 0-2 15,0 0-3-15,15-14-4 0,-15 14 4 0,12-7-4 16,-6 4 6-16,4-1-2 0,1 0-4 0,-2 0 3 16,1 3 1-16,0-2 0 0,-2 2-7 0,0-2 4 15,-8 3-2-15,17-2 3 0,-10 2-3 0,2-1-1 16,-9 1 5-16,16 1-4 0,-9 0 0 0,1 2-2 16,0-2-4-16,-2 1 8 0,2 1 0 0,-1 1-1 15,2-1-2-15,-3-1 4 0,3-1 4 0,-1 2 3 16,-1-1 8-16,2 1 4 0,-1-1 2 0,0 0 3 15,-8-2-1-15,16 1-1 0,-16-1 13 0,13-1-13 0,0 1 0 16,-13 0-6-16,15-3-5 0,-6 2 3 0,-9 1-2 16,12-3 3-16,-4 2-9 0,-8 1 3 15,11-2-5-15,-11 2-3 0,10-3-1 0,-10 3-9 0,5-4-17 16,-5 4-17-16,0 0-29 0,0 0-30 0,8-2-42 16,-8 2-42-16,0 0-24 0,0 0-24 15,0 0-44-15,0 0-240 0,0 0-557 0,0 0 247 0</inkml:trace>
  <inkml:trace contextRef="#ctx0" brushRef="#br0" timeOffset="51801.42">18746 3312 232 0,'0'0'266'0,"2"12"-15"0,-2-3-12 16,-1-1-19-16,-4 1-19 0,0 4-17 0,-6 0-23 15,-2 4-12-15,-1-2-14 0,1 3-25 0,-11 0-39 16,0 3-66-16,-3 1-58 0,2-3-90 0,-7 0-195 16,3 0-367-16,-5 0 163 0</inkml:trace>
  <inkml:trace contextRef="#ctx0" brushRef="#br0" timeOffset="48131.12">15768 3137 102 0,'0'0'191'0,"6"-4"-11"0,-6 4-10 0,0 0-11 0,5-5-15 16,-5 5-15-16,0 0-11 0,0 0-9 0,0 0-13 15,0 0-6-15,0 0-4 0,0 0-2 0,0 0-9 16,0 0-2-16,0 0-1 0,0 0 1 0,0 0-6 16,0 0 1-16,-17 22-2 0,8-15-3 0,1 3-4 15,-1-2-1-15,-1 2-8 0,-2-1 0 0,-2 6-7 16,3-6-3-16,1 0-2 0,-2 4-3 0,1-5-5 16,2 1-3-16,-3 3-4 0,2-5 3 0,3 3-5 0,-2-3-1 15,1 0-2-15,3-2 0 0,-2 0-1 16,4 1-1-16,3-6-2 0,-7 10 2 0,4-6-2 15,3-4 2-15,-4 8-3 0,4-8 2 0,-1 8-2 16,1-8 0-16,0 0-1 0,0 0 3 0,5 11-3 16,-5-11 3-16,5 6-2 0,1-3 3 0,-1 0-4 15,-5-3 3-15,14 3-3 0,-3 3 2 0,0-3-1 0,1-2 0 16,-1 1-4-16,1-1 4 0,1 3-2 0,1 0 1 16,1-1-6-16,-1 1 4 0,-2-4-3 0,0 3-2 15,3-1 1-15,-1-1 3 0,-2 3-1 0,3-3-2 16,-1 1 2-16,-1 1 3 0,0-2-3 0,1 1 4 15,0 0-4-15,0 0 0 0,1-4 0 0,-1 5 3 16,-2-1-4-16,0-2 1 0,0 1-2 0,-2 0 5 16,2 0-5-16,-1-1-1 0,-4 1 1 0,5 0-2 15,-12-1 0-15,15-1 1 0,-15 1-6 0,11 1 3 16,-11-1 0-16,8 2 1 0,-8-2-4 0,8 1-2 0,-8-1-11 16,0 0-18-16,0 0-27 0,8 2-24 15,-8-2-26-15,0 0-34 0,0 0-29 0,0 0-55 16,0 0-187-16,0 0-448 0,-24 7 199 0</inkml:trace>
  <inkml:trace contextRef="#ctx0" brushRef="#br0" timeOffset="48574.94">15661 3548 30 0,'0'0'147'0,"-1"7"-4"16,1-7-2-16,0 0-6 0,0 0 2 0,0 0-3 0,0 0 2 16,0 0-1-16,0 0-2 0,0 0-1 0,11 6-2 15,-11-6-5-15,0 0 2 0,5 4-6 16,-5-4-4-16,0 0-5 0,9 2-4 0,-9-2-5 15,0 0-3-15,10 3-7 0,-10-3 2 0,12 0-7 0,-5 1-2 16,-7-1-8-16,14 1 0 0,-6-1-7 16,-8 0 2-16,18 0-10 0,-4-1-5 0,-3 1 8 15,2-1-6-15,1-1 0 0,0 1 2 0,2 0-10 0,2 1 1 16,-4 0-12-16,5-1-1 0,-5 1-1 0,1-2-6 16,-1 4 2-16,0-2-10 0,-2 0 6 0,3 1-11 15,-1 1 3-15,0-2-3 0,0 2-4 0,-5-1 4 16,3 0-5-16,-4 1 1 0,-1-1-7 0,-7-1 0 15,13 3 0-15,-7-2-5 0,-6-1-1 0,10 1-8 16,-10-1-10-16,6 4-15 0,-6-4-16 0,0 0-25 16,8 4-23-16,-8-4-37 0,0 0-38 0,2 5-43 15,-2-5-55-15,0 0-225 0,0 0-533 0,0 0 236 16</inkml:trace>
  <inkml:trace contextRef="#ctx0" brushRef="#br0" timeOffset="53386.37">19921 2917 118 0,'0'0'184'0,"2"-8"-9"16,-2 8-13-16,0 0-6 0,0 0-7 0,0 0-12 15,0 0-7-15,-2-12-9 0,2 12-8 0,0 0-8 16,0 0-6-16,0 0-4 0,0 0-4 0,-3-11-6 16,3 11-4-16,0 0-7 0,0 0-7 0,0 0-7 15,-7-6 4-15,7 6-6 0,0 0-4 0,0 0-3 0,-11-1 0 16,11 1-5-16,0 0-1 0,-15 0-4 16,15 0-4-16,-14 1 0 0,14-1 0 0,-16 3-4 0,10-1 6 15,-5 1-2-15,0-1-2 0,1 2-3 0,1-2-5 16,-2 5 0-16,0-3 1 0,1 2-2 0,0 0 0 15,0 0-3-15,1 1 1 0,-1 0 7 16,3 2-3-16,-1-2-5 0,-1 1 2 0,3 1-3 0,-2 0 9 16,2 1-3-16,2-1-2 0,-1 0-6 0,1 3 3 15,0-3 1-15,3 0 2 0,1 0-1 0,0 0 1 16,1 2 1-16,2 0 2 0,0-4-1 0,4 2 1 16,-1-1 5-16,2 2 9 0,2 0-10 0,4 0-1 15,-4-2 5-15,7 0 6 0,1-2-10 0,1 1 3 16,0-2-5-16,-1-2 4 0,1 0-4 0,-1-2-2 15,-2 1-1-15,-2 0-2 0,-1 0-5 0,-2-4 1 16,0 2 0-16,-1-2-5 0,-10 2-1 0,18 0-4 16,-11 0 8-16,-7 0-2 0,12-2-7 0,-12 2-8 15,7-2 11-15,-7 2-4 0,8-4 3 0,-8 4 1 16,0 0-5-16,0 0 7 0,9-4-2 0,-9 4-21 16,0 0-12-16,0 0-20 0,0 0-19 0,0 0-19 15,0 0-29-15,0 0-25 0,0 0-41 0,0 0-39 0,3-5-36 16,-3 5-288-16,0 0-579 0,5-10 256 0</inkml:trace>
  <inkml:trace contextRef="#ctx0" brushRef="#br0" timeOffset="54141.68">20272 2922 163 0,'0'0'197'0,"-10"1"-8"15,10-1-18-15,0 0-7 0,0 0-14 16,0 0-10-16,0 0-7 0,0 0-11 0,0 0 5 16,0 0-11-16,35-4-4 0,-25 4-6 0,1-2 0 0,2 2-5 15,-1-2 2-15,2 1-8 0,3 0-8 0,0-2-5 16,-2 1-5-16,4 2-6 0,-6-1-3 15,0-1-6-15,1 0-6 0,5 2-2 0,-5-1-6 0,0-2-2 16,-3 1-5-16,2 1-4 0,-3-1-1 0,1 0-3 16,3 1-3-16,-4-1-5 0,-4 1-3 15,-6 1-5-15,14-2 3 0,-8 1-4 0,-6 1 1 0,11 0-2 16,-11 0-7-16,0 0 1 0,10-2-1 0,-10 2 0 16,0 0-5-16,0 0-7 0,8 3-15 0,-8-3-14 15,0 0-21-15,0 0-18 0,0 0-29 0,0 0-30 16,0 0-25-16,0 0-42 0,-21 13-223 0,14-13-456 15,7 0 203-15</inkml:trace>
  <inkml:trace contextRef="#ctx0" brushRef="#br0" timeOffset="54437.52">20372 3065 232 0,'5'2'227'0,"-5"-2"-9"15,22 0-9-15,-11 0-8 0,4 0-7 0,-4 0-10 16,3-2-14-16,1 2-9 0,0-1-9 0,-1 0-11 16,0-1-12-16,1 0-8 0,-1-1-13 0,0 2-10 15,-1-2-11-15,-1 3-6 0,-1-2-7 0,-2 1-11 16,-1 1-5-16,-8 0-5 0,14-1-7 0,-14 1-7 15,12-2-1-15,-12 2-8 0,11 0-5 0,-11 0-22 16,9-1-26-16,-9 1-25 0,0 0-33 0,8-1-33 16,-8 1-32-16,0 0-48 0,7-4-229 0,-7 4-458 15,6-6 203-15</inkml:trace>
  <inkml:trace contextRef="#ctx0" brushRef="#br0" timeOffset="54875.66">20833 2944 225 0,'0'0'295'0,"0"-11"-12"16,0 11-12-16,3-6-24 0,-3 6-20 0,6-8-24 16,-5 2-11-16,3 1-20 0,-4 5-11 0,8-11-18 15,-6 8-10-15,-2 3-16 0,8-11-6 0,-5 5-15 16,0 0-12-16,2 0 2 0,-3-1-1 0,0-1-15 15,-2 8-8-15,5-11-5 0,-2 3-4 0,-3 8-4 16,4-11-7-16,-2 3-6 0,1 3 0 16,-3 5-6-16,5-12-6 0,-5 6-3 0,0 6 4 0,3-10-7 15,-3 10-1-15,5-9-3 0,-5 9 2 0,1-7-5 16,-1 7 3-16,0 0-8 0,3-6 1 0,-3 6 0 16,0 0-2-16,0 0-3 0,0 0 4 0,0 0-1 0,0 0-2 15,0 0-2-15,0 0 0 0,0 0 3 0,0 0-1 16,0 0 8-16,6 22 8 0,-6-15 13 15,1 3 0-15,0 2 10 0,-1 0 12 0,2 0 3 0,-2 1 4 16,2 0-1-16,1 1-2 0,-3-1-8 0,2-1 2 16,-2 1-9-16,2 0-3 0,-2 0-4 0,0 0 1 15,1 0-7-15,1-2-2 0,-2 1-6 0,0-2 2 16,3-1-6-16,-3 2-10 0,0 0-22 0,1-4-35 16,-2 5-30-16,1-12-38 0,1 14-39 0,-1-6-48 15,0-8-51-15,0 12-52 0,1-8-262 0,-1-4-615 16,6 4 273-16</inkml:trace>
  <inkml:trace contextRef="#ctx0" brushRef="#br0" timeOffset="55069.75">21221 3061 5 0,'0'0'256'0,"3"6"-5"0,-3-6-11 0,5 8-16 16,-4-2-12-16,-1-6-17 0,1 15-15 15,-1-8-14-15,0-7-20 0,-1 19-15 0,-5-8-12 16,3 1-12-16,-5-1-9 0,-1 3-15 0,-1 1-37 0,-2-3-41 16,-1 1-52-16,-1-1-52 0,2-2-65 0,-4 0-195 15,2 0-390-15,0-5 173 0</inkml:trace>
  <inkml:trace contextRef="#ctx0" brushRef="#br0" timeOffset="56017.68">21765 2777 26 0,'0'0'293'0,"4"-6"-16"0,-4 6-12 0,6-6-27 16,-6 6-15-16,0 0-20 0,7-6-22 0,-7 6-15 15,7-4-14-15,-7 4-18 0,0 0-7 0,10 8-4 16,-6-1-10-16,1-1-7 0,0 2-8 0,0 2-6 15,1-1-6-15,2 1-8 0,-4 1-5 0,2 0 4 16,1 1-3-16,-2-1-4 0,4-1-3 0,-4 2-8 0,0-3-4 16,-1 1-6-16,2-1-2 0,-2 0-6 0,-1-1-6 15,0-1-3-15,1-2-3 0,-2 2-6 0,-2-7 1 16,5 9-6-16,-5-9 2 0,2 6-1 0,-2-6-4 16,2 7 4-16,-2-7-3 0,0 0-5 0,0 0 1 15,3 6-5-15,-3-6 1 0,0 0 2 0,0 0-6 16,0 0-5-16,0 0-2 0,0 0-4 0,8-21-11 15,-7 15-5-15,3-2-1 0,-2-2-8 0,2 2 2 16,-2-4 1-16,1 1-2 0,2 1-1 0,-3 0 2 16,3 0 1-16,0-2 6 0,-3 2 3 0,3 0 4 15,-1 0-2-15,0 3 1 0,0-1 4 0,0 1 2 16,0-2 1-16,-2 1 0 0,2 3 1 0,1 0 3 0,-5 5 0 16,7-10-1-16,-4 5 6 0,-3 5-5 15,10-7 3-15,-6 4-3 0,-4 3 5 0,8-3-2 16,-8 3 3-16,6-3-2 0,-6 3 0 0,0 0 4 15,0 0 7-15,16 6 13 0,-10-1 3 0,-1 1 2 16,-1 0 2-16,2 3 11 0,0 0 6 0,-2-1-1 16,2 3 7-16,0-1 2 0,0 1 3 0,-1-1-10 15,0 3 5-15,0-3-11 0,-1 0-3 0,-1 1-1 0,4-2 0 16,-2 0-9-16,-4 3-2 0,5-1-4 16,-1-3 1-16,-2 1-4 0,1-1-13 0,-1 1-20 0,-1-1-31 15,0-2-31-15,0 2-33 0,1-2-42 0,-3-6-39 16,3 10-52-16,-3-10-40 0,6 8-234 0,-6-8-558 15,6 0 248-15</inkml:trace>
  <inkml:trace contextRef="#ctx0" brushRef="#br0" timeOffset="56329.77">22340 2948 6 0,'0'0'216'0,"0"0"-16"16,7 6-11-16,-7-6-2 0,1 8-6 0,-1-8-6 15,5 7-9-15,-1-2-5 0,0 1-16 0,2 0-7 16,-2-2-5-16,4 1-9 0,1 0-9 0,-4 0-5 0,2-2-5 16,3 2-2-16,2 0-1 0,-3-1-8 15,1 0-8-15,0-4-1 0,2 1-9 0,-1-1-8 16,1 0-6-16,-2 0-1 0,-10 0-5 0,19-4-7 0,-9 2-2 16,-3-1-4-16,0-1 3 0,1 0-5 0,-2-1-4 15,0-3 1-15,-2 2-3 0,1 0-4 0,-3-2 4 16,-2 8-8-16,3-16-7 0,-6 5-1 15,3 11 1-15,-4-17-3 0,1 11-2 0,-4-1-7 0,0-1-3 16,-1 4-10-16,-3 0-14 0,1 1-19 0,-6-1-18 16,4 3-22-16,-3 1-19 0,3 1-28 0,-2 1-37 15,4 2-30-15,0-2-37 0,-1 2-217 0,3-3-484 16,-2 3 215-16</inkml:trace>
  <inkml:trace contextRef="#ctx0" brushRef="#br0" timeOffset="57314.88">22803 2793 231 0,'0'0'250'16,"0"0"-13"-16,0 0-7 0,0 0-17 0,0 0-14 16,0 0-11-16,0 0-15 0,0 0-8 0,0 0-10 0,0 0-13 15,0 0-7-15,0 0-8 0,0 0-5 0,0 0-7 16,26 0-3-16,-26 0-7 0,19-3-9 0,-9 3-8 16,2 0-7-16,0 0-3 0,0 0-12 0,0-1-7 15,3 1-3-15,-3 0-11 0,2 0 2 16,-2-1-7-16,2 1-5 0,-2 0-2 0,0 0 1 0,-2 1-13 15,2 0 7-15,-6 0-13 0,4 1-25 0,-10-2-26 16,15 3-24-16,-11-1-24 0,-4-2-38 0,6 5-29 16,-6-5-41-16,0 0-39 0,0 0-242 0,0 0-512 15,-20 10 227-15</inkml:trace>
  <inkml:trace contextRef="#ctx0" brushRef="#br0" timeOffset="57508.92">22757 2925 262 0,'0'0'292'0,"13"7"-21"0,-13-7-25 0,16-2-14 0,-6-1-18 15,4 1-24-15,1 0-18 0,3 0-15 0,0 1-16 16,3-2-15-16,-4 1-13 0,-1 1-13 0,2 1-12 16,-2 0-5-16,-4-1-12 0,3 1-22 0,-4 0-34 15,-3-1-36-15,1 2-38 0,-9-1-51 0,13-1-48 16,-13 1-255-16,11-4-446 0,-6 1 197 0</inkml:trace>
  <inkml:trace contextRef="#ctx0" brushRef="#br0" timeOffset="58111.68">23211 2741 219 0,'-2'-10'265'0,"2"10"-9"0,0-10-11 0,0 10-14 15,2-10-17-15,-2 10-17 0,0-10-11 16,0 10-20-16,2-9-16 0,-2 9-8 0,4-10-18 0,-4 10-13 16,6-10-4-16,-2 7-8 0,-4 3-13 0,8-7-7 15,-4 4-5-15,-4 3-10 0,9-6-5 0,-9 6-5 16,10-6-2-16,-4 5-11 0,-6 1-5 0,14-3 0 16,-5 2-7-16,3 1 0 0,-12 0-3 0,14-1-6 15,-6 1 0-15,-8 0-2 0,14 2 0 0,-7 1 0 16,1-2-6-16,-2 3-1 0,2-3 0 0,-1 1-2 15,-7-2-2-15,12 10 0 0,-7-5 0 0,0 0-3 16,-1 0 1-16,2 0 1 0,-2 0 2 0,-2 1-3 16,3 2 2-16,-2 0-3 0,-3 0 2 0,0-8-1 15,0 13 5-15,-3-2-1 0,-2-2-4 0,3 0 6 16,-6 0-5-16,4 1 0 0,-3 0 2 0,-3-1 1 16,0 1-2-16,3 0 0 0,-4-2-2 0,-1 1-2 15,-1 0 6-15,4-1-3 0,0 0-4 0,1-1 0 0,-2 1 2 16,3-3-5-16,2-1 5 0,-2 1-4 15,3 0 5-15,4-5-5 0,-6 7 0 0,6-7 4 16,-2 6-1-16,2-6 2 0,0 0-2 0,0 0 2 0,6 11 1 16,-6-11-3-16,11 2 1 0,-1-2 1 0,0 1 0 15,2-1-5-15,1 0 6 0,0 0-4 0,-1 0-17 16,3 0-26-16,-1 0-30 0,0-1-36 0,1 1-45 16,-1-1-42-16,0-2-62 0,0 0-231 0,-1-1-526 15,1 1 233-15</inkml:trace>
  <inkml:trace contextRef="#ctx0" brushRef="#br0" timeOffset="58289.75">23805 2905 98 0,'0'0'266'0,"9"7"-3"16,-7-4-10-16,-2-3-13 0,6 10-10 0,-4-4-20 15,-2-6-11-15,2 14-18 0,-4-4-16 0,-5 1-15 16,2 0-18-16,-9 2-15 0,-1 2-17 0,1 2-38 15,-7 1-48-15,-1 1-66 0,0 1-70 0,5-6-104 16,-7-1-154-16,1-1-412 0,1 1 182 0</inkml:trace>
  <inkml:trace contextRef="#ctx0" brushRef="#br0" timeOffset="59156.86">24387 2676 190 0,'0'0'294'0,"3"-9"-12"0,1 6-1 16,-4 3-13-16,5-8-12 0,-5 8-18 0,3-7-23 15,-3 7-20-15,0 0-18 0,8-7-22 0,-8 7-13 16,0 0-14-16,0 0-6 0,13 9-1 0,-8-4-12 0,2 1-9 16,1 4-6-16,4 3-4 0,1 3 8 15,-3-4-3-15,3 4-9 0,-2-2-2 0,2 3 0 16,1-1-4-16,5 3-8 0,-5-3-3 0,0-1 3 0,2 2-4 15,-2-2-7-15,2 0-6 0,-2 0-4 0,3-4-2 16,0 3-4-16,-2-4-4 0,0 2-4 0,-2-4-1 16,-3 0-2-16,2-1-5 0,-1 1-1 0,0-3 3 15,-2 0-9-15,-2-2-3 0,1 0 6 0,-2 1-6 16,-1-3 6-16,-5-1-4 0,13 3-3 0,-13-3 1 16,8 1 0-16,0 0-1 0,-8-1-2 0,0 0-2 15,11-3 0-15,-11 3-6 0,8-7 4 0,-8 7 0 16,5-9-1-16,-5 3-6 0,0 6 3 0,5-16-4 15,-5 5 1-15,1 1 0 0,0-3 2 0,-1-1 0 16,0-4-5-16,0-1 2 0,0 1-2 0,2-4-1 16,-1 2-3-16,0-6 3 0,3 6-1 0,-2-8 1 15,0 8 2-15,0 0-6 0,3 0 3 0,-2 1 2 0,2 1-3 16,-2 3 6-16,1 2-7 0,2-2 0 16,0 5-5-16,-1-1-4 0,0 3-3 0,-1 1-22 0,-1 1-16 15,-3 6-34-15,5-9-19 0,1 5-14 0,-6 4-21 16,8-3-24-16,-8 3-21 0,0 0-35 0,10 8-44 15,-10-8-29-15,5 9-276 0,-4-4-615 16,-1-5 272-16</inkml:trace>
  <inkml:trace contextRef="#ctx0" brushRef="#br0" timeOffset="59392.73">24485 2870 28 0,'0'0'234'0,"0"0"-12"0,0 0-20 0,0 0-17 16,0 0-17-16,30 1-11 0,-16-1-16 0,7-3-14 16,1 3-12-16,1-1-13 0,7 0-9 0,1 0-9 15,-2-1-9-15,1 2-10 0,-8 0-2 0,0 0-26 16,0-1-50-16,-3 1-60 0,2-2-64 0,-7-1-176 15,3 0-339-15,3 1 151 0</inkml:trace>
  <inkml:trace contextRef="#ctx0" brushRef="#br0" timeOffset="59807.34">25173 2829 261 0,'6'2'289'0,"-6"-2"-25"0,0 0-23 0,4 6-17 0,-4-6-17 16,7 7-14-16,-7-7-13 0,5 9-8 0,-2-4-21 16,-2 2-16-16,4-2-11 0,-2 1-12 0,-3-6-12 15,2 12-9-15,0-8-6 0,1 3-10 0,-3-7-10 16,4 8-6-16,-4-8-5 0,1 7-5 0,-1-7-4 16,0 0-3-16,1 8-6 0,-1-8 0 0,0 0-4 15,0 0-3-15,4 6 1 0,-4-6-7 0,0 0-1 16,0 0 0-16,0 0 0 0,0 0-5 0,0 0-7 15,10-18 2-15,-5 13-5 0,1-1 7 0,1-3-8 16,2-1-2-16,1 0-3 0,0 1 2 0,1-2-3 16,2-2 1-16,-3 5 7 0,0-1-7 0,0 1 1 15,0 2 1-15,-2-1 1 0,1 2 3 0,-4 1 4 16,3 0 3-16,-3 1 1 0,-5 3 1 0,11-4-5 16,-11 4 9-16,10 1 3 0,-10-1-7 0,10 5 4 15,-4 0 5-15,0 0-2 0,-1 2 1 0,0-2-4 0,2 2-5 16,-2 3 0-16,4 0-3 0,-3-2 2 15,2 2-4-15,-3 0 1 0,1 0-5 0,-2-3-35 16,0 3-32-16,-1-2-38 0,1 3-51 0,-1-5-62 0,2 0-59 16,-5-6-241-16,3 7-554 0,-3-7 245 0</inkml:trace>
  <inkml:trace contextRef="#ctx0" brushRef="#br0" timeOffset="60333.66">25768 2667 9 0,'-4'-7'268'15,"4"7"-14"-15,0 0-9 0,-2-7-12 0,2 7-15 16,0 0-18-16,0 0-19 0,0 0-16 0,0 0-13 16,0 0-16-16,0 0-10 0,0 0-8 0,0 0-10 15,0 0-5-15,0 0-9 0,14 0-9 0,-14 0-7 16,18 8-7-16,-6-2-8 0,0-1 0 0,1 2-9 16,6 1-3-16,-2-1-3 0,3 1-8 0,-2-3-1 15,2 1-3-15,0 2-6 0,0-1-2 0,0-3 1 16,-1 3-6-16,-5-3-1 0,6 1-1 0,-8-3-4 15,2 1 1-15,-1 1-2 0,3-1-6 0,-3 2 1 0,-3-3 0 16,1-2 0-16,-3 1 3 0,-2 1-8 16,-6-2 3-16,10 2-2 0,-10-2-3 0,9 3 6 15,-9-3-2-15,0 0-1 0,7 1-1 0,-7-1-1 0,0 0 3 16,0 0 1-16,0 0 0 0,0 0-3 0,-12 18 2 16,4-14-3-16,1 1 1 0,-5 0 1 0,-3 3 1 15,3-2-3-15,-6 2 2 0,-2-1-2 16,1 1-1-16,0 0 2 0,-1-1 3 0,-1-1-5 0,1 1-2 15,0 3 2-15,-2-3-3 0,4 0 2 0,-2 1 2 16,2 0-3-16,-1 0-1 0,3-1-4 0,2 0-14 16,-1 2-19-16,3-4-25 0,1 2-33 0,0-1-35 15,2 0-34-15,3-1-49 0,1-1-47 0,-1 0-194 16,6-4-489-16,0 0 218 0</inkml:trace>
  <inkml:trace contextRef="#ctx0" brushRef="#br0" timeOffset="60599.01">26117 2928 73 0,'9'0'278'16,"-9"0"-23"-16,0 0-22 0,0 0-25 0,0 0-22 15,0 0-12-15,7 3-7 0,-7-3-9 0,0 0-11 0,0 0-8 16,0 0-8-16,-16 18-8 0,6-12-7 15,0 1-10-15,-1-2-9 0,-2 1-8 0,-2 1-7 16,-3 0-9-16,0 2-10 0,0 0-2 0,3-4-10 0,0 3-6 16,-3 0-3-16,3-1-3 0,3 0-8 0,-2-3-13 15,3 1-24-15,1 0-26 0,0 0-32 0,3-1-33 16,0 0-43-16,7-4-42 0,-8 3-64 16,8-3-157-16,-6 2-438 0,6-2 194 0</inkml:trace>
  <inkml:trace contextRef="#ctx0" brushRef="#br0" timeOffset="61203.73">26632 2661 268 0,'0'0'251'16,"0"0"-25"-16,0 0-25 0,0 0-17 0,0 0-5 15,0 0-14-15,0 0-10 0,0 0-2 0,14 19-2 16,-12-12-6-16,1 3-14 0,1 0-5 0,-2 2-9 16,1-1-5-16,1 0-15 0,-3-2-1 0,2 4-3 15,0-1-10-15,0-2-9 0,-2 0-5 0,4 1-6 16,-4-5-7-16,-1-6-6 0,4 12-8 0,-3-5 1 15,-1-7-3-15,1 9-7 0,-1-9-1 0,5 9-4 0,-5-9-1 16,4 6-1-16,-4-6 3 0,0 0 4 0,4 6-10 16,-4-6-6-16,0 0 0 0,0 0-1 15,0 0-3-15,0 0-1 0,0 0-3 0,0 0 11 16,12-14-13-16,-8 7-9 0,-1 1 0 0,3-3-11 0,1 0-11 16,-1-3 2-16,0 2-2 0,0-1 4 0,0 0 3 15,2 0-1-15,-2 0 1 0,2 2 4 0,-2-2 1 16,0 1 0-16,2 1 1 0,1 1 4 0,-4 3 1 15,2-4-1-15,-2 4-3 0,1 0 4 0,0 0 3 16,-2 0-2-16,0 0 3 0,-4 5 0 0,9-7 3 16,-9 7-5-16,9-5 4 0,-9 5-2 0,9-3 0 15,-9 3 6-15,9-1 5 0,-9 1 0 0,0 0 7 16,11 8 0-16,-5-5 9 0,-6-3 0 0,8 11 1 16,-5-5 3-16,0 2 8 0,3 0-4 0,-3 0 8 15,3 2 2-15,-4 0-5 0,2-1 10 0,0 1-11 16,-2 0-4-16,1 0-2 0,0-1-8 0,0 2 3 15,0 0 2-15,-1 0-6 0,0-4-3 0,1 2 7 16,-1-1-12-16,0-2-18 0,-1 2-20 0,2-2-26 16,-3-6-26-16,5 12-30 0,-4-6-31 0,-1-6-36 15,3 9-38-15,3-7-38 0,-6-2-264 0,13 5-556 16,-5-5 246-16</inkml:trace>
  <inkml:trace contextRef="#ctx0" brushRef="#br0" timeOffset="61513.71">27161 2809 4 0,'0'0'235'0,"0"0"-16"16,0 0-20-16,0 0-15 0,0 0-6 0,0 0-13 0,0 0-9 15,-3 17-11-15,3-17-13 0,3 10-4 0,-1-4-9 16,2-1-6-16,0 1-11 0,2 3-5 0,0-4-11 16,1 0-5-16,2-1-9 0,1 1-4 15,1-2-7-15,0 1-7 0,-1-1-4 0,0-2-6 0,2 1-5 16,-2-4-2-16,1 2-2 0,-2-2-2 0,-1 0 11 15,2-1-3-15,-3-1 6 0,-1 0 2 0,2-1 7 16,-3-2-13-16,1-3 3 0,-4 0 1 0,0 1-7 16,-2-1-3-16,-3-2-1 0,-2 2 2 0,1 0-3 15,-2 1-5-15,-2 0-2 0,-3 3-1 0,-1-1-5 16,1 3 2-16,-2-1-4 0,2 3-2 16,-1 2-5-16,1-2-12 0,0 2-12 0,1 3-22 0,2 1-21 15,0 0-25-15,1 0-33 0,1-1-35 0,1 2-35 16,5-5-44-16,-8 10-230 0,8-10-494 0,1 7 219 15</inkml:trace>
  <inkml:trace contextRef="#ctx0" brushRef="#br0" timeOffset="61732.62">27574 2814 67 0,'6'-7'453'0,"-6"7"-30"0,0-9-1 16,0 9-39-16,0 0-31 0,3-9-29 0,-3 9-25 16,0 0-38-16,2-5-26 0,-2 5-26 0,0 0-25 15,0 0-44-15,0 0-35 0,0 0-53 0,0 0-52 16,0 0-41-16,0 0-51 0,0 0-57 0,5 20-60 16,-5-20-72-16,0 0-239 0,0 0-563 0,-10 8 249 0</inkml:trace>
  <inkml:trace contextRef="#ctx0" brushRef="#br0" timeOffset="62250.9">27779 2643 163 0,'-5'-5'278'15,"5"5"-22"-15,0 0-24 0,0 0-20 0,0 0-16 16,0 0-5-16,0 0-9 0,0 0-4 0,-6 15-11 15,6-15-8-15,-4 13-3 0,1-5-10 0,0 3-6 16,0 1-6-16,0-2-7 0,2 3-4 0,0-3-8 16,-3 2-7-16,3-2-5 0,0 0-7 0,-1-1-8 15,2 1 1-15,-1-2-17 0,1-8 1 0,-1 14-7 16,2-8-2-16,-1-6-7 0,-1 11-9 0,1-11 0 16,0 0-8-16,1 11-4 0,-1-11 2 0,1 6 0 15,-1-6 3-15,0 0-8 0,8 5-4 0,-8-5-1 16,11-2-1-16,-11 2-1 0,18-6-9 0,1 1 4 15,-2-4-3-15,11-3-3 0,1-1-8 0,3-2 2 0,1-3 14 16,2 0-13-16,15-9-7 0,1 2-2 16,-2-2-1-16,7 3-7 0,-7-2-5 0,4-1-18 15,-4 0-6-15,0 1-12 0,-11 8-2 0,-1 2-6 0,1-2-3 16,-3-1 3-16,-5 1-1 0,0 1-10 0,-4 2-11 16,-3 1 0-16,-2 7-11 0,-9 1-23 0,-1 1-35 15,0 1-48-15,-1-1-48 0,-3 4-276 0,-7 1-560 16,0 0 248-16</inkml:trace>
  <inkml:trace contextRef="#ctx0" brushRef="#br0" timeOffset="-28661.99">5039 5018 113 0,'0'0'228'0,"0"0"-17"16,0 0-4-16,0 0-14 0,-1-10-16 0,1 10-15 0,0 0-20 15,0 0-12-15,0 0-15 0,0 0-6 0,0 0 2 16,0 0-2-16,0 0-13 0,0 0 1 0,0 0-9 15,0 0-3-15,9 24-6 0,-7-18 1 0,-2-6-1 16,3 12-4-16,-2-6-8 0,0 1-8 0,1 0-4 16,-2-7-1-16,3 13-8 0,0-7-6 0,-2 2-2 15,0 0 1-15,-1-8-9 0,0 12 1 0,2-5-3 16,-2-7-3-16,1 9-2 0,-1-9-1 0,0 10-5 16,0-10 0-16,2 7-6 0,-2-7 3 0,0 0-2 15,1 9-2-15,-1-9-1 0,0 0 2 0,0 0-2 16,0 0-1-16,0 0-2 0,2 8 3 0,-2-8-7 15,0 0 4-15,0 0-1 0,0 0 0 0,0 0-1 0,0 0-1 16,0 0 0-16,10-26-2 0,-9 21-2 0,3-3 4 16,0 1-6-16,-3-4 6 0,3 2-3 0,-3-1 1 15,4 2-2-15,-3-2-2 0,1 1 2 0,2 0 0 16,-4-2 0-16,3 1 2 0,2 3-2 0,-2 0 4 16,-3-1-1-16,4 3-1 0,-1-2-4 0,0-3 5 15,0 6-4-15,-1-1 4 0,4 0-3 16,-7 5 4-16,7-9-5 0,-7 9 3 0,8-5 0 0,-8 5 2 15,6-6-6-15,-6 6 2 0,4-5-1 0,-4 5 1 16,7-3 1-16,-7 3 3 0,0 0 5 0,0 0 4 16,0 0 4-16,0 0 0 0,14 5 1 0,-14-5 3 15,4 8 0-15,-4-8 4 0,7 8-2 0,-3-1 4 16,0-2 2-16,-2 1 2 0,-2-6 1 0,7 11 0 0,-3-4-3 16,-3-1 1-16,0 1-2 0,2-1-2 0,0 1 4 15,-3-7-10-15,4 11 4 0,-3-4-7 0,-1-7 1 16,5 11-2-16,-3-6 2 0,-2-5 3 15,2 9-10-15,-2-9-5 0,3 9 5 0,-3-9-2 0,5 6 0 16,-5-6-3-16,3 7-1 0,-3-7-1 0,4 7-17 16,-4-7-28-16,7 3-17 0,-7-3-23 0,3 4-39 15,-3-4-35-15,9 1-28 0,-9-1-39 0,0 0-65 16,0 0-189-16,18-7-515 0,-15 4 228 0</inkml:trace>
  <inkml:trace contextRef="#ctx0" brushRef="#br0" timeOffset="-28340.21">5382 5063 47 0,'-7'10'190'0,"7"-10"-16"0,0 0 0 0,0 0-5 16,0 0-3-16,0 0-4 0,7 5-5 0,-7-5 1 15,0 0-8-15,10 3 0 0,-10-3-10 0,9 1-3 16,-9-1-11-16,7 3 0 0,-7-3-5 0,12 2-8 15,-12-2-5-15,11 0-3 0,-3 0-5 0,-8 0-7 16,12 0-7-16,-4 1-3 0,-8-1-10 0,15 0-3 16,-8 0-9-16,-7 0 1 0,16-1-13 0,-16 1-3 15,13 0-5-15,-4 0-1 0,-9 0-8 0,12-1 0 16,-12 1-7-16,13-1-1 0,-13 1-2 0,13 0-4 16,-13 0-3-16,11-2 1 0,-11 2-3 0,9-1-4 15,-9 1 0-15,0 0-13 0,11 1-22 0,-11-1-14 16,0 0-24-16,0 0-32 0,7 2-24 0,-7-2-20 15,0 0-19-15,0 0-24 0,0 0-28 0,0 0-231 16,0 0-479-16,0 0 213 0</inkml:trace>
  <inkml:trace contextRef="#ctx0" brushRef="#br0" timeOffset="-28086.51">5413 5224 43 0,'0'0'264'16,"18"0"-6"-16,-18 0-9 0,19-7-1 0,-8 1-11 16,2 0-13-16,-1 0-21 0,1 3-14 0,-1-2-21 15,0 2-20-15,-1 1-15 0,0-1-9 0,-2 2-12 16,-1 0-12-16,-1-2-13 0,-7 3-9 0,14-2-7 16,-8 0-5-16,-6 2-9 0,10 0-2 0,-10 0-12 15,0 0-2-15,13 1-5 0,-13-1-15 0,0 0-13 16,7 6-25-16,-7-6-27 0,0 0-27 0,4 5-29 15,-4-5-31-15,0 0-28 0,0 0-26 0,0 0-55 16,0 0-146-16,0 0-419 0,0 0 186 0</inkml:trace>
  <inkml:trace contextRef="#ctx0" brushRef="#br0" timeOffset="-27781.79">5813 4995 129 0,'0'0'265'16,"0"0"-19"-16,0 0-22 0,0 0-24 0,-18-5-11 15,18 5-6-15,0 0-3 0,0 0-9 0,0 0-8 16,0 0-4-16,-2 19-1 0,2-19 2 0,0 11 1 16,0-3-13-16,0-8 5 0,-3 14-2 0,2-6-1 15,-2 4-10-15,1-2-4 0,1 3 1 0,1-1-19 16,-2 0-2-16,2 0-10 0,0 0-22 0,0 0-2 15,-1 1 9-15,2-3-28 0,-1 1 0 0,3-1-11 16,-1-1-4-16,0-1-8 0,-1 0 4 0,0-1-23 0,-1-7-14 16,5 11-35-16,-2-8-22 0,-3-3-25 15,5 8-25-15,-5-8-29 0,5 5-37 0,-5-5-38 16,6 3-32-16,-6-3-46 0,0 0-263 0,11-11-591 0,-7 4 262 16</inkml:trace>
  <inkml:trace contextRef="#ctx0" brushRef="#br0" timeOffset="-27396.41">5954 5080 55 0,'0'0'245'0,"0"0"-20"0,0 0-16 16,0 0-13-16,2 8-21 0,-2-8-13 0,6 8-11 16,-3-4-7-16,-3-4-9 0,7 8-7 0,-4-4-8 15,2 2-3-15,0-3-3 0,2 2 0 0,-3-2 0 16,-4-3-10-16,12 7-1 0,-6-6-4 0,-6-1-4 15,15 4-4-15,-1-4-8 0,-3 0-1 0,0-1-4 16,3 0-1-16,-3-4-22 0,7 0 5 0,0-2-4 16,-6 2-8-16,7-3-4 0,-3 0-1 0,1 0-4 15,0 0-5-15,2-2-5 0,-5 1-5 0,-2 2 0 16,-2-1-2-16,2 0 7 0,-3-1 11 0,-1 2 7 16,-3 1 9-16,2-2-6 0,-5 3 22 0,-2 5-2 0,0-13 5 15,0 13-2-15,-4-13 0 0,-1 8-2 0,-1 0-9 16,-3-1-9-16,-2 3-3 0,1-1-2 0,-3 1-8 15,2 2-6-15,-4 1-1 0,4 0-15 0,-2 0 7 16,1 3 4-16,0 0-33 0,2-1-15 0,0 2-27 16,0 1-31-16,1 3-24 0,1-3-37 0,-2 2-46 15,-2 1-41-15,5 1-41 0,-1-3-74 0,-3 3-217 16,5-1-604-16,-3 1 267 0</inkml:trace>
  <inkml:trace contextRef="#ctx0" brushRef="#br0" timeOffset="-24396.23">8512 4487 202 0,'0'0'211'16,"0"0"-9"-16,6-4-11 0,-6 4-13 0,0 0-14 0,0 0-6 16,0 0-11-16,0 0-7 0,0 0-16 0,0 0-1 15,0 0-12-15,0 0-1 0,0 0-12 0,0 0-5 16,0 0-7-16,0 0-7 0,0 0-8 0,0 0-7 16,0 0-9-16,-22-7 1 0,22 7-8 0,-15 5-2 15,8-2-6-15,-2 0 2 0,-1 2-3 0,0 0-1 16,-1 2 2-16,1-3-1 0,0 3-4 0,0 0-1 15,-1-2-1-15,-1 1-5 0,4 1 0 0,-4 1-3 16,5-2 1-16,-3 1 3 0,4 1-5 0,0-3 4 16,2 1-5-16,-2-1 2 0,4 0-3 0,-2 0-4 15,4-5 1-15,-5 13-3 0,5-13 2 0,0 9 0 16,0-9-1-16,5 11 8 0,-3-6-5 0,2 0 4 16,4 1-4-16,0-1 5 0,-2-2-3 0,2 2 4 15,3-2-1-15,1 2 4 0,1-1-1 0,-1-2 3 16,-2-1-3-16,4 1 1 0,0-1-5 0,-4-1 4 15,1 0-5-15,4 0-4 0,-6 0-2 0,-1 0 6 16,3 0-10-16,-11 0-1 0,12 0 1 0,-12 0-5 0,12 0 6 16,-12 0-9-16,13 0-2 0,-13 0 0 0,10 0 0 15,-10 0-21-15,8-1-18 0,-8 1-21 0,0 0-35 16,10-2-43-16,-10 2-38 0,8-3-40 0,-8 3-49 16,7-6-241-16,-7 6-544 0,7-8 241 0</inkml:trace>
  <inkml:trace contextRef="#ctx0" brushRef="#br0" timeOffset="-23791.47">8685 4451 95 0,'-2'-3'203'0,"2"3"-8"16,0 0-8-16,-3-8-8 0,3 8-8 0,0 0-10 16,-5-6-6-16,5 6-11 0,0 0-8 0,0 0-5 0,0 0-7 15,-4-7-6-15,4 7-12 0,0 0-7 0,0 0-6 16,0 0-14-16,0 0-5 0,0 0-4 16,0 0-6-16,0 0-9 0,0 0-5 0,0 0-5 0,0 0-4 15,0 0-5-15,0 0 3 0,0 0-6 0,21 11 1 16,-16-9-3-16,4 1 4 0,3 1-1 0,-2-2-3 15,2 0-1-15,3 1 0 0,-1 0-5 0,0 1 4 16,5-3-7-16,-4 3 4 0,-1-1-6 0,-4-2 0 16,4-1-1-16,1 3-3 0,-3-3-1 0,0 0-3 15,2 1-2-15,-2 1-5 0,-1 0 5 0,1-2 0 16,-2 1-1-16,2 0-1 0,-2-2-3 0,-1 2 4 16,-9-1-3-16,15 0 0 0,-8 1 0 0,-7-1-1 15,12 2-2-15,-12-2 1 0,15 1-3 0,-15-1 2 16,10 1-3-16,-10-1 0 0,6 2 3 0,-6-2 1 0,8 4 0 15,-8-4 3-15,4 3-2 0,-4-3 3 16,0 0-1-16,3 8 3 0,-3-8 3 0,0 0-9 16,-3 10 2-16,3-10 5 0,-4 8-1 0,1-1-9 0,-2-3 4 15,-1 3-1-15,0-4 2 0,-2 6 5 0,0-1-6 16,-2-2 5-16,-2 2-6 0,1-1 5 0,1 0-4 16,-3 1 2-16,1-1-4 0,-4 2 0 0,-1 1 1 15,5-4 2-15,0 1-2 0,-5 3 0 0,0-5-1 16,4 1 0-16,0 0-1 0,1-1 4 0,0 1 1 15,2-2-3-15,-2 3-6 0,3-3 1 0,2 0 2 16,0 0-7-16,1 0-11 0,6-4-14 0,-8 5-17 16,8-5-16-16,-6 5-24 0,6-5-22 0,-9 2-31 15,9-2-13-15,0 0-9 0,0 0-34 0,0 0-237 16,0 0-469-16,0 0 208 0</inkml:trace>
  <inkml:trace contextRef="#ctx0" brushRef="#br0" timeOffset="-23383.35">9239 4624 70 0,'2'5'174'0,"-2"-5"4"0,0 0-6 15,0 0 2-15,0 0-5 0,0 0 1 0,-7 17-3 16,7-17-3-16,-7 6 2 0,4 1-8 0,-6-3-7 16,2 4-2-16,-3-4 1 0,0 4-9 0,-2-1-5 15,0 5-12-15,-5-3-2 0,1 4-5 0,2-6 0 16,-3 3 1-16,3-1-15 0,-1 3-10 0,0-3-12 15,2-1-9-15,1-2-4 0,-1 0-7 0,1 1-11 16,2-1 1-16,2-1-12 0,-2 2-2 0,2-1-3 16,1-1-1-16,2 0-5 0,-2-3 1 0,2 3-14 15,-2-1-11-15,7-4-9 0,-8 5-23 0,8-5-16 0,-6 6-23 16,6-6-26-16,-5 7-28 0,5-7-31 16,0 0-23-16,0 0-40 0,-5 2-62 0,5-2-175 15,0 0-488-15,0 0 216 0</inkml:trace>
  <inkml:trace contextRef="#ctx0" brushRef="#br0" timeOffset="-22306.04">9646 4264 66 0,'6'-7'193'0,"-6"7"-9"16,0 0 0-16,0-9-1 0,0 9-1 0,0 0-2 15,0 0-1-15,1-9-1 0,-1 9-7 0,0 0-7 16,0 0-9-16,0 0-14 0,0 0-5 0,0 0-8 16,0 0-12-16,0 0-10 0,0 0-6 0,0 0 4 15,0 0 4-15,0 0 1 0,0 0-2 0,0 0-6 0,3 29 2 16,-3-21-4-16,2 3-8 0,0 0-9 0,1-2 0 16,0 2-2-16,-1 0-8 0,0-1-12 15,3 1-4-15,0-1 1 0,-3 0-9 0,5 1 0 0,-1-1-6 16,0 0-12-16,-1-2 5 0,0 2-11 0,0-2 5 15,-1-1-15-15,-1-1-26 0,2 0-14 0,0-1-25 16,-2 2-24-16,1 0-31 0,0-2-32 0,0 1-41 16,-4-6-38-16,2 9-20 0,-2-9-49 0,2 6-214 15,-2-6-542-15,0 0 239 0</inkml:trace>
  <inkml:trace contextRef="#ctx0" brushRef="#br0" timeOffset="-21907.66">9838 4422 157 0,'9'-3'214'16,"-9"3"-22"-16,0 0-9 0,0 0-9 0,0 0-10 0,10 7-12 15,-10-7-10-15,5 6-10 0,0-3-15 0,-5-3-16 16,10 10-5-16,-6-7-6 0,3 0-8 16,-2 3 0-16,2-3-4 0,-2 0-1 0,-5-3-5 0,15 6-1 15,-8-5-6-15,2-1 1 0,-1 1-3 0,-8-1-3 16,16 0-9-16,-7-2-5 0,1-1-3 0,-2 2-2 15,4-4-5-15,-2 2-3 0,-1-3-4 0,1 2-2 16,1-1-4-16,-6 1-1 0,5-2-2 0,-5 1-3 16,1 1 0-16,-1-3-2 0,-2 0 1 0,-3 7-4 15,7-10-2-15,-4 3 2 0,-2-1 0 0,-1 8-3 16,0-14 1-16,0 14 1 0,-4-10-4 0,1 3 5 16,-3 2-6-16,0 1 7 0,6 4 2 0,-11-8 3 15,3 4-7-15,0 2 3 0,-5 1-3 0,1-1-1 0,0 4-3 16,0-2 1-16,-2 2-2 0,-1 3 0 15,1-3-1-15,2 0 2 0,-2 4-3 0,-1-3-1 16,-2 3 1-16,2 1-3 0,4 0-10 0,-3-3-10 0,2 3-20 16,0-1-12-16,2-1-14 0,-1 2-12 0,3-4-15 15,1 0-22-15,2 1-25 0,-1 0-17 0,6-4-21 16,-9 3-49-16,9-3-132 0,0 0-387 0,0 0 170 16</inkml:trace>
  <inkml:trace contextRef="#ctx0" brushRef="#br0" timeOffset="-21515.31">10450 4060 143 0,'0'0'153'0,"0"0"-12"0,0 0-15 0,0 0-13 16,0 0-15-16,0 0 8 0,0 0 3 0,0 0 2 0,0 0 6 15,0 0 8-15,-5 32 2 0,0-22 0 0,0 2-3 16,0 1-2-16,1 0 2 0,-6 5-4 16,0 0 4-16,0 0 0 0,-2 11 1 0,-7-1 3 0,3 3-2 15,-3 0-9-15,2-2-2 0,-2-1 0 0,-2 3-9 16,-2-3 0-16,4-2-6 0,-5 2-10 0,5-3-7 15,-2-1 3-15,4 2-9 0,-1-5-10 0,2 3-11 16,4-9-3-16,2 0-7 0,-1 0 3 0,1-4-10 16,2-5 0-16,2 4-5 0,-1 0 0 0,1-2-12 0,4-1-2 15,0-1-9-15,2-6-19 0,-8 8-29 16,8-8-22-16,0 7-25 0,0-7-39 0,0 0-47 16,0 0-42-16,0 0-52 0,0 0-274 0,0 0-581 0,0 0 258 15</inkml:trace>
  <inkml:trace contextRef="#ctx0" brushRef="#br0" timeOffset="-14232.36">10490 4474 126 0,'0'0'194'0,"0"-8"-9"0,0 8-12 0,0 0-13 16,0 0-5-16,5-12-6 0,-5 12-8 15,5-5-5-15,-5 5-4 0,0 0-1 0,2-9-5 0,-2 9-1 16,0 0-5-16,2-9 0 0,-2 9-4 0,0 0-1 16,0 0-5-16,1-7 0 0,-1 7-4 0,0 0-5 15,0 0-4-15,0 0-5 0,0 0-6 0,0 0-5 16,0 0-8-16,0 0-13 0,0 0-4 0,0 0-4 16,0 0-2-16,0 0-4 0,0 0 0 0,0 0-1 15,0 0 3-15,0 0 4 0,0 0-2 0,0 0 6 16,9 19 4-16,-9-13-2 0,0-6-2 0,6 14 0 15,-3-6 1-15,-1-1 16 0,-1 0-14 0,1 2 7 16,1 1-8-16,1-4-2 0,-3 4-6 0,4 0-6 0,-3-2-10 16,-2 2 7-16,4-4-13 0,-2 4 5 15,-1-3 1-15,2 1-5 0,-3-1-4 0,0-7-5 16,4 15 2-16,-4-9-4 0,0-6-3 0,0 11-1 0,0-11-18 16,0 10-12-16,0-10-19 0,-4 11-26 15,4-11-19-15,-3 7-26 0,3-7-23 0,0 0-31 16,0 9-33-16,0-9-41 0,0 0-51 0,0 0-303 0,0 0-636 15,0 0 282-15</inkml:trace>
  <inkml:trace contextRef="#ctx0" brushRef="#br0" timeOffset="-13340.2">10717 4419 28 0,'0'0'159'0,"0"0"4"0,0 0-4 0,12 1-4 0,-12-1-3 16,10 3-1-16,-10-3-3 0,0 0-1 0,10 1-4 16,-10-1-4-16,12 1-5 0,-12-1-2 0,10 1 1 15,-10-1-4-15,10 0-7 0,-10 0-5 0,10 0-10 16,-10 0-10-16,14-2-2 0,-6-2-15 0,-8 4-6 15,14-4-4-15,-8 0-10 0,6 0-4 0,-4 2-5 16,-2-2-5-16,-6 4-6 0,14-7-7 0,-9 3 1 16,3-2-5-16,-6 2-1 0,6-1-5 0,-8 5 0 15,6-8-2-15,-1 2-5 0,-1 1 1 0,-4 5-1 16,2-11-3-16,-2 11 0 0,3-9-1 0,-3 9-6 16,0-10 4-16,0 10-3 0,0 0 3 0,-5-11-4 15,5 11-1-15,-9-5 1 0,9 5-3 0,-8-4 2 16,8 4 1-16,-13-2-3 0,8 0-1 0,5 2 2 0,-14 0-1 15,14 0-1-15,-17 0 0 0,9 2 0 0,1 0 5 16,-4 0-4-16,2 2 2 0,0-2 7 0,-1 2-1 16,2 1-1-16,-1 1 1 0,1-2-1 0,-1 2 1 15,1 0 1-15,3-3 2 0,-4 3-6 0,1 2 0 16,0-2 4-16,2 1 2 0,0 0-2 0,1 1-3 16,-1 0 1-16,3-4 6 0,1 4-6 0,-3 1 0 15,4-3-6-15,1-6 1 0,-3 13 4 0,2-6-1 16,1-7-6-16,0 9 9 0,0-9-6 0,1 10 8 15,-1-10-8-15,3 8 6 0,-3-8 1 0,4 8-6 16,-1-4 2-16,-3-4 1 0,10 6-3 0,-5-3 0 16,4-1 1-16,-9-2-3 0,14 1 0 0,-3-2 3 0,1-1-1 15,-2-1-3-15,3-1 2 0,0 1-3 0,-2-1-2 16,2 0-1-16,-2-1 1 0,0 0 1 0,1-1 3 16,-1 0-2-16,-1 2-2 0,0 0-1 0,0-2 6 15,-2 3-1-15,-3 0-2 0,-5 3-1 0,10-8 1 16,-5 5 2-16,-5 3 2 0,7-6 0 0,-7 6-2 15,7-3 3-15,-7 3 3 0,0 0 0 0,8-5-1 16,-8 5 1-16,0 0-2 0,0 0-2 0,4-3-4 16,-4 3 3-16,0 0-4 0,0 0 1 0,0 0-1 15,0 0 7-15,0 0 0 0,11 6 4 0,-11-6 5 16,0 0 3-16,5 10 3 0,-5-10 8 0,2 9-1 16,-1-2 24-16,-1-7-14 0,2 16 4 0,0-9 8 15,-1 3 1-15,0 0 9 0,-1 2 1 0,0-3 8 0,3 1-8 16,-2 0 19-16,-1 0 1 0,0 3 3 15,1-4 1-15,-1 1 1 0,-1 0 8 0,0 1 4 16,1-1-1-16,0 0-6 0,-3-2-3 0,3 2-5 0,0-1-6 16,0 2-2-16,0-11-4 0,0 12-6 0,3-3-2 15,-3-9-5-15,-3 14-3 0,6-9-7 0,-3-5-7 16,1 11 5-16,-1-11-12 0,1 8-4 0,-1-8-2 16,0 0-2-16,2 11-5 0,-2-11 1 0,0 0-3 15,0 0-2-15,2 8-7 0,-2-8-11 0,0 0-16 16,0 0-28-16,0 0-45 0,0 0-57 0,0 0-48 15,0 0-68-15,0 0-80 0,0 0-83 0,0 0-394 16,0 0-886-16,0 0 392 0</inkml:trace>
  <inkml:trace contextRef="#ctx0" brushRef="#br0" timeOffset="64834.96">13683 4563 42 0,'0'0'246'0,"0"0"-17"16,0 0-19-16,0 0-17 0,0 0-16 0,0 0-10 16,-8-4-13-16,8 4-6 0,0 0-3 0,0 0 5 0,0 0-9 15,0 0 4-15,38 2-1 0,-23 0-6 0,4-3-2 16,2 2-10-16,2-2-7 0,6 1-4 0,-7-3-13 16,1 3-9-16,0 2-8 0,-2-2-5 0,0 0-8 15,-2 0-14-15,0 0-2 0,-1 0-8 0,-2 0-3 16,-2 0-5-16,0 0-11 0,-1 0 6 0,1 0 6 15,-1 0-14-15,2-2 0 0,-4 2-4 0,1 0-1 16,1 2-3-16,-3-4 0 0,1 2-9 0,-2 2 0 16,-9-2-16-16,17-2-22 0,-6 2-23 0,-4 2-30 15,-7-2-35-15,17 0-37 0,-11 0-35 0,-6 0-41 0,10-3-274 16,-10 3-544-16,10-7 241 0</inkml:trace>
  <inkml:trace contextRef="#ctx0" brushRef="#br0" timeOffset="65107.9">14006 4610 8 0,'-3'8'204'0,"2"2"-5"0,-1-2-7 0,0 4 1 0,2-1-10 15,0 2-17-15,0 2 1 0,2 4-8 0,0-3-15 16,0 2-7-16,1 0-11 0,-2 3-8 0,3-2-5 15,-3-1-11-15,2-1-5 0,-2 1-8 0,4-1-7 16,-4 1-8-16,-1-4-11 0,1-3-5 0,-2 3-1 16,2-1-7-16,-1-1-5 0,0-1-4 0,0-1-6 0,0 0-3 15,0-1-2-15,0-1-4 0,0-8-21 0,0 13-26 16,0-6-29-16,0-7-36 0,3 9-36 16,-3-9-32-16,0 0-66 0,9 2-171 0,-9-2-423 15,0 0 188-15</inkml:trace>
  <inkml:trace contextRef="#ctx0" brushRef="#br0" timeOffset="65434.77">14542 4549 6 0,'0'0'210'0,"-7"-6"-14"0,7 6-8 15,0 0-14-15,-10-2-16 0,10 2-8 0,0 0-8 16,-13 7-4-16,6-2-5 0,1 0-1 0,0 4-7 16,-2 0 3-16,1 1 6 0,-2 2-7 0,3 1 0 15,-3 4-2-15,2-2 0 0,1-4-2 0,0 2-11 16,0 2-4-16,1-2-1 0,4-2 0 0,-2 7-9 0,2-6-5 16,1 1-7-16,-2-1-9 0,4 0-4 15,0 0-11-15,2-1-4 0,1 0-3 0,-1-2-2 0,1 1-9 16,-3-4 0-16,4 3-5 0,0-2-8 0,-1-2-6 15,1 0-13-15,1 0-16 0,-1-2-34 0,0 2-27 16,3-4-40-16,-2 1-45 0,1 0-42 0,-8-2-40 16,15 0-72-16,-15 0-169 0,17-5-512 0,-10 2 227 15</inkml:trace>
  <inkml:trace contextRef="#ctx0" brushRef="#br0" timeOffset="65916.22">14674 4772 18 0,'5'-4'294'0,"-5"4"-20"0,0 0-19 16,0 0-23-16,0 0-26 0,7-4-21 0,-7 4-16 16,0 0-20-16,0 0-11 0,12 0-13 0,-12 0-7 0,8 7-9 15,-8-7-8-15,7 9-10 0,-5-4-5 0,3 1-10 16,-2 2-2-16,-1 0-8 0,1-3-4 16,-3-5-10-16,4 10 0 0,-3-5-9 0,-1-5-2 0,2 11-8 15,-2-11 1-15,2 7-3 0,-2-7-3 0,2 6-6 16,-2-6 3-16,0 0-5 0,0 0 1 0,3 7 0 15,-3-7-2-15,0 0-1 0,0 0 2 16,0 0-8-16,0 0-4 0,13-11 3 0,-6 4-2 0,-2 0-4 16,1 3 1-16,3-7-9 0,-3 0 1 0,3 0 0 15,0 2 0-15,-2-2-1 0,0 0 1 0,1 1 0 16,0 3 1-16,-1-2-2 0,1 1 3 0,-1-1-2 16,-2 4 6-16,2-1-4 0,-3 3 4 0,-4 3 4 15,11-7 10-15,-6 4-4 0,-5 3 0 0,10-3 4 0,-10 3 3 16,11-1 11-16,-11 1 9 0,13 1-5 15,-6 2 10-15,-2 1-4 0,3 0-2 0,-2-1 4 16,0 4-4-16,3-1 0 0,0 2-1 0,-3 2-6 16,4 0 1-16,-2-2-4 0,-2 2 4 0,2 0-14 0,-1-3-1 15,2 2 1-15,-4 0-3 0,-2-2-3 0,3 2 1 16,-4-1-4-16,1-1-10 0,2 2-14 0,-3-2-10 16,0 1-22-16,-2-8-21 0,2 11-26 0,-2-11-31 15,0 11-31-15,0-11-25 0,0 0-23 0,-1 8-30 16,1-8-262-16,0 0-533 0,0 0 237 0</inkml:trace>
  <inkml:trace contextRef="#ctx0" brushRef="#br0" timeOffset="66196.02">15175 4517 186 0,'0'0'261'15,"4"-5"-19"-15,-4 5-16 0,0 0-23 0,5-8-16 16,-5 8-19-16,0 0-17 0,12-2-8 0,-12 2-4 16,14 2-14-16,-4 1-2 0,-2 0-11 0,2 2-7 0,0 2 4 15,-3-1-7-15,3 4 6 0,2 3-5 0,-1 0-2 16,0 2-2-16,1-1 0 0,-2 0-7 16,-2 3-8-16,-1 0 3 0,0 1-8 0,-1-2 0 0,-2 3-8 15,0-2-9-15,0 1-7 0,-2-2-9 16,-2-1 1-16,-1 0-6 0,1-2-5 0,0 0 3 15,-4-2-12-15,4 2 3 0,-1-3-7 0,0 2-12 0,-2-2-20 16,3-3-25-16,-1 2-19 0,1-9-27 0,0 14-34 16,0-14-32-16,1 10-43 0,-1-10-39 0,8 3-73 15,-8-3-174-15,11-1-514 0,-11 1 227 0</inkml:trace>
  <inkml:trace contextRef="#ctx0" brushRef="#br0" timeOffset="66469.89">15784 4721 301 0,'0'0'331'0,"0"0"-17"0,0 0-26 15,0 0-16-15,0 0-18 0,10 0-18 0,-10 0-27 16,0 0-14-16,9-4-16 0,-9 4-17 0,13 1-6 16,-2-2-10-16,0 0-11 0,4-2-2 0,-2 3-15 15,2-2-2-15,4 1-12 0,-5 1-4 0,0 0-24 16,7-1 9-16,-8 1-16 0,4 0-5 0,-2-1-4 15,-1 2-2-15,2 0-13 0,-2-1-3 0,-3 1-4 16,3 1 0-16,-3-1-7 0,-2-1-4 0,-1 2-5 16,-8-2-23-16,13 1-19 0,-6 0-26 0,-7-1-22 15,10 3-31-15,-10-3-30 0,0 0-40 0,3 5-37 16,-3-5-39-16,0 0-70 0,0 0-203 0,-15 8-561 16,5-5 248-16</inkml:trace>
  <inkml:trace contextRef="#ctx0" brushRef="#br0" timeOffset="66671.93">15828 4888 11 0,'-4'7'237'0,"4"-7"-16"15,0 0-3-15,0 0 9 0,0 0 2 0,0 0-8 16,14 5-15-16,-5-5-15 0,4 0-7 0,1-3-12 16,4 3-9-16,1-2-14 0,1-2-15 0,0 1-14 15,-1 2-10-15,0 0-15 0,0-3-7 0,-1 3-6 16,-4 0-12-16,-1 0-21 0,2 2-29 0,-4 0-37 15,1-1-44-15,-2 0-48 0,-4 1-55 0,-6-1-49 16,16 0-227-16,-16 0-474 0,10-3 209 16</inkml:trace>
  <inkml:trace contextRef="#ctx0" brushRef="#br0" timeOffset="67241">16565 4646 129 0,'0'-13'292'0,"0"13"-18"0,0 0-13 0,0-8-26 0,0 8-21 16,0 0-23-16,0 0-20 0,0 0-18 0,0 0-10 16,0 0-19-16,0 0-5 0,0 0-7 0,0 0-3 15,0 0-4-15,0 0-1 0,10 27-7 0,-7-19-1 16,1 7-1-16,-2-4 0 0,1 3-7 0,-1 2-4 15,3-1-2-15,0 6-5 0,0-5 0 0,-1 2-9 16,4 3-9-16,-1-3 1 0,2 0-11 0,0 0 0 16,1-1 5-16,0 0-6 0,1-2 4 0,2 1 11 15,0-2-18-15,0 0-3 0,2-2 2 0,1-1-9 16,0-1 14-16,1-4-16 0,1 1-5 0,1-3 3 16,1 0-1-16,0-4-7 0,1 0 3 0,8-3-3 15,-8 2-2-15,1-3-3 0,-1 1 2 0,-2-2-4 0,1-1 4 16,-1-1-8-16,1-3 5 0,-1-1-15 15,-3-1 6-15,3 0-6 0,0-2 2 0,-4-1-7 16,4-8-1-16,-3 3-8 0,-6 1-14 0,4-7-6 0,-4 0-9 16,1-1-7-16,-3-1-3 0,-2 0 0 15,-2 0-1-15,-3 0 5 0,-1 0-1 0,-4-1 7 16,0 1 1-16,-4 0 5 0,-2 1 7 0,-2 0-2 0,-4-3 7 16,2 5 3-16,-1-1 3 0,-4 1 14 0,-1 0 2 15,-1 5-2-15,-7 2 8 0,2 2 4 0,-4 3 5 16,1 0 5-16,1 4 6 0,8 3 11 0,-3 1-4 15,-1 3-5-15,3 1-9 0,-3 3 11 0,-3 2 13 16,-1 4-19-16,6-1-2 0,-4 6-7 0,1 3 4 16,8-3-9-16,-5 5 7 0,6 4-10 0,3-4 4 0,1 9-4 15,2-3-5-15,4-4 7 0,2 7-13 16,0-1-21-16,4 0-13 0,0-1-20 0,0-5-33 16,3 2-33-16,-1-4-44 0,1 1-41 0,2-6-56 0,-3 0-288 15,1-2-599-15,2 1 266 0</inkml:trace>
  <inkml:trace contextRef="#ctx0" brushRef="#br0" timeOffset="67675.82">17748 4321 99 0,'-4'-10'259'0,"4"10"-15"0,-9-6-23 0,9 6-11 15,-12-2-11-15,12 2-17 0,-12 4-16 0,3 0-11 16,1 3-3-16,-3 1-10 0,-1 6-2 0,-1 1-2 16,2 1-1-16,1 2-5 0,0 0 3 0,2 0-7 15,-1 3-1-15,2-2-11 0,3 1-6 0,-2 5-5 16,2 3-1-16,5-11-10 0,-2 4-10 0,4 0 0 16,-2-2-8-16,4-1-9 0,0 2-5 0,2-2 2 15,2 1-10-15,-1-1-8 0,0-1 0 0,4-2-9 16,-1-1-3-16,0 1-6 0,-2-6-22 0,4 1-19 15,-3-1-30-15,0-1-27 0,0-3-39 0,1 2-47 16,-2-1-47-16,2-4-44 0,-2-1-85 0,0-2-170 0,1-3-543 16,1-2 239-16</inkml:trace>
  <inkml:trace contextRef="#ctx0" brushRef="#br0" timeOffset="68147.65">17998 4634 143 0,'0'0'311'0,"0"0"-29"0,4-8-27 0,-4 8-25 16,0 0-24-16,0 0-21 0,0 0-16 0,0 0-19 16,0 0-9-16,0 0-12 0,5 18-10 0,-4-11-10 15,1 1-8-15,-2-8-10 0,1 16-7 0,0-6-5 16,2-1-6-16,-1 2 0 0,0 0-4 0,0-1-7 16,-1-3-2-16,1 2-12 0,1-2-2 0,-1-1 1 15,0 1-9-15,1 1-2 0,0-2-1 0,-3-6-3 16,5 8-1-16,-5-8-5 0,7 5-2 0,-7-5 1 15,6 2-2-15,-6-2-7 0,0 0 8 0,15-5-8 16,-9 2-2-16,2-4 2 0,1 1-5 0,-3-2-1 0,4-1-1 16,-2-2 1-16,3-2-4 0,-4 2 1 15,6-4-1-15,-6 5-8 0,3-5 7 0,-2 4 0 16,0-2-2-16,0 3 3 0,-3-1-6 0,2 3 3 16,-2-2 2-16,1 3 1 0,-1 0 6 0,0 1 9 0,-1 0 2 15,1 2-2-15,-1-1 10 0,-4 5 1 0,8-6-12 16,-8 6 5-16,10-3-2 0,-10 3-8 0,10-1 12 15,-10 1 8-15,12 2-13 0,-6 4 3 0,0-2-2 16,2 3 3-16,-2 2 6 0,0 0 0 0,2 0 4 16,-3 1-1-16,1 2 1 0,-1-2-11 0,-1 2-2 15,1 0 4-15,-1-1 0 0,0 1-6 0,-2-1 2 16,2 1 10-16,-3-1-13 0,3 0-11 0,-3-1 5 16,0 1-8-16,1-4-1 0,-1-2-24 0,-1-5-12 15,3 13-23-15,-3-6-19 0,0-7-28 0,2 10-20 16,-2-10-21-16,0 0-40 0,0 7-46 0,0-7-48 0,0 0-269 15,0 0-589-15,0 0 260 0</inkml:trace>
  <inkml:trace contextRef="#ctx0" brushRef="#br0" timeOffset="68863.48">18429 4303 196 0,'0'0'237'0,"0"0"-10"16,-5-4-17-16,5 4-13 0,0 0-9 0,0 0-14 16,-5-7-9-16,5 7-7 0,0 0-11 15,0 0-7-15,0 0-4 0,0 0-8 0,3-13-9 0,-3 13-8 16,0 0-6-16,3-9-6 0,-3 9-4 0,4-6-13 16,-4 6-5-16,9-8-9 0,-5 5-8 0,-4 3-5 15,9-8-3-15,-2 6-2 0,1-2-7 0,-2 1-3 16,-6 3-2-16,16-7-3 0,-7 6-1 0,-1-2-1 15,0 2-5-15,1 0-4 0,1 0 3 0,2 1 0 16,-4 1 0-16,1 0-7 0,-9-1 1 0,14 4 0 16,-8-1-3-16,1 0-2 0,0 2 1 0,-3 1-1 15,2-2-5-15,-3 1 3 0,0 2-4 0,-1 1 2 16,3-2 3-16,-4 4-1 0,-1-10-1 0,0 16 3 16,-1-4-3-16,-2-2-1 0,-1-1 5 0,1 4-8 15,-1-4 1-15,-2 2 2 0,-2-1-5 0,2 0 5 16,-2 0-3-16,1-1 2 0,0 1-1 0,-1-1-3 0,0-1-11 15,2 0 11-15,0-2-1 0,-1-2 1 0,3 2 0 16,-2-1 3-16,6-5-9 0,-5 10 3 16,5-10 0-16,-6 4 4 0,6-4-2 0,0 0-1 0,0 0-1 15,0 0-2-15,0 0 1 0,9 12 1 0,-9-12 4 16,12 0 0-16,-3 0-5 0,2-1 4 0,1-1-5 16,3 0 6-16,-3 1-1 0,1-1-6 0,1-2-1 15,-1 3 2-15,-1-1 2 0,2 1-1 0,-3 0-4 16,0-2 10-16,1 2-7 0,-5-1-1 0,-1 0-7 15,-6 2-2-15,14-1-15 0,-14 1-12 0,10 0-28 16,-10 0-27-16,0 0-37 0,8 1-45 0,-8-1-41 16,0 0-36-16,0 0-276 0,0 0-568 0,0 0 251 0</inkml:trace>
  <inkml:trace contextRef="#ctx0" brushRef="#br0" timeOffset="69095.65">18953 4201 134 0,'0'0'279'0,"5"-8"-11"16,-5 8-22-16,0 0-25 0,0 0-18 0,0 0-21 0,0 0-12 16,0 0-2-16,0 0-5 0,23 13 2 0,-16-5-8 15,1 2-1-15,2 5 2 0,-1 2-1 0,3 1 7 16,1 6-13-16,-1 0-8 0,1 1-8 0,-2 0-5 15,-5 3-9-15,2-1-14 0,-3 0-6 0,0 2-7 16,-5-2-10-16,-3 2-9 0,-3-1-8 0,-3 0 1 16,-1 0-9-16,-1-4-32 0,-4 1-19 0,0-3-30 0,-1 1-31 15,3-6-28-15,-6 6-33 0,0 0-37 16,4-8-46-16,-5 4-38 0,4-6-61 0,5-5-240 16,-1 0-579-16,1 0 256 0</inkml:trace>
  <inkml:trace contextRef="#ctx0" brushRef="#br0" timeOffset="69607.73">19537 4442 102 0,'0'0'253'0,"6"-5"-13"0,-6 5-25 15,0 0-15-15,0 0-9 0,0 0-12 0,0 0-3 16,0 0-5-16,-1 17-8 0,1-17-10 0,-4 15-5 16,3-10-4-16,1-5-1 0,-4 15-3 0,3-4-5 15,0-1 0-15,1-2-8 0,0 1-16 0,-1 0 0 16,1 2-8-16,-2-3-2 0,2-8-11 0,0 15-2 16,2-7-3-16,-2-8-7 0,0 9 1 0,0-9-10 15,1 10 7-15,-1-10-5 0,0 0-14 0,1 8 16 0,-1-8 7 16,0 0-2-16,13 2-9 0,-1-4-1 0,6-2-8 15,1-4-9-15,9-1-3 0,8-1-4 0,-1-5-5 16,18-6-4-16,-1 0-2 0,5-2-8 0,3-1 0 16,3-7-9-16,25-6-6 0,-28 8-41 0,26-10-31 15,-26 12-23-15,29-11-23 0,-34 14-17 0,1 1-15 16,-2 2-21-16,-16 7-26 0,-1-1-28 0,-4 4-43 16,-3-1-50-16,-9 6-227 0,-1-2-579 0,-6 2 255 15</inkml:trace>
  <inkml:trace contextRef="#ctx0" brushRef="#br0" timeOffset="110139.07">-1144 7188 14 0,'0'0'185'16,"0"0"-17"-16,0 0-9 0,0 0-13 0,0 0-13 15,0 0-16-15,0 0-9 0,0 0-6 0,0 0-5 16,0 0-9-16,0 0-3 0,0 0-2 0,0 0-6 15,11-20 6-15,-11 20-3 0,0 0 3 0,9-2 1 16,-9 2 0-16,0 0 1 0,10-3-3 0,-10 3 5 16,11-1 7-16,-11 1-2 0,16 0 4 0,-4-1 2 15,0-2 4-15,1 1-1 0,2-1-3 16,4-1-9-16,0-1-2 0,1 1-6 0,-1-1-6 0,1 1-2 16,-1-2-7-16,1-2-6 0,1 4-3 0,-2-1-6 15,0 3 0-15,-2-2-3 0,2 0-7 0,-4 3-8 16,0 0 0-16,-2-4-2 0,3 4-2 0,-2-3-5 15,0 2 1-15,2-1-2 0,-2 1-2 0,5 1 3 0,1-2-2 16,-6 0-7-16,4 2 4 0,-2 0 0 0,-1-2-3 16,-2 2 6-16,7-1-2 0,-4 0-4 15,-1 1 3-15,0 0-1 0,-3-2 3 0,5 2-3 0,-4-1-4 16,0 1 1-16,-2 0-6 0,2-1 7 0,1 1-5 16,-3 1 3-16,-11 0-1 0,14-1-2 0,-5 0 5 15,-9 1 1-15,15-1 2 0,-15 1 1 0,15 1 5 16,-10-1-8-16,-5 0 8 0,11 1 4 0,-11-1 2 15,10 0 9-15,-10 0 1 0,0 0 2 0,10 0 10 16,-10 0-10-16,0 0 4 0,9 0-5 0,-9 0 1 16,0 0-4-16,0 0-1 0,0 0-6 0,10 0-3 15,-10 0 1-15,0 0-1 0,0 0-4 0,0 0-6 16,0 0 1-16,0 0-1 0,0 0 0 0,0 0-6 16,0 0-9-16,0 0-18 0,0 0-42 0,0 0-38 15,0 0-31-15,0 0-38 0,0 0-38 0,0 0-44 16,0 0-43-16,0 0-52 0,0 0-261 0,0 0-650 15,-28-9 288-15</inkml:trace>
  <inkml:trace contextRef="#ctx0" brushRef="#br0" timeOffset="108457.56">-1049 6764 81 0,'0'0'113'16,"0"0"-9"-16,0 0-6 0,0 0-2 0,0 0-3 0,0 0-14 15,0 0-9-15,0 0-6 0,0 0-11 16,0 0-2-16,-14-14-7 0,14 14-4 0,0 0 1 16,0 0-1-16,-3-5-7 0,3 5-4 0,0 0-8 0,0 0 8 15,0 0-13-15,-7-6-3 0,7 6 8 16,0 0-7-16,0 0-2 0,0 0 5 0,0 0-10 0,0 0-3 16,0 0 3-16,0 0 10 0,-5-6 2 0,5 6 3 15,0 0 6-15,0 0 4 0,0 0 1 0,0 0 4 16,0 0 6-16,0 0-2 0,0 0 1 0,0 0 2 15,0 0 3-15,0 0-3 0,0-10 2 0,0 10 11 16,0 0 2-16,0 0 4 0,0 0 5 0,0 0-1 16,0 0 6-16,0 0 1 0,0 0-3 0,1-12-6 15,-1 12 1-15,0 0-6 0,0 0 1 0,0 0-4 16,0 0 0-16,0 0 0 0,0 0-1 16,0 0 0-16,0 0-1 0,0 0 0 0,-4 28 2 0,4-28-2 15,-2 12-1-15,2-5-3 0,0-7-3 0,2 13 9 16,-2-6-4-16,0-7 0 0,3 14-5 0,-2-7-8 0,3-1-3 15,-1 0 0-15,1 0-3 0,-1 1 1 16,1-2-2-16,2-1-2 0,2 1 0 0,-2 0-10 16,2-2 4-16,0 1-3 0,3-2 5 0,0-1-10 0,1 1 2 15,1-1 1-15,1-2-9 0,0 1 3 0,-2-2 0 16,2-1-6-16,-1 1 1 0,0 1 3 16,0-1-1-16,-2-2-5 0,2 0-1 0,-3 0 8 0,0-1-10 15,0 0 3-15,0 0-4 0,-4 1 1 0,2-4 2 16,-2 3 2-16,0 1 0 0,-1-1-4 0,-5 5-1 15,7-11 3-15,-4 3-2 0,0 1 1 16,-2-2-1-16,-1 9-1 0,0-13-4 0,-1 2 5 0,1 11-1 16,-1-14-4-16,-1 4 1 0,0 0 3 0,-2 2-7 15,2-2 5-15,-3 1 5 0,1-1-3 0,0-2 1 16,-2 3 5-16,2 1-5 0,-1 2 5 0,1-3-3 16,-2 2 5-16,1-2-6 0,0 2 7 0,0 3 2 15,5 4 1-15,-10-10-3 0,4 5-1 0,2 0-6 16,4 5 10-16,-13-4-2 0,13 4-1 0,-11-3-3 0,5 1 1 15,6 2 9-15,-10-3-11 0,10 3-3 0,-12 0 3 16,12 0 3-16,-13 0-2 0,13 0-2 16,-13 4 0-16,7-1-2 0,-2-1-4 0,1 1 6 0,-1 0-2 15,-1 2-3-15,2 1 8 0,-3 0-1 0,2-2-2 16,-1 4-1-16,2-2 6 0,-3 2-12 16,2-2 8-16,-1-1-4 0,2 3 8 0,-2 0-6 15,3-1 2-15,0 0-5 0,2-2 4 0,-1 0-7 0,1 0 3 16,0 0 0-16,-2 0-4 0,6-5 3 0,-7 9-5 15,4-5 0-15,3-4-3 0,-4 8 3 16,4-8-28-16,-2 9-8 0,2-9-22 0,0 0-13 0,0 10-17 16,0-10-21-16,0 0-19 0,0 9-22 0,0-9-24 15,0 0-28-15,2 8-25 0,-2-8-37 0,0 0-191 16,0 0-495-16,0 0 219 0</inkml:trace>
  <inkml:trace contextRef="#ctx0" brushRef="#br0" timeOffset="108925.38">-1071 6384 14 0,'0'0'267'0,"0"0"-11"0,-3-9-16 0,3 9-21 16,0 0-19-16,0 0-19 0,0 0-14 0,0 0-14 0,0 0-13 15,0 0-5-15,0 0-7 0,0 0-8 0,0 0-9 16,0 0-7-16,0 0-7 0,0 0-5 16,0 0-8-16,0 0-6 0,5 31-9 0,-2-28-5 15,-1 4-10-15,-2-7-3 0,5 10-4 0,-5-10 1 0,5 7-12 16,-1-1 0-16,1-2-1 0,-5-4-5 0,6 6-4 16,-6-6-5-16,10 5-4 0,-5-2-5 0,-5-3-10 15,7 1-16-15,-7-1-18 0,0 0-20 0,15-7-14 16,-12 4-20-16,1-3-8 0,-4 6-9 0,8-14-7 15,-6 8 5-15,3-4 1 0,-2 1 13 0,-1-1 9 16,2-2 9-16,-3 3 7 0,1-1 8 0,-1 4 18 16,1-2 16-16,-2 8 21 0,0-11 20 0,0 11 20 15,0 0 14-15,-1-15 12 0,1 15 7 0,0 0 4 16,-1-9-3-16,1 9-1 0,0 0-6 0,0 0-4 0,0 0-6 16,0-9-7-16,0 9-6 0,0 0-5 15,0 0-2-15,0 0-4 0,0 0-3 0,0 0-3 16,20 12 1-16,-15-7-2 0,1 0-6 0,4 3 2 15,-3 1-6-15,1 0-35 0,0 2-42 0,1-2-45 16,-2 2-52-16,2-3-47 0,-3 3-215 0,2-4-458 16,-2 1 204-16</inkml:trace>
  <inkml:trace contextRef="#ctx0" brushRef="#br0" timeOffset="109325.76">-681 6513 47 0,'0'0'220'16,"0"0"-18"-16,0 0-15 0,8 3 1 0,-8-3-5 15,6 4-10-15,-6-4-14 0,7 5-9 0,-3-2-11 16,0 2 0-16,2 1-9 0,1 1-4 0,-2 0-10 16,1-2-12-16,-2 1-7 0,1-1-8 0,0 0-8 15,-1 2-6-15,0-1-7 0,2-1-6 0,-1 0 1 16,-5-5-4-16,7 7-3 0,-2-2-7 0,-5-5-5 15,5 8-4-15,-5-8-3 0,6 5 3 0,-6-5-7 16,8 4-3-16,-8-4-1 0,0 0 2 0,2 5 10 0,-2-5-2 16,0 0 6-16,0 0-1 0,0 0-8 15,0 0-2-15,0 0-5 0,3-18-4 0,-3 8 0 16,0-1-3-16,0 0-2 0,0-2-4 0,1-5-2 16,1 0-1-16,-1-1 2 0,2 6-5 0,1-5 5 0,1 0-10 15,2 3 1-15,-1 4-3 0,-2-2 2 16,2 0 0-16,-1 2-2 0,2 0 3 0,1-1-3 0,0 2 0 15,0 2-1-15,2 0-2 0,2 0 2 0,-3 3-4 16,1 0 6-16,-4 1-5 0,1 1-19 0,2 2-25 16,-9 1-32-16,13-1-30 0,-13 1-38 0,10 5-38 15,-5-3-43-15,-5-2-263 0,1 8-529 0,-1-8 234 16</inkml:trace>
  <inkml:trace contextRef="#ctx0" brushRef="#br0" timeOffset="113261.5">958 6517 149 0,'0'0'153'0,"0"0"-2"16,-5-5-10-16,5 5-19 0,0 0-4 0,0 0-12 15,0 0-4-15,0 0-4 0,0 0-9 0,0 0-12 16,-2-8-4-16,2 8-2 0,0 0-10 0,0 0-8 15,0 0-3-15,0 0-2 0,0 0-4 0,0 0 1 16,0 0 10-16,0 0 1 0,0 0 3 0,24 3 8 16,-24-3 3-16,18 1-3 0,-7-1 3 0,2-1-1 0,2 1 6 15,4 1-3-15,0-2-2 0,1-1 4 16,0 1-5-16,3 0-2 0,-3 1-8 0,3-4-3 16,-1 3-5-16,0 0-4 0,0-2-4 0,-2-1-3 0,3 3-8 15,-2-1 4-15,-1 1-5 0,0-1 5 0,-6 2-9 16,3-3 2-16,-4 3-1 0,6-1-4 0,-4 2-2 15,0-3-3-15,-2 3-2 0,-1-1-1 0,2 0-2 16,-2 1-1-16,-4-1 0 0,1 1-2 0,1 3 1 16,-10-4 2-16,14 3-6 0,-6-3 1 0,0 1 0 15,-3 3 1-15,-5-4-4 0,9 3-4 0,-9-3 2 16,10 3 0-16,-10-3-3 0,8 3 0 0,-8-3 2 16,6 2-4-16,-6-2-16 0,5 4-25 0,-5-4-28 15,4 5-26-15,-4-5-30 0,0 0-27 0,0 0-21 0,0 0-47 16,0 0-202-16,0 0-459 0,-13 11 203 0</inkml:trace>
  <inkml:trace contextRef="#ctx0" brushRef="#br0" timeOffset="113541.13">1349 6588 15 0,'1'14'238'0,"-1"-14"-7"0,0 0 4 0,3 11-4 0,-1-6-1 16,1 1-12-16,-2 2-11 0,4 0-7 0,-3 2-9 16,1 2-14-16,2-2-10 0,-2-1-14 0,-1 1-8 15,2 0-12-15,0 0-13 0,-3 2-12 0,0-1-10 16,0 0-9-16,1 1-11 0,-1-3-6 0,-1 3-1 16,1-2-11-16,-1 1-5 0,0-1-7 0,0 1-3 15,-1-1-8-15,0 1-1 0,1-1-27 0,0-2-15 0,0-8-21 16,0 14-19-16,1-9-20 0,-1-5-23 15,1 11-26-15,4-7-32 0,-5-4-31 0,9 1-29 16,-9-1-68-16,0 0-149 0,24-13-459 0,-12 5 203 0</inkml:trace>
  <inkml:trace contextRef="#ctx0" brushRef="#br0" timeOffset="113811.75">1811 6536 129 0,'0'0'263'0,"4"-10"-5"0,-4 10-10 0,2-8-9 16,-2 8-16-16,0 0-18 0,0 0-15 0,-1-9-19 16,1 9-14-16,0 0-13 0,0 0-6 0,0 0-9 15,-15 21 6-15,10-10-12 0,-1 1-8 0,1 1-3 16,-4 1-5-16,4 1-12 0,-1 0 1 0,2-1 1 16,0-1-11-16,2 0-1 0,-1 0-11 0,2 5-8 15,1-4-7-15,0-1-7 0,0 0 0 0,0-1-6 0,1 0-4 16,0 1 2-16,2-1-15 0,-2 0-2 15,2-2-15-15,0 0-19 0,0 0-23 0,2 0-23 16,-4-4-28-16,2 2-32 0,1-3-41 0,0 1-32 0,-4-6-51 16,10 5-61-16,-10-5-184 0,8 1-522 0,-8-1 231 15</inkml:trace>
  <inkml:trace contextRef="#ctx0" brushRef="#br0" timeOffset="114293.51">1958 6752 164 0,'0'0'285'0,"0"0"-23"16,8-1-23-16,-8 1-15 0,0 0-25 0,0 0-15 16,0 0-18-16,0 0-6 0,0 0-13 0,5 12-7 15,-5-12-16-15,3 7-11 0,-3-7-12 0,3 8-10 16,-3-8-9-16,2 9-4 0,1-4-13 0,-3-5-6 16,1 10-3-16,3-3-6 0,-4-7-5 0,4 8 2 15,-4-8-7-15,2 7-5 0,-2-7-1 0,5 4-6 16,-5-4-5-16,0 0 4 0,0 0-6 0,4 6-1 0,-4-6-4 15,0 0 1-15,0 0-3 0,0 0-6 0,18-12 0 16,-13 1-2-16,2 4-4 0,-1-3-3 0,1 0-3 16,0-1-1-16,1 2 0 0,-1-4 6 0,0 4-4 15,0-1 4-15,0 0-4 0,-1 2-1 0,-4-1-1 16,2 3 11-16,1 0-5 0,-1 0 4 0,-4 6 11 16,7-7-3-16,-7 7 3 0,4-7 2 0,-4 7-5 15,0 0 3-15,5-5-3 0,-5 5-1 0,0 0 12 16,0 0 2-16,0 0 9 0,15 8-4 0,-15-8 2 15,8 9 4-15,-4-3 5 0,2 2-1 0,0-3-2 16,-1 4-3-16,4 0-4 0,-4 1-3 0,2-1-2 16,-1-2-4-16,1 3-6 0,-2-2 5 0,1 2-2 15,0-2-1-15,0 0-4 0,0 1-6 0,-2-3-18 16,-2 1-23-16,-2-7-29 0,4 11-24 0,-3-7-36 16,-1-4-38-16,-1 12-26 0,1-12-37 0,-5 6-68 0,5-6-189 15,0 0-520-15,-10 1 231 0</inkml:trace>
  <inkml:trace contextRef="#ctx0" brushRef="#br0" timeOffset="114495.28">2351 6587 14 0,'5'-5'251'15,"-5"5"-23"-15,0 0-15 0,12-1 9 0,-12 1-1 16,0 0-8-16,13 7-4 0,-8-2-14 0,3 4 0 15,2-3-8-15,-1 4-7 0,-3-2-12 0,2 3-6 16,-1 1-2-16,-3 1-14 0,3-2-8 0,-2 6-15 16,-2 1-12-16,1-2-12 0,-3 1-4 0,2 0-11 0,-5 1-5 15,0-2-20-15,-2 2 2 0,0 2-7 16,2-3-16-16,-3 0-32 0,3-4-25 0,-3 2-32 16,0-2-32-16,4 0-38 0,-1-2-48 0,0-1-41 0,2-2-66 15,0-8-221-15,2 9-539 0,3-5 238 0</inkml:trace>
  <inkml:trace contextRef="#ctx0" brushRef="#br0" timeOffset="115007.84">2775 6745 168 0,'0'0'281'0,"0"0"-10"15,2-11-12-15,-2 11-14 0,0 0-18 16,0 0-16-16,0 0-18 0,0 0-18 0,8-4-9 0,-8 4-7 16,10-1-5-16,-10 1-7 0,15-1-11 0,-4-1-12 15,0 0-8-15,1 1-4 0,0 1 0 0,2-2-7 16,0 0-9-16,0 1-4 0,-1 0-12 0,4 1-7 15,0-4 0-15,-3 2-11 0,1 0-4 0,-1 1-6 16,6-3-2-16,-5 3-8 0,-1-1-4 0,-1 0 1 16,-1-1-4-16,1 2-5 0,-2-2 6 0,1 2-13 15,0-2-3-15,-4 1 4 0,2 1-12 0,-3-1 0 16,-7 2-4-16,11-1-16 0,-11 1-16 0,9-2-25 16,-9 2-22-16,0 0-25 0,9-2-33 0,-9 2-29 0,0 0-19 15,0 0-20-15,0 0-38 0,0 0-54 0,0 0-192 16,0 0-521-16,-23 17 232 0</inkml:trace>
  <inkml:trace contextRef="#ctx0" brushRef="#br0" timeOffset="115260.69">2802 6893 154 0,'0'0'238'15,"0"0"0"-15,0 0-1 0,11 11-3 0,-11-11-12 16,14 0-6-16,-2 1-12 0,1-1-10 0,0-1-16 16,1 1-8-16,2-2-11 0,2 1-16 0,-1-4-9 15,2 3-9-15,-5 2-15 0,0-2-4 0,-3-1-17 16,0 1-5-16,1 1-14 0,-4-1 0 0,0 0-14 16,-8 2 0-16,14 0-12 0,-14 0-20 0,11-1-29 15,-11 1-32-15,9 0-38 0,-9 0-40 0,0 0-49 0,0 0-53 16,0 0-274-16,0 0-531 0,6 3 235 0</inkml:trace>
  <inkml:trace contextRef="#ctx0" brushRef="#br0" timeOffset="115847.4">3454 6562 58 0,'0'0'244'0,"0"0"-12"0,0 0-6 16,11-12-4-16,-11 12-5 0,15-7-14 0,-4 3-9 15,1 0-12-15,4 0-12 0,3-2-9 16,2 1-18-16,1-2-9 0,6 1-7 0,2 1-14 0,0 1-8 15,-4-3-16-15,-2 3-7 0,-4 1-11 0,3-1-4 16,-3 0-8-16,0 4 1 0,-1-3-12 0,-5 2-4 16,-1 2-8-16,0-2-17 0,-3 1-19 0,-1 0-23 15,-9 0-23-15,12 4-32 0,-9-1-23 0,-3-3-21 16,2 6-21-16,-2-6-35 0,0 0-34 0,0 0-189 16,-6 13-434-16,6-13 192 0</inkml:trace>
  <inkml:trace contextRef="#ctx0" brushRef="#br0" timeOffset="116063.71">3768 6568 41 0,'0'0'247'15,"0"11"3"-15,0-11 0 0,0 14-11 0,1-4-6 0,1 1-7 16,-2 2-3-16,3 1-5 0,-1 3-25 0,1-2-3 16,-1 2-16-16,1 1-20 0,0-2-8 0,-1 1-13 15,1 0-15-15,1-5-15 0,-2 5-7 0,-1 0-7 16,1-4-9-16,-1-2-9 0,-1 1-9 0,1-1 1 15,2 2-13-15,-2-1-24 0,0-5-28 0,-1 2-31 16,1-1-26-16,-1-8-36 0,3 12-29 0,-2-6-39 16,-1-6-45-16,10 2-74 0,-10-2-170 0,14-3-489 15,-5-3 217-15</inkml:trace>
  <inkml:trace contextRef="#ctx0" brushRef="#br0" timeOffset="116330.08">4247 6580 245 0,'0'0'283'0,"0"0"-19"15,0 0-15-15,0 0-12 0,-29 6-14 0,19 0-13 0,3 5-10 16,-3-1-6-16,1 5-10 0,-1 1-15 0,2 0-6 16,-2 1-8-16,2-1-7 0,3 2-12 15,-1-1-12-15,2 1-11 0,0-1-12 0,3-1-2 0,-1 1-10 16,4-3-15-16,-2-1 2 0,1 0-13 0,0-2-1 15,2 2-4-15,1-2-10 0,1 0-6 0,-3-3-11 16,1 1-9-16,2-3-21 0,0-1-22 16,1 0-24-16,2-1-39 0,-3-1-44 0,2-1-38 0,-7-2-39 15,17-2-36-15,-5-2-56 0,-2-1-183 0,3-1-519 16,2-4 230-16</inkml:trace>
  <inkml:trace contextRef="#ctx0" brushRef="#br0" timeOffset="116749.67">4407 6757 211 0,'0'0'294'0,"4"-6"-11"16,-4 6-17-16,0 0-22 0,0 0-22 16,0 0-28-16,0 0-14 0,8-5-18 0,-8 5-17 15,0 0-14-15,0 0-13 0,0 0-10 0,7 12-10 0,-7-12-6 16,5 7-11-16,-5-7-14 0,2 9-2 0,0-4-7 16,-2-5-6-16,2 9-2 0,-2-9-8 0,3 12-2 15,-3-12-2-15,3 7-8 0,-3-7 3 0,1 7-6 16,-1-7-3-16,0 0-10 0,1 9 5 0,-1-9-3 15,0 0-4-15,0 0 0 0,9 1-2 0,-9-1-9 16,0 0-4-16,12-13-7 0,-4 7 1 0,-1-2-11 16,0-2-8-16,0 1-2 0,2-1 4 0,0-1 2 15,1-1 4-15,-5 3-1 0,4 0 4 0,-2 1-2 16,0 0 8-16,-1 3-3 0,-1 0 6 0,0 2 10 16,-5 3 8-16,9-10 3 0,-9 10 5 0,5-5 3 15,-5 5 12-15,0 0-1 0,10 2 13 0,-10-2 5 16,0 0 3-16,11 8 0 0,-8-3-1 0,0 1-1 0,0 0-3 15,1 2 3-15,1 1-12 0,-2 1 10 16,1-1-11-16,0 2-7 0,-2-2-2 0,2 2-3 16,-1-2-4-16,0-1-3 0,0 0 0 0,0 0-8 0,0 0-28 15,0-3-16-15,-1 1-23 0,-2-6-35 0,5 9-21 16,-2-5-37-16,-3-4-34 0,0 0-33 0,11 1-49 16,-11-1-214-16,11-6-519 0,-2-1 230 0</inkml:trace>
  <inkml:trace contextRef="#ctx0" brushRef="#br0" timeOffset="116969.71">4912 6600 248 0,'3'-5'270'0,"-3"5"-25"0,0 0-20 16,0 0-8-16,0 0-4 0,0 0-12 0,0 0-5 16,0 0-11-16,-4 28-4 0,-1-17-6 0,3 2-3 0,-5 4-3 15,2 1-3-15,0 3-10 0,-1-1-7 16,2-1 2-16,-5 7-16 0,2-1-5 0,-1-4-7 0,3-1-16 15,-1-2-9-15,1 1-21 0,-3 0 5 0,5-1-4 16,-5 0-23-16,2 0 12 0,2-5-13 0,1 0 12 16,0 0-29-16,-2-3-17 0,2 2-31 0,1-1-31 15,-2-3-29-15,1-2-39 0,2 1-36 0,1-7-42 16,-2 11-45-16,2-11-47 0,0 0-282 0,0 0-607 16,0 0 269-16</inkml:trace>
  <inkml:trace contextRef="#ctx0" brushRef="#br0" timeOffset="117461.77">5056 6879 5 0,'0'0'259'0,"-4"-14"-19"15,4 14-21-15,0 0-16 0,2-10-22 0,2 5-22 16,-4 5-15-16,6-10-13 0,4 3-11 0,-1-1-16 0,0 2-8 15,1-3-11-15,1 1-10 0,0-1-5 0,1 2-7 16,-1 0-10-16,2 2-4 0,-3 1-4 16,-3-1-4-16,0 3-1 0,1-1-5 0,-8 3-6 0,9-7-2 15,-9 7 6-15,9-2 2 0,-9 2 0 0,0 0 12 16,11 4 4-16,-11-4 3 0,8 7 1 0,-8-7 8 16,0 12 2-16,1-2 6 0,-1-3 4 0,0 3-7 15,-1 1 8-15,-2 1-8 0,1 0-1 0,2 5-2 16,-4-5-8-16,0 0-4 0,0 0-2 0,1 1-6 15,-4-2-4-15,2 1-3 0,-1-1-5 0,-1 0 0 16,0-2-1-16,1 0-10 0,0 0 3 0,-1 0-3 16,4-4-1-16,-2 1-3 0,5-6-7 0,-8 8 3 15,8-8-3-15,-4 6 4 0,4-6 0 0,-5 4 0 0,5-4 1 16,0 0-4-16,0 0-4 0,0 0-5 0,0 0-1 16,0 0-3-16,0 0 0 0,19-18 1 15,-13 16-4-15,3-2-5 0,-2-1 9 0,1 0-1 0,4 1 0 16,-1 1 5-16,0-1-13 0,3 3 6 0,-1-3 3 15,-2 3-3-15,1 0 3 0,-1 0-1 0,1-1 1 16,-1 1 0-16,-2 1 7 0,2 0-4 0,-2-1-17 16,-9 1-10-16,15 0-14 0,-6 0-21 0,-9 0-20 15,10 1-33-15,-10-1-40 0,9 0-46 0,-9 0-35 16,0 0-282-16,0 0-557 0,10-5 246 0</inkml:trace>
  <inkml:trace contextRef="#ctx0" brushRef="#br0" timeOffset="117755.63">5523 6595 162 0,'0'0'175'16,"8"-2"-8"-16,-8 2 7 0,13 4 9 0,-2-1-5 0,-2 3 0 15,4 2-6-15,3 5 1 0,-1 0-7 0,0 2 4 16,7 4-5-16,-4 3-4 0,1 1-5 0,-4 0-5 16,0 1-9-16,-1 1-8 0,-5-5-13 0,1-1-8 15,-1 9-12-15,-7-8-11 0,1-1-6 0,-6 1-10 16,1-1 2-16,-6 1-20 0,-1-1-2 0,1 0-27 16,-1-2-29-16,0 0-23 0,-3-3-29 0,0 0-47 15,2-4-45-15,1 1-55 0,1-4-66 0,-4 0-202 16,6-2-506-16,2-3 224 0</inkml:trace>
  <inkml:trace contextRef="#ctx0" brushRef="#br0" timeOffset="118937.85">6180 6871 65 0,'0'0'179'0,"0"0"-18"0,0 0-13 15,0 0-10-15,0 0-13 0,0 0-3 0,0 0 2 0,0 0 2 16,0 0-2-16,0 0 0 0,0 0-4 0,25 7-6 15,-18-7 3-15,3 0-10 0,2 0 0 0,1 0-10 16,1 0-6-16,6 0 0 0,-1-1-6 0,-1-2-12 16,2 2 0-16,0-2-8 0,1 2-7 0,1-3-6 15,0 3-7-15,1-3-6 0,-6 0 0 0,3 0-5 16,1 0 0-16,-4 2-7 0,1-2-3 0,-4 0-2 16,1 2-3-16,-3-4-1 0,1 5 1 0,-3-3-7 15,-1 2 1-15,1-1-4 0,-4 1 4 0,1 1-4 16,-7 1-5-16,11-3 3 0,-11 3 0 0,6-3-4 15,-6 3-5-15,0 0-12 0,0 0-17 0,0 0-21 0,0 0-25 16,0 0-23-16,0 0-20 0,0 0-22 0,0 0-25 16,0 0-61-16,-19 16-131 0,14-15-388 0,5-1 172 15</inkml:trace>
  <inkml:trace contextRef="#ctx0" brushRef="#br0" timeOffset="119237.66">6470 6658 51 0,'0'0'249'0,"0"0"-17"0,0 0-24 0,0 0-5 16,0 0-6-16,0 0-5 0,0 0-4 0,0 0-7 15,-4 20-5-15,4-11-4 0,-1 3-11 0,1 2-1 16,1-1-6-16,-1-2-4 0,0 7-4 0,1-2-10 15,1 2-4-15,-1 0-15 0,-2 0-4 0,2 0-9 0,1-1-18 16,-4 1 1-16,1-6-14 0,-1 5 4 0,1 1-18 16,-2-1-5-16,1-3-1 0,-2-1-5 15,2 0-13-15,-1-1 3 0,-1 0-16 0,2-2-18 0,-2-1-29 16,-1 0-28-16,4-1-36 0,1-8-33 0,-2 11-35 16,2-11-37-16,-2 7-40 0,2-7-297 0,0 0-575 15,0 0 254-15</inkml:trace>
  <inkml:trace contextRef="#ctx0" brushRef="#br0" timeOffset="119604.74">6838 6706 101 0,'5'-5'158'0,"3"-1"-24"0,-4 1-4 0,5-4-12 16,-1 0-12-16,-1 1-12 0,0-1-4 15,1-1-12-15,-2 1-12 0,1-1-3 0,-1-2 1 16,2 2 0-16,-5-2 1 0,3 2-17 0,-3 0 9 0,0 0 2 16,-2 2 16-16,2 0-1 0,-3 8 13 15,5-10-7-15,-5 10-4 0,2-6-6 0,-2 6 5 0,0 0 6 16,0 0 7-16,0 0 6 0,0 0 6 0,0 0 0 15,-14 28 8-15,7-12 6 0,2 3 0 0,-2 1-4 16,1 0-9-16,2 7-8 0,-4-1-2 0,5-6-16 16,0 8-1-16,-4-2-9 0,4-5-1 0,1-3-9 15,2 1-5-15,0 0-10 0,0-1-7 0,-3 0-21 16,1-4-38-16,2 3-43 0,-1-4-66 0,1-1-71 16,-3-2-102-16,-1-1-184 0,3-1-533 0,1-8 236 15</inkml:trace>
  <inkml:trace contextRef="#ctx0" brushRef="#br0" timeOffset="122770.97">8011 6750 42 0,'-2'-9'211'0,"2"9"-11"0,0 0-7 0,-2-9-9 16,2 9-9-16,0 0-7 0,0 0-18 15,0 0-7-15,0-9-10 0,0 9-15 0,0 0-11 0,0 0-10 16,0 0-2-16,0 0 6 0,0 0-2 0,0 0-1 16,0 0-6-16,0 0-3 0,10 24-2 0,-6-14-3 15,1-1 0-15,-3 1 7 0,1 0-4 0,2 3-10 16,-1-2-5-16,-2 2-2 0,4-2-4 0,0 1-6 16,-1 0-6-16,0-1 3 0,0 1-5 0,0-3-10 15,0 2-1-15,1-1 2 0,-5-1-9 0,2-1-3 0,1-2-5 16,-2 1-3-16,3-2 3 0,-5-5-6 0,1 10 2 15,-1-10-7-15,6 6-3 0,-6-6 0 16,3 5 4-16,-3-5-2 0,0 0 0 0,3 7-3 0,-3-7 2 16,0 0-1-16,0 0-2 0,0 0-2 0,0 0 5 15,0 0-6-15,0 0 6 0,0 0-10 16,0 0-1-16,-3-30 1 0,3 22 0 0,-3-2-2 0,3 10 0 16,0-18-3-16,3 7 4 0,-3 0-3 0,0 1 4 15,2-1-5-15,0 1 5 0,3 1-3 0,0-1 0 16,-3 1 1-16,6 1 1 0,-2-1-2 0,2 1 0 15,-1 2-1-15,3 1 2 0,2 0-5 0,0 1 2 16,2 0 1-16,-2-1 3 0,7 2 0 0,0 1-2 16,1 0-3-16,1 0 2 0,-1 2 2 0,1 0-3 15,-2 0 2-15,0 0-2 0,1 1 2 0,1 0 2 16,-2 1-3-16,-2-2 0 0,2 1 3 0,0-1-2 16,-5 0 2-16,-1 0 1 0,2 0-3 0,-2-3 0 0,1 2 0 15,-1-1-2-15,-1 1 4 0,0-2-5 0,0 1 4 16,-2-3 1-16,-1 1-2 0,1 1-3 15,0-1 3-15,-4-1-2 0,2 1 4 0,-4-1 0 0,4-1-4 16,-1 1-2-16,-2-1 0 0,-3 0 6 0,3 0-1 16,-5 6-7-16,6-12 3 0,-2 2-4 0,-4 10 1 15,0-12 2-15,0 12-5 0,-6-12 4 0,2 7-1 16,-1 0-2-16,0 0 4 0,-2 0-3 0,-1 1 4 16,0 2-6-16,-2 0 7 0,-2 1-4 0,-3 2 1 15,3-1 2-15,-2 4 0 0,2 0 2 0,-3 3 2 16,1-1 3-16,2 4 1 0,-7 0 4 0,7 3 4 15,0 0 1-15,-3 1 5 0,6 0-6 0,-2 1 12 0,3 1 1 16,1-3 1-16,2 2 0 0,0 0 2 16,5-2-1-16,0 4-1 0,0-4-6 0,2 1 4 0,3 2 2 15,0-4-5-15,2-1-6 0,1 1 7 0,4-3-8 16,0 1-1-16,2-4 8 0,3 2-17 0,-5-3 7 16,7 0-2-16,-5-1-4 0,5-3-36 0,-5 1-19 15,4-2-32-15,-2-2-21 0,1 0-31 0,3-3-37 16,-1 0-39-16,-1-3-34 0,11-2-57 0,-11 1-200 15,3-2-539-15,-2-1 238 0</inkml:trace>
  <inkml:trace contextRef="#ctx0" brushRef="#br0" timeOffset="123013.83">8988 6758 213 0,'-4'-12'254'0,"4"12"-16"0,0 0 3 15,-11-5-5-15,11 5-11 0,-13 0-12 0,13 0-14 16,-14 4-14-16,5-1-9 0,1 1-6 0,1 4-7 15,-2 1-10-15,0-1-5 0,1 2-13 0,-2 2-7 0,3-1-6 16,2 2-12-16,1-2-10 0,-1 2-8 0,2-2-1 16,1 1-20-16,2-1 1 0,2 0-2 15,1-1-12-15,2-1 0 0,-3-1-12 0,5-1-6 0,0 3 0 16,3-3-1-16,-2-1-12 0,3 1-11 0,-1-3-12 16,2 0-18-16,0-2-32 0,-1 1-16 0,-1-2-25 15,4-1-29-15,-4 0-32 0,2-1-38 0,0-3-24 16,-1-1-41-16,2-2-252 0,-6 0-544 0,3-1 241 15</inkml:trace>
  <inkml:trace contextRef="#ctx0" brushRef="#br0" timeOffset="123209.84">9145 6794 223 0,'2'-8'224'0,"-2"8"-14"16,0 0-22-16,0 0-18 0,0 0-11 15,0 0-8-15,0 0-12 0,0 0-7 0,10 15-8 16,-7-9-11-16,1 1-12 0,2 1-10 0,-2-2-12 0,3 4-5 15,-2-2-4-15,3 1-12 0,-4 0-8 0,3 0 0 16,-2-3-10-16,0-1 0 0,-1 1-18 16,2 0-27-16,-4-1-26 0,-2-5-27 0,7 9-19 0,-7-9-23 15,7 2-19-15,-7-2-28 0,0 0-48 0,0 0-101 16,12-7-321-16,-12 7 141 0</inkml:trace>
  <inkml:trace contextRef="#ctx0" brushRef="#br0" timeOffset="123465.84">9354 6760 108 0,'0'0'169'16,"0"0"-4"-16,10 0-5 0,-10 0-4 0,8 4-5 15,-8-4 4-15,8 7-9 0,-1-1-8 0,-4 0 0 16,4 0-3-16,-3 1-7 0,2 1-8 0,-2 0-4 16,2 3-9-16,-4-4-2 0,0 3-6 0,-2-2-2 15,0 2-7-15,-2 0-2 0,0-2-9 0,-4 0-1 16,-1 1-15-16,0 2 0 0,-3-3-9 0,-1 0-6 0,-2 0-4 15,-4 0 1-15,-2 2-8 0,1-4-1 0,2 1-6 16,-5-2-1-16,2 0-4 0,5-2-1 0,2 0-7 16,0-1-1-16,0-1-7 0,-1-1-16 0,7 0-25 15,6 0-26-15,-14 0-38 0,14 0-43 0,-8-4-30 16,8 4-50-16,0-9-206 0,0 9-461 0,8-12 205 16</inkml:trace>
  <inkml:trace contextRef="#ctx0" brushRef="#br0" timeOffset="123813.27">9486 6861 16 0,'0'0'304'0,"7"-3"-16"0,-7 3-20 0,7-5-16 16,-7 5-24-16,0 0-24 0,9-1-19 0,-9 1-16 16,0 0-16-16,0 0-10 0,15 8-14 15,-10-5-15-15,-5-3-8 0,7 7-12 0,-1-1-6 0,0 0-7 16,-2-2-10-16,1 0 1 0,0 3-10 0,0-2-4 15,0 0-10-15,0 1-1 0,0 1-9 16,-1-3-2-16,1 2-2 0,-5-6-2 0,7 7-5 0,-7-7-2 16,3 5-2-16,-3-5 8 0,4 5 10 0,-4-5 5 15,0 0-2-15,0 0-1 0,0 0-5 0,0 0-4 16,12-13-5-16,-9 7-6 0,2-5 3 0,-1 1-3 16,1-3-7-16,3 2 6 0,-1-1-10 0,4-3-10 15,4 0-4-15,-1-1-19 0,1 3-11 0,0 1-13 16,1 0-25-16,-3 5-28 0,-1 0-32 0,1 1-29 0,-1 1-28 15,0 0-42-15,2 2-247 0,-4 0-514 16,3 1 227-16</inkml:trace>
  <inkml:trace contextRef="#ctx0" brushRef="#br0" timeOffset="124178.4">10068 6727 183 0,'0'0'279'0,"2"-6"-8"0,-2 6-10 0,0 0-22 16,1-10-16-16,-1 10-18 0,0 0-19 0,0 0-17 16,0 0-12-16,-15-3-18 0,15 3-9 0,0 0-16 15,-17 8-15-15,10-5-6 0,0 1-12 0,0 2-7 16,-1-1-8-16,4 2-7 0,-1-1-4 0,2 4-8 16,0-2-1-16,-1 1-7 0,2-1-1 0,2 1-7 15,0 0-1-15,0-9 0 0,4 18-6 0,1-9-4 16,0 0-1-16,3 0 1 0,1-1-2 0,-1 3-1 0,4-4-2 15,0 1-1-15,-1 0 0 0,4 1-5 16,0 1 5-16,-1-4-3 0,-3 2 0 0,1 0-4 16,-2 0 0-16,0 0-4 0,0-1 8 0,-3-2-3 15,-3-1 1-15,2 2 3 0,-6-6 12 0,1 11 6 0,-1-11-2 16,-7 12 7-16,-2-7-1 0,-1 2 3 16,-2-3-4-16,-2-1-12 0,2 1 8 0,-3 0-4 0,-4 1-5 15,6-1-2-15,-1-1 1 0,3-1-6 0,1 1 1 16,-2 0-8-16,8-1-8 0,4-2-10 0,-10 0-17 15,10 0-25-15,0 0-36 0,0 0-34 0,0 0-30 16,-6-9-26-16,6 9-35 0,11-13-47 0,-4 5-217 16,0-2-518-16,7-3 229 0</inkml:trace>
  <inkml:trace contextRef="#ctx0" brushRef="#br0" timeOffset="124369.37">10205 6890 184 0,'7'-2'227'0,"1"-2"6"15,-4 1-4-15,-4 3-4 0,11-4-11 0,-11 4-14 0,6-4-12 16,-6 4-13-16,0 0-11 0,9-2-13 15,-9 2 1-15,0 0-11 0,10 8-12 0,-10-8-7 16,9 5-10-16,-5-2-8 0,-4-3-11 0,6 9-2 0,-1-4-11 16,-1 1-4-16,-1-1-10 0,2 1-1 0,-2 0-12 15,1 0-5-15,1 0-4 0,0 0-2 16,0-1-14-16,-1-1-12 0,-4-4-23 0,7 8-34 0,-3-3-37 16,-4-5-40-16,4 6-47 0,-4-6-48 0,0 0-75 15,0 0-169-15,0 0-496 0,0 0 220 0</inkml:trace>
  <inkml:trace contextRef="#ctx0" brushRef="#br0" timeOffset="124562.86">10306 6660 160 0,'-4'-8'347'15,"0"2"-32"-15,4 6-31 0,-8-10-28 0,7 3-24 0,1 7-22 16,-4-10-21-16,4 10-18 0,0 0-19 15,0 0-18-15,0 0-15 0,0 0-31 0,0 0-32 16,0 0-30-16,0 0-35 0,17 14-34 0,-13-7-43 0,-2-1-33 16,7 2-36-16,-6-2-234 0,-1 2-419 0,5 1 186 15</inkml:trace>
  <inkml:trace contextRef="#ctx0" brushRef="#br0" timeOffset="125184.32">10428 6837 39 0,'0'0'259'0,"7"6"-8"0,-4-1-13 16,-3-5-9-16,9 10-10 0,-5-4-13 0,1-1-10 16,-2 2-19-16,4-2-12 0,-2 2-14 0,-1-1-12 15,5 1-15-15,-1-1-11 0,0 2-14 0,-3-3-8 16,1 0-11-16,3 3-4 0,-3-3-11 0,1-1-4 16,-1-2-8-16,0 2-1 0,-1 0-7 0,4-3-6 0,-9-1-2 15,10 4-6-15,-10-4-5 0,11-1 0 16,-11 1-2-16,11-1-4 0,-11 1-4 0,9-6-10 15,-4 3-6-15,2-2-4 0,-1-2-3 0,-2-2 1 0,1 1-11 16,2-3 1-16,0 1-2 0,0-2 3 0,0 1 1 16,-1-2 1-16,-2 1 2 0,3 1 1 0,-2 1 1 15,0 0 1-15,-1 2 1 0,-1 1 3 0,0 2-5 16,-3 5 8-16,4-8-5 0,-4 8 0 0,5-8 1 16,-5 8 6-16,0 0-3 0,6-4 0 0,-6 4 5 15,0 0 5-15,0 0 3 0,13 7 2 0,-13-7 3 16,9 10 4-16,-3-4 3 0,3 1-2 0,-2-2 2 15,2 3 7-15,0 1-1 0,0-1-3 0,2 0 2 16,1-1-3-16,4 1-2 0,-1-3 2 0,2 1-6 0,3 0 0 16,-1-1-3-16,4 0-2 0,-3-4 2 15,4 0-2-15,-3 0-2 0,0-1 0 0,2-2-7 16,-2 1 6-16,0-4-1 0,-1 0-7 0,0-1 2 0,0 0 3 16,-2-1-3-16,-1-1 1 0,-1-1-10 0,-5 0-6 15,1 0-7-15,-1-4-1 0,-2 3 0 0,-4-1-2 16,1 1 1-16,-3 0 1 0,-2 4-2 0,-1 6 6 15,-3-15-1-15,3 15-1 0,-10-11 5 0,2 6-1 16,-2 2 1-16,-4 2 5 0,1 0-3 0,-3 3 5 16,-4 1 3-16,6 1 2 0,-3 1 6 0,3 1 0 15,0 4 0-15,0-2 0 0,6 1 1 0,0-1 2 16,0 3 0-16,3 0 7 0,0-3-2 0,4 3 6 16,1-4-2-16,5 4 3 0,0-2 5 0,6 1 4 15,1-2 2-15,8-2-2 0,1-1-2 0,9 0-8 16,1-1 5-16,1 0 0 0,2-3-9 0,-2 2-2 15,2-3 4-15,-2-2 0 0,0 1-3 0,-1-2-12 0,-9 1-21 16,0 0-33-16,-2-1-43 0,-2 1-65 0,-5-1-76 16,-2-2-322-16,-1 0-602 0,-5 1 266 0</inkml:trace>
  <inkml:trace contextRef="#ctx0" brushRef="#br0" timeOffset="126645.78">12326 6430 68 0,'3'-8'207'0,"-3"8"-1"0,0 0 3 0,0 0-10 15,0 0-4-15,9 17-3 0,-4-11-4 0,0 6-7 16,0 0-10-16,3 5-8 0,-4 2-12 0,1 1-9 15,4 0-7-15,1 3-10 0,-5-3-9 0,1 1-8 16,2-1-9-16,1-2-8 0,-1 2-5 0,-2-1-1 16,2-2-19-16,0-1-5 0,-2-1-6 0,0-3-7 15,-1 0 0-15,2-1-8 0,-5-2-5 0,2 0-3 16,1 0-1-16,-1-1-3 0,-2-3-4 0,-2-5 0 0,4 9-4 16,-4-9 1-16,5 5-5 0,-5-5 2 15,4 5-4-15,-4-5 1 0,0 0 0 0,0 0-10 16,0 0-3-16,0 0-10 0,0 0-11 0,0 0-9 0,-14-26-7 15,9 21-8-15,-2-6 2 0,-6 4 3 16,-2-1 4-16,0 3 5 0,2 1 2 0,-4-1 2 0,-5-1 2 16,5 2 2-16,-2 3 2 0,-3-1 6 0,4 3 1 15,4-1 7-15,-6 0 9 0,6 1-1 0,-1 1 5 16,4 1 1-16,-1 1-1 0,2-1-4 0,4 2 5 16,0 0-5-16,1 0 0 0,5-5 4 0,-7 11 0 15,6-4-1-15,1-7 5 0,1 13 1 0,6-6 2 16,-1 1-6-16,3 0 5 0,3-2-2 0,1 2 5 15,6-1-7-15,-2 0-1 0,5-2 0 0,0-1-3 16,-2-3 1-16,4 0 3 0,8 1-4 0,-2-2-1 16,1-2 0-16,-2-1 3 0,1 0-5 0,-1-2 4 0,1-2-3 15,-2 1-1-15,-4 0 0 0,-4-1-3 0,1-2 3 16,7-1-6-16,-7 2 5 0,-3-3 4 16,1 1-6-16,-3 0 3 0,-5 4-1 0,0-2-4 0,-2-2 2 15,0 0 1-15,-4 0-3 0,0 1 1 0,-4 2 1 16,-1 0-3-16,0 7 0 0,-5-14 0 0,-1 6-2 15,-2 0 5-15,0 3-3 0,-4 0 0 0,0 1 1 16,-2 2 1-16,-1 2 1 0,0 1-8 0,-4 0 6 16,6 2 3-16,0-1-2 0,0 3 1 0,4 1-1 15,-3 0 2-15,4 2 2 0,2 0-2 0,0 0 2 16,2 2 1-16,1 1 3 0,2 1-4 0,1-3 4 16,1 2 0-16,3-1 0 0,4 0 4 0,-2-1-6 15,2 2 0-15,3-3 3 0,5 3 3 0,2-4-7 0,-1-2 5 16,2 1-6-16,2-4 0 0,0 0 2 0,-1-2 0 15,1 1 1-15,2-5-4 0,-3 1 0 16,2-1 3-16,-2-2-2 0,-1 2-1 0,0-4-2 0,0 2 2 16,-3-1 1-16,1-1 3 0,-2-2-6 0,-4 3 1 15,3-2 1-15,-3 2-4 0,-1 0 2 0,-2 2 1 16,-1 0-4-16,-1 1 8 0,-6 4-8 0,10-7 5 16,-6 5 1-16,-4 2-8 0,9-1 0 0,-9 1 4 15,0 0 2-15,10 6 0 0,-10-6 0 0,5 6-1 16,-1-1 0-16,-4-5-3 0,5 8 3 0,-2-1 5 15,1-3-6-15,-1 2-1 0,1-1 6 0,-4-5 2 16,7 12-4-16,-4-7 3 0,-3-5-2 0,7 8 3 16,0-6-1-16,-7-2-3 0,6 4 2 0,-6-4-1 0,11 1-5 15,-11-1 7-15,12-2-1 0,-12 2-8 16,15-5 4-16,-10-1 3 0,3 2-6 0,2-1 3 16,-1-3 0-16,1 0-6 0,0 0 6 0,-2-1-5 0,6 2 5 15,-7-3-5-15,5 2 2 0,-2 0 2 0,1 0 3 16,-2 3-5-16,0-1 5 0,-3 2 0 0,0 0 0 15,0 0 1-15,-6 4 1 0,7-4-3 0,-7 4 3 16,11 0 8-16,-11 0 2 0,10 7 1 0,-10-7-2 16,8 8 2-16,-2-5-8 0,-1 5 5 0,1-3 2 15,-1 3-10-15,1 0 10 0,-3 1-2 0,4-2 0 16,-3 0-5-16,4 0 5 0,-4-1-6 0,2-1 0 16,-1 2 2-16,0-2-10 0,-3 0-7 0,-2-5-14 15,5 5-20-15,0-1-23 0,-5-4-38 0,7 4-37 16,-7-4-42-16,0 0-25 0,0 0-55 0,10-12-216 15,-10 12-520-15,1-12 231 0</inkml:trace>
  <inkml:trace contextRef="#ctx0" brushRef="#br0" timeOffset="126896.99">13580 6412 174 0,'0'0'239'0,"0"0"-12"0,0 0-4 0,0 0-8 0,0 0-10 15,0 0-10-15,0 0-5 0,-3 36-10 0,5-23 1 16,-2 3-10-16,3 2-13 0,-2 0-7 0,1 0-6 16,0 2-15-16,1-3-3 0,-2 2-16 0,3-1-7 15,-2-1-15-15,1 0-5 0,2-1-12 0,-3 2-8 16,1-5 3-16,1-1-17 0,-2-1 1 0,1 1-2 16,-1-4-10-16,2 2-16 0,-2-3-9 0,0-2-20 15,2 2-17-15,0-1-17 0,0-2-32 0,-4-4-31 16,10 8-36-16,-2-8-32 0,-8 0-19 0,14-3-32 15,-4-1-239-15,0-1-498 0,0-2 220 0</inkml:trace>
  <inkml:trace contextRef="#ctx0" brushRef="#br0" timeOffset="127665.92">13808 6681 104 0,'0'0'228'0,"0"0"-8"0,0 0 8 0,0 0-6 16,-12-9-3-16,12 9-11 0,-14 0-10 15,14 0-10-15,-18 5-13 0,8-1-9 0,0 2-9 0,-1-1-11 16,2 1-10-16,-1 1-16 0,1 1-8 0,2 0-14 15,-1-2-11-15,1 3-6 0,2 0-2 0,0-3-8 16,2 1-4-16,1 0-8 0,2-7-2 0,-4 13-1 16,4-13-13-16,4 13 0 0,-2-8-5 0,2 0-1 15,3-1-8-15,4 1-5 0,0-1 4 0,1-3-7 16,6 1 3-16,3-2-4 0,-3 0-5 0,3-5-4 16,2 3-2-16,-3-4-8 0,4 1-8 0,4-3-9 0,0-1-13 15,0-4-6-15,0-1-8 0,-2-2-3 16,2-1-3-16,-1-2-7 0,0-2 3 0,-2 1-3 15,-1-1 2-15,-1-2 1 0,4 2 5 0,-2-5 2 0,-2 1 7 16,-6 0 4-16,2 2 4 0,0-2 0 0,-7 0 7 16,2 2-1-16,-6 4 6 0,-1-1 2 15,0 1 1-15,-2 0 2 0,-4 0-3 0,1-1 7 0,-2 1 5 16,2 2 7-16,-2 0 7 0,0 4-1 0,-3-1 11 16,1-2-1-16,-3 4 0 0,1-5 7 0,0 7 1 15,-1 1 0-15,1 1 4 0,2 2-3 0,-4 1-3 16,0 0 2-16,-2 2-3 0,8 3-6 0,-18 0 3 15,7 3 3-15,-3 3-1 0,1 0 3 0,-2 6 5 16,0 1-1-16,0 3 4 0,-4 5 1 0,4-5-4 16,-1 9 7-16,0-1-4 0,2 0 1 0,1 6-1 15,3-1 1-15,0-2-1 0,1 3-2 0,3-1 1 0,2-1-2 16,3-1-3-16,1 0-3 0,3 0 2 16,3-1-4-16,-1-8-3 0,4 1 1 0,-1-1 0 15,1-2-9-15,4-1 2 0,2 1-3 0,0-2 3 0,1-1-1 16,4-3 2-16,2-1-5 0,-2 0-2 0,6-2-3 15,-2-2 3-15,-3 0 2 0,7 0-3 0,1-4 3 16,-8 0-9-16,3-1 2 0,-4-1 2 0,2 0-2 16,-2-2 5-16,-2-2-8 0,0 2 4 0,0-1-5 15,-6 1 4-15,1-2-7 0,1 1 9 0,-3-2 2 16,0 0-6-16,-1 1 2 0,-3-1-3 0,1-2 4 16,0 1-6-16,-3-3 8 0,0 4-3 0,-4 0-4 15,0-2 0-15,-1 8 0 0,2-14 1 0,-4 6-7 16,2 8 5-16,-6-13 3 0,0 8-1 0,0 1-2 0,-4 1 6 15,0-1-6-15,10 4-1 0,-19 1 2 16,6 2-6-16,3 0 2 0,-1 1-3 0,1-1 11 16,1 3-4-16,-2 1 3 0,2 0 1 0,1 1-4 15,2 2 5-15,1-1-3 0,1 1 3 0,2 1 5 16,-1-4-6-16,5 5 5 0,-1-2-3 0,2 1-3 16,3-2 8-16,2 2-4 0,1-2 8 0,2-1-4 0,2-1-2 15,0-2 1-15,4 3-2 0,3-2 4 0,0-1-24 16,-2-1-19-16,2-1-21 0,1-2-32 0,-2 1-24 15,0-2-41-15,-4-3-44 0,-1 0-43 0,1-1-74 16,-4-2-181-16,2-2-534 0,-2 1 237 0</inkml:trace>
  <inkml:trace contextRef="#ctx0" brushRef="#br0" timeOffset="128470.7">14846 6678 188 0,'0'0'206'16,"4"-6"-22"-16,-4 6-21 0,0 0-12 0,0 0-9 0,10-4-5 15,-10 4-6-15,12 1-5 0,-12-1-4 0,12 3-5 16,-6-1-11-16,-1 4-4 0,2-3 1 0,2 2 2 0,-1 2-12 16,-2-2-3-16,3 3-5 0,-1 0-4 0,-2-1-1 15,0-1-7-15,0-1-6 0,0 2-2 0,0-1-10 16,1-2-1-16,-3 2-11 0,2-1-1 0,-6-5-5 16,9 7-3-16,-7-3-3 0,-2-4-2 0,6 6-2 15,-6-6-2-15,6 4-2 0,-6-4-2 0,8 1-3 16,-8-1 3-16,12 0-6 0,-12 0-1 0,10-6-4 15,-5 2 3-15,1 0-4 0,-6 4 2 0,13-12-5 16,-6 4 3-16,1-1-4 0,-2 0-3 0,1-1 5 16,2-1-4-16,-4 4 1 0,2-2-1 0,-4 2 3 0,4 0-4 15,-4 0 0-15,-3 7 5 0,4-10 2 16,0 6 8-16,-4 4 3 0,0 0 2 0,4-9 2 16,-4 9-8-16,0 0 4 0,0 0 6 0,0 0 4 0,0 0 0 15,0 0-1-15,0 0 2 0,17 11-4 16,-13-6-1-16,-1 0 5 0,2 1-2 0,0 1 1 15,0-1 1-15,0 1-3 0,2 0 1 0,2-1 1 0,-4 0-7 16,5 0-4-16,-2-2 3 0,-2 2-2 0,3-2-2 16,-3 0 1-16,3-1-2 0,-3-1-2 0,3-1-6 15,-2 2 9-15,-7-3-10 0,14 0 0 0,-14 0 0 16,14-3-1-16,-6 1-4 0,-8 2 0 0,12-6-6 16,-4 1 8-16,-1 0-4 0,2-1 2 0,0-1-3 15,-2-1 1-15,2-1 0 0,-3 1 4 0,3 2-3 16,-3-1 10-16,0 2-14 0,-2-1 6 0,-4 6-4 15,10-8 2-15,-7 3-1 0,-3 5-3 0,5-4 5 16,-5 4-3-16,0 0-4 0,0 0 2 0,9-6 0 0,-9 6 7 16,0 0-5-16,0 0 5 0,13 6-3 0,-13-6-3 15,6 8 1-15,-2-3 1 0,0 0 1 16,-4-5 1-16,7 10-1 0,-1-6 2 0,-1 1 2 0,1 0-5 16,2 1-3-16,0-1 5 0,-1 0-8 0,0-3 8 15,3 4 3-15,2-4 1 0,-1-1-8 0,-1 2 3 16,1-3 9-16,1 1-13 0,-1-1 4 0,3-1 7 15,-4 0-13-15,3-4 0 0,-2 2 5 0,3-2-6 16,-3 0 3-16,-1-2-2 0,1 1 4 0,3-7-3 16,-5 4-5-16,0-1 5 0,1 2 3 0,-4-1-1 15,0 1-8-15,1 1 9 0,-1 2 3 0,-4 1 0 16,-2 4 0-16,7-7 2 0,-7 7 0 0,0 0 0 16,6-5-1-16,-6 5 1 0,0 0 6 0,0 0 9 0,15 5-12 15,-11 1 8-15,-4-6-2 0,10 8 4 16,-3-4 0-16,2 2-2 0,-1 4-4 0,3-3 7 15,-1 2-8-15,6 0 4 0,-4-1 0 0,4 2-8 0,0-1 2 16,4 0 4-16,-4-1-1 0,-4-2-4 0,7-1 1 16,-5 1-11-16,-1-2-3 0,-1-1-4 0,-1 1-36 15,0-1-22-15,2-2-29 0,-5 0-44 0,-2 0-46 16,-6-1-63-16,0 0-82 0,14-7-213 0,-14 7-587 16,-5-13 260-16</inkml:trace>
  <inkml:trace contextRef="#ctx0" brushRef="#br0" timeOffset="128677.24">15867 6373 317 0,'-1'-6'324'16,"1"6"-30"-16,-3-13-26 0,3 13-21 0,-2-9-17 15,2 9-25-15,0 0-21 0,0-10-16 0,0 10-15 16,0 0-19-16,7-4-15 0,-7 4-24 0,0 0-29 0,16 9-36 15,-9-2-35-15,0 2-33 0,1 1-36 0,0 0-33 16,2 4-37-16,1 2-38 0,-2-6-199 16,2 5-413-16,2-1 183 0</inkml:trace>
  <inkml:trace contextRef="#ctx0" brushRef="#br0" timeOffset="129262.04">16170 6632 198 0,'0'0'233'0,"7"7"-3"0,-7-7-8 15,5 6-7-15,-1-2-2 0,-4-4-8 0,6 5-12 0,-6-5-16 16,9 5-8-16,-4-2-23 0,-5-3-10 0,11 3-13 16,-11-3-13-16,8 4-11 0,-8-4-13 0,10 3-5 15,-10-3-6-15,10 1-11 0,-4 2-7 0,-6-3-7 16,10 0-3-16,-10 0-6 0,12-2-1 0,-12 2-5 16,12-5-7-16,-6 3-1 0,0-1-2 0,1-2-5 15,3-2-1-15,-4 0-2 0,3-1-3 0,0-1-2 16,0-1 1-16,2 2-4 0,-2 0 2 0,-1-2-2 0,0 4-4 15,1-1 2-15,-2 1-1 0,-1 0 0 0,-2 1 2 16,-4 5-2-16,8-6-2 0,-8 6 2 0,8-6-2 16,-8 6 0-16,7-1-2 0,-7 1 7 0,0 0 0 15,0 0 4-15,11 9 2 0,-7-5-1 0,-1 2 7 16,2-1-3-16,-1 3-3 0,0-2 0 0,3 2 3 16,-1 1-6-16,-1 0 5 0,3 0-1 0,-2 0-11 15,0-1 7-15,2-3-3 0,1 1 1 0,-2 1 3 16,2-2-5-16,-2-2 0 0,2 4-2 0,-2-3-2 0,1-3 4 15,0 0-3-15,1 2-3 0,-9-3-2 16,16-1 1-16,-5 1 1 0,-1-3-5 0,0-1 0 16,0 0 1-16,0-1-1 0,2-1 0 0,-1-2 2 0,-1-2 1 15,1 1-1-15,1 2-1 0,-2-1 1 16,-1-2 0-16,-1 3 5 0,1-1-1 0,-2 4 4 0,0-1 5 16,-2 0 9-16,1 1 1 0,-1 0 0 0,-5 4 1 15,10-3 11-15,-10 3-10 0,0 0-2 0,14 0 10 16,-14 0 1-16,10 3-4 0,-10-3-3 0,11 7 10 15,-7-2-7-15,1 0 1 0,4 1-7 0,-3 1 2 16,0-1-1-16,2 2 0 0,0 1-5 0,-2-2 7 16,2 1-6-16,-1 0-4 0,2-2-1 0,-3 2-2 15,2-2-4-15,0 1 5 0,-4-1-6 0,2-2 4 16,0 0-20-16,-1 0-16 0,-5-4-20 0,5 5-15 16,-5-5-28-16,0 0-43 0,10 1-47 0,-10-1-45 15,0 0-59-15,0 0-286 0,0 0-613 0,2-15 272 16</inkml:trace>
  <inkml:trace contextRef="#ctx0" brushRef="#br0" timeOffset="129399.62">16946 6345 35 0,'1'-11'288'0,"0"1"-23"16,1-2-23-16,0 3-26 0,1 3-20 0,0-3-19 15,-1 3-20-15,4 1-17 0,-6 5-12 0,8-9-15 16,-1 7-34-16,-7 2-53 0,13-1-62 0,-13 1-80 15,10-3-203-15,-10 3-345 0,8-2 153 0</inkml:trace>
  <inkml:trace contextRef="#ctx0" brushRef="#br0" timeOffset="130838.46">17722 6490 48 0,'0'0'327'16,"0"0"-23"-16,0 0-28 0,0 0-9 0,0 0-14 16,6-6-13-16,-6 6-12 0,0 0-14 0,0 0-18 15,20 11-10-15,-12-6-24 0,2 0-9 0,1 0-12 16,3 1-15-16,-1-2-12 0,1-1-10 0,1 1-17 0,4-1-5 15,-5-2-3-15,4-1-10 0,2 0-1 16,-1-1-13-16,-5-1-4 0,5-3 7 0,-8 2-16 0,3-3-5 16,0 0-7-16,-2 0-3 0,2-6-2 0,-1 6 0 15,-3-4-1-15,2-3-9 0,-2 3 3 0,-1-1-5 16,2-3 1-16,-3 2-2 0,-1 2-1 0,0 0 2 16,0 1-6-16,-3 3 1 0,1-1-1 0,0 2-6 15,1 1 2-15,-6 4 0 0,10-2 0 0,-10 2-2 0,13 4-2 16,-6-1 1-16,1 4 1 0,3 3 1 0,4 4-4 15,3 8 5-15,1 3-2 0,1 0 2 16,0 2 4-16,1 5-8 0,2 0-5 0,-3-1 1 0,1 3 3 16,6 8 0-16,-8-8 0 0,-2-5-6 0,1 3 5 15,-2 0 0-15,-1-1 15 0,-1 0-15 0,-3-3 2 16,-1-2 9-16,-3 3-10 0,-2-4-3 0,-4 3 9 16,-5-2-5-16,2-7-3 0,-3 1-3 0,-4-1 3 15,-4-3 1-15,-4 6-3 0,-5-4-2 0,0 1 6 16,-3-5-11-16,-2 0 7 0,1-2-3 0,-4 2 2 15,-2-6 4-15,1-2-7 0,-3 1 9 0,-1-7-4 16,-2 0-3-16,6-1 5 0,-2-4 0 0,3 0-4 16,8-2 4-16,-5-4-1 0,8 2 4 0,1-1-2 0,1-3-1 15,1-1 7-15,6-1-3 0,3-2-1 16,4-3-4-16,6 0 5 0,5-7-4 0,6 3-2 16,2-3 2-16,4 2 1 0,4-1-2 0,5-1 4 0,3 3 0 15,10-7-4-15,2 3 5 0,1 1-6 0,-8 8 0 16,12-3 9-16,-10 7-4 0,-4 0 3 0,1-5-5 15,-3 7-1-15,-2-2 4 0,-3 1-2 0,-4 0 1 16,-5 3-1-16,0-2 2 0,-4 1-1 0,2 1 3 16,-4-1 0-16,-1 0-3 0,-3 0 8 0,2-5-4 15,-3 6 3-15,1-1-5 0,-2-6 2 0,0 1 1 16,-1 2 1-16,-1-3-5 0,-1 5 2 0,-1 0 0 16,0-3 1-16,1-2-1 0,-1 5-4 0,-1 2 1 15,-1-3 2-15,-2-3-4 0,-1 5 2 0,1 1 0 16,-1 1 4-16,-1 0-4 0,1 2-2 0,-6-1-4 15,2 1 5-15,-3 3-1 0,-1 1-1 0,0 1 1 16,-3 1-2-16,-2 2 3 0,2 2 0 0,0 1 5 16,-5 3-7-16,2 3 1 0,0-1 0 0,4 0 3 15,1 1 5-15,-1 4-11 0,1-1 2 0,3 4 10 16,0-1-6-16,6 0 2 0,-1 0-1 0,2 1 2 0,2 1 2 16,3 1-2-16,2-1 0 0,3-2 2 0,0 0 3 15,5-1-7-15,-1 2 4 0,4-2-6 0,-2-4-5 16,2-1-17-16,1-1-21 0,2-1-30 0,-1-2-37 15,0 0-37-15,1-4-35 0,-2-1-36 0,2 0-53 16,-4-5-244-16,0 0-559 0,4 1 248 0</inkml:trace>
  <inkml:trace contextRef="#ctx0" brushRef="#br0" timeOffset="131231.62">18961 6484 117 0,'0'0'270'0,"8"-3"-13"0,-8 3-14 0,0 0-15 16,10-2-6-16,-10 2-6 0,12 1-12 0,-6 1-13 15,2 1-14-15,2 2-12 0,-2 0-11 0,2 3-23 0,0-2 7 16,-2 1-22-16,2 0-13 0,0 1-9 0,-1-1-7 16,-2 0-6-16,-2-2-13 0,4 2-5 0,-5-1-4 15,1-1-8-15,-1 0-4 0,1 2-6 0,-5-7-3 16,4 6-2-16,-4-6-3 0,3 6 3 0,-3-6-5 16,0 0-11-16,0 0 5 0,0 0-6 0,0 0 1 15,0 0-1-15,0 0 1 0,0 0-1 0,-15-16-5 16,10 9 0-16,2-3-1 0,0-1-4 0,0 1 1 15,1-2-4-15,4 0 2 0,0 0 1 0,2 0-2 16,-1 1-4-16,4 0 7 0,0 1-5 0,-1 2-2 16,4 0-5-16,1 1 4 0,-1 3-2 0,2-1-3 15,2 1 1-15,0 3-1 0,0 0 8 0,2 0-14 0,-2 1 8 16,1 0 3-16,0 3-2 0,4 2 0 16,-3 1 2-16,-2 0-1 0,1-1 1 0,-3 1-3 15,0 2-2-15,0-3 2 0,0 3 1 0,-1 0 7 0,-2-1 6 16,1 1 12-16,-2 0-3 0,1-1 4 0,-2 1 1 15,1 0 7-15,-3-3-2 0,3 3 1 16,-3-3 12-16,1 0-21 0,1 4 0 0,-4-4 6 0,4 0-7 16,-4 0 0-16,1 0-5 0,0 0-8 0,1 0 5 15,-5-5-6-15,6 8-25 0,-6-8-25 16,4 8-28-16,-3-3-30 0,-1-5-35 0,0 0-38 0,4 6-41 16,-4-6-53-16,0 0-296 0,0 0-609 0,0 0 271 15</inkml:trace>
  <inkml:trace contextRef="#ctx0" brushRef="#br0" timeOffset="131419.81">19494 6289 2730 0,'-5'-10'62'0,"2"-2"25"0,-1 2 9 0,-1-1-10 16,1 2-28-16,0-2-15 0,2 4-3 0,-1 0-12 15,3 7-7-15,-5-10 0 0,5 10-5 0,0 0-2 16,0 0-1-16,0 0-12 0,0 0-23 0,13-4-27 15,-13 4-35-15,0 0-25 0,16 13-32 0,-7-5-23 16,0-2-33-16,-2 2-228 0,1 1-461 0,1 0 203 16</inkml:trace>
  <inkml:trace contextRef="#ctx0" brushRef="#br0" timeOffset="131988.79">19670 6406 71 0,'0'0'255'0,"8"7"1"0,-6-3-4 16,2 0-2-16,-4-4-8 0,9 9-12 0,-3-2-13 15,-1-5-13-15,0 3-20 0,4 1-18 0,-4 1-16 16,1-2-17-16,-1 0-11 0,1 0-10 0,0 0-11 0,0 0-12 16,-2 0-6-16,1-1-10 0,0 0-10 0,-1 1-5 15,0 0 1-15,-4-5-12 0,4 7-4 16,-4-7-11-16,6 5 2 0,-6-5-4 0,0 0-2 0,7 3-8 16,-7-3 2-16,0 0-14 0,0 0 0 0,10-10-14 15,-5 4-7-15,-1 0-6 0,3-2-7 0,-3-1 1 16,2 1-1-16,-2-2 4 0,2 0 4 0,-1 1 2 15,2 0 2-15,-4-1 1 0,2 4 1 0,-1-1 4 16,0 1 0-16,1 1 1 0,-5 5-5 0,6-8 7 16,-1 5-3-16,-5 3 0 0,8-5 3 0,-8 5 0 15,0 0 3-15,11 0 7 0,-11 0-3 0,8 4 4 16,-8-4 1-16,7 12 2 0,-1-7 0 0,-3 1-2 16,2 3 3-16,2 0 3 0,0 0 4 0,0 1 2 15,3-1-4-15,0-1 2 0,2 0 4 0,0 0-3 16,2-1-4-16,-1-2-2 0,0 0 3 0,6 0-3 0,-5-2-1 15,2-5-1-15,1 2 1 0,3 0 0 0,0-1-11 16,-1 0 13-16,1-4-9 0,-2-1 1 0,0-1 4 16,0-1-5-16,-2-1 2 0,0 0-8 0,0 0 8 15,-1-3-4-15,-6 1 2 0,-1 1 1 0,1-1-3 16,-3-1 4-16,-2 1-5 0,0 0-2 0,-4 5-1 16,0 6 2-16,-3-14-1 0,3 14 0 0,-10-9-2 15,2 6 4-15,-4 1-4 0,-2 1-2 0,2 2 2 16,-7 1-1-16,2 5-2 0,3-2 8 0,1 1-2 15,-3 4 5-15,7-3-2 0,0 2 1 0,2 1 4 16,3 2 2-16,0-4 3 0,3 3-3 0,2-1 2 0,5 1 5 16,4-1 12-16,7 1-5 0,3 1 3 15,7-1-7-15,5-4 0 0,0 0 1 0,1 1-2 0,2-2-1 16,2-1-2-16,-3 0-6 0,0 0-28 0,-6 0-43 16,1-3-56-16,-6-2-68 0,12 0-78 0,-18-1-290 15,3 0-599-15,-9-4 265 0</inkml:trace>
  <inkml:trace contextRef="#ctx0" brushRef="#br0" timeOffset="132496.67">21213 6078 88 0,'0'0'324'0,"5"-5"-17"0,-5 5-27 0,0 0-26 15,5-4-14-15,-5 4 1 0,0 0-14 0,0 0 4 16,6 19-3-16,-4-8-26 0,0 2 5 0,4 4-18 15,-2 1-9-15,3 1-14 0,3 5-11 0,-4-4-11 0,2 4-11 16,1-4-7-16,-2 1-21 0,2-3-10 0,0 1-9 16,0-1-7-16,-2-1-11 0,0 2 2 0,0-1-9 15,1-3-19-15,-3 0-17 0,-3-3-27 0,3-3-30 16,-1 1-28-16,-4-1-18 0,1-1-26 0,-1-8-25 16,4 11-27-16,-3-5-16 0,-1-6-31 0,4 6-40 15,-4-6-58-15,0 0-212 0,0 0-554 0,17-6 245 16</inkml:trace>
  <inkml:trace contextRef="#ctx0" brushRef="#br0" timeOffset="132997.63">21499 6379 284 0,'0'0'279'0,"0"0"-17"0,0 0-6 0,0 0-8 16,0 0-1-16,-21-6-10 0,21 6-20 0,-18 3-18 0,8 0-5 16,2 1-23-16,-2 1-16 0,-1 1-13 15,1 2-18-15,2-3-4 0,0 2-12 0,4 0-13 16,-1-2-6-16,0 2-9 0,2 2-12 0,1-2 0 0,2-7-11 15,0 15 0-15,2-8-1 0,1-1-15 0,2 1-4 16,1-1-6-16,5-1 0 0,1 0-6 16,0-3 0-16,0 0-9 0,3-1-7 0,-3 1 3 0,10-5-10 15,-2 1-7-15,2-2-7 0,-2-2 10 0,3-1 2 16,-3 1-5-16,-2-2 5 0,2-2-3 0,-3 2-5 16,-5 3 6-16,-1 0 5 0,0 1-4 0,-2-3 0 15,-1 5-2-15,-2-2 3 0,1 3-4 0,-7 1 5 16,8-3-5-16,-8 3 3 0,0 0-2 0,16 2 3 15,-16-2-4-15,14 2 4 0,-9 0-1 0,3 2 1 16,4 2-5-16,-4-2 3 0,4 2 3 0,0 0 0 16,4 3-2-16,-3-3 3 0,5 1-2 0,1-1 4 15,0 1 1-15,0-4-2 0,-4 2-3 0,4-2 0 0,3 0 3 16,-8-2-6-16,5-1 3 0,-5-1 0 16,0 0 0-16,-2-2 4 0,1 2-5 0,-3-2 5 0,-4-1-5 15,4-2 3-15,-4-2-1 0,2 0-3 0,-3 0 3 16,-4-3-1-16,1 0-2 0,-4-1 4 0,1 2-6 15,-4 1 3-15,-1-2 0 0,-2 2-1 0,-4 0 2 16,-2-2-6-16,-3 4 4 0,-2-1-1 0,-3 2 1 16,1 2-5-16,1 0 1 0,-2 2 4 0,6 0 0 15,-5 4 1-15,2 1-2 0,6 0-3 0,1 1-1 16,-3 1-10-16,7 3-16 0,-2-2-19 0,0 0-27 16,5 1-21-16,0-2-34 0,0 2-36 0,5-7-44 15,0 12-69-15,0-12-195 0,6 8-517 0,2-5 228 16</inkml:trace>
  <inkml:trace contextRef="#ctx0" brushRef="#br0" timeOffset="134491.06">22177 6398 146 0,'0'0'302'0,"0"0"-27"15,0 0-26-15,0 0-25 0,0 0-20 0,0 0-16 0,10 4-11 16,-10-4-17-16,9 2-12 0,-9-2-19 0,13 3-11 15,-6-2-8-15,5 2-15 0,-3-1-8 16,5-1-8-16,-2 1-8 0,0-1-4 0,1 1-10 0,-1-5-5 16,0 1-3-16,2 2-2 0,-2-3-9 0,-1 0-1 15,1-3-6-15,-2 1-1 0,3-2-7 0,-4 2 4 16,-2-1-5-16,3 0-6 0,0 1-2 0,-3-1-1 16,2 1-1-16,0 0 1 0,-3 0-4 0,0 2 0 15,-6 3-3-15,10-4-1 0,-10 4-1 0,10-1 1 0,-10 1-2 16,12 5-3-16,-9 0 1 0,1 2-1 0,0 4-2 15,-2 1 4-15,2 6 1 0,3-3-4 16,-4 5 1-16,3 7 2 0,1 1 0 0,-1 1 3 0,0 0 2 16,2 0-1-16,2 1 2 0,-1 0 1 0,1 0 3 15,0 1-2-15,-1 1 1 0,5-1-2 0,-2-5 2 16,0 2 0-16,0-2 0 0,0-1-2 0,0-1 0 16,-5-7-2-16,-4-6 2 0,2 2-3 0,-3-3 1 15,-4 1 6-15,-3-4 6 0,0 2 0 0,-7-4-2 16,0 0 4-16,-9-2-3 0,-1-2 0 0,1-1-2 15,-11-4-4-15,-2 0-1 0,1-2 1 0,1-3 0 16,-1-1-3-16,5 1 0 0,8-2 6 0,1 2-5 16,0-3-3-16,3 0 3 0,3-3-4 0,1 1 2 0,5-2-4 15,2-2-3-15,3 0-27 0,7-1-22 16,0-1-24-16,9-7-36 0,5 3-26 0,2-2-23 16,3 0-18-16,3 0-4 0,4 1 7 0,-3-2 8 0,4 4 24 15,-3 5 21-15,0-1 18 0,-3 0 34 16,-3 3 26-16,-5 1 22 0,1 2 30 0,-5 3 19 0,3-3 24 15,-3 5 23-15,-2 1 28 0,0 1 9 0,-2-2 12 16,-1 2 4-16,1 1 2 0,-6 1 0 0,2-1-5 16,1 2 5-16,-7 3-20 0,9-5-6 0,-9 5-15 15,8-3-2-15,-8 3-14 0,0 0-2 0,14 0-6 16,-14 0-14-16,12 7-5 0,-7-3 1 0,-1 0-5 16,1 1-1-16,3 2-8 0,-2 1 3 0,2 2-7 15,-1-2 3-15,-2-1-9 0,2 3 2 0,-2-4 1 16,2 1-3-16,-2 0-7 0,0-1-2 0,-1-1-3 15,-2-1 3-15,-2-4-7 0,8 11 0 0,-6-9-4 16,-2-2 1-16,8 4-4 0,-8-4 7 0,0 0-11 16,0 0 5-16,11-1-10 0,-11 1-1 0,10-7 1 15,-5 1-6-15,4-3-8 0,-1-2-5 0,1 1 3 16,-1-1-3-16,1 1 9 0,-2 0-2 0,3 2 3 0,-6 0 1 16,4 0-1-16,-3 2 6 0,0 2-3 0,-1-1 1 15,-4 5 6-15,7-8 1 0,-7 8-1 0,6-5-2 16,-6 5-4-16,6-3 7 0,-6 3 2 0,0 0-5 15,0 0 10-15,0 0-2 0,17 6 0 0,-15-1 6 16,-2-5-5-16,6 12 6 0,-2-6-5 0,-2-2 7 16,1 2-11-16,-3-6 10 0,7 10-2 0,-1-6-3 15,-4 3-2-15,2-2 3 0,4 0-3 0,-4-2-1 16,1 3 7-16,-5-6-1 0,10 5 4 0,-4-4-5 16,2 2-1-16,0-2 0 0,-8-1 2 0,14-4-1 0,-3 2-2 15,-3-2-3-15,2-2 0 0,2 1 3 16,-1-2-6-16,-3 0 7 0,2 0 11 0,1-1-18 15,-1 0 2-15,-3 0 0 0,0 0-1 0,1 0 10 0,-4 4-13 16,0 1 18-16,-4 3-7 0,8-8-4 0,-8 8-4 16,7-7 8-16,-7 7-5 0,0 0 1 15,0 0 0-15,0 0-3 0,0 0 10 0,0 0-9 0,0 0-3 16,10 12 4-16,-10-12-4 0,0 9-1 0,0-9 7 16,4 14-2-16,-2-8 0 0,2 3 1 0,0 0-2 15,3-1 3-15,-2 2 5 0,3-5-16 0,-4 1 9 16,3 1 2-16,-2-1-3 0,4 1 4 0,-3-4 2 15,0 2-3-15,2-2-3 0,-8-3-3 0,14 2-3 16,-4-2 9-16,-10 0-12 0,19-4 4 0,-5 1-14 16,-4-1-2-16,2-1 5 0,0 1-5 0,0-1-5 15,-2-1 11-15,2-1-7 0,0 1 4 0,-3-1-3 0,1 4 7 16,0-3 3-16,-4 2 1 0,0 0-3 0,-2 0 9 16,-4 4-5-16,10-5 1 0,-10 5 2 0,7-4-3 15,-7 4 2-15,0 0 3 0,7-1 0 0,-7 1 3 16,0 0 1-16,0 0 1 0,14 5-5 0,-14-5 1 15,5 6 1-15,2 0-1 0,-2-4 6 16,3 2-3-16,1-1 0 0,1 0 2 0,0 1-1 0,2 0 4 16,1-3-1-16,1 2 0 0,-2 0-14 0,5-3 10 15,-2 0-2-15,6-1 3 0,-2 1 2 0,-1-1-2 16,-4 0 1-16,5-3 2 0,-5 0-3 0,4-4-6 16,-2 2 8-16,1-3 1 0,-5 1-6 0,-1 0 4 15,-1 0-4-15,0-1 3 0,-2-2 1 0,-4 3 4 16,-2 0-5-16,1-1 1 0,-3 9-1 0,-3-14-5 0,-1 7 6 15,-4-1-1-15,-4 5-1 0,0-2 4 16,-11 1-5-16,1 3-4 0,0 2 7 0,-4 0-3 16,4 2-1-16,0-1 5 0,3 2 0 0,1 3-3 0,1 0-1 15,3-1 3-15,2 2-5 0,4-1 7 0,0 0 2 16,-1 1-7-16,5-2-1 0,2 2 4 16,2-8-3-16,-1 13 3 0,1-13-1 0,7 15 1 0,1-10-3 15,1-1 5-15,1 0-6 0,4-1-2 0,5 1 1 16,1-6 4-16,-1 4 1 0,2-4 3 0,1 0-7 15,0-2 8-15,6-1-9 0,-7 0 3 0,-1 0 0 16,3 0-8-16,-1-1 5 0,0 1 6 0,-3 1-11 16,0 2 9-16,-3-1 1 0,-2 0-1 0,-2 2-1 15,3 2 3-15,-2-2-8 0,2 4 5 0,-3 1 1 16,1-2 6-16,2 1-10 0,-3 2-11 0,5 2-20 16,-5-1-30-16,3-1-45 0,-4 1-59 0,1 3-74 15,2 1-324-15,3-2-612 0,-5 1 271 0</inkml:trace>
  <inkml:trace contextRef="#ctx0" brushRef="#br0" timeOffset="135433.31">24650 6303 98 0,'0'0'295'0,"0"0"-30"0,0 0-21 0,-4 8-21 16,4-8-19-16,0 0-10 0,13 10-20 0,-7-7-10 0,2-1-15 16,3-1-9-16,-1 2-13 0,5-1-14 0,-4 0-8 15,1-2-12-15,2 1-9 0,-2-1-11 0,3 0-4 16,-2 0-8-16,-1-1-5 0,1-2-6 0,-3-1-1 15,4-1-5-15,-4 0-7 0,3 1-2 0,-4-2-3 16,4-1-3-16,-7 0-7 0,4 0 1 0,-3 0 0 16,2 3-6-16,-4-1 1 0,2 1-3 0,-2 0-4 15,-5 4-8-15,10-3 5 0,-10 3-2 0,9-2 3 16,-9 2-1-16,10 5-6 0,-6 0 1 0,0 0 0 16,-1 3 3-16,2 3-6 0,1 1 5 0,-2 6-4 0,1 4 2 15,0 5-1-15,0 4 1 0,0-1-2 0,-1 5 1 16,-3-1 3-16,2 1-2 0,-3 1-1 0,0-2 0 15,1 0-3-15,3-1 4 0,-2-1 0 0,-2-4-4 16,3 0 1-16,-1-7 4 0,0-3-1 0,-1-3-4 16,-1-1 4-16,0-2 2 0,0-5-1 0,0 1 4 15,0-8 10-15,-3 10 13 0,3-10-2 0,0 0-1 16,-7 3-10-16,7-3 7 0,-15-8-14 0,6 1 8 16,-1-3-4-16,-1-1-7 0,-3-4-5 0,0 0-2 15,1-8-7-15,4 7-3 0,2-2 0 0,2-1-18 16,4-1-13-16,1-1-14 0,6-6-23 0,4-2-19 15,4 3-25-15,5-1-15 0,2 0 3 0,2 0 8 16,1 4 17-16,1 1 10 0,-3 3 8 0,-5 6 9 16,1 1 11-16,0 4 18 0,-3 0 14 0,-2 2 20 15,-3 1 18-15,2 1 6 0,-4 1 4 0,-1 2 10 16,-7 1 3-16,13-1 9 0,-13 1 5 0,0 0 7 0,14 4 12 16,-14-4 6-16,10 3 1 0,-4 0 6 0,-6-3 1 15,11 4-2-15,-6-1 6 0,3 2 4 0,-1-3-8 16,2 2-5-16,-1-1-5 0,3 1-7 0,2-3-3 15,-2 1 5-15,4 0-14 0,-1 3-1 0,5-5-3 16,-4 0-4-16,0-3-2 0,0 2-6 0,-2-2 1 16,1 0-3-16,-1-1 6 0,1 0 1 0,-1-4 5 15,-3 1 0-15,0 1 0 0,-2-1 0 0,-1-3-1 16,-4 0 0-16,0 4 3 0,-4-6 3 0,-2 2-1 16,1-1 1-16,-6 0-5 0,-4-3 1 0,-1 3-2 0,-6 0 0 15,1 3 1-15,-4-1-15 0,1 2 1 16,-2 1 4-16,-7-2-4 0,9 4-2 0,-3 2-2 15,2-1-25-15,2 2-1 0,6 0-25 0,-1 1-25 0,2 1-26 16,1 1-38-16,0 0-41 0,2 0-41 16,1-2-54-16,1 4-301 0,8-4-605 0,0 0 267 15</inkml:trace>
  <inkml:trace contextRef="#ctx0" brushRef="#br0" timeOffset="135596.21">25282 6120 6 0,'0'-7'312'0,"0"7"-27"0,-1-12-22 16,1 12-26-16,-2-9-25 0,2 9-19 0,0 0-22 15,0 0-21-15,4-9-23 0,-4 9-45 0,0 0-53 16,16 5-62-16,-4-2-72 0,-1 2-217 0,4-1-349 16,-1 1 156-16</inkml:trace>
  <inkml:trace contextRef="#ctx0" brushRef="#br0" timeOffset="135945.69">25640 6314 223 0,'0'0'238'0,"1"7"-5"0,-1-7-3 16,4 6-9-16,-4-6-16 0,6 7-21 0,-6-7-18 0,4 6-14 15,0-3-13-15,-4-3-15 0,7 7-12 0,-1-4-8 16,-6-3-9-16,7 5-10 0,-7-5-9 15,9 3-5-15,-9-3-3 0,8 1-13 0,-8-1-3 0,0 0-9 16,13-4-3-16,-7 0-4 0,-6 4-4 0,13-6-6 16,-7 0-4-16,3-1-5 0,1 1 1 0,-1-1-7 15,2-1 1-15,-2 1-5 0,2 1 0 0,-1-2-2 16,1 0 1-16,-1 2-3 0,0-1 5 0,-3 3-3 16,-1 1 4-16,1 0 1 0,0 0-1 0,-7 3 1 15,11-2-3-15,-11 2 4 0,14 3 7 0,-9-1-7 16,1 2 5-16,1 0-5 0,-1 1 6 0,0 3-3 15,3-1 0-15,-2 1-1 0,-1 2-3 0,1 1 0 0,0 0-2 16,0-1-3-16,2 2-5 0,-2-1-27 0,-2-2-33 16,3 2-42-16,-1-3-50 0,0 0-63 0,-4-3-248 15,2-1-503-15,2-1 223 0</inkml:trace>
  <inkml:trace contextRef="#ctx0" brushRef="#br0" timeOffset="136706.78">26162 6385 105 0,'0'0'273'0,"-3"-9"-24"0,3 9-24 15,-3-9-17-15,3 9-16 0,0 0-11 0,0 0-20 16,5-13-14-16,-5 13-13 0,11-5-15 0,-2 4-13 0,-1-2-7 16,0 2-12-16,5-1-5 0,0 2-12 15,0-2-6-15,2 0-11 0,3 1 2 0,1-1-7 16,0-1-2-16,1 1-5 0,0-1-9 0,-2 1-2 0,2-2-5 16,-2-1 1-16,1 1-5 0,0 0-3 0,0-2 0 15,0 1 1-15,1-3-3 0,-5-1-2 0,-2 1-1 16,0 2 0-16,-3-1-2 0,-1-3-2 0,0 3-1 15,0-2 1-15,-4 0 1 0,-1 0-2 0,-3 1 2 16,-1 8-2-16,-1-13 2 0,-3 7 4 0,-1 0-4 16,-5 2-3-16,-2-2 6 0,-1 4 4 0,0 2 0 15,-2-1 2-15,2 3 7 0,1 1-1 0,-1 0 3 16,2 2 0-16,1 0 6 0,0 1 5 0,1 2 2 16,2 1 3-16,0 0-2 0,2 0 1 0,1 1-2 15,2-1-1-15,2 1 2 0,1 1-5 0,2 0 0 16,1 0 5-16,2 2-8 0,5 0-5 0,0 0-2 15,1-4-3-15,4 2 1 0,-2 2 0 0,2-4-15 16,2 0-12-16,-1-1-16 0,0 0-22 0,-5-6-22 16,3 2-21-16,-2-2-26 0,1 0-33 0,-2-1-29 15,1-2-24-15,1-2-23 0,-2-1-34 0,0-1-189 16,-2 0-476-16,0-1 210 0</inkml:trace>
  <inkml:trace contextRef="#ctx0" brushRef="#br0" timeOffset="136274.97">26205 5903 215 0,'0'0'275'0,"-5"-10"-14"15,5 10-24-15,-6-8-23 0,6 8-23 0,0 0-17 16,0 0-18-16,0 0-9 0,0 0-12 0,0 0-3 15,0 0-2-15,-7 25-2 0,9-13 5 0,-2 5-3 16,2 1-7-16,2 2-9 0,1 0-1 0,-1 6 3 16,2-6-11-16,-1 8-6 0,4 0-12 0,-2-3-14 15,1 2 5-15,-3-8-10 0,1 3-3 0,3 2-11 16,-3-5 8-16,-1 2-14 0,3-4-6 0,-1 3-6 0,-1-1 1 16,-3-5-8-16,2 4-5 0,0 1 2 0,-1-4-9 15,-1-4-24-15,3 2-16 0,-5-3-28 16,2 0-29-16,-2-4-32 0,0 3-42 0,1-2-47 0,2-2-52 15,-4-5-280-15,4 7-576 0,-4-7 255 0</inkml:trace>
  <inkml:trace contextRef="#ctx0" brushRef="#br0" timeOffset="137451.72">26799 6278 76 0,'0'0'225'0,"8"-7"0"15,-8 7-12-15,2-5-11 0,-2 5-17 0,0 0-20 0,5-4-17 16,-5 4-11-16,0 0-10 0,0 0-5 0,0 0-5 16,0 0-5-16,12 9-7 0,-8-2-5 0,-4-7-9 15,6 8-9-15,-2-1-8 0,-1 1-3 0,1-1-10 16,1-1-8-16,0 1-4 0,0-2-4 0,-1 0-4 16,1 2-1-16,0-2-4 0,-1-1-6 0,0 1 0 15,-4-5-5-15,10 6 2 0,-6-4-4 0,3 1-5 16,-7-3 1-16,7 3-2 0,-7-3-3 0,10 1 2 15,-10-1-1-15,12-1-3 0,-12 1 0 0,10-6-4 16,-3 3 1-16,-3-2-2 0,3 1 0 0,0-2-3 16,3-2 3-16,-3 0-4 0,2-1 0 0,-1 1 2 15,0 1 0-15,0-2-2 0,-3 2 11 0,0 1 10 16,1 1 8-16,-2 0 5 0,-4 5 4 0,8-8-2 16,-8 8-1-16,6-6-6 0,-6 6-2 0,2-4-8 15,-2 4 0-15,0 0-1 0,0 0-6 0,0 0-2 0,0 0 1 16,0 0-1-16,10 13-1 0,-10-13 3 0,2 12-4 15,-1-6 2-15,0 0 0 0,-1-6 0 16,6 15-5-16,-4-7 1 0,1-1-4 0,0-1 1 0,1 0 3 16,0 0 1-16,-1-1-6 0,-3-5 2 0,8 10 7 15,-3-6-9-15,0 0 3 0,-5-4-3 0,9 6-2 16,-4-4 9-16,2 0-7 0,-7-2-1 0,12 0 2 16,-12 0-2-16,12-4-1 0,-6-1 2 0,2 2-5 15,-2-1 1-15,4-1 2 0,-1 0 0 0,1-4 0 16,-1 1 0-16,-3 0-4 0,4 0 4 0,-1 0-2 15,0 1 4-15,-4 2-6 0,1 0 4 0,1 2 6 16,-1-2 0-16,-6 5 1 0,7-8 5 0,-7 8-2 16,5-3-4-16,-5 3-1 0,0 0-1 0,9-1 0 15,-9 1-3-15,0 0-1 0,7 7 0 0,-7-7 0 16,6 9 1-16,-3-5-1 0,-3-4 4 0,7 12-8 16,-3-7 5-16,2 1 2 0,0-1-3 0,0 2-1 15,2-3 5-15,-2 1-1 0,0-1-2 0,3-1-1 16,-4 2 4-16,5-4-3 0,-1 0-1 0,1 0 2 15,-1-1 1-15,2 0-3 0,-1-2 2 0,1 1-4 16,1-2 6-16,-1-2-1 0,0 0-2 0,2 0 0 16,-2-2-2-16,3 1-3 0,-3-1 13 0,2 0 12 0,-2 1 4 15,-1 0 5-15,0 1 12 0,0 2-9 0,0-1 4 16,-5 2-3-16,-5 2 5 0,11-4-11 0,-11 4-6 16,11-1-2-16,-11 1 2 0,10 4-8 0,-10-4 11 15,9 7-11-15,-8-2 4 0,4-1-10 0,-3 3 1 16,3 2-3-16,3 0 4 0,-5-1 1 0,3 0-4 15,-1 3-2-15,2-1 3 0,-2 0-9 0,3 0-2 16,-1 0-15-16,-1 0-19 0,0-1-20 0,-4-3-20 16,3-1-27-16,-1 0-32 0,-4-5-30 0,3 8-43 15,-3-8-80-15,0 0-292 0,0 0-627 0,0 0 277 16</inkml:trace>
  <inkml:trace contextRef="#ctx0" brushRef="#br0" timeOffset="137630.54">27717 6050 165 0,'0'0'234'16,"0"0"-25"-16,0 0-19 0,0 0-22 0,0 0-16 0,0 0-18 16,0 0-23-16,0 0-44 0,0 0-37 0,0 0-43 15,13 24-32-15,-9-17-37 0,2 1-138 16,-2 4-239-16,2-3 106 0</inkml:trace>
  <inkml:trace contextRef="#ctx0" brushRef="#br0" timeOffset="138629.7">27824 6270 212 0,'2'8'221'0,"1"-4"-4"0,-3-4-9 0,7 4-11 0,-1-1-19 16,1-1-18-16,-7-2-9 0,18 3-19 0,-7-1-10 15,0-1-17-15,1-1-9 0,-5-1-6 16,7 1-11-16,-4-2-6 0,-2-1-8 0,3 0 1 0,-1-1-5 15,-3 0-5-15,5-3 8 0,-3 1-12 0,1-1-5 16,0-2-3-16,-2 0 4 0,-1 1-7 0,2-1 3 16,-3 0-2-16,-1 0-1 0,2-1-6 0,-3 1-1 15,1 3 6-15,-1 1-2 0,-2-1 1 0,-2 6-6 16,7-9-8-16,-7 9 3 0,4-6-2 0,-4 6-5 16,0 0-4-16,0 0-3 0,0 0-2 0,0 0 3 15,0 0-2-15,0 0-2 0,0 0-2 0,-3 23-2 16,3-13 2-16,0 2-2 0,1 0 4 0,-1 1 0 15,2 5 3-15,0 2 3 0,2-1 3 0,3 1 0 0,1 1 0 16,2 3-4-16,0 3-2 0,0-8 5 0,3 7-6 16,-2 0 0-16,-1-6 14 0,3 5-14 0,0-2-2 15,0 2 2-15,-7-6-8 0,3 0 3 16,0 7 0-16,-5-8 0 0,2 2-1 0,-2-3 2 16,-3 1-4-16,-1-6 0 0,-3 1-4 0,2-1 4 15,-3-1-2-15,-2 1 4 0,1-2-6 0,-4-1 4 0,2-2 2 16,-3 0-1-16,0-2-3 0,-2-2 0 0,6-1-2 15,-7 0-3-15,3-2 7 0,10 0-2 0,-15-2 1 16,8 1-5-16,7 1 8 0,-12-7-4 0,9 2-3 16,-1 1 1-16,4 4 2 0,-4-14 2 0,4 7-2 15,0 7 7-15,5-19-12 0,1 3 4 0,-1 3 0 16,4-4-6-16,-1 0 1 0,2 0-1 0,6-4 5 16,-3 4-9-16,1 0 3 0,4-4-4 0,-2 5-1 0,4-7 3 15,0 3 2-15,0-1-3 0,-5 7 3 16,6-5 0-16,-5 3-2 0,4-2 2 0,3-3 0 15,-4 2 3-15,2-2-4 0,-6 6-1 0,6-7 6 0,-1 3-7 16,-2-1 3-16,1-2 4 0,0-1-19 16,-1 2-5-16,-1-1-3 0,3-1-1 0,-2-1-1 15,-3-1-15-15,3-1 2 0,-4-1 1 0,0 0 2 0,0-1 3 16,-4 2 1-16,0 0 8 0,-1 0 0 0,-4 8 3 16,4-9 3-16,-8 8 3 0,1-1-1 0,0 4 10 15,2 0-1-15,-3 2 3 0,-2 3 2 16,-1-1 4-16,-1 5 2 0,0 0 4 0,3 7-1 0,-8-10 0 15,2 8 3-15,6 2 4 0,-14-2 0 0,14 2 4 16,-16 3 3-16,10 2 2 0,-4 0 1 0,1 4 8 16,0 0-2-16,1 7 3 0,-4 0 1 0,5 0 1 15,0 2 0-15,0 0-1 0,1 8 2 0,3-8-1 16,1 9-1-16,2-6-4 0,4 8-4 0,0-3-2 16,0 0 5-16,4-1-4 0,-2-5-2 0,3-2 1 15,6 6-9-15,-3-7-1 0,1 0 6 0,2-2 2 16,0-1-9-16,3-1 1 0,1-1-2 0,1-4-1 15,-2 0 0-15,-1 0 2 0,3-2-2 0,0-2-2 0,-1-2-2 16,-4 1-1-16,0-4 7 0,-1-2-3 0,0-1-3 16,-2 2 0-16,7-6-4 0,-3 0-6 0,-1 0-3 15,-3-2 5-15,-3 2 8 0,-1-3-12 0,1 1-3 16,-4 0 25-16,-2 1-4 0,-3-2-1 0,1 5 3 16,-1 6-1-16,-4-12-6 0,-1 5 0 0,-1 3-1 15,-5 1 0-15,-1-1 1 0,1 4 4 0,-2 0-2 16,3 4 2-16,-2-2-5 0,2 3 4 0,-3 2 0 15,6 0-1-15,-2-1 8 0,3 4 0 0,1 0 5 16,2 0 0-16,-2 1 10 0,6 2 4 0,4 0 5 16,2-1 1-16,6 3 4 0,6 3 0 0,8 0 5 15,0-4-9-15,11 2 6 0,1-3-14 0,11 4-3 16,4-3-2-16,-1 0-8 0,-14-3 1 0,2-5 0 16,2-1-1-16,-7 2-19 0,1-2-25 0,-37-5-37 15,55 5-40-15,-55-5-63 0,39-4-93 0,-39 4-375 16,0 0-687-16,29-17 305 0</inkml:trace>
  <inkml:trace contextRef="#ctx0" brushRef="#br0" timeOffset="140429.7">1624 7677 115 0,'-5'5'195'16,"1"3"-1"-16,-3 3-5 0,0 5-6 0,-3 0-8 16,2 3-4-16,-2 7 2 0,-3 1-3 15,0 0-7-15,-3 2 6 0,4 1-8 0,1 1-10 0,-1-1-3 16,1 4-6-16,-2-1-6 0,-2-2-9 0,2 0-14 16,1-2-7-16,2 1-6 0,-2-2-11 0,2-2-10 15,3-6-4-15,2 0-9 0,-3-2-7 0,3-1-5 16,0-1-2-16,3-5-14 0,-1 2 2 0,2-3-14 15,-1 0-14-15,0 1-16 0,2-4-25 0,0-7-25 16,4 11-36-16,-4-11-40 0,8 5-52 0,-8-5-38 0,18-5-274 16,-5-1-535-16,1-5 236 0</inkml:trace>
  <inkml:trace contextRef="#ctx0" brushRef="#br0" timeOffset="140159.85">1431 7614 151 0,'0'0'196'0,"0"0"-14"16,0 0-11-16,0 0-14 0,-14 3-12 0,14-3-7 16,-9 10-6-16,0-2-9 0,4 0-9 0,-2 4-6 0,0-1-2 15,-3 4-9-15,5-4-6 0,-5 4-6 0,3-1-6 16,3 1-5-16,-2-4-5 0,3 1-7 0,1-1 0 15,-2-1-6-15,3 2 0 0,2-3-8 0,-1 1 3 16,0-10-4-16,2 15 2 0,1-7-1 0,1 1 2 16,1-3-4-16,-2 1 1 0,1-2-1 0,4 2-1 15,-1 2 1-15,-2-5-4 0,3 1-2 0,-1-1-4 16,-2 2 0-16,5-1-5 0,-1-3-1 0,-1 2-2 16,-1-2-2-16,2 0-3 0,1-1-4 0,1 0 1 15,1-1-9-15,-3 2 6 0,2-2-11 0,3 0-12 16,-3-2-17-16,3 0-24 0,-2 0-39 0,1-1-39 15,1-1-27-15,3-4-33 0,-2-1-70 0,-5 2-156 16,2-1-444-16,3-3 196 0</inkml:trace>
  <inkml:trace contextRef="#ctx0" brushRef="#br0" timeOffset="140848.5">1875 7875 112 0,'0'0'282'0,"0"0"-15"16,0 0-21-16,-4-13-19 0,4 13-24 0,0 0-22 15,0 0-18-15,0 0-17 0,0 0-17 0,0 0-9 16,0 0-15-16,0 0-10 0,0 0-9 0,0 0-4 16,0 0-10-16,7 27-5 0,-4-18-9 0,0-3-6 15,2-2-7-15,-3 3 1 0,6-2-7 0,-4-1-2 16,1 1 0-16,2 0-9 0,0-1 5 0,-1-2-2 15,4 2-5-15,-10-4-1 0,20-1 0 0,-10 0-1 16,1-2-5-16,1 1-2 0,-1-3-2 0,-1 0-2 16,1 0 0-16,0 0-1 0,-3-3 0 0,1 2-1 15,-4 1 0-15,1-2-1 0,-2 1 0 0,1 0 7 16,-2-2-1-16,-3 8 2 0,2-11-2 0,-2 3 4 0,0 8 14 16,0-10 3-16,0 10 10 0,-4-13-2 0,2 8-4 15,2 5-6-15,-8-6 4 0,2 0 1 0,6 6-9 16,-14-6 3-16,3 3-7 0,1 2 3 0,-1 0-5 15,-2 1 1-15,2 1-7 0,-3 0 1 0,1-1-6 16,1 3 0-16,0-2 0 0,4 2-1 0,-1-2-3 16,1 1 2-16,8-2-13 0,-13 6-19 0,6-4-14 15,0 0-19-15,7-2-31 0,-12 5-27 0,6-3-36 16,6-2-32-16,-7 4-25 0,7-4-46 0,-9 2-225 16,9-2-512-16,0 0 227 0</inkml:trace>
  <inkml:trace contextRef="#ctx0" brushRef="#br0" timeOffset="141022.4">1804 7665 19 0,'-5'-6'304'15,"5"6"-17"-15,-3-13-18 0,0 8-14 0,3 5-19 16,-4-9-21-16,4 9-22 0,-3-9-17 0,3 9-21 0,-1-8-16 16,1 8-19-16,0 0-13 0,0 0-13 0,0 0-25 15,15 0-27-15,-15 0-39 0,15 4-31 16,-4 0-37-16,0 1-34 0,2-1-37 0,1 0-50 0,0 0-176 15,-1-2-392-15,1-1 174 0</inkml:trace>
  <inkml:trace contextRef="#ctx0" brushRef="#br0" timeOffset="141385.77">2178 7627 81 0,'0'0'268'0,"6"-7"-5"15,-6 7-11-15,8-8-15 0,-4 5-15 0,2-2-14 16,-6 5-18-16,8-9-13 0,-4 5-20 0,2-1-15 15,2 2-14-15,-8 3-9 0,14-5-14 0,-6 4-4 0,-8 1-11 16,16-1-6-16,-7 3-10 0,1-1-6 16,0 4 0-16,-1 0 0 0,-2-1-4 0,2 2-1 15,0 0-1-15,-3 1 0 0,1 3 0 0,1-2-1 0,-3 2 2 16,1 0 7-16,-1 0-3 0,-1 0-13 0,-1 3 15 16,-2-1-1-16,1 1-8 0,-3 4 0 0,0 1 7 15,0-5-12-15,-1 5 3 0,-1-2-2 0,-3 0-5 16,4 1-9-16,-2-3 0 0,2-2-14 0,-1 1 20 15,2-2-15-15,0 2-9 0,-2-1 1 0,3-3 3 16,-1-1-8-16,1-8-5 0,0 12-1 0,0-12 21 16,1 11-23-16,-1-11 2 0,4 7-4 0,-4-7 2 15,6 5-12-15,-6-5 12 0,10 3-10 0,-10-3-6 16,15-1-11-16,-7-1-7 0,3 0-18 0,3-1-11 0,-1 0-19 16,-1-2-14-16,1 0-21 0,-2 0-22 15,0 2-27-15,1-2-35 0,-4-1-39 0,3-1-31 16,-3-1-70-16,-3 3-174 0,4-3-544 0,-4 2 241 0</inkml:trace>
  <inkml:trace contextRef="#ctx0" brushRef="#br0" timeOffset="141859.37">2275 7832 191 0,'0'0'228'0,"0"0"-23"15,0 0-19-15,0 0-8 0,0 0-11 0,25-13-12 16,-11 9-5-16,-3-1-8 0,4-2-1 0,4 2-9 16,3-3-8-16,0 1-12 0,0 3-6 0,0-3-9 15,-1 4 2-15,2-2-8 0,-2 1-5 0,0-1-4 16,1 2-6-16,-1 0-7 0,-1 2-4 0,-2-1-8 0,-3 0-7 16,-3 0-4-16,0 2-3 0,-1-1 1 15,-2 1-7-15,-9 0 1 0,14 1-6 0,-8 0 3 16,-6-1 1-16,9 3-1 0,-9-3 0 0,7 5 4 0,-3-1 1 15,-4-4 0-15,6 7 1 0,0-3-3 0,-3 1 4 16,-3-5 0-16,9 9-6 0,-7-4 4 16,2-1 0-16,2 0 1 0,1 1 10 0,-2-1 0 0,-5-4-2 15,14 4 1-15,-4-4 8 0,1 0 1 0,0 0 7 16,3-3-8-16,1 1-5 0,3-2-5 0,3-3 5 16,0 1-10-16,-3-1-6 0,1 0 1 0,-2-1-2 15,-3 3-12-15,-1-1 5 0,-1-1-7 0,1 2 2 16,-4 0-4-16,-2 1 12 0,2 0-15 0,-4 1-6 15,1-1-13-15,-6 4 2 0,9-8-44 0,-6 4-28 16,-3 4-35-16,0 0-45 0,0-10-42 0,0 10-43 16,0 0-35-16,-12-5-72 0,2 3-209 0,0-1-598 15,0 0 265-15</inkml:trace>
  <inkml:trace contextRef="#ctx0" brushRef="#br0" timeOffset="141990.41">2677 7609 166 0,'-3'-10'304'0,"3"-1"-22"0,0 1-28 16,1-3-24-16,3 1-25 0,4 1-19 0,3-3-16 0,-1 5-21 15,0 0-12-15,1 2-13 0,3-4-17 0,1 6-11 16,-1 0-28-16,0 3-34 0,1 0-39 0,-1 2-42 16,0 2-40-16,1 0-31 0,-2 2-60 0,-1 0-169 15,0-1-375-15,2 2 167 0</inkml:trace>
  <inkml:trace contextRef="#ctx0" brushRef="#br0" timeOffset="142587.63">3144 7588 180 0,'0'0'244'0,"12"0"-4"0,-12 0-9 16,12 3-9-16,-5-2-10 0,-7-1-10 16,11 3-9-16,-4-1-13 0,-1 1-6 0,1 1-15 15,-1-1-10-15,1 4-10 0,-2-3-9 0,-1 2-12 16,0 0-14-16,2 2-8 0,-4-3-9 0,2 3-5 0,-2-1-6 15,-2-7-6-15,2 12-11 0,-1-4-5 16,-1 0-3-16,0-8-5 0,1 11-5 0,-1-11-7 0,-1 10 0 16,1-10-6-16,1 10 2 0,-1-10-1 0,0 0-12 15,-1 8 1-15,1-8 1 0,0 0-3 0,0 0-1 16,0 0-10-16,0 0-14 0,0 0-12 0,0 0-11 16,0 0-5-16,0 0-12 0,12-24-5 0,-9 15-3 15,4 0 4-15,-1-2 7 0,0 2 7 0,2-1-1 16,3 2 8-16,-3-2-3 0,0 2 7 0,0 0 3 15,2-1 6-15,0 3 6 0,-4-3 14 0,2 6 10 16,1 0 11-16,-3 0 5 0,1 0 4 0,-7 3-3 16,13-1 8-16,-13 1-3 0,11 2 7 0,-3 2-5 15,-1 0 5-15,-2 1 3 0,2 0-8 0,-1 4 11 0,0-1-1 16,2 1-5-16,-4 1 2 0,3-1-7 16,-1 0 1-16,3 1 0 0,0 0 6 0,0-3-11 15,-3 2-2-15,3-1-4 0,1-2 0 0,-1 0 3 0,-3 0-6 16,5-1-4-16,0-3-4 0,2-1 7 0,0 1-8 15,-1-2 3-15,1-2-4 0,3 1 1 16,3-3-4-16,-5 1 5 0,-2-3-5 0,6 1 15 0,-2-3-17 16,-1 1 3-16,0-1-6 0,-3 1 1 0,-2-2 1 15,0 1-3-15,0 0-2 0,0 3 3 0,-3 0-1 16,-2 0 5-16,2 1-2 0,-7 4 6 0,6-6-1 16,-6 6 0-16,9-3-5 0,-9 3 1 0,0 0-8 15,10 0 10-15,-10 0-2 0,0 0-2 0,11 5 10 16,-7-2-10-16,-4-3-1 0,11 6-3 0,-3-3 0 0,-2-1 0 15,0 2-3-15,-6-4-1 0,14 6 7 16,-8-4-5-16,3 2-2 0,-1-2-13 0,-2 0-17 16,-6-2-15-16,14 2-17 0,-14-2-17 0,7 0-27 0,-7 0-33 15,0 0-43-15,12-1-32 0,-12 1-41 16,5-6-278-16,-5 6-580 0,1-10 257 0</inkml:trace>
  <inkml:trace contextRef="#ctx0" brushRef="#br0" timeOffset="142838.03">3799 7333 103 0,'-1'-8'392'16,"-1"-4"-30"-16,0 2-20 0,0-1-23 0,1 5-16 16,1 6-36-16,1-14-27 0,1 6-26 0,1 1-23 15,-3 7-22-15,6-11-8 0,0 8-19 16,2 0-12-16,-8 3-30 0,11-2-21 0,-11 2-29 0,14 5-26 0,-6-4-34 15,2 3-34-15,-3 4-41 0,2 2-48 16,0 0-47-16,0-1-51 0,-3 3-254 0,1-4-524 16,1 3 232-16</inkml:trace>
  <inkml:trace contextRef="#ctx0" brushRef="#br0" timeOffset="143549.84">3990 7617 42 0,'0'0'188'0,"0"0"-5"16,-2-8-2-16,2 8-4 0,0 0-2 0,0 0-4 16,-3-9-5-16,3 9 2 0,0 0-3 0,0 0 1 15,0 0-7-15,0 0-9 0,0 0-11 0,0 0-13 16,0 0-2-16,0 0-9 0,0 0 2 0,0 0-3 16,0 0-5-16,0 0-8 0,0 0-5 0,0 0-6 15,0 0-8-15,14 17-11 0,-14-17-3 0,1 11-12 16,-1-3-2-16,0-8-3 0,-1 12-5 0,0-4-8 0,-2 1-21 15,1 2-30-15,-1-4-38 0,-2 2-45 0,3-2-54 16,-2-1-52-16,-1 0-86 0,5-6-197 16,-4 8-524-16,4-8 232 0</inkml:trace>
  <inkml:trace contextRef="#ctx0" brushRef="#br0" timeOffset="144099.84">4146 7605 20 0,'0'0'156'0,"0"0"-2"0,0 0-3 0,-9-4-20 16,9 4 3-16,0 0-8 0,0 0-9 0,0 0 6 16,0 0-4-16,0 0-2 0,-5-8-3 0,5 8 7 15,0 0 2-15,0 0-2 0,0 0 0 0,0 0 3 0,0 0-5 16,0 0-6-16,0 0-11 0,0 0-1 15,0 0 0-15,20-11-1 0,-8 7-4 0,0 1-6 16,7-2-8-16,4 0-5 0,-2-1-8 0,9-1-8 0,0 0-8 16,-7 3 3-16,-2 0-12 0,7-3-4 0,-8 4-4 15,3-1-2-15,-8 3-26 0,-1 0-29 16,-2 1-37-16,-1 1-52 0,-1 0-49 0,-2-1-71 0,-8 0-250 16,0 0-519-16,10 0 230 0</inkml:trace>
  <inkml:trace contextRef="#ctx0" brushRef="#br0" timeOffset="143157.43">4192 7381 217 0,'6'-5'258'0,"-6"5"-7"0,6-3-14 16,-6 3-17-16,0 0-17 0,9-4-13 0,-9 4-9 16,7-3-9-16,1 1-12 0,-8 2-9 0,11 4-7 15,-2-2-2-15,-2 3-5 0,5 1-9 0,-9-2-5 16,9 2-10-16,-3 3-4 0,-1 0 3 0,1 1-11 15,-1 0 5-15,-3 2-13 0,2 5 4 0,1-2-6 0,-6-2 4 16,5 4-7-16,-6-1 2 0,0-3-8 16,0 3-1-16,-1 1-5 0,-1-4-6 0,5-2-4 15,-7 1-14-15,3-1-5 0,-1 0 2 0,1-2-6 0,0-9-6 16,0 11 6-16,0-11-5 0,0 12-9 0,0-12 1 16,0 0-6-16,0 10 1 0,0-10-6 0,4 5-2 15,-4-5-11-15,7 4-25 0,-7-4-19 16,13-3-32-16,-13 3-26 0,24-6-37 0,-17 2-44 0,5-1-51 15,-2 0-53-15,0 0-93 0,0-1-198 0,-4 2-619 16,-1 0 275-16</inkml:trace>
  <inkml:trace contextRef="#ctx0" brushRef="#br0" timeOffset="145364.34">3791 7581 168 0,'0'0'168'0,"0"0"-8"0,0 0-23 16,0 0-2-16,-7-11-8 0,7 11-5 0,0 0-8 15,0 0-4-15,0 0 0 0,0 0-3 0,-5-7 2 16,5 7-6-16,0 0 3 0,0 0 2 0,0 0-2 16,0 0-2-16,0-10 1 0,0 10-4 0,0 0-5 15,0 0-3-15,0 0-1 0,0 0-6 0,0 0 7 16,0 0-3-16,0 0 2 0,0 0-9 0,0 0 0 0,0 0-2 15,0 0-8-15,0 0-8 0,0 0-6 0,0 0 4 16,0 0-10-16,0 0-8 0,0 0-4 0,0 0-5 16,0 0 0-16,0 0-6 0,0 0 5 0,0 0 1 15,0 0-6-15,0 0-1 0,0 0-1 0,22 11 1 16,-22-11-4-16,7 6 4 0,-2-3-6 0,0 2 0 16,-5-5 0-16,9 9 0 0,-5-5 2 0,0 1 4 15,-4-5-3-15,8 9-4 0,-3-4-1 0,-1 0 0 16,0 0-4-16,2-1 5 0,-6-4-4 0,8 9 2 15,-4-4 4-15,-4-5-1 0,8 8 2 0,-3-4 3 0,-5-4-3 16,8 5 1-16,-4-1 2 0,-4-4 1 16,8 5 1-16,-8-5 1 0,9 4 6 0,-9-4-6 15,8 2-3-15,-8-2 11 0,6 2-11 0,-6-2-2 0,0 0-12 16,9 2 6-16,-9-2-4 0,0 0 0 16,11 2-2-16,-11-2-2 0,8 1 6 0,-8-1-6 0,0 0-2 15,11 0 3-15,-11 0 8 0,0 0-8 0,14-1-9 16,-14 1 3-16,7-4 3 0,-7 4-4 0,8-2-2 15,-8 2-1-15,0 0 5 0,6-5 6 16,-6 5-3-16,0 0-1 0,8-6-4 0,-8 6 13 0,0 0 0 16,2-8 1-16,-2 8-13 0,3-8 11 0,-3 8-6 15,3-7 12-15,-3 7-9 0,0 0-1 0,0-11-2 16,0 11-1-16,-1-13-2 0,1 13-3 0,-2-12 3 16,2 12-6-16,-3-14 1 0,3 7 1 0,0 7-11 15,-2-14 12-15,0 9-3 0,2 5-1 0,-1-13 2 16,1 13-1-16,-4-10 3 0,4 10-3 0,-1-10-1 0,1 10 3 15,-2-9-3-15,2 9-4 0,0 0-10 16,-2-9-11-16,2 9-21 0,0 0-17 0,0 0-26 0,0 0-18 16,-1-8-12-16,1 8-13 0,0 0-22 0,0 0-25 15,0 0-29-15,0 0-28 0,0 0-47 0,-5 26-314 16,5-26-646-16,-1 10 286 0</inkml:trace>
  <inkml:trace contextRef="#ctx0" brushRef="#br0" timeOffset="146107.46">4862 7663 173 0,'0'0'256'0,"0"0"1"16,0 0-11-16,0 0-11 0,0 0-6 0,0 0-12 15,0 0-9-15,0 0-8 0,0 0-16 0,0 0-5 16,-11 3-10-16,11-3-10 0,0 0-13 0,0 0 0 15,0 0 0-15,0 0-5 0,0 0 9 0,0 0-6 16,0 0 4-16,0 0 1 0,0 0-1 0,0 0-4 16,0 0-2-16,0 0-6 0,0 0-10 0,0 0-15 0,0 0-8 15,0 0-10-15,0 0-11 0,0 0-21 0,0 0-49 16,0 0-62-16,0 0-69 0,0 0-71 16,0 0-88-16,0 0-96 0,0 0-298 0,0 0-727 0,0 0 321 15</inkml:trace>
  <inkml:trace contextRef="#ctx0" brushRef="#br0" timeOffset="149537.67">5685 7540 166 0,'0'0'212'0,"0"0"-20"0,0 0-13 15,0 0-15-15,0 0-10 0,0 0-6 0,0 0-7 16,17-16-2-16,-10 14-3 0,3-2-5 0,1-2-7 15,3 3-5-15,-2-1-1 0,2 2-7 0,4-2-8 16,-1 0-9-16,3-1-8 0,-1 2-2 0,0 2-2 16,1 0-4-16,-1-1-8 0,0 1-4 0,1 1-7 0,0 1-5 15,1-1-3-15,-1 2-4 0,2-2-5 16,-3 1 3-16,1 0-11 0,0-2-2 0,0 3-7 16,0 1 2-16,-6 1-7 0,1-3 0 0,-1 3 0 15,2-3-3-15,-3 1 0 0,0 1-6 0,1 0-3 16,-4-2-16-16,2 0-23 0,-2 4-24 0,-3-3-31 0,-2 2-25 15,2-2-26-15,-7-2-36 0,8 3-40 0,-8-3-223 16,0 0-471-16,0 0 208 0</inkml:trace>
  <inkml:trace contextRef="#ctx0" brushRef="#br0" timeOffset="149799.84">6158 7569 228 0,'0'0'251'0,"-1"13"5"16,0-4-9-16,1 4-7 0,-2 0-13 0,0 3-10 16,1 3-8-16,-3 1-12 0,1 1-5 0,0 7-18 15,-4-7-17-15,3 4-13 0,-4-4-11 0,1 6-19 16,0-1-9-16,1-1-10 0,-3 0-9 0,-1 0-7 16,2-6-8-16,-1 1-5 0,3 0-9 0,0-3-1 0,-2 1-6 15,1-1-8-15,2 1-1 0,0-6-21 0,2 0-13 16,-1-1-13-16,1-5-18 0,0 2-15 0,1 0-26 15,2-8-13-15,-3 10-22 0,3-10-25 16,0 0-35-16,0 0-28 0,0 0-57 0,0 0-211 0,0 0-493 16,27-28 219-16</inkml:trace>
  <inkml:trace contextRef="#ctx0" brushRef="#br0" timeOffset="150757.88">6352 7979 129 0,'0'0'233'0,"0"0"-13"0,-2 10-17 16,2-10-20-16,-2 7-11 0,2-7-14 0,0 8-18 0,0-8-4 15,0 0-10-15,0 0-7 0,0 12-3 0,0-12-6 16,6 4-4-16,-6-4-5 0,8 1-11 0,-8-1-7 16,11-1-7-16,-11 1-10 0,21-7-6 0,-6 1-5 15,3-2-3-15,3-1-7 0,-3-1-9 0,3 1 1 16,6-4-3-16,-2-2-6 0,-7 4-5 0,-1 0 2 15,-1-1-7-15,-1 0-4 0,-1-1-6 0,-1-1-9 16,-5 3-7-16,-2-2 1 0,-3 3 0 0,-3-1 0 16,0 1 0-16,-1 1 0 0,1 9 2 0,-8-13-2 15,-3 9 3-15,0-1 1 0,-2 3 3 0,1 0 4 16,-2 2 4-16,-5 0 8 0,0 3 10 0,-1 1 0 16,3 2 9-16,-4 1 2 0,3 0 4 0,-1 4 0 15,0-1-4-15,3 0-1 0,2 1-2 0,1-1-3 0,8-2-2 16,-2 2-6-16,2-2 2 0,0 1-4 0,4 0 1 15,2-1-3-15,4 1-1 0,0-4 4 16,2 0-6-16,3 0-6 0,2-1 0 0,0 0-8 0,4-2-11 16,3-2-11-16,0 0-3 0,3-2-2 0,-2-2-1 15,1-1-2-15,0 0-1 0,-1-4 0 0,2-2 4 16,-1 1-2-16,-6-1-8 0,0-4-2 0,0 2 0 16,-3 0 5-16,0-2 0 0,-4 2 6 0,-1 1-2 15,-3 2 7-15,1 1 6 0,-2 1-1 0,-1 0 9 16,-2 8 12-16,0-11 6 0,0 11 4 0,0 0 9 15,0 0 1-15,0 0 2 0,-10-5 0 0,10 5 3 16,0 0-2-16,0 0-3 0,-10 21 0 0,9-14 3 16,0 2-2-16,1 1-7 0,0 0 4 0,1 1-7 15,1 1 2-15,3-2-3 0,-3 0-5 0,1 0 1 16,2 1 2-16,0-2-5 0,0-2-1 0,-1-1-3 16,1-1-13-16,2-1-22 0,-1 1-22 0,-6-5-27 0,11 6-33 15,-6-5-32-15,-5-1-33 0,11-1-41 16,-11 1-217-16,9-6-472 0,-3 1 209 0</inkml:trace>
  <inkml:trace contextRef="#ctx0" brushRef="#br0" timeOffset="150101.93">6473 7387 104 0,'0'0'165'0,"0"0"-9"0,0 0-14 0,0 0-17 16,0 0-12-16,0 0-12 0,0 0-10 0,0 0-6 16,0 0-10-16,0 0-5 0,-7 26-7 0,7-26-8 15,-1 6-6-15,1-6-7 0,0 0 3 0,0 0-5 0,-2 10-5 16,2-10-7-16,0 0 0 0,0 8-2 15,0-8-4-15,0 0-2 0,-2 12-4 0,-2-7-31 16,4-5-45-16,-4 6-84 0,4-6-103 0,-7 7-266 0,2-4 118 16</inkml:trace>
  <inkml:trace contextRef="#ctx0" brushRef="#br0" timeOffset="151926.79">6890 7372 15 0,'0'0'232'0,"0"0"-24"0,2-8-5 15,-2 8-3-15,0 0-3 0,0 0-2 0,12 15-4 16,-10-6-8-16,4 4-5 0,0 5-12 0,-1 2-9 16,5 5-5-16,-7 2-16 0,1 3 1 0,-1-1-12 0,1 0-10 15,-4 2-8-15,3-4-6 0,0 0-11 16,-5-1-5-16,2-6-8 0,0-1 1 0,0-1-13 16,0-1-8-16,0-4-4 0,0-1-7 0,2 0-2 0,-2-2-5 15,0 2-3-15,0-6-6 0,0-6-3 0,1 10 4 16,2-5-7-16,-3-5-1 0,4 11-7 15,-4-11-1-15,7 1-9 0,-7-1 2 0,0 0-5 0,20-9-5 16,-12 4-10-16,-2-3-5 0,4 0-14 0,-2-2 3 16,1-1-1-16,1-4 3 0,-3 5 5 0,4-4 3 15,-5 4 0-15,0 1 2 0,1 1-3 0,-4 2 7 16,2 1 3-16,-1 0 0 0,-4 5 1 0,6-6 1 16,-6 6 9-16,0 0 8 0,0 0 4 0,0 0 5 15,0 0 4-15,12 9-4 0,-10-2-3 0,0 1 0 16,0-1-3-16,1 1 1 0,0 2-4 0,-2 2-2 15,2-2 3-15,2 2 0 0,-3-1-4 0,2-1-3 16,2 0-18-16,-3 0-8 0,2-3-19 0,-3-2-17 16,2 2-19-16,0-2-15 0,1 0-17 0,-5-5-20 15,9 7-14-15,-9-7-11 0,11 2 5 0,-11-2-20 16,10-2 15-16,-10 2-9 0,9-9 11 0,-4 4 6 0,-3-1 16 16,6-2 21-16,-1 0 11 0,-4-3 23 0,3 1 35 15,-1 0 19-15,1 1 20 0,-2 0 21 16,0 1 22-16,-1 1 18 0,-1 0 14 0,1-1 15 0,-3 8 12 15,2-10 3-15,3 5 9 0,-5 5-5 0,3-8-9 16,-3 8-7-16,0 0-8 0,3-6-4 0,-3 6 4 16,0 0 0-16,0 0-2 0,0 0-4 0,0 0-4 15,15 14-5-15,-12-10 0 0,-3-4-13 0,6 10-1 16,-2-1-7-16,0-4-5 0,1 2-1 0,0-2-2 16,2 1-4-16,-3 1-3 0,2-2-4 0,-2 0-1 15,4 0-1-15,-1 0-6 0,-2-2 1 0,4-1-6 16,-1 1 2-16,-2-1-4 0,2-1-1 0,-8-1 1 15,12 0-4-15,-12 0-2 0,11-2-2 0,-3-1 2 0,-8 3 1 16,10-6-2-16,-4 1-1 0,-2 1-4 0,0-1 5 16,1-4-2-16,-3 1 7 0,1 2-6 15,1-3-4-15,-1 2-6 0,-3 7 7 0,3-11-1 0,-3 11 3 16,2-9-4-16,-2 9 3 0,2-5-1 0,-2 5 1 16,0 0-4-16,0 0 4 0,0 0-2 0,0 0 4 15,0 0 4-15,0 0-4 0,0 0 2 0,11 13-5 16,-5-8 3-16,-4 1 5 0,0 0-2 0,3 2-2 15,0-3 2-15,0 3-5 0,1 1 6 16,2-3-4-16,0 2 0 0,-1-3-3 0,0 0 2 0,3-1 1 16,-1 0-1-16,1-1 0 0,-3-1-7 0,5 1 2 15,0-1 1-15,0-3 1 0,-3 0 4 0,2 0-3 16,-3-2 4-16,-1-1-6 0,3-2 7 0,0 1-10 0,-5 0 4 16,2-1-2-16,0-3 1 0,-2 1-3 15,0 0 2-15,-1 1-1 0,2 1-1 0,-4-2 2 16,-2 8-1-16,4-9 4 0,-1 5-2 0,-3 4 3 0,0 0-4 15,7-9-2-15,-7 9 2 0,0 0 5 0,0 0-4 16,0 0 5-16,0 0-4 0,0 0 0 0,0 0-2 16,12 17-7-16,-10-13 9 0,-2-4 4 0,7 10-1 15,-5-5-2-15,4 0 0 0,-1-1 2 0,4 0-2 16,-1 0-1-16,1 0 4 0,3-2-3 0,-7 0-1 16,9 0-7-16,-2-2 7 0,-2 1 0 0,2-2 0 15,0 0 1-15,0-2-1 0,-1 1-3 0,-1-3 0 16,-2 2 1-16,1-2 9 0,-2 0-13 0,0-3 7 15,1-1 1-15,-4 3-3 0,1-3 0 0,0 2-1 16,-3 1 2-16,1-1 16 0,-3 7-1 0,3-8 5 16,-3 8-1-16,4-8-5 0,-4 8 2 0,0 0-5 15,4-4 3-15,-4 4 5 0,0 0-5 0,0 0 8 0,0 0-4 16,10 14 12-16,-5-8-20 0,-2 1 4 16,2 1-4-16,1-1 6 0,0 2-5 0,2 0 1 0,0-1-3 15,-1 0 0-15,1 2 3 0,-2-2 13 0,2 0-18 16,-4-3-10-16,4 2 0 0,-1-2-14 0,-2-1-18 15,2 1-25-15,-2 0-27 0,-5-5-28 0,9 5-37 16,-9-5-53-16,8 4-55 0,-8-4-71 0,0 0-202 16,0 0-573-16,0 0 254 0</inkml:trace>
  <inkml:trace contextRef="#ctx0" brushRef="#br0" timeOffset="152338.79">7975 7510 42 0,'-2'-6'230'16,"2"6"-28"-16,0 0-18 0,0 0-19 0,0 0-16 15,12-3-16-15,-12 3-16 0,0 0-4 0,20 15-13 0,-11-7-12 16,-2 1-5-16,3 0-9 0,1 0-7 16,-1 4-8-16,2 2-7 0,0-1-3 0,-3 2-9 0,1-2-1 15,0 0-4-15,-2-3-6 0,-2 1 0 0,1-1 3 16,1 0 11-16,-2-3-1 0,0 4 10 0,-4-6 3 15,3 1 5-15,0-1 1 0,-3 1 4 16,-2-7 2-16,5 9-2 0,-3-5 3 0,-2-4-1 0,3 6-10 16,-3-6 1-16,0 0-7 0,9 4-5 0,-9-4-4 15,10 0-3-15,-10 0-5 0,0 0 0 0,14-8-7 16,-9 6-2-16,0-3-3 0,0-1 0 0,-1 0-3 16,4 0-2-16,-4-5 1 0,4 1-3 0,-1 0-3 15,0 1-5-15,2 0 3 0,-3 0 4 0,0 2-1 16,0 1 8-16,-2 1 3 0,3 1 2 0,0 1 8 0,-7 3 5 15,15-3 0-15,-9 3-1 0,7 1 6 16,-1 3-9-16,0 0-2 0,2 1 4 0,3 4-10 16,0 1 4-16,0-1-10 0,2 1-2 0,1 3-10 15,-4 0-31-15,8 2-43 0,-5-1-53 0,-5 0-74 16,5-1-106-16,-2-1-222 0,-2 0-564 0,-1 0 250 16</inkml:trace>
  <inkml:trace contextRef="#ctx0" brushRef="#br0" timeOffset="153461.81">9023 7785 163 0,'0'0'238'0,"0"0"-10"0,0 0-13 0,0 0-12 16,14 2-12-16,-14-2-19 0,19-3-17 0,-9 1-18 15,4-1-8-15,6-4-14 0,-8 4-18 0,3-2-3 0,3-2-10 16,1 1-7-16,-2-2-7 0,0 1-11 0,-5 0-6 16,-1-1-5-16,2 0-3 0,-6 2-6 15,1-2 1-15,-4-3-9 0,1 1 0 0,-3 0-7 0,-2-2-4 16,-2 2 0-16,-3-1-5 0,0 1-2 0,-6 2-2 16,1-2-4-16,-2 3 2 0,-3 2-1 0,-1 1 0 15,-4 0-2-15,1 4-3 0,1 1 2 0,0 2 4 16,-1 3-2-16,-2 3 2 0,4 3 6 0,0-1 7 15,3 2-3-15,-1 3 2 0,3-2 1 0,2 2 0 16,1 2-3-16,4-1 1 0,3-1-5 0,2 2 7 16,0-5-6-16,5 0 0 0,2-3 0 0,5 5 1 15,0-2-5-15,5-2 0 0,4 1-5 0,-2-4 5 16,4 0-4-16,7-3-7 0,1-3-10 0,0-1-16 0,-2-3-15 16,2-1-11-16,-3-1-13 0,1-5-15 15,-7 3-11-15,-2-2-5 0,1 0-8 0,-1-4-7 16,5-3 6-16,-7 2-3 0,-4-1-4 0,-2-1 0 0,9-7-7 15,-4-2-15-15,-7-1-2 0,0 5-13 16,-4-6-2-16,2 1 16 0,-6-3 18 0,6 10 50 0,-6-2 63 16,-2 1 23-16,2 4 21 0,-2 1 25 0,3 2 16 15,-3 2 17-15,0 4 13 0,0 6 6 0,-3-15-5 16,3 15-9-16,3-10-14 0,-3 10-13 0,0 0 6 16,0 0 7-16,0 0-8 0,0 0-3 0,0 0-4 15,6 22 0-15,-3-11-8 0,2 6-2 0,-3 2-2 16,1 2-2-16,2 5-8 0,1 0 1 0,2 1-4 15,1-1 1-15,-4-1-5 0,0-6-5 0,2 0-1 16,0 1-4-16,-1-4-3 0,-2 1-4 0,3-6 5 16,-2 1-6-16,0 0-2 0,2-3 0 0,0-2 2 15,-1 0-6-15,-4-2 5 0,0 0-2 0,-2-5-1 16,7 8 4-16,-7-8-5 0,4 4-4 0,-4-4 2 0,0 0 0 16,0 0-6-16,0 0 2 0,0 0-3 15,0 0 0-15,0 0-2 0,0 0-5 0,-11-28 1 0,5 20-1 16,-2 0-2-16,-2 1-2 0,-2 0 3 0,1 2-4 15,-2 1-1-15,0 0 7 0,-1 1-3 0,2 3 6 16,-3-1-2-16,2 4 11 0,1-2-6 0,0 3 5 16,2 0-7-16,0 1 4 0,-1 0 6 0,3 3 5 15,2-2 0-15,-2 3 0 0,1 0 3 0,2 1-2 16,0-1-10-16,3 2 2 0,2-2 1 0,2 0 2 16,-2 1-2-16,5-3-4 0,-1 2 3 0,2 0-5 15,3-1-3-15,-4-2-4 0,7 1 4 0,0-4-5 16,0 0-8-16,2 1 0 0,0-4-8 0,0 0 5 0,1-2-6 15,2-1-3-15,0 0-8 0,-3-1 3 16,-4-2 0-16,4 1 1 0,-1-3 6 0,3-1 3 16,-1-2-1-16,-1 0-2 0,-2-2 2 0,0-3 0 0,2 1-2 15,-4-1 4-15,-1 0 3 0,-1 0-8 16,3 1 6-16,-6 3 2 0,1 1-2 0,1 0 7 0,-1 3 7 16,-1 2 1-16,-4-1 1 0,-1 7-4 0,6-8 2 15,-6 8-2-15,6-6-1 0,-6 6-4 0,0 0 3 16,13 3 0-16,-13-3-2 0,8 4 9 15,-3 1-5-15,0 0-3 0,-1 2 5 0,2-1-4 0,-4 1 0 16,7 1-2-16,-4 0 5 0,2 0-4 0,1 1 1 16,-4-1-5-16,3-2-11 0,-2 1-24 0,2-2-31 15,-2 0-33-15,0-1-45 0,-5-4-47 0,3 7-52 16,-3-7-295-16,0 0-581 0,0 0 257 0</inkml:trace>
  <inkml:trace contextRef="#ctx0" brushRef="#br0" timeOffset="153803.91">9834 7458 67 0,'0'0'248'0,"-2"-14"-23"0,2 14-28 16,2-13-14-16,4 4-20 0,0 2-17 0,-4-2-14 15,5 3-15-15,-1-1-18 0,0 2-29 0,0-3-34 0,2 1-42 16,-1 0-7-16,0 2-1 0,-2 0-1 0,-2-1 0 15,1 1 9-15,-4 5-7 0,8-9 5 16,-6 5 5-16,-2 4-3 0,5-5 8 0,-5 5 16 0,0 0 17 16,0 0 12-16,0 0 15 0,0 0 17 0,0 0 19 15,0 0 5-15,5 24 8 0,-6-12 7 0,2 1 12 16,3 6 3-16,-1 1-7 0,2 5-1 0,0 0-5 16,-3-3-10-16,6 7-9 0,-4 0-5 0,3-1-6 15,-1 0-11-15,2-1-6 0,-1-2-5 0,2 1-9 16,-4-5-8-16,3-2-2 0,-2-1-5 0,3 0-5 15,0-2-13-15,-3 1-18 0,0-2-28 0,-1-2-34 16,-1 0-59-16,-2-3-45 0,-1-1-46 0,2-2-75 16,-3-7-214-16,0 8-534 0,0-8 237 0</inkml:trace>
  <inkml:trace contextRef="#ctx0" brushRef="#br0" timeOffset="154463.87">10265 7771 156 0,'13'-5'162'0,"-1"1"-13"15,1 1-12-15,2-4-15 0,-3 3-11 0,6-5-9 16,-3 3-14-16,3-2-8 0,-7 2-9 0,5-3-2 16,-4 1-10-16,-2-1-5 0,0 2-23 0,-1-2 18 15,-3 0-6-15,-4-1-6 0,0-1 0 0,-2 1-7 0,-3 0-3 16,-2 1 0-16,-1-2-4 0,-4 5 6 15,1 0-1-15,-2 0 14 0,-2 4 11 0,-1-1-3 16,1 2 12-16,1 1 6 0,-2 4 5 0,-1 1 0 0,3 0 5 16,-4 5 2-16,1 0-4 0,5 0-6 0,2-1-2 15,-2 1-4-15,0 4-4 0,5-3-2 0,-2 5 1 16,7-3-6-16,0-1-8 0,0 1-4 0,3-1-7 16,1 2-1-16,1-4 1 0,5 1-8 0,-4 0-1 15,3-2-4-15,2-1-4 0,-1-1-2 0,3-1-1 16,-1-1-10-16,1-2-7 0,-1 0-10 0,4-1-7 15,-4-3-3-15,0 0-2 0,1-3-6 0,1 0 5 16,-2 1 1-16,0 0 2 0,-1-2 3 0,-1-3 5 16,-1 1-1-16,-4 0 2 0,5-4 0 0,-1 1 4 15,-1 0 3-15,1 1-2 0,0-1 4 0,-5 1 6 16,0 3 5-16,2 0 10 0,-2 0-1 0,1 2 2 16,-1-1-1-16,-4 5-2 0,7-5 2 0,-7 5 11 0,6-2 4 15,-6 2 6-15,0 0-1 0,0 0 3 0,17 6-5 16,-15-1 0-16,-2-5-1 0,7 7 1 15,-7-7-7-15,6 10-2 0,-1-5-3 0,-4 0 2 0,4 0-4 16,-5-5 1-16,9 8-1 0,-7-5-2 0,3 1-4 16,-5-4 1-16,8 5-5 0,-8-5 2 0,6 3-1 15,-6-3 0-15,0 0-2 0,15-1-1 0,-15 1-3 16,14-7 2-16,-9 3-2 0,5-2 6 0,0-1-5 16,-1 0 1-16,1-2-6 0,4-4 2 0,-4 4 0 15,5-5 3-15,-3 1-6 0,2 3 2 0,-2 1-2 16,3-1 3-16,-3 3 0 0,1 1 7 0,-1 1 0 15,0 4 2-15,3-2 7 0,-1 0-2 0,-2 3-1 16,2 2 4-16,1 1 0 0,3 2-2 0,-3-2 0 16,2 5-7-16,1 2 2 0,1-1-3 0,-3 3-4 15,0 1-29-15,-1-1-42 0,2 2-54 0,-5 1-62 16,3-2-91-16,-1 0-244 0,-1 0-558 0,-5-4 246 0</inkml:trace>
  <inkml:trace contextRef="#ctx0" brushRef="#br0" timeOffset="155049.54">11972 7469 53 0,'-9'-4'293'15,"9"4"-12"-15,0 0-15 0,-19 5-10 0,11 1-16 0,-2 1-15 16,1 2-10-16,0 2-9 0,3 0-14 16,-4 5-13-16,3 1-12 0,1 0-15 0,-1 2-20 0,0-1-3 15,5 0-19-15,1 0-12 0,-1-2 5 0,2 2-26 16,3-5 1-16,-2 2-8 0,4-4-8 16,-1 0-11-16,3 1 11 0,1-3-20 0,-1-2-2 0,5 0-1 15,-2-3-8-15,2 1-6 0,1-4 0 0,-1 0-2 16,1-1-3-16,0-3-6 0,-2 3 3 15,0-5-6-15,1-1-1 0,-2 0 1 0,0 0-3 0,0-1 9 16,-2 1-13-16,-1 1-6 0,-2 0 10 0,-1 0-2 16,-4 5 6-16,8-6-2 0,-8 6 2 0,4-5-12 15,-4 5 12-15,0 0 1 0,0 0 13 0,0 0-7 16,0 0 8-16,-4 23-3 0,2-14-5 0,-2-1-2 16,2 2 0-16,-2 2-3 0,1 1 4 0,-2-1-5 15,5 0-2-15,-2-1 3 0,2 1 4 0,0-2-11 0,0 0-6 16,1-2-22-16,0 0-17 0,1-1-21 0,2-2-25 15,0 1-30-15,2-1-36 0,-6-5-35 16,9 3-32-16,-9-3-33 0,17-2-61 0,-10-1-177 0,3 0-526 16,-1-3 232-16</inkml:trace>
  <inkml:trace contextRef="#ctx0" brushRef="#br0" timeOffset="155409.54">12295 7670 36 0,'0'0'270'0,"0"0"-22"0,0 0-26 15,0 0-7-15,0 0-10 0,0 0-16 0,0 0-14 16,0 0-11-16,0 0-17 0,5 18-8 0,-5-18-11 16,1 13-8-16,0-8-11 0,2 2-6 0,1 3-9 0,-2-2-6 15,1 2-4-15,2-3-5 0,0 2-10 16,1-4-5-16,-2 0-3 0,2-1-3 0,0 2-6 16,3-4-1-16,1 2-8 0,-2-2 1 0,3 0-5 0,0-2-7 15,1 0-2-15,-1-3-4 0,2 1-4 0,-1-1 3 16,-1 1-4-16,1-4 0 0,-1 1-4 15,-1-1 0-15,0-1-5 0,-2 0 5 0,-2 2 3 0,-2-2 5 16,0 1 10-16,-1-2 8 0,-3 8 3 0,1-14 12 16,-1 14-6-16,-3-13 7 0,-1 7 5 0,-4 1 4 15,1-1 0-15,-3 0-6 0,-4 1 5 0,1 1 5 16,-4 1 0-16,2 1-7 0,-4-1-6 0,4 2-3 16,-4 1-14-16,4 0 0 0,-4 1-5 0,4 1-9 15,0 1-9-15,2-3-12 0,0 2-35 0,1-1-28 16,2 3-28-16,-1-1-27 0,2-1-36 0,2 0-41 15,7-2-32-15,-13 4-30 0,13-4-49 0,-9-2-255 16,9 2-599-16,0 0 266 0</inkml:trace>
  <inkml:trace contextRef="#ctx0" brushRef="#br0" timeOffset="155564.04">12280 7490 172 0,'0'0'312'15,"0"-14"-6"-15,0 14-23 0,0-12-11 0,0 12-19 16,1-10-21-16,-1 10-18 0,0-8-22 15,0 8-24-15,0 0-15 0,5-6-16 0,-5 6-19 0,0 0-29 16,0 0-37-16,15 5-46 0,-15-5-48 16,10 9-51-16,-5-4-59 0,1 0-96 0,2 0-156 0,-2-1-438 15,2 0 193-15</inkml:trace>
  <inkml:trace contextRef="#ctx0" brushRef="#br0" timeOffset="156278.65">12667 7708 236 0,'-12'-1'309'0,"12"1"-25"0,-7-4-24 15,7 4-23-15,0 0-25 0,0 0-22 0,0 0-19 16,14-14-17-16,-4 9-14 0,1 0-13 0,0 2-15 15,7-3-6-15,-3 4-12 0,5-2-9 0,-1 0-15 16,0-1-5-16,0 1-7 0,-1 1-4 0,1 1-9 16,-4-1-4-16,4 2-5 0,-1 0-3 0,-3 1-4 15,-4 0 0-15,2 1-4 0,-2 0-3 0,0-1-3 16,-2 0 1-16,0 2-4 0,2 0 10 0,-4-1 9 16,0 3 14-16,0 0 10 0,0-1-3 0,0 1 9 0,2-1 3 15,0 2 6-15,-3 1-2 0,0-2 0 16,1 1-4-16,0-2 4 0,-1 3-13 0,0-2-2 0,0 0 4 15,0 0 2-15,2 0-12 0,-1 0-1 0,0 0-5 16,1-2-5-16,1 1 4 0,0 1-7 0,1-3-3 16,0-1-3-16,1 0 1 0,-11 0-5 0,22-1-6 15,-10-2 6-15,1 2-14 0,-2-2 7 0,2 1-5 16,-1 0 2-16,6-3 0 0,-4 1-3 0,-1 1-4 16,-1 0-2-16,-5 0-6 0,6 0 6 0,-6-1-9 15,2 0-20-15,0 0-22 0,-4 1-24 0,-5 3-30 16,9-5-32-16,-4 0-48 0,-5 5-57 0,0 0-46 15,1-10-83-15,-1 10-202 0,0 0-611 0,-15-14 271 16</inkml:trace>
  <inkml:trace contextRef="#ctx0" brushRef="#br0" timeOffset="155882.93">12653 7511 199 0,'10'-2'300'16,"-10"2"-23"-16,10-3-12 0,-10 3-12 0,14-1-16 15,-7 1-7-15,-7 0-22 0,17 0-10 0,-6 1-14 16,-1 4-4-16,1-2-9 0,-1 2-8 0,-1 2-15 0,1-3 3 16,-1 6-10-16,-3-3 11 0,2 4-10 0,-3-1 15 15,-1 0-5-15,-1 1-1 0,-3 0 2 16,4 1-1-16,-4 1 2 0,-2 2-4 0,-1-3-1 0,2 0-11 15,-2 1-8-15,-2-2-8 0,4 1-10 0,-3-2-12 16,2 1-9-16,-1-1-7 0,1 1-7 0,2-1-9 16,-2-1-5-16,2-9-4 0,0 16-7 0,2-10-4 15,-2-6-4-15,5 12 3 0,-2-7-17 0,1-2-7 16,1 2-16-16,-5-5-18 0,12 7-26 0,-6-6-30 16,1 2-32-16,2-3-45 0,3-1-24 0,-12 1-28 15,18-5-36-15,-6 0-42 0,-2 0-49 0,1-1-65 16,-2-1-308-16,-3-1-753 0,2 0 333 0</inkml:trace>
  <inkml:trace contextRef="#ctx0" brushRef="#br0" timeOffset="156477.38">13090 7492 129 0,'-8'-9'420'0,"3"3"2"0,2-1-17 0,0 1-14 15,0-1-26-15,3 7-30 0,-2-12-30 0,2 12-31 16,2-12-29-16,2 7-26 0,0 0-20 0,-4 5-22 16,15-6-19-16,-5 2-35 0,-3 4-56 0,1-2-20 15,4 1-43-15,-12 1-30 0,21 5-33 0,-11-2-37 16,1 2-39-16,-1 0-39 0,0 3-46 0,3-4-36 16,-4 2-298-16,-1-2-599 0,4 1 266 0</inkml:trace>
  <inkml:trace contextRef="#ctx0" brushRef="#br0" timeOffset="157121.47">13444 7532 136 0,'0'0'172'0,"8"8"1"0,-3-5-5 0,-1 1 0 0,2 0-6 16,-2 2-9-16,2 0-11 0,-4-1-13 16,6 0-9-16,-6 0-3 0,6 0-7 0,-4 1-4 15,2 1-3-15,-6-7-9 0,6 9-4 0,-3-4-6 0,-3-5-5 16,6 8-12-16,-6-8-5 0,3 5-6 0,-3-5-8 15,4 5-3-15,-4-5 0 0,0 0-2 0,0 0-1 16,0 0 0-16,4 7-8 0,-4-7-1 0,0 0-4 16,0 0-4-16,0 0 4 0,14-13-7 0,-9 9-2 15,-5 4-4-15,10-12 1 0,-3 5-4 0,-1-3-2 16,1 2-1-16,0-2 2 0,1 2-3 0,0-2 1 16,-2 2 0-16,0 2 11 0,-2 0 4 0,1 1 7 15,-5 5 8-15,7-7 4 0,-7 7-5 0,7-4-2 0,-7 4 1 16,6-3 3-16,-6 3 4 0,0 0-3 15,0 0 5-15,8 9 3 0,-8-9 2 0,5 9-4 16,-4-2-7-16,-1-7-1 0,5 12-7 0,-1-5 2 0,-3-2 2 16,2 1-1-16,-1 1-4 0,1 0-2 0,-1-1 5 15,-2-6-16-15,4 13-2 0,1-8 3 16,-2 0-2-16,-3-5-2 0,6 7-3 0,-6-7-1 0,7 4-1 16,-7-4-1-16,8 4 10 0,-8-4-19 0,11-2-3 15,-11 2 20-15,11-3-14 0,-11 3-5 0,12-8 2 16,-6 3-1-16,2-4 0 0,0 1-3 0,1-1 2 15,0 1 2-15,0-2 4 0,0 3-4 0,-2-1 2 16,1 0-4-16,0 2 7 0,0 0-1 0,0 4 9 16,0 0 5-16,1-1 3 0,1 2 2 0,1-2 4 0,-2 3 2 15,4 0 4-15,-2 3-6 0,0-1 9 16,2 2-22-16,1 1 8 0,1-2-3 0,0 6-5 16,2-2-4-16,-3 2 1 0,5 1-12 0,-2 1-25 0,-3-1-32 15,2 0-49-15,-2 2-68 0,0 1-77 0,-5-4-134 16,3-2-200-16,-1 0-632 0,-3-1 281 15</inkml:trace>
  <inkml:trace contextRef="#ctx0" brushRef="#br0" timeOffset="157701.28">14955 7454 281 0,'-4'-8'276'16,"4"8"-14"-16,0 0-14 0,0 0-8 0,13-10-13 15,-8 7-7-15,-5 3-14 0,16-4-14 0,-3 3-8 16,1 0-9-16,6 0-9 0,0 1-11 0,0-2-8 15,1 2-12-15,3 0-7 0,-3-1-14 0,10 5-8 16,-9-4-15-16,1 1-4 0,-1-1-14 0,0-1-8 16,-1 2-3-16,-2-1-6 0,-5 1-2 0,2-1-20 15,-2 2 9-15,0-4-7 0,-3 2 10 0,-1 0-20 0,-1 2-11 16,-9-2-21-16,13-2-24 0,-13 2-32 16,8 0-31-16,-8 0-48 0,0 0-44 0,0 0-44 15,0 0-30-15,0 0-266 0,0 0-567 0,0 0 251 0</inkml:trace>
  <inkml:trace contextRef="#ctx0" brushRef="#br0" timeOffset="157823.25">15264 7442 59 0,'0'0'237'15,"-10"4"-8"-15,4 0-14 0,2 1 2 0,-1 0 2 16,1 3-4-16,2-1 2 0,-2 3-9 0,3-3-11 16,-1 5-14-16,1 1-4 0,1 5-19 0,0-1-11 15,1 1-4-15,1-4-16 0,3 3-10 0,-3 0-11 16,2 0-11-16,-3-5-4 0,6 4-11 0,-4-3-8 0,2-2-8 15,-1 1-2-15,0-3-12 0,-2 2 0 16,3-1-9-16,-1-3-16 0,0 1-35 0,-2-1-16 16,1 1-32-16,3-3-36 0,-2 0-49 0,2-3-57 0,-6-2-72 15,14 3-238-15,-3-5-550 0,-1 1 244 0</inkml:trace>
  <inkml:trace contextRef="#ctx0" brushRef="#br0" timeOffset="158107.6">15749 7435 137 0,'0'0'343'16,"0"0"-19"-16,-4-8-24 0,4 8-19 0,0 0-23 16,0 0-27-16,0 0-5 0,0 0-14 0,-19 9-8 15,14-4-15-15,-1 3-7 0,0 2-6 0,-1 1 1 16,2 2-10-16,-2 2-4 0,3 1-16 0,0-4-7 15,-1 1-21-15,4-1 4 0,-3 6-11 0,3-1-10 16,0-4-1-16,1 0-16 0,0 0-12 0,0 4-4 0,2-4-7 16,-2-2-7-16,3 1-14 0,-1-1-20 0,2 0-31 15,-1-5-25-15,0 0-35 0,4 0-20 16,-2-1-29-16,1-3-31 0,-1 2-34 0,4-3-38 0,-9-1-31 16,17 0-51-16,-8-2-261 0,0-1-610 0,1-3 270 15</inkml:trace>
  <inkml:trace contextRef="#ctx0" brushRef="#br0" timeOffset="158633.31">15921 7581 41 0,'6'-6'270'0,"-6"6"-18"0,4-5-25 0,-4 5-26 15,0 0-19-15,0 0-18 0,0 0-6 0,0 0-12 16,0 0-11-16,0 0-2 0,13 12-13 0,-11-7-3 16,2 0-8-16,-3 3-5 0,0-1-7 0,2 1-4 0,2 1-7 15,-1 0-7-15,-2-1-5 0,2-2-8 0,0 0-6 16,0 1-4-16,0-2-4 0,-4-5-9 15,6 12 0-15,-3-10-8 0,-3-2 0 0,4 7 0 0,-4-7-10 16,10 3 2-16,-10-3-9 0,10-1-1 0,-10 1-5 16,11-5 0-16,-11 5-4 0,12-6-6 0,-7 0-2 15,4 0-2-15,-1-1 0 0,0-1 3 0,1-2-4 16,-2 0 1-16,7-2 1 0,-6 0 1 0,2 2-3 16,-2 1 4-16,1 0-2 0,0 0 5 0,-1 1 1 15,-2 4 16-15,-1-2 3 0,0 1 10 0,-5 5-4 16,7-6 4-16,-7 6-3 0,8-3-2 0,-8 3 9 15,9 0 2-15,-9 0 3 0,0 0 4 0,11 9-1 16,-6-5-5-16,0 1 1 0,1 3-1 0,-1 0 1 0,2 2-12 16,-2 0 4-16,0 1-6 0,-1 1 4 15,2-2-4-15,-1 1-6 0,0-1 1 0,0 0-2 16,1 0 0-16,-1-1-8 0,-1 1-4 0,1-5-15 0,-2 2-10 16,-3-7-26-16,4 7-16 0,-4-7-22 0,4 7-26 15,-4-7-46-15,0 0-50 0,0 0-47 0,0 0-295 16,0 0-590-16,0 0 261 0</inkml:trace>
  <inkml:trace contextRef="#ctx0" brushRef="#br0" timeOffset="158743.27">16465 7381 62 0,'0'0'270'0,"9"9"0"0,-4-1 1 0,1 0 1 15,-1 3-3-15,2 1-5 0,2 3-20 0,-4 1 1 16,4 1 2-16,1 1-15 0,-2 1-13 0,-2-1-22 0,3 2-11 16,-2-2-11-16,0-1-21 0,-1 1-12 15,1-3-9-15,-4 2-14 0,-1-4-11 0,1 1-15 16,-2-2-8-16,2-1-27 0,-3 1-34 0,-3-3-34 0,3 2-39 16,-1-1-37-16,-3-1-55 0,3-1-61 0,1-8-62 15,-3 11-335-15,-2-6-646 0,5-5 285 0</inkml:trace>
  <inkml:trace contextRef="#ctx0" brushRef="#br0" timeOffset="161781.18">16937 7571 130 0,'0'0'250'16,"0"0"-8"-16,0 0-11 0,0 0-11 0,0 0-12 15,0 0-9-15,-9-2-15 0,9 2-8 0,0 0-12 16,0 0-14-16,0 0-9 0,0 0-12 0,0 0-5 16,0 0-9-16,0 0-11 0,0 0-6 0,0 0-5 15,0 0-2-15,0 0-9 0,0 0-3 0,0 0-4 16,0 0-7-16,0 0 1 0,0 0-12 0,30 2 2 0,-21 0-5 16,-1 0 4-16,-8-2-9 0,16 3-6 15,-5 0-8-15,-3-1-1 0,3-1 1 0,2 1 4 0,-1-4-3 16,1 4-12-16,1-1 5 0,-2 0-8 0,2-1 3 15,-3 0-3-15,3-2 0 0,-1 2 0 16,-2-4-12-16,2 3 9 0,-2-1-8 0,2 1 1 0,-3 0 0 16,-3-1 0-16,1 0-1 0,-8 2 0 0,11-2-6 15,-11 2-1-15,10-2 3 0,-10 2 5 0,8-1-6 16,-8 1 1-16,0 0 0 0,0 0-9 0,0 0 2 16,10-2-5-16,-10 2-9 0,0 0-13 0,0 0-12 15,0 0-13-15,0 0-11 0,0 0-18 0,0 0-15 16,0 0-25-16,0 0-27 0,0 0-31 0,0 0-23 15,-23 12-18-15,23-12-54 0,-11 3-171 0,11-3-483 16,-13 2 213-16</inkml:trace>
  <inkml:trace contextRef="#ctx0" brushRef="#br0" timeOffset="162069.67">17020 7687 121 0,'-8'3'225'0,"8"-3"-20"15,0 0-15-15,0 0-3 0,0 0-3 0,0 0 0 16,0 0 1-16,0 0-5 0,12 11-8 0,-12-11-4 16,12 4-5-16,-3-3-11 0,1 0-5 0,1 0-7 15,2-1-12-15,0-1-10 0,2 2-11 0,-3-1-12 0,2 0-12 16,-1 2-7-16,-2-4-6 0,1 2-11 0,0 0-1 15,-1 0 5-15,-11 0-21 0,16 0-5 16,-5 0-18-16,-11 0-24 0,16 0-32 0,-10 2-36 0,3-1-35 16,-9-1-40-16,13-1-31 0,-6-2-53 0,-7 3-231 15,11-6-501-15,-5 4 221 0</inkml:trace>
  <inkml:trace contextRef="#ctx0" brushRef="#br0" timeOffset="162694.47">17564 7254 197 0,'0'0'239'15,"0"0"-15"-15,-8-4-12 0,8 4-15 0,0 0-6 0,-11 9-9 16,7-2-6-16,0 2-8 0,1 1 0 16,-1 2-8-16,1 0-3 0,0 6-5 0,-1 1 3 0,4 1-7 15,-1-1-12-15,1 0-9 0,1 1-5 0,4 6-3 16,-3-7-7-16,2 0-4 0,2 1-12 0,3 4-2 16,0-5-3-16,-3-1-3 0,4 1-20 0,0-1 7 15,1 0-8-15,-1 1 3 0,1-3-5 0,0 1-16 16,0-4 10-16,2 0-4 0,-2 0-8 0,-1-3 1 15,2-2-8-15,-2 1-3 0,2-2-3 0,1 0 3 16,-1-1-4-16,1-1-3 0,1-2-13 0,-3 1 6 16,4-4 4-16,-2 3-6 0,1-5-3 0,-2 1 1 15,8-3-1-15,-1 1-5 0,-1-3 1 0,-2-3-3 16,-5 3 0-16,7-4-1 0,-4-1-3 0,1-2 14 16,-3 0-20-16,1-3 0 0,2-7-3 0,0-2-13 0,-5 7-1 15,-2-2 1-15,2-6-12 0,1 0-11 0,-2-1 5 16,0 1 5-16,-6 6-1 0,1-2 1 15,0-7-6-15,-3 3 11 0,-1 0 1 0,-2 7 5 0,-1 0-12 16,-4 0 14-16,0-1-2 0,-2 3 2 0,1 0-4 16,-5 0 7-16,-1 2-4 0,-1-1 9 0,-1 3-6 15,-1-1 4-15,-9-2 3 0,1 3-2 0,-1 2 0 16,4 3 2-16,-1 0-2 0,-4 0 2 0,4 4-2 16,-2 0 5-16,3 2-9 0,-6 0 1 0,-3 3 14 15,8 0-1-15,-1 1-2 0,4 2 1 0,0-2-8 16,0 5 3-16,0-1-2 0,6 1 6 0,3-1 0 15,-4 4-2-15,2 2-5 0,3-4-1 0,0 7-15 0,1 0-16 16,4 2-18-16,0 0-28 0,3 2-19 16,2 0-30-16,0 1-33 0,2 1-48 0,6-2-28 0,-3 0-294 15,1-3-580-15,1 2 258 0</inkml:trace>
  <inkml:trace contextRef="#ctx0" brushRef="#br0" timeOffset="163285.34">18313 7191 195 0,'0'0'197'0,"0"-15"-7"0,0 15-5 0,0-8-2 15,0 8 0-15,3-6-7 0,-3 6-11 0,0 0-12 16,0 0-2-16,0 0-4 0,0 0-4 0,-21 11-4 16,12 0-1-16,0 1-1 0,-2 4 1 0,1 2-6 15,1 0-7-15,-1 7-5 0,1 0 0 0,3-3-11 16,1 3-9-16,3-3-6 0,0 3-6 0,2-2-7 16,3 2-6-16,2-3-6 0,1 3-5 0,2 2-18 15,2 0 5-15,1-2-3 0,-1-8-9 0,4 6-8 16,-3-5-23-16,3-1-22 0,-3-3-36 0,2 1-40 15,-1-1-43-15,5-2-53 0,-5-6-59 0,-1 0-306 0,2-1-596 16,-2-3 264-16</inkml:trace>
  <inkml:trace contextRef="#ctx0" brushRef="#br0" timeOffset="164029.81">18658 7602 138 0,'0'0'269'0,"0"0"-23"0,0 0-16 15,0 0-15-15,0 0-20 0,0 0-10 0,-5-18-5 16,7 13-13-16,5-1-14 0,-2-3-14 0,1 3-13 16,0-4-15-16,2 1-8 0,-1-1-12 0,5-3-8 15,-2-3-1-15,0 1-5 0,0 0-4 0,0-1-8 16,-2-1-7-16,-1-1-8 0,0-1-2 0,1 0-8 15,-3-8-2-15,4 6-4 0,1-2-4 0,-2-5-2 16,0 3-5-16,1-1 0 0,-4 5-7 0,-3 1 2 16,0 1-2-16,0 0 1 0,0-1-11 0,-2 4 3 15,0 2 1-15,0 1 2 0,0 1-4 0,-3 0-1 0,0 1 3 16,1 3-3-16,-3-2 0 0,1 4 1 0,4 6 0 16,-10-9-2-16,3 7-3 0,7 2 3 15,-17 0 1-15,8 1 6 0,-2 4 2 0,1 1 1 0,-1 2 6 16,-2 1 7-16,-2 4 1 0,-1 9 4 0,4-6 3 15,2 4-4-15,-1 3 7 0,1 3-1 0,1 3-2 16,3-2 3-16,1 5-7 0,5-2-4 0,3 0 7 16,-2-1-11-16,4-1 1 0,1-1-4 0,3-1 1 15,0-1 1-15,2 0-5 0,2-2 4 0,-3-5-7 16,8 4 1-16,-5-8-8 0,0-1 7 0,0 2 0 16,4-5-7-16,-3-1 5 0,3-2-3 0,-3-2-9 15,-1-2-1-15,0-1 5 0,0-1-2 0,-1-1-8 16,2-3 3-16,-2 0 2 0,-1 1-5 0,-1-2 5 15,1-2 2-15,-1 1-8 0,-1-2 4 0,-1 2 0 16,-3 0 4-16,1 2 1 0,-1-2-1 0,1 1-9 16,-6 4 2-16,8-8 8 0,-8 8-6 0,5-3 1 0,-5 3 11 15,0 0-17-15,9-3 2 0,-9 3 1 0,0 0-1 16,10 8 6-16,-10-8-6 0,7 6 6 16,-3-2-4-16,3-1 2 0,-2 1 0 0,3-2 3 0,1 1-2 15,2-1-5-15,-1 0 6 0,3-2 3 0,1 1-2 16,-2-1 2-16,3-3-1 0,0 2 20 0,-2-1-24 15,2-2 1-15,-1-2 9 0,0 1-9 0,2-2 3 16,-4 1 5-16,-2 0-8 0,0-2 2 0,-1-1 5 16,-2 1 0-16,-1-2-2 0,-2 2 6 0,-2-3 0 15,0 1 2-15,-4 2-9 0,1-3 1 0,-3 1 2 16,-2 1 9-16,-1 0-17 0,-3 2 1 0,-2 1-2 16,-2 1 2-16,0 2-12 0,0-1-4 0,-4 3-18 15,2 1-12-15,2 1-18 0,0 4-18 0,1 0-16 0,2-2-19 16,-1 5-32-16,2-1-26 0,3 1-30 15,-1-1-26-15,3 2-57 0,3-3-186 0,-2 1-512 16,4-7 226-16</inkml:trace>
  <inkml:trace contextRef="#ctx0" brushRef="#br0" timeOffset="164399.31">19193 7582 22 0,'9'0'255'0,"-9"0"-10"15,11 0-16-15,-11 0-10 0,12 0-7 0,-5 1-15 16,-7-1-14-16,13 0-17 0,-6 1-14 0,-7-1-16 15,17 4-12-15,-9-1-9 0,0-1-9 0,0 5-10 16,4-1-8-16,-2 0-6 0,-2 5-5 0,-1-2-10 16,2 1 2-16,-2 4-11 0,1-2-3 0,-2 3-3 15,1 2-4-15,1-2-2 0,0 0 0 0,-1 1-1 16,1-1-3-16,-2 1-3 0,0 0-2 0,2-3 2 16,-2 4-1-16,0-2-4 0,-1-3-2 0,2 1-3 0,-4 3 2 15,6 1-6-15,-4-2 0 0,-1-1 2 0,0 1-8 16,-2-2 2-16,1-1-2 0,-2-1 1 0,-2 1-4 15,-2-1 4-15,1 0 1 0,-1-1-3 16,-4 0 3-16,0 0 4 0,-1-4 8 0,-4 5-3 16,1-5 1-16,0 2 0 0,-4-6 7 0,0 6 3 0,-4-2-10 15,0-2-3-15,1 0-2 0,-2-4-9 0,-1-1 12 16,2-2-5-16,4 1 0 0,-3-1 3 0,1-3-5 16,3 1-4-16,3-2-4 0,2-3-6 0,0 2-14 15,4-2-13-15,2-3-27 0,1-6-31 0,6 2-42 16,1-1-33-16,1-2-40 0,8-4-44 0,2-6-61 15,-1 3-223-15,4-1-562 0,1-4 248 0</inkml:trace>
  <inkml:trace contextRef="#ctx0" brushRef="#br0" timeOffset="164813.31">19572 7499 41 0,'4'-7'230'0,"1"3"-6"0,-5 4-4 0,6-5-6 0,-6 5-15 15,7-5-18-15,-4 2-21 0,-3 3-14 0,0 0-13 16,0 0 3-16,0 0-4 0,0 0-7 0,9 12-6 15,-6-7-10-15,-3-5-6 0,5 13-5 16,-4-6-11-16,2 2 1 0,-1-1-11 0,0 0-4 0,1-2-8 16,0 1-3-16,-2 1-7 0,-1-8-5 0,3 10-7 15,-3-10-4-15,2 9-2 0,-2-9 2 0,1 6 1 16,-1-6-1-16,0 0 8 0,0 0-5 0,4 5-1 16,-4-5-1-16,0 0-2 0,0 0-11 0,0 0 0 15,11-12-4-15,-5 6-2 0,2-3-1 0,-6 1-7 16,5 0 4-16,-1-2 0 0,1-2-6 0,1 0-2 15,1 2 5-15,0-1-9 0,-1 1 1 0,1-1 1 0,-1 2-1 16,-2 1 3-16,-2 2-1 0,2 1 0 0,-2 0 7 16,-4 5-7-16,7-8 0 0,-3 6 8 15,-4 2 8-15,10-3 4 0,-10 3 6 0,0 0 9 16,18 5 7-16,-13-2 0 0,1 2-5 0,-1 0 12 0,3 1-7 16,-3 1-2-16,1 1-11 0,0-1-3 0,-1 2 1 15,2-1-6-15,-2 1-2 0,0-1 0 0,0 0-1 16,0 2-10-16,-2-4 1 0,1 0-7 0,-1 1-9 15,-1-1-39-15,-2-6-25 0,5 9-15 0,-2-4-24 16,-3-5-23-16,2 5-23 0,-2-5-21 0,3 6-34 16,-3-6-51-16,0 0-74 0,0 0-181 0,0 0-549 15,0 0 244-15</inkml:trace>
  <inkml:trace contextRef="#ctx0" brushRef="#br0" timeOffset="165067.62">20103 7120 45 0,'6'-7'255'0,"-6"7"-20"0,6-4-3 15,-6 4-2-15,0 0-3 0,16 4-6 0,-7 3-5 0,2 0-8 16,3 5-16-16,0 2 6 0,0 1-7 0,2 8-3 16,2-2-3-16,2 4 7 0,-3 0-6 0,1-1 1 15,-2-2-14-15,-1 2-12 0,0 1-9 0,-1-1-13 16,-5-5-17-16,0 0-6 0,-4-1-14 0,-3 2-8 15,0 0-11-15,-2-1-4 0,-2 2-11 0,-4-2-23 16,-2 0-49-16,-2-1-34 0,-1 1-35 0,-1-2-46 16,-7 3-50-16,4-3-60 0,0-4-60 0,1-2-345 15,4-3-687-15,-2-2 305 0</inkml:trace>
  <inkml:trace contextRef="#ctx0" brushRef="#br0" timeOffset="165600.07">21278 7498 87 0,'0'0'314'0,"-9"-6"-15"16,9 6-18-16,0 0-20 0,0 0-22 0,0 0-27 15,0 0-19-15,0 0-12 0,0 0-10 0,0 0-14 16,0 0-2-16,0 0-13 0,-2 14-8 0,2-14-7 15,0 0-2-15,6 15-13 0,-1-12-5 0,0 3-6 16,2 0-5-16,0-1-8 0,3 0-6 0,0-1-13 16,2-3-1-16,1 5-12 0,1-5-2 0,0 0-4 0,-1 1-16 15,1-2 6-15,2 0-4 0,-2-2-2 16,1 0-6-16,-1-2 0 0,-4 1 1 0,3-2-2 16,-2 0-2-16,1 0 4 0,-3-3-11 0,-2-1-5 0,-2 0 1 15,-5 0-6-15,0-1-4 0,-4-3 0 0,0 4-3 16,-2-1 0-16,-1-1-2 0,-5 3 6 0,-2-3-2 15,2 4 9-15,-4-1-19 0,-3 4 3 0,3-2 9 16,0 3-11-16,-1 0-8 0,2 1-2 0,-1 0-8 16,3 0-17-16,-1 3-12 0,3 0-10 0,-1 1-16 15,6 1-20-15,-2 0-21 0,8-3-16 0,-9 7-27 16,5-4-27-16,4-3-36 0,0 0-72 0,0 0-173 16,0 0-508-16,10 13 225 0</inkml:trace>
  <inkml:trace contextRef="#ctx0" brushRef="#br0" timeOffset="165898.67">21628 7106 290 0,'2'-9'278'15,"-2"9"-19"-15,3-7-26 0,-3 7-21 0,0 0-18 0,0 0 4 0,0 0-1 16,0 0-2-16,15 21-7 0,-11-10-15 15,0 2 0-15,2 5-3 0,-1 2-3 0,2 5-11 0,0 3 7 16,-2-3-16-16,2-4 1 0,0 6-15 0,0-1-8 16,-3-6-11-16,5 4-8 0,-4-3-13 0,-2-2-7 15,3 0-9-15,-2-1-2 0,-2 0-14 0,4-1 10 16,-4 0-23-16,0-5-25 0,1 1-23 0,-3-1-37 16,1-1-20-16,0-2-31 0,0 1-26 0,1 0-39 0,-2-10-32 15,0 12-42-15,0-12-44 0,7 5-300 16,-7-5-617-16,7 1 273 0</inkml:trace>
  <inkml:trace contextRef="#ctx0" brushRef="#br0" timeOffset="166261.26">22058 7411 241 0,'5'-6'296'0,"-5"6"-20"0,0 0-24 16,0 0-19-16,-10-10-19 0,10 10-17 0,-13-4-17 0,13 4-14 15,-11-3-13-15,11 3-16 0,-15 3-13 0,6-1-11 16,1 2-12-16,-1-1-8 0,-4 2-10 0,5-1-8 16,-2 3-6-16,5-5-9 0,-1 3-6 0,2 0-4 15,4-5-9-15,-7 11 2 0,4-6-6 0,3-5-3 16,0 10-5-16,0-10-6 0,4 10-1 0,0-4 2 16,2-1-1-16,0 0-5 0,2-2-5 0,1 0 4 0,1 2-4 15,0 0 0-15,1 2 0 0,-1-4-4 16,-2 2-3-16,2 0 1 0,0 0-3 0,-4-2 4 0,3 0-5 15,-3 2 4-15,0-1-1 0,0 0-3 16,0-1 1-16,0 2 1 0,-6-5 1 0,6 7 0 16,-6-7 3-16,4 8 9 0,-4-8 5 0,0 7 7 0,0-7 5 15,0 0-4-15,-10 11 6 0,4-8-16 0,-2 2 0 16,-2-1 2-16,4 0-2 0,-7 0-9 0,7-1-11 16,-4 0-16-16,0 1-21 0,3-1-22 0,7-3-25 15,-12 5-26-15,7-2-30 0,5-3-35 0,-9 0-41 16,9 0-78-16,0 0-168 0,0 0-500 0,0 0 222 15</inkml:trace>
  <inkml:trace contextRef="#ctx0" brushRef="#br0" timeOffset="166489.65">22216 7421 192 0,'8'-4'299'0,"-8"4"-27"16,0 0-28-16,0 0-23 0,0 0-11 0,0 0-11 15,11 6-18-15,-9-1-17 0,-2-5-20 0,3 12-12 16,-1-6-12-16,1 2-12 0,1-2-11 0,-2 2-8 16,0-3-11-16,-1 3-10 0,-1-8-4 0,5 12-7 15,-5-12-19-15,0 11-26 0,0-11-20 0,0 8-25 16,0-8-23-16,2 7-20 0,-2-7-22 0,0 0-32 16,0 0-26-16,4 5-60 0,-4-5-154 0,0 0-400 15,0 0 178-15</inkml:trace>
  <inkml:trace contextRef="#ctx0" brushRef="#br0" timeOffset="166881.47">22393 7362 78 0,'0'0'186'0,"0"0"-8"16,0 0-1-16,10 8-4 0,-5-2-7 0,-5-6-15 15,2 10 7-15,2-4-1 0,-1 2-3 0,0-4-6 16,4 5 0-16,0 0-8 0,-2 0-5 0,-1 0-4 15,-2-3-7-15,6 5-6 0,-4-1-7 0,0-4-8 16,0 3-7-16,-2-1-8 0,-2-8-2 0,0 13-4 16,0-7-9-16,0-6 4 0,-4 12-6 0,-2-7-4 15,0 2-2-15,-4-1-7 0,0 0-2 0,1-3-4 16,-3 1-11-16,0 1-3 0,0-5-1 0,0 2-5 16,-3 2-6-16,4-3-7 0,1 0-15 0,0 0-22 15,0 1-14-15,10-2-25 0,-14 2-31 0,14-2-33 0,-11 0-44 16,11 0-36-16,-5-5-78 0,5 5-196 15,-3-7-512-15,3 7 227 0</inkml:trace>
  <inkml:trace contextRef="#ctx0" brushRef="#br0" timeOffset="167205.71">22597 7449 230 0,'0'0'288'0,"12"1"-27"0,-12-1-24 15,0 0-20-15,0 0-19 0,5 4-13 0,-5-4-11 16,4 5-19-16,-4-5-10 0,5 9-13 0,-5-9-14 16,5 8-8-16,-2-4-12 0,-3-4-13 0,6 10-5 0,-6-10-12 15,4 6-5-15,-4-6-2 0,2 7-11 16,-2-7-1-16,4 5-1 0,-4-5-6 0,0 0 1 16,7 6-4-16,-7-6 3 0,0 0-7 0,0 0 0 15,0 0 1-15,0 0-5 0,0 0-2 0,0 0-4 0,15-9-3 16,-15 9-1-16,7-7-4 15,-2 1-4-15,0 1 0 0,1-1-1 0,0 1-1 0,0-4 0 16,2 2-1-16,-1-2 1 0,1 3-5 0,-4 0 2 0,0-1 1 16,2 1-5-16,-2 1 3 0,-4 5 7 0,8-6 3 15,-8 6 6-15,7-6 6 0,-7 6-4 0,0 0-1 16,7-3 0-16,-7 3 4 0,0 0 10 0,0 0 7 16,9 0 3-16,-9 0 12 0,0 0 4 0,10 10 22 0,-10-10-9 15,5 7 7-15,-2-1 7 0,1-2 2 16,-4-4-6-16,7 12-4 0,-6-6-3 0,3 1 2 15,1-1-17-15,-1 2-4 0,0-2-4 0,0 1-6 0,-2-1 2 16,4 1-13-16,-2-1-7 0,0 0-20 0,1 1-29 16,-4-2-54-16,-1-5-37 0,9 8-41 15,-6-3-47-15,-1 0-60 0,-2-5-59 0,7 5-362 0,-7-5-732 16,8 2 324-16</inkml:trace>
  <inkml:trace contextRef="#ctx0" brushRef="#br0" timeOffset="167353.03">23088 7518 306 0,'0'0'434'16,"12"-6"7"-16,-7 4-8 0,-5 2-14 0,10-6-18 16,-6 3-29-16,-4 3-36 0,6-6-33 0,-6 6-34 15,6-5-25-15,-6 5-41 0,0 0-72 0,0 0-84 0,7-5-83 16,-7 5-78-16,0 0-98 0,0 0-121 16,0 0-275-16,0 0-657 0,-31 8 290 0</inkml:trace>
  <inkml:trace contextRef="#ctx0" brushRef="#br0" timeOffset="174153">2174 9095 2 0,'0'0'160'0,"0"0"-8"0,-12-1-7 0,12 1-3 16,0 0-7-16,0 0-7 0,0 0-11 0,0 0-5 16,0 0-4-16,0 0-4 0,0 0-16 0,-8-5 8 15,8 5-6-15,0 0-4 0,0 0 0 0,0 0-7 16,0 0 2-16,0 0-8 0,0 0-2 0,0 0-5 15,0 0-3-15,-8-2-11 0,8 2-1 0,0 0-7 16,0 0 1-16,0 0-9 0,0 0 1 0,0 0-6 16,0 0-5-16,0 0-3 0,0 0 0 0,0 0 1 15,0 0 1-15,0 0-6 0,0 0 1 0,0 0-1 16,28-4-1-16,-19 2-4 0,2-2 3 0,2 0-3 16,2 0 3-16,3 0-2 0,2 1 1 0,-2-2-7 15,0-1 6-15,-6 2-5 0,7-2-2 0,-5 4 1 16,0-2 2-16,1 1-2 0,-2-1 1 0,-1 2-1 0,-1-1 0 15,1 2-4-15,0 0 1 0,0-1-2 16,-5 1 2-16,2 0-2 0,-9 1-1 0,13-3 0 0,-13 3-2 16,11 0 1-16,-11 0 1 0,10-1-6 0,-10 1 5 15,10-2 0-15,-10 2 2 0,0 0-4 0,11 2 3 16,-11-2 0-16,8 3 3 0,-8-3-3 0,5 2 2 16,-5-2-2-16,6 5 3 0,-6-5-3 0,6 5-1 15,-1 1 5-15,-5-6 2 0,7 7-6 0,-2-2 4 16,-5-5 0-16,4 11 0 0,-2-5-1 0,3-1 1 15,-5-5 1-15,4 13 3 0,-2-7-2 0,-2 1 4 16,4 0 3-16,-1-1-1 0,-2 4-1 0,0 0-1 16,0-1 1-16,3 0 3 0,-4 1-4 0,1-2-2 15,1-1 1-15,0 0 1 0,-1 3 5 0,2-1 1 0,-1 0-1 16,1 1 5-16,-2-2-2 0,2 2-1 0,0 0-4 16,-1-2 1-16,-1-1 4 0,3 2-2 0,-2 2-2 15,-1-1 1-15,2 0-7 0,0 0 7 0,-1 1-4 16,0-2 6-16,1 1 1 0,-2 0 2 0,2-3 1 15,-2 0 0-15,-1 1-5 0,1 0 4 0,2-1-5 16,-3-7-2-16,2 13-1 0,-2-5 4 0,2-1-6 16,-2-7 2-16,0 14 3 0,0-14-3 0,-2 11 2 15,2-11-8-15,0 11 4 0,0-11 0 0,0 11 0 16,0-11-1-16,0 0 11 0,-1 8-5 0,1-8 1 16,-5 10 6-16,5-10-6 0,-4 8 5 0,4-8-1 15,-7 8 2-15,3-4 2 0,-2 0 0 0,-1 0 0 16,0-1 6-16,-3 2-11 0,-1 0 0 0,1-3-2 0,-2 1-3 15,2 2 3-15,-2-3-17 0,-5 0 16 16,4-1 10-16,-1 2-12 0,0-5-1 0,-5 4-4 16,4-1-5-16,2 0 7 0,0-1-2 0,1 1-6 0,1-2 0 15,1 1 7-15,10 0-7 0,-16-4-1 0,8 3-3 16,0-2 5-16,8 3-5 0,-13-4-1 0,6 2-2 16,7 2 3-16,-10-4-9 0,10 4-9 0,-7-4-13 15,7 4-19-15,-5-6-18 0,5 6-21 0,-6-8-24 16,6 8-32-16,-3-6-34 0,3 6-29 0,0 0-25 15,-4-12-63-15,4 12-200 0,0-11-535 0,0 11 237 16</inkml:trace>
  <inkml:trace contextRef="#ctx0" brushRef="#br0" timeOffset="174489.41">2595 9259 127 0,'0'0'205'0,"0"0"-5"0,0 0-13 15,0 0-5-15,0 0-4 0,0 0-7 0,0 0-7 0,0 0-7 16,0 0 0-16,0 0-4 0,-24-5-4 0,24 5-16 15,-15 0-5-15,4 1-2 0,-2 0-8 16,-1 1-10-16,2 0-12 0,-1 1-4 0,-2-2-9 0,1 2-7 16,0-1-11-16,3 0-7 0,0 1-5 0,-2-1-3 15,4 0-6-15,-2 0-7 0,4 2-6 0,-2-1-15 16,3-1-22-16,-2 1-25 0,3 1-30 0,5-4-32 16,-10 9-36-16,5-6-29 0,5-3-53 0,-6 7-232 15,6-7-479-15,0 0 212 0</inkml:trace>
  <inkml:trace contextRef="#ctx0" brushRef="#br0" timeOffset="174956.75">2976 9195 142 0,'0'0'233'0,"0"0"-12"16,0 0-11-16,0 0-11 0,-21-9-11 16,21 9-10-16,-15 3-5 0,4 0-6 0,-2 2-10 15,0-1-11-15,-4 4 1 0,0 0-10 0,0 2-9 0,1 1-3 16,1 0-10-16,1 3-8 0,3-4-11 0,1 0-8 16,1-1-3-16,-1 6-8 0,0-4-6 0,4-1-6 15,2-1-3-15,0 1-8 0,3 0-4 0,1-1-5 16,0-9-5-16,4 16-1 0,-1-8-11 0,4 2 7 15,-1-4-4-15,3-1-3 0,2 0-4 0,2 2-2 16,-1-4-2-16,3-2-4 0,4 2-10 0,0-2-17 16,-5-1-19-16,0 0-25 0,-2-1-26 0,2 0-26 15,-3-1-35-15,2 1-35 0,-2 0-41 0,-6-1-271 16,3-1-530-16,-8 3 234 0</inkml:trace>
  <inkml:trace contextRef="#ctx0" brushRef="#br0" timeOffset="175431.37">3139 9145 52 0,'0'0'249'0,"0"0"-16"0,-8-4-15 15,8 4-12-15,0 0-23 0,0 0-17 0,0 0-18 0,0 0-15 16,0 0-11-16,0 0-12 0,0 0-10 0,0 0-13 16,0 0-1-16,0 0-9 0,0 0-7 0,0 0-1 15,0 0 1-15,0 0-5 0,13 20 0 0,-9-16-2 16,3-1-3-16,-2 0 5 0,3 2-10 0,0-2-4 16,1 1-2-16,1 0-2 0,1 1-7 0,0-2 0 15,0 1-3-15,1 1-3 0,1 0 1 0,-2-1-1 16,1 1-4-16,-5-3-1 0,4 2-3 0,2 0-2 15,-5 0-7-15,2 1 7 0,0-1-4 0,-4 0-3 16,1 0 4-16,-3 2 2 0,3-2-4 0,-4 1 3 16,4 0-2-16,-7-5 1 0,5 8 3 0,-5-8 9 0,1 11 2 15,-1-11 5-15,-4 13 2 0,0-6-2 0,-3 3 4 16,-1-3-6-16,1 2 4 0,-7 4 0 16,4-4-4-16,-4 1 6 0,-2 2-7 0,1-2-3 0,0 0-1 15,-2 3-2-15,2-3-5 0,-2 2-4 0,3-2 2 16,0 2-4-16,3-5-7 0,1 1-11 0,-1-2-13 15,1 3-22-15,2-3-19 0,0 1-29 0,3-2-24 16,-1 1-30-16,3 0-32 0,3-6-32 0,-5 6-40 16,5-6-280-16,0 0-563 0,0 0 249 0</inkml:trace>
  <inkml:trace contextRef="#ctx0" brushRef="#br0" timeOffset="175802.87">3511 9313 154 0,'0'0'316'0,"0"0"-23"15,0 0-26-15,0 0-26 0,0 0-23 0,0 0-21 0,0 0-19 16,0 0-19-16,0 0-14 0,0 0-13 0,0 0-10 16,-8 18-14-16,8-18-8 0,6 11-8 0,-3-6-6 15,3 0-14-15,-1-1-4 0,3 0-7 0,-1 0-5 16,0-1-2-16,3 0-1 0,-2-2-7 0,4-1-7 15,-1 0-2-15,2 0-4 0,-2-2-2 0,0-1-1 16,4-1-6-16,-2-1 0 0,-1 0-2 0,0-1-3 16,0-1-1-16,1-1-2 0,-2 2-1 0,-3-3 3 15,0 1-5-15,-1 3 5 0,-2-3-4 0,0-3 5 16,-4 3-3-16,0 1 0 0,-1 7 2 0,-6-15 0 16,1 6 0-16,-3 0-4 0,0 2-1 0,-2 0 5 15,-2 2-6-15,0 1 2 0,-2 0-3 0,-4 2 3 0,1 2-4 16,-2 2 2-16,1 0-7 0,4 2-2 15,-1 1-19-15,-1 2-13 0,5-1-20 0,-1 1-31 16,2 1-32-16,0 2-43 0,2-2-45 0,5 0-54 0,-2 0-234 16,4-1-528-16,1-7 234 0</inkml:trace>
  <inkml:trace contextRef="#ctx0" brushRef="#br0" timeOffset="175990.79">3950 9374 112 0,'8'5'270'16,"-8"-5"-1"-16,0 0-8 0,0 10-9 0,0-10-23 15,-3 12-15-15,-2-5-21 0,-1 1-17 0,-2 2-18 0,-2 1-16 16,-1 1-18-16,1 2-16 0,-3-1-26 16,1 1-43-16,-2 2-54 0,0-2-66 0,-1 1-57 15,0-2-262-15,2-1-432 0,3-3 191 0</inkml:trace>
  <inkml:trace contextRef="#ctx0" brushRef="#br0" timeOffset="176589.28">4524 9148 85 0,'0'0'230'0,"0"0"-16"0,4-5-7 15,-4 5 1-15,0 0-1 0,0 0-9 0,0 0-7 16,10 15-5-16,-7-9-15 0,0 0-7 0,0 2-12 16,-1 1-8-16,0-2-15 0,0 3-8 0,2-3-20 15,-3 1-2-15,3 1-12 0,-1 0-9 0,-1 1-5 16,0-2-7-16,0 2-7 0,-1-4-7 0,-1 2-2 16,0-8-7-16,1 11-3 0,3-5-3 0,-4-6-7 15,1 9 2-15,-1-9-9 0,0 0 1 0,3 6 2 16,-3-6-3-16,0 0 0 0,0 0-6 0,0 0-1 15,0 0-1-15,0 0-10 0,8-19-7 0,-4 10-1 0,1-1-12 16,0 0-7-16,1-2 1 0,1-3 3 0,0-1-2 16,1 5-2-16,-2-1 4 0,2 2 2 15,-1-1 2-15,-2 1 2 0,3 2 0 0,-4-2 2 0,3 3 7 16,-3 2-1-16,1-1 9 0,-5 6 3 0,6-7 3 16,-1 5-4-16,-5 2 8 0,7-5 8 0,-7 5 2 15,0 0 7-15,13 2 4 0,-13-2-8 0,12 7 10 16,-7-4 12-16,0 3-18 0,0 0 3 0,0 0-10 15,0 3 2-15,1-1-1 0,-1 2-3 0,1-1-6 16,-2 3 3-16,2-1-6 0,-2 1-6 0,2-2-22 16,-2 3-29-16,0-2-24 0,1-1-32 0,-3 0-26 15,5-1-22-15,-5-2-18 0,1 0-28 0,3-3-25 16,-1 0-49-16,-5-4-164 0,9 3-466 0,-9-3 207 16</inkml:trace>
  <inkml:trace contextRef="#ctx0" brushRef="#br0" timeOffset="176855.65">4944 9254 225 0,'0'0'205'16,"0"0"-12"-16,0 0-6 0,0 0-10 0,10 6-6 16,-6-2-11-16,-4-4-15 0,7 7-10 15,-3-1-7-15,2-1-14 0,0 0-9 0,2 0-9 0,1 0-8 16,-1-1-7-16,2 0-3 0,0-1 1 0,3-1-3 16,-4-1-2-16,3 1-8 0,-2-5-3 0,-1 1-4 15,3-1 0-15,-1-1-3 0,-1 0-4 0,-5-1 4 16,4-2-3-16,-2 0 0 0,-2 2 8 0,2-4 0 15,-4 3-5-15,0-5-4 0,-3 11-2 0,-4-14-8 16,3 6-3-16,-5 0-5 0,0 0-3 0,-2-1-6 16,-1 3-2-16,0 0-3 0,-1 2-2 0,0 1-8 15,1 0-7-15,0 1-17 0,-1 2-14 0,-1 2-20 0,1 1-23 16,-1 2-31-16,2-2-35 0,-2 4-32 0,3-2-37 16,-2 0-258-16,5-1-503 0,-2 0 222 15</inkml:trace>
  <inkml:trace contextRef="#ctx0" brushRef="#br0" timeOffset="177301.91">5313 9053 126 0,'0'0'276'0,"-8"-7"-19"15,8 7-15-15,-5-5-15 0,5 5-21 0,-5-5-12 16,5 5-22-16,0 0-17 0,0 0-14 0,0 0-11 16,0 0-18-16,0 0-10 0,0 0-10 0,0 0-7 15,0 0-12-15,23 1-4 0,-23-1-8 0,13 5-7 16,-7-2-6-16,0 1-5 0,4 1-5 0,-2-1 1 0,3 0-5 16,-2 1 3-16,1 1-1 0,1-1 0 15,0 0-4-15,-1 1 4 0,0-1-5 0,3 0 0 16,-3-1-3-16,1-3 0 0,-1 4-5 0,-1-1-1 0,0 0-2 15,1 0-3-15,0-1-3 0,-2 0 3 0,-1-1 1 16,-2 3 1-16,1-2-2 0,-6-3 0 0,7 8 9 16,-2-6-2-16,-5-2 4 0,2 9 3 0,-2-9 6 15,-2 12-1-15,-3-6-1 0,0 4 5 0,-4 0 12 16,-1-2-18-16,-4 4 6 0,-1-1-8 0,3 2 6 16,-4-2-2-16,0 1-11 0,-4 0 5 0,5-1-3 15,-3 2-1-15,1 0-9 0,0 0 2 0,4-3-1 16,3-1-6-16,-2 0-11 0,2-1-11 0,0-1-20 15,1 1-23-15,4-2-25 0,0-1-27 0,2 0-26 16,3-5-39-16,-2 8-38 0,2-8-70 0,0 0-232 16,0 0-552-16,0 0 245 0</inkml:trace>
  <inkml:trace contextRef="#ctx0" brushRef="#br0" timeOffset="177677.9">5675 9219 123 0,'0'0'335'0,"0"0"-31"0,0 0-27 16,0 0-24-16,0 0-22 0,0 0-17 0,1 10-18 15,-1-10-20-15,4 9-16 0,-2-4-19 0,1 1-9 16,2 1-10-16,0 0-12 0,1 0-12 0,0 1-8 16,2-2-7-16,1 0-9 0,-2 0-5 0,6-1-10 15,-2-1-3-15,2-1 2 0,-2 0-12 0,4-1-4 16,-1-2-3-16,0-3-6 0,-2 0 1 0,4-1-6 15,-4-1-1-15,-1 1-5 0,0-2-1 0,-1-2-1 16,0 1-4-16,-3-3 1 0,-1 1-1 0,-1-2 4 16,-4 1 0-16,3-1 2 0,-5 0-2 0,1 0 8 15,-6 2-8-15,2-3 4 0,-4 3-7 0,1 0-2 0,-3 2-1 16,0 3-9-16,-2 0 3 0,1 3-12 16,-3-1-15-16,2 4-23 0,-2 0-20 0,-1 2-32 0,-2 4-39 15,4-1-53-15,1-2-45 0,-3 7-297 0,3-6-571 16,-5 5 253-16</inkml:trace>
  <inkml:trace contextRef="#ctx0" brushRef="#br0" timeOffset="179549.52">6858 9137 205 0,'0'0'235'0,"0"0"-22"0,0 0-7 15,0 0-10-15,0 0-1 0,0 0-6 0,-9 9-6 16,9-9-15-16,-2 9-4 0,2-9-9 0,-3 11-8 16,3-11-10-16,0 12-4 0,5-4-7 0,-5-8-12 15,2 15-7-15,0-9-4 0,0 4-13 0,6-2-5 16,-2 0-4-16,0 0-8 0,1-1-3 0,3 0-7 0,-2-2-7 16,5-1-7-16,0-1 3 0,1-1-13 15,5 0-2-15,-1-2 2 0,-4-1-7 0,0 0-2 16,1-1-4-16,0-1-1 0,1-5-3 0,-2 3-1 0,-1-1-7 15,-2-1 4-15,0 1-4 0,-1-2 2 0,-3 1 11 16,1-3-14-16,-5 4 3 0,2-3 3 0,1 1 0 16,-6 1 1-16,2-1 1 0,-2 8 2 0,-2-15-1 15,-2 7-4-15,-1 0 0 0,0 0-1 0,-5 1 0 16,1 1-3-16,-1-1-1 0,0 2-1 0,-4 0 0 16,-1 1-4-16,-3 0 3 0,-1 1-5 0,1 1 0 15,-3 1 5-15,4 2-4 0,-2 0-8 0,4 0 10 16,-3 4-4-16,3-3-2 0,1 2-8 0,0 1-22 15,3 0-28-15,0 1-34 0,1-1-30 0,-1 1-37 16,1 1-48-16,2-1-47 0,0-1-85 0,4 0-173 16,-3-3-552-16,7-2 245 0</inkml:trace>
  <inkml:trace contextRef="#ctx0" brushRef="#br0" timeOffset="179728.57">6840 9010 227 0,'-2'-15'318'16,"1"5"-22"-16,-2 1-20 0,3 9-21 0,-4-13-25 16,4 13-25-16,-1-9-18 0,1 9-20 0,0 0-18 15,1-10-17-15,-1 10-13 0,0 0-34 0,0 0-42 16,0 0-41-16,19 12-52 0,-10-5-61 0,1-1-43 16,0 1-242-16,-1 0-429 0,2 1 189 0</inkml:trace>
  <inkml:trace contextRef="#ctx0" brushRef="#br0" timeOffset="180853.58">7186 9129 28 0,'8'3'269'0,"-8"-3"-9"0,7 3-16 0,-7-3-12 16,10 1-13-16,-5 1-13 0,4 0-14 0,1-2-16 0,2 0-15 15,0-2-15-15,0 1-16 0,3 0-12 0,-2-1-11 16,1-2-11-16,2 2-9 0,-2-1-11 0,-2 0-5 15,1-1-6-15,-1 0-10 0,-2 0 0 0,3-2-11 16,-4 1 2-16,-2 0-4 0,1-1-2 0,-4 1 2 16,0-2-4-16,-1 0-3 0,-3 7 0 0,5-14-5 15,-5 8 1-15,3-4-4 0,-3 10 5 0,2-12-1 16,-2 12 0-16,0-11-4 0,0 11-5 0,0 0-4 16,0-10 2-16,0 10 0 0,0 0-10 0,0 0 6 15,0 0-2-15,0 0 3 0,0 0-6 0,0 0-1 0,0 0 0 16,5 30-3-16,0-17-4 0,-3 0 6 15,0 5-1-15,1 2-3 0,4-2-1 0,-4 2 1 16,6 6 2-16,-2-1-8 0,3 1 8 0,0 0-5 0,-4-6 2 16,6 3 0-16,1 1-5 0,-4-4 5 0,1-4 1 15,2 4-4-15,0-5-2 0,0 2 4 0,-2 0 0 16,1-3 0-16,-4 1-3 0,3 0 0 0,-2 1-1 16,-1-6 4-16,-3 0-5 0,-1-1 4 0,0 1 0 15,-1-2-3-15,-2 2 5 0,0-10-4 0,-5 15 5 16,2-7 3-16,-4-1-9 0,0-2 1 0,-3 1 9 15,1-1-8-15,-3-1 2 0,0-1 3 0,0 0-5 16,-3-2 7-16,3-1 0 0,-2 0 6 0,0 0-2 16,1-1 4-16,2 0 8 0,1 1-6 0,0-4 0 15,0 1-1-15,4 0-1 0,-2-3 4 0,4 0-3 16,-1 0-4-16,1-3 1 0,3-1-1 0,2-1-6 16,-1 0-1-16,4 1 4 0,1-3-1 0,0 0-1 0,6-2-2 15,-1-3-4-15,-1 2 5 0,5 0-8 0,4-6 4 16,-6 6-6-16,7-5 10 0,-5 3-8 15,4-4 7-15,-6 6-10 0,3-7 6 0,2 0 0 0,-2 1 0 16,-2 5-2-16,-1-1 2 0,4-5-8 0,-6 4 6 16,4-4 4-16,-2-2 8 0,-3 0-11 0,0 7-4 15,1-1 4-15,-4-2-1 0,3-4-1 0,-4 4-1 16,-1 1 2-16,1 1-4 0,-5-2 0 0,3 3 10 16,-3 2-7-16,0 3-1 0,0 0 4 0,-2 1 1 15,1 1-6-15,-1 2 6 0,-1 1-6 0,-1 0 0 16,0 1 3-16,-2 1-2 0,2 0-8 0,4 6 9 15,-10-7-2-15,4 6 4 0,6 1-2 0,-11-3-1 16,11 3-2-16,-14 3 4 0,14-3-3 0,-14 4 0 0,8 1 1 16,-3 1 0-16,1-2 1 0,0 4-5 0,0 3 12 15,-2 0-2-15,1 5 0 0,4-5 2 0,-2 4 6 16,-1 1 6-16,4 3-2 0,1-2-8 0,-1 1 11 16,1-1 1-16,3 0-3 0,-2 0 2 0,2 1 1 15,0-5 1-15,2 0-5 0,2 2 4 0,2-4 2 16,-2 1 0-16,1-2-8 0,2 2 5 0,1-4 0 15,1 2 0-15,1-4-9 0,2 1-1 0,0 0 0 16,3-2 3-16,-4 0 4 0,2-2-7 0,1-2 3 16,7 0 2-16,-7 1-4 0,5-4 1 0,-4 1-6 15,4 0 4-15,1-4-1 0,-3 1-10 0,-3 0 1 16,0 1 5-16,1-3-1 0,-2 1-4 0,-1-1 7 16,-2-1-6-16,0 1-4 0,0-2 2 0,-1 0-3 0,1 1 1 15,-6-2 2-15,2 1-9 0,-2-1 8 16,0 3-5-16,0-4 11 0,-4 10-9 0,2-15 1 0,-2 9-1 15,0 6-5-15,-2-12 1 0,2 12 2 0,-6-8 2 16,6 8-2-16,-9-7-2 0,4 6 4 0,5 1 0 16,0 0 0-16,-14 1 0 0,14-1 7 0,-13 7-6 15,7-2 5-15,0 0-7 0,-3 1 4 0,5-1-4 16,-4 3-1-16,1 1 10 0,2-3-8 0,3 2 8 16,-1 2-4-16,1 0 4 0,2 0-3 0,0-3 0 15,0 5 5-15,3-4 1 0,1 3-5 0,-2-5 0 16,2 0 2-16,5 4 6 0,-4-2-7 0,2-1 2 15,3 1 2-15,1-2 1 0,-1-1 1 0,2 0-1 16,2-2 1-16,-2 1-2 0,3-3-9 0,-3 1 6 16,0-2-2-16,2 0-6 0,-2 2 1 0,-1-2-6 0,-1-2-15 15,-10 2-14-15,18-1-25 0,-12 0-25 0,-6 1-36 16,13-1-46-16,-13 1-42 0,8-3-45 16,-8 3-76-16,8-6-182 0,-6 2-560 0,-2 4 248 0</inkml:trace>
  <inkml:trace contextRef="#ctx0" brushRef="#br0" timeOffset="183769.97">8453 8836 46 0,'-3'-8'129'0,"3"8"-12"0,-2-7 1 15,2 7 0-15,0 0-1 0,0-12-1 0,0 12 4 16,-3-8-1-16,3 8 7 0,0-9 15 0,0 9 5 16,0 0 3-16,0 0-4 0,3-11-2 0,-3 11-6 15,0 0-16-15,0 0-3 0,0 0 0 0,0 0 15 16,0 0-10-16,0 0 6 0,0 0 3 0,0 0-1 15,7 24-6-15,-7-15 0 0,2 2-6 0,0 2-9 0,2 3 3 16,-4 1-6-16,2 1-3 0,0 0 9 16,0-3-29-16,3 3-10 0,-2 0 3 0,-1-6-10 0,0 1 0 15,0 4-5-15,3-4-6 0,-2 2-12 0,-1-2-1 16,3-1-6-16,-1-1-6 0,0 2 2 0,-2-3-13 16,2 1-25-16,-1-3-25 0,2 0-24 0,-3-1-20 15,2-1-19-15,-1-1-27 0,-3-5-27 0,5 8-31 16,0-6-36-16,-5-2-24 0,10 1-40 0,-10-1-251 15,0 0-573-15,18-8 254 0</inkml:trace>
  <inkml:trace contextRef="#ctx0" brushRef="#br0" timeOffset="184212.67">8657 9045 149 0,'6'-9'154'0,"-4"5"-9"0,-2 4 7 0,8-8 2 16,-6 3-4-16,-2 5 6 0,0 0-6 15,5-8-3-15,-5 8-8 0,0 0-3 0,0 0-9 0,0 0-2 16,0 0 2-16,0 0 4 0,0 0-7 0,0 0-1 15,0 0 1-15,0 0-4 0,-23 11-6 0,17-6-2 16,-3 2-2-16,2 0-1 0,-1 1-1 0,-1 2-11 16,1-1-3-16,4 0-14 0,-4-1 2 0,2 1-9 15,1 1-4-15,2-4-5 0,1 1-11 0,-1 0-4 16,3-7-2-16,-2 14 3 0,2-14-8 0,5 13-5 16,-2-8-3-16,-3-5-3 0,7 8-2 0,0-3-5 15,0-1-2-15,3 0-10 0,-1 0 3 0,1-3-4 16,-3-1-6-16,5 0-8 0,-1 0 0 0,-1-5-7 0,3 2 4 15,-1-1-2-15,-2-1 3 0,3 3-4 16,-3-5 4-16,0 2 1 0,0-1 1 0,-4 2 1 16,4-3-2-16,-1 0 4 0,1 1-3 0,-5 1 2 0,2-2-4 15,-3 3 3-15,-4 4 3 0,13-7 1 0,-9 4 1 16,-4 3-4-16,10-7-1 0,-10 7 3 0,5-1 1 16,-5 1 3-16,0 0 6 0,15 4 1 0,-15-4 2 15,9 7-6-15,-4-5 6 0,0 3-3 0,-3 1-2 16,5 0 5-16,-4 0 8 0,1 0-16 0,2 3-3 15,-2-4 8-15,0 2-3 0,0-2-1 0,-2 3 1 16,2-2-6-16,-1 1-1 0,-3-7 2 0,4 11-13 16,-1-7-20-16,-3-4-17 0,5 8-24 0,-5-8-33 15,0 0-34-15,0 7-40 0,0-7-43 0,0 0-45 16,0 0-275-16,0 0-586 0,0 0 260 0</inkml:trace>
  <inkml:trace contextRef="#ctx0" brushRef="#br0" timeOffset="184372.6">8920 8940 129 0,'-3'-9'321'0,"1"-1"-30"15,2 10-23-15,0-12-32 0,0 12-23 0,-2-10-19 0,2 10-21 16,0 0-19-16,0-8-9 0,0 8-21 0,0 0-23 16,0 0-47-16,0 0-53 0,0 0-65 0,18 14-64 15,-14-7-241-15,-2-2-400 0,0 3 177 0</inkml:trace>
  <inkml:trace contextRef="#ctx0" brushRef="#br0" timeOffset="186434.61">9695 8890 172 0,'0'0'185'0,"0"0"-11"0,-6-5-9 16,6 5-3-16,0 0-12 0,0 0-2 0,0 0-11 16,-4-8-5-16,4 8-9 0,0 0-5 0,0 0-6 15,0 0-3-15,0 0-5 0,0 0-7 0,0 0-4 16,0 0-4-16,12-10 2 0,-12 10-3 0,12-1 3 15,-12 1 1-15,19 0-1 0,-7 0-2 0,0 0-6 16,2-2-2-16,-2 5-1 0,9-3-3 0,-2-1-1 16,-1 1-6-16,3 0-6 0,-1-2-5 0,1 2-1 0,1-2-8 15,-1 2-3-15,-2-1-7 0,6-3-2 0,-2 4-7 16,-1-4-3-16,0 0 0 0,-1 1-5 0,-1 0 2 16,-1 0-13-16,1 1 5 0,-5-1 1 0,-2 0-4 15,-2 2-6-15,1 0 1 0,-3-2 1 0,-1 2-2 16,-8 1-6-16,10-3-15 0,-10 3-8 0,11-1-13 15,-11 1-10-15,0 0-7 0,0 0-22 0,0 0-25 16,0 0-23-16,0 0-29 0,0 0-17 0,-23 19-32 16,13-14-41-16,-1 0-204 0,0 1-479 0,-3 1 213 0</inkml:trace>
  <inkml:trace contextRef="#ctx0" brushRef="#br0" timeOffset="186693.17">9996 8930 86 0,'0'0'243'0,"0"0"-12"0,0 0 2 0,0 0 3 16,2 11-7-16,-2-11-9 0,2 12-1 15,1-3-8-15,-3 1-16 0,5 0-6 0,-2 3-3 0,0 0-9 16,1 3-10-16,1 1-9 0,0-1 1 0,-1-4-27 16,-2 1-11-16,2 0-5 0,0-1-6 0,-2 2-9 15,3-1-7-15,-2-2-13 0,-1 0-9 0,3 1-6 16,-5-1-5-16,4-1-10 0,-2 0-2 0,0-4-4 15,1 2-15-15,-2-2-20 0,-1-6-17 0,2 10-12 0,-2-10-24 16,5 9-23-16,-5-9-25 0,5 8-28 0,-5-8-41 16,6 2-39-16,-6-2-42 0,0 0-65 15,15-7-199-15,-7 2-547 0,0-3 243 0</inkml:trace>
  <inkml:trace contextRef="#ctx0" brushRef="#br0" timeOffset="187075.16">10481 8872 263 0,'-22'12'277'16,"18"-7"-9"-16,-4 1-10 0,1 2-10 0,-1 1 0 0,3 1-3 15,-2 3-14-15,2-2-4 0,-2 1-21 16,2 0-10-16,0 0-11 0,1 0-16 0,2 0-17 15,-2 0-5-15,2 1-18 0,-1-2-3 0,3 1-12 0,-1-1-8 16,1 1-12-16,1-2-8 0,0 1-2 0,2-3-15 16,-2 3-8-16,3-4-4 0,0 1 0 15,2 1-17-15,-2-3-17 0,2-1-22 0,-1-1-27 0,1 1-32 16,-1-1-26-16,2 1-27 0,-1-2-38 16,-6-3-36-16,11 5-39 0,-2-6-31 0,-9 1-63 0,12-1-176 15,-12 1-533-15,19-6 237 0</inkml:trace>
  <inkml:trace contextRef="#ctx0" brushRef="#br0" timeOffset="187426.33">10622 9091 108 0,'0'0'215'0,"5"-5"-20"0,-5 5-19 16,0 0-10-16,0 0-2 0,0 0-7 0,0 0-10 16,0 0-8-16,4 14-11 0,-4-14-8 0,2 10 0 15,-1-3-11-15,3-1-8 0,-1 1-11 0,-3-7-12 16,2 15-2-16,0-8-6 0,-1-1-8 0,-1-6-1 0,3 12-9 15,0-5-8-15,-3-7-4 0,3 10 0 0,-3-5-12 16,0-5 6-16,4 7-6 0,-4-7 1 0,0 0-2 16,0 0 1-16,0 0 0 0,4 7-5 0,-4-7-3 15,0 0 1-15,0 0-2 0,0 0-3 0,15-10 0 16,-15 10-5-16,9-10-2 0,0 3 3 0,-3-4-2 16,0 3-6-16,3-1-3 0,1-4 2 0,-1 3-6 15,0 0 5-15,-1 1-5 0,0 0 0 0,0-2 1 16,-3 7 1-16,2-4 1 0,0 4-1 0,-3-2-1 0,2 2 2 15,-6 4-2-15,7-6 4 0,-7 6 2 16,9-3 11-16,-4 0 7 0,-5 3 11 0,0 0 6 16,14 2 8-16,-14-2 12 0,11 5 4 0,-6-1 8 0,1-1 3 15,1 2-2-15,0 2 1 0,0-1-1 0,1 0 0 16,0 4-4-16,1-2 1 0,-1 3-12 0,3-2 2 16,-1 1-5-16,-2-1-13 0,-1-1-9 0,3-1 7 15,-2 1-7-15,0 1-3 0,1-3-5 0,-4 1-4 16,2-2-7-16,-2 0-15 0,2-1-24 0,-4 0-25 15,-3-4-27-15,8 6-31 0,-8-6-49 0,4 5-54 16,-4-5-58-16,0 0-291 0,0 0-606 0,0 0 269 16</inkml:trace>
  <inkml:trace contextRef="#ctx0" brushRef="#br0" timeOffset="187707.53">11149 8899 178 0,'0'0'254'0,"0"0"-15"15,0 0-10-15,0 0-10 0,0 0-13 0,0 0-10 0,0 0-6 16,0 29-2-16,3-18-5 0,2-1-16 0,-2 3-6 16,1 0-4-16,-2-2-8 0,5 6 1 0,-3-3-4 15,0-3-16-15,2 2 9 0,-1 4-8 0,1-5-14 16,1 4-2-16,-2-4-11 0,0-1-12 0,1 1-8 15,-1-1-3-15,0-1-9 0,-2 0-10 0,-2-2-3 16,5 2-17-16,-5-2 6 0,1-2-17 0,3 1-10 16,-4-1-48-16,-1-6-28 0,1 12-42 0,-1-12-42 15,-1 9-54-15,1-9-52 0,0 0-82 0,-6 7-217 16,6-7-587-16,0 0 260 0</inkml:trace>
  <inkml:trace contextRef="#ctx0" brushRef="#br0" timeOffset="189381.73">11134 8934 76 0,'0'0'146'0,"-10"-3"-6"0,10 3-7 0,-7-4-13 0,7 4-6 15,0 0-4-15,-8-4-8 0,8 4-7 0,0 0-7 16,-5-7 0-16,5 7-8 0,0 0 2 0,-4-9 2 16,4 9-5-16,0 0 1 0,-4-7 0 0,4 7 2 15,0 0 0-15,-4-6-4 0,4 6 0 0,-3-7 4 16,3 7-4-16,0 0-2 0,0 0 0 0,-5-7 2 15,5 7-6-15,0 0-3 0,-6-4-5 0,6 4 2 16,0 0-5-16,-9-5 0 0,9 5-6 0,0 0 2 16,0 0-6-16,-11 0-2 0,11 0 0 0,0 0-5 15,-9-2-1-15,9 2-1 0,0 0-4 0,0 0 3 0,0 0-3 16,0 0-3-16,0 0-10 0,0 0 10 0,0 0-7 16,0 0 3-16,0 0-3 0,0 0-7 0,0 0 5 15,0 0 0-15,0 0 3 0,0 0-8 0,0 0 10 16,0 0-1-16,0 0-2 0,0 0-4 0,0 0 10 15,0 0-4-15,19 16 4 0,-13-14-2 0,-6-2 6 16,14 5-6-16,-8-2 1 0,2 0-3 0,-1 1-3 16,0-1-4-16,-1 1 2 0,0 0-3 0,2-1 3 15,-1-1-2-15,-7-2 0 0,13 7-17 0,-7-2 11 16,-2-1 5-16,1 2-3 0,-5-6 3 0,10 6-4 16,-7-2 0-16,1 2 3 0,-4-6-9 0,9 6 7 15,-6-3-6-15,2 2 9 0,-5-5-12 0,6 10 5 0,-5-7 5 16,-1-3-1-16,8 8-2 0,-4-4 3 15,-4-4 1-15,6 9-4 0,-4-4 19 0,-2-5-18 0,8 8 3 16,-4-3-3-16,1-1-10 0,-5-4 15 0,6 8-7 16,-1-3 5-16,-3 0 1 0,-2-5-2 0,8 7 9 15,-3-3-2-15,-5-4 1 0,9 8-8 0,-5-4-1 16,-1-1-4-16,-3-3 0 0,7 10 6 0,-7-10-2 16,5 6 5-16,-3-3-7 0,-2-3 1 0,5 7 9 15,-5-7-3-15,4 8 2 0,-4-8 2 0,2 9 1 16,-2-9 0-16,2 8 1 0,-2-8 2 0,1 11-4 15,-1-11 4-15,-1 9 0 0,1-9 1 0,-2 11 1 16,2-11 0-16,-2 12 4 0,1-7-2 0,1-5 0 0,-5 10 0 16,2-3-1-16,1-2 1 0,-2 1-6 15,1 1 7-15,3-7-4 0,-2 13 0 0,-1-8-1 0,3-5-3 16,-3 10-1-16,0-4 1 0,3-6 4 0,-4 9-7 16,1-2-1-16,3-7 3 0,-4 9-1 0,2-3-3 15,2-6-3-15,-7 9 3 0,7-9-4 0,-3 7-3 16,3-7 3-16,-2 9-3 0,2-9-3 0,-5 4 0 15,5-4-5-15,0 0 4 0,0 0-1 0,0 0-1 16,-3 8-2-16,3-8 1 0,0 0 1 0,0 0-2 16,0 0 0-16,0 0-4 0,0 0 1 0,0 0-2 15,0 0 0-15,-3 5 1 0,3-5 0 0,0 0-3 16,0 0-8-16,0 0-11 0,0 0-17 0,0 0-22 0,0 0-29 16,0 0-28-16,0 0-37 0,0 0-31 0,0 0-25 15,0 0-44-15,0 0-51 0,0 0-57 16,0 0-396-16,0 0-816 0,0 0 360 0</inkml:trace>
  <inkml:trace contextRef="#ctx0" brushRef="#br0" timeOffset="188171.24">11708 8908 205 0,'0'0'215'0,"0"0"-7"0,0 0-6 0,0 0-7 16,0 0-5-16,4 8-6 0,-4-8-7 0,-1 10-5 16,1-10-11-16,-6 14-4 0,3-7-12 0,-2 3-12 0,-3 0-3 15,2 0 1-15,1-2-5 0,-2 2-16 16,-1-1 2-16,2 0-9 0,-2 0-7 0,1 0-2 0,3-3-12 16,0 3-15-16,-1-2 6 0,1-1-11 0,2-1-2 15,2-5-4-15,-5 9-3 0,5-9-1 0,-1 9-3 16,1-9-7-16,3 7-1 0,-3-7 1 0,11 5-12 15,-4-3-4-15,2 1 1 0,1-1-7 0,2 0 11 16,0 0-16-16,0-1 1 0,1 2-2 0,2-3 1 16,-1 1-6-16,2-1 2 0,-2 1 6 0,5-1-2 15,-2 0-12-15,2-1 4 0,-5 2-4 0,1-1 9 16,-1-1-12-16,0 1 9 0,-1 1-6 0,1-1 3 16,-1 2 0-16,-2-2-6 0,0 0 8 0,1 0-1 15,-3-2-4-15,-9 2 0 0,13 2-1 0,-5-2 2 16,-8 0-14-16,0 0-14 0,14-3-19 0,-14 3-22 15,7 3-22-15,-7-3-29 0,0 0-35 0,0 0-33 0,0 0-28 16,0 0-36-16,0 0-271 0,0 0-560 16,0 0 248-16</inkml:trace>
  <inkml:trace contextRef="#ctx0" brushRef="#br0" timeOffset="190561.87">11164 8987 19 0,'-1'-9'151'0,"1"9"-9"0,0 0-9 0,0 0-10 16,0 0-3-16,3-13-2 0,-3 13-7 0,0 0-8 15,0 0-2-15,-2-12-6 0,2 12-1 0,-2-7-4 0,2 7-7 16,-5-6-4-16,5 6-3 0,-9-4 3 0,9 4 3 16,-8-6-6-16,2 3 3 0,6 3-6 0,-10-4 0 15,10 4-5-15,-10-3 6 0,10 3-6 0,-8-2-2 16,8 2-2-16,-7-2 0 0,7 2-6 0,-7-4-2 16,7 4-1-16,0 0-4 0,0 0-3 0,0 0 1 15,-10-2-1-15,10 2-2 0,0 0 1 0,0 0 2 16,0 0 0-16,0 0-4 0,0 0-5 0,0 0-4 15,0 0 1-15,0 0-1 0,0 0 1 0,21-6 0 16,-21 6-1-16,11 0 1 0,-11 0-4 0,14 3 0 16,-6-3-6-16,-8 0 7 0,12 0-8 0,-6 2 4 15,0 2-6-15,0 0 0 0,1 0 1 0,0 0 1 16,-3 1-1-16,-4-5 4 0,8 10-4 0,-3-5 11 16,-1 1-6-16,1 2 0 0,-4-2-6 0,2 3 6 15,-1-1-2-15,2-2 0 0,-3 1-2 0,0 1-5 0,-1-8-2 16,3 11 5-16,2-4-2 0,-3-1-3 0,-2-6 7 15,4 10-8-15,-2-5-1 0,-2-5 6 0,4 11-5 16,-1-6 1-16,0 0-5 0,-3-5 6 0,6 9-6 16,-2-4 2-16,-2 0-2 0,-2-5-4 0,8 9 1 15,-6-5-4-15,3 1 22 0,-5-5-14 0,4 10 7 16,-1-6 2-16,1 1-7 0,-4-5 4 0,3 10-2 16,-3-10 10-16,5 11-6 0,-4-6 0 0,-1-5-2 15,0 9 5-15,0-9 0 0,3 10 2 0,-3-10-3 16,1 9 1-16,-1-9-2 0,-1 8-2 0,1-8 5 15,0 0-7-15,-3 13 6 0,3-13-6 0,0 8 4 16,0-8-2-16,-3 7 4 0,3-7-3 0,-2 8-4 16,2-8 14-16,-2 10-8 0,-1-5 1 0,3-5 3 0,-3 10-7 15,3-10 0-15,-4 7 0 0,4-7-2 0,-3 10 0 16,3-10-3-16,-1 8 1 0,1-8-3 0,-4 9-6 16,4-9 8-16,-2 7-3 0,2-7 0 0,-2 7-8 15,2-7 2-15,0 0 4 0,-2 8-2 0,2-8 0 16,0 0-1-16,-1 10 1 0,1-10-1 0,0 0-1 15,-4 8-2-15,4-8 2 0,0 0 1 0,0 0 1 16,-1 8 0-16,1-8 0 0,0 0 2 0,0 0 4 16,0 0 1-16,0 0 1 0,0 0-3 0,0 0 0 15,-3 7 3-15,3-7-6 0,0 0 2 0,0 0-2 16,0 0 0-16,0 0-4 0,0 0 4 0,0 0-10 16,0 0 2-16,0 0-10 0,0 0-24 0,0 0-47 0,0 0-35 15,0 0-47-15,0 0-47 0,0 0-54 0,0 0-61 16,0 0-95-16,0 0-253 15,0 0-724-15,0 0 320 0</inkml:trace>
  <inkml:trace contextRef="#ctx0" brushRef="#br0" timeOffset="191055.55">11521 9305 66 0,'-4'5'235'16,"4"-5"-11"-16,0 0-9 0,0 0-9 0,0 0-9 16,0 0-13-16,0 0-8 0,30-5-13 0,-30 5-2 15,16-2-14-15,-5 2-7 0,2 0-11 0,-1-1 1 16,3 1-9-16,-1 0-8 0,0 0-10 0,5 0-6 16,-3 1-14-16,-2-1-6 0,1 3-8 0,2-2-5 15,0 2-8-15,-2-2-2 0,-3 1-6 0,2-2-5 16,1 1-11-16,-1 0 2 0,0 2-5 0,0-2-2 15,-3 1-22-15,2-2-28 0,-3 2-38 0,-2 0-43 16,-8-2-52-16,13 0-59 0,-13 0-264 0,10-1-518 0,-10 1 230 16</inkml:trace>
  <inkml:trace contextRef="#ctx0" brushRef="#br0" timeOffset="193824.55">12502 8841 135 0,'0'0'191'0,"0"0"-10"0,1-11-6 0,-1 11-2 16,0 0-9-16,0-8-4 0,0 8-8 0,0 0-3 16,-1-10-7-16,1 10-7 0,0 0-7 0,0 0-7 0,-4-10-8 15,4 10-2-15,0 0-7 0,-10-5-7 0,10 5-7 16,-9-5-9-16,9 5-6 0,-10-2-4 0,10 2-7 15,-17 0-3-15,4 1 1 0,2-1-4 0,-2 5 2 16,-2-3-2-16,3-1-3 0,-1 2-3 0,2-1-7 16,-2 2 2-16,2 0-2 0,0 0 4 0,1 0-2 15,0 1-4-15,1-3 2 0,0 3-6 0,0 2 0 16,4-2-1-16,-4 1-2 0,2 2 0 0,1 1-1 16,-1-1-4-16,2 1-2 0,0-2 1 0,2 1-8 0,-1 2 3 15,3-3 3-15,-1 0 0 0,1 1-3 16,2 2-2-16,1 0-2 0,-1 1 5 0,3-1-8 0,-1-1 4 15,4 0-3-15,-2 1-5 0,1-1 2 16,-1 1 3-16,2 0-6 0,1-2 3 0,0 1-3 16,2-1 2-16,1 0-1 0,0-1 10 0,3 1-3 0,-3 0 9 15,1-2-12-15,0-1 2 0,0 2-4 0,0-5 10 16,1 0-7-16,0 2 13 0,-1-1 1 0,0-1 3 16,1-1 1-16,-3 0 11 0,1-1-7 0,-11 0 5 15,19-2-8-15,-10 0 6 0,-2 1-7 0,-7 1-3 16,12-6-4-16,-6 5-5 0,1-2-2 0,0-1 3 15,-1-1-7-15,-1 0 2 0,-5 5-2 0,9-6-8 16,-6 1-15-16,-3 5-29 0,4-5-35 0,-4 5-30 16,3-6-32-16,-3 6-36 0,0 0-46 0,0 0-49 0,7-7-56 15,-7 7-302-15,0 0-672 0,0 0 298 0</inkml:trace>
  <inkml:trace contextRef="#ctx0" brushRef="#br0" timeOffset="194034">12829 9070 298 0,'0'0'382'0,"8"-7"-1"0,-5 2-3 0,-3 5-8 16,6-11-14-16,-3 6-26 0,-3 5-29 0,2-8-26 16,-2 8-25-16,5-7-29 0,-5 7-21 0,0 0-23 0,0 0-12 15,0-10-37-15,0 10-39 0,0 0-51 0,0 0-44 16,0 0-47-16,0 0-41 0,0 0-49 15,0 0-60-15,-21 15-61 0,18-8-88 0,3-7-186 0,-8 7-582 16,3-3 258-16</inkml:trace>
  <inkml:trace contextRef="#ctx0" brushRef="#br0" timeOffset="194945.09">12939 9140 30 0,'0'0'279'0,"0"0"-14"0,0 0-16 16,0 0-11-16,0 0-13 0,0 0-7 0,8-21-16 16,2 15-15-16,-1 0-10 0,1 2-20 0,0-4-5 0,1 1-15 15,3-4-12-15,-2 3 3 0,3-3-12 0,-1 0-9 16,0 0-8-16,1-1-6 0,-1 2-8 15,0-3-6-15,-3-2-4 0,3 1-13 0,-3 0-8 0,0-3-2 16,2-1-8-16,-4 2-4 0,2-9-4 0,-1 7 0 16,1-1-6-16,-2-6 1 0,1-1-6 0,-5 6-5 15,4-6-2-15,-5 5-1 0,1-5-4 0,-4 5-3 16,2 1 1-16,-5 3 0 0,1-3 0 0,0 0-3 16,-5 1-8-16,1 1 5 0,0 1-4 0,-2 2 3 15,-2 0 1-15,1 3-7 0,0 2 1 0,-2 1 2 16,0 2-3-16,1-2 0 0,-1 5-1 0,-1 0 3 15,1 0 0-15,-1 3-2 0,11 1 2 0,-22 4-3 0,12-1 4 16,-2 3 3-16,0 1-4 0,3 3 1 0,-2 3 1 16,1 4-4-16,1 2 4 0,1-1 1 15,1 3 2-15,4 5-2 0,-1 1 5 0,4 0-2 0,0 1 2 16,2 1-3-16,3 0 2 0,3 2 3 0,1 0-5 16,2-4 8-16,2 4-11 0,0 0 2 0,2 0-1 15,1-3 3-15,0-3 2 0,-2 0-6 0,0-1 1 16,-1-9-2-16,1 1 17 0,0-4-18 0,1 0 1 15,-1-2-1-15,-3-3 3 0,2-2-7 0,-2-2 5 16,4-1-1-16,-1-1 2 0,0-4 0 0,-2 1 3 16,2-2-4-16,-3-1 4 0,2-3-3 0,-3 0-7 15,1 0 5-15,-1-1 5 0,0-1-8 0,-3 1 3 0,1 0 7 16,1 1-6-16,0 2 0 0,-5 1-4 0,2 0 3 16,-6 5-3-16,6-5 0 0,-6 5 6 15,9-1-4-15,-9 1-1 0,0 0 2 0,12 4 0 0,-6 1-5 16,-6-5 3-16,10 8 4 0,-6-3-2 0,2 0-2 15,0 0 1-15,2-1 2 0,-1 1 6 16,1 0-12-16,-1-1 12 0,3 1-9 0,2-3 8 0,-2 0-9 16,1-1 8-16,3-1 1 0,-1 0-3 0,0-2 1 15,-2 1 2-15,3-2-7 0,-2-1 4 0,0 0-5 16,-2-2-2-16,3 0 10 0,-4-1 0 0,2-1 0 16,-4 0-2-16,2-3 7 0,-4 1-2 0,0-3-1 15,-2 3-4-15,-1-3-2 0,-2 1 2 0,-2 3 1 16,-2-2-2-16,-1 2-4 0,0 0 2 0,-4 2-7 15,-1 2-5-15,-1-2-17 0,-3 6-12 0,-1-2-17 16,-5 4-12-16,2 2-19 0,3 1-14 0,0 2-16 0,2 2-30 16,1 4-22-16,-3-1-35 0,6-2-18 15,1 1-264-15,0 2-529 0,2-4 234 0</inkml:trace>
  <inkml:trace contextRef="#ctx0" brushRef="#br0" timeOffset="195142.71">13678 9147 176 0,'7'1'202'0,"2"1"-12"0,-1 0-13 16,-8-2-4-16,16 6-8 0,-9-3-2 0,6 1-13 15,-4 1-10-15,0 3-18 0,-1-2-3 0,1 2-8 16,0 1-1-16,-1 0-8 0,0 1-3 0,-1-1-6 16,0 3-2-16,1-1 2 0,-2 1 3 0,4 2-4 0,-4-3-5 15,-1 2-2-15,2-1-2 0,-1 0-6 0,-1 1 0 16,1 0-9-16,-3 0-1 0,0 0-2 0,-1-1-4 15,-1 1-1-15,1 0-10 0,-2 0 1 0,-3-2 2 16,0 3-3-16,-2-5-5 0,-1 3 3 0,-2-3-5 16,1 3-2-16,-6-5-6 0,4 4 8 0,-1-5-4 15,-3-1-3-15,1 1-3 0,-4 2 2 0,1-4-10 16,1 0 1-16,0-2 5 0,-1 0 0 0,3-2-14 16,-1 0 1-16,2-1-12 0,-1 1-5 0,5-2-27 15,7 2-21-15,-13-6-31 0,10 1-33 0,-2-2-37 16,2-1-39-16,3-3-48 0,1-2-63 0,-1-5-206 15,8-1-545-15,-3 0 241 0</inkml:trace>
  <inkml:trace contextRef="#ctx0" brushRef="#br0" timeOffset="195535.44">13965 8999 187 0,'0'0'350'0,"5"-11"-20"16,-5 11-18-16,3-7-27 0,-3 7-21 0,0 0-30 0,5-5-22 15,-5 5-13-15,0 0-18 0,0 0-12 0,0 0-16 16,0 0-12-16,18 11-22 0,-16-6-3 0,3 2-7 16,-5-7-20-16,7 12-5 0,-3-6-10 0,0 1-2 15,1-2-12-15,-1 2-2 0,1-2-12 0,-3 0 2 16,-2-5-9-16,6 9 6 0,-4-4-1 0,-2-5-13 0,4 5 0 16,-4-5 0-16,0 0-13 0,10 2 3 15,-10-2 0-15,0 0 0 0,0 0-8 0,15-8-5 0,-10 2 8 16,1 0-2-16,2-5-2 0,-1 3-5 0,0-3-3 15,3-3-4-15,1-2 2 0,0 4 4 0,-3 2-5 16,0 1-1-16,1-1 8 0,-2 2-5 0,0-2-4 16,-3 5 8-16,3 3-9 0,-7 2 5 0,10-8-2 15,-3 7 2-15,-7 1-3 0,0 0 18 0,22 5 6 16,-12 1 12-16,-2-2 4 0,2 3 10 0,0-2-4 16,-1 3 14-16,1 3-5 0,2 1-7 0,0 3-6 15,-2-6 0-15,0 0-7 0,0 4-3 0,1 0-7 16,-2-2-6-16,2 2-33 0,-3-3-57 0,-3 0-53 0,1 0-64 15,-5 1-85-15,2-1-126 0,-3-3-235 16,0-7-686-16,-5 12 303 0</inkml:trace>
  <inkml:trace contextRef="#ctx0" brushRef="#br0" timeOffset="197815.22">14784 9046 97 0,'0'0'267'16,"0"0"-8"-16,0 0-23 0,0 0-15 0,0 0-12 16,0 0-3-16,0 0-5 0,0 0-7 15,-2 9-5-15,2-9-7 0,-5 9-13 0,5-9-13 0,-4 11-10 16,-1-5-9-16,1-1-12 0,-2 1-8 0,0 2-11 15,-4 1-12-15,-4 1-5 0,-1 1-21 0,0 1 0 16,-2 1-13-16,2-2-19 0,-1 2-40 0,0 2-46 16,-2 0-52-16,-2 3-61 0,3-4-57 0,3-1-295 15,2-4-558-15,2-1 248 0</inkml:trace>
  <inkml:trace contextRef="#ctx0" brushRef="#br0" timeOffset="198502.97">15687 8717 147 0,'-3'-8'247'16,"3"8"-9"-16,-5-8-4 0,5 8-7 0,-3-8-7 16,3 8-10-16,0 0-15 0,-4-7-15 0,4 7-21 15,0 0-15-15,0 0-11 0,0 0-7 0,0 0-7 0,0 0-1 16,0 0-9-16,10 22-1 0,-5-11-7 0,2 0-4 16,-2 1-5-16,3-1-2 0,3 4-9 0,-3 1-2 15,1-4 0-15,2 2-6 0,-1 1 0 0,-2-4-5 16,2 4-1-16,0 1-1 0,0-1-12 0,0-2-3 15,-1-1 4-15,-2-2-9 0,1 0 15 0,0-1-7 16,0 0-24-16,0 0 2 0,-4-2-5 0,3 0 6 16,-3-3-9-16,0 1-6 0,1-1 7 0,-1 1-5 15,-4-5 5-15,7 6 4 0,-7-6-2 0,9 4-8 16,-9-4 9-16,5 4 4 0,-5-4-2 0,9 0-7 0,-9 0 5 16,0 0-12-16,11-8-2 0,-7 4-3 0,2-2 4 15,1-1-3-15,-1-1 2 0,0-3-8 0,4-5 7 16,-5 3-4-16,2-4-13 0,2-2 14 0,-2 2-5 15,1-3 1-15,0 0 0 0,2-6-1 0,-4 7 9 16,0-2-7-16,4-4-10 0,-4 7 10 0,1 1-4 16,-3-2-4-16,-3 8 14 0,4-2-18 0,-2 0 7 15,2 3-2-15,-2 0 0 0,1 4-1 0,0 0 2 16,-2 0-6-16,-2 6-31 0,6-9-26 0,-3 5-16 16,-3 4-12-16,0 0-22 0,0 0-21 0,0 0-33 15,14 7-35-15,-14-7-30 0,6 11-41 0,-6-5-302 0,0-6-621 16,-2 13 275-16</inkml:trace>
  <inkml:trace contextRef="#ctx0" brushRef="#br0" timeOffset="198791.9">15725 8853 90 0,'0'0'244'16,"0"0"-9"-16,0 0-12 0,-11-2-14 0,11 2-12 16,0 0-12-16,0 0-14 0,0 0-19 0,0 0-6 15,0 0-16-15,0 0-5 0,25-6-11 0,-14 6-11 16,2-1-8-16,-1 0-8 0,5-1-11 0,3 2-6 16,-3 0-7-16,1-2-3 0,2 3-9 0,-6-2-5 0,2 1-12 15,3 1-11-15,-1-1-34 0,0-1-35 0,-2 3-35 16,-3-2-32-16,5 0-31 0,-1 2-50 15,-4-2-196-15,-2-2-423 0,2 1 187 0</inkml:trace>
  <inkml:trace contextRef="#ctx0" brushRef="#br0" timeOffset="199178.5">16239 8838 157 0,'0'0'176'0,"10"1"-13"0,-10-1 3 16,0 0 2-16,10 5-10 0,-10-5-15 0,6 5-2 15,-1-1 0-15,-1 1-9 0,1 0-11 0,-5-5-9 16,8 11-6-16,-4-6 1 0,0 1-5 0,0-1-12 0,-4-5-9 16,6 10-1-16,-3-7-3 0,-3-3-10 0,0 0 2 15,5 6-5-15,-5-6 1 0,0 0 5 16,4 7-2-16,-4-7 0 0,0 0 2 0,0 0-11 0,0 0-1 16,0 0-6-16,0 0-2 0,0 0-5 0,0 0-7 15,0 0-5-15,0 0 0 0,8-19-5 0,-6 13 0 16,-2 6-5-16,7-12-3 0,-4 4-1 0,3 0-2 15,2-1-6-15,-1 0 4 0,2 2-7 16,-3-3 3-16,4 3-4 0,-1 1 0 0,0-2-1 0,-4 3 1 16,4-1-3-16,-3 0 3 0,-1 3 0 0,-5 3-3 15,10-4 1-15,-10 4 3 0,9-2-7 0,-9 2 11 16,0 0-3-16,15 3-2 0,-9-1 8 0,-2 3-4 16,2 1 6-16,2 1 1 0,-5-2-6 0,3 3 1 15,0-2-1-15,1 2 0 0,-2-1-2 0,2 0-3 16,-2 2-1-16,0-2 1 0,-2-1-1 0,1 1 0 0,1-1-9 15,0-1-22-15,0 2-24 0,-2-1-28 0,-1 0-43 16,-2-6-33-16,8 8-42 0,-4-5-56 0,-4-3-229 16,8 3-520-16,-8-3 230 0</inkml:trace>
  <inkml:trace contextRef="#ctx0" brushRef="#br0" timeOffset="199640.84">16685 8674 159 0,'-3'-7'273'0,"3"7"-17"0,-2-6-15 15,2 6-13-15,0 0-20 0,0 0-19 0,0 0-20 16,-3-7-13-16,3 7-14 0,0 0-11 0,0 0-15 0,0 0-11 16,0 0-8-16,0 0-7 0,0 0-11 15,23 11-1-15,-18-8-13 0,2 3 0 0,1 0-3 0,-2-1-9 16,3 0-5-16,1 3 3 0,1-3-8 0,1 1-3 15,-1 1-6-15,0-2 0 0,-1 0-5 0,2 0 1 16,-1 2-1-16,4-2-4 0,-4-1-1 0,3 1-1 16,-3-1-5-16,2 0-1 0,0-1-5 0,1 0 1 15,0-1 2-15,-1 1 0 0,1 0-5 0,-2-2-1 16,-1 2 1-16,1 0-2 0,-1-1-1 0,-3-1 2 16,-1 0-3-16,-7-1-1 0,12 2-1 0,-5 0 2 15,-3 1-1-15,-4-3 0 0,9 4-1 0,-9-4-4 0,8 3 6 16,-8-3 2-16,0 0 7 0,0 0 7 15,-2 10 9-15,2-10 3 0,-10 8 2 0,2-3 2 16,-2-1 5-16,-2 2-3 0,-1 0 1 0,-1-3 6 16,-3 5-1-16,-3 0-2 0,2-2-2 0,0 0-8 15,0 2-8-15,0-1-9 0,4-2 10 0,-1 1-7 16,0-1 2-16,3 2-5 0,0-2 3 0,1 1-17 0,1-1-5 16,1 2-16-16,3-2-17 0,0 0-16 0,2 0-22 15,4-5-21-15,-6 11-29 0,3-8-34 0,3-3-31 16,0 0-45-16,0 0-77 0,5 11-182 0,-5-11-531 15,14-1 236-15</inkml:trace>
  <inkml:trace contextRef="#ctx0" brushRef="#br0" timeOffset="199905.52">17080 8953 138 0,'0'0'278'15,"10"-3"-15"-15,-10 3-12 0,0 0-24 0,0 0-16 0,0 0-14 0,0 0-14 16,0 0-12-16,0 0-9 0,0 0-7 0,-20 12-7 16,20-12-11-16,-16 8-5 0,7-2-7 0,-2 0-11 15,-3 0-5-15,0 1-6 0,-2 2-12 0,3-3-4 16,-3 3-10-16,5-2-13 0,-2-1-4 0,2 1-3 16,-1-1-10-16,2-1 1 0,0 2-9 0,2-1-2 15,-2-2-7-15,4 1-18 0,0 0-23 0,6-5-18 16,-8 8-32-16,8-8-39 0,-6 6-24 0,6-6-35 15,-4 7-37-15,4-7-53 0,0 0-222 0,0 0-510 0,0 0 226 16</inkml:trace>
  <inkml:trace contextRef="#ctx0" brushRef="#br0" timeOffset="200460.78">17345 8750 246 0,'0'0'299'0,"4"-5"-17"15,-4 5-20-15,0 0-22 0,0 0-24 0,6-5-23 16,-6 5-15-16,0 0-7 0,0 0-7 0,0 0-9 0,0 0-21 16,8 16-6-16,-7-10-9 0,-1-6-6 0,4 17-14 15,-3-10 2-15,1 1 0 0,0 2-10 16,-1-2-8-16,2 2 4 0,-2 0-14 0,0 1-4 0,-1-1-1 15,2-2-10-15,-1 3-5 0,-1-3-9 0,2-1-2 16,-2-7-2-16,0 12-8 0,0-12-2 0,1 8 6 16,-1-8-7-16,2 8-3 0,-2-8-1 0,0 0-6 15,2 7 8-15,-2-7 1 0,0 0-6 0,0 0-2 16,0 0 0-16,0 0-3 0,0 0-3 0,0 0-5 16,14-14 4-16,-10 8-3 0,0-1-4 0,3-4 1 15,1 1 7-15,-1-1-13 0,2 1-10 0,0 0-3 16,1-1-6-16,-1 0 5 0,-2 2 5 0,2-1 0 0,-3 0 5 15,1 4 1-15,-2 0-4 0,-2 1 2 16,4 0-1-16,-4 0-1 0,-3 5 1 0,7-8 12 16,-7 8-11-16,5-5 0 0,-5 5 2 0,0 0-1 0,8-3-2 15,-8 3 5-15,0 0-1 0,0 0 7 0,0 0 5 16,16 8 3-16,-11-3-3 0,-2 1 7 0,0 1 7 16,3-1 2-16,-2 3 8 0,0-1 3 0,-2 2 0 15,2-2 3-15,0-2-6 0,0 4 1 0,-2-1-5 16,4 0-2-16,-3 2 4 0,2-1-10 0,-3-4 5 15,1 2-8-15,1 1 2 0,-1-4-5 0,0 3 8 16,-1-2-37-16,-2-6-23 0,5 10-29 0,-2-5-24 16,-3-5-14-16,5 10-22 0,-5-10-22 0,4 7-22 15,-2-3-16-15,-2-4-35 0,4 5-21 0,-4-5-34 16,0 0-245-16,16-3-562 0,-16 3 250 0</inkml:trace>
  <inkml:trace contextRef="#ctx0" brushRef="#br0" timeOffset="200845.37">17758 8867 82 0,'0'0'249'0,"4"-5"-6"0,-4 5-4 0,0 0-16 0,0 0-22 16,0 0-22-16,4-5-18 0,-4 5-10 0,0 0-7 16,0 0-6-16,0 0-3 0,0 0-11 0,11 14-8 15,-11-14-9-15,7 10-7 0,-6-5-6 0,5 0-5 16,-3 1-8-16,-1 0-5 0,4 1-4 0,-2-1-6 16,5 1-2-16,-4 0-2 0,1-2-8 0,-2 0 0 15,4-2-9-15,-2 0-2 0,0 0-6 0,0 1-1 16,6-3-3-16,-3 1-3 0,-2-1-4 0,5-4-2 15,0 3-1-15,-1-3-6 0,1 1-1 0,-2 0 1 16,-4-1 0-16,4-2-3 0,-3 2-1 0,2-5-3 16,-1 2 1-16,-1-1 6 0,1-3 2 0,-3 3-2 15,0-2 2-15,-3 4 11 0,1-3-5 0,1-1 9 16,-4 1 7-16,0 8 8 0,-3-14 2 0,3 14 5 0,-2-11-4 16,-3 3 25-16,-2 0 0 0,0 4 4 0,1-3 1 15,-3 3 9-15,-1 0-21 0,2 2 2 0,8 2-8 16,-15-5-4-16,4 4-3 0,11 1-11 0,-16 0-5 15,9-1-3-15,7 1-3 0,-13 2-6 0,6 2-14 16,0-1-31-16,7-3-23 0,-10 8-25 0,6-5-26 16,4-3-28-16,-3 10-26 0,3-10-34 0,0 10-45 15,0-10-53-15,5 9-68 0,-5-9-252 0,9 6-643 16,-4-2 284-16</inkml:trace>
  <inkml:trace contextRef="#ctx0" brushRef="#br0" timeOffset="201016.9">18192 8864 360 0,'7'-2'377'16,"2"-1"1"-16,-2 0-11 0,-1-3-14 0,-1 2-18 16,2-1-25-16,-3 0-16 0,-4 5-40 0,10-8-21 15,-5 5-23-15,-5 3-26 0,7-8-23 0,-7 8-52 16,0 0-65-16,7-3-69 0,-7 3-67 0,0 0-69 16,0 0-73-16,0 0-343 0,0 0-623 0,0 0 276 15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6:48:07.70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24305 531 225 0,'0'0'252'15,"0"0"-22"-15,5-1-13 0,-5 1-7 0,0 0-1 0,0 0-22 16,0 0-2-16,5 14-11 0,-5-14-11 0,2 7-12 16,-2-7-11-16,1 11-12 0,-1-11-15 0,-1 14-8 15,2-9-10-15,-1-5-5 0,2 11-14 0,-2-11-6 16,0 10-2-16,0-10-6 0,0 11-9 0,0-11-4 16,-2 6-9-16,2-6-2 0,0 0-9 0,2 9 5 15,-2-9 0-15,0 0-4 0,0 0-9 0,0 0 6 16,0 0-5-16,0 0 7 0,0 0-14 0,0 0-4 15,0 0 2-15,0 0-7 0,19-20-6 0,-13 12-6 16,-2-2-8-16,2 1 3 0,0 0 0 0,-1 0-5 16,2-1 3-16,0 1 5 0,-2-2 0 0,2 2 0 15,0-1 2-15,-2 2 0 0,1 1 3 0,0-2-5 16,-1 4 5-16,-1 0 0 0,2 1 8 0,-6 4-6 16,7-6 0-16,-7 6-3 0,5-4 3 0,-5 4 0 15,8-3 3-15,-8 3 8 0,0 0 5 0,0 0 4 16,13 8 8-16,-13-8 10 0,5 9 8 0,0-3 6 15,-3-1 8-15,3 3 4 0,-1 0 8 0,-1 0-11 16,3 3 4-16,-1-2 8 0,-2 0-5 0,4 1-6 16,1-2-7-16,-4-2-4 0,2 2 13 0,-2-2-18 15,3 1-3-15,-4-1-8 0,4-2-11 0,-3 2 1 16,-4-6-15-16,9 7-34 0,-7-4-45 0,-2-3-35 0,4 7-34 16,-4-7-49-16,5 5-48 0,-5-5-62 15,0 0-282-15,0 0-629 0,0 0 278 0</inkml:trace>
  <inkml:trace contextRef="#ctx0" brushRef="#br0" timeOffset="202.87">24734 572 4 0,'0'0'273'0,"10"-1"-10"0,-10 1-4 0,13-4-11 15,-4 3-21-15,1-1-15 0,1 1-20 16,-1 0-18-16,3 0-13 0,-2-1-6 0,1-1-23 0,0 2-15 15,3 0-7-15,-4-2-16 0,-2 3-6 0,2-1-10 16,-3 0-10-16,1-1-9 0,-9 2-20 0,12-3-31 16,-6-1-48-16,-6 4-48 0,12-5-66 15,-6 1-56-15,-2-1-202 0,2 0-446 0,0-2 197 0</inkml:trace>
  <inkml:trace contextRef="#ctx0" brushRef="#br0" timeOffset="472.53">25203 390 261 0,'0'0'305'0,"0"0"-10"0,0 0-25 0,2-5-22 16,-2 5-27-16,0 0-9 0,0 0-4 0,0 0 2 16,0 0-12-16,6 17-19 0,-6-17-5 0,4 11 7 15,-4-3-10-15,0 0-6 0,0 2-11 0,3 1-9 16,-2 0 0-16,-1 1-13 0,0-1-12 0,-1 0-11 0,1 2-6 15,1-3-12-15,-1 3-3 0,1-2-13 16,3 0-8-16,-4 3-5 0,3-4-11 0,-2-2-8 16,-1 3-33-16,0 0-19 0,1-4-41 0,0 1-28 15,-1-8-38-15,0 15-37 0,0-8-46 0,0-7-42 16,0 9-38-16,0-9-316 0,0 0-644 0,0 0 284 16</inkml:trace>
  <inkml:trace contextRef="#ctx0" brushRef="#br0" timeOffset="773.18">25365 212 2 0,'0'0'189'0,"10"-1"-3"0,-10 1-9 15,0 0 0-15,15 7-5 0,-9-1-6 0,4 1 6 0,0 2-6 16,0 4 5-16,0 1 3 0,2 3-7 0,-5 1 3 16,1 1 4-16,2 7-3 0,-3-6-2 0,0-2-9 15,1 8-13-15,-1-7-2 0,-2 0-11 0,0-1-18 16,-4 0-7-16,-1 0-7 0,0-2-12 0,0 3-7 16,-4-2-12-16,2 1-2 0,-3-1-16 0,-3-2-34 15,1-3-35-15,0 3-36 0,0 1-42 0,-1-6-48 16,1 0-57-16,0-3-65 0,-2 3-259 0,7-4-566 15,-1-1 251-15</inkml:trace>
  <inkml:trace contextRef="#ctx0" brushRef="#br0" timeOffset="1091.7">25836 498 45 0,'8'-2'241'16,"2"0"-7"-16,3-1-13 0,1 2-14 0,5 0-10 0,0 0-5 15,0-1-12-15,1 2-15 0,2-2-8 16,0-1-6-16,-1 0-18 0,0 2-10 0,4 0-8 15,-6 0-12-15,1-2-11 0,0 1-7 0,-1-1-6 0,1 2-14 16,-7-2-8-16,-2 1-1 0,1 0-9 16,-1 2-1-16,-2-2-7 0,-2-1-3 0,-7 3-25 15,13-4-38-15,-8 1-55 0,-5 3-56 0,3-10-40 16,-3 10-264-16,0 0-480 0,-10-18 213 0</inkml:trace>
  <inkml:trace contextRef="#ctx0" brushRef="#br0" timeOffset="1321.66">25983 380 97 0,'-4'5'285'15,"4"-5"-4"-15,0 0 4 0,-4 11-6 0,4-11-3 16,3 12-14-16,-3-12-4 0,6 17-12 0,-1-7-12 0,0 0-5 16,0 0-27-16,1 2-14 0,2 2-5 0,-2-2-23 15,0 3-7-15,-2-4-20 0,1 2-12 0,0-2-12 16,-2 0-10-16,-1-1-8 0,3 0 1 0,-4 0-25 15,-1 0-11-15,0-2-25 0,0-8-33 0,0 11-49 16,0-11-28-16,-2 13-36 0,2-13-37 0,-1 9-50 16,1-9-38-16,0 0-45 0,0 0-264 0,0 0-594 15,0 0 262-15</inkml:trace>
  <inkml:trace contextRef="#ctx0" brushRef="#br0" timeOffset="1751.5">26432 329 174 0,'7'5'237'0,"-7"-5"-3"16,2 8-4-16,-2-8 12 0,4 12-8 0,-2-4-17 16,0 0-16-16,-1 2-11 0,4 1-13 0,-3 0-5 15,2-2-3-15,1 2-17 0,-1-1-16 0,1 0-7 16,-2-4-11-16,-1 1-11 0,1 0-8 0,0-1-12 15,-3-6-7-15,3 9-8 0,-1-3-4 0,-2-6-3 16,2 6-14-16,-2-6 10 0,0 0-14 0,5 5-9 0,-5-5-3 16,0 0 1-16,0 0-6 0,0 0-2 15,13-16 0-15,-4 9-10 0,0-2-5 0,-1-1-2 16,3-5-9-16,0 0-2 0,3 0-3 0,1-1-14 16,-1-2 3-16,1 3 2 0,5-7-3 0,-7 7 4 15,1 1 2-15,2 0-2 0,-6 5-3 0,4-3 9 0,-4 6-1 16,-2-2 1-16,0 3 1 0,2 1-2 15,-1 3 4-15,-9 1 7 0,13 1 8 0,-6 2 9 16,0 1 6-16,3 2 11 0,-2 2 12 0,2 4 2 16,-2-2 8-16,2 4-7 0,1 1 7 0,0 0 0 0,1 2 2 15,0 0-2-15,4 4-10 0,-3-5 2 16,0 2-2-16,3 4-9 0,-6-6-6 0,0 1-17 16,-4-2-48-16,1-2-61 0,-5 0-67 0,-3 1-86 15,0-1-103-15,-7-2-290 0,-2-3-688 0,-3-1 304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5:40:20.62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00E819A-5C5F-4D98-B579-0EA924E827E9}" emma:medium="tactile" emma:mode="ink">
          <msink:context xmlns:msink="http://schemas.microsoft.com/ink/2010/main" type="inkDrawing" rotatedBoundingBox="24874,8541 25150,13630 24902,13643 24626,8555" semanticType="verticalRange" shapeName="Other">
            <msink:sourceLink direction="with" ref="{F8D0115B-CDDD-4A6B-927C-D1A310A2C4A1}"/>
          </msink:context>
        </emma:interpretation>
      </emma:emma>
    </inkml:annotationXML>
    <inkml:trace contextRef="#ctx0" brushRef="#br0">154 8 20 0,'0'0'123'0,"6"-9"-13"0,-6 9-10 0,0 0-2 15,0 0-7-15,0 0-5 0,0 0-2 0,0 0-7 16,0 0-4-16,0 0-6 0,0 0-3 0,0 0-7 16,0 0-1-16,0 0-7 0,0 0 6 0,0 0-10 15,0 0-5-15,0 0-3 0,0 0 0 0,0 0 1 16,0 0-1-16,0 0-2 0,0 0 4 0,0 0-4 15,0 0 4-15,0 0-7 0,0 0 0 0,0 0 4 16,0 0 1-16,-31 10-4 0,31-10-2 0,-12 2-4 16,12-2 1-16,-10 9 2 0,10-9-1 0,-7 6-8 15,7-6 5-15,-13 6-3 0,9-2 1 0,4-4-1 0,-9 9 0 16,9-9 0-16,-13 7-7 0,10-2-2 16,-3 1 3-16,6-6 2 0,-11 6-2 0,11-6 0 15,-6 10-2-15,0-5 0 0,6-5-5 0,-9 10-4 0,7-5 7 16,2-5-6-16,-10 9 6 0,8-2 1 15,2-7-7-15,-3 9 8 0,3-9-3 0,-2 11-6 0,2-11 4 16,0 11 0-16,0-11-2 0,-3 9 0 16,3-9-1-16,3 12-2 0,-3-12 3 0,0 12-2 0,0-12-1 15,0 13 3-15,0-13-4 0,4 12-1 0,-4-12 2 16,1 9-2-16,0-1 0 0,0 0 0 0,-1-8 0 16,7 14-1-16,-4-7-2 0,-1 0 3 0,-2-7 1 15,4 13 2-15,1-7-3 0,-2 2 3 0,-3-8-1 16,5 11 5-16,-2-4-5 0,1 1 3 0,1-3-1 15,-2 4-1-15,-3-9 3 0,5 12 0 0,-1-3 1 16,1-3-2-16,-1 0-2 0,1 3 4 0,-5-9-1 16,8 12 3-16,-3-6-2 0,2 1 2 0,-5 1 0 15,-2-8 1-15,10 11 0 0,-5-4 2 0,0 1-1 16,0-2 6-16,2 0-3 0,-2 1-2 0,-1 1-2 16,1-2 1-16,0 1 0 0,1 1 2 0,-2 0 0 15,1-1 1-15,-3 1 0 0,4-2-2 0,0 0 0 0,-1 2-1 16,-2 0 0-16,4 0 2 0,-5-2-3 15,1 6 1-15,2-5 0 0,-1 2-1 0,1-1 1 16,0 1 0-16,2-2-2 0,-4 2-2 0,-1-3 3 0,5 6-5 16,-2-1 7-16,-3-3 0 0,4 4 0 0,-4 0 2 15,2 0 0-15,-1-3 0 0,2 2 1 0,0 1 3 16,-3-1-3-16,-1 0 1 0,5 3-8 0,-3 0 6 16,-3 0 1-16,0 0 3 0,3 0 1 0,-6 0-3 15,3 7 2-15,0-3 1 0,-3 1 1 0,-3-1 1 16,3 1 3-16,-5 2-2 0,-1-2-3 0,-1-1 0 15,-2 3 2-15,2-4-2 0,-2 2 1 0,0-1 0 16,0 0 0-16,-2-3-2 0,4-1-1 0,3-1 4 16,-5-2-4-16,4 1-3 0,-1-2 9 0,4 0-14 15,-3-3 4-15,3-1-9 0,5-6 6 0,-9 13 6 0,6-10-9 16,3-3 0-16,-6 9-2 0,6-9 1 16,-6 6 0-16,6-6-1 0,0 0 1 0,0 0 0 15,-5 7 4-15,5-7-7 0,0 0-1 0,0 0 2 0,0 0-4 16,0 0-5-16,0 0 4 0,-4 8-5 15,4-8 7-15,0 0 1 0,0 0 1 0,0 0-5 0,0 0-1 16,0 0 3-16,0 0-2 0,0 0-4 0,0 0 7 16,0 0 5-16,0 0-7 0,0 0 4 0,0 0-5 15,0 0 1-15,0 0-4 0,15 6 5 0,-15-6-9 16,0 0 9-16,11 1 3 0,-11-1-8 0,10 3 3 16,-10-3 0-16,13 1-4 0,-13-1 8 0,14 1-5 15,-9 1 5-15,-5-2-5 0,12 2 0 0,-3-1 1 16,-9-1-1-16,11 3-3 0,-11-3 8 0,14 2-1 15,-14-2-7-15,9 6 6 0,-9-6-5 0,12 6 4 16,-7-3-1-16,-5-3 1 0,9 7-3 0,-9-7 1 16,8 9-2-16,-5-6 4 0,-3-3-5 0,6 9 1 0,-6-9 0 15,5 11 4-15,-2-5 0 0,-3-6 1 0,0 11-5 16,0-11 1-16,3 10 2 0,-3-10-2 16,0 14 2-16,2-5-2 0,-2-9 0 0,0 16 5 15,-2-7-1-15,2-9-3 0,0 16-3 0,-3-8 7 0,3-8-10 16,0 19 4-16,0-11 5 0,0 4-4 0,0 1 3 15,0-3-2-15,0 3 1 0,-3-2-2 0,1 2 2 16,2 0 3-16,0 0-3 0,0 1-1 0,-3 0 10 16,3 2-11-16,-2 2 3 0,0 0-4 0,0 1 7 15,-1 2-3-15,-2 1 3 0,5-1-9 0,-5 1 5 16,3-2 15-16,2 0-11 0,-5 3-4 0,0-4 1 16,2 2-2-16,3 1-1 0,-1-2 1 0,-2 1-8 15,3-1 6-15,0-6 4 0,0 6 0 0,-2-3-5 16,2-1 3-16,0-1 3 0,0 1-3 0,0-3 3 15,0 1-3-15,-3 1-2 0,3-1 2 0,0 0 2 16,0 1-3-16,0-1-2 0,0 1 6 0,0-2-1 16,-2 1-5-16,-2 0 1 0,2 0 2 0,1 0 2 0,-2 0 2 15,3-1-3-15,0-2 1 0,-2 3 2 16,-1-1-4-16,3 0 1 0,-2-1-1 0,2 0-2 16,0-1 3-16,0 3-6 0,0-3 7 0,0 0-1 0,-4 0-1 15,4-11-2-15,0 18 2 0,4-9 4 0,-4 0-3 16,0 0 2-16,2 3 0 0,-2-2-3 0,3 1-2 15,-1 0 2-15,1-3 7 0,-2 4-5 0,5-5-4 16,-6 6 5-16,2-1-4 0,3-1 2 0,-2 2-5 16,-2 1 8-16,1-2-4 0,-1 1-2 0,-1-3 1 15,3 5 0-15,-1-2-6 0,-2 1 5 0,0 0-7 16,0-1 12-16,0 4 0 0,0-3 0 0,0 2 0 16,0-4-7-16,-2 3 12 0,2-3-7 0,-3 2-1 15,2-3-2-15,1 1-1 0,0 1 5 0,0-1-2 16,0 0 0-16,1-1 1 0,-1 1-8 0,3-1 10 15,-1-2 0-15,-2 0-3 0,0 1 1 0,3-1 3 16,-1 3-5-16,-2-1-3 0,2 2 4 0,3-1 2 16,-5 0-4-16,5-3 4 0,-2 2 1 0,-1 2 4 0,-2-5-7 15,2 3 8-15,0-2-10 0,1 4 3 0,-1-4 2 16,1 3-2-16,0 1 1 0,-1-1-3 16,0-2-1-16,-2 5 2 0,2-7 0 0,1 6 3 0,-3-3-3 15,0-1 3-15,0 3 0 0,2 0-3 0,1-2 2 16,-3 0-2-16,0-2 3 0,0 3-6 0,3-2 6 15,-1 0-3-15,-2 1 3 0,2-1-5 0,3 1 7 16,-3-1-5-16,-2-1 5 0,6 3-6 0,-4-4 3 16,2 2-3-16,-1 0 2 0,-1 0 3 0,1 1-3 15,0-3 2-15,1 3-1 0,1-3-4 0,-3 1 5 16,-2-1-2-16,6 3-1 0,-2-4 3 0,-2 3-3 16,1 1-4-16,-1-5 1 0,-2 5 8 0,3-3 1 15,0 3-6-15,-2-1-6 0,-1 2 9 0,5-6-1 16,-5 4-2-16,0-10 4 0,3 17-5 0,-1-7 4 15,-2-1 4-15,0-9-5 0,6 20-3 0,-6-12-3 16,0 4 6-16,1 0 0 0,-1-3-10 0,3 3 12 16,-3 1-4-16,2-1 5 0,-2 2 0 0,0 2 2 15,3-4-3-15,-3 1-3 0,0 4 1 0,0-3 2 0,0 1 4 16,0-2-3-16,0 1-1 0,0-1-4 16,-3 2 4-16,3 1 1 0,0-2-1 0,3-1-6 0,-1 1 3 15,-2-2 1-15,0 4-2 0,0-5 4 0,0 3 0 16,0-2-6-16,3-1 4 0,-6 1-3 15,6-1-4-15,-3 1 8 0,0-2-2 0,0 2 4 0,0 0-3 16,0 0 2-16,0 0-2 0,0-2-6 0,0 2 5 16,0 0 0-16,0 0-1 0,0 1 8 0,0-4-8 15,0 4 1-15,1 1-5 0,-2-2 9 0,1-2-1 16,0 1-1-16,0 2 3 0,0-1-7 0,0-1 2 16,-3 3 1-16,3-3 4 0,0-11-4 0,-2 22-1 15,-1-11 4-15,1 0 2 0,-1-2-6 0,3 3 0 16,0-1 5-16,0-11-2 0,-1 19-1 0,1-11-2 15,0 3 4-15,0-11-2 0,-3 19 10 0,3-10-4 16,0-9-5-16,3 16 4 0,-3-8-10 0,0 4 10 16,1-5-3-16,-1 5-2 0,5-3-3 0,-5-9 15 15,0 17-17-15,3-7 9 0,-1 0 1 0,-2-1-4 0,0 3 3 16,3-4-4-16,-3-8 0 0,0 19 2 16,0-11-2-16,0 3 11 0,-3 1-9 0,3-2 7 0,0-1-9 15,-2 3-3-15,-1-1 12 0,3 0-9 0,-2 0-2 16,2 2-5-16,-3-4 3 0,3-9 0 15,-1 19-3-15,1-5 5 0,0-2-2 0,0-4 4 0,0-8-4 16,0 19 2-16,-3-8-1 0,0 0 0 0,3-2 1 16,-2 4-2-16,-1-4 2 0,3 1 17 0,0-10-21 15,-5 20 8-15,4-8-3 0,-2-2 2 0,3 0 2 16,-5 2 0-16,2 0 6 0,1-1-12 0,0 2 18 16,0-5-14-16,2 0 3 0,-3 5-5 0,-2-1 1 15,5 0 5-15,-5-1-7 0,3 3-5 0,2-1 11 16,-2 0-2-16,2-1 5 0,0 0 0 0,-3-1-4 15,3 3 4-15,0-5-2 0,3 4 5 0,-3-4-9 16,2 3 7-16,2-2 12 0,-4 1-17 0,3-5 6 16,-1 2 1-16,4 0-4 0,-6-8-4 0,6 13 6 15,-1-7 3-15,1 0-17 0,-6-6 6 0,9 11 1 0,-1-7 3 16,-4 1 3-16,3-1 4 0,3-1-5 16,-3 1 1-16,-7-4-5 0,17 5 3 0,-7-3-10 0,-3-1 3 15,-7-1-2-15,17 0 4 0,-7 3-8 0,-10-3-7 16,11 0-19-16,-11 0-23 0,0 0-24 0,15 0-41 15,-15 0-50-15,0 0-55 0,0 0-67 0,0 0-78 16,0 0-187-16,0 0-603 0,0 0 267 0</inkml:trace>
  </inkml:traceGroup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6:48:56.28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0 176 129 0,'0'0'149'0,"0"0"-11"0,0 0-11 16,0 0-9-16,0 0-10 0,0 0-5 0,0 0-10 15,0 0-6-15,0 0-16 0,0 0-2 0,0 0-9 16,0 0-3-16,0 0 1 0,0 0-10 0,3-7-6 16,-3 7-4-16,0 0-7 0,0 0 0 0,0 0-3 15,0 0-3-15,0 0-4 0,0 0 0 0,0 0-5 16,0 0 0-16,0 0 0 0,0 0 0 0,0 0 2 0,4-6-10 16,-4 6 1-16,0 0 0 0,0 0-2 0,12 0 5 15,-12 0-10-15,0 0 5 0,13-2-2 0,-13 2-5 16,11-1 5-16,-11 1 3 0,15-1 0 0,-15 1-3 15,14-3-6-15,-8 2 3 0,-6 1 0 0,14 0 3 16,-14 0-5-16,13 0 1 0,-13 0-4 0,14 0 2 16,-7-1-1-16,2 2 1 0,-9-1 4 0,15-1 3 15,-15 1-7-15,15 1 0 0,-9-1 1 0,-6 0 0 16,14 1 1-16,-8 1-2 0,-6-2 4 0,13 1-3 16,-13-1-2-16,14 1 6 0,-8 0 1 0,-6-1-1 15,13 2-2-15,-13-2 2 0,16 0-5 0,-9 0 1 16,0 1-4-16,-7-1 5 0,17-3 3 0,-9 3-1 15,3 0-8-15,0 0 5 0,1-1 3 0,-2 1-3 16,1-1 0-16,0 0-1 0,1-1 0 0,-12 2-1 0,15 0 1 16,-5-1 1-16,-1 0 3 0,-9 1-3 15,18 0 4-15,-9 0-3 0,-1 0 0 0,2 0 1 0,-1 1-2 16,-9-1 4-16,17-1-8 0,-6 1 1 0,-11 0 0 16,14 0 1-16,-5 0 6 0,2-2 0 0,-2 4-5 15,1-2 1-15,1-2-5 0,-11 2 2 0,19 0 5 16,-6-1-1-16,-2 1-3 0,2 0 7 0,1-1-7 15,1 1 2-15,-3-1 1 0,1 1 0 0,-1-1-1 16,2 1 1-16,0-3-7 0,-2 2 8 0,1 1 1 16,-4 1-3-16,2-2 1 0,0 0-2 0,-11 1 5 15,16 1-1-15,-8-1-3 0,1 0 0 0,-9 0 1 16,14 0 1-16,-6 0-6 0,-8 0 7 0,12 0-3 16,-12 0-6-16,13-1 9 0,-13 1-2 0,16-1 1 15,-10 0-2-15,-6 1-3 0,15-1 3 0,-6 1 2 16,2-2-2-16,-11 2-4 0,17 0 5 0,-7 0-1 15,1 0-2-15,0 0 3 0,3-1-1 0,-3 1-1 16,1 0 1-16,0-1 1 0,0 1 0 0,0 0-1 16,1 0 1-16,-1 0-2 0,2 0 0 0,0 0-2 15,1-1 2-15,-1 2-8 0,1 0 8 0,0-1 6 0,0 0-9 16,-1 0 5-16,1 1-1 0,0-1 3 0,1 0-3 16,2 0-1-16,2 2 4 0,-1-2 1 0,-5 1-5 15,5-2-1-15,-1 1 7 0,-4-2-5 0,6 2 1 16,-6-1-2-16,0 1 4 0,6-1-4 0,-1 0 1 15,0-1 3-15,-5 2-1 0,4-1 1 0,2 1-11 16,-6-1 5-16,0-1 4 0,5 2-7 0,2 0 6 16,-2 0 3-16,-5 0-1 0,0 0-5 0,6 0 4 15,-4 0-1-15,-2-2 6 0,6 2-6 0,-6 2 1 16,1-4-3-16,-1 4 3 0,0-2-3 0,-2 0 1 0,3 0 7 16,-2 0 1-16,1 0-10 0,-3 0 4 0,4 0-1 15,-2-2 1-15,-1 2 2 0,2 2-2 16,-3-2-8-16,2 0 7 0,-1 0-4 0,0 0 8 0,0 0-4 15,1 0-2-15,-1 0 1 0,2 0 1 16,0 0-3-16,-1-2 8 0,-2 0-6 0,4 1 0 0,-3 0 0 16,2-1 4-16,0 0 0 0,1 0 1 15,-1 2-4-15,-3-3 2 0,2 2-2 0,2 0-3 0,-1 0 6 16,-2-2-8-16,2 0 7 0,1 2-2 0,-1-1-3 16,-1 1 6-16,0 1-6 0,1-3 7 0,-1 2-8 15,1 0 5-15,1 0-2 0,-1 0 3 0,-1 0 1 16,5-1-1-16,-6 0-3 0,2-1-2 0,3 1 5 15,-3 1-2-15,6 0-2 0,-8-1 5 0,4-1-3 16,-3 1 4-16,8 0-2 0,-3 0-1 0,1 1-4 16,-6-1 5-16,6-1-5 0,-4 2 0 0,-1 1-1 15,-4-1 1-15,4 1 5 0,3-3 0 0,-5 2-3 16,2 0 0-16,-1 1 5 0,-1 0-8 0,2 0 4 16,-3 0-9-16,0 0 12 0,2 0-3 0,-1 0 3 0,1-1 3 15,-1 1-7-15,0 0 2 0,-1-2-2 16,1 1-1-16,0 2-1 0,0-2 5 0,0-1-1 15,1 2 1-15,-1-2-5 0,-1 2 3 0,2-1-1 16,0 0 1-16,-1-1-1 0,-1 2 1 0,4 0 1 16,-2-2 0-16,1 1 0 0,-2 0 1 0,3 0-5 0,-3 2-1 15,2-2 7-15,1 2 3 0,-3-2-8 0,2 1 2 16,0 0-4-16,-2 0 5 0,3 0-4 0,-3 0 4 16,0 0 0-16,2 1-2 0,1-2 1 0,-1 1 3 15,0 1-2-15,1-1 6 0,-3-1-10 0,2 2 0 16,1-1 1-16,-1 0 2 0,0 0 2 0,1-1 0 15,-1 1-4-15,0 0 1 0,1 0-1 0,-3-1-1 16,0 0 5-16,2 2-5 0,1-1 0 0,-1 0 5 16,5 0-5-16,-2-3 4 0,4 3-2 0,-6 2 2 15,-1-2 1-15,0 1-1 0,1-2-3 0,-1 2 3 16,0-1 2-16,4 1-7 0,1-2 4 0,-5 1-4 16,0 0 4-16,5 0 1 0,-5 0 0 0,-1 0-8 0,2 0 9 15,2 1-11-15,-5-1 9 0,9 0-9 16,-7 0 12-16,0-1 0 0,1 2-4 0,-1-2 4 0,3 1 1 15,-3 0-2-15,4 0-2 0,-4 0 5 16,2 0-7-16,-1-1 3 0,-1 2-2 0,0-2 1 0,1-2-3 16,4 4-3-16,-4-1 10 0,4-2-4 0,-5 2 0 15,0 0 3-15,5-1-4 0,-4-1 8 0,-1 1-11 16,0 2 5-16,1-2 3 0,-1 1-3 0,1 0 0 16,2-1 4-16,-1-1-6 0,1 1 0 0,-3 0-1 15,1 1 6-15,1-2-5 0,-1 2 0 0,4 2-2 16,-6-4 8-16,1 1-3 0,2-1-3 0,-1 2 1 15,3-1-1-15,2-1 1 0,-1 2-2 0,1-1 1 16,-4 1 3-16,1 1-1 0,-3-2-2 0,5 1 4 16,-1 0-3-16,-4-1 2 0,0-1 3 0,5 2-3 15,0-1-4-15,-1-1 4 0,-2 3 3 0,3-2-11 16,-5 1 7-16,6-3-2 0,-1 3-2 0,1 1 1 16,-2-1 2-16,-1-1 1 0,3-1 4 0,-6 2-9 15,5-1 6-15,0 1-2 0,1 0 2 0,-2 0-5 16,-6 0 3-16,7 1 1 0,-2-1 0 0,0 0 1 0,2 0-3 15,-5 0 3-15,6 3-3 0,-5-3-1 16,1 3 3-16,-1-2 2 0,3-1-5 0,-1 0 5 16,3 1-6-16,-6 1-1 0,5-2 5 0,0 0-2 0,-2 1 4 15,0 0-3-15,-5-1-2 0,4 0 1 0,5 0 4 16,-1 0-1-16,-1 1-1 0,1 0 0 0,-6-2 3 16,5 1 7-16,3 0 8 0,-1-1 2 0,1 1-3 15,-1 2 1-15,-1-2-1 0,1-1-5 0,1 2 1 16,-2-1-2-16,1 0-2 0,1 0-1 0,-4 0 0 15,1-1-2-15,1 1 3 0,-1 0-6 0,3 1 2 16,-1-2 5-16,-1 1-8 0,1-2 3 0,1 2 1 16,-4-1 0-16,1-1 5 0,1 2 5 0,2-1 1 15,-3-1 1-15,2 2-3 0,-1-3-2 0,-4 1 1 16,3 1 5-16,-3 0 0 0,1 0-6 0,-2 1 0 0,0-2-4 16,-4 1 3-16,2-3-1 0,0 3 5 15,-2 0 1-15,-2 0 3 0,-1-1-1 0,-8 2 3 16,13-1 2-16,-13 1 7 0,10-1 6 0,-10 1 4 0,8-1 9 15,-8 1 5-15,0 0-4 0,6-3-4 0,-6 3-2 16,0 0-5-16,0 0-8 0,0 0-2 0,0 0-9 16,0 0-16-16,0 0-21 0,0 0-34 0,0 0-35 15,0 0-37-15,0 0-55 0,0 0-242 0,-14 15-454 16,14-15 201-16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6:48:57.05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10876 5718 42 0,'-7'5'194'16,"7"-5"-10"-16,0 0-14 0,0 0-14 0,0 0-3 16,0 0-5-16,0 0-10 0,0 0-11 0,0 0-4 15,0 0-2-15,0 0-10 0,0 0-7 0,0 0-9 0,0 0-6 16,0 0-12-16,0 0-1 0,0 0-4 16,0 0-5-16,0 0-5 0,0 0-5 0,4-28-5 0,-4 28-8 15,3-10-9-15,-3 10-1 0,3-11-1 0,2 8-2 16,-1-2-5-16,-4 5-3 0,10-14-2 0,-6 9-8 15,3-2 4-15,1-1-1 0,1 1-1 0,-4 3-2 16,5-4-2-16,-3 0-1 0,-2 5-1 16,3-2 0-16,-3 1-4 0,0-1 3 0,-5 5-2 0,11-6 1 15,-11 6-2-15,10-3-3 0,-10 3 0 0,9-1 2 16,-9 1 0-16,6-4 0 0,-6 4-6 0,0 0 6 16,14 4-4-16,-14-4 2 0,8 3-2 0,-8-3 0 15,9 5-1-15,-7-1 3 0,4 0 0 0,-1 0 1 16,2 1-3-16,-2-1 4 0,1 2-2 0,-2 0 3 0,2-1-2 15,-1-1 2-15,3 6-2 0,0-4 1 16,-2 0-2-16,2-1 4 0,0 3-2 0,-2-4-2 0,3 2 3 16,-3-1 1-16,0-2-2 0,2 1 7 15,-1 0-1-15,0-2 4 0,0 1 2 0,-7-3-1 0,16 3-2 16,-8-3 5-16,1 0-6 0,-9 0 4 0,16-6-2 16,-5 4-1-16,-3-1-3 0,0-1 3 0,-1 1-2 15,2-2 1-15,-1 0 3 0,0-1 7 0,0 0-8 16,-3 0 4-16,5-1-5 0,-1 1 0 0,-3-4 1 15,-1 3-3-15,1-2-2 0,-2 0 0 0,1 3-2 16,-3-6 2-16,1 6-3 0,1-1 2 0,-4 7-1 16,5-10-2-16,-5 10-2 0,2-8-3 0,-2 8-5 15,5-5-18-15,-5 5-22 0,0 0-25 0,0 0-32 16,0 0-43-16,0 0-33 0,0 0-273 0,0 0-488 16,0 0 216-16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6:48:58.33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0 114 41 0,'0'0'142'0,"0"0"-7"0,0 0-11 0,0 0-13 16,0 0-15-16,28-9-9 0,-28 9-7 0,7-2-9 16,-7 2-11-16,9-2-9 0,-9 2 4 0,12 0-9 15,-12 0-7-15,10-1 1 0,-3-1-3 0,-7 2-3 16,13 1-8-16,-5-2-1 0,-8 1-7 0,14-2 9 16,-6 1-18-16,-8 1 9 0,19-2-5 0,-12 1 1 0,2 0 0 15,-9 1-2-15,17-1 0 0,-5 0-5 16,-1 2-1-16,-2-2 0 0,2-2-4 0,0 1 7 0,2 2-6 15,0-1 5-15,-1 1 11 0,2-2 1 0,-1 0-1 16,0 0-1-16,-1 1 0 0,4 1-4 0,0-4-1 16,1 4 5-16,-3-2-7 0,4 1-2 0,2 0-4 15,-1 1 2-15,0-2-2 0,3 2 2 0,-5-1 2 16,-2 1-3-16,4-2 2 0,1 4 0 0,-1-4 6 16,-1 2 3-16,-4-1-1 0,4 0-1 0,1 1-3 15,-5-3 6-15,1 3-8 0,5 2-1 0,-6-2-1 16,6 0-3-16,-1 0 6 0,-5 1-3 0,6-2-4 15,-7 1 3-15,1 0-1 0,6-2 3 0,1 2 10 0,-4 0-3 16,4 0-1-16,-4 0-6 0,3 0 5 16,-1-2-3-16,1 2 0 0,1-2-1 0,-1 0 4 15,-2 0-7-15,2 2 2 0,0-1 2 0,-1 0 5 0,0-1 0 16,0 1-3-16,1 1 2 0,-2 0-4 16,2 0-3-16,1 0 2 0,0-1 2 0,-3 0-7 0,2 2 2 15,0 0 0-15,0-1 1 0,-1-1-4 0,-2 1 5 16,3 0-5-16,-1 0 0 0,1 0-2 0,0-1-1 15,-2 0 2-15,2 1-1 0,0 0 1 0,0 0 0 16,0 0 3-16,0-2-3 0,2 2 1 0,-1 0-2 16,0-1-1-16,1-2 5 0,-1 2-4 0,2 0 0 15,-2 1-1-15,1-2 3 0,-2 0-2 0,1 1 1 16,-1 1-1-16,1-2-10 0,1 5 17 0,-5-4-3 0,4 2 0 16,0-1 0-16,-2-1 0 0,2 1-2 15,-2 0 1-15,-1 0-1 0,2 1 0 0,-2 0 1 16,-4 0-2-16,2-1 0 0,6 0 0 0,-4 0 0 0,0 2-1 15,1-2 4-15,-4-2-1 0,0 1-1 16,3 0 5-16,1 1 5 0,1-1 4 0,-1-1 5 0,1 4 0 16,-1-4 2-16,2 1-12 0,-1-2 8 0,-4 2 0 15,6 4-7-15,-2-5 4 0,2 1 2 0,-2 1 1 16,2-2 2-16,-1 1 4 0,-1-4-5 0,1 4 0 16,-1 1-2-16,1-2 2 0,-1 0-5 0,0 0 6 15,-1 2 1-15,1-1 4 0,-1 2 1 0,0-2 4 16,1-1-1-16,-6 1 1 0,6 0-4 0,-5 2-2 0,0-4 0 15,4 3 1-15,-4 0-3 0,0-1-2 16,-1 2 0-16,1-1 2 0,0-1-3 0,-1 1 1 16,-1 0-4-16,2 1 1 0,-2-1-2 0,0 0 1 0,-1 0-1 15,-2 2-1-15,2-4-6 0,-4 2 5 0,-8 0-5 16,14 2 4-16,-6-1-4 0,-8-1 1 0,11-1 5 16,-11 1 2-16,0 0 0 0,11 0 3 0,-11 0-4 15,0 0 7-15,9 1-6 0,-9-1 8 0,0 0-4 16,0 0-3-16,0 0-2 0,0 0-6 0,0 0 3 15,0 0 1-15,0 0-9 0,9 1 4 16,-9-1-6-16,0 0-2 0,0 0-11 0,0 0-22 0,0 0-21 16,0 0-33-16,0 0-43 0,0 0-52 0,0 0-61 15,0 0-243-15,0 0-522 0,0 0 230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6:51:16.51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21 68 23 0,'0'0'140'0,"-6"-5"0"15,6 5-14-15,0 0 2 0,0 0-7 0,0 0-3 16,-7-7-5-16,7 7-5 0,0 0-6 0,0 0-2 16,0 0-6-16,0 0-10 0,0 0-4 0,0 0-9 15,0 0-9-15,0 0-8 0,-8-2-4 0,8 2 3 16,0 0-10-16,0 0-1 0,0 0-2 0,0 0-1 16,0 0-1-16,0 0 0 0,25 0-4 0,-18-3-6 15,4 2 2-15,4 0 0 0,-1 0-3 0,5-1 2 16,-4 1-1-16,5-3-3 0,0 1-4 0,0 1 3 15,0-1-2-15,0-2-2 0,2 2 1 0,-5 1 3 16,3-2-4-16,-1 2 0 0,-5-1-3 0,1 1-6 16,-1-1 3-16,5 1 0 0,-2 0 0 0,2 0-1 15,-5 2-2-15,-4 0-2 0,4-1 0 0,-3-1 2 16,0 2-5-16,-11 0 0 0,16-1 4 0,-8 1-6 16,-8 0-1-16,14 0 0 0,-6 1 3 0,-8-1-5 15,10 0 6-15,-10 0-2 0,0 0-2 0,12 0 0 16,-12 0 1-16,9 2-2 0,-9-2 0 0,0 0-3 15,0 0-3-15,10 1-16 0,-10-1-24 0,0 0-23 16,0 0-36-16,8 2-49 0,-8-2 6 0,0 0-44 16,0 0-123-16,0 0-337 0,0 0 150 0</inkml:trace>
  <inkml:trace contextRef="#ctx0" brushRef="#br0" timeOffset="287.74">405 67 74 0,'0'0'182'0,"0"0"-6"0,0 0 0 15,0 11 2-15,0-3 4 0,0-8-7 0,2 14 6 16,1-3-4-16,-2 1-4 0,-1 1-1 0,1-2-8 16,3 6 4-16,-4-1-15 0,1 1-10 15,-1-4-13-15,0 0-5 0,3 2-8 0,-2-2-6 0,2-1-10 16,-1 0-9-16,2 1-7 0,-2-2-6 0,0 2-12 15,-1-1-7-15,3-2-2 0,2 1-7 0,-5-3-6 16,1 3 1-16,-1-4-10 0,-1 1-5 0,0-8-9 16,5 13-13-16,-3-7-26 0,1 0-18 0,-3-6-23 15,6 9-28-15,-5-4-28 0,-1-5-36 0,5 9-40 16,-5-9-48-16,9 0-238 0,-9 0-515 0,12-10 229 16</inkml:trace>
  <inkml:trace contextRef="#ctx0" brushRef="#br0" timeOffset="618.16">873 8 135 0,'-27'11'220'0,"20"-4"-7"0,-3-1-9 0,0 2-3 16,-1 5-6-16,1-4-7 0,0 5-10 0,0 1-8 16,1-4-7-16,0 3 0 0,3-1-7 0,0 3-10 15,3-2-15-15,-1-3-4 0,1 2-6 0,3 0-11 16,0-1-7-16,-2-1-5 0,7 1-5 0,-1-3-7 16,0 3-5-16,3-1-9 0,1-3-13 0,-2 0 2 15,3 2-10-15,1-2 1 0,1-1-10 0,1-1-4 16,-1 0-4-16,3 0-6 0,-3-4-16 0,2 1-21 15,-1 0-26-15,2-1-33 0,-3 0-40 0,3-2-43 16,-1-1-39-16,-1-3-38 0,0 2-263 0,-2-3-531 16,0-2 235-16</inkml:trace>
  <inkml:trace contextRef="#ctx0" brushRef="#br0" timeOffset="1087.82">1084 134 241 0,'0'0'213'0,"0"0"-17"16,0 0-26-16,0 0-11 0,0 0-6 0,0 0-5 16,0 0-12-16,5 20-1 0,-5-20-8 0,2 13-6 0,1-6-6 15,-3 1-4-15,3 0-10 0,-3-8-4 16,1 15-12-16,0-9-3 0,-1 2-6 0,0-8-4 16,2 14-7-16,0-8-4 0,-2-6-7 0,3 10-5 15,-3-10-6-15,1 8-3 0,-1-8-1 0,0 0-7 0,-4 11-5 16,4-11 1-16,0 0-3 0,0 0 0 0,0 0-5 15,4 6 3-15,-4-6-3 0,0 0 0 16,0 0-10-16,0 0-4 0,0 0-5 0,0 0-4 16,14-21-8-16,-12 14-1 0,4-2-11 0,-2 0-1 0,4 0 3 15,-4-2 4-15,1 1 1 0,-2 2 3 0,0 0 2 16,2-1 0-16,-3 1 0 0,1 3 3 0,-3 5 0 16,6-11 2-16,-3 6 0 0,-3 5 3 15,0 0 1-15,1-10 7 0,-1 10-9 0,0 0 4 0,6-6 1 16,-6 6-4-16,0 0 15 0,0 0 5 0,0 0 4 15,14 4 4-15,-14-4 3 0,10 9 5 0,-4-4 3 16,2 3 6-16,1 0-2 0,0-1 5 0,-1 2-1 16,2 0-8-16,-1-1 1 0,-3 0-3 0,3-2-1 15,0 1-3-15,-3 3 7 0,2-3-14 0,2 0-3 16,-6 0-4-16,1-2-1 0,0 1 2 0,0 0-4 16,-3-1-6-16,-2-5-12 0,6 10-18 0,-4-6-22 15,-2-4-19-15,0 0-27 0,-2 11-27 0,2-11-33 16,0 0-27-16,-8 5-33 0,8-5-238 0,0 0-487 15,0 0 215-15</inkml:trace>
  <inkml:trace contextRef="#ctx0" brushRef="#br0" timeOffset="1356.08">1392-15 16 0,'0'0'167'15,"0"0"2"-15,0 0 3 0,16 9-2 0,-12-4 0 16,0 1 3-16,1 6-1 0,1-2-2 0,-1 0-8 16,0 3-5-16,2 1-6 0,0 1 5 0,-3-2-7 15,2 3-7-15,-3 1-9 0,0 0-3 0,1-5-7 16,-4 1-15-16,0-2-9 0,1 2-3 0,-1-1-12 16,-2 0-8-16,-2 1-7 0,0-2-9 0,2 0-6 15,-2 1-1-15,2-4-9 0,-1 2-17 0,2-2-19 16,-3-2-27-16,4-6-27 0,-5 11-32 0,5-11-40 15,-4 10-38-15,4-10-43 0,-2 5-61 0,2-5-171 16,0 0-467-16,0 0 207 0</inkml:trace>
  <inkml:trace contextRef="#ctx0" brushRef="#br0" timeOffset="1679.9">1779 136 40 0,'0'0'210'15,"0"0"-1"-15,0 0-5 0,14 1-6 0,-14-1-2 16,10 0-2-16,-10 0-5 0,14 1-3 0,-7 0-12 16,2 1-6-16,-9-2-4 0,18 0-5 0,-8 1-11 15,1-1-4-15,0 2-10 0,1-2-10 0,-1 1 0 16,0-1-7-16,1 0-9 0,0 0-8 0,-1 0-6 15,0-1-16-15,1-1-1 0,-2 4-4 0,2-2-9 16,-2-5-3-16,-1 5-11 0,2-2-6 0,-11 2-5 16,16 0-8-16,-8 0 4 0,-8 0-6 0,14-4-7 0,-6 3-15 15,-8 1-20-15,12-1-22 0,-12 1-26 0,0 0-35 16,10 0-34-16,-10 0-26 0,0 0-25 0,0 0-43 16,0 0-21-16,0 0-231 0,0 0-515 15,-16 14 228-15</inkml:trace>
  <inkml:trace contextRef="#ctx0" brushRef="#br0" timeOffset="1881.55">1863 278 143 0,'-4'5'194'0,"4"-5"-10"16,0 0-6-16,0 0-5 0,0 0-1 0,0 0 0 16,0 0-3-16,13 11-9 0,-6-11-8 0,-7 0-10 15,19 0-10-15,-8 0-9 0,-1 0-18 0,-10 0-8 16,18-2-10-16,-6 1-11 0,1 1-7 0,-2-3-3 15,-1 2-10-15,2 1-7 0,-3 1-5 0,-9-1-11 16,16 0-28-16,-9-1-35 0,-7 1-43 0,14 1-53 16,-6-3-51-16,-8 2-220 0,12 0-428 15,-12 0 190-15</inkml:trace>
  <inkml:trace contextRef="#ctx0" brushRef="#br0" timeOffset="2311.11">2423-91 205 0,'0'0'259'0,"0"0"-11"15,0 0 4-15,0 0-6 0,0 0-15 0,27-13-7 16,-15 11-11-16,3-2-11 0,3 0-5 0,2 1-27 15,0-2-9-15,1 2-11 0,1 0-14 0,-1-1-14 16,0 1-9-16,1 1-9 0,0 1-9 0,0-2-12 0,-2 1-10 16,0 3-4-16,0 0-4 0,-1 0-12 15,-4-1-11-15,-2 0 4 0,-1 2-6 0,2-1-21 16,-4 2-24-16,-2-2-33 0,0-1-31 0,-8 0-34 16,10 3-32-16,-10-3-36 0,8 2-41 0,-8-2-40 0,0 0-221 15,0 0-511-15,0 0 227 0</inkml:trace>
  <inkml:trace contextRef="#ctx0" brushRef="#br0" timeOffset="2533.71">2766-94 40 0,'-6'6'272'0,"6"-6"-5"16,-5 6 0-16,1 0-5 0,4-6-7 0,-4 13 2 16,2-2-8-16,0-1-21 0,-1 3-5 15,2 0-17-15,1-1-16 0,0 6 3 0,1-5-25 16,-1 0-18-16,1 1-14 0,1 3-11 0,-2-1-7 0,3-1-15 15,0-1-13-15,-1-1-13 0,-1 0-2 0,2 0-6 16,-3-1-9-16,0-2-10 0,1 0-26 0,3-1-31 16,-3 1-24-16,0-2-29 0,-1-8-27 0,3 12-28 15,-1-6-36-15,-2-6-44 0,9 6-47 0,-9-6-71 16,10-1-180-16,-10 1-532 0,14-6 235 0</inkml:trace>
  <inkml:trace contextRef="#ctx0" brushRef="#br0" timeOffset="2803.67">3130-134 222 0,'0'0'252'0,"0"0"-4"0,-20 20-5 15,14-11-9-15,2 2-6 0,-1-1-5 0,0 1-9 16,1 2-11-16,-1 0 6 0,4 3-22 0,-4 0-13 15,6 1-10-15,1-5-12 0,-1 2-5 0,-1-2-13 16,1 1-17-16,5 3-5 0,-3-5-5 0,1 2-18 16,2-2-11-16,-1 0-2 0,4 1-8 0,-2-3-7 15,2 1-17-15,-1-2-13 0,0-2-33 0,0-1-30 16,2 0-42-16,-1 0-42 0,-3-2-44 0,4-1-52 16,-10-2-57-16,18-2-257 0,-8-2-569 0,1 2 252 15</inkml:trace>
  <inkml:trace contextRef="#ctx0" brushRef="#br0" timeOffset="3229.99">3358 2 160 0,'0'0'245'0,"0"0"-20"0,0 0-18 0,0 0-13 16,0 0-8-16,0 0-13 0,10 16-12 0,-9-9-6 15,-1-7-14-15,4 10-9 0,-1-5-15 0,-3-5-8 16,3 11-8-16,-2-4-10 0,1-1-9 0,-2-6-5 15,2 13-11-15,0-8-3 0,-2-5-10 0,3 13-1 16,-2-8-9-16,-1-5-2 0,0 9-3 0,0-9-6 16,3 7 2-16,-3-7-4 0,0 0-2 0,1 7-3 15,-1-7-3-15,0 0-3 0,0 0 0 0,0 0-2 16,0 0-2-16,16-14-11 0,-10 8-5 0,-2-1-5 16,3 0-4-16,-1-4-2 0,1 1 3 0,0-2-6 15,-1 1 1-15,4 1 2 0,-5 0 1 0,1-1 1 16,0 1 1-16,0 2 1 0,-2-1 0 0,1 4 4 15,-2 0 11-15,-3 5 5 0,7-6 7 0,-7 6 3 16,5-8 2-16,-5 8-3 0,6-3 10 0,-6 3 2 16,0 0 5-16,11 0 12 0,-11 0 4 0,12 6 4 15,-9-1 4-15,-3-5 1 0,13 8-8 0,-7-2-3 16,2 1 1-16,-1 0-11 0,-2-1-4 0,0 1-4 16,0-1 2-16,0 3-4 0,2 0-5 0,-4-4-3 15,4 4-6-15,-5-5 0 0,1 2-29 0,2 1-24 16,-5-7-28-16,5 9-26 0,-3-6-24 0,-2-3-21 15,5 7-40-15,-5-7-36 0,0 0-40 0,0 0-229 0,0 0-519 16,15-9 230-16</inkml:trace>
  <inkml:trace contextRef="#ctx0" brushRef="#br0" timeOffset="3493.6">3829-135 185 0,'0'0'220'0,"0"0"1"0,0 0-10 16,7 16 3-16,-9-8 2 0,2-8-7 16,-5 22-2-16,2-9-5 0,-2 3 1 0,0 0-7 0,-1 4-5 15,-3-2-4-15,3 0-6 0,-3 0-8 0,0 1-4 16,0 1-12-16,2 0-11 0,-3-4-10 0,1 2-8 16,0-3-18-16,2-2-4 0,2-1-16 0,-2 0-7 15,1 4-13-15,0-4 5 0,2-2-15 0,-1-1-5 16,1-3-3-16,2 2-18 0,-1-2-30 0,3-6-30 15,-3 11-36-15,3-4-28 0,0-7-32 0,0 0-37 16,0 9-50-16,0-9-67 0,0 0-316 16,0 0-640-16,0 0 283 0</inkml:trace>
  <inkml:trace contextRef="#ctx0" brushRef="#br0" timeOffset="3979.67">3951 44 144 0,'6'-9'151'0,"-1"4"-15"16,1 0-9-16,-1 0-17 0,1-1-8 0,1 1-10 16,-4 0 14-16,6-2-3 0,-4 4 1 0,3-1-5 15,-8 4 2-15,11-5-4 0,-5 1-4 0,-1 1-7 16,-5 3-10-16,10-1 0 0,-10 1 1 0,0 0 1 15,13 0 0-15,-13 0 1 0,8 8 0 0,-5-4 0 16,2 1 8-16,-5-5-1 0,4 13-2 0,-1-6 9 16,-2 2 2-16,1 4 1 0,-2-1-2 0,0-1-1 15,0 2-11-15,-2-3-1 0,-3 5-3 0,5-2-8 16,-3-1-1-16,2-2 0 0,-3 0-4 0,1 2-10 16,0-2-5-16,-3-4-4 0,1 2 1 0,1 0-5 15,3-2-5-15,-4-1-5 0,0 4 4 0,5-9-7 16,-9 8-3-16,5-3-4 0,4-5 5 0,-4 7-4 15,4-7-4-15,0 0 0 0,0 0-1 0,-6 3-1 16,6-3-6-16,0 0 12 0,0 0-17 0,0 0-5 16,0 0 5-16,0 0-3 0,0 0 1 0,19-18-4 15,-14 17 2-15,2-3 2 0,1 1-3 0,-2-3 3 16,4 4-5-16,0-2-1 0,0-1 5 0,-1 2-2 16,1 0 3-16,2 0-7 0,0-1 0 0,-2 3 1 0,2-3-2 15,-2 3-9-15,-2-1-12 0,2-1-14 16,-3 0-14-16,2 1-20 0,-9 2-22 0,12-5-35 15,-12 5-35-15,0 0-55 0,18-3-51 0,-15-2-235 16,1 0-548-16,-4 5 242 0</inkml:trace>
  <inkml:trace contextRef="#ctx0" brushRef="#br0" timeOffset="4300">4457-224 139 0,'6'2'190'0,"1"3"1"0,4 1 4 0,-3 1-4 16,2 2-2-16,-1 0-4 0,0 2-3 15,2 3 1-15,-1 0 5 0,2 1-4 0,-1 3-2 16,-2-1-3-16,-2-2-7 0,1 2-2 0,-3-1-8 0,-1 2-9 15,1-1-10-15,-4 1-9 0,-1-5-14 0,0 1-8 16,-1-1-11-16,-2 1-12 0,-1 1-11 0,-1 1-11 16,0-2 1-16,2-3-6 0,-1 2-20 0,-3-4-18 15,1 0-33-15,2 0-24 0,1-3-37 0,-2 1-37 16,1-1-38-16,1-1-45 0,3-5-52 0,0 0-53 16,-7 8-203-16,7-8-539 0,0 0 239 0</inkml:trace>
  <inkml:trace contextRef="#ctx0" brushRef="#br0" timeOffset="4560.01">4870 31 177 0,'13'0'261'0,"-13"0"-10"15,11-1-11-15,-2-1-13 0,-9 2-9 0,17-1-16 16,-6 0-13-16,1 0-15 0,0-2-17 0,2 3-8 15,0-2-4-15,-1 2-15 0,0-2-15 16,0-2-4-16,3 3-3 0,-2-2-17 0,-1 3-12 0,0-1-8 16,1 0-3-16,-1-2-5 0,-2 2-7 0,-3 1-10 15,4-2 4-15,1 2-10 0,-3-2-5 0,-1 1-8 16,-9 1-16-16,12-4-22 0,-6 1-30 0,-6 3-38 16,7-3-50-16,-7 3-50 0,5-8-51 0,-5 8-241 15,0 0-510-15,-6-15 227 0</inkml:trace>
  <inkml:trace contextRef="#ctx0" brushRef="#br0" timeOffset="4820.13">5050-140 22 0,'0'0'282'0,"0"0"-31"0,0 0-17 0,0 0-13 15,-12 10-9-15,10-7-8 0,2-3 2 0,-7 16-4 16,5-9-6-16,2 4 6 0,0-1-12 0,-1 2-1 15,2 1-13-15,-1-1-16 0,0 2 0 0,0-1 4 16,-1 1-22-16,2 3-9 0,-1-4-5 0,-1-1-17 16,1 1-11-16,0 0-8 0,0 0-6 0,-2 0-13 0,0-2-9 15,1 0-2-15,-2 0-1 0,1 0-12 16,-1 1-18-16,-2-2-19 0,4-3-29 0,0 1-32 16,1-8-35-16,-5 12-31 0,5-12-40 0,0 10-34 15,0-10-46-15,0 0-49 0,0 8-265 0,0-8-593 16,0 0 264-16</inkml:trace>
  <inkml:trace contextRef="#ctx0" brushRef="#br0" timeOffset="5210.52">5404-192 98 0,'4'-8'180'0,"-1"3"3"16,1-1-5-16,-4 6 3 0,5-11 2 0,-5 11-1 15,3-7 0-15,-3 7-1 0,3-6 2 16,-3 6-4-16,0 0-6 0,5-6-9 0,-5 6-10 16,0 0-10-16,0 0-15 0,0 0-16 0,0 0-12 15,0 0-4-15,0 0-6 0,0 0 3 0,0 0 2 0,0 0 8 16,3 19 6-16,-6-8 7 0,5 0 5 15,-4 1 5-15,2 1-14 0,-2-1 8 0,-1 5-8 16,3-4-2-16,-1 4-5 0,1-5-6 0,-1 3-6 0,1-2-3 16,0 0-2-16,0 4-8 0,-1 0-8 0,1-4-6 15,0-1-7-15,0 1-6 0,0-2-5 0,1 1-3 16,-1 2-5-16,0-2-5 0,-1-1-6 0,-1 0-14 16,2-11-22-16,-1 22-33 0,1-15-30 0,0 0-41 15,0-7-48-15,-2 12-47 0,2-12-58 16,0 0-73-16,-2 14-357 0,2-14-749 0,0 0 333 15</inkml:trace>
  <inkml:trace contextRef="#ctx0" brushRef="#br0" timeOffset="9568.29">1906 1455 177 0,'0'0'179'0,"0"0"-15"15,0 0-6-15,0 0-11 0,0 0-7 0,0 0-9 16,0 0-11-16,-8 2-2 0,8-2-5 0,0 0-9 0,0 0-6 16,0 0-2-16,0 0-4 0,0 0-4 0,0 0-3 15,0 0-1-15,0 0-1 0,0 0-2 0,0 0-5 16,0 0 4-16,0 0 2 0,0 0-2 15,0 0 0-15,0 0-2 0,21 2-2 0,-21-2 0 0,12 2 5 16,-12-2-10-16,10 1-5 0,-10-1-2 0,11 0-4 16,-11 0 1-16,13 0-3 0,-8 1 7 0,-5-1-15 15,15 2-4-15,-6-2-1 0,-9 0-6 0,15 1 1 16,-8 0-4-16,0 0 1 0,1 1-4 0,-8-2-5 16,14 1-2-16,-4 0-1 0,-10-1-7 0,18 3 7 15,-9-2-11-15,-1-2 0 0,-8 1-3 0,15 1 8 16,-6 0-7-16,-1 0-4 0,-1 1 4 0,-7-2 3 15,15 1-8-15,-8 1 20 0,-7-2-17 0,15-2 1 16,-8 2 1-16,-7 0-7 0,15-1 0 0,-8-2 7 16,-7 3-3-16,13 0-8 0,-13 0 6 0,14-1 3 15,-14 1-6-15,10-3 0 0,-10 3-4 0,10-1-7 16,-10 1-13-16,9-1-9 0,-9 1-31 0,0 0-31 16,0 0-19-16,10 0-32 0,-10 0-41 0,0 0-34 15,0 0-45-15,0 0-233 0,0 0-536 0,0 0 237 16</inkml:trace>
  <inkml:trace contextRef="#ctx0" brushRef="#br0" timeOffset="9035.77">2105 1051 112 0,'0'0'163'0,"0"0"-8"0,0 0-5 0,0-9-5 16,0 9-8-16,0 0-3 0,0 0-7 0,0 0-6 15,0 0-6-15,0 0-7 0,0 0-10 0,0 0-3 16,2-9-8-16,-2 9-3 0,0 0-4 0,0 0-10 16,0 0-6-16,0 0-1 0,0 0-10 0,0 0-4 15,0 0-5-15,0 0-4 0,0 0-1 0,-19 14-6 16,19-14 2-16,-9 9-6 0,3-5 0 0,-3 4-6 16,3-1 0-16,-3 0-5 0,3-1-2 0,-1 2-2 0,-2 0 2 15,1-1-4-15,-1 2 0 0,0 0 1 16,2-1-1-16,0-2-1 0,-1 2-3 0,1-1-1 15,-2 0-1-15,5-1 3 0,-2 2-2 0,0 1-1 0,2-3-1 16,2-1-1-16,-3 2 1 0,5-7-3 0,-5 11 1 16,1-5 3-16,4-6-3 0,-2 8 1 0,2-8-3 15,-2 10 3-15,2-10 2 0,0 0-4 0,0 0 0 16,-1 8-2-16,1-8 3 0,0 0 0 0,0 0-3 16,5 9 3-16,-5-9 0 0,6 3 0 0,-6-3-1 15,8 4-1-15,-8-4 4 0,10 0 0 0,-10 0 3 16,9 1-5-16,-9-1 4 0,13 0-2 0,-13 0 1 15,14 0-1-15,-14 0 7 0,13 1-4 0,-13-1 3 16,11 2 4-16,-11-2 5 0,13 1 5 0,-7 0 2 16,-6-1-1-16,14 3 5 0,-4-3-8 0,-10 0 2 15,13 2 0-15,-6-1-2 0,-7-1-1 0,14 2-2 16,-7-1 6-16,-7-1-6 0,12 3-5 0,-12-3 2 16,11 1-2-16,-11-1 0 0,10 1-1 0,-2 1-4 15,-8-2-1-15,6 2 1 0,-6-2 0 0,0 0-5 16,10 3 1-16,-10-3 0 0,6 2-2 0,-6-2 0 15,0 0 2-15,9 3-1 0,-9-3 1 0,0 0 2 16,0 0-7-16,9 2 2 0,-9-2-5 0,0 0-3 16,7 3-6-16,-7-3-15 0,0 0-21 0,0 0-13 15,0 0-18-15,4 6-30 0,-4-6-38 0,0 0-16 16,0 0-33-16,0 0-217 0,0 0-446 0,0 0 197 16</inkml:trace>
  <inkml:trace contextRef="#ctx0" brushRef="#br0" timeOffset="11485.99">2865 1114 56 0,'0'0'194'0,"0"0"-8"0,0 0-3 16,-6-12-13-16,6 12-9 0,0 0-9 0,-6-4-12 16,6 4-2-16,0 0-8 0,-8-5-2 0,8 5-9 15,0 0-8-15,-12-2 3 0,12 2-12 0,-12-2-4 16,12 2-8-16,-14 0-1 0,14 0-4 0,-13 3-6 15,5-1-3-15,8-2-2 0,-16 3-4 0,8-2-3 16,1 2 0-16,-1 0-2 0,8-3-6 0,-14 5-4 16,8-2 1-16,-1 1-6 0,0-1-6 0,0 1-3 15,2 1 2-15,-3 0-6 0,2 0-2 0,1 0 2 16,-1 0 1-16,1 0-4 0,0 2 4 0,0-2-4 0,0 1-1 16,0 2 1-16,1-1 0 0,-1 1-3 15,1 3 1-15,-1-1 0 0,2-1-3 0,1 2 0 16,-1 0 1-16,0-1-3 0,0 1-1 0,3-1 12 15,-1 2-16-15,1 0-2 0,0-2 0 0,0 0 2 0,1 0-3 16,-1 1 1-16,1-4 0 0,1 2-1 0,-1-1-5 16,1 1 1-16,0-1-5 0,0-1 10 0,1-1 0 15,-3-6 6-15,6 12-4 0,-4-6-1 16,2 0-5-16,1-1-1 0,-1 0 3 0,-4-5-2 0,8 9 7 16,-3-5-8-16,-5-4 3 0,7 7 2 0,-1-3-4 15,-2-1-2-15,-4-3 0 0,9 6-3 0,-4-3 4 16,-5-3 6-16,9 4-8 0,-3-2 2 0,-6-2-3 15,11 4 6-15,-11-4 6 0,10 1-7 0,-10-1-1 16,13 1 2-16,-13-1-4 0,13-2 6 0,-13 2-6 16,13-4 8-16,-5 3-9 0,1-2 5 0,-3 1-9 15,-6 2 5-15,14-4-5 0,-7 1 1 0,1-1 3 16,-8 4-9-16,11-6 17 0,-11 6-17 0,10-5-3 16,-10 5 7-16,9-4-4 0,-5 1 1 0,-4 3-3 15,0 0-2-15,9-3-2 0,-9 3-35 0,0 0-19 16,7-3-29-16,-7 3-28 0,0 0-22 0,0 0-13 15,0 0-30-15,0 0-36 0,0 0-32 0,0 0-31 16,9 6-275-16,-9-6-597 0,0 0 264 0</inkml:trace>
  <inkml:trace contextRef="#ctx0" brushRef="#br0" timeOffset="10667.31">2717 1447 107 0,'0'0'135'0,"0"0"-3"0,5 10-4 0,-5-10-11 16,0 0-5-16,0 0-6 0,0 0-5 0,0 0 2 16,0 0-10-16,0 0 0 0,0 0-3 0,0 0-2 0,0 0-1 15,0 0-1-15,0 0-6 0,0 0 3 16,0 0-5-16,0 0-6 0,0 0 5 0,0 0-6 16,0 0 1-16,0 0-4 0,0 0-2 0,0 0-2 15,0 0-1-15,0 0-6 0,0 0-5 0,0 0-8 0,0 0 1 16,0 0-6-16,0 0-7 0,0 0-3 0,0 0-2 15,0 0 1-15,0 0-4 0,0 0-5 16,0 0 3-16,0 0-2 0,0 0-1 0,0 0-1 16,0 0 0-16,0 0-3 0,0 0-4 0,0 0 3 0,0 0-2 15,0 0-1-15,0 0-3 0,0 0 3 0,0 0-2 16,0 0-7-16,0 0 4 0,0 0 0 0,0 0 0 16,0 0-3-16,0 0 5 0,0 0-5 0,0 0 0 15,0 0 0-15,0 0 0 0,0 0 3 0,0 0 10 16,0 0-6-16,0 0 0 0,0 0 1 0,0 0 0 15,0 0 2-15,0 0-1 0,0 0-2 0,0 0 2 16,0 0-5-16,0 0 1 0,0 0-1 0,0 0 3 16,0 0-6-16,0 0 1 0,0 0 3 0,0 0-3 15,0 0 1-15,0 0 0 0,0 0-3 0,0 0 2 16,0 0-3-16,0 0-1 0,0 0 0 0,0 0 0 16,0 0 3-16,0 0 4 0,0 0 0 0,0 0 3 15,0 0-4-15,0 0 5 0,0 0 1 0,0 0 2 16,0 0 4-16,0 0-1 0,0 0 1 0,0 0 3 15,0 0-4-15,0 0 1 0,0 0-6 0,0 0 5 16,0 0 0-16,0 0-6 0,0 0 1 0,0 0-6 16,0 0 4-16,0 0-4 0,0 0-2 0,0 0 0 15,0 0-13-15,0 0-24 0,0 0-26 0,0 0-28 16,0 0-50-16,-14 5-60 0,11-2-67 0,3-3-189 0,-13 5-490 16,7-4 216-16</inkml:trace>
  <inkml:trace contextRef="#ctx0" brushRef="#br0" timeOffset="11755.48">3060 1427 237 0,'0'0'247'0,"9"2"-9"0,-9-2 4 16,0 0-2-16,0 0-6 0,0 0-7 0,0 0-4 15,0 0 5-15,0 0-8 0,0 0 17 0,11-5-23 0,-11 5 2 16,0 0-1-16,0 0-2 0,6-7-5 0,-6 7-5 16,0 0-5-16,3-8-15 0,-3 8-13 15,0 0-14-15,0-10-18 0,0 10-15 0,0 0-12 0,0-10-12 16,0 10-6-16,0 0-10 0,-3-9-14 0,3 9-21 15,0 0-34-15,0 0-39 0,0 0-57 0,2-10-48 16,-2 10-47-16,0 0-52 0,0 0-43 0,0 0-52 16,0 0-68-16,0 0-224 0,0 0-668 0,0 0 296 15</inkml:trace>
  <inkml:trace contextRef="#ctx0" brushRef="#br0" timeOffset="12655.77">3511 1402 11 0,'0'0'223'0,"0"0"-4"15,0 0-8-15,0 0-10 0,19-16-9 0,-15 12-7 16,2-2-14-16,0 1-8 0,0-2-13 16,2-3-2-16,2 0-14 0,1-3-9 0,-1 5-6 15,2-5-7-15,-1-2-4 0,0 0-15 0,1 2-4 0,-2-3-6 16,2-1-3-16,-1 0-15 0,0 1-2 0,-1-3-5 15,0 0-8-15,2-7-1 0,-2 0-10 0,2-2 1 16,-2 1 0-16,-2-2-11 0,2 0-4 16,-6 3 2-16,2-1-7 0,-3 8-6 0,0 1 4 0,-2-3-7 15,-1 5 2-15,2-1-2 0,-5 0-1 0,1 3 2 16,1 3-6-16,-3-2 2 0,0 0-1 0,-1 3-1 16,-1-2-5-16,0 3 0 0,-2 1 3 0,2-1 0 15,0 4-7-15,1 1 11 0,-2-1-9 0,1 0-1 16,6 5-3-16,-12-2 3 0,12 2 2 0,-13 2-1 15,13-2-4-15,-19 6 6 0,9 0-1 0,1 1 2 16,-1 3 1-16,-1 4 9 0,0 0-4 0,1 4 0 16,2 1 6-16,-3 5 3 0,2 2 5 0,1 0-3 15,2 1 5-15,2 1 7 0,2-2-11 0,1 4 2 16,1-3-2-16,3 2-3 0,4-2 3 0,-1 1-6 16,4-2 0-16,0-2-1 0,1 2 0 0,-1-7-1 15,2-1 9-15,0 0-13 0,1-3 2 0,1-2-6 16,-2 0 2-16,0-4 2 0,-1-3-4 0,0 1 2 15,2-2-1-15,-2 0-3 0,3-3 4 0,-2-1-3 16,-3-1 1-16,-1 2 0 0,-8-2-3 0,16-4-2 16,-7 3 1-16,-4-3-1 0,2 0 5 0,-1 0-1 15,-6 4-6-15,8-8 13 0,-3 5-9 0,-5 3 2 16,7-5-5-16,-7 5 13 0,6-5-17 0,-6 5 6 16,0 0-5-16,8-3 2 0,-8 3 0 0,0 0 4 15,12 1-3-15,-12-1 8 0,11 4-8 0,-6-3-3 16,1 3 2-16,3-3 4 0,-1 2 1 0,3 1-2 15,-2-3-3-15,2-1 2 0,1 3 1 0,-2-3-3 16,2 0 4-16,2-3-3 0,-2 2 2 0,1-2 1 16,0 1-4-16,-2-2 6 0,3-1 0 0,-3 1-5 15,-1-3 7-15,-1 4-8 0,1-7 3 0,-1 4-5 16,-3 0 9-16,-1 1-6 0,1-2 5 0,-2-2-3 16,2 0 3-16,-4-1 5 0,-1 4-2 0,-1-4 2 0,0 0-1 15,0 10-4-15,-6-18 3 0,2 8-5 0,0 0 6 16,-1 4 0-16,-5-1-7 0,4 1 3 15,-6 2 0-15,2-1-3 0,-1 2-6 0,-4 2-2 16,4 1-12-16,-3 1-13 0,1 1-14 0,1 0-14 0,2 4-12 16,-3-1-25-16,4 2-30 0,-2 1-23 0,3 2-18 15,1-2-22-15,1 1-15 0,2-2-36 0,0 3-173 16,-1-1-449-16,5 0 199 0</inkml:trace>
  <inkml:trace contextRef="#ctx0" brushRef="#br0" timeOffset="12980">4067 1312 83 0,'8'1'199'0,"-1"2"-8"0,-7-3-8 0,15 2-13 16,-7 1-4-16,-3 0-9 0,4-1-7 0,1 1-14 15,-1 1-12-15,1 0-13 0,0 3-10 0,1 0-9 16,0-1-6-16,-1 4-9 0,2-1-3 0,-1 4-6 16,2 0-6-16,0-1-3 0,-1 3-4 0,-1-1-6 15,3 0-6-15,-7 0 0 0,4 1 2 0,-3 1-2 16,1-1 2-16,0 0 2 0,-3 1 5 0,2 2 1 15,-3-6-5-15,-3 1 3 0,2 4 3 0,-3 1-1 16,-2 2-1-16,0-3 1 0,-1 1-3 0,-1-1 8 16,-6-1-17-16,-1 1 4 0,-2-1 0 0,-2-1 2 15,1-2 7-15,-2-2-10 0,-4 1 11 0,1-1 0 16,-1-3-10-16,-1 2 0 0,-1-4-5 0,-9 2 9 0,-1-2-16 16,0-2-1-16,1 0-2 0,6-6-2 15,2 2-3-15,0-2-5 0,2 1-8 0,2-1 2 16,-1-2-9-16,0-5-25 0,3 1-27 0,4-2-43 15,1 2-51-15,1-3-55 0,3-5-59 0,0-2-278 16,7-1-578-16,-1 0 255 0</inkml:trace>
  <inkml:trace contextRef="#ctx0" brushRef="#br0" timeOffset="13339.47">4542 832 60 0,'0'0'276'16,"-15"3"-7"-16,5-1-6 0,-1 4-2 0,-2 0-12 15,-1 3-11-15,-2 6-7 0,-3 7-7 0,1-2-14 16,6-2-10-16,-2 6-10 0,4 1-9 0,4-4-16 16,0 4-2-16,2-4-20 0,2-1-14 0,2 0-6 15,2 1-13-15,2-1-7 0,2 1-9 0,4-3-14 16,4 6 0-16,-3-6-11 0,5 4-5 0,2-2-13 16,2-1 1-16,-2-3-22 0,3 1-19 0,-3-5-28 15,0 1-21-15,1-2-31 0,0-3-30 0,-3 1-31 16,1-2-44-16,-3-2-54 0,-2-3-50 0,-3-1-270 15,5-2-594-15,-3-3 264 0</inkml:trace>
  <inkml:trace contextRef="#ctx0" brushRef="#br0" timeOffset="14301.44">4795 1276 152 0,'0'0'205'16,"0"0"-10"-16,-6 4-15 0,6-4-12 0,0 0-10 15,0 0-6-15,0 0-8 0,0 0-15 0,0 0-5 16,0 0-10-16,0 0-7 0,0 0-7 0,0 0 3 16,30-4-11-16,-22 2-3 0,4 0-6 0,2-1-4 15,0 0-4-15,8 1-4 0,-1-4-7 0,3 2-1 16,6 1-6-16,-7 0-3 0,1 1-7 0,4-2 2 15,-5 0-9-15,9-1-4 0,-11 3 1 0,2 0-6 16,7-2 6-16,-10 1-10 0,1 1-5 0,-2-1 2 16,0 1-4-16,0 0-3 0,-1 1-3 0,-4 1 0 15,-1-1-1-15,-2 1-3 0,2-1-13 0,-13 1-28 16,12 0-23-16,-5 1-30 0,-7-1-32 0,7 2-47 16,-7-2-44-16,0 0-216 0,0 0-459 0,0 0 203 15</inkml:trace>
  <inkml:trace contextRef="#ctx0" brushRef="#br0" timeOffset="13844.07">4866 934 112 0,'0'0'198'0,"0"-7"-17"0,0 7-13 16,0 0-18-16,0 0-14 0,5-4-4 0,-5 4 1 15,0 0-8-15,0 0-4 0,0 0-1 16,0 0-5-16,8 18 1 0,-6-13-6 0,-2-5-6 0,5 11-5 16,-4-5-4-16,-1-6-8 0,2 12-2 0,0-4-9 15,-2-8-3-15,2 13-5 0,-1-6-6 0,2-2-10 16,-3-5-4-16,2 7-4 0,-2-7-3 0,1 9-11 15,-1-9 5-15,1 7-3 0,-1-7-2 16,0 0 1-16,0 0-5 0,0 0 3 0,0 0-2 0,0 0-1 16,0 0-8-16,0 0 3 0,0 0-6 0,0 0 0 15,10-18 0-15,-6 9-4 0,2-2-2 0,-2 0-3 16,2-1-2-16,2 2 4 0,-4-3-6 0,2 2-2 16,-1-1 1-16,3 1-3 0,-3 2 2 0,3 1 1 15,0-2 0-15,-2 2-4 0,3 1 4 0,-3-1 1 16,3 1-2-16,-3 4-2 0,1-2 3 0,-2 1-4 15,2 1 3-15,-7 3-3 0,12-5 2 0,-5 4-1 16,-7 1 0-16,13-2 3 0,-13 2 2 0,10 4-1 16,-10-4 6-16,10 6 3 0,-5 0 8 0,-3-1-1 15,3 0 2-15,0 3 3 0,0 0 2 0,-1 3-1 16,1-2 0-16,0-1-4 0,-2 2 1 0,2 0-3 16,0 0 0-16,0-1-1 0,-3 3-5 0,2-3-2 15,0 1 1-15,-2-1-1 0,1 1-21 0,-1-1-27 16,1-1-37-16,-3-1-55 0,0-7-62 0,1 15-71 15,-1-15-210-15,-4 10-513 0,4-10 228 0</inkml:trace>
  <inkml:trace contextRef="#ctx0" brushRef="#br0" timeOffset="14869.81">5038 1465 123 0,'0'0'183'0,"0"0"-20"0,0 0-19 0,0 0-8 0,0 0-21 15,0 0-4-15,8-26-13 0,-3 21-5 16,1 2-10-16,0-1 6 0,1 1-7 0,-1-3 2 0,3 4 2 16,-3-2 0-16,3 0-2 0,-3 2-4 0,-6 2 0 15,13-4 0-15,-5 1-6 0,-8 3-5 0,15-1-5 16,-15 1-5-16,13 1-3 0,-13-1 0 0,13 3-2 15,-7-1-1-15,0 1-4 0,-6-3 4 0,8 9 3 16,-4-4-7-16,0 1-1 0,-1 2 7 0,-2-1-7 16,1 1 3-16,-2 0-2 0,0-8 6 0,-2 17-2 15,0-6-1-15,-3-2-6 0,0 2-4 0,0-3-2 16,0 2-5-16,-3-2-1 0,3 2-6 0,-4-1 0 16,1-1-4-16,-2 1-2 0,1-1-3 0,2-2 1 15,-4 2-3-15,4-2-6 0,-2-2 5 0,2 1-2 16,1-1-3-16,6-4 1 0,-11 4 0 0,3-2-4 15,8-2 0-15,-7 2 13 0,7-2-14 0,0 0-3 16,0 0-4-16,0 0 2 0,0 0-6 0,-9-8 5 16,9 8-1-16,0 0 1 0,0 0-4 0,0 0 2 0,20-13 0 15,-15 9 2-15,4 2-4 0,-2-1-5 16,5 0 8-16,-1 0-1 0,2 0 1 0,1-1 0 16,-3 2-1-16,1-1 1 0,3 2 1 0,-1-1 0 0,-1-1 0 15,-1 1-3-15,3 0 0 0,-2-1 3 0,0 3-4 16,-3-1 2-16,-2 0 3 0,-8 1-9 15,18-1-12-15,-13-2-25 0,-5 3-32 0,10-2-38 16,-10 2-37-16,0 0-51 0,9-2-85 0,-9 2-158 0,0 0-480 16,0-9 213-16</inkml:trace>
  <inkml:trace contextRef="#ctx0" brushRef="#br0" timeOffset="15284.42">5460 869 45 0,'0'0'164'0,"17"13"9"0,-12-6-4 16,1 0-3-16,1 1-2 0,5 6 1 0,0 1-1 0,0-2-4 16,1 4-7-16,0-1-2 0,2 1 6 15,0-3-6-15,4 7-1 0,0 0-4 0,1-2-6 16,-8-2-6-16,1 0 0 0,0 1-19 0,-1-2-9 15,-2 1-9-15,-2 0-3 0,-1-2-9 0,-2 2-11 16,-2 0-8-16,-4-4-2 0,-1 4-8 0,1 0-6 0,-5-4-9 16,3-1-17-16,-7 2-28 0,1 1-28 0,2-4-41 15,-2-1-30-15,2 0-37 0,-2 1-45 0,5-5-49 16,-6 0-231-16,5-1-503 0,-1-2 222 0</inkml:trace>
  <inkml:trace contextRef="#ctx0" brushRef="#br0" timeOffset="15597.78">5971 1174 221 0,'0'0'210'0,"8"-5"-17"0,-8 5-2 0,10-4-9 15,-4 3-7-15,3-2-7 0,1 2-8 0,1-3-10 16,2 3-7-16,2-3-9 0,-1 3-10 0,1-1-15 16,5 1-4-16,0-3-11 0,-1 2-8 0,2-2-2 0,-1 2-6 15,-2 1-6-15,1-1-9 0,-2 0-4 16,1 0-5-16,1-2-3 0,-4 3-7 0,-1 1-2 16,5-3-10-16,-7 2-2 0,-1-3 0 0,1 3-7 0,0-1 6 15,-4 1-11-15,-8 1-9 0,15-1-16 0,-15 1-20 16,9-1-31-16,-9 1-44 0,7-4-43 15,-7 4-55-15,3-6-238 0,-3 6-474 0,0 0 210 16</inkml:trace>
  <inkml:trace contextRef="#ctx0" brushRef="#br0" timeOffset="15860.7">6176 985 16 0,'0'0'304'15,"0"0"-35"-15,0 0-27 0,-4 5-8 0,4-5-19 16,0 0-7-16,-1 14-1 0,1-14-2 0,-1 17-8 16,2-6 2-16,-1 1-12 0,3 1-10 0,1 3-13 15,-1 2-9-15,-2-2-9 0,2 1-11 0,-2-3-10 16,2 1-11-16,0-2-8 0,0 2-7 0,-2-3-13 16,2 1-6-16,0 3-7 0,0-5-12 0,-3 0 6 15,0 1-13-15,0-2-14 0,1-2-7 0,-1 1-39 16,0-9-23-16,2 12-29 0,-2-5-30 0,0-7-27 15,1 10-33-15,-1-10-36 0,1 6-44 0,-1-6-66 16,0 0-214-16,0 0-551 0,0 0 244 0</inkml:trace>
  <inkml:trace contextRef="#ctx0" brushRef="#br0" timeOffset="16203.65">6626 913 106 0,'5'-10'193'0,"0"-1"-6"0,0 1-5 0,-1-1 5 0,0 2 2 16,-1-2-8-16,1 1-10 0,-3 1-11 15,3 0-5-15,-2 0-5 0,0 3-3 0,-2 6-4 0,1-11-10 16,-1 11-6-16,4-7-11 0,-4 7-8 0,0 0-11 15,0 0-7-15,0 0-1 0,0 0 7 0,0 0 3 16,0 0 5-16,0 0 11 0,-3 35-8 0,2-23 9 16,-4 7 2-16,4 2 0 0,-2-2-12 0,2 0-1 15,0 0-7-15,-2 2-10 0,1-2-8 0,1 0 3 16,-1 1-20-16,2-2-4 0,2 0-8 0,-2-2-9 16,0 1 1-16,0-5-33 0,1 1-39 0,-1-1-38 15,3-1-41-15,-1 1-53 0,-2 1-69 0,2-4-80 16,-2-9-309-16,0 11-668 0,2-5 296 0</inkml:trace>
  <inkml:trace contextRef="#ctx0" brushRef="#br0" timeOffset="19799.73">2006 2338 7 0,'0'-7'153'16,"0"7"-4"-16,0 0-7 0,0 0 1 0,0 0-16 16,1-7-4-16,-1 7-9 0,0 0 5 0,0 0-10 15,0 0-3-15,0 0-5 0,0 0-2 0,0 0-4 16,0-10-9-16,0 10-9 0,0 0-4 0,0 0-5 0,0 0-7 16,0 0-3-16,0 0-5 0,0 0-2 15,0 0-1-15,0 0-1 0,0 0-1 0,0 0-3 16,-16 19-1-16,11-12-7 0,-1-1 3 0,-1 2-7 0,0 2-2 15,-2-2-2-15,3 2-1 0,-3 0-4 16,-2 1-5-16,1 1 0 0,-2 3-3 0,2-5-1 0,0 2-1 16,-1 2-1-16,2-5-1 0,-1 0 1 0,2 0-4 15,1 1-2-15,0-4 6 0,-1 1-4 0,3 0-1 16,0-3-2-16,0 1-4 0,5-5 4 0,-7 8 1 16,7-8-2-16,-4 6-2 0,4-6-1 0,-2 6 2 15,2-6 2-15,0 0-2 0,-5 7-1 0,5-7-1 16,0 0 2-16,0 0-1 0,0 0 2 0,0 0 4 15,0 0-5-15,8 8 3 0,-8-8 1 0,6 3-1 16,-6-3 0-16,9 3-1 0,-9-3 2 0,0 0 0 16,14 1-2-16,-9 2 0 0,-5-3 3 0,11 3-1 15,-11-3 1-15,12 1 2 0,-5 0-3 0,-1 0 5 16,-6-1-3-16,14 5-2 0,-7-5 2 0,1 2 1 16,-2 0 2-16,1 1-1 0,2-1 0 0,-9-2-2 15,13 3 3-15,-4 1-4 0,0-2 3 0,0 0-2 16,-1 0 1-16,-1-1 1 0,-7-1 0 0,14 4-4 15,-8-2 1-15,1 0 1 0,1 1 4 0,-8-3-9 0,14 5-1 16,-9-4-1-16,-5-1 3 0,10 2-4 0,-10-2 4 16,10 3-3-16,-10-3 1 0,9 1-2 15,-9-1 1-15,8 3-13 0,-8-3-18 0,6 3-23 16,-6-3-23-16,0 0-33 0,7 6-26 0,-7-6-38 0,0 0-37 16,3 4-192-16,-3-4-433 0,0 0 192 0</inkml:trace>
  <inkml:trace contextRef="#ctx0" brushRef="#br0" timeOffset="20148.71">1845 2757 103 0,'0'0'166'0,"0"0"-12"15,0 0-12-15,0 0-12 0,0 0-2 0,0 0 1 16,0 0 5-16,0 0 1 0,0 0-2 0,0 0-3 16,0 0-6-16,12 13-2 0,-12-13 6 0,8 5 1 15,-2-3-5-15,-6-2-4 0,12 6-1 0,-4-3-6 16,-1-1-3-16,4-1 0 0,1 2-7 0,-1-2-1 16,2 3-13-16,-1-3-4 0,1 1-10 0,0-2 2 15,0 2-12-15,0-2-3 0,-2 1-5 0,0 2-6 0,-2-3-1 16,0 2-12-16,0 0-2 0,-2-1-3 15,1 0-4-15,-8-1-1 0,12 4-2 0,-5-3-6 16,-7-1 2-16,11 6-7 0,-6-4-6 0,-5-2-14 16,10 4-28-16,-5 0-27 0,-5-4-32 0,5 6-45 0,-5-6-58 15,8 7-66-15,-8-7-235 0,3 2-536 0,-3-2 237 16</inkml:trace>
  <inkml:trace contextRef="#ctx0" brushRef="#br0" timeOffset="21121.03">2873 2440 76 0,'0'0'151'0,"0"0"-1"0,0 0-1 0,0 0-11 16,1-9-1-16,-1 9-9 0,0 0-4 0,0 0-1 16,0 0-7-16,0 0-4 0,-5-11 7 0,5 11-1 15,0 0-6-15,0 0-1 0,-5-7-2 0,5 7-4 16,0 0 0-16,-5-6-3 0,5 6-5 0,0 0-8 16,-9-7-5-16,9 7-6 0,-9-3-2 0,9 3-5 15,-10 0-3-15,10 0-5 0,0 0-4 0,-16 2-2 16,16-2-7-16,-12 5-7 0,3-2 0 0,2-2-4 15,0 3-3-15,-1-2 0 0,1 1 0 0,-1 2-3 16,-2 1 1-16,3 2-3 0,0-6-5 0,1 4-1 16,1-1 6-16,-2 1-2 0,0 1 2 0,2 1-2 15,0-1-1-15,2 2 4 0,-1-4-11 0,-1 4-1 0,1 1-3 16,3-2 8-16,-3 3-3 0,3-2 0 0,-1 3 1 16,1 0-6-16,0-1 3 0,1-1-4 15,-1 2-1-15,2-2 2 0,0 0 1 0,3 1-4 0,-2-3 3 16,3 1-1-16,2 1 3 0,-1-2-9 0,2 0 4 15,0-3 2-15,4 3 1 0,0-3 1 0,1-1-4 16,4 1-1-16,2-1 4 0,-1-3-2 0,1 0-3 16,-1-1-5-16,-1-1 10 0,2-2-4 0,-5 1-1 15,0-2 2-15,0 0 3 0,0 0 0 0,0 1-2 16,-3-2-2-16,-3 3 0 0,2-3 5 0,0 2 3 16,-1 1 9-16,-3-2-5 0,-6 4 6 0,8-5 0 15,-8 5 0-15,7-2-6 0,-7 2-2 0,0 0-1 16,0 0-5-16,0 0-20 0,0 0-22 0,0 0-24 15,0 0-20-15,0 0-24 0,0 0-28 0,0 0-34 16,-14 17-40-16,9-11-38 0,1 0-35 0,4-6-284 16,-10 10-596-16,7-6 265 0</inkml:trace>
  <inkml:trace contextRef="#ctx0" brushRef="#br0" timeOffset="22785.97">3692 2136 103 0,'0'0'200'0,"0"0"-6"16,0 0-11-16,0 0-9 0,0 0-12 0,-9-11-7 16,9 11-13-16,0 0-11 0,0 0-10 0,-8-2-6 15,8 2-10-15,0 0-6 0,0 0-7 0,-13 1-10 16,13-1-2-16,0 0-6 0,-14 1-6 0,6 2-9 16,8-3-3-16,-11 1-7 0,11-1-4 0,-14 4-4 15,7-2-6-15,0 0 2 0,7-2-5 0,-16 4-8 16,7-2-1-16,3 1-1 0,-3-1-1 0,-1 0 0 15,3 1-7-15,7-3-3 0,-14 4 2 0,9-3 0 16,5-1-3-16,-10 3-1 0,10-3 3 0,-10 3-5 0,10-3 0 16,0 0 0-16,-10 2-3 0,10-2-1 0,0 0 2 15,-9 1 0-15,9-1-2 0,0 0-5 0,-8 4 15 16,8-4-12-16,0 0 5 0,0 0-6 0,-6 2 2 16,6-2-3-16,0 0 3 0,0 0-2 0,0 0-2 15,0 0-1-15,0 0 2 0,0 0 1 0,0 0-2 16,0 0-2-16,-6 4 4 0,6-4-2 0,0 0 1 15,0 0 2-15,0 0-1 0,0 0 1 0,0 0 0 16,1 13-1-16,-1-13 5 0,0 0-4 0,1 11 1 16,-1-11-2-16,0 8-2 0,0-8 3 15,0 12 1-15,0-12 3 0,-1 11-1 0,1-11 1 0,-1 13 9 16,1-5 2-16,-2 1 1 0,2-9 0 0,0 16-1 16,-1-8-2-16,1 0 2 0,-1 1-2 0,1 1 1 0,1-1-2 15,-1-1 1-15,0 2-2 0,0-2 2 16,1 0-1-16,-1-8 4 0,2 16-5 0,-2-8 3 15,0-8 0-15,0 16 0 0,0-8 0 0,0 2 2 0,0-1 1 16,-2 3 0-16,2-3 7 0,-1 2 0 16,0-2-4-16,-3 0-1 0,4 4 1 0,-2-2 1 0,0 1-2 15,2 0-3-15,-1-1 0 0,0 1 6 16,-3-4-1-16,4 4-4 0,-1-2-2 0,-2 1 2 0,2-1-5 16,0 0 5-16,-1 0-1 0,1-2 4 0,-1-2-6 15,1 5-2-15,1-4 4 0,0-7-1 0,0 16-1 16,0-10-1-16,0-6 0 0,-2 14-3 0,2-8 1 15,0-6-6-15,-1 15 5 0,1-9-3 0,0-6 0 16,1 14 1-16,-1-9-1 0,0-5 0 0,2 13 0 16,-1-7 1-16,-1-6-6 0,3 12 6 15,0-7 1-15,-3-5-6 0,5 11 2 0,-2-5 2 0,0-1 4 16,-3-5-4-16,7 8 1 0,-4-3 2 0,1 0-5 16,0 0 2-16,1-2-1 0,-5-3 4 0,10 7-6 15,-6-4 2-15,-4-3 5 0,10 5-3 0,-4-4-2 16,-6-1 1-16,10 1-1 0,-10-1-2 0,13 1 9 15,-13-1-8-15,12-1 7 0,-12 1-8 0,13-1 1 16,-13 1-3-16,14-3 2 0,-8 1 0 0,-6 2-1 0,15-5-11 16,-10 3-15-16,3 0-21 0,-2-2-22 15,-6 4-36-15,10-5-37 0,-10 5-39 0,6-5-45 0,-6 5-72 16,5-6-201-16,-5 6-535 0,0 0 236 16</inkml:trace>
  <inkml:trace contextRef="#ctx0" brushRef="#br0" timeOffset="23630.26">3944 2627 197 0,'0'0'230'0,"9"-10"-13"0,-5 7-16 15,1-2-16-15,1 1-11 0,-1-4-8 0,1 2-12 16,1 0-7-16,0-2-7 0,1-1-13 0,2 1-12 16,-1-1-9-16,-1-1-2 0,0 0-10 0,1-2-12 15,-1 2-3-15,3-6-5 0,-6 4-11 0,5-3-5 0,-2-2-9 16,1 1-3-16,1-2-5 0,-2 2-2 15,-2-3-5-15,0 0-5 0,1-1-2 0,0 1-2 16,-3-1-4-16,2 1-4 0,-3-1 0 0,2 2 0 0,-3-2-5 16,-2 2-1-16,0 1-1 0,2-1 2 0,-4 7-6 15,2-2 4-15,-1 0-2 0,1 3 6 0,-1 0 1 16,-3 2 4-16,2 2-1 0,2 6 2 0,-4-13 2 16,2 8 6-16,2 5-8 0,-3-8 1 0,3 8-6 15,-7-4 3-15,7 4-4 0,0 0 0 0,-16 1-4 16,16-1 5-16,-15 12-6 0,5-4 1 0,1 0-1 15,-5 4 1-15,3 1-3 0,-3 3 4 0,7-3-2 16,-3 4 5-16,1 1 1 0,1 0 1 0,2 0 0 16,0-1 2-16,3 2-2 0,1-2 3 0,2 2-7 15,0-2 0-15,3 1-2 0,1 1 0 0,3-2 3 16,3-3-3-16,2 1 2 0,1 2-2 0,-1-3-5 16,3-1 3-16,0 0 1 0,2 0-7 0,-2-2 0 15,1-1-4-15,1-1 2 0,0-2-3 0,-4-1-2 16,1-3-1-16,-2-1 0 0,4 1-4 0,-2-2 4 15,-2 2 0-15,0-1 1 0,-1-2-1 0,-2 0 2 16,-1 2 3-16,0-1-1 0,-8-1-1 0,14 0-1 16,-14 0-2-16,10 0 6 0,-10 0-5 0,9 0 3 0,-9 0-4 15,10 2-1-15,-10-2 2 0,9 5 0 0,-4-3 1 16,-5-2 0-16,11 5 4 0,-5 0-1 0,1-2 4 16,-1 0-4-16,2 1 4 0,2 0-5 0,1 0 2 15,-5-1-2-15,6-3 4 0,-1 0-2 0,0 1 2 16,4-4-4-16,-2 1 4 0,2-1-4 0,-1-1 3 15,-1-1-2-15,5-1 5 0,-4 1 2 0,-2-1-8 16,2 0 3-16,-4 0-3 0,2-1 3 0,-2 1-1 16,-1 1-2-16,-1-3 7 0,-3 0-4 0,0 2 7 15,-1-1-6-15,1 2 1 0,-4-4 1 0,-1-1 4 16,0 10-1-16,-1-14-6 0,-3 7 1 0,-1-2 1 16,-1 1 1-16,0-1 3 0,-3 2-1 0,-1 0 0 15,-1 3 1-15,-2-1-6 0,-2 2 0 0,2-1 2 16,0 3-2-16,-2 0 1 0,1 2-9 0,0 3-10 15,1-1-13-15,0 1-17 0,0 1-22 0,3 0-20 16,0 1-27-16,2 2-30 0,-1-2-30 0,3 1-34 16,1-1-56-16,0 0-152 0,3-1-453 0,2-5 202 15</inkml:trace>
  <inkml:trace contextRef="#ctx0" brushRef="#br0" timeOffset="23995.69">4565 2541 73 0,'7'1'208'0,"-7"-1"-5"16,8 2-12-16,-8-2-11 0,10 6-16 0,-4-5-16 0,-1 3-7 16,3-2-8-16,-2 1-12 0,0 2-10 15,2-1-8-15,-3 1-7 0,5 3-4 0,-1-2-8 0,-1 3-9 16,2 0-5-16,-3-1-5 0,2 2-3 0,1 4-9 16,0 1 1-16,-2-4-4 0,4 4-1 0,-4-1-7 15,-2-1-2-15,4 4-5 0,-3 0-3 0,2-1 4 16,-3-1-2-16,0 2 4 0,1 1-3 0,-4-5-4 15,4 2-1-15,-4-1 5 0,1 2 3 0,0-1-3 16,-1-1-1-16,-2-2 0 0,-1 0-2 0,-4 0 0 16,2-2-1-16,-1 1-1 0,-4 0-3 0,-2-1 0 15,-4 3 0-15,1-2-2 0,-5 0-3 0,1-1 1 16,-3-1-4-16,-2-2 2 0,0 0-4 0,-7 1 3 0,4-3 0 16,1-2-2-16,1 3 6 0,-1-5 3 15,2 2 5-15,-1-5 9 0,2 0 2 0,5 1-4 16,0-4-5-16,3 0-3 0,-1 2-4 0,2-4-4 15,1-2-3-15,2 2-23 0,2-4-35 0,1-1-43 0,1-5-53 16,3-1-55-16,5-7-64 0,-2 4-263 0,6-6-557 16,0 1 248-16</inkml:trace>
  <inkml:trace contextRef="#ctx0" brushRef="#br0" timeOffset="24485.56">4836 2367 115 0,'0'0'222'0,"0"0"-13"0,4-5-24 16,-4 5-18-16,0 0-15 0,0 0-4 0,0 0 0 15,0 0-12-15,0 0-4 0,20 9-1 0,-15-4-4 16,-5-5-10-16,6 6-6 0,-1-1-7 0,-2 0-3 15,3 2-8-15,-4-1-5 0,2 1-3 0,-4-7-10 16,6 10 2-16,-2-5-10 0,-1 0-6 0,-3-5-4 16,4 8-7-16,-4-8-1 0,3 8-9 0,-3-8 1 15,0 0-1-15,3 6-10 0,-3-6 0 0,0 0-3 16,0 0 1-16,1 7-3 0,-1-7 4 0,0 0 0 16,0 0-6-16,0 0 1 0,0 0 1 0,0 0-8 0,0 0 0 15,0 0-3-15,14-21-3 0,-10 14 3 0,2 0-5 16,-2 1-1-16,2-5-2 0,-2 5 0 15,0-1-1-15,1 0-1 0,-2 2-1 0,1-1 3 0,2 0-4 16,1 1 0-16,-7 5 2 0,7-8-4 0,-2 5 1 16,-5 3-3-16,9-6 4 0,-9 6 0 0,10-1-3 15,-10 1 8-15,13 2 10 0,-13-2 5 0,13 5 10 16,-4 2 12-16,-1-2-2 0,-1 1-1 0,3 1 15 16,-1-1-11-16,1 1 5 0,0 1-9 0,0-1-4 15,-1 2 0-15,-1 0-4 0,-1-1-1 0,2 0-4 16,0 0-6-16,-4 2-3 0,1-1-13 0,-1 1-29 15,-1-4-41-15,-2 4-52 0,0-2-65 0,-1-1-84 16,-1-7-317-16,-3 15-630 0,3-15 279 0</inkml:trace>
  <inkml:trace contextRef="#ctx0" brushRef="#br0" timeOffset="26267.8">5528 2409 32 0,'0'0'212'16,"0"0"-12"-16,0 0-10 0,0 0-16 0,0 0-10 15,0 0-9-15,0 0-16 0,-6 5-10 0,6-5-11 16,0 0-8-16,0 0-10 0,0 0-4 0,0 0-1 15,0 0-1-15,0 0 1 0,22-1 0 0,-22 1-2 16,19 1-3-16,-9-1-5 0,3 1-5 0,1-1 0 16,-1-1-3-16,0 1 1 0,0 0-5 0,2 0-6 15,0 0-6-15,-1-1-4 0,6 1-2 0,-6 0-4 16,0-1-9-16,0 1-3 0,0-3-8 0,1 4 3 16,-1-3-6-16,-1 1 9 0,-2-1-8 0,0 1-2 15,1-1-3-15,-5-1-3 0,2 1 2 0,2 2-6 16,-11 0 0-16,14-2-1 0,-14 2-2 0,10-3 1 15,-10 3-8-15,9-1 5 0,-9 1 2 0,9-1-7 0,-9 1-6 16,0 0-19-16,0 0-23 0,10-3-25 0,-10 3-33 16,0 0-23-16,0 0-36 0,0 0-33 0,0 0-50 15,0 0-203-15,0 0-481 0,11 0 212 16</inkml:trace>
  <inkml:trace contextRef="#ctx0" brushRef="#br0" timeOffset="26708.22">6179 2328 102 0,'6'-2'190'0,"-6"2"-1"0,13-6-16 0,-6 1-5 16,-1 2-10-16,2-2-4 0,-2 1-14 15,-1 0-6-15,3-1-10 0,-3 0-4 0,1 0-13 16,1-1 0-16,-4 0-5 0,2 0 4 0,0 0-11 0,-1-1-11 16,0 1-6-16,-4 6-5 0,6-12-11 15,-1 6 6-15,-1 1-9 0,-4 5 2 0,6-11-1 16,-6 11-3-16,4-7 0 0,-2 3 0 0,-2 4-5 16,0 0 1-16,5-7-5 0,-5 7-6 0,0 0-6 15,0 0-1-15,0 0-6 0,0 0 3 0,0 0-7 0,0 0 4 16,0 0 7-16,0 0 13 0,4 21 7 15,-3-12 0-15,-1 2 4 0,-1 1 6 0,2 0 13 0,-1 1-7 16,2 2-6-16,-2-2-1 0,1 4 1 0,0 0-2 16,-1-4-3-16,4 0-5 0,-4-1 2 0,2 0-8 15,0 0-5-15,0-1-5 0,2 2 3 0,-2-2-12 16,0 0 3-16,-1-4-3 0,3 2-5 0,-1 2-3 16,0-1 2-16,0-3-18 0,-1-1-31 0,0 1-30 15,1-1-26-15,0 1-35 0,-3-7-46 0,1 11-54 16,3-6-62-16,-4-5-325 0,3 8-650 0,-3-8 288 15</inkml:trace>
  <inkml:trace contextRef="#ctx0" brushRef="#br0" timeOffset="27622.94">6557 2015 47 0,'0'0'225'0,"0"0"-13"0,0 0-19 16,0 0-16-16,0 0-18 0,0 0-20 0,0 0-12 16,21-15-13-16,-11 9-9 0,1 2-13 0,2 0-8 15,0 1-7-15,-1 1-9 0,6-3-4 0,-6 2-8 16,2 0-5-16,1 2-4 0,-1-2-6 0,-1 2 0 16,-1 0-8-16,-2 1-4 0,2-1 0 0,-4 2 2 15,-8-1 1-15,15 2-3 0,-8 0 0 0,-7-2 0 16,10 5 0-16,-5-2 2 0,-5-3-2 0,5 7-2 15,0-3 3-15,-2 1-4 0,-3-5 1 0,5 12 1 0,-4-8 2 16,1 4-2-16,0-1-1 0,-2-7-2 0,3 16 0 16,-2-8 1-16,5 2-3 0,-3-1 0 0,-2 0 0 15,1-1 0-15,0 1-6 0,1 2 1 0,0-2-2 16,0-3 0-16,1 2 2 0,-2 2-2 0,-1 0 3 16,2-1 2-16,1 2-1 0,-2-1 0 0,1 0-3 15,-1 0 4-15,2 1-1 0,-3-4 1 0,-1 5-3 16,3-2 1-16,-2 1 5 0,4-1-3 0,-4-1 1 15,2 0 4-15,-2 1-4 0,3-1-2 0,-2-1-1 16,2 2 1-16,-1 0 0 0,-1-1-1 0,2 1 0 16,-3 0 3-16,3 2-4 0,-3-6-3 0,3 5-1 15,-1-2 3-15,-2-2-1 0,1 1-2 0,2 0 0 16,-4 3-2-16,1-1 3 0,1 1-2 0,0-3-3 16,-2 3 0-16,1 0 1 0,1-1 0 0,-2-1-2 0,2-1-1 15,2 2 0-15,-4 1 1 0,1-5 1 16,0 0 0-16,2 5-1 0,-3-2 3 0,2-1-3 15,-2-8 3-15,3 11-1 0,-2-3-2 0,-1-8 2 0,1 10-3 16,2-5 2-16,-3-5-3 0,2 12 0 16,-2-12 0-16,2 7 2 0,-2-7 2 0,1 9 2 0,-1-9-1 15,0 0 2-15,-3 10 0 0,3-10 4 16,0 0 5-16,-3 8 4 0,3-8 4 0,-9 4-8 0,9-4 8 16,-14 5-12-16,4-3-1 0,-3 1-1 15,1 0-3-15,-2-1 5 0,-5 2-5 0,3-3-5 0,-1 3-9 16,2-1-1-16,1-1-16 0,2-2-9 0,0 1-19 15,-2-1-19-15,3 2-19 0,2-4-22 0,9 2-31 16,-15 0-38-16,15 0-51 0,-10-1-88 0,10 1-170 16,-7-9-523-16,7 9 233 0</inkml:trace>
  <inkml:trace contextRef="#ctx0" brushRef="#br0" timeOffset="28077.95">7235 2285 100 0,'0'0'237'0,"0"0"-18"0,0 0-15 16,0 0-11-16,10 11-8 0,-10-11-6 0,14-1-3 15,-14 1-6-15,20 0-9 0,-9 0-10 0,1 0-10 16,3 0-11-16,-1 0-6 0,4 0-7 0,-4 0-3 15,0 1-6-15,6-1-12 0,0-1-5 0,-6 0-6 16,5 1-8-16,1 0-7 0,-8 0-11 0,5-3-3 16,-2 2-2-16,-1 0-7 0,5 0-3 0,-8-1-9 15,4 0 2-15,-5 1-8 0,-1-2 2 0,2 0-4 16,-2 2-4-16,2-2-1 0,-2 3-3 0,-9 0-1 16,10-3-8-16,-10 3-6 0,11-3-21 0,-11 3-28 0,5-4-42 15,-5 4-43-15,6-5-48 0,-6 5-64 0,0 0-249 16,-2-13-532-16,2 13 236 0</inkml:trace>
  <inkml:trace contextRef="#ctx0" brushRef="#br0" timeOffset="28386.03">7441 2165 143 0,'0'0'260'0,"0"0"-9"0,0 0-21 0,0 0-13 0,0 0-24 16,0 0-20-16,0 0-19 0,0 0-7 0,0 0 1 16,0 11-1-16,0-11 0 0,0 12 1 0,0-12-3 15,3 15-4-15,-3-5 1 0,2 2-6 0,-2-2 2 16,1 2-7-16,1-1-3 0,0 1-10 0,-1-1-6 16,3 1-1-16,-4-1-13 0,3-1-13 0,-2 2-5 15,0-1-12-15,2 0-6 0,-3-4-6 0,0 2-1 16,2-1-5-16,-1 0 0 0,2-1-12 0,-3 1-4 15,0-8-9-15,4 12-5 0,-2-6-19 0,2-1-28 16,-4-5-24-16,2 12-26 0,0-9-24 0,-2-3-36 16,3 10-37-16,-3-10-43 0,4 5-51 0,-4-5-287 0,0 0-602 15,0 0 266-15</inkml:trace>
  <inkml:trace contextRef="#ctx0" brushRef="#br0" timeOffset="28813.52">7899 2129 16 0,'2'-6'226'0,"3"-1"-20"15,0 1-11-15,-3-2-12 0,3 1-9 0,-1-3-10 16,2 1-4-16,-4 3-17 0,3-3-16 0,0 1-11 15,-3 1-8-15,0 0-3 0,2 1-5 0,-2-2-6 16,-2 8-9-16,4-12-4 0,-2 6-5 0,-2 6 3 16,4-10-5-16,-4 10-2 0,2-7-7 0,-2 7 0 15,2-6-1-15,-2 6-6 0,0 0-3 0,0 0-6 16,0 0-7-16,0 0-3 0,0 0 3 0,0 0 8 16,0 0 5-16,0 0 6 0,-8 22 7 0,6-12 10 15,0 2 2-15,-2 2 4 0,2 2 0 0,0 2-1 16,0 0 0-16,0 1 0 0,-1-2 3 0,-1 2-7 15,4-1 3-15,-1 0-14 0,1-1 2 0,0-1-8 0,-1-2-6 16,2 3-5-16,-1-4-9 0,0 0 1 0,0 1-1 16,1-2-9-16,-1 0-1 0,0 0-6 0,2-2 4 15,-2 1-5-15,2-1-5 0,-1-2-10 0,-1-8-32 16,0 16-28-16,2-10-24 0,-2-6-28 0,0 13-35 16,0-13-37-16,0 11-44 0,0-11-52 0,0 10-66 15,0-10-222-15,0 0-604 0,0 0 267 0</inkml:trace>
  <inkml:trace contextRef="#ctx0" brushRef="#br0" timeOffset="33227.75">2837 3778 91 0,'3'-8'212'0,"-3"8"-9"15,1-10-11-15,-1 10-12 0,3-11-8 0,-3 11-2 16,1-7-1-16,-1 7-8 0,2-8-4 0,-2 8-3 15,0 0-5-15,-2-10-5 0,2 10-5 0,0 0-9 16,-5-10-11-16,5 10-11 0,-9-2-10 0,9 2-8 16,-11 0-12-16,11 0-3 0,-17 7-6 0,5-2-4 15,1 0-10-15,0 1 2 0,-6 3-6 0,5-1-3 16,0-1-2-16,0 1-2 0,1 0-3 0,-1 0-1 16,-2 4-2-16,3 1 1 0,1-4-3 0,0 2 4 0,1-1-3 15,2 0-4-15,2 1-4 0,0-3 1 0,0 1 1 16,0 1-1-16,3-1 0 0,1-2-11 15,0 1 9-15,0 3 1 0,1-11-1 0,2 12-6 0,1-5 6 16,2-2 4-16,-3 2 2 0,6 1 5 0,-1-2 4 16,-1-1 7-16,3 0 1 0,3-1 7 15,-2 0-5-15,0-1 1 0,1 0-8 0,0-1-4 0,1 0 0 16,-1 0 0-16,-1-2-7 0,0 2-5 0,-10-2 4 16,14 1-8-16,-5-1 0 0,-2 1-3 0,-7-1-2 15,14 2-2-15,-7-2-7 0,-7 0-18 0,13-2-31 16,-13 2-45-16,13 2-33 0,-7-1-40 0,-6-1-49 15,11-1-59-15,-11 1-82 0,10-3-262 0,-10 3-657 16,11-4 291-16</inkml:trace>
  <inkml:trace contextRef="#ctx0" brushRef="#br0" timeOffset="33394.84">3155 3929 321 0,'0'0'390'0,"9"-6"-12"0,-5 3-11 0,-4 3-22 0,6-6-29 15,-6 6-33-15,5-6-24 0,-5 6-33 0,0 0-27 16,7-6-28-16,-7 6-39 0,0 0-63 0,3-6-63 16,-3 6-64-16,0 0-69 0,0 0-69 0,0 0-78 15,0 0-195-15,0 0-506 0,0 0 224 0</inkml:trace>
  <inkml:trace contextRef="#ctx0" brushRef="#br0" timeOffset="34371.44">3402 3967 20 0,'0'0'253'15,"0"0"-7"-15,0 0-14 0,0 0-9 16,22-13-12-16,-13 7-14 0,1 1-13 0,0-2-13 0,1 1-8 16,2-3-13-16,0 1-10 0,2-3-11 0,0 0-10 15,-1 0-7-15,2 1-10 0,-2-1-4 0,2-1-6 16,-2 0-1-16,-2-2-8 0,3 1-7 0,-1-1-5 15,-2-1-8-15,0-1-9 0,-2 1-4 0,2-1-6 16,-1 0-2-16,0-2-7 0,-2 1-3 0,1-2-1 16,-4 0 0-16,-1 2-7 0,3-1-2 0,-6 0-7 15,1 0 2-15,-2-1-3 0,0 2 0 0,-1 5-1 16,4-1 1-16,-8 1-4 0,2 0 1 0,-1 0 0 16,-1 2-3-16,-2 1 2 0,1-2-5 0,-1 3 4 0,0-1-4 15,1 4-2-15,-3 0 1 0,8 5 0 16,-10-7-2-16,5 4-2 0,5 3 2 0,-13-4-3 15,13 4-1-15,-15 1 4 0,9 3-2 0,-3 1-3 16,1 3 1-16,0 0 4 0,2 5 1 0,-4 1 0 0,2 2 0 16,3 2-3-16,-1 0 3 0,3 1 1 0,-2 0-1 15,5 2 1-15,0-1-1 0,5 7 0 16,-1-7 2-16,4 6 1 0,-3-6 3 0,5 0-1 0,0-2-3 16,-1 1 5-16,2-4-8 0,0 2 1 0,2-4-1 15,-1-1-1-15,-2-2 4 0,0-2-3 0,4-1-2 16,-3-2 1-16,2 0 0 0,-3-3 1 0,0 0 1 15,1-1-2-15,1 0 6 0,-4-2-6 0,-8 1-1 16,14 0 1-16,-5-3 1 0,-2 0 0 0,-7 3-8 16,11-4 0-16,-5 0 1 0,0 0 7 0,-6 4-4 15,9-5-1-15,-9 5-3 0,8-5 3 0,-8 5-2 16,7-4 4-16,-7 4-9 0,8-2 6 0,-8 2 1 16,0 0-2-16,9-3 0 0,-9 3 2 0,0 0 0 0,14 4 3 15,-8-3 0-15,-6-1-3 0,12 5 1 16,-4-4-2-16,0 2 3 0,0-1-3 0,3 1 2 15,-3-3 4-15,6 2 0 0,-3-2-4 0,1 0 4 0,0-3 1 16,-1 0-2-16,3 1-1 0,0-1 2 16,-2-2 4-16,1 0-9 0,-1 0 9 0,0-2-10 15,-3 1 1-15,1 0 2 0,-3-1 3 0,-1-1 3 0,2 0-5 16,-4 0 1-16,1-1 2 0,-4 3 0 0,2-5 5 16,-3 11-4-16,-2-15-1 0,0 9 2 0,-2-5-1 15,1 4-2-15,-2 2 7 0,5 5-12 0,-10-11 5 16,0 8-8-16,-1 0-15 0,-3 3-15 0,2 0-17 15,0 1-13-15,0 3-16 0,0 0-23 0,1 1-31 16,1 0-34-16,0 3-24 0,5-4-27 0,-3 5-238 16,0-3-496-16,3-1 219 0</inkml:trace>
  <inkml:trace contextRef="#ctx0" brushRef="#br0" timeOffset="34741">4149 3871 195 0,'5'5'198'16,"-5"-5"-6"-16,5 6-12 0,-5-6-11 0,5 4-19 16,-5-4-12-16,5 6 2 0,-1 0-2 0,-2-1-13 15,3 0-6-15,2 2-11 0,2 0-8 0,-2 1-3 16,2 1-4-16,1 1-6 0,-3-3-3 0,8 5-7 0,-5-3-4 16,6 3-10-16,-4 1-5 0,2-1-3 0,0 2-1 15,0-1-7-15,-3 0 2 0,4 1-7 0,-4 0 1 16,0 0-5-16,-4-5-3 0,3 7-1 0,-1-1 1 15,-1 1 1-15,-2-3 0 0,-2 4-5 16,-2-5 2-16,-2 2-4 0,-3 2-1 0,-2 0-2 0,-1-1 0 16,-5-1-1-16,0 0 4 0,-3 1 7 15,1-1 7-15,-1-3 1 0,-5-1-4 0,2 0 12 0,-5-4 2 16,1 3-1-16,-2-6-3 0,-4 2-1 0,2-3 7 16,-4-2 10-16,-1 1 2 0,1-2 4 0,6 0 4 0,2 0 3 15,1-6-3-15,1 0-14 0,1-1-3 16,7 0-5-16,-4-3-13 0,4 2-5 0,4-2-38 15,2-2-41-15,0-6-35 0,-1 1-48 0,5 0-51 0,-1-3-60 16,6-6-65-16,0-2-284 0,2 10-636 0,4-9 282 16</inkml:trace>
  <inkml:trace contextRef="#ctx0" brushRef="#br0" timeOffset="35153.76">4415 3694 145 0,'3'-5'234'16,"-3"5"-25"-16,0 0-15 0,6-5-19 0,-6 5-26 15,0 0-12-15,0 0-11 0,0 0-10 0,0 0-10 16,16 8-1-16,-9-4-9 0,-4 1-7 0,4 0-10 16,-5 0-1-16,2 1-4 0,1 1-4 0,-3-2-7 15,-2-5-4-15,6 10-4 0,-4-6-1 0,-2-4-7 16,3 10-1-16,-3-10-3 0,2 8-2 0,-2-8-1 15,1 5 0-15,-1-5-5 0,0 0 0 0,0 0-2 16,2 9 4-16,-2-9-3 0,0 0 2 0,0 0-8 0,0 0-1 16,0 0-4-16,0 0-1 0,0 0-2 15,0 0 0-15,8-22-9 0,-5 14 2 0,2-1-1 16,-1 1 1-16,2-1-5 0,-4 2-2 0,2 1 4 16,4-2-1-16,-4 2-1 0,2 1 7 0,-2 0 6 15,3 1 2-15,-1 0 5 0,-6 4 10 0,13-4 10 0,-7 3 7 16,3-1 2-16,-9 2 1 0,20 3 2 15,-9 1 2-15,2 0-5 0,-3 1-7 0,1 0-2 0,1 1-8 16,-1 1 2-16,1 0-13 0,0 1 7 0,-1 1-9 16,-5 0-4-16,5 0-37 0,-4 0-33 0,-2 1-48 15,0 0-58-15,-2 1-70 0,-2-3-101 0,-1-1-189 16,0-7-554-16,1 10 246 0</inkml:trace>
  <inkml:trace contextRef="#ctx0" brushRef="#br0" timeOffset="32643.9">1947 4111 61 0,'0'0'192'0,"0"0"-12"0,0 0 0 16,0 0 2-16,0 0 4 0,0 0-5 0,15 8 0 15,-15-8-4-15,11 0 6 0,-11 0-12 0,17-5-2 16,-17 5-7-16,23-3-6 0,-10 1-15 0,0 0-8 16,1-1-9-16,-2 2-9 0,3-2-13 0,-2 1-5 15,-1 0-17-15,2-1-4 0,0 3-7 0,-1-2-8 16,-2 1-5-16,0 2-5 0,1-1-6 0,-2-1-6 15,-2 2-4-15,-8-1-3 0,13-1-12 0,-13 1-11 16,11 1-12-16,-11-1-17 0,8 2-22 0,-8-2-24 16,6 3-28-16,-6-3-27 0,9 4-29 0,-9-4-40 15,9 5-41-15,-9-5-225 0,8 0-492 0,-8 0 219 0</inkml:trace>
  <inkml:trace contextRef="#ctx0" brushRef="#br0" timeOffset="32316.19">2067 3751 165 0,'0'0'155'0,"4"-6"-6"0,-4 6-3 0,4-6-4 15,-4 6-10-15,0 0-2 0,4-7-8 0,-4 7-12 16,0 0-4-16,0 0-5 0,0 0-4 0,4-5-10 16,-4 5-3-16,0 0-5 0,0 0-12 0,0 0-2 15,0 0-6-15,0 0-3 0,0 0-11 0,0 0-2 16,0 0 2-16,0 0-3 0,-13 16-2 0,7-11-1 15,-3 1-3-15,4 2-2 0,-4 0-3 0,4 2-3 16,-4-1 0-16,2 1-4 0,0-2 0 0,0 1-2 16,1-1-1-16,0-1-2 0,-1 0-2 0,1-1 0 15,2 1 1-15,0-3 0 0,0 3 2 0,0-1-2 16,4-6-2-16,-8 10 0 0,6-6-2 0,2-4-2 16,-6 8 1-16,6-8 1 0,-3 6-6 0,3-6 2 15,0 0 2-15,-3 8-1 0,3-8-3 0,0 0 2 0,0 0-3 16,-1 8 3-16,1-8-3 0,0 0-1 15,0 0 3-15,0 0-5 0,0 0 4 0,3 10-2 16,-3-10 0-16,0 0 2 0,4 5-4 0,-4-5 1 0,0 0 1 16,6 6 0-16,-6-6 2 0,0 0-2 0,7 7 5 15,-7-7 3-15,8 5-2 0,-2-4 4 0,-6-1 7 16,11 3 2-16,-3-2 2 0,1 1 4 0,-9-2-2 16,16 0-3-16,-6 1-2 0,3-2-3 0,-2-1 1 15,2 2-2-15,-1 0-1 0,-1-1-1 0,2 1-2 16,-2-1-1-16,-11 1-6 0,15-2 4 0,-7 2 0 15,-8 0-3-15,14-1-3 0,-14 1 0 0,10-1 1 16,-10 1-2-16,10 1-1 0,-10-1 1 0,9 0 0 16,-9 0-4-16,6 4-2 0,-6-4 5 0,5 4-1 15,-5-4-2-15,0 0-5 0,2 8 3 0,-2-8-13 16,0 0-10-16,0 0-18 0,0 0-18 0,-6 12-22 16,6-12-25-16,-6 8-22 0,2-4-22 0,4-4-28 15,0 0-42-15,-8 7-181 0,8-7-433 0,-8 4 192 0</inkml:trace>
  <inkml:trace contextRef="#ctx0" brushRef="#br0" timeOffset="36689.12">5297 3661 33 0,'0'0'209'16,"0"0"-18"-16,0 0-20 0,-7 3-6 0,7-3-14 16,0 0-15-16,0 0-11 0,0 0-6 0,0 0-14 15,0 0-8-15,0 0-6 0,0 0-2 0,0 0-10 16,0 0-10-16,0 0 7 0,0 0-5 0,0 0 0 0,0 0-9 16,0 0-2-16,0 0-6 0,0 0 1 15,0 0-5-15,0 0-2 0,0 0-1 0,0 0 4 16,0 0 0-16,0 0 5 0,0 0-3 0,0 0 7 0,0 0-2 15,18 6 1-15,-18-6-5 0,12 0 2 0,-12 0-3 16,16 0-1-16,-7 0-4 0,2 0 1 0,1 0-3 16,2 0-2-16,0 0-5 0,5-1-5 0,-5 1 1 15,2 0-2-15,3-2-4 0,-5 2-4 0,1-1-1 16,0 0 3-16,0 1-9 0,-2-1 2 0,0-1 0 16,0 1-2-16,-2 1-6 0,1-1 1 0,-1 1-2 15,-2 0 2-15,-9 0-2 0,14 1 0 0,-14-1 5 16,12 0 5-16,-12 0 3 0,11-1-3 0,-11 1-2 15,9 0-5-15,-9 0 6 0,0 0-2 0,10 2-3 16,-10-2-3-16,0 0 3 0,9 0 1 0,-9 0-8 16,0 0 5-16,0 0-3 0,0 0-5 0,0 0 1 15,10 0 2-15,-10 0-2 0,0 0 4 0,0 0-5 0,0 0-3 16,0 0-11-16,0 0-19 0,0 0-24 0,0 0-34 16,0 0-32-16,0 0-45 0,0 0-46 15,0 0-44-15,0 0-243 0,0 0-537 0,4-8 238 16</inkml:trace>
  <inkml:trace contextRef="#ctx0" brushRef="#br0" timeOffset="37424.15">6216 3459 103 0,'0'0'158'0,"0"0"-4"0,0 0 2 0,0 0-9 16,0 0-7-16,0 0 1 0,0 0-1 16,0 0-4-16,0 0-5 0,-7-11-11 0,7 11-6 0,0 0-6 15,-10-2-10-15,10 2-2 0,-8-1-5 0,8 1-10 16,-13 0-2-16,7-4-6 0,6 4-5 0,-16 2-6 16,16-2 1-16,-15 5-4 0,5-3-2 0,3 0-4 15,-4 2-2-15,5-1-4 0,-3-1 0 0,2 2-6 16,0 2-3-16,-1-6 1 0,0 5-4 0,1 0-3 15,-1 0-2-15,1-2-2 0,-2 4 0 0,5 1-3 16,-2-3-3-16,-1 2-3 0,1 3 1 0,2-4-2 16,-2 3 0-16,2 1-1 0,3-1-2 0,-3 0-5 0,1 2 7 15,0-1-1-15,2-1-2 0,2-1-3 16,-1 2 2-16,1 0 1 0,-1-3 1 0,3 2-4 16,-1 0 3-16,3 1-2 0,0-2 0 0,3 0 1 0,-3 1-2 15,4-3 6-15,0 2 0 0,2-2 0 0,-1-1 0 16,1-1-6-16,1 1 8 0,0-2-8 15,2 1 6-15,-2-2-2 0,2 0 0 0,-1-2 2 0,2 2-8 16,-4-4 3-16,0 2 0 0,2 0-2 0,-13 0-1 16,15-1-5-16,-7 0 3 0,-8 1-4 0,11 0 5 15,-11 0-4-15,0 0-3 0,10-1-19 0,-10 1-20 16,0 0-34-16,0 0-44 0,9-1-47 0,-9 1-62 16,0 0-276-16,0 0-541 0,0 0 239 0</inkml:trace>
  <inkml:trace contextRef="#ctx0" brushRef="#br0" timeOffset="37918.82">6628 3572 61 0,'-6'4'206'0,"6"-4"-12"0,0 0-13 0,0 0-14 16,0 0-14-16,0 0-4 0,0 0-5 0,0 0 0 16,0 0-5-16,0 0-5 0,23 5-4 0,-23-5-4 0,15 1-7 15,-5-1-10-15,1 0 1 0,1 1-2 16,1-2-2-16,-2 0-3 0,5 0-5 0,-4 1-11 16,3-2-5-16,-1 0-9 0,1 2-1 0,2-1-12 0,-3 1-4 15,1-1 0-15,-3-3-5 0,2 4-8 0,-2 0 3 16,2-2-11-16,-3 0-1 0,2 2-4 15,-2-1 2-15,-2 0-5 0,-1 0-2 0,-8 1-4 16,17-2 1-16,-9 1-5 0,-8 1-2 0,12-3-2 0,-12 3-4 16,10-1 2-16,-10 1 2 0,7-2-8 0,-7 2-1 15,0 0-13-15,0 0-28 0,7-2-38 0,-7 2-44 16,0 0-41-16,0 0-39 0,0 0-61 0,0 0-201 16,-2-16-498-16,2 16 221 0</inkml:trace>
  <inkml:trace contextRef="#ctx0" brushRef="#br0" timeOffset="38227.76">6827 3410 169 0,'0'0'220'0,"0"0"-21"16,0 0-12-16,0 0-15 0,0 0-6 15,0 0 2-15,0 0-8 0,0 0 1 0,0 22 4 0,1-13-7 16,-2 0 0-16,1 1-3 0,0 1 2 0,-2-1-4 16,1 2-1-16,1 1-11 0,-1 4-7 0,1-5-12 15,-2 2-1-15,4-3-17 0,-2 1 6 0,-2 1-17 16,4 1-6-16,-1-2-2 0,0 1-11 0,-1-4-8 16,4 2-9-16,-4-2-4 0,3 2 1 0,-3-2-10 15,3-1-7-15,-2-1-6 0,-1-7-21 0,0 12-20 16,1-6-31-16,-1-6-35 0,2 8-30 0,-2-8-48 15,2 7-49-15,-2-7-54 0,0 0-289 0,0 0-592 16,11-1 262-16</inkml:trace>
  <inkml:trace contextRef="#ctx0" brushRef="#br0" timeOffset="38753.47">7353 3404 84 0,'0'0'297'0,"1"-11"-16"0,-1 11-17 15,2-10-12-15,2 5-20 0,-4 5-25 0,3-11-20 16,-2 3-19-16,2 1-18 0,-3 7-11 0,4-12-12 16,-1 5-16-16,-1 1-9 0,-2 6-11 0,2-13-4 0,2 7-9 15,0-1-8-15,-2-1-8 0,-2 8-6 16,5-13-6-16,-3 7-2 0,0 0-4 0,-2 6-3 16,4-11 2-16,-4 11-8 0,2-7 0 0,-2 7-6 0,0-7 2 15,0 7-3-15,0 0-1 0,0 0-5 0,2-9 5 16,-2 9-5-16,0 0-6 0,0 0 2 15,0 0-6-15,0 0-4 0,0 0 0 0,0 0 1 0,0 0 4 16,0 0 4-16,0 0 3 0,-2 28 2 0,2-17 7 16,0 2 8-16,2 4 5 0,-4-1 12 0,2 4 2 15,0-4 4-15,2 5 3 0,-2-1 8 0,0 0 7 16,1-1-8-16,0 1 1 0,0 0 3 0,3-2 8 16,-1 1-6-16,-1-1-3 0,2-5-6 0,1 4 5 15,0-1-20-15,-1-3-2 0,-2 5-4 0,2-6-2 16,0-1-6-16,0 1 0 0,-2-1-8 0,3 0-2 15,-3-1-6-15,-1-2-5 0,2 0-23 0,-1-1-44 16,0 0-43-16,-2-7-38 0,4 10-45 0,-4-4-61 0,0-6-71 16,0 9-378-16,0-9-741 0,0 0 329 15</inkml:trace>
  <inkml:trace contextRef="#ctx0" brushRef="#br0" timeOffset="43668.31">2202 4947 172 0,'0'0'171'0,"0"0"-2"0,0 0-11 0,0 0-6 16,0 0-8-16,0 0-10 0,0 0-6 0,0 0-8 15,0 0-5-15,0 0-7 0,-30 8-10 0,27-3-3 16,3-5-1-16,-7 10-7 0,3-2-2 0,-3-1-5 15,3-1-3-15,-1 4-8 0,0-2 2 0,-1 2-5 16,0 2-4-16,-1-1-6 0,1-2-5 0,-2 2-4 16,2-1 0-16,1 0-2 0,-4 0-1 0,4 1-5 15,-3-2-6-15,1-1-1 0,2 0-4 0,-1 2 0 16,1-2-4-16,0-1-3 0,0-1 1 0,-2-1-7 0,3 2 5 16,4-7-3-16,-6 9 0 0,4-4-6 0,2-5 3 15,-6 7-6-15,6-7 6 0,-4 5-4 0,4-5 5 16,-3 7-6-16,3-7-2 0,0 0 0 0,0 0 1 15,0 0 1-15,0 0-1 0,0 0 0 0,-1 9 4 16,1-9-6-16,0 0 2 0,0 0-4 0,10 7 2 16,-10-7-2-16,0 0 4 0,8 6-1 0,-8-6-2 15,8 2 1-15,-3 1 0 0,-5-3-4 0,9 2 7 16,-1-1-9-16,-8-1 6 0,14 4-7 0,-7-4 6 16,4 1 2-16,-2-1 4 0,0 1-3 0,2-1-3 15,0 0 1-15,-2 0-4 0,3 0 6 0,-1 0 0 16,0-1 0-16,-1 0-2 0,0-2 5 0,-10 3-1 15,17-1 1-15,-9 0-1 0,-8 1-2 0,14 0-4 0,-14 0 5 16,15 0-2-16,-8 0-3 0,-7 0-2 0,0 0 0 16,16 1 2-16,-16-1 1 0,9 0 1 15,-9 0-1-15,6 1 0 0,-6-1-1 0,0 0-2 16,0 0 0-16,10 4-4 0,-10-4 2 0,5 3-3 0,-5-3-6 16,0 0-10-16,4 5-18 0,-4-5-19 0,0 0-23 15,0 0-29-15,0 11-23 0,0-11-26 0,0 0-29 16,0 0-62-16,0 0-154 0,-5 8-434 0,5-8 192 15</inkml:trace>
  <inkml:trace contextRef="#ctx0" brushRef="#br0" timeOffset="43672.3">1972 5414 33 0,'0'0'195'0,"0"0"-12"15,0 0-17-15,-6 4-9 0,6-4-17 0,0 0-5 16,0 0-7-16,0 0-4 0,0 0 8 0,0 0 1 16,0 0-1-16,0 0-3 0,0 0 1 0,24 1-5 0,-24-1-5 15,15 0-5-15,-9 0 1 0,4-2-6 0,-10 2-4 16,20-3-7-16,-7 3 0 0,-2-2-9 0,1 1-6 15,-1 0-13-15,3 0-7 0,-2 2-2 0,1-1-4 16,-1 1-8-16,3-1-4 0,-2 0-5 0,-3 1-3 16,3 1-5-16,-2-2 3 0,-1 0-7 0,-1 0-6 15,-9 0-6-15,15 0 4 0,-8 4 0 0,-7-4-5 16,12 0-11-16,-12 0-25 0,10 2-26 0,-10-2-32 16,8 2-40-16,-8-2-42 0,4 5-42 0,-4-5-54 15,0 0-200-15,0 0-493 0,0 0 218 0</inkml:trace>
  <inkml:trace contextRef="#ctx0" brushRef="#br0" timeOffset="44157.75">2878 5022 101 0,'-4'-5'195'0,"4"5"-12"0,0 0-11 0,0 0-14 15,-6-7-7-15,6 7-13 0,0 0-3 0,-4-4-5 16,4 4-5-16,0 0-2 0,0 0-3 0,0 0-4 16,0 0-9-16,-6-7 0 0,6 7-3 0,0 0-5 15,0 0-6-15,0 0-1 0,0 0-5 0,0 0-9 16,0 0-4-16,-13-1-3 0,13 1-9 0,0 0-2 0,-10 5-3 15,10-5-2-15,-10 7-1 0,6-5-7 0,-2 4 2 16,1 1-3-16,-4-1 0 0,2 3 2 16,-1-2-2-16,-1-1-6 0,2 1-2 0,-2 1 1 0,3-3 0 15,0 3-3-15,-3-2-4 0,4 1-1 0,0-4-2 16,0 4 0-16,0-2-5 0,1 1-1 16,4-6 1-16,-8 10 6 0,6-5-7 0,2-5 0 0,-4 9-3 15,4-9 4-15,-5 10-5 0,4-5 1 0,1-5-7 16,-1 9 0-16,1-9 2 0,-2 11 0 0,2-11 1 15,0 12-4-15,2-6 5 0,-2-6 1 0,6 11-3 16,-5-5 2-16,2 0-3 0,-1 0 1 0,3 1-4 16,-2-1 6-16,2 2-7 0,0-3 12 0,0 0 0 15,0 2-5-15,0-2 8 0,1-2-2 0,-6-3 4 16,9 8 6-16,-4-3 2 0,0-2-10 0,-5-3 3 16,10 6 3-16,-8-4 3 0,-2-2 8 0,10 7-3 15,-7-4 0-15,-3-3 3 0,10 3-4 0,-10-3 3 16,10 0-9-16,-10 0 1 0,10-1-3 0,-10 1-4 15,13-5 3-15,-13 5-6 0,11-2-6 0,-11 2-1 16,11-5 2-16,-11 5-2 0,12-2-5 0,-9 0-1 0,5 0-19 16,-8 2-24-16,10-4-32 0,-10 4-29 0,11-4-32 15,-11 4-39-15,9-2-47 0,-9 2-51 0,11 0-48 16,-11 0-295-16,0 0-657 0,10-1 290 0</inkml:trace>
  <inkml:trace contextRef="#ctx0" brushRef="#br0" timeOffset="44350.45">3162 5263 195 0,'0'0'338'15,"7"-8"-6"-15,-2 2 0 0,-1 0-4 0,-4 6-6 16,9-9-8-16,-9 9-31 0,4-7-19 0,-4 7-24 16,6-7-24-16,-6 7-21 0,2-7-23 0,-2 7-24 15,0 0-32-15,0 0-44 0,3-5-43 0,-3 5-40 0,0 0-31 16,0 0-37-16,0 0-59 0,0 0-59 0,0 0-49 15,0 0-285-15,-14 23-574 0,13-19 253 16</inkml:trace>
  <inkml:trace contextRef="#ctx0" brushRef="#br0" timeOffset="45143.95">3546 5242 275 0,'0'0'265'0,"0"0"-24"15,0 0-17-15,0 0-24 0,0 0-17 0,0 0-17 16,0 0-14-16,0 0-12 0,0 0-9 0,0 0-5 16,0 0-1-16,0 0-9 0,-4-18 0 0,4 18-9 15,9-6-1-15,-1-1 2 0,-2 4-7 0,0-3-12 0,4-3-2 16,-1 3-1-16,-1-2-11 0,2-2-2 15,-2 2-12-15,2-3-10 0,3-1 2 0,-2-1 0 16,1-2-6-16,-1 0-3 0,0-1-3 0,2 0-6 16,-2-4-2-16,4-3-5 0,-2 1-4 0,-2-3 1 0,3 1-8 15,-2-3 2-15,-3 1-1 0,0 1-4 0,0 0-1 16,-4 4-10-16,0 1 4 0,-3 1 12 0,1-1-10 16,-3 3-7-16,0-1 3 0,-3 5 1 0,1-4-5 15,-2 1 4-15,-2 4-4 0,3 1 3 0,-3 0-4 16,1 3 3-16,-4-1-2 0,3 5 3 0,-2-3-5 15,1 3 3-15,7 4 0 0,-13-5-1 0,6 3 1 16,7 2-2-16,-15 3-1 0,3-1 0 0,4 4-8 16,-2 0 9-16,1 3-1 0,0 1 2 0,3 0 0 15,-3 5 1-15,1 4 0 0,3 1-4 0,0-1 2 0,4 0 3 16,0 3-1-16,2-1 1 0,3 1-3 16,0 3 2-16,4 0 1 0,-3-5 2 0,3 0 3 15,3 7-4-15,-1-7-3 0,0-1 6 0,0-3 5 0,4 0-9 16,-1 1-2-16,-2-4 2 0,3 2-2 15,-4-8-8-15,-1 1 4 0,1-2 4 0,0 1-1 16,-1-3 1-16,-2-2 0 0,2 1-1 0,-3-2 3 16,-6-1-1-16,15 0 4 0,-15 0-5 0,13-1-2 0,-8-2 6 15,-5 3-2-15,14-3 1 0,-11 0-8 0,-3 3 3 16,9-4-1-16,-9 4 0 0,11-4 7 0,-11 4-4 16,10-3-5-16,-10 3 7 0,8-1-6 0,-8 1 2 15,0 0-1-15,16 1-2 0,-16-1 4 0,16 1-4 16,-9 1 8-16,-7-2-3 0,14 0-1 0,-7 3-2 15,5-3 5-15,-1 0 2 0,-1 0 1 0,3 1 0 16,-1-4 1-16,2 2-7 0,4-4 3 0,-3 2 3 16,1-3 1-16,2-1 1 0,-6 2-2 0,-1-2 2 15,2 3-5-15,-3-1 4 0,0-2-8 0,0 0 3 16,-4 2 5-16,2 0-5 0,-3-2 1 0,-2 1 4 16,-1 0-2-16,-2 6 2 0,0-13-13 0,0 13 9 15,-6-16-9-15,0 11 7 0,-5-4 4 0,4 2-4 0,-6 1 0 16,0 3-1-16,-8 1-5 0,1-1-3 15,6 2-3-15,-7 2-3 0,7 1-4 0,-2 1-12 16,0 0-10-16,1 2-15 0,1-1-14 0,2 2-23 16,2 5-24-16,0-3-31 0,3-2-34 0,0 5-25 0,6-4-38 15,-4 2-234-15,3-1-518 0,2 0 230 16</inkml:trace>
  <inkml:trace contextRef="#ctx0" brushRef="#br0" timeOffset="45493.97">4148 5135 85 0,'0'0'230'0,"6"3"-7"0,-6-3-15 0,0 0-12 16,9 1-10-16,-9-1-13 0,9 2-18 0,-9-2-5 15,10 5-14-15,-5-1-9 0,2-1-12 0,1 0-7 16,-3 2-10-16,6 1-8 0,-2 0-9 0,2 3-4 16,1-1-8-16,-2 0-3 0,1 2-7 0,1 2-2 15,-1-3-7-15,2 4 1 0,0-1-11 0,-5-1 2 16,0-1 0-16,2 5-3 0,-4-2 1 0,2-3 1 15,0 6-1-15,-4-3-1 0,2 0 1 0,-4-1-12 16,3 4 6-16,-4-1-4 0,1-3-4 0,-5 5 3 16,-3-1-4-16,-1 1-7 0,-1 1 0 0,-4-4 2 0,0 4-5 15,0-5 1-15,-2 1-2 0,1-3 4 0,-1 1-2 16,0-3 7-16,1-1 5 0,-3 2 8 16,4-4-4-16,-2-1 5 0,2 0 7 0,-1-1 5 0,0-1 5 15,1-3 5-15,-2-2-3 0,3 1-6 0,-3-2-5 16,3-1-2-16,1-1 6 0,2 0-9 0,2-3-12 15,-1-3-29-15,2 1-33 0,0-3-38 0,3-1-49 16,1-3-70-16,1-3-69 0,3-6-316 0,2-3-624 16,3-2 276-16</inkml:trace>
  <inkml:trace contextRef="#ctx0" brushRef="#br0" timeOffset="45917.74">4467 4950 245 0,'0'0'303'0,"3"-6"-21"16,-3 6-23-16,0 0-28 0,0 0-17 0,3-7-23 15,-3 7-22-15,0 0-17 0,0 0-17 0,0 0-10 0,0 0-13 16,16 12-7-16,-13-7-6 0,-3-5-5 0,4 8-9 16,-1-3-12-16,-3-5-5 0,4 13-9 15,-3-8 1-15,-1-5-7 0,3 13-5 0,-2-8-6 0,-1-5-2 16,4 11-7-16,-3-6 1 0,-1-5-3 15,0 0-6-15,0 12 1 0,0-12-7 0,1 7 1 0,-1-7 0 16,0 0-6-16,0 0 5 0,3 5-2 0,-3-5-3 16,0 0-3-16,0 0-1 0,0 0-5 0,13-13 1 15,-8 8 0-15,0-4 1 0,1 0-4 0,-1 0 6 16,2-1-6-16,1 2-1 0,-2-1 1 0,1-1 0 16,0 2 1-16,-2-1-2 0,1 4 2 0,-2-1-3 15,0 0-1-15,3 3 2 0,0-3 3 0,-7 6 6 16,11-7-3-16,-5 6 10 0,-6 1 18 0,15-1-3 15,-6 1 5-15,0 2 13 0,3 0-9 0,-3 1 1 16,4-1-4-16,-4 4 1 0,3-1-3 0,-1-1-6 16,-2 3-4-16,1 1-1 0,1 1-5 0,0 4 3 15,-2-3-12-15,-1-2-25 0,-2 5-31 0,-2-4-39 0,-1 5-65 16,-2-3-74-16,3 2-87 0,-5-3-245 16,2-2-599-16,-1-8 265 0</inkml:trace>
  <inkml:trace contextRef="#ctx0" brushRef="#br0" timeOffset="46524.05">5434 4994 236 0,'0'0'278'0,"0"0"-14"0,0 0-16 16,0 0-7-16,0 0-17 0,0 0-6 0,29-5-11 0,-20 3-10 16,2 2-18-16,3-1-8 0,-1 0-13 0,1-1-5 15,1 0-13-15,-1 1-12 0,1 0-13 0,0 0-10 16,-1-2 1-16,2 3-20 0,-4-3-13 0,0 2 6 15,0 2-20-15,-4-1-7 0,-8 0-3 0,14-1-3 16,-6 0-4-16,-8 1-11 0,12 0-8 0,-12 0-27 0,10-2-26 16,-10 2-32-16,0 0-37 0,9 2-42 0,-9-2-50 15,0 0-57-15,0 0-275 0,0 0-565 16,0 0 250-16</inkml:trace>
  <inkml:trace contextRef="#ctx0" brushRef="#br0" timeOffset="46951.31">6208 4527 160 0,'0'-6'253'16,"0"6"-8"-16,0 0-13 0,-3-10-10 0,3 10-7 16,-5-5-14-16,5 5-14 0,0 0-16 0,-8-4-13 15,8 4-13-15,0 0-4 0,-14 7-9 0,7 3-2 16,-2 1-1-16,-1 5 12 0,-1 1-14 0,0 1-5 15,-3 9 5-15,-1 3 4 0,2-5 5 0,3 5-17 16,-1-1 2-16,1 2 1 0,0-2-11 0,2-2-13 16,3 2 1-16,0-3-8 0,3 1-4 0,3 0-9 15,5 0-12-15,-1-8-9 0,5 6 6 0,4-2-7 16,4-1-5-16,-3-5-6 0,5 3 1 0,-2-9-10 0,8 7-11 16,0-3-27-16,4-4-46 0,0 1-43 0,1-2-34 15,-1-2-51-15,0 1-74 0,1-3-88 16,-1-5-303-16,-8 0-695 0,-2-1 307 0</inkml:trace>
  <inkml:trace contextRef="#ctx0" brushRef="#br0" timeOffset="47715.8">6713 4712 176 0,'0'0'232'0,"0"0"-5"0,-6-7-15 0,6 7-1 16,-8-3-8-16,8 3-12 0,-9-3-12 0,9 3-10 15,-10-2-15-15,10 2-6 0,-11 0-14 0,11 0-5 16,-13 5-7-16,6-3-5 0,0-1-10 0,-2 3-6 16,2 1-1-16,-1-2-4 0,3 2-7 0,-3 0-2 15,1 0-2-15,0 2 1 0,0-1-3 0,2-1-4 0,-2 3-7 16,2 0-3-16,-1 0-2 0,3 0-10 15,0 0 4-15,0 2 12 0,0-3-18 0,2 2 0 16,1 1-4-16,1-3-3 0,-1-7 3 0,2 18-1 0,-1-10-7 16,2 0-8-16,0 0 8 0,0-1 1 15,0-1 9-15,2 1-20 0,4 0 8 0,-1-1-7 16,1 0-7-16,1-1 1 0,0 2-5 0,0-3 11 0,-2-2-7 16,4 2-7-16,-5-3-10 0,4 1-11 0,1 0-20 15,-1-1-34-15,-1-2-29 0,1 2-39 0,1-2-51 16,3 1-49-16,-1-1-53 0,-2-5-90 0,-2 3-201 15,3-3-614-15,-2 0 273 0</inkml:trace>
  <inkml:trace contextRef="#ctx0" brushRef="#br0" timeOffset="47965.71">7035 4846 219 0,'0'0'217'0,"14"-3"0"0,-8 0-7 0,-6 3-6 16,17-1-6-16,-5 0-3 0,-2-3-9 0,3 3-5 16,-2-1-15-16,1 0-5 0,-1 1-10 0,4-1-12 15,-3 1-5-15,-2 0-3 0,0 0-15 0,2-2-12 16,-2 1-16-16,-1 2 3 0,-9 0-15 0,16-2-8 16,-10 2-6-16,-6 0-2 0,14-1-11 0,-5-1-9 15,-9 2-10-15,0 0-29 0,12-2-37 0,-12 2-42 16,9 2-50-16,-9-2-57 0,0 0-65 0,10-4-220 15,-10 4-509-15,10-4 226 0</inkml:trace>
  <inkml:trace contextRef="#ctx0" brushRef="#br0" timeOffset="48360.75">7602 4626 64 0,'0'0'203'0,"1"-9"-3"0,-1 9-17 16,4-10-14-16,-4 10-10 0,4-8-3 0,-4 8-2 15,3-8-1-15,-3 8 1 0,3-7-1 0,-3 7 0 16,0 0 4-16,0 0-8 0,2-11 0 0,-2 11-2 16,0 0-6-16,0 0-6 0,0 0-11 0,0 0-6 15,2-8-9-15,-2 8-6 0,0 0-3 0,0 0-11 16,0 0-6-16,0 0-2 0,0 0-19 0,0 0 6 15,0 0-1-15,0 0-1 0,0 0 2 0,0 0-7 16,0 30 12-16,0-21 6 0,0 3 3 0,0-1 1 0,0 1 0 16,2 0 1-16,-2 2 4 0,0-1-1 15,0 1 6-15,3-2-6 0,-1 1-8 0,1 0-3 16,-1 2-11-16,0-2-8 0,2 1-1 0,-1-1 1 0,0 0-17 16,2 4 0-16,-3-7-3 0,-1 1 0 0,1-1-7 15,-1-1-4-15,2 1-15 0,-3-1-23 0,3-1-29 16,-1-2-40-16,-2-6-27 0,-2 14-29 0,2-7-33 15,0-7-38-15,-3 13-53 0,2-6-44 0,1-7-61 16,-5 5-258-16,5-5-675 0,0 0 300 0</inkml:trace>
  <inkml:trace contextRef="#ctx0" brushRef="#br0" timeOffset="48818.04">7928 4421 48 0,'0'0'233'16,"0"0"-8"-16,-7-5-16 0,7 5-4 0,0 0-9 15,0 0-12-15,0 0-15 0,-5-4-8 0,5 4-13 16,0 0-12-16,0 0-10 0,0 0-10 0,0 0-14 16,0 0-4-16,0 0-12 0,0 0-7 0,0 0-7 15,0 0-5-15,0 0 1 0,0 0 3 0,0 0 0 16,21 18 1-16,-14-9 0 0,1-1 3 0,0 2 0 15,3 4-1-15,-1 0 4 0,1 3-6 0,1 0 3 16,-1 1 7-16,0-1 6 0,3 1-5 0,-4 2-8 0,5 5-7 16,-3 0 4-16,-1-1 6 0,-4-5-19 0,-2 0-11 15,-3 8 8-15,-4-7-14 0,0 8 1 16,-3-2-5-16,-5 0-17 0,-4 0-28 0,0 0-23 0,-1 1-34 16,-4 0-33-16,-1 1-40 0,4 1-52 0,-3-3-57 15,-1-1-67-15,0-4-227 0,5-6-583 0,1-1 259 16</inkml:trace>
  <inkml:trace contextRef="#ctx0" brushRef="#br0" timeOffset="52393.86">2466 6180 152 0,'0'0'211'15,"4"-10"-11"-15,-4 10-12 0,1-6-2 0,-1 6-11 16,0 0-9-16,0 0-11 0,1-11-8 0,-1 11-11 15,0 0-4-15,0 0-9 0,0 0-9 0,0 0-9 16,0 0-10-16,0 0-7 0,0 0-9 0,0 0 0 16,-15 16-12-16,8-7-5 0,0-1-4 0,-2 3-5 15,1-1-5-15,-5 3-4 0,-1 3-7 0,2-4-2 0,1-1-1 16,-1 1-4-16,2-1-3 0,1-2 0 16,3 1-4-16,-1-1 1 0,-2-1-4 0,2 2 0 15,2-5-5-15,2 0-3 0,-4 0-1 0,7-5-1 0,-5 9 0 16,5-9 1-16,-5 7-2 0,5-7 1 0,0 0 0 15,-1 7-5-15,1-7 2 0,0 0 0 0,0 0-2 16,0 0 0-16,9 11 3 0,-9-11-6 0,9 2 3 16,-9-2 1-16,11 1 0 0,-11-1 0 0,13 2-3 15,-13-2-1-15,12 1 0 0,-6 1 2 0,2 0-3 16,-8-2 4-16,14 1-3 0,-6 0 2 0,-2 2-2 16,-6-3-1-16,12 5 2 0,-6-4-2 0,-6-1 0 15,12 4 3-15,-6-1-4 0,0-1 4 0,-6-2-4 16,12 5 0-16,-5-2 1 0,0-2 2 0,-7-1-1 15,13 4-1-15,-8-1-2 0,4-2 3 0,0 0-2 0,-9-1-4 16,14 3 0-16,-6-2-15 0,-8-1-26 16,14 1-34-16,-6 0-33 0,-8-1-37 0,11 3-38 15,-11-3-53-15,0 0-178 0,9 0-454 0,-9 0 201 0</inkml:trace>
  <inkml:trace contextRef="#ctx0" brushRef="#br0" timeOffset="52701.32">2324 6604 112 0,'0'0'217'15,"0"0"-26"-15,0 0-19 0,0 0-15 0,0 0-14 16,0 0-7-16,0 0 0 0,0 0 2 0,0 0 0 15,0 0-5-15,15 8 1 0,-15-8-7 0,9 1-3 16,-9-1 3-16,15 3-5 0,-6-2-7 0,-1-1-1 16,4 0-4-16,0 0-4 0,0 2-12 0,0-2-15 15,1-2-3-15,0 4-4 0,1-4-10 0,0 2-9 16,1 0-4-16,-2 0-5 0,1-3-4 0,-2 5-5 0,2-5-3 16,-1 2-9-16,-2 1-24 0,0-1-28 15,0 1-37-15,-2 0-46 0,-1-3-48 0,2 2-43 16,-10 1-271-16,15-1-513 0,-9-2 227 0</inkml:trace>
  <inkml:trace contextRef="#ctx0" brushRef="#br0" timeOffset="53406.32">3403 6186 9 0,'-4'-9'221'0,"4"9"-9"0,-1-8-15 16,1 8 1-16,-5-7-13 0,5 7-8 0,-4-5-5 15,4 5-12-15,-6-7-7 0,6 7-10 0,-5-5-8 16,5 5-6-16,-8-4-7 0,8 4-4 0,0 0-6 16,-14 0-12-16,14 0 3 0,-12 3-2 0,3-2 3 15,2 3-10-15,-5 0-7 0,2 2-4 0,0-3-1 16,-1 3 1-16,0 3-4 0,-1-2-8 0,1 1-3 0,0 1 0 15,-6 4-7-15,11-3 0 0,-4-2-12 0,0 3-1 16,2-1-4-16,1 2 0 0,1-2-3 16,-3 1-3-16,5 0-3 0,-2 1-5 0,2 1 2 0,1-2-2 15,1-1-9-15,2 1 6 0,2-1-2 0,1 1 1 16,1-3-1-16,1 1 7 0,2-3-7 0,2 2 18 16,1-3-13-16,3 2 7 0,0-1-1 0,1-2 3 15,0-2-7-15,6-1-3 0,-6 1-5 0,1-2-1 16,5-2 0-16,-5 1-4 0,-1-1-13 0,1 0 10 15,-1 1-2-15,-1-3-9 0,1 2-13 0,-1-1-41 16,-2 0-25-16,-1 1-34 0,-1 1-33 0,-2-2-44 16,-7 3-37-16,15-2-31 0,-9 0-21 0,-6 2-280 15,9-5-600-15,-9 5 265 0</inkml:trace>
  <inkml:trace contextRef="#ctx0" brushRef="#br0" timeOffset="53539.02">3572 6397 67 0,'9'-1'262'0,"-9"1"-9"0,0 0-13 15,13-3-10-15,-13 3-7 0,10-6-10 0,-6 3-12 16,-4 3-19-16,8-5-15 0,-8 5-15 16,7-5-16-16,-7 5-13 0,0 0-12 0,0 0-12 0,6-4-15 15,-6 4-37-15,0 0-45 0,0 0-63 0,0 0-67 16,0 0-76-16,0 0-197 0,0 0-432 0,0 0 192 16</inkml:trace>
  <inkml:trace contextRef="#ctx0" brushRef="#br0" timeOffset="54390.25">4119 6310 22 0,'0'0'293'0,"0"0"-14"0,0 0-21 15,0 0-24-15,0 0-21 0,0 0-21 0,0 0-8 16,20-11-15-16,-13 4-18 0,1-2-11 0,2 0-12 0,4-4-9 16,0 0-10-16,2 1-7 0,0-2-12 15,-2 1 0-15,2-3-14 0,-2 1 0 0,1-1-6 0,0 0-3 16,-1 1-5-16,0-1-7 0,-1 1-4 0,-4-1-4 16,3-1-4-16,-4 0-5 0,0-7-5 0,-2 7-1 15,-3 6-5-15,1-8 3 0,-4 1-6 0,-1 7-6 16,-1 0 1-16,0-1 0 0,-3 2-3 0,0-1 0 15,0 7 0-15,-2-4-1 0,-3 3-5 0,3 1 3 16,-4 4-4-16,-2-2 4 0,0 4-6 0,-1-1 4 16,-3 7-1-16,-2 0-7 0,3 2 3 0,0 1-5 0,2 3 9 15,-2 1 0-15,2 2 0 0,2 0-6 16,1 2 3-16,2 0 1 0,2 6 1 0,2-5-2 16,5 1 0-16,-2-3 1 0,6 3-1 0,2-1 0 0,2-4-2 15,3 2-1-15,3-1-2 0,0-2-1 0,3-3-3 16,0 1 1-16,2-2-2 0,-1-4-3 15,1-4-4-15,2 2 4 0,-1-5-3 0,0 2 4 0,0-5-1 16,0-1-2-16,-6 2-1 0,4-4 1 0,-5 3 5 16,0-4 3-16,-2 2-5 0,-2-1 4 0,1 1-1 15,-4 1-1-15,-1-2 0 0,-5 6 5 0,9-8-1 16,-5 6-1-16,-4 2 2 0,6-5-5 0,-6 5-4 16,0 0 5-16,6-3 0 0,-6 3-2 0,0 0 0 15,0 0 1-15,10 7-1 0,-10-7 3 0,10 3 1 16,-5 0 0-16,0 2-2 0,3-3 2 0,1 1 0 15,2-1 3-15,-1-1-1 0,3-1 2 0,-1-1 3 16,1 1-7-16,2-4 0 0,1-1 3 0,4 1-1 0,-7-1 0 16,-2 0 5-16,3-2-7 0,-3 1 0 15,0-1 3-15,-3-1 2 0,2 3-2 0,-4-1 2 16,-1-3 3-16,2 1-4 0,-6 2-2 0,-1 6 3 0,-3-12 1 16,3 12-1-16,-8-13 0 0,-1 7-3 0,-1-1-1 15,-3 5-1-15,1-2-3 0,-2 1 0 0,-6 1-6 16,0 4-3-16,-2-1-11 0,2 2-16 0,3 2-12 15,0 2-27-15,2-2-15 0,4 1-28 0,2 2-34 16,-1-2-31-16,4-2-33 0,3 3-246 0,3-7-503 16,-2 7 222-16</inkml:trace>
  <inkml:trace contextRef="#ctx0" brushRef="#br0" timeOffset="54683.41">4795 6238 86 0,'7'9'196'0,"-3"-6"-17"16,1 2-16-16,-5-5-8 0,6 13-5 0,0-6-6 16,0 2-12-16,-2 1-4 0,2 1-14 0,4 2-14 0,-4-1-5 15,3-1-9-15,-4 2-8 0,5 2-9 16,-2 0-7-16,-1 1-4 0,-1-4-5 0,4 5 8 0,-5-4-1 16,4 2-5-16,-2 0 3 0,-5-3 5 0,0 5-3 15,2-5 2-15,-3 5-5 0,-1-3 1 0,-5-1-5 16,1-2-1-16,-4 4 5 0,0 1 4 0,3-4 0 15,-6 3 5-15,-2-2-2 0,-2-3-1 0,3-5 5 16,-5 5-7-16,-2-2 0 0,1 0-1 0,-1 1-6 16,0-4 3-16,-4 3 3 0,3-6 5 0,0-1-4 15,3 1 0-15,-3-2-3 0,6-2-22 0,1-1 5 16,2-2-3-16,1-2-15 0,2-3-41 0,1-1-53 16,3-1-57-16,1-5-62 0,6-4-66 0,-2-7-278 15,7 3-578-15,0-2 256 0</inkml:trace>
  <inkml:trace contextRef="#ctx0" brushRef="#br0" timeOffset="55058.56">5041 6134 300 0,'0'0'310'0,"0"0"-28"15,0 0-30-15,0 0-22 0,0 0-25 0,0 0-15 16,0 0-25-16,0 0-13 0,0 0-17 0,0 0-14 15,0 0-13-15,9 13-14 0,-9-13-5 0,2 10-8 16,-2-10-11-16,4 9-1 0,-3-4-8 0,-1-5-6 16,3 10-9-16,-3-10-5 0,2 7-6 0,-2-7 0 15,0 0 1-15,0 0-10 0,1 9 1 0,-1-9-2 16,0 0-5-16,0 0 2 0,0 0-5 0,0 0 0 16,0 0-4-16,0 0 0 0,0 0-3 0,0 0-1 15,19-19-2-15,-11 9 3 0,-2 1-7 0,3 0 7 16,-2 0-5-16,3 1 1 0,-1 1-3 0,4 0 0 15,-3-1 1-15,1 3 5 0,-1 2-4 0,1-1 8 0,2 1 10 16,0 2 3-16,-1 1 3 0,2 1 2 0,-3 2 4 16,-2 2 3-16,5 1-2 0,-3 3-2 0,-1-1-9 15,1 6 5-15,1-1-6 0,-2 2 0 0,-5-3-3 16,2 4-21-16,-3-4-34 0,1 3-42 0,-4-2-59 16,2 2-71-16,0-3-96 0,-1-2-209 0,-1-2-553 15,0-1 245-15</inkml:trace>
  <inkml:trace contextRef="#ctx0" brushRef="#br0" timeOffset="56244.91">6551 6118 147 0,'0'0'243'0,"13"-5"-16"0,-13 5-14 0,18-7-23 16,-11 5-8-16,6-2-19 0,-2-1-10 0,2 0-14 0,-1-2-17 15,6-1-7-15,-4 3-17 0,1-1-8 16,1 0-4-16,-3-1-15 0,4 0-4 0,-7 1-11 16,2-2-2-16,-4 1-7 0,2 1-5 0,-1-2-2 0,-5 3-3 15,0-2-4-15,0 0-3 0,-4 7-5 0,2-13-1 16,-1 7-4-16,-1 6-3 0,-2-12 2 0,2 12 0 16,-9-9 0-16,5 5-5 0,-3 2 1 0,7 2 2 15,-18-5 1-15,11 3 3 0,-7 2 3 0,1 3 5 16,2-2 5-16,-2 2 3 15,1 1 7-15,0 0 3 0,0 4-9 0,3 0 0 0,0 1-2 0,1-2-6 16,-2 1-1-16,2 2-3 0,3-1 0 0,0 3-4 16,4-2 0-16,-2 1 0 0,3-2-5 0,0 1 1 0,2 1-4 15,2-2-1-15,2 1 0 0,1-2-2 16,3 1-3-16,-1-1-4 0,2-2-5 0,3-1-9 16,5 2-8-16,-3-2-8 0,4-2-10 0,-6-3-2 0,6-2-5 15,0-1 5-15,0 1 1 0,-2-2 4 0,0-1-2 16,-1-1 6-16,1-1 3 0,-6 2 4 0,0 0 2 15,-2 0 4-15,-3 0 0 0,3-2 1 0,-3 3 6 16,0 1 2-16,-2 0-2 0,-5 3 2 0,10-6-1 16,-10 6 4-16,8-7-2 0,-2 6 2 0,-6 1-2 15,10-5 4-15,-5 3 0 0,-5 2 5 0,14-5 2 16,-7 4 4-16,5 1 0 0,-1-4 0 0,0 3 2 16,2 0 1-16,1-2-4 0,5 1 4 0,-1 0-5 15,-4 0 1-15,5-2 3 0,-5 0 0 0,1 0-1 0,-1 2 5 16,0 0 3-16,0-3 1 0,-1 1-4 15,-1 2 3-15,-5-1 2 0,1 0 8 16,-1 0 11-16,-7 3-2 0,11-5-1 0,-8 0 5 0,-3 5-1 16,5-7-2-16,-5 7-2 0,0 0 2 0,0 0-10 15,-15-14-1-15,8 11-8 0,-4-2 3 0,1 4-4 16,-5-1 3-16,3 1-9 0,-2-1 2 0,-6 4-8 0,4-1 6 16,2 1-5-16,1 1-2 0,-1 1 0 0,0 0-3 15,2 2-4-15,1-1-9 0,0 0-10 0,1-1-9 16,3 3-10-16,-1 0-15 0,3-1-10 0,3 1-15 15,-1-1-23-15,3-6-2 0,-1 14-8 0,1-14 1 16,4 13-1-16,-3-4 5 0,5 0 10 0,-1-1 9 16,3-1 10-16,1 1 8 0,1 0 9 0,4 3 4 15,-3-3 8-15,5 1 4 0,-3-3 31 0,-1 2 27 16,6 0 16-16,-2 0 13 0,2-1 8 0,-6-2 4 16,6 3 11-16,0 0 4 0,-1 2 3 0,2-1-2 0,-3-2-3 15,3 4-1-15,-1 0-8 0,-2 0 1 0,0 0-7 16,-1-1-2-16,-1 1-4 0,0 0-5 0,0 2-3 15,-3-1-2-15,1 4 0 0,-2-2-3 0,-2 2-1 16,-3-5 0-16,2 2-3 0,-5-2-4 0,1 2 0 16,-1-1 4-16,-4 0-8 0,-2 0 2 0,0-1 3 15,-2 0 1-15,0 1 3 0,-2-3 5 0,-2 1 5 16,-1-3 3-16,-1 1-1 0,-5 0 2 0,0-2-6 16,-1 0 0-16,0-2-1 0,-3 0-5 0,3-3-1 15,-3 1-4-15,-2-4 1 0,3 1 0 0,-4-3 1 16,5 0-11-16,-2-1 3 0,-8-4-1 0,10 1-4 15,0 2-7-15,6-6-20 0,-3 1-35 0,3-3-42 16,-1 0-47-16,3-3-57 0,1-2-65 0,-3-5-296 0,4-3-600 16,-2-1 265-16</inkml:trace>
  <inkml:trace contextRef="#ctx0" brushRef="#br0" timeOffset="56451.75">6932 5789 228 0,'0'0'292'0,"-1"-17"-21"0,2 11-22 0,-1 6-29 0,5-13-21 16,-1 7-17-16,0-1-20 0,-4 7-17 0,10-9-12 16,-5 6-18-16,2 2-9 0,-7 1-32 0,17-1-41 15,-17 1-56-15,16 4-56 0,-5-3-47 0,0 2-238 16,-1 1-394-16,1-2 174 0</inkml:trace>
  <inkml:trace contextRef="#ctx0" brushRef="#br0" timeOffset="57113.57">7456 5897 30 0,'11'0'192'16,"-11"0"-15"-16,12-2-15 0,-12 2-8 0,12-3-16 16,-2 2-12-16,-10 1-13 0,14-2-6 0,-8 0-17 15,4-4-14-15,1 4 2 0,1-1-11 0,-3-2-9 16,2 2-2-16,-1-3-7 0,-2-1-5 0,1 1-6 16,-1 1-3-16,0-1-1 0,-2 1-6 0,-1 0 0 15,-1 1-2-15,2-3-4 0,-6 7-5 0,3-10 3 16,-2 4 2-16,-1 6-6 0,-1-11 2 0,1 11 1 15,0 0 6-15,-12-9 10 0,6 7 8 0,6 2 11 16,-16-1 7-16,6 1 14 0,-2 1 12 0,1-1 5 0,1 2 0 16,0 1 3-16,-2 2-2 0,0-1-5 0,2 0-6 15,1 3-6-15,2 0-3 0,-1 2-8 16,2-1-5-16,-2 2-8 0,5 0-4 0,-2-6-5 0,3 7-11 16,2 0 6-16,0 1-3 0,4-1-7 0,-1-2-4 15,0 2-1-15,2-2-4 0,2 0-7 0,2 1-4 16,1-3-16-16,2-1-4 0,0 0-16 0,0-2-16 15,2 0-5-15,-3-2-2 0,4 0 1 0,-1-2-3 16,6-2 4-16,-5 0 7 0,-1 1 2 0,0-2 6 16,-2 1 1-16,1-3 8 0,-3 1 0 0,-1-1-1 15,2 1 7-15,-5 0 7 0,3 1 12 0,-1 1 15 16,-8 2 2-16,7-4 9 0,-7 4-5 0,9-2 1 0,-9 2-4 16,9-3 0-16,-9 3-3 0,11 0 2 15,-11 0 0-15,13 5-1 0,-7-3-4 0,0 2 2 16,0 0-5-16,3 2 2 0,-2 1-2 0,1-1 2 0,1 1-3 15,0-1 1-15,-2 0-4 0,-1 0 4 0,1-2-4 16,-3 2 1-16,2-2-2 0,-2 0 0 0,-4-4 1 16,7 4 5-16,-7-4 0 0,5 4 3 0,-5-4 4 15,0 0 5-15,0 0 4 0,0 0 5 0,0 0 4 16,0 0 4-16,0 0 0 0,0 0 2 0,0 0-5 16,0 0 5-16,-2-24-1 0,4 14-2 0,0 0-2 15,4-2-5-15,-2-1-2 0,3-4-11 0,5 1 0 16,0 0-5-16,-2-1-17 0,4 0-14 0,5-3-21 15,-5 5-26-15,1 4-34 0,1-2-42 0,2 4-57 16,3 0-66-16,-7-1-249 0,3 5-556 0,0-1 246 16</inkml:trace>
  <inkml:trace contextRef="#ctx0" brushRef="#br0" timeOffset="57802.94">9306 5678 158 0,'0'0'243'16,"0"0"-14"-16,0 0-10 0,-14-9-10 0,14 9-9 0,0 0-3 16,-14 2-6-16,14-2-7 0,-12 6-4 0,12-6-8 15,-15 3-5-15,8 0-20 0,0-1-6 0,7-2-8 16,-14 6-8-16,6-2-12 0,1 1-7 0,0-1-2 16,-1 1 0-16,3 0-8 0,-1 2-8 0,-2 0-4 15,2 3 8-15,2-4-20 0,0 3-3 0,-3-1-4 16,4 2-4-16,-2-1 7 0,3-1-9 0,0 2-2 15,2-3 11-15,2 3-21 0,-2 1-1 0,2-5-5 16,1 1 18-16,-1 2-22 0,3 0 1 0,2 0-5 0,-1-4 2 16,2 2-6-16,0-2-5 0,1 1-2 15,1-3 1-15,2 0-20 0,-2 0-7 0,2-2-24 16,-1 0-41-16,1 1-33 0,0-1-42 0,-4-2-51 0,-8 1-52 16,21-5-49-16,-13 2-297 0,1-1-641 0,-2 0 284 15</inkml:trace>
  <inkml:trace contextRef="#ctx0" brushRef="#br0" timeOffset="58022.01">9556 5809 63 0,'11'-1'176'16,"-11"1"-10"-16,12 0-11 0,-7-3 3 0,-5 3-2 15,17-1-7-15,-7 0-6 0,-1 1-3 0,1-1-12 16,2-2-1-16,-3 3-9 0,3-1-10 0,-2 0-9 15,2-2-9-15,0 2-4 0,-2-1-9 0,2 2-10 0,-1 0-5 16,-1-1-8-16,-10 1-11 0,17 0 0 0,-5 0-5 16,-5 0-24-16,6 0-39 0,-13 0-40 15,14-1-42-15,-5-3-57 0,-4 1-187 0,4 1-378 0,-1-2 167 16</inkml:trace>
  <inkml:trace contextRef="#ctx0" brushRef="#br0" timeOffset="58417.38">10112 5711 194 0,'0'0'201'16,"0"0"-5"-16,10-4-5 0,-10 4-9 0,8-5-15 16,-8 5-12-16,6-5-14 0,1 2-12 0,-7 3-18 15,7-6-5-15,0 1-12 0,-7 5-10 0,8-5-10 0,-4 0-5 16,3 1-1-16,-4-1-2 0,-3 5-2 15,11-9 3-15,-8 4-6 0,-3 5-1 0,5-11-4 0,-3 6-4 16,-2 5-6-16,0-11 1 0,0 4 4 16,0 7 7-16,3-13-7 0,-1 7-4 0,-2 6 4 0,0 0 8 15,3-14-1-15,-3 14 0 0,-3-10-5 0,3 10-3 16,0 0-1-16,3-8-2 0,-3 8-10 0,0 0 4 16,0 0-7-16,0 0-1 0,0 0 2 0,0 0 8 15,0 0 3-15,0 0 8 0,0 0 8 0,0 0 2 16,-3 35 0-16,6-24 10 0,-3-1 0 0,0 3-10 15,2 2 6-15,-2 0-17 0,2-2-1 0,0-1-4 0,2 4 4 16,-3-1-13-16,0-4-4 0,1 6-7 16,0-6-2-16,-2 3-9 0,6-2-6 0,-4 0-26 15,0-2-26-15,-2 0-31 0,0-2-35 0,2 2-40 0,-2 0-53 16,3-4-61-16,-3-6-85 0,2 11-201 16,-2-11-592-16,7 5 261 0</inkml:trace>
  <inkml:trace contextRef="#ctx0" brushRef="#br0" timeOffset="58990.5">10577 5437 225 0,'0'0'289'16,"0"0"-20"-16,-10-2-22 0,10 2-16 0,0 0-14 16,0 0-23-16,-12 0-19 0,12 0-14 0,0 0-16 15,0 0-17-15,0 0-11 0,-7 8-9 0,7-8-11 16,0 0-4-16,0 0-10 0,4 13-5 0,-4-13-8 0,3 10-7 15,-3-10-7-15,8 9-1 0,-4-4-14 0,3 1 4 16,1-1-3-16,3 3 0 0,1-2-7 0,-2 0-8 16,0 1 0-16,6 0-4 0,-4-1 1 0,5 1-7 15,-3-1 3-15,5 2-3 0,-1-1-4 0,0-1 4 16,0 0-6-16,0 0 1 0,-4-3-1 0,-1 2 0 16,2-1-2-16,-1-1-1 0,0 0-2 0,-1 2-2 15,0-3 0-15,-2 2 5 0,-3-2-5 0,-1 0 1 16,1-1 0-16,-1 1-3 0,-7-2 1 0,11 3 3 15,-11-3-3-15,6 3 2 0,-6-3 4 0,0 0-1 0,6 5 3 16,-6-5 3-16,0 0 4 0,0 0 1 16,-4 11 1-16,4-11-2 0,-8 8-2 0,2-4 2 0,-2 4-4 15,-2-2-4-15,-1 2 1 0,-1-3-4 0,-2 4 4 16,-3-1 2-16,0 1-6 0,-4-1 1 0,3 3-2 16,-3-2-5-16,0 2 3 0,3-2 5 0,0 1-5 15,1 0 1-15,5-2 1 0,0 0-5 0,1-2-4 16,1 1-4-16,0-2-19 0,3-2-14 0,2 1-22 15,-5 0-23-15,8 2-24 0,2-6-35 0,0 0-33 16,0 0-52-16,0 0-271 0,0 0-541 0,0 0 240 16</inkml:trace>
  <inkml:trace contextRef="#ctx0" brushRef="#br0" timeOffset="59365.94">11166 5718 47 0,'0'0'271'0,"-10"7"-16"16,10-7-17-16,-6 6-11 0,1-3-13 0,0 2-10 16,5-5-11-16,-15 9-10 0,7-2-10 0,-1 1-7 15,-2 0-12-15,-4 5-8 0,1-2-7 0,0 2-8 16,2-6-12-16,-3 6-8 0,1-2-18 0,5-3 5 16,-1 0-17-16,0 1-4 0,-2 1-10 0,3-2-6 15,0-1-7-15,-2 1-1 0,4-5-13 0,0 2 0 16,-1-1-4-16,2 1-10 0,0-2-14 0,6-3-20 0,-12 8-27 15,8-5-30-15,4-3-42 0,-10 4-42 16,10-4-47-16,-9 1-57 0,9-1-230 0,0 0-523 16,0 0 231-16</inkml:trace>
  <inkml:trace contextRef="#ctx0" brushRef="#br0" timeOffset="59818.9">11436 5588 90 0,'0'0'216'0,"0"0"-13"0,0 0-9 0,0 0-11 15,0 0-8-15,0 0-12 0,0 0-2 0,3 22-14 16,-2-17-7-16,-1-5-8 0,2 11-5 0,0-4-4 16,-1-1-8-16,4-1-5 0,-1 1-8 0,0-1-7 0,0 1-6 15,2-1-5-15,0-1-6 0,1-2-3 0,0 4-5 16,2-4-8-16,0-1-4 0,3-1-4 16,-1 0-6-16,2-1-9 0,-1-1 2 0,3 1-12 0,-3-4 2 15,0 2-4-15,2-2-4 0,0-2-2 0,-2-1 4 16,0 2-7-16,-1-3 0 0,0-1-2 0,-2 2 0 15,-3-1-5-15,2-1 0 0,-2-2-1 0,-1 2 2 16,-2 0-2-16,-1-2 1 0,-7 2-2 0,1 0 1 16,-2-1 3-16,0 1 5 0,-7 3-8 0,2 1 0 15,-5-2-2-15,-2 4 3 0,-3 1-6 0,1 2-1 16,1 1-3-16,2 1-8 0,-1 2-6 0,2-1-24 16,-3 4-24-16,3-1-25 0,-1 2-40 0,-1 1-35 15,3 0-28-15,5 0-75 0,-1-2-173 0,2 1-472 0,4-2 209 16</inkml:trace>
  <inkml:trace contextRef="#ctx0" brushRef="#br0" timeOffset="60398.2">12565 5529 72 0,'0'0'308'0,"0"0"-24"0,0 0-24 0,0 0-21 16,0 0-20-16,0 0-21 0,0 0-16 0,0 0-19 15,0 0-19-15,27-6-10 0,-15 3-17 0,2 2-9 16,-1 0-12-16,0 0-7 0,8-3-9 0,-5 2-11 16,1 1-7-16,-2 0-6 0,4-1-5 0,-4 2-3 15,-1-2-6-15,2 0-2 0,-2 2-9 0,0-1 0 16,1 1-2-16,-1 0-3 0,-3 1-1 0,-1-1-4 15,2 0-5-15,-4 0 2 0,-8 0-2 0,13 2-4 16,-13-2-2-16,11 1-5 0,-11-1-6 0,9 0-21 16,-9 0-23-16,0 0-34 0,4 4-34 0,-4-4-40 15,0 0-31-15,0 0-74 0,0 0-150 0,0 0-442 0,-19 10 196 16</inkml:trace>
  <inkml:trace contextRef="#ctx0" brushRef="#br0" timeOffset="60668.32">12599 5642 143 0,'0'0'166'0,"0"0"-14"0,0 0-22 0,0 0-1 16,0 0-5-16,0 0-10 0,0 0-8 0,22 4-2 16,-14-4-8-16,-8 0-15 0,23-3-2 0,-10 2 1 15,-1 0 1-15,4-1-8 0,-3 1-5 0,2 0-2 16,0 1-1-16,-1 0-5 0,5-2-5 0,-5 2-3 15,-1 0-7-15,2-2-2 0,1 2-4 0,-4 0-5 16,4-2-2-16,-3 2-1 0,1-1-5 0,0 1-3 16,-2 0-3-16,1-1 0 0,-1 1-6 0,0-2 0 15,-1 2-1-15,-2 0-19 0,1-1-27 0,-10 1-28 0,14-2-33 16,-7 1-38-16,1-3-53 0,-8 4-127 16,10-8-337-16,-7 3 150 0</inkml:trace>
  <inkml:trace contextRef="#ctx0" brushRef="#br0" timeOffset="60994.6">13053 5414 133 0,'0'0'270'16,"-5"-7"-17"-16,5 7-19 0,0 0-17 0,-5-5-18 16,5 5-22-16,0 0-16 0,0 0-18 0,0 0-11 15,0 0-14-15,-7-4-13 0,7 4-7 0,0 0-13 16,0 0-8-16,0 0-7 0,0 0-3 0,0 0-4 15,0 0-5-15,0 0-10 0,0 0-1 0,13 16-6 16,-13-16-2-16,9 11-2 0,-4-6-1 0,3-1 2 16,3 3 2-16,-1-1-2 0,2 2 1 0,-1-2-2 15,-1 1 5-15,7 4-6 0,-6-1 5 0,3 1 0 0,1 0-4 16,-4-2-3-16,-1 0 2 0,-1 0 1 0,-1 1-3 16,0 2-4-16,-4-3 2 0,-2-1 0 15,-2 3-3-15,-3 1 0 0,-1-1-2 0,-2-1-4 0,-2 0 1 16,-4 3-4-16,-2-2-4 0,0 1-5 0,0-2-16 15,3-3-20-15,0 0-25 0,-1 3-36 0,-1 0-40 16,3-1-46-16,1-3-49 0,1 2-284 0,6-4-546 16,2-4 242-16</inkml:trace>
  <inkml:trace contextRef="#ctx0" brushRef="#br0" timeOffset="61532.54">14153 5345 52 0,'0'0'249'0,"0"0"1"15,0 0-10-15,0 0-3 0,0 0-9 16,0-8-10-16,0 8-10 0,0 0-10 0,0 0-14 16,0 0-6-16,-21-1-4 0,21 1-8 0,-18 5-10 0,7-2-5 15,-2 3-11-15,2 0-6 0,-4 3-4 0,0 0-11 16,0 3 2-16,-2 0-5 0,3 0-3 0,1-1-18 16,1 2-2-16,2-2-6 0,3-1-17 0,-1 0 2 15,4 1-5-15,2-3-11 0,-1 2-1 0,1 1-7 16,1-3-5-16,1 1 0 0,5-2 0 0,-2-2-13 15,5 1-1-15,1 0 4 0,2-3-2 0,-1 0-12 16,4-1 2-16,6 1-8 0,-2 0 3 0,2-2-20 16,1-2-25-16,-2 0-30 0,1-1-19 0,-6 1-31 0,5-1-32 15,-5 0-49-15,0-2-66 0,0 0-44 16,-1 0-294-16,-2-1-643 0,-1 1 285 0</inkml:trace>
  <inkml:trace contextRef="#ctx0" brushRef="#br0" timeOffset="62139.09">14486 5224 184 0,'0'0'237'0,"-10"-5"-13"15,10 5-12-15,-5-1-16 0,5 1-16 0,0 0-21 0,0 0-12 16,0 0-13-16,0 0-11 0,-10-3-13 0,10 3-11 15,0 0-13-15,0 0-10 0,0 0-2 16,0 0-1-16,0 0-8 0,0 0 0 0,0 0-3 0,0 0-5 16,0 0-3-16,17 17-1 0,-11-11-3 0,1-4-3 15,-1 2-7-15,4 1-3 0,-1 1 3 0,2-2-5 16,1 0-5-16,-1 0-1 0,-1 2-4 0,2-1 1 16,1 0-6-16,1 0 2 0,-2 0-2 0,1-1-1 15,0 3-1-15,1-3-2 0,-1 0-1 0,-2 2-4 16,1-4 3-16,0 4 0 0,-2-3-5 0,2 1 3 15,-2 0-1-15,-3-1 0 0,2-1-2 0,-3 1-2 16,-6-3-1-16,12 3 1 0,-8 0 2 0,-4-3 7 16,8 2 2-16,-8-2 1 0,6 5 3 0,-6-5 3 15,0 0 0-15,0 0 14 0,-1 9-2 0,1-9-3 16,0 0-1-16,-11 11 0 0,5-5-8 0,-4 0 1 16,2 2-2-16,-4-1 1 0,0 0-1 0,0 1-3 0,-1 0 9 15,2 1-4-15,-2-4 1 0,-1 2-4 16,-1 2-5-16,4-2 3 0,0 0-7 0,-2-1 0 15,3 0-2-15,0 1-4 0,1-1 1 0,0-1-6 0,3 0-15 16,0 0-17-16,6-5-15 0,-8 7-22 0,8-7-29 16,-2 6-44-16,2-6-51 0,0 0-48 0,0 0-282 15,0 0-563-15,0 0 249 0</inkml:trace>
  <inkml:trace contextRef="#ctx0" brushRef="#br0" timeOffset="62495.88">14914 5491 76 0,'0'0'305'0,"-9"8"-15"0,3-7-5 0,6-1-15 0,-11 7-8 15,2-2-11-15,-1-2-5 0,-2 2 1 16,1-2-8-16,1 4 1 0,-2-3-15 0,-3 3-10 0,3-2-16 16,-2 0-13-16,2 0-18 0,0 0-16 0,2 0-16 15,2-2-14-15,-1 5-16 0,3-6-5 0,-2 2-13 16,1-2-10-16,3 3-7 0,4-5-4 0,-8 3-1 16,8-3-24-16,-7 7-8 0,7-7-8 0,0 0-19 15,-5 6-7-15,5-6-20 0,-3 6-4 0,3-6-29 16,0 0-14-16,-3 7-18 0,3-7-20 0,0 0-18 15,0 0-19-15,-3 8-24 0,3-8-25 0,0 0-21 16,0 0-19-16,0 0-17 0,0 0-43 0,0 0-183 16,0 0-513-16,0 0 227 0</inkml:trace>
  <inkml:trace contextRef="#ctx0" brushRef="#br0" timeOffset="62927.23">15067 5367 87 0,'0'0'287'0,"0"0"-8"0,0 0-12 0,7-9-9 0,-7 9-17 16,3-8-15-16,-3 8-12 0,7-9-16 0,-5 2-14 15,3 2-12-15,-1-2-11 0,2 3-15 0,-1-6-14 16,-1 2-9-16,1-2-9 0,-1 1-8 0,1-2-13 15,-3 1-10-15,1 1-5 0,-1-1-5 0,2-2-12 16,-1 2-4-16,-1 0-6 0,-2-3-9 0,1 3-2 0,2-2 9 16,-2 1-5-16,-1 2 3 0,1 1 1 15,-1 8-1-15,2-13 9 0,-2 13-23 0,0-13 6 16,0 13-5-16,-2-9 2 0,2 9-11 0,0 0 2 16,0 0-10-16,2-8 0 0,-2 8-1 0,0 0-11 0,0 0 6 15,0 0 2-15,0 0 3 0,0 0-8 0,-2 32 11 16,0-19 7-16,-1 0-4 0,3 3 0 0,-1-3-3 15,1 4-8-15,-1 0 17 0,-2 0-5 0,5-3 1 16,-2 1-1-16,1-2-3 0,-1 0 2 0,1 0-2 16,-1-1-10-16,1 1-3 0,2 0 4 0,-3-1-6 15,0-3-2-15,1 1-17 0,0 0-35 0,1-4-32 16,0 1-27-16,-2-7-34 0,0 13-48 0,2-7-53 16,-2-6-56-16,6 5-293 0,-6-5-641 0,5 3 284 15</inkml:trace>
  <inkml:trace contextRef="#ctx0" brushRef="#br0" timeOffset="63300.74">15375 5268 44 0,'0'0'263'0,"0"0"-14"15,0 0-18-15,0 0-23 0,0 0-19 0,0 0-13 16,0 0-7-16,0 0-12 0,0 0-3 0,0 0-11 15,0 0-6-15,0 0-4 0,5 14 1 0,-5-14-1 16,1 9-5-16,-1-9-8 0,0 11 0 0,0-11-4 16,3 11-5-16,-3-11 0 0,0 9-4 0,2-2-5 15,-2-7 1-15,-1 12-9 0,1-12-12 0,1 10 5 16,-1-10-5-16,0 0 4 0,-1 10-6 0,1-10-1 16,3 7 0-16,-3-7 11 0,0 0 1 0,0 0 12 15,0 0 4-15,0 0-6 0,0 0-10 0,13-3-10 16,-13 3-11-16,22-13 3 0,-6 3-12 0,3 0-7 15,7-4-8-15,2-3-4 0,2-1-6 0,5-1-11 0,-2-3-25 16,13-7-24-16,-1-2-27 0,2-1-35 0,0 5-16 16,0-1-13-16,-2-3-4 0,-11 11-7 15,-2 3 11-15,-3 2-10 0,-3 0-14 0,-5 5-15 0,-3 2-15 16,-3 0-21-16,-4 1-28 0,-1 1-14 16,2 1-56-16,-6 1-217 0,0 0-545 0,-6 4 241 15</inkml:trace>
  <inkml:trace contextRef="#ctx0" brushRef="#br0" timeOffset="80646.85">2957 7865 125 0,'0'0'134'0,"0"0"-6"0,2-7-8 15,-2 7-2-15,0 0-12 0,0 0 5 0,0 0-6 16,0 0-5-16,0 0-2 0,0 0-2 0,-2-12-4 0,2 12-1 15,0 0-4-15,0 0 1 0,0 0-7 16,0 0 4-16,0-14-2 0,0 14-6 0,-5-7-6 16,5 7-4-16,0 0-1 0,-3-10 6 0,3 10-10 15,-2-10 0-15,2 10-3 0,-5-9 3 0,2 4 0 16,3 5-5-16,-7-7-6 0,7 7 2 0,-4-7-2 16,4 7-2-16,-9-6-2 0,9 6-3 0,-10-5-2 15,10 5-3-15,-11-1-4 0,11 1-3 0,-14 0-4 0,5 3 0 16,-2-1-1-16,0 4 3 0,1 0-2 0,-3-1 2 15,-1 3 2-15,-1 1-2 0,0 1 6 0,1-2 3 16,1 2-2-16,0 0 1 0,2-1-3 0,2 1 2 16,-1-1-5-16,1 2 6 0,0-4-7 0,4 4-1 15,0-2-1-15,1 2-2 0,3 0 0 0,-1 0 4 16,2-1-5-16,0 0 1 0,2 0-1 0,-1 1-1 16,3-1-1-16,3-1 3 0,-1-2-5 0,-1 1-2 15,2 0 2-15,2-1-1 0,0 1-5 0,1-3 4 16,1 0-7-16,-1-1 1 0,3 2 6 0,-4-3-10 15,2 1 4-15,3-2-8 0,-7 0 8 0,3 1-2 16,1 1-5-16,-1-3 4 0,1 1-18 0,-4-1-24 16,1 1-31-16,-8-2-34 0,12 5-41 0,-6-4-55 0,-6-1-54 15,13 1-81-15,-13-1-175 0,13-2-542 16,-13 2 240-16</inkml:trace>
  <inkml:trace contextRef="#ctx0" brushRef="#br0" timeOffset="80943.03">3159 8006 36 0,'0'0'278'0,"0"0"-13"0,9-4-3 0,-9 4-8 16,11-5-9-16,-4 3-17 0,1 0-10 0,2-2-15 15,0 0-10-15,2 2-19 0,-1-1-4 0,0 1-11 16,1-2-1-16,-1 2-13 0,2 0-8 0,-1-1-19 15,1 2 3-15,0-1-14 0,0 0-5 0,-3 0-10 0,-1 2-11 16,-9 0-7-16,16-1-13 0,-8 1-3 16,-8 0-5-16,15 0-4 0,-8 0-1 0,-7 0-2 0,14-2-14 15,-14 2 1-15,9 2-8 0,-9-2-1 0,11 1-13 16,-11-1-17-16,9 0-22 0,-9 0-14 16,5 4-26-16,-5-4-26 0,0 0-34 0,0 0-38 0,5 6-51 15,-5-6-41-15,0 0-285 0,0 0-587 0,0 0 261 16</inkml:trace>
  <inkml:trace contextRef="#ctx0" brushRef="#br0" timeOffset="81200.84">3174 8181 264 0,'0'0'284'0,"0"0"-3"0,25-6-10 15,-16 3-12-15,3-1-18 0,1 2-14 0,2-2-13 16,2 0-12-16,3-1-14 0,-3 2-23 0,2 2-2 16,-1-1-12-16,-5-1-12 0,1 2-15 0,0 0-8 0,-2-1-18 15,-1 1-10-15,-1 2-7 0,-10-1-3 16,17-1-15-16,-10 2-3 0,0 1-13 0,-7-2-20 16,12 3-19-16,-12-3-38 0,10 3-30 0,-10-3-36 0,8 2-41 15,-8-2-43-15,8 3-42 0,-8-3-56 0,0 0-195 16,13-3-513-16,-13 3 228 0</inkml:trace>
  <inkml:trace contextRef="#ctx0" brushRef="#br0" timeOffset="81622.75">3714 8010 285 0,'0'0'302'0,"0"0"-17"0,0 0-17 15,0 0-19-15,0 0-24 0,0 0-22 0,0 0-21 16,-1-20-18-16,1 20-19 0,5-5-11 0,-5 5-17 16,6-6-12-16,-2 1-10 0,-4 5-8 0,8-10-8 0,-3 5-6 15,0-1-10-15,-3 0-3 0,-2 6-8 0,7-14-7 16,-5 6-3-16,2 0-5 0,-2 1-3 16,0-7-3-16,-1 4-5 0,0 0-2 0,3-1-1 0,-7 1-5 15,6-2 0-15,-2 2 3 0,-1 10-5 0,-1-14-2 16,-2 7-3-16,3 7 3 0,0-10-5 0,0 10 4 15,-1-9 10-15,1 9-3 0,0 0-2 0,0 0 3 16,1-9-4-16,-1 9 0 0,0 0 0 0,0 0 1 16,0 0 2-16,0 0 3 0,0 0 14 0,0 0-2 15,0 0 16-15,0 0 5 0,-2 38 20 0,3-27 5 16,-1 1 10-16,1-1-9 0,2 1 13 0,-2-2-7 16,3 1-2-16,-1 1-4 0,0-1-5 0,1 1-8 15,-1 0-8-15,1-1-4 0,0-1-5 0,0 2-5 16,1-2-6-16,-1-1-9 0,1 1-41 0,-1-2-46 0,0 2-41 15,0 0-48-15,-1-2-52 0,0-1-67 16,0 0-63-16,-3-7-336 0,1 12-717 0,1-6 317 0</inkml:trace>
  <inkml:trace contextRef="#ctx0" brushRef="#br0" timeOffset="81802.63">4144 8104 91 0,'8'3'350'15,"2"-2"-7"-15,-4 4-7 0,0-3-8 0,2 2-17 16,-5-1-18-16,4 1-7 0,-3 2-11 0,0 1-15 16,-4 1-25-16,0-8-12 0,-2 18-30 0,-3-8-20 0,-3 5-14 15,-3 2-18-15,-3-1-32 0,-2 7-40 16,1-7-55-16,-3 6-42 0,1-2-52 0,-3 1-59 16,-1 2-68-16,5-9-68 0,1 1-302 0,3-2-625 0,-2 0 277 15</inkml:trace>
  <inkml:trace contextRef="#ctx0" brushRef="#br0" timeOffset="82867.1">4992 7750 225 0,'0'0'284'0,"0"0"-16"15,0-10-26-15,0 10-17 0,0 0-28 0,0 0-15 16,0 0-4-16,0 0-3 0,0 0-6 0,0 0-10 0,0 0-13 16,6 23-12-16,-3-16-3 0,-3 4-4 15,2-1-7-15,1 0-6 0,-1 0-6 0,-1 1-18 16,1-1-5-16,0 1 1 0,-1-2-10 0,1 3-5 0,-1-4-3 16,0 3-12-16,-1-4 1 0,0-7-7 15,3 13-3-15,-2-8-5 0,-1-5-5 0,4 12 3 16,-3-7-18-16,-1-5 10 0,1 9-7 0,-1-9 8 0,1 7-10 15,-1-7-6-15,0 0 4 0,0 0-2 0,2 8-2 16,-2-8-8-16,0 0 12 0,0 0-1 0,0 0-11 16,0 0 2-16,0 0-7 0,0 0 0 0,0 0 1 15,2-26-4-15,1 16-6 0,-2-1-4 0,1-1-3 16,0 1-4-16,0 0-2 0,2-1 3 0,-1 1 0 16,0 1 4-16,4-2-2 0,-4 1 1 0,1 3 3 0,1-3 4 15,-1 2-5-15,0 3 3 0,-2-1-2 16,4 1-1-16,-3 0 7 0,2-1-2 0,0 1 1 0,0 0 6 15,0 1-7-15,0 0-1 0,1 1-1 0,1 0 8 16,-1 0-3-16,-6 4 2 0,13-6-2 0,-7 5-1 16,-6 1 2-16,14-3 0 0,-7 3 3 0,-7 0 3 15,13 2 13-15,-6 0-7 0,2 3 8 0,-1 0 6 16,0 1 6-16,0-1-6 0,0 2 8 0,-1 0-6 16,2 3 4-16,-4-2 5 0,1 2-3 0,1-2-13 15,-3 1 4-15,3 0-5 0,-4 0 6 0,0 1-7 16,0 0-3-16,1 2 0 0,-2-2-4 0,0 2-27 15,-2 0-24-15,2 0-33 0,-2 0-44 0,-2-1-56 0,2 1-64 16,0-2-76-16,-1-2-278 0,1-8-640 16,-1 11 283-16</inkml:trace>
  <inkml:trace contextRef="#ctx0" brushRef="#br0" timeOffset="83449.69">5490 7846 14 0,'-2'5'215'16,"2"-5"-6"-16,0 0-1 0,0 0-3 0,0 0-7 15,0 0 1-15,2 13-5 0,-2-13-6 0,0 0-9 16,3 12-9-16,-1-7-10 0,-2-5-7 0,3 9-7 16,-1-3-6-16,1 0-10 0,-3-6-9 0,6 10-7 0,-2-5-11 15,1-1-7-15,-5-4-5 0,10 8 8 16,-5-4-16-16,1-3-5 0,1 2-7 0,-7-3-15 0,17 0 0 16,-7-4-5-16,-1 2-5 0,2 0-3 0,-1-2-7 15,2 0-4-15,-5 0-3 0,2-2-3 0,1 0-1 16,-1-2-1-16,1 0-4 0,-3 0-5 15,-1-2 4-15,0 2-1 0,-2-3-3 0,-2 1 3 0,-1 1-12 16,2 1-1-16,-3 8-1 0,-3-14 6 0,3 14-9 16,-6-10 1-16,0 5 2 0,1 2-1 0,-7 1-4 15,1 3 3-15,0-2-9 0,1 3 7 0,-4 0-6 16,3 0-2-16,-2 3-4 0,3 0-19 0,0 0-2 16,-1 3-15-16,4-1-21 0,-1 1-19 0,-1-1-31 15,4 1-45-15,-1-2-39 0,6-6-49 0,-7 10-264 16,6-6-557-16,1-4 248 0</inkml:trace>
  <inkml:trace contextRef="#ctx0" brushRef="#br0" timeOffset="87594.65">5939 7672 129 0,'0'0'221'0,"0"0"-12"0,0 0-7 15,0 0-8-15,0 0-8 0,0 0-14 0,0 0-9 16,0 0-7-16,0 0-14 0,0 0-12 0,0 0-10 16,0 0-7-16,0 0-9 0,0 0-5 0,0 0 5 15,0 0-11-15,0 0-5 0,20-5-3 0,-20 5-9 16,15-2-4-16,-6 1-9 0,-9 1-8 0,19-1 0 0,-7 2-10 15,-1-1 0-15,2 0-5 0,2 0-8 0,-2-1-4 16,5-2-1-16,-4 2-1 0,-1 1-6 0,1-1 0 16,-1 1-1-16,0 0-2 0,0-1-1 0,-1-1-4 15,-2 2 1-15,0-1-3 0,-10 1-4 0,14 1 2 16,-5-1 2-16,-9 0-3 0,13 2 0 0,-7-1-3 16,-6-1-8-16,10 1-3 0,-10-1-7 0,6 3-14 15,-6-3-15-15,0 0-13 0,0 0-27 0,2 8-18 16,-2-8-27-16,0 0-22 0,0 0-29 0,0 0-47 0,-10 15-178 15,10-15-438-15,-10 3 193 0</inkml:trace>
  <inkml:trace contextRef="#ctx0" brushRef="#br0" timeOffset="87894.8">6003 7830 126 0,'0'0'207'0,"0"0"-1"16,0 0-1-16,0 0-9 0,0 0-7 0,21 5-12 16,-21-5-4-16,13 0-13 0,-4 0 5 0,1-3-9 15,1 3-7-15,0-3-10 0,2 2-10 0,-2 1-9 16,3-1-6-16,-3 2-13 0,0-1-7 0,1-1-11 16,-1 1-8-16,-2 1-5 0,-9-1-10 0,18 0-4 15,-11 1-3-15,2-1-9 0,-9 0-1 0,12 3-6 16,-4-3-5-16,-8 0-1 0,12 3-1 0,-6-2-5 15,-6-1-2-15,12 1-3 0,-6 2 0 0,-6-3-7 16,12 1-10-16,-12-1-16 0,10 2-16 0,-10-2-24 16,8 2-34-16,-8-2-30 0,10 0-45 0,-10 0-38 0,14-4-69 15,-10 0-164-15,2 0-468 0,1-1 208 16</inkml:trace>
  <inkml:trace contextRef="#ctx0" brushRef="#br0" timeOffset="88688.61">6515 7660 14 0,'0'0'214'0,"0"0"-17"0,-1-11-15 0,1 11-20 15,0 0-22-15,3-10-7 0,-2 3-8 0,-1 7-14 0,2-8-12 16,-2 8-9-16,7-9-9 0,-5 3-9 16,3-2-6-16,0 4-7 0,-1-3-5 0,2-1-4 15,-2 3-10-15,1 0-3 0,0-1 0 0,-5 6 1 16,10-9 3-16,-4 4 2 0,-1 1 3 0,3 0 4 0,-2-1 1 15,-6 5 2-15,13-7-4 0,-8 5-1 0,2-1 0 16,-7 3-3-16,10-6-5 0,-1 5 7 0,-1 1-4 16,-8 0 7-16,15 1 1 0,-15-1-7 0,12 1 4 15,-4 3 3-15,0 0-2 0,-2-1-2 0,0 2 0 16,0 0 2-16,-1-2 0 0,0 2-5 0,-1 3 1 16,4 0-4-16,-6-2 2 0,1 2-4 0,-2 2 0 15,0-3-1-15,-1 4-1 0,-1 1-3 0,0-1-4 16,-3-1 3-16,1 2 2 0,-1-1-5 0,0 1-4 0,-2-1-9 15,0 1 7-15,-4 2-14 0,5-2 7 0,-4-1 6 16,1-1-12-16,-1 2 1 0,0-2 6 16,1 2-4-16,-2-2 0 0,-1 4 5 0,1-4-4 0,-1-1 1 15,1 0 5-15,0 0-5 0,1-3-8 0,0 1 2 16,0 2 0-16,4-4 3 0,-2-2-3 0,0 3-1 16,2-2-3-16,5-4-1 0,-8 6 4 0,5-2 0 15,3-4-4-15,0 0 2 0,-6 5 2 0,6-5 0 16,0 0-1-16,0 0-2 0,0 0 0 0,0 0-4 15,0 0 5-15,0 0-5 0,0 0 1 16,0 0 1-16,0 0-3 0,0 0 6 0,26-11-3 0,-14 8-3 16,0-1 2-16,1 2-1 0,2-1 0 0,-1-1 2 15,-2 0 1-15,8-1 0 0,-1 2 2 0,-5 0 1 16,5 1 2-16,-5-1-3 0,0 0 1 0,0 2-4 16,0 0 4-16,-2-2-6 0,-1 3 3 0,-4-1 2 15,-7 1-7-15,17 1 2 0,-12 0-14 0,-5-1-4 0,10 2-15 16,-10-2-17-16,0 0-18 0,7 3-22 0,-7-3-33 15,0 0-34-15,0 0-40 0,0 0-27 16,0 0-82-16,0 0-172 0,0 0-514 0,0 0 227 16</inkml:trace>
  <inkml:trace contextRef="#ctx0" brushRef="#br0" timeOffset="109658.14">7290 7721 29 0,'-2'12'227'15,"2"-12"-3"-15,-6 18-7 0,0-5-13 0,-2 2-19 0,-4 5-8 16,0 3-16-16,-4 0-14 0,-2-2-14 16,2 5-16-16,-6 0-10 0,1-1-8 0,-3 1-15 0,0 1-8 15,-3 2-17-15,0-2-51 0,-2 2-63 0,4-1-84 16,-6 0-205-16,-9 7-371 0,12-9 164 16</inkml:trace>
  <inkml:trace contextRef="#ctx0" brushRef="#br0" timeOffset="111861.78">8073 7489 38 0,'0'0'136'16,"0"0"-15"-16,0 0 1 0,0 0-13 0,0 0-12 0,0 0-9 15,0 0-3-15,-4 5-9 0,4-5-3 0,0 0-3 16,0 0 4-16,0 0 0 0,0 0-6 0,0 0 6 16,15 6-3-16,-15-6-6 0,14-1 4 0,-4 1 0 15,-10 0-4-15,19-2-6 0,-8 0-1 0,4 2-6 16,-2 0-3-16,0 0-4 0,-1-1 3 0,3 1-8 15,-3 0-4-15,2-2-1 0,1 2-8 0,-1-1 0 16,-2 2-2-16,0-1 0 0,0-1-5 0,0 1 0 16,2-1-2-16,-4 0-2 0,2 1-3 0,-2 0-1 0,0 0-1 15,-1 1 0-15,0-1 0 0,-9 0-6 16,19-1 2-16,-9 1 1 0,0 0 0 0,-1 0-5 16,-9 0 3-16,16-2 0 0,-8 4-4 0,-8-2-1 0,17-2 3 15,-17 2 0-15,15 0-1 0,-6 2-3 0,-3-2 3 16,-6 0-20-16,13 1-22 0,-13-1-21 0,12 1-17 15,-12-1-18-15,7 1-17 0,-7-1-20 0,0 0-32 16,0 0-114-16,0 0-301 0,0 0 133 0</inkml:trace>
  <inkml:trace contextRef="#ctx0" brushRef="#br0" timeOffset="112225.47">8187 7682 61 0,'0'0'169'0,"0"0"-5"15,0 0-3-15,0 0-7 0,0 0-1 0,0 0-9 16,0 0-9-16,0 0-4 0,25-4-7 0,-25 4-6 15,12-1-5-15,-12 1-11 0,15-1 2 0,-7 1-6 16,1 0-5-16,-9 0-4 0,21-1-6 0,-8 1-7 16,-4 1-6-16,4-1-5 0,-1-3-4 0,-1 2-6 15,1 1-7-15,0 1-4 0,-2-2-7 0,2 1-3 16,-1 0-2-16,-1 0-1 0,2 1-7 0,-4-1-1 16,-8 0-3-16,19-1-4 0,-12 1 1 0,-7 0-3 15,19 1-4-15,-9-2-2 0,-1 1-1 0,-9 0-19 16,12 0-22-16,-12 0-29 0,14-2-21 0,-6 1-27 0,1 0-22 15,1-4-32-15,0 2-216 0,-3-3-413 0,0 1 182 16</inkml:trace>
  <inkml:trace contextRef="#ctx0" brushRef="#br0" timeOffset="112631.72">8606 7362 42 0,'0'0'148'0,"-7"-8"-9"0,7 8-6 0,0 0-10 16,0 0-8-16,0 0-13 0,-2-7-9 0,2 7-14 16,0 0 2-16,0 0-10 0,0 0-11 0,0 0-5 15,-5-7-1-15,5 7-9 0,0 0 1 0,0 0 15 16,0 0-3-16,0 0-4 0,0 0-4 0,0 0 4 15,0 0 6-15,16 17-4 0,-16-17-2 0,8 10 7 16,-4-5 1-16,1 2 1 0,0 3-4 0,2-1 6 16,-2 0-1-16,2 1-2 0,-1 0 3 0,0 1 8 15,0-1-6-15,0 1-3 0,-1 1-2 0,3 1 1 16,-4 0-1-16,-1-2-4 0,2 1 1 0,-3 1 2 16,0-1-4-16,-2 1-3 0,2 2-2 0,-4-2-3 15,-2 0-5-15,1-1-4 0,-2 1-1 0,-3-1-6 16,-1 3-6-16,2-3 4 0,-4 3-6 0,1 0-3 15,0 1-2-15,-2-3-1 0,0 0-22 0,-2 0-16 16,1-1-28-16,-1 1-22 0,5-4-32 0,-1 1-39 16,2-1-41-16,2-1-53 0,-1-5-204 0,7-3-473 15,-3 7 211-15</inkml:trace>
  <inkml:trace contextRef="#ctx0" brushRef="#br0" timeOffset="113281.32">9318 7275 46 0,'0'0'172'0,"0"0"-6"0,0 0-13 0,0 0-5 15,0 0-11-15,0 0-10 0,0 0-4 0,0 0-7 16,0 0-18-16,0 0-5 0,0 0-5 0,0 0-4 16,0 0 1-16,0 0 5 0,0 0 2 0,19-7-5 15,-19 7-5-15,19-2-6 0,-5 1-2 0,6 0-7 0,1-1 4 16,1 1-7-16,3 0-4 0,-2 1-8 0,9-3-3 16,-1 3-4-16,0-1-3 0,-1-1-8 15,-8 1 0-15,7 0-6 0,-5 1-4 0,0-2 2 0,-5 1-3 16,6 0-3-16,-2 1-3 0,-3 0 1 0,1-1-3 15,-7 1-2-15,0 0-4 0,-2 0 2 0,1 0 1 16,-1-1-6-16,-6-1-2 0,-6 2 1 0,12-1-3 16,-12 1-13-16,10 0-20 0,-10 0-25 0,0 0-25 15,0 0-31-15,10 1-16 0,-10-1-31 0,0 0-51 16,0 0-140-16,0 0-380 0,0 0 169 0</inkml:trace>
  <inkml:trace contextRef="#ctx0" brushRef="#br0" timeOffset="113513.22">9699 7285 88 0,'0'0'216'0,"-4"12"2"0,4-6-2 0,-2 6-8 0,2-2 0 16,-4 2-8-16,4-1-17 0,4 6-5 16,-2-1-7-16,2 1-17 0,1 0-11 0,-2-1-15 0,1-3-7 15,-1 6-14-15,2-6-6 0,-1 1-8 0,1 1-14 16,-3-3-5-16,1-1-7 0,0 2-8 0,-1-2-5 15,0 0-5-15,0-1-1 0,0 2-10 0,1-5-3 16,-2 1-12-16,1-2-28 0,-2-6-23 0,4 12-31 16,-1-7-39-16,-3-5-49 0,9 4-42 0,-9-4-267 15,15-3-493-15,-15 3 218 0</inkml:trace>
  <inkml:trace contextRef="#ctx0" brushRef="#br0" timeOffset="113806.17">10171 7219 147 0,'0'0'233'0,"0"0"-9"0,0 0-7 0,0 0-13 16,-21 11-9-16,16-4 0 0,0 2-14 15,0-1-10-15,0 4-8 0,-1 5-6 0,1-4-2 0,0-1-9 16,0 6-12-16,2 1-6 0,-1-2-11 0,2 4-12 15,2-8 2-15,-3 3-16 0,1-1-4 0,2-1-12 16,2-2-8-16,1 2-5 0,-1-2-5 0,2-1-5 16,-1 2 0-16,0-4-9 0,4-3-4 0,0 2-11 15,-3 2-2-15,4-6-12 0,-1 1-25 0,3-2-22 16,-4-1-33-16,2-1-26 0,2 0-41 0,1-1-26 16,-1-3-38-16,2-3-31 0,0-2-232 0,0-5-496 15,3 0 220-15</inkml:trace>
  <inkml:trace contextRef="#ctx0" brushRef="#br0" timeOffset="114214.8">10386 7358 200 0,'0'0'196'0,"0"0"-15"0,0 0-9 0,0 0-8 0,0 0-6 16,0 0-11-16,0 0-14 0,4 15-10 0,-4-15-9 16,2 11-10-16,2-5-11 0,-4-6-6 15,0 11-8-15,1-5-11 0,4 0-4 0,-3 0-7 0,-2-6-4 16,5 8-5-16,-5-8-6 0,5 10-1 0,-5-10-7 15,2 6-4-15,-2-6-4 0,0 0 0 0,2 5-6 16,-2-5-1-16,0 0 4 0,0 0-1 0,0 0-6 16,0 0 3-16,0 0-5 0,17-10-3 0,-13 4-2 15,0 0 1-15,2-3-3 0,-1 1-2 0,0-2 1 16,0 0-3-16,-1 4 2 0,1-5-2 0,1 2 2 16,1 0-2-16,-1 0 0 0,-4 3-3 0,4 1 2 15,-4 0 2-15,-2 5-2 0,10-12 1 0,-6 10-2 0,-4 2 3 16,7-4-4-16,-7 4 18 0,10-2 8 0,-10 2-3 15,0 0 8-15,14 4 7 0,-8-1 5 16,-2 1 4-16,3 1-4 0,-2 0-4 0,2 2 0 16,-1 0-6-16,-2 1 1 0,3-2-6 0,-2 3-1 0,2 0-4 15,-2-1 1-15,0 1-1 0,-2-3-2 0,1 1 0 16,1 0-7-16,-2-1 1 0,-1 0-4 16,-2-6-2-16,7 12-1 0,-5-8-2 0,-2-4-2 0,5 9-19 15,-5-9-21-15,1 6-22 0,-1-6-31 0,0 0-34 16,0 0-26-16,0 0-30 0,0 0-49 0,0 0-177 15,0 0-439-15,0 0 194 0</inkml:trace>
  <inkml:trace contextRef="#ctx0" brushRef="#br0" timeOffset="114457.9">10764 7126 97 0,'8'-1'195'0,"-8"1"-7"0,0 0 1 0,16 6-7 0,-10-3-7 15,2 5 4-15,3 1-13 0,-3 0-1 0,2 0-3 16,2 5 4-16,-2 0 2 0,-1 2-9 16,1 2-13-16,0-1-6 0,-2-1-12 0,2 1-6 0,-3 3-7 15,1-1-12-15,-4 0-10 0,-3 0-7 0,0 1-9 16,-1-1-7-16,-1-1-5 0,-2-1-7 16,-2 1-9-16,0 3-6 0,1-5-19 0,-3 1-29 0,-3-1-32 15,3-1-37-15,-1-5-40 0,-1-1-49 0,2 3-31 16,-1-6-65-16,0-1-185 0,2 0-481 0,1-2 212 15</inkml:trace>
  <inkml:trace contextRef="#ctx0" brushRef="#br0" timeOffset="115199.12">11756 7090 173 0,'0'0'198'0,"0"0"-5"0,0 0-11 16,0 0-8-16,0 0-10 0,-16 18-12 0,8-13-12 15,-3 2-7-15,1 1-11 0,-2 0-8 0,2-1-12 16,-3 1-5-16,0 2-11 0,0-2-5 0,1 0-10 15,2 0-6-15,0 0-5 0,-1 0-8 0,3-2-2 16,0 0-4-16,0 1-7 0,1-1-5 0,3-1-2 0,-1 0-4 16,0 0-1-16,5-5-4 0,-10 7-2 0,10-7 0 15,-3 8-2-15,3-8-1 0,-2 6-4 16,2-6 2-16,0 0-3 0,0 0-3 0,5 11 1 0,-5-11-4 16,8 7 3-16,-4-4-1 0,-4-3-2 15,15 3 0-15,-6-1-2 0,2 0 1 0,1-1 0 0,-1-1-1 16,2 2-2-16,0-1 2 0,2 2-2 0,-1-2-1 15,0 0-1-15,-1 1 3 0,6-1-1 0,-6 0 2 16,2-1-2-16,-1 1 1 0,-1-1-2 0,-1 2 2 16,2-1-2-16,-3-1-2 0,2 1 4 0,0 0 0 15,-1 1-5-15,-3-2 2 0,0 0-2 0,1 1 4 16,-10-1-3-16,15 1 3 0,-8 1-1 0,-7-2-1 16,13 1-20-16,-13-1-26 0,10 1-23 0,-10-1-32 15,9 2-20-15,-9-2-34 0,0 0-55 0,0 0-156 16,0 0-394-16,0 0 175 0</inkml:trace>
  <inkml:trace contextRef="#ctx0" brushRef="#br0" timeOffset="115487.68">11576 7440 118 0,'0'0'196'0,"-6"3"-23"15,6-3-10-15,0 0-14 0,-3 6 0 0,3-6-2 16,0 0-4-16,0 0-4 0,0 0 3 0,12 12-7 16,-8-10-2-16,4 1-12 0,2-1 1 0,-4-1-13 15,9-1-3-15,-2 2-7 0,-1-1-13 0,4-4-5 16,-2 3-7-16,5 0-9 0,0-2-5 0,1 1-6 16,-5-1-8-16,3 2-3 0,-3-2-3 0,0 2-7 15,0-1 0-15,-3 1-3 0,1 0-4 0,-2 0-4 16,-1 0-2-16,2 0-15 0,-12 0-22 15,14-3-25-15,-8 2-36 0,-6 1-26 0,0 0-37 0,15 0-28 0,-15 0-53 16,6-1-160-16,-6 1-414 0,0 0 184 0</inkml:trace>
  <inkml:trace contextRef="#ctx0" brushRef="#br0" timeOffset="115876.22">12396 7284 22 0,'0'0'163'0,"0"0"-56"0,-9-17-42 16,9 17-125-16,0 0-64 0,0 0 28 0</inkml:trace>
  <inkml:trace contextRef="#ctx0" brushRef="#br0" timeOffset="116491.35">12638 6999 142 0,'0'0'186'16,"-7"-3"-2"-16,7 3-13 0,-12 0-15 0,12 0-7 15,-12 4-4-15,0 0-9 0,2-2-5 0,-1 3-8 16,0 1-4-16,-2 0-2 0,2 1-6 0,-4 3-3 15,3-3-4-15,-4 6-3 0,5-2-4 0,0 0-4 16,2-3-8-16,0 3-7 0,0-1-9 0,0 1-2 16,3 0-7-16,1 0-3 0,-1-2-6 0,3 3-5 15,1 0-2-15,-1-2-1 0,1 0-1 0,4 0-1 16,-1 1-6-16,1-1 0 0,0-1 2 0,2 0-5 16,2-1 3-16,2 2 1 0,1-2-2 0,-4 0 0 15,5-2-2-15,0 1-8 0,0-2 3 0,-1 1 0 16,2-2-4-16,-1 1-5 0,1-2-4 0,2 0 1 0,-3-1-1 15,4-1-17-15,0 1-44 0,-1-1-57 0,1-1-62 16,0-1-67-16,1-2-264 0,-2-1-536 16,-1 0 238-16</inkml:trace>
  <inkml:trace contextRef="#ctx0" brushRef="#br0" timeOffset="116648.79">12854 7285 339 0,'0'0'325'0,"0"0"-26"0,3-8-19 0,-3 8-31 16,0 0-23-16,0 0-25 0,4-6-20 0,-4 6-19 16,0 0-28-16,0 0-41 0,6-5-54 0,-6 5-71 15,0 0-85-15,8-2-91 0,-8 2-155 0,0 0-391 16,7-4 173-16</inkml:trace>
  <inkml:trace contextRef="#ctx0" brushRef="#br0" timeOffset="117407.89">13491 7299 193 0,'0'0'213'0,"0"0"-13"16,0 0-24-16,-1-10-12 0,1 10-16 0,0 0-6 0,11-16-10 15,-6 11-13-15,1-3-6 0,3 0-4 0,-1-1-9 16,0-1 3-16,0 1 7 0,0-3-10 0,3-3-7 16,-1 0-5-16,1-1-10 0,-1-3-8 0,4-8-9 15,-3 0-5-15,1-2-6 0,1-2-6 0,-3-3-3 16,3 0-5-16,0-2-5 0,-2 0-1 0,0 1-6 15,-2-1 1-15,-2 0-5 0,-1 6 2 0,-4-1-5 16,-1 0 0-16,-1 3-3 0,-2 1 11 0,-2 8-3 16,1 1 4-16,-3 2 7 0,-1 0 8 0,-1 6 4 15,2-1 2-15,-4 4-3 0,0 0-3 0,-1 2-4 16,-1 2-3-16,0 3-2 0,-1 3-1 0,-1 2-2 16,-1 3 1-16,-2 3 6 0,2 3 4 0,-7 6-4 15,5 4 0-15,-1 1-3 0,4 1-2 0,2 3-5 16,0 4 1-16,2-4-6 0,6 2-3 0,2 2 6 15,0-1-4-15,5 1-4 0,4 0 3 0,0-2-1 16,3 0-4-16,1 0-5 0,3-6 7 0,1 2-13 0,-1-4-6 16,5-1-10-16,-5-6-8 0,2-1-2 0,1-4-9 15,0 0-5-15,-1-4-1 0,3-1-5 16,0 0 7-16,-5-5-3 0,6 0 3 0,-7-1 5 0,0-1 6 16,2-3 0-16,-2 0 3 0,0 0 2 0,-2 1 2 15,-4 0 1-15,1 1 4 0,-2-1 1 0,-6 3 3 16,10-5-1-16,-5 2 5 0,-5 3-3 0,0 0 4 15,8-2-2-15,-8 2-2 0,0 0 3 0,0 0 3 16,15 3-1-16,-15-3-1 0,9 4-2 0,-6 0 6 16,-3-4-2-16,13 4 3 0,-2-1-2 0,-3-1 5 15,4-1-4-15,0-2 3 0,2 1-2 0,-1-2 1 16,4-2-2-16,1 0 2 0,1-1-2 0,-2 0 2 16,2-2 0-16,-2-2 5 0,-2 1-12 0,0-3 10 0,-2 2-2 15,-6-1-1-15,2-1 1 0,1-4 5 0,-6 2-6 16,0 2 1-16,-6-2 2 0,-3-1-5 15,2 3 2-15,-5-1 1 0,-3 2-4 0,0 1 6 0,-5 0-3 16,-2 3-2-16,-2-1 0 0,-2 4-2 0,2 5-9 16,0 1-11-16,2 2-15 0,-1 2-19 0,1 2-22 15,3 1-27-15,0 2-23 0,3 1-40 0,4-3-51 16,-1 3-208-16,2-3-461 0,5 0 204 0</inkml:trace>
  <inkml:trace contextRef="#ctx0" brushRef="#br0" timeOffset="117732.24">14071 7178 2 0,'17'2'170'0,"-9"-2"-13"0,1 2-8 0,-1 0-8 0,1 1-11 16,1-1-15-16,1 5 0 0,-2-1-5 0,2 2-11 16,2-2-7-16,-5 4-10 0,4 1-6 15,-2-1 3-15,-2 0-7 0,5 3 4 0,-4-2 1 0,2 4-3 16,-6-3-6-16,3 1 2 0,0 3 4 0,0-5-3 15,-3 4-9-15,-1-2 7 0,1 0-5 0,-3 1 3 16,1 3 1-16,-3-5 4 0,-3 5 0 0,-1-5 0 16,-2-1 0-16,1 2 1 0,-4-4 0 0,-1 1 1 15,-4 2 0-15,-2-2 2 0,4-3-3 0,-7-2-1 16,-1 1-7-16,-3-2-8 0,2-2-2 0,-1 2-3 16,0-2-2-16,1-4-4 0,-2-1 4 0,5 2-11 0,1-4-4 15,2 0-5-15,3 0-2 0,2-2-3 16,3-1-21-16,-2 0-22 0,4-4-49 0,2 2-41 15,2-3-55-15,5-3-47 0,1-4-75 0,0 1-202 16,9-6-526-16,1-2 233 0</inkml:trace>
  <inkml:trace contextRef="#ctx0" brushRef="#br0" timeOffset="118063.73">14346 7088 181 0,'0'0'252'0,"0"0"-22"15,0 0-17-15,0 0-14 0,0 0-12 0,12 5-14 16,-12-5-14-16,0 0-14 0,5 8-10 0,-5-8-13 16,3 6-12-16,-3-6-12 0,4 5-9 0,-4-5-9 15,8 7-7-15,-8-7-4 0,6 4-3 0,-6-4-7 16,5 2-3-16,-5-2-7 0,8 3-2 0,-8-3-7 16,0 0-5-16,0 0-2 0,16-8-2 0,-10 5-3 15,2-3-5-15,-1-1 1 0,2-3-1 0,0 0-6 16,1 0 0-16,1-3-3 0,2 2-2 0,-3 2 4 15,1 0 12-15,-1 1 8 0,0 2 2 0,-1 0 1 0,0 3-5 16,-3-1 1-16,3 3 5 0,1 1 0 0,-10 0-1 16,20 2 6-16,-10 1-3 0,0 0-2 15,1 4 7-15,-1 1-14 0,2-1-1 0,0 5-2 0,2 1-4 16,1 1-4-16,-4 0 0 0,1 0-10 0,0 0-32 16,0 0-37-16,-4 1-63 0,1-3-67 15,-2-2-87-15,0 1-248 0,-2-1-564 0,0-1 249 0</inkml:trace>
  <inkml:trace contextRef="#ctx0" brushRef="#br0" timeOffset="118953.18">9644 8321 101 0,'0'0'238'0,"0"0"-8"0,0 0-14 0,0 0-2 15,0 0-3-15,0 0 2 0,0 0-7 0,29-12-9 16,-17 8-10-16,10-1-13 0,-3 0-5 0,3-1-11 16,6-1-12-16,3 2 2 0,-2 0-26 0,4 0-9 0,1 1-10 15,-7 0-9-15,-3 2-12 0,-1-2-3 0,-2 2-12 16,-1 0-8-16,0 1-5 0,-7-1-3 0,1 1-10 16,-4 1-21-16,0 1-32 0,-10-1-28 0,12-2-34 15,-12 2-36-15,9 0-33 0,-9 0-39 0,0 0-43 16,0 0-260-16,0 0-525 0,0 0 233 0</inkml:trace>
  <inkml:trace contextRef="#ctx0" brushRef="#br0" timeOffset="119192.55">9926 8322 226 0,'0'0'274'0,"-2"8"0"0,2-8-2 15,5 11-9-15,-4-4-8 0,1 1-4 0,2 0-8 16,-1 3-11-16,0 1-18 0,1 1-10 0,-2 0-15 15,5 2-8-15,-4 2-13 0,2-3-19 0,0 3-7 16,-4-5-15-16,3 6-12 0,-2-5-3 0,0 1-38 16,-2-1 1-16,2 4-5 0,1-4-10 0,-6-1 10 15,3 0-27-15,-2 0-2 0,2 0-12 0,0-3-17 16,0 1-19-16,0-10-19 0,0 13-26 0,0-13-18 16,0 10-22-16,0-10-36 0,0 6-38 0,0-6-52 15,0 0-52-15,0 0-286 0,20-11-603 0,-11 1 267 16</inkml:trace>
  <inkml:trace contextRef="#ctx0" brushRef="#br0" timeOffset="119487.92">10478 8289 43 0,'0'0'233'0,"0"0"-8"15,0 0-11-15,-19 8-8 0,15-3-10 0,4-5-7 16,-10 6-9-16,4 1 0 0,0 0-9 0,-2-1 1 16,1 1-6-16,3-1-4 0,-2 3-4 0,0 2-8 15,1-2-4-15,0 3-7 0,3-2-3 0,-1 3-7 16,0-1-10-16,1-1-7 0,0 1-13 0,2-2 9 16,0 0-22-16,2 3-16 0,-2-1-5 0,3-2-6 15,-2 3-4-15,5-3 6 0,-4 0-22 0,4-1-2 16,2 0-13-16,-2 0-14 0,1-1-33 0,0-2-35 15,0 1-39-15,-2-4-47 0,2 1-50 0,2 0-54 0,0-3-70 16,-9-1-192-16,14-1-552 0,-14 1 245 0</inkml:trace>
  <inkml:trace contextRef="#ctx0" brushRef="#br0" timeOffset="119921.11">10713 8457 143 0,'0'0'273'0,"0"0"-27"16,0 0-25-16,0 0-18 0,0 0-13 0,0 0-14 16,12 6-12-16,-7-2-14 0,0 1-13 0,-1 0-10 15,1 0-11-15,-2 1-10 0,4 1-7 0,-3-1-14 16,-1 2-7-16,0-3-8 0,2 2-8 0,-2-1-7 16,-3-6-1-16,4 10-11 0,-2-5 5 0,-2-5-9 15,5 6-2-15,-5-6-4 0,2 7-6 0,-2-7-2 16,0 0 3-16,3 6-7 0,-3-6 3 0,0 0-5 15,0 0-1-15,0 0-4 0,0 0 0 0,0 0-1 0,13-16-4 16,-12 11 0-16,4-2-3 0,1-3-1 16,2 1 0-16,-1-1-2 0,0-2 2 0,1 2-2 0,-1 0 3 15,1 0-2-15,0 2-3 0,-2 0-2 0,2 1 2 16,-2 2 0-16,1-1 4 0,0 1-6 0,-2 0 4 16,-5 5 1-16,10-2 10 0,-10 2 13 0,14-3 6 15,-7 1 3-15,-7 2 6 0,13 2 8 0,-13-2-1 16,14 3 5-16,-9-1 1 0,1 2-11 0,0 1 11 15,0-1-12-15,1 0 1 0,-1 1-9 0,-1 1-8 16,1-1 4-16,-3 2-7 0,1 0 8 0,-2 0-10 16,2-2-5-16,-4-5-4 0,1 11-14 0,0-4-11 15,-1-7-23-15,-1 10-16 0,1-10-28 0,-2 9-28 16,2-9-35-16,-5 7-38 0,5-7-30 0,0 0-56 0,-12 0-216 16,12 0-522-16,0 0 231 0</inkml:trace>
  <inkml:trace contextRef="#ctx0" brushRef="#br0" timeOffset="120149.35">11125 8313 179 0,'0'0'248'16,"0"0"3"-16,12 2-6 0,-12-2-8 0,9 5-15 16,-5 0-5-16,2 0-7 0,0 1-12 0,-2 2-13 15,5 2-12-15,-4 1-18 0,0 3-8 0,-3-2-14 16,6 3-13-16,-8 2-6 0,4 0-15 0,-4 0-11 15,0 1-9-15,0-5-7 0,-2 0-8 0,0 4-10 16,2-5-10-16,-5 0-29 0,4-2-21 0,1 2-27 16,-2-2-30-16,1-2-30 0,-1-1-35 0,2-7-29 15,-6 8-41-15,6-8-68 0,0 0-169 0,0 0-470 16,0 0 209-16</inkml:trace>
  <inkml:trace contextRef="#ctx0" brushRef="#br0" timeOffset="120414.85">11462 8437 56 0,'0'0'229'16,"0"0"-3"-16,12 2-5 0,-12-2-13 0,9-2-8 16,-9 2-11-16,21 0-4 0,-10 0-11 0,3-1-7 15,4 1-16-15,2-1-1 0,-4 0-7 0,4-1-6 16,2-1-9-16,-2 1-8 0,1-1-10 0,0 2-9 15,2-1-15-15,-2 2-4 0,1 0-12 0,-1-2-8 16,-5 1-2-16,3 2-12 0,-4-2-2 0,-2 2-5 16,-2-1-6-16,-2-1-14 0,-9 1-34 0,12 1-22 15,-12-1-26-15,6 4-34 0,-6-4-36 0,0 0-36 16,0 0-23-16,-6 13-67 0,-4-8-160 0,10-5-450 0,-18 8 199 16</inkml:trace>
  <inkml:trace contextRef="#ctx0" brushRef="#br0" timeOffset="120594.75">11526 8599 181 0,'0'0'228'0,"17"6"-21"0,-8-7-12 16,2-1-11-16,4 1-17 0,2-3-15 0,4 1-15 16,-1-2-13-16,4 2-10 0,6-2-11 0,-8 1-12 15,0 1-7-15,-3 0-13 0,2 1-5 0,-2 1-27 16,-3 1-37-16,-1 0-37 0,-1 0-51 0,0-2-64 15,-3 2-163-15,1-1-338 0,-5 0 150 0</inkml:trace>
  <inkml:trace contextRef="#ctx0" brushRef="#br0" timeOffset="121198.84">12306 8316 26 0,'0'0'271'16,"0"0"-23"-16,0 0-16 0,0 0-6 0,0 0-15 0,-14 9-9 15,14-9-13-15,-4 10-9 0,1-1-8 0,1 1-9 16,1 1-6-16,1 1-9 0,-3 1-11 0,3 0-1 16,1 0 1-16,-2 5-13 0,2-1-8 0,2-1-5 15,6 2-6-15,-5-2-4 0,3 2-6 0,0 0-12 16,2 0-5-16,4-2-1 0,-2 2-10 0,2-3-7 16,1 0-5-16,0-2-3 0,0 1-6 0,2-4-4 15,2 0-2-15,1-2-14 0,0-1 10 0,0-3-7 16,2 1-8-16,0-3 3 0,1 0 3 0,-1-2-13 15,2-4 11-15,-1 1-8 0,1-2-2 0,0 0-2 16,-1-3-1-16,6-2-3 0,-8-1 3 0,-1 3-5 16,6-7-4-16,-10 2 4 0,1-2-7 0,1 0 3 15,0-6-8-15,-2-1-10 0,-3 4-8 0,2-9-3 16,-6 8-8-16,1-2-5 0,-3-6-3 0,-2 0-3 0,-3-3-1 16,-2 9 3-16,-3 2 3 0,-3-7 3 0,-2 8 3 15,-4 0 3-15,1 0 6 0,-8-2-1 0,-4 6 1 16,-4-4 4-16,-1 3 5 0,-6 0 0 0,0 5 5 15,-2 1-2-15,1 0 5 0,2 3 4 0,0 2 3 16,0 3 4-16,4 1-6 0,0 1 8 0,6 3-6 16,-5 1 0-16,-1 3 4 0,9 1-1 0,-4 2-2 15,-4 0 2-15,11 0 0 0,-1 2 0 0,2 0-4 16,0 0 6-16,5 3-1 0,-1-1-5 0,1 8-6 16,2-5-13-16,3-1-27 0,1 1-29 0,1-1-39 15,0 0-39-15,3-3-36 0,2-2-43 0,-2 2-254 16,2-4-529-16,2 0 233 0</inkml:trace>
  <inkml:trace contextRef="#ctx0" brushRef="#br0" timeOffset="121547.79">13211 7998 81 0,'-9'-3'273'16,"9"3"-19"-16,-14-2-17 0,3 5-18 0,1 1-12 0,-1 1-11 16,-1 1-10-16,2 2-6 0,1 3 0 15,-3 3-4-15,-1 2 3 0,2 1-5 0,1 0-2 16,-3 8-6-16,1-1-5 0,3 1-4 0,-1 3-2 15,2-3-7-15,6-5-12 0,-2 7-10 0,7-8-1 0,-3 2-7 16,3-1-7-16,6 4-8 0,0-3-10 16,0-3-8-16,7 7-1 0,-1-4-13 0,3 0-9 0,2-2-6 15,1-1-18-15,4-1-28 0,-8-5-31 0,0 0-43 16,4-2-45-16,-1-2-51 0,-3 1-68 0,2-3-63 16,-5-2-350-16,1-4-695 0,-4 0 307 0</inkml:trace>
  <inkml:trace contextRef="#ctx0" brushRef="#br0" timeOffset="122196.56">13585 8452 194 0,'8'-5'185'0,"-2"-1"-13"0,3-1-14 0,-2-4-4 15,1 2-7-15,-3-1-11 0,2-3-21 0,0 2-9 16,-1-5-7-16,-1-2-9 0,3 2-9 0,-1-4-11 16,-3 0-6-16,2-1-2 0,3-5-12 0,-4-2-3 15,-1-1-6-15,1-1 0 0,0 0-9 0,0 0-2 0,-3-1-7 16,-2 2 3-16,-1 1 5 0,-2 2 9 16,0 8 4-16,-2 0 2 0,0 0 5 0,0 5 10 15,-3 1-5-15,2 2 3 0,-2 1 0 0,-2 3-2 0,0 0 4 16,1 4-4-16,1 2 2 0,8 0-2 0,-23 6-2 15,13 0-1-15,-3 2 1 0,3 3 7 16,-3 5-2-16,-1 1 2 0,-1 8-2 0,1 0-1 0,1 2-3 16,3 1 0-16,3-2-5 0,2-1-5 0,1 2-1 15,1 0-1-15,2 1-10 0,4-1-5 0,-1-6-4 16,3 5 1-16,-1-5-3 0,3-2-3 0,2 7 0 16,-2-7-1-16,4-2-4 0,-1-1-4 0,4-1 1 15,-4-7-6-15,5 5-7 0,-4-5-6 0,1 0-6 16,0-5-9-16,3 1-3 0,-1-1-3 0,0-3 6 15,2-3-1-15,3-1 2 0,-3-2 2 0,3-1 2 16,-2 1 2-16,-4 1 0 0,-2 0 3 0,-1 0-5 16,-1-1 12-16,3 3-5 0,-7-1 0 0,-1 0 4 0,-4 4 3 15,7-4 0-15,-7 4 1 0,7-2-3 16,-7 2 4-16,0 0 1 0,13 1 4 0,-13-1-5 16,9 2 3-16,-9-2 4 0,11 3-1 0,-4-1-1 0,0 1 10 15,2-1-8-15,2-1 2 0,2 0 1 0,-2-1 2 16,2-1-4-16,0 0 0 0,1-1 1 0,5-3 1 15,-3 0-2-15,2-1-2 0,1-2 2 0,-5-1-2 16,-1 4-1-16,-3-4 3 0,2 0-2 0,-5-1 3 16,-2 0-4-16,2-1-1 0,-6 0-2 0,-2 0 2 15,-2 1-3-15,-2 0-3 0,-5 1-8 0,-1 1-18 16,-3 3-25-16,0 2-26 0,-7-1-16 16,-1 1-13-16,2 4-13 0,0 2-15 0,1 1-16 0,5-1-5 15,1 1-13-15,-1 3-29 0,4-1-201 0,-1 0-432 16,-1 2 192-16</inkml:trace>
  <inkml:trace contextRef="#ctx0" brushRef="#br0" timeOffset="122471.05">13983 8449 143 0,'12'3'177'0,"-1"2"-11"16,3 0-5-16,-2-2-4 0,-2 2-3 0,4 1-10 15,-2 0-2-15,4 3-9 0,-4-1-1 0,0 1-7 16,-1 0-9-16,2 3-10 0,-3-1-12 0,1 3-10 15,-1 0-7-15,1 1 0 0,-3 2-5 0,-2-2-1 16,0 2 2-16,-3-3-4 0,2-2-3 0,-3 4-6 16,-4 0-1-16,-4 1-5 0,-1-4-5 0,0 3-1 15,-3-1-2-15,-3-2-1 0,-1 0 4 0,-1-3 1 16,-1-1 5-16,-4-2-4 0,-3 0-2 0,3-2-5 16,-9 1-6-16,-1-4-1 0,7-1-2 0,1-1-4 15,0 0-6-15,1-3-2 0,1 0-6 0,6-3-4 16,-3-1-25-16,3 0-44 0,4-2-46 0,1-1-61 15,3-7-72-15,2 1-241 0,3-5-513 0,2-4 227 0</inkml:trace>
  <inkml:trace contextRef="#ctx0" brushRef="#br0" timeOffset="122910.32">14271 8246 171 0,'0'0'251'0,"0"0"-7"16,5 7-20-16,-5-7-19 0,4 5-17 0,-4-5-10 16,5 9-12-16,-2-3-13 0,-1 1-19 0,0-2-10 15,1 1-14-15,0 1-11 0,1-1-7 0,-4-6-10 16,4 11-9-16,1-6-5 0,-5-5-9 0,4 7-4 0,-4-7-7 16,6 5 2-16,-6-5-6 0,0 0-2 15,7 3-6-15,-7-3-3 0,0 0-5 0,0 0 2 16,13-14-4-16,-9 8 0 0,0-4-5 0,1 0-4 0,1 2-1 15,0-2-4-15,2 1 2 0,-3 0 1 0,2 1-7 16,-3 2 3-16,3 0 0 0,-4 1 1 0,-3 5-1 16,8-7 0-16,-4 3-5 0,-4 4 6 0,0 0 9 15,12 0 7-15,-12 0 0 0,10 7 9 0,-5-3 1 16,2 3-2-16,-2 0-2 0,2 3-5 0,-2 1-2 16,1 0-2-16,1 0-3 0,1 0-2 0,-1-1-1 15,0 5-4-15,1-4-1 0,-2-1 1 0,0-1-7 16,2-2-18-16,-1 2-31 0,-1-2-35 0,-3-4-45 15,4 0-43-15,-7-3-38 0,10 1-50 0,-10-1-209 0,8-7-500 16,-3 2 221-16</inkml:trace>
  <inkml:trace contextRef="#ctx0" brushRef="#br0" timeOffset="123090.73">14767 7907 28 0,'9'10'228'0,"0"4"3"16,1 3 10-16,5 6 6 0,2-1-8 0,-4 3 0 15,4 0-6-15,2 0-14 0,-4 3-14 0,3 1-19 16,-2-2-17-16,-1-1-13 0,-1 1-16 0,-2-1-13 16,-6-6-13-16,0 5-8 0,-7-4-19 0,1-1-5 0,-5-2-14 15,-3-1-30-15,-2 0-29 0,-2 0-37 0,-2-3-43 16,1 0-50-16,1-2-47 0,3-3-46 15,-4-3-251-15,3-1-504 0,4-4 223 0</inkml:trace>
  <inkml:trace contextRef="#ctx0" brushRef="#br0" timeOffset="123489.9">15296 8066 260 0,'1'6'263'16,"-1"-6"-3"-16,1 11-13 0,-1-11-9 0,-1 11-6 15,1-3-9-15,0-8-4 0,0 14-16 0,0-4-3 16,0-2-21-16,1 0-4 0,-1-8-11 0,0 14-4 15,0-7-5-15,0-7-12 0,-1 12-14 0,1-12-2 16,0 13-6-16,3-10-6 0,-3-3-3 0,0 0-2 16,5 8 3-16,-5-8-6 0,10 2-18 0,-10-2-2 15,24-10-9-15,-7 0-9 0,13-3-4 0,0-3-9 16,3-2-11-16,2-3 0 0,18-7-7 0,1-1-1 16,2-6-25-16,26-12-27 0,1-4-29 0,-1 5-32 15,3-1-24-15,2 3-4 0,-1 0-6 0,-22 18 0 16,23-9 5-16,-25 9 2 0,-3 6-2 0,1 0-10 0,-6 3-11 15,-13 6-20-15,-3 1-17 0,-4 1-18 0,-1 0-16 16,-4 2-50-16,-9 5-225 0,-1-3-511 0,-12 4 226 16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6:53:50.09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168 818 22 0,'-5'9'138'0,"5"-9"-10"15,0 0 13-15,0 0 5 0,0 0-3 0,0 0 4 16,26-4 0-16,-8-2-3 0,2-2-2 0,6-3-4 15,7-1-4-15,2-2-4 0,1-1-5 0,3-1-2 0,15-2-5 16,-15 5-4-16,13-5-7 0,-13 3-10 0,1 2 0 16,-4 1-4-16,1-1-13 0,-1 3-11 15,-5-1-4-15,1 3-8 0,-11 0-5 0,1 1-3 16,-5 0-6-16,2 3-4 0,-5 0-6 0,-4 1-6 16,1 2 6-16,-3 1-9 0,-8 0-19 0,12-1-8 0,-12 1-27 15,8 2-26-15,-8-2-41 0,0 0-48 0,0 0-56 16,-11 17-236-16,4-12-472 0,-3 0 209 15</inkml:trace>
  <inkml:trace contextRef="#ctx0" brushRef="#br0" timeOffset="-687.32">1 67 112 0,'0'0'182'15,"0"0"-13"-15,0 0-8 0,0 0-17 0,0 0-6 16,0 0-14-16,-4 23-10 0,4-23-8 0,6 11-8 15,-2-4-9-15,0-1-11 0,1-2-3 0,1 1-7 16,-1-1-12-16,0 1-3 0,0 0-4 0,-5-5-7 0,10 6-1 16,-5-3-2-16,-5-3-3 0,6 5-1 0,-6-5-6 15,11-1-3-15,-11 1-4 0,0 0-1 16,11-8-5-16,-6 3 5 0,-5 5-6 0,6-12-1 16,-5 4 0-16,2 0-5 0,-2-5 3 0,-1 1 0 15,1 1 0-15,-1-1 5 0,0 3 3 0,2-3 11 0,-1 1 0 16,-1 11-6-16,-1-15 0 0,-1 9-4 15,2 6 0-15,-1-9-6 0,1 9 1 0,0 0-4 16,0 0 1-16,0 0 0 0,0 0-3 0,0 0-15 16,0 0-29-16,0 0-25 0,18 26-37 0,-9-11-27 0,-2 0-49 15,-1 1-164-15,7-1-363 0,-3-5 160 0</inkml:trace>
  <inkml:trace contextRef="#ctx0" brushRef="#br0" timeOffset="-1065.97">82 374 122 0,'-5'-4'209'16,"5"4"-15"-16,0 0-18 0,0 0-14 0,0 0-19 15,0 0-15-15,0 0-12 0,0 0-6 0,0 0 0 16,0 0-4-16,0 0-3 0,0 0-2 0,2 24-13 15,-2-24-3-15,3 16-7 0,1-6-6 0,0-2-5 16,-2 2-3-16,3 0-9 0,-2-1 1 0,3 2-7 0,1-3-6 16,3 0-2-16,-3 0 5 0,-1-1-13 0,4-1 0 15,-2 3 1-15,1-4-8 0,3-1 2 16,-2 1-2-16,2-3-1 0,-1 2-6 0,2-3 0 16,0-2 0-16,-2 1-4 0,1-4 3 0,-1 0-5 15,2 1 2-15,-1-1-2 0,1-3-3 0,-2 0 0 0,1 0-2 16,1 0 1-16,-3-3 0 0,-1 2-1 0,-1-3 0 15,-1 0-4-15,-2 0 1 0,0-1-2 16,-1 1 2-16,-3 0 0 0,1-2 1 0,-4 3 6 16,2-1-9-16,-1-1 1 0,-4 3 3 0,1-3-1 0,-1 4 2 15,-2-2 0-15,-1 0-2 0,1 5 8 0,-5-3-8 16,1 3 0-16,0 2 7 0,-3-2-8 16,1 3-1-16,1 2 1 0,-1 0 1 0,1 1-4 0,-2 2 1 15,0 1-1-15,0 1 4 0,-1 0-3 16,4 2 1-16,-6 0 1 0,6 1-1 0,-5 0-5 15,1 3 4-15,5-3-6 0,1 1 0 0,-1-2-8 0,2 2-14 16,1-3-15-16,1 3-18 0,-2-2-19 0,4-1-28 16,0 0-22-16,-1 0-27 0,5-6-34 15,-6 10-197-15,1-6-415 0,5-4 184 0</inkml:trace>
  <inkml:trace contextRef="#ctx0" brushRef="#br0" timeOffset="-335.67">453 224 92 0,'4'4'155'0,"2"1"-12"0,-2 0 1 16,3 1-11-16,1 2-7 0,-1-1-8 0,2 0-14 0,0 1-11 15,-2 0 0-15,3-2-6 0,-2 1-11 16,1-1-4-16,-3-1-8 0,-1 0-10 0,1-2 2 15,-1 1-9-15,-5-4-7 0,9 6 5 0,-6-3 10 16,-3-3 16-16,7 2 16 0,-7-2 2 0,0 0-15 16,0 0-2-16,0 0-13 0,9-13 3 0,-8 7-8 0,-1-4-9 15,3-2-4-15,-3-1 9 0,1-3 0 0,3-2-4 16,-2-2-9-16,2 4-1 0,0-5-3 0,-2 3-5 16,1-2-4-16,2 4 1 0,0 3 1 0,0 0-8 15,0 1-4-15,2-3 0 0,0 6-1 16,0 0-2-16,1 0-3 0,-2 4 3 0,3 0-5 0,1 0-14 15,-3 4-31-15,2-2-20 0,-9 3-44 0,15 3-27 16,-8 0-43-16,-2 3-39 0,-3 4-152 0,2-3-392 16,-3 4 174-16</inkml:trace>
  <inkml:trace contextRef="#ctx0" brushRef="#br0" timeOffset="1076.94">1817 339 28 0,'0'0'163'16,"15"3"-12"-16,-5-7-5 0,1 2-9 0,2-1-5 15,1 1-9-15,-2-2-9 0,3 1-1 0,-1 2-2 16,6-3 0-16,2 3-3 0,0-2 3 0,0-2-9 16,1 3-9-16,-1-1-6 0,-1-1-8 0,1 1-6 15,-1 0-6-15,3 0-10 0,-2 1 1 0,1-1-11 16,-2 0-4-16,-3 1 3 0,1 0-8 0,-1 0-6 15,1 2-1-15,-4-1-3 0,-1 1-5 0,5-2-2 16,-5 2-3-16,0-1-3 0,0 1 1 0,-2 0-4 16,-1 0 0-16,2 1-2 0,-3-1-10 0,-10 0-27 15,16 0-32-15,-11 0-34 0,-5 0-43 0,15 0-33 16,-15 0-177-16,0 0-374 0,0 0 166 0</inkml:trace>
  <inkml:trace contextRef="#ctx0" brushRef="#br0" timeOffset="1330.25">2215 408 28 0,'-4'12'208'0,"3"1"4"16,1-1-11-16,-1 5-11 0,-1 0-10 0,2 1-2 15,0 0-6-15,2-1-10 0,-1-1-15 0,0 2-8 16,1-5-11-16,0 3-12 0,0-3-9 0,-2-1-11 15,2-1-8-15,2 1-12 0,-3-2-5 0,1 1-6 16,1 0-8-16,-2-1-7 0,2-2-3 0,-2-2-5 16,3 0-3-16,-4-6-6 0,2 12-10 0,-1-7-27 15,-1-5-30-15,4 10-35 0,1-6-38 0,-5-4-39 16,10 3-49-16,-10-3-189 0,0 0-415 0,20-10 184 16</inkml:trace>
  <inkml:trace contextRef="#ctx0" brushRef="#br0" timeOffset="1610.73">2704 257 13 0,'0'0'255'15,"0"0"-11"-15,-22 20-11 0,16-12-7 0,-2 4-12 16,2 1-6-16,-4 5-5 0,-1 1-9 0,3-1-14 15,-1 1-16-15,2 1-9 0,2-2-7 0,0 3-10 16,2-2-13-16,2-1-10 0,0 0-14 0,1-4-10 16,0 3-6-16,2-1-10 0,1-3-3 0,1 0-10 15,-1-2-5-15,3 1 3 0,0-1-11 0,1 1-7 16,-2-3-9-16,3 0-15 0,1-1-26 0,-3 0-25 0,0-3-23 16,1 1-37-16,-1-1-44 0,1-3-47 15,-7-2-37-15,14 0-251 0,-14 0-510 0,15-10 225 16</inkml:trace>
  <inkml:trace contextRef="#ctx0" brushRef="#br0" timeOffset="2026.86">2858 496 97 0,'0'0'209'0,"0"0"-6"0,0 0-8 0,0 0-12 15,0 0-15-15,4 18-12 0,-4-18-14 0,1 11-10 0,0-6-10 16,-1-5-12-16,7 11-14 0,-7-4-7 15,1-1-9-15,-1-6-9 0,4 12-7 0,-1-7-4 16,0 0-3-16,-3-5-8 0,3 9-7 0,-3-9-1 16,0 0-6-16,2 8-4 0,-2-8-3 0,0 0-2 0,5 5-2 15,-5-5-3-15,0 0-1 0,0 0-2 0,0 0-3 16,14-10-1-16,-14 10-2 0,9-11 1 0,-7 5 1 16,4-4-6-16,-1 1-1 0,2-3 1 0,1 1-2 15,-2-1-3-15,0 0-2 0,-1 3 8 16,1 0-8-16,-2 0 4 0,2 0-5 0,-2 2 1 15,-1 1 2-15,-3 6 2 0,7-11 1 0,-4 8-1 16,-3 3 3-16,10-3 8 0,-10 3 12 0,11-1 9 0,-11 1-2 16,11 5-1-16,-2-1 1 0,-2 0 6 15,1 2 5-15,1 0 0 0,1 2-6 0,-1 1-3 0,1 0-1 16,0 0-4-16,1-2-1 0,-1 3-2 0,1-2-5 16,-2-1 0-16,1 1-2 0,-2-1-5 0,-2 0 4 15,3 0-7-15,-5-2-3 0,2 1-3 0,-2 0-6 16,-4-6-29-16,7 6-28 0,-7-6-18 0,3 7-26 15,-3-7-38-15,0 0-30 0,0 0-50 0,0 0-217 16,0 0-471-16,0 0 209 0</inkml:trace>
  <inkml:trace contextRef="#ctx0" brushRef="#br0" timeOffset="2273.21">3310 224 193 0,'4'4'213'0,"1"2"-4"16,3 3-16-16,-2 2 4 0,3 4-3 0,-6-1-13 15,6 3-9-15,-5 1-7 0,4 2-7 0,-5-1-10 16,2-1-2-16,-2 1-10 0,-1 2-12 0,-3-3-11 16,1-1-10-16,0 1-12 0,1-2-6 0,-4 2-7 15,0-1-9-15,2-3-7 0,-3 1-6 0,2-2-29 16,-1-2-32-16,-1 2-32 0,3-1-50 0,1-1-40 15,1-2-49-15,3-1-54 0,-3 0-179 0,3-5-443 16,4 2 197-16</inkml:trace>
  <inkml:trace contextRef="#ctx0" brushRef="#br0" timeOffset="2699.75">3806 503 128 0,'0'0'264'0,"0"0"-9"0,0 0-21 16,0 0-12-16,0 0-5 0,0 0-11 0,27 0-14 16,-16-2-7-16,3 0-13 0,0 0-13 0,2-1-14 15,4 0-7-15,-1-1-3 0,5 4-8 0,-3-4-12 16,-2 1-1-16,5 2 0 0,-2-2-10 0,0 2-7 16,-1 0-5-16,-1 0-12 0,-1-2-7 0,0 2-5 15,-4 0-7-15,-2 1-3 0,0-2-8 0,-1 4-6 16,0-2-8-16,-3 0-4 0,1 0 7 0,-1 1-11 15,-9-1-4-15,15 0 0 0,-7 2-4 0,-1 0 0 16,-7-2-1-16,0 0-7 0,13 1-15 0,-13-1-15 16,6 1-13-16,-6-1-33 0,0 0-27 0,0 0-31 15,0 0-34-15,0 0-42 0,-5 14-44 0,5-14-47 16,-11 4-193-16,3-1-522 0,-2-1 231 0</inkml:trace>
  <inkml:trace contextRef="#ctx0" brushRef="#br0" timeOffset="2958.91">3969 644 36 0,'0'0'253'0,"0"0"-16"0,-4 4-18 0,4-4-13 16,0 0-14-16,0 0-3 0,0 0 7 0,0 0 3 0,0 0-5 16,14 6-7-16,-14-6-6 0,18 2-7 15,-6-1-6-15,0-1-12 0,0-1 1 0,2-1-14 16,-1 0-7-16,1 1-16 0,1-1-6 0,-1 1-10 15,0-2-6-15,1 2-15 0,-2 0-8 0,1-1-6 16,0 1-5-16,2-1-8 0,-3 0-3 0,-2 2-2 0,-11 0-20 16,17-1 3-16,-11 0-8 0,-6 1-38 0,10 0-33 15,-10 0-40-15,10 1-44 0,-10-1-51 16,0 0-68-16,8 5-90 0,-8-5-190 0,0 0-571 16,0 0 253-16</inkml:trace>
  <inkml:trace contextRef="#ctx0" brushRef="#br0" timeOffset="6022.9">4743 164 105 0,'0'0'154'0,"0"0"-7"0,17 15-4 0,-17-15 1 0,15 2-10 16,-3-4-3-16,-2 4-13 0,-10-2-10 0,22-3-8 16,-8 3-10-16,-1-2-7 0,2 2-8 0,-1-2-9 15,5-1-3-15,-6 1-4 0,2 4 5 16,0-5-7-16,-1 3-3 0,4-2-7 0,-5 1-7 0,-2-1-4 16,3 3-2-16,-2-2-2 0,-1 1-5 0,1 0 1 15,-4 0-6-15,1-2-4 0,-9 2-4 0,15 3 0 16,-9-1 0-16,-6-2-25 0,11 3-37 0,-6 0-22 15,-5-3-39-15,7 4-41 0,-7-4-156 0,0 0-331 16,0 0 147-16</inkml:trace>
  <inkml:trace contextRef="#ctx0" brushRef="#br0" timeOffset="6587.08">4757 262 78 0,'0'0'164'0,"-12"6"-15"0,5-2-6 15,4-1-19-15,3-3-11 0,-8 5-11 0,8-5-10 16,-9 8-7-16,9-8-6 0,-4 7-8 0,4-7-8 15,0 7-8-15,0-7-4 0,0 0-7 0,8 9 3 16,-8-9-7-16,5 7-3 0,-5-7-1 0,10 5-5 16,-2-3 0-16,-2 2-6 0,4-1-1 0,-1-1-2 15,-2 0-2-15,1 0 1 0,1 2-4 0,4-2 1 16,-3 3-1-16,2-3-2 0,-5 2-6 0,2-2 4 16,1 2 0-16,-1-2-1 0,-2 1-4 0,0 1 0 15,0 0 2-15,1-2 0 0,-2 2 4 0,-1 0-2 16,2 2 0-16,-1-3 4 0,-2 2-8 0,3 0-1 15,-2 1 3-15,3 0 1 0,-1 1-3 0,-2-1 4 16,1-1-6-16,0 0-1 0,1 1-4 0,-3 1 7 16,3-2-3-16,-3 1-1 0,2 0 1 0,0-1 1 15,-2-2-3-15,0 2 8 0,-4-5 6 0,6 10-3 16,-3-5 5-16,-3-5 7 0,3 7-1 0,-3-7 13 16,0 8 2-16,0-8 0 0,0 0 0 0,-8 12-3 15,0-7-1-15,-2-1-6 0,2 0 0 0,-4 1 9 16,1-2-6-16,-2 1-5 0,-1 0 0 0,1 0-1 15,-1-2 1-15,1 2-3 0,-3-4-2 0,4 1-2 16,0 0 1-16,0 1-5 0,0-2-1 0,4 1 1 16,-2-1-2-16,10 0-1 0,-12 2-6 0,12-2-4 15,-10 1-1-15,10-1-17 0,-9 1-20 0,9-1-29 16,0 0-37-16,0 0-40 0,0 0-47 0,0 0-194 0,0 0-412 16,4-15 182-16</inkml:trace>
  <inkml:trace contextRef="#ctx0" brushRef="#br0" timeOffset="10106.76">5276-2 129 0,'0'0'144'0,"4"-9"-8"0,-4 9 0 0,1-8-14 15,-1 8 3-15,0 0-9 0,0 0 12 0,1-10-7 16,-1 10-9-16,0 0-9 0,3-8-3 0,-3 8-13 16,0 0-3-16,9-5-7 0,-9 5-6 0,8-3-2 15,-8 3 3-15,14-2-11 0,-6 1 2 0,2 1-3 16,2 0-1-16,2 1 1 0,2 0-3 0,2-1 2 16,1 0-9-16,-4 0-2 0,4 0-1 0,-3 0-7 15,3 0 0-15,-1 0-6 0,4 0-1 0,-3-1 4 16,2 1-7-16,-2 1-4 15,1-3 3-15,0 3-4 0,-2-1-3 0,-4 0-4 0,0 0 1 0,-2 0-3 16,1 1 0-16,-1-1-1 0,1 0-4 0,-2-1 1 16,-1 3-3-16,-2-2-3 0,-8 0 4 0,16 2-4 15,-16-2-3-15,10 0 4 0,-10 0-2 0,0 0-3 16,13 0-3-16,-13 0-15 0,5 2-23 0,-5-2-23 16,0 0-31-16,5 4-36 0,-5-4-32 0,0 0-33 15,0 0-185-15,0 0-410 0,0 0 181 0</inkml:trace>
  <inkml:trace contextRef="#ctx0" brushRef="#br0" timeOffset="10407.45">5616-17 65 0,'0'0'186'0,"-1"12"-5"16,0-3 6-16,1 3 1 0,0 1-9 0,-1-1-7 15,1 5 3-15,2-1-4 0,-1 5-9 0,4-2-9 16,-2 3-6-16,-2-3-4 0,-1 8-2 0,1-7-8 16,4 1-6-16,-3-1-8 0,3 1-7 0,0-5-8 15,-3 4-11-15,-1-1-8 0,1-4-11 0,3 5-4 0,-4-8-1 16,0 1-14-16,2-1 1 0,-2 0-8 16,-1 0-6-16,1 0-3 0,2-1-6 0,-2-2 0 0,0 1-3 15,1 1-3-15,-1-4-5 0,0 2-2 16,-1-1-8-16,0 1-25 0,0-9-26 0,-2 15-27 15,2-9-34-15,0-6-35 0,-2 13-31 0,2-13-43 0,0 0-41 16,2 6-197-16,-2-6-482 0,0 0 213 16</inkml:trace>
  <inkml:trace contextRef="#ctx0" brushRef="#br0" timeOffset="10764.84">6040-66 137 0,'-9'8'228'0,"-1"3"-5"0,0 1-9 15,0 3-5-15,0 3-5 0,0 2-3 0,-2 4-13 16,2 4-2-16,2-8-9 0,1 7-8 0,2-7-13 16,3 1-7-16,-1-1-15 0,2 1-9 0,3 4-7 15,0-6-14-15,0 0-9 0,3-2-7 0,-4 2-4 16,7-1-11-16,-2-1-7 0,2-3-2 0,0 1-10 16,-2-3-4-16,2-1-3 0,0 0 11 0,-2-3-23 15,4 0-10-15,-2 2-22 0,0-3-24 0,-1-2-33 16,-1-2-41-16,3-2-49 0,-3 0-55 0,-6-1-52 15,19-5-233-15,-8-2-523 0,-1-1 231 0</inkml:trace>
  <inkml:trace contextRef="#ctx0" brushRef="#br0" timeOffset="11197.14">6238 246 202 0,'0'0'199'0,"0"0"-1"0,0 0-25 0,8 15-10 15,-8-15-11-15,0 13-12 0,2-5-10 0,-1-2-9 16,-1-6-9-16,3 15-11 0,-3-8-6 0,1 1-1 16,-1 2-5-16,1 0-8 0,-1-3-8 0,0-7-9 15,3 15-5-15,-3-9-8 0,0-6-1 0,1 13-4 16,0-8-4-16,-1-5-4 0,2 9-8 0,-2-9-1 16,0 0-2-16,2 9-3 0,-2-9-6 0,0 0 1 15,0 0 2-15,0 0-7 0,0 0 0 0,0 0-2 16,0 0-9-16,17-19-15 0,-13 10-9 0,0-2-7 15,4-1-1-15,-3-1 2 0,2-2 0 0,2 0 4 16,-4 3 1-16,5 0-1 0,-2 1 6 0,-3-1 0 16,1 3 5-16,-2-1 0 0,1 1 7 0,-1 1-3 15,0 3 9-15,0-1 8 0,-4 6 0 0,6-8 9 16,-2 4-4-16,-4 4 0 0,7-5 7 0,-7 5 3 16,10 2 4-16,-10-2 5 0,11 4 4 0,-6 1 1 0,0 0 12 15,0 0 1-15,0 4-1 0,1-2-5 16,1 2-4-16,-1 2-3 0,-1-1-3 0,1-1-4 15,1 0-1-15,-4 1-4 0,4 0 0 0,-1-1-3 16,0 1-3-16,-1 0-2 0,0-4-1 0,-1 0-3 16,-1 1-3-16,2 0-18 0,-5-7-29 0,5 9-32 0,-3-5-30 15,-2-4-51-15,0 0-42 0,9 2-247 16,-9-2-474-16,0 0 210 0</inkml:trace>
  <inkml:trace contextRef="#ctx0" brushRef="#br0" timeOffset="11479.7">6748 59 183 0,'-1'6'216'0,"1"7"-2"16,-4 0-7-16,2 4-2 0,-1 2 0 0,-1 2-8 15,-3 5 4-15,0 0-5 0,0 1-6 0,1 0-4 16,-6 1-3-16,2-1 4 0,0 0-14 0,-4-3-5 15,4 0-5-15,1-4-14 0,2-2-9 0,1 2 5 16,-3-2-30-16,1-2-3 0,2 0-7 0,-1 1-18 0,0-5-5 16,0 2-7-16,0-2-16 0,1-1 10 0,2 0-23 15,2-1 1-15,-3-1-23 0,4-3-38 16,-2 0-36-16,3-6-40 0,-4 12-41 0,3-7-47 16,1-5-47-16,-6 5-51 0,6-5-286 0,0 0-607 0,0 0 269 15</inkml:trace>
  <inkml:trace contextRef="#ctx0" brushRef="#br0" timeOffset="11998.8">6865 320 19 0,'6'-7'128'0,"3"-3"-12"0,0 0-15 16,3-3-3-16,-2 5-13 0,0-3 0 16,-1 2-4-16,1 0 0 0,0 0-3 0,0 0 4 0,-2 4-8 15,-1-2 4-15,0 2-1 0,-2 0-4 16,1 2-6-16,-6 3-2 0,9-3-9 0,-9 3-4 0,6-2 10 16,-6 2-4-16,0 0 5 0,0 0 10 0,13 7-4 15,-10-1 2-15,-3-6 7 0,2 11-4 0,-1-5 6 16,-1 5-3-16,0 1-1 0,0-1 0 0,-1 0 1 15,-1 2-5-15,1 1 4 0,-3 3-5 0,2 0 3 16,-1-5-3-16,2 6 1 0,-5-5-10 0,3 1 0 16,-2-1-3-16,0 0-3 0,-1 2-2 0,2-4-5 15,-1 0-1-15,0-1-5 0,1-2 0 0,-1-1-9 16,1 0-2-16,0-1-2 0,0-1-1 0,4-5 1 16,-5 10-11-16,5-10 1 0,-5 7 2 0,5-7 3 15,-3 5 3-15,3-5-2 0,0 0-4 0,0 0-4 16,0 0 0-16,0 0-1 0,0 0 1 0,0 0-8 15,15-15 9-15,-15 15-8 0,16-8-2 16,-8 3-1-16,2 0-1 0,0 1-3 0,2-1 1 0,1 0 2 16,0 1-5-16,-2 0 0 0,2 0-1 0,-2 2 0 15,2-2 3-15,0 1 0 0,0 0 0 0,-2 1 0 16,1-2-1-16,-1 3-2 0,0-2-1 0,-1 1-4 16,2 1-8-16,-2-2-14 0,-10 3-24 0,12-2-26 15,-12 2-33-15,8-3-41 0,-8 3-58 16,10-4-69-16,-10 4-211 0,4-9-527 0,-4 9 233 0</inkml:trace>
  <inkml:trace contextRef="#ctx0" brushRef="#br0" timeOffset="12377.01">7444-155 175 0,'9'19'244'0,"3"7"-2"0,-3 5 0 0,2 3-11 16,2 0-7-16,-2-1-11 0,-2 3-13 0,0-2-10 16,-4 1-7-16,1-1-18 0,-1-1-9 0,0-2-11 15,0-1-18-15,-1-1-6 0,-4 0-12 0,0-1-11 16,-1-9-10-16,1 1-7 0,-3-1-9 0,1-1 1 16,-1 0-14-16,-2-2-17 0,1-5-30 0,-1 1-36 15,3-2-39-15,-2-3-39 0,-1-1-44 0,5-6-46 16,-5 8-51-16,0-2-211 0,5-6-491 0,0 0 216 15</inkml:trace>
  <inkml:trace contextRef="#ctx0" brushRef="#br0" timeOffset="12717.02">7768 250 62 0,'11'0'251'0,"1"-1"-7"16,2 1-10-16,0-1-8 0,5 2-10 0,2-2-17 0,0-1-18 15,1 0-11-15,0 1-15 0,0-3-10 16,0 3-14-16,-2 0-10 0,-1 0-7 0,-1-1-10 15,0 1-8-15,1 0-11 0,-2-1-12 0,-4 0-1 16,-2 1-11-16,3-2-3 0,-5 2-7 0,0-2-3 16,-1 2-6-16,-8 1-4 0,15-2-7 0,-15 2-1 15,9-2-4-15,-9 2-5 0,9-1-18 0,-9 1-26 16,6-4-49-16,-6 4-51 0,0 0-39 0,0-9-49 16,0 9-239-16,0 0-487 0,-12-12 216 0</inkml:trace>
  <inkml:trace contextRef="#ctx0" brushRef="#br0" timeOffset="12980.98">7934 14 86 0,'0'0'260'0,"0"0"-11"0,0 0 5 15,-5 15 0-15,5-15 3 0,0 19-2 0,0-8-6 16,1 7-1-16,0-1-9 0,-1-3-7 0,3 2-14 15,-3 2-7-15,1 1-11 0,0-2-12 0,0 2-18 0,-1 1-27 16,3-3 6-16,-2 1-19 0,2 0-7 0,-3-1-16 16,0 2-7-16,0-2-13 0,0-4-3 0,-3 5-14 15,1-2-5-15,-1-2-12 0,2-1-29 0,1 0-53 16,-1-1-51-16,1 0-42 0,-5-1-56 16,3 0-70-16,2-5-73 0,-3 2-301 0,3-8-672 0,-4 9 297 15</inkml:trace>
  <inkml:trace contextRef="#ctx0" brushRef="#br0" timeOffset="15550.96">8418 54 132 0,'0'0'177'16,"0"0"-6"-16,3-11-6 0,-3 11-9 0,0 0-14 15,0 0-13-15,0 0-16 0,0 0-13 0,0 0-9 16,0 0 12-16,0 0 1 0,0 0-1 0,0 0-4 16,0 0-3-16,9 18-6 0,-9-18-6 0,1 15 3 15,-2-5-8-15,3 0 0 0,1 0 4 0,1 2-17 16,-2 0-8-16,1-1-3 0,-3 1-3 0,0 0-8 15,5 2 0-15,-4-3-5 0,-1 0-3 0,1 2-3 16,-1-3-5-16,3 2 0 0,-3-2-7 0,0-2-1 16,1-1-2-16,-1-7 1 0,0 14-1 0,0-14-4 15,1 13 1-15,2-9-5 0,-3-4 2 0,0 9-2 16,0-9 2-16,0 0-6 0,1 8 2 0,-1-8 0 16,0 0 1-16,0 0 0 0,0 0-2 0,0 0-1 15,0 0 2-15,0 0-2 0,0 0 2 0,0 0-3 16,0 0-1-16,0 0-5 0,1-26 1 0,-1 26 2 15,0-22-1-15,3 11-1 0,2-2-2 0,-2 0-3 16,0 1 4-16,3-1-4 0,-2-1 2 0,2 2-1 16,-2-3 6-16,4 3-6 0,-2 1 3 0,0-1-3 15,2 1 3-15,-2 3-4 0,0-2 4 0,-1-1-3 16,3 4 3-16,-1-1-1 0,-2 0 3 0,3 1-2 16,-3 3-1-16,0-2 2 0,0 2-3 0,1-4 1 15,-1 4 3-15,-5 4-3 0,14-5 1 0,-8 2 1 16,-6 3 3-16,14 0-5 0,-7-2 1 0,-7 2 2 15,12 2-2-15,-12-2 0 0,15 3 7 0,-8 0-6 0,1 4-2 16,2 0 2-16,-5 0 1 0,4 2 4 0,-3 0 4 16,2 4 25-16,0-1 4 0,-1 3 5 0,0-4 6 15,-1 1-2-15,1 6 3 0,-1-3 1 16,1 2 1-16,-6-5 4 0,4-1-5 0,-3 2 6 0,1-1-3 16,0 0-6-16,0-1 3 0,-2-2-3 0,1 2-9 15,-1-4-2-15,-1 1 1 0,0-8-10 0,1 13-1 16,-1-7-10-16,0-6 2 0,2 12 1 15,-2-12-4-15,0 13-10 0,0-13-19 0,1 9-22 0,-1-9-30 16,2 8-28-16,-2-8-30 0,0 0-38 0,0 11-43 16,0-11-62-16,0 0-252 0,0 0-561 0,0 0 249 15</inkml:trace>
  <inkml:trace contextRef="#ctx0" brushRef="#br0" timeOffset="16384.55">8697-268 5 0,'0'-10'124'0,"0"10"-3"0,0 0-8 0,0 0-14 16,0-10-7-16,0 10-6 0,0 0-10 0,4-9-5 15,-4 9-10-15,5-6-3 0,-5 6-7 0,5-6 1 16,0 1-17-16,-5 5 5 0,8-6-5 0,-1 1-5 15,-1 1 5-15,1 1-3 0,3-2-8 0,-4 3-1 16,3-3 5-16,-4 2-2 0,-5 3 4 0,11-5-3 16,-3 2 4-16,-8 3-10 0,10-2 0 0,-10 2 1 15,9 0 0-15,-9 0-3 0,0 0 7 0,12 2 6 16,-12-2-2-16,5 5-2 0,-5-5 11 0,5 7 2 16,-5-7-5-16,4 9 6 0,-4-2 0 0,0-7-6 15,0 12-1-15,0-4 0 0,0-8 4 0,0 14 0 16,-4-2-4-16,3-2 0 0,-3 1-1 0,2 0-2 15,-3-1 1-15,0 1-2 0,0 1-6 0,0-3 0 16,-3 0-1-16,3 1 2 0,-2-1 3 0,4 0-6 16,-3 0-3-16,1-2 2 0,1-1-5 0,-1-1 3 15,1 1-1-15,4-6-4 0,-9 9-1 0,5-2-2 16,0-3 1-16,4-4-2 0,-9 11-1 0,6-7-1 16,3-4-1-16,-7 7 3 0,7-7-4 0,-4 6 0 15,4-6-5-15,0 0 6 0,-1 8 0 0,1-8 1 16,0 0 1-16,0 0 5 0,-2 10 2 0,2-10 6 15,0 0 3-15,11 7 5 0,-6-6 3 0,2 2 5 16,4-1 3-16,2 0 0 0,3 0 0 0,2 0 0 16,2-4-1-16,2 4 2 0,-3-1-7 0,3-1-2 15,-2-1-2-15,1 5 8 0,-3-3-10 0,-4-2 4 16,-1 1-3-16,-1 0-11 0,0 0-4 0,-2-2 3 16,-1 2-4-16,-9 0 3 0,11-1-6 0,-11 1-5 0,13-1 6 15,-13 1-10-15,0 0-22 0,0 0-28 16,0 0-54-16,0 0-68 0,0 0-69 0,0 0-236 15,0 0-512-15,-39 11 228 0</inkml:trace>
  <inkml:trace contextRef="#ctx0" brushRef="#br0" timeOffset="20156.1">9731 209 6 0,'-2'-6'150'0,"2"6"1"15,0 0-6-15,-2-11 0 0,2 11-5 16,0 0-2-16,0-13 0 0,0 13-1 0,2-11-2 16,-2 11-4-16,1-7-4 0,-1 7-4 0,0 0-14 0,5-6-11 15,-5 6-9-15,0 0 3 0,0 0 0 0,0 0-2 16,0 0 1-16,0 0-3 0,6 23-3 0,-1-12-6 16,-2-3-4-16,-1 4-4 0,3 2-6 0,-1-1-3 15,2 0-8-15,-4 3-3 0,1 1-3 0,2-4-6 16,-1 0-2-16,0-2-2 0,-1 1-3 0,2 0-1 15,0 0-7-15,-1-2 2 0,1-1-8 0,-2-2 0 16,-1 2-3-16,0-3 0 0,-2-6 1 0,6 8-4 16,-6-8-2-16,2 7 2 0,-2-7-2 0,4 6 10 15,-4-6 0-15,0 0 1 0,0 0-2 0,0 0-6 16,0 0 3-16,0 0-3 0,6-18-1 0,-4 9-3 16,0-2-1-16,-2-2-1 0,0 1 0 0,3-5-4 15,-1 0 2-15,3 0-3 0,-5 5-4 0,5-6 3 16,-2 6-2-16,-1 1 0 0,2-3 3 0,3 2-5 15,-4 1 0-15,2 1 0 0,1 2 3 0,-1 0-4 16,3 2 4-16,-3 1-1 0,2 0 0 0,0 0-2 16,0 3 0-16,-7 2 0 0,21-3-1 0,-13 5 2 15,2-2 1-15,2 0-3 0,-5 1-2 0,4 3 2 16,2 0 4-16,1 0-1 0,-4-3-4 0,11 4 2 16,-9-3 0-16,0 1 1 0,5 0 0 0,-3-1-3 15,0 0 5-15,1 0 0 0,-1-2-2 0,6 0 0 16,-6 0 2-16,5-1-3 0,-5 1 1 0,5-3 0 15,-4 2-4-15,2-3 1 0,-3 2 5 0,-1 1-2 16,1-2-2-16,-8 1-2 0,9-3 3 0,-10 3 1 16,4-2 3-16,-1 2-4 0,-8 2-2 0,12-6 5 15,-8 2 0-15,-4 4 1 0,8-5-2 0,-8 5 4 16,2-8-2-16,-2 8-1 0,0 0-4 0,0 0 3 16,-5-15 0-16,0 10 4 0,5 5-6 0,-12-4 0 15,0 2 0-15,3-1 0 0,-5 2-2 0,0 1 2 16,-2 1 0-16,2-2 0 0,-5 3 0 0,0 2-1 15,0 0-1-15,4 0 1 0,-1 4-1 0,3-2 7 16,-3 3 6-16,6 1-9 0,3 1-1 0,0 0 1 16,-2 3 2-16,3-4 3 0,2 3 4 0,2-2 0 15,2 2 5-15,0 0 0 0,4-1 3 0,-2 0-3 16,6 1 4-16,1 2 2 0,3-2 1 0,-2-2 1 16,4 0-3-16,-4-2-2 0,7 2 7 0,-1-1-13 0,1-2 2 15,-4-2-5-15,4 0 4 0,1-1-5 16,-3-1 0-16,3 2-9 0,-1-3-19 0,3 0-28 15,-4-3-30-15,-1 0-44 0,-1 0-51 0,0-3-52 16,4-2-49-16,-7 1-243 0,9-5-559 0,-6-3 247 0</inkml:trace>
  <inkml:trace contextRef="#ctx0" brushRef="#br0" timeOffset="20629.34">10718 154 252 0,'-6'-5'264'16,"6"5"-12"-16,-11-3-20 0,11 3-16 0,-14 5-14 16,6-1-8-16,-2 2-6 0,-1 5-3 0,1-2-16 15,0 1-3-15,0 2-17 0,-1 4-3 0,3-4-6 0,1-1-13 16,0 4-14-16,3-4-6 0,-2 1-7 0,4 1-10 16,0-1 1-16,4 2-8 0,-2-2-7 15,2-1-5-15,4 1-5 0,-2-3-3 0,4 2-5 16,-2-1-9-16,4-2-6 0,-1-1-8 0,1 0-1 0,4-1-8 15,-1-2-21-15,-1 0-20 0,2-3-23 0,0-1-23 16,1 1-22-16,-1-3-32 0,3-3-25 16,-3 0-26-16,-2-3-20 0,5-2-13 0,0-2-4 0,-2 1-1 15,-3-3 6-15,-1 1 13 0,-1 3 18 16,0-2 17-16,-4 1 18 0,2-5 20 0,-6 6 24 0,3-3 35 16,-3 2 38-16,1 2 27 0,-3 1 20 0,2 2 27 15,-2 6 12-15,3-12 15 0,-3 12 4 0,0-9-4 16,0 9-6-16,0 0-6 0,0-7-9 15,0 7-5-15,0 0-2 0,0 0-5 0,0 0 0 16,0 0 1-16,0 0-6 0,0 0-2 0,0 29-1 0,0-18-3 16,0-2-5-16,0 3-2 0,0-1-3 15,0 2-2-15,2-1-6 0,0 1-2 0,-2-2-2 0,3 2-1 16,-1-3-2-16,1 0-2 0,1 2 0 0,-4-6-7 16,2 2-7-16,2-2-22 0,-2 1-30 0,-2-7-21 15,4 7-27-15,-4-7-25 0,0 0-23 0,12 0-19 16,-12 0-22-16,8-9-147 0,-3 3-360 0,-1-2 159 15</inkml:trace>
  <inkml:trace contextRef="#ctx0" brushRef="#br0" timeOffset="20900.5">11051 217 135 0,'6'-7'138'0,"-6"7"-15"0,4-5-12 0,-4 5-1 16,0 0 6-16,0 0-8 0,0 0-1 0,0 0 8 15,16 12-6-15,-14-9-6 0,5 2-3 0,-4 3 2 16,4 0 0-16,-3-1-5 0,0 1-4 0,2 1-4 15,0 1 0-15,3-1-5 0,-4-1-1 0,0 2-4 16,-1-3-3-16,0 3 0 0,0-1-4 0,-2-1-3 16,2-2 5-16,-4-6-4 0,0 13 8 0,0-13-5 15,-12 14-2-15,6-9-3 0,-7 1-7 0,1 1-7 16,-7-2-5-16,0-1-3 0,0 1-7 0,-2-3-4 16,-1 3 0-16,3-4-3 0,-3 0-3 15,3-1-2-15,5 1-4 0,0-1-2 0,-1-1-5 0,3 1-5 16,4-1-8-16,8 1-18 0,-16-1-32 0,8-1-41 15,8 2-51-15,0 0-48 0,0 0-45 0,0 0-218 16,2-14-486-16,-2 14 216 0</inkml:trace>
  <inkml:trace contextRef="#ctx0" brushRef="#br0" timeOffset="21209.12">11237 301 101 0,'0'0'266'0,"0"0"-28"0,0 0-23 0,0 0-23 16,6-4-19-16,-6 4-18 0,0 0-16 0,0 0-16 16,8 12-8-16,-4-7-12 0,-4-5-9 0,6 11-9 15,0-4-6-15,-2 2 0 0,1-3-4 0,-3 3-5 16,3 0-8-16,0-2-4 0,-1 0-3 0,2-1-4 16,-2 0-3-16,-2-1-3 0,-2-5-8 0,8 7 0 0,-6-1 9 15,-2-6 10-15,0 0 17 0,7 6 21 16,-7-6-2-16,0 0-8 0,0 0-6 0,0 0-11 15,12-9-5-15,-9 2-8 0,2-1-6 0,1-2-3 16,2-1-3-16,-1-2-3 0,3 0-8 0,0-2-3 16,0-1-7-16,4 3-10 0,0-3-25 0,1 2-24 15,1 1-28-15,1 2-28 0,-7 2-27 0,2 2-35 16,0 2-40-16,-1 0-39 0,-1 0-223 0,0 3-496 16,-1-2 219-16</inkml:trace>
  <inkml:trace contextRef="#ctx0" brushRef="#br0" timeOffset="21574.77">11750 195 209 0,'0'0'272'16,"-23"-10"-23"-16,23 10-17 0,-15 4-21 0,6-1-22 0,1 0-18 15,-3 2-15-15,1 0-15 0,0 2-15 16,1 1-13-16,-1-1-9 0,5 0-10 0,-4 1-10 15,7-1-5-15,-2 1-9 0,0 1-3 0,4-2-9 0,0-7-3 16,0 14-4-16,4-8-5 0,2 3-5 0,-2-2-3 16,3-1-5-16,1 3 3 0,2-2-5 0,2 1 5 15,0 0-2-15,0 0 7 0,-1-1 1 16,1 0 1-16,0 0 2 0,0 0 4 0,-2 0-4 16,1-1 8-16,-1-1-4 0,0 2-7 0,-3-4 3 0,-2 2 3 15,-5-5 6-15,7 6 5 0,-3-1 3 0,-4-5 15 16,4 6 0-16,-4-6 1 0,0 0-4 15,-18 9-9-15,7-6-16 0,-1 2 10 0,-3 0-26 16,1-2 6-16,0 1-10 0,-1 2-7 0,3-4-39 0,-2 1-19 16,2-1-23-16,0-1-24 0,0 2-28 0,5-2-29 15,7-1-36-15,-12 0-56 0,12 0-46 0,-8-6-252 16,8 6-572-16,2-13 254 0</inkml:trace>
  <inkml:trace contextRef="#ctx0" brushRef="#br0" timeOffset="21949.31">11872 43 109 0,'0'0'261'0,"0"0"-29"0,-2-11-24 0,2 11-23 0,0 0-15 16,0 0-19-16,0 0-14 0,0 0-23 0,0 0-44 15,10 22-51-15,-5-16-58 0,-1 2-52 0,1 1-164 16,-5-9-276-16,12 17 124 0</inkml:trace>
  <inkml:trace contextRef="#ctx0" brushRef="#br0" timeOffset="21769.14">11889 288 205 0,'0'0'256'0,"0"0"-24"15,0 0-14-15,0 0-12 0,5 7-11 0,-5-7-16 0,5 7-14 16,-5-7-14-16,3 13-7 0,1-5-14 0,-1 0-15 16,-3-1-14-16,0 0-6 0,4 3-11 0,0 0-11 15,-1-2-5-15,-2-1-6 0,-1 1-9 0,0 1-12 16,0-9-31-16,0 14-46 0,0-14-46 15,-2 11-55-15,2-11-54 0,-6 7-199 0,6-7-422 0,0 0 187 16</inkml:trace>
  <inkml:trace contextRef="#ctx0" brushRef="#br0" timeOffset="22570.78">12076 300 46 0,'0'0'291'0,"0"0"-12"16,3 13-12-16,-3-7-13 0,0-6-22 0,4 14-20 16,-1-8-18-16,4 0-11 0,0 4-14 0,-2-2-13 15,1-1-12-15,0 1-14 0,-1-5-10 0,0 4-13 16,2-2-10-16,1-2-10 0,-2 2-6 0,1-2-8 15,-2-1-8-15,4 1-6 0,-9-3-5 0,14 1-7 16,-8-1-1-16,-6 0-4 0,17-1-6 0,-17 1-5 16,12-5-5-16,-7 0 1 0,2-2-9 0,-2-1-4 15,2-1-16-15,0 2-7 0,-2-5 0 0,-1 0 0 16,1 2 2-16,-2-1-2 0,2-2-3 0,-3 3 4 16,2 0-1-16,-3-1 2 0,2 5 3 0,-1-5 1 15,0 5-1-15,-2 6-1 0,2-8-2 0,-2 8 4 16,2-10-3-16,-2 10 3 0,0 0-2 0,0 0 0 15,0 0 3-15,0 0-2 0,0 0 1 0,0 0 3 16,0 0-2-16,0 0 1 0,0 0 4 0,18 16 2 16,-14-11 6-16,2 0 4 0,-1 0 0 0,1-1 3 15,2 0 4-15,-2-1 3 0,4 0 1 0,1 1 0 16,2-1-1-16,1-2-1 0,0 0-3 0,2-1 2 16,-2 0-3-16,2-1-1 0,-1-2-8 0,5 0 1 15,1 1-1-15,-7-2 2 0,4-1-4 0,0 1 1 16,-3-1-6-16,-3-3-1 0,1 2 0 0,-3-2 0 15,0-1 0-15,0 0 2 0,-1 2-2 0,-2-2 0 16,-2 2 0-16,2 1 2 0,-4 1-10 0,-3 5 4 16,0-12 2-16,0 12-4 0,0 0-3 0,-12-11 1 15,5 9 8-15,-4 1-5 0,-3 2 5 0,-2 1-4 0,-3 3-5 16,-1 1 2-16,4 4 2 0,-3-2 3 16,4 1-1-16,0 4 1 0,4 0-2 0,3-3 3 15,-1 0 0-15,5 2 1 0,3-2 6 0,2 1 4 0,3 1 1 16,5-1 10-16,0-1 11 0,10 3-2 15,-1-5 5-15,11 4-10 0,-1-6-1 0,3 2 3 16,1-1-6-16,-1-3-6 0,2 0 11 0,-1-1-12 16,-1-1-8-16,0 0-19 0,-8-2-40 0,-1 1-40 15,-2 1-57-15,-7-1-78 0,3-1-86 0,-5-3-247 0,-1 0-603 16,-10 3 267-16</inkml:trace>
  <inkml:trace contextRef="#ctx0" brushRef="#br0" timeOffset="24077.65">13687-45 139 0,'0'-13'207'0,"3"8"-4"15,-3 5 1-15,2-8-9 0,-2 8-5 0,0 0-8 16,5-10-18-16,-5 10-12 0,0 0-12 0,0 0-5 15,0 0 1-15,0 0-10 0,0 23 2 0,-1-6 0 16,2 4-8-16,-2 0-10 0,2 9-6 0,-1-1-6 16,3 1-1-16,-1 0-9 0,5-1-3 0,-4-1-8 15,1-2-6-15,1 1 1 0,3-1-11 0,-5-7-3 16,4 1-5-16,-1-2-1 0,0 1-5 0,2-4-8 16,-4-3-3-16,-1-1-3 0,4-2-4 0,-5-1-2 15,3-2-1-15,-4 0-1 0,4 1 3 0,-5-7-2 16,5 8-8-16,-5-8-1 0,0 0 4 0,3 7-7 15,-3-7-3-15,0 0 6 0,0 0-5 0,0 0-4 16,0 0-6-16,0 0-5 0,0 0-2 0,0-27-1 16,0 27-4-16,-8-13-4 0,2 5 2 0,-1 0 0 15,0-1-1-15,-4 3-1 0,0-1 3 0,1 2-1 16,-3 0 5-16,-1 0-3 0,3 1-1 0,-8 0 1 16,7 4 6-16,-1-1 0 0,-2 2 5 0,2 2-9 15,3-1 5-15,0 1-3 0,0 1 2 0,0 1 2 16,3 0 0-16,-1 0-3 0,3 0 4 0,1 2 4 15,2-1-4-15,2-6-1 0,-5 13 2 0,6-4-2 16,-1-9 4-16,6 11 4 0,1-5-3 0,0 1 2 0,3-2-4 16,4 1 3-16,0-1-2 0,0-3 4 0,8 1-9 15,1-2 2-15,7 0 0 0,-1-1 2 16,1 0-1-16,-2-4 2 0,2 2 3 0,-1-2-2 16,-7-1-1-16,10 1-1 0,-10-2-3 0,10-2 3 15,-2 0-2-15,-2-1 3 0,-1 1-4 0,-6 1 2 0,0-2-3 16,-1 0 9-16,-4 1-6 0,0-1 1 0,1 2 1 15,-2-4-3-15,-8 3 2 0,1 1-3 16,-4-3-3-16,1-1 3 0,-4 4-2 0,-1-2-2 16,-1-1 2-16,1 10 3 0,-7-17-3 0,1 10 1 0,-4-3-3 15,0 5 0-15,-4-1 3 0,0 2-3 0,-7 1 0 16,2 1 6-16,0 3-6 0,0 0 2 16,-1 3 0-16,6 2 0 0,2-3 1 0,-7 5-1 15,9 1-1-15,0-2 3 0,4 4 2 0,-1-1-2 0,4 2-2 16,0 0 1-16,2 1 5 0,2 0 2 0,5 4-1 15,-2-6-4-15,8 3 11 0,0 2-9 0,3-5 5 16,3 2-3-16,2-3 1 0,0-1 1 16,0-1-4-16,1-3 0 0,2-1 0 0,-2-3 1 0,2 2 3 15,-3-3-2-15,1 0 0 0,-2 0-2 0,1-4 1 16,-2-2 2-16,-3 3-5 0,5-2 4 0,-7-1 0 16,-1-1-2-16,0 2 2 0,-2-3 5 0,0 0-5 15,0 1 4-15,-2-3-4 0,-1 2-3 0,2-2 1 16,-3 6-2-16,-2-3 3 0,-1 2-1 0,4 1-3 15,-7 4-1-15,6-7 6 0,-6 7-4 0,5-4 1 16,-5 4-5-16,0 0-1 0,0 0 1 16,0 0 3-16,0 0 1 0,10 11 0 0,-10-11 2 0,3 11 1 15,-2-6-4-15,-1-5-3 0,5 10 1 0,-4-5 4 16,-1-5-1-16,4 12-1 0,-1-6 4 0,-1-1-4 16,-2-5 6-16,4 9 0 0,-3-4-1 0,-1-5 3 15,4 6-4-15,-4-6 3 0,0 0-2 0,3 9 3 16,-3-9 1-16,0 0-5 0,10 1 10 0,-10-1-8 15,14-5 0-15,-14 5-7 0,14-3 4 0,-5-1 7 16,2 0-8-16,-1-1 0 0,0-2 1 0,2 1-6 16,-2 0 1-16,0-1 4 0,0 1 2 0,1 0-2 15,-2-1-2-15,0 1 3 0,1 1-1 0,-4 2-2 16,0-1 0-16,-6 4-2 0,9-4 2 0,-9 4 0 16,6-2 4-16,-6 2-1 0,0 0 0 0,13 2-1 15,-13-2 4-15,7 10 1 0,-4-5-3 0,1 0 6 16,-1 1-1-16,4 2-3 0,-3-2 1 0,-1 2 3 15,4 1-1-15,-4-3 0 0,5 1 6 0,-4-1-9 16,1-1 1-16,0 1-3 0,0-2-1 0,0 1-3 16,-5-5-19-16,10 7-18 0,-5-6-25 0,-5-1-32 15,7 3-37-15,-7-3-38 0,0 0-38 0,12-6-48 16,-12 6-238-16,6-11-536 0,-5 3 239 0</inkml:trace>
  <inkml:trace contextRef="#ctx0" brushRef="#br0" timeOffset="24320.09">14851 40 12 0,'0'0'206'0,"0"0"-6"0,0 0-5 0,0 0-11 16,0 0 1-16,0 0-6 0,-6 27 3 0,5-15-13 16,1 3-5-16,0 1-1 0,-1 4-14 0,2-2-7 15,0-1-2-15,2 1-11 0,0 0-12 0,1 0-11 16,-1 0-8-16,2-1-8 0,-1-2-5 0,-2-1-14 15,4-1-5-15,-2-1-6 0,1-1-8 0,-2-1-5 16,1 2-5-16,-1-6-6 0,4 4-12 0,-3-4-15 16,0 0-24-16,0-1-29 0,2-1-37 0,-6-4-44 15,13 3-34-15,-6-3-40 0,-7 0-49 0,16-3-158 0,-6-2-438 16,0-2 194-16</inkml:trace>
  <inkml:trace contextRef="#ctx0" brushRef="#br0" timeOffset="25792.97">15046 315 32 0,'0'0'232'0,"0"0"-3"0,0 0-6 0,-29 10-10 16,24-6-16-16,-2 0-14 0,-2 1-14 0,0 0-12 16,3 2-15-16,0-2-13 0,1 2-5 0,2 1-14 15,-1 0-5-15,0-1-11 0,4-7-5 16,-3 14-3-16,3-5-4 0,0-9-10 0,5 11 0 16,-3-5-8-16,2-1-3 0,2 0-2 0,3 0-10 0,2-1 1 15,-1 0-6-15,4-1-6 0,0-3-6 0,6 1 0 16,-1-3-4-16,1-1 1 0,0-1-2 15,2-1-9-15,-2-3 1 0,2 0-2 0,4-3-2 16,1-6-2-16,-4 2 0 0,2-2-2 0,2-3-3 0,-3-1-10 16,3 0-11-16,-1-2-14 0,-2-4-8 0,1 1-7 15,0-2-16-15,-2 0-4 0,-2 0 3 0,-6-2 6 16,3 4 5-16,-6 0 3 0,0-1 5 0,-6 7 3 16,3 0 7-16,-7 0 1 0,1 1 2 0,-5-1 1 15,1 2 5-15,-4 2 6 0,0-1-3 0,-2 0 6 16,-5 2 3-16,-2 2-1 0,2 0 4 0,-3 7 1 15,0-3-16-15,-4 1 2 0,-1 2 4 0,0 2 2 16,1 3 2-16,-1 1-2 0,1 3 9 0,3-1 0 16,-2 3-3-16,1 4 11 0,0 3 9 0,0 1-2 15,0 0 1-15,4 3 5 0,-1 7 2 0,1 2 6 16,2 0 5-16,2 2-4 0,4 0 3 0,1 1 4 16,2 0 2-16,2 1-2 0,2-1 1 0,2 1-4 15,5 0 0-15,1-2-3 0,1 0 1 0,2-3-5 16,0-6-3-16,3 3 1 0,-4-5 5 0,3 0-11 15,0-2 1-15,3-3 0 0,-2 0-1 0,0 0-1 16,1-2-2-16,-2-4 1 0,3-1 0 0,-4 0-3 16,4-4-1-16,-3 1 1 0,0 0-1 0,3-3 4 15,-4 0-4-15,6-1-4 0,-6 0 1 0,4-1-2 16,-5-1 1-16,-2 0 0 0,2-1-1 0,4-3 2 16,-6 1-7-16,-1-1 3 0,0 0-3 0,-2 0 6 15,0 1-6-15,0 0 4 0,-1-3 3 0,-3 5 4 16,-2-1-10-16,3 1 1 0,-3 0 0 0,-2 6-4 15,0 0 3-15,0 0-4 0,-10-15 3 0,1 15 0 16,9 0-1-16,-22 2-1 0,12 1 3 0,-2 3 0 16,0-1 1-16,2 1 0 0,2 3 2 0,0-1-5 15,1 1-1-15,-1 2 6 0,5-4 2 0,1 3 4 16,-2 2 2-16,3-3-8 0,6 0 8 0,-3 3 9 16,2-3-9-16,5 3-3 0,2-5 4 0,-2 2-4 15,6 1 3-15,2 1-2 0,-2-4 1 0,1 3-5 16,3-4 3-16,-7-4-5 0,2 3 3 0,4-2-1 15,-4-3-5-15,-3 2-3 0,3-4-6 0,-3 1 2 16,3-1-1-16,-4-1-9 0,1-2 1 0,-1 1 0 16,-2-2-4-16,1-2 2 0,-1 0 2 0,-4-1-1 15,2-1 5-15,-2 1-2 0,1-2 4 0,-1 0 0 16,1 1 3-16,-3 0-1 0,1 0 1 0,0 3-1 16,-2-1 3-16,-1 8 1 0,3-10 2 0,-3 10-1 15,2-10 2-15,-2 10-5 0,1-6 0 0,-1 6 1 16,0 0 2-16,0 0 1 0,0 0-3 0,0 0 1 15,0 0 2-15,0 0 0 0,0 0 2 0,0 0-3 16,7 20 4-16,-4-11-2 0,-3-9 3 0,3 13 1 16,-1-6 6-16,2-2 4 0,-3 3-2 0,2-1-2 15,-1-1 4-15,3-1-2 0,-5-5-1 0,7 10 2 0,-3-6-3 16,0 0 2-16,-4-4 2 0,9 5-4 16,-9-5 1-16,9 4-3 0,-9-4 3 0,10-1-5 15,-10 1 5-15,12-3-4 0,-12 3-1 0,12-3 1 16,-5 0-6-16,-2-3 6 0,2 1-2 0,-2 1-3 15,1-6 4-15,0 5-2 0,0-3-1 0,1-2 0 16,-2 5 1-16,-3-1-4 0,3-2 4 0,-1 4-4 16,-4 4 5-16,6-8-5 0,-6 8 0 0,4-8 1 15,-4 8-4-15,4-4 4 0,-4 4 0 0,0 0-2 16,0 0 0-16,0 0 0 0,0 0 2 0,10 12-2 16,-6-7-1-16,-2 1 1 0,1 0 2 0,-1 1 9 0,-2-7-8 15,10 13 8-15,-5-6-9 0,-2 0 12 16,1-1-10-16,2 3 6 0,-1-3 1 0,0-1-8 15,2 0 1-15,-1-1-2 0,1 0 4 0,-2-1-3 16,3-1 14-16,-8-2-13 0,13 5-1 0,-6-4 1 16,-7-1 0-16,16-3 2 0,-8 1-5 0,-8 2 2 0,13-6 1 15,-5 1-1-15,1 0-4 0,-1-3 3 0,0 1 1 16,0-1 1-16,0 0-1 0,-3 1-2 16,0 1 0-16,1 1 0 0,-2 0 2 0,2 0-3 15,-6 5 0-15,6-9 4 0,-6 9-2 0,4-4-3 0,-4 4 3 16,0 0-2-16,0 0 2 0,0 0-3 15,0 0 8-15,0 0-8 0,14 8 5 0,-14-8-4 16,4 8 11-16,-4-8-11 0,7 11 9 0,-5-4-11 16,1-3 5-16,1 2-3 0,0-1-1 0,0 0 5 15,2 0 1-15,-2 0-3 0,2-2 5 0,0 1-2 0,1-1-4 16,1 0 5-16,-1-2-5 0,-7-1 0 0,15 3 4 16,-15-3-5-16,14-1 6 0,-14 1 5 15,19-3-11-15,-13 1 4 0,9-2-7 0,-10-2 4 16,5 3 1-16,2-3 0 0,-1-3-1 0,-1 3-3 15,1-1 1-15,-1-1 3 0,2 0-6 0,-2 2 1 0,-3 1 12 16,1 1-10-16,-3-1 4 0,-5 5-7 16,9-4 3-16,-9 4-2 0,10-1 3 0,-10 1 0 15,0 0-1-15,11 1 3 0,-11-1-2 0,9 6 2 16,-4-3 2-16,0 3-3 0,-3 0 5 0,7 0 0 16,-3 2-1-16,2 1 5 0,1-2 0 0,-1 1 2 0,0-1 1 15,1 2-3-15,1-1 0 0,-1 0-1 0,-1-1 3 16,2 0-5-16,-2-2 2 0,-2 2-2 15,2-4-2-15,-1 4-6 0,0-5-18 0,0 1-28 16,-7-3-33-16,7 5-42 0,-7-5-70 0,7 1-70 16,-7-1-203-16,0 0-505 0,0 0 224 0</inkml:trace>
  <inkml:trace contextRef="#ctx0" brushRef="#br0" timeOffset="25993.09">16610 8 218 0,'0'0'233'0,"-1"-8"-26"0,1 8-21 0,0 0-21 0,0 0-12 16,0 0-13-16,0 0-21 0,0 0-10 16,0 0-23-16,0 0-36 0,14 23-36 0,-11-7-35 0,4-3-36 15,0-2-36-15,-1 5-20 0,2 1-120 0,1-1-253 16,-4-3 113-16</inkml:trace>
  <inkml:trace contextRef="#ctx0" brushRef="#br0" timeOffset="26547.72">16805 339 95 0,'2'5'211'0,"-2"-5"1"0,0 0-9 16,6 8-10-16,-6-8-5 0,7 5-16 15,-7-5-10-15,6 4-19 0,-6-4-13 0,6 5-12 16,-6-5-12-16,8 2-9 0,-8-2-10 0,7 2-8 15,-7-2-5-15,10 2-11 0,-10-2-6 0,0 0-8 0,18-4 0 16,-12 2-7-16,2-2-5 0,-2 2-6 0,2-3 0 16,0-1-6-16,2-1-1 0,-1 2-1 15,-2-3-2-15,3 2-4 0,-2-2 0 0,2 2-3 0,-2-2 0 16,1 0-2-16,-4 3-1 0,1 0-1 16,-1 0 5-16,1 1 2 0,-6 4 0 0,7-5-1 0,-7 5 2 15,8-4 0-15,-8 4-1 0,12 3 2 0,-12-3 2 16,9 4 2-16,-4-1 3 0,0 1-1 15,0 2 0-15,1 1-2 0,3 1-1 0,-3 0-3 16,2 0 1-16,-2 0-5 0,0 0-1 0,0 1 0 0,1-1-2 16,-1-1 2-16,1 0-3 0,-1-1-3 0,0-1 1 15,0-1 2-15,0 1-3 0,-1-1-3 16,2 0 7-16,-1-2-7 0,0 1 4 0,-6-3-6 16,13 1 5-16,-13-1-8 0,13-1 5 0,-13 1 0 15,14-5-2-15,-5-1 0 0,-1-1-1 0,-1 1-1 16,3-3 2-16,-1 1 1 0,0-3-6 0,1 3 4 15,-2 0 0-15,0-2-3 0,1 3 0 0,-4 2 5 0,1 0 7 16,0 2-1-16,-6 3-2 0,7-6 0 16,-1 4 1-16,-6 2 3 0,0 0 0 0,13 1 1 15,-13-1 1-15,8 6 8 0,-5-1 12 0,7 2-8 0,-6-2 5 16,2 4 3-16,3 0 4 0,-3-2 0 0,2 4-4 16,-1-4-4-16,1 4 5 0,4-3-4 0,-3 0-2 15,1 1-4-15,-1-1-1 0,2-1 2 0,-1 0 1 16,-1-2-6-16,1 2 2 0,-10-7-3 15,11 7-14-15,-4-4-11 0,-3-1-14 0,-4-2-24 0,7 4-25 16,-7-4-34-16,0 0-54 0,0 0-78 0,0 0-70 16,0 0-207-16,0 0-555 0,0 0 246 0</inkml:trace>
  <inkml:trace contextRef="#ctx0" brushRef="#br0" timeOffset="26724.72">17435 77 133 0,'0'-12'322'0,"0"0"-21"16,4 1-26-16,0 0-28 0,-4 11-22 15,6-13-19-15,-2 6-21 0,-4 7-18 0,5-10-23 0,-5 10-19 16,4-5-29-16,-4 5-51 0,0 0-55 0,0 0-59 16,0 0-79-16,0 0-226 0,0 0-406 0,0 0 180 15</inkml:trace>
  <inkml:trace contextRef="#ctx0" brushRef="#br0" timeOffset="28244.86">18380 262 159 0,'-3'-10'205'0,"3"10"1"0,0-10-2 15,0 10-1-15,0 0-2 0,0-9-8 0,0 9-16 16,0 0-14-16,0 0-21 0,0 0-8 0,0 0-18 16,0 0-12-16,0 0-8 0,0 0-6 0,0 0-8 15,0 0-1-15,0 0-8 0,15 19-8 0,-8-10-1 16,1 2-7-16,0-4-6 0,2 2-3 0,0 3-8 15,1-4 21-15,6 2-8 0,-5-4-6 0,2-1-4 16,4 0-4-16,-1-1-5 0,-3-1-4 0,1-2-2 16,0-1-4-16,-1-1-2 0,1-1-4 0,0 0 2 0,-2-3-2 15,1 1-5-15,-3-4-3 0,0 1 2 0,-1 0-6 16,0-1 0-16,2 0 4 0,-4-2-4 16,1 3 0-16,-4 0 0 0,3 0-1 0,-3 2-1 15,0 1 0-15,-5 4-5 0,8-4 0 0,-8 4-1 16,12 2 2-16,-12-2-1 0,8 6 2 0,-4 4-1 15,2 0 1-15,2 6-2 0,0 4-2 0,-3 6 2 16,0 4 1-16,1 2-2 0,-1 3 6 0,1 2 0 16,-2-2 2-16,2 4-4 0,-1-2 3 0,2-1-7 15,0-1 7-15,2-4-2 0,1 0-2 0,1-1-1 0,1-2 2 16,0-1 3-16,-3-7-5 0,0-1 1 16,1 1-2-16,-3-4 8 0,1 0-3 0,-3-6-3 15,-1 0 5-15,-2-1-5 0,3-3 1 0,-4 0 6 16,-1-6 4-16,0 10 4 0,0-10 10 0,-6 7-4 15,6-7-2-15,-17 2-6 0,4-1 0 0,-7-3 6 0,-1-1-3 16,-11-2-13-16,1-3 2 0,-3 0-6 16,1-3 4-16,0-2-4 0,5-2-2 0,1 0 1 0,5-1-2 15,7 3 0-15,2 0-5 0,4-4-6 16,2 0-4-16,4 4-3 0,5-5 1 0,2 2-1 0,5-3-4 16,1 1 3-16,11-3 1 0,-1 0 0 0,2 3 7 15,1 2-2-15,4-2 4 0,-3 3 2 0,5 0-3 16,-2-1 1-16,1 1 2 0,0 3-1 0,-2-3 4 15,-2 1-1-15,4 2 3 0,-9 2-1 0,0-2 0 16,7-3-1-16,-11 2 3 0,3 2 1 0,-3-3 0 16,0 0 0-16,-1-2 2 0,-2 1-1 0,0-2 2 15,-2 2-5-15,0-2 4 0,-3 2 2 0,-3-1-5 16,2-2 1-16,-2 2 0 0,-5 3-1 0,-1-4 3 16,2 6-3-16,-2-2-2 0,-2 1 6 0,-1 3 0 15,-1-1-5-15,-1 2 4 0,-1 0 1 0,-2 1-2 16,-3 4 3-16,3 0-1 0,-1 2 1 0,-1 2-2 15,1 0 2-15,2 2 5 0,-2 4-2 0,1 0 0 16,1 2 6-16,2 1 6 0,0 0-2 0,2 3 3 16,2 0-2-16,1 1 3 0,4 3-2 0,-1 1-1 15,5 1 3-15,2-1-3 0,8 4-3 0,-6-6 2 16,4 1-5-16,0 1-1 0,-1-4-11 0,3-1-16 16,1 0-26-16,-2-3-28 0,3-2-36 0,-3 0-33 15,4-3-30-15,-5-1-39 0,1-1-33 0,0-2-175 16,-1-2-454-16,1-1 202 0</inkml:trace>
  <inkml:trace contextRef="#ctx0" brushRef="#br0" timeOffset="28668.95">19395 357 67 0,'3'-5'219'16,"-3"5"-10"-16,0 0-36 0,0 0-5 0,0 0-2 16,0 0 3-16,0 0 0 0,15 11-8 0,-12-4-7 15,-1-1-7-15,2 3-3 0,1 2-10 0,-1-3-7 16,1 3-4-16,1-1-12 0,1-1-7 0,-5-1-9 15,4-2-7-15,-3 2-6 0,-2-2-9 0,2 1-12 16,-3-7 0-16,3 9-6 0,-3-9-2 0,3 6 4 16,-3-6-1-16,0 0 6 0,0 0 0 0,0 0-11 15,0 0-4-15,0 0 0 0,0 0-7 0,0 0-4 16,0 0-6-16,0 0-2 0,0 0 3 0,4-32-11 16,-1 22-3-16,3-2 2 0,0 1-10 0,4-4 2 15,1 2-7-15,0-2-15 0,3 1-17 0,0 3-4 16,2 1 5-16,-4 2-5 0,-1 2 1 0,0-1 2 15,1 2 1-15,-2 3 5 0,0-1 2 0,-2 3 2 16,4-2 2-16,-12 2 2 0,14 1-2 0,-7 0 2 16,-7-1 2-16,11 4 3 0,-5-2 2 0,1 1 0 15,0 1 2-15,0 0 1 0,-1 0-2 0,-1-1 5 16,1 1 1-16,-6-4-2 0,10 6 1 0,-4-1 5 0,0 0 8 16,5 0 3-16,-1-1 3 0,-1 2-2 15,1-1-1-15,-2 0-1 0,2 0-3 0,-2 1 0 16,-1-2-1-16,-2 0 2 0,2 1-2 0,-3 1-1 15,-4-6 8-15,7 8-14 0,-4-3-18 0,-3-5-26 16,0 8-37-16,0-8-44 0,-9 8-63 0,9-8-58 0,-14 6-223 16,6-6-507-16,-4-2 225 0</inkml:trace>
  <inkml:trace contextRef="#ctx0" brushRef="#br0" timeOffset="28874.43">19783-11 192 0,'0'0'269'0,"-3"-12"-23"0,3 12-28 16,-1-7-24-16,1 7-13 0,0 0-21 0,0 0-15 16,0 0-15-16,0 0-16 0,0 0-9 0,-18 16-36 0,16-6-47 15,0 2-44-15,1 2-60 0,1-2-53 16,1 0-166-16,2-1-327 0,0 0 145 0</inkml:trace>
  <inkml:trace contextRef="#ctx0" brushRef="#br0" timeOffset="29487.23">20011 301 22 0,'3'10'251'0,"-3"-10"-8"15,0 10-12-15,0-10-21 0,2 13-15 0,1-6-13 16,-3 1-16-16,0-8-11 0,6 12-17 0,-5-5-11 16,1-1-15-16,-2-6-9 0,6 13-11 0,-5-9-10 0,-1-4-6 15,4 7-5-15,-4-7-10 0,4 6-1 0,-4-6-5 16,3 7-8-16,-3-7-6 0,0 0-1 0,7 3-6 16,-7-3 0-16,0 0-7 0,0 0 0 0,0 0-3 15,19-11-3-15,-16 6-1 0,4 0-6 0,0-1-1 16,3-2 0-16,-2 1 0 0,1-3-2 0,1 0-4 15,0 0 4-15,0 1-5 0,-2 0-1 0,1 0 1 16,-2 2-3-16,0 1 2 0,-2 1-2 0,1 3 3 16,-2-3-3-16,-4 5-2 0,8-6 2 15,-8 6-5-15,0 0 2 0,0 0-1 0,0 0 2 0,14 7 0 16,-14-7 1-16,6 7 2 0,-4-2-2 0,3 2 2 16,0 2 10-16,-1-3 3 0,6 2-1 0,-2 1 1 15,0-1 5-15,4-2-1 0,-2 1-2 0,1-1-4 16,3-2 2-16,0-1-4 0,0 1 1 0,-1-1-2 15,8-2 1-15,-3 0-2 0,-1-1-1 0,2-1-3 16,-3 0 2-16,1-2-1 0,-2 1-2 0,3-3-1 16,1-2-1-16,-4 0-3 0,-1 0 1 0,1-1 2 15,-4 1-4-15,-1-2-3 0,0-1-4 16,-2 0-2-16,-3 0-2 0,0 0-3 0,-1 0 4 0,-3 2-3 16,-2-1 5-16,1 9-4 0,-10-12 3 0,1 6 3 15,-2 1 0-15,-1 3-2 0,0 0 0 0,-5 4 4 16,4-1 0-16,0 3 2 0,-5 4 1 0,7-1 4 15,0-1-2-15,1 2 2 0,3 0 6 0,2 2-1 16,2-1 7-16,3 3 5 0,1-2 4 0,1 0 4 16,7 2 1-16,1-2 8 0,9 0 1 0,9 5-7 15,3-4-1-15,4 0-4 0,3 0-3 0,2-3-1 16,0 2-5-16,1-4 0 0,-1 0-1 0,2 0-13 16,-3 0-24-16,-2-2-42 0,-3-2-50 0,-4-1-78 15,1 1-85-15,-9-6-218 0,-2 0-534 0,-8-1 237 16</inkml:trace>
  <inkml:trace contextRef="#ctx0" brushRef="#br0" timeOffset="30187.52">21486 101 222 0,'0'0'230'0,"0"0"4"0,0 0 5 15,0 0 12-15,0 0-8 0,10 23-10 0,-5-10-13 0,-4 1-11 16,6 4-7-16,-3 3-7 0,3-1-18 16,3 4-5-16,-1 2-12 0,-1-6-8 0,2 5-15 15,-1-6-13-15,-1 0-16 0,-2-2 10 0,-1 1-33 16,3-2-5-16,-1 0-8 0,-3-4 1 0,5 4-19 0,-7-4 6 15,3 0-11-15,-4-1-18 0,3-1-31 16,-1 0-31-16,-1-4-25 0,-1 0-31 0,-1-6-29 0,2 11-31 16,-2-11-31-16,4 6-39 0,-4-6-34 0,10 3-258 15,-10-3-549-15,15-8 244 0</inkml:trace>
  <inkml:trace contextRef="#ctx0" brushRef="#br0" timeOffset="30680.07">21805 404 139 0,'0'0'229'0,"0"0"-2"0,0 0-6 0,0 0-7 16,-18-5-6-16,18 5-11 0,-16 4-10 0,6-1-9 0,-3 2-7 16,2 0-15-16,-7 3-11 0,6 0-16 0,1-2-8 15,-1 3-11-15,2-1-12 0,1 0-4 0,3 3-10 16,0-2-8-16,1 0-5 0,1-3-7 16,4 1-2-16,-1 2-4 0,1-9-8 0,4 14-4 0,1-8-5 15,2 0-5-15,1 1-2 0,3-3-6 0,2 1-4 16,2-3 4-16,0 1-6 0,6-2-2 0,-2-1-1 15,4 0-2-15,-1-1-3 0,7-3-3 16,-8 0 1-16,-3-2-1 0,3-2-4 0,-2 2 4 0,-1-1-8 16,-6 2 5-16,0 0 0 0,0 1-1 0,-2-1-2 15,-5 1 0-15,2 2 0 0,0-1-1 0,-7 3-3 16,6-4-1-16,-6 4 0 0,0 0 0 0,0 0 4 16,15 5-2-16,-15-5 0 0,9 6-2 0,-4-1 4 15,1 0-3-15,3 1-1 0,0 1 3 0,4-1 1 16,-1-1 4-16,5 3 1 0,0-2-9 0,2-1 4 15,-7-1-1-15,10 0 2 0,-2-1-1 0,1 0 0 16,-1-1 0-16,2-1-4 0,-3-1 0 0,-1 0 2 16,-4-1-1-16,5-3 0 0,-5 0 2 0,0 0-3 15,-3-1 2-15,-2-1 1 0,-2-2 2 0,1-1-1 16,-6 0-1-16,2 0-1 0,-6-3 1 0,-1 1 5 16,-3-1-10-16,-7-1 0 0,3 3 0 0,-6-1 0 15,-4-1 0-15,-8 2 2 0,2 0-1 0,-3 1 1 16,6 5-2-16,3 1 2 0,-1 2-3 0,-2 1 1 15,7 4-1-15,-4-2-8 0,5 3-12 0,6-2-23 16,-5 2-20-16,4 2-25 0,4-1-28 0,1 1-32 16,4-1-35-16,1-6-36 0,7 12-58 0,-2-9-153 15,7 1-470-15,1 2 208 0</inkml:trace>
  <inkml:trace contextRef="#ctx0" brushRef="#br0" timeOffset="31094.02">22441 501 199 0,'0'0'192'0,"7"2"-8"0,-7-2-11 0,7 4-10 16,-7-4-10-16,10 3-10 0,-3-2-15 0,-7-1-9 15,16 1-11-15,-3 1-7 0,-3-2-13 0,0 1-9 16,3-2-6-16,-2-1-4 0,0 1-10 0,2-1-7 16,-2-2-1-16,-1 1-6 0,0-2-8 0,-1-1 0 0,-1-1-3 15,-1-1-4-15,2 2-1 0,-3-2-4 16,0-1-3-16,-2 3 2 0,0-3-5 0,2 0-1 15,-5 2 0-15,2 0-6 0,2 1-1 0,-5 6 2 16,5-8-3-16,-5 8-6 0,2-7 3 0,-2 7-2 16,0 0-1-16,0 0 3 0,0 0-3 0,17 15-2 15,-12-7 6-15,1 4-3 0,0 4-4 0,0 2 3 16,3 11 0-16,-2-1-1 0,-1 3 1 0,-2 3 0 16,2 2 1-16,-1-1 1 0,-1 2 0 0,-2 1-5 0,1 1 4 15,-1 10 1-15,5-14-1 0,-6 0-1 0,0-5 2 16,0 0 3-16,3-2 14 0,-4-2 0 0,-1-6 5 15,-2-1 6-15,1-2 7 0,0-6 5 16,-4 1 10-16,1-2 3 0,-4-2 1 0,0-2-4 16,-3 1-2-16,-2-6-4 0,-6 0-8 0,1-1 0 0,-3-2-7 15,-1-2-3-15,-3-4-3 0,-3-2-16 0,-5-2-31 16,-1-5-43-16,0 1-47 0,2-1-50 0,4-3-50 16,3-4-261-16,-1-2-506 0,8 0 224 0</inkml:trace>
  <inkml:trace contextRef="#ctx0" brushRef="#br0" timeOffset="32182.62">22849 374 81 0,'16'6'200'0,"-13"-2"-7"15,4 3 1-15,-1 1-1 0,2 2-5 0,-1 0-13 16,1 0-13-16,-2 1-5 0,2 1-6 0,-2-2-12 16,2 2-14-16,-4-3-6 0,0 1-9 0,-1 0-3 15,-1 1-9-15,2-5-9 0,-3-1-7 16,3 2-8-16,0-3-8 0,-4-4-4 0,5 9-5 0,-5-9-1 16,1 6-2-16,-1-6 1 0,5 5-1 0,-5-5-7 15,0 0 0-15,0 0-7 0,0 0-6 0,14-4-2 16,-14 4-2-16,9-9-4 0,-5 4-7 0,2-1 1 15,0-4-1-15,4 2-10 0,-5-2-4 0,0-1 2 16,4 1-3-16,-1 1 1 0,-2-2-2 0,0 3-2 16,-2 1 0-16,0 1 5 0,-4 6-1 0,5-8-7 15,-5 8 2-15,5-6 5 0,-5 6-8 0,3-4 5 16,-3 4-2-16,0 0 1 0,0 0-1 0,0 0 3 16,0 0-4-16,3 20 1 0,-2-13 0 0,3 2 3 15,-2-1-5-15,0 2 5 0,2 0 2 0,2-1-4 16,-4-1 1-16,5 1 1 0,-4-1 0 0,5 0 0 15,-3-2 2-15,2-1-6 0,-1-1 2 0,1 1 5 16,1-2-7-16,-8-3 7 0,12 4-3 0,-3-3 0 16,1 0 0-16,-10-1 1 0,14-2-2 0,-2 1-5 15,-3-3 7-15,1 0-3 0,0-1-1 0,0-2-1 16,-1-1 2-16,1-1 0 0,-2 0-2 0,2-2 0 16,1-1 0-16,0 3-1 0,-3 0 1 0,1 1-2 15,-6 2 1-15,4 1 1 0,-3-1 0 0,-4 6 2 16,8-7-1-16,-4 3-1 0,-4 4 0 0,0 0 0 15,8-4-2-15,-8 4 3 0,0 0 0 0,0 0-1 16,7 11 1-16,-7-11 0 0,3 11 0 0,0-5-1 16,5 0 3-16,-7 2-2 0,8 0-2 0,-6-2 4 15,4 2-2-15,2 0 2 0,1 0-2 0,0-2-2 16,-2 0 5-16,5-1 3 0,-4 1-4 0,0-3 1 16,5 0 2-16,-5-1-4 0,2 1-1 0,2-2-3 15,-1 0 5-15,0-1-1 0,2-1 2 0,-1-2-3 16,1 1-2-16,-1-2-1 0,-1-1-1 0,-1 0-2 0,0-1-5 15,1 1-3-15,0-4-3 0,1 5 4 16,-2-4-2-16,-2 2 5 0,-3 2 1 0,3 0 0 16,-5 1 0-16,-4 3 2 0,11-2-2 0,-11 2 3 15,0 0 0-15,0 0-1 0,13 6 1 0,-13-6 5 16,8 8-3-16,-3-3 3 0,-5 1-5 0,0-6 6 16,10 13 1-16,-3-6-2 0,2-1 0 0,-3 1 4 15,5-1-2-15,-1-1 5 0,-2 0-2 0,5 1 0 16,0-3 0-16,0 1 7 0,1-2-6 0,-2-1 0 15,3-1-2-15,-1 0 0 0,0-1 1 0,-1 0 1 0,0 0-4 16,0-3 2-16,-1-1-1 0,-4 1 2 0,1-1-3 16,1-2 1-16,-3-1 4 0,-2 1-6 15,-1-3-3-15,-3-2-1 0,2 2-3 0,-3 0 4 0,-4-3-2 16,0 3 2-16,-3 1-3 0,-7-3 1 16,1 5-1-16,-4 0-2 0,-6 1 0 0,1 2 6 0,1 1-2 15,1 4 1-15,-2 1-3 0,1 2 0 0,3-2 2 16,1 6 3-16,2-1-2 0,5-1 2 15,3 1-2-15,-1 1-1 0,4-1 2 0,1 2 3 16,-1-3-1-16,3 2 1 0,1-8 1 0,3 13-1 0,4-7-3 16,-2-3 2-16,5 4 2 0,2-3 0 0,2-1 0 15,5 0-2-15,0 0 0 0,-4-2 3 0,0-2-4 16,5 1 3-16,0-2-2 0,0-1-1 0,1-1 2 16,-3 0 1-16,2 1-2 0,-1-2 3 0,-5 3-3 15,3-1-2-15,5 2 1 0,-6 0 4 0,-1 2-3 16,-1 0 4-16,-2 2-4 0,3 0 1 15,1 3 0-15,-4-1-3 0,0 1 1 0,5 5 1 0,-7-3-8 16,7 4-36-16,-6-2-48 0,2 2-58 0,1-2-72 16,-6 0-241-16,1 0-501 0,-2 0 222 0</inkml:trace>
  <inkml:trace contextRef="#ctx0" brushRef="#br0" timeOffset="33130.06">24598 345 85 0,'-2'10'221'0,"2"-10"-4"15,0 0-9-15,5 14-7 0,-1-8-13 0,3 0-12 16,3 3-14-16,0-1-15 0,1-2-15 0,7 2-11 16,-7 0-13-16,6-3-2 0,-5 0-16 0,7-1-10 0,-7 1-6 15,5-4-8-15,-3-1-5 0,1 0-10 0,-3-1-5 16,2 1-2-16,-2-2-4 0,-2-2-5 16,1 0-5-16,-1-1-2 0,0-2-3 0,0 1-2 15,-6-2-6-15,3-1 3 0,1 0-5 0,-2 4-3 0,0-1-1 16,3 0 1-16,-4 0-4 0,5 0-2 0,-6 2 2 15,-4 4-2-15,13-3-3 0,-13 3 4 16,12 2-5-16,-6 3 3 0,-1 2-3 0,5 4-2 0,-5 2 4 16,2 3 0-16,1 10 0 0,-4 1 2 0,0 2-3 15,-4 2-3-15,-2 4 2 0,0 1 2 0,-5 0 1 16,2 15 2-16,-7-1 1 0,2-1-4 0,3-14 1 16,1-2 0-16,2-1-1 0,2-3 2 0,0 1-3 15,2-4 3-15,0-7 1 0,0-1-3 0,-2-5 4 16,2-2 2-16,0 2 4 0,-3-4 5 0,3-1 14 15,0-8 13-15,-3 7 3 0,3-7-3 0,-11 5-6 16,1-5-3-16,10 0-3 0,-20-10-6 0,2 2-2 16,3-3-4-16,-1-2-7 0,-9-8-7 0,4 2-6 15,2-4 1-15,6-1-6 0,1 1-17 0,8-5-31 16,4 7-38-16,5-5-35 0,6-3-30 0,2 0-15 16,6 1-20-16,7-2-1 0,0 2 15 0,3 3 22 15,1 3 16-15,1-1 22 0,-5 5 19 0,-2 1 22 16,-3 4 17-16,-2 3 20 0,1 0 17 0,-4 1 17 15,3 1 25-15,-9 2 15 0,4 2 8 0,-4 2 11 16,0-1-5-16,-1 2 4 0,-9 1-6 0,14-3 4 16,-8 3 1-16,-6 0 2 0,14 3 8 0,-7 0 5 15,1 1 3-15,0 0 2 0,2 2 3 0,3-1-2 16,-1 2 2-16,6-1-8 0,-1 1-7 0,3-2-5 16,1 0-4-16,-1 0-1 0,1-2-9 0,-3 0-5 15,2-1-3-15,-1-1-3 0,-1-4-2 0,0 5-5 16,-6-2 2-16,-2-2 9 0,-1 0 10 0,3-1 4 15,-4 0 4-15,3-4-7 0,-5 1 5 0,-2 1 2 16,-2-6-6-16,2 1 3 0,-4 4-7 0,0 6-3 16,-8-20-1-16,-2 10-1 0,-1-4-2 0,-5 4 0 15,0 0-7-15,-11-4 9 0,-1 3-15 0,-5 3-3 16,4 0 0-16,-2 1-5 0,4 2 7 0,3 4-16 16,2-1 6-16,1 2-13 0,-1 0-26 0,4 0-30 15,3 1-25-15,1-1-36 0,2 2-37 0,2 0-33 0,1 0-39 16,9-2-46-16,-10 0-201 0,10 0-511 15,0 0 226-15</inkml:trace>
  <inkml:trace contextRef="#ctx0" brushRef="#br0" timeOffset="33259.84">25358 239 78 0,'0'0'93'0,"0"0"-58"0,0 0-70 0,0 0-37 15,0 0 16-15</inkml:trace>
  <inkml:trace contextRef="#ctx0" brushRef="#br0" timeOffset="33618.25">25674 521 146 0,'7'8'235'15,"-5"-4"-11"-15,-2-4-13 0,6 6-17 0,-6-6-14 16,7 5-19-16,-4-1-13 0,-3-4-17 0,6 5-11 0,-6-5-10 16,0 0-12-16,6 5-8 0,-6-5-13 15,0 0-3-15,0 0-10 0,0 0-7 0,12-1-4 0,-12 1-5 16,0 0-7-16,11-5-4 0,-11 5-2 16,10-7-4-16,-4 2-6 0,0 0-1 0,4-1-2 0,-1 0-3 15,1-1-1-15,0 1-2 0,-2-2 0 16,2 0-3-16,2 3-3 0,-2-1 1 0,4-1-1 15,-5 4 6-15,-1 0 3 0,-1 1 5 0,-7 2 5 16,15-2 0-16,-15 2 6 0,11 3 5 0,-3-1-5 16,-4 2 0-16,2 0-5 0,-2 1 1 0,3 5-3 15,1-3-2-15,-4 1-1 0,4 3-2 0,1-2-2 16,-4 1-1-16,2 1-3 0,1-2 0 0,1 1-2 16,0-3-6-16,-2-1-12 0,-4 1-25 0,4-2-36 15,-3 0-45-15,-4-5-60 0,8 5-56 0,-8-5-222 0,10-1-482 16,-10 1 213-16</inkml:trace>
  <inkml:trace contextRef="#ctx0" brushRef="#br0" timeOffset="34287.08">26139 616 8 0,'0'0'329'0,"-7"-5"-19"0,7 5-15 16,-4-6-18-16,4 6-28 0,0 0-23 0,0 0-20 15,0 0-23-15,0 0-18 0,21-11-16 0,-9 10-15 16,0 1-13-16,2-3-11 0,1 3-12 0,-1-2-5 16,6 1-11-16,-2-1-10 0,5-1-5 0,-5 1-9 15,7-1-5-15,-2-2-9 0,3-1 2 0,4-1-9 16,1-1-6-16,-10 0-1 0,7-1-1 0,-1-4-9 16,-7 4 0-16,-4-1-2 0,3 1 3 0,0-1-2 15,-4-2-11-15,-4 4 4 0,1-3-1 0,-4 2-3 16,0 1 1-16,-4 0-3 0,-1 1 0 0,-1 1-2 15,-2 6 0-15,0 0 6 0,-10-17-7 0,2 14 4 16,-6 0-4-16,3 2 3 0,-4 1 2 0,1 1 3 16,2 1 1-16,2 3 2 0,-2 1-1 0,1 1 10 15,1 1 1-15,4 1-1 0,-2 1-1 0,2-1 4 16,2 1 0-16,-1 2-2 0,5-1-5 0,2 2 4 16,1-2 6-16,1 2-11 0,-2-1-7 0,2 0 6 15,7 3-5-15,-4-4-7 0,8 3-15 0,-8-3-20 16,3-4-20-16,-1 1-18 0,3 0-24 0,0-2-30 15,-2 1-16-15,4-4-29 0,-5 0-29 0,6-1-22 16,-3 0-14-16,0-4-32 0,-1-1-148 0,0-1-446 16,-1-2 198-16</inkml:trace>
  <inkml:trace contextRef="#ctx0" brushRef="#br0" timeOffset="33866.33">26292 196 1968 0,'1'-7'40'0,"1"1"34"15,-2 6-35-15,5-9-14 0,-5 9-12 0,4-3 16 16,-4 3 18-16,0 0 4 0,0 0 5 0,0 0 17 15,0 0 9-15,-4 32 3 0,4-18 2 0,0 3 0 16,4 3-5-16,-1 1-1 0,4 6-10 0,0 0-9 16,0 0-6-16,-1 1-3 0,-2-8-7 0,3 8-2 15,3-2-4-15,-2 0-5 0,-2-7-2 0,1 1-5 16,1 0-1-16,-8-1-5 0,4-1 0 16,-2 0-18-16,-1-1-24 0,-1-4-29 0,-2-2-32 0,0 2-48 15,-1-4-49-15,-2-3-48 0,3 2-238 0,-3-3-502 16,5-5 223-16</inkml:trace>
  <inkml:trace contextRef="#ctx0" brushRef="#br0" timeOffset="35020.85">26791 539 2 0,'3'-5'211'16,"-3"5"3"-16,8-8-3 0,-4 4-1 0,-4 4-11 0,4-6-16 15,-4 6-19-15,0 0-15 0,0 0-17 16,0 0-6-16,0 0-8 0,13 1-7 0,-13-1-10 15,6 8-8-15,-1-3-8 0,-4 1-5 0,3-1-11 16,2 2-5-16,-2-1-4 0,0 1-8 0,-4-7-6 0,8 10 0 16,-6-4-8-16,4-1-4 0,-2 1-3 0,-4-6 0 15,7 6-1-15,-3-2-2 0,-4-4-6 0,6 6 2 16,-6-6-5-16,9 4-3 0,-9-4-3 16,5 3-1-16,-5-3 2 0,0 0-3 0,0 0 0 0,21-7-4 15,-14 3 0-15,-1-1-1 0,1 2-1 0,2-4 1 16,-2-1 0-16,3 0-1 0,-3 0-1 0,2 0-2 15,0 0 4-15,-3 1-2 0,3 1-2 16,-3 0 1-16,-2 1 0 0,2 1 2 0,-6 4 0 16,4-7 1-16,-4 7 0 0,7-5-4 0,-7 5 3 0,0 0 0 15,0 0 5-15,0 0 4 0,0 0 0 16,10 12-3-16,-10-12 2 0,3 9-3 0,-2-2 1 0,2-1 2 16,2-1-1-16,-5 3 0 0,5-2 0 0,-4 0 1 15,3 1-3-15,-2-1 1 0,2 1 0 0,0-1-1 16,0-2-2-16,-2 2 0 0,-2-6-1 0,10 8 1 15,-6-5 0-15,2 1-2 0,-6-4 1 0,9 6 0 16,0-5 0-16,-9-1 4 0,14 0-9 0,-14 0-2 16,14-4-1-16,-8 2 2 0,0-2-3 0,2 0 4 15,2-1-2-15,0-1-4 0,-3 1 3 0,3-3 1 16,-2 0 0-16,0 1 0 0,0-1-2 0,-2 3 1 16,2-3-1-16,-3 4 4 0,0-1-3 0,-5 5 2 15,9-6-2-15,-9 6 5 0,8-4-7 0,-8 4 1 16,6-1 3-16,-6 1-3 0,0 0 0 0,15 5 1 15,-12-2 5-15,-3-3-2 0,9 8-1 0,0-2 2 16,-4 0-1-16,1 0 3 0,-2 1 1 0,5 0-1 16,-1 1-3-16,0-3 9 0,1 3-1 15,0-2 0-15,-3-2 2 0,0 1 3 0,1-2-2 16,-1-1-1-16,-6-2-1 0,15 4 1 0,-10-3 1 0,-5-1 2 16,16 0 7-16,-7-1 6 0,-9 1-3 0,13-4 0 15,-8 2-2-15,5-2 0 0,-3 0-2 0,3-1-3 16,-1-3 2-16,0 2-2 0,3-1-4 0,-3 1 1 15,1-2-1-15,0 4 1 0,0-3 1 0,-1 3 5 16,-1 0-4-16,-3 0 8 0,2 1-11 0,-7 3-4 16,14-5 6-16,-8 4-2 0,-6 1-4 0,0 0 1 15,17 5-3-15,-17-5 1 0,11 5 3 0,-6 1-6 16,0-1-1-16,0 1 0 0,0-1 0 0,0 2 2 16,0 0 2-16,1 2-6 0,0-1 2 0,1-1-1 15,-3-1-7-15,1-1-8 0,-3 1-19 0,-2-6-15 16,8 11-25-16,-7-6-28 0,-1-5-35 0,3 6-42 15,-3-6-40-15,0 0-53 0,0 0-240 0,0 0-548 16,0 0 243-16</inkml:trace>
  <inkml:trace contextRef="#ctx0" brushRef="#br0" timeOffset="35218.84">27649 215 216 0,'0'0'246'0,"1"-7"-23"16,-1 7-24-16,0 0-19 0,0 0-17 0,0 0-16 15,0 0-17-15,0 0-13 0,0 0-14 0,0 0-42 16,3 23-50-16,-3-12-47 0,2 1-56 0,0-2-73 16,0 3-86-16,-1-2-271 0,0 1 120 0</inkml:trace>
  <inkml:trace contextRef="#ctx0" brushRef="#br0" timeOffset="37254.88">25447 57 63 0,'0'0'220'0,"7"-7"-2"0,-7 7 0 0,4-5-11 16,-4 5-10-16,3-6 1 0,-3 6-14 0,0 0-7 15,0 0-25-15,3-7-15 0,-3 7-8 0,0 0-12 16,0 0-10-16,0 0 0 0,0 0-4 0,0 0-10 16,0 0-8-16,-13 20-4 0,13-20-9 15,-9 8-11-15,2-1 25 0,1 2-13 0,0-1-10 0,-2 2-2 16,1-3-7-16,0 4-6 0,2-4-4 0,-2 2-2 16,2-1-10-16,-1 1-7 0,4-3-24 0,-2 1-21 15,0-1-26-15,0 1-32 0,4-7-30 0,-4 11-30 16,4-11-39-16,-2 7-37 0,2-7-232 0,0 0-483 0,10 3 213 15</inkml:trace>
  <inkml:trace contextRef="#ctx0" brushRef="#br0" timeOffset="37406.48">25560 123 157 0,'0'0'166'0,"-4"12"-19"16,4-12-13-16,-2 15-14 0,-2-7-2 15,1 2-14-15,-4 1-16 0,-2 5-16 0,1-2-63 16,0-4-70-16,-5 3-115 0,1-2-191 0,-2 0 85 0</inkml:trace>
  <inkml:trace contextRef="#ctx0" brushRef="#br0" timeOffset="36298.6">27747 557 34 0,'0'0'197'0,"12"4"-9"0,-4-3-5 16,-8-1-17-16,15 1-14 0,-4-1-14 0,-3 0-11 15,2-2-11-15,-10 2-9 0,16-3-16 0,-6-1-3 16,0 1-11-16,0-1-10 0,0-2-2 0,0-1-9 15,-1-1-4-15,0 2-4 0,-1-3-11 0,-2 1 1 16,1 1-4-16,1-4-3 0,-2 1-6 0,-1 1-2 16,0 3-1-16,-2-2-2 0,2 0 8 0,-3 3 1 15,2 0-2-15,-4 5 1 0,5-9-4 0,-5 9-4 16,3-6-1-16,-3 6-3 0,0 0 0 0,0 0-3 16,0 0-2-16,0 0 3 0,0 0 5 0,0 0 1 15,5 24 3-15,-2-15 7 0,1 2 8 0,0 2 5 16,5 5-2-16,0-2-2 0,2 2 3 0,-2-1 1 0,4 8 0 15,6-2 1-15,-1-1-2 0,-6-4-6 16,8 6-4-16,-4 0 0 0,1-2-5 0,1-1-4 16,2 3-2-16,-3 0 2 0,-3 0-3 0,-5-6-3 15,2 2-2-15,-3-2 1 0,1 0-2 0,-6 2 0 0,-3-2-5 16,-1-2 1-16,-5 1 1 0,1-2-4 0,-7 0 1 16,-1-1 1-16,-2-2-4 0,-4-1 3 0,-1-3-2 15,1-1-2-15,-5-1 4 0,2-1 0 16,-1-3-8-16,-1-1 4 0,1-1-3 0,2-1 0 15,2-1 1-15,7 1 1 0,-2-3 6 0,1 3 8 0,6-2 5 16,-1 1 0-16,8 2-4 0,-9-8-3 0,7 3 3 16,2 5 0-16,-3-12-6 0,3 12 4 15,4-13-5-15,-1 7 0 0,5-2 3 0,1-2-4 16,0 3-3-16,1-1 1 0,4-3-2 0,0 0-4 16,2 0 2-16,-2 2 0 0,2-3 2 0,2 1-5 0,-1-2 2 15,2 1 2-15,-1 1-5 0,-1-3 0 0,3 2-2 16,4-3 0-16,0 0 0 0,1-2 0 15,0 2-11-15,1-2-2 0,-8 4-20 0,5-6-1 0,1 0-12 16,0 1-8-16,-2-2-7 0,5-1 3 0,-6 1-2 16,-1-3 3-16,-1-2 5 0,0 3-10 0,-5-1 3 15,2 0 7-15,-2-1 2 0,-3 5 7 0,-1-5 3 16,-1 3 6-16,-1-5 6 0,0 8-3 0,1-7 8 16,0 1 0-16,-3 4 2 0,-1 0 1 0,-1 1 2 15,-1-2 3-15,1 2 2 0,-1-1 4 0,1 3 6 16,-1 3-3-16,0-3 3 0,-2 4 12 0,2 2 7 15,0-1 1-15,-1 2 4 0,-1 2 7 16,-1 0 3-16,0 8-5 0,0-11 1 0,0 11-5 16,0 0-1-16,-6-10 0 0,6 10-1 0,0 0 4 0,-11 1-3 15,11-1 8-15,-14 7-5 0,7-2 6 0,-3 3 0 16,1 2 0-16,1 1 0 0,-2 3 6 0,0 3 1 16,1 1 1-16,-2-1 3 0,1 1 5 15,1 8-2-15,-1-2-6 0,3-3-1 0,2 7 3 16,0-1-2-16,3-6-1 0,-1 6-5 0,6-6 3 0,-1-1-4 15,0 0 5-15,1 0-8 0,4-2 0 0,1 0-5 16,2-1 2-16,2-2-4 0,0-2-1 0,2 0 6 16,2-3-4-16,-2-1-5 0,6 0 6 0,-1-1-7 15,-1-3 1-15,3 1-2 0,-1-3-6 0,2-1 4 16,-1 0-1-16,2-2 2 0,-2-3-4 0,9-1 6 16,-7 0-15-16,-2 0 9 0,0-3-5 0,-2-1 4 15,1 0-1-15,-2-2-25 0,1 0 4 0,-7 2 1 16,1-1 3-16,-4 1-2 0,0 0 1 0,-5-1 3 15,0 2-2-15,-2 1 2 0,0 0-2 0,-2 6 5 16,0 0 5-16,-14-15-8 0,3 13-3 0,-3-1 4 16,-1 5 0-16,-3-4-1 0,0 7 3 0,5-1 1 15,-5 4 0-15,8 0 4 0,-1-1 3 0,1 1 5 16,5 2 3-16,-1 2-1 0,4-1 6 0,4 1 7 16,4 0 0-16,2 2 1 0,4 3 5 0,7 2-2 15,6-2-4-15,4-1-1 0,1-1-5 0,4 0 3 16,2-2-1-16,1-1 0 0,-3-4-6 0,2 6 3 15,1-6-6-15,-7 1-3 0,-8-4-8 0,1-1-29 16,-3-1-22-16,-6-2-40 0,-3 0-70 0,-11-1-77 16,15-4-82-16,-15 4-175 0,7-7-539 0,-7 7 239 15</inkml:trace>
  <inkml:trace contextRef="#ctx0" brushRef="#br0" timeOffset="40270.25">2475 1415 109 0,'0'0'160'0,"1"-8"-7"0,-1 8-4 0,0 0 2 0,-1-10 1 15,1 10-3-15,0 0-4 0,0 0-4 16,0 0-6-16,-5-8-8 0,5 8-9 0,0 0-13 0,0 0-7 16,0 0-3-16,0 0-2 0,-23 11-1 15,17-1-3-15,-5-2 0 0,2 4-8 0,-4-1 2 0,0 4-9 16,1-1 0-16,1 1-6 0,1-1-2 0,-3-1-2 16,6-1-7-16,1 0-4 0,-1 0 0 0,4 0-5 15,-1 0 3-15,0-1-5 0,3 2-2 16,-1-2-1-16,2 0-1 0,3-2-3 0,1 1 1 0,0 0-7 15,3-3-2-15,1-2-5 0,3 3 14 0,0-2-19 16,4-2 0-16,4 2-3 0,-1-3 1 0,3-2-1 16,0-1 0-16,1 2-5 0,0-2-4 0,0 1-6 15,0-1-3-15,-1-1-9 0,-1-2-6 0,-7 3-10 16,6-5 0-16,-7 2-2 0,0 1 2 0,-3-1-1 16,0 1-3-16,-3-1-4 0,0-1 2 0,-6 4 4 15,9-8 7-15,-6 5-3 0,-3 3 2 0,0 0 4 16,0 0-1-16,4-6 1 0,-4 6 2 0,0 0 0 15,0 0 8-15,0 0 2 0,0 0 8 0,0 0 6 16,-27 17 14-16,18-7-6 0,-1 5 8 0,1-2-1 16,-2 2 9-16,1 1-5 0,0 1-2 0,0-1-1 15,2 0-2-15,0 2 2 0,-1-2-5 0,2 1-3 16,0-1 6-16,2 0-4 0,-1-1-5 0,2-2-3 16,-1-1 2-16,1-1 2 0,-1 0-4 0,3 0 1 15,-1 0-13-15,2-3-17 0,-1 0-17 0,2-8-21 0,-1 13-20 16,1-13-19-16,3 9-28 0,-3-9-45 15,6 5-39-15,-6-5-43 0,0 0-185 0,19-6-469 16,-10-2 208-16</inkml:trace>
  <inkml:trace contextRef="#ctx0" brushRef="#br0" timeOffset="40657.25">2810 1642 114 0,'0'0'218'15,"0"0"-26"-15,0 0-17 0,0 0-17 0,0 0-16 16,0 0-17-16,0 0-8 0,0 0-13 0,0 0-6 16,8 21-9-16,-6-16-9 0,1 3-5 0,1-1-5 15,-1 2-5-15,4 1 3 0,-3-3-7 0,-2-1-2 16,6 2 1-16,-3-3 2 0,1 2-7 0,3-2-5 16,-3 0-3-16,4-2 0 0,-2-1-3 0,0 1-6 15,1-2-5-15,2-1 1 0,1 0-6 0,0-1 0 16,0-2-5-16,0 1-1 0,0-3-2 0,-2 0-2 15,1 0-3-15,-1-1 3 0,0-1-7 0,0 1-2 16,-4-3-1-16,1 1 4 0,-1 5 6 0,-4-2 4 16,1-3 8-16,-3 8 7 0,1-13 0 0,-1 5 0 15,0 8 4-15,-2-15 1 0,-2 8 0 0,-1 1-2 16,-2 1 5-16,0-2-2 0,-3 1 10 0,0 1-11 16,-3 0-7-16,-5-1-5 0,4 2 0 0,-6 0-4 15,1 2-3-15,5-1-1 0,-5-1-3 0,1 3-2 16,0 2-8-16,4-1-4 0,-1 0-18 0,1 1-26 15,0 0-30-15,-1-1-35 0,4 2-31 0,-2-1-48 16,4-2-30-16,9 1-235 0,-15 0-483 0,8-3 214 16</inkml:trace>
  <inkml:trace contextRef="#ctx0" brushRef="#br0" timeOffset="40809.88">2790 1469 95 0,'4'-6'203'0,"-4"6"-15"15,3-7-18-15,-3 7-19 0,0 0-18 16,5-7-9-16,-5 7-14 0,7-2-15 0,-7 2-12 16,0 0-33-16,11 0-49 0,-11 0-39 0,18 1-66 0,-12 0-107 15,6 1-227-15,1-1 101 0</inkml:trace>
  <inkml:trace contextRef="#ctx0" brushRef="#br0" timeOffset="41557.01">3159 1630 42 0,'21'-10'151'16,"-11"8"1"-16,1 1-22 0,3-2-6 0,2-3-13 15,3 4-4-15,2-1-13 0,1-1-9 0,0 1-5 0,-2 3-8 16,2-1-8-16,-1 2-3 0,-1 1-9 0,-1-1-1 16,2 0 6-16,-2 0 2 0,-5-1-1 15,0 0 5-15,-3 3-2 0,1 0-1 0,-4-1 2 16,1 0 6-16,-2 0-1 0,1 2 9 0,-2-2 6 0,0 5-1 15,1-6-4-15,-7-1 2 0,9 7 1 0,-4-3 1 16,2 0-6-16,-1 2-1 0,0-1-2 16,1-2-2-16,1 2-4 0,-3-2 7 0,3-1-14 0,2 3 3 15,2-3-6-15,-1 2 0 0,0-3-5 0,3 0-3 16,-1-1 1-16,1 0 0 0,-2 0-6 0,2-2-8 16,4-3 3-16,-1 2-2 0,-3 1-2 0,-1-2-1 15,-2 1 1-15,0-2-7 0,1 0 2 0,-1 2-3 16,-4 1-3-16,5-2-2 0,-5 0 2 0,-2 1-7 15,3-1 0-15,-8 4-3 0,11-6-2 0,-6 4-5 16,-5 2-22-16,6-8-31 0,-6 8-38 0,2-6-39 16,-2 6-42-16,0 0-40 0,0 0-44 0,-10-17-237 15,2 12-526-15,0-1 233 0</inkml:trace>
  <inkml:trace contextRef="#ctx0" brushRef="#br0" timeOffset="41158.9">3197 1457 50 0,'6'-4'189'0,"-6"4"-3"0,14-4-17 0,-5 2-3 16,-9 2-8-16,15-3-13 0,-6 3-12 0,0-1-2 16,-9 1-3-16,14 4-4 0,-7-2-3 0,3 5-4 15,-6-3 0-15,1 3-2 0,-1 1 1 0,2 2-1 16,-3 1-2-16,-2 0 8 0,0 3-7 0,0-3-6 15,-1 2-4-15,0 5 2 0,-2-3-3 0,1 3-3 16,-1-1-1-16,1-4-8 0,0-1-8 0,-3 1-9 16,3 0-5-16,-1-3-9 0,1 3 5 0,0-3-8 15,1 0-6-15,0 0-2 0,1-3-11 0,-1-7 3 16,3 12-5-16,-1-7 15 0,-2-5-23 0,8 9-1 16,-2-5 2-16,-1 0-1 0,4-3-4 0,0 1-4 15,1 0-8-15,1-1-1 0,0-2-13 0,1 1-20 16,-1-4-16-16,0 3-14 0,1-3-28 0,-1 1-24 15,0 0-34-15,-1-3-32 0,0 1-32 0,0 0-38 16,-2-4-56-16,-3 3-179 0,0-1-514 0,-3-1 227 16</inkml:trace>
  <inkml:trace contextRef="#ctx0" brushRef="#br0" timeOffset="41726.15">3541 1443 167 0,'5'-7'176'0,"-1"4"-18"15,6-5-18-15,-1 3-7 0,2 0-17 0,2-2-21 16,6 2 1-16,-5 4-15 0,1-2-38 0,-2 1-40 16,6 0-32-16,-5 1-41 0,0 1-116 0,1 0-200 15,-3 0 90-15</inkml:trace>
  <inkml:trace contextRef="#ctx0" brushRef="#br0" timeOffset="42371.24">3965 1481 113 0,'4'4'199'0,"-4"-4"-3"16,8 7-9-16,-2-5-12 0,0 2-11 0,-2 2-13 16,2-1-10-16,-3 0-13 0,4 2-8 0,-1-2-11 15,-2 1-2-15,2-1-8 0,-2 2-9 16,0-2-8-16,-1 0-6 0,-3-5-6 0,5 9-11 0,-5-9-2 15,5 8-8-15,-5-8-4 0,1 6-1 0,-1-6-5 16,6 5-5-16,-6-5-3 0,0 0 0 16,2 6 0-16,-2-6-5 0,0 0-6 0,0 0-3 0,0 0-1 15,0 0-3-15,0 0 1 0,0 0-8 0,0 0 2 16,0 0-6-16,10-15-2 0,-10 15-2 0,6-11 0 16,-4 4-1-16,0 0 0 0,3 0 3 15,0-2-3-15,-1 3 1 0,-2-2 0 0,2 3 4 16,-4 5-4-16,9-12 1 0,-6 9 1 0,-3 3 2 0,8-8-4 15,-4 6 2-15,-4 2 0 0,8-5-2 0,-8 5 4 16,0 0 5-16,12 4-2 0,-12-4 13 0,12 5 2 16,-7-2-2-16,-2 1 4 0,4 1-2 0,0 0-3 15,2 3 0-15,0-1 1 0,1 0-2 0,-1 1-1 16,1-2 0-16,0 2-1 0,1 1-1 0,2-4 1 16,-2 0-3-16,3 0-2 0,-2 0 2 0,3 1-2 15,-2-3-3-15,1 1 3 0,1-1-6 0,-3-3 2 16,2 1 1-16,1-2-3 0,-2-1 2 0,1 1 1 15,-3-3 0-15,-1-1-5 0,1 1 6 0,-2-2-9 16,0 1 4-16,-2-2-2 0,0 1 3 0,1-2-3 16,-4 3 0-16,1-1 2 0,0-3 1 0,0 3-2 0,-5 6-1 15,5-7 3-15,-5 7-2 0,6-6-2 16,-6 6 3-16,0 0-1 0,0 0 4 0,0 0-2 16,0 0 3-16,16 10 3 0,-14-7 7 0,-2-3-8 15,9 11 13-15,-3-5-7 0,1 1 6 0,0-1 10 16,2 3 2-16,2-2-3 0,-1-2 15 0,3 0-6 15,-3-2 3-15,4 3 1 0,-3-4 0 0,3 1-2 16,-1-1 2-16,3 1-8 0,-1-3 4 0,-3 0-16 0,1-1 9 16,-2-2-5-16,2 1 1 0,-2-2-6 15,3 1 3-15,-7 2-8 0,1-3 6 0,2 0-6 16,-1 0-3-16,-5 1 2 0,-4 3-3 0,11-8-1 16,-5 3-21-16,-2 1-25 0,1-1-27 0,-5 5-32 0,2-9-40 15,-2 9-43-15,2-13-58 0,-2 5-77 0,-4-1-163 16,4 9-512-16,-8-16 227 0</inkml:trace>
  <inkml:trace contextRef="#ctx0" brushRef="#br0" timeOffset="42581.08">4588 1250 174 0,'2'-11'321'0,"3"2"-24"0,0 0-31 0,0 3-29 15,2-3-15-15,-1 4-24 0,4 0-25 0,0 1-19 16,-4 0-14-16,2 1-11 0,0 2-14 0,-8 1-12 16,21 4-16-16,-10 0-28 0,-1 2-34 0,0 0-35 15,-1 2-33-15,2-1-40 0,-3 2-44 0,2 0-44 16,-2 0-207-16,1-2-409 0,1 0 181 0</inkml:trace>
  <inkml:trace contextRef="#ctx0" brushRef="#br0" timeOffset="43111.23">4900 1487 164 0,'0'0'246'0,"0"0"-16"0,12-20-17 0,-5 16-24 15,-7 4-24-15,14-4-10 0,-6 2-15 0,3 2-16 16,0-1-13-16,1 1-9 0,0 0-13 0,0 1-8 16,2 1-23-16,-1-1-46 0,-2 1-46 0,2 0-67 15,1 1-67-15,-7-1-128 0,7-1-321 0,-1 0 141 16</inkml:trace>
  <inkml:trace contextRef="#ctx0" brushRef="#br0" timeOffset="42903.59">5033 1306 1 0,'7'-3'269'16,"-7"3"-27"-16,0 0-29 0,0 0-17 0,0 0-14 16,0 0-4-16,9 7-6 0,-9-7-5 0,2 11-2 15,1-3-5-15,-2-2-4 0,-1 4-8 0,1 2 2 0,-1 0 1 16,0 0-19-16,0 0-8 0,0 1-5 15,0-2-1-15,1 1-8 0,1 0-8 0,-1-1-4 16,0 0-8-16,2 1-3 0,-1 0-7 0,-1-3-9 16,2 3-6-16,1-2 9 0,-2-2-16 0,1 0-3 0,1-2 15 15,-1-1-27-15,1 2-3 0,0-2 7 0,2 0-16 16,-1 0-1-16,1-2 2 0,1 0-9 16,-1 0-4-16,1-1 4 0,-7-2 5 0,14 2-8 15,-5-1-6-15,0-1-15 0,-9 0-17 0,16-1-17 0,-8-2-18 16,1 1-25-16,1-1-16 0,-4 1-37 0,-6 2-37 15,12-7-47-15,-7 2-31 0,-1 0-63 16,-4 5-193-16,7-11-542 0,-5 6 240 0</inkml:trace>
  <inkml:trace contextRef="#ctx0" brushRef="#br0" timeOffset="43291.73">5443 1530 146 0,'6'4'284'0,"1"2"-5"15,-3-1-12-15,2 0-16 0,-1 3-14 0,-4 2-12 16,-1-2-14-16,1 6-18 0,-3 3-17 0,-6-2-19 0,-2 3-13 15,-5 3-11-15,-4 4-28 0,-6-1-42 16,-1 1-57-16,-2 1-80 0,0-1-102 0,-19 7-263 16,14-9-473-16,0-3 210 0</inkml:trace>
  <inkml:trace contextRef="#ctx0" brushRef="#br0" timeOffset="44106.75">4975 1330 100 0,'0'0'111'0,"0"0"-5"0,0 0-1 0,0 0-7 0,-2-8 0 16,2 8-1-16,0 0 10 0,0 0-9 0,0 0 1 16,-4-7-1-16,4 7 1 0,0 0-5 0,0 0-2 15,-8-3-5-15,8 3-4 0,0 0-5 0,-14-1 0 16,14 1-5-16,-12 0 1 0,12 0 1 0,-10 0-4 15,10 0 0-15,-11 0-2 0,11 0 2 0,0 0-5 16,-11 3 1-16,11-3-5 0,0 0-3 0,-10 1-6 16,10-1 2-16,0 0-4 0,0 0-2 0,0 0-5 15,0 0-3-15,0 0-3 0,0 0-3 0,0 0-6 16,31-5-1-16,-17 5-1 0,6-3-2 0,-3 0-17 16,3 1-25-16,1-2-44 0,-1 2-46 0,3-1-79 15,-5 1-247-15,4-2-470 0,-3 1 208 0</inkml:trace>
  <inkml:trace contextRef="#ctx0" brushRef="#br0" timeOffset="46638.7">5829 1683 137 0,'0'0'122'0,"0"0"-16"15,13-4-13-15,-4 3 1 0,3-1-12 0,1 2-9 16,6-2-7-16,1 2-6 0,2 0-1 0,-1 2 4 15,2-4-3-15,-1 6-6 0,2-3-2 0,0 1-5 16,-2 0-7-16,2-1 19 0,0 1 3 0,0-2-1 16,-4 3-1-16,0-3 4 0,2 1 7 0,-2-1-4 15,-1-1-2-15,-1 1-3 0,0 2-2 0,-2-2-4 16,-2-1-2-16,1-3-6 0,3 2-6 0,1 0-6 16,-5-1 0-16,3-2-6 0,1 2-1 0,-5 0-4 15,-1-2-3-15,0 0-2 0,-2 0 0 0,4 1-4 16,-4-2 0-16,0 0-1 0,0 1-1 0,-2 0 2 15,-2-3-3-15,0 3-3 0,2-2-3 0,-4 1-1 0,-2-1 0 16,-2 7 1-16,5-14 1 0,-6 7 0 16,1 7-3-16,-1-13 0 0,1 13 3 0,-5-12 1 15,2 3-7-15,-4 2 6 0,-2 1-2 0,3-2 4 16,-3 3 1-16,-1 0 2 0,0 0 3 0,-3 3 0 16,0 0 2-16,0 2 2 0,-1-1 4 0,-5 2 2 0,-1 1-1 15,2 4 9-15,1 0-3 0,-2 0 0 16,1 1-3-16,1 1 0 0,2 0-2 0,-1 3-4 15,2-1 0-15,4 0 1 0,1 0-3 0,1-2-2 16,3 4-5-16,4-1 3 0,0 1 0 0,-3 0-2 0,6-1-1 16,1-1 1-16,1 0-6 0,1-1 1 15,1-1 2-15,3-3-4 0,0 0 3 0,2 0-2 16,2-4 1-16,-1 4-2 0,3-4-3 0,0-1 2 0,-1-3 1 16,5-1-3-16,-4 2 1 0,-1-1-1 0,4-4-1 15,-4 2 0-15,2-5-1 0,-5 3 2 0,4-2-3 16,-4 0-1-16,0-4 0 0,2 0 3 0,-3 6-3 15,-4-1 1-15,1-1-1 0,-1 3 3 0,-2 1 3 16,1-1-9-16,-5 6 1 0,6-5-2 0,-6 5 3 16,7-4 0-16,-7 4-3 0,0 0 1 15,12 7-1-15,-12-7 2 0,4 9 0 0,1-3 2 0,-2 2-4 16,0 0 7-16,3 0-7 0,-1 4 8 0,1-2-6 16,2-1 2-16,-4-3 2 0,3 4 1 0,0-2-8 15,-1-1-9-15,-2-2-15 0,2-1-16 0,-2 1-30 16,-4-5-25-16,8 7-38 0,-8-7-28 0,9 0-50 15,-9 0-169-15,0 0-415 0,0 0 184 0</inkml:trace>
  <inkml:trace contextRef="#ctx0" brushRef="#br0" timeOffset="45918.14">6158 1060 6 0,'0'0'146'16,"2"-9"3"-16,-2 9 0 0,0 0-3 0,1-8-5 16,-1 8-7-16,0 0-12 0,0 0-8 0,3-6-8 15,-3 6-12-15,0 0-11 0,0 0-4 0,0 0 3 16,0 0 0-16,0 0-3 0,-11 25 8 0,7-12-3 15,-2 3 0-15,1 3-2 0,-4 7 5 0,4-7-3 0,-4 10-3 16,1 1 0-16,3-5 0 0,0 7-1 0,0-5-2 16,-1 0 2-16,1 1 0 0,1-1-3 15,0 0-8-15,2-1-6 0,1-6-2 0,1 1-9 16,-3 0 0-16,6 0 0 0,-2-1-4 0,-1 6-7 16,2-6 6-16,0 1-15 0,0-1 0 0,-2-2-2 15,2 1-8-15,1-2 2 0,-1 1-7 0,-1-1 2 16,0-1 0-16,0-4-4 0,1 2 6 0,-1-1-19 15,1-1-14-15,0-1-24 0,-2 0-29 0,1 1-29 16,0-4-37-16,-1 0-27 0,0-8-36 0,0 14-31 0,0-7-219 16,0-7-480-16,0 0 212 0</inkml:trace>
  <inkml:trace contextRef="#ctx0" brushRef="#br0" timeOffset="47127.42">6812 1083 104 0,'0'0'166'15,"0"0"5"-15,-9 22-13 0,7-11-3 0,-3 6-7 16,2 1-1-16,2 3-1 0,-2 4 0 0,3-3-4 16,0 5-4-16,0 1 0 0,-1-8-4 0,2 7-6 0,-1-5-10 15,2-2-5-15,-1 1-8 0,0-1-10 16,1-1-11-16,-2-1-5 0,0 0-4 0,4 0-9 0,-2-1-5 15,-2-3-8-15,2-3-3 0,0 2-6 0,0 0-4 16,0-3-5-16,0 1 0 0,-2-4-3 16,2 2-7-16,0-2-2 0,-2-7-13 0,2 10 0 0,2-5-6 15,-4-5-3-15,0 0-2 0,5 8-4 0,-5-8-12 16,0 0-14-16,0 0-3 0,17-8-13 0,-17 8-5 16,10-8-6-16,-4 2 4 0,1-2 1 0,0 1 8 15,0-1 0-15,-1-1 7 0,1 0 2 0,-1 4 7 16,-2-2 2-16,2 2 4 0,-6 5 1 0,5-8 5 15,-5 8 4-15,5-6 2 0,-5 6-2 0,0 0 8 16,6-1 13-16,-6 1 10 0,0 0 1 0,9 10 6 16,-9-10-2-16,5 8 0 0,-3-2-3 0,1 2-1 15,2 1 0-15,-3 0-2 0,2-3 0 0,0 2-3 16,1 2-1-16,-4-2 1 0,5 1-1 0,0 0-2 16,-1-4-4-16,0 5 0 0,0-5-13 0,-2 0-16 15,4 1-28-15,-2-1-31 0,-1 0-41 0,4-3-32 16,-8-2-53-16,10 3-151 0,-10-3-389 0,13-4 172 15</inkml:trace>
  <inkml:trace contextRef="#ctx0" brushRef="#br0" timeOffset="47909.02">7134 1526 115 0,'2'-5'218'0,"-2"5"-29"0,0 0-17 15,0 0-22-15,0 0-9 0,0 0-9 0,0 0 1 16,0 0-1-16,9 14-5 0,-9-14-6 0,5 12-5 0,-1-7-7 15,-1 2-5-15,0 0-8 0,5 0-9 16,-2 1-7-16,-4-1-9 0,6 1-6 0,-6-1-8 16,3-2-4-16,0 3-1 0,-1-2-7 0,1-2-3 15,-1 0-5-15,0 1-4 0,2-2 1 0,-6-3-6 0,9 4-2 16,-5 1-4-16,-4-5 1 0,10 1-2 0,-10-1-5 16,10-1 2-16,-10 1-3 0,11-5-3 15,-4 1-1-15,-1 0 0 0,1-1-8 0,-3-1 3 16,3-3-2-16,2 2 1 0,-2-2-2 0,-3 0 0 0,2 0-2 15,0 1 4-15,-2-1-4 0,-2 1 2 0,3 2-3 16,-5 6 4-16,5-10-3 0,-1 6 1 0,-4 4-3 16,2-9 3-16,-2 9 1 0,0 0-3 0,3-7 2 15,-3 7-1-15,0 0 1 0,0 0-1 0,0 0 0 16,0 0 1-16,0 0 1 0,0 0-1 0,11 17 1 16,-7-12 6-16,0 2-7 0,0-1 6 0,0 0-1 15,-1 2 1-15,1-1-2 0,1-1 0 16,4 1-1-16,-6-1 3 0,4-1-2 0,-4 0-1 0,1 0 1 15,2-2 2-15,-6-3-3 0,10 6 1 0,-4-4 0 16,0 1 1-16,-6-3-5 0,10 3 5 0,-10-3-2 16,10 0-2-16,-10 0-3 0,11-7 5 0,-2 5-1 15,-3-3-2-15,1 0 2 0,1-2-3 0,0 0 0 16,1-1 2-16,-2 1-5 0,-2 1 1 0,2 0 1 16,-2 0 3-16,0 1-5 0,-5 5 2 0,6-7-1 15,-6 7 2-15,6-7-3 0,-6 7 1 0,4-2-4 16,-4 2 6-16,0 0-3 0,0 0 0 0,0 0 1 15,10 9 4-15,-10-9-2 0,6 7 2 0,-4 0-1 16,1-1 1-16,2 1 0 0,-2-1 3 0,3 3-5 16,0-1 5-16,1-3 0 0,1 3-6 0,-1-3 3 15,2 1 4-15,-2-2-3 0,-1 1 0 0,2-1-1 16,-1-2 4-16,0 1-1 0,2-1-2 0,-9-2-2 16,13-1 3-16,-13 1 1 0,14-3-5 0,-8 0 1 15,2-1 0-15,-1 0-1 0,1-3-2 0,1 0 0 0,0 0 0 16,-1-4 0-16,0 1 0 0,0 1 1 15,0-1 2-15,0 1-2 0,-2 0-3 0,3-2 1 16,-3 4 5-16,-1 1-3 0,0 3 1 0,-5 3-2 0,10-7 0 16,-6 5-3-16,-4 2 4 0,9-3-1 0,-9 3 4 15,0 0 2-15,14 5 1 0,-12 0 2 0,4-1 2 16,-2 2-3-16,2-1 10 0,2 1-3 16,-2 3-1-16,0-3-1 0,3 2 0 0,-2 0-2 0,1-2 2 15,0-1-3-15,2 2-2 0,-4-1 3 0,3 0-2 16,-3 0 5-16,-1 3-14 0,2-7-8 0,-4 2-20 15,-3-4-26-15,10 5-23 0,-7-1-25 0,-3-4-48 16,0 0-40-16,0 0-267 0,0 0-496 0,0 0 219 16</inkml:trace>
  <inkml:trace contextRef="#ctx0" brushRef="#br0" timeOffset="48370.77">7924 1268 106 0,'0'0'197'16,"0"0"-19"-16,2-7-18 0,-2 7-17 0,0 0-19 15,0 0-1-15,0 0-20 0,13 15-10 0,-8-8-4 16,0 3-13-16,1 0-10 0,-1 1-16 0,3 0-16 16,-3 2-8-16,1 0-12 0,0 2-8 0,-1-2-4 15,3 3-6-15,-2-3 0 0,-1-1 0 0,0-1-4 16,1 1 5-16,-1-2 2 0,2 0 0 0,-4 1-1 15,4-3-4-15,-2 0 5 0,0-2 3 0,-3 1 10 16,2-1 4-16,1-1 12 0,-5-5 13 0,5 8 14 16,0-3 2-16,0-1 1 0,-5-4-4 0,8 5 10 0,-8-5-3 15,10 4-2-15,-10-4-4 0,10 1-8 16,-10-1-5-16,11 0-3 0,-11 0-3 0,13-2-3 16,-13 2-3-16,11-3-4 0,-6 1-2 0,-5 2-3 0,14-4-5 15,-9 0-4-15,2 0 6 0,1-1-4 0,-1-1-6 16,1-2 8-16,1 1-6 0,-1 0-3 15,-1 0-1-15,2 0 0 0,1-1-3 0,0 1 2 16,-2 1 0-16,-2 1 5 0,5 0 3 0,-2 0-2 0,1 2 3 16,2 2 3-16,0-1 5 0,-1 2 7 0,3 3 1 15,-1 1-2-15,3 3 3 0,1 2-1 0,1-2 1 16,0 2-5-16,0 2-3 0,1 1 1 16,-1 0-4-16,7 3-2 0,-3 2-2 0,1 1-13 0,-6-5-47 15,0 0-49-15,0 3-73 0,-3 1-96 0,1-2-134 16,-2-3-428-16,-6-1 189 0</inkml:trace>
  <inkml:trace contextRef="#ctx0" brushRef="#br0" timeOffset="49045.39">9212 1492 214 0,'0'0'234'0,"0"0"-6"0,0 0-7 0,17 11-9 16,-17-11-11-16,12 1-12 0,-4-1-18 0,4 0-11 16,2-1-14-16,0-1-14 0,-1 2-13 0,7-3-10 15,-2 0-11-15,-4 1-12 0,5-2-19 0,0 2-5 0,-5-3-5 16,-2 0-5-16,3 0-5 0,-1 2-6 0,-2-3-3 16,-2 0-3-16,1-2-6 0,-1 0-2 15,0 2-3-15,-5-6-3 0,4 4-5 0,-4-4-1 16,-3 2 0-16,2-2-4 0,0 2-1 0,-4-2-7 0,0 2 1 15,-3 0-7-15,0 0 2 0,-4 2-3 0,-3-1 0 16,4 3-3-16,-8 3 1 0,1-1-2 16,-5 4 0-16,0 1 3 0,-1 2 3 0,-1 0 1 15,3 3-1-15,3 4-2 0,0-2 0 0,0 1 0 0,-1 1 3 16,3 4-4-16,0 2 4 0,6-3-1 0,2 3-1 16,3-3 1-16,2 1 2 0,5 2 2 0,0 2-1 15,4-4 0-15,2 2 0 0,3-2 1 0,0 0-6 16,4-1-1-16,2-1-1 0,-1-4-12 0,2 0-13 15,-1-3-18-15,2 0-19 0,-3-1-27 0,3-1-18 16,-1-3-14-16,2-4-23 0,5 0-14 0,-9-1-32 16,1-1-137-16,-2-3-361 0,-5-1 159 0</inkml:trace>
  <inkml:trace contextRef="#ctx0" brushRef="#br0" timeOffset="49652.85">9919 1129 42 0,'0'0'150'0,"0"0"-3"0,0 0-5 16,0 0-4-16,0 0-9 0,2 22-2 0,-1-11-12 0,0 2-11 15,5 4-2-15,-4 1 2 0,0 1-5 0,2-1-9 16,0 3-6-16,3 5-1 0,-2-8-6 16,4 2-8-16,-1-3-4 0,-2-2-4 0,2 1-9 15,0-1-3-15,-2-2-6 0,1-1-5 0,-1-2 0 0,-2-1-3 16,1 1-4-16,0-3-1 0,-3 0-5 0,3-1 0 15,-5-6-4-15,4 9-2 0,-1-5-1 16,-3-4-1-16,5 6 0 0,-5-6 1 0,0 0-2 0,0 0-1 16,0 0 1-16,0 0-1 0,0 0 2 0,0 0-2 15,0 0 0-15,0 0-3 0,0 0 4 0,-19-22-3 16,11 18 3-16,-2-4 0 0,-1 5 3 16,1-3 3-16,-4 4 1 0,2-1 1 0,-7-2 5 0,4 4 2 15,-2 1 0-15,4 1 0 0,-3 0-3 0,3 1 1 16,0 1-3-16,1 0-6 0,1 2 3 0,3 2-1 15,-1-1-3-15,4 2-1 0,0-2 1 0,0 0 1 16,3 2-5-16,-1 1-4 0,3 1 6 0,0-10-2 16,4 15-3-16,-1-5-4 0,5-2 11 0,-4 0-10 15,4-1 0-15,2 0 0 0,-1 0-2 16,3-2 1-16,0-3 1 0,-2 1-2 0,4-3-1 0,0 1 1 16,1-1-2-16,1-4 7 0,-1 2-8 0,3-1-3 15,-4 1 0-15,2-5 2 0,-1 1 1 0,1-2-2 16,3 0 2-16,-4 0-3 0,2-4-2 0,-5 1-1 15,3-2-2-15,-1 0 1 0,0 0 3 0,0 0-2 16,-4 3 3-16,1 1 0 0,-3 0 0 0,2 0-4 16,-3 3 2-16,-1 0 0 0,0 2-2 0,-2 0 1 15,-4 4 3-15,8-5-4 0,-8 5 1 0,0 0-2 16,14 3 1-16,-14-3 1 0,10 8 2 0,-6-4-3 0,3 2 3 16,-1 1 0-16,0-2 2 0,-1 4-4 15,0 0 4-15,2 0 1 0,-2 1-4 0,0-1 0 16,0 0 0-16,2-1-10 0,-3-1-14 0,2 1-28 0,-4-2-26 15,2-1-32-15,1 0-39 0,-5-5-45 0,5 7-233 16,-5-7-464-16,0 0 205 0</inkml:trace>
  <inkml:trace contextRef="#ctx0" brushRef="#br0" timeOffset="49856.62">10281 1064 176 0,'0'0'236'0,"2"-14"-21"0,-1 7-20 15,-1 7-23-15,2-10-15 0,3 5-16 0,-5 5-12 16,4-8-16-16,-4 8-20 0,8-4-40 0,-8 4-37 16,6-2-34-16,-6 2-48 0,10-1-31 0,-10 1-156 15,7-1-274-15,-7 1 122 0</inkml:trace>
  <inkml:trace contextRef="#ctx0" brushRef="#br0" timeOffset="50063.77">10377 1069 199 0,'2'14'225'0,"1"4"6"16,2 2-5-16,1 6-9 0,2 1-6 0,2 0-10 15,-1 0-17-15,1-2-8 0,0 1-16 0,-2-6-12 16,0 1-15-16,2 4-9 0,1 0-16 0,-3-6-5 0,-2-1-12 15,0-3-10-15,2 3-7 0,-2-2-5 0,-1-1 2 16,-2-3-18-16,-1 0-10 0,3 0-27 0,-5-1-32 16,2 0-32-16,-2-1-52 0,0-2-51 0,0-8-51 15,-2 11-237-15,2-11-473 0,-7 8 210 0</inkml:trace>
  <inkml:trace contextRef="#ctx0" brushRef="#br0" timeOffset="50753.38">10712 1474 28 0,'12'-4'140'0,"3"0"-6"0,-3 0-8 16,0-1-16-16,7 0-8 0,-5 1-8 0,0-1-9 15,-2-2-9-15,0 1-1 0,1-1-4 0,-1 1-9 16,-2-3-3-16,-1 0-7 0,-4 0-5 0,2 0-1 15,-2-2-14-15,0 0 11 0,-5 1-7 0,0 0-5 16,0 0 5-16,0 10 4 0,-8-17 9 0,3 11 1 16,-2 0 0-16,-2 3 3 0,-3 0-4 0,2 2 6 15,-5 1-3-15,1 3-1 0,2 0-3 0,-2 2 4 16,2 2-2-16,3 0-2 0,-6 5-8 0,5-3 6 16,3 1-5-16,0 0 0 0,1 3-4 0,4-3-2 15,-2 2-4-15,4 0-2 0,0-1-1 0,2 1-2 16,2-2-2-16,4-1 1 0,-3 0-5 0,2 0-1 15,3-1-2-15,-1-1-4 0,1 0 3 0,4-3-2 16,-4-2-3-16,5 0 0 0,-3 0-1 0,0-2-2 16,2 0 1-16,-2-2-3 0,2 0 2 0,-4-2 1 0,4 1-4 15,-4-3 1-15,4-1-3 0,-2 0-1 16,5-2-2-16,-7 2 3 0,6-5-2 0,-8 3 2 16,3 0-4-16,-1 0-2 0,-2 1 3 0,1-1 0 15,-2 3 3-15,-2 2-3 0,0-1 1 0,2 0-2 0,-7 5 0 16,10-3-4-16,-10 3 5 0,6-1 0 0,-6 1 0 15,0 0-2-15,10 9 4 0,-10-9-2 0,5 9 2 16,-3-4 2-16,-2-5 1 0,3 13-1 16,-1-8 1-16,1 1-3 0,-3-6 1 0,2 13 1 0,0-6-3 15,-2-7 6-15,3 9-1 0,-3-3-4 16,0-6 4-16,7 6 0 0,-7-6-4 0,2 8 3 0,-2-8 4 16,6 5-8-16,-6-5 8 0,0 0-3 0,0 0 3 15,4 4-6-15,-4-4 3 0,0 0-3 0,0 0 0 16,19-10 2-16,-14 4-3 0,2 2-2 0,1-4 3 15,1-1-3-15,1 0 0 0,2 0-2 0,-2 0 2 16,4-4 0-16,-5 4-1 0,-4 0 2 0,7 2-2 16,-1 3-3-16,-5 0 1 0,3 1 3 0,-2-1 0 15,-7 4 0-15,15-1 2 0,-7 4-1 0,-2-1 3 16,2 2 1-16,3 1 4 0,-3 2-5 0,0 1 1 16,0 2 1-16,2-1-2 0,-1 2 1 0,-1 3-4 15,2 0-6-15,-2 1-28 0,0 2-40 0,-6-4-53 16,6 4-63-16,-6-3-221 0,-2-1-443 0,2 0 197 15</inkml:trace>
  <inkml:trace contextRef="#ctx0" brushRef="#br0" timeOffset="51614.41">12434 1138 84 0,'-10'-13'194'0,"10"13"-6"16,0 0-7-16,-8-2-13 0,8 2-6 0,-11 0-10 15,11 0-9-15,0 0-4 0,-20 6-6 0,11-3-8 16,0 2-9-16,-1-1-9 0,0 2-3 0,-1 1-3 16,1 0-6-16,1 2-9 0,-2-1-4 0,0-1-5 15,3 2-3-15,-1 0-3 0,4 0-2 0,-2 3-5 16,4-2-6-16,-2 2-1 0,1-2-4 16,2 2-1-16,2-4-2 0,0 3-5 0,1 0 2 0,0-3-2 15,1 1-4-15,5 1-3 0,-4-1 14 0,4 0-17 16,1-3 0-16,-2 2-4 0,4-2 2 0,-1-2-6 15,2 3-1-15,-2-4-5 0,3 2-1 0,0-3-4 16,2-1 0-16,0 1-1 0,1-1-4 0,-1 0 0 16,1-1-4-16,-3-1-5 0,4 0-2 0,-5-1-6 15,2-1-4-15,-2 1-2 0,-3 1 5 0,2-2-6 16,-1 2 12-16,-9 1-8 0,12-5 3 0,-12 5-1 16,8-3 3-16,-8 3-3 0,8-1-1 0,-8 1 2 15,0 0 1-15,0 0 1 0,0 0 2 0,0 0 5 16,0 0 9-16,0 0 12 0,0 0 7 0,0 0 3 15,-20 27 19-15,13-18-13 0,0 2 4 0,0-2 0 16,-3 3-3-16,3 2-4 0,-4 0-3 0,5-2-8 16,-3-1 2-16,3 0-6 0,0 1 3 0,-2-2-5 15,3 1 3-15,-2 0-5 0,0-2-6 0,2 1 11 16,0-1-26-16,2-2-25 0,-1-1-17 0,-1 2-23 0,5-8-22 16,-4 10-33-16,1-3-27 0,3-7-23 0,-3 7-37 15,3-7-32-15,0 0-244 0,0 0-526 16,0 0 233-16</inkml:trace>
  <inkml:trace contextRef="#ctx0" brushRef="#br0" timeOffset="52103.56">12750 1323 13 0,'0'0'161'0,"0"0"-17"0,0 0-11 0,0 0-7 15,0 0-5-15,0 0 0 0,0 0-6 0,9 15 8 16,-5-10-6-16,-4-5-10 0,4 10 5 0,-2-5 1 16,4 1-5-16,-2 1-4 0,-2-1-3 0,4 2-7 15,-3-3-2-15,5 3-2 0,-2-3-3 0,2-1-8 16,-3 1 1-16,-1 0-6 0,3-1-3 0,-1-3 0 16,-6-1-9-16,15 4-6 0,-2-2-5 0,-2-2-4 15,-1 1-6-15,1-2-2 0,1 1-5 0,1-3-4 16,0 0-5-16,2-1 0 0,-2 1-5 15,0-1-2-15,0-1-1 0,0-2 4 0,-2 2-7 0,0-1-2 16,-1-2 6-16,-4 3-6 0,1 0-3 0,-2-2 0 16,1 1-3-16,0 0 5 0,0-2 3 0,-2 1 1 15,-4 1 3-15,3-2 5 0,-3 8-1 0,0-12-1 16,0 12 3-16,-3-14 7 0,1 7-1 0,2 7-1 16,-6-11 1-16,0 4-1 0,-3 1 1 0,0-1 3 15,-2 1 2-15,-2 1 4 0,-1 0 6 0,-3 0 0 16,-2 0-1-16,1 3-4 0,0-1-7 0,-1 0 3 15,1 1-5-15,3 2-2 0,3 0-1 0,-2 0-4 0,2 2-3 16,2-1-7-16,2 1 8 0,-3 1-10 16,3-1-1-16,8-2-2 0,-12 5-8 0,5-4-11 15,7-1-12-15,-6 4-8 0,6-4-14 0,-8 8-11 16,8-8-20-16,0 0-21 0,-2 5-15 0,2-5-33 0,0 0-31 16,0 0-47-16,0 0-71 0,0 0-162 0,0 0-492 15,0 0 218-15</inkml:trace>
  <inkml:trace contextRef="#ctx0" brushRef="#br0" timeOffset="52376.56">12844 1125 16 0,'0'0'240'0,"0"0"-16"15,-10 0-12-15,10 0-10 0,0 0-8 0,0 0-10 16,0 0-12-16,0 0-11 0,0 0-7 15,0 0-12-15,0 0-5 0,0 0-11 0,10-16-7 0,-10 16 5 16,5-8-2-16,-5 8-6 0,6-10-7 0,-5 2-10 16,-1 8-8-16,2-14-9 0,1 9 11 0,-1-3-19 15,-2 8-7-15,0-13-9 0,0 13-10 0,4-10 1 16,-4 10-8-16,1-8-4 0,-1 8-14 0,4-6-17 16,-4 6-12-16,0 0-16 0,7-3-17 0,-7 3-24 15,0 0-25-15,0 0-40 0,13 11-33 0,-5-7-22 16,-2 1-31-16,5 1-223 0,-2-1-472 0,4 0 209 15</inkml:trace>
  <inkml:trace contextRef="#ctx0" brushRef="#br0" timeOffset="53144">13263 1309 256 0,'0'0'258'0,"0"0"-18"16,0 0-20-16,-10-5-18 0,10 5-21 0,0 0-12 15,0 0-18-15,0 0-14 0,0 0-14 0,0 0-16 16,0 0-7-16,0 0-9 0,0 0-9 0,0 0-7 16,0 0-9-16,0 0-2 0,39 5-10 0,-28-4 2 15,0 0-14-15,3 2-2 0,2-3-6 0,-2 1-1 16,5 0-6-16,1 1 0 0,-1 1-7 0,-1-2 1 16,0 2-3-16,-2-1 2 0,2-2-5 0,-4 2 0 15,1 1 13-15,-1-1-5 0,-1 0 6 0,2 1 7 16,-2-1 4-16,1 1 8 0,0 1 5 0,-1-1 13 15,-2-2-6-15,0 0 3 0,2 2 1 0,-2-2 6 0,0 0-4 16,1-1 8-16,-2 1 6 0,1-1 3 16,-2 0 0-16,2-1-9 0,0 0 1 0,2-2-12 15,-2 2-3-15,3-1-12 0,-1-1 3 0,-1 0-12 16,1-2 0-16,-2 4-2 0,2-3-1 0,-2 2-8 0,-1-1-5 16,1 1 3-16,-3-3-11 0,1 3-2 0,-4-1-9 15,4 1-18-15,-9 2-17 0,10-5-30 16,-4 1-29-16,-6 4-36 0,6-5-53 0,-6 5-51 0,0 0-32 15,-1-11-48-15,1 11-230 0,-10-8-585 0,2 3 259 16</inkml:trace>
  <inkml:trace contextRef="#ctx0" brushRef="#br0" timeOffset="52770.23">13264 1120 140 0,'9'-1'183'16,"1"-2"-8"-16,-1 1-7 0,2 1-9 0,-2-1-1 15,-1 1-13-15,-8 1-12 0,22 1-9 0,-15-1-10 16,2 0-5-16,0 3 0 0,-9-3-5 0,14 5-5 16,-7-3 0-16,2 4 0 0,-4-1-6 0,1 1 0 15,0-1 7-15,-2 2-10 0,0 0 4 0,-1 3 10 16,0-2-9-16,-1 4-4 0,-4-2-2 0,1 3 4 0,-1-2 10 16,-2 1-12-16,-1-1-5 0,-3 6 2 0,0-3-8 15,1 3 0-15,0-2-3 0,-1-4-7 16,1 1-4-16,0-1-4 0,1 1-12 0,2-2 5 15,-2 1-10-15,4-1 1 0,0-2-7 0,0-1-2 0,2-7-2 16,-3 13-2-16,3-13 2 0,3 11-9 16,-3-11-4-16,4 11 1 0,-2-7-7 0,-2-4 0 0,9 7 3 15,-2-4-6-15,0 1-11 0,2-2-19 0,-1 0-5 16,2-2-22-16,2 1-31 0,-1-1-19 0,0-3-28 16,1 1-46-16,-1-1-50 0,0-3-50 0,1 1-291 15,-2-3-603-15,-2-1 267 0</inkml:trace>
  <inkml:trace contextRef="#ctx0" brushRef="#br0" timeOffset="53344.44">13614 1075 337 0,'0'0'330'0,"0"-11"-28"16,0 11-17-16,3-13-30 0,-3 13-24 0,4-9-26 16,-3 4-9-16,-1 5-31 0,9-4-18 0,-9 4-24 15,12-1-30-15,-12 1-31 0,18 2-28 0,-11 2-36 16,2-3-45-16,2 6-47 0,1-2-34 0,-1 0-46 16,0 1-213-16,3 0-419 0,-1-1 185 0</inkml:trace>
  <inkml:trace contextRef="#ctx0" brushRef="#br0" timeOffset="53924.11">14064 1206 99 0,'4'5'205'0,"0"1"-5"16,-2 1-1-16,1-1-6 0,2 2-15 0,-2 1-8 15,0-3-8-15,1 1-12 0,-2 3-12 0,2-4-11 16,0 2-9-16,-1 1-11 0,-1-3-8 0,-2-6-8 15,1 12-7-15,-1-12-9 0,4 9-7 0,-3-4-9 16,-1-5-6-16,2 8-4 0,-2-8-4 0,0 0-2 16,3 7-5-16,-3-7-7 0,0 0 6 0,0 0-7 15,3 8-4-15,-3-8-1 0,0 0-3 0,0 0-1 16,0 0-1-16,0 0-5 0,20-12-3 0,-15 8 1 0,-2-3-1 16,5-1-6-16,1 1 0 0,-2-4 0 15,1 3-3-15,1-3 0 0,-3 2-1 0,3 0-1 16,0 2 0-16,-2-2 1 0,-1 0-1 0,-1 4 0 15,-1 1 3-15,1-2-4 0,-5 6 4 0,5-5-4 0,-5 5 0 16,0 0-3-16,8-2 4 0,-8 2 3 0,0 0 5 16,0 0-1-16,10 10 18 0,-8-3-10 15,-2-7 6-15,4 10-5 0,0-2 8 0,-2-3 1 16,0 2 1-16,0 1-2 0,-1 0-2 0,3-1-2 0,0 1 6 16,-3-2-7-16,-1-6-8 0,6 11 2 0,-4-5-4 15,-2-6 4-15,5 9 2 0,-5-9-4 0,7 8 1 16,-7-8-8-16,3 3 6 0,-3-3-2 15,0 0-1-15,7 5 0 0,-7-5-5 0,8 2 0 0,-8-2 5 16,0 0-6-16,0 0 4 0,16-8-6 0,-10 5-2 16,0-2-1-16,2-2-9 0,2-1 5 0,-1-1 1 15,1 0-3-15,0 0 3 0,0 0-1 0,0 1 3 16,-1 2-2-16,1 0 4 0,-1 0 3 0,-2 2-2 16,1 0 3-16,-3 0 0 0,-5 4 5 0,14-1 2 15,-14 1 2-15,15 5 5 0,-4 0 0 0,-1 0 5 16,0 3-4-16,2-2 3 0,-2 3-2 0,1-1 0 15,3 3-2-15,0 1-1 0,1-1 2 0,-2 1-8 16,1 0-14-16,-4-2-28 0,0-2-51 0,-1 3-60 16,-1-5-93-16,-6-1-289 0,2 2-568 0,0-3 252 15</inkml:trace>
  <inkml:trace contextRef="#ctx0" brushRef="#br0" timeOffset="58639.03">15630 1191 87 0,'0'0'143'15,"0"0"-14"-15,-6-6-2 0,6 6-8 0,0 0-1 16,-6-4-5-16,6 4 2 0,0 0-6 0,0 0-1 15,0 0-7-15,-4-6 6 0,4 6-11 0,0 0-11 16,0 0 3-16,0 0-8 0,0 0 0 0,0 0-10 0,0 0-3 16,0 0-8-16,0 0-4 0,0 0-5 0,0 0-5 15,0 0 0-15,0 0-2 0,0 0 1 16,0 0 4-16,0 0 3 0,0 0 3 0,31 6-4 0,-18-4 0 16,6 0 0-16,1 0 2 0,0-1 2 0,5 3-4 15,-4-4 1-15,11 0-3 0,-4 1-1 0,3 0 1 16,-2-2-8-16,-5 2 3 0,4 1-6 0,-6-1 1 15,-2-2-4-15,1 1 0 0,1 0-6 0,-7 1 1 16,4 0 0-16,-6-1-3 0,0 1-1 0,-3 1-8 16,1-1 2-16,-2 0-4 0,-9-1-1 0,14 0-3 15,-7 1 3-15,-7-1 0 0,11 5-2 0,-11-5-3 16,10 3-2-16,-7 0 2 0,-3-3 1 0,9 6-4 16,-4-3 1-16,-5-3-2 0,8 6-5 0,-5-2-12 15,-3-4-18-15,7 8-26 0,-7-8-23 0,3 8-19 16,0-3-30-16,-3-5-32 0,0 0-40 0,0 0-41 15,0 0-170-15,0 0-445 0,0 0 197 0</inkml:trace>
  <inkml:trace contextRef="#ctx0" brushRef="#br0" timeOffset="58938.83">15978 1265 67 0,'-2'5'199'0,"2"-5"-4"0,-8 10-9 0,6-3-2 16,-1-1 1-16,1 5-1 0,-1 2-8 0,2 0 3 15,0 0-11-15,-1 0-3 0,0 3-10 0,-1-1-8 16,2-2-5-16,1 4-8 0,-1 1-6 0,-1-2-14 16,1 0-2-16,-1-2-5 0,2 3-10 0,-1-6-6 15,1 2-11-15,0-3-4 0,0 2-9 0,0-2-7 16,-2 0-5-16,1-1-1 0,2 1-11 0,-2 1-1 15,1-11-8-15,0 13-3 0,0-13-7 0,0 13-13 0,0-6-21 16,0-7-20-16,1 11-22 0,-1-11-23 0,2 9-32 16,-2-9-29-16,4 8-40 0,2-7-39 15,-6-1-55-15,0 0-168 0,17-6-473 0,-7-1 211 16</inkml:trace>
  <inkml:trace contextRef="#ctx0" brushRef="#br0" timeOffset="59287.56">16526 1178 196 0,'0'0'198'0,"0"0"-4"0,0 0 2 0,0 0-6 15,-25 13-7-15,17-3 2 0,-2 0-7 0,-2 4-1 16,0 0-4-16,-3 2-8 0,5 0-5 0,-2 2-7 16,-2-1-4-16,4 2-5 0,-3-4-9 0,3 3-13 15,1-1-8-15,2 0-6 0,2 1-2 0,-3-2-14 16,4-3 6-16,3 1-21 0,1 4-6 0,0-7-13 16,0 1 1-16,3 1 1 0,-1-3-12 0,3 2 3 15,0-1-5-15,1-2-5 0,2-1-3 0,0 1-5 16,-1-2 0-16,3 0-13 0,-3-2-3 0,3 0-31 15,0 0-14-15,2-1-42 0,2 0-36 0,-4-1-47 16,3-1-54-16,-1-2-46 0,2 1-287 0,-14-1-584 16,26-6 258-16</inkml:trace>
  <inkml:trace contextRef="#ctx0" brushRef="#br0" timeOffset="59794.83">16738 1464 211 0,'0'0'201'0,"0"0"-19"0,0 0 5 0,0 0-7 0,0 0 8 15,0 0-11-15,0 0-13 0,6 23-15 16,-3-16 5-16,-3 0-15 0,1 3-12 0,-1-3-11 16,1 4-6-16,1-1-11 0,-1-1-3 0,0 1-17 0,-1-10-9 15,2 13-4-15,1-4-9 0,-2-1-5 0,-1-8-4 16,2 10-6-16,-1-5-2 0,-1-5-4 0,6 13-4 15,-5-9-4-15,-1-4-1 0,3 9-7 16,-3-9 5-16,0 0-8 0,4 6 4 0,-4-6-5 0,0 0-1 16,0 0-4-16,0 0 0 0,17-9-7 0,-9 0-14 15,-3 0-7-15,2 1-9 0,0-2-10 0,0 0-5 16,2-4-3-16,1 0 4 0,-2 2 4 16,-2 2 3-16,1 1 2 0,1-4 6 0,-2 1-1 0,0 3 5 15,1-1 4-15,-2 0 4 0,-1 1-2 16,2 0 5-16,-2 3-5 0,-2-1 9 0,-2 7-4 0,8-10 13 15,-6 5 5-15,-2 5 0 0,6-5 4 0,-6 5-4 16,0 0 4-16,8-4 6 0,-8 4 3 0,0 0 10 16,13 5 9-16,-13-5-4 0,7 11 3 0,-1-5-2 15,1 3 4-15,-1 1-2 0,0-1 0 0,-1 1-1 16,2 0-6-16,-1 1 1 0,-2-1-3 0,2-1 2 16,0 2-9-16,2-2-2 0,-5 0-2 0,4 0 0 15,-2 0-5-15,1 0-1 0,-2 1 0 0,-2-2 0 16,3-1-2-16,-5-7-1 0,4 8-1 0,-1-2-13 15,-2 1-19-15,-1-7-25 0,0 10-23 0,0-10-26 0,0 0-33 16,-3 11-31-16,3-11-27 0,0 0-53 16,0 0-173-16,0 0-449 0,0 0 198 0</inkml:trace>
  <inkml:trace contextRef="#ctx0" brushRef="#br0" timeOffset="60115.82">17173 1198 128 0,'0'0'150'0,"5"-5"-11"16,-5 5 9-16,0 0 3 0,0 0-5 0,16 11-1 0,-8-3-1 15,-1 2-1-15,-1 1-3 0,5 3 0 0,0 0 5 16,-2 4 7-16,2 0-7 0,-1 1 2 0,3 8-2 15,-5-9-3-15,2 0-3 0,-1 1-7 0,0 6 1 16,0-7-13-16,-3 1-6 0,1 1-13 0,-3-2-7 16,2 1-4-16,-3-1-10 0,1 0-10 0,-4-1 0 15,3-5-11-15,-4 5-6 0,1 1-2 0,-2-5-9 16,1-1-5-16,-1 1-28 0,0 0-31 0,-2-2-31 16,-1 2-34-16,0-3-39 0,0 1-49 0,2-4-48 15,1 0-63-15,-3-2-193 0,5-5-519 16,0 0 230-16</inkml:trace>
  <inkml:trace contextRef="#ctx0" brushRef="#br0" timeOffset="60626.03">17634 1557 53 0,'0'0'254'16,"0"0"-10"-16,0 0-12 0,0 0-14 0,0 0-14 15,0 0-12-15,0 0-12 0,0 0-9 0,0 0 4 16,0 0-20-16,0 0-7 0,37-8-1 0,-25 8-4 0,3 1-7 16,4-1-1-16,1 2-8 0,0-1-2 0,1 1-7 15,-1 0-4-15,1-2-17 0,1 1 3 16,0-1-9-16,1 1-4 0,-2 2-2 0,1-3-9 0,-1 0-7 16,0 0-3-16,1-2-2 0,-3 4-12 0,1-4-10 15,-6 4 2-15,-1-2-9 0,8-2 12 0,-9 2-17 16,-2 0-2-16,2 2-7 0,-4-2-4 0,1 0 2 15,-9 0 4-15,14 0-9 0,-7 1-3 0,-7-1-4 16,10 0 0-16,-10 0-12 0,0 0-12 0,10 1-21 16,-10-1-17-16,0 0-16 0,0 0-10 0,0 0-16 15,0 0-17-15,0 0-18 0,0 0-24 0,0 0-24 16,0 0-21-16,-20 12-27 0,13-10-30 0,-2 1-204 16,-3-3-500-16,0 1 221 0</inkml:trace>
  <inkml:trace contextRef="#ctx0" brushRef="#br0" timeOffset="60838.99">17735 1708 174 0,'0'0'195'0,"0"0"4"0,0 0 9 15,10 9-2-15,-10-9-6 0,13 2-14 0,-4-2-14 0,3 1-12 16,2 1-10-16,2-2-7 0,3 1-13 15,0 0-9-15,0-1-11 0,2 3-11 0,1-3-12 16,-2 0-6-16,0 0-10 0,1-1-9 0,-2 1-3 16,-1 1-9-16,1-1-5 0,-6 1-2 0,2 1-3 0,-2-4-10 15,0 4-23-15,-1-4-25 0,-3 4-35 0,0-1-43 16,-9-1-38-16,20-1-39 0,-14-1-50 0,2 0-166 16,0 0-421-16,0 0 187 0</inkml:trace>
  <inkml:trace contextRef="#ctx0" brushRef="#br0" timeOffset="64929.13">19677 1519 28 0,'0'0'163'0,"0"0"-1"0,4-6-3 0,-4 6-4 16,0 0-6-16,0 0-11 0,4-6-9 0,-4 6-10 15,0 0-12-15,0 0-10 0,0 0-7 0,0 0-8 0,0 0-10 16,0 0-2-16,0 0 16 0,0 0 5 0,0 0-6 16,0 0 5-16,0 0 0 0,0 0-6 0,-3 24 1 15,3-24-6-15,-3 14-5 0,1-7 3 16,2 3 0-16,0 0-9 0,0-1 2 0,0-9-8 0,0 14-3 16,2-8-4-16,-2 2-6 0,0 2-4 0,0 1-2 15,2-4-7-15,-1 1 3 0,2 2-6 16,-2-4-6-16,0 4-2 0,1-3 3 0,-2 1-6 0,3-2 0 15,-3-6-4-15,3 12 1 0,-2-6 1 0,-1-6-2 16,4 10-6-16,-4-10 1 0,2 7-2 0,-2-7 0 16,1 6-6-16,-1-6 15 0,0 0-14 0,3 7-3 15,-3-7 4-15,0 0 6 0,0 0-11 16,0 0 7-16,4 5-6 0,-4-5 7 0,0 0-4 0,0 0 3 16,0 0 5-16,0 0-3 0,0 0 0 0,0 0-3 15,0 0-1-15,0 0 1 0,0 0-2 0,0 0-1 16,0 0 10-16,0 0-9 0,0 0-3 0,0 0 0 15,-3-30 0-15,3 30 1 0,0-11-2 0,2 4-1 16,-2 7-3-16,1-14 6 0,0 8-3 0,3-4-2 16,-3 1 6-16,2 0-3 0,2 0-2 0,-3 0 0 15,-1 2 0-15,2 1 1 0,3-3-1 0,-2 0-1 16,1 0 2-16,-1 4-2 0,0-1-3 0,0-2 4 16,0 2-3-16,3-1 2 0,-2 0-3 0,0 0 4 15,0 2-4-15,2 1 5 0,-2-1-1 0,0 0 0 16,2 1 0-16,0 0 0 0,-3-1 0 0,3 0-2 0,1 1 2 15,-3 0-1-15,-5 4-1 0,10-6 11 16,-4 2-10-16,-1 1-4 0,-5 3 2 0,13-5 3 16,-7 3-1-16,-6 2-1 0,10-5 0 0,-10 5 1 0,10-3-1 15,-10 3 4-15,10-3-2 0,-10 3 1 0,10-3-2 16,-10 3-1-16,10-2 0 0,-10 2 3 0,10 0-1 16,-10 0 9-16,0 0-9 0,13-1-1 0,-13 1 0 15,0 0 3-15,10 3-4 0,-10-3 4 0,5 4 0 16,-5-4-4-16,9 2-4 0,-9-2 2 0,4 6 2 15,-4-6 7-15,6 9-3 0,-6-9 2 0,2 9 1 16,0-4 2-16,-2-5-1 0,6 10-3 0,-6-5 8 16,0-5 3-16,1 11 4 0,-1-4 3 0,0-7-2 15,0 15 5-15,0-7 6 0,0-8-1 0,-4 15 1 16,3-10-4-16,1-5 7 0,-4 14 1 0,3-5-1 16,-1-1 7-16,-1 1-8 0,-1-3 4 0,3 3 0 15,-3 0 2-15,2 0-7 0,-1 1-3 0,2-3 6 16,-1 0-4-16,2 2-7 0,0-9 1 0,-3 13 4 15,3-13-2-15,1 14-3 0,1-9-14 0,-2-5 17 16,3 11-1-16,2-6 0 0,0 0 0 0,2-1 5 16,-2-1-9-16,4 2 10 0,-2-2-9 0,2 0 0 15,2 1 3-15,-1-2-2 0,1 1-2 0,1-2-2 16,0 1 1-16,0-1 5 0,-1-1-4 0,2-1 2 16,-5 1 1-16,-8 0-5 0,18-2-4 0,-12 1-1 15,2-2-5-15,0 2 7 0,-1-2 0 0,-7 3-4 16,13-3 0-16,-10-1 0 0,-3 4 0 0,0 0-6 15,9-6 3-15,-9 6-8 0,2-6-36 0,-2 6-31 16,0 0-24-16,0 0-36 0,0-10-33 0,0 10-45 16,0 0-49-16,-6-13-60 0,2 8-312 0,4 5-677 15,-4-14 301-15</inkml:trace>
  <inkml:trace contextRef="#ctx0" brushRef="#br0" timeOffset="65736.78">20102 914 48 0,'0'0'92'0,"1"-6"4"0,-1 6-21 15,0 0 6-15,1-9 5 0,-1 9-7 0,0 0-6 0,0 0-4 16,-1-10-6-16,1 10 2 0,0 0 6 0,0-11 2 16,0 11 4-16,0 0-1 0,0 0-2 15,1-11-3-15,-1 11 1 0,0 0 0 0,0-9 1 0,0 9-4 16,0 0 3-16,0 0-4 0,2-10-4 0,-2 10 6 16,0 0-6-16,0 0 2 0,0 0 2 0,0-10-2 15,0 10 0-15,0 0-7 0,0 0 2 0,0 0-6 16,4-4 1-16,-4 4-11 0,0 0-3 0,0 0-8 15,0 0 4-15,0 0 2 0,0 0 5 0,0 0-2 16,0 0 3-16,0 0 11 0,0 29 8 0,0-19-5 16,0-4-2-16,2 2-2 0,-2-8 2 0,1 18-2 15,-1-9 2-15,0 2-2 0,0 0 13 0,1 1-12 16,1-1 0-16,-1-1-4 0,-1 0-8 0,-1 2 8 16,2-2-5-16,-1 1 0 0,0-2-8 0,1 1-1 15,1 0 0-15,-2-2 1 0,2-1-8 0,-2-7-3 16,2 13-9-16,0-7 4 0,-2-6-3 0,1 15-1 15,-1-9-4-15,0-6 1 0,0 13-6 0,1-8 3 16,-1-5-2-16,0 13 0 0,0-13-9 0,-2 11 8 16,2-11-4-16,-2 14-5 0,1-8-5 0,1-6-15 0,-1 11-4 15,-1-4-29-15,2-7-18 0,-2 11-13 16,2-11-17-16,-4 10-17 0,4-10-20 0,0 10-22 16,0-10-15-16,0 0-12 0,4 8-19 0,-4-8-24 15,0 0-196-15,11-3-459 0,-11 3 203 0</inkml:trace>
  <inkml:trace contextRef="#ctx0" brushRef="#br0" timeOffset="66164.35">20284 1110 136 0,'0'0'157'16,"0"0"-15"-16,0 0-12 0,0 0-20 0,0 0-8 0,0 0-1 15,0 0-2-15,0 0 2 0,0 0-6 0,9 9 1 16,-9-9-3-16,2 6-1 0,2 0-2 0,-4-6-2 15,7 8 2-15,-4-3-4 0,3 0-2 0,-1 0-2 16,-5-5 5-16,10 6-6 0,-5-3-4 16,0 1-7-16,3-2-3 0,-8-2-7 0,12 5-4 0,-4-3-4 15,1 0-6-15,-9-2-2 0,14 1-8 0,-7-1 2 16,-7 0-6-16,16 0-4 0,-8-3-1 0,3 1-6 16,-3 1 0-16,-2-2 0 0,3 0-4 0,-4-2 0 15,3 1-3-15,-1 0-3 0,-1 0 3 0,-1-3-2 16,0 3-4-16,0-2 6 0,-1 1-8 0,1 0 2 15,-5 5-3-15,5-12 4 0,-3 7-1 0,-2 5 2 16,1-11-1-16,-1 11 5 0,0-11-6 0,0 11 0 16,-1-11-2-16,1 11 5 0,-7-11-1 0,2 6 2 15,-4 2 2-15,4-1-1 0,-2 0 1 0,7 4 1 16,-13-5-5-16,4 1 8 0,3 3-9 0,-3-3-1 16,9 4 1-16,-18-3-4 0,7 3 1 0,11 0 1 0,-13 0-3 15,5 2-1-15,-1-1 1 0,9-1 0 0,-13 2-4 16,5 0-7-16,8-2-12 0,-11 5-16 15,7-2-23-15,-2 3-25 0,2-1-24 0,4-5-33 16,-3 10-16-16,3-10-13 0,-1 10-23 0,1-10-183 0,0 0-406 16,5 13 181-16</inkml:trace>
  <inkml:trace contextRef="#ctx0" brushRef="#br0" timeOffset="66536.98">20525 1142 127 0,'5'5'141'0,"-5"-5"-27"0,5 4-1 0,-5-4-3 0,8 7 4 16,-6-2-12-16,3 1-11 0,-1 0 5 0,1 0 3 15,0 2-6-15,1 1 2 0,-1 0 0 0,3 0-8 16,-3 2-9-16,1-3 4 0,-2 4-2 0,2-3-8 16,-2 1-1-16,1 0-8 0,0 1-5 0,1 0 0 15,-3-2 3-15,1 0-4 0,-1 2-8 0,-2-2-1 16,1 0 0-16,0-1-5 0,-2 1-1 0,0 0-4 15,0-9 5-15,0 14-3 0,0-14 0 0,-2 14 2 16,-3-9 5-16,5-5-5 0,-5 9 3 0,1-2 2 16,4-7 3-16,-11 6 3 0,3-3-3 0,1-2-4 15,-3 2 2-15,-2-1-6 0,1-2-2 0,-2 0-1 16,1-1-5-16,-3 0-5 0,-3-2 1 0,3 2-3 16,0-2 11-16,-5-3-16 0,0 3-5 0,1-3 0 15,3-1-2-15,-2 0-3 0,4 0-2 0,3 2 11 16,-2-1-10-16,5-1-4 0,-2 1-3 0,2 1-4 15,3 0-32-15,0 0-27 0,1-1-30 0,4 6-40 16,-5-11-47-16,5 11-47 0,4-14-232 0,1 4-492 16,2 2 218-16</inkml:trace>
  <inkml:trace contextRef="#ctx0" brushRef="#br0" timeOffset="67438.73">20896 985 139 0,'0'0'193'0,"-11"2"-12"15,11-2-18-15,0 0-8 0,-10 3-15 0,10-3-3 16,0 0-11-16,-8 2-9 0,8-2-11 0,-5 4-5 16,5-4-9-16,-8 5-7 0,4-1-5 0,4-4-3 15,0 0-10-15,-7 3-5 0,7-3-8 0,-5 7-1 16,5-7-6-16,-4 5-9 0,4-5 6 0,0 0-5 15,-1 11-1-15,1-11-2 0,0 0-4 0,0 0 0 16,5 12 0-16,-3-8-2 0,-2-4-4 0,8 5-3 16,-2-2-1-16,0-1-1 0,1 1-3 0,0-1-3 0,2 1 0 15,-3 0-1-15,2-1-3 0,-1 1 1 16,2-1 0-16,1 0-4 0,-4 1 1 0,2-1-2 16,-1 0-2-16,1 1 5 0,0 0-3 0,0 0-2 15,-3 1-1-15,-5-4 2 0,12 3-2 0,-5 0-1 16,-7-3 1-16,10 5 1 0,-6-2-3 0,2 2 1 15,-2-1 3-15,-4-4 3 0,10 9-1 0,-5-6 1 16,-2 2 0-16,-3-5 4 0,7 7-1 0,-7-7 3 16,3 10 1-16,-3-10 1 0,2 8 1 0,-2-8 2 0,0 7 6 15,0-7-1-15,0 0 0 0,-1 11 3 0,1-11 1 16,-7 7 2-16,3-3 3 0,4-4-6 16,-13 6 5-16,7-5-4 0,-2 3-3 0,1-2 2 0,-5 1-6 15,2-1 1-15,0 0-4 0,0-1-2 0,0 1-6 16,-1-2 6-16,0 0-8 0,11 0 2 0,-19-2-2 15,14 4-1-15,-4-1-3 0,9-1-2 16,-13 1-14-16,13-1-19 0,-10 1-17 0,10-1-17 16,-8 2-25-16,8-2-41 0,0 0-42 0,0 0-53 0,-10-7-217 15,10 7-477-15,0-10 211 0</inkml:trace>
  <inkml:trace contextRef="#ctx0" brushRef="#br0" timeOffset="66930.95">20961 948 101 0,'0'0'186'0,"10"-2"-9"0,-10 2-11 0,14-1 0 0,-5-1-8 16,-9 2-9-16,20-1-8 0,-13 0-9 16,3 0-8-16,1-1-7 0,1 2-9 0,-4-1-6 0,-8 1-6 15,16-1-11-15,-8 1-7 0,-8 0-7 0,13 0-7 16,-13 0-5-16,13-3-11 0,-13 3-2 0,10 0-5 15,-10 0-6-15,8 3-2 0,-8-3-9 0,0 0-27 16,8 4-30-16,-8-4-36 0,0 0-33 16,0 0-33-16,0 0-35 0,0 0-163 0,0 0-360 0,-18 11 159 15</inkml:trace>
  <inkml:trace contextRef="#ctx0" brushRef="#br0" timeOffset="69575.05">21392 1003 24 0,'0'0'144'0,"0"0"-20"0,0 0 0 0,0 0-13 15,0 0-2-15,0 0-9 0,0 0-10 0,0 0 0 16,0 0-5-16,0 0-12 0,0 0-6 0,0 0 3 15,0 0-4-15,0 0-6 0,0 0 2 0,0 0-4 0,0 0-13 16,0 0 6-16,0 0-6 0,0 0-4 16,0 0-14-16,0 0 10 0,0 0 1 0,0 0-6 15,0 0-1-15,0 0 0 0,0 0 3 0,0 0-9 16,0 0 4-16,0 0 3 0,0 0-8 0,0 0 2 0,0 0-1 16,0 0-5-16,0 0-4 0,0 0 8 15,15 10 3-15,-15-10-2 0,7 5 5 0,-2-3-1 16,-5-2-2-16,9 7-3 0,-9-7-1 0,10 5 6 15,-6 0 4-15,3-3 0 0,-3 3 1 0,2 0 0 0,1 0-2 16,-2-2-3-16,1 1-2 0,2 0-2 0,-5 1-1 16,4-1-2-16,-1 1-1 0,0-1 0 15,0 1 0-15,-2 0 2 0,2 0-2 0,-2 0-1 0,2 1-2 16,-2-1 2-16,-4-5 2 0,9 10 2 0,-5-5-2 16,2 0 3-16,-2 2-1 0,2-4-2 0,-2 4 0 15,-1-2-2-15,1 1-2 0,2 0 0 16,-2 0-2-16,-1 1 4 0,1 0-6 0,2 2 3 0,-2-4 0 15,2 4 0-15,-3-3 10 0,-1-1-8 0,3 3-1 16,-2 1-1-16,-1-2-4 0,3 2 5 0,-2-1 1 16,-1-1 1-16,1-1 1 0,2 1-2 0,-3 1-1 15,1-1 1-15,2-1-5 0,-5-6 1 0,4 13 1 16,2-7-1-16,-5 3 3 0,2-5 2 0,-1 5-1 16,0-2 5-16,-2-7-5 0,3 11 1 0,-2-4 1 15,-1-7 0-15,3 11-1 0,-2-5-1 0,-1-6-2 16,4 12-1-16,-4-12-1 0,0 12 0 0,1-6 1 15,-1-6-2-15,2 12 1 0,-2-12-2 0,0 11 1 16,0-4-4-16,0-7 2 0,-2 11 3 0,2-11 1 16,2 12-2-16,-2-12 6 0,-2 10-12 0,2-10 2 15,0 10 3-15,0-10 1 0,-1 11 1 0,1-11 5 16,0 10-9-16,0-10 2 0,0 8 4 0,0-8-3 16,1 10 1-16,-1-10-3 0,-1 8 2 0,1-8 5 15,-2 11-5-15,2-11 5 0,0 11-6 0,0-11 4 16,-3 11-4-16,2-6-1 0,1-5 4 0,-2 13 1 0,2-13-3 15,-1 8 4-15,1-8 1 0,-1 12 15 0,-3-7-23 16,4-5 11-16,-2 14-4 0,0-9-1 16,1 3-1-16,-4-1 6 0,3 0 0 0,-2-1 8 0,4-6 6 15,-8 14-7-15,5-4-12 0,-2 0 14 0,-1-3-2 16,2 0-1-16,-2 2 2 0,-1 0 7 0,2-3-9 16,0 4 5-16,-1 1-1 0,-1-3-1 0,0 2 0 15,0-2 6-15,0 2-2 0,0-2 2 0,1 2-4 16,-2-2-4-16,1 1-1 0,1 0 6 0,-1-1-3 15,1 0 1-15,-1 0 1 0,1-3-3 0,1 2 1 16,-1-1-5-16,0-1 3 0,1 2-5 0,2-2 2 16,-1 1-2-16,-2 1-1 0,2-1-2 0,-1-1 6 15,5-5-4-15,-7 10 2 0,4-4-2 0,3-6 0 16,-5 7 1-16,2-2 0 0,3-5 0 0,-6 8-4 16,6-8 1-16,-4 5 3 0,4-5-6 0,-5 5 1 15,5-5 0-15,0 0 1 0,0 0-5 0,0 0-1 16,-4 6 1-16,4-6 0 0,0 0 0 0,0 0 3 15,0 0-7-15,0 0-3 0,0 0 4 0,0 0 0 0,0 0-2 16,0 0 3-16,0 0-2 0,0 0-8 16,0 0-23-16,0 0-31 0,0 0-44 0,0 0-57 15,0 0-48-15,0 0-53 0,0 0-80 0,12-28-75 16,-9 19-309-16,2 0-776 0,-3 1 343 0</inkml:trace>
  <inkml:trace contextRef="#ctx0" brushRef="#br0" timeOffset="61454.25">18512 1438 91 0,'0'0'237'0,"0"0"-10"16,0 0-11-16,0 0-16 0,-2-10-13 0,2 10-18 15,0 0-14-15,0 0-7 0,0 0-8 0,0 0-5 16,0 0-2-16,-13 20-2 0,9-14-17 0,0 6 2 16,0-1-5-16,2 4-9 0,2 1-9 0,0 3-1 15,1-2-4-15,0 2-9 0,2 0-5 0,3 0-1 0,-2-1-3 16,3-1-8-16,2 1-3 0,-1-1-3 15,2-1-4-15,1 1-6 0,0-2-5 0,4-1-4 16,-1-1-4-16,2 0 1 0,1-3-1 0,2 0-4 16,-1 0-4-16,0-4-2 0,1 0-4 0,1 2 1 15,1-4 8-15,1-2-13 0,-1 1 1 0,-1-1-3 16,1-3-3-16,0 2-2 0,0-3 2 0,-2 2-4 0,1-3 1 16,-1-1-3-16,-2 0 3 0,-3-1-3 15,4-1-1-15,-4 1-1 0,3-6-4 0,-2 2-1 0,-1-4-5 16,0 1 0-16,-2-1-5 0,1-2-2 0,-3 1 1 15,0-4-3-15,-4 3 0 0,2-3 7 0,-2 0-4 16,-3 0 2-16,-2-1 6 0,-2 2-10 0,-2-1 5 16,-1 0-6-16,-2 2 9 0,-1-2-3 0,-5 0 3 15,0 1-4-15,-3 0 3 0,-4-3-2 0,-5 1 5 16,0 2-4-16,-2 2 6 0,-3-1-4 0,-1 2 2 16,-2 1-3-16,1 2 8 0,-3 0-1 0,3 4 2 15,-3 0-1-15,2 1-2 0,0 5 1 0,2-1 0 16,-1 1 2-16,10 2 0 0,1 1-3 0,1 2 2 15,0 1-1-15,2 2 5 0,4 0-3 0,0 0-1 16,2 1-1-16,1 1-1 0,3 1 2 0,-1 6-8 16,1-4-14-16,0 3-11 0,3 3-20 0,3-4-32 15,1-1-31-15,0-2-22 0,3 1-36 0,-1 0-27 16,3 0-64-16,0 0-146 0,3-4-447 0,-1 2 198 16</inkml:trace>
  <inkml:trace contextRef="#ctx0" brushRef="#br0" timeOffset="72859.03">19550 1079 1 0,'0'0'162'0,"0"0"-21"16,0 0 5-16,0 0-11 0,4-10-8 16,-4 10-18-16,0 0 7 0,4-8-2 0,-4 8-8 0,0 0 1 15,5-7-4-15,-5 7 5 0,0 0-5 0,0 0-6 16,4-7 0-16,-4 7-4 0,0 0-9 0,0 0-1 15,0 0-6-15,0 0-2 0,0 0-10 16,0 0-5-16,0 0-5 0,0 0-5 0,0 0-6 0,0 0-3 16,0 0-4-16,0 0-3 0,0 0-3 0,0 0-3 15,0 0-1-15,0 0 1 0,0 0-4 0,0 0 2 16,-20 12-5-16,20-12 1 0,-9 8 2 0,5-3 2 16,4-5 2-16,-9 8 3 0,4-3 0 0,-1 0 1 15,3 1-1-15,-3 0 0 0,1 1-1 0,-2-1 0 16,3 0 1-16,-2 2-1 0,2-1 4 0,-3 0-1 15,2 0 0-15,-2 1-2 0,1 1 0 0,1-1 4 16,1 0-4-16,-2 1-8 0,-2-2 3 16,4 3 0-16,-2-2 13 0,0 0-9 0,1 1-2 0,2-3-1 15,-2 4-4-15,0-4-1 0,4 0 0 0,-3 0 3 16,0 1-2-16,2-1 0 0,-2 1 2 0,0-1-8 16,2 0 2-16,2-6-6 0,-4 12 5 0,0-6 1 15,2 1 2-15,-1 0 1 0,-2-1 2 0,3 0-1 16,0 2-5-16,2-8 4 0,-3 10-4 0,3-10-2 15,-7 10 7-15,6-5-4 0,1-5-1 0,-2 11 8 16,2-11-11-16,-5 10-2 0,5-10-2 0,-3 10 6 16,0-5-9-16,3-5 8 0,-2 12-1 0,1-7-1 15,1-5 6-15,-3 11-1 0,1-5-2 0,2-6 0 16,-3 12-4-16,-2-5 0 0,5-7-2 0,-4 11-3 0,4-11 3 16,0 15 0-16,-1-11-4 0,1-4 5 0,0 12 0 15,0-12 0-15,-5 10 5 0,5-10 0 16,-1 11-5-16,1-11 10 0,-3 10-4 0,3-10-6 0,0 9 2 15,0-9 13-15,0 9-11 0,0-9-4 0,3 9 4 16,-3-9-1-16,1 9 4 0,-1-9-2 0,5 7 5 16,-2-1 1-16,-3-6-11 0,6 11 10 0,-4-6 9 15,1 0-6-15,-3-5 7 0,6 10-5 0,-3-3 1 16,1-3 3-16,-4-4-4 0,7 7-3 0,-4-1-5 16,3 1-3-16,-2-2-1 0,1 0-1 0,-3 2 5 15,3-3-4-15,0 2-3 0,-2-1 8 0,-3-5-4 16,7 12 6-16,-3-9-2 0,-1 2 2 0,-3-5-1 15,8 8-6-15,-1-3 7 0,-5 2 2 0,4-1-4 16,-1 1 6-16,2-2 1 0,-2 0-4 0,1-1 8 16,-1 2-4-16,1-1 2 0,-1 2-5 0,3-2 4 0,-3 0-1 15,1 0-1-15,0-1 1 0,0 1 8 16,-3 0 0-16,4 1 2 0,-1-1 2 0,-1-1-1 16,1 0-2-16,-6-4 7 0,10 6-6 0,-6-1 2 15,-4-5-1-15,9 5 1 0,-9-5-2 0,6 5 2 0,-6-5 3 16,8 5 5-16,-8-5-1 0,3 3 0 0,-3-3 4 15,7 5-2-15,-7-5 0 0,0 0 2 16,0 0-1-16,3 3 0 0,-3-3-4 0,0 0-1 0,0 0-4 16,0 0-2-16,0 0 0 0,8 3-4 0,-8-3-9 15,0 0 4-15,0 0-1 0,0 0-3 0,0 0-5 16,0 0-10-16,0 0-28 0,0 0-43 16,0 0-47-16,0 0-68 0,0 0-65 0,0 0-79 0,1-16-93 15,-1 16-505-15,0 0-993 0,0 0 441 0</inkml:trace>
  <inkml:trace contextRef="#ctx0" brushRef="#br0" timeOffset="78627.85">22885 1645 5 0,'-5'-8'213'0,"5"8"-15"15,-4-6-8-15,4 6-13 0,-7-7-7 0,7 7-9 16,0 0-10-16,-4-6-11 0,4 6-9 0,0 0-12 16,0 0-13-16,-6-4-9 0,6 4-10 0,0 0-8 15,0 0-6-15,0 0 2 0,0 0-3 0,0 0-3 16,0 0-1-16,0 0-7 0,-2 22-3 0,2-22 0 16,5 11-4-16,-5-11-1 0,3 11-2 0,0-6 1 0,1 0 1 15,3 1-5-15,2-1 1 0,1 2-7 16,0-2-3-16,0 0-1 0,2-1-3 0,3 0-4 0,4 1-4 15,-6-4 2-15,2 1-6 0,-1-2-4 0,0-2-2 16,0 1 0-16,-1 0-1 0,0 1 1 16,0-1-2-16,0-2-1 0,-2 0-7 0,1 1 5 15,-5-3-2-15,3 0-3 0,0-3-2 0,-3 4 3 0,-2-2-3 16,2-1 8-16,-7 7-4 0,6-9 2 0,-3 4-2 16,-3 5 5-16,2-13-3 0,1 7 0 0,0-1-14 15,-3 7 1-15,0-10 4 0,0 10-1 0,-3-11 0 16,3 11 0-16,-6-12 1 0,0 6-3 0,2 1 4 15,-6 0-2-15,-1-2-1 0,0 3 0 0,0-1 1 16,-2 1 0-16,-6 1 1 0,2-1-2 0,-3 1-1 16,2 2-1-16,-1-1 4 0,-3 1 1 0,3 0-3 15,-4 0-2-15,3 2 2 0,6 0-4 0,-4 0 4 16,5 2 1-16,0 0 2 0,2 2-13 0,1-3-15 16,0 0-8-16,3-1-10 0,-1 3-13 0,3 0-20 0,5-4-20 15,-10 7-15-15,7-3-21 0,3-4-40 0,-7 6-23 16,7-6-221-16,0 0-448 0,0 0 198 15</inkml:trace>
  <inkml:trace contextRef="#ctx0" brushRef="#br0" timeOffset="79006.5">23349 1150 201 0,'0'0'194'0,"0"0"-24"16,0 0-6-16,0 0-25 0,0 0-6 16,0 0 6-16,0 0 4 0,0 0 0 0,0 0-1 0,0 34-2 15,-2-17 2-15,4 1-5 0,0 0-6 0,-2 1 4 16,0 3-4-16,1-2-1 0,-1 10-1 0,3-4-1 15,-2-5-11-15,3 4-3 0,-3 3-11 0,5-3-7 16,-4-4-8-16,0 0-6 0,-1 0 0 0,3-2-10 16,0 1-6-16,-3-2 8 0,2 3-20 0,-1-3-9 15,2 1-1-15,-4-2 9 0,3-5-15 0,-2 1-6 16,2 0-2-16,-1-2-4 0,0 2-3 0,4-1-9 16,-6-4-6-16,2-1-19 0,0-1-26 0,2 4-22 15,2-7-26-15,-3 2-28 0,2 1-43 0,1-2-43 16,2-3-38-16,-8-1-49 0,16-1-190 0,-1-4-513 15,-3-2 227-15</inkml:trace>
  <inkml:trace contextRef="#ctx0" brushRef="#br0" timeOffset="79448.83">23793 1529 210 0,'0'0'220'0,"-7"-7"-6"0,7 7-12 0,-10-5-9 15,10 5-14-15,-12-4-11 0,5 3-13 0,7 1-5 16,-17-3-7-16,10 3-10 0,-3 0-6 0,0 2-9 16,0-1-10-16,10-1-10 0,-15 4-9 0,7-4-9 15,-1 2-8-15,9-2-9 0,-12 4-8 0,7-2-1 0,5-2-6 16,-9 5-2-16,9-5-4 0,-6 7-5 16,6-7-5-16,-3 8 2 0,3-8-5 0,0 0 0 0,1 10-7 15,-1-10-2-15,7 6 0 0,-7-6-2 0,10 10-5 16,-5-7 11-16,0 1-10 0,1 1-4 0,0-2-2 15,2 2 3-15,-2-2-2 0,1 0 0 0,-1 0-3 16,2-1 4-16,-4 3-5 0,4-2-1 0,-2 1 0 16,-6-4 2-16,11 7 5 0,-6-3-7 0,2 1 0 15,-3-2 9-15,-1 2-13 0,2 0 4 0,-5-5-1 16,9 8 5-16,-6-4-5 0,-3-4 6 0,2 10-1 16,-2-10 14-16,2 7-10 0,-2-7-2 0,0 0 1 15,-2 12 6-15,2-12-4 0,-9 8 5 0,9-8-9 16,-11 6 2-16,3-2 3 0,0-1-6 0,-4 0 2 15,5-1-2-15,-5-1-2 0,0 2 14 0,-1-1-12 16,3 1-5-16,0-2-1 0,3 2-2 0,7-3-23 16,-13 1-22-16,13-1-22 0,-11 1-18 0,11-1-32 15,-10 0-34-15,10 0-34 0,0 0-44 0,0 0-223 16,0 0-488-16,-3-9 216 0</inkml:trace>
  <inkml:trace contextRef="#ctx0" brushRef="#br0" timeOffset="79722.06">24020 1517 84 0,'0'0'232'16,"0"0"-22"-16,-2-13-21 0,2 13-20 0,0 0-12 0,0 0-8 15,0 0-6-15,0 0-9 0,0 0-12 16,0 0 3-16,0 32-14 0,0-24 1 0,1 0-15 15,0-2-9-15,2 6-4 0,-1-2-10 0,1 0-4 16,-1-4-7-16,2 5-7 0,-1-1-5 0,2-1-6 0,-3-1-3 16,1-2-2-16,-2 1-1 0,3-1-13 0,-4-6-2 15,4 10-12-15,-2-6-20 0,-2-4-22 16,4 7-22-16,-4-7-26 0,4 5-36 0,-4-5-19 16,0 0-16-16,0 0-47 0,0 0-136 0,17-15-358 0,-13 7 158 15</inkml:trace>
  <inkml:trace contextRef="#ctx0" brushRef="#br0" timeOffset="80042.81">24224 1481 121 0,'0'0'140'0,"12"6"-6"16,-12-6-3-16,7 6-1 0,-7-6-7 15,10 6-4-15,-5-2 2 0,2 1-9 0,-4-1-5 0,4 1-1 16,-1 4-6-16,-2-4-4 0,2 1-9 0,-1 2 4 15,-2-1-7-15,1-2-1 0,-2 5 0 0,1-1-3 16,-1-4-8-16,-2-5 0 0,1 14-3 0,-1-6 3 16,0-8-1-16,-3 13 1 0,-2-3-1 0,-1 0 6 15,0-4-12-15,-6 1-2 0,4-1-1 0,-3 0 2 16,1 0-11-16,-2-2 0 0,-2 1 3 0,-5 0-9 16,5-2-9-16,-6 3 3 0,3-4-5 0,3 1-6 15,0-2-3-15,-1-1-1 0,5 1-6 0,-3 2 9 16,5-2-10-16,1 0-3 0,7-1-6 0,-12 3-8 15,12-3-18-15,-13 3-16 0,13-3-31 0,0 0-49 16,0 0-45-16,0 0-34 0,0 0-46 0,0 0-193 16,0 0-464-16,23-22 206 0</inkml:trace>
  <inkml:trace contextRef="#ctx0" brushRef="#br0" timeOffset="80519.98">24454 1562 156 0,'0'0'210'0,"0"0"-25"0,7 2-14 0,-7-2-16 16,0 0-2-16,5 9-14 0,-5-9-5 0,3 8-12 15,-1-1-8-15,0 0-9 0,0-1-5 0,-2-6-13 16,4 13-7-16,-2-7-1 0,0 1-1 16,0 1-8-16,0-2-5 0,-2-6-6 0,6 10-7 0,-4-5-4 15,-2-5-9-15,5 8 4 0,-5-8-5 0,4 8-4 16,-4-8 0-16,1 7-2 0,-1-7 2 0,5 4-4 15,-5-4 2-15,0 0-5 0,0 0-2 16,8 1-4-16,-8-1 2 0,0 0-3 0,14-7-4 0,-8 2-2 16,1 1-3-16,-2-1 0 0,4-3-2 0,-1 2-1 15,2-2 2-15,-1 1-3 0,-2-1 1 0,2-1-3 16,1 0 0-16,-2 2 0 0,2 1-1 0,-4 2 2 16,0-2-4-16,0 2 0 0,1 0 1 0,-7 4 2 15,8-7 4-15,-4 4-2 0,-4 3 4 0,8-5 3 16,-8 5 4-16,0 0 8 0,0 0 7 0,0 0 7 15,17 6 4-15,-15-1 5 0,-2-5 12 0,4 9 10 16,-1-5-9-16,2 3 8 0,-1-1 2 0,2 3 1 16,0 0-1-16,-2-3-2 0,5 5-2 0,-5-2 8 15,1-1-5-15,4 1-4 0,-3 0 1 0,-2 0-9 16,2-4-15-16,-2 3 8 0,1-2-6 0,0 2-2 16,-3-1-5-16,3-1-6 0,-1-1-4 0,2 0-6 15,-6-5-1-15,6 10-11 0,-4-5-37 0,-2-5-33 16,8 10-29-16,-6-7-34 0,-2-3-28 0,5 8-44 15,-5-8-45-15,7 4-43 0,-7-4-272 0,7 1-599 0,-7-1 266 16</inkml:trace>
  <inkml:trace contextRef="#ctx0" brushRef="#br0" timeOffset="80674.52">25004 1720 332 0,'11'-5'349'0,"-11"5"3"15,7-5-9-15,-2 2 10 0,-5 3-27 16,10-10-20-16,-8 8-20 0,-2 2-30 0,10-5-23 15,-10 5-27-15,0 0-20 0,4-8-24 0,-4 8-48 0,0 0-52 16,0 0-63-16,0 0-58 0,0 0-90 0,0 0-114 16,0 0-303-16,0 0-613 0,0 0 271 0</inkml:trace>
  <inkml:trace contextRef="#ctx0" brushRef="#br0" timeOffset="109707.74">16087 2342 73 0,'0'0'174'0,"0"0"-13"15,-12 5-16-15,7-3-15 0,5-2-11 0,-6 4-15 16,6-4-6-16,-8 4-6 0,8-4-11 0,0 0-7 15,-5 7-5-15,5-7-4 0,-4 7-1 0,4-7-6 16,0 0 1-16,-2 7-4 0,2-7 4 16,0 0-6-16,0 0-1 0,6 10-2 0,-6-10 2 0,6 5-5 15,1-2-2-15,-7-3-3 0,11 3-2 16,-5-1-5-16,3-2-2 0,0 3-3 0,2-1-4 16,0-1-1-16,-1 1-3 0,2 1-2 0,-2-2 1 0,-1 2-4 15,2-2 1-15,-1 0-4 0,-1 1 3 0,-2 1-1 16,3 3-4-16,-2-4 1 0,-1 0-2 0,0 1 0 15,0-1 2-15,-1 2-3 0,-6-4 0 0,8 7 6 0,-2-3-1 16,-6-4-2-16,9 7-1 0,-5-1 0 0,1-1-3 16,-3 0 4-16,2 0 1 0,2 0 1 15,-6-5 4-15,6 8 1 0,-3-3 2 0,-3-5 2 16,5 9 2-16,-2-4 0 0,0 1 0 0,-3-6 2 16,6 11-2-16,-4-6 4 0,-2-5-2 0,5 7 4 0,-5-7-2 15,1 8 4-15,-1-8 2 0,0 0 6 16,3 10 4-16,-3-10 5 0,0 0 5 0,-7 8 1 0,7-8 1 15,-10 5-7-15,3-3 1 0,-2 0-10 0,-2 0 4 16,0 1-7-16,-2-3-6 0,0 1-3 0,2 1-2 16,0-1-8-16,-3 0-4 0,2 1-14 0,1-1-23 15,0 0-32-15,2 1-38 0,2 0-49 0,-2-1-57 16,9-1-50-16,-13 1-234 0,13-1-519 0,0 0 230 16</inkml:trace>
  <inkml:trace contextRef="#ctx0" brushRef="#br0" timeOffset="109172.11">16106 2291 119 0,'0'0'176'0,"0"0"-7"0,0 0-6 0,0 0-8 16,0 0-5-16,0 0-4 0,0 0-5 0,0 0 1 16,25 3-11-16,-25-3-7 0,17 0-12 0,-10-1-1 15,6 2-8-15,-2-1-6 0,-2-1-4 0,5 1-4 16,-2 1-9-16,1-2-5 0,0-1-6 0,-2 2-5 16,0 0-4-16,-1 0-7 0,2 0-3 0,-1 0 3 15,-2-1-15-15,-9 1-5 0,20-1-2 0,-13 1-2 16,2-1-3-16,-9 1-5 0,19-1-2 0,-12 1-2 15,-7 0-3-15,14 0-8 0,-14 0-17 0,9 0-26 16,-9 0-36-16,0 0-38 0,9 2-36 0,-9-2-32 16,0 0-51-16,0 0-133 0,0 0-391 0,0 0 173 0</inkml:trace>
  <inkml:trace contextRef="#ctx0" brushRef="#br0" timeOffset="117722.34">15476 1986 180 0,'0'0'176'16,"0"0"-5"-16,0 0-11 0,0 0-15 0,0 0-12 15,0-11-8-15,0 11-11 0,0 0-13 0,0 0-7 16,0 0 2-16,0 0 0 0,0 0-1 0,0 0 1 16,0 0 2-16,-10 27-3 0,7-17-6 0,0 0-5 15,1 1 3-15,1 2-5 0,0-1 1 0,-2 5 1 0,2-4-1 16,0-1 0-16,-2 3-5 0,3 1-3 16,-1-3-2-16,0 5-5 0,1-4 0 0,0 4-3 0,0-5-2 15,-2 6-11-15,1-6-4 0,1 5-5 0,-1-2-3 16,1-1-2-16,0-3-4 0,-1 5-3 0,1-3-5 15,0-3-6-15,-3 2 7 0,1 0-4 16,0 0 1-16,0-1-7 0,0-1-2 0,0 2 5 0,0-1-5 16,-1-4-4-16,2 0 0 0,-1 0-6 0,-1-2-11 15,3-6-20-15,-4 13-18 0,3-8-15 0,1-5-17 16,-4 9-25-16,4-9-20 0,-2 6-31 0,2-6-44 16,0 0-49-16,0 0-191 0,0 0-472 0,26-10 209 15</inkml:trace>
  <inkml:trace contextRef="#ctx0" brushRef="#br0" timeOffset="118428.56">15777 2359 59 0,'4'5'112'0,"-4"-5"-5"0,6 4-8 0,-2 0-3 16,-4-4-8-16,6 8 9 0,-3-3-12 0,-3-5-1 0,7 9-7 15,-3-3-5-15,1 3 3 0,-1 0 1 0,0-2-5 16,2 1 3-16,-2 4 2 0,1-2-8 16,-1 1 5-16,-2-1-6 0,3 1 7 0,-1-1 2 0,-2 1-3 15,3-1 0-15,-2 0 8 0,-2-2 2 0,3 2 1 16,-3-3-6-16,0 0 0 0,-1 1-3 16,0-8 4-16,-1 12 0 0,-4-3 2 0,1-5 7 15,-6 5-2-15,-1-1-6 0,-5 0-9 0,3 0-7 0,-8-3-5 16,0 2-8-16,-1-3-1 0,-6 0-7 0,6 0-1 15,-2-2-5-15,1 0-7 0,3-2-3 0,0 0-11 16,1 1-26-16,0-4-28 0,1 2-38 0,4 1-36 16,0-4-56-16,3 2-59 0,-3-2-221 0,5-1-484 15,4-3 214-15</inkml:trace>
  <inkml:trace contextRef="#ctx0" brushRef="#br0" timeOffset="118138.32">15651 2347 126 0,'-4'3'132'0,"4"-3"-13"16,0 0-1-16,0 0-13 0,0 0-1 0,0 0-6 15,6 13 0-15,-6-13 7 0,9 4 0 0,-3-1-2 16,-6-3-7-16,13 2-6 0,-8 1-3 0,-5-3 0 0,14 0-12 16,-7 0-3-16,-7 0-9 0,14-2-4 0,-7 0-5 15,-7 2-7-15,14 0 1 0,-6-3-4 16,-8 3-2-16,10-5-2 0,-4 2-1 0,-6 3-2 16,10-6 2-16,-6 2-4 0,-4 4 1 0,8-9-2 0,-6 5 0 15,-2 4 2-15,5-7-2 0,-5 7 2 0,4-8-4 16,-4 8 5-16,1-9 3 0,-1 9 1 0,-1-9-6 15,1 9 6-15,0 0-8 0,-11-11 3 0,5 7 2 16,2-2-3-16,-3 3-1 0,-3-1-2 0,-1 0-1 16,3 2 4-16,8 2-6 0,-18-4-3 0,9 2-4 15,9 2 1-15,-18-1-9 0,9 0 4 0,9 1-5 16,-15 4 2-16,10-3-3 0,-4 2-2 0,9-3-3 16,-11 5-8-16,7-3-11 0,4-2-13 0,-7 8-17 15,3-4-16-15,4-4-17 0,-5 9-18 0,5-9-22 16,0 9-18-16,0-9-19 0,6 9-22 0,-6-9-18 15,7 7-157-15,0-4-379 0,-1 0 168 0</inkml:trace>
  <inkml:trace contextRef="#ctx0" brushRef="#br0" timeOffset="75872.86">17007 2199 28 0,'0'0'47'0,"0"0"1"0,0 0 0 16,0 0 5-16,0 0-6 0,0 0-5 0,0 0-1 15,0 0-12-15,0 0 10 0,0 0-7 0,0 0-3 16,0 0 3-16,0 0-13 0,0 0 4 0,0 0-5 0,0 0-1 16,0 0 3-16,0 0-6 0,0 0 0 15,0 0 7-15,0 0-13 0,0 0 8 0,0 0-6 16,0 0-4-16,0 0 4 0,0 0-1 0,0 0-1 0,0 0 0 15,0 0-10-15,0 0 4 0,1-7 5 0,-1 7-4 16,0 0 8-16,0 0-5 0,0 0-12 0,0 0 14 16,0 0 1-16,0 0-11 0,0 0 4 0,0 0 3 15,0 0-4-15,0 0 1 0,0 0 1 0,0 0-3 16,0 0 0-16,0 0 8 0,0 0-13 0,0 0 5 16,0 0 3-16,0 0-2 0,0 0-9 0,0 0 9 15,0 0-4-15,0 0 3 0,0 0 4 0,0 0-3 16,0 0 1-16,0 0-6 0,0 0 8 0,0 0-5 15,0 0 4-15,0 0 2 0,0 0 0 0,0 0-5 16,-20 11-2-16,20-11-2 0,0 0 3 0,0 0 5 16,0 0-6-16,0 0 4 0,0 0 0 0,0 0-2 15,0 0-9-15,0 0 7 0,0 0 4 0,0 0-4 16,0 0-5-16,0 0 0 0,0 0-3 0,0 0 6 16,0 0-7-16,0 0-3 0,0 0-7 0,0 0 1 0,0 0-10 15,0 0-7-15,0 0-6 0,0 0-10 16,0 0-36-16,0 0-97 0,0 0 44 0</inkml:trace>
  <inkml:trace contextRef="#ctx0" brushRef="#br0" timeOffset="86744.17">2804 2727 36 0,'-7'-3'134'0,"7"3"-14"16,0 0 9-16,0 0-17 0,0 0 0 0,-8-5-7 15,8 5-2-15,0 0-13 0,0 0 5 0,-6-3-7 0,6 3-4 16,0 0-5-16,0 0-6 0,0 0-3 0,0 0 6 16,0 0-2-16,0 0-3 0,-9-3-2 0,9 3-7 15,0 0 0-15,0 0-7 0,0 0-3 0,0 0-3 16,0 0-2-16,0 0-5 0,0 0-6 0,0 0 1 16,0 0-3-16,0 0-5 0,0 0-5 0,0 0 2 15,0 0-6-15,0 0-1 0,0 0-2 0,0 0-1 16,0 0-3-16,0 0-2 0,0 0 2 0,0 0-1 15,24-4-5-15,-17 3 3 0,-7 1-4 0,19 1 2 16,-11 0-3-16,3-1 1 0,0 1 0 0,1-1 0 16,-1 2 0-16,0-1-2 0,3 1-4 0,-3 0 3 15,-2-1 5-15,0 0-7 0,0 0 3 0,0 2-1 16,-2-1-2-16,3-1 0 0,-4 1 0 0,3 0 2 16,-9-2-4-16,13 2 3 0,-6-1-2 0,1 0 2 0,-8-1-4 15,12 4 3-15,-6-3 1 0,-6-1 0 16,13 3 0-16,-13-3 0 0,11 3 2 0,-5-2-3 15,-6-1-2-15,12 2 2 0,-6 0-1 0,-6-2 3 16,13 2-2-16,-6 1 1 0,-7-3-4 0,12 2 3 0,-6 0 0 16,-6-2-1-16,10 3 4 0,-4-1-3 0,-6-2-3 15,8 4 4-15,-8-4-1 0,8 2 2 16,-8-2 0-16,7 5 1 0,-7-5 3 0,4 4-1 0,1 0 0 16,-5-4 4-16,5 5 3 0,-5-5 5 0,4 8-6 15,-4-8 3-15,3 8 0 0,-3-8 1 0,3 10 2 16,1-5 2-16,-4-5-1 0,1 12 7 0,0-6-7 15,-1-6-7-15,1 14-2 0,-1-6 2 0,2-2 2 16,-2-6 2-16,0 14-2 0,1-6-2 0,0-1 5 16,-1 3-3-16,0-10-2 0,4 13 1 0,-3-5-1 15,0-1 0-15,1 0-2 0,0 1 2 0,-2-8 2 16,4 14-6-16,-2-7 4 0,0-1-2 0,-2-6-1 16,2 12 1-16,0-6 3 0,0 1 2 0,0-1 3 15,-2-6 2-15,3 11 0 0,0-5-2 0,-3-6 6 16,1 10 1-16,-1-10 1 0,2 9-4 0,0-3 1 15,-2-6-1-15,1 9 0 0,-1-9-1 0,0 9 4 16,0-9 3-16,0 9-6 0,0-9 0 0,0 11-1 16,0-11-2-16,-1 9-1 0,1-9-2 0,0 11 1 0,0-11-3 15,-5 10 3-15,5-10-3 0,-2 7-4 16,2-7 2-16,-1 9 0 0,1-9-3 0,-3 10 0 16,3-10-1-16,-2 10 4 0,2-10-4 0,-5 7-7 15,5-7 7-15,-4 8-4 0,4-8 5 0,-6 8 2 0,6-8 0 16,-4 7 0-16,-1-4 6 0,5-3-6 0,-6 9 4 15,6-9 1-15,-8 5-1 0,5-2 2 0,3-3 0 16,-8 6-3-16,8-6-3 0,-10 4 4 0,10-4 7 16,-9 3-9-16,9-3-3 0,-11 2 0 0,11-2 2 15,-13 2 4-15,13-2-3 0,-12 0-4 0,12 0 2 16,-12-1 1-16,12 1 2 0,-14-1-8 16,7-1 2-16,7 2 0 0,-13-1-1 0,13 1-2 0,-14-3 1 15,7 1-7-15,7 2 2 0,-11-2-1 0,11 2 4 16,-13-6-2-16,8 4 1 0,5 2 13 0,-12-4-16 15,12 4 13-15,-10-5-9 0,4 4-4 0,6 1 0 16,-11-6-5-16,11 6 8 0,-11-2-7 0,11 2 14 16,-10-3-11-16,4 1 2 0,6 2-5 0,-14-1 3 15,14 1-1-15,-9-4 2 0,9 4 6 0,-11 0-6 16,11 0-7-16,-9-1-8 0,9 1-14 0,0 0-18 16,0 0-18-16,-14 0-20 0,14 0-23 0,0 0-29 15,0 0-40-15,-9-3-54 0,9 3-45 0,0 0-200 16,0 0-514-16,4-13 227 0</inkml:trace>
  <inkml:trace contextRef="#ctx0" brushRef="#br0" timeOffset="87105.98">3172 2992 14 0,'0'0'154'0,"0"0"7"16,0 0-3-16,0 0 4 0,0 0 0 0,0 0 3 15,0 0-8-15,0 0-12 0,0 0-8 0,0 0-5 16,0 0-8-16,0 0-6 0,0 0 8 0,0 0-4 15,-20-2-7-15,11 5 2 0,2-2-20 0,-3 2-6 16,-4 0-6-16,4 0-3 0,-1 0-3 0,-1-1-7 16,1 1-8-16,2-1-5 0,-2 1-7 0,1-2-6 15,2 2-7-15,-1-1 0 0,2 1-3 0,7-3-7 16,-15 3-6-16,15-3-11 0,-8 2-26 0,8-2-25 16,-8 5-33-16,8-5-38 0,-4 4-42 0,4-4-42 15,0 0-239-15,0 0-467 0,0 0 207 0</inkml:trace>
  <inkml:trace contextRef="#ctx0" brushRef="#br0" timeOffset="87669.05">3717 2961 28 0,'0'0'188'16,"0"0"-12"-16,0 0-5 0,-12-4-2 0,12 4-8 15,-10 0-13-15,10 0-5 0,-13 0-9 0,13 0-7 16,-15 1 1-16,15-1-5 0,-15 4-3 0,6-3-5 15,-2 3-6-15,-1 0-7 0,1 1-5 0,0 0-5 16,-3 2-4-16,5-1-7 0,-3 0-5 0,3 4-5 16,1-3-5-16,1 1-7 0,0 1-3 0,1-1-7 15,0 2-3-15,2-3-5 0,3 3 1 0,0-1-7 16,2 2-1-16,0-4-3 0,2 3 0 0,2-3-5 16,1 1-1-16,3 0-1 0,1-1-6 0,0-2-2 0,1-1 1 15,5 0-3-15,-2-1 0 0,-2 0-1 16,0-1 1-16,3-1-6 0,-3 0 1 0,0-2-3 15,1 1-8-15,-2 1-18 0,-1-1-16 0,-1 0-34 0,-9 0-38 16,14-1-38-16,-6 0-40 0,-8 1-62 16,12-5-174-16,-5 1-455 0,0 0 202 0</inkml:trace>
  <inkml:trace contextRef="#ctx0" brushRef="#br0" timeOffset="88182.61">3951 2863 191 0,'-10'-3'208'0,"10"3"-14"0,0 0-9 0,0 0-12 16,-9-3-15-16,9 3-12 0,0 0-13 0,0 0-13 15,-6-4-12-15,6 4-12 0,0 0-9 0,0 0-10 16,0 0-7-16,0 0-4 0,0 0-6 0,0 0-12 16,0 0 2-16,0 0-3 0,0 0-6 0,11 21 1 15,-6-16-4-15,4 2-1 0,-3-2-4 0,3 1 1 16,1 2-1-16,-1-2-2 0,1 0-10 0,0 0 3 16,-1 2 1-16,2 0-2 0,-3-1-1 0,2-1-4 15,-2 1-3-15,2-1 0 0,-1 0-1 0,1 0 2 16,-3-1-3-16,0 1 0 0,0-2-4 0,-1 2-1 0,1-1-5 15,-2-1 5-15,0 1-1 0,-5-5 1 0,10 9-5 16,-7-7 2-16,1 4 9 0,-4-6 4 16,7 7-2-16,-2-3 2 0,-5-4-4 0,4 11 2 15,-3-7 2-15,-1-4 2 0,1 10-2 0,-1-10 7 0,-1 10 2 16,1-10 4-16,-4 10 4 0,-2-2 8 0,-1-1-1 16,0 1 1-16,-2-2-4 0,-2 3 3 0,-2-1-3 15,1-2-4-15,-4 5-3 0,-2-2-2 0,4 1-3 16,-2 0-2-16,-2-2 0 0,4 2-10 0,1-3 2 15,-2 2 0-15,3-3-10 0,2 0-8 0,4 1-23 16,-2-4-15-16,5 0-29 0,-2 1-28 0,5-4-38 16,-5 6-36-16,5-6-33 0,0 0-74 0,0 0-142 15,0 0-454-15,0 0 202 0</inkml:trace>
  <inkml:trace contextRef="#ctx0" brushRef="#br0" timeOffset="88530.93">4330 3053 157 0,'0'0'205'15,"0"0"-18"-15,6 6-22 0,-6-6-16 0,0 0-6 16,2 12-23-16,0-7-9 0,-2-5-10 0,6 10-12 16,-3-5 0-16,2-1-13 0,0 1-8 0,1 1-4 0,1-4-6 15,0 2 2-15,-1-2-7 0,3 0-3 16,-9-2-2-16,19 1-1 0,-8-1-1 0,1 0-3 15,-1-3 1-15,0 0-2 0,2-1 1 0,1-2-6 16,-3 3-3-16,0-2 2 0,0 0 6 0,-1-1-4 16,-2 0 5-16,1 0 0 0,-3-1 1 0,1-1 3 15,-3 4 1-15,-1-3-7 0,0 1 8 0,-3 6 6 16,0-15-1-16,0 15-4 0,-6-12 2 0,0 7-2 0,-2-2-5 16,0 1 0-16,-6 1-2 0,3 2-5 0,-2-1-1 15,1 2-3-15,-2 0-7 0,0 2-3 0,0 2-1 16,2-1-5-16,2 1-14 0,-2 3-23 0,2-2-23 15,3 2-37-15,2-1-38 0,0 2-44 0,5-6-53 16,-3 8-241-16,3-8-492 0,0 0 218 0</inkml:trace>
  <inkml:trace contextRef="#ctx0" brushRef="#br0" timeOffset="88739.01">4756 3073 19 0,'6'3'301'0,"-6"-3"-17"16,0 0-18-16,7 5-17 0,-7-5-17 0,0 0-15 16,1 9-19-16,-1-9-18 0,0 0-15 0,-10 18-13 15,5-10-14-15,-3 1-11 0,-1 1-16 0,-2 3-9 16,2-2-9-16,-2 3-11 0,1-1-6 0,0 1-25 16,1-3-29-16,-1 3-27 0,2-3-36 0,1-2-50 15,2 1-47-15,0-4-52 0,2 2-244 0,-2-4-469 16,5-4 207-16</inkml:trace>
  <inkml:trace contextRef="#ctx0" brushRef="#br0" timeOffset="89254.18">5086 2946 61 0,'0'0'256'15,"0"0"-27"-15,10 2-18 0,-10-2-14 0,2 8-17 16,-2-8-13-16,1 10-10 0,-1-10-20 0,0 14-16 16,2-7-7-16,-2 0-12 0,0 2-4 15,2-1-14-15,-1 1-9 0,-1-9-6 0,1 13-12 0,2-6 2 16,-3-7-7-16,1 12-7 0,-1-12-4 0,0 10-3 16,0-10-5-16,2 8-5 0,-2-8 4 0,2 6-11 15,-2-6 1-15,0 0-1 0,2 7-3 0,-2-7-4 16,0 0 0-16,0 0-5 0,0 0-3 0,0 0-16 15,18-10-17-15,-12 4-10 0,0-3-9 0,1 2-9 16,-1-3-11-16,1 0-6 0,1-1 10 0,2 1 3 16,0-1 9-16,-2 0 4 0,0 0-5 0,0 3 14 15,-1-3 4-15,0 4 1 0,0-3 3 0,-2 4 25 16,0 1 13-16,-1 0 14 0,-4 5 9 0,10-7 5 16,-10 7 1-16,8-5 1 0,-8 5 0 0,6-2 4 0,-6 2 15 15,0 0-3-15,14 4 6 0,-9-1 2 16,1 1 3-16,-1 2-1 0,1-3 7 0,1 5-3 15,0-3-2-15,-1 0-12 0,0 2 0 0,1-1-7 16,-1 1-1-16,2 1-7 0,1 2-2 0,-1-3-7 0,-1 1-4 16,0-2-4-16,1 2-10 0,-3-3-32 0,2 3-27 15,-2-3-43-15,0 0-41 0,-1 0-45 0,2-2-38 16,-6-3-220-16,8 2-467 0,-8-2 207 0</inkml:trace>
  <inkml:trace contextRef="#ctx0" brushRef="#br0" timeOffset="89500.96">5557 3035 95 0,'0'0'174'0,"4"6"1"0,0-1-6 0,-4-5-6 16,10 7-5-16,-3-5-3 0,2 1-6 0,2 1 1 16,2-3-8-16,0 1-6 0,-1-2-6 0,2 0-9 15,6-3-8-15,-7 1-6 0,2 1-11 0,4-3-7 16,-7 1-3-16,-1-1-5 0,2-2-2 0,-2 2-1 15,2-1-3-15,-4 0 0 0,0-2 1 0,-1 1-2 16,1-2-2-16,-5 1 1 0,1 1-6 0,-3 0-9 16,-2 6 0-16,2-13-1 0,-2 13-7 0,-3-12-3 15,-2 7-4-15,5 5 6 0,-11-7-14 0,4 4-15 16,-1 2-3-16,8 1-12 0,-20-1-23 0,8 2-11 16,0 1-27-16,0 1-18 0,-1 1-23 0,1 1-28 15,0 0-13-15,-1-1-14 0,2 1-27 0,3-3-6 16,2 1-58-16,6-3-141 0,-9 4-415 0,9-4 183 0</inkml:trace>
  <inkml:trace contextRef="#ctx0" brushRef="#br0" timeOffset="89937.98">6115 2794 39 0,'-8'-3'239'0,"8"3"-14"16,0 0-18-16,0 0-24 0,-7-4-15 0,7 4-21 16,0 0-12-16,0 0-16 0,0 0-9 0,0 0-12 15,0 0-9-15,0 0-10 0,0 0-5 0,0 0-10 16,0 0-3-16,0 0-5 0,0 0-6 0,11 22-5 16,-5-19-2-16,-2 2 1 0,2 0-1 0,2 0 2 15,-2 0 1-15,4 1 3 0,3-1 0 0,-2 0 0 16,3 2-1-16,-3-2-2 0,2 0 11 0,1-1 0 15,1 0-3-15,-3-1-6 0,1 0-1 0,0 0 3 16,-2 1-3-16,1-2 3 0,2 2-10 0,-6-3-4 16,2 3 1-16,-3-2-3 0,1-1-5 0,-2 2 3 15,-6-3 0-15,10 6-3 0,-5-4 0 0,-5-2-1 16,7 5 6-16,-7-5 3 0,1 6 11 0,-1-6 8 16,0 0 5-16,-8 14 3 0,2-7-6 0,-4-1-4 0,-1 1-3 15,-1 0-11-15,-3 2 5 0,-1 0-4 16,-1 2-10-16,0-3 1 0,-2 2 1 0,0-2-8 15,4 2-1-15,3-5-4 0,-1 1-4 0,2 2-21 0,-2-2-11 16,6-1-25-16,-2-1-26 0,1 1-28 0,3-1-28 16,-1 0-37-16,6-4-36 0,0 0-40 15,-5 5-62-15,5-5-189 0,0 0-527 0,0 0 233 16</inkml:trace>
  <inkml:trace contextRef="#ctx0" brushRef="#br0" timeOffset="90285.31">6467 2939 117 0,'0'0'195'0,"0"0"-9"0,5 5-14 0,-5-5-3 16,6 5-9-16,-6-5-8 0,6 8-8 0,-1-4-7 16,0 0-5-16,-5-4-14 0,10 7 0 0,0-2-7 15,2-1-9-15,-1-1-5 0,0 0-6 0,1-1-4 16,-1 1-12-16,3-2-3 0,-2 0-10 0,2-1 1 15,0-1-8-15,1 1 1 0,-2-3-14 0,2 1-2 16,-2-1 3-16,0-1-8 0,1 0-6 0,0-2 8 16,-2 1 6-16,-3 0 3 0,1-2-2 0,0 0 5 15,-1-1-3-15,-3-1 2 0,0 0 5 0,-4 0-4 0,1-1 3 16,0 1-5-16,-4-2-1 0,-1 2-1 16,-3-1-2-16,2 4 2 0,-4-1-12 0,-3-1 3 15,-1 3-8-15,0 1-2 0,-3 0 0 0,0 3 1 0,-5 1-8 16,-2 1-20-16,2 3-8 0,0 0-31 15,0 1-24-15,2 0-24 0,-2 4-35 0,8-3-37 16,-3 3-53-16,4-1-64 0,0-1-186 0,1-1-500 0,3 0 221 16</inkml:trace>
  <inkml:trace contextRef="#ctx0" brushRef="#br0" timeOffset="90906.56">7716 2911 250 0,'0'0'295'0,"-5"-2"-12"15,5 2-23-15,0 0-21 0,-6-6-21 0,6 6-26 16,0 0-20-16,0 0-15 0,0 0-19 0,0 0-13 0,0 0-10 16,-5 13-11-16,5-13-8 0,0 0-6 15,4 15-9-15,-2-8-2 0,3-2-6 0,-5-5-2 16,5 11-5-16,2-6-3 0,-2 1 2 0,1-1-5 0,1-3-1 16,0 3-2-16,2-2 10 0,2-1-7 0,0 1-5 15,1 0-2-15,-1-3-5 0,1 0-6 0,2-1 0 16,-4-1-2-16,3 1-8 0,-2-2-1 15,0 1-4-15,-1-2-4 0,-1 0 5 0,0-1 3 0,0 0-9 16,-2 0 3-16,-3 1 12 0,4-1 7 0,-3-1 2 16,-5 6 6-16,5-11 0 0,-4 6 1 0,-1 5 4 15,0-10-2-15,0 10-3 0,-4-10-1 0,-2 3-6 16,6 7 0-16,-10-7-8 0,3 2 0 0,-3 1 3 16,-1 1-12-16,0-1-1 0,0 2-7 0,-3 0-1 15,3 1-2-15,-1 0 1 0,1 2-3 0,11-1-11 16,-17 0-20-16,9 1-32 0,0 1-25 0,8-2-26 15,-15 1-28-15,8 1-34 0,-1 1-43 0,8-3-45 16,-14 3-57-16,14-3-295 0,-10 0-650 0,10 0 288 16</inkml:trace>
  <inkml:trace contextRef="#ctx0" brushRef="#br0" timeOffset="91080.95">7721 2713 280 0,'0'0'317'0,"-6"-11"-19"0,4 6-20 16,2 5-27-16,-7-7-25 0,7 7-20 0,-3-7-24 0,3 7-21 16,0 0-17-16,0 0-20 0,0 0-35 0,0 0-38 15,0 0-48-15,0 0-60 0,0 0-56 0,0 0-65 16,21 15-199-16,-12-10-409 0,-4 1 180 16</inkml:trace>
  <inkml:trace contextRef="#ctx0" brushRef="#br0" timeOffset="92251.85">8001 2861 221 0,'9'7'216'0,"-5"-5"-7"16,2 2-15-16,1-2-14 0,1 1-15 0,0-2-17 15,1 0-13-15,2 0-11 0,-1 3-11 0,-1-4-10 16,3 1-8-16,0-2-8 0,-12 1-5 0,16-2-9 15,-6-1-8-15,-1 1-4 0,-2 1-3 0,1-3 0 16,0 0 3-16,-1 0 4 0,-7 4-8 0,10-10 1 16,-5 5-9-16,1 0-3 0,-3-1-3 0,1 0-4 15,-1 0-1-15,-3 6-6 0,7-12-4 0,-6 6-5 0,-1 6-1 16,4-11-3-16,-4 11 1 0,5-7-4 0,-5 7 1 16,2-5-5-16,-2 5-5 0,0 0 3 0,0 0-5 15,0 0 2-15,0 0-2 0,0 0 0 16,0 0 3-16,7 16-5 0,-7-5-2 0,1-1 4 0,0 4-4 15,3 4 8-15,-2 1-6 0,0 0 0 0,0 2 1 16,2-1-2-16,2 7 2 0,-1-7-1 0,3 8-1 16,1-2 2-16,-1 0-2 0,0-7-2 0,3 6 3 15,-4-8 0-15,0 2-4 0,-1-1 5 0,1 0 3 16,0-2-7-16,-2 1 1 0,0-3 2 0,0-2 0 16,3 4-1-16,-2-3-1 0,-2-2 3 0,-2 3-2 15,1-3 3-15,-1 0 0 0,-2-4 6 0,0 1 0 16,0-8 12-16,-5 14 5 0,0-7 9 0,2-1 5 15,-3-2-3-15,6-4 4 0,-13 7-6 0,2-4-4 16,1 0-2-16,-1-1-6 0,1-2 0 0,-5 1-1 16,4-1 1-16,1 0-3 0,-1-3-4 0,-1 2-3 15,12 1 2-15,-15-7-3 0,9 3-2 0,-1 0 5 16,3-1-4-16,0-1-4 0,1-4-3 0,0 0 2 0,3 0 0 16,0-1-1-16,3 1-6 0,0-3-1 15,1 1 3-15,2-1 0 0,0-3 1 0,4 1-5 16,4-1 1-16,-3 1 5 0,2-2-6 0,-1 2 1 0,2-2 3 15,8-3 0-15,-2-1-6 0,0 3 2 0,-5 2-3 16,5-3 4-16,0-2 2 0,1 1-5 16,-4 3 7-16,0-6-4 0,2 1-3 0,0 0 0 15,-7 6 1-15,6-7-1 0,-4-1-1 0,-3 8 1 0,2-3 1 16,4-3 5-16,-8 4-5 0,1-1 2 16,-1 2 1-16,-1-1-4 0,-1 3 3 0,-2-2-2 0,2 0-1 15,-3 0 6-15,0 4-3 0,0 0 4 0,-2-3-5 16,0 4 1-16,0 1 2 0,-1-1 4 0,1 1 0 15,-4 2 3-15,2-2 2 0,0 11 3 0,-3-15 5 16,1 7-2-16,0 2 0 0,2 6 5 0,-5-9-4 16,5 9 4-16,-6-8-4 0,6 8-5 0,-10-5-3 15,10 5 1-15,-12 0 2 0,12 0-8 0,-14 0 1 16,14 0 3-16,-16 8-6 0,7-5 3 0,-1 4-2 16,3 2 2-16,-2-2-1 0,-1 4-1 0,1-3-2 15,0 3 3-15,2 1 3 0,-2 1-4 0,2 3 4 16,-2 1 0-16,5-1 7 0,-2 1-4 0,2-2 1 15,1 2 0-15,3 0 1 0,-1-1-4 0,-1 1 2 0,4-3 0 16,1 2 3-16,0 1-1 0,1-3-1 0,1 1 7 16,-1-2-5-16,2-1 10 0,2-1-10 0,-2 1 7 15,4-2 4-15,0-1-2 0,1 0-4 0,6 0 4 16,-5-3-4-16,5 1 0 0,-2-2-6 0,2 0 5 16,-1-2-6-16,2-3 1 0,0 2 2 0,-3-3 4 15,5 1-8-15,-2-1-6 0,-4-2 7 0,-1 2-4 16,7-5-5-16,-7 4 4 0,1-1 5 0,-3 0-5 15,0-1-6-15,1-1 7 0,-1 1-3 0,-1-4 5 16,-1 3 0-16,1-2-6 0,0 1-3 0,-3 1 0 16,0-3 7-16,-2 2-3 0,-2 0 1 0,0 0-5 15,1-1 6-15,-4 7-1 0,2-10-2 0,-2 10-1 16,0-11-3-16,0 11-1 0,0 0 3 0,-10-8-2 16,10 8-2-16,-13-2 4 0,13 2-4 0,-18 2-2 0,8 1 2 15,-2 2-3-15,2 0-3 0,1 1 4 16,2 1 3-16,0 3-4 0,-1-3 0 0,3 1 3 15,1 0 0-15,2 0-3 0,0 0 1 0,2 2 4 16,2 1-1-16,3-3 1 0,0 2 3 0,2 0 2 0,3-2-3 16,1 0 3-16,2-1-1 0,6-1 4 0,1-1-1 15,-1-1-5-15,2-1-1 0,1 0 1 16,3 0-8-16,-3-1-2 0,-4 0-14 0,5-2-26 0,-5 0-25 16,1-2-32-16,1 1-36 0,-8-1-47 0,0 0-60 15,2-1-64-15,-8 0-272 0,7-3-631 16,-3 0 279-16</inkml:trace>
  <inkml:trace contextRef="#ctx0" brushRef="#br0" timeOffset="95248.21">9533 2628 107 0,'0'0'167'15,"0"-9"5"-15,0 9 0 0,0 0 0 0,1-10-5 16,-1 10-4-16,0 0 3 0,0-11-1 0,0 11-5 16,0 0-8-16,0-9-3 0,0 9-7 0,0 0-3 15,0 0-10-15,-3-11-5 0,3 11-8 0,0 0-9 16,0 0-10-16,0 0-8 0,0 0-10 0,0 0-12 16,0 0-3-16,0 0-7 0,0 0 0 0,0 0-4 15,0 0-1-15,-5 29-1 0,5-21 0 0,-1 5-1 16,1-2 4-16,1 2 5 0,2 2-2 0,-1 0 0 0,0-1 1 15,3 3-7-15,-3-4 2 0,1 4-1 16,1 0 0-16,-2-4-3 0,2 0-1 0,2 2 4 0,-1 1-14 16,0-3-6-16,0-3 2 0,-2 3-1 0,4-4 1 15,-5 0-13-15,0-1-3 0,0 0-10 0,2-2 8 16,0 0-3-16,-2 1-15 0,2-1-23 0,-1 0-26 16,-3-6-17-16,5 11-26 0,-5-6-30 0,0-5-26 15,0 0-29-15,3 9-30 0,-3-9-42 0,0 0-58 16,0 0-169-16,0 0-516 0,14-15 228 0</inkml:trace>
  <inkml:trace contextRef="#ctx0" brushRef="#br0" timeOffset="95694.96">9759 2814 75 0,'0'0'198'0,"0"0"-3"0,7-4-4 16,-7 4-3-16,0 0-8 0,0 0-12 0,4-5-11 15,-4 5-8-15,0 0-9 0,0 0-7 16,0 0-8-16,0 0-6 0,0 0 2 0,0 0-2 0,0 0-1 15,0 0-1-15,-14 16-4 0,5-10-2 0,1 0-1 16,-1 1-5-16,-1 3-7 0,1-2-3 0,-1 0-4 16,1 1-10-16,1 0-8 0,-1-1-6 15,2 0-6-15,1 2-7 0,3-5 1 0,-1 1-9 0,2 1-3 16,2-7-6-16,-5 10 1 0,5-10-1 16,1 10-3-16,-1-10-6 0,4 11-3 0,2-7 7 0,3 2-12 15,0-1-2-15,1-3 0 0,4 1-5 0,-2-1-10 16,2-1 0-16,0 1-10 0,1-1-10 0,4-1-3 15,0-3 0-15,-4 2 3 0,-3-1 0 0,2-1 4 16,-2 1-3-16,0-2 3 0,3 1 2 0,-6-1 0 16,-4 2 2-16,4-2 6 0,-4 1-5 0,1 0 13 15,-6 3-7-15,11-5 12 0,-11 5 14 0,7-5 9 16,-7 5 16-16,5-5-4 0,-5 5 2 0,0 0-4 16,9-1-13-16,-9 1-1 0,0 0 5 0,0 0-1 0,0 0-13 15,0 0 0-15,0 0-3 0,11 6 3 16,-11-6-6-16,9 8 0 0,-6-3-4 0,2 0 3 15,1-1-2-15,1 3 1 0,-2-2-3 0,1 0 0 16,-2 0-2-16,1-1-5 0,-1 1 1 0,2 0-4 0,-6-5-24 16,6 7-31-16,-6-7-37 0,3 6-42 0,-3-6-54 15,0 0-56-15,2 6-67 0,-2-6-243 0,0 0-600 16,0 0 266-16</inkml:trace>
  <inkml:trace contextRef="#ctx0" brushRef="#br0" timeOffset="95854.51">10041 2675 270 0,'0'-15'307'15,"0"15"-31"-15,-2-8-26 0,2 8-27 0,0 0-19 16,0 0-23-16,0 0-23 0,0 0-23 0,0 0-54 16,0 0-77-16,0 0-81 0,0 0-115 0,0 0-112 0,7 23-328 15,-5-15 145-15</inkml:trace>
  <inkml:trace contextRef="#ctx0" brushRef="#br0" timeOffset="96060.85">10367 3033 216 0,'1'8'227'0,"-2"4"-18"0,-1-2-19 0,-5 8-19 16,-1-1-17-16,-8 6-23 0,-5-2-65 0,-1 2-107 15,-9-2-180-15,-2 0-239 0,1 1 106 0</inkml:trace>
  <inkml:trace contextRef="#ctx0" brushRef="#br0" timeOffset="98108.39">11369 2626 44 0,'-4'-7'179'15,"4"7"-7"-15,0 0-6 0,0 0-9 0,-5-6-5 16,5 6-6-16,0 0-7 0,0 0-7 0,-9-5-9 15,9 5-5-15,0 0-5 0,0 0-11 0,-4-6-9 16,4 6-7-16,0 0-3 0,0 0-9 0,0 0-3 0,0 0-12 16,0 0 0-16,0 0-5 0,0 0 1 0,0 0 6 15,0 0 4-15,27 5-6 0,-15-4 4 16,2-1 6-16,6 1-5 0,-1-2-3 0,5 0 3 16,5 1-5-16,2 1-4 0,-3-4-4 0,1 1 3 0,2 1-7 15,-9-3-5-15,9 2-3 0,-9-2-3 16,1 2 2-16,-3-2-13 0,3 1-1 0,-3 2 1 15,-8-1-5-15,0 1 3 0,3 0-5 0,-5-2-3 0,-4 3 0 16,-6 0-4-16,12-2 0 0,-12 2 0 0,11-1-2 16,-11 1 0-16,0 0 0 0,8-1-2 0,-8 1-1 15,0 0-3-15,0 0-8 0,0 0-13 0,-2 12-21 16,2-12-21-16,-9 12-18 0,1-6-21 0,4 1-22 16,-4 0-21-16,-2 1-20 0,4-3-26 0,-2-1-24 15,4 1-192-15,-6-1-437 0,3-2 194 0</inkml:trace>
  <inkml:trace contextRef="#ctx0" brushRef="#br0" timeOffset="98350.8">11666 2667 151 0,'0'0'192'16,"0"0"-5"-16,-2 11 3 0,0-4 1 0,0 1-8 15,2 0 1-15,0 4-10 0,0-1-2 0,0 2-4 16,0 3-4-16,0 0-11 0,2-2-7 0,0-1-3 0,0 1-8 15,3 1-10-15,-2-1-7 0,1-1-11 16,-2 0-7-16,2 0-14 0,-2 0-6 0,2-2-9 0,-1 0-6 16,2 1-9-16,-3-1-2 0,1-1-8 0,-1 0-7 15,-2-3-2-15,2 0 1 0,0 0-12 0,-2-7-22 16,1 12-30-16,-1-6-31 0,0-6-36 16,0 12-42-16,0-12-42 0,-1 9-46 0,1-9-256 0,0 0-520 15,0 0 231-15</inkml:trace>
  <inkml:trace contextRef="#ctx0" brushRef="#br0" timeOffset="98706.69">12210 2627 54 0,'0'0'275'0,"0"0"-12"0,0 0-18 0,0 0-13 16,0 0-9-16,-25 12-2 0,15-2-11 0,0-2 0 0,0 2-12 16,-3 2-5-16,3 2-16 0,0-1-7 0,3-1-9 15,-3 2-12-15,5-1-10 0,-2-2-7 16,3 2-11-16,1-2-14 0,0 3 0 0,2-2-13 15,0 1-5-15,2 0-13 0,-1-2 0 0,0 1-13 0,3 1 2 16,1-3-9-16,-2 1-9 0,3-1 1 0,0 1-15 16,1-3-6-16,2 2-9 0,-4-5-29 15,4 2-26-15,-3-3-33 0,3 1-38 0,-2 0-48 0,2-2-51 16,-2-2-62-16,-6-1-302 0,20-2-617 0,-11-2 273 16</inkml:trace>
  <inkml:trace contextRef="#ctx0" brushRef="#br0" timeOffset="99172.08">12340 2853 280 0,'0'0'269'0,"0"0"-24"0,0 0-25 16,0 0-24-16,0 0-17 0,0 0-20 0,8 4-15 16,-8-4-8-16,2 8-7 0,-2-8-9 0,2 6-8 15,-2-6-12-15,2 9-10 0,-2-9-6 0,6 11-8 16,-6-11-8-16,2 9-3 0,-1-4-8 0,-1-5-5 15,4 7-5-15,-4-7-5 0,2 9-4 0,-2-9 0 16,3 7-5-16,-3-7-4 0,0 0-6 0,3 7 1 16,-3-7-2-16,0 0-5 0,0 0 0 0,4 5-2 15,-4-5-2-15,0 0-2 0,0 0 0 0,0 0-5 16,0 0-5-16,14-14-9 0,-10 9-3 0,1-1-2 0,0-2-12 16,4-2 0-16,-1 1 3 0,0-1-1 0,0-2 6 15,-2 3 3-15,3-2-1 0,-1 2 3 0,0 1 4 16,0-1-1-16,-1 1 4 0,-4 2 11 15,4 1 9-15,-1 1 10 0,-6 4 3 0,6-9 2 0,-1 7-4 16,-5 2 1-16,5-6 0 0,-5 6-5 0,0 0 0 16,0 0 1-16,14 3 5 0,-14-3 7 0,8 6 5 15,-4-1 6-15,1 0 0 0,2 5-1 0,-5-3-6 16,6 4 1-16,-2-3 0 0,-1 3-7 0,0-1 0 16,0-1 0-16,1 1 2 0,-2-1-5 0,1 0-3 15,-1-2-5-15,-2 2 0 0,4-2-4 0,-4 0 0 16,0-1-2-16,1 0-4 0,-3-6 0 0,5 11-6 15,-3-6-9-15,-2-5-15 0,2 8-29 0,-2-8-25 16,0 8-27-16,0-8-33 0,0 0-35 0,0 0-50 16,0 0-59-16,0 0-201 0,0 0-515 0,0 0 228 0</inkml:trace>
  <inkml:trace contextRef="#ctx0" brushRef="#br0" timeOffset="99444.93">12738 2656 36 0,'0'0'255'0,"0"0"-14"0,5-6-22 0,-5 6-21 15,0 0-23-15,0 0-19 0,0 0-13 0,0 0-11 16,0 0 7-16,15 14-3 0,-9-6-4 0,-1 2-6 16,1 0-7-16,-1 1-5 0,2 2-1 0,-2 4-2 15,1-1 0-15,-1 0-2 0,0 0-8 0,-1-3-7 16,3 4-5-16,-4 0-5 0,-1 0-6 0,1-1-8 15,-6-3-1-15,1 0-11 0,1 3-6 0,-3 1-1 16,-1-4-3-16,1 0-14 0,-1-2-1 0,0 2-13 16,-1-3-31-16,2 2-36 0,-3-1-40 0,3-1-46 15,-1 0-63-15,0-4-64 0,2 0-226 16,3-6-526-16,-5 7 233 0</inkml:trace>
  <inkml:trace contextRef="#ctx0" brushRef="#br0" timeOffset="100189.17">13536 2708 53 0,'0'0'197'0,"0"0"-13"15,0 0-14-15,0 0-14 0,0 0-6 0,0 0-10 16,0 0-3-16,0 0-8 0,-22 13-5 0,14-7-2 15,1-1-9-15,-1 0-5 0,-1 3-9 0,-2-1-5 16,0-1-5-16,-1 3-4 0,-1-2-5 0,-3 2-7 0,7 0-6 16,-4-2-2-16,-2 4-8 0,4-4-7 15,-1 1-5-15,1-1-1 0,1 0-9 0,0 1 1 16,2-2-8-16,-3 1 2 0,4-2-6 0,-2 1-1 0,4-1-4 16,-1 0-2-16,-1 0 3 0,3 0-6 0,4-5 0 15,-5 7 0-15,5-7-4 0,-6 7 1 0,6-7-1 16,0 0 1-16,-1 8-4 0,1-8 0 0,0 0-2 15,0 0 0-15,5 12 0 0,-5-12 0 0,10 5-1 16,-2-2 0-16,-1-1-2 0,-2 1 3 0,8-1 2 16,-2 2-2-16,0-1-1 0,4-1 2 0,-2 1-3 15,1-2 3-15,-1 2-3 0,1 0 1 0,0 0 0 16,1-2 1-16,-1 2 0 0,-1-2 2 0,-1 2-1 16,0-1 1-16,-1 0-1 0,2 1 0 0,-2-1 0 15,0 0-1-15,-3 1-3 0,-8-3 1 0,16 3 0 0,-10-1 0 16,-6-2-1-16,13 3 1 0,-10-1 1 15,-3-2-1-15,10 4-2 0,-10-4-1 0,8 4 0 16,-8-4-1-16,6 3-4 0,-6-3-9 0,0 0-26 16,5 5-28-16,-5-5-34 0,0 0-38 0,0 0-40 0,0 0-62 15,0 0-146-15,0 0-419 0,0 0 186 16</inkml:trace>
  <inkml:trace contextRef="#ctx0" brushRef="#br0" timeOffset="100478.12">13285 3099 78 0,'0'0'184'0,"18"7"-7"0,-12-5-11 16,2-1 0-16,-1 3-1 0,2-3-3 0,2 1-6 15,-2-1-8-15,1 1-10 0,1 1-6 0,2 0-11 16,0 1-10-16,1-2-6 0,-1-1-13 0,0 2-8 16,-1-2-6-16,0 2-10 0,0-1-6 0,0-1-8 15,-1 1-5-15,-4-1-4 0,2 1-5 0,-1-1-3 16,-8-1-6-16,15 1-5 0,-10 2-18 0,-5-3-38 16,11 2-37-16,-6 1-50 0,-5-3-46 0,10 2-222 15,-10-2-416-15,8 1 185 0</inkml:trace>
  <inkml:trace contextRef="#ctx0" brushRef="#br0" timeOffset="101319.97">14259 2753 111 0,'0'0'218'0,"-5"-6"-7"16,5 6-13-16,0 0-15 0,-7-7-12 0,7 7-15 0,-5-3-9 15,5 3-14-15,0 0-10 0,-12-3-6 16,12 3-10-16,-10-1-7 0,10 1-5 0,-13-1-3 0,13 1-8 15,-14 2-5-15,6-1-5 0,8-1-4 0,-13 4-8 16,8-1-3-16,5-3-2 0,-14 5-6 0,8-2-6 16,-2-1-1-16,1 2-2 0,2 0-1 15,-1 1-2-15,-1 0-7 0,2 1 0 0,-2 1-1 16,-1 2 3-16,2 0-4 0,0-1 4 0,1 2-1 0,-2-1-5 16,2 0 0-16,1 1-1 0,-2 0-4 0,2-1-2 15,2 1 0-15,-3 1 0 0,4-1-2 0,-1 0-3 16,1 1 1-16,1 1 0 0,0-3-3 0,3 1 0 15,-2-2 2-15,4 1 3 0,-1 1-4 0,0-2 4 16,-1 0-1-16,4 0 2 0,0 0-3 0,2-1 3 16,1-1-3-16,-1 1 2 0,2-2-3 0,0 0 2 0,2-2-3 15,1 0 0-15,-2 1-3 0,2-3 2 0,1 2 1 16,-2-2 3-16,-1 0-2 0,3-1 7 16,-5 0-1-16,2-1 6 0,-1 1-6 0,-2 0 7 15,2-1-2-15,-1-2 2 0,-4 2 0 0,3 0 15 0,-9 1-3 16,13-6-6-16,-8 4 4 0,-5 2-7 0,7-4-3 15,-7 4 0-15,9-4-8 0,-9 4 3 16,6-3-9-16,-6 3-2 0,0 0-13 0,0 0-17 0,6-6-26 16,-6 6-32-16,0 0-31 0,0 0-53 0,0 0-46 15,0 0-38-15,0 0-28 0,0 0-251 0,0 0-566 16,0 0 250-16</inkml:trace>
  <inkml:trace contextRef="#ctx0" brushRef="#br0" timeOffset="101546.82">14520 3051 252 0,'0'0'358'0,"0"0"-6"0,10-4-8 0,-10 4 5 16,6-5-5-16,-6 5-4 0,0 0-16 0,9-4-15 16,-9 4-19-16,6-5-22 0,-6 5-23 0,0 0-25 15,5-7-23-15,-5 7-19 0,0 0-16 0,7-4-17 16,-7 4-16-16,0 0-14 0,0 0-9 0,0 0-31 0,0 0-42 15,5-4-47-15,-5 4-58 0,0 0-42 0,0 0-26 16,0 0-46-16,0 0-54 0,0 0-69 16,0 0-80-16,0 0-224 0,0 0-662 0,-23 10 293 0</inkml:trace>
  <inkml:trace contextRef="#ctx0" brushRef="#br0" timeOffset="106537.66">15001 2873 115 0,'0'0'157'16,"2"-12"-8"-16,-2 12-10 0,0 0 0 0,0 0-8 15,0 0-3-15,0 0-10 0,0 0-1 0,0 0-5 0,0 0-7 16,0 0 1-16,7-9-4 0,-7 9-2 0,0 0 0 16,0 0-3-16,0 0-5 0,0 0-5 0,0 0-2 15,0 0-8-15,0 0-3 0,0 0-11 16,0 0-3-16,0 0-7 0,0 0-3 0,0 0-7 0,0 0-4 16,0 0-7-16,0 0 1 0,0 0-1 15,0 0 4-15,0 0 4 0,0 0 1 0,10 16 3 0,-10-16 2 16,4 8 2-16,-2-3-3 0,-2-5-4 0,5 11-4 15,-1-5 3-15,-2 1 5 0,1-1-3 0,1 0-2 16,-2 0 0-16,1 1-4 0,-3-7-6 0,4 11-1 16,-2-4-1-16,-1-1-1 0,-1-6 0 0,4 11-5 15,-1-5 1-15,0-1 0 0,-3-5-4 0,3 11 7 16,-1-8-7-16,-2-3-1 0,5 9 1 0,-5-9-3 16,4 7-3-16,-4-7 3 0,3 7-4 0,-3-7 1 15,2 8-6-15,-2-8 0 0,4 8 1 0,-4-8-2 16,1 6 5-16,-1-6-3 0,0 0-2 0,0 0 0 15,1 9 3-15,-1-9 2 0,0 0-7 0,2 7 3 16,-2-7-1-16,0 0 3 0,0 0 1 0,0 0 6 16,0 8-6-16,0-8-2 0,0 0 6 0,0 0-2 15,0 0-1-15,0 0 6 0,0 0 2 0,0 0 0 16,0 0 2-16,0 0 10 0,0 0 4 0,0 0 3 0,0 0 9 16,0 0 3-16,0 0-10 0,0 0-5 0,0 0-3 15,0 0 3-15,0 0-6 0,0 0 2 0,0 0-6 16,0 0-5-16,0 0-4 0,0 0 4 0,0 0-3 15,-3-29 0-15,3 29 0 0,-1-9-7 0,1 9-1 16,0 0-3-16,-1-11 4 0,1 11-2 0,-4-7 0 16,4 7-5-16,0 0 2 0,0 0-3 0,0 0 2 15,0-13 1-15,0 13-6 0,0 0 5 0,0 0-2 16,0 0-2-16,0 0 1 0,0 0 2 0,-1-8-1 16,1 8 0-16,0 0 4 0,0 0-5 0,0 0-1 15,0 0 1-15,0 0-5 0,0 0 4 0,0 0-1 16,0 0 4-16,0 0-3 0,0 0 2 0,0 0-7 15,0 0 2-15,0 0 3 0,0 0 1 0,0 0-6 16,0 0 8-16,0 0-6 0,0 0 8 0,0 0 1 0,0 0-6 16,0 0-3-16,0 0 5 0,0 0-1 0,0 0 1 15,0 0 0-15,0 0-1 0,0 0-2 16,0 0 0-16,0 0-3 0,0 0 7 0,0 0-2 0,0 0 4 16,0 0-10-16,0 0 5 0,0 0 5 0,0 0-3 15,0 0-7-15,0 0 5 0,0 0-2 16,0 0 7-16,0 0-6 0,0 0 2 0,0 0-6 0,0 0 1 15,0 0 3-15,0 0 1 0,0 0 2 0,0 0-4 16,0 0 1-16,0 0-4 0,0 0 4 0,0 0 2 16,0 0-2-16,0 0 7 0,0 0-7 0,0 0 2 15,0 0 4-15,0 0-1 0,0 0-4 0,0 0 8 16,0 0-11-16,0 0 5 0,0 0-3 0,0 0 3 16,0 0-1-16,0 0 4 0,0 0-9 0,0 0 2 15,0 0 1-15,0 0 9 0,0 0-5 0,0 0 1 16,0 0-14-16,0 0 16 0,0 0-10 0,0 0 1 15,0 0 1-15,0 0-1 0,0 0-1 0,0 0 3 16,0 0 1-16,0 0 6 0,0 0-5 16,0 0 0-16,0 0 6 0,0 0-7 0,0 0 9 0,0 0-3 15,0 0-7-15,0 0-4 0,0 0 7 0,0 0-4 16,0 0 5-16,0 0 8 0,0 0-10 0,0 0-1 0,0 0-2 16,0 0 6-16,0 0-6 0,0 0 1 0,0 0 1 15,0 0-3-15,0 0 6 0,0 0-2 16,0 0 15-16,0 0-17 0,0 0-1 0,0 0 4 15,0 0-2-15,0 0-3 0,0 0 2 0,0 0-6 0,0 0 8 16,0 0-1-16,0 0-1 0,0 0-4 0,0 0 3 16,0 0 4-16,0 0-7 0,0 0 7 0,0 0-1 15,0 0-1-15,0 0-1 0,0 0 7 0,0 0-4 16,0 0-5-16,0 0 7 0,0 0-4 0,0 0-3 16,0 0 6-16,0 0-3 0,0 0 2 0,0 0-2 15,0 0 3-15,0 0-2 0,0 0 4 0,0 0-2 16,0 0-3-16,0 0 3 0,0 0 0 0,0 0-4 15,0 0 4-15,0 0 0 0,0 0 2 0,0 0 0 16,0 0 0-16,0 0 3 0,0 0-3 0,0 0 1 16,0 0 8-16,0 0-6 0,0 0 1 0,0 0 1 15,0 0 2-15,0 0 0 0,0 0-1 0,0 0 9 16,0 0-10-16,0 0 0 0,0 0 3 0,0 0 1 0,0 0 2 16,0 0 2-16,0 0-4 0,0 0 6 0,0 0-6 15,0 0 3-15,0 0 0 0,0 0 0 16,0 0-6-16,0 0-2 0,0 0 4 0,0 0-7 0,0 0 5 15,0 0-5-15,0 0 1 0,0 0-2 0,0 0 3 16,0 0 2-16,0 0-3 0,0 0 0 0,0 0 2 16,0 0-5-16,0 0 1 0,0 0 6 0,0 0-2 15,0 0-4-15,0 0 1 0,0 0 0 0,0 0 0 16,0 0 0-16,0 0-4 0,0 0 5 0,0 0 0 16,0 0-5-16,0 0 1 0,0 0 0 0,0 0-2 0,0 0 5 15,0 0-3-15,0 0-8 0,0 0 10 16,0 0-3-16,0 0-1 0,0 0 2 0,0 0 1 15,0 0-7-15,0 0 6 0,0 0 0 0,0 0 0 0,0 0 6 16,0 0-9-16,0 0-2 0,0 0 3 0,0 0-3 16,0 0 4-16,0 0-1 0,0 0 1 15,0 0-1-15,0 0-1 0,0 0 2 0,0 0 0 16,0 0-2-16,0 0 0 0,0 0 2 0,0 0-3 0,0 0 3 16,0 0-2-16,0 0 3 0,0 0 3 0,0 0-6 15,0 0 5-15,0 0-5 0,0 0 4 0,0 0-2 16,0 0-1-16,0 0 3 0,0 0-1 0,0 0-3 15,0 0 6-15,0 0 2 0,0 0-6 0,0 0-1 16,0 0 1-16,0 0-1 0,0 0 1 0,0 0 0 16,0 0 0-16,0 0-1 0,0 0 3 0,0 0-6 15,0 0 2-15,0 0-4 0,0 0 7 0,0 0-3 16,0 0 3-16,0 0 0 0,0 0-5 0,0 0 4 16,0 0-1-16,0 0-2 0,0 0 6 0,0 0-4 0,0 0 0 15,0 0-1-15,0 0 1 0,0 0 3 16,0 0 0-16,0 0 3 0,0 0 8 0,0 0-8 15,0 0 0-15,0 0 0 0,0 0 3 0,0 0 1 0,0 0 3 16,0 0-4-16,0 0 1 0,0 0-1 0,0 0 0 16,0 0 2-16,0 0-3 0,0 0-2 15,0 0 10-15,0 0-8 0,0 0-1 0,0 0 0 0,0 0 4 16,0 0 2-16,0 0-3 0,0 0 0 0,0 0-2 16,0 0 5-16,0 0-5 0,0 0 1 0,0 0-2 15,0 0 1-15,0 0-5 0,0 0 3 0,0 0-3 16,0 0 0-16,0 0 2 0,0 0 0 0,0 0-2 15,0 0 1-15,0 0 1 0,0 0-3 0,0 0 5 16,0 0-5-16,0 0 2 0,-4-6-1 0,4 6-5 16,0 0 4-16,0 0-2 0,0 0 3 0,0 0-4 15,0 0 3-15,0 0-1 0,0 0-3 0,0 0 2 16,0 0 0-16,0 0-1 0,0 0 1 0,0 0 1 16,0 0-5-16,0 0 6 0,0 0-3 0,0 0 3 15,0 0-4-15,0 0-1 0,0 0 2 0,0 0 3 16,0 0 0-16,0 0 5 0,0 0-11 0,0 0 3 15,0 0 0-15,0 0-2 0,0 0 2 0,0 0 1 0,0 0 1 16,0 0 0-16,0 0-3 0,0 0 1 0,0 0 2 16,0 0 5-16,0 0-7 0,0 0 1 0,0 0 0 15,0 0-3-15,0 0 3 0,0 0 0 16,0 0 2-16,0 0-2 0,0 0 1 0,0 0-2 0,0 0 1 16,0 0 2-16,0 0 2 0,0 0 2 15,0 0-7-15,0 0 1 0,0 0-3 0,0 0 4 0,0 0 2 16,0 0-2-16,0 0 0 0,0 0-1 0,0 0 1 15,0 0-1-15,0 0 9 0,0 0-8 0,0 0 0 16,0 0 4-16,0 0-6 0,0 0 0 0,0 0 2 16,0 0-1-16,0 0 3 0,0 0-3 0,0 0-1 15,0 0 2-15,0 0 0 0,0 0-1 0,0 0 0 16,0 0 2-16,0 0-2 0,0 0-1 0,0 0 5 16,0 0-4-16,0 0 0 0,0 0-1 0,0 0 4 15,0 0-4-15,0 0 0 0,0 0 4 0,0 0-1 16,0 0 0-16,0 0-2 0,0 0 3 0,0 0 1 0,0 0 0 15,0 0-3-15,0 0 2 0,0 0 1 0,0 0-2 16,0 0 0-16,0 0 0 0,0 0 4 0,0 0-5 16,0 0-2-16,0 0 5 0,0 0-3 0,0 0 1 15,0 0 1-15,0 0 1 0,0 0-3 0,0 0 4 16,0 0-2-16,0 0-1 0,0 0-2 0,0 0 1 16,0 0-1-16,0 0 1 0,0 0-2 0,0 0 0 15,0 0 4-15,0 0-2 0,0 0-1 0,0 0 3 16,0 0 0-16,0 0-2 0,0 0-1 0,0 0 2 15,0 0-1-15,0 0-2 0,0 0 4 0,0 0-2 16,0 0 3-16,0 0-4 0,0 0 2 0,0 0-1 16,0 0-1-16,0 0 1 0,0 0 6 0,0 0-8 15,0 0 3-15,0 0-3 0,0 0-1 0,0 0-1 16,0 0 2-16,0 0 0 0,0 0-1 0,0 0 1 16,0 0 0-16,0 0 1 0,0 0 2 0,0 0-2 0,0 0-1 15,0 0 7-15,0 0-6 0,0 0-1 16,0 0 2-16,0 0-3 0,0 0 1 0,0 0 2 0,0 0-1 15,0 0-2-15,0 0 1 0,0 0 0 16,-8-4-2-16,8 4 1 0,0 0 1 0,0 0 7 16,0 0-8-16,0 0-1 0,0 0 1 0,0 0 0 0,0 0-3 15,0 0 4-15,0 0 3 0,0 0-3 0,0 0 0 16,0 0 0-16,0 0-1 0,0 0 1 0,0 0 0 16,0 0 0-16,0 0 0 0,0 0-1 0,0 0-1 15,0 0 2-15,0 0 3 0,0 0 1 0,0 0-5 16,0 0 2-16,0 0 2 0,0 0-6 0,0 0 5 15,0 0-3-15,0 0 3 0,0 0 2 0,0 0 1 16,0 0-7-16,0 0 5 0,0 0-4 0,0 0 2 16,0 0-1-16,0 0 0 0,0 0 0 0,0 0 1 15,0 0 1-15,0 0-4 0,0 0 1 0,0 0-2 16,0 0 0-16,0 0 3 0,0 0 0 0,0 0 6 0,0 0-6 16,0 0 3-16,0 0-3 0,0 0 2 0,0 0-3 15,0 0 2-15,0 0-1 0,0 0 0 16,0 0 1-16,0 0 0 0,0 0 1 0,0 0-2 0,0 0 1 15,0 0 0-15,0 0-2 0,0 0 0 0,0 0 0 16,0 0 0-16,0 0 1 0,0 0 1 16,0 0 1-16,0 0 2 0,0 0-5 0,0 0 2 0,0 0-2 15,0 0 1-15,0 0 2 0,0 0-3 0,0 0 2 16,0 0 4-16,0 0-3 0,0 0 1 0,0 0 0 16,0 0-1-16,0 0 2 0,0 0-5 0,0 0 4 15,0 0 2-15,0 0-4 0,0 0 3 0,0 0-2 16,0 0 0-16,0 0 0 0,0 0 7 0,0 0-7 15,0 0 2-15,0 0 5 0,0 0-6 0,0 0-1 0,0 0 1 16,0 0-2-16,0 0 2 0,0 0 2 16,0 0 0-16,0 0-5 0,0 0 0 0,0 0 1 15,0 0-2-15,0 0 1 0,0 0 3 0,0 0 0 0,0 0-2 16,0 0-2-16,0 0 2 0,0 0-1 0,0 0 2 16,0 0 0-16,0 0-2 0,0 0 10 15,0 0-12-15,0 0 2 0,0 0-1 0,0 0 0 0,0 0-2 16,0 0 3-16,0 0-1 0,0 0 0 0,0 0 1 15,0 0 0-15,0 0 1 0,0 0-2 0,0 0 4 16,0 0-2-16,0 0-2 0,0 0 0 16,0 0 2-16,0 0-1 0,0 0-1 0,0 0 2 0,0 0 0 15,0 0-3-15,0 0 3 0,0 0-2 0,0 0 2 16,0 0 0-16,0 0-1 0,0 0-2 0,0 0 3 0,0 0-1 16,0 0-1-16,0 0 0 0,0 0 0 15,0 0 1-15,0 0 2 0,0 0-4 0,0 0 3 16,0 0-1-16,0 0-1 0,0 0-1 0,0 0 4 15,0 0-2-15,0 0 0 0,0 0-3 0,0 0 4 16,0 0 3-16,0 0-3 0,0 0-2 0,0 0 1 16,0 0 0-16,0 0-2 0,0 0 1 0,0 0 2 15,0 0-3-15,0 0 2 0,0 0 2 0,0 0 0 0,0 0-2 16,0 0 5-16,0 0-3 0,0 0 0 0,0 0-2 16,0 0 0-16,0 0-2 0,0 0 0 0,0 0 0 15,0 0 4-15,0 0-2 0,0 0-2 0,0 0 1 16,0 0 2-16,0 0-4 0,0 0 2 0,0 0-1 15,0 0 1-15,0 0 2 0,0 0-3 0,0 0 0 16,0 0 2-16,0 0-1 0,0 0 1 0,0 0 0 16,0 0 6-16,0 0-6 0,0 0 0 0,0 0 0 15,0 0 2-15,0 0-2 0,0 0 0 0,0 0 7 16,0 0-10-16,0 0 1 0,0 0 1 0,0 0 2 16,0 0 1-16,0 0-3 0,0 0 1 0,0 0-1 15,0 0 2-15,0 0 0 0,0 0-1 0,0 0 1 16,0 0-2-16,0 0 4 0,0 0-2 0,0 0-4 0,0 0 2 15,0 0 2-15,0 0 2 0,0 0-2 0,0 0 5 16,0 0-3-16,0 0-1 0,0 0-2 16,0 0 0-16,0 0-1 0,0 0 2 0,0 0 0 0,0 0 1 15,0 0-4-15,0 0 4 0,0 0-2 0,0 0 0 16,0 0 0-16,0 0 3 0,2-11-1 16,-2 11 4-16,0 0-7 0,0 0 0 0,0 0 1 0,0 0 2 15,0 0-2-15,0-10 2 0,0 10-1 0,0 0 1 16,0 0-3-16,0 0 2 0,-2-12 0 0,2 12-4 15,0 0 3-15,2-9 3 0,-2 9-5 0,0 0 2 16,0-10-1-16,0 10 0 0,0 0 1 0,1-9 2 16,-1 9-3-16,0 0 0 0,0-11 1 0,0 11-2 15,0 0 1-15,2-8 1 0,-2 8 1 0,0 0-2 16,2-10 0-16,-2 10 0 0,0 0-1 0,1-9 6 16,-1 9-6-16,0 0 2 0,2-7-1 0,-2 7 0 15,0 0-2-15,4-9 4 0,-4 9-1 0,0 0-1 16,3-9 1-16,-3 9-1 0,0 0 0 0,2-6-2 0,-2 6 2 15,0 0 2-15,4-9-3 0,-4 9 0 0,4-6 0 16,-4 6 1-16,0 0-1 0,5-8 4 16,-5 8-7-16,2-5 6 0,-2 5-3 0,7-8 2 0,-7 8-5 15,5-7 5-15,-5 7-2 0,6-6 1 0,-2 2-1 16,-4 4-1-16,6-6 1 0,-6 6 2 0,9-7-4 16,-9 7 4-16,6-5-2 0,-6 5 1 0,6-4-1 15,-6 4 1-15,9-5-4 0,-9 5 3 0,6-5 0 16,-6 5 1-16,7-4 0 0,-7 4 1 0,8-2-3 15,-8 2 3-15,7-2 3 0,-7 2-6 0,9-3 5 16,-9 3-4-16,10-1-1 0,-10 1-1 0,8-2 4 16,-8 2-1-16,10-1-2 0,-10 1 0 0,0 0 9 15,10 0-12-15,-10 0 4 0,0 0-2 0,0 0 5 16,13 1-7-16,-13-1 2 0,7 2 1 0,-7-2-1 16,0 0 2-16,12 2 1 0,-12-2-2 0,6 3 0 15,-6-3 1-15,9 5 2 0,-3-3 0 0,-6-2 0 16,8 4-4-16,-2-2 2 0,-6-2 0 0,9 6 2 0,-5-4-1 15,-4-2 4-15,10 5-3 0,-7-2-3 16,-3-3 0-16,8 5 1 0,-2-2 1 0,-6-3-1 16,7 6-1-16,-7-6 0 0,6 8 7 0,-4-4-5 15,-2-4-6-15,3 9 5 0,0-4 0 0,-3-5 0 0,4 10 2 16,-2-4-2-16,-2-6 2 0,1 13 0 16,-1-5-2-16,0-8 2 0,-1 15-1 0,-1-8 0 15,1 1 2-15,1-8-3 0,-3 16 2 0,0-6 9 0,2-2-8 16,-2 0-2-16,2-1 3 0,-2 2 1 0,1 1-3 15,-1-1 3-15,1 2 1 0,-1-3 3 0,2 2-3 16,-1-3 8-16,2-7-9 0,-2 17 1 0,4-8 1 16,-2 1 1-16,2-3 1 0,0 3 6 0,0-4-2 15,-1 2-3-15,3-1 1 0,-1-2-3 0,0 2 3 16,3-1 0-16,-1 1-2 0,-1-2 7 0,2 1-8 16,-1-2 1-16,3 0-2 0,1 0 1 0,-3-2 3 15,0 2-4-15,2-1 0 0,-8-3 5 0,14 4-7 16,-8-3-4-16,0 1-9 0,-6-2-27 0,12 2-19 15,-12-2-37-15,12 0-50 0,-12 0-57 0,11-3-57 0,-11 3-74 16,8-5-78-16,-8 5-367 0,5-9-841 16,-3 1 373-16</inkml:trace>
  <inkml:trace contextRef="#ctx0" brushRef="#br0" timeOffset="119830.8">17094 2852 185 0,'3'9'223'0,"0"-2"-10"0,-3-7-12 15,-4 12-6-15,0-1-7 0,-2 0-15 0,0 0-13 16,-4 5-12-16,-2-1-17 0,-3 2-14 0,-7 3-7 16,0 1-15-16,0-1-2 0,0 0-18 0,1-2-10 15,0 3-33-15,-1-2-37 0,1-2-43 0,5-3-40 16,-1-1-51-16,3-2-215 0,2-4-384 0,2 2 170 16</inkml:trace>
  <inkml:trace contextRef="#ctx0" brushRef="#br0" timeOffset="120611.93">17548 2898 59 0,'0'0'203'0,"-9"4"-22"0,9-4-17 0,-6 3-16 15,6-3-14-15,0 0-4 0,0 0-15 0,0 0-12 16,29 10-10-16,-11-9-13 0,5 1-5 0,8 2-9 16,0-1-9-16,2-2-23 0,3 2-41 0,-2-1-44 15,0-2-49-15,-3 2-148 0,2-1-267 0,-3-1 118 16</inkml:trace>
  <inkml:trace contextRef="#ctx0" brushRef="#br0" timeOffset="120400.54">17632 2680 174 0,'-5'-5'212'0,"5"5"-18"0,0 0-18 15,0 0-4-15,0 0 7 0,0 0-3 0,0 0-1 16,7 26 1-16,-2-16-14 0,0 3-5 0,2 2-4 15,2 1-8-15,1 0-5 0,0 2-9 0,-1 0-11 16,0 0 0-16,1 0-7 0,0 1-9 0,-1-1-8 0,1 0-7 16,1-1-8-16,-1-2-9 0,0 1-1 15,0-3-5-15,-1 3-9 0,0-4-2 0,-3-2-6 16,3 0-3-16,-2-1 3 0,-3 0-6 0,3-1-1 0,-1-1-7 16,-1 0 4-16,0-2-6 0,0 0-3 0,-5-5 3 15,5 8-4-15,-5-8-2 0,6 6 6 0,-2-4 4 16,-4-2 8-16,8 4-6 0,-8-4-1 0,12-2-2 15,-2-2-6-15,0-1-4 0,0-2 2 0,1 0-6 16,-1-3 1-16,4-2-6 0,0-3 4 0,1-1-14 16,1-6 10-16,2-1-9 0,-2-1 13 0,1-1-13 15,-1-1 10-15,3 2-18 0,-3-2 1 0,-2 0 0 16,1 2-4-16,-1 7 11 0,-3-2-4 0,-1 4-5 16,-2-3-2-16,2 4-1 0,-3 3-4 0,1 1-14 15,-4 0-9-15,-1 4-7 0,2-1-18 0,-5 7-28 0,4-10-32 16,-4 10-21-16,0 0-13 0,0 0-26 15,0 0-28-15,0 0-37 0,0 0-27 0,0 0-227 16,-30 12-535-16,21-9 236 0</inkml:trace>
  <inkml:trace contextRef="#ctx0" brushRef="#br0" timeOffset="121003.18">18210 2956 64 0,'8'3'240'15,"-8"-3"1"-15,8 7-13 0,-4-3-13 0,2 0-3 16,0 1-19-16,2 1-19 0,-1-1-10 15,-2 0-18-15,3 3-13 0,-2-3-12 0,-2 2-10 0,0-2-11 16,1 0-9-16,0 1-8 0,-5-6-6 0,6 8-10 16,-3-5-3-16,-3-3-7 0,3 7-4 0,-3-7-7 15,0 0-2-15,2 8-6 0,-2-8 0 0,0 0-3 0,0 0-3 16,0 0-4-16,0 0 0 0,0 0-4 16,0 0-4-16,0 0-3 0,0 0-3 0,0 0-6 0,0 0-7 15,0 0-11-15,0 0-11 0,0-34-9 0,6 26 1 16,2-1 3-16,0 0 4 0,0 1-2 0,4-1 5 15,-2 1 3-15,2 3 1 0,1-1 6 16,-2 1-4-16,-1 1 1 0,1-1 3 0,1 2 2 0,0 2-1 16,1 1-2-16,-3 1 5 0,1-1 0 0,2 3 5 15,-2 1 11-15,0 1-2 0,1-2 2 0,-1 3-2 16,0 0-2-16,2 0 2 0,-6 2-2 0,1-3-2 16,1 3 1-16,-4-3 1 0,1 2-4 0,-2-1-1 15,1 0-23-15,-3 0-41 0,2-1-37 0,-4-5-55 16,5 7-42-16,-5-7-217 0,4 4-445 0,-4-4 198 15</inkml:trace>
  <inkml:trace contextRef="#ctx0" brushRef="#br0" timeOffset="121414.35">18815 2734 59 0,'0'0'197'0,"0"0"-17"0,0 0-17 16,0 0-18-16,0 0-14 0,0 0-13 15,0 0-13-15,0 0-8 0,0 0-11 0,0 0-7 0,0 0-5 16,4 29-7-16,1-22 0 0,2 1-5 0,1 0-3 16,-1-2 1-16,0 0-1 0,3 2-2 15,0 1 3-15,3 0-6 0,2 0 4 0,-2-2 1 16,2 3-2-16,-2-4-6 0,2 3 0 0,-2-1-2 0,3-2 6 15,-3 1-10-15,1-1-2 0,1-1 0 0,-4 0 0 16,3 2-6-16,-1-3-3 0,-2 3-2 0,0-2-3 16,-1 1-3-16,0-1-3 0,-2-1 4 0,-3 2-6 15,1-3 1-15,-2 1 0 0,-4-4-1 0,7 6 4 16,-4-2 3-16,-3-4 11 0,0 0 5 0,0 0-1 16,-10 17 3-16,0-12-1 0,-1-1-7 0,-2 0 0 15,-5 2-3-15,-3-2-5 0,2 3-7 0,-2-4 1 16,-2 2-4-16,-6 0-1 0,8 0-1 0,0 1-16 15,0-1-15-15,1 0-31 0,2 2-29 0,4-4-31 16,1 1-41-16,2 0-37 0,3-3-42 0,3 3-203 16,5-4-462-16,-9 2 204 0</inkml:trace>
  <inkml:trace contextRef="#ctx0" brushRef="#br0" timeOffset="121631.68">19158 3082 155 0,'0'0'207'0,"0"0"-23"16,0 0-13-16,0 0-10 0,0 0-10 0,-16 16-12 15,6-10-12-15,0 1-9 0,-1-1-14 0,-4 0-10 16,-3 1-5-16,0 0-8 0,1 3-10 0,-2-4-11 16,1 1-2-16,0 0-6 0,-1 1-10 0,1-2-3 15,4-1-15-15,2-1-26 0,1-1-29 0,-1 0-38 16,5 0-44-16,7-3-46 0,-13 3-134 0,13-3-316 15,0 0 140-15</inkml:trace>
  <inkml:trace contextRef="#ctx0" brushRef="#br0" timeOffset="122171.9">19485 2842 119 0,'0'0'227'15,"0"0"-24"-15,0 0-22 0,0 0-16 0,0 0-13 0,0 0-8 16,0 0-6-16,0 0-6 0,0 0-6 0,6 27-10 16,-3-20-7-16,-2 4 4 0,0-4-2 15,2 1-8-15,-2 2-8 0,0-1-4 0,1-1-5 16,-1-1-6-16,0 1-6 0,-1 0-7 0,4-2-8 0,-4-6 3 15,2 12-12-15,0-7-5 0,-2-5-5 0,1 9-1 16,-1-9-7-16,1 8-1 0,-1-8-1 0,0 0-4 16,1 7-1-16,-1-7-3 0,0 0-2 0,0 0-1 15,0 0-1-15,2 7 0 0,-2-7-1 0,0 0-5 16,0 0-2-16,0 0-2 0,0 0 0 0,13-19 2 16,-10 12-4-16,2-2-5 0,-1 1 2 0,2-1 0 15,0 1-2-15,-1-3-2 0,4 1 1 0,-1-2-3 16,0 2 3-16,-1 0-5 0,2 1 6 0,-2 0 0 15,2 2-1-15,-4-3-1 0,1 5 5 0,-1 3-1 16,1-2-3-16,-6 4 0 0,10-7 0 0,-6 5 0 16,-4 2 0-16,0 0-1 0,13-1 3 0,-13 1 6 15,0 0 5-15,13 5 10 0,-7-2 2 0,-2 2 9 16,2 0 6-16,-2-2 4 0,2 4-5 0,-1-1-2 16,1 3 3-16,-1-1 0 0,3 1-9 0,-3 0-1 15,1-3 0-15,1 3-5 0,-1-1-8 0,1 1 6 16,-3-1-5-16,1-2-1 0,1 1-2 0,0 0-5 15,1-2-23-15,-4 1-24 0,1-1-25 0,1 1-28 16,-2-1-31-16,-3-5-38 0,7 7-34 0,-3-4-28 16,-4-3-62-16,9 2-156 0,-9-2-473 0,0 0 210 0</inkml:trace>
  <inkml:trace contextRef="#ctx0" brushRef="#br0" timeOffset="122524.55">19982 2928 27 0,'0'0'169'0,"0"0"-1"0,9 6-9 0,-9-6 2 16,3 7-4-16,-3-7-13 0,4 10-8 0,-2-5-9 16,2 1-5-16,-2 2-7 0,1-2-6 0,3 2-5 0,-2-3-1 15,2 1-1-15,0 1-1 0,1-2-6 0,-2 0-2 16,4 0-9-16,-2 0-6 0,0-2-7 0,1 0-5 16,2-1-6-16,0-1-9 0,2 1-4 0,0-1-3 15,-2-1-6-15,4-1 1 0,-3 1-8 0,0-2-2 16,1 0-4-16,-1-2 1 0,0 1-2 0,1-1-4 15,-1-1 0-15,0 0-2 0,-2 0-3 0,-1 1-3 16,-3-2 2-16,3 0-4 0,-4-1 6 0,2 2 3 16,-4-3 11-16,-2 8 5 0,0-11 0 0,0 11-3 15,-4-13 14-15,0 5-1 0,-6 2 4 0,0 0 7 16,-2 0 5-16,-1 2 3 0,-1 0 3 0,2-2-2 16,-2 5-8-16,4-3 1 0,-4 3-8 0,3-1-7 15,-1 1-10-15,4 1 3 0,8 0-6 0,-14 3-12 16,14-3-8-16,-12 3-17 0,8 0-31 0,4-3-36 15,-11 9-42-15,10-4-54 0,1-5-74 0,-2 12-310 0,2-12-599 16,6 7 265-16</inkml:trace>
  <inkml:trace contextRef="#ctx0" brushRef="#br0" timeOffset="122668.26">20453 2981 190 0,'7'-2'383'0,"0"-2"-36"0,-7 4-27 0,13-5-34 0,-7 1-28 15,-6 4-26-15,10-5-24 0,-10 5-56 0,6-3-76 16,-6 3-107-16,0 0-130 0,8-2-216 0,-8 2-409 16,0 0 182-16</inkml:trace>
  <inkml:trace contextRef="#ctx0" brushRef="#br0" timeOffset="129753.25">3781 4294 28 0,'0'0'132'0,"0"0"0"15,0 0-8-15,0 0-8 0,0 0-4 0,0 0-6 16,0 0-15-16,0 0-8 0,4-26 0 0,-4 26-6 15,0 0 1-15,0 0-1 0,1-8-2 0,-1 8-1 16,0 0 0-16,0 0-8 0,0 0 8 0,0 0-3 0,0 0 4 16,0 0-3-16,0 0-2 0,-2-13 2 0,2 13 4 15,0 0-4-15,0 0 1 0,0 0-1 16,0 0 3-16,0 0-6 0,0 0-2 0,0 0-1 0,0 0-3 16,0 0-5-16,0 0 1 0,0 0-4 0,0 0-3 15,0 0-8-15,0 0-2 0,0 0-3 0,0 0-4 16,0 0-2-16,0 0-4 0,0 0 0 0,0 0-2 15,0 0-5-15,0 0 6 0,9-3-5 0,-9 3-3 16,11 0-1-16,-11 0 2 0,19-2-5 0,-9 1 4 16,4-2-3-16,-1 3 2 0,8-4 4 0,-4 2-3 15,3-1-1-15,-6 2-1 0,5-1 2 0,-5 0-4 16,0 2-2-16,0 0 0 0,0-3-6 0,0 2 5 16,-1 0 1-16,0 2-6 0,1-2-1 0,-2 2 5 15,0-1-5-15,0 0 2 0,-1 0-3 0,3 4 0 16,-4-7-5-16,1 3 4 0,-1 0-2 0,1 3-3 15,1-3 3-15,-1 2 0 0,0-2 1 0,1 1 0 0,-4-1 0 16,-8 0-5-16,17-1 6 0,-9 1-4 0,1 1 1 16,-9-1 3-16,14 1-3 0,-6-1 2 15,-8 0-2-15,12 3-1 0,-12-3-1 0,10 1 1 0,-10-1-8 16,8 1 4-16,-8-1-6 0,0 0-7 0,0 0-15 16,0 0-8-16,7 0-20 0,-7 0-17 0,0 0-18 15,0 0-17-15,0 0-23 0,0 0-19 0,0 0-17 16,-15 16-29-16,8-14-215 0,-2-1-449 0,9-1 198 15</inkml:trace>
  <inkml:trace contextRef="#ctx0" brushRef="#br0" timeOffset="130023.4">4117 4261 78 0,'0'0'228'0,"0"0"-24"15,0 0-17-15,0 0-22 0,0 0-16 16,-8 4-14-16,8-4 7 0,0 0 3 0,3 12-2 15,-3-12-4-15,0 15-2 0,1-3 7 0,-2 1-3 0,2-2 5 16,-1 2-10-16,0 4 2 0,-1 1-2 16,1 2 3-16,-3-2-15 0,2 2-3 0,0-1-8 0,-1 0-9 15,0-1-9-15,0 2-7 0,-1-3-4 0,2-1-5 16,-2 3-4-16,0-4-12 0,1 2-12 0,-2 1-1 16,3-5-5-16,-3 2-4 0,3-4-3 0,-1-2-10 15,0-1-2-15,1 1-15 0,1-9-14 0,0 12-28 16,0-12-27-16,1 11-28 0,-1-11-27 0,6 8-50 15,-6-8-50-15,13-2-59 0,-13 2-250 0,20-8-565 16,-5-2 251-16</inkml:trace>
  <inkml:trace contextRef="#ctx0" brushRef="#br0" timeOffset="130350.39">4748 4228 177 0,'0'0'244'15,"-11"-9"-8"-15,11 9-19 0,0 0-16 0,-11 1-12 16,11-1-12-16,-13 7-5 0,6-5-12 0,-2 6-5 16,-1 0-3-16,1 2-5 0,-1 2-3 0,-1 1-5 0,-3 1-5 15,1-2-2-15,3 3-1 0,0-1-6 0,0 2-5 16,0-2-3-16,3 1 0 0,0-3-12 0,2 1-4 15,0-2-12-15,4 1-8 0,-2-1-6 0,1 0-5 16,0-2-8-16,2 2 0 0,-2-1-13 0,4 0 1 16,0 0 0-16,2-2-7 0,-2 1-1 0,1-1-5 15,2-2-11-15,-1 1-1 0,2-1-21 0,-1 0-28 16,1 0-23-16,2-3-38 0,-3 2-37 0,3-3-51 16,-1-1-56-16,-7-1-48 0,16-2-290 0,-7-1-614 15,2 0 272-15</inkml:trace>
  <inkml:trace contextRef="#ctx0" brushRef="#br0" timeOffset="130831.04">4846 4426 50 0,'0'0'318'0,"0"0"-27"0,0 0-25 0,0 0-25 16,0 0-23-16,0 0-24 0,0 0-21 0,0 0-14 15,0 0-6-15,0 0-10 0,12 9-8 0,-9-2-11 0,-3-7-7 16,4 13-4-16,-1-6-6 0,-2 1-6 0,1-1-6 15,0 2-5-15,0-1-13 0,1 3-9 16,-3-3-1-16,2 3-8 0,-2-4-7 0,0-7-4 0,3 13-8 16,-3-6-1-16,0-7-3 0,1 11-2 0,-1-11-7 15,0 11-2-15,0-11-2 0,1 7-1 0,-1-7-5 16,0 0 0-16,2 10-6 0,-2-10-2 0,0 0-4 16,0 0-2-16,0 0-6 0,0 0-11 0,0 0-4 15,0 0-10-15,16-23-1 0,-12 14 4 0,1 1 1 16,-2-3 2-16,4 2 5 0,-2-1-3 0,0-2 4 15,1 2 1-15,-2 0 1 0,3 1 0 0,-1-1 4 16,0 2 5-16,1 0 0 0,-3 2 1 0,3-2 3 16,-4 3 9-16,2 0 1 0,1 2 2 0,-6 3 6 15,10-10 0-15,-6 6 5 0,2 2-1 0,-6 2-5 16,12-5 2-16,-7 4 0 0,-5 1-5 0,13-2 4 16,-13 2 4-16,14 4-1 0,-7-3 8 0,0 2-5 15,-1 1 7-15,2 0-4 0,-2 5 2 0,2-4 0 0,-3 0 0 16,4 3 3-16,-3-2-7 0,-1 0-4 0,2 3 0 15,-3 1-2-15,1-3 1 0,-2 2-3 16,-1-3-1-16,0 2-2 0,1-1 2 0,-3-7-3 16,2 14 3-16,-2-8-12 0,0-6-12 0,0 14-22 0,-3-8-32 15,3-6-29-15,-5 12-38 0,4-6-44 0,-3-1-45 16,4-5-45-16,-8 7-260 0,8-7-567 0,-10 0 251 16</inkml:trace>
  <inkml:trace contextRef="#ctx0" brushRef="#br0" timeOffset="131194.6">5291 4172 183 0,'0'0'247'16,"0"0"-24"-16,0 0-23 0,0 0-19 0,0 0-16 15,0 0-18-15,0 0-13 0,0 0-12 0,0 0-8 16,0 0-8-16,16 21-8 0,-11-14-3 0,0 1 1 16,4 0 0-16,-1 0-3 0,-2 2-1 0,3 3-1 15,0-3 8-15,1 4 4 0,0-6-7 0,-2 8 1 0,4-1 6 16,-4 0-1-16,4 0-9 0,-2 0-3 16,0 2-11-16,-4-1 0 0,3 1-1 0,-2-1 0 0,-3 1 2 15,3 0-6-15,-4 0-4 0,1-2-3 0,-4-3-5 16,-1 2 17-16,1-2-31 0,-4-1-1 0,2 3-4 15,-5-3-3-15,3 2-2 0,-2-3-2 0,1 0-6 16,-2 1-12-16,3-3-23 0,-2 2-25 0,2-4-24 16,0-1-34-16,0 0-30 0,4-5-44 0,-7 9-42 15,7-9-45-15,-5 4-91 0,5-4-171 0,0 0-553 16,0 0 245-16</inkml:trace>
  <inkml:trace contextRef="#ctx0" brushRef="#br0" timeOffset="131627.91">5738 4477 115 0,'0'0'237'16,"0"0"-9"-16,0 0-12 0,0 0-1 0,0 0-2 15,0 0 1-15,0 0-6 0,0 0-8 0,0 0-4 16,14 11-3-16,-14-11-7 0,14 0-3 0,-7 0-6 16,-7 0-5-16,19 0-6 0,-8 0-13 0,1 0-5 15,2-1-12-15,-2 0-8 0,1-1-9 0,2 1-3 16,-1-2-9-16,0 4-8 0,0-3-9 0,-1 2-3 15,1-2-10-15,1 1-8 0,-3-1-4 0,1 2-7 16,-2-2-9-16,1 2 1 0,-4 0-8 0,1-2-4 16,-9 2-7-16,17-1 0 0,-17 1-1 0,12 0-1 15,-6-1-7-15,-6 1 1 0,0 0-6 0,13 1-6 16,-13-1-5-16,0 0-4 0,9 0-18 0,-9 0-15 16,0 0-17-16,0 0-30 0,7 4-16 0,-7-4-15 0,0 0-24 15,0 8-27-15,0-8-37 0,0 0-37 16,-11 12-49-16,5-8-61 0,-4 1-194 0,2-2-583 0,-1 0 259 15</inkml:trace>
  <inkml:trace contextRef="#ctx0" brushRef="#br0" timeOffset="131856.79">5773 4666 53 0,'-7'6'247'16,"7"-6"-7"-16,0 0 3 0,0 0-1 0,0 0-2 0,0 0-9 15,21 0-16-15,-12 0-9 0,4 0-21 0,-1-1-12 16,3-2-1-16,3 0-11 0,-3 0-5 0,0 1-15 0,4 1-18 16,-2-3-7-16,-3 2-15 0,-1 1-6 15,1 0-12-15,0-1-6 0,-2 0-3 0,0-1-17 16,0 3-14-16,-4-1-24 0,-8 1-35 0,13-3-35 0,-13 3-42 16,10 1-49-16,-10-1-55 0,10 0-69 0,-10 0-222 15,0 0-529-15,0 0 233 0</inkml:trace>
  <inkml:trace contextRef="#ctx0" brushRef="#br0" timeOffset="133233.96">6614 4306 130 0,'0'0'213'0,"-12"8"-10"15,6-5-18-15,-4 3-14 0,2-1-9 0,1 1-11 16,-1 2-11-16,1 0-14 0,-1-1-11 0,2 1-8 16,0 1-8-16,1-2-9 0,0 0-9 0,0 2-7 15,0-2-9-15,3-1-2 0,2-6-8 0,-3 13 2 16,1-7-7-16,2-6-7 0,-2 12-2 0,2-12 1 16,5 10-5-16,-5-10-3 0,4 8-3 0,1-3 0 15,0-1-5-15,2-2 4 0,2 2-10 0,-1-3 2 16,3 0-3-16,3 0-2 0,-2 1-2 0,1-1-1 15,1-2-3-15,-1 2-1 0,0-1-1 0,2 0 1 16,-2 0-3-16,-2 0-1 0,4 0 1 0,-4 1 0 16,-1-1-4-16,2 2 2 0,-1-2-1 0,-1 3 1 15,-1-2-3-15,-3 0 1 0,-6-1 1 0,14 4-1 16,-8-2 0-16,0 1-1 0,-2 0 4 0,-4-3-3 16,10 8 0-16,-7-4-1 0,-3-4 0 0,7 11-3 0,-5-6 4 15,-2-5-1-15,3 10-1 0,1-6 4 0,-4-4-3 16,1 11-2-16,-1-11 2 0,2 12 1 0,-1-6-2 15,-1-6 2-15,-3 12 1 0,3-12-1 0,-2 11 1 16,-2-5 2-16,4-6-1 0,-6 12 3 0,0-7 1 16,-1 3 0-16,1-2 5 0,-3 0 3 0,3 0 4 15,-4 0 3-15,0-2 3 0,0 1 5 0,-2 0 5 16,2 0-1-16,-2-1 8 0,-2-1 6 0,4-1 3 16,-1 2 1-16,-1-1-6 0,1-1 3 0,1 0 3 15,1-1 5-15,0-1-3 0,-1 1 0 0,10-1 3 16,-17-1 6-16,8 2-4 0,9-1-2 0,-14-2-4 15,14 2-7-15,-11-3-6 0,11 3-7 0,-10-5 0 16,10 5-2-16,-9-5-6 0,6 0-3 0,3 5 0 0,-3-8-12 16,3 8-4-16,-5-7-10 0,5 7-15 0,0 0-11 15,-2-9-10-15,2 9-12 0,0 0-12 0,0 0-17 16,0 0-16-16,8-9-13 0,-8 9-20 16,0 0-22-16,0 0-25 0,8-2-25 0,-8 2-30 0,10-3-60 15,-10 3-146-15,0 0-472 0,11-3 209 0</inkml:trace>
  <inkml:trace contextRef="#ctx0" brushRef="#br0" timeOffset="132610.07">6620 4267 89 0,'0'0'199'0,"0"0"-3"0,0 0-3 15,0 0 1-15,0 0 0 0,0 0-12 0,14-2 1 16,-14 2-4-16,0 0-7 0,17 3-5 0,-17-3-8 15,15 0-11-15,-3 1-10 0,1-1-8 0,0 0-16 16,0 0-11-16,-1-1-6 0,2 0-10 0,0-2-13 16,0 3-3-16,-2-1-9 0,1 1-1 0,0-2-8 15,-5 1-7-15,3 0-5 0,2-2-5 0,-13 3-2 16,15 1-7-16,-8-1-10 0,-7 0-14 0,12 0-27 16,-12 0-26-16,0 0-41 0,10 2-40 0,-10-2-44 15,0 0-53-15,0 0-231 0,0 0-497 0,0 0 221 16</inkml:trace>
  <inkml:trace contextRef="#ctx0" brushRef="#br0" timeOffset="133580.94">7072 4630 154 0,'0'0'373'16,"6"-2"5"-16,-6 2 0 0,8-7 0 0,-8 7-9 15,6-5-8-15,-6 5 3 0,6-4-26 0,-6 4-9 0,5-4-17 16,-5 4-18-16,0 0-24 0,0 0-18 0,7-7-24 15,-7 7-19-15,0 0-18 0,3-3-21 0,-3 3-18 16,0 0-13-16,0 0-20 0,0 0-25 0,0 0-31 16,0 0-37-16,0 0-45 0,0 0-48 0,0 0-53 15,0 0-49-15,0 0-39 0,0 0-48 0,0 0-54 16,-27 1-58-16,27-1-370 0,-14 1-799 0,5 0 354 16</inkml:trace>
  <inkml:trace contextRef="#ctx0" brushRef="#br0" timeOffset="134120.79">7406 4118 168 0,'0'0'256'0,"0"0"-24"0,0 0-18 0,0 0-15 0,0 0-13 16,0 0-2-16,0 0-3 0,0 0-2 0,0 0-9 15,33 5-8-15,-19-3-10 0,1-2-8 0,3 0-18 16,-1 1-6-16,4 3-11 0,1-1-5 0,-2 0 5 16,0-1-29-16,0 1-1 0,-1-2-5 0,2 3-3 15,-1-4-13-15,-2 3-7 0,1-1-2 0,-1 1-4 16,-2-2-4-16,-3-1-3 0,2 2-8 0,-1 0-6 0,-1-1 5 16,-2-1-30-16,-1 3-27 0,0 0-29 0,-1-3-39 15,-3 3-41-15,-6-3-40 0,7 5-36 16,-7-5-280-16,0 0-534 0,0 0 237 0</inkml:trace>
  <inkml:trace contextRef="#ctx0" brushRef="#br0" timeOffset="134379.35">7637 4224 235 0,'-5'8'223'16,"4"-2"-7"-16,1-6-6 0,-3 14-5 0,2-2-3 0,0-2 3 15,1 3-6-15,0-1-1 0,-1 6-8 0,1 2-11 16,-2-1-1-16,2 0-14 0,-2 1-3 0,1-1-23 16,-1 2-3-16,1-1-10 0,0-1-14 0,-2 0-3 15,-2-1-15-15,4 1-9 0,-1-2-8 0,-3 0-6 0,2-4-2 16,2 0-16-16,0 1 11 0,-1-3-23 16,1-1-1-16,1 1-10 0,0-1-20 0,-1-3-21 15,1-7-27-15,0 14-31 0,1-7-37 0,-1-7-47 0,3 10-48 16,-3-10-56-16,5 1-270 0,-5-1-571 0,0 0 254 15</inkml:trace>
  <inkml:trace contextRef="#ctx0" brushRef="#br0" timeOffset="134712.64">8170 4213 230 0,'0'0'278'16,"0"0"-15"-16,-6-5-14 0,6 5-14 0,0 0-18 15,-12-3-21-15,12 3-14 0,0 0-14 0,-20 11-7 0,14-3-9 16,-7 1-8-16,1 3-2 0,2-2-8 0,-2 3 2 16,0 0-5-16,1 3-7 0,-1-2 0 0,3 1-9 15,2 0-8-15,1-4 1 0,-1 1-5 0,4-1-15 16,0 2 3-16,-1 0-8 0,2-2 8 0,0 4-24 15,2-3-1-15,2 1-5 0,0-3 9 0,0 2-19 16,3-2-3-16,-2 0-7 0,2 1-10 0,2-4 6 16,-1 2-11-16,3-1-13 0,-2-2-24 0,2 1-33 15,0-2-28-15,1-1-26 0,0 1-38 0,-1-2-39 16,-2-1-48-16,3-2-38 0,4-2-56 0,-4 0-221 16,1-2-582-16,-3 1 257 0</inkml:trace>
  <inkml:trace contextRef="#ctx0" brushRef="#br0" timeOffset="135176.81">8309 4432 43 0,'0'0'266'0,"4"-6"-13"0,-4 6-18 0,4-7-15 0,-4 7-13 15,5-4-21-15,-5 4-20 0,0 0-14 0,0 0-14 16,6-3-14-16,-6 3-11 0,0 0-3 0,0 0-9 16,14 11-4-16,-10-7-9 0,-4-4-4 0,6 10-9 15,-2-4 1-15,0 0-6 0,0 0-2 0,0 0-2 16,-4-6 0-16,5 14-10 0,-4-8-3 0,2 2-6 15,0-1-3-15,-2-1-4 0,3 0-4 0,-4-6-6 16,1 11-3-16,3-6-3 0,-4-5 1 0,1 9-5 16,-1-9 1-16,5 9-2 0,-5-9 0 0,2 5-4 15,-2-5 2-15,0 0-4 0,2 6-4 0,-2-6 0 16,0 0 1-16,0 0-7 0,0 0-7 0,20-13-20 16,-16 7-4-16,4-1-10 0,0-3-15 0,2 0-17 15,0 0-2-15,2-3 5 0,0 1 6 0,-3 2 8 0,1 0 4 16,0 0 6-16,2-3 1 0,-3 4 5 0,1 1 4 15,-1 0 7-15,-2 1 3 0,0 2 17 16,-1 0 18-16,-1 1 10 0,-5 4 6 0,11-7 1 0,-7 4-2 16,-4 3 0-16,10-2 9 0,-10 2 0 0,0 0 3 15,10 1 4-15,-10-1 7 0,10 3-1 16,-10-3 8-16,9 8-2 0,-5-2 0 0,1 0-2 0,-1 1-3 16,-1 0 0-16,2 3-7 0,0-2-5 0,0 0-2 15,-2 0 1-15,0-1 2 0,1 0-10 0,0 4-2 16,-1-4 0-16,2-1-8 0,-3 1 1 0,0-1 1 15,0 0-7-15,-2-6-17 0,8 11-23 0,-6-6-21 16,-2-5-24-16,1 8-30 0,-1-8-33 0,4 6-39 16,-4-6-42-16,0 0-74 0,0 0-182 0,0 0-509 0,17-6 226 15</inkml:trace>
  <inkml:trace contextRef="#ctx0" brushRef="#br0" timeOffset="135456.68">9044 4259 49 0,'0'0'251'16,"0"0"-15"-16,0 0-15 0,0 0-10 0,0 0-14 15,0 0-15-15,0 0 3 0,-18 19-1 0,12-10-6 16,-1 1-6-16,0 4-3 0,-1 2 2 0,-1 1-8 16,0 1 0-16,-1 0-4 0,5 1-1 0,-6 0 3 15,-1 5-5-15,2-5-12 0,3 0-1 0,-1 0-4 16,1 1-6-16,-1-4-11 0,1 3-11 0,0-2-12 15,2 0-12-15,1-1-5 0,-2-2-9 0,1-1-4 16,4-1-6-16,-5-1-9 0,3 1-4 0,1-1-7 0,-1-2-7 16,2 2-29-16,-2-3-29 0,3-8-38 15,-2 11-25-15,-1-6-34 0,3-5-39 0,-3 9-35 0,3-9-55 16,0 0-59-16,0 0-299 0,0 0-655 0,0 0 291 16</inkml:trace>
  <inkml:trace contextRef="#ctx0" brushRef="#br0" timeOffset="136019.97">9133 4556 101 0,'0'0'217'15,"0"0"-11"-15,0 0-7 0,12-3-18 0,-12 3-16 16,7-3-7-16,-7 3-9 0,14-4-11 0,-8 0-13 15,2 1-9-15,2-1-17 0,-2 0-5 0,4 1-9 16,-6-1-6-16,4-4-8 0,0 3-5 0,2-1-7 0,-4 0-9 16,5 3-5-16,-1-3-2 0,1 2-3 0,-5-1-7 15,0 1-4-15,0 2 8 0,-2 0 1 16,-6 2-8-16,13-4 2 0,-13 4-6 0,6-3-2 0,-6 3 3 16,8-1 6-16,-8 1-3 0,0 0 1 0,0 0 1 15,8 8 7-15,-8-8-1 0,4 8 4 0,-2-2 2 16,-2-6 3-16,2 11-2 0,0-3 2 0,0-1 6 15,-2 3-1-15,-2 0-5 0,2 0 1 0,-2 1 3 16,-2 1-1-16,0-1-3 0,-1 1 5 0,0-2-7 16,-1 3-1-16,0-1-4 0,-3-2-5 0,1 0 3 15,0-1-4-15,0 1-13 0,-2-2 9 0,1-1-7 16,0 3 0-16,2-4-2 0,-1-1-3 0,2-1-3 16,-1 1 3-16,1-1-2 0,6-4-1 0,-10 5-2 0,10-5-1 15,-8 5-6-15,8-5 7 0,-7 3-3 16,7-3 2-16,0 0-1 0,0 0-3 0,0 0-2 15,0 0-4-15,0 0 0 0,0 0 0 0,0 0 0 0,0 0 1 16,0 0-4-16,21-11-2 0,-10 8 2 0,1 0 0 16,-1 1 5-16,2-3-6 0,0 3 0 0,-1 0 5 15,2 0-1-15,1 0-1 0,-1-1 2 0,0 1-2 16,5-1-3-16,-8 1-3 0,4-1 7 0,-4 3-6 16,1-3 3-16,0 1 2 0,-2 1 1 0,-1 1-6 15,-9 0 0-15,14-3 0 0,-6 3-21 0,-8 0-17 16,9-1-23-16,-9 1-20 0,0 0-31 0,9-4-46 15,-9 4-51-15,0 0-56 0,8-6-254 0,-8 6-566 16,2-9 250-16</inkml:trace>
  <inkml:trace contextRef="#ctx0" brushRef="#br0" timeOffset="136370.15">9703 4193 80 0,'12'2'161'15,"-12"-2"-4"-15,10 6 3 0,-6 1 12 0,4-1-6 0,-2 1 5 16,2 5 6-16,0 0 3 0,1-1 0 0,-2 1-4 15,2 5 1-15,4 0-8 0,-4 1-1 0,4-1-4 16,-7-2-7-16,6 4-7 0,-4-2-7 0,1 1-2 16,1 2-12-16,-5-3-13 0,2 1-13 0,-3 1-1 15,1-2-6-15,0-1-11 0,-1 1-8 0,-1 0-7 16,-2-5-6-16,1 3-8 0,0-2-5 0,-4-1-4 0,0 1-15 16,2-1-29-16,-1 1-33 0,-2-1-31 15,2-2-38-15,-2 1-51 0,-2-1-50 0,5-2-46 16,-1-2-303-16,1-6-595 0,4 9 263 0</inkml:trace>
  <inkml:trace contextRef="#ctx0" brushRef="#br0" timeOffset="136814.79">10137 4539 87 0,'0'0'240'0,"0"0"-13"0,0 0-15 0,0 0-14 16,0 0-19-16,0 0-13 0,0 0-6 0,21-11-13 16,-7 8-6-16,-1 3-11 0,-1-2-1 15,2-1-11-15,8-1-5 0,-3 0-15 0,-1 0-5 0,3 1-6 16,1 0-10-16,-1 0-7 0,-1 1-3 0,1-1-5 16,-2 2-6-16,2-2-8 0,-6 2-1 0,-1 1-7 15,3-2 3-15,-3 2-7 0,-2 0-4 0,2-1-4 16,-1-1-2-16,-1 1-2 0,-2-1 1 0,-10 2-10 15,14 2 4-15,-7-2-7 0,-7 0 2 0,0 0-2 16,14-2-5-16,-14 2-18 0,0 0-19 0,0 0-27 0,8 0-27 16,-8 0-26-16,0 0-37 0,0 0-25 15,0 0-44-15,0 0-194 0,0 0-444 0,-29-6 196 16</inkml:trace>
  <inkml:trace contextRef="#ctx0" brushRef="#br0" timeOffset="137066.69">10375 4384 170 0,'0'0'212'0,"0"0"-15"15,0 0-2-15,0 0-1 0,0 0-9 0,-7 13-4 16,7-13-1-16,-1 13-9 0,1-5-8 0,0 2 0 16,0 1-4-16,1 2-12 0,-1-1-6 0,0-1-8 15,2 2-10-15,-2 1-8 0,2-1-3 0,1-1-18 16,-1 1-5-16,0 4-14 0,-1-7-4 0,3 0-5 15,-4 1-9-15,5 1-8 0,-5-1 0 0,4-4-8 0,-4 2-6 16,1-4-9-16,-1-5-14 0,5 14-19 16,-1-9-21-16,-4-5-27 0,6 7-39 0,0-3-41 15,-1 0-40-15,-5-4-58 0,14-1-247 0,-14 1-520 0,18-7 230 16</inkml:trace>
  <inkml:trace contextRef="#ctx0" brushRef="#br0" timeOffset="137574">10849 4348 33 0,'0'0'228'0,"0"0"-20"16,0 0-20-16,0 0-12 0,0 0-9 0,8 10-6 16,-6-4-6-16,-2-6-7 0,6 11-2 0,-2-3-9 15,-2 1-9-15,2 1-5 0,-1-1-3 0,2 1-11 16,-3 1 6-16,3-2-8 0,-2 0-11 0,1-1-4 15,-1 2-7-15,1-2-4 0,1 3-4 0,-2-5-8 16,-1 0-3-16,2 1-5 0,-1-2-10 0,0 1-1 16,-3-6-3-16,4 12-11 0,1-8-3 0,-5-4 0 15,2 7-3-15,-2-7-2 0,3 6 2 0,-3-6-4 0,0 0 0 16,0 0-7-16,0 0-2 0,0 0 0 0,0 0 0 16,17-10-8-16,-13 5-1 0,6-2-2 15,-2-4-14-15,-2 3-10 0,9-7 1 0,-5 2 0 0,2 1-10 16,-3 2 9-16,3-3-2 0,-2 0 2 0,0 3 4 15,1-3 4-15,-1 3 2 0,-1 2-6 0,-2 0 5 16,1 1 2-16,1 0 3 0,-4 2-3 0,4 1 2 16,-3 2 1-16,-6 2 2 0,9-7-2 0,-9 7 7 15,9-2 5-15,-9 2 7 0,12 0 4 0,-12 0 3 16,10 5 5-16,-5 0 0 0,2-1 15 0,0 2 6 16,-1 2 7-16,2 1 3 0,0 1 9 0,-1 1 5 15,3 0 5-15,-3 1 0 0,4 2 4 0,-1 1-5 16,0-2 4-16,0 1-6 0,-3-3-8 0,3 1-10 15,-4-1 4-15,0 1-16 0,1-2 1 0,0 2-5 0,0-2-4 16,-2-1-4-16,0 0-3 0,-1 0-7 16,-2-1-20-16,2-4-33 0,0 3-40 0,-4-1-30 0,0-6-39 15,2 11-51-15,-2-11-56 0,0 0-86 16,0 0-263-16,-7 5-646 0,7-5 287 0</inkml:trace>
  <inkml:trace contextRef="#ctx0" brushRef="#br0" timeOffset="138388.97">11290 4013 73 0,'0'0'186'0,"-2"-11"-14"0,2 11-9 16,0 0-11-16,0 0-14 0,4-11-12 0,-4 11-3 15,6-5-6-15,-6 5-5 0,6-7-8 0,-6 7-7 16,8-4-2-16,1 0-2 0,-9 4-8 0,10-4-2 0,-10 4-5 15,10-4-4-15,-4 1-4 0,-6 3 2 16,13-3-8-16,-13 3-2 0,9-2-2 0,-9 2-7 16,10-1-2-16,-10 1-2 0,11 0-1 0,-11 0 2 15,10 3-2-15,-10-3-4 0,8 5-1 0,-4-1 5 0,-4-4-4 16,8 6-1-16,-3-1 1 0,-5-5-1 16,4 9-1-16,-2-4 0 0,-2-5 0 0,4 11-4 0,-4-4-2 15,0-7 3-15,0 13-8 0,0-5 2 0,0-8 0 16,-2 16-3-16,0-9-2 0,0 0 0 0,-2 2-5 15,-1-1-3-15,2 1-1 0,-4 0 1 0,2 0-6 16,0-3 3-16,1 2 1 0,-2-3-4 0,0 4-2 16,1-2 3-16,0 0-5 0,0-3 0 0,1 1-1 15,-1 0 1-15,5-5-1 0,-7 9-2 0,5-4-2 0,2-5 0 16,-6 6-1-16,6-6 1 0,-4 6 0 16,4-6 2-16,0 0 0 0,-5 5-1 0,5-5 0 15,0 0 5-15,0 0-8 0,0 0 4 0,0 0-1 0,14 5 0 16,-14-5-3-16,15-1 5 0,-3-1-8 0,1 2 1 15,2-2 4-15,2 1 2 0,4-1 7 16,-1 1 4-16,1 0 7 0,-2 0 7 0,1 0 5 0,-1-1-3 16,0 0 26-16,0 1-20 0,-7 0 11 0,3-2 4 15,-1 3 2-15,-4 0-7 0,1-2 8 0,-3 2-11 16,2-1 17-16,-10 1-27 0,11 0 1 0,-11 0-6 16,7-3-2-16,-7 3-11 0,0 0 1 0,0 0-20 15,0 0-23-15,0 0-19 0,0 0-34 0,0 0-43 16,0 0-41-16,-23 15-48 0,10-9-53 0,0-3-74 15,1 1-225-15,-3 1-606 0,1-2 268 0</inkml:trace>
  <inkml:trace contextRef="#ctx0" brushRef="#br0" timeOffset="141334.81">5889 6177 142 0,'0'0'200'0,"0"0"-18"0,0 0-9 15,0 0-14-15,0 0-8 0,0 0-16 0,0 0-1 16,0 0-9-16,0 0-6 0,0 0-9 0,0 0-9 0,0 0-8 16,0 0 0-16,0 0 2 0,0 0 2 0,0 0 2 15,0 0 1-15,0 0 9 0,12 8-3 16,-12-8 0-16,14 1-1 0,-5 0-1 0,2 0-7 0,1 1 5 16,-1-2-1-16,3 0-7 0,2 3-6 0,3-2 1 15,-5-1-5-15,5 0-8 0,-6 2-8 0,1-1 1 16,1-1-8-16,-2 1-9 0,-2 1-3 0,0-2 10 15,-1 1-22-15,-1-1-1 0,-9 0 4 0,14 3-18 16,-6-3 2-16,-8 0-5 0,11 1-2 0,-11-1-3 16,9 3 2-16,-9-3-18 0,5 2-10 0,-5-2-24 15,6 3-22-15,-6-3-32 0,1 8-36 0,-1-8-51 16,0 0-53-16,0 12-68 0,0-12-223 0,0 0-564 16,0 0 250-16</inkml:trace>
  <inkml:trace contextRef="#ctx0" brushRef="#br0" timeOffset="140934.93">6086 5757 50 0,'0'0'189'16,"0"0"-5"-16,0 0-8 0,0 0-6 0,0 0-9 15,0 0-3-15,0 0-12 0,0 0-7 0,0 0-12 16,0 0-8-16,0 0-8 0,0 0-5 0,0 0-4 16,0 0-9-16,0 0-8 0,0 0-8 0,0 0-4 0,0 0-8 15,0 0-8-15,0 0-4 0,0 0-1 0,0 0-6 16,0 0-8-16,0 0-2 0,0 0-2 15,0 0 1-15,0 0-2 0,0 0-1 0,0 0-3 16,-11 20 0-16,7-14 0 0,-2-2-3 0,1 3 3 0,-3-1-7 16,1 0 3-16,0-2-4 0,0 3 1 0,-2 1-3 15,-1-1-2-15,0 2 1 0,0-1-1 0,1-1-4 16,0 2 1-16,2-1-3 0,-2-2 3 0,2 2-5 16,1-1 1-16,0-2-3 0,2 0 1 0,-2 1-5 15,2 0 5-15,4-6-5 0,-8 8 2 0,5-5 2 16,3-3 1-16,-4 6 0 0,4-6-2 0,-5 9 0 15,5-9 3-15,-4 5-3 0,4-5 4 0,0 0-6 16,-2 6 3-16,2-6-2 0,0 0 3 0,0 0-5 16,0 0 6-16,0 0 0 0,4 11-1 0,-4-11-1 15,4 5-2-15,-4-5 1 0,0 0 3 0,7 7-3 16,-3-4 1-16,-4-3 0 0,11 5-2 0,-6-3 6 16,0 1-3-16,3 0 1 0,-1 1 3 0,0 0 0 0,1 0-5 15,0-1 2-15,-2-1 0 0,3 0 1 0,-2 1-1 16,5 0 1-16,-4-1 2 0,0 2 1 0,0-1 4 15,-1-1-3-15,2 0-1 0,-3 1 1 0,3-1-3 16,-2-1 0-16,2 1 5 0,-2 1 1 0,-7-3-4 16,15 2-2-16,-9 0 4 0,-6-2-5 0,11 3 4 15,-3-2-1-15,-8-1 0 0,10 2 0 0,-10-2 1 16,10 2-5-16,-10-2 1 0,10 2 0 0,-10-2 1 16,9 1-3-16,-9-1-3 0,7 1 3 0,-7-1-7 15,0 0 8-15,8 1-4 0,-8-1-2 0,0 0 0 16,0 0 2-16,10 1-2 0,-10-1-1 0,0 0-2 15,0 0 1-15,0 0-9 0,6 5-7 0,-6-5-18 16,0 0-15-16,0 0-22 0,0 0-26 0,0 8-31 16,0-8-20-16,0 0-24 0,0 0-32 0,-10 9-57 15,10-9-173-15,-10 4-469 0,10-4 209 0</inkml:trace>
  <inkml:trace contextRef="#ctx0" brushRef="#br0" timeOffset="142556.07">6591 5867 129 0,'-11'4'198'0,"-1"0"-6"16,4 0-16-16,0 3-7 0,0-3-17 0,-2 2-6 15,3-1-2-15,1 3-19 0,1-1-8 0,0-1-12 16,0 1-9-16,2-2-10 0,3-5-8 0,-7 14-3 15,7-9-8-15,0-5-2 0,0 10-6 0,0-10 0 16,4 10-5-16,-2-5-4 0,-2-5-5 0,9 8 0 16,-3-5-4-16,1 0-2 0,5 0-3 0,0-3-5 15,3 1-3-15,-1 0-3 0,1-1-7 0,4-1 6 16,-1 1-7-16,-3 0 1 0,4-2-3 0,-6 2-2 16,4 0-2-16,-3-2 1 0,4-1-3 0,-5 3 0 15,0 0 0-15,-2-1 1 0,1 1-7 0,0 1 3 0,0-1-4 16,-5 2 2-16,1-1 2 0,2 1-4 0,-10-2 2 15,14 1-1-15,-6 1-3 0,-1 1 5 0,-2 1 1 16,-5-4 2-16,12 7-3 0,-8-3 1 0,0 1-1 16,0 1 5-16,1-1-5 0,-5-5-2 0,5 11 4 15,-3-5 1-15,2-1 1 0,-4-5-3 0,3 11-2 16,0-4 5-16,-2-1-4 0,-1-6 3 0,2 12 3 16,-2-5 1-16,0-7-4 0,-2 13 5 0,1-7-3 15,-2 2 4-15,0-2 0 0,3-6 1 0,-8 12-2 16,3-7 1-16,-4 1 0 0,0-1-1 0,2 1 2 15,-3 0 2-15,0-1-1 0,-1-1 7 0,0 0-1 16,1 0 0-16,-1 0 0 0,-1-1 7 0,5 0 3 16,-6-2 5-16,3 0 5 0,-1 1-8 0,2-2 11 0,-3 1 0 15,0-2 3-15,12 1 3 0,-17-2 0 16,8 1-7-16,0-2 2 0,0-1 0 0,3 2-8 16,6 2-4-16,-15-6 2 0,11 1-7 0,4 5 2 0,-9-8-4 15,7 3 2-15,2 5-9 0,-5-9-1 0,5 9 0 16,-4-8-2-16,4 8-8 0,0 0-5 0,0 0-4 15,1-13-18-15,-1 13-13 0,0 0-18 16,0 0-19-16,0 0-20 0,7-8-18 0,-7 8-24 0,0 0-31 16,12 1-22-16,-12-1-36 0,12 0-33 0,-12 0-212 15,12-3-502-15,-12 3 222 0</inkml:trace>
  <inkml:trace contextRef="#ctx0" brushRef="#br0" timeOffset="142009.81">6581 5834 119 0,'0'0'216'16,"0"0"-13"-16,0 0-4 0,0 0-6 0,0 0-5 0,16-7-7 15,-9 5-3-15,3 1-6 0,0-2-12 16,2 1-10-16,2 1-7 0,0-3-11 0,0 1-7 16,2 1-12-16,3 0-6 0,-7 1-12 0,1 0-10 0,0-1-2 15,-1-1-11-15,3 2-5 0,-4-2-8 0,2 0-6 16,-2 2-4-16,1 1-7 0,-1-2-5 0,0-1-4 15,-1 2 1-15,-1 1-7 0,2 0-1 0,-11 0-17 16,13-1-16-16,-13 1-34 0,11 1-29 0,-5 0-40 16,-6-1-36-16,7 3-30 0,-7-3-51 0,0 0-203 15,0 0-464-15,0 0 206 0</inkml:trace>
  <inkml:trace contextRef="#ctx0" brushRef="#br0" timeOffset="142902.75">7145 6144 5 0,'0'0'386'0,"0"0"1"0,0 0-5 0,0 0 23 0,0 0 5 16,0 0-2-16,7-17-4 0,-7 17-9 0,2-8-13 15,-2 8-15-15,1-9-28 0,-1 9-28 0,1-10-27 16,-1 10-30-16,3-8-26 0,-3 8-17 0,1-7-28 16,-1 7-5-16,1-9-25 0,-1 9-17 0,0 0-17 15,4-7-30-15,-4 7-41 0,0 0-38 0,0 0-54 16,0 0-59-16,0 0-46 0,0 0-39 0,0 0-30 15,0 0-47-15,0 0-64 0,0 0-77 0,-15 19-390 16,11-14-861-16,2 2 380 0</inkml:trace>
  <inkml:trace contextRef="#ctx0" brushRef="#br0" timeOffset="144894.12">7723 5844 152 0,'0'0'171'16,"0"0"-12"-16,0 0-5 0,-2-13-10 0,2 13-2 16,0 0-5-16,0 0-5 0,0 0-11 0,-1-10-4 15,1 10-6-15,0 0-1 0,0 0-8 0,0 0-11 16,0 0 0-16,-4-10-5 0,4 10-6 0,0 0-4 15,0 0-5-15,-3-4-1 0,3 4 0 0,0 0-8 16,0 0-1-16,-9-5-6 0,9 5 3 0,0 0-1 16,-10-2-5-16,10 2-4 0,0 0-2 0,-10-2-2 15,10 2-3-15,0 0 0 0,-13-2-1 0,13 2 1 16,0 0-5-16,-12 2 3 0,12-2-3 0,-9 4-4 16,9-4-3-16,-9 1 3 0,9-1-1 0,-9 2-5 0,9-2 0 15,-7 2 1-15,7-2-4 0,-8 4 1 0,8-4-1 16,-7 5 1-16,7-5 6 0,-7 3-9 0,7-3-2 15,-6 6-2-15,6-6-1 0,-6 5-2 0,6-5-2 16,-6 7 3-16,2-3 2 0,4-4-6 0,-8 8 5 16,6-3-5-16,2-5 2 0,-4 9-1 0,4-9 0 15,-4 8-1-15,4-8 0 0,-2 8-4 0,2-8 4 16,-2 12 3-16,2-12-10 0,0 12 5 0,0-12 2 16,-2 11-1-16,4-4 2 0,-2-7-1 0,2 12 4 15,0-5-2-15,-2-7-2 0,3 10 2 0,0-5 1 16,-3-5-4-16,3 11 1 0,-1-6 2 0,1 2-7 15,-3-7 3-15,6 9-4 0,-3-4 4 0,-1 0-2 16,-2-5 2-16,8 10 1 0,-6-7 0 0,3 2 0 0,-5-5 1 16,9 7-4-16,-4-2 7 0,-1-2 0 0,-4-3 10 15,11 5-8-15,-3-2-7 0,-2 0 15 0,0-1-16 16,2 1-2-16,1-1 13 0,-9-2-13 0,14 2-4 16,-6-1 1-16,1-1 3 0,1 0 1 0,-10 0-2 15,15-1-2-15,-15 1 3 0,14-1 2 0,-5 0 3 16,-9 1 6-16,12-2 1 0,-5-1 8 0,-7 3-1 15,11-2 7-15,-5-1-1 0,-6 3 1 0,11-3 8 16,-11 3 4-16,10-4 6 0,-4 0 12 0,-6 4-6 16,6-5 1-16,-6 5-1 0,5-5-4 0,-5 5 5 15,6-5-6-15,-6 5 2 0,5-3-1 0,-5 3-9 16,0 0-4-16,0 0-5 0,5-6-4 0,-5 6-1 16,0 0-6-16,0 0-7 0,0 0-2 0,0 0-14 0,0 0-28 15,0 0-24-15,0 0-33 0,0 0-24 16,0 0-25-16,0 0-29 0,0 0-41 0,0 0-47 15,-11 19-53-15,11-19-78 0,0 0-202 0,1 10-632 0,-1-10 280 16</inkml:trace>
  <inkml:trace contextRef="#ctx0" brushRef="#br0" timeOffset="145080.01">8082 6035 34 0,'0'0'346'0,"10"-4"-2"0,-10 4 7 16,9-5 10-16,-4 1 8 0,-5 4 8 0,5-7-6 15,-5 7-12-15,6-5-22 0,-6 5-27 0,0 0-31 16,3-6-31-16,-3 6-21 0,0 0-25 0,0 0-22 16,0 0-33-16,0 0-34 0,0 0-47 0,0 0-69 15,0 0-73-15,0 0-51 0,0 0-73 0,-21 18-92 16,13-10-133-16,-1-2-225 0,0 3-704 0,-2-3 311 16</inkml:trace>
  <inkml:trace contextRef="#ctx0" brushRef="#br0" timeOffset="147677.72">8697 5460 42 0,'-1'-8'183'0,"1"8"0"16,0 0-9-16,0 0 1 0,0 0-9 0,0 0-5 15,0 0-9-15,-11-3 2 0,11 3-1 0,-16 11-1 0,3 1-1 16,-2 0-4-16,0 4 2 0,-3 8 5 0,-1 2-6 16,-1-2 5-16,-1 6-15 0,3-2-6 15,2 1-4-15,0 4-6 0,4-3-15 0,2 0 0 0,4 0-10 16,5-1-6-16,1 0-7 0,2-1-7 0,3 0-2 16,3-8 1-16,3 5-12 0,3 0-3 15,2-4-7-15,3 0-5 0,0-1-6 0,2-2-1 0,3-2-5 16,0-1-9-16,-4-6 4 0,-2 1-5 0,2 0-4 15,1-5-11-15,-1 3-30 0,-6-3-14 0,5-2-23 16,-8 1-30-16,-1-1-27 0,-2 2-32 0,-2-3-49 16,-6-2-52-16,10 0-72 0,-10 0-200 0,0 0-561 15,5-11 248-15</inkml:trace>
  <inkml:trace contextRef="#ctx0" brushRef="#br0" timeOffset="148568.81">9006 5862 124 0,'-6'3'157'0,"6"-3"-16"16,0 0 13-16,0 0 9 0,0 0 9 15,0 0-5-15,18 6 4 0,-7-7-5 0,4 1 0 0,-4-2-10 16,9-1 1-16,4 2-2 0,5-1-10 0,0-1-8 16,0-3-6-16,1 3-9 0,2 0-6 0,4 0-4 15,-7-2-12-15,1 0-7 0,0 5-8 0,1-2-11 16,-9 1-4-16,1 2-7 0,-1-3-13 0,-1 1 1 15,-2-1-3-15,1 1-6 0,-6 2-5 0,0-3-3 16,-6 3-7-16,3-1 3 0,-11 0-25 0,15 1-21 16,-10 1-25-16,-5-2-35 0,6 4-40 0,-6-4-47 15,0 0-53-15,0 0-79 0,0 0-155 0,-16 16-487 16,12-12 215-16</inkml:trace>
  <inkml:trace contextRef="#ctx0" brushRef="#br0" timeOffset="149103.34">9206 6101 153 0,'0'0'238'0,"0"0"-18"0,0 0-18 0,0 0-21 0,0 0-15 16,0 0-17-16,0 0-15 0,0 0-13 0,0 0-16 15,15-23-11-15,-7 17-5 0,1 1-16 0,1 1-1 16,1-2-8-16,0 3-6 0,0-1-7 0,2 0-1 16,-2 1 0-16,-3 0-4 0,3-1 2 0,-3 2 1 15,0 0-2-15,1 1 1 0,0 0-6 0,-9 1-5 16,13 1-3-16,-13-1 2 0,12 0-3 0,-12 0 3 16,11 3-1-16,-8 3-3 0,4-3 1 0,-7-3-2 0,4 11 0 15,-1-7 0-15,-3-4-4 0,1 19 1 16,-2-9-1-16,-2 1 3 0,-3 1-4 0,0-1 1 15,-4 3-6-15,4-2-3 0,-7 3 4 0,2 1-5 0,-3-2-2 16,1-1-1-16,-3-2 1 0,2 1 1 0,-1 0-6 16,0-1 3-16,2-4-7 0,-2 3 6 0,5-4-2 15,0-1-2-15,1-1-3 0,2 0 3 0,3 0-5 16,4-4 1-16,-10 3 8 0,10-3 0 0,-8 4-3 16,8-4-1-16,0 0 2 0,0 0-6 0,0 0 2 15,0 0 0-15,0 0-2 0,0 0-1 0,0 0-2 16,0 0 4-16,18-19-1 0,-11 15 0 0,0 2-3 15,7-3 1-15,-2 1-2 0,2 0 0 0,1-1 2 16,3 1 1-16,-6 0-2 0,3 1 0 0,4-2 1 16,-4 2-1-16,3 0-2 0,-4 1 1 0,-1 0 0 15,-1 1 2-15,2-2-4 0,-1 1 2 0,-5-1-1 0,1 3 0 16,2-1-23-16,-1-1-24 0,-10 2-35 16,15-3-43-16,-9 2-43 0,-6 1-57 0,8-3-229 0,-4-1-490 15,-4 4 216-15</inkml:trace>
  <inkml:trace contextRef="#ctx0" brushRef="#br0" timeOffset="148240.12">9202 5494 4 0,'0'0'212'16,"0"0"-3"-16,0 0-11 0,-4 6-5 0,4-6-10 0,0 0-10 15,0 12-9-15,0-12-6 0,0 11-5 16,0-11-15-16,0 12-10 0,0-12-11 0,0 13-7 16,0-13-6-16,0 12-7 0,2-6-9 0,-2-6-4 0,0 10-8 15,1-3-7-15,-1-7-5 0,-3 10-4 0,3-10-8 16,0 0-6-16,0 9-3 0,0-9-2 15,0 0-4-15,0 0-1 0,-3 10-6 0,3-10 0 0,0 0 4 16,0 0-1-16,0 0 1 0,0 0-9 0,0 0-2 16,0 0 2-16,0 0-5 0,0 0-3 0,17-19-1 15,-15 11-4-15,4-1-2 0,0 1 0 0,3-5-2 16,1 4-4-16,0-2 0 0,0 3 2 0,0-3-3 16,0 2 0-16,1 0-1 0,-5 2-2 0,2-1 3 15,0 2 0-15,-2 1-5 0,0 1 4 0,1 1-4 16,-7 3 3-16,6-5 1 0,-6 5 0 0,10-3 3 15,-10 3 0-15,0 0-4 0,0 0 5 0,14 10 3 0,-12-7 5 16,-2-3 1-16,8 8 1 0,-4-2-4 0,-2 1 2 16,1-2 1-16,3 6 2 0,-4-3-5 0,1-2-1 15,2 3 1-15,-3-1-5 0,2 0 0 0,1 1 4 16,-2-1-5-16,1 0-1 0,-1 2-15 0,-1-3-28 16,0 2-39-16,-1-1-43 0,1 2-46 0,-2-10-61 15,-2 12-267-15,2-12-533 0,-5 9 237 0</inkml:trace>
  <inkml:trace contextRef="#ctx0" brushRef="#br0" timeOffset="149571.1">9786 5434 81 0,'0'0'181'0,"0"0"-11"16,0 0-12-16,0 0-13 0,0 0-8 0,0 0-5 16,0 0-13-16,0 0-15 0,0 0-5 0,0 0-10 15,0 0 5-15,0 0 3 0,0 0 11 0,0 0 5 16,23 18-6-16,-18-8 3 0,6 4 7 0,2 0 2 16,-1 0 3-16,2 3-3 0,3 5 0 0,2 1-6 15,0 2 11-15,2 1-1 0,-3 3-6 0,0 0 1 16,1 3-11-16,-3 1-9 0,0 1-5 0,-2-1-5 15,-1-1-10-15,-1 4-2 0,-3-2-20 0,-2-2 8 0,0 3-12 16,-4-3-1-16,2 1-10 0,-3-1 3 16,-4-1-33-16,-5-1-32 0,1 0-35 0,-3-4-48 15,0 1-58-15,-7-4-64 0,5-5-92 0,-1-3-217 0,2-5-579 16,4-2 256-16</inkml:trace>
  <inkml:trace contextRef="#ctx0" brushRef="#br0" timeOffset="160680.56">11237 5848 128 0,'0'0'136'0,"0"0"-9"0,0 0 1 15,0 0-14-15,0 0-1 0,-9-3-12 0,9 3-1 16,0 0-3-16,0 0-9 0,0 0 1 0,0 0-5 15,0 0-3-15,0 0-1 0,0 0-6 0,0 0 0 16,-5-5-4-16,5 5-5 0,0 0-3 0,0 0 0 16,0 0-2-16,0 0-3 0,0 0-4 0,0 0-5 15,0 0-5-15,0 0-4 0,0 0-2 0,0 0-6 16,0 0 0-16,0 0 2 0,0 0 4 0,0 0 3 16,0 0 1-16,22-3 4 0,-13 2-2 0,-9 1 1 15,22 0-4-15,-12-2-5 0,4 2 4 0,-2-1-7 0,2-1 1 16,1 1-5-16,-1-2-5 0,-4 5 2 15,4-2 0-15,-1-2-2 0,0 2-1 0,-1 0 0 16,0-1-2-16,0 1 0 0,0-2-1 0,-2 2-7 0,5-1 2 16,-7 2 0-16,4-1 0 0,-2-1-1 0,0 1-3 15,-10 0 1-15,17 1-3 0,-10-2-1 16,2 2 0-16,-9-1 0 0,15-1-2 0,-15 1-2 0,12 1 1 16,-12-1 2-16,12 0-3 0,-12 0 2 0,7 0 1 15,-7 0-5-15,12-3 6 0,-12 3-4 0,0 0 1 16,10 0-4-16,-10 0 3 0,0 0-4 0,0 0 6 15,0 0-4-15,0 0 0 0,0 0-4 0,10 0-16 16,-10 0-22-16,0 0-23 0,0 0-30 0,0 0-23 16,0 0-23-16,0 0-27 0,0 0-49 0,0 0-164 0,0 0-409 15,0 0 181-15</inkml:trace>
  <inkml:trace contextRef="#ctx0" brushRef="#br0" timeOffset="161018.63">11441 5732 131 0,'0'0'162'0,"0"0"-8"0,-2-8-7 0,2 8-12 15,0 0-7-15,0 0-13 0,0 0-15 0,0 0-7 16,0 0-2-16,0 0-7 0,0 0-8 0,-4-6 8 15,4 6 2-15,0 0 6 0,0 0 4 0,0 0 2 16,0 0-2-16,0 26-3 0,2-18 1 0,-2 1-3 16,0-9 3-16,-2 16-2 0,2-6-7 0,0-1-10 15,0 2-2-15,0-1-11 0,2-1-2 0,-2 1-8 16,2-1-3-16,-4 1-3 0,4-1-8 0,-2-1-2 16,0-8-6-16,2 14-3 0,-2-6 1 0,0 2-5 15,0-3 0-15,0 4-3 0,0-11-5 0,2 13-25 0,-2-5-22 16,0-1-34-16,0-7-27 0,0 13-37 15,0-13-38-15,0 11-55 0,0-11-186 0,0 6-443 16,0-6 196-16</inkml:trace>
  <inkml:trace contextRef="#ctx0" brushRef="#br0" timeOffset="165546.87">11877 5627 51 0,'0'0'95'0,"0"0"-7"0,0 0-13 16,0 0-4-16,0 0-1 0,0 0-5 0,0 0-4 15,0 0 7-15,0 0-9 0,0 0 5 0,0 0-7 16,0 0-9-16,-5-11 8 0,5 11 0 0,0 0 6 15,0 0 4-15,0 0 1 0,4-12 1 0,-4 12 1 16,0 0 6-16,0 0-1 0,-1-12-3 0,1 12 0 0,0 0 3 16,0 0-1-16,3-9 4 0,-3 9-2 0,0 0-5 15,2-9-1-15,-2 9-2 0,0 0-3 16,0 0-8-16,0 0-7 0,0 0 2 0,2-6-8 0,-2 6-2 16,0 0-5-16,0 0-6 0,0 0-3 0,0 0-4 15,0 0 8-15,0 0-1 0,0 0 4 0,0 0 5 16,0 0-5-16,9 18 0 0,-8-11-1 0,1 0 1 15,-2 1-3-15,3 0 1 0,-1 1 1 0,-2-2-5 16,0 1 0-16,3 3 3 0,-3-6-3 0,2 6-1 16,1-4-2-16,-1 0-1 0,-2-7-4 0,0 17 1 15,2-12 0-15,-2-5-2 0,2 13 2 0,-2-6-4 16,0-7 2-16,4 9-5 0,-2-3-2 0,-2-6-2 0,1 8 2 16,-1-8-4-16,1 8-1 0,-1-8-1 0,2 5 2 15,-2-5-2-15,0 0-1 0,0 10 0 16,0-10 2-16,0 0-4 0,0 0 3 0,2 6-2 15,-2-6 4-15,0 0-2 0,0 0 3 0,0 0-1 0,0 0 0 16,0 0 4-16,0 0-4 0,0 0 2 0,0 0-1 16,0 0-1-16,0 0 0 0,0 0-1 15,0 0 3-15,12-20-5 0,-12 20-1 0,5-12-2 0,-1 5 3 16,0-3 0-16,3 1-1 0,-2-1-2 0,-1 0 1 16,3-1-1-16,-2 2-5 0,0-2 3 0,-1 1 3 15,2 1-3-15,1 0 3 0,0-1-1 0,-2 2-5 16,2 2 1-16,-2-3-1 0,2 3 2 0,-2 1 0 15,3-1-3-15,0 1 4 0,-2 0-2 0,0 0 3 16,2 2-2-16,-4-4 1 0,5 4 1 0,-3-2-4 16,4 2 3-16,-6 1 3 0,4-2-3 0,-8 4 0 15,12-6-1-15,-12 6 0 0,11-2 0 0,-5 1 4 0,-6 1-3 16,13 0-2-16,-13 0-2 0,8 1 2 0,-8-1-1 16,12 4 4-16,-12-4-1 0,6 4 6 0,-2 0-4 15,0 0 3-15,-4-4 0 0,10 9 4 0,-8-3-2 16,0-2 2-16,4 2 4 0,-4 1 0 0,0 0 4 15,3-1-4-15,-3 0 10 0,1 4 1 0,-2-2 7 16,3-1-2-16,-4-7 2 0,2 15-2 0,-2-9 6 16,4 2-2-16,-4-8-3 0,0 13-2 0,1-6 0 15,2 0 1-15,-3-7-3 0,2 13 1 0,0-5 0 16,0-3-7-16,-2-5 0 0,0 13 3 0,5-8-5 16,-5-5 1-16,3 10 1 0,-3-10-8 0,1 7 6 15,-1-7-5-15,1 8-3 0,-1-8 5 0,0 0-6 16,4 9-4-16,-4-9 7 0,4 6-8 0,-4-6-1 15,0 0-10-15,3 7-22 0,-3-7-19 0,1 8-26 0,-1-8-33 16,0 0-39-16,0 0-42 0,0 11-54 16,0-11-74-16,0 0-194 0,0 0-551 0,0 0 244 0</inkml:trace>
  <inkml:trace contextRef="#ctx0" brushRef="#br0" timeOffset="171669.66">6239 6975 26 0,'0'0'151'0,"5"-5"-11"0,-5 5-6 0,0 0-7 16,4-5-4-16,-4 5-14 0,0 0 7 0,5-6-12 0,-5 6-1 16,0 0-10-16,0 0-6 0,0 0-5 0,4-5-5 15,-4 5-12-15,0 0-4 0,0 0-6 0,0 0-5 16,0 0-1-16,0 0-3 0,0 0 0 0,0 0 1 15,0 0-3-15,0 0-3 0,0 0 2 0,0 0-2 16,0 0-1-16,0 0-4 0,-9 21 1 0,9-21-3 16,-6 10 0-16,-2-3-4 0,2-1 0 0,2 2-1 15,-2-3-13-15,1 2 6 0,-1-1-5 0,1-1-1 16,-2 3 1-16,2-1-3 0,0-1-2 0,-1 1 0 16,0 1-2-16,1-3 3 0,-2 1-3 0,5 0-2 0,-4-2-1 15,6-4 3-15,-5 10 0 0,5-10-3 16,-8 8 1-16,8-8-2 0,-4 6 0 0,4-6-1 15,-3 5 0-15,3-5-1 0,0 0 0 0,-3 10 0 0,3-10 2 16,-1 7-2-16,1-7 1 0,0 0 0 0,0 0 3 16,-2 11-5-16,2-11 2 0,0 0-1 0,2 9 2 15,-2-9 0-15,0 0 1 0,4 8 1 0,-4-8 3 16,6 8 1-16,-4-5 0 0,-2-3-1 0,8 7 9 16,-3-5 5-16,1 2 5 0,-1 0-1 0,3-1 3 15,-1 0-3-15,1 0 1 0,-2-1-1 0,4 3-4 16,0-3 4-16,-1 1 1 0,2-1 0 0,-1-1-2 15,2 2-3-15,-4-2 0 0,4 1-2 0,-4 2 0 16,4-3-1-16,-5 0-1 0,2 2-3 0,1-2 5 16,-2 0 0-16,-8-1-1 0,12 2-3 0,-7 0 0 15,-5-2-2-15,10 2-2 0,-10-2 2 0,0 0 0 16,13-1 0-16,-13 1 2 0,0 0-4 0,0 0 2 16,6 2 1-16,-6-2-2 0,0 0-5 0,0 0 1 0,9 0-2 15,-9 0 0-15,0 0-4 0,0 0 2 16,0 0-3-16,0 0-3 0,0 0 0 0,0 0 2 0,0 0-9 15,0 0-3-15,0 0-21 0,7 3-22 0,-7-3-21 16,0 0-34-16,0 0-36 0,0 0-29 16,0 0-39-16,0 0-251 0,0 0-497 0,0 0 221 0</inkml:trace>
  <inkml:trace contextRef="#ctx0" brushRef="#br0" timeOffset="172257.44">6110 7347 182 0,'0'0'173'0,"0"0"-16"16,0 0 0-16,-5 4-13 0,5-4-7 0,0 0-12 15,0 0-6-15,0 0-3 0,0 0-5 0,0 0-1 0,0 0 0 16,0 0-3-16,0 0 2 0,0 0-1 16,0 0 2-16,12 11 5 0,-12-11-8 0,8 2-1 0,-8-2-4 15,8 3 2-15,-8-3-5 0,12 2 3 0,-7-1-9 16,3 1-3-16,-1-1 0 0,-7-1-3 0,19 2-8 16,-11 0-3-16,0-1-6 0,0-1-11 0,4 4 4 15,-5-3-2-15,4 1-3 0,-3-2-5 0,-8 0-5 16,13 3-2-16,-5-2-7 0,-1 0 2 0,-7-1-6 15,12 1 7-15,-7 2-9 0,-5-3-6 0,9 2 1 16,-9-2-4-16,10 3-4 0,-10-3-3 0,7 4 4 16,-7-4-6-16,7 1 2 0,-7-1-1 0,6 4-8 15,-6-4 6-15,4 5-7 0,-4-5 9 0,0 0-7 16,7 3-1-16,-7-3 2 0,0 0-5 0,0 0 3 16,0 0-1-16,5 5-3 0,-5-5-3 0,0 0 8 15,0 0-10-15,5 5-8 0,-5-5-15 0,0 0-19 16,0 0-22-16,5 5-26 0,-5-5-33 0,0 0-39 0,0 0-50 15,0 0-31-15,0 0-305 0,0 0-593 0,0 9 264 16</inkml:trace>
  <inkml:trace contextRef="#ctx0" brushRef="#br0" timeOffset="178877.6">7046 7562 206 0,'0'0'193'0,"0"0"-7"0,0 0-17 15,0 0-16-15,0 0-14 0,0 0-12 0,0 0-13 16,0 0-10-16,0 0-7 0,0 0-14 0,0 0-10 16,0 0 0-16,0 0-5 0,0 0 2 0,-8-13-5 15,8 13-4-15,0 0-4 0,0 0-1 0,0 0-5 16,0 0-11-16,0 0 5 0,0 0-9 0,0 0-2 15,0 0-3-15,0 0-5 0,0 0-1 0,0 0-5 16,0 0 2-16,0 0 0 0,0 0-6 0,0 0 2 0,0 0-7 16,0 0 4-16,0 0-5 0,0 0 0 15,0 0 2-15,0 0-1 0,0 0-4 0,0 0-1 16,0 0 1-16,0 0-5 0,0 0 2 0,0 0-3 16,0 0 5-16,0 0-1 0,0 0 1 0,0 0-1 15,0 0 1-15,0 0-3 0,0 0 0 0,0 0 3 16,0 0-1-16,0 0 1 0,0 0-4 0,0 0 6 0,0 0-4 15,0 0-1-15,0 0 1 0,0 0 2 0,0 0-5 16,0 0 2-16,0 0-2 0,0 0 3 0,8-14-1 16,-8 14-3-16,0 0 1 0,0 0 3 0,0 0-1 15,0 0-2-15,0 0 2 0,0 0 1 0,0 0-3 16,0 0 1-16,0 0-3 0,0 0 5 0,0 0-11 16,0 0 5-16,0 0 0 0,0 0-2 0,0 0 2 0,0 0-15 15,0 0-30-15,0 0-30 0,0 0-43 16,0 0-37-16,0 0-219 0,0 0-407 0,0 0 180 15</inkml:trace>
  <inkml:trace contextRef="#ctx0" brushRef="#br0" timeOffset="182230.34">7051 6996 199 0,'-4'-5'219'0,"4"5"-12"16,0 0-18-16,0 0-16 0,0 0-13 0,0 0-16 15,0 0-14-15,11-10 0 0,-3 6-3 0,-2 2-12 16,3 1-3-16,2-1-10 0,0-2-6 0,1 0-7 15,0 2-4-15,5-1-9 0,-4-2-4 0,8 2-9 16,-8-1 0-16,1 1-11 0,0 0-3 0,2-1-4 0,-2 1-5 16,-3 0-3-16,1 1-7 0,-4 2-2 0,1-2-1 15,0 2-4-15,-9 0-5 0,15-1-1 16,-15 1-3-16,11-1-3 0,-11 1-33 0,0 0-26 0,10 2-25 16,-10-2-33-16,0 0-40 0,0 0-46 0,0 0-201 15,0 0-425-15,0 0 188 0</inkml:trace>
  <inkml:trace contextRef="#ctx0" brushRef="#br0" timeOffset="182853.74">7072 7029 12 0,'-10'5'206'0,"0"2"-11"0,0-1-14 0,2 2-12 15,0 0-15-15,0-2-16 0,3-1-10 0,-1 0-12 0,2 2-7 16,-1-2-11-16,5-5-7 0,-4 11-5 0,3-6-7 16,1-5-6-16,0 12-5 0,0-12-3 0,1 10-10 15,-1-10-3-15,5 10-6 0,1-4-3 0,-2-1-3 16,-4-5-5-16,12 6-5 0,-6-2-2 0,1 0 2 16,1-2-2-16,3 0-3 0,-2 0-3 0,1-1-4 15,1 1 2-15,1-2-7 0,-1 1 4 0,0 0-4 16,3 0 4-16,-3 2-6 0,1-3 2 0,-5 3-1 15,6-3 1-15,-3 1-2 0,-3 0 0 0,2 1-2 16,0-1-2-16,1 0-1 0,-1 0 5 0,-3 3-4 16,3-3 6-16,-2 2-5 0,-7-3 3 0,16 5 1 15,-10-1 3-15,-2 1 1 0,2 0-3 0,-2-1 2 16,-4-4 0-16,7 11 1 0,-3-6-4 0,-2 2 2 0,2-2 4 16,-4-5 2-16,3 11 0 0,-3-3 3 0,0-8 1 15,0 15-1-15,0-15 1 0,-4 13-2 16,-2-3-1-16,2-4-4 0,-4 3 2 0,0 1 3 0,0-2-3 15,-1 0-3-15,-1 0 2 0,-4-1-5 0,3 1 2 16,-1-2-2-16,-1 1 0 0,-1-4 1 0,-5 1 1 16,5 0 10-16,1-1-6 0,-1 0 1 0,1-1 6 15,1-4-2-15,0-1 1 0,1 2-6 0,2 0 0 16,-1-2-4-16,1 0 2 0,3-1-3 0,6 4-2 16,-9-9-9-16,6 3-7 0,3 6-25 15,-3-12-21-15,3 4-22 0,0 8-32 0,4-11-34 0,1 4-35 16,1 0-44-16,3 0-219 0,0 0-471 0,2 0 209 0</inkml:trace>
  <inkml:trace contextRef="#ctx0" brushRef="#br0" timeOffset="184139.81">7803 7063 12 0,'0'0'176'16,"0"0"-3"-16,0 0-13 0,0 0-3 0,0 0-13 0,0 0-8 15,-6-9-7-15,6 9-2 0,0 0-10 16,0 0-5-16,-5-8-9 0,5 8-3 0,0 0-6 16,-4-8-1-16,4 8-3 0,-4-5-5 0,4 5-1 0,0 0-8 15,-9-7-4-15,9 7-6 0,-5-4-2 0,5 4-1 16,-6-4-5-16,6 4-3 0,-9-3 1 0,9 3-7 15,-11-1 1-15,11 1-4 0,-16 0-3 0,16 0-1 16,-14 1 1-16,4 0-6 0,2 1 4 0,8-2-7 16,-16 4 1-16,7-3 0 0,2 2-4 0,0-1-1 15,0 2-3-15,-1-2-2 0,2 2 0 0,6-4-2 16,-10 7-6-16,4-5 5 0,6-2-5 0,-8 7-1 16,3-4 0-16,0 2-1 0,5-5-1 0,-9 7 1 15,3-2 2-15,4 0-4 0,2-5-1 0,-7 10 0 0,5-3 2 16,-2-1-3-16,4-6 5 0,-3 12-4 15,1-6 1-15,1 2 0 0,1-8 1 0,-2 15 1 16,2-6 0-16,-1 2 3 0,0-3 0 0,1 3 3 0,1-2-6 16,-3 2-2-16,2-3 4 0,1 2-4 15,-1 0 0-15,1 2-2 0,2-2 3 0,2 0-1 0,-4-3-5 16,1 3 2-16,1-1 0 0,1-2 2 0,-2 0 3 16,2 1-8-16,1-3 4 0,-2 3-2 0,0-2 0 15,5 1 1-15,-2 1 2 0,2 0-2 0,-2-3 2 16,3-1-2-16,-2 2 7 0,3-3-2 0,0 0 0 15,2 4-1-15,-1-5-5 0,0-2 3 0,3 1 1 16,-1-1 4-16,-1-1-5 0,1 2 7 0,-1-2-8 16,-2-1 2-16,-1 0 2 0,-9 2-1 0,15-2 4 15,-8 1 0-15,-7 1-6 0,11-3 5 0,-11 3-4 16,10 0 0-16,-10 0-5 0,7-2 6 0,-7 2-5 16,0 0 2-16,0 0-5 0,8-3-1 0,-8 3-5 0,0 0-16 15,0 0-5-15,0 0-7 0,0 0-20 16,0 0-33-16,0 0-34 0,0 0-41 0,0 0-50 15,0 0-42-15,0 0-296 0,0 0-588 0,0 0 260 0</inkml:trace>
  <inkml:trace contextRef="#ctx0" brushRef="#br0" timeOffset="185775.92">8411 6833 71 0,'-4'-8'176'0,"4"8"-2"16,0 0-10-16,0 0-5 0,-5-7-6 0,5 7-4 15,0 0-10-15,-6-4-7 0,6 4-9 0,0 0-7 16,0 0-2-16,-16 3-8 0,16-3 1 0,-10 6-3 16,3-1-2-16,-2 3-1 0,2 0-7 0,-3 1 2 15,3 2-1-15,0 1-3 0,-2 3-2 0,3 1-5 16,-2 3 5-16,1-1-3 0,2 0-8 0,0 2-1 15,0 7-4-15,0-7-1 0,1 1-8 0,-1 5-8 0,4-5 2 16,-2-1-3-16,3 0-3 0,0-1-2 0,2-1 0 16,0 1-10-16,0 0 4 0,2-2-4 0,-2 1 2 15,2-1-10-15,-1-1 0 0,1-3-7 0,3-1-3 16,-1-1 7-16,1 2-10 0,-1-4-2 16,2 2 1-16,-1-3 3 0,2 1-6 0,1 0 3 0,1-1-5 15,-1-3-4-15,0 1-4 0,1-1-2 0,-4 0-20 16,1-2-26-16,1 1-17 0,-3-2-29 0,0 1-35 15,-6-3-35-15,9 3-36 0,-9-3-40 0,11 0-294 16,-11 0-571-16,0 0 253 0</inkml:trace>
  <inkml:trace contextRef="#ctx0" brushRef="#br0" timeOffset="186824.96">8705 7224 17 0,'0'0'193'0,"0"0"-23"16,0 0-4-16,0 0-12 0,0 0-19 0,0 0-5 15,0 0-3-15,0 0-9 0,0 0 5 0,0 0-12 16,0 0-1-16,0 0-7 0,24 3-6 0,-24-3-1 16,20-3-4-16,-8 2-2 0,2 0-6 0,5-1-8 15,-4 0 0-15,3 1-5 0,2 0-4 0,0 0-2 16,0-1-3-16,-2 2-1 0,2-1-6 0,-2-1-4 16,2 1-4-16,-3-1 2 0,2 1-4 0,-5 0-3 15,1-2-8-15,-3 2-3 0,2-1-2 0,-1 2-3 16,0-2-3-16,-1 1-1 0,0 1-3 0,0-2 1 0,-2 0-7 15,-10 2 2-15,14-1-3 0,-14 1 0 16,11 1-3-16,-11-1-1 0,9 1-32 0,-9-1-19 16,0 0-30-16,9 3-29 0,-9-3-29 0,0 0-31 0,3 3-58 15,-3-3-181-15,0 0-433 0,0 0 192 16</inkml:trace>
  <inkml:trace contextRef="#ctx0" brushRef="#br0" timeOffset="186405.13">8778 6864 82 0,'0'0'177'15,"0"0"-4"-15,0 0-1 0,7 12-2 0,-7-12-12 0,-1 10-6 16,2-2-6-16,-1-8-5 0,-1 13-10 0,2-6-5 16,-2 4-8-16,0-5-6 0,1-6-7 0,0 14-4 15,-2-8-11-15,2-6-6 0,-1 11-6 0,1-11-10 16,0 12-3-16,0-12-5 0,0 9-11 0,0-9-3 15,-2 8-4-15,2-8-5 0,0 0-3 0,0 0 0 16,0 0 2-16,0 0 0 0,-1 9 1 0,1-9-4 16,0 0-2-16,0 0-2 0,0 0-5 0,0 0-3 15,0 0-4-15,0 0-1 0,16-18-3 0,-10 9 1 16,-1 0-4-16,0-1-3 0,3 1 1 0,-1 1 1 16,0-2-5-16,0 1 0 0,0-2 4 0,0 3-1 15,0 1-3-15,1 1 2 0,-6-1-6 0,5 1 3 16,-2 1 0-16,-5 5-1 0,8-10 1 0,-4 5 0 0,-4 5-5 15,10-5 2-15,-10 5 2 0,9-5 0 16,-4 0-1-16,-5 5-2 0,10-1 2 0,-10 1-1 16,13 0-2-16,-13 0 3 0,11 3-3 0,-5 0 6 0,2 0-2 15,-1 2-2-15,1 0 3 0,-1-1-3 16,1 2 2-16,-3-1 8 0,1 0-3 0,1 1 6 0,0 1-6 16,2-1 5-16,-4-2-4 0,0 2-3 15,0-1 0-15,1 0 0 0,-1 0-1 0,1 2 2 0,-2-3-3 16,1 2 1-16,-2-1-1 0,-1 2-7 0,3-2-35 15,-5-5-37-15,2 13-41 0,-4-6-61 0,2-7-74 16,-5 11-178-16,3-8-465 0,2-3 206 0</inkml:trace>
  <inkml:trace contextRef="#ctx0" brushRef="#br0" timeOffset="187438.69">8817 7445 144 0,'0'0'182'0,"0"0"-7"15,0 0-18-15,0 0-27 0,0 0-1 0,0 0-12 16,0 0-8-16,0 0-9 0,0 0-11 0,0 0-8 16,21-19-3-16,-17 14-10 0,6-3-5 0,-3 2-7 15,2 0-4-15,0-1 4 0,-1 3-2 0,0 1-5 0,0-1-1 16,1-1-1-16,-2 3-7 0,1-1 2 0,1 2 0 16,-9 1-5-16,14-3 1 0,-7 0-2 0,1 2-5 15,-8 1-1-15,9-1-3 0,-9 1 4 0,12 3 1 16,-12-3-6-16,10 4 7 0,-6-2-3 0,-4-2 0 15,8 9-1-15,-5-4 1 0,-1 1-1 0,2 2 1 16,-3-2-1-16,1 3 4 0,-2 0-5 0,2 1 2 16,-4 0-4-16,2-10 0 0,-3 18-1 0,-2-8-2 15,3 1-4-15,-2-2 0 0,-2 1-4 0,2-1 0 16,-4 0-2-16,-1-1-3 0,2 0 2 0,0 0 0 16,-1-3 0-16,1 3 1 0,0-3-7 0,0 1 5 15,-2 1-4-15,1-4 3 0,2 2-6 0,-3-2 2 16,4 0 1-16,5-3 1 0,-10 1-2 0,10-1-1 15,0 0 2-15,-15 0-4 0,15 0 4 0,0 0 2 16,0 0-8-16,-11-2 4 0,11 2-3 0,0 0 6 16,0 0-5-16,0 0 3 0,0 0-5 0,0 0 3 0,0 0-3 15,12-17 4-15,-12 17-3 0,14-5-1 0,-8 2 3 16,6 0-3-16,-2 0-2 0,2-1 3 0,2 1 1 16,-3 0 3-16,2 0-6 0,-1 1 1 0,0 1-1 15,0-1 4-15,2-1-1 0,-1 3 0 0,-1-1 0 16,1 0-1-16,-2 1 1 0,0 1 0 0,-1-2-3 15,-1 2-1-15,-9-1-1 0,14 2 4 0,-6 0-5 16,-2 1 3-16,-6-3-6 0,8 4-18 0,-8-4-22 16,8 1-26-16,-8-1-20 0,7 3-30 0,-7-3-19 15,0 0-33-15,0 0-236 0,12-2-444 0,-12 2 196 0</inkml:trace>
  <inkml:trace contextRef="#ctx0" brushRef="#br0" timeOffset="187922.37">9269 6845 61 0,'0'0'126'15,"0"0"-11"-15,0 0-12 0,0 0-8 0,0 0-10 16,10-10-14-16,-10 10-5 0,7-3-1 0,-7 3-8 0,10-2-13 15,-10 2-6-15,0 0 3 0,16 2 0 16,-16-2 12-16,12 4 2 0,-6 0 5 0,3 1 0 16,-1 3 14-16,-1 0 7 0,6 5 4 0,-3 2 6 0,0 0-3 15,0 1 5-15,1 1 5 0,1 2 4 16,1 4-2-16,-1 3 2 0,-1-2 3 0,-4-3-3 0,1 4-4 16,-3-4-2-16,1-1-6 0,2 7 0 0,-6 1-3 15,1-2-8-15,2-10-9 0,-5 2-2 0,-3 0-6 16,3 3-5-16,-2-3-6 0,1-1-10 0,-3 1 0 15,-2 0-4-15,2-1-11 0,-3 0 1 0,0-1-29 16,0-4-33-16,-2 3-48 0,-1-1-47 0,3-3-47 16,0-2-73-16,-1-2-200 0,2-1-488 0,0-3 216 15</inkml:trace>
  <inkml:trace contextRef="#ctx0" brushRef="#br0" timeOffset="188710.34">9647 6527 81 0,'0'0'155'0,"1"-8"-8"0,-1 8 2 0,0 0-6 16,3-6-8-16,-3 6-9 0,0 0-15 0,0 0-11 15,0 0 12-15,0 0 3 0,0 0 4 0,0 0-2 16,0 0 4-16,0 0 4 0,-3 34 4 0,2-22-3 16,-3 5-3-16,4 0-3 0,-2-1 4 0,0 1-9 0,2-4 0 15,0 5-4-15,0 0-7 0,0 0-9 16,0-2-6-16,2 1-6 0,0 0-2 0,-2-5-16 15,1 2-3-15,2 3-7 0,-3-5-3 0,2 2-5 0,-2-1-1 16,2-2-10-16,0 1 0 0,0-1-2 0,1 1-9 16,-2-2-4-16,2 0-17 0,-2-3-22 0,1 2-20 15,1 0-24-15,1-2-27 0,-3-1-31 0,-1-6-35 16,4 10-33-16,-4-10-36 0,9 5-253 0,-9-5-517 16,0 0 229-16</inkml:trace>
  <inkml:trace contextRef="#ctx0" brushRef="#br0" timeOffset="189362.73">9986 6914 101 0,'0'0'187'0,"5"6"-12"16,-5-6 0-16,4 5-5 0,-4-5-8 0,6 6-8 15,-2-3-15-15,-4-3-12 0,10 11-11 0,-8-5-11 16,3 0-7-16,2 2-3 0,0 1-6 0,-2-1-9 16,4 2-5-16,-1-1 3 0,0 1 5 0,-2 1 0 15,2 0-7-15,-4 0-5 0,2-1 4 0,-2-1-3 16,1 3-6-16,-1-1 4 0,-2-1-5 0,-2 0 8 15,0 1-2-15,-1 0 1 0,0-1 0 0,-3-1 1 16,-3 0-2-16,-1 0-5 0,-1 0-4 0,-5-1-5 16,2-1-7-16,-5 2-4 0,-4-2-7 0,1-2 3 15,-3 0-9-15,3-3-4 0,-5-1-1 0,4-2-5 16,-1 1-3-16,1-2-1 0,2-2-3 0,0 0-9 0,2-2-23 16,5 1-29-16,0-3-41 0,2 2-53 0,3-3-62 15,1-1-82-15,5-3-215 0,1-4-539 0,3-1 238 16</inkml:trace>
  <inkml:trace contextRef="#ctx0" brushRef="#br0" timeOffset="189052.6">9819 6823 90 0,'2'6'139'0,"-2"-6"0"16,4 7-9-16,0-2-1 0,-4-5-5 0,8 7-9 0,-8-7-4 15,13 3-14-15,-9-1 5 0,-4-2-6 16,14 2-8-16,-6-2-13 0,-8 0-7 0,17-2-6 15,-8 0-6-15,-2 0-4 0,5-2-7 0,0 0 1 0,-2-2-6 16,0-1-5-16,0 1-4 0,-1-2 2 0,1 0-2 16,-1 0 1-16,1-1-5 0,-5-2 1 15,2 1-5-15,-3-2 2 0,-1 3-2 0,2-2 3 0,-5 1 9 16,2-2 12-16,-4 3 2 0,2 9-6 0,-5-15 5 16,0 6-6-16,1 3 0 0,-2 3-4 0,-5-2-3 15,1 3-3-15,-2-1-2 0,2 3-3 0,-4 1-3 16,2 1-2-16,-1 0-5 0,2 2-1 0,1 0-1 15,1 3 0-15,-1 0-5 0,3 0-1 0,-1 2-5 16,4 2-14-16,-1-1-32 0,0 2-28 0,4 0-23 16,0 0-32-16,1-2-26 0,1 3-221 0,-1-4-402 15,4 1 179-15</inkml:trace>
  <inkml:trace contextRef="#ctx0" brushRef="#br0" timeOffset="190526.44">10270 6628 143 0,'0'0'210'0,"0"0"-20"0,-13 0-12 16,13 0-18-16,0 0-11 0,-9 3-14 0,9-3-8 16,-7 6-14-16,7-6-8 0,-5 7-11 0,5-7-7 0,-8 5-8 15,8-5-11-15,-2 9-4 0,2-9-7 0,-5 8-3 16,5-8-7-16,-2 8-6 0,2-8 0 0,0 10-4 15,0-10-3-15,-2 9-1 0,2-9-9 0,4 9 5 16,-4-9-6-16,5 7 0 0,-1-4 1 0,-4-3-5 16,10 6-3-16,-5-2 1 0,2 0-1 15,-7-4-1-15,14 3-2 0,-4 0-1 0,-3 1-2 0,1-3 1 16,2 0-3-16,0 3-3 0,1-2-1 0,-4 1 3 16,0-1 0-16,3 0-2 0,-4 1 0 0,2-1-2 15,0 2 0-15,-1-2 1 0,0 1 2 0,0 0-2 16,-2 0-4-16,4 0 3 0,-3 2 1 0,5 1 1 15,-4-2-1-15,0-1 1 0,-1 1 1 0,-2-1 0 16,3 3 6-16,-2-1-1 0,0-1 6 0,0 1 6 16,-5-5 5-16,4 8-4 0,-4-8 7 0,7 9 5 0,-7-9 8 15,0 8 3-15,0-8 5 0,0 0 0 16,0 0 5-16,-9 9-5 0,9-9-8 0,-10 5-4 0,3-3-3 16,7-2-3-16,-19 1-4 0,5 1-2 0,4-1-3 15,-1-1-8-15,-2 0 8 0,-1-1-13 0,4-1-13 16,-4 2-16-16,4-1-29 0,10 1-30 0,-17-2-35 15,17 2-41-15,-10-3-36 0,10 3-82 0,-11-2-149 16,11 2-453-16,0 0 201 0</inkml:trace>
  <inkml:trace contextRef="#ctx0" brushRef="#br0" timeOffset="190057.76">10238 6627 36 0,'0'0'186'0,"3"-8"-4"0,-3 8-9 0,0 0-8 15,9-3-15-15,-9 3 4 0,7-4-8 0,-7 4-4 16,9-1-9-16,-9 1-16 0,15-3-3 0,-11 0-6 16,-4 3-11-16,16-1-7 0,-10-3-6 0,2 3-9 15,3-3-6-15,-1 3-7 0,-2-1-6 0,-2-1-5 0,6 1-6 16,-12 2-2-16,17-3-6 0,-9 2-5 0,-1 1-3 15,-7 0-4-15,14-5-8 0,-14 5 0 16,12-4 0-16,-12 4-16 0,10 2-27 0,-10-2-29 0,0 0-32 16,10-2-31-16,-10 2-25 0,0 0-66 0,0 0-128 15,0 0-363-15,0 0 161 0</inkml:trace>
  <inkml:trace contextRef="#ctx0" brushRef="#br0" timeOffset="191602.73">11208 7060 90 0,'0'0'155'0,"0"0"0"0,25 0-12 0,-25 0-4 16,12-2-6-16,-12 2-5 0,19-3-10 0,-7 3-11 0,-2-1-2 15,2-1-1-15,-3 1-7 0,3 0-1 0,0 0-2 16,2-1-9-16,1 2-7 0,-6-1-10 16,6 0-5-16,-1 1-1 0,-2-1-6 0,3 1-8 15,-1 1-3-15,0-1-6 0,-2 0-3 0,3 1 0 0,-1 0-7 16,-2-1-10-16,3 2 7 0,-3-2-3 15,2 0-1-15,-2 0-3 0,0 0-6 0,2 0 0 0,-2 0 5 16,-2 0-3-16,2 0-1 0,-2 0-5 0,-10 0 1 16,16-2-3-16,-9 2 0 0,1-1 0 0,-8 1-3 15,14-1 1-15,-14 1-3 0,10-1 1 0,-10 1-2 16,0 0-15-16,11-3-26 0,-11 3-25 0,3-4-26 16,-3 4-19-16,0 0-27 0,0-10-63 0,0 10-116 15,0 0-340-15,-10-14 151 0</inkml:trace>
  <inkml:trace contextRef="#ctx0" brushRef="#br0" timeOffset="191884.79">11516 6898 32 0,'0'0'193'0,"-8"-3"-19"16,8 3-13-16,0 0-16 0,0 0-6 15,0 0-6-15,0 0-1 0,0 0 6 0,-6 19 0 0,2-13-5 16,2 5-5-16,2-1-1 0,-4 1-6 0,4 2 1 16,0 1-4-16,-2-1-3 0,2 3-3 0,0-2-14 15,-1-2-1-15,2 1-12 0,1 0-7 0,-2 0-8 16,2 3-8-16,0-4-6 0,-2-1-1 0,2 1-8 16,-2-1-4-16,0 0-9 0,4-1 2 0,-4 0-5 15,1 0-6-15,-1 0-29 0,0-3-34 0,0-7-38 0,1 13-41 16,1-7-44-16,-2-6-68 0,0 0-197 15,2 11-461-15,3-9 205 0</inkml:trace>
  <inkml:trace contextRef="#ctx0" brushRef="#br0" timeOffset="192608.66">12146 6876 115 0,'0'0'178'0,"0"0"-7"0,0 0-1 0,0 0-8 15,0 0-2-15,0 0-13 0,0 0-4 0,10 22-6 16,-6-13-8-16,2-1-6 0,-2 3-4 0,1-3-11 15,-1 4-8-15,2-4-10 0,-2 2-6 0,3 0-6 16,-4-2-4-16,1 2-10 0,1-2-1 0,-4-2-6 16,-1-6 1-16,6 12-15 0,-3-6 2 0,-3-6-3 15,2 8-4-15,-2-8-3 0,3 6 2 0,-3-6-3 16,0 0 5-16,1 8 3 0,-1-8 1 0,0 0-4 16,0 0-5-16,0 0-1 0,0 0-6 0,0 0-3 0,0 0-2 15,0 0-5-15,0 0 1 0,-4-27-4 16,2 17-1-16,5-2-5 0,-3 2 2 0,4-3-6 15,-1-1 5-15,2 1-4 0,0 0 1 0,1-5 1 0,-1 6-4 16,0 0 1-16,-1-4-2 0,3 8 1 16,-1-2-4-16,0 2 3 0,0-1 2 0,-2 3-3 0,3 0-1 15,-2 0 3-15,0 1-2 0,0 0 2 0,3 0-3 16,-3 2-3-16,-5 3 4 0,11-6 0 0,-4 5-1 16,-7 1 1-16,12 0 2 0,-12 0 0 0,12 5 5 15,-5 0 4-15,-2 0 4 0,0 1 6 0,5 3 3 16,-4 1 3-16,1 2 5 0,-1-2 1 0,-1 2-1 15,2 0-3-15,-1-1-2 0,0 1 1 0,-2-1-2 16,2 2-2-16,-2-2 0 0,-2-1-6 0,4 0-1 16,-3 1 0-16,-1-1-1 0,2-1-2 0,-4-1-4 15,0 0 2-15,3-1 0 0,-3-7-1 0,0 13-8 0,-3-5 7 16,3-8-14-16,0 11-20 0,0-11-27 16,-2 10-28-16,2-10-30 0,-4 8-42 0,4-8-38 0,-6 3-58 15,6-3-243-15,0 0-528 0,0 0 233 0</inkml:trace>
  <inkml:trace contextRef="#ctx0" brushRef="#br0" timeOffset="193365.37">12354 6624 154 0,'-2'-8'166'16,"2"8"-8"-16,0 0-17 0,-2-9-6 0,2 9-10 16,0 0-7-16,0-13-11 0,0 13-7 0,0 0-3 15,2-9-19-15,-2 9 8 0,0 0-5 0,0-12-6 16,0 12-1-16,6-6-6 0,-6 6-6 0,4-8-4 16,-4 8-9-16,9-6 0 0,-9 6-6 0,7-5-2 15,-2 0-6-15,2 2-1 0,-7 3-4 0,17-5 5 16,-8 3-2-16,-1-1 4 0,2 2-2 0,-4-2 0 0,-6 3-5 15,16-3 2-15,-7 1-6 0,1 0 7 0,-10 2-2 16,14-1-2-16,-14 1-5 0,13-1-1 16,-7 1 2-16,-6 0-4 0,10-2 1 0,-10 2 3 0,0 0-5 15,14 2 5-15,-14-2-1 0,7 4 6 0,-7-4-4 16,4 5 1-16,-4-5 0 0,3 9 1 0,-3-9 2 16,3 9 0-16,-3-9 0 0,0 13 5 0,0-5-2 15,0-8-1-15,-3 15-3 0,1-7 0 0,-2-1 1 16,2 2 0-16,-4 0 1 0,2 3 1 0,-2-5-4 15,-1 3 0-15,0-2-3 0,2 1 3 0,0 2-11 16,0-6 1-16,0 2-1 0,-1 1-1 0,1 0-2 16,-1 0-1-16,0-2-1 0,2-1-2 0,4-5-1 15,-6 10 1-15,1-5-1 0,5-5 0 0,-4 10-3 16,3-5 1-16,1-5-3 0,-1 7 4 0,1-7-2 0,0 0 4 16,4 12-3-16,-4-12 0 0,7 5-5 15,-1-3 11-15,3 0-4 0,3 1 3 0,-1 0 0 0,4-1-3 16,-3 0 5-16,4-1-6 0,-3-1 5 0,1 1 6 15,0-1-6-15,2 0 6 0,-3 0-2 16,-1-1 3-16,0 0-3 0,0-1 4 0,-3 2 0 0,-9 0 1 16,14-4-8-16,-8 4-4 0,-6 0 0 0,0 0 7 15,14-2-5-15,-14 2-4 0,11-2-8 0,-11 2-22 16,0 0-26-16,0 0-28 0,0 0-47 0,0 0-49 16,0 0-62-16,-17 17-302 0,7-11-580 0,-5 0 257 15</inkml:trace>
  <inkml:trace contextRef="#ctx0" brushRef="#br0" timeOffset="-213238.68">6282 8384 155 0,'0'0'146'0,"0"0"-18"0,0 0-4 16,6-6-8-16,-6 6-14 0,0 0-3 0,0 0-6 15,0 0-3-15,0 0-2 0,4-6-6 0,-4 6-4 16,0 0 0-16,0 0 2 0,0 0-5 0,0 0-2 16,0 0 1-16,0 0 2 0,0 0-4 0,0 0-5 15,0 0-2-15,0 0-5 0,0 0-1 0,0 0 4 0,0 0-7 16,0 0-5-16,0 0-1 0,0 0-4 0,0 0 2 16,0 0-4-16,0 0 0 0,0 0-4 0,-18 14 2 15,12-8-3-15,-3-1-3 0,3 5 3 0,-3-4-2 16,-1 3-4-16,2-1 1 0,-1 0-2 0,0 0-5 15,1 0 0-15,0-1 1 0,0 0-1 0,-2-1-4 16,1 1 1-16,3 0-4 0,0 0-3 0,-1 0 2 16,1-1-1-16,1-1-4 0,-1 0 3 0,1 1-1 15,0-1-5-15,0 0 0 0,0 1-5 0,1-1 8 16,-2 0-4-16,6-5 0 0,-5 7-4 0,1-1-1 16,4-6 0-16,-5 7-1 0,5-7 0 0,-3 10 0 15,3-10-1-15,-3 7 3 0,3-7-2 0,-3 5 1 16,3-5 0-16,0 0 0 0,0 0 0 0,1 12 4 0,-1-12-5 15,0 0 0-15,5 7 2 0,-5-7 1 16,5 8-5-16,-5-8 4 0,7 5-1 0,-4-2 4 16,-3-3-4-16,10 6 1 0,-3-4 0 0,-2 1-3 0,-5-3 1 15,12 4-2-15,-5-1-2 0,0-1 6 0,1 1-2 16,-1 0 0-16,2-1 1 0,0 1 0 0,-3-1-1 16,3 1 3-16,-2-1-2 0,0 1 1 0,1-1-2 15,1 1 0-15,-9-3 2 0,15 3-3 0,-7-1-3 16,-1 1 6-16,-7-3-3 0,12 3 0 0,-6 0 3 15,2 1-3-15,-8-4-1 0,11 2 1 0,-11-2 0 16,7 3 0-16,-7-3 0 0,9 4 3 0,-9-4-4 16,6 2-2-16,-6-2 4 0,8 3-2 0,-8-3 2 15,6 2-3-15,-6-2 5 0,7 3-6 0,-7-3 1 16,6 4 1-16,-6-4-2 0,0 0-1 0,11 2 4 16,-11-2-4-16,0 0 0 0,6 3-1 0,-6-3-10 15,0 0-17-15,8 1-25 0,-8-1-25 0,0 0-30 0,0 0-31 16,0 0-35-16,0 0-38 0,0 0-222 0,0 0-470 15,0 0 209-15</inkml:trace>
  <inkml:trace contextRef="#ctx0" brushRef="#br0" timeOffset="-212854.12">6097 8795 123 0,'0'0'168'0,"0"0"-9"0,0 0-13 16,-7 3-11-16,7-3-13 0,0 0-10 0,0 0-5 15,0 0-9-15,0 0-1 0,0 0 1 0,0 0 2 0,0 0 3 16,0 0 4-16,0 0 0 0,0 0 2 16,14 13 1-16,-14-13 0 0,7 2 0 0,-7-2-3 15,10 4-3-15,-2-1-3 0,-1 0 1 0,3-3-7 0,2 2 2 16,0-2-2-16,0 0-10 0,1 0-6 0,0 1-7 15,3-2-6-15,-2 2-13 0,2-1 1 16,-2-1-7-16,-1 0-2 0,3 1-6 0,-3 1-3 0,1-1-4 16,-2 0-2-16,-1 0 2 0,-2-1-6 0,3 2-6 15,-4-1 1-15,1 1-3 0,-9-1-3 0,14 2-3 16,-8-1 1-16,-6-1-2 0,11 0 0 0,-11 0-3 16,8 5 0-16,-8-5-5 0,8 4-6 0,-8-4-24 15,4 5-10-15,-1 0-20 0,-3-5-18 0,0 0-25 16,0 12-26-16,0-12-34 0,1 9-10 0,-1-9-29 15,0 0-74-15,2 6-150 0,-2-6-456 0,6 4 202 16</inkml:trace>
  <inkml:trace contextRef="#ctx0" brushRef="#br0" timeOffset="-206924.68">7111 8400 199 0,'0'0'195'16,"-10"8"-18"-16,4-4-9 0,2 1-12 0,-2 0-11 16,1 0-6-16,0 1-12 0,1 1-10 0,-1 2-12 15,-2-2-13-15,5 1-9 0,-2-1-6 0,2-1-8 0,0 2-5 16,2-8-7-16,-2 12-3 0,2-12-3 15,1 12-3-15,-1-12-3 0,3 9-3 0,-3-9-3 0,5 9-2 16,-2-5-3-16,1-1-5 0,-4-3 0 0,12 6-5 16,-5-5-1-16,-7-1-4 0,16 0 2 0,-4 0-3 15,-1-1-6-15,2 1 2 0,-1-4-3 16,2 2 2-16,1 0-4 0,-2-1 3 0,0 0-4 0,0 0 2 16,2 1-4-16,-2-1 0 0,-2 3 0 0,-1-2-1 15,-10 2-3-15,15 2 3 0,-6-2-2 0,-2 3 2 16,-7-3-1-16,14 2 2 0,-6 2-8 0,-3-2 5 15,1 2-2-15,-1 1 1 0,0 2 1 0,-2-2 2 16,3 1 1-16,-4 1-1 0,0 0-1 0,0 1 5 16,-2-8-5-16,3 13 5 0,-2-6-1 0,-1-7 10 0,-4 16 0 15,3-8-1-15,-2-1 3 0,-2 4 3 16,0-4 0-16,-1-1 5 0,0 3 0 0,0-3 3 16,-2 0 0-16,-2 1 3 0,0-2-1 0,-2 0 3 0,2 0 5 15,-1 0 5-15,0-1-1 0,-2-2 1 0,2 1-2 16,0-1-3-16,-2 0 2 0,3-2-6 0,1 1-7 15,9-1-3-15,-21-3-6 0,21 3 3 0,-13-1-5 16,13 1-3-16,-10-2-5 0,5-1-8 0,5 3-22 16,0 0-27-16,-5-8-28 0,5 8-26 0,0 0-24 15,0 0-26-15,12-15-21 0,-5 11-41 0,-1-1-225 16,3-1-471-16,4 0 209 0</inkml:trace>
  <inkml:trace contextRef="#ctx0" brushRef="#br0" timeOffset="-207458.61">7056 8372 84 0,'0'0'162'0,"0"0"-15"0,0 0-8 0,-7-6-10 16,7 6 0-16,0 0-3 0,-2-6-2 0,2 6 2 16,0 0-6-16,0 0-6 0,0 0-5 0,-4-10 1 15,4 10-12-15,0 0-9 0,0 0-4 0,0 0-10 16,0 0-10-16,0 0-5 0,0 0-2 0,0 0 3 15,0 0-6-15,0 0 0 0,0 0-6 0,0 0-6 16,23 4 1-16,-23-4 2 0,15 1-2 0,-6 0 3 16,2-1-5-16,0 0-1 0,2 2-8 0,-1-5 0 15,8 2-3-15,-1-2-1 0,1 0-7 0,-2-1 0 16,2 0-4-16,2 0 2 0,-1-1-3 0,-2 0 0 16,1 0-2-16,-2-1-1 0,0 3-3 0,-6-3 0 0,-2 2-3 15,0-1-7-15,-3 3 6 0,1 1-1 0,-8 1-6 16,11-4-6-16,-11 4-14 0,0 0-11 15,0 0-14-15,0 0-17 0,0 0-16 0,0 0-20 0,0 0-23 16,-23 17-14-16,13-10-29 0,-1-1-208 0,-3 0-403 16,3-1 178-16</inkml:trace>
  <inkml:trace contextRef="#ctx0" brushRef="#br0" timeOffset="-206338.85">7921 8422 6 0,'0'0'192'16,"0"0"-11"-16,0 0-9 0,0 0-11 0,-1-10-9 15,1 10-8-15,0 0-9 0,0 0-16 0,0 0-5 16,-5-9-8-16,5 9-4 0,-10-3-3 0,10 3 2 16,-13 2-4-16,13-2-2 0,-15 3-4 0,4 1-2 15,-2 0-3-15,1 1 0 0,0-1-7 0,-3 2 3 16,4-1-1-16,-1 2-3 0,0-1-2 0,0 2-5 16,0-3 3-16,2 2-9 0,2 1-4 0,-4-2 1 15,6 2-5-15,-2 0-4 0,3-1-1 0,2 1-3 0,0-1-5 16,-1-1-3-16,3 4-2 0,-1 1 5 0,2-1-11 15,1 0 9-15,1-1-8 0,2 2-6 16,0-3 3-16,2 3 0 0,0-2-3 0,3 0-1 0,1 1-3 16,0-1 1-16,2-2-1 0,4 3 3 0,0-3-4 15,2 1 1-15,-2-3-3 0,3 1 3 0,-6-1-7 16,3-2 4-16,-2-1-2 0,-2 0-5 0,1-1-1 16,1 0-2-16,-3-1-4 0,0 0 2 0,-2 0 2 15,-9 0 0-15,13 0-6 0,-7 0 6 0,-6 0-10 16,14-4 1-16,-14 4-13 0,11-2-14 0,-11 2-24 15,6-5-31-15,-6 5-36 0,0 0-45 0,10-3-44 16,-10 3-41-16,0 0-278 0,8-3-567 0,-8 3 251 16</inkml:trace>
  <inkml:trace contextRef="#ctx0" brushRef="#br0" timeOffset="-204976.72">8764 8173 44 0,'0'0'177'0,"0"0"-8"0,5-4-10 0,-5 4-12 0,0 0-17 16,0 0-13-16,0 0 8 0,0 0 2 0,0 0 1 16,0 0 1-16,0 0-8 0,14 14-3 0,-12-7-3 15,1-1-7-15,0 1-4 0,0 2 0 0,0 3-2 16,-1-5-4-16,3 5-9 0,0-3-6 0,-1 2-7 16,0-1-4-16,3 0 2 0,-4 0-8 0,-1 0-2 15,4 0-4-15,-1 1 0 0,-1-3-8 0,1 0-2 16,-2 0-6-16,2-2-3 0,-1 3-4 0,2-4-4 15,-5 0-2-15,-1-5-3 0,4 11-3 0,-4-11-1 0,5 7 2 16,-5-7-9-16,2 6 1 0,-2-6-3 0,3 6 3 16,-3-6-1-16,0 0-5 0,0 0 0 0,1 7 1 15,-1-7 2-15,0 0-4 0,0 0 9 16,0 0-3-16,0 0 2 0,0 0-6 0,0 0 1 0,0 0-5 16,0 0 1-16,0 0 0 0,0 0 2 0,5-21-5 15,-4 9 1-15,1 3-3 0,0-1 0 0,0-2-4 16,0 2 0-16,0-1 2 0,2-1 0 0,1 0-6 15,-2 0 3-15,1 0 2 0,1 0 0 0,-2-1-5 16,1 3 0-16,1-1 6 0,0 2-6 0,1 1 1 16,2 2 2-16,-3-1-2 0,4-1 3 0,-4 0-3 15,2 3 0-15,1-2 2 0,-2 3-2 0,2 0 0 16,-1 0 2-16,0-2-4 0,0 4 3 0,1 0 3 16,-8 2-4-16,14-4 2 0,-6 3-2 0,-8 1 7 0,15 0-6 15,-15 0 3-15,14 1-2 0,-6 1 1 16,-2 1 2-16,0 2 0 0,1-1 2 0,-1 1 1 15,-1 2-1-15,1 4 11 0,-1-2-1 0,-2 0 6 0,2-3-2 16,-3 4 4-16,0 2 6 0,3 0-1 16,-4-2-6-16,-1 1 5 0,1 1 1 0,2-2-10 0,-2 0 5 15,-1-3 0-15,1 3-2 0,2-2-1 0,-3-8-8 16,2 11 2-16,-2-11 2 0,0 11-2 0,0-11 3 16,2 8-6-16,-1-3-5 0,-1-5-1 0,1 9 4 15,-1-9-4-15,0 0-10 0,2 10-15 0,-2-10-15 16,3 7-20-16,-3-7-18 0,0 0-34 0,5 6-38 15,-5-6-52-15,0 0-48 0,0 0-293 0,0 0-584 16,15-14 259-16</inkml:trace>
  <inkml:trace contextRef="#ctx0" brushRef="#br0" timeOffset="-204517.91">9369 7898 173 0,'0'0'181'0,"0"0"-9"16,-2-7-10-16,2 7-11 0,0 0-5 0,0 0-8 16,-2-10-8-16,2 10-8 0,0 0-1 0,0 0-6 15,2-10-7-15,-2 10-9 0,0 0-6 0,0 0-8 16,0 0 0-16,0 0 3 0,0 0 8 0,0 0-4 0,0 0 0 16,0 0 1-16,0 0-5 0,2 26 10 15,-2-26 1-15,0 17-3 0,0-7-8 0,0 1 1 16,0 2-5-16,2-1 3 0,-2 1-7 0,1-2-9 0,-1 0-14 15,0 1 6-15,1-1-6 0,-1 0-3 0,0-1 1 16,4 4-13-16,-4-5-5 0,3 1 1 0,-3 1-2 16,1 0-6-16,0-3-2 0,-1 1 0 0,0 1-14 15,1-2-1-15,-1-8-12 0,3 13-19 0,-2-7-17 16,-1-6-28-16,3 12-27 0,-3-12-36 0,2 9-29 16,-2-9-30-16,2 3-43 0,-2-3-74 0,0 0-161 15,0 0-500-15,0 0 221 0</inkml:trace>
  <inkml:trace contextRef="#ctx0" brushRef="#br0" timeOffset="-203854.1">9633 8162 165 0,'0'0'163'15,"8"3"-10"-15,-8-3-3 0,0 0-6 0,10 4-8 16,-10-4-5-16,8 3-11 0,-8-3-3 0,13 5-6 0,-9-4-7 16,2 4-11-16,0-3-6 0,2 2-10 15,-2 0 5-15,-2 1-6 0,3-1-8 0,-4 2-1 0,4 0 0 16,-3 2 0-16,0 0-4 0,2-2-4 0,-2 3-4 15,-2-2 3-15,-2 3-2 0,2-2 1 0,-1-1 0 16,-1-7 1-16,-1 14 0 0,-3-4 0 0,0-2-3 16,-2-2 2-16,-2 1-5 0,0 1-3 0,-2-2-1 15,1 1-3-15,-1-1-2 0,-3-1-2 0,3 1 0 16,-2-4-3-16,0 2-3 0,-3-3-3 0,6 0-1 16,-2 0-1-16,0-1-3 0,-2-1-5 0,5 0 1 15,8 1-1-15,-17-4-7 0,11-1-3 0,2 0-16 16,0-2-29-16,4 7-40 0,-7-16-50 0,6 7-60 15,3-9-57-15,-1-2-231 0,8 0-508 0,-1-7 225 16</inkml:trace>
  <inkml:trace contextRef="#ctx0" brushRef="#br0" timeOffset="-204154.04">9504 8072 3 0,'6'7'140'0,"-6"-7"-8"16,0 0 3-16,6 8-5 0,-6-8-11 0,5 5 0 15,-5-5-10-15,10 6-5 0,-7-3-6 0,3 1-10 0,-1-2-4 16,-5-2-5-16,10 4-5 0,-3-2-7 0,-7-2-1 15,12 4 0-15,-7-3-4 0,-5-1-4 0,11 0-2 16,-11 0-4-16,12-2-4 0,-12 2-3 0,13-4-5 16,-6 0 2-16,0 1-8 0,1-1-1 0,-1-2-1 15,2 0-7-15,0 0-2 0,-1-2-2 0,-1 0-1 16,2 1-9-16,-4-2 7 0,2 1 3 0,-3 0 8 16,-1 1 1-16,3 1 1 0,-4-3 12 0,-2 2 2 15,0 7 0-15,2-13 2 0,-2 13 4 0,-2-10 2 16,2 10 3-16,-7-9-1 0,3 5-3 0,4 4-4 0,-14-4-1 15,8 2-4-15,-3 1-4 0,9 1-8 16,-15 0 3-16,15 0-6 0,-17 2-1 0,7 2-7 16,1 0-1-16,2-1-2 0,0 4-1 0,-1-3-3 0,2 3-7 15,0 0-21-15,2-1-18 0,-1 0-17 0,0 4-31 16,3-2-29-16,-1 0-42 0,1 0-12 0,2-8-37 16,0 13-195-16,0-13-428 0,-2 12 189 0</inkml:trace>
  <inkml:trace contextRef="#ctx0" brushRef="#br0" timeOffset="-203224.02">9998 7902 29 0,'0'0'224'0,"-12"2"-10"0,12-2-14 16,-10 3-16-16,6 0-11 0,4-3-18 0,-12 5-14 15,5-3-10-15,2 3-20 0,5-5-1 0,-10 8-11 16,5-4-10-16,1 1-8 0,4-5-5 0,-8 11-10 16,6-6-7-16,2-5-5 0,-7 9-6 0,7-9-3 15,-3 9-3-15,3-9-2 0,0 9 1 0,0-9-7 16,2 10-3-16,-2-10-1 0,6 7-3 15,-2-2-3-15,2-2-3 0,0 0-1 0,2-1 1 0,1 1-4 16,1 0-3-16,2 1 1 0,-2-2-3 0,3 0-1 16,-1 1-3-16,0-1 3 0,-2 0 0 0,2 1-1 0,-2 2-3 15,2-2 0-15,-3-1-1 0,-1 0 2 0,-8-2-3 16,9 5-1-16,-4-2 11 0,0 1 1 16,-5-4 7-16,4 6 0 0,-4-6-3 0,0 0 0 0,-4 14-3 15,-1-9-6-15,-2 2 4 0,0 0-2 0,-3 0-4 16,0 0-9-16,0 1-34 0,-1 0-34 0,-3 4-39 15,0-2-39-15,1-4-68 0,-5 2-183 16,0-2-430-16,1 3 191 0</inkml:trace>
  <inkml:trace contextRef="#ctx0" brushRef="#br0" timeOffset="-203523.88">10005 7876 143 0,'8'-2'226'0,"-8"2"-10"16,14-5-10-16,-2 1-11 0,-3 1-7 0,-1-1-11 15,2 1-16-15,2 0-11 0,-1 0-16 16,-3 0-12-16,-1 1-11 0,4-1-9 0,-1 0-15 0,-3 0-8 15,1 1-8-15,-8 2-6 0,10-2-8 0,-10 2-4 16,9-2-9-16,-9 2-12 0,9-1-27 0,-9 1-32 16,0 0-28-16,0 0-35 0,0 0-40 0,0 0-42 15,0 0-187-15,0 0-388 0,0 0 172 0</inkml:trace>
  <inkml:trace contextRef="#ctx0" brushRef="#br0" timeOffset="-201012.35">10797 8440 134 0,'0'0'244'0,"0"0"-26"0,-8-2-15 15,8 2-9-15,0 0-8 0,-10 8 2 0,10-8-9 16,-6 10-2-16,6-3-10 0,-2 3-9 0,2 1-9 0,0-3-11 16,0 4-14-16,0 0-12 0,0 5-9 15,0-3-10-15,0-1-8 0,0 5-12 0,0-1-3 16,0-4-8-16,0 1-7 0,0-2-3 0,2 5-7 16,-2-5-6-16,4-2-1 0,-4 1-27 0,0-1-27 15,0-2-33-15,2 0-38 0,-2-8-39 0,3 13-52 16,0-9-67-16,-3-4-188 0,0 0-469 0,6 2 208 0</inkml:trace>
  <inkml:trace contextRef="#ctx0" brushRef="#br0" timeOffset="-200573.7">11135 8436 76 0,'0'0'202'0,"4"8"-5"0,-4-8-12 15,0 12 4-15,0-5-5 0,2 1-10 0,0-1-4 16,-1 3-7-16,-1-2-13 0,3 4-7 0,-1-2-8 16,2 0-11-16,-4 2-11 0,2-2-1 0,2 2-12 15,0-4-5-15,-4 2-11 0,5 0-5 0,-2-2-9 0,-1-1-6 16,0 1-8-16,1-4-3 0,-3-4-8 0,2 10-4 15,-2-10-2-15,4 7-2 0,-4-7-6 0,3 7-2 16,-3-7-4-16,0 0-2 0,3 5-3 0,-3-5-4 16,0 0-1-16,0 0 0 0,0 0-6 0,0 0-6 15,14-18-11-15,-12 11-10 0,6-5-13 0,-4 1-9 16,3 0-1-16,-2-2 3 0,2 2 2 0,-1-5 0 16,2 5 5-16,-2-1 6 0,1 1 1 0,-3 1 3 15,4 0 5-15,-1-1-1 0,-2 3 1 0,3 3 3 16,-4 0 1-16,0-2 2 0,2 3 1 0,-6 4 2 0,9-7-2 15,-4 5 8-15,-5 2 4 0,12-1 9 16,-12 1-1-16,11 0 8 0,-11 0 9 0,13 2 1 16,-9 3 10-16,1-1 6 0,0 1 3 0,0 4 4 0,2-2 4 15,1 5 2-15,-2-2 1 0,2-1 4 0,-1 5-6 16,-2-6-5-16,4 6-4 0,-3-2-4 0,0-1-4 16,1 1-1-16,-2-2-7 0,0 1 0 0,0 1-2 15,0-3-6-15,-3 1 2 0,2-1-4 0,0-1-1 16,-2-1-1-16,0-2-3 0,-2-5-17 0,2 12-15 15,-2-12-25-15,2 11-27 0,-2-11-22 0,0 7-30 16,0-7-28-16,0 0-38 0,0 0-57 0,0 0-247 16,0 0-528-16,0 0 233 0</inkml:trace>
  <inkml:trace contextRef="#ctx0" brushRef="#br0" timeOffset="-200129.78">11518 8236 55 0,'5'-10'162'15,"-5"10"-14"-15,4-8-3 0,1 4-5 0,-5 4-13 16,5-10-9-16,0 5-9 0,0 1-10 0,2 0 0 15,-2-1-5-15,-5 5-8 0,12-8-7 0,-7 5 5 16,4 0 1-16,-4 0 2 0,-5 3-6 0,14-7-4 16,-9 6 2-16,3-2-6 0,-8 3-5 0,12-4-2 15,-12 4-2-15,12-2-6 0,-12 2 1 0,11 0 6 16,-11 0 0-16,12 2 1 0,-12-2-3 0,8 7 4 16,-6-2 3-16,2 1 0 0,-2-1-1 0,-2-5 2 15,4 17 2-15,-5-7 0 0,1 0-3 0,-3 2 1 0,1 1-8 16,-2-2 3-16,4 1-1 0,-3 1 5 0,0-3-13 15,-1-1-1-15,4 1-5 0,-4 0 0 16,4-2 8-16,0-8-21 0,0 13 0 0,0-13 3 0,4 11-9 16,-2-4 4-16,1-2 3 0,-3-5-16 0,9 8 1 15,-1-6-2-15,4 2-1 0,-1-4 8 0,-1 1-15 16,2-1-2-16,0 0-1 0,0 0-23 0,1-1-20 16,0 0-24-16,-3-1-28 0,-10 2-40 0,15-2-47 15,-10 2-47-15,-5 0-80 0,10-3-229 0,-10 3-570 16,0 0 252-16</inkml:trace>
  <inkml:trace contextRef="#ctx0" brushRef="#br0" timeOffset="-202234.29">9525 8872 111 0,'0'0'207'0,"18"0"-7"0,-18 0-6 0,0 0-5 16,19-3-11-16,-12 0-13 0,3 3-8 0,1-2-11 16,1-2-10-16,-2 2-18 0,2 2-10 0,-2-2-13 15,3 0-5-15,-2-1-10 0,-1 1-8 0,-2 1-9 16,2 0-10-16,-2-2 0 0,-8 3-7 0,17-1-4 16,-11 0 0-16,-6 1-10 0,13 0-5 0,-4 0-4 15,-9 0-9-15,12-1-21 0,-12 1-26 0,10-2-20 0,-10 2-23 16,9-1-28-16,-9 1-34 0,0 0-77 15,10-5-122-15,-10 5-363 0,3-5 161 0</inkml:trace>
  <inkml:trace contextRef="#ctx0" brushRef="#br0" timeOffset="-201340.82">10530 8632 135 0,'0'0'200'15,"0"0"-4"-15,0 0-11 0,0 0-1 0,0 0-7 16,24-13-7-16,-14 11-11 0,2 0-8 0,3 0-11 16,3 0-9-16,1 1-10 0,1-1-6 0,1-1-8 15,-1 2-3-15,-1-2-12 0,3-1-1 0,-1 0-13 16,-7 3-12-16,6 0-3 0,-8 0-8 0,2-1-2 0,1 1-4 16,-1-1-8-16,-7 0-3 0,3 2-5 15,-10 0-3-15,14-1-2 0,-5 0-5 0,-9 1-7 0,10-1 5 16,-10 1-4-16,10-2-17 0,-10 2-23 0,0 0-18 15,0 0-40-15,0 0-43 0,7-3-25 0,-7 3-47 16,0 0-214-16,0 0-443 0,0 0 197 0</inkml:trace>
  <inkml:trace contextRef="#ctx0" brushRef="#br0" timeOffset="-202511.8">8721 8774 50 0,'0'0'169'16,"0"0"-13"-16,0 0-5 0,0 0-7 0,0 0-7 15,0 0-10-15,-8 2-6 0,8-2-8 0,0 0-12 16,0 0-10-16,0 0-8 0,0 0-5 0,0 0-8 16,0 0-1-16,0 0 0 0,0 0 1 0,27-8-5 15,-20 6-3-15,5 1 3 0,0 0-1 0,0 1 0 16,8-3-5-16,1 2 1 0,-1-1 3 0,3 0-5 16,8-2-2-16,1-1 0 0,3 0 0 0,-2 0 0 15,3 1 2-15,3 0 0 0,2-2-1 0,0 0-1 16,14-1-2-16,-16 2-2 0,2 1-5 0,13-4-1 15,-14 4-7-15,1-1-3 0,-1 2-8 0,-1-2 1 0,-2 3-2 16,2 1-4-16,0-1-1 0,0 1-2 16,-1-1-4-16,-7 0-1 0,2 1 2 0,-1 1-6 0,-3 0 3 15,2-1-6-15,-9 1 2 0,-3-1 3 0,0 1-8 16,2-1 4-16,-2 2 3 0,-3-2-2 0,-2-1-1 16,2 2 1-16,-3-3 0 0,1 4 1 0,-5-2-5 15,3 1 2-15,-4 0 1 0,-1-1 0 0,-7 1-2 16,17 0-4-16,-17 0 3 0,11 0 1 0,-11 0-2 15,8 1-4-15,-8-1-3 0,0 0-9 0,12 0-19 16,-12 0-22-16,0 0-23 0,0 0-36 0,0 0-27 16,0 0-46-16,0 0-57 0,0 0-198 0,0 0-475 15,0 0 209-15</inkml:trace>
  <inkml:trace contextRef="#ctx0" brushRef="#br0" timeOffset="-201854.2">9627 8880 188 0,'-8'3'206'16,"1"-1"-17"-16,0 2-12 0,-3 0-15 0,3 3-10 15,-2-4-16-15,4 2-9 0,-2-1-12 0,2 0-16 16,-2 0 1-16,1 0-11 0,2 2-8 0,4-6-10 16,-5 11-7-16,3-6-4 0,2-5-4 0,-3 9-3 15,3-9-8-15,-1 11 2 0,1-11-4 0,4 11-6 0,-1-6 0 16,-3-5-1-16,7 9 1 0,0-4-3 16,0 0-4-16,0-3-3 0,4 3-9 0,2-1 5 15,1-2-3-15,0 1 2 0,6 1-3 0,0 0-4 0,1-2 3 16,-2 0 1-16,0-1-7 0,-2 1 1 15,0 1 1-15,-3 1 0 0,-2 0-5 0,2-2 2 16,1 3 6-16,-5-2-4 0,-4 1 1 0,4-1 7 0,-3 0 4 16,1 0 10-16,-4-1 9 0,-4-2 9 0,5 5 2 15,-5-5 11-15,0 0-4 0,0 0-2 0,-16 13 5 16,8-9-4-16,-6-1-3 0,-1 0-9 0,1 3-1 16,-5-1-5-16,2 0-4 0,-2 0-9 0,-1-1 7 15,6 1-11-15,2-3-1 0,-2 2-7 0,5 0-22 16,-1 0-25-16,-1-1-37 0,3-2-44 0,8-1-58 15,-10 0-72-15,10 0-272 0,0 0-555 0,-7-9 245 16</inkml:trace>
  <inkml:trace contextRef="#ctx0" brushRef="#br0" timeOffset="-198474.94">6371 10149 95 0,'0'0'211'0,"0"0"-8"16,3-8-10-16,-3 8-6 0,0 0-1 0,4-8-11 16,-4 8-10-16,0 0-11 0,0 0-9 0,0 0-12 15,0 0-6-15,0 0-11 0,0 0-2 0,0 0-15 16,0 0-6-16,0 0-7 0,0 0-6 0,0 0-7 16,0 0 0-16,0 0-9 0,-22 13-1 0,13-8-8 15,3 3-2-15,-4 1-9 0,0-2 3 0,-1 3-5 0,-1-2-1 16,1 3-6-16,-2-1 2 0,0 1-5 0,4-2-3 15,-1 2-5-15,-3-3 1 0,4 2-2 0,1-2 2 16,-1 2-8-16,1-3 3 0,5-1-2 0,-4 2-6 16,4-3 1-16,0 2 0 0,3-7-3 0,-8 11 3 15,7-6-3-15,1-5 2 0,-2 11-2 0,2-11 3 16,0 9-2-16,0-9 3 0,0 9-8 0,0-9 7 16,7 9-4-16,-2-6 2 0,3 1-4 0,-3 2 4 15,2-3-2-15,5 1 0 0,-1-2 1 0,0 2 1 16,2-1 4-16,-2-1-3 0,2 0 1 0,3 0-1 15,-2 1 5-15,-2-3-2 0,3 2-1 0,1 1 0 16,-3-3-2-16,0 2 2 0,-1 0-2 0,1-1 4 16,-2 1-2-16,1-2-3 0,-4 1 4 0,2-1-3 0,0 2-2 15,0-2 10-15,-2 2-7 0,-8-2-6 16,16 1 0-16,-8 0 1 0,-8-1 4 0,11 1-9 16,-11-1 3-16,12 0 0 0,-6 2-1 0,-6-2 1 0,0 0-5 15,14 0 4-15,-14 0-7 0,0 0-13 0,11 0-16 16,-11 0-20-16,0 0-25 0,0 0-30 15,0 0-43-15,0 0-52 0,0 0-61 0,0 0-249 0,0 0-553 16,0 0 245-16</inkml:trace>
  <inkml:trace contextRef="#ctx0" brushRef="#br0" timeOffset="-198146.86">6282 10542 203 0,'0'0'213'0,"0"0"-10"0,0 0-8 0,0 0-16 0,0 0-9 15,0 0-1-15,0 0-5 0,0 0-6 16,0 0-8-16,0 0-6 0,0 0-3 0,0 0-9 16,29 0 0-16,-22 0-2 0,-7 0-6 0,17 2-4 0,-8-2-10 15,2 1-6-15,0 1-6 0,1-4-4 0,-1 4-5 16,0-2-9-16,2 0-1 0,-2 1-3 0,3-1-19 15,-2 0 4-15,1 2-7 0,1-2-9 0,-3 0 2 16,1-1-4-16,0 1-5 0,0 1-8 0,-3 1-2 16,-9-2 0-16,19 0-7 0,-13 1-1 0,-6-1 2 15,14 0-14-15,-8 1-11 0,-6-1-22 0,8 3-22 16,-8-3-26-16,10 2-32 0,-10-2-45 0,5 2-38 16,-5-2-32-16,0 0-84 0,8 2-170 0,-8-2-514 15,0 0 227-15</inkml:trace>
  <inkml:trace contextRef="#ctx0" brushRef="#br0" timeOffset="-197377.42">7212 10168 25 0,'0'0'200'0,"-3"-13"-24"16,3 13-10-16,-3-9-10 0,3 9-4 0,-3-7-5 16,3 7-9-16,-3-8-13 0,3 8-6 0,0 0-14 15,-7-8-12-15,7 8-7 0,-7-5-5 0,7 5-1 16,-11-2-6-16,4 1-1 0,7 1-6 0,-16 0 8 16,6 0-2-16,-2 3 1 0,-1 0-3 0,1-1 1 15,-1 2 2-15,1 1-1 0,-1-3-7 0,-1 5 7 16,2-2-7-16,-2-1-2 0,2 2-4 0,2 0 0 15,-2-1-5-15,2 0-2 0,-2 1-5 0,4 2-4 16,0-2-2-16,2 3-2 0,-2-2-10 0,1-1 8 16,3 1-5-16,-2-1 0 0,3 2-4 0,1-2 0 15,-1 4-6-15,1-2 8 0,2 2-6 0,0-10 1 16,-1 18-1-16,2-9-7 0,2 0 2 0,0 1 8 16,1-1-11-16,0 0-2 0,1 1 4 0,0-1 1 15,1-1-2-15,1 2-2 0,1-1 0 0,0 0 2 0,0-2-2 16,0 1 3-16,1 1-1 0,-2-2 0 15,2 0-2-15,1 0 13 0,0-2-5 0,-1 0-1 16,0-2 1-16,2 0-5 0,0 0 3 0,1-2 5 0,-2 0 0 16,1 2-2-16,-1-4-5 0,-10 1-4 0,16-3 2 15,-4 1 1-15,-2-1-2 0,0 1-5 0,-1-1 7 16,-1 1-12-16,-3-3 2 0,3 2-6 0,-1 0-9 16,-2-1-19-16,-5 4-31 0,11-6-30 0,-11 6-39 15,8-5-47-15,-8 5-42 0,5-5-42 0,-5 5-291 16,5-5-592-16,-5 5 261 0</inkml:trace>
  <inkml:trace contextRef="#ctx0" brushRef="#br0" timeOffset="-197175.36">7401 10395 177 0,'0'0'234'0,"10"-6"-9"0,-6 4-3 15,-4 2-9-15,7-6-9 0,-7 6-17 0,0 0-15 0,6-6-17 0,-6 6-11 16,0 0-16-16,0 0-11 0,0 0-15 0,0 0-14 16,0 0-22-16,0 0-32 0,0 0-40 0,0 0-40 15,0 0-44-15,0 0-49 0,-23 13-226 0,18-11-395 16,5-2 175-16</inkml:trace>
  <inkml:trace contextRef="#ctx0" brushRef="#br0" timeOffset="-192156.35">7739 10075 121 0,'-1'-7'190'0,"1"7"-5"0,-1-7-5 16,1 7-5-16,-2-11-9 0,2 11 1 0,0 0 0 0,-1-14-6 16,1 14-4-16,-1-5-8 0,1 5-8 15,0 0-13-15,0 0-11 0,0 0-14 0,0 0-10 0,0 0-2 16,0 0-1-16,0 0-4 0,0 0-9 0,0 0 2 16,0 0 0-16,15 25-5 0,-10-15-7 0,-1-1-5 15,2 2 2-15,-1 0-4 0,1 2-5 0,-1 3-2 16,1-3-3-16,1 2-8 0,0 0 6 0,1 1-9 15,-3-4-2-15,1 0 7 0,-1 1-9 0,1-2-1 16,0 2-5-16,0-3-2 0,-2 0-2 0,0 0-1 16,0 1-3-16,-1-2-2 0,-2-1-4 0,4 0 3 15,-4-1-5-15,-1-7 1 0,3 13-2 0,-2-8-2 16,-1-5-1-16,3 9 3 0,-3-9-1 0,1 7 0 16,-1-7 5-16,0 0-5 0,0 0-1 0,-1 11 4 15,1-11 0-15,0 0-3 0,0 0 6 0,0 0-8 16,0 0 2-16,0 0 0 0,0 0 0 0,0 0 9 0,0 0-14 15,0 0 0-15,-14-19-4 0,14 19 5 0,-3-13-3 16,3 5-1-16,-1-2-6 0,1-2 12 16,0 2-9-16,0-1-1 0,1-1-1 0,1 2 2 0,0-2-10 15,2 2 6-15,0-2-3 0,1 2-6 0,-3 0 10 16,2-1 3-16,2 2-5 0,-1-1-1 16,1 3 1-16,2-1 1 0,-3-1 2 0,1 4-4 0,1-2 3 15,-1 0-1-15,0-1 2 0,3 2 5 0,0-2 0 16,-1 3-6-16,-1-1 8 0,2-1-4 0,-2 3 8 15,1 1-10-15,-2-2-5 0,3-2 4 0,-2 4 2 16,0 0-1-16,0 0 0 0,1 1 1 0,-8 2-4 16,12-3-5-16,-12 3 7 0,12 3-1 0,-12-3 3 15,12 5 0-15,-6 0-7 0,-2 2 11 0,4 0-3 16,-5 2-2-16,4 2 14 0,-4 1-1 0,0 3 6 16,1-1-1-16,-2-1 2 0,0 4 8 0,-1-1 10 0,1 1 7 15,-2-3-19-15,0-1 18 0,-1 3-3 0,2-3 4 16,-1 0-4-16,0-1 4 0,3-1-7 0,-2-2 3 15,-1 2-1-15,1-3-2 0,1 0-3 0,-2-8-6 16,2 13-1-16,-2-8-2 0,0-5 2 0,4 10-7 16,-3-5-2-16,-1-5 0 0,3 10-9 0,-3-10-11 15,5 7-28-15,-5-7-18 0,5 4-24 0,-5-4-32 16,0 0-36-16,6 2-46 0,-6-2-56 0,0 0-58 16,0 0-316-16,0 0-666 0,0 0 294 0</inkml:trace>
  <inkml:trace contextRef="#ctx0" brushRef="#br0" timeOffset="-191262.79">8172 9520 111 0,'0'-13'153'0,"0"13"-6"16,2-7 1-16,-2 7-13 0,0 0 9 0,0 0-4 15,-3-12-6-15,3 12-10 0,0 0 0 0,0 0-2 16,0-10-5-16,0 10-6 0,0 0-6 0,0 0-6 15,0 0-5-15,0 0-10 0,-1-8-8 0,1 8-12 16,0 0-4-16,0 0-7 0,0 0 1 0,0 0 2 16,0 0-3-16,0 0 1 0,0 0 8 0,0 0 2 15,0 0-5-15,1 30-2 0,-1-23 7 0,0 3-2 0,1 1-5 16,-1-4 2-16,0 4 7 0,3 0 0 0,-2 0-2 16,0 0 5-16,-1-1-11 0,3 2-9 0,-2-2 4 15,2 2-5-15,-2-1 5 0,0-1-2 0,0 2-5 16,3-1-2-16,-3 2 2 0,2-1-2 0,-2-1-5 15,2-1 4-15,0 2-4 0,-1-2-9 0,-1-2 6 16,0 2-4-16,2 0-5 0,-2-1-2 0,1-1-3 16,-2 0-4-16,0-8 1 0,3 14-2 0,-3-7-1 15,1 0-1-15,-1-7-3 0,3 16 0 0,-3-11-16 16,0-5-27-16,1 12-19 0,0-6-21 0,-1-6-28 16,0 12-26-16,0-12-26 0,0 10-32 0,0-10-34 15,0 0-47-15,0 0-238 0,0 0-543 0,0 0 239 0</inkml:trace>
  <inkml:trace contextRef="#ctx0" brushRef="#br0" timeOffset="-190466.06">8584 9817 104 0,'8'-4'180'0,"-8"4"-10"0,7-2-10 15,-7 2-9-15,0 0-9 0,12-3-10 0,-12 3-11 0,11 1-4 16,-1 1-8-16,-5 0-3 0,6-1-8 16,-1 5-5-16,2-2-7 0,-2 2-6 0,1 1-4 15,-1 1 0-15,0 0-4 0,0 1 8 0,0 0-7 0,1 0 0 16,-2 0-7-16,0-2 1 0,0 5-1 0,-4-1 1 16,1 0-3-16,-1 0 1 0,0-2-6 15,-2 2 2-15,-1-3-1 0,1 3 4 0,-2-1-1 0,-1 0 7 16,-2 0-10-16,-1 1 2 0,-3-1 0 0,1 0-5 15,-4-1-8-15,0 0-3 0,0 0-3 0,-2-2 0 16,-1 3 0-16,0-5 1 0,0 2 1 0,-1-1 0 16,0-1-7-16,-1-2 0 0,0 0 6 0,0-1-4 15,-1 1 13-15,-3-3-13 0,3 0 2 0,1-1-2 16,-2-1 3-16,2-1 0 0,-5-1-2 0,5-1-9 16,2 0 3-16,-1-3-8 0,2-1-3 0,0 0 1 15,3-1-3-15,-1 1-17 0,3-1-8 0,1-1-11 0,2 3-21 16,-1-4-25-16,1 2-20 0,4-2-27 15,-1 12-24-15,3-14-28 0,1 8-31 0,-1-1-23 16,4-2-33-16,-4 5-265 0,1-1-553 0,2 2 244 0</inkml:trace>
  <inkml:trace contextRef="#ctx0" brushRef="#br0" timeOffset="-190831.43">8333 9755 109 0,'0'0'161'15,"13"7"-4"-15,-5-6-8 0,0 2-13 0,3-1-1 16,-4 1-10-16,-1 1-13 0,3-2-5 0,-3 1-6 15,3-2 0-15,-1 2-5 0,2-1-2 0,-3 3-2 16,-7-5-4-16,20 2-4 0,-13-1-6 0,2 0-10 16,0 0-6-16,-1 2-3 0,2-3-4 0,-10 0-5 0,17 0-3 15,-8-3-5-15,1 2 1 0,-10 1-7 0,14-4-2 16,-7 2-3-16,0-2-2 0,0 0-7 16,1 2 3-16,-2-4-5 0,2 1-1 0,-3-1-3 0,0-1-1 15,-2 1-5-15,1 0 3 0,-1-2 2 0,0-2 5 16,0 2-3-16,-1 2 0 0,-2 6 10 0,0-16 3 15,0 9-4-15,0 7 2 0,-2-14 8 0,-1 7 0 16,0 2 5-16,3 5-4 0,-8-11 11 0,1 6 2 16,0 0-2-16,-1 2 0 0,-1-1-3 0,2 1 1 15,-1 1-3-15,-1-1-2 0,9 3-3 0,-21-1-6 16,13 1-2-16,8 0 2 0,-20 3-4 0,11-1-3 16,2-1-5-16,-1 3 0 0,3 0-1 0,-1 1-5 15,1 0 0-15,-2-1-2 0,4 3-3 0,-2 3-5 16,2-5-3-16,1 2-15 0,1 0-14 0,1 4-15 15,0-11-17-15,1 17-30 0,0-8-20 0,1 0-23 0,1 0-26 16,3 0-18-16,2-1-23 0,-5-2-234 0,1-1-471 16,2 2 209-16</inkml:trace>
  <inkml:trace contextRef="#ctx0" brushRef="#br0" timeOffset="-189576.2">8824 9633 70 0,'0'0'184'0,"-11"2"-9"15,11-2-16-15,-9 6-13 0,9-6 0 0,-7 6-13 16,3-2-6-16,4-4-17 0,-8 9-8 0,4-4-10 16,-2-1-1-16,6-4 1 0,-4 10-7 0,2-5-5 0,2-5-6 15,-6 10-6-15,3-4-6 0,3-6-8 16,-4 10-3-16,4-10-9 0,0 9 0 0,0-9 1 15,0 9-8-15,0-9-4 0,4 7 7 0,-4-7-5 0,4 7-3 16,-4-7-1-16,10 5-7 0,-4-4-5 0,-6-1 6 16,13 1-7-16,-7 0 2 0,-6-1-2 0,16 0-3 15,-7-1-3-15,1 1 2 0,3-1 0 0,-3 0-4 16,1 0 3-16,-2-1-2 0,-9 2-2 0,16-1 0 16,-7 0-3-16,0 0 4 0,-9 1-5 0,15 1 4 15,-7-1 0-15,-8 0-1 0,14 0 0 0,-7 1 1 16,-7-1 0-16,12 1-1 0,-12-1 3 0,13 3-4 15,-7-1 6-15,-1 1-2 0,2 0 0 0,1 2 1 16,-8-5 1-16,9 6-2 0,-4-2-2 0,-2 1 6 16,2 0-2-16,-5-5 6 0,6 10-2 0,-6-5 6 15,0-5 2-15,1 12 0 0,-1-12 5 0,-1 13 5 0,1-13-2 16,-4 12 0-16,0-5 4 0,-1-2 2 0,-1 0 6 16,0 3-4-16,-3-3-2 0,0-1-2 0,3-2-2 15,-4 2-4-15,0 1-7 0,0-2 3 0,0 0 0 16,1-2-3-16,0 0-7 0,9-1 5 0,-15-1-6 15,15 1-2-15,-14 0-18 0,14 0-17 0,-13-1-30 16,13 1-32-16,-9 0-46 0,9 0-44 0,-9-4-90 16,9 4-189-16,0 0-490 0,-6-9 217 0</inkml:trace>
  <inkml:trace contextRef="#ctx0" brushRef="#br0" timeOffset="-190094.65">8876 9621 248 0,'3'-4'237'0,"-3"4"-12"0,4-5-17 16,-4 5-12-16,10-5-11 0,-10 5-15 0,9-6-9 16,-3 2-11-16,1 1-10 0,-7 3-10 0,16-5-8 15,-10 3-7-15,2-1-9 0,1 1-10 0,-9 2-6 16,13-5-9-16,-6 3-8 0,-1-1-9 0,-6 3-4 16,11-1-9-16,-11 1-6 0,10-1-2 0,-10 1-3 15,10-2-5-15,-10 2-6 0,0 0 1 0,12 0-4 16,-12 0-6-16,0 0-6 0,7 3-26 0,-7-3-26 15,0 0-33-15,4 5-34 0,-4-5-32 0,0 0-46 16,0 0-258-16,0 0-478 0,0 0 212 0</inkml:trace>
  <inkml:trace contextRef="#ctx0" brushRef="#br0" timeOffset="-188226.35">9351 10347 35 0,'0'0'150'0,"-8"-5"-17"0,8 5 1 0,0 0-7 0,0 0-12 15,0 0 4-15,0 0-6 0,-3-9-3 0,3 9-3 16,0 0-2-16,0 0 2 0,0 0-1 15,-1-9-6-15,1 9-8 0,0 0 4 0,0 0-7 0,0 0-4 16,0 0-1-16,-5-6-11 0,5 6-3 0,0 0-4 16,0 0-4-16,0 0-7 0,0 0-5 0,0 0-2 15,0 0-1-15,0 0 0 0,22 1-5 0,-22-1-1 16,13 1-2-16,-5 1-3 0,2-1-5 0,1 0 3 16,3 0-6-16,0 1 5 0,5-2-9 0,-5 1 0 15,0 0-4-15,5 0 0 0,3 1-5 0,-10-1 3 0,9 0-6 16,-3-1 4-16,-4 0-6 0,5 0 3 15,0 3-4-15,-5-3 1 0,-1-2-2 0,1 4 0 0,0-4-6 16,0 4 6-16,-4-4-2 0,5 1 1 0,-6 1-3 16,1-2 1-16,-1 2-2 0,-9 0 3 15,15-3-4-15,-15 3 3 0,12-1-3 0,-12 1 1 0,9 0-3 16,-9 0 0-16,0 0 1 0,9-1 1 0,-9 1-2 16,0 0-3-16,0 0 0 0,0 0 3 0,0 0-6 15,0 0 0-15,0 0-7 0,0 0-13 0,0 0-15 16,0 0-22-16,0 0-23 0,0 0-21 0,0 0-20 15,0 0-22-15,0 0-22 0,0 0-208 0,-24 7-410 16,24-7 181-16</inkml:trace>
  <inkml:trace contextRef="#ctx0" brushRef="#br0" timeOffset="-187918.12">9572 10190 215 0,'0'0'215'0,"0"0"-14"0,-8-4-10 0,8 4-22 16,0 0-14-16,0 0-6 0,0 0-6 0,0 0-6 0,-7 10-5 15,7-10-11-15,2 10-1 0,-4-2-3 0,2-8 0 16,2 20-5-16,2-8 4 0,-3 2-8 0,2 2 0 16,-1-3-3-16,3 0-7 0,-2 0 0 0,0 5-14 15,1-3 4-15,1 2 0 0,-1 0-10 0,1-6-3 16,-3 1-11-16,3-1-5 0,0-2-6 0,-3 1-2 15,1 2-12-15,0-2 1 0,0-2-8 0,0-3 1 0,0 1 4 16,-1 1-12-16,0-1 3 0,-2-6-6 16,3 12-12-16,-3-7 0 0,0-5-26 0,5 8-20 0,-5-8-30 15,4 9-31-15,-4-9-44 0,4 5-52 0,-4-5-45 16,8 1-272-16,-8-1-552 0,0 0 245 0</inkml:trace>
  <inkml:trace contextRef="#ctx0" brushRef="#br0" timeOffset="-187352.06">9996 10170 39 0,'0'0'208'15,"0"0"-20"-15,5-7-18 0,-5 7-8 0,0 0-9 0,0 0 0 16,0 0-10-16,12 15-12 0,-10-10-7 0,3 3-15 15,0 1-5-15,2 1-6 0,-5 2-4 16,3-1-2-16,-3-1-8 0,3 2-1 0,-3-1-7 0,1 1 1 16,2-2-3-16,-5 1-3 0,2-1-7 0,0 0 4 15,-4-1-10-15,2 1-1 0,2-3-10 0,-2-7 1 16,0 13-5-16,0-13-4 0,-2 10-3 0,2-10 0 16,-2 6-6-16,2-6-2 0,0 0 0 0,0 0 6 15,2 10-1-15,-2-10-4 0,0 0-4 0,0 0 3 16,0 0-2-16,0 0-6 0,0 0-4 0,0 0 1 15,5-24-3-15,-2 16-4 0,3-2-3 0,0 0 1 16,0-3-6-16,4-2-4 0,-5 3-10 0,5-4 1 0,-4 0 1 16,6 3-3-16,-6 1 5 0,1 1 0 0,-1 1 0 15,0 0-1-15,-1 0 1 0,0 3 1 16,3-2 3-16,-2 3-2 0,1-2 2 0,-2 3 1 0,2 1-1 16,-2-1 4-16,-5 5-1 0,11-6 0 0,-11 6 0 15,10-2 1-15,-10 2-4 0,0 0 3 0,12 2 1 16,-12-2 4-16,9 5 12 0,-3-2 6 0,-2 3-2 15,1-1 0-15,2 2 5 0,-1 1-3 0,0 2 4 16,-1-1 0-16,0 3 6 0,2-2 1 0,-4 0 6 16,2 2 1-16,-1-2-5 0,2-1-3 0,0 2 4 15,-1 0-4-15,-3-4-2 0,0 1-3 16,1 0-3-16,0-1-3 0,-1 1 1 0,0 2-4 0,0-3 0 16,0-1-4-16,-2-6 2 0,4 11-4 0,-4-11 2 15,2 10 1-15,-2-10-11 0,-2 8-10 0,2-8-27 0,0 9-25 16,0-9-27-16,0 0-34 0,-5 8-38 0,5-8-47 15,0 0-82-15,0 0-199 0,0 0-524 0,0 0 232 16</inkml:trace>
  <inkml:trace contextRef="#ctx0" brushRef="#br0" timeOffset="-186424.88">10276 9812 158 0,'0'0'171'16,"-7"-5"-4"-16,7 5-1 0,0 0-12 0,0 0-5 15,0 0-2-15,0 0-9 0,0 0-9 0,-5-6-3 0,5 6-3 16,0 0-9-16,0 0-7 0,-2-10-10 0,2 10-6 16,0 0-8-16,0 0-9 0,7-11-7 0,-7 11-8 15,5-7-2-15,-5 7-7 0,10-6-8 0,-3 4-3 16,-2-2 0-16,4 2-8 0,-9 2-2 0,12-6-1 15,-4 2 0-15,1 2-2 0,1-1-4 0,-4 1 0 16,4-1-2-16,-3 1 3 0,-7 2-3 0,13-3 2 16,-4 3-6-16,-9 0-1 0,12-4-3 0,-12 4 0 15,10 1 2-15,-10-1 2 0,10 3-3 0,-10-3 4 16,6 7-1-16,-1-4-1 0,-5-3 3 0,2 10 3 16,0-3-3-16,-2 0-2 0,0-7 7 0,0 16-1 15,0-16-1-15,-2 14 1 0,0-4-1 0,0 1 0 16,-1 0 1-16,-2-1-4 0,3 2-3 0,-3-1-4 0,-2 1 3 15,2-2 2-15,1 1-1 0,-2-1-2 0,-3 1 7 16,5-1-4-16,-1 0-6 0,0-1 6 0,0 0-2 16,-2 2 3-16,5-4-3 0,-4 1 0 0,0-2 0 15,1 1 2-15,2-1 2 0,1-1-1 0,2-5-6 16,-9 9 8-16,9-9-4 0,-6 8-2 0,6-8-3 16,-2 5 2-16,2-5-8 0,0 0 2 0,0 0 5 15,-4 6-1-15,4-6-7 0,0 0 9 0,0 0-2 16,0 0-1-16,0 0-5 0,0 0 5 0,0 0-1 15,0 0 0-15,0 0-7 0,0 0 4 0,0 0 0 16,0 0 1-16,16 1 2 0,-16-1-4 0,0 0 1 16,19-2 1-16,-11 1-2 0,4 0 0 0,-1-1 1 0,1 1 2 15,2 0 1-15,1 0 3 0,-1 1 2 16,0-3 7-16,1 3 9 0,2-2-1 0,0 0 3 0,-3 1 7 16,1-1 3-16,-1 1 1 0,0 0 6 0,-2 1-5 15,-2-3-1-15,3 3-5 0,-5-1 6 0,-8 1-1 16,17-2 7-16,-12 2-11 0,-5 0-1 0,0 0 1 15,11-2-3-15,-11 2-10 0,0 0 5 0,13 0-10 16,-13 0-12-16,0 0 7 0,0 0-1 0,5 4-9 16,-5-4-22-16,0 0-36 0,0 0-17 0,0 0-38 15,-12 17-50-15,6-12-65 0,2-2-66 0,-6 3-316 16,1-1-653-16,-1-1 290 0</inkml:trace>
  <inkml:trace contextRef="#ctx0" brushRef="#br0" timeOffset="-177386.08">10135 10636 105 0,'0'0'102'0,"0"0"-6"16,0 0-9-16,0 0-2 0,0 0-11 0,0 0-6 15,0 0-1-15,0 0-6 0,0 0-4 0,-8 2-1 16,8-2-10-16,0 0-2 0,0 0-5 0,0 0-2 16,0 0 2-16,0 0-2 0,0 0 0 0,0 0 3 15,0 0-1-15,0 0 5 0,0 0-1 0,0 0 4 0,0 0 0 16,0 0 0-16,0 0-7 0,0 0 1 0,0 0-3 16,0 0 2-16,0 0-5 0,0 0-1 0,0 0 0 15,0 0 2-15,0 0-10 0,0 0-1 0,0 0 1 16,0 0-5-16,0 0-2 0,0 0 2 0,0 0-4 15,0 0 1-15,0 0 0 0,0 0 0 0,0 0-4 16,0 0-1-16,0 0-3 0,0 0 4 0,0 0 3 16,0 0-5-16,0 0 1 0,0 0-2 0,0 0 3 15,0 0 2-15,0 0-6 0,0 0 1 0,0 0 5 0,0 0-3 16,0 0 3-16,0 0 2 0,0 0 1 16,0 0 0-16,17-16-6 0,-17 16 2 0,0 0 1 15,6-2-1-15,-6 2 0 0,8-4-2 0,0 1-4 0,-8 3 2 16,12-2-3-16,-7-1 4 0,2 1-3 15,2-2 6-15,-1 1-8 0,-1-1 3 0,-7 4-1 16,13-5 0-16,-7 1-1 0,1 1-3 0,1-1 8 0,-2 1-1 16,2-2-1-16,0 1-2 0,3-1 4 0,-3 2-1 15,-2-2 3-15,4 1-6 0,-4 1 3 0,2-2-3 16,2 1-2-16,-1 0 1 0,-1-1 4 0,0 2-2 16,-2 1-1-16,4-2-5 0,-1 0 4 0,-1 1-5 15,-1 0 2-15,2 0 4 0,1-2-3 0,-2 3-1 16,3-3 0-16,-1 3-1 0,-4-1 1 0,4 0-2 15,-2-1 5-15,1 1-8 0,-1-1 5 0,2 0-3 16,-2 1 5-16,0 0-4 0,-1 1 2 0,3-3-1 16,0 0 3-16,1 2 0 0,-1 0-1 0,-1 1 5 15,1-2 0-15,-1 1-1 0,-1 0-1 0,1 0-3 16,-2 0 5-16,3-1 0 0,1 2-3 0,-3-2 3 16,4 2-5-16,-2-3-2 0,-1 2 3 0,1-1-4 0,0 1 5 15,0 0-1-15,1 0-1 0,-1-2 0 0,2 1 1 16,-3 0-6-16,3 1 5 0,-2-2-1 15,2 0 0-15,-2 2-1 0,1-2 4 0,-1 1-3 0,0-1 1 16,0-1 0-16,-2 3 1 0,0-1 0 0,1 0-1 16,3-1 0-16,-4 1-1 0,-1 1 3 0,0-2-4 15,3 0 4-15,-5 1-5 0,4-1 5 0,0 1-1 16,1 2 0-16,-5-2-1 0,2 0 4 0,0 0-4 16,1 0 3-16,2 1 5 0,-2-2-6 0,0 2 3 15,-1-1-2-15,1 0 0 0,-2 0-1 0,4 1 1 16,-2-2 2-16,-2 3 0 0,7-3-2 0,-4 0 3 15,0 1-2-15,1 1-2 0,0 1 1 0,-1-2 3 16,1 0-2-16,0 1 0 0,0-2 4 0,-4 1-4 16,4 0 1-16,1-1 4 0,-1-1-4 0,0 2 4 15,0-1 1-15,-3 3-3 0,0-2 4 0,4-1 0 0,-1 0-3 16,-4 1 2-16,3 0 0 0,-4 0 1 16,4 0-3-16,-3 0 4 0,2 1-4 0,-8 3 4 0,13-7 1 15,-6 4-6-15,-2-2 0 0,-5 5-1 0,10-5 2 16,-6 3 4-16,-4 2 0 0,10-4-2 15,-10 4-1-15,7-5 1 0,-7 5 3 0,5-3-2 0,-5 3-1 16,7-4 6-16,-7 4-3 0,0 0-1 0,0 0-7 16,7-3 4-16,-7 3 4 0,0 0-5 0,0 0 1 15,0 0-2-15,0 0-1 0,0 0 1 0,5-5-1 16,-5 5-6-16,0 0 0 0,0 0-14 0,0 0-27 16,0 0-23-16,0 0-38 0,0 0-43 0,-19 13-44 15,19-13-52-15,-14 6-275 0,4-2-552 0,-2-2 245 16</inkml:trace>
  <inkml:trace contextRef="#ctx0" brushRef="#br0" timeOffset="-175788.03">10260 10772 59 0,'0'0'147'0,"0"0"-18"16,0 0-15-16,0 0 0 0,0 0-2 0,0 0-8 15,0 0-5-15,25-5-12 0,-25 5-4 0,6-4-9 16,-6 4-3-16,5-4-6 0,-5 4-6 0,0 0 1 15,9-5-4-15,-9 5-8 0,4-5-3 0,-4 5-1 16,8-3-10-16,-8 3 0 0,9-3 0 0,-9 3 1 16,10-4-5-16,-10 4 2 0,12-3 6 0,-4 0-5 15,-2 0 2-15,2-1-1 0,1 1-6 0,-1 2 3 16,2-4 1-16,-4 2-3 0,4-1 0 0,-1 1 3 16,-1 0-2-16,-2 1-4 0,2-2 3 0,4 0 1 0,-5 0-1 15,0 0 5-15,0 1 1 0,1-1-1 0,0-1-1 16,0 2-2-16,-2-1 0 0,3-1-3 0,-2 3-2 15,0-2-4-15,3 1 1 0,-3-1 0 0,3-1-9 16,-3 3 5-16,0-2-5 0,1 1-1 0,0-1-1 16,0 2 1-16,-1-3-1 0,0 2-1 0,1-1 2 15,-1 1-8-15,-1 0 4 0,2-1-5 0,2 0 3 16,-3 2-2-16,3-1 1 0,-6-2-1 0,4 1-1 16,-8 4 4-16,14-5-5 0,-7 2 1 0,0 1-1 15,1-2-1-15,1 1 0 0,-1-1 2 0,-2 2 0 0,-6 2-1 16,15-5-1-16,-10 3-1 0,2-2 0 15,1 2 4-15,-8 2 1 0,11-4-2 0,-6 3 3 16,-5 1 2-16,14-5-2 0,-14 5 2 0,13-2-3 0,-7-3 1 16,0 3-1-16,0-1 0 0,-6 3-1 15,12-6 0-15,-5 4-1 0,-7 2 0 0,10-4 0 16,-2 1 2-16,-2 0 0 0,-6 3-1 0,12-5-4 0,-4 3 5 16,-1-1-1-16,-7 3-1 0,14-5-1 0,-8 2 1 15,0 0 2-15,2-1 2 0,-1 0 2 0,-7 4 0 16,14-6 1-16,-6 3-1 0,0-2 0 0,0 1 3 15,4 0-4-15,-5 1 5 0,1-2-5 0,0 2 3 16,-2-1-4-16,3 1 1 0,1 1-3 0,-3-2 1 16,0 1-1-16,-7 3 1 0,17-6 0 0,-10 2-1 15,0 3 1-15,-7 1 2 0,10-5-2 0,0 2 0 16,-10 3-3-16,10-4 7 0,-4 3 0 0,-6 1 1 16,13-4 0-16,-9 0 2 0,-4 4-1 0,10-3-1 15,-10 3-5-15,10-5 6 0,-6 3-3 0,-4 2 1 16,15-4-3-16,-11 2 1 0,4-1 2 0,-2 1 3 15,-6 2-2-15,16-4 0 0,-10 1 3 0,2 0 1 0,1 1-5 16,-1-2-1-16,3-1 4 0,-6 4-3 0,5-3 0 16,-3 1-2-16,3 1 1 0,-10 2 1 0,12-4-1 15,-6 0-1-15,-6 4-1 0,13-5 5 0,-7 4-4 16,-6 1 2-16,12-5 1 0,-6 2-3 0,-6 3-2 16,10-2 7-16,-1 0-6 0,-9 2 5 0,9-3-2 15,-9 3 2-15,7-3-3 0,-7 3 4 0,10-3-3 16,-10 3 3-16,6-4-4 0,-6 4 1 0,6-3 2 15,-6 3-4-15,0 0 7 0,10-4-3 0,-10 4 0 16,0 0 0-16,7-3 5 0,-7 3 1 0,0 0 1 16,7-5-5-16,-7 5 0 0,0 0 0 0,9-1-1 15,-9 1 0-15,0 0 2 0,10-4 1 0,-3 1 1 16,-7 3-1-16,10-2 4 0,-10 2-6 0,10-4 1 0,-10 4 0 16,10-5-2-16,-10 5 0 0,6-4-2 15,0 1 1-15,-6 3-5 0,8-3 1 0,-8 3 4 0,0 0-3 16,8-3 1-16,-8 3 0 0,0 0 2 0,0 0-4 15,0 0 0-15,0 0 1 0,7-5 1 0,-7 5-6 16,0 0 2-16,0 0 1 0,0 0-4 0,0 0-1 16,0 0 6-16,0 0-7 0,0 0-16 0,-21 11-17 15,21-11-25-15,-10 7-34 0,2-2-40 0,-1 3-46 16,2-3-51-16,-2-1-76 0,1-2-223 0,-4 2-568 16,2 0 251-16</inkml:trace>
  <inkml:trace contextRef="#ctx0" brushRef="#br0" timeOffset="-98644.43">2984 12539 14 0,'0'0'91'15,"0"0"-16"-15,0 0 9 0,0 0-13 0,0 0-2 0,0 0-6 16,0 0 4-16,0 0-8 0,0 0-3 0,0 0-8 16,0 0-7-16,3-7 3 0,-3 7 1 0,0 0-3 15,0 0-2-15,0 0-1 0,0 0 1 0,0 0 0 16,0 0-1-16,0 0-11 0,0 0 7 0,0 0-1 15,0 0-1-15,0 0 1 0,0 0 5 0,-1-11 0 16,1 11 0-16,0 0-1 0,0 0 4 0,0 0-3 16,0 0-1-16,0 0-6 0,-3-12 1 0,3 12-6 15,0 0 5-15,0 0-14 0,0 0 10 0,0 0-3 16,1-9-2-16,-1 9-1 0,0 0-2 0,0 0-6 16,0 0 10-16,0 0 6 0,0 0-4 0,0 0 4 15,0 0-1-15,0 0 7 0,0 0 0 0,7 22-1 16,-4-16 2-16,-3-6 0 0,1 14-6 0,3-6-2 15,-4-8 2-15,4 13-4 0,-2-3 0 0,2-3 4 16,-2 0-4-16,0 0 0 0,0 1 4 0,2 0 0 16,-2 1-3-16,1-1 2 0,0-2-4 0,-3-6-5 15,6 15 0-15,-2-10 3 0,-3 2-7 0,2-1-3 0,-3-6-1 16,4 13 0-16,-1-9 0 0,-3-4-3 0,1 8-1 16,-1-8-2-16,4 11-1 0,-4-11 2 0,4 7-1 15,-4-7-1-15,1 4 0 0,-1-4 2 0,0 0-5 16,3 9 5-16,-3-9-4 0,0 0 0 0,0 0 0 15,3 6 1-15,-3-6-4 0,0 0 3 0,0 0-1 16,0 0-1-16,0 0 2 0,0 0 1 0,0 0-2 16,0 0-2-16,0 0 1 0,0 0 1 0,0 0-1 15,0 0 2-15,0 0-2 0,0 0-1 0,0 0 1 16,6-18-2-16,-6 18 2 0,5-13-3 0,-2 5 0 16,2-2 4-16,0-1-4 0,1 1 1 0,-1-1 2 15,0-2-3-15,0 3 2 0,1-4-2 0,0 5 0 16,-1-4 1-16,1 5-1 0,0-2 4 0,-1 0-5 15,1 2 3-15,0 0-1 0,-2 0 2 0,2 0-2 0,-1 1 1 16,-2 2 1-16,1-2-2 0,-4 7 2 16,6-8-2-16,-2 3 1 0,-4 5-1 0,5-6-2 15,-5 6 2-15,5-7 2 0,-5 7-2 0,0 0 1 16,9-3-2-16,-9 3-2 0,0 0 3 0,9-2 0 16,-9 2 0-16,0 0 2 0,14 4 3 0,-14-4 1 0,11 4-5 15,-6 0 5-15,0-2-1 0,-5-2 1 16,10 8 5-16,-5-3 6 0,0 0-2 0,1 1 1 0,-1 0 4 15,2 0-3-15,-2-1 1 0,0 2 4 0,-2 0 5 16,1-2 3-16,3 5 1 0,-4-4-1 0,2 4-5 16,-1-1 3-16,-1 0-5 0,2 1 2 0,-3 1 6 15,2-1 0-15,-2 1-1 0,0-1 1 0,0 1-1 16,-1-1-1-16,1 2 3 0,-4-1 0 0,4 1 1 16,-2-1-3-16,-2-1-1 0,4-1 5 0,-4 3-7 15,2-4-2-15,0-8 2 0,-1 19-2 0,0-11-2 16,1-8 1-16,-1 12-4 0,1-5 0 0,0-7-3 15,-2 11-3-15,2-11 1 0,0 9-4 0,0-9 0 16,0 0-2-16,0 10 0 0,0-10 4 0,0 0-4 16,-2 8 1-16,2-8-4 0,0 0 0 0,0 0-2 15,0 0 4-15,0 0-5 0,0 0-3 0,-1 9-5 16,1-9-18-16,0 0-22 0,0 0-33 0,0 0-32 16,0 0-44-16,0 0-38 0,0 0-47 0,0 0-262 15,-10-24-541-15,10 13 239 0</inkml:trace>
  <inkml:trace contextRef="#ctx0" brushRef="#br0" timeOffset="-97512.99">3320 12212 18 0,'0'0'98'0,"0"0"0"0,0 0-19 16,4-6 4-16,-4 6-10 0,0 0-11 0,5-5-8 16,-5 5 1-16,0 0-2 0,5-8-3 0,-5 8-9 15,6-7-5-15,-6 7 2 0,5-7-1 0,-5 7 1 16,8-6 0-16,-8 6-1 0,5-6 2 0,-5 6-13 15,8-5 2-15,-5 1 0 0,-3 4-3 0,0 0-7 16,9-5 3-16,-9 5-2 0,8-4-12 0,-8 4 13 16,7-4-12-16,-7 4 4 0,0 0-5 0,9-1 2 15,-9 1 3-15,0 0 4 0,11 0-14 0,-11 0 7 16,0 0-7-16,15 3-3 0,-15-3 6 0,8 2 8 16,-8-2 3-16,6 4 2 0,-1 0 1 0,-5-4 3 15,7 9 0-15,-7-9 2 0,6 7 0 0,-2-1 4 16,-2-1-3-16,2 1 3 0,-4-6-8 0,5 11 9 15,-3-5 2-15,1 3 2 0,-2-3-5 0,-1-6 2 0,3 15-6 16,-3-8-4-16,0-7-1 0,1 14-1 16,-1-9 1-16,0 4-11 0,0-9 9 0,-1 19-3 15,1-10-6-15,-2-1 7 0,1 0-1 0,1-8-4 16,-5 17 1-16,3-10 3 0,0 1 0 0,-2 1-1 16,1 0-5-16,0-2-8 0,-1 2 3 0,0-2 6 15,1-1-9-15,-1 1 6 0,-1-1 0 0,3 0-7 16,-1 1 8-16,3-7 1 0,-7 8-6 0,4-3 5 15,3-5-1-15,-7 10 0 0,7-10-5 0,-4 6 2 0,4-6 5 16,-5 7-4-16,5-7 6 0,0 0-3 0,-4 3 3 16,4-3 1-16,0 0 3 0,0 0-6 0,0 0 1 15,0 0-3-15,0 0 1 0,0 0 1 0,0 0 0 16,0 0-2-16,-11-11 2 0,11 11-2 0,0 0-2 16,0 0-1-16,1-13 2 0,-1 13-3 0,0 0 2 15,4-14 0-15,-4 14-1 0,5-9-1 0,-5 9 2 16,4-6-4-16,-2 1 1 0,-2 5 4 0,6-7 1 15,-6 7-11-15,4-5 9 0,-4 5-5 0,0 0 4 16,8-5-3-16,-8 5-3 0,0 0 4 0,0 0-2 16,12 2 7-16,-12-2 2 0,9 5-7 0,-9-5 0 15,9 5 8-15,-4-2-2 0,1 1-2 0,-1 0 7 16,3-1-4-16,-1 2 3 0,0-1 4 0,1-1 9 16,1 0-4-16,0-1 3 0,-9-2 6 0,17 3 3 15,-4-3 4-15,-5 1 1 0,0-2-5 0,-8 1 7 16,16-3-6-16,-4 1-4 0,-1 1-4 0,-2-2-2 15,-1 1-4-15,-1-1 1 0,1-1-1 0,-2 1-4 16,-6 3-3-16,14-5 1 0,-8 0 1 0,-1 3-2 16,-5 2-3-16,8-6-1 0,-8 6 1 0,7-3-3 15,-7 3-2-15,0 0 1 0,6-4-4 0,-6 4-3 0,0 0-3 16,0 0-5-16,0 0-9 0,0 0-17 16,0 0-22-16,5 13-19 0,-5-13-26 0,0 7-38 15,0-7-32-15,0 11-194 0,0-11-396 0,0 0 175 0</inkml:trace>
  <inkml:trace contextRef="#ctx0" brushRef="#br0" timeOffset="-95784.2">4240 12364 23 0,'1'-10'142'0,"-1"10"-15"0,2-11-13 16,-2 4-9-16,0 7-3 0,4-11-6 0,-4 11-2 15,4-11-11-15,-4 11 4 0,3-10-1 0,-3 10-4 16,3-7-4-16,-3 7 0 0,2-8-13 0,-2 8-6 15,0 0-4-15,3-7-3 0,-3 7 3 0,0 0 3 0,0 0 1 16,0 0 15-16,0 0 12 0,12 16 3 16,-10-7 6-16,1 2 3 0,0 6 4 0,0-3-4 0,-1 5 1 15,1 0 8-15,-2 3-2 0,2-2-5 0,-2 7-2 16,0-6-10-16,2 0-6 0,-1-1-1 0,2 1-3 16,-1-2-2-16,-1 1-2 0,2 3-7 0,-3-6-7 15,4 2 0-15,-4 0-2 0,4-2-13 0,-1 1-2 16,-1-5-4-16,-2 0-2 0,3-2 3 0,-2-1-10 15,1 1 1-15,0 1-5 0,-1-1-4 0,-1-1-4 16,0-3 0-16,-1 1-3 0,2 0 0 0,-1-1-1 16,-1-7 3-16,0 15-7 0,0-9-21 0,0-6-14 15,-1 13-23-15,-1-7-22 0,2-6-29 0,-2 12-34 16,0-4-32-16,2-8-44 0,-3 10-33 0,-1-4-258 16,-1-3-539-16,5-3 238 0</inkml:trace>
  <inkml:trace contextRef="#ctx0" brushRef="#br0" timeOffset="-94947">4158 12860 102 0,'13'-3'158'0,"-5"0"-8"0,2 1-6 0,3 0 0 0,0-4-4 16,2 3-8-16,2-5-15 0,2 3-7 0,0-3-9 15,1 1-11-15,0 0-11 0,-1-1-2 0,0 0-11 16,1 0-4-16,-1-1-8 0,-2 1-3 0,1 1-6 15,-1-2-3-15,-1 2-3 0,0-2-6 0,-1 2-1 16,0-2-8-16,-5 2-1 0,4 0-1 0,-4-1-1 16,1 0-7-16,-4 2 3 0,3-2 0 0,-2 1-6 15,0 1 0-15,-2-1-2 0,2 1 1 0,-4 0 3 16,0-2-5-16,-1 2 3 0,-3 6-3 0,3-13 1 16,-3 13-6-16,1-12-1 0,-1 12 3 0,-3-11-1 15,1 4 0-15,2 7-2 0,-8-10 0 0,3 7 3 16,5 3-2-16,-11-6 1 0,2 5 1 0,9 1 1 15,-17-2 0-15,9 3 3 0,-4 0 3 0,3 2-2 16,-4 0 6-16,3 3 3 0,-1 0-3 0,0-1 3 16,2 2-2-16,-4 3 0 0,5 0 2 0,-2 1 2 0,3 1 2 15,-2 2 4-15,0 1-6 0,7-2-3 0,-2-1 2 16,3 1-5-16,-2 0-2 0,3-2-1 16,3 2 4-16,-1-5-3 0,2 3 2 0,2 0-3 0,1-3-1 15,0 0 2-15,3-2-2 0,2-1-1 0,3 0-2 16,-4-3-1-16,3-1 1 0,1-1 1 15,0-1 3-15,3-2-7 0,0-4-1 0,1 1-1 16,-2 1 0-16,0-4 0 0,-3 5 4 0,0-3-4 0,2 0 1 16,-7 1-2-16,0-1-1 0,-2 4 2 0,1-1 0 15,-2 1-1-15,-6 3-2 0,11-4 2 0,-11 4 0 16,7-2-3-16,-7 2 1 0,0 0 0 0,0 0 4 16,12 9 3-16,-8-4-2 0,-2 1 0 0,3 3 2 15,-1-1-1-15,-1 0-2 0,3 1-2 0,-1-1 5 16,1 5-5-16,-2-5 2 0,2 1-1 0,1-1 0 15,1 1 2-15,-1 0-1 0,-3-3-2 0,3 0 6 16,-4-2-5-16,3 1 0 0,-6-5 0 0,6 8 1 16,-2-5 2-16,-4-3 1 0,4 6 13 0,-4-6 17 15,5 3 10-15,-5-3-2 0,0 0-5 0,0 0-5 16,0 0-3-16,0 0-4 0,7-22-5 0,-6 11-1 16,1-1 1-16,0-2-2 0,-1-4-3 0,5-2-4 15,1-5 2-15,2 6-3 0,-3 1-2 0,3 1 1 16,0 0-1-16,2 2 0 0,0 1-5 0,1 0-2 0,-4 5 0 15,4 0-2-15,-2 1-4 0,2 2-26 0,0-3-34 16,0 5-34-16,3-1-39 0,-2 3-31 16,-1-3-31-16,1 4-57 0,-4-1-150 0,2 0-437 0,0 2 194 15</inkml:trace>
  <inkml:trace contextRef="#ctx0" brushRef="#br0" timeOffset="-94554.93">5233 12393 19 0,'0'0'261'0,"-6"-9"-27"0,1 5-25 0,5 4-34 16,0 0-31-16,0 0-40 0,-8-3-52 0,8 3-55 0,0 0-84 15,0 0-98-15,0 0-201 0,0 0 90 0</inkml:trace>
  <inkml:trace contextRef="#ctx0" brushRef="#br0" timeOffset="-94719.36">5243 12584 42 0,'0'0'304'0,"0"0"-25"0,0 0-23 16,0 0-28-16,0 0-22 0,0 0-23 0,0 0-13 15,0 0-8-15,0 0-10 0,7 12-6 0,-5-6-10 0,2 1-12 16,-3 1-12-16,0 2-11 0,2 0-11 0,1 1-7 16,-2 1-5-16,-1 1-10 0,2-2-8 0,-1 1-6 15,1-2-6-15,-1 2-5 0,-2-1-1 0,3 0-5 16,-2 0-20-16,1-1-30 0,-2-2-34 0,0-8-36 15,-2 16-39-15,1-9-34 0,1-7-44 0,-1 11-234 16,1-11-469-16,-7 4 207 0</inkml:trace>
  <inkml:trace contextRef="#ctx0" brushRef="#br0" timeOffset="-93452.26">5434 12598 84 0,'0'0'162'15,"0"0"-15"-15,0 0-15 0,0 0-12 0,0 0 0 16,0 0 13-16,0 0-5 0,0 0-6 15,0 0 0-15,9 20 2 0,-8-13-21 0,2 4 3 0,2-2-6 16,-5 1-7-16,2 0-9 0,2-1-8 0,-2-1 2 16,1 1-8-16,1 2-6 0,-3-6-6 0,3 1-3 15,-2 1-5-15,-2-7-8 0,8 11-3 0,-6-5 0 16,2-2-5-16,2-1-2 0,-6-3-3 0,9 5 0 16,-9-5-6-16,10 3 1 0,-10-3-6 0,13-1-3 15,-13 1-1-15,11-5 0 0,-4 0-3 0,0-2 3 16,3 1-3-16,-1-2-9 0,-5-2-18 0,2 0 0 15,0-1-1-15,-1 3-4 0,0-4 5 0,0 2 2 16,-1-1 3-16,-1 1-1 0,0 4 5 0,-1-1-2 16,-2 7 3-16,2-11 0 0,-2 11 1 0,1-9 2 15,-1 9 6-15,0-7 1 0,0 7 3 0,0 0-1 16,0 0-4-16,0 0 1 0,0 0 2 0,0 0-4 0,0 0 2 16,0 0 8-16,0 0 0 0,0 0 0 0,0 0 3 15,0 0-1-15,7 20-1 0,-4-13-1 0,-1 0-1 16,1 1 1-16,1-1-1 0,1 1 2 15,1 1-3-15,-2 0 0 0,1-3 3 0,4 1-4 0,-1-1 3 16,-2-1-2-16,-1 0 0 0,1-1-1 0,2 0-1 16,-2-3 4-16,-6-1-2 0,15 2-2 0,-7-2-1 15,-8 0-2-15,17-3-2 0,-9-1 1 0,2 2 4 16,0-3-3-16,0 0-3 0,-4-2 2 0,0 2-1 16,1-3 0-16,-1 3 1 0,-1-1 0 0,0-1 0 15,-2 1-1-15,-3 6 0 0,3-9 0 0,-3 9-1 16,5-8-2-16,-5 8 3 0,4-8-1 0,-4 8 3 15,0 0-6-15,4-6 1 0,-4 6-2 0,0 0 1 16,0 0 2-16,0 0-1 0,0 0 5 0,0 0-6 16,10 17 3-16,-10-17-2 0,5 9 4 0,-2-3-6 15,0-1 3-15,1 0 0 0,0 2 3 0,3-2-3 16,2 1 2-16,-4-1-1 0,4-1 0 0,-2 0-2 16,5-1 4-16,-2-2 2 0,1-1-6 0,2-1 1 15,-2-2 1-15,0-1-2 0,1 0 2 0,0 1 0 0,-2-4-2 16,0 1 1-16,-1-1 3 0,0-1-3 15,-2 2 3-15,-2-1-3 0,-1 1-3 0,1-1 4 0,-2 0-2 16,2 1 3-16,-5 6 2 0,5-9-3 0,-4 5 9 16,-1 4 3-16,0 0 0 0,4-8-5 0,-4 8 3 15,0 0-3-15,0 0 1 0,0 0-1 0,0 0 1 16,0 0-5-16,0 0 4 0,0 0-3 0,6 17 5 16,-6-9-4-16,3-1 0 0,-3 4 0 0,2-2 3 15,1 1-1-15,-1 0-4 0,2-1 0 0,0 1 0 16,-1 0-3-16,0-2 0 0,1-3 7 0,-2 1-6 15,2 3-5-15,0-3-7 0,-2-1-20 0,-2-5-32 16,4 10-32-16,-3-4-31 0,-1-6-22 0,0 0-44 16,5 4-213-16,-5-4-435 0,0 0 192 0</inkml:trace>
  <inkml:trace contextRef="#ctx0" brushRef="#br0" timeOffset="-93251.4">6045 12423 56 0,'0'0'264'0,"-4"-6"-27"16,4 6-21-16,-5-8-27 0,5 8-15 0,0 0-21 16,0 0-17-16,0 0-13 0,0 0-22 0,0 0-40 0,0 0-39 15,0 0-51-15,19 0-55 0,-19 0-187 0,8 8-291 16,-5-2 129-16</inkml:trace>
  <inkml:trace contextRef="#ctx0" brushRef="#br0" timeOffset="-92829.35">6306 12601 138 0,'5'10'133'0,"-1"-5"-7"0,1 1 7 0,-3 0-6 16,-2-6-12-16,5 13-9 0,-1-4-14 0,-1-1-6 15,1 0-9-15,-1 0-9 0,-2 0-6 0,2-3-7 0,-3-5-3 16,1 12-5-16,3-7-5 0,-4-5-4 16,2 8-5-16,-2-8-1 0,3 7-4 0,-3-7 0 15,0 0 0-15,5 7 2 0,-5-7 0 0,0 0-4 0,0 0-1 16,8 0-7-16,-8 0-3 0,0 0-2 0,10-15 0 15,-4 7 3-15,-1-1-4 0,1-3-1 0,1 2 0 16,0-1-3-16,0 0-3 0,-1 2 0 16,1-2-3-16,-2 1 4 0,-1 1-1 0,0 0 4 0,0 5-5 15,0-1 5-15,-4 5 8 0,4-10-8 0,-4 10 7 16,8-5 16-16,-8 5 18 0,0 0 10 0,11 0 14 16,-11 0 6-16,11 8 2 0,-5-3 3 0,3 2-2 15,-4 1-6-15,4 3-6 0,0-1-6 16,3 5-6-16,-3 1-6 0,0-2-2 0,4 0-9 0,-2 2-4 15,-1-1-5-15,0-1-3 0,-2 3-28 0,2-3-42 16,-4-1-45-16,1-3-56 0,-2 1-52 0,2-2-236 16,-4-4-463-16,0 0 205 0</inkml:trace>
  <inkml:trace contextRef="#ctx0" brushRef="#br0" timeOffset="-91647.93">6909 12348 163 0,'0'-10'173'16,"0"10"-17"-16,0 0-16 0,0 0-7 0,0 0-14 15,0 0 1-15,0 0-1 0,0 0 4 0,0 0-4 16,19 19-5-16,-16-9 2 0,4-1 0 0,-5 2-4 16,3 2-4-16,0 0-8 0,0 3 0 0,3 1-7 15,-1 1-3-15,-3 0 0 0,4 0-5 0,-2 0-9 16,1-2-8-16,2 1-4 0,-2 2-9 0,-1-3-3 16,0-1-3-16,0 1-7 0,2-1-9 0,-3-4 2 15,1 2-4-15,-1-4-3 0,1 2-3 0,1-1-3 16,-2-2-3-16,-1-2-4 0,-1 1 3 0,-3-7-3 15,5 10-1-15,-2-7-2 0,-3-3 1 0,5 7-4 0,-5-7 1 16,0 0-1-16,2 6 0 0,-2-6-1 16,0 0-2-16,0 0-3 0,0 0 3 0,0 0 2 15,0 0-9-15,0 0-11 0,-15-18-9 0,8 15-4 0,-3-2-5 16,-2 2 3-16,1-2 2 0,-1 2 3 0,-3-1 1 16,-1 1 6-16,-1 1-3 0,-2 1 4 0,0 2-1 15,4 0 2-15,-3 2 3 0,4-2 0 16,0 4 3-16,1 0 1 0,0-2-2 0,1 3 4 0,-1 0 1 15,2 2-2-15,5-3 0 0,-3 2 0 0,2-1 3 16,3-1 0-16,4-5-1 0,-7 10 0 16,5-4 1-16,2-6 1 0,-1 9-2 0,1-9 2 0,2 10 2 15,-2-10 0-15,9 9 3 0,-5-5 0 0,3-2-1 16,3 3-1-16,3-2-2 0,-2-2 3 0,1 2-1 16,0-2 0-16,3 0 3 0,-1-1-2 0,5 0-1 15,1 0-3-15,-6-2 2 0,2 0 2 0,2 0-3 16,-3-1 3-16,2-2-1 0,-2 2-3 0,3-2 3 15,-3 3-2-15,-1-1 0 0,-2-1 0 0,1 0 3 16,2 0-3-16,-4-2-1 0,3 1 4 0,-3 2-2 16,3-4-1-16,-1 3-1 0,-2-3-1 0,2 3-1 15,-3-3 3-15,1 2-10 0,0-2-8 0,-2 1-6 16,1 0-6-16,0-1-9 0,-2-1-6 0,2-1-6 0,-3-1-1 16,2 1-2-16,-3-1-3 0,2 0-6 0,-2 1 2 15,1-1-1-15,-4-2 4 0,1 4 3 0,-4 0 4 16,1 0 4-16,-1 8 7 0,2-14 5 0,-2 14 2 15,0-10 4-15,0 10 7 0,-4-6-2 0,4 6 5 16,-9-6 11-16,9 6 17 0,-10 0 5 0,10 0 9 16,0 0 0-16,-18 7 3 0,13-3 0 0,-2 0-4 15,3 2 3-15,-5 2-1 0,5-3-2 0,-2 3 3 16,1 2-4-16,0 0 2 0,1 1 0 0,2 1-4 16,-1-1-2-16,2-3 3 0,0 4-6 0,1-1 2 15,1-3-4-15,0 2 1 0,3-2-1 0,0 0 1 16,1-1-3-16,-1 0 0 0,1-1-2 0,1-2-2 15,1-1 1-15,0 0 0 0,4-2 0 0,-2 1 0 16,4-2-4-16,-3-3 1 0,1 1-1 0,0-2 1 16,4 0 0-16,-2-1-1 0,-1 0-2 0,-3-3-2 15,2-1 2-15,1 2 2 0,2-4-1 0,-4 4-1 16,-3-1-1-16,1 0 3 0,-1 1-1 0,1 2 0 0,-1 0 1 16,-3 2 0-16,-4 3-2 0,7-8-1 0,-7 8-3 15,0 0 2-15,7-4-2 0,-7 4 12 16,0 0 3-16,0 0 5 0,10 8 1 0,-10-8 2 0,5 7 8 15,-3 0 2-15,1-2-3 0,-3-5-2 0,5 12-4 16,-1-5 0-16,-2-2-3 0,2 0-1 0,-2 2-1 16,-2-7-2-16,9 11 0 0,-6-7-3 0,1 3 1 15,-4-7-3-15,8 7-3 0,-3-5 4 0,-5-2-1 16,10 4-1-16,-10-4-2 0,12-1 0 0,-12 1-2 16,12-4-2-16,-3-2 0 0,2-2 3 0,-3 1-3 15,2-2 2-15,1 0-1 0,4-2-1 0,-1-2-2 16,0 1 0-16,1 1 0 0,-1-1 6 0,-3 3-3 15,1 0-4-15,-1 3 2 0,1 0-1 0,1-1 1 16,-1 3-1-16,0 0 5 0,-1 2 3 0,2 2 4 16,-1 0 2-16,-2 2-1 0,0 1 1 0,2 4-4 15,-4 1 3-15,1-2 1 0,0 6 0 0,1 3-4 16,1 1-4-16,-2-1-3 0,0 2-39 0,1 0-44 0,-1 1-69 16,1-2-70-16,-6 2-210 0,3 0-463 15,1-2 206-15</inkml:trace>
  <inkml:trace contextRef="#ctx0" brushRef="#br0" timeOffset="-90204.36">8324 12284 2 0,'0'0'134'0,"0"0"-9"0,-2-8-18 16,2 8-7-16,0 0-12 0,0 0 18 0,0 0 5 15,0 0-2-15,0 0-4 0,0 0 9 0,11 18 7 16,-6-9 0-16,-1 0-4 0,-2 4-6 0,2 3-1 16,2 1-1-16,-3-1-1 0,2 2 7 0,1 1-5 0,2-1-9 15,-4 2-5-15,2 0-6 0,-2-1-6 16,1 2-5-16,-2-1 2 0,1 0-8 0,-1-1-4 16,-2-1-9-16,0 0 0 0,2 0-12 0,2-3-4 15,-4 3-3-15,0-5-5 0,0 0-3 0,1-2-3 0,-1 1-3 16,1-1-3-16,1 1-5 0,-2-1 0 15,-1-1-5-15,1-4-17 0,3 5-28 0,-4-4-25 0,3 0-31 16,-3-7-34-16,6 9-35 0,-1-8-38 0,-5-1-241 16,9 1-469-16,-9-1 208 0</inkml:trace>
  <inkml:trace contextRef="#ctx0" brushRef="#br0" timeOffset="-89845.81">8761 12524 104 0,'0'0'167'0,"-10"-3"-14"16,10 3-14-16,0 0-7 0,-17 5-8 0,7 0-9 16,1 0-8-16,-1 1 0 0,-4 1-3 0,-2 6-3 0,-1-2-5 15,3 0 0-15,-4 3 0 0,0-1-3 0,-3 5 0 16,4-4-3-16,5-1-3 0,-2 2-4 15,-1-2-5-15,2 2-2 0,5-5 0 0,1 1-12 0,0 0-4 16,-1-1-8-16,3 0-1 0,2-2-8 0,1-2 3 16,1 2-2-16,1-8-6 0,0 12-2 0,0-12 0 15,5 11-6-15,1-5 2 0,1-4-1 0,4 1-4 16,0 0-5-16,2-2 0 0,3-1-3 0,2-3 4 16,1 3-7-16,-1-1-3 0,2 0 0 0,-2-2-1 15,3 2-2-15,-3-4 1 0,-4 4-3 0,1-2-2 16,-1 2-10-16,4-3-24 0,-4 3-29 0,-2-2-33 15,0 1-43-15,0 0-36 0,-1-3-67 0,-2 2-159 16,-2 0-427-16,3-4 190 0</inkml:trace>
  <inkml:trace contextRef="#ctx0" brushRef="#br0" timeOffset="-89602.48">8977 12570 30 0,'0'0'279'0,"0"0"-28"0,0 0-24 0,0 0-8 16,0 0-12-16,0 0-10 0,0 0-19 0,0 0-16 0,0 0-12 15,0 0-15-15,14 16-14 0,-10-9-11 0,-1-1-10 16,0 0-12-16,2 3-8 0,0-1-6 0,0 0-8 16,-1 2-5-16,0-2-9 0,0-3-8 0,-2 2-3 15,0 1-5-15,-2-8-30 0,3 11-28 0,1-6-28 16,-4-5-36-16,3 5-27 0,-3-5-30 0,5 6-25 15,-5-6-48-15,0 0-137 0,0 0-383 0,0 0 170 16</inkml:trace>
  <inkml:trace contextRef="#ctx0" brushRef="#br0" timeOffset="-89327.4">9130 12524 84 0,'0'0'143'0,"0"0"-9"16,12 0-8-16,-12 0-5 0,9 5-10 0,-3-2-8 15,-6-3 7-15,12 8-10 0,-8-6-12 0,1 3-6 16,0 0-9-16,-5-5-6 0,7 11-3 0,-3-1 2 16,-3-3-3-16,2 0-3 0,-3-7-6 0,0 17 0 15,-6-7-6-15,4 1-5 0,-5-2-4 0,1 2 0 16,-4-1-2-16,0-1 4 0,-1-1-4 0,-1 1-1 0,1-2 2 16,0 0-5-16,-2 0 4 0,-1-4-5 0,2-1-2 15,1 1-2-15,-1-1-5 0,4-2-2 16,0 0-3-16,8 0-1 0,-14-1-4 0,14 1-1 0,-10-4-2 15,10 4-16-15,0 0-21 0,-2-10-26 0,2 10-28 16,0 0-22-16,10-11-27 0,-5 4-56 0,2 2-106 16,3-3-316-16,-1 1 140 0</inkml:trace>
  <inkml:trace contextRef="#ctx0" brushRef="#br0" timeOffset="-89035.77">9300 12578 13 0,'0'0'171'0,"10"0"-15"0,-10 0-8 0,0 0-11 16,10 5-8-16,-10-5-4 0,4 5-8 0,-4-5-12 16,6 8-12-16,-2-3-6 0,-4-5-8 0,6 9-8 15,-3-3-7-15,-3-6-6 0,8 8-7 0,-6-4-1 16,-2-4 4-16,5 8 6 0,-5-8 0 0,2 5 4 16,-2-5 0-16,3 7 10 0,-3-7 9 0,0 0 13 15,0 0-2-15,0 0-10 0,0 0-4 0,0 0-3 16,0 0 1-16,0 0-3 0,0 0-7 0,0 0-4 15,0 0-7-15,-10-24-2 0,10 24-9 0,5-20-1 16,-3 7-7-16,5 2-2 0,-1-5-2 0,1 4-4 0,5-3-6 16,-3 0-3-16,3 2-1 0,1-1-6 0,-3 5-4 15,1 0-23-15,-2 1-34 0,2 1-37 16,0 2-33-16,-5-1-50 0,4 2-40 0,-2 3-231 16,-8 1-474-16,12-7 210 0</inkml:trace>
  <inkml:trace contextRef="#ctx0" brushRef="#br0" timeOffset="-88310.86">9682 12555 66 0,'0'0'252'16,"-7"-4"-22"-16,7 4-18 0,0 0-24 0,-3-9-19 15,3 9-18-15,0 0-14 0,16-14-12 0,-3 10-14 16,3-1-11-16,4-1-10 0,0-1-10 0,3 2-10 15,1 4-4-15,-3-6-10 0,8 5-3 0,-5-3-5 16,5 2-5-16,-7 1-4 0,-3 2-3 0,1 0-4 16,-2 0-4-16,-3 0-6 0,-1-1 2 0,-4 2-5 15,4 0-1-15,-7 2-1 0,1-2-2 0,-2 1 9 16,2 1 12-16,-8-3 11 0,10 5 7 0,-6-1 0 16,-4-4 4-16,8 8 9 0,-4-3-10 0,-4-5 0 0,5 8-7 15,-2-3-3-15,0 0-6 0,-3-5 3 16,8 10-7-16,-6-6-3 0,-2-4-3 0,6 10-4 15,-4-5-3-15,2 0 1 0,-4-5-5 0,5 8 1 16,-2-3-9-16,-3-5-1 0,5 6-25 0,-5-6-27 0,4 5-39 16,-4-5-40-16,0 0-47 0,0 0-45 0,6 5-246 15,-6-5-494-15,0 0 219 0</inkml:trace>
  <inkml:trace contextRef="#ctx0" brushRef="#br0" timeOffset="-88529.41">9775 12093 53 0,'0'0'239'16,"0"0"-18"-16,-7-4-25 0,7 4-16 0,0 0-5 0,0 0-8 16,0 0 0-16,-9 13-14 0,9-13-2 0,0 19-11 15,1-8-2-15,0 2-6 0,4 4-9 0,-2 1-5 16,-1 0-5-16,3 3-5 0,1 5 0 0,-1-6-8 16,2 0 1-16,-1 7-10 0,0-8-2 0,1 1-7 15,1 6-3-15,0-5-7 0,-2-2-5 0,4-2-1 16,-3 1-6-16,0-1-9 0,0 0-9 0,1 0 2 0,-2 1-4 15,2-2-5-15,-2-1 0 0,-2-2-9 0,5 0 0 16,-7-2-3-16,6 1 1 0,-6-1-6 16,2 1-5-16,0-3-10 0,-2 0-27 0,-2-1-26 15,4 2-30-15,-4-5-28 0,0-5-31 0,3 14-36 0,-3-14-41 16,0 7-35-16,0-7-220 0,0 0-511 16,0 0 226-16</inkml:trace>
  <inkml:trace contextRef="#ctx0" brushRef="#br0" timeOffset="-88024.35">10231 12398 168 0,'0'0'167'15,"11"5"-7"-15,-11-5-3 0,10 5-4 0,-7-3-13 16,4 4-11-16,-3-1-6 0,1 1-5 0,3 1-11 16,-4 0-7-16,-1-1-12 0,4 4-6 0,-4 0-1 15,-1-3-7-15,1 4 1 0,-1-1-7 0,-4 0 0 16,-3 2-7-16,2-2-3 0,-4 0-3 0,2 0-4 15,-4 0 0-15,-1-2 1 0,-2 1 0 0,0-1-1 16,0-1-2-16,-3 0-5 0,-1 1 2 0,4-3-9 16,-1-2-1-16,0 2-5 0,0-3-6 0,1-1 4 0,1-1-7 15,3 0-3-15,8 0-2 0,-16-3-6 16,8-2-10-16,1 2-31 0,7 3-36 0,-7-11-41 0,2 1-52 16,5 0-71-16,-4-4-148 0,6-3-409 15,0-1 181-15</inkml:trace>
  <inkml:trace contextRef="#ctx0" brushRef="#br0" timeOffset="-87775.85">10284 12038 43 0,'2'-7'261'0,"-2"7"-28"0,0 0-17 15,0 0-11-15,0 0-5 0,0 0-7 16,12 15-7-16,-5-5-12 0,-3 1-7 0,6 7-9 0,0-2-11 15,-1 2-9-15,5 6-4 0,-1 0-13 0,-1 0-8 16,0 2-9-16,-2 2-10 0,2 0-5 0,-2-1-16 16,-1-1-4-16,-3-1-7 0,-2-4-8 0,0-1-2 15,0 8-10-15,-4-8 0 0,4 7-10 0,-5-7-33 16,1 2-41-16,-3 3-46 0,1-4-53 0,-2 0-62 16,2-3-88-16,-2-5-149 0,2-1-475 0,0 1 210 15</inkml:trace>
  <inkml:trace contextRef="#ctx0" brushRef="#br0" timeOffset="-86398.16">10564 12399 110 0,'0'0'198'0,"0"0"-8"0,0 0-7 0,0 0-9 15,0 0-7-15,0 0-9 0,23 12-7 0,-15-5-7 16,-1 1-4-16,0-1-11 0,-2 4-9 0,5-1 0 16,-6 0 0-16,2 3-11 0,0-3-14 0,-2 3-7 15,0-3-7-15,3 1-5 0,-4 0-8 0,1-1-5 16,-1 0-8-16,1 2-6 0,-4-3 0 0,3-1-6 15,0 0-6-15,-3-1-6 0,4-1-3 0,-4-6 0 16,2 10-4-16,-2-10-2 0,2 8-2 0,-2-8-1 0,0 0-3 16,0 0-1-16,0 0-4 0,0 0-2 0,0 0-1 15,0 0-16-15,0 0-21 0,8-26-18 16,-6 15-13-16,3-5-1 0,-4 2-3 0,5-2 4 16,-1 3 7-16,0-3 2 0,-2 3 4 0,1 1 6 0,0 2 8 15,-2 2 2-15,2 0 3 0,-2 1 4 0,-2 7 1 16,2-10 15-16,3 4 8 0,-5 6 10 15,1-8-3-15,-1 8 4 0,0 0 3 0,4-5 15 0,-4 5 2 16,0 0 8-16,0 0 3 0,15 4-2 0,-15-4 0 16,10 7 0-16,-8-1 0 0,2-2-1 0,4 3-1 15,-6 0-5-15,5 0-3 0,-2 2-3 0,2-1 1 16,-2 0-5-16,0 0-3 0,1 1 0 0,-2-4-4 16,2 2 3-16,0-2 0 0,-2-1 0 0,-4-4-4 15,9 7-3-15,-1-3-1 0,-4-1-2 0,4-1 2 16,-8-2-2-16,12 3-2 0,-8-1 0 0,-4-2-3 15,0 0 3-15,17-6-1 0,-12 1-4 0,0 1 1 16,-1-2 0-16,2-3-1 0,-4 0-1 0,2 1 2 16,1-4 4-16,-2 1-6 0,2 1 0 0,-5 1 0 15,2 2 3-15,-2 7-2 0,2-12-1 0,-1 5 3 0,-1 7-2 16,5-9 0-16,-5 9 1 0,2-7-2 0,-2 7 1 16,0 0 1-16,0 0-1 0,0 0 2 15,0 0 1-15,0 0 0 0,0 0 3 0,4 23 2 0,-2-18-7 16,4 3 2-16,-2-1 1 0,2 3-1 15,-2-1 1-15,1 0 1 0,2 0 1 0,-2-1-3 0,2 1 0 16,0-4 1-16,-1 3-3 0,2-2 2 0,2-1-2 16,0 0 1-16,-1 0 1 0,1-3-2 0,0 0 2 15,1-2 1-15,1 0-5 0,0 0 2 0,-2-1-2 16,0-2-2-16,-1 1-5 0,-4-1 5 16,8-3-2-16,-7 1 0 0,1-2-3 0,1 1 3 0,-4 2 4 15,1-2-3-15,-5 6 0 0,7-8 1 0,-1 4 0 16,-6 4 1-16,8-6 0 0,-8 6 2 0,0 0-7 15,6-5 7-15,-6 5-3 0,0 0 2 0,0 0-3 16,0 0 0-16,0 0 1 0,11 8 0 0,-11-8-1 16,8 10 0-16,-8-7 3 0,0-3-2 0,10 10 1 15,-6-5 1-15,0 0-1 0,2 0 1 0,3 0 2 16,-4-1-2-16,5 0-2 0,1-3 2 0,1 1-2 16,1 0 1-16,1-1 0 0,0-1 3 0,-2-1-1 15,0-1-1-15,1 0-1 0,-1-1 0 0,-1 0 1 16,-1-2 1-16,0 0-2 0,0 0-2 0,-2 0-2 0,-2-4 1 15,0 0-6-15,-1 0-5 0,-2-1-1 16,-3-2 0-16,-1 2 2 0,-1 1 3 0,-3 0-2 0,1-1 0 16,-1 3 2-16,-4 0 4 0,-1 0-2 0,3 5 0 15,-5 0 2-15,0-1 0 0,-2 2 5 0,1 1 6 16,-1 1-5-16,2 0-1 0,0 4 4 16,2-1 0-16,1 3 0 0,-1-2 3 0,0 2-6 0,4 1 3 15,-2 0-2-15,6 1 0 0,-3 0 1 0,3-2 1 16,2 1 6-16,0-8-8 0,2 14 3 0,0-4-1 15,1-2 0-15,2-1-1 0,0-1-1 0,1-1 2 16,2-3 0-16,2 4-1 0,-3-4 2 0,0 0-5 16,2-1 1-16,-9-1 2 0,20-1-3 0,-11-2 2 15,3-1 0-15,-2-2-1 0,0-1 0 0,-4-1 3 16,4-2-5-16,-1 0-1 0,-1 0 1 0,0 1 1 16,-2-1-1-16,-1 3 1 0,0 1-1 0,2 1 9 15,-5 0-6-15,1 0-1 0,-3 5 0 0,7-7 2 16,-7 7-4-16,0 0 3 0,0 0 0 0,14 4-2 15,-14-4 4-15,8 6 1 0,-8-6-5 0,6 10 2 16,-1-3-4-16,-2 1 3 0,2-1 2 0,2 1-1 0,-2 1-2 16,1 0 3-16,2-1-3 0,-1 1-1 15,0-2-2-15,0 0 4 0,-1-1-2 0,0-1-16 0,0 0-21 16,-2-2-30-16,3-1-28 0,-7-2-38 0,7 3-31 16,-7-3-37-16,0 0-229 0,0 0-467 15,10-10 208-15</inkml:trace>
  <inkml:trace contextRef="#ctx0" brushRef="#br0" timeOffset="-85856.77">11660 12122 87 0,'0'0'182'0,"0"0"1"0,0 0-5 0,0 0 2 16,0 0-8-16,4 34-11 0,-2-23-2 0,3 2-1 15,-2 0-8-15,1 3-2 0,2 4-6 0,-2-2-6 16,4 2-6-16,-1-2-6 0,-3 1-2 0,1-2-11 16,0 1-3-16,3-1-7 0,-4-5-13 0,0 1-5 15,2-1-10-15,-2-1-8 0,1-1-6 0,0 2-3 16,-3-4-8-16,3 4-5 0,-3-4-2 0,3 0-2 16,-4-1-5-16,3-3-11 0,-4-4-6 0,7 9-8 15,-4-6-15-15,-3-3-15 0,10 3-30 0,-10-3-27 16,9 0-20-16,-9 0-26 0,10-6-17 0,-4 2-16 15,2-2-15-15,0-1-6 0,-4-1 3 0,5 0 18 16,-4-1 14-16,2 0 19 0,0 3 22 0,-4-3 29 0,-3 9 20 16,8-12 26-16,-6 6 16 0,0-1 27 15,3 2 20-15,-5 5 23 0,5-7 17 0,-5 7 13 16,2-7 7-16,-2 7 3 0,0 0-8 0,0 0-4 0,0 0-3 16,0 0 1-16,0 0-2 0,0 0-3 0,0 0-2 15,-22 14-1-15,18-8-1 0,-6 4-1 0,4-3 2 16,-2 4-3-16,2-3-3 0,-1 2-8 0,1-2-3 15,0 4-8-15,2-3-3 0,-1 1-1 0,4-4-5 16,0 2-1-16,-2 1-1 0,3-9-1 0,3 11-1 16,-3-11 4-16,5 11-6 0,1-7-3 0,2-2-6 15,0-1 2-15,3 1-3 0,1-2-3 0,4 0-2 16,3-3 1-16,-1 1-5 0,-4 0-3 0,7-3 0 16,-3-1-5-16,3 2-3 0,-4-1 1 0,2 2 0 15,-5 0 0-15,-3 0-16 0,2 0-18 0,-6-1-26 16,0 2-36-16,-7 2-55 0,0 0-47 0,5-4-49 15,-5 4-281-15,0 0-562 0,0 0 248 0</inkml:trace>
  <inkml:trace contextRef="#ctx0" brushRef="#br0" timeOffset="-85336.86">12626 12332 194 0,'-1'-9'242'15,"1"9"-4"-15,0 0-9 0,0 0-12 0,0 0-10 16,0 0-20-16,0 0-12 0,0 0 2 0,0 0-3 16,0 0-9-16,0 0-2 0,0 0-4 0,0 0-8 15,0 28-12-15,1-18-6 0,-1 0-9 0,0-1-8 16,1 0-6-16,0 1-6 0,1 0-5 0,-2-2-16 16,0 2-7-16,5 1-9 0,-5-3-4 0,1 0-12 0,-1-8-3 15,1 13-2-15,-1-6 5 0,1 0-17 0,1 0 3 16,-2-7 3-16,1 12-27 0,-1-12-28 15,1 11-30-15,-1-11-24 0,-1 10-37 0,1-10-44 0,0 8-45 16,0-8-54-16,0 0-299 0,0 0-593 0,0 0 263 16</inkml:trace>
  <inkml:trace contextRef="#ctx0" brushRef="#br0" timeOffset="-85019.83">12692 12157 218 0,'0'0'221'0,"-1"-13"-21"15,1 13-20-15,-1-10-20 0,1 10-16 0,0 0-16 16,1-9-11-16,-1 9-12 0,0 0-16 0,0 0-30 16,14 2-44-16,-14-2-43 0,13 7-58 0,-7-3-168 15,-2-1-275-15,8 3 121 0</inkml:trace>
  <inkml:trace contextRef="#ctx0" brushRef="#br0" timeOffset="-84568.29">12953 12249 259 0,'0'0'275'0,"0"0"-17"0,-21 8-15 15,16-5-18-15,0 2-15 0,2 1-14 0,-1-1-13 16,-1 3-11-16,1-1-14 0,1 2-18 0,0 0-7 15,0 0-17-15,3 1-11 0,-1-2-11 0,1 2-6 16,1 1-9-16,4-1-9 0,-4-1-8 0,2 1-7 16,2 1-3-16,-1-3-7 0,1-3-3 0,2 3-3 15,-2-1-13-15,3-4-6 0,-2 2-6 0,1-4-17 16,0 3-10-16,-7-4-11 0,15 1-5 0,-6-2-4 16,-9 1-1-16,13-6 1 0,-6 1 5 0,2 1 3 15,-4-3-1-15,2 1 6 0,1-2 2 0,-4-1 0 0,-3 0-1 16,4 2 3-16,-5 7 6 0,5-10 2 15,-1 4 8-15,-4 6 12 0,3-8 8 0,-3 8-1 16,2-7-1-16,-2 7 0 0,0 0-1 0,0 0-6 16,0 0 5-16,0 0-1 0,0 0-1 0,0 0-3 0,0 0 2 15,0 0-1-15,11 16-2 0,-8-10-2 16,-3-6 0-16,3 13-3 0,1-7 1 0,-1 2 1 0,2 0-6 16,-2-2 7-16,1 1-6 0,2-1 0 0,2 1-2 15,-3 0-1-15,1-2 2 0,-1-2-11 0,1 0-8 16,1 0-5-16,-7-3-3 0,15 2 4 0,-9-2-6 15,-6 0 0-15,13-2 2 0,-2-2 1 0,-5 0 5 16,3 1-1-16,1-5 3 0,-6 3 4 0,3 0-3 16,1-3 3-16,-3 3 3 0,3-4 2 0,-3 1 5 15,-2 3-2-15,1 0 1 0,-4 5 0 0,6-8 0 16,-6 8 1-16,5-4 2 0,-5 4 9 0,0 0 10 16,0 0 2-16,0 0 0 0,0 0-2 0,9 15-3 15,-9-15 1-15,3 9-1 0,-3-2 0 0,2 0-4 16,1 2 1-16,-1-2-5 0,0 1 4 0,-1-1-2 15,0 2-1-15,3 0-1 0,0-1-3 0,-2-2-2 0,1 2 2 16,0-1-5-16,0-1-28 0,-3-6-38 0,4 12-41 16,-2-7-46-16,-2-5-59 0,0 0-206 0,3 6-454 15,-3-6 200-15</inkml:trace>
  <inkml:trace contextRef="#ctx0" brushRef="#br0" timeOffset="-84384.68">13282 12180 2281 0,'-3'-10'-6'0,"2"-2"0"15,-2 4 4-15,3 8 4 0,-1-12-4 0,1 12 2 16,0-12 0-16,0 12-2 0,0 0-2 0,4-8 4 16,-4 8-26-16,6-4-11 0,-6 4-25 0,0 0-25 15,19 7-35-15,-13-2-200 0,0 0-347 0,3 2 154 16</inkml:trace>
  <inkml:trace contextRef="#ctx0" brushRef="#br0" timeOffset="-83974.54">13499 12376 36 0,'3'5'192'16,"-3"-5"-1"-16,3 9-9 0,0-4-8 0,-3-5-5 15,6 7-8-15,-6-7-10 0,4 6-8 0,-4-6-11 16,6 6-12-16,-6-6-14 0,5 3-7 0,-5-3-13 15,0 0-6-15,10 3-13 0,-10-3-1 0,9 1-8 16,-9-1-8-16,0 0-2 0,14-8-3 0,-9 5-8 16,-2-2-3-16,4 0-6 0,0-3-1 0,1 1-3 15,-1-4-2-15,5 3-1 0,-2-8-5 0,-3 5 3 16,3 0-5-16,-1 3 1 0,1-2-1 0,-1 3 6 16,-2 2-1-16,0-1 7 0,1 3 5 0,4 0 7 15,-3 3-1-15,2-1 6 0,0 3-5 0,-1 2 2 16,-1 2 1-16,1 2 3 0,1 0-7 0,2 5-2 15,-2-3-6-15,4 5-3 0,-1 0-1 0,0 1-3 0,-3 1-1 16,2 1-25-16,-3-1-47 0,1 1-64 0,-3 0-71 16,-3-1-289-16,4 1-512 0,-7-5 227 0</inkml:trace>
  <inkml:trace contextRef="#ctx0" brushRef="#br0" timeOffset="-82771.14">14471 12456 134 0,'-10'-4'171'0,"10"4"-9"0,-9-1-13 16,9 1-17-16,0 0-9 0,0 0-6 0,0 0-6 15,0 0-8-15,0 0-10 0,0 0-9 0,0 0-5 16,35 0-11-16,-22 0-5 0,1 1-5 0,6-1-2 15,-1 2-17-15,2 0-2 0,0-1 0 0,1 0-4 0,0 0-3 16,1-1-2-16,0 1-3 0,-2-1 0 16,1-1-14-16,1 2 5 0,-2-2 4 0,2 1-2 15,-3-1-4-15,-1 0-1 0,1 0-1 0,0-1 1 0,-2-1-1 16,-3 1-1-16,-3-1-5 0,1-2 0 0,1 0 4 16,1 1-6-16,-3-1 1 0,0-1 0 15,-2 2-2-15,-2-5 1 0,1 3 1 0,-1-4 1 0,-2 4-3 16,-1-3-1-16,0 0 4 0,-2-2-7 0,-2-1 3 15,-1 2-1-15,-1 0 5 0,-1 1-1 16,-1 2-4-16,-5-2 1 0,1 1 5 0,-3 2 6 0,-2 0 4 16,1 0 8-16,-3 3 1 0,0-1 3 0,-5 3 6 15,3 1 3-15,0 1-2 0,0 0 1 0,3 3-2 16,-1 0 0-16,-1 2 3 0,4 3-5 0,1-1 2 16,2 0-6-16,-1 2-1 0,1-1 1 0,0 3-1 15,3-2 2-15,4 1-4 0,1-1-3 0,1 2 0 16,3-3-3-16,2 0 1 0,0 0-4 0,4-1 0 15,1-2 0-15,1-1-5 0,3 0 1 0,-2 1-1 0,5-4-4 16,0-1 2-16,2-1-3 0,-5 0 1 16,5-3-6-16,-2-1 6 0,-3 1-3 0,3-5-1 0,0 3-3 15,0-3 1-15,0 1 2 0,-2-3-1 0,-2-1-2 16,3 2 3-16,-5 3-4 0,-1-2 6 16,1 0 3-16,-1 3 1 0,-1-2-1 0,-3 3 7 0,-1-1 2 15,1 1 2-15,-7 4-4 0,11-4-1 0,-6 3 4 16,-5 1 2-16,0 0-2 0,14 4 0 0,-14-4 1 15,10 5 0-15,-6-2-1 0,-1 3-1 0,4-1-3 16,-5 1-4-16,3 1 1 0,-1 2-3 0,0-2 0 16,-1 0 5-16,0-1-12 0,0 1 10 0,0 0-6 15,2 0-3-15,-2-3-2 0,-3-4-4 0,6 9-22 16,-3-4-23-16,-3-5-27 0,6 6-25 0,-6-6-33 16,4 3-37-16,-4-3-52 0,0 0-216 0,0 0-473 15,0 0 211-15</inkml:trace>
  <inkml:trace contextRef="#ctx0" brushRef="#br0" timeOffset="-83430.51">14592 11929 43 0,'-2'-7'243'0,"2"7"-14"0,-2-8-15 0,2 8-14 15,0 0-13-15,0 0-6 0,0 0-15 0,0 0-5 16,0 0-6-16,-19 21-6 0,16-9-6 0,1 5-3 16,1 1-6-16,-3 0-8 0,4 2-6 0,1 6-7 15,-2-1-9-15,2 2 4 0,4-1-3 0,-1-6-9 16,3 6-1-16,2-2-12 0,0-5 0 0,0 7-9 16,1 0-7-16,-3-7-5 0,2-3-2 0,0 2-11 15,-1 0-8-15,-2-1 0 0,1-1-2 0,0 0-3 16,0 1-5-16,-2-6-4 0,0 2-13 0,3 3 6 15,-3-4-3-15,-3-1 2 0,3 1 0 0,-2-3-15 16,-2 3-14-16,0-4-13 0,-1 0-16 0,2 0-18 0,-2-8-25 16,0 12-25-16,0-5-28 0,0-7-38 15,-3 10-20-15,3-10-42 0,0 0-256 0,-2 8-532 0,2-8 236 16</inkml:trace>
  <inkml:trace contextRef="#ctx0" brushRef="#br0" timeOffset="-82280.7">15314 11823 140 0,'0'0'155'0,"0"0"-3"16,4-4-8-16,-4 4-8 0,0 0-2 0,0 0 2 0,13 13-5 16,-6-4-4-16,-1 2-4 0,0 6-6 0,2 1-3 15,-1 2-2-15,0 1 0 0,0 5-8 0,-1 0-4 16,3 1-3-16,-1-1-7 0,-2 1 0 0,-2 0-5 16,-3-7-5-16,2 0-7 0,-2 7-3 0,1-6-6 15,-2 6-2-15,-2-10 0 0,1 2-12 0,1-1-1 16,0-2-8-16,-2-2-4 0,1 0-2 0,1-2-1 15,0-2-7-15,-1 0 1 0,1-1-7 0,1-1 2 0,-1-8-5 16,3 9 5-16,-3-9-7 0,1 8 2 16,-1-8-2-16,7 1-7 0,-7-1 5 0,0 0-4 0,0 0-1 15,18-9 3-15,-12 2-4 0,2-1-2 0,-1 0-3 16,3-1 2-16,-2-1-2 0,2-3 3 0,-3 1-1 16,3 3-2-16,0-1-3 0,-2 0 3 0,0 1-4 15,-3 4 2-15,0 0-3 0,1 1 5 0,-1-1-5 16,-5 5 2-16,10-3 2 0,-10 3-1 0,10 0-1 15,-10 0 0-15,11 4 4 0,-3-1-4 0,1 1 2 16,-2 3 4-16,2 0-6 0,0 0 1 0,2 2 0 16,-2 0 0-16,6 2 1 0,0 1 0 0,-5 1-5 15,3 0 5-15,-3-4-4 0,0 0-1 0,-2 1-18 16,1 0-39-16,-1-1-38 0,-1 0-52 0,-2-3-60 16,-1 1-260-16,1-2-509 0,-5-5 225 0</inkml:trace>
  <inkml:trace contextRef="#ctx0" brushRef="#br0" timeOffset="-81263.31">15843 12235 96 0,'0'0'250'0,"0"-8"-19"0,0 8-17 0,0 0-22 16,0 0-18-16,0 0-2 0,0 0-6 0,0 0-12 16,0 0-10-16,0 0-10 0,10 16-7 0,-7-11-5 0,-3-5-12 15,7 13-6-15,-3-5-7 0,2 2-7 16,-2-2-5-16,2-1-7 0,-1 3-8 0,0-1-5 16,1 1-9-16,-1-3-7 0,-1-1-5 15,2 1-2-15,-2-2-7 0,1 0-1 0,-1 0-6 0,-2 0 0 0,-2-5-5 16,6 9 1-16,-6-9 0 0,6 5-1 0,-6-5-2 15,0 0-5-15,10-1 0 0,-10 1-1 0,0 0-4 16,11-10-3-16,-7 6-2 0,1-7 1 0,1 1-2 16,0 1 5-16,0-2-6 0,-2 0-1 0,4-1-6 15,-1 0 5-15,0 0-1 0,-1 3 1 0,-1-2 1 16,1 1 1-16,-2 0-3 0,2 1 1 0,-2 3 2 16,-3 0-2-16,-1 6-1 0,9-7-1 0,-4 4-2 15,-5 3 1-15,0 0 0 0,0 0 4 0,9-1-2 0,-9 1 2 16,0 0 1-16,10 9 1 0,-6-4 3 0,1 1 0 15,-3 1 1-15,3 2-4 0,0 2 3 16,0-2-1-16,0 1 0 0,3 0 1 0,-4 1-1 0,3-1 1 16,-1-1-1-16,-2-1-2 0,4 1 0 0,-4-4 1 15,3 3-1-15,-2-1 1 0,1-2-3 0,-1-1 2 16,2 0 1-16,-1-1 3 0,-6-3-1 0,14 3-8 16,-8-1 3-16,-6-2-3 0,15-2 2 0,-15 2 3 15,13-6-6-15,-6 2 3 0,1-4-1 0,1 1 3 16,-1-1-3-16,0 0-1 0,0-1 3 0,-2-2 0 15,-1 0-9-15,1 0 9 0,-1 2-3 0,1-1 1 16,0 2 1-16,-3 2 4 0,1 0-3 0,-4 6-2 16,5-10 0-16,-4 5 4 0,-1 5-5 0,4-5 2 0,-4 5 0 15,0 0-2-15,0 0 5 0,0 0 0 0,0 0-5 16,0 0 6-16,0 0-6 0,0 0 1 16,6 17 2-16,-6-17 1 0,3 11-5 0,-2-5 5 0,-1-6 0 15,5 9 4-15,-4-5-7 0,3 3 2 0,0-2-2 16,2 1 2-16,-2-2 2 0,2 2-2 0,-1-3-3 15,3 1 6-15,-1 0-4 0,-7-4 2 0,15 1-3 16,-7-1 3-16,-8 0-6 0,19 4 5 0,-13-7-5 16,4 0 4-16,1-2-2 0,-1-2-1 0,0 1 2 15,0-1-1-15,-1-1 0 0,2 0-2 0,0 0 1 16,-5-1-2-16,3 2 3 0,-2 0 1 0,-3-1-2 16,1 6 1-16,-5 2 0 0,9-9 2 0,-9 9 5 15,7-4-9-15,-7 4 1 0,9 0-1 0,-9 0 1 16,0 0 0-16,0 0 2 0,8 9-2 0,-8-9 1 15,3 8-2-15,-1-2-2 0,1 2 2 0,0 0 4 16,-2-1-2-16,2 0 1 0,3 1 3 0,-3-1-4 0,-1 0 0 16,3 1 4-16,0-3-3 0,0 4-6 0,-1-4 10 15,0 1-4-15,2-1-1 0,-4 0 3 0,5-2-5 16,-7-3-6-16,6 8-10 0,-6-8-20 0,6 5-24 16,-6-5-34-16,4 5-39 0,-4-5-40 0,0 0-39 15,0 0-278-15,0 0-533 0,0 0 236 0</inkml:trace>
  <inkml:trace contextRef="#ctx0" brushRef="#br0" timeOffset="-81075.86">16679 12001 118 0,'-1'-8'293'0,"-2"0"-32"16,3 8-22-16,-2-11-26 0,2 11-23 0,-3-9-21 0,3 9-16 15,-1-7-18-15,1 7-13 0,0 0-11 0,0 0-29 0,0 0-48 16,0 0-43-16,0 0-60 0,0 0-59 0,-16 9-191 16,8-4-347-16,-1 2 154 0</inkml:trace>
  <inkml:trace contextRef="#ctx0" brushRef="#br0" timeOffset="-80181.81">16840 12152 126 0,'0'0'188'0,"0"0"-4"0,0 0-5 16,5 5-11-16,-5-5-10 0,4 6 0 0,1-2-7 16,-5-4-5-16,3 9-4 0,-3-9-9 0,7 9-4 15,-5-1-14-15,-1-3-6 0,3 0-11 0,0 1-9 16,-2 1-2-16,1-1-6 0,1 2-11 0,-1-1 0 15,0-2-9-15,-3-5-9 0,5 11-4 0,-1-4-5 16,-2-2-3-16,-2-5 0 0,3 8-5 0,-3-8-7 0,5 7-1 16,-5-7-1-16,4 4-6 0,-4-4-2 15,0 0 1-15,5 5-4 0,-5-5-2 0,0 0 3 16,0 0-2-16,1 8-5 0,-1-8 2 0,0 0-2 0,0 0 2 16,0 0-1-16,0 0-2 0,0 0 1 0,0 0-5 15,0 0 3-15,0 0-3 0,0 0-1 16,6-19-2-16,-6 19 4 0,5-11-3 0,-4 6 2 0,-1 5-1 15,4-13-3-15,0 7 2 0,-1-2-2 0,0-1 1 16,2 3 2-16,0-3-2 0,-1 0 0 0,2 1-1 16,1-1 1-16,-4 3-1 0,1-1 1 0,1 1-3 15,-1 2 2-15,1-1 0 0,-5 5 1 0,8-7-3 16,-8 7 2-16,8-3-5 0,-8 3 6 0,8-2-1 16,-8 2-3-16,0 0 5 0,12 5-3 0,-12-5 2 15,11 7 1-15,-8-3-1 0,2 1-1 0,-2 0 0 16,1 2 2-16,2 1-4 0,-1 1 8 0,2 0 3 15,-3-1 0-15,3 4-1 0,-1-2 1 0,-2 0-5 16,3 0 6-16,-2-2-6 0,1 2 3 0,1-1-1 16,-1 0 2-16,1-1-2 0,-1-1-1 0,0-2-1 15,-2 1 4-15,2-2-1 0,-1 1-2 0,-5-5 0 0,10 3-2 16,-3 1 0-16,-7-4 1 0,12 0 0 0,-12 0 0 16,12-2-2-16,-12 2 1 0,13-7-1 0,-4 2 2 15,-4 0-4-15,4-1 3 0,-1-2 0 0,1-2 0 16,0 1-3-16,0 1 2 0,-2-2 1 0,1-1-6 15,0 0 1-15,0 2 2 0,0 0 2 0,-4 3 0 16,2-1-1-16,-1 4 2 0,0-1-1 0,-5 4-1 16,8-5 2-16,-8 5 0 0,9-3-5 0,-9 3 5 15,0 0-4-15,11 0 5 0,-11 0-1 0,8 5 5 16,-3-1-4-16,-1 1 4 0,-4-5-2 0,7 11 1 16,-4-5 0-16,2 0-1 0,-1 1-2 0,3 2-1 15,-6-3 4-15,5 1-2 0,-3-2 1 0,1 1-2 16,-1 1 2-16,0 0-1 0,1-1 0 0,-4-6-3 0,3 11-1 15,-1-6-1-15,-2-5 0 0,6 7-1 0,-6-7-4 16,2 6-9-16,-2-6-17 0,0 0-28 16,0 0-37-16,0 0-42 0,0 0-40 0,0 0-41 0,0 0-237 15,0 0-494-15,0 0 218 0</inkml:trace>
  <inkml:trace contextRef="#ctx0" brushRef="#br0" timeOffset="-80003.7">17479 11971 247 0,'0'-10'287'15,"0"0"-29"-15,1 1-24 0,1 1-26 0,-2 8-21 0,0-12-19 16,0 12-12-16,2-11-22 0,-2 11-12 0,-2-9-15 16,2 9-10-16,0 0-19 0,-4-6-43 0,4 6-53 15,0 0-40-15,0 0-55 0,0 0-95 0,0 0-113 16,-19 14-346-16,13-10 153 0</inkml:trace>
  <inkml:trace contextRef="#ctx0" brushRef="#br0" timeOffset="-78864.28">17724 12118 150 0,'0'0'251'16,"0"0"-16"-16,-1-11-19 0,1 11-13 0,0 0-14 0,0 0-23 15,0 0-14-15,0 0-17 0,0 0-16 0,0 0-7 16,0 0-2-16,0 0-10 0,0 0-11 16,0 0-6-16,4 23-7 0,-4-16-2 0,1 0-3 0,-1-7-9 15,2 17 0-15,3-8-8 0,-3 1-1 0,-1 0-11 16,0-1 3-16,-2-1-7 0,1 2 0 0,1-1-3 15,-1-9-3-15,-1 16-3 0,1-9-2 0,1 1-3 16,-1-8 1-16,0 15-10 0,0-9 2 0,0-6 0 16,2 8-1-16,-2-8-5 0,0 0 5 0,2 11-6 15,-2-11 0-15,0 0-6 0,1 8 7 0,-1-8-3 16,0 0 2-16,0 0 0 0,0 0-4 0,0 0 2 16,0 0 2-16,0 0-7 0,0 0 4 0,0 0-2 0,9-21 3 15,-7 11-7-15,1 2 1 0,0-2 1 0,0-1 2 16,1 0-6-16,1-1 2 0,1-3-2 0,3-1-1 15,-4 4 2-15,1 1 1 0,2-1-2 0,-2 0 1 16,2 2 2-16,-1 0 0 0,-2 2-2 0,2 2 3 16,0-1-3-16,-1 1 2 0,1 0-3 0,-4 3 4 15,-3 3-6-15,12-6 4 0,-8 3-4 0,-4 3 1 16,10-1 1-16,-10 1-1 0,0 0 3 0,17 4 1 16,-12-1-2-16,0 1 0 0,0 0-1 0,2 3 2 15,-2-1-4-15,1 1 5 0,-1 2-1 0,2 1-1 0,1 0-2 16,-3 0 4-16,0-1-5 0,0 1 7 15,1 0-1-15,-1-3-1 0,-1 3 0 0,1-1 0 16,-1-3-3-16,0 2 3 0,-2-2-2 0,1 1 2 0,0-1-1 16,0-1 2-16,-3-5-2 0,5 9 3 15,-5-9-4-15,5 8 4 0,-2-4-4 0,-3-4 3 16,3 5-1-16,-3-5 2 0,0 0-4 0,0 0 3 0,13 0 0 16,-13 0-4-16,0 0 1 0,12-8-1 0,-12 8 1 15,8-10 1-15,-2 1 0 0,-1 0 1 0,3 0-2 16,-1-1 1-16,-2 0 0 0,3-3 0 0,-1 1-2 15,-1 1 0-15,1-1-1 0,-2 2 4 0,3 0-1 16,-5-1-2-16,2 5 2 0,-2-1 3 0,-1 1 0 16,-2 6-4-16,5-8 5 0,-5 8-4 0,4-6 2 15,-4 6 2-15,0 0 4 0,0 0-1 0,0 0-3 16,0 0 2-16,0 0 0 0,8 17-1 0,-8-17 2 16,2 13-4-16,1-5 2 0,-1 1 0 0,-1-2-1 0,2 3 0 15,0-2-1-15,-1 1-1 0,2 1 5 16,0-4-6-16,0 1 4 0,2 1-3 0,-3-1 2 15,2-1 1-15,1-1 0 0,0-3-3 0,2 2 2 0,-1 0 1 16,2-3-6-16,-2 1 3 0,-7-2 0 16,18-2 2-16,-9 2-4 0,2-3 3 0,-1-2-3 15,0 2 0-15,0-5-1 0,0 0 1 0,-1 1-1 0,2-3 1 16,-2 2-4-16,1-3 3 0,0 2 3 0,-1-2-4 16,0 1-1-16,-1 0 3 0,0 4 0 0,1-2 0 15,-6 1-2-15,1 3 1 0,2-1 0 0,-6 5 1 16,9-6-1-16,-9 6 4 0,0 0-6 0,9-2 3 15,-9 2 0-15,0 0 1 0,6 8 0 0,-6-8 1 16,2 11-2-16,1-4 0 0,-1-1 0 0,-1 2-1 16,0 1 2-16,2-2-2 0,-2 1 3 0,4-1 2 15,-3 1-2-15,1 3-1 0,1-4 0 0,-4-7 2 16,3 11-4-16,0-5-1 0,-2-1 5 0,3 2-4 0,-4-7 3 16,5 9-2-16,-5-9-6 0,4 8-2 15,-4-8-14-15,5 7-16 0,-5-7-26 0,0 0-32 16,6 1-35-16,-6-1-42 0,0 0-32 0,0 0-270 0,0 0-512 15,11-10 226-15</inkml:trace>
  <inkml:trace contextRef="#ctx0" brushRef="#br0" timeOffset="-78431.04">18587 11941 5 0,'-1'-12'244'0,"1"12"-25"0,-3-11-20 16,3 11-20-16,0-12-14 0,0 12-18 0,3-12-14 16,-3 12-11-16,6-8-15 0,-1 4-8 15,1 0-12-15,-1-1-6 0,5 1-10 0,3 1-4 0,-7 1-7 16,7-1-5-16,-2 2-6 0,3-1-7 0,-3 0-3 16,3 1-3-16,0 1-6 0,-3 0-2 0,5 1 1 15,-3 1-3-15,0-2 0 0,-3 0-2 0,2 2 0 16,0 1 5-16,0 2 5 0,-3-2 4 0,1 3 2 15,-3-1 2-15,2 1 6 0,-1 0 1 0,-3 2 4 16,2 1-3-16,-4 0 6 0,-1 1 6 16,1 0-3-16,-1 1 1 0,1-1 9 0,-3 1 1 0,-1 1-4 15,-1 0 1-15,0 0 6 0,-2 0-12 0,2-1 3 16,-3 1-11-16,-2-1-6 0,5 1 8 0,-3 0-10 16,2-2-6-16,1 2-1 0,-2-4-3 0,0 0 0 15,2 1-6-15,-2-2 0 0,3 0-6 0,1-7-2 16,0 13-3-16,0-13-1 0,5 11 0 0,-4-6-1 15,-1-5-1-15,5 7-1 0,-5-7-3 0,10 5-4 0,-4-2-5 16,-6-3-13-16,14 1-15 0,-6 0-21 16,-8-1-25-16,13-1-24 0,-5 1-38 0,-8 0-37 15,13 0-40-15,-13 0-37 0,12-5-258 0,-7 1-548 0,-5 4 243 16</inkml:trace>
  <inkml:trace contextRef="#ctx0" brushRef="#br0" timeOffset="-77987.86">18813 12094 145 0,'-6'-6'238'0,"6"6"-25"16,0 0-15-16,-3-6-19 0,3 6-22 0,0 0-13 16,0 0-15-16,9-11-11 0,-3 9-11 0,2-1-9 15,-2 1-13-15,-6 2-7 0,24-4-8 0,-11 3-11 16,-2-1-3-16,1 1-5 0,2-1-8 0,0 2-3 15,0 0-2-15,-2 0-7 0,2 0-1 0,1 0-3 16,-2 2-5-16,-1-2 1 0,0 1-3 0,-3-1-3 16,3 3 0-16,-2-1 4 0,-1 0 11 0,0 0 16 15,-4 1 20-15,2-1 7 0,1 2 4 0,-1 0 6 0,1 0 8 16,-2 0-4-16,-6-4 7 0,10 9-5 0,-6-4 1 16,3 0-5-16,-1 0 4 0,0 0 2 15,-2-1-9-15,2 1-8 0,-6-5-4 0,10 9-5 0,-6-5-2 16,-2 0-10-16,-2-4 1 0,9 6-18 0,-6-2 6 15,-3-4-10-15,7 6 1 0,-7-6-4 0,4 5-1 16,-4-5-5-16,5 5-10 0,-5-5-13 0,0 0-22 16,6 3-19-16,-6-3-26 0,0 0-28 0,0 0-54 15,0 0-64-15,0 0-73 0,0 0-291 0,0 0-620 16,0 0 274-16</inkml:trace>
  <inkml:trace contextRef="#ctx0" brushRef="#br0" timeOffset="-77847.23">19235 11787 141 0,'0'0'322'0,"-1"-12"-33"0,1 12-31 0,1-11-26 0,-1 11-22 16,0 0-22-16,-1-12-21 0,1 12-20 0,0 0-31 16,0 0-32-16,0 0-52 0,0 0-65 15,0 0-83-15,0 0-224 0,0 0-368 0,-20 15 163 0</inkml:trace>
  <inkml:trace contextRef="#ctx0" brushRef="#br0" timeOffset="-73891.72">20090 11739 9 0,'0'0'128'16,"0"0"-6"-16,0 0-1 0,0 0-6 0,0 0-2 0,0 0-10 15,0 0-6-15,0 0 5 0,0 0-10 0,0 0 0 16,0 0-9-16,0 0-3 0,0 0-3 16,0 0-4-16,0 0 1 0,0 0-4 0,0 0-6 0,0 0-15 15,0 0 1-15,0 0 1 0,0 0 2 0,0 0-2 16,14-11 1-16,-8 9 3 0,-6 2 7 0,13-5-3 15,-2 3-3-15,1 0 0 0,0-1 1 0,8 0-3 16,-1 0-3-16,0-1-2 0,-1 0-3 0,0 3-7 16,1-3 1-16,-4 1-4 0,2 1-3 0,-4 0-5 0,1 0-2 15,3 1-5-15,-5-1-2 0,2 2-1 0,-1-1-1 16,0 0-1-16,0 1-2 0,0 0-3 16,-2-1 3-16,1 1-6 0,0 0 0 0,1-2 1 0,-4 2 0 15,-9 0-2-15,20 0-2 0,-11 2 1 0,-9-2-4 16,14 0 1-16,-6 0 2 0,-1 1-4 15,-7-1 2-15,0 0 0 0,14-1 2 0,-14 1-3 0,9 0-2 16,-9 0 0-16,10 2 5 0,-10-2-4 0,0 0 0 16,11 0-1-16,-11 0 2 0,9 0-3 0,-9 0 2 15,0 0-1-15,0 0 2 0,11 0-4 0,-11 0-12 16,0 0-20-16,9 0-17 0,-9 0-25 0,0 0-43 16,0 0-14-16,0 0-24 0,0 0-67 0,0 0-123 15,0 0-373-15,0 0 165 0</inkml:trace>
  <inkml:trace contextRef="#ctx0" brushRef="#br0" timeOffset="-73603.72">20485 11718 28 0,'0'0'194'0,"5"10"-3"0,0-1-8 15,-1 0-3-15,2 2-7 0,-2 0 9 0,0-1-11 16,2 5-17-16,-1 2 0 0,-2 0-2 15,0-1-9-15,0 1-4 0,-2-3-8 0,1 1-5 0,1 2-5 16,-6 0-4-16,6 0-15 0,-3-4-4 0,-3 0-10 16,3 1-1-16,-1-1-8 0,0-3-14 0,-2 3-1 15,2-3-8-15,1 1-5 0,0-1-3 0,-1 0-8 16,1-2-1-16,0-8-4 0,-4 14-4 0,4-8-2 16,0-6 0-16,2 13-10 0,-2-13 1 0,2 10-4 15,-1-5-6-15,-1-5-8 0,4 8-16 0,-4-8-26 16,6 6-27-16,-6-6-40 0,9 5-39 0,-3-5-31 15,-6 0-29-15,18-2-259 0,-10-2-504 0,5 2 223 16</inkml:trace>
  <inkml:trace contextRef="#ctx0" brushRef="#br0" timeOffset="-73201.61">21122 11721 64 0,'0'0'142'0,"0"0"-1"0,0 0-11 16,0 0-10-16,-4-13-4 0,4 13 4 0,0 0-2 15,0 0 3-15,-18 0-1 0,18 0-3 0,-15 3 0 0,4 3-7 16,1-1 4-16,-4 2-3 0,3 0 4 15,-4 2 0-15,-2 3 2 0,4-1-1 0,0 2-1 16,2-1-8-16,-2 1 3 0,2 3-4 16,2-3-6-16,3-1-7 0,1 0-9 0,-2-1 1 0,4 2-11 0,0-2-3 15,-2 2-8-15,4-1 2 16,0-1-6-16,2 0-3 0,-1 0-5 0,2-2-4 0,2 1-6 0,-3 1-5 16,4-3-5-16,2 2 3 0,-2-4-3 0,2 1-6 15,-1 1-3-15,1-3-1 0,-1 0-2 0,3 2-5 16,-2-1-20-16,1-2-10 0,-1-1-27 0,0-1-21 15,-1 1-21-15,0 0-30 0,3-2-23 0,-9-1-22 16,15 1-14-16,-7-1-11 0,-8 0-14 0,17-2-40 16,-7-3-155-16,-1 2-426 0,1-1 189 0</inkml:trace>
  <inkml:trace contextRef="#ctx0" brushRef="#br0" timeOffset="-72692.43">21274 11896 137 0,'0'0'203'15,"7"-7"-18"-15,-7 7-9 0,3-5-15 0,-3 5-14 16,0 0-13-16,7-2-2 0,-7 2 0 0,0 0-6 0,0 0-3 16,0 0-8-16,8 10-6 0,-8-10-10 15,1 12 5-15,0-6-8 0,-1-6-4 0,-2 15-14 16,2-5-4-16,0 1-9 0,0-3-5 0,0-8-6 0,-3 16-4 16,3-8-6-16,0-8-4 0,0 14-6 0,3-6 0 15,-3-8-7-15,-4 13-1 0,5-6-3 0,-1-7 0 16,0 10-4-16,0-10-4 0,4 9 1 0,-4-9-2 15,1 7 0-15,-1-7 0 0,0 0-4 0,3 5-3 16,-3-5 2-16,0 0-2 0,0 0-3 0,0 0-1 16,0 0 0-16,21-13-15 0,-18 8-6 0,4-4-9 15,1 0-2-15,-3 0 2 0,2-1-2 0,1-2 5 16,-2 0 1-16,2 3 4 0,-2-5-1 0,0 5 3 0,2-2 0 16,-3 1 6-16,1 1 1 0,-2 0 0 15,2 1-1-15,-1 1 5 0,0 2-2 0,-2-2 2 16,3 2 1-16,-6 5 4 0,6-9 0 0,-1 4-1 0,-5 5 4 15,10-7 12-15,-5 6 4 0,-5 1 3 0,14-1 0 16,-14 1 2-16,16 1-2 0,-7 2 5 0,-1 0 12 16,1 2-3-16,-2-2 0 0,0 4 4 0,2 0-8 15,-1 2 10-15,-1-1-3 0,2 2 2 0,-4-1-3 16,0 2 0-16,0-2-3 0,1 0-1 0,-2 0-4 16,0 2 0-16,0-1-3 0,-2-2-5 0,2 2-6 15,-1-1 3-15,-2-1 1 0,1 0-5 0,-2 0 3 16,0-8-4-16,0 14-4 0,2-7 0 0,-2-7 0 15,-2 11-1-15,2-11-7 0,-1 9-21 0,1-9-18 0,0 0-15 16,0 9-20-16,0-9-14 0,0 0-31 16,0 0-38-16,0 0-26 0,0 0-38 0,0 0-211 15,0 0-464-15,0 0 205 0</inkml:trace>
  <inkml:trace contextRef="#ctx0" brushRef="#br0" timeOffset="-72343.02">21758 11680 27 0,'3'-10'175'0,"-3"10"-6"0,2-6-13 16,-2 6-14-16,4-5-14 0,-4 5-2 0,8-7-6 15,-8 7-6-15,10-1-14 0,-10 1 8 0,14 1-7 16,-14-1-5-16,13 7-6 0,-6-2 0 0,2 3 1 15,-2 1 3-15,-1 0-5 0,1 4-4 0,0 2 7 0,-2 1 1 16,0 2 1-16,0-1-8 0,-2 2 1 0,-2-1 3 16,3 4-5-16,-3-3-1 0,-1 0-2 15,-1 1-3-15,-1-1 0 0,0-1-9 0,1 0 0 0,-1-1-10 16,0-5-4-16,2 2-5 0,-3 2-6 0,2-5-2 16,-1 1-5-16,0-2-7 0,1 0 0 15,-1 0-4-15,2-1-1 0,-2-1-5 0,2-8-4 0,0 14 0 16,-1-8-16-16,1-6-24 0,-2 12-24 0,2-12-38 15,0 9-37-15,0-9-38 0,0 0-44 0,3 8-63 16,-3-8-191-16,0 0-497 0,0 0 220 0</inkml:trace>
  <inkml:trace contextRef="#ctx0" brushRef="#br0" timeOffset="-70327.05">22527 11662 71 0,'0'0'160'0,"0"0"-5"0,0 0-15 0,0 0-12 16,0 0-11-16,0 0 0 0,0 0-5 0,0 0-5 15,0 0 1-15,0 0-7 0,0 0-7 0,0 0-4 16,0 0 2-16,-18 13-10 0,11-8-2 0,0 0-1 16,-1 0-9-16,-1 0 2 0,0 1-10 0,1 1-7 15,-2-1-5-15,-2-1-3 0,3 2-4 0,-2-1-6 16,0 1 2-16,1 0-5 0,2 1 0 0,-1 0-4 15,-2-3-4-15,2 1-3 0,1 1-1 0,0-1-2 0,-2 0 0 16,5 0 0-16,-1-1-3 0,2-2-4 0,4-3-1 16,-8 8-3-16,8-8 2 0,-5 8 1 0,5-8 2 15,-6 6-5-15,6-6 5 0,-2 6-6 0,2-6 5 16,0 0-1-16,-2 11 1 0,2-11 0 0,0 0 2 16,4 10 0-16,-4-10 7 0,9 8-5 0,-4-5 11 15,1 0-2-15,2 2 2 0,-2-2-1 0,4 2 0 16,0-1 4-16,1-1 1 0,2 1 3 0,-4 0-1 15,4 0-1-15,0-1 1 0,0 0-3 0,-1 0 3 16,3-2-2-16,-2 2 0 0,2 0-8 0,0-1-1 0,-4-1 0 16,1 1-3-16,-1-1-1 0,0 0 2 15,0 2-7-15,1-1 3 0,-5-1-5 0,5 0-2 16,-5-1 2-16,-7 0 2 0,15 2-8 0,-6-1 5 0,-1 0-6 16,-8-1 3-16,15 0-7 0,-9 2 10 0,-6-2-7 15,15 1-2-15,-15-1 4 0,10 0 0 16,-10 0 0-16,10 2-5 0,-10-2 1 0,8 0-1 0,-8 0-2 15,0 0-11-15,0 0-22 0,0 0-25 0,12-2-28 16,-12 2-26-16,0 0-33 0,0 0-35 0,0 0-62 16,0 0-198-16,0 0-477 0,0 0 211 0</inkml:trace>
  <inkml:trace contextRef="#ctx0" brushRef="#br0" timeOffset="-69994.91">22335 12024 59 0,'0'0'136'0,"0"0"9"0,0 0-9 15,0 0-8-15,0 0-2 0,0 0-3 16,0 0-6-16,14 14-1 0,-9-11 0 0,2-1-3 15,1 1-2-15,-1-1 0 0,5 1-1 0,-1-2-9 0,3 1-1 16,0 0-8-16,0-1-11 0,0 1-7 0,2-1-4 16,-4 0-9-16,3 0-4 0,-2 1-7 0,-1-1-3 15,0 0-8-15,0-1-2 0,0 0-3 0,-4 0-3 16,2 1-4-16,0-1-5 0,0 2-2 16,-10-2-5-16,14 1 1 0,-5-1-1 0,-1 1-10 0,-8-1-33 15,12 1-25-15,-12-1-35 0,10 2-22 0,-10-2-21 16,11 1-55-16,-11-1-156 0,0 0-369 0,14-4 165 15</inkml:trace>
  <inkml:trace contextRef="#ctx0" brushRef="#br0" timeOffset="-69144.24">23218 11646 147 0,'0'0'137'0,"-3"-8"-1"15,3 8-14-15,0 0-3 0,-5-10-9 0,5 10-3 16,-8-3-3-16,8 3-7 0,-9-5-11 0,2 2-1 15,7 3-5-15,-12-3 0 0,12 3-7 0,-13-1-2 16,13 1-2-16,-13 0 8 0,13 0-2 0,-18 1-2 16,8 0-7-16,1 2-4 0,3 0 1 0,-5-2-10 0,3 0 0 15,8-1-8-15,-16 5-1 0,8-1-7 16,2 0-4-16,-2 0-2 0,3 0 2 0,-4 1-1 16,2-2 3-16,2 4-1 0,-1-2-2 0,2 3-2 0,-4 0-2 15,0-1-2-15,4 2-6 0,-2-1 0 0,0 1 4 16,3 0-10-16,-2-2 3 0,2 1 1 0,2-1 2 15,-4-1-2-15,5-6-1 0,-3 18 1 0,2-11 0 16,0 0 1-16,1 3-3 0,0-10 1 0,-2 15-5 16,-1-3-1-16,2-3 3 0,1 0 1 0,0 0 0 15,0-9-4-15,1 14 1 0,0-6 0 0,1-1 0 16,0 2-5-16,-2 0 1 0,2-2 2 0,-2-7-1 16,4 14-3-16,0-8 3 0,1 1 0 0,-1-1-2 15,1 1 1-15,-1-1-3 0,0-1 3 0,2 0 3 0,0 0 0 16,-2-1 2-16,1 1-3 0,2-1 0 15,-7-4-2-15,9 6-2 0,-3-2 2 0,-1-1 0 16,-5-3-3-16,12 3 0 0,-12-3 1 0,10 4 0 16,-10-4-1-16,10 3-1 0,-4-2-1 0,-6-1 5 0,12 3-4 15,-12-3 2-15,14 0-2 0,-14 0 3 16,10-1-4-16,-2-1 3 0,-8 2-3 0,14-1 0 0,-7 0-2 16,-7 1 1-16,16-4 0 0,-9 2 1 0,2 0-1 15,-9 2 5-15,13-5 7 0,-6 2 0 0,-1 0 2 16,-6 3 0-16,11-7 3 0,-8 4 1 0,-3 3-1 15,12-6-4-15,-8 4 4 0,-4 2-3 0,5-7-1 16,-5 7 2-16,7-4-4 0,-7 4-1 0,0 0 2 16,3-5-3-16,-3 5-4 0,0 0 1 0,0 0 0 15,7-5-4-15,-7 5-3 0,0 0-2 0,0 0-20 16,0 0-14-16,0 0-20 0,0 0-25 0,0 0-25 16,0 0-33-16,0 0-33 0,0 0-36 0,0 0-241 15,12-1-485-15,-12 1 215 0</inkml:trace>
  <inkml:trace contextRef="#ctx0" brushRef="#br0" timeOffset="-68724.08">23482 11906 155 0,'0'0'210'0,"0"0"-7"0,0 0-6 0,0 0-6 16,0 0-11-16,0 0-5 0,0 0-11 0,0 0-10 16,0 0-13-16,0 0-7 0,-13 19-12 0,13-19-8 15,0 0-6-15,0 0-3 0,-5 6-12 0,5-6-3 16,0 0-11-16,0 0-5 0,-5 7-5 0,5-7-6 15,0 0 2-15,0 0-3 0,0 0-4 0,0 0-2 16,0 0-1-16,0 0-3 0,9 9-8 16,-9-9 0-16,0 0-2 0,9 0-8 0,-9 0-5 0,0 0 4 0,0 0 1 15,11-1 5-15,-11 1 5 0,0 0-9 0,0 0 10 16,0 0 3-16,10-6-11 0,-10 6-9 0,0 0-3 16,0 0 2-16,0 0 0 0,0 0-5 0,0 0-3 15,0 0-2-15,4-7-8 0,-4 7-9 0,0 0-26 16,0 0-19-16,0 0-36 0,0 0-38 0,0 0-43 15,0 0-47-15,0 0-66 0,-25 10-214 0,25-10-530 16,-10 4 234-16</inkml:trace>
  <inkml:trace contextRef="#ctx0" brushRef="#br0" timeOffset="-66756.38">23823 11692 138 0,'0'0'182'16,"0"0"-14"-16,0 0-4 0,-2-9-7 0,2 9-7 0,0 0-11 16,0 0-8-16,0 0-12 0,0 0-9 0,0 0-13 15,0 0-12-15,0 0-2 0,0 0-9 0,0 0 4 16,0 0-2-16,0 0-5 0,0 0-3 0,0 0-2 15,-2 23-4-15,2-23 3 0,4 15 6 0,-1-5-1 16,-2-1-3-16,5 1-5 0,1-1 1 0,-1 2-5 16,-1 2-1-16,-2-3-7 0,3 1 0 0,-1-1-7 15,0-2-2-15,1 2-5 0,-1 1-2 0,0-3-2 16,0 2-5-16,-3-1-1 0,0-1-1 0,1-2-5 16,2 2-4-16,-3-1 1 0,1-1-3 0,-3-6 0 15,4 9 0-15,-1-5-4 0,-3-4-1 0,0 0-2 16,4 9 3-16,-4-9-3 0,0 0 3 0,2 6-3 15,-2-6 4-15,0 0-2 0,0 0 1 0,0 0 2 16,0 0 6-16,0 0-6 0,0 0-1 0,0 0 2 16,0 0-2-16,0 0-3 0,0 0 0 0,0 0-1 0,0 0 0 15,0 0-1-15,0 0-1 0,0 0-2 0,0-26 0 16,1 20-1-16,1-2 3 0,-1 1-1 16,0-2-4-16,2 1 0 0,0-1 2 0,1 0-1 0,-1-1-1 15,2-1-1-15,-1 3 2 0,-2-4 2 0,4 2-1 16,-2-1-4-16,1 3 1 0,0-2 0 0,2 1 4 15,-5 2-5-15,6-2 0 0,-3 2 1 0,2-3 0 16,-3 4 1-16,4-2 5 0,-1 2-7 0,0 0 4 16,0-1-5-16,1 1 7 0,-2 1-4 0,0-2 1 15,0 3-3-15,4-2 2 0,-2 1 2 0,-1 2-2 0,1 0-2 16,0-2 2-16,-1 3-1 0,-7 2 2 16,12-4 0-16,-4 2 0 0,-2-1-4 0,2 1 6 0,-8 2-3 15,12-3 0-15,-12 3 2 0,9-2-5 0,-9 2 3 16,10-1 0-16,-10 1 0 0,10 5 2 15,-10-5-3-15,5 6 4 0,-5-6-4 0,5 10 3 0,-1-5 1 16,-4 1 1-16,2 2-1 0,-1 0 4 0,-1-8 0 16,0 18 3-16,0-7 0 0,2 2-1 0,-4-2 5 15,1 2 3-15,-1 0 0 0,0-2 6 0,0 4 4 16,0-3 3-16,-1 0 2 0,1 0-4 0,1 1 12 16,-1-1-12-16,0 1 0 0,-1-2 1 0,3 1-2 15,-2-1-3-15,0 0 3 0,2-1-1 0,0 0 2 16,2-2 10-16,0 0-14 0,-2-8 7 0,5 12-11 15,-2-4 6-15,2-2 1 0,1-1-5 0,2 2-1 16,-2-3-3-16,4 0 0 0,-2-1 1 0,3 1 1 0,-3-2 2 16,0 0-9-16,0 1-6 0,-1-3 3 0,3 1-6 15,-2 0 4-15,-8-1 1 0,14 2 1 0,-7-1-13 16,-7-1 0-16,10 0-6 0,-10 0-15 0,10 0-23 16,-10 0-25-16,0 0-34 0,11-3-45 0,-11 3-38 15,0 0-43-15,7-5-62 0,-7 5-233 0,-2-10-572 16,2 10 254-16</inkml:trace>
  <inkml:trace contextRef="#ctx0" brushRef="#br0" timeOffset="-62540.4">25176 11777 56 0,'0'0'172'0,"0"0"-10"15,0 0-5-15,0 0-3 0,0 0-5 0,0 0-4 16,0 0-6-16,0 0-2 0,0 0-3 16,0 0-11-16,0 0-1 0,0 0-8 0,0 0-4 0,0 0-7 15,0 0-2-15,0 0-9 0,0 0-7 0,0 0-3 16,0 0-5-16,0 0-8 0,0 0 0 0,-29-4-10 16,29 4-6-16,0 0 1 0,0 0-6 0,0 0-2 15,0 0-1-15,0 0-6 0,0 0 1 0,0 0-6 16,0 0 1-16,0 0 0 0,0 0 0 0,0 0 1 15,0 0-7-15,0 0 3 0,0 0 3 0,0 0-2 16,0 0 5-16,0 0-4 0,0 0 4 0,0 0-6 16,0 0-2-16,33 5-7 0,-25-2 5 0,-8-3 4 0,19 1-5 15,-7-1 4-15,0 3-5 0,2-3-1 0,3 1-2 16,-1-1 4-16,4 1 3 0,-1 0-8 16,0-1 3-16,1 1-1 0,-2-2-4 0,-3 2 0 0,-1-1-1 15,0 0 0-15,2 0 0 0,-2 0 1 0,0-1 8 16,1 1-9-16,-1 0 10 0,-3-1 7 15,1 2 6-15,0-1-2 0,-4 0-5 0,-8 0 2 0,17 0 7 16,-9 0 1-16,-8 0 2 0,16-1 1 0,-9 1-3 16,-7 0 2-16,14 0-9 0,-14 0 8 0,14 0-14 15,-6-1 5-15,-8 1-5 0,12-1-7 0,-12 1 7 16,14-3-9-16,-7 3 0 0,1-2-8 0,-8 2 2 16,14-2 3-16,-4 1-7 0,-6-2 2 0,-4 3 1 15,13-3-6-15,-13 3 5 0,8-3-4 0,-8 3 8 0,8-3-12 16,-8 3 7-16,7-2-1 0,-7 2-6 15,0 0-2-15,0 0 0 0,7-1-3 0,-7 1-1 16,0 0 5-16,0 0-17 0,0 0-5 0,0 0-22 0,0 0-5 16,0 0-24-16,0 0-17 0,0 0-17 0,0 0-23 15,0 0-27-15,0 0-20 0,-24 9-29 16,15-6-29-16,9-3-37 0,-10 3-303 0,10-3-617 0,-10 3 274 16</inkml:trace>
  <inkml:trace contextRef="#ctx0" brushRef="#br0" timeOffset="-61358.93">26185 11691 45 0,'-3'-8'179'0,"3"8"-6"0,-4-8-1 0,4 8-15 0,-5-6-6 16,5 6-9-16,-7-4-8 0,7 4-12 0,-7-2-12 15,7 2 2-15,0 0-6 0,-15 1-9 0,15-1-4 16,-12 4-8-16,5-2 2 0,7-2-4 0,-12 5-2 15,7 0-1-15,-4-2-2 0,6 4-6 0,3-7-5 16,-9 10-5-16,7-4-2 0,-2 1-2 0,4-7 2 0,-2 11 1 16,2-11-1-16,0 12-5 0,5-6 1 0,-5-6 0 15,7 9-3-15,-2-5-7 0,2-1 4 0,3 2-5 16,1-1 0-16,-1-1-9 0,5 0 0 16,-3-2-4-16,2 0-6 0,5-1 2 0,-3 0-5 0,-2-1-4 15,2 0 0-15,-2-2-2 0,-1 1 0 0,5-2-1 16,-3-1-2-16,3 0-3 0,-5-2 1 0,-1 2-3 15,0-3-2-15,-2 1-2 0,0-2 2 0,-1 0 0 16,0-1-2-16,-2 2 1 0,-3-3 7 0,0 1-8 16,1 2-4-16,-1-2 1 0,-3-1 2 0,-1 1-2 15,-1 0 0-15,-3 1-3 0,-1-1 1 0,0 0-3 16,2 0 3-16,-4 2 0 0,-2-2 1 0,1 3 0 16,-1 0-2-16,0 0-2 0,-3-1 7 0,2 1-5 15,-2 0 4-15,2 0-3 0,-2 3-1 0,1 1-2 16,0-2 3-16,-2 2-2 0,3-1 4 0,0 3-1 15,-1 1 1-15,-1 0-2 0,-1 0 0 0,4 1-1 16,-4 2 1-16,3 1-1 0,-2 1 0 0,1-2 2 0,-1 4-1 16,2-2-1-16,1 4 2 0,-1 0 0 0,1-1 1 15,1 2 0-15,-1-1 0 0,1 1 0 0,2 2 8 16,1-2-9-16,0 3 6 0,0-3-1 16,3 2-1-16,0-1 2 0,2 1-2 0,-1-1 1 0,2-1-4 15,-1 0 5-15,2 2 4 0,-2-2 3 0,5 2-1 16,0-3 1-16,-2 0-5 0,5 0 3 0,-2-1 1 15,2-1-2-15,2-1 0 0,0 1 1 0,0-1 1 16,1-2-1-16,1 0-1 0,1-2 1 0,1 1-2 16,0-1-1-16,1 0 3 0,-1-3-1 0,0 2-5 15,1-2 1-15,-1 0-5 0,-2-3-1 0,2 3-2 16,-2-3 4-16,1 1-2 0,-1-1 5 0,0-1-3 16,-1-2 3-16,-1 0-7 0,0 1 0 0,0-2 0 15,-4-1 4-15,3-2-3 0,-1 3-2 0,-2-4 3 16,2 1 1-16,-2 0-2 0,-2 1 2 0,2-2-5 15,-2-1 3-15,0 4 1 0,3-3 1 0,-4 1-3 16,2 1 1-16,-5 3-2 0,5 1 1 0,-4-2 3 0,-1 8-4 16,4-13 2-16,0 8 1 0,-4 5 0 0,6-10 1 15,-6 10-4-15,1-8 2 0,-1 8-3 16,0 0 0-16,0 0 0 0,3-8 0 0,-3 8 0 0,0 0 3 16,0 0 1-16,0 0-2 0,0 0-2 0,0 0 2 15,0 0 0-15,0 0 0 0,10 19 2 0,-10-12-5 16,2 1 6-16,-2-1-3 0,5 4 13 15,-5-1-5-15,4 0 1 0,0 2 5 0,-2-1 2 0,2 0-4 16,0 2 2-16,-1-2 4 0,-3 0-3 0,2 1 0 16,-1-1 2-16,3-1-5 0,-2 0-1 0,2 0 3 15,-1 0-5-15,0-1 3 0,0-3 2 0,-1 0-7 16,1 2 4-16,-3-8 1 0,2 11-8 0,1-6 8 16,-3-5-8-16,4 10-7 0,-4-10-8 0,5 8-17 15,-5-8-8-15,3 6-22 0,-3-6-28 0,4 4-30 0,-4-4-40 16,0 0-37-16,0 0-39 0,0 0-66 15,14-8-181-15,-6 3-520 0,-1-1 230 0</inkml:trace>
  <inkml:trace contextRef="#ctx0" brushRef="#br0" timeOffset="-60769.39">26729 11663 143 0,'3'-8'264'16,"-3"8"-10"-16,0 0-16 0,0 0-17 0,0 0-23 15,4-5-16-15,-4 5-21 0,0 0-18 0,0 0-12 16,0 0-6-16,0 0-8 0,0 0-8 0,9 15-6 16,-8-8-10-16,-1-7-2 0,3 13-3 0,-1-7 1 15,0 4-7-15,0-2-4 0,-2 0-4 0,2-1-6 16,0 1-6-16,0 1-8 0,0-1-1 0,0-2-5 16,-2 3-1-16,5-3-7 0,-3 2-3 0,-2-8-2 15,3 13-6-15,-3-13-3 0,0 10 1 0,0-10-7 16,1 11 0-16,-1-11-4 0,0 8 2 0,0-8-3 15,3 7 5-15,-3-7-5 0,0 0 0 0,3 7-2 16,-3-7 2-16,0 0-3 0,0 0 1 0,0 0 1 16,0 0-5-16,0 0-1 0,0 0 2 0,20-14-5 0,-16 8-2 15,0-2-2-15,5 1 3 0,-3-3-1 16,-1-1-1-16,2 2-2 0,1-1 0 0,-4-2 0 16,5 2 0-16,-4-3 3 0,2 3-6 0,-2 1 4 0,3-1 1 15,-2 0-6-15,-1 2 3 0,-1-2 6 0,-1 3-7 16,0 1 4-16,3-1 3 0,-3 3-4 0,-3 4 0 15,5-12 3-15,-5 12-5 0,5-6 1 0,-5 6-2 16,4-8 4-16,-4 8-1 0,5-5-2 0,-5 5 5 16,0 0-7-16,6-5 5 0,-6 5-3 0,7-2 3 15,-7 2-5-15,0 0 3 0,0 0 2 0,16 4-1 16,-16-4 1-16,8 9 0 0,-4-4-1 0,2-1 7 16,-1 2-2-16,-1 1 6 0,1-1-1 0,2 5 4 15,-2-3 10-15,0 2 0 0,-2 0-2 0,1 0 5 16,2-1-1-16,-1 0 10 0,-4-1-3 0,3 0-6 15,-1 2 2-15,1-2-2 0,-2 2-7 0,-1-3 4 16,1-1-3-16,1 2-4 0,-3-8 2 0,6 10-7 16,-5-5 0-16,-1-5-3 0,2 11 2 0,-2-11 2 0,3 8-11 15,-3-8 2-15,0 0-6 0,4 8-23 16,-4-8-16-16,0 0-21 0,1 7-15 0,-1-7-34 16,0 0-51-16,0 0-48 0,0 0-58 0,0 0-292 0,0 0-603 15,0 0 267-15</inkml:trace>
  <inkml:trace contextRef="#ctx0" brushRef="#br0" timeOffset="-59901.61">27082 11231 118 0,'0'0'191'15,"0"0"-16"-15,2-12-5 0,-2 12-8 0,0 0-13 16,2-8-11-16,-2 8-14 0,0 0-8 0,6-11-15 16,-6 11-7-16,6-7-12 0,-4 3-10 0,-2 4 1 15,11-7-5-15,-3 3-5 0,-1 0-5 0,2-1-5 16,-3 1-5-16,2 0-4 0,-4-1 2 0,5 2 5 16,-1 0-2-16,-8 3-1 0,14-5 0 0,-6 3 1 15,-1 1-2-15,-7 1-4 0,12-5-3 0,-5 5-1 16,-7 0-8-16,10-3 2 0,-10 3-6 0,9-1-4 0,-9 1-3 15,0 0 1-15,15 0-4 0,-15 0-2 16,8 2 4-16,-8-2 0 0,6 6-3 0,-1-4 0 16,-5-2 3-16,6 7-2 0,-6-7 1 0,3 8-1 15,-1-3 1-15,-2-5 0 0,5 11 1 0,-4-4 1 0,1 1 7 16,-2-8-6-16,-3 14-1 0,2-5 2 16,0-1-4-16,-4 0 0 0,3 2 2 0,0-1 1 0,-4 1 0 15,0-1 1-15,0 1-1 0,0 1-3 0,1-3 3 16,-3 2-1-16,3-2-1 0,-1 2 1 0,0-3-3 15,0 0 2-15,-1-2-4 0,4 1 0 0,-3-1-4 16,2 0 2-16,4-5 0 0,-7 10-2 0,5-7-3 16,2-3 0-16,-5 5 1 0,5-5 1 0,-4 5 0 15,4-5 0-15,0 0 2 0,0 0 5 0,0 0-5 16,-4 7 3-16,4-7-3 0,0 0 2 0,0 0 2 16,0 0-10-16,19 1 1 0,-19-1 4 0,14-1-3 15,-14 1-3-15,16-4 3 0,-3 4 5 0,-2 0-6 16,0-3-4-16,-3 2 4 0,3 0-1 0,0 1-2 0,-11 0-1 15,14 0 3-15,-6-1-4 0,-8 1 4 0,11-2-6 16,-11 2 9-16,11-1-7 0,-11 1-2 16,10 0-13-16,-10 0-10 0,0 0-20 0,12 3-19 0,-12-3-23 15,5 3-20-15,-5-3-27 0,3 8-38 0,-3-8-43 16,4 6-259-16,-4-6-509 0,2 7 226 0</inkml:trace>
  <inkml:trace contextRef="#ctx0" brushRef="#br0" timeOffset="-59602.13">27729 11709 31 0,'0'0'223'0,"6"12"-4"16,-5-6-12-16,2 0-6 0,-1 3 2 0,1-1-8 15,0 4-7-15,-2-3-7 0,0 2-7 0,-2 0-10 16,0 1-11-16,-2-2-9 0,1 0-15 0,-2 0-11 0,0 2-10 16,-2-3-12-16,1 1-6 0,-4 1-11 0,0-2-9 15,-1 1-5-15,0-1-8 0,-1-2-21 16,-4 4-28-16,1-5-35 0,2 2-36 15,-1-2-44-15,3 0-42 0,0-2-58 0,-1 2-224 0,1-5-468 0,0 0 208 16</inkml:trace>
  <inkml:trace contextRef="#ctx0" brushRef="#br0" timeOffset="-58829.07">28253 11473 39 0,'0'0'198'0,"0"0"-13"15,0 0-4-15,3 7-10 0,-3-7-5 0,3 9-8 0,-3-9-6 16,3 5-5-16,-3-5-10 0,5 6-12 16,0-2-9-16,-5-4-8 0,9 6-6 0,-6-2-7 0,-3-4-5 15,13 6-5-15,-7-4-11 0,1 1-7 0,3-1-8 16,-2-1 0-16,4-1-8 0,-2 0-3 15,-10 0-6-15,21 0-8 0,-11-2-1 0,1-1-2 0,1 0-1 16,-1-2-5-16,0 2-1 0,-1-4-4 0,0 1-2 16,-1-2 0-16,0 1-3 0,-4-1-1 0,3-1-4 15,-5 3 1-15,1-2-2 0,0-1-3 0,-3 0 4 16,2 1-3-16,-3 8 0 0,-4-15 0 0,1 10-2 16,-5-4-2-16,0 2 9 0,-1 1-9 0,-2 1-3 15,-2-2 5-15,0 5-2 0,-1 1 3 0,-6-2-1 16,1 1 1-16,5 2 0 0,-5 0 2 0,3 2 1 15,2 2 0-15,0 0 0 0,2 2 1 0,0 1-3 16,1-1 5-16,1 2-1 0,1-1-4 0,2 3 2 0,2-3 0 16,-2 2-2-16,3-2 3 0,-2 1-1 15,4 0 2-15,-3 1-2 0,5-2 2 0,0 3 0 16,0-10-3-16,3 14 0 0,0-8-2 0,1-1 1 0,1 0 1 16,0 1-2-16,1-4 2 0,2 2-5 0,1-2 3 15,-2 1-1-15,4-2 1 0,-1-1-3 0,3-1 0 16,-2-2 1-16,4 2-4 0,-2-4-1 0,3-3 3 15,0-1-3-15,2 1-1 0,-3-2 2 0,0 1-1 16,-1-3 1-16,1 1 4 0,-4 3-5 0,0 0 0 16,-1 1 4-16,-2 1-4 0,-3 1 1 0,2 3 3 15,0-3-3-15,-7 5-3 0,9-5 1 0,-9 5 1 16,8-2 1-16,-8 2-1 0,0 0 1 0,11 5 1 16,-11-5-1-16,6 8 2 0,-2-3-2 0,-2 0 2 15,5 4-3-15,0-3 6 0,-2 4-4 0,1 0 0 16,0-1 1-16,1 1 1 0,-1 0-3 0,2-1 0 15,-1 1 6-15,1-1-4 0,-2 0-13 0,-1-2-21 16,2 1-33-16,-3-3-41 0,0 2-38 0,-1-3-47 0,3 0-270 16,-6-4-497-16,5 3 221 0</inkml:trace>
  <inkml:trace contextRef="#ctx0" brushRef="#br0" timeOffset="-58137.93">28804 11271 168 0,'0'0'177'0,"0"0"-18"0,0 0-18 0,0 0-8 0,0 0-14 16,0 0-5-16,0 0-5 0,0 0-7 0,0 0-3 15,0 0-4-15,0 0-11 0,24 9-6 0,-24-9-4 16,17 5-7-16,-6-1-7 0,0 0-4 0,2-2-5 16,-2 1-6-16,0 0 0 0,1 1-7 0,0 0-3 15,1 1-2-15,-1-1-4 0,0-1-3 0,-1 1-3 16,3 0-1-16,-3-1-1 0,0 3-5 0,-1-3 0 15,-3-1-1-15,2 0 1 0,-3 1-4 0,0 1-1 16,2-2 2-16,-2 1-3 0,-6-3 0 0,11 3 1 16,-11-3-2-16,8 3 0 0,-8-3-1 0,7 5 1 15,-7-5 1-15,4 3-1 0,-4-3 2 0,0 0-5 16,6 5 5-16,-6-5-5 0,4 7 2 0,-4-7 1 16,4 5 2-16,-4-5-1 0,0 0 4 0,0 10 1 15,0-10 3-15,0 0 4 0,-6 14 6 0,0-10 3 16,2 2-1-16,-3-1 4 0,-4 2-3 0,-2-1 4 15,2 1 2-15,0 0-3 0,-6 1 2 0,0-1-2 16,-1 0-1-16,2 3-5 0,2-5-2 0,-2 4-4 16,-1-2 2-16,-1 0-3 0,5-1-4 0,-1-1-3 0,3 0-1 15,0 1-2-15,1-1 0 0,0 2-5 0,4-4-4 16,0 1-7-16,1 2-14 0,5-6-20 16,-9 7-21-16,6-4-28 0,3-3-31 0,-5 8-39 0,5-8-36 15,0 0-207-15,0 0-435 0,0 0 193 0</inkml:trace>
  <inkml:trace contextRef="#ctx0" brushRef="#br0" timeOffset="-57648.16">29439 11425 187 0,'0'0'194'0,"0"0"-22"0,0 0-13 16,0 0-10-16,0 0-9 0,0 0-14 0,0 0-9 15,0 0-9-15,0 0-10 0,0 0-5 0,-15 22-6 16,13-17-6-16,2-5-1 0,-1 10-6 15,1-10-5-15,0 11-1 0,0-11 0 0,0 12 3 0,0-12-7 16,1 12-4-16,3-7 0 0,0-2-3 0,-4-3-5 16,9 8-2-16,-7-6-3 0,4 3-6 15,-6-5-1-15,13 3-4 0,-4-1-7 0,-3 0 0 0,3-1-1 16,2-2-5-16,1 0-1 0,-1 0 0 0,1-2-5 16,2-2-2-16,-3 0 4 0,2 0-8 0,-3 0 1 15,3-3 2-15,-3 0-3 0,4-4-3 0,-4 4 1 16,0-3 2-16,0 1 0 0,-2-6 5 0,-2 6 3 15,0-2 3-15,-2 2 11 0,-1-2-1 0,-3 0-1 16,0 2-10-16,0 10-6 0,-5-16 2 0,-1 6 0 16,-2 4-3-16,-2-1-5 0,-1-1 1 0,-2 3-1 15,-4 0-3-15,1-1 5 0,-1 6-11 0,-1-2-7 16,0 4-15-16,-4-2-25 0,2 3-25 0,2 1-33 16,-1 0-50-16,5-1-34 0,-6 1-249 0,6 1-474 0,-1-2 210 15</inkml:trace>
  <inkml:trace contextRef="#ctx0" brushRef="#br0" timeOffset="-55230.65">3538 13555 139 0,'2'-7'150'0,"-2"7"-13"0,0 0 0 15,0 0-1-15,0 0 1 0,9 23 3 0,-4-14-7 16,0 4 4-16,-1 0 7 0,5 3 3 0,-1 3-5 15,1-1-3-15,-1 0-12 0,-1 1-1 0,8 6 1 16,-7-5-6-16,2-1-11 0,0 6-6 0,-1-4-5 16,-1-2-11-16,0 1-6 0,3 6-6 0,-1-1-6 0,-2-8-6 15,1 2-5-15,-2-2-8 0,1 0-9 0,-2-1 3 16,3 0-9-16,0-2-1 0,-6-1-4 16,5-1-1-16,-3-2-11 0,2-1-9 0,1-1-20 15,-4-1-11-15,1 0-20 0,-1-2-18 0,3-1-26 0,-3-1-27 16,-4-3-22-16,12 1-35 0,-12-1-18 0,14-5-37 15,-5-1-164-15,-1-3-421 0,-3-2 186 16</inkml:trace>
  <inkml:trace contextRef="#ctx0" brushRef="#br0" timeOffset="-55546.19">3109 13993 179 0,'0'0'200'0,"-7"-6"-6"0,7 6-10 0,0 0-10 16,0 0-13-16,0 0-15 0,0 0-9 0,0 0-12 0,-17 10-5 15,15-5-8-15,2-5-5 0,-4 11-13 0,3-4-10 16,0 1-4-16,1-8-5 0,0 16-4 15,2-8-6-15,3 2-4 0,0-2-5 0,4 0 3 16,-2-1-5-16,3-1 0 0,1-2-4 0,0 0-1 0,0 0-6 16,2 0-1-16,2-3-2 0,0 0-4 0,5-1-2 15,-2-2-3-15,0-2-3 0,1 0-5 0,-2-1 0 16,1-1-2-16,-5 1-3 0,0 2 0 16,0-2-1-16,-1-2-7 0,-2 2 3 0,-3-1 2 0,2-1-3 15,-3 3 4-15,1-5-7 0,-2 1-1 0,-2 2 0 16,-1-7 0-16,1 4-1 0,-1 1-1 0,-2-3-3 15,-2 1 4-15,-1 0-1 0,0-1-4 0,-2-1 0 16,-1 1 5-16,1 0-4 0,-3 1 0 0,1 0-4 16,-2 1 3-16,1-1-3 0,0 1 3 0,-1 2-3 15,-1 1 0-15,0 0-2 0,0 3 2 0,0-1-6 16,0 3 5-16,0 1 0 0,-2 3-3 16,0 0-1-16,0 0 9 0,0 4-8 0,0 0-1 0,1-1-7 15,1 4 3-15,-1 2-7 0,1-1-10 0,1 1-8 16,0 2-4-16,3-4-16 0,0 1-4 0,4 0-14 15,-1 1-10-15,0-2-10 0,2-4-20 0,2 5-11 16,-1-11-14-16,6 11-9 0,-3-7-35 0,-3-4-146 16,9 7-356-16,-9-7 158 0</inkml:trace>
  <inkml:trace contextRef="#ctx0" brushRef="#br0" timeOffset="-54359.82">3931 13961 95 0,'0'0'135'0,"0"0"8"16,6-2-7-16,-6 2-5 0,0 0-2 0,9 8-9 15,-9-8-1-15,7 7-7 0,-3-4-7 0,1 2-7 16,0-2-6-16,1 1-3 0,-6-4-3 0,12 6-9 15,-4-3-7-15,-1-1-5 0,0 0-6 0,1 1-6 16,0-2-4-16,0 1-6 0,4-4-3 0,-12 2-6 16,17-1 0-16,-7-2-4 0,3-1-4 0,-2 0-3 15,0 0-1-15,1-2-2 0,-1 1-1 0,-1-2-2 16,0 1-5-16,-1-3 1 0,1 3-3 0,-1-2 1 16,-2 0 0-16,2 1 0 0,-3-1-2 0,-2 1 0 15,2-2-3-15,-2 5 0 0,-1-4 1 0,-3 8-4 16,1-14 1-16,1 7 2 0,-2 7-3 0,-2-13 1 15,2 13 0-15,-6-12 0 0,1 7 1 0,1-1 4 16,-4 1-2-16,8 5 6 0,-15-10 1 0,8 8 1 16,-5-1 1-16,0 2 2 0,0 1-2 0,1 0 3 15,-1 2 2-15,-2 0 5 0,1-1 0 0,1 2 6 16,-1 1-4-16,0 1 3 0,2 3 3 0,-2-1-4 16,1 0 1-16,3 1-1 0,2 2-5 0,-3 0-3 15,5-2-2-15,0 4 0 0,1-2-2 0,2 2-3 16,0-2 0-16,2 4 4 0,2-2-5 0,0-2 1 15,2 0-2-15,-2 0-2 0,6 1-2 0,0-2 3 16,1-1-3-16,3-1 7 0,-1-2-8 0,0-2 3 16,0 2-6-16,2-3 6 0,0-1-2 0,1-1-1 0,0 0-5 15,0-3 4-15,-1-1-2 0,0-1 2 0,2 0-9 16,-3-2 9-16,-1-1-8 0,6-2 3 16,-8-1-4-16,-1 2-1 0,1-2-2 0,1 1 2 15,-5-1-3-15,1-2 2 0,-2 3-2 0,0-2 5 0,-1 0-4 16,-2 1 9-16,-1 4-8 0,-1-4 3 15,1 11 2-15,0-12 10 0,0 12 11 0,2-10 6 0,-2 10 3 16,0 0-6-16,0-10-5 0,0 10 3 0,0 0-6 16,0 0 6-16,0 0-9 0,0 0-3 0,0 0 13 15,0 0-16-15,0 0-2 0,0 0 2 0,21 15 2 16,-13-10-2-16,-2 3 0 0,2-1-4 16,2 2 2-16,-3 0 0 0,0-3-1 0,1 1 4 0,3 1-10 15,-4-4-2-15,2 4-8 0,1-4-19 0,-5 1-14 16,2 1-20-16,-2-2-23 0,2 0-31 0,-7-4-15 15,14 2-22-15,-7-3-18 0,-7 1-6 0,13-2-13 16,-7-2-8-16,-6 4-144 0,12-10-371 16,-8 4 164-16</inkml:trace>
  <inkml:trace contextRef="#ctx0" brushRef="#br0" timeOffset="-53712.44">4477 13881 239 0,'0'0'73'0,"5"-8"40"16,-5 8 19-16,5-5 9 0,-5 5 2 0,4-5-7 16,-4 5-18-16,0 0-14 0,0 0-6 0,0 0-11 15,9-4-6-15,-9 4-6 0,0 0 1 0,14 4 1 16,-14-4-2-16,11 8-10 0,-5-3 2 0,3-2-2 15,-1 3-4-15,0 1-1 0,1-2-4 0,0 2-5 16,0 1-3-16,1 0-5 0,-4 0 0 0,0-3-8 16,1 4 2-16,0-4-4 0,-4-1-2 0,3 2-1 15,-2-1 0-15,2-1 2 0,-6-4-3 0,4 6 7 16,-4-6 10-16,5 5 12 0,-5-5 16 0,0 0 8 16,0 0 1-16,0 0-8 0,0 0 1 0,0 0-9 15,0 0-10-15,0 0-7 0,0 0 5 0,-8-33-10 16,7 21-4-16,-2 0-4 0,3-4-4 0,0-2-2 15,0 0-5-15,3 0-5 0,-1 0 3 0,1 4-2 16,2 0-5-16,-1 3-9 0,1-1 4 0,-2 2-4 16,4 3-9-16,-1-1-15 0,-1 1-20 0,1 4-15 15,2 1-12-15,1 0-17 0,-9 2-17 0,16 2-13 0,-8-1-14 16,0 1-13-16,1 0-9 0,2 5-6 16,-3-1 0-16,3 1-6 0,-1 1 9 0,0-1 5 15,2 0 15-15,-2-1 15 0,0 0 7 0,-3-2 15 0,1 0 4 16,-1 3 17-16,2-2 1 0,-1-1 12 0,-3 0 2 15,1-1 26-15,-1 1 12 0,-5-4 24 0,8 7 12 16,-5-4 13-16,-3-3 3 0,10 5 10 0,-5-2-1 16,-5-3 3-16,7 6 7 0,-2-2 1 0,0 0-1 15,-5-4 4-15,11 8-1 0,-3-5-3 0,-1 0-2 16,0-1-2-16,1 3 1 0,0-3-2 0,2 2-1 16,-2-1-5-16,0-3 4 0,5 1-2 0,-2-1-5 15,-2 0 0-15,3-1-5 0,0 1-4 0,-1-4-1 16,0 2-5-16,0-3-1 0,1 4-6 0,-1-5 3 15,-1 1-5-15,1 1 0 0,0-1-3 0,-1-2-1 16,0 2 0-16,-4-3-2 0,1 2 1 0,0-4-1 16,-4 4-6-16,0-1-5 0,-2-4-1 15,-1 11 0-15,0-13-3 0,0 13 2 0,-4-15-3 0,1 8 1 16,-5 0 1-16,1 1 0 0,-2 3 4 0,3 1 1 16,-6-3 2-16,1 2 10 0,0 2 8 0,-3 0 4 15,3 2 4-15,-2 0 1 0,-1 1 2 0,2 5 0 16,-2-2 0-16,3 3-2 0,-1 0-3 0,1-1 1 15,0 1-8-15,2 1 1 0,2 0-6 0,1 1 4 16,4-2-4-16,-1 3 2 0,3-4-2 0,-1 0-1 16,1-7 0-16,4 15-2 0,-2-10-1 0,4 3 3 15,1-1-8-15,-1-2 1 0,1-1 1 0,5-1-2 16,-6-1 0-16,7-3-4 0,-1 0 3 0,1-2-4 16,-1-2 3-16,2 1 1 0,-2-3 1 0,-1 2 0 15,0-2-3-15,-1-1 2 0,2 0-3 0,-2 0 3 16,-2-2-1-16,-1 1 0 0,-1-2 0 0,0 0 0 15,-2 2 1-15,0 2-1 0,-2-1-2 0,2 1 4 16,1 3 1-16,-5 4 2 0,3-11-1 0,-3 11 1 0,1-8-3 16,-1 8-1-16,0 0 1 0,0 0 0 15,0 0-3-15,0 0 0 0,0 0 0 0,0 0-1 16,0 0 1-16,11 21 1 0,-8-13 0 0,0 0 0 16,0 2 1-16,-1-1 0 0,1 3-4 0,3 0 4 0,-3 1-2 15,3-1-1-15,-1-2-1 0,1 1 3 0,-1 1-4 16,2-3-3-16,0-1-4 0,-3-1-17 0,0 3-33 15,1-2-19-15,-3-3-36 0,1 0-39 16,-3-5-14-16,7 7-78 0,-7-7-130 0,0 0-404 0,0 0 179 16</inkml:trace>
  <inkml:trace contextRef="#ctx0" brushRef="#br0" timeOffset="-53436.97">5329 13629 36 0,'0'0'206'0,"0"0"-17"0,0 0-15 0,0 0-18 15,0 0-3-15,0 0-11 0,0 0-2 0,9 22-7 16,-7-14-1-16,4 2-11 0,-2 0-3 0,1 2-7 16,-1-1 3-16,2 2-13 0,-1 1-6 0,3-2-10 15,-4-1-8-15,2 2-7 0,0-1-1 0,-1-2-16 16,0 2 0-16,0 0-7 0,0-1-4 0,0-3-2 15,0 1-6-15,1 0-7 0,-2-1 1 0,1-2-14 16,0 0-17-16,1-3-31 0,-6-3-17 0,12 6-28 16,-12-6-33-16,12 0-17 0,-12 0-23 0,16-7-40 15,-10 2-143-15,-1 1-362 0,2-6 160 0</inkml:trace>
  <inkml:trace contextRef="#ctx0" brushRef="#br0" timeOffset="-53087.02">5610 13747 209 0,'4'-3'220'0,"-4"3"-2"0,0 0-11 15,10-5 0-15,-10 5-18 0,0 0-9 0,0 0-14 16,0 0-17-16,0 0-9 0,0 0-11 0,0 0-12 16,0 0 4-16,0 0-16 0,0 0-7 15,-18 17-12-15,14-9-6 0,-3 0-9 0,3 1-4 0,-1 2-6 16,0-2-4-16,0 1-5 0,1 1-5 0,2-1-4 16,-4 1 1-16,4-3-7 0,1 0-2 0,1-8-1 15,-1 14-3-15,2-6-2 0,-1-8-1 0,3 13 0 16,-2-7-2-16,-1-6 2 0,6 9-5 0,2-5 9 15,-2 0 7-15,1-2 2 0,5-1-3 0,2-1 8 16,4 0 2-16,-4-3 2 0,8 2 7 0,-2-3 7 0,2 1-4 16,0 1-1-16,3-1-5 0,-3 0-5 15,8-2-3-15,-7 1-7 0,5-3-1 0,-3 4-6 0,-4 2 2 16,2-3-4-16,-1 0-8 0,0 1 12 0,0 2-14 16,-3-3-4-16,-5 2-7 0,0 1 0 15,-3 1 6-15,-3 0-2 0,0-1-5 0,-8 1 0 16,14-2-10-16,-14 2-5 0,9-1-23 0,-9 1-22 0,0 0-31 15,0 0-34-15,0 0-34 0,0 0-45 0,0 0-47 16,0 0-78-16,-29-8-208 0,24 5-572 0,-5-1 254 16</inkml:trace>
  <inkml:trace contextRef="#ctx0" brushRef="#br0" timeOffset="-50222.45">7011 13265 77 0,'0'0'172'0,"0"0"-9"0,0 0-14 15,-6 20-4-15,4-12-7 0,1 5-17 0,1-2-6 16,1 2-7-16,-1-1-5 0,2 6 2 0,2-1-1 16,1 2-2-16,0-4-11 0,2 4-2 0,-2-1-5 15,2 2-5-15,1-2-6 0,2 0-2 0,-3 0-2 16,3 0-6-16,-1-2-3 0,2 0-5 0,-1-1 1 16,-1 0-3-16,-1-4-2 0,2 4-3 0,-4-6-4 15,3 2-3-15,0 1-3 0,-4-2-5 0,2 0-3 16,-2-2-3-16,3 2-1 0,-2-4 0 0,-2 3-5 15,2-3-1-15,-3 0 1 0,0 0 2 0,1 0-3 16,-1 1 0-16,-3-7 6 0,4 9-8 0,-4-9-2 16,0 9 0-16,0-9-1 0,1 8 0 0,-1-8-1 15,0 0-3-15,-1 10 3 0,1-10 1 0,0 0 0 16,-3 8-1-16,3-8-1 0,0 0-4 0,0 0 2 16,0 0-1-16,-10 1-1 0,10-1 0 0,0 0-1 15,0 0-3-15,-13-10 1 0,7 4-3 0,1 2 3 0,5 4-4 16,-10-11 0-16,2 6-2 0,1 0 5 0,2 1-5 15,-1-2 3-15,-2 1-9 0,-1-2-3 0,2 4 1 16,-2-1 2-16,4 0-1 0,-3 0 3 16,8 4-2-16,-13-3 2 0,5 2 0 0,8 1-2 0,-16 0 2 15,16 0 1-15,-17 1-2 0,9 1 3 0,0-1 0 16,0 2 5-16,8-3-4 0,-12 4 0 16,4 0 2-16,2-1 2 0,6-3-5 0,-10 5 3 0,8 0-3 15,2-5 1-15,-6 10 0 0,3-7 3 0,3-3 4 16,-1 10-5-16,1-10 13 0,3 11-8 0,-3-11 3 15,5 9-6-15,-1-6 1 0,1 3 1 0,0-1 0 16,3 0 2-16,-1-1 1 0,4 2-2 0,2-2 1 16,0 1 0-16,2-3-3 0,2 2 3 0,-2-2-4 15,3-2 2-15,2 0-1 0,0 1 2 0,-1-1-3 16,1-2 3-16,-2 2-2 0,2 0-2 0,-1-1-2 16,-1-2 4-16,-2 3-2 0,2-4-1 0,2 1 4 15,-6 1 1-15,1-2-2 0,3 1-6 0,1-1 5 16,0-3-2-16,-2 2 1 0,-2-1 1 0,2-2-4 15,-2 3 11-15,-3-2-9 0,-1-1 0 0,1 1-3 16,-1-1 0-16,0-1 0 0,-1 1 0 0,1-2 1 16,-1 0-1-16,-2 0-2 0,0-1-1 0,-1 0-5 15,1-1 0-15,-4 2-5 0,-2 0 3 0,2-1 0 16,-4 5 4-16,1-5-1 0,-1 11-2 0,-2-14-1 0,-1 7-1 16,3 7 1-16,-6-9 1 0,6 9 2 15,-10-5-1-15,10 5 0 0,-15 0 0 0,6 2-1 16,-2 0 2-16,-2 5 3 0,1-2 1 0,0 0-1 15,0 2-1-15,-1 1 4 0,2 2-1 0,1-1 1 0,1 0 1 16,0 1-4-16,3-1 6 0,0 3-6 0,2-2 6 16,2-1-5-16,4 3 4 0,-1-1-1 0,2 0-1 15,3-3 2-15,0 1 1 0,2-1-2 0,3 0 3 16,0-2-1-16,3-2-4 0,5 0 4 0,0-2 0 16,1 0 1-16,-1-3-1 0,1 0-1 0,1-2 1 15,1 0-2-15,-2-2 2 0,1 1 0 0,-2-2 0 16,1 1-1-16,-5-2 3 0,0 2-2 0,-2-1-1 15,-2 1 1-15,-1 1-4 0,0-3 5 0,-3 3-1 16,0 1 1-16,-7 3 1 0,11-5-3 0,-5 4-1 16,-6 1 2-16,12-3 1 0,-12 3-2 0,11-3 0 15,-11 3 2-15,13 1-1 0,-6 2 0 0,-7-3 0 16,15 2 3-16,-5-1-2 0,2 1 3 0,-1-1-3 16,0 0-2-16,3 0 6 0,0-1-5 0,0 2 4 15,-2-4-1-15,3 2-4 0,-2-2 1 0,-1 0 3 16,2 1 0-16,-1-3-2 0,1 1 0 0,-2-2 3 15,0 1-2-15,-1 0 0 0,0-2-1 0,-1 1-1 16,0 0 2-16,-5-1 1 0,4-2-4 0,-3 4 0 16,-1-5 3-16,0 2-4 0,-3 1-1 0,-2 6-3 0,2-14-9 15,-2 8 4-15,0 6-5 0,-1-13 0 0,1 13-4 16,-6-11-4-16,1 9 1 0,5 2-5 16,-12-5-1-16,4 5 3 0,8 0 0 0,-23 6 2 15,10-1-2-15,-2 0 4 0,3 2 1 0,-3 1 1 0,-3 3 2 16,3-1 3-16,0 0 1 0,5 0 0 15,-3 1 1-15,3-1-2 0,3 2 3 0,-3-2 2 0,2 2-5 16,1-3 5-16,3 2-2 0,-2 0 4 16,3 0 0-16,2-2 4 0,-1 2-4 0,5 0 2 0,-2 0 1 15,4-2 0-15,0 1 0 0,2 0 0 0,0 1 0 16,3-2 3-16,2 5 2 0,-2-4-1 0,6 0 4 16,-6-3 0-16,4 8-4 0,2-7 10 15,-2 4 2-15,0-1-2 0,-3-4 4 0,2 6 0 0,-2-1 3 16,-1-2 0-16,0-1 2 0,0 0 2 0,1 6-1 15,-4-4 7-15,0 0 1 0,-2-1 3 0,1 1-6 16,-3 0 9-16,0 1 0 0,1-2 3 0,-2-1-3 16,-2 2 1-16,-2-2-2 0,-1-1-1 0,-1 1 2 15,1-3-3-15,-2 2-3 0,-1 0 1 0,0-1-6 16,-3 0 1-16,0-1-4 0,3-2 1 0,-4 1-3 16,0-2-2-16,1-1-5 0,-2 2 2 0,0-2-1 15,-2-1-3-15,0-1 1 0,-2 0-7 0,0 0-12 16,-4-1-24-16,-1-2-16 0,3 1-27 0,-3 0-26 15,1-4-29-15,5 2-34 0,-4-4-42 0,0 0-210 16,0-2-453-16,0-1 202 0</inkml:trace>
  <inkml:trace contextRef="#ctx0" brushRef="#br0" timeOffset="-49917.34">7880 13342 109 0,'3'-5'204'0,"-3"5"-21"0,6-6-20 16,-6 6-13-16,0 0-20 0,12-2-14 0,-12 2-8 16,9 1-9-16,-9-1-10 0,16 8-13 0,-7-4-6 0,2 3-5 15,0 1-37-15,1 0-49 0,3 2-41 0,1 1-55 16,-2 0-115-16,2-1-251 0,-1 0 111 0</inkml:trace>
  <inkml:trace contextRef="#ctx0" brushRef="#br0" timeOffset="-49628.6">8416 13501 22 0,'0'0'310'16,"0"0"-9"-16,0 0-21 0,7-3-20 0,-7 3-26 0,0 0-21 16,0 0-17-16,0 0-11 0,0 0-17 0,9 6-2 15,-9-6-10-15,8 9-14 0,-6-4-10 0,1 1-5 16,2 1-7-16,1 2-9 0,-1-1-19 0,0 1 3 15,1 1-7-15,-2 0-12 0,1 0 1 0,0 1-5 16,-1-4-14-16,1 1-3 0,-1 1-2 0,1-1-9 0,-2 0-6 16,-1-1 2-16,2 0-5 0,-3 0-9 15,1-1 0-15,-2-6-1 0,3 11 1 0,1-5-12 16,-4-6-2-16,2 8-14 0,-2-8-25 0,3 8-20 16,-3-8-16-16,0 0-22 0,2 8-28 0,-2-8-32 15,0 0-41-15,0 0-40 0,0 0-50 0,0 0-209 16,0 0-524-16,0 0 232 0</inkml:trace>
  <inkml:trace contextRef="#ctx0" brushRef="#br0" timeOffset="-49440.79">8445 13270 1 0,'0'-9'286'16,"1"0"-29"-16,-1 9-24 0,0-14-23 15,0 7-23-15,0 7-19 0,3-11-16 0,-3 11-18 0,1-7-11 16,-1 7-13-16,0 0-46 0,0 0-39 0,0 0-48 16,0 0-59-16,0 0-80 0,0 0-119 0,15 28-304 15,-11-19 135-15</inkml:trace>
  <inkml:trace contextRef="#ctx0" brushRef="#br0" timeOffset="-48537.73">8922 13423 104 0,'0'0'237'16,"0"0"-11"-16,0 0-16 0,0 0-15 0,-11-10-15 15,11 10-11-15,0 0-16 0,-18 1-11 0,18-1-14 16,-14 6-11-16,4-3-12 0,0 4-10 0,-1-1-11 16,1 1-5-16,0-3-11 0,1 4-6 0,2 0-6 15,-2-3-5-15,0 1-6 0,3 1-8 0,2-2-4 0,1 0-2 16,3-5-3-16,-7 10-3 0,6-5-3 16,1-5-1-16,-2 11-1 0,2-11-3 0,4 7-4 15,-4-7-1-15,10 5-1 0,-5-2 2 0,-5-3-2 16,13 3-1-16,-4-2-2 0,1-1-3 0,1 1 1 0,0-2 3 15,1 2-3-15,-3-1-1 0,-9 0 4 0,16 0-3 16,-8-1-2-16,4 0-2 0,-3 2-5 0,-9-1 6 16,13 1-3-16,-5-1 2 0,-8 0 3 15,12 6-5-15,-4-3-1 0,-5 0 2 0,-3-3 0 0,9 10 0 16,-7-5-1-16,0 0 4 0,-2-5-8 0,0 14 6 16,0-14-2-16,-4 17 2 0,0-7 1 0,-1-2-1 15,-1 0-3-15,-1 2 3 0,0-2-2 0,3-1-1 16,-3-2 1-16,1 2 0 0,0-2 1 0,-2 0 1 15,3-1 1-15,0-1 0 0,5-3-3 0,-10 7-1 16,10-7 2-16,-4 4-1 0,4-4 1 0,-6 4-3 16,6-4-5-16,0 0-1 0,0 0-14 0,0 0-5 15,0 0-7-15,0 0-2 0,0 0-6 0,0 0 5 16,0 0 3-16,16-22 5 0,-12 19 1 0,4 0 3 16,-1-1 4-16,-2 0-1 0,4 1 6 0,-9 3 2 15,10-5 1-15,-6 2 4 0,-4 3-5 0,0 0 23 16,15 0 4-16,-15 0 7 0,8 3 5 0,-8-3 8 15,8 9-5-15,-3-4 10 0,0 0-3 0,-2 2 7 16,3 2-1-16,-3-2 0 0,3 2-6 0,-3-1 6 16,0-1-15-16,2 1 0 0,-1 0-3 0,1-2 1 15,-2 1-4-15,-1-3 5 0,1 3-14 0,0 0 2 16,-3-7-2-16,8 9-3 0,-8-9-18 0,5 7-22 16,-5-7-32-16,1 7-27 0,-1-7-38 0,0 0-32 0,0 0-53 15,0 0-178-15,0 0-422 0,0 0 186 16</inkml:trace>
  <inkml:trace contextRef="#ctx0" brushRef="#br0" timeOffset="-47974.29">9160 13625 107 0,'11'-7'109'0,"-4"3"-2"0,5-3 4 0,-1 2-8 16,3 1-6-16,3-4 3 0,2 0 1 0,0 3 2 0,-4 2 4 15,5-3 2-15,-1 4 3 0,0-1 4 0,1-1 3 16,-6 2 4-16,3 1 2 0,-3 1-2 15,1 1-5-15,-2-1-8 0,-2 3-2 0,-1 0-2 16,-2 0-2-16,3 0-8 0,-5-1-1 0,2 4-4 0,-3-3 2 16,2 2-5-16,0-2-4 0,-5 2-1 0,3 1-9 15,-5-6-9-15,5 8-5 0,-2-4-2 16,-3-4-5-16,7 10-4 0,-4-7-10 0,-3-3-2 16,4 6 2-16,-4-6-9 0,5 8-3 0,-5-8-7 0,2 7 4 15,-2-7-6-15,3 4 11 0,-3-4-32 0,0 0-24 16,1 8-25-16,-1-8-25 0,0 0-27 0,0 0-34 15,0 0-50-15,0 0-41 0,0 0-247 0,0 0-514 16,0 0 227-16</inkml:trace>
  <inkml:trace contextRef="#ctx0" brushRef="#br0" timeOffset="-48318.63">9138 13179 190 0,'0'0'203'0,"-1"-8"-25"15,1 8-11-15,0 0 2 0,0 0-5 0,0 0-2 16,0 0-16-16,0 0 2 0,10 28-3 0,-7-17-10 0,2 5 2 16,-1 0-10-16,0 3-6 0,2-2-4 0,-2 3-13 15,3-1-5-15,0 2 5 0,0-1-5 0,1 4-12 16,-2-4-6-16,1 0-8 0,0 1-11 0,2-3-6 16,-5 0 1-16,5 3-6 0,-4-3-8 0,1 1-11 15,1-1 2-15,-2-2 0 0,0 1-7 0,2 0-3 16,-2-2 4-16,-1-3-6 0,2 0-1 0,-4 0-4 15,4-1 0-15,0 0-16 0,-4 1-22 0,3-3-22 16,-4-4-20-16,1 2-31 0,-2-7-28 0,2 13-36 16,-2-13-44-16,2 10-55 0,-2-10-164 0,0 0-455 15,0 0 202-15</inkml:trace>
  <inkml:trace contextRef="#ctx0" brushRef="#br0" timeOffset="-47804.95">9479 13326 233 0,'-1'-9'262'15,"-1"1"-27"-15,2-2-20 0,-3 2-23 0,3 8-17 16,-3-10-22-16,3 10-17 0,0-11-11 16,0 11-12-16,0 0-15 0,0 0-37 0,0 0-53 0,0 0-61 15,0 0-51-15,0 0-205 0,20 18-333 0,-20-14 147 16</inkml:trace>
  <inkml:trace contextRef="#ctx0" brushRef="#br0" timeOffset="-47267.94">9850 13556 11 0,'0'0'247'16,"0"0"-23"-16,0 0-6 0,0 0-6 0,5 6-5 15,-5-6-9-15,4 7-12 0,-4-7-8 0,5 8-14 0,-3-3-16 16,-2-5-9-16,8 11-16 0,-6-4-8 0,3 0-14 15,-1 2-7-15,1-3-7 0,1 2-11 0,0 0-3 16,-1 1-3-16,-3-1-11 0,1 0-5 0,2-2-10 16,-3 1-3-16,1-1-4 0,2-1-4 0,-5-5-4 15,6 9-3-15,-2-4-1 0,-4-5-1 0,6 6-4 16,-6-6-2-16,2 7 2 0,-2-7 1 0,0 0-7 16,0 0 0-16,0 0 3 0,0 0-2 0,0 0-6 15,0 0-2-15,0 0 2 0,0-26 1 0,-2 16-3 16,0-1 3-16,1-3-6 0,-1 1 1 0,0-5-3 15,-1-2-2-15,1 1 5 0,0 0 4 0,0-1 17 16,1 0 10-16,1 1-6 0,0 1 0 0,0 1-2 16,1 6-8-16,3-2 3 0,1 2-4 0,0 1-1 15,-1 4 12-15,2-1-19 0,1 0 3 0,1 2 9 16,2 2-24-16,-2 2-26 0,-8 1-24 0,17 1-42 16,-11 1-59-16,6 3-52 0,-2-1-73 0,0 2-217 15,-1 2-535-15,-1 1 236 0</inkml:trace>
  <inkml:trace contextRef="#ctx0" brushRef="#br0" timeOffset="-46389.29">10268 13607 23 0,'0'0'197'15,"10"-5"-16"-15,-6 1-9 0,4 1 0 0,2-2-7 0,-2 0-17 16,2-2-10-16,3 0-14 0,1 3-10 15,2-4-11-15,1 0-15 0,-5 2-3 0,0-2-10 16,0 2-8-16,-2-2-5 0,1 2-9 0,-1-1-2 0,0 2-7 16,-3-1 1-16,-2-1-8 0,0 2-5 0,-1 0-4 15,-4 5 0-15,0-12-5 0,0 12-2 0,0-12-1 16,0 12-2-16,-6-12 0 0,1 8-4 0,-3 1 4 16,8 3-6-16,-14-6 3 0,6 5 2 0,-3 2-4 15,-1 2-3-15,2 1 2 0,-4 0-3 0,0 2-1 16,-1 2-2-16,5 0 5 0,-2 0-2 15,-2 4-6-15,5-1 4 0,-1-3-3 0,6 1 2 0,-6 2-3 16,5 1 0-16,0-2 1 0,0 0-3 0,1 1 0 16,3-1 3-16,0-1-2 0,2 1 2 0,0-1 1 15,1 1-1-15,5-2 0 0,-2-3 1 0,4 2 1 16,5-2-2-16,-4-1 0 0,5-2 1 0,1-1 1 16,4-2-2-16,-1 0-2 0,3-1 5 0,1-4-4 15,6-2-1-15,3 0-4 0,-1-3 7 0,0-1-2 16,-1 0-2-16,0-4 4 0,1 1-4 0,-2-1 3 15,-1-1-4-15,1-4 1 0,-2 2 2 0,-1-2 0 16,-2-5-6-16,3 2 7 0,-4-3-5 0,1 0-13 16,-2-2-2-16,-1-1 2 0,-2 3-2 0,-5 0 11 15,-2 2-4-15,-4 5 0 0,2 0-1 0,-5 2 4 0,-3 1-3 16,-2 1 4-16,0-1 0 0,-2 7-1 16,-3-3 5-16,0 3-1 0,-4-1-3 0,1 2 1 15,-2-2 4-15,-2 2 0 0,3 1 3 0,-5 2 3 16,2 1-1-16,-3 1 5 0,1 1 3 0,0 2-1 0,-1 1 4 15,-7 0 1-15,1 2 3 0,4 3 2 16,-4 1 4-16,4 1 5 0,-3 5 0 0,6 2 3 16,-5-3 2-16,5 4 3 0,-3 6 1 0,0 2 1 0,8-5 8 15,-3 5-6-15,6-2 4 0,0-1 2 0,0 9-4 16,2-3 2-16,-1 5-8 0,5-4-3 0,2 1-1 16,1 1-3-16,2-1-5 0,0 0-3 0,3 0-2 15,5-1 0-15,-4-2 0 0,8-1-3 0,-3-1-5 16,1-7 3-16,5 4-4 0,-6-6 1 0,2-3-2 15,1-2-1-15,3-1-2 0,-1-3-3 0,0-2 5 16,2 0-5-16,0-4 3 0,-1-2-3 0,1 0 1 16,-1-4-1-16,-1 1-3 0,-2-2 0 0,2 0 3 15,-7-3-4-15,3-1 3 0,-1-1-4 0,-5 1 1 16,3-2 4-16,-4 4-2 0,-2-2-3 0,0 1 13 16,0 0-4-16,-3 3 2 0,2 3 0 0,0-1-4 15,-3 1-1-15,-2 5 8 0,7-7-10 0,-7 7-2 16,0 0-1-16,0 0 4 0,15 3-3 0,-15-3 0 15,9 8-2-15,-6-1 2 0,1-3 2 0,1 3-3 16,0-1 1-16,2 2 0 0,-2 1-1 0,0 0 1 16,1-2-2-16,-2 0 3 0,2 2-10 0,-1-4 6 15,-2 1 14-15,-1 0-21 0,-2-6-2 0,5 10-18 16,-3-7-17-16,-2-3-23 0,0 0-21 0,2 10-30 16,-2-10-33-16,0 0-38 0,0 0-25 0,-6 7-63 0,6-7-150 15,0 0-460-15,0 0 204 0</inkml:trace>
  <inkml:trace contextRef="#ctx0" brushRef="#br0" timeOffset="-45636.47">11079 13299 188 0,'0'0'271'0,"-4"-11"-27"0,4 11-19 0,0-10-29 0,0 10-20 15,-3-6-16-15,3 6-17 0,0 0-15 0,0 0-10 16,0 0-9-16,0 0-15 0,0 0-11 0,0 0-13 15,17 21-37-15,-12-11-26 0,1-2-24 0,0 3-15 16,0-1-13-16,2 0-6 0,1 1-5 0,-3-1-7 16,3 2-1-16,-4-3 8 0,5-1 2 0,-4 1 14 15,2 1 1-15,1-2 4 0,-4-2-8 0,2 0 8 16,-1-1 4-16,0 1 23 0,0-1 19 0,0 0 19 16,1 4 20-16,-4-4 22 0,6-1 11 0,-3 0 11 15,-2 3-3-15,3-2-1 0,-4 0-8 0,4 2 0 16,-3-1-9-16,-1-1-4 0,4 2-6 0,-4-2-5 15,-1 2-3-15,3-2-3 0,-5-5-3 0,4 12-9 16,0-6 2-16,-2-1-8 0,-2-5-4 0,2 11-1 16,-2-11-1-16,2 7-6 0,-2-7-3 0,2 5 2 15,-2-5-2-15,0 0-2 0,0 0 0 0,0 0-2 16,0 0-1-16,6 4 0 0,-6-4-4 0,0 0 4 16,0 0-7-16,7-16-1 0,-3 8-1 0,-2-2 3 15,1 1-1-15,2-2-2 0,0 0-1 0,-2-2-2 16,1 1 6-16,0 1-6 0,0 2-2 0,2-1 1 0,-1 1 1 15,0 0 1-15,0 3 0 0,-3 0-3 0,3 1 3 16,-5 5 1-16,9-6-5 0,-9 6 2 16,10-5 0-16,-10 5-1 0,0 0 4 0,12 3 5 15,-12-3 4-15,10 10 5 0,-5-5 2 0,-1 2 1 0,0-2 0 16,0 2-1-16,0 3-3 0,-2-1 0 0,1-1-1 16,0 1 0-16,-1-1-1 0,0-1-5 15,0 0 0-15,1 1 12 0,-1-3-12 0,-2-5 2 0,2 14-6 16,-1-9-1-16,-1-5 0 0,2 10 0 0,-2-10-3 15,3 8 5-15,-3-8-3 0,2 6 3 0,-2-6-1 16,0 0-6-16,0 0 1 0,5 3 2 0,-5-3-4 16,0 0 4-16,0 0-1 0,15-9-1 0,-11 3-2 15,0-1 3-15,1 2-3 0,0-4 8 0,3-1-11 16,-1 1 3-16,-3-1-4 0,4 1 8 0,-1-3-8 16,-2 1 1-16,5 1 2 0,-6 1 12 0,3 1-13 15,-1 3 1-15,0-2-1 0,-1 2 4 0,0-2-2 16,-5 7 0-16,10-6 13 0,-6 3 11 0,-4 3 8 15,10-1 5-15,-10 1 5 0,0 0 9 0,12 4 1 16,-12-4 4-16,9 6 15 0,-3-1-9 0,-2-1-6 0,1 3 5 16,-3-1-11-16,1 0-5 0,2 1-1 15,-1 2-12-15,0-2 2 0,0 2-6 0,0 0-2 16,-2 0-1-16,4-2-2 0,-6 1-25 0,2-1-30 16,-2-7-33-16,2 17-46 0,-2-10-52 0,0 0-54 0,0-7-60 15,0 12-293-15,0-12-618 0,0 0 274 16</inkml:trace>
  <inkml:trace contextRef="#ctx0" brushRef="#br0" timeOffset="-45454.69">11815 13574 2399 0,'0'0'222'0,"14"-3"-45"0,-6 2-26 16,-8 1-6-16,11-3-8 0,-11 3-19 0,12-3-13 16,-12 3-4-16,8-2 7 0,-8 2 4 0,0 0 0 0,12-3-4 15,-12 3-4-15,0 0-11 0,7-3-12 0,-7 3-2 16,0 0-13-16,0 0-9 0,7-1-14 0,-7 1-23 15,0 0-29-15,0 0-32 0,0 0-38 0,0 0-40 16,0 0-55-16,0 0-65 0,0 0-71 0,0 0-285 16,-26 8-644-16,26-8 285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6:57:13.87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17973 6469 80 0,'0'0'139'0,"0"0"-9"0,0 0 4 15,-4 4-20-15,4-4-5 0,0 0-9 0,0 0-5 16,0 0-11-16,0 0-6 0,0 0-10 0,0 0 3 16,0 0-5-16,0 0-2 0,0 0 4 0,0 0 6 15,0 0 0-15,0 0-5 0,0 0 3 0,0 0 3 16,15 7 2-16,-15-7 2 0,10 1-6 0,-10-1 2 16,14 2-1-16,-14-2 0 0,15 1 5 0,-4-1-3 0,1 1 0 15,-2-1-1-15,2 0-3 0,1-1 0 0,2 2-7 16,-3-1-6-16,1 2-5 0,0-1-3 0,0-1-1 15,1-1-2-15,-1 1-2 0,-1 2-4 0,2-2 2 16,1 0-3-16,-2 0-3 0,1-1 1 0,-2 1-2 16,2 0 2-16,-3 0 0 0,2 0-2 0,-1 0 4 15,1 1-1-15,0-2 1 0,0 0-1 0,0 1 5 16,-3 0-1-16,1 0-5 0,-1-2 1 0,-1 4 4 16,-9-2-7-16,16-2 8 0,-8 0-1 0,3 3-2 15,-11-1 0-15,15 0-4 0,-15 0-2 0,12 0-1 0,-12 0 2 16,7-1-6-16,-7 1-7 0,0 0 1 15,14 0 3-15,-14 0-4 0,7-2 2 0,-7 2-1 16,0 0-1-16,0 0-3 0,0 0 1 0,12 0-2 0,-12 0-1 16,0 0-1-16,0 0-7 0,0 0 1 0,0 0 2 15,0 0-6-15,0 0 0 0,0 0-9 0,0 0-29 16,0 0-21-16,0 0-28 0,0 0-26 0,0 0-30 16,0 0-38-16,0 0-39 0,-29 12-38 0,20-11-57 15,-5 1-217-15,2 0-568 0,-7 3 252 0</inkml:trace>
  <inkml:trace contextRef="#ctx0" brushRef="#br0" timeOffset="-619.04">17939 6333 71 0,'0'0'209'0,"0"0"-8"0,0 0-7 0,0 0-5 16,0 0-9-16,0 0-11 0,0 0-9 0,0 0-13 15,0 0-11-15,0 0-8 0,0 0-15 0,0 0-11 16,0 0-7-16,0 0-4 0,0 0-4 0,0 0-7 16,0 0-2-16,29-3-3 0,-29 3-2 0,19-2-2 15,-8 2-3-15,1 0-5 0,0 0-5 0,-1-1-4 16,3 1-1-16,-2 0-4 0,5 0 2 0,-5-2-9 16,1 4-3-16,1-2-3 0,-1 0-5 0,-1 0 2 0,0 0-3 15,1 1-4-15,0-2-1 0,-2 2-1 0,0-1-5 16,1 0 4-16,0 0-6 0,0 0-2 15,0 0 3-15,-3 0-1 0,-2 0-3 0,5 0 0 0,-2 0-1 16,-2 0-2-16,-8 0-4 0,17-1 2 0,-6-2 0 16,-1 1-4-16,1 2 5 0,-1 0-6 0,-10 0 3 15,15-2-3-15,-8-1-1 0,0 2 0 0,-7 1 2 16,15-4-2-16,-10 3 0 0,-5 1-3 0,12-1 1 16,-12 1 1-16,8-1 2 0,-8 1-5 0,0 0-2 15,8-3 0-15,-8 3-8 0,0 0-12 0,0 0-13 0,0 0-15 16,0 0-5-16,0 0-20 0,0 0-13 15,0 0-16-15,0 0-15 0,-28 8-21 0,23-6-19 16,-4 0-20-16,9-2-62 0,-17 6-137 0,6-5-412 0,-1 1 183 16</inkml:trace>
  <inkml:trace contextRef="#ctx0" brushRef="#br0" timeOffset="8575.04">19053 6156 149 0,'0'0'139'15,"0"0"-9"-15,-4 6-14 0,4-6-1 0,0 0-6 16,-7 7-3-16,7-7-9 0,-4 5-8 0,4-5 1 16,0 0-6-16,-6 9-5 0,6-9-2 0,-4 7-2 15,4-7-2-15,-3 7-3 0,3-7-3 0,-3 7-4 16,3-7-6-16,-3 7-4 0,3-7-5 0,-4 6 2 16,4-6-7-16,0 10 0 0,0-10-6 0,-2 7-4 15,2-7-3-15,-1 8-1 0,1-8-1 0,0 0-1 16,0 0-4-16,1 12 0 0,-1-12-2 0,2 6 5 15,-2-6-2-15,5 5 3 0,-5-5-5 0,0 0-1 0,8 6-1 16,-8-6 1-16,5 4 0 0,-5-4-1 16,0 0-6-16,10 3 3 0,-10-3-4 0,9 2 5 0,-9-2-5 15,10 2-1-15,-4-1-2 0,-6-1-1 0,14-1-3 16,-14 1 0-16,14 0 2 0,-7 0 1 0,-7 0-4 16,11 0 1-16,-11 0-1 0,14-2-2 0,-14 2 2 15,13 0 1-15,-13 0-3 0,10 0 0 0,-10 0-3 16,11 2 4-16,-11-2-2 0,10 0 1 0,-10 0-1 15,10 1 1-15,-10-1-6 0,9 2 5 0,-9-2 0 16,10 1-1-16,-10-1 0 0,9 1 0 0,-9-1 3 0,8 2-1 16,-8-2-2-16,10 2 0 0,-10-2-2 15,6 3 0-15,-6-3 3 0,9 3-4 0,-9-3 2 16,5 4 0-16,-5-4 0 0,0 0-3 0,8 6 3 16,-8-6 1-16,7 4-1 0,-7-4 0 0,6 3-2 15,-6-3 7-15,5 6-8 0,-5-6 5 0,5 7-2 16,-5-7-1-16,6 3 0 0,-6-3 1 0,7 7 1 0,-7-7 0 15,7 5 2-15,-7-5 6 0,4 5-2 0,-4-5-3 16,7 6 4-16,-7-6-3 0,7 5 2 0,-7-5-4 16,1 6 6-16,-1-6 3 0,2 5 0 0,-2-5 0 15,4 6 1-15,-4-6-1 0,0 0 3 0,0 0 2 16,0 11 2-16,0-11 6 0,0 0-1 0,-1 8 6 16,1-8 0-16,-6 8 6 0,6-8-3 0,-5 8 1 15,5-8 2-15,-8 7 6 0,3-2-3 0,-1-2-1 16,1 2 6-16,-3 0-3 0,2-2 1 0,-2 1 1 15,-2 1-7-15,0-2 7 0,-1 1-1 0,0 0 3 0,-2-1-3 16,1 0 4-16,-1-1 3 0,-1-1-3 16,0 1-6-16,-1-2 0 0,-4-3-7 0,5 2-1 15,-4-3-9-15,-2 1-1 0,2-2 6 0,3 2-13 16,-2 0 3-16,-2-2-5 0,5-1-13 0,1 3-30 16,-2-4-37-16,5 3-54 0,-1-2-75 0,5-1-86 0,1-4-267 15,3 4-595-15,2-2 263 0</inkml:trace>
  <inkml:trace contextRef="#ctx0" brushRef="#br0" timeOffset="7738.91">19083 6101 81 0,'0'0'152'0,"0"0"-15"0,0 0-6 0,0 0-7 15,0 0-7-15,0 0-14 0,0 0 1 16,0 0-7-16,0 0-10 0,-6-19-3 0,6 19-2 16,0 0-2-16,0 0-5 0,0 0 5 0,0 0-1 0,0 0-3 15,0 0-3-15,0 0-3 0,0 0-7 0,0 0-1 16,0 0-3-16,0 0 0 0,0 0-6 0,0 0-4 15,0 0-6-15,7-11 0 0,-7 11-5 0,0 0-6 16,0 0-5-16,0 0 2 0,0 0-3 0,0 0 0 16,0 0-2-16,12 0-2 0,-12 0-1 0,0 0 0 15,15 3-4-15,-15-3 2 0,11 3 4 0,-11-3 3 16,15 1-3-16,-6 0-1 0,-1-1 2 0,0 2-5 16,-8-2-1-16,19 0-2 0,-10 1 1 0,2-1-3 0,-4 2-3 15,3-2 2-15,-10 0-3 0,16 1 1 16,-7-1-5-16,-2 0 3 0,-7 0-3 0,19 1 3 15,-12 0-3-15,-7-1-3 0,13-1 1 0,-5 2 0 0,-8-1 0 16,11 0 2-16,-11 0-5 0,12 0 0 0,-12 0 3 16,9 0-1-16,-9 0-1 0,0 0 0 0,10 0-1 15,-10 0 3-15,0 0-4 0,8 0 1 0,-8 0-4 16,0 0 1-16,0 0 1 0,11-1 1 0,-11 1-2 16,0 0 1-16,0 0-1 0,0 0-2 0,8 2-6 15,-8-2-14-15,0 0-14 0,0 0-21 0,0 0-12 16,0 0-22-16,0 0-15 0,0 0-23 0,0 0-21 15,0 0-34-15,0 0-148 0,0 0-362 0,0 0 161 16</inkml:trace>
  <inkml:trace contextRef="#ctx0" brushRef="#br0" timeOffset="87855.99">19740 6410 51 0,'0'0'95'0,"0"0"-5"0,0 0-7 0,0 0-12 0,0 0 6 16,0 0-21-16,0 0-9 0,0 0 5 0,0 0-7 15,0 0 2-15,14-8-18 0,-14 8 15 0,0 0-11 16,0 0 5-16,0 0-9 0,0 0 3 0,0 0-1 16,0 0 4-16,0 0 0 0,0 0-2 0,0 0-5 15,0 0 0-15,0 0-4 0,0 0 2 0,0 0-20 16,0 0 18-16,0 0 0 0,0 0-10 0,0 0 12 15,0 0-10-15,0 0-7 0,5-8 0 0,-5 8 4 16,0 0 3-16,0 0-1 0,0 0-5 0,0 0-7 16,0 0 1-16,0 0 2 0,0 0 4 0,0 0-14 15,0 0 15-15,0 0-7 0,0 0 6 0,0 0 5 16,0 0 21-16,0 0 7 0,0 0 2 0,5 20 3 16,-8-11 4-16,-2 4 6 0,-5 5-6 0,-1 0-4 15,-5 10-6-15,-4 3-8 0,-6 0 3 0,-6 11-7 16,-7 2-13-16,0-2-35 0,-10-1-45 0,4 0-53 15,-9-1-176-15,2-2-314 0,2 1 139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6:56:27.12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10119 4997 35 0,'-6'-7'163'0,"6"7"-14"16,0 0-5-16,-4-6-8 0,4 6-12 0,0 0-9 16,0-9-6-16,0 9-6 0,0 0-12 0,-6-6-2 15,6 6 0-15,0 0-6 0,0 0 5 0,-4-9-4 16,4 9 3-16,0 0-4 0,-2-7-3 0,2 7-4 16,0 0 3-16,0 0-6 0,0-9 0 0,0 9-2 15,0 0-2-15,0 0-4 0,0 0 4 0,0 0-5 16,-3-10-2-16,3 10-5 0,0 0-1 0,0 0-7 15,0 0-1-15,0 0-11 0,0 0 1 0,0 0-4 0,0 0-2 16,0 0-2-16,0 0-5 0,0 0-3 16,0 0-1-16,0 0-6 0,0 0 0 0,0 0 1 0,0 0 1 15,0 0 4-15,0 0-2 0,0 0 1 0,0 0 3 16,0 0-1-16,5 26 1 0,-5-26-1 0,3 10 7 16,-2-3 2-16,-1-7 1 0,0 11 0 0,0-11 1 15,1 15-8-15,0-8-3 0,-1-1-2 0,0-6 1 16,4 13 3-16,-2-5-5 0,-2-1 3 0,0-7-2 15,2 14-1-15,0-7 2 0,1 0-2 0,0-1 0 16,-3-6 1-16,2 13-2 0,0-6-1 0,0 0-1 16,-2-7 1-16,0 10-4 0,0-10 0 0,3 12 2 15,-1-7 0-15,-2-5 2 0,3 11 0 0,-3-11 5 16,2 9-2-16,-2-2-2 0,3 0 5 0,-3-7-5 16,0 8-2-16,2-1 4 0,-2-7 1 0,2 8-5 15,-2-8-2-15,0 0 11 0,0 12-10 0,0-12-6 0,0 11 8 16,0-11 9-16,0 8-13 0,0-8-9 0,3 9 11 15,-3-9-3-15,0 9-3 0,0-9 10 16,0 8-11-16,0-8-1 0,0 8-3 0,0-8 2 0,3 9-3 16,-3-9 3-16,0 0-4 0,2 9 3 0,-2-9 2 15,2 9-2-15,-2-9-2 0,0 0 5 0,0 10 1 16,0-10-1-16,0 0-2 0,0 8-9 0,0-8 13 16,0 0 3-16,0 11-4 0,0-11 1 0,0 0-2 15,0 10 1-15,0-10 2 0,0 0 0 0,2 8-2 16,-2-8 2-16,0 0 0 0,1 8-5 0,-1-8 6 15,0 0 7-15,0 0-1 0,0 9-2 0,0-9 1 16,0 0 2-16,0 0 3 0,0 8-4 0,0-8 4 16,0 0-5-16,0 0 4 0,1 8-2 0,-1-8 4 0,0 0-1 15,0 0 4-15,0 0 2 0,0 0 4 16,0 0 1-16,0 0 3 0,0 0 9 0,0 0-5 16,0 0-5-16,0 0 7 0,0 0-4 0,-1 10-4 0,1-10-3 15,0 0-4-15,0 0-4 0,0 0 5 0,0 0-6 16,0 0 1-16,0 0-11 0,0 0-4 0,0 0-18 15,0 0-50-15,0 0-65 0,0 0-71 16,0 0-86-16,0 0-98 0,0 0-309 0,0 0-745 0,0 0 329 16</inkml:trace>
  <inkml:trace contextRef="#ctx0" brushRef="#br0" timeOffset="-3099.86">10123 5085 56 0,'0'0'126'0,"0"0"-12"0,4-8-5 0,-4 8-10 16,3-5-3-16,-3 5-1 0,0 0-8 16,0 0-6-16,2-9 1 0,-2 9-5 0,0 0 3 0,0 0-3 15,0 0-6-15,-2-11 5 0,2 11-2 0,0 0-3 16,0 0 6-16,2-7-2 0,-2 7 1 0,0 0 0 16,0 0 1-16,0 0 2 0,0 0-3 0,1-9 0 15,-1 9-3-15,0 0-1 0,0 0-7 0,0 0-6 16,0 0-3-16,0 0-4 0,0 0-3 0,0 0 1 15,0 0-2-15,0 0 7 0,0 0 5 0,0 0 3 0,0 0-2 16,0 0 4-16,-6 29-3 0,4-22 1 16,2-7 1-16,0 18-2 0,0-11-3 0,-2 4-3 0,4-4 4 15,0 3-4-15,-2 1 0 0,0-1 0 0,3-1-14 16,-3 2-4-16,3-3 1 0,-1 2 3 16,0 0-9-16,1 0-1 0,-1-2-4 0,0-1-5 0,1-1 4 15,0 1-6-15,1 0 0 0,-4-7-6 0,3 13 2 16,-1-5-4-16,1-1-3 0,-3-7 10 0,2 14-10 15,-2-6-13-15,0-8-15 0,-2 13-9 0,2-5-20 16,-3-1-21-16,3-7-21 0,-5 14-25 0,5-7-30 16,-4 0-27-16,4-7-22 0,-4 8-17 0,4-8-42 15,-2 6-182-15,2-6-469 0,0 0 207 0</inkml:trace>
  <inkml:trace contextRef="#ctx0" brushRef="#br0" timeOffset="-2241.48">10491 5339 139 0,'0'0'141'0,"0"0"-11"0,0 0-6 15,8 5 0-15,-8-5-10 0,6 2-11 0,-6-2-13 0,6 3-6 16,-6-3 8-16,5 8-2 0,-2-4-6 0,-3-4 3 15,4 9 1-15,-1-3-2 0,-3-6-4 16,4 11-7-16,-2-6-6 0,-2-5-2 0,4 10 3 0,-2-2-5 16,0-3-4-16,-2-5-8 0,2 11 2 0,3-5-4 15,-5-6 2-15,3 13 1 0,-1-8-6 0,0 2 0 16,-2-7-4-16,3 12-5 0,-1-5-6 0,0 0 5 16,1 0-4-16,-1-1 3 0,-2-6 1 0,3 15-3 15,-1-9 2-15,1 2-1 0,-1-2-7 0,-2 2-1 16,0-8 0-16,0 14 4 0,0-7-2 0,0-7 1 15,3 14-3-15,-6-5 3 0,3-9-2 0,-5 13 1 16,0-5-4-16,3-4 3 0,-3 2 3 0,-4 3-3 16,1-4-3-16,-2 2 4 0,1 1-1 0,-3-1 1 0,2-4-5 15,-2 2 3-15,0-2 1 0,-2 0 4 16,-1 2-3-16,1-2-2 0,0-3 2 0,-1 0-1 16,-1 0 6-16,2 2-3 0,-1-5 3 0,1 1-4 0,2 0-1 15,-3-1-2-15,3 0-3 0,1-2-6 0,1 0-1 16,0 0 1-16,5 0-3 0,-4-1-10 0,5-1-11 15,0 3-21-15,4 4-30 0,0-14-31 0,0 14-43 16,3-13-44-16,2 4-52 0,2-1-51 0,-2 1-202 16,5 0-518-16,-1-1 229 0</inkml:trace>
  <inkml:trace contextRef="#ctx0" brushRef="#br0" timeOffset="-2671.99">10305 5267 17 0,'0'0'190'0,"0"0"-23"0,0 0-7 0,0 0-1 15,0 0-16-15,0 0-10 0,10 5 1 0,-10-5-10 16,2 9-2-16,3-5-6 0,-5-4-12 0,3 8-8 16,1-3-5-16,-4-5-4 0,7 8-5 0,-3-2 5 15,-4-6 2-15,8 5-3 0,-8-5-2 0,12 4-5 16,-7-1-8-16,-5-3-1 0,10 4-2 0,-10-4-7 15,12-2-4-15,-12 2-3 0,12-2-2 0,-3-1-5 16,-9 3-4-16,10-4 0 0,-6 1-4 0,1-1-4 16,-5 4-4-16,10-8-1 0,-3 3-7 0,-3 0 3 15,0 0-6-15,0-1-2 0,-2-1 0 0,-2 7 1 16,8-14-1-16,-6 7 1 0,-2 1-5 0,0 6 6 16,5-10 4-16,-5 10-2 0,0-12 3 0,0 12 6 15,0-11-3-15,0 11-2 0,-5-9 2 0,5 9-3 0,-5-9 1 16,3 4-2-16,2 5-5 0,-7-8 4 15,7 8-6-15,-10-7 3 0,3 4-3 0,7 3 0 0,-10-5-3 16,3 4-1-16,7 1-4 0,-12-2-1 0,12 2 3 16,-11 0-3-16,11 0-4 0,-13 1-1 0,13-1 0 15,-9 5-1-15,1 0-5 0,3 1-7 0,-1 0-20 16,0-1-12-16,2 4-25 0,-2 1-22 0,4-2-27 16,0 2-14-16,0-1-19 0,-3 2-29 0,5-3-10 15,0-8-50-15,3 13-172 0,-1-7-442 0,-2-6 196 16</inkml:trace>
  <inkml:trace contextRef="#ctx0" brushRef="#br0" timeOffset="-1265.33">10822 5189 81 0,'-6'2'171'15,"6"-2"-1"-15,-10 3-7 0,5 1-8 16,5-4-12-16,-14 7-3 0,9-2-11 0,0-1-6 16,-1 1-8-16,0 0-10 0,2 0-7 0,4-5-6 0,-10 10-3 15,5-5-11-15,1-1-9 0,4-4-5 16,-6 8-1-16,4-3-10 0,2-5-4 0,-6 8 0 0,6-8-7 15,-2 6-4-15,2-6-1 0,-2 7 0 0,2-7 0 16,0 0-3-16,0 0 0 0,8 11-4 16,-4-7-1-16,-4-4-6 0,6 3 2 0,0 0-1 0,-6-3-3 15,13 3-2-15,-7-2 1 0,-6-1 1 0,15 3-6 16,-15-3 3-16,14 0-3 0,-9 2-5 0,-5-2 6 16,15 0 0-16,-15 0 0 0,12 0 0 0,-3 0-3 15,-9 0-1-15,12 1 0 0,-12-1 3 0,12 2-3 16,-4-1-4-16,-2-1 2 0,-6 0-4 0,12 2 5 15,-6 1-5-15,-6-3 3 0,11 4-2 0,-6 0 2 16,4-2 3-16,-5 3-2 0,-4-5 2 0,8 8-1 16,-2-5 1-16,-2 1 2 0,-4-4-1 0,7 6 3 0,-7-6 4 15,6 8 1-15,-6-8 6 0,0 6 2 16,0-6 0-16,0 0 5 0,-6 11-4 0,6-11-4 16,-11 9-1-16,3-6 0 0,-2 1-4 0,-1 0-1 0,-1 1-4 15,0-1-4-15,-2 0-17 0,-1-1-19 0,1 0-26 16,0 1-30-16,-2-1-32 0,-5 0-37 0,7-2-54 15,0 1-62-15,-5-2-147 0,5-2-446 0,-1 2 197 16</inkml:trace>
  <inkml:trace contextRef="#ctx0" brushRef="#br0" timeOffset="-1764.89">10851 5138 163 0,'0'0'178'15,"0"0"-7"-15,0 0-11 0,0 0-13 0,6-2-16 16,-6 2-7-16,0 0-2 0,0 0 1 0,0 0 2 15,0 0 2-15,0 0 0 0,0 0-3 0,0 0 4 16,12 4-3-16,-12-4-4 0,9 4-5 0,-9-4-4 16,7 0-8-16,-7 0-6 0,10 1-2 0,-10-1-9 0,14 1-6 15,-5-1-9-15,-9 0-8 0,18 0-7 16,-9-1-2-16,-9 1-10 0,20-2 0 0,-12-1-3 16,0 2-8-16,2 1-2 0,-10 0-4 0,17 0-3 0,-9 0-5 15,2-1 2-15,-10 1-18 0,15-2-18 0,-8 2-24 16,-7 0-31-16,13 0-37 0,-13 0-37 15,8-1-31-15,-8 1-39 0,0 0-234 0,6-5-484 0,-6 5 216 16</inkml:trace>
  <inkml:trace contextRef="#ctx0" brushRef="#br0" timeOffset="9692.23">12277 5240 168 0,'0'0'189'0,"0"0"-11"0,-6-7-7 0,6 7-9 0,0 0-14 15,-3-6-6-15,3 6-11 0,0 0-7 0,-4-8-11 16,4 8-6-16,0 0-7 0,-2-7-11 16,2 7-5-16,0 0-5 0,0 0-6 0,-4-15-5 0,4 15-7 15,0 0-4-15,6-8-7 0,-6 8-7 0,4-6 1 16,-4 6-3-16,10-7-8 0,-7 4-1 16,3-1-3-16,-6 4-3 0,10-4-7 0,0 0 4 0,-1 1-6 15,1 0 3-15,-4 1-4 0,4 0 1 0,-2-1-5 16,-8 3 0-16,19-3 1 0,-12 2-4 0,2 0-1 15,-9 1 1-15,12-3-1 0,-12 3 1 0,15 3 3 16,-7-2 1-16,-8-1-2 0,11 3 1 0,-6 1 3 16,1 0 3-16,-2 2 2 0,0 0-2 0,1 0 0 15,-4 2 4-15,3 1-1 0,-3 0 2 0,1 2 2 16,0-1-3-16,-2 2-1 0,3-1-2 0,-3-1 5 16,-3 3 2-16,3-3 3 0,-4 1 4 0,3 0-4 15,-1-1 5-15,-1 2-7 0,-2-3 2 0,0 1 1 0,0 0-5 16,-1 0-4-16,3-4 7 0,-2 1-4 0,1 0 4 15,-2-1-4-15,0 2-2 0,1-2 1 0,0 0 2 16,-3 0-5-16,4-1-1 0,-1 0-2 16,0-1 0-16,5-4 0 0,-7 9-1 0,7-9-2 0,-8 5 0 15,8-5-1-15,-6 7-2 0,6-7 0 0,0 0-3 16,-7 3 1-16,7-3 3 0,0 0-4 0,-4 6-1 16,4-6 2-16,0 0-3 0,0 0-2 0,0 0-5 15,0 0 7-15,0 0 4 0,0 0-1 0,12 8 0 16,-3-8 13-16,5 2-7 0,-2 0 3 0,7-2 3 15,0 0 4-15,-2 1 2 0,0 0 2 0,3 0 5 16,-2-1 2-16,3 0 0 0,-6 0 4 0,0-1-3 16,-2 1 10-16,3 0-15 0,-3 1-1 0,-1 1-3 0,0-2-6 15,-4 0-1-15,1 1 3 0,-9-1-9 16,13 0-1-16,-13 0-20 0,9 2-31 0,-9-2-37 16,5 6-51-16,-5-6-64 0,0 0-75 0,-16 15-345 0,6-7-658 15,-2-1 291-15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6:57:09.77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16113 6467 114 0,'0'0'131'0,"0"0"-5"0,0 0-5 0,0 0-13 15,0 0-5-15,0 0 0 0,0 0-4 0,0 0-8 16,0 0 0-16,0 0-1 0,0 0-1 0,0 0-3 15,0 0 1-15,0 0-6 0,0 0 8 0,0 0 1 16,0 0 1-16,0 0-1 0,0 0-2 0,0 0 2 16,0 0-3-16,0 0-2 0,0 0-7 0,0 0-1 0,0 0-3 15,0 0-1-15,-5-11-4 0,5 11 0 16,0 0-8-16,0 0-3 0,0 0-5 0,-2-9-2 16,2 9-2-16,0 0-7 0,0 0-5 0,3-11-1 0,-3 11-7 15,4-7 2-15,2 1-6 0,-6 6-3 0,9-8-2 16,-4 3 0-16,1 1-3 0,-1-3-1 15,3 3-2-15,-2 1-2 0,0-2-1 0,0 1-5 16,1-1 0-16,0 2 5 0,1-3-7 0,-2 3-3 16,0 0 7-16,-6 3-1 0,12-6-2 0,-5 5 0 0,-7 1-1 15,10-5 1-15,-10 5-1 0,8-3-1 0,-8 3-1 16,7-3-1-16,-7 3-2 0,0 0 2 0,9-2-2 16,-9 2 5-16,0 0-4 0,0 0-1 0,11 4 0 15,-11-4-1-15,0 0 2 0,8 6 2 0,-8-6-2 16,1 8 0-16,-1-8-2 0,1 8-1 0,-1-8 3 15,2 13 2-15,-2-6-1 0,0-7-1 0,0 13 1 16,0-6 3-16,0-7-4 0,-3 16 0 0,2-7 0 0,-2 2 4 16,0-2-3-16,1 1 3 0,0-1 0 0,-4 1 0 15,2 0-2-15,-2 0 2 0,0 0-2 16,0 1 1-16,-1 0-1 0,-1-2 3 0,1 4 0 0,-5 1-2 16,5-2 3-16,-3 1-1 0,2-2 0 0,-3 1-1 15,-3 0 1-15,2 2-5 0,-1-2 5 0,0 2 1 16,2-3-4-16,-3 3 1 0,2-2-1 0,0-1 2 15,1-2-5-15,1 1 8 0,1 1-4 0,-2-2 2 16,3-1-5-16,-4 0 5 0,3 1-2 0,0-2 1 16,0 0-4-16,1-1 0 0,0-1 5 0,3-1-6 15,-2-1 2-15,7-3 3 0,-9 7 1 0,9-7 0 16,-8 4 0-16,2-2 1 0,6-2-2 0,0 0 2 16,-10 1-1-16,10-1-1 0,0 0-2 0,0 0 6 0,0 0-5 15,0 0-3-15,0 0 3 0,-10-9-2 16,10 9 2-16,0 0-2 0,0 0-3 0,0 0 1 15,11-18-5-15,-6 11 4 0,-1 2 3 0,5-2 1 0,-1-1 0 16,1 4-1-16,0-2-2 0,0 0-1 0,-2 2 0 16,3 0 4-16,1-2-1 0,-1 1-1 0,-2 2-1 15,0 1 2-15,-1-1-2 0,2 2-2 0,-9 1 3 16,17-3 1-16,-10 3 0 0,-7 0-1 0,14 1 1 16,-5 1 3-16,0 1-4 0,-2-1 1 0,1-1-4 15,-1 2 3-15,3 2 0 0,-1-2 0 0,1 0-2 16,0 1 4-16,1 0 0 0,-1 2-2 0,2-3 4 15,-1 2 1-15,0-1 1 0,2 0 5 0,1-2 3 16,1 1 7-16,2 0-5 0,2-3 5 0,0-2 5 16,0 1 0-16,-1 0 1 0,-2 1-1 0,-2-4 1 15,-2 1-1-15,7-1 1 0,-6 2 4 0,-2-3 8 16,-1 3 4-16,0-4 10 0,-3 3-1 0,-1-1 1 16,-6 4 2-16,8-4-4 0,-8 4 0 0,8-5-2 0,-8 5-6 15,0 0 0-15,9-1-7 0,-9 1-10 0,0 0 4 16,0 0-3-16,5-5-24 0,-5 5-16 15,0 0-16-15,0 0-17 0,0 0-14 0,0 0-13 0,0 0-21 16,0 0-20-16,0 0-18 0,0 0-28 0,0 0-21 16,-22 10-19-16,22-10-36 0,0 0-54 0,-12-3-189 15,12 3-519-15,-8-7 230 0</inkml:trace>
  <inkml:trace contextRef="#ctx0" brushRef="#br0" timeOffset="1396.31">16748 5977 125 0,'7'1'150'0,"-7"-1"-19"15,7 2-12-15,-7-2-9 0,0 0-7 0,10 5-11 0,-10-5-16 16,5 4 0-16,-1 1 2 0,-4-5-4 0,7 7-1 16,-2-1-11-16,-5-6-6 0,7 8-4 0,-4-3 6 15,1 2 0-15,1-1 3 0,-1 1-2 0,-1-1-3 0,1 1 3 16,0-2 0-16,-4-5-5 0,6 14 0 15,-2-8 2-15,-1 1-1 0,-2-2 2 0,3 2-5 0,-2 0 0 16,-2-7-4-16,3 11 0 0,1-3 0 0,-3-2 2 16,-1-6-4-16,1 14 3 0,-1-14-2 0,0 11-1 15,0-6 5-15,0-5-2 0,-5 13 2 16,4-7 0-16,1-6 1 0,-5 12 4 0,0-9 2 0,0 4-5 16,-3-3 5-16,-2 0-4 0,-1 1-5 0,0-2-2 15,-2 0-1-15,-1 1 3 0,3-2 0 0,-5 0 0 16,3-1-3-16,-7-1-1 0,1-1 4 0,0-1-8 15,4 1 0-15,1-2 0 0,-3 1-6 0,3-1 2 16,1-2-4-16,2 3-9 0,1-3 4 0,0-1-4 16,1 0-4-16,2 2-5 0,3-1-8 0,-2-4-30 15,3 2-41-15,2-3-46 0,1 10-53 0,7-18-51 16,0 7-96-16,4-4-186 0,3 0-537 0,5-4 238 16</inkml:trace>
  <inkml:trace contextRef="#ctx0" brushRef="#br0" timeOffset="641.4">16393 5532 182 0,'0'0'175'0,"0"0"-7"0,2-5-9 0,-2 5-9 16,0 0-7-16,0 0-14 0,0 0-11 0,0 0-13 15,0 0-10-15,0 0-12 0,0 0-9 0,0 0 0 16,0 0 0-16,0 0 2 0,0 0 2 0,0 0 4 15,0 0 7-15,0 0-1 0,-1 25-1 0,1-14-2 16,-1 0-2-16,1 1-3 0,-4 1 0 0,4 0-2 16,-1 0-1-16,1 3 4 0,-2-3-10 0,2 4-4 15,2 1-3-15,-2 0 2 0,1-5-1 0,0-1-5 16,2 2-6-16,-2 4 0 0,0 1-1 0,2-4 2 16,-2-2-5-16,0 2-5 0,1-2-1 0,1 3-4 15,-2-3-1-15,-1-1-4 0,0 1-5 0,3-2-1 16,-3 1-4-16,0-2-4 0,1-1-3 0,-1 4 2 0,2-3-3 15,-2 0-6-15,0-2 3 0,0-8 1 16,0 15-6-16,0-9-3 0,1 1-16 0,-1-7-21 16,3 11-11-16,-1-4-15 0,-2-7-24 0,2 9-23 0,-2-9-32 15,7 5-33-15,-7-5-17 0,7 4-30 0,-7-4-257 16,0 0-513-16,15-8 226 0</inkml:trace>
  <inkml:trace contextRef="#ctx0" brushRef="#br0" timeOffset="1052.05">16595 5940 5 0,'0'0'168'0,"9"-2"-18"16,-9 2-3-16,0 0-1 0,0 0-7 0,0 0 2 15,0 0-10-15,6 9-5 0,-6-9-10 0,0 0-6 0,4 6-5 16,-4-6-6-16,5 4-2 0,-5-4-5 0,5 6 2 16,-5-6-3-16,6 3-7 0,-6-3 3 15,0 0-6-15,8 5-2 0,-8-5-6 0,10 2-2 0,-10-2-7 16,10-1-11-16,-10 1-1 0,12-4-6 0,-12 4-1 15,13-3-6-15,-7 1 0 0,-6 2-9 16,13-7 1-16,-7 3-4 0,3 0-2 0,-4-3 0 0,4 0-4 16,-2 3-4-16,-3-1 1 0,2-3-1 0,-2 2 0 15,1 2 2-15,-1-3 6 0,-4 7-1 0,5-13 5 16,-3 9 1-16,-2 4 5 0,0-13 0 0,0 13 8 16,-3-11-4-16,3 11-2 0,-7-11-4 0,7 11 3 15,-7-9-10-15,7 9 1 0,-9-8-3 0,9 8-4 16,-10-4-1-16,3 2-1 0,0 0 0 0,7 2-2 15,-16 0-3-15,16 0-1 0,-14 1 1 0,6 1-5 16,2 1-2-16,-1-1 3 0,-1 1-5 0,2 3-2 0,-3 1-7 16,3-1-14-16,1-2-21 0,1 3-11 0,-4 2-17 15,6 1-14-15,-3-2-16 0,2 1-16 16,1 0-23-16,2 0-7 0,0-9-14 0,0 13-20 0,2-7-28 16,-2-6-181-16,8 10-419 0,-7-5 187 0</inkml:trace>
  <inkml:trace contextRef="#ctx0" brushRef="#br0" timeOffset="1942.36">17176 5625 231 0,'0'0'216'0,"0"0"-10"0,0 0-23 0,0 0-11 16,0 0-11-16,0 0-11 0,0 0-12 0,0 0-6 16,0 0-5-16,8 6-3 0,-8-6-4 0,0 0 7 15,9 1-4-15,-9-1-7 0,10 0-4 0,-10 0-11 16,10 1-5-16,-10-1-8 0,13-2-11 0,-13 2-5 15,13 0-7-15,-5 0-2 0,-8 0-10 0,15-1-4 16,-9-1-5-16,-6 2-9 0,16-1 4 0,-7 1-2 16,-9 0-11-16,14 0-1 0,-7-2-2 0,-7 2 0 15,14-1-8-15,-6 0 4 0,-8 1 0 0,0 0-5 16,12 1-5-16,-12-1 1 0,0 0-10 0,10-4-17 0,-10 4-18 16,0 0-19-16,0 0-17 0,0 0-24 0,7 4-23 15,-7-4-13-15,0 0-14 0,0 0-22 16,0 0-21-16,0 0-216 0,0 0-437 0,0 0 194 0</inkml:trace>
  <inkml:trace contextRef="#ctx0" brushRef="#br0" timeOffset="2603.67">17124 5675 59 0,'0'0'189'0,"0"0"-13"0,-7 2-17 0,7-2-7 16,0 0-8-16,-6 5-8 0,6-5-10 0,-5 5-14 15,5-5-3-15,-5 7-7 0,0-3-8 0,5-4-6 0,-6 8-11 16,6-8-7-16,-5 7-5 0,5-7-2 16,-3 8-4-16,3-8-4 0,-5 12-7 0,3-6-5 0,2-6 2 15,0 12-3-15,0-12-6 0,0 6 6 0,0-6-12 16,1 10 8-16,-1-10-2 0,4 7 1 0,-4-7 0 15,4 5-1-15,-4-5-4 0,7 7-3 0,-2-6-2 16,3 2-4-16,-1 0 6 0,-7-3-6 0,19 0-4 16,-9 0-2-16,1 0 2 0,-1 0-1 0,2 0-1 15,-2-1-3-15,1 2-3 0,0-2-1 0,-11 1 2 16,15 0-5-16,-8 1 1 0,2 0 0 0,-9-1-1 16,14 1-4-16,-7 2 3 0,0-2-1 0,-7-1 1 15,9 3-3-15,-9-3-1 0,10 5 1 0,-5-4 4 16,-5-1-2-16,9 6 3 0,-9-6-1 0,5 7-6 15,-1-3 5-15,-4-4-4 0,5 8 2 0,-2-2 1 16,-3-6-2-16,4 9 5 0,-4-9-4 0,4 8 1 16,-4-8 0-16,4 9 1 0,-4-9-3 0,1 10 4 0,-1-10 3 15,1 8-1-15,-1-8 5 0,0 0 9 0,-2 10 4 16,2-10 8-16,-5 7 4 0,5-7 3 0,-7 6-4 16,7-6 0-16,-10 3-4 0,3-1 3 0,-2-2-1 15,9 0-1-15,-14 5-3 0,6-3-4 0,-2-2-4 16,-2 1 4-16,4-1-10 0,8 0 3 0,-16 0-5 15,8 2-1-15,-1-1 0 0,9-1 0 0,-14-3-4 16,14 3-10-16,-13 0-15 0,13 0-15 0,-11 0-27 16,11 0-26-16,0 0-36 0,-10 3-36 0,10-3-30 15,0 0-26-15,-7 4-248 0,7-4-495 0,0 0 220 16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6:58:47.91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15873 7853 113 0,'0'0'129'0,"0"0"-14"0,0 0-5 0,0 0-9 15,0 0-17-15,0 0 0 0,0 0-10 0,0 0-9 0,0 0-5 16,0 0-6-16,0 0-2 0,0 0-2 0,0 0-10 15,0 0 3-15,0 0-6 0,0 0-1 0,0 0-4 16,0 0-2-16,12-12-5 0,-6 6 3 0,0 3-5 16,2-3 2-16,2-1 0 0,0-1-3 0,0 1-4 15,-1-1 0-15,4-1-13 0,2-1 16 0,-4 1-6 16,6-3-1-16,-1 1-6 0,3-3 4 0,-2 1-1 16,0 0-2-16,-1 0 2 0,7-5-3 0,-8 6-5 15,2-2 0-15,-2-2 3 0,-1 1 1 0,0-2-7 16,-1 1 6-16,-2-1-2 0,0 0 6 0,-2 0-12 15,0 1 7-15,-2 1-6 0,0-2 4 0,0 2-4 16,-3-2 3-16,-3 4-2 0,3-3 0 0,-3 3 3 16,0 0 0-16,1 2-5 0,-2-1 6 0,0 3 2 15,-2-1 2-15,1 2-3 0,1 8-4 0,-4-15-10 16,3 8 7-16,-1 1 1 0,2 6-2 0,-4-13 3 16,0 8 0-16,4 5 2 0,-4-8-5 0,4 8 4 0,-4-7 6 15,4 7-10-15,-4-5 5 0,4 5 0 0,0 0-4 16,-9-7 3-16,9 7 0 0,-7-1-5 15,7 1 4-15,0 0-1 0,0 0-1 0,-16 1 3 0,16-1-2 16,-9 4 1-16,9-4 3 0,-11 6-10 0,6-2 11 16,-3 1 6-16,-2 2 0 0,4 0 8 15,-5 3-1-15,2 1 4 0,-1 4 2 0,0 2-2 0,-1 2 8 16,1 0-1-16,-3 4 1 0,0 2-1 0,3 1 0 16,-1 0 0-16,1 0 2 0,0 0-2 0,2-5 0 15,3 6 0-15,-2-1-6 0,4-5 6 0,0 0-8 16,1 1 4-16,1-3-7 0,1 0 0 0,1 0-4 15,4-1-3-15,-2 1 4 0,1-2-4 0,2-4 2 16,-4 0 1-16,2-2-4 0,4 1 1 0,-1-3 0 0,0 0-1 16,3-2-4-16,-2-2-1 0,2 0 7 0,2-2-5 15,-1-1-2-15,2 1 3 0,3-3 1 16,-2-1-5-16,1-2 1 0,-1 1 3 0,1-1-4 0,-3-4 0 16,7 1 0-16,-1-2-1 0,-4-2 0 0,2 0 0 15,-4 2 2-15,-2 0-2 0,2 0-3 0,-2-1 1 16,-4 1 1-16,2 0-5 0,-3 2 6 0,0 1-2 15,1 0 0-15,-6 5-1 0,5-8 2 0,-5 8 2 16,6-4-4-16,-6 4 1 0,5-2 0 0,-5 2 1 16,0 0 0-16,0 0 2 0,0 0 0 0,9 12 2 15,-5-5 0-15,-1-1 0 0,0-1-1 0,0 2 2 16,2-2 0-16,-3 1-3 0,2 1-1 0,2-2 1 16,-2 0 3-16,2 0 0 0,-2-1-1 0,2 0 6 15,-6-4-2-15,10 6 4 0,-3-4-3 0,1-1 2 16,-8-1-1-16,14-1 5 0,-14 1-2 0,19-4-5 15,-10 1 2-15,2-1-2 0,-1-2-2 0,3 1 0 16,-2-1 0-16,-1-1-8 0,0 1 8 0,-1-4-2 0,0 3-5 16,-3-1 4-16,-1 2 0 0,-1-1 3 15,3 0-5-15,-5-1 1 0,1 2-5 0,-1-5 5 16,-2 11-1-16,-3-14 2 0,2 6-1 0,-3 1-3 0,-3 0 4 16,-2-2-1-16,-1 2-1 0,0 0-1 0,-3 2 3 15,2 2 1-15,-2-1-3 0,1 1 6 0,-2 1-1 16,0-1-1-16,0 3-4 0,3 0 4 0,0 0-1 15,-1 0 2-15,3 2-4 0,-2 0 1 0,2 1-3 16,2 2-1-16,1-3 1 0,-2 3-3 0,3 2-2 16,3-1-10-16,2-6-21 0,-4 13-16 0,4-6-29 15,0-7-17-15,2 18-30 0,4-9-7 0,0-2-31 16,-1-1-169-16,0-1-362 0,1-1 161 0</inkml:trace>
  <inkml:trace contextRef="#ctx0" brushRef="#br0" timeOffset="380.6">16594 7816 142 0,'0'0'136'0,"7"3"-20"0,-7-3-7 16,6 4 1-16,-6-4-5 0,6 9-7 0,-3-7-3 16,2 3-4-16,-5-5-9 0,9 12-8 0,-5-6-4 0,2 4 2 15,-2-2-1-15,2 1-9 0,-2 3 0 0,0-2-11 16,1 0 3-16,-1 2-2 0,-2 1 1 15,2-2-3-15,0 2 0 0,-2 1-5 0,2-1-5 0,-3 4-6 16,2-1 4-16,-3 1 3 0,2 1 1 0,-2-6-3 16,-1 3-6-16,0 1 1 0,-2 1 0 0,-1 2-4 15,1-3 4-15,-5 2 0 0,2 0-3 0,-3-1-6 16,-1-1 3-16,-3-1 1 0,2 0-3 0,-5-1 1 16,-1-4 4-16,0 1 1 0,-2-1 5 0,3 0 2 15,-2-1 2-15,-3-2 8 0,2-3-4 0,0-1 5 16,-1 1 4-16,4-3-3 0,-2-2-2 0,-2 0-3 15,2-2-3-15,0-2-1 0,5 0-4 0,0-3-8 16,-1-3-4-16,4 1 0 0,2-2-3 0,0 1-1 0,3-5-6 16,-1-2-2-16,6 0-21 0,1 1-17 15,0-2-22-15,4 1-26 0,3 0-30 0,0-2-33 0,2 1-32 16,2 2-44-16,-2-1-205 0,2 0-448 16,0 2 198-16</inkml:trace>
  <inkml:trace contextRef="#ctx0" brushRef="#br0" timeOffset="1597.33">16773 7359 104 0,'-8'10'158'0,"0"-1"-9"0,-1 1-11 0,0-3-14 0,1 4-10 16,-1-4-11-16,4 2-8 0,-3-1-12 0,4-1-6 15,1 1-6-15,0-1-6 0,-1-1-6 16,4-6-5-16,-5 10-5 0,5-10-3 0,-2 9-5 0,2-9 0 15,0 0-5-15,2 13-5 0,-2-13 4 0,7 6-5 16,-7-6 0-16,8 6-1 0,-2-5-4 0,-6-1-5 16,11-1-4-16,-11 1 5 0,17-1-1 0,-8-1-1 0,4-1-2 15,-3 1-4-15,1-1-3 0,2 2-1 0,-2 0 7 16,0 0-8-16,1-2-3 0,-2 1 1 16,1 2 1-16,-11 0-2 0,15-2-4 0,-15 2 4 0,15 0 0 15,-9 2 1-15,-6-2-1 0,12 2 1 16,-7 1 0-16,-5-3-1 0,10 7 3 0,-8-3 4 0,2 4 1 15,-2-2 2-15,1 2 1 0,0-2-2 0,0 4-1 16,0 1-2-16,-3-1 3 0,0 0-5 0,1-1 4 16,-1 1-3-16,-1-1 4 0,1-9-1 0,-3 16 2 15,2-10 3-15,-1 2 0 0,-2-2 4 0,1 2-1 16,-2-2-2-16,-1 2-1 0,-4-1-3 0,2-1-3 16,0 0 2-16,-2-1-3 0,-2 2 3 0,1-5-2 15,2 1-1-15,0-1-2 0,-3-2 0 0,-1 1-5 16,2-1-4-16,0-1 9 0,2 0-1 0,-2-3-6 15,1 2-1-15,3-2-14 0,1 0-21 0,1-1-26 16,5 5-22-16,-5-11-25 0,4 3-39 0,1 8-190 0,0-12-363 16,0 12 160-16</inkml:trace>
  <inkml:trace contextRef="#ctx0" brushRef="#br0" timeOffset="1145.28">16782 7310 106 0,'10'-5'136'0,"-6"2"-5"0,3-1-6 0,-7 4-7 15,14-5-12-15,-6 2-6 0,-1 1-6 0,4-1-8 16,0 1-4-16,-1-2-12 0,-3 1-7 0,2 2-13 16,0-2 5-16,-3 1-3 0,3-1-7 0,-9 3-7 15,16-2 0-15,-11-1-7 0,-5 3-7 0,12 0 5 16,-12 0-1-16,13-1-3 0,-13 1-6 0,12-2 2 16,-12 2-6-16,11 2-2 0,-11-2-4 0,11-2-1 15,-11 2-2-15,14 0 6 0,-14 0-2 0,11-1 0 16,-3 2-4-16,-8-1 0 0,12-1-21 0,-12 1-18 15,11 0-27-15,-11 0-16 0,8-1-55 0,-8 1-111 16,0 0-263-16,7-4 117 0</inkml:trace>
  <inkml:trace contextRef="#ctx0" brushRef="#br0" timeOffset="4143.93">17453 7513 35 0,'0'0'129'0,"0"0"-8"15,0 0-12-15,0 0-4 0,0 0-4 0,0 0-12 16,0 0-4-16,0 0-12 0,0 0-3 0,0 0-3 16,0 0-9-16,0 0-2 0,0 0-7 0,0 0-7 15,0 0-5-15,0 0-1 0,0 0-5 0,0 0 0 16,0 0-6-16,0 0 4 0,0 0-10 0,0 0 5 15,0 0-6-15,0 0 5 0,0 0-8 0,0 0 4 16,0 0-3-16,0 0 0 0,26 5 1 0,-26-5 2 0,18 1-3 16,-12 1-3-16,3-2-2 0,-2 3 0 0,5-2 4 15,-2 0-1-15,1 0-6 0,0 3 2 16,-1-3-6-16,2 0 5 0,-1 2-2 0,0-1 3 0,1 0-6 16,-4 1 3-16,4-1 7 0,-2 1 0 0,1-1 0 15,0 1-5-15,1-1 2 0,-2 1-2 0,-3 0 1 16,0-2-2-16,1 1-4 0,1 1 0 0,0-1 2 15,-3 1-1-15,3-2 0 0,-2 3-2 0,0-3-1 16,0 2 4-16,1 0-2 0,-2-1-1 0,-6-2-1 0,14 5-3 16,-9-4 4-16,2 2 1 0,-7-3 1 15,12 4-6-15,-7-1 2 0,1-1 3 0,-6-2-4 16,10 6 3-16,-6-3 0 0,-4-3-3 0,10 4 3 0,-10-4-2 16,9 4-3-16,-9-4 1 0,8 2 3 0,-8-2 2 15,7 4-7-15,-7-4 5 0,7 1 7 16,-7-1 3-16,7 4 4 0,-7-4-1 0,0 0-4 0,0 0 6 15,0 0 7-15,7 1 2 0,-7-1 6 0,0 0 1 16,0 0 0-16,0 0 3 0,0 0 0 0,0 0 0 16,0 0-2-16,0 0 6 0,0 0-2 0,0 0 0 15,0 0 1-15,0 0-2 0,0 0-6 0,0 0 4 16,0 0-4-16,0 0-3 0,0 0 1 0,0 0-7 16,0 0 4-16,0 0-10 0,0 0 3 0,0 0-2 15,0 0-6-15,0 0 4 0,-19 8 2 0,19-8-5 16,-11 5-1-16,2-2 0 0,2 1-5 0,-2 2 4 15,0 2 3-15,0-2 0 0,-1 2 5 0,-1 1 0 16,-4 1 0-16,1 3-2 0,1 0 4 0,-1-1-3 16,0 2 1-16,-2-1-1 0,3 1 2 0,-1 0-4 15,0-2-1-15,3 2 2 0,-4-1 4 0,3-3-2 16,0 1 0-16,2 0-3 0,0-2 2 0,0 0-2 0,1 1-3 16,1-2 1-16,0 1-3 0,0-2 1 0,-2 1 0 15,4 1-2-15,-2-1 1 0,2-3-3 16,1 1 1-16,-1-1-2 0,1 1-1 0,-2-3 0 0,4 2-2 15,3-5-2-15,-9 10 5 0,5-8-2 0,4-2-1 16,-6 8 0-16,6-8 0 0,-8 4 0 0,8-4 0 16,-4 6-3-16,4-6-1 0,0 0-1 0,-3 5 2 15,3-5-4-15,0 0-9 0,0 0-17 0,-7 5-15 16,7-5-27-16,0 0-22 0,0 0-27 0,0 0-35 16,0 0-41-16,0 0-221 0,0 0-454 0,29-18 201 15</inkml:trace>
  <inkml:trace contextRef="#ctx0" brushRef="#br0" timeOffset="6084.73">18235 7502 113 0,'0'0'119'16,"0"0"-15"-16,0 0-10 0,0 0-5 0,0 0-5 15,0 0-9-15,0 0-5 0,0 0-5 0,0 0-10 16,0 0 1-16,0 0-12 0,0 0 6 0,0 0-13 16,0 0 1-16,0 0-8 0,0 0-2 0,0 0-5 15,0 0 3-15,0 0-10 0,3-18 9 0,-3 18-8 16,0 0 1-16,0 0-1 0,5-11-3 0,-5 11-1 0,5-7-2 15,-5 7 3-15,5-8-6 0,0 4 3 16,-5 4-2-16,9-9-7 0,-7 6 5 0,2-3-1 16,1 0-1-16,0 0 1 0,1 0-5 0,-2 1 5 0,2 0-1 15,-1 0-1-15,-1 0-3 0,2 0 2 16,-6 5-1-16,12-6 1 0,-6 2 5 0,-2-2 1 0,2 1 6 16,-6 5-3-16,9-8-1 0,-5 5 0 0,2-1-8 15,-6 4 4-15,14-4 0 0,-9 0-2 0,-5 4 0 16,11-3 4-16,-5 0-4 0,-6 3-3 0,10-4 2 15,-10 4 1-15,12-3-4 0,-12 3-1 0,6-2 7 16,-6 2-8-16,9 0 10 0,-9 0-9 0,0 0-4 16,9-3 3-16,-9 3 3 0,0 0 3 0,0 0-4 15,0 0 9-15,11 3 1 0,-11-3 0 0,0 0 3 16,4 5 1-16,-4-5 6 0,2 7-3 0,-2-7 7 16,0 0-12-16,-2 10 11 0,2-10 7 0,0 10-10 0,0-10 3 15,-2 11-1-15,2-11-2 0,-2 13 3 16,-1-7 1-16,2 4 2 0,-3-3-1 0,3 1-1 15,-1 2 1-15,-2-1-5 0,0 1 8 0,-1 1-3 0,-1-2 3 16,-1 2 4-16,1 1-6 0,-1-2 1 0,2 1-3 16,-3 1-1-16,2-2-3 0,-2 5-1 0,-1-3 0 15,3-1-2-15,-5 5 0 0,3-2 1 0,-1-3 3 16,-1 0-2-16,2 4-5 0,-1 0 1 0,-1 0-1 16,5-4 1-16,-4 3-2 0,2-1 0 0,1-1 4 15,-1-1 1-15,-2 1-3 0,3-1-2 0,-2-2 3 16,1 1-7-16,0-1 8 0,0 0-3 0,2-3-1 15,0 2 0-15,1-1 0 0,-1-1-7 0,5-6 5 0,-5 9-3 16,5-9 0-16,-5 6 1 0,5-6 2 16,-4 8-5-16,4-8 2 0,-4 5-3 0,4-5 7 15,0 0 0-15,-4 5 3 0,4-5-1 0,0 0-1 16,0 0 2-16,0 0 0 0,0 0-3 0,0 0 1 16,0 0-4-16,0 0-3 0,0 0 0 0,0 0 0 15,0 0 0-15,0 0-3 0,0 0 2 0,6-25 0 16,-6 25-2-16,5-8-1 0,-2 3 1 0,1 0-4 15,-4 5 3-15,8-9-1 0,-3 4-1 0,1 1-1 0,-6 4 3 16,11-8-1-16,-7 4-2 0,-4 4 0 0,12-6 0 16,-6 5 3-16,-6 1-3 0,10-4 3 15,-10 4-5-15,10 0 3 0,-10 0-1 0,11 0-3 0,-11 0 5 16,8 4-4-16,-2-2 0 0,-6-2 7 0,10 5-3 16,-6-2 0-16,2 1-1 0,-6-4 1 0,11 7-3 15,-7-3 1-15,2 0 0 0,0 0 1 0,4 1-3 16,-3-1 3-16,1 1-1 0,-2-2 4 0,3-1 1 15,1 1 4-15,1-1 7 0,0 0 3 0,1 0-4 16,-1-1 3-16,-1-1-1 0,1 1 1 0,4-1-3 16,-2-1 1-16,1 1-2 0,-2-2-1 0,0 1 3 15,-1-2 3-15,-2 2 1 0,0-2-1 0,1 1 0 16,-3-1 5-16,-7 3 2 0,14-3-1 0,-14 3 6 0,10-3-1 16,-10 3 1-16,9-3-5 0,-9 3 2 15,4-5-4-15,-4 5-2 0,0 0-2 0,0 0-2 16,0 0 0-16,8-2-2 0,-8 2 0 0,0 0-11 0,0 0-14 15,0 0-23-15,0 0-22 0,0 0-41 0,0 0-47 16,0 0-60-16,0 0-307 0,0 0-551 0,-17 20 244 16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6:59:53.70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4 6 14 0,'0'0'183'16,"1"-11"-21"-16,-1 11 0 0,0 0-12 0,0 0-5 16,0 0-12-16,0 0-7 0,2-8-8 0,-2 8-7 0,0 0-14 15,0 0-3-15,0 0-12 0,0 0-8 16,0 0-9-16,0 0-16 0,0 0 7 0,0 0-5 15,0 0 13-15,0 0 7 0,0 0 0 0,0 0-2 0,0 0-4 16,0 0 2-16,-2 36 6 0,1-26-4 0,-1 0 2 16,2 3-1-16,-2 0-3 0,2 3-1 0,0 1 1 15,0 0 5-15,0-1-2 0,0 2-4 0,0 1-4 16,2-1 4-16,0-1-1 0,1 1-3 0,-2-7-4 16,5 7-5-16,-6 0-1 0,4 0-3 0,-2 0-3 15,0-4 0-15,4 3-7 0,-2-1-3 0,-2-3-2 16,2 0 1-16,-2 1-5 0,3 3 0 0,-3-6-2 15,-1 2-1-15,4-2-7 0,-3 1-1 0,-2-2-2 16,2 2-1-16,0-2-2 0,-2 0 2 0,2-3-4 0,0 2 2 16,-2-9-7-16,1 12 1 0,2-4 2 15,-3-1-2-15,2-1-4 0,-2-6 1 0,0 10-2 0,0-10-20 16,0 9-2-16,0-9-26 0,0 0-9 0,2 9-21 16,-2-9-29-16,0 0-40 0,6 5-43 0,-6-5-29 15,0 0-63-15,0 0-192 0,16-15-509 0,-11 9 226 16</inkml:trace>
  <inkml:trace contextRef="#ctx0" brushRef="#br0" timeOffset="805.04">465 478 32 0,'11'2'142'0,"-11"-2"0"0,12 0-11 0,-12 0-1 16,10 1-10-16,-10-1-4 0,10 2-9 0,-5 1-9 0,-5-3-10 15,9 6-1-15,-4-2-4 0,-1 1-5 16,-4-5-8-16,6 10 3 0,0-3-6 0,-3-2-7 0,0 1 5 16,-3-6-2-16,4 15 1 0,-1-9 0 0,-1 3 1 15,0 1-3-15,1-2-7 0,-1 1-1 0,1 1-2 16,-1-1 4-16,-2 1 0 0,2 0 0 0,-2-1-1 15,0 2-3-15,-2-1-4 0,2 1 0 0,0-3 3 16,-2 1-2-16,-1-1 0 0,1 1-1 0,-3 0-3 16,0 0 1-16,-1 0-7 0,-2-2 3 0,0 0 0 15,2-2-2-15,-1 0-4 0,-3 0-1 0,0 0 0 16,-2-2 1-16,2-1-2 0,-2 2-1 0,1-2-2 16,-1 1-4-16,0-1 2 0,0-1-5 0,-3-1 1 0,3 0-4 15,-2-1-6-15,2-1 0 0,0 1-2 16,-2-1 1-16,4 0-4 0,0-1 0 0,2 1 1 15,0 0-9-15,0-2-14 0,8 4-18 0,-10-8-23 0,6 2-35 16,-1 1-47-16,5 5-24 0,-2-15-36 0,2 8-268 16,0 7-501-16,5-21 222 0</inkml:trace>
  <inkml:trace contextRef="#ctx0" brushRef="#br0" timeOffset="447.71">280 409 177 0,'0'0'171'15,"10"0"-13"-15,-10 0-14 0,0 0-9 0,0 0 1 16,10 4-9-16,-10-4-7 0,4 5-6 0,-4-5-3 0,8 7-12 15,-6-2-4-15,5-2-11 0,-7-3-5 16,7 10-3-16,-2-7-3 0,0 1-3 0,2 0-4 16,0 1-1-16,-7-5-3 0,9 8-3 0,-3-6-4 0,3 2-6 15,-2-4-4-15,2 1-2 0,-3 2-7 0,-6-3-2 16,19-2-3-16,-12 1 2 0,3 1-6 0,1-2-3 16,-3-1-3-16,-1 1-2 0,3-1-2 0,-4 0 0 15,0-2-3-15,0 0 0 0,0 1-3 0,0-3-3 16,0 0 1-16,-2 2 1 0,1-1 4 0,-5 6 7 15,3-12-4-15,-3 12 0 0,2-11 0 0,-2 11 5 16,0-12 1-16,0 12 3 0,-3-11-4 0,1 4 4 16,2 7-7-16,-9-10 4 0,3 5-2 0,2 0 0 15,-4 0 3-15,4 0-1 0,-4-1 2 0,2 3-2 0,-2-5 2 16,1 5 0-16,-3-3-4 0,0 6-2 16,2-3 0-16,0 1-4 0,8 2-2 0,-17 0 1 15,5 0-4-15,12 0 1 0,-16 1-5 0,6 0 2 0,3 2-2 16,-3-1 1-16,1 2-3 0,4-1 2 15,-2 1-4-15,-1 1-4 0,0 2-9 0,2-2-9 16,1 0-18-16,0 3-17 0,-1 2-23 0,2-4-21 0,2 2-16 16,0-1-27-16,2-7-8 0,0 15-24 0,0-9-47 15,0-6-151-15,2 13-402 0,4-8 178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5:41:37.08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8D0115B-CDDD-4A6B-927C-D1A310A2C4A1}" emma:medium="tactile" emma:mode="ink">
          <msink:context xmlns:msink="http://schemas.microsoft.com/ink/2010/main" type="writingRegion" rotatedBoundingBox="25270,8884 33248,8752 33312,12615 25334,12747">
            <msink:destinationLink direction="with" ref="{400E819A-5C5F-4D98-B579-0EA924E827E9}"/>
          </msink:context>
        </emma:interpretation>
      </emma:emma>
    </inkml:annotationXML>
    <inkml:traceGroup>
      <inkml:annotationXML>
        <emma:emma xmlns:emma="http://www.w3.org/2003/04/emma" version="1.0">
          <emma:interpretation id="{A22E48E1-6AA9-44AE-9832-D4FA33148FDC}" emma:medium="tactile" emma:mode="ink">
            <msink:context xmlns:msink="http://schemas.microsoft.com/ink/2010/main" type="paragraph" rotatedBoundingBox="25459,8863 30872,8828 30877,9602 25464,96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3062AF9-73A8-47A5-8F09-A1E7879135E7}" emma:medium="tactile" emma:mode="ink">
              <msink:context xmlns:msink="http://schemas.microsoft.com/ink/2010/main" type="line" rotatedBoundingBox="25459,8863 30872,8828 30877,9602 25464,9637"/>
            </emma:interpretation>
          </emma:emma>
        </inkml:annotationXML>
        <inkml:traceGroup>
          <inkml:annotationXML>
            <emma:emma xmlns:emma="http://www.w3.org/2003/04/emma" version="1.0">
              <emma:interpretation id="{46D7F494-4F67-4106-A9E5-B9DBCC836702}" emma:medium="tactile" emma:mode="ink">
                <msink:context xmlns:msink="http://schemas.microsoft.com/ink/2010/main" type="inkWord" rotatedBoundingBox="25459,8863 27808,8848 27814,9622 25464,9637"/>
              </emma:interpretation>
            </emma:emma>
          </inkml:annotationXML>
          <inkml:trace contextRef="#ctx0" brushRef="#br0">199 246 155 0,'0'0'188'0,"0"0"-22"0,0 0-13 0,-9-6-16 0,9 6-13 16,0 0-12-16,0 0-11 0,0 0 6 0,0 0-4 15,-9 19-1-15,8-13-1 0,1-6 1 0,0 17-5 0,-2-4-1 16,4-1-6-16,-2 4 10 0,1-4-5 15,-1 3-7-15,4 4-5 0,-2-3 5 0,4 5 1 16,0-3-1-16,2 1-8 0,-1 2-3 0,0 0-9 0,1 0 0 16,1-1-7-16,-1 3 0 0,-1-3-7 15,-2 1-7-15,4 0 0 0,-4-3-7 0,1 3-2 0,0-2-6 16,-3-5-4-16,2 2-1 0,1 4 6 16,0 0-5-16,-1-1-5 0,-2-3-3 0,0-4-1 0,-3-1-4 15,6 1-1-15,-4 1 1 0,1-5-4 0,1 1 6 16,1 1-4-16,-2-4-2 0,2 0 2 15,1-1 6-15,0 0-4 0,-6-5 4 0,22 6 0 0,-10-6-4 16,5-1-1-16,4-3-2 0,3 2-2 0,3-4 2 16,-3-6 1-16,3 5-6 0,-5 0-2 0,1-1 1 15,2 0-1-15,-5-1 1 0,-1-3-3 0,0 2 1 16,-2-3-2-16,0 1 2 0,-4-2 0 0,-1 4 1 16,-1-3-5-16,1 0-9 0,-1-5-7 0,0-2 2 0,-6 7-4 15,2-8-8-15,1 2-9 0,-6-2-1 16,5 1-10-16,-4-1-3 0,-3 0-3 0,0-1-6 15,-3 1-6-15,3 0 1 0,-4-1 0 0,1 3 6 16,-2-2 3-16,0 1 1 0,-2-1 7 0,-3 4 2 0,-2 0 6 16,1 1 5-16,-1 5 0 0,-5-5 4 0,0 4 3 15,-3 2 4-15,-2 1 0 0,1 1-2 0,1 2 8 16,-2 1 1-16,0 1-5 0,-2 3 7 0,2 1 4 16,0 1-2-16,1 1 3 0,-1 1-1 0,0 1-1 15,7-1 6-15,-2 2-5 0,-1-1 9 0,1 5 0 16,1-3 2-16,4 0 0 0,-5 4 1 0,6-2 0 15,-1 2 7-15,2 1 4 0,0 0 0 0,0 3 2 16,3-4-5-16,2 3 4 0,-4 1-1 0,6 1 4 16,-2 0 4-16,3-3-2 0,2 1 2 0,0 1 1 15,0 0-1-15,2-2-5 0,-4 3 5 0,4-3-5 16,1-1 2-16,-3-1 1 0,5 3 3 0,-2-6 0 16,-1 4 0-16,2-5-1 0,1 2 5 0,-2-3 7 15,4 1 0-15,0 0 6 0,0-2 2 0,6-2-6 16,-1 4 2-16,5-5-2 0,0-1-5 0,5-1-1 15,1 2 2-15,2-4-1 0,1-2-3 0,3 4-3 0,8-5-2 16,-1-1-3-16,-2 1 0 0,4-1-3 16,-4 0 0-16,-9 5-4 0,1-4 8 0,-1 0-11 15,-8 3 0-15,0 0-4 0,-3 2 8 0,1-1-7 0,-6-1-3 16,-9 3-5-16,14-1-13 0,-14 1-16 0,13 1-13 16,-13-1-18-16,0 0-31 0,4 9-24 0,-4-9-37 15,0 0-36-15,0 0-41 0,-17 15-221 0,17-15-488 16,-14 3 215-16</inkml:trace>
          <inkml:trace contextRef="#ctx0" brushRef="#br0" timeOffset="380.74">1420 234 58 0,'3'-6'190'0,"-3"6"-2"0,0 0-11 0,0 0-12 16,0 0-7-16,0 0-11 0,0 0 5 0,0 0-4 0,-34 6 2 15,23 0-5-15,-3 4 1 0,2-1 4 0,-7 3-12 16,4 3 2-16,-2 2-5 0,3 3 0 0,2-5-4 15,4 5-8-15,-1 0-7 0,-1-2-3 0,6-5-11 16,-2 7-2-16,4 0-6 0,2-3-3 0,2-2-12 16,-2-2 3-16,6 7-1 0,0 2-10 0,-1-9-6 15,5 2-10-15,-5 1 1 0,4-1-4 0,-1 1-4 16,2-2-8-16,-1-1-1 0,1-1-22 0,-3-3-14 16,3 1-28-16,-5-1-29 0,3-1-34 0,-2-1-38 15,-1-1-38-15,1-1-33 0,-6-5-40 0,11 6-62 0,-11-6-183 16,17-2-522-16,-17 2 231 0</inkml:trace>
          <inkml:trace contextRef="#ctx0" brushRef="#br0" timeOffset="759.21">1633 598 82 0,'0'0'285'0,"9"-8"-15"0,-9 8-12 15,6-7-15-15,-6 7-23 0,5-9-16 0,-5 9-20 16,5-11-19-16,-1 6-18 0,-4 5-14 0,5-12-13 15,-2 5-11-15,2-1-12 0,-4-1-11 0,5 1-9 16,-1-3-4-16,0 0-6 0,-4-2-10 0,-1 4-3 16,6-3-5-16,-6-1-8 0,0 1-2 0,2 0-4 15,-2-1-5-15,0 1 2 0,3 1-9 0,-3 11 1 16,0-18-4-16,0 10-4 0,0 8 1 0,0-14-1 16,0 14-6-16,0-11 1 0,0 11-1 0,0 0 1 15,1-11-5-15,-1 11-2 0,0 0-1 0,0 0 2 16,0 0 2-16,0 0-2 0,0 0 6 0,0 0 6 15,0 0 7-15,8 27 10 0,-5-18 9 0,2 4 2 16,0 2 6-16,-4-2 4 0,2 1-3 0,0 1-5 16,3 5 1-16,-1-2-5 0,1-3-3 0,-4 0 1 0,2 1-14 15,-1 4 3-15,-1-7 0 0,1-1-5 0,-3 1-1 16,3 2-7-16,-6-4-3 0,6-1-20 16,-3-1-27-16,0-9-21 0,-3 16-30 0,3-16-30 0,0 12-29 15,0-12-32-15,0 10-21 0,0-10-21 0,0 0-47 16,0 0-200-16,0 0-500 0,0 0 221 0</inkml:trace>
          <inkml:trace contextRef="#ctx0" brushRef="#br0" timeOffset="1211.1">1950 195 212 0,'3'-7'210'15,"-3"7"-18"-15,4-7-15 0,-4 7-14 0,8-5-9 16,-8 5-10-16,0 0-8 0,12 0-1 0,-12 0 1 16,17 9 10-16,-9-3 0 0,1 2-7 0,0 2 9 15,3 3-4-15,-4-1 0 0,5 7 1 0,1-2 0 0,-5 2-10 16,3 1 2-16,-4 2 4 0,-3-3-5 0,4 3-10 16,-1-1 6-16,-4 2-11 0,1-2 1 15,-5 0-19-15,0 2-5 0,0 2-1 0,-7-3-13 16,0-3-6-16,-1 3 6 0,-4-2-19 0,3 2-5 0,-1-4-3 15,1 1-7-15,-2-5-6 0,2 4-7 16,2-5-6-16,1-1-23 0,-1-3-30 0,2 0-29 0,4-1-22 16,-3-2-27-16,4-6-24 0,-7 10-8 0,7-10-28 15,-2 7-26-15,2-7-40 0,0 0-29 0,0 0-34 16,0 0-235-16,0 0-568 0,36-21 251 0</inkml:trace>
          <inkml:trace contextRef="#ctx0" brushRef="#br0" timeOffset="1351.74">2442 580 185 0,'15'0'262'0,"-1"-2"-2"16,-2 2-2-16,-2 2-9 0,0 4-12 0,-4 0-10 15,2-1-13-15,-5 3-11 0,6 4-12 0,-8 0-14 16,-2 0-13-16,-2 3-12 0,-6 4-24 0,0 3-6 16,-4-3-13-16,-2 2-22 0,-4 5-29 0,-1-1-36 15,-5 2-50-15,0-2-56 0,1 0-63 0,-3 1-64 16,5-2-262-16,3-7-512 0,0-1 227 0</inkml:trace>
        </inkml:traceGroup>
        <inkml:traceGroup>
          <inkml:annotationXML>
            <emma:emma xmlns:emma="http://www.w3.org/2003/04/emma" version="1.0">
              <emma:interpretation id="{0A1F15CA-0080-427E-B230-4A760194626C}" emma:medium="tactile" emma:mode="ink">
                <msink:context xmlns:msink="http://schemas.microsoft.com/ink/2010/main" type="inkWord" rotatedBoundingBox="29348,8911 30872,8901 30875,9424 29351,9434"/>
              </emma:interpretation>
            </emma:emma>
          </inkml:annotationXML>
          <inkml:trace contextRef="#ctx0" brushRef="#br0" timeOffset="3147.79">4067 360 54 0,'0'0'193'0,"0"0"-5"0,0 0-7 15,0 0-8-15,8 18 0 0,-5-12-2 0,-3-6-6 16,4 13-5-16,-2-4 0 0,2 1-7 0,-1 1-13 0,1 1-6 15,1-1-6-15,0 3-9 0,2-2-12 0,-3-1-4 16,-2 1-7-16,5 1-11 0,-2 0-9 16,2 1-3-16,-2-3-8 0,-4 0-7 0,3-1-6 0,0 3-4 15,-3-5-5-15,1 1 0 0,2 1-11 0,-3-4 1 16,-1-6 1-16,1 12-8 0,2-3 2 0,-3-9-7 16,-3 12 3-16,3-12-4 0,0 0 1 0,0 10-6 15,0-10 2-15,0 0-4 0,0 0-1 0,0 0-1 16,0 0-2-16,0 0-2 0,0 0 3 0,0 0-8 15,0 0-4-15,0 0-4 0,0 0-5 0,-12-37-11 16,15 25-8-16,-2-2-6 0,1 0-5 0,2-6 0 16,1 1-1-16,0-1-3 0,2 5 1 0,-5 0 4 15,7 0 1-15,-1-3 2 0,-1 2 8 0,-1 4 2 16,-1 2 4-16,3-1 0 0,-1 2 1 0,1 1 1 0,-3 2 5 16,1-2 0-16,0 2 4 0,0 2 2 15,-6 4 1-15,13-9 3 0,-5 6 2 0,-8 3 9 16,13-1 3-16,-13 1 10 0,16 1 12 0,-7 5-2 0,0-2 8 15,-1 2 6-15,-1 0 1 0,3 5 5 16,-1-3-1-16,3 3 3 0,-3 0 3 0,-1 0-3 16,0 1-2-16,-2 3-3 0,1-3 3 0,-2 3-5 0,2-3-2 15,-2 2-4-15,0-2-8 0,-1 2-1 0,-1-3-2 16,-2 3-2-16,2 0-1 0,-3-6-4 16,0 4-3-16,1 1 2 0,-1-5-1 0,0-8-2 0,1 16-5 15,2-7-16-15,-3-9-24 0,0 12-21 0,0-12-31 16,0 11-35-16,0-11-33 0,0 0-36 0,2 10-33 15,-2-10-269-15,0 0-529 0,0 0 235 0</inkml:trace>
          <inkml:trace contextRef="#ctx0" brushRef="#br0" timeOffset="3441.35">4744 479 202 0,'7'-3'247'0,"-7"3"-15"16,12-1-7-16,-12 1-11 0,17-3-11 0,-9 1-9 16,6 2-12-16,0-3-10 0,2 2-14 0,2-1-5 0,-1 2-11 15,7-3-4-15,-6 2-8 0,4-3-7 0,-5 3-3 16,6 1-13-16,-9 0-3 0,3-4-8 16,-1 7-3-16,-2-6-5 0,0 2-11 0,0 1-9 0,-14 0-5 15,17 0-4-15,-7 0-11 0,-10 0 2 0,14 1-7 16,-14-1-9-16,12-1 1 0,-12 1-6 0,11 1-3 15,-11-1-11-15,0 0-13 0,7 5-17 0,-7-5-22 16,0 0-16-16,0 0-32 0,0 0-35 0,0 0-37 16,-14 25-37-16,8-20-37 0,-4 0-58 0,0-3-160 15,-2 2-486-15,-1-1 215 0</inkml:trace>
          <inkml:trace contextRef="#ctx0" brushRef="#br0" timeOffset="3664">4798 655 126 0,'18'0'267'0,"-2"0"-6"0,-2-1-10 15,3 0-5-15,7-4-9 0,2 1-8 0,-2 1-13 0,2 1-11 16,1-2-8-16,1 3-12 0,-5-4-17 16,2 4-17-16,-3-2-16 0,-5 3-13 0,-2-3-13 15,0 0-7-15,-2 3-18 0,-1 0-9 0,4 0-11 0,-16 0-28 16,16 0-23-16,-9 0-32 0,-7 0-37 0,12 3-33 15,-12-3-33-15,0 0-39 0,7 6-32 0,-7-6-45 16,0 0-196-16,0 0-470 0,0 0 208 0</inkml:trace>
          <inkml:trace contextRef="#ctx0" brushRef="#br0" timeOffset="4160.8">5416 443 67 0,'0'0'265'0,"12"-10"-17"0,-4 5-19 0,-1 0-16 15,-2-1-14-15,1 0-16 0,2 1-14 0,-1-2-14 16,3 0-14-16,-1-4-13 0,-2 5-11 0,-2-2-16 0,3-3-8 16,-3 5-6-16,0-6-12 0,1 2-1 0,-1 1-8 15,-1-2-10-15,1 1-5 0,-1 0-4 16,-1 2-5-16,-1-2 0 0,-2 10-13 0,3-14-1 0,-1 7 1 15,-2 7 1-15,0-11-1 0,0 11 1 0,0 0-4 16,3-12 9-16,-3 12-14 0,0 0-3 0,0 0-1 16,0 0 3-16,0 0 1 0,0 0 7 0,0 0 2 15,0 0 7-15,-10 33 12 0,8-21 8 0,0 3 13 16,-1 0-2-16,-2 4 3 0,2-4 11 16,2 6 4-16,-2 1-2 0,3-3 9 0,0 2-20 0,0 0 14 15,3 0 8-15,-2-6-7 0,2 4 4 0,1-4-7 16,0 7-6-16,0-1-1 0,-2-9-6 0,1 4-4 15,-1-4-3-15,1 4-3 0,0-5-4 0,-1-1-4 16,2 2-6-16,-1 1-6 0,-3-5-2 0,0-8-7 0,6 18 1 16,-3-9-3-16,-2-1-2 0,3-1-5 15,-4-7-3-15,3 10 1 0,-3-10-1 0,0 11-5 16,0-11-1-16,4 8 0 0,-4-8-4 0,0 0 4 16,0 0-7-16,2 6 3 0,-2-6-4 0,0 0 2 0,4 9-2 15,-4-9-5-15,0 0-10 0,0 0-12 16,0 0-21-16,0 0-20 0,0 0-35 0,0 0-32 15,0 0-41-15,0 0-54 0,0 0-61 0,0 0-63 0,0 0-333 16,0 0-735-16,0 0 325 0</inkml:trace>
        </inkml:traceGroup>
      </inkml:traceGroup>
    </inkml:traceGroup>
    <inkml:traceGroup>
      <inkml:annotationXML>
        <emma:emma xmlns:emma="http://www.w3.org/2003/04/emma" version="1.0">
          <emma:interpretation id="{6B7A1273-B4A2-47A4-A9FA-62E37D75EFE8}" emma:medium="tactile" emma:mode="ink">
            <msink:context xmlns:msink="http://schemas.microsoft.com/ink/2010/main" type="paragraph" rotatedBoundingBox="25310,11269 33288,11137 33312,12615 25334,1274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BA94BCF-6DCA-475C-9F79-C4457D589109}" emma:medium="tactile" emma:mode="ink">
              <msink:context xmlns:msink="http://schemas.microsoft.com/ink/2010/main" type="line" rotatedBoundingBox="25310,11269 33288,11137 33312,12615 25334,12747"/>
            </emma:interpretation>
          </emma:emma>
        </inkml:annotationXML>
        <inkml:traceGroup>
          <inkml:annotationXML>
            <emma:emma xmlns:emma="http://www.w3.org/2003/04/emma" version="1.0">
              <emma:interpretation id="{D4354B56-16E3-4B51-8C02-A623F9CB8714}" emma:medium="tactile" emma:mode="ink">
                <msink:context xmlns:msink="http://schemas.microsoft.com/ink/2010/main" type="inkWord" rotatedBoundingBox="25315,11608 26793,11584 26807,12443 25330,12468"/>
              </emma:interpretation>
            </emma:emma>
          </inkml:annotationXML>
          <inkml:trace contextRef="#ctx0" brushRef="#br0" timeOffset="-19797.85">128 3233 19 0,'0'0'144'16,"0"0"-3"-16,0 0-15 0,0 0-2 0,0 0-12 0,0 0-7 16,0 0-7-16,0 0-10 0,0 0-10 15,0 0-3-15,0 0-9 0,0 0 4 0,0 0-10 0,0 0-1 16,0 0 1-16,0 0-9 0,0 0 6 0,0 0 2 15,0 0-1-15,0 0-5 0,0 0 4 0,0 0-4 16,0 0 3-16,0 0-2 0,0 0-1 0,-8 6-2 16,8-6 0-16,0 0 5 0,0 0-1 0,0 0-6 15,0 0 2-15,0 0-7 0,0 0-2 0,-14-14-3 16,14 14-2-16,0 0-2 0,0-11-1 0,0 11-3 16,0 0-8-16,0 0 3 0,0-16-2 0,0 16-7 15,0-10 3-15,0 10 0 0,5-12-5 0,-2 5-3 16,-3 7-3-16,4-13 2 0,1 6 1 0,-5 7-4 0,5-13 0 15,-2 7 1-15,1-2 1 0,1 1-3 0,3 1 0 16,-4-3-3-16,-4 9 3 0,8-13-5 16,1 8 4-16,-7-1-3 0,4 0 1 0,-2-3-2 0,3 5 1 15,-7 4-1-15,12-12 2 0,-7 6-5 0,3 0 4 16,1 1-3-16,-3-1 2 0,5-2-2 0,-3 3 2 16,1 1 0-16,-3-2 2 0,5 0-8 0,1 0 7 15,-4 1-11-15,4 0 10 0,-4 0-3 0,1-1 7 16,2 0-1-16,-3 2 1 0,1 0-2 0,2 2-4 15,-5-3 3-15,-6 5 0 0,15-5 0 0,-7 2 1 16,-8 3 1-16,14-2-3 0,-14 2 3 0,9-4-1 16,-9 4-2-16,8-2 1 0,-8 2-3 0,0 0 1 15,14-3 1-15,-14 3-2 0,0 0 1 0,15 3 3 0,-15-3-3 16,8 2 0-16,-8-2 2 0,9 4 0 16,-9-4-1-16,12 3 4 0,-7 0-4 0,-5-3 4 15,9 5-1-15,-9-5 1 0,8 8-2 0,-8-8 0 0,8 6-1 16,-8-6 1-16,6 6 3 0,-6-6-3 0,5 11 4 15,-2-7 4-15,-3-4-7 0,4 12 4 16,-1-4-2-16,-3-8 5 0,0 13-3 0,0-3 1 16,2 0-3-16,-2-10 1 0,-2 17-4 0,2-5 5 0,-3 1-1 15,2-4 1-15,-2 0-3 0,0 6 4 0,1-3-1 16,-3-1 3-16,1 0-1 0,-2 2 0 0,1 0 1 16,-1 1-1-16,0-2-3 0,-1 3 2 0,0-2 0 15,-1-1-4-15,2 3 0 0,-2 0 1 0,-1-3-1 16,1 1-1-16,-1 0-2 0,1 0 4 0,-1 3-2 15,3-3 2-15,-3 2-2 0,1-2-3 0,2 0 4 16,-2-2 2-16,-1 7-4 0,-2-8-2 0,6 2 5 16,-1 1 2-16,0 0-1 0,-3-3 1 0,1 3-2 15,2-4-2-15,-5 10 0 0,5-2 1 0,-2-2-4 0,-1-5 5 16,1 4-2-16,-1-1-7 0,-5 2 6 16,3-2 0-16,-1 1-1 0,-2 2 1 0,2-4-1 15,2-2-2-15,1 1 1 0,-6-1 1 0,5 3-2 0,1-4-1 16,-3 2 0-16,4 2-1 0,0-5 2 0,2-2 2 15,-4 1-3-15,5 0 6 0,0-4-4 16,5-3 1-16,-14 9-3 0,8-4 2 0,6-5 0 0,-6 6 4 16,6-6-5-16,0 0-1 0,-8 7 0 0,8-7 8 15,0 0-2-15,0 0 4 0,-7 4-3 0,7-4 6 16,0 0-3-16,0 0 4 0,0 0-2 0,0 0-4 16,0 0 0-16,0 0 1 0,0 0 2 0,21-20-3 15,-15 15-3-15,-6 5 0 0,14-8 2 0,-9 2-5 16,0 2 2-16,5-3-1 0,-4 3-2 0,-6 4 2 15,11-8-1-15,-6 1 3 0,1 2-5 0,0-1 0 16,-6 6 2-16,11-6-4 0,-5 3 1 0,-6 3 2 16,11-5-4-16,-11 5 7 0,12-3-8 0,-12 3 9 15,11-2-4-15,-11 2 1 0,11-4-4 0,-1 3-1 0,-10 1 6 16,0 0-2-16,19-1 0 0,-14-2 0 16,-5 3 0-16,15 3 1 0,-15-3-2 0,14 0 4 15,-14 0-6-15,14 4 4 0,-8-1 4 0,2 0-3 0,-8-3 3 16,14 8-6-16,-5-4 6 0,-1-2-3 0,-2 1 2 15,6 1 0-15,1-1-2 0,2 2 3 0,-4-1 2 16,1-2 4-16,1 2-1 0,2-4 7 0,-1 0-5 16,0 0 3-16,3 0 3 0,-2-5-3 0,-1 4 3 15,1 1 2-15,-1-2 1 0,2 0 0 0,-5-1-8 16,1-1 13-16,0 3-11 0,-4 0 12 0,1-2 3 16,-9 3 3-16,17-5 1 0,-9 2-6 0,-2 0-6 15,5 1 0-15,-11 2-1 0,12-3-5 0,-12 3 6 16,14-3-6-16,-14 3-2 0,8-2 2 0,-8 2-4 15,0 0 3-15,14-4-3 0,-14 4-7 0,0 0-1 16,0 0-12-16,0 0-6 0,0 0-18 0,0 0-18 16,0 0-16-16,0 0-29 0,0 0-33 0,0 0-37 15,0 0-48-15,0 0-49 0,0 0-272 0,0 0-576 0,0 0 255 16</inkml:trace>
          <inkml:trace contextRef="#ctx0" brushRef="#br0" timeOffset="-18944.25">866 2995 166 0,'0'0'169'0,"0"0"-13"16,0 0-8-16,-34 10-10 0,34-10-14 0,0 0-6 15,0 0-6-15,0 0-8 0,0 0-9 0,0 0-4 16,0 0-8-16,0 0 1 0,0 0-8 0,0 0-3 15,0 0 2-15,0 0 0 0,0 0-2 0,0 0 5 16,0 0 1-16,0 0 4 0,0 0-5 0,0 0 4 16,46 2-2-16,-35-2 2 0,4 0-1 0,0 0 2 15,4-4-6-15,3 2-5 0,-8 0-6 0,12-2 3 0,-1 2-6 16,1-1-4-16,-3-2-1 0,-1 2-6 0,1-2-5 16,5 2-4-16,-5-5 0 0,2 5-4 0,-4 0-4 15,1-1-2-15,-5-1-4 0,3 0 0 0,-3-1-7 16,-3 3 3-16,1 1-4 0,-1-1-3 0,1 2-4 15,-4-1 0-15,0-1-4 0,1 2 3 0,-5-1 0 16,-7 2-5-16,12-3 2 0,0 2-7 0,-12 1 3 16,13-2 2-16,-13 2 0 0,14 0 0 0,-14 0-7 15,12 3 4-15,-12-3-1 0,12 3 3 0,-12-3-6 16,0 0 2-16,13 0 0 0,-13 0 2 0,9 2-4 16,-9-2 2-16,7 4 0 0,-7-4 0 0,0 0-4 15,7 2-2-15,-7-2 10 0,0 0-9 0,7 4 1 16,-7-4 3-16,0 0-16 0,3 8-10 0,-3-8-7 0,0 0-18 15,0 0-8-15,0 0-16 0,0 0-22 16,-7 19-22-16,7-19-18 0,-9 9-31 0,4-3-19 16,5-6-36-16,-15 7-209 0,5-6-464 0,5 2 205 0</inkml:trace>
          <inkml:trace contextRef="#ctx0" brushRef="#br0" timeOffset="-18474.61">1248 3060 37 0,'0'0'166'0,"0"0"-9"0,2 16-2 0,-2-16 0 16,3 9 5-16,-3-9-11 0,2 14 0 0,1-8-5 15,-3 4-9-15,3-3-1 0,-1 3-6 0,0 1-4 0,0 0-3 16,1 0 0-16,2 0-8 0,-5 2-3 16,5-1-1-16,-1 0-1 0,-1 1-8 0,2 0-1 15,-1-1-6-15,1-1 1 0,0 2-11 0,3-1-5 0,-4 0 1 16,4-1-7-16,-1 1-2 0,-2 2-5 0,3-2-5 16,-2 1-3-16,-1 2-5 0,2-4-9 15,-4 0-2-15,2 0-4 0,-3 5 6 0,5-4-4 0,-4 0-7 16,2-4-2-16,-3 2 0 0,2 2 2 0,-1-3-10 15,0 3-2-15,-1-5 0 0,1 5-1 0,-3-4-1 16,0-8 0-16,2 20-4 0,-2-13-2 0,0-7-1 16,0 16-13-16,0-16 11 0,0 11 2 0,0-11-3 15,0 10 0-15,0-10-2 0,2 8 2 0,-2-8-2 16,0 0 0-16,4 12-1 0,-4-12 0 0,0 0-1 16,1 9-5-16,-1-9-2 0,0 0 1 0,3 6-6 15,-3-6-16-15,0 0-12 0,0 0-20 0,0 0-22 16,0 0-27-16,0 0-31 0,0 0-33 0,0 0-50 0,0 0-42 15,0 0-228-15,0 0-530 0,0 0 234 16</inkml:trace>
          <inkml:trace contextRef="#ctx0" brushRef="#br0" timeOffset="70440.31">1048 3577 23 0,'0'0'143'0,"0"0"-7"0,0 0-16 15,0 0-5-15,0 0-7 0,0 0-11 0,0 0-9 16,0 0-4-16,0 0-2 0,-25-5-7 0,25 5-13 16,0 0-4-16,0 0-1 0,0 0-2 0,0 0 2 0,0 0 0 15,0 0-3-15,0 0 1 0,0 0 6 0,0 0-1 16,0 0 1-16,0 0 0 0,0 0 3 16,0 0 1-16,0 0-1 0,-4-8-4 0,4 8 2 0,0 0-7 15,0 0 2-15,0 0-5 0,0 0-6 0,0 0-2 16,0 0-5-16,0 0 0 0,-5-10-5 0,5 10-1 15,0 0 1-15,0 0-4 0,0 0-1 0,0 0-2 16,0 0 0-16,0 0 0 0,0 0-1 0,0 0-3 16,0 0-2-16,0 0-3 0,0 0 2 0,0 0-1 15,0 0-2-15,-11 18-4 0,11-18 1 0,0 0-3 16,0 0 0-16,0 0 2 0,-4 9-3 0,4-9 0 0,0 0-2 16,0 0 0-16,0 0 1 0,0 0 0 0,0 0 4 15,0 0-3-15,0 0 1 0,0 0-5 0,0 0 4 16,0 0-3-16,0 0 3 0,0 0-5 0,0 0 0 15,0 0-1-15,0 0 4 0,0 0 1 0,24-4 3 16,-24 4 0-16,0 0 2 0,0 0 2 0,0 0-7 16,0 0-2-16,0 0 1 0,2-15 0 0,-2 15-3 15,0 0 4-15,0 0 0 0,0 0-4 0,0 0 4 16,0 0-5-16,0 0 2 0,0 0 0 0,0 0-1 16,0 0 0-16,0 0 1 0,0 0-4 0,0 0 3 15,0 0-4-15,0 0 8 0,0 0-3 0,0 0-1 16,0 0-1-16,0 0 2 0,0 0 1 0,0 0-1 15,0 0 1-15,0 0 2 0,0 0-2 0,0 0 0 0,0 0-2 16,0 0 1-16,0 0 1 0,0 0 1 0,0 0 0 16,0 0-1-16,0 0-2 0,0 0 0 0,0 0 1 15,0 0-1-15,0 0 3 0,0 0-4 0,0 0 2 16,0 0 0-16,0 0 2 0,0 0-3 0,0 0 6 16,0 0-5-16,0 0 8 0,0 0-4 0,0 0-3 15,0 0-1-15,20 3 1 0,-20-3-1 0,0 0 1 16,0 0 6-16,9-6-4 0,-9 6 3 0,0 0 1 15,5-6 4-15,-5 6-3 0,0 0 1 0,0 0 4 16,0 0-3-16,0-12-7 0,0 12 5 0,0 0 3 0,0 0-7 16,0 0 5-16,0 0 1 0,0 0-5 0,-2-13 4 15,2 13-2-15,0 0 0 0,0 0 1 0,0 0-1 16,0 0-3-16,0 0 1 0,0 0-6 0,0 0 6 16,0 0-5-16,0 0 2 0,0 0-1 0,0 0 1 15,0 0 0-15,-26 12-1 0,26-12 4 0,-8 2 8 16,8-2-8-16,-9 8-3 0,9-8 1 0,-8 9 1 15,5-3-5-15,3-6 5 0,-4 7-5 0,4-7 2 16,-8 9-1-16,8-9-4 0,-2 8 1 0,2-8 1 16,-7 8 1-16,7-8-2 0,0 0 5 0,-2 7-5 15,2-7 5-15,0 0-2 0,-3 8 2 0,3-8 1 16,0 0-1-16,0 0 1 0,0 0-3 0,0 0 1 0,0 0 4 16,0 0-5-16,0 0 4 0,12 8-1 15,-12-8 2-15,0 0-2 0,0 0-2 0,17-6-1 0,-17 6 4 16,0 0-6-16,8-11 1 0,-8 11 0 0,9-6 2 15,-9 6-4-15,2-6 5 0,-2 6-1 0,0 0 1 16,0 0-1-16,9-10 2 0,-9 10 3 0,0 0-4 16,0 0 0-16,0-9-3 0,0 9-2 0,0 0 8 15,0 0-4-15,0 0-5 0,0 0 5 0,0 0 4 0,0 0-5 16,0 0-2-16,0 0 2 0,0 0-2 0,-9-16 0 16,9 16-1-16,0 0 4 0,0 0-1 15,0 0-7-15,0 0 8 0,0 0-6 0,-6-3 3 0,6 3 0 16,0 0-5-16,0 0 2 0,0 0 1 0,0 0-4 15,0 0 1-15,0 0 5 0,0 0 4 0,0 0-6 16,0 0 0-16,0 0 1 0,0 0 4 0,-20 12-7 16,20-12 3-16,0 0-7 0,-5 7 1 0,5-7 0 15,0 0 7-15,-5 9-5 0,5-9-1 0,0 0 3 16,0 0 3-16,0 0 2 0,0 0-8 0,-3 8 2 16,3-8-1-16,0 0 1 0,0 0 3 0,0 0-4 15,0 0 4-15,0 0-1 0,0 0 1 0,0 0 2 16,0 0-4-16,0 0 0 0,0 0 1 0,0 0-2 15,0 0-3-15,0 0 0 0,28-8 0 0,-28 8-8 0,6-7-23 16,-6 7-18-16,0 0-34 0,5-10-34 0,-5 10-45 16,0 0-57-16,0 0-77 0,0 0-252 0,0 0-596 15,0 0 264-15</inkml:trace>
        </inkml:traceGroup>
        <inkml:traceGroup>
          <inkml:annotationXML>
            <emma:emma xmlns:emma="http://www.w3.org/2003/04/emma" version="1.0">
              <emma:interpretation id="{A70F379C-E8CB-4C62-8C27-3CCF8F4853A3}" emma:medium="tactile" emma:mode="ink">
                <msink:context xmlns:msink="http://schemas.microsoft.com/ink/2010/main" type="inkWord" rotatedBoundingBox="27207,11238 31325,11169 31349,12648 27231,12716"/>
              </emma:interpretation>
            </emma:emma>
          </inkml:annotationXML>
          <inkml:trace contextRef="#ctx0" brushRef="#br0" timeOffset="-17626.59">2088 2852 107 0,'0'0'175'0,"0"0"-13"0,0 0-9 0,-12 0-7 16,12 0-21-16,0 0 3 0,0 0-5 0,-14 4-11 15,6 1-9-15,8-5 1 0,-12 13-6 0,7-5-2 0,-1-1 0 16,-2 6 1-16,3-2 0 0,-5 2-1 15,5 2 0-15,-4 4-3 0,0-1-2 0,4 3 1 16,-3-2 6-16,1-1-4 0,-2 3-4 0,4 1 2 0,0-2-8 16,2 3 1-16,-1-2-5 0,1-1 1 0,3 3-2 15,0-1 0-15,2-1-3 0,0 0-6 0,6-3-6 16,-3 1-1-16,-1-1 4 0,4 1-7 0,1-1-3 16,-1-4-1-16,-1 0 1 0,5-3-11 0,-2 1-3 15,2-1-14-15,1 6 12 0,0-7-4 0,-3 2-9 16,1-4-4-16,-5 2 0 0,6-1-2 0,-1-6 0 15,-5 7 0-15,2-1-8 0,-3-3-2 0,-1-1-1 16,1 2 2-16,-5-7-4 0,7 13 1 0,-6-8 3 16,3 4-18-16,-4-2 2 0,0-7-5 0,0 15-21 15,3-8 1-15,-3-7-14 0,-3 15-22 0,3-15-9 16,0 11-9-16,0-11-17 0,-2 12-16 0,2-12-12 16,0 0-15-16,-2 14-9 0,2-14-9 0,0 0-12 15,0 0-28-15,0 0-59 0,0 0-156 0,0 0-447 0,0 0 198 16</inkml:trace>
          <inkml:trace contextRef="#ctx0" brushRef="#br0" timeOffset="-16903.95">2351 3223 170 0,'0'0'173'0,"4"-10"-11"0,-4 10-14 0,0 0-16 16,0 0-11-16,0 0-10 0,0 0-12 0,0 0-2 15,0 0-6-15,0 0 14 0,0 0 1 0,0 0-6 16,12 21 2-16,-12-14-2 0,0-7-8 0,0 18 2 16,0-9-5-16,0-9 3 0,-3 19-10 0,3-7-5 0,0-2-5 15,0 1-4-15,0 4 1 0,-1-5 0 16,-1-1-8-16,2-9-3 0,2 22-8 0,-2-16-5 15,1 4-3-15,-1-10-4 0,-3 15-4 0,3-15 1 0,-1 16-9 16,1-16-2-16,1 11-3 0,-1-11 2 0,-1 9-5 16,1-9-3-16,0 0 3 0,1 8 0 15,-1-8-8-15,0 0 0 0,0 0-1 0,0 0 3 0,0 0-1 16,0 0-2-16,0 0 4 0,0 0-7 0,0 0 0 16,0 0 3-16,0 0-2 0,0 0-3 0,13-28-3 15,-9 18 1-15,2-2-11 0,-4-2 2 0,5 1-7 16,1-1-1-16,-1-1 5 0,0 5-3 0,-2-5 2 15,3 3 4-15,-1 0-4 0,-1 3 2 0,1-5 3 16,-3 3 1-16,1 2-1 0,3 0 1 0,-7 0-1 16,4 0 1-16,2 2 0 0,-7 7 4 0,10-11-3 0,-7 4-1 15,2 1 3-15,2 0-1 0,-2 0 0 16,0-1 1-16,2 2 0 0,2 1 0 0,-4-2 4 0,3 0-5 16,-2 1 4-16,3 1-1 0,-9 4 3 15,8-6-1-15,3 2 0 0,-11 4 3 0,12-5 0 16,-6 4 0-16,-6 1 2 0,11-4 4 0,-11 4-3 15,0 0 4-15,14 2 5 0,-14-2 2 0,10 3 1 0,-10-3 7 16,8 9 3-16,0-3-1 0,-8-6 1 0,8 9 2 16,-7-2 1-16,4 0 5 0,-1 0-1 0,0 5 3 15,-1-4-3-15,-2 2 4 0,3 1-1 0,-1-2-4 16,1 0 4-16,-4 1-3 0,5-1 1 0,-3-1-4 16,1 2 5-16,0-1-6 0,-2-1 0 0,2 1-5 15,-1 1 0-15,-2-10-2 0,4 14 1 0,-3-6-5 16,3-1-2-16,-4-7-6 0,2 14 4 0,2-8 0 15,-4-6-5-15,2 10 3 0,-2-10-7 0,4 9 6 16,-4-9-7-16,4 10-4 0,-4-10 2 0,0 0-11 16,0 12-17-16,0-12-10 0,0 0-23 0,0 9-20 15,0-9-17-15,-5 8-26 0,5-8-31 0,-5 9-27 16,5-9-30-16,-6 10-29 0,6-10-46 0,-5 6-175 16,5-6-494-16,0 0 219 0</inkml:trace>
          <inkml:trace contextRef="#ctx0" brushRef="#br0" timeOffset="-16294.57">3190 2805 183 0,'0'0'181'0,"4"-7"-16"0,-4 7-12 0,0 0-6 16,5-7-12-16,-5 7-4 0,0 0-7 0,6-6-7 16,-6 6-12-16,0 0-9 0,0 0-9 0,0 0-4 0,0 0 1 15,0 0 6-15,0 0 8 0,0 0 8 0,0 0-3 16,0 33 1-16,-4-19-6 0,4 3 3 16,-2-1-2-16,1 5 1 0,-3 0 1 0,-1 3 2 15,-3-1 1-15,-1 7-9 0,5-6 0 0,-1 7 0 0,-3-9-2 16,0 2-4-16,0 6-2 0,-1-5-7 0,1-3 4 15,2 1 5-15,-2-1-3 0,1 0-4 0,2 3 0 16,-1-2-11-16,-2 2 0 0,2-3 0 0,0-1-5 16,-1 4 4-16,0-3-12 0,3 1 2 0,-2 2-5 15,-1-2-1-15,3-2 6 0,-2 2-18 0,1-2 0 16,-1 2-5-16,-1-3-4 0,-1 0-2 0,2 0-5 16,0-6 1-16,1 6-5 0,3-5 0 0,-5-2-3 15,3 2 3-15,-1 0-8 0,2-3 1 0,-2 3-2 16,4-6-4-16,-3 1 4 0,0-1-4 0,1-3-3 15,3-6 4-15,-5 15-2 0,5-8-4 0,0-7-2 16,-4 8-12-16,4-8-15 0,0 0-15 0,0 0-19 16,-2 9-22-16,2-9-33 0,0 0-37 0,0 0-42 15,0 0-50-15,0 0-54 0,0 0-61 0,0 0-233 16,-8-31-641-16,10 20 283 0</inkml:trace>
          <inkml:trace contextRef="#ctx0" brushRef="#br0" timeOffset="-15142.69">3309 3273 195 0,'0'0'206'0,"0"0"-7"0,0 0-11 0,0 0-4 0,0 0-16 16,0 0-8-16,0 0-9 0,0 0-8 0,0 0-11 15,0 0-11-15,0 0-6 0,0 0-14 0,0 0-10 16,0 0-7-16,0 0-8 0,0 0-8 0,7-28-7 16,-7 28-3-16,10-10-6 0,-7 7-4 0,-3 3-8 15,9-9-1-15,-1 4-8 0,1 0 2 0,-3-1-9 16,2 1 0-16,-1 1 3 0,2-2 0 0,-1 2 1 15,2-2-2-15,1 0-4 0,-5 1 6 0,2 3-2 16,3-2-1-16,-2 1-2 0,4-3 4 0,-5 2 3 16,-8 4 0-16,19-6 1 0,-10 6 1 0,2-4 1 15,-2 2 0-15,0-2-1 0,-9 4 1 0,18-5-1 16,-11 4 1-16,-7 1-4 0,16-4-1 0,-16 4-6 16,14 2 5-16,-14-2-6 0,0 0 1 0,14 0 0 15,-14 0-2-15,10 4-2 0,-10-4 4 0,6 8-3 16,-6-8 3-16,5 10-1 0,-5-5 1 0,0-5 1 0,6 16-5 15,-5-11 6-15,-1-5-7 0,-1 19-1 16,1-12 1-16,0-7 0 0,-6 17 1 0,6-4-6 0,-2-4-5 16,-1 4 5-16,-1-1 0 0,2-3 3 0,-2 3 0 15,0-1-2-15,0 1 1 0,-4 0 3 16,0 1-2-16,0-3-2 0,-1 4-1 0,0 0 4 0,1-5-3 16,-1 2-1-16,1 0-1 0,0 0 2 0,-2 4-7 15,-1-5 5-15,0 7-4 0,-1-7 3 0,3 2-5 16,-2 1 4-16,1-4-4 0,-1 2 0 0,-2 0-4 15,7-1 1-15,-5-1-1 0,3-1 2 0,2-2 0 16,-2 2-1-16,1 0 0 0,1-3-1 0,1 1 4 16,5-6 0-16,-8 8-6 0,8-8 8 0,-7 6-6 15,7-6 0-15,0 0 5 0,-8 6 0 0,8-6-8 16,0 0 8-16,0 0-3 0,-3 5-2 0,3-5 1 16,0 0 0-16,0 0 1 0,0 0-2 0,0 0-1 15,0 0 1-15,0 0 2 0,0 0 5 0,0 0-7 0,24-15-1 16,-24 15 3-16,12-6-3 0,-5 4 0 15,2-2-1-15,-9 4 0 0,9-5 0 0,-4 1 2 16,-5 4 1-16,17-2-4 0,-10-2 2 0,-7 4-3 0,15-1 6 16,-15 1-6-16,12 0 0 0,-12 0 0 0,13 1 5 15,-6 3-3-15,-7-4 1 0,14 2 2 0,-7 2-2 16,-7-4 4-16,18 2-3 0,-6 1 2 0,-3-1 3 16,4 0 4-16,1 0 15 0,2-2 10 0,0 0-4 15,1 0 3-15,-2 0 3 0,8-2 3 0,0-2-2 16,-1-1-1-16,1-3-7 0,0 4 3 0,-8-4-3 15,7 0-8-15,-8 4 2 0,-1 0 2 0,2-5-2 16,-2 3-1-16,-2-3 0 0,-1 2-2 0,-1 1-5 16,-4 1-3-16,-5 5-1 0,3-9-7 0,-3 9-11 15,4-7-23-15,-4 7-16 0,0 0-29 0,0 0-26 16,0 0-22-16,-24-3-28 0,24 3-36 0,-21 10-35 16,11-1-40-16,0-3-49 0,-4 4-238 0,6-4-593 0,-3 2 263 15</inkml:trace>
          <inkml:trace contextRef="#ctx0" brushRef="#br0" timeOffset="-13723.4">3892 2541 126 0,'-6'-7'146'15,"6"7"-10"-15,0 0-5 0,0 0-8 0,0 0-5 0,-12-3-6 16,12 3-7-16,0 0-9 0,0 0-4 0,0 0-6 15,-11-1-9-15,11 1-9 0,0 0 0 0,0 0 1 16,0 0-12-16,0 0-3 0,0 0-3 0,0 0-3 16,0 0 1-16,0 0-3 0,0 0-4 0,0 0 10 15,0 0-6-15,0 0 5 0,16 22-3 0,-9-18 2 16,-1 1-4-16,3 1 2 0,-2 0-1 0,5 0-3 16,-1 0-5-16,1 1-1 0,-1 1-3 0,0 0-1 15,-1 1-5-15,0 0 1 0,0-2-2 0,2 3-1 16,-4-4 5-16,3 5-1 0,-2-2 3 0,-2-1 0 15,4 2-3-15,-3 0 4 0,2 1-3 0,-2-1 2 16,3 2-1-16,-2-2 3 0,-1 2 3 0,2-1 1 16,-2 0 0-16,1 0 1 0,-1 1 0 0,2 0-4 15,-3-2 0-15,2 2-4 0,-1-2-2 0,0 1-3 16,1 2 5-16,-1-3-2 0,2 2-2 0,-1-1-2 0,0-1 0 16,3 1 1-16,-3-1-6 0,3 1-4 0,0 0 0 15,-4 0-1-15,-2-1 4 0,2-3 0 16,-4 7-2-16,5-6-3 0,-1 3-4 0,-1-1 7 0,2 1-8 15,-4-1 6-15,-2-2-3 0,4 2-1 0,-5 0-1 16,3 1 5-16,-2 0-5 0,-1-1 1 0,-1 0 4 16,1 2-4-16,2 0 4 0,-4-3-5 15,0 3 0-15,0 1 1 0,0 1-4 0,0-3 1 0,-4 3 3 16,2-1-3-16,1-3 2 0,1 3-2 0,0 0 2 16,-2-1 0-16,2-2 5 0,0 2-5 0,-2-1-1 15,1 0 3-15,-3 0 3 0,3-1-3 0,-3-1 1 16,2 5 6-16,2-1-1 0,-1-3 0 0,-4 3 4 15,1-1 0-15,1 0-8 0,-1 0 12 0,-1 1-3 0,-1-1 1 16,-1 2 4-16,1-1 2 0,0-1 3 0,0 3-7 16,-1-4 5-16,-2 1-5 0,1 1-3 15,1-3 4-15,0 5-2 0,0-1-6 0,0-2 1 16,1 0-8-16,1-1 12 0,0 4-8 0,-2-3-3 16,3 1 6-16,-1-1 0 0,1-2-6 0,-1 3 7 15,1-3 1-15,2 0 2 0,-2 3-22 0,0-3 10 0,1-2 6 16,2 2 7-16,-2 1 0 0,2-1 1 0,1-10-1 15,-4 15-2-15,3-7 1 0,-2 0 0 0,3-8-2 16,-3 17 5-16,1-11 0 0,2-6 0 0,-3 14-3 16,3-14 0-16,-1 11 7 0,1-11-13 0,-4 6-2 15,4-6 4-15,0 0-5 0,-1 10 1 0,1-10-8 16,0 0 7-16,0 0-2 0,0 0 7 0,0 0-5 16,-3 7-6-16,3-7 2 0,0 0-6 0,0 0-23 15,0 0-15-15,0 0-46 0,0 0-31 0,0 0-36 16,0 0-35-16,-9-26-42 0,4 19-54 0,5 7-50 0,-6-15-334 15,4 7-714-15,-3-5 316 0</inkml:trace>
          <inkml:trace contextRef="#ctx0" brushRef="#br0" timeOffset="-10224.57">4663 3353 137 0,'0'0'147'0,"0"0"-12"0,-2-18-14 16,2 18-2-16,0 0-2 0,0 0-16 0,0 0 1 15,0 0-6-15,0 0-3 0,-8-5-2 0,8 5-6 16,0 0 0-16,0 0-5 0,0 0-3 0,0 0-1 15,0 0 0-15,-8-4-3 0,8 4-2 0,0 0-3 16,0 0-1-16,0 0-5 0,0 0 1 0,0 0-4 16,0 0-4-16,0 0-1 0,-10-6-3 0,10 6-5 15,0 0 1-15,0 0-6 0,0 0-2 0,0 0-3 0,0 0-2 16,0 0-3-16,0 0 0 0,0 0 0 16,0 0-4-16,0 0 1 0,0 0 1 0,0 0 0 0,0 0-1 15,0 0 0-15,0 0 0 0,30 0 3 0,-21-4-3 16,3 4-4-16,1-1 6 0,0-2-3 15,3 1-1-15,0 2 1 0,1-2-1 0,0 2-1 16,3-4-1-16,-4 3 3 0,-1 1 1 0,1-1-5 0,0 1 1 16,-3 0 2-16,-1 0-5 0,1-3-3 0,-13 3 0 15,19 0 2-15,-7 0-2 0,-4 3 2 0,-8-3-2 16,18 0-4-16,-11 1 0 0,-7-1-2 0,17 1 2 16,-17-1-1-16,15 1-3 0,-15-1 4 0,14 3-4 15,-14-3 2-15,15 0-4 0,-15 0 3 0,15 0 0 16,-6 0-2-16,-9 0-3 0,17-3 2 0,-7 3-1 15,-10 0 2-15,19-1-2 0,-13 2-2 0,-6-1 1 16,13-2-4-16,-13 2 0 0,11 1 3 0,-11-1-1 16,0 0-2-16,0 0 0 0,15 0 1 0,-15 0 0 15,0 0-3-15,8 1 3 0,-8-1-4 0,0 0-1 0,0 0-1 16,0 0 2-16,0 0-3 0,0 0 1 16,0 0-6-16,11 4-9 0,-11-4-9 0,0 0-11 15,0 0-8-15,0 0-12 0,0 0-18 0,0 0-19 0,0 0-20 16,0 0-26-16,0 0-24 0,0 0-33 15,-19 13-36-15,19-13-169 0,-14 2-436 0,14-2 193 16</inkml:trace>
          <inkml:trace contextRef="#ctx0" brushRef="#br0" timeOffset="-9559.92">4870 3146 143 0,'0'0'145'0,"0"0"-2"0,0 0-8 15,0 0-7-15,-3-10-3 0,3 10-6 0,0 0-1 16,0 0-6-16,0 0-3 0,0 0-8 0,0 0-4 16,0 0 1-16,0 0-9 0,0 0-4 0,0 0-8 15,0 0-2-15,0 0-8 0,0 0-8 0,0 0-4 16,0 0-2-16,0 0-5 0,0 0 3 0,0 0 0 16,0 0-2-16,0 0 2 0,0 0 9 0,0 0 2 0,0 0-5 15,0 0 2-15,0 0 3 0,8 35-2 0,-4-29-2 16,-1 2-2-16,1-1 2 0,0-1-1 15,-3 4-7-15,3-1 7 0,-3-1-3 0,2 1-2 0,1 3-4 16,-3-2-7-16,3 2 4 0,-1-2 0 0,-1 2-2 16,-1 0 4-16,1 1-9 0,0-2 3 0,0 2-6 15,-2-1 5-15,1-2-3 0,0 1-2 0,2-3-5 16,-3-8 3-16,1 17 1 0,1-8-2 0,1 3 2 16,-1-2-8-16,-1-4 4 0,2 4-3 0,-3-10-3 15,2 17 0-15,1-11-3 0,0 3-3 0,-3-9 0 16,2 16-2-16,1-10-2 0,-3-6 3 0,5 12-9 15,-1-6 5-15,-4-6 4 0,3 10-3 0,-3-10-10 16,5 12 4-16,-5-12 3 0,4 9-5 0,-3-3 3 16,-1-6-5-16,0 0-2 0,1 12 1 0,-1-12 4 15,0 11 1-15,0-11-5 0,0 0-3 0,-5 11 3 16,5-11 3-16,-8 9-2 0,3-6-9 0,5-3-9 16,-10 9-9-16,3-5-15 0,0 1-22 0,7-5-21 15,-13 3-21-15,8 2-33 0,-1 0-35 0,6-5-43 16,-12 5-46-16,12-5-259 0,-9 4-562 0,9-4 249 15</inkml:trace>
          <inkml:trace contextRef="#ctx0" brushRef="#br0" timeOffset="-8612.16">5462 3091 237 0,'0'0'259'0,"0"0"-9"0,0 0-16 0,0 0-13 15,0 0-17-15,0 0-16 0,0 0-14 16,0 0-18-16,0 0-17 0,0 0-14 0,0 0-10 0,0 0-13 15,0-12-9-15,0 12-11 0,7-9 0 0,-3 0-14 16,-4 9-4-16,5-15-13 0,-3 5-2 0,2 3-1 16,0 0-8-16,3-6-3 0,-6 6-3 0,-1 7-3 15,7-15-3-15,-5 6-3 0,0 2-2 0,-2 7-7 0,2-13 3 16,-2 13-3-16,0-13 4 0,0 13-4 16,5-10 2-16,-5 10-3 0,0 0 0 0,4-10-1 15,-4 10-3-15,0 0-2 0,0 0-1 0,0 0 1 0,0 0-4 16,0 0 1-16,0 0 0 0,0 0-1 0,0 0 0 15,0 0-1-15,0 0 1 0,0 0-3 0,0 0 4 16,17 20 4-16,-14-11 1 0,1-1 5 16,-1 1-2-16,0-2 3 0,-1 8 5 0,2-3 1 0,-3 1 5 15,2 3 1-15,-3-1 3 0,1-1-1 0,-1 2-1 16,1-1 12-16,-1 0 4 0,0 0-11 16,-1 1 7-16,1-1 2 0,0 1 8 0,-1-1-12 0,2-3-3 15,-1 9 7-15,-1-6-4 0,1-2-1 0,-3 2-5 16,6-4 9-16,-3 5-7 0,1-2-6 0,-1-2 1 15,1-1 3-15,1 0-1 0,0-3-10 0,-1 3 6 16,1 0-6-16,2-2 6 0,-3 1-11 0,4-3 5 16,-3 7 0-16,1-8-6 0,3 0 3 0,-4 4-4 15,2-3 2-15,-1 6-2 0,-3-13 6 0,4 12 1 16,-4-12 2-16,4 12-11 0,-3-7 4 0,-1-5-2 16,7 11-5-16,-7-11 2 0,3 18-2 15,-1-11 5-15,-2-7-2 0,4 12-1 0,-4-12 4 0,0 14-4 0,0-14 9 16,1 11-5-16,-1-11-6 0,0 11 11 0,0-11-5 15,1 9-3-15,-1-9 0 16,0 0 5-16,2 7-5 0,-2-7 3 0,0 0-5 0,0 0 4 16,2 13 4-16,-2-13 0 0,0 0-1 0,0 0 13 0,0 0-2 15,0 0-12-15,2 7-1 0,-2-7 2 0,0 0 1 16,0 0-7-16,0 0 0 0,0 0 4 0,0 0-7 16,0 0-5-16,0 0-15 0,0 0-21 0,0 0-35 15,0 0-39-15,0 0-51 0,0 0-55 0,0 0-71 16,0 0-82-16,0 0-313 0,-16-21-732 0,16 21 324 15</inkml:trace>
          <inkml:trace contextRef="#ctx0" brushRef="#br0" timeOffset="5257.84">6060 3574 216 0,'0'0'217'0,"0"0"-9"0,0 0-7 0,0 0-7 15,0 0-9-15,1-8-3 0,-1 8-14 0,0 0-9 16,0 0-13-16,0 0-13 0,0 0-6 0,0 0-10 16,0 0 0-16,0 0 6 0,0 0 0 0,0 0-3 15,-14 32-11-15,6-19-8 0,0-1-10 0,-3 4-20 16,0 1-9-16,-4 0 0 0,-2 1-12 0,0 3-4 16,-6 3-7-16,0 1-19 0,-4 0-24 0,1-1-30 15,2 2-46-15,-2 2-47 0,7-5-53 0,-2 4-70 16,-3-2-202-16,7-7-490 0,0 3 216 0</inkml:trace>
        </inkml:traceGroup>
        <inkml:traceGroup>
          <inkml:annotationXML>
            <emma:emma xmlns:emma="http://www.w3.org/2003/04/emma" version="1.0">
              <emma:interpretation id="{B99E1352-4E83-40C8-9842-5B9DF8D99B56}" emma:medium="tactile" emma:mode="ink">
                <msink:context xmlns:msink="http://schemas.microsoft.com/ink/2010/main" type="inkWord" rotatedBoundingBox="31820,11614 33295,11589 33306,12219 31830,12243"/>
              </emma:interpretation>
            </emma:emma>
          </inkml:annotationXML>
          <inkml:trace contextRef="#ctx0" brushRef="#br0" timeOffset="6736.05">6541 3092 198 0,'0'0'181'15,"0"0"-17"-15,0 0-7 0,0 0-10 0,11 2-5 16,-11-2 1-16,0 0-7 0,4 10-5 0,-4-10 1 16,4 9 6-16,2-3-7 0,0 0-7 0,-2 1-8 15,1 1-4-15,2 1-1 0,-2-2-5 0,-1 2-4 16,4 1-8-16,0 0-4 0,-3 1-9 0,-1-1-6 16,-2 1-5-16,5 1-6 0,-2-2-8 0,-1-2-8 15,-1 1-4-15,1 1-4 0,-3-3 0 0,3 2-4 16,-4-9-4-16,1 16-2 0,0-9-7 0,-1-7 2 15,0 15 0-15,0-6-5 0,0-9-2 0,-2 16-3 16,2-7 3-16,-4-2-7 0,1 2 4 0,3-9-4 0,-5 18 2 16,1-13 10-16,4-5-16 0,-6 8 2 15,6-8-5-15,-6 8 3 0,6-8 10 0,-1 6-14 16,1-6 4-16,0 0 1 0,-7 9-2 0,7-9 7 0,0 0-12 16,0 0 0-16,0 0 0 0,0 0-3 0,0 0 5 15,0 0-3-15,0 0 0 0,7-32 1 16,-4 20-5-16,4 2-13 0,-5-4-6 0,6 3-5 15,-3-2-8-15,1-1-7 0,4-1-3 0,-3-5 4 0,0 5-2 16,-2 3-1-16,2-4 3 0,1 1 7 0,-2 2 2 16,-1-1 2-16,-1 2 0 0,0-1 10 15,-3 5 5-15,3-2-3 0,-2 1 2 0,2 3 3 0,-4 6 2 16,6-16 0-16,-2 7-1 0,-1 1 5 0,1 0-2 16,-2 1 1-16,-2 7 3 0,7-13 0 0,-3 10 1 15,-4 3 1-15,8-11 2 0,-3 6 0 0,-5 5-4 16,9-9 1-16,-9 9 4 0,10-5-2 0,-6 2 4 15,-4 3 8-15,12-3-2 0,-12 3 5 0,0 0-1 16,17 0 5-16,-17 0 0 0,16 6 5 0,-10-3 8 16,1 3-2-16,-1 0 10 0,2 4 7 0,-1 1 2 15,-2-1-7-15,-1 2 1 0,1 2 4 0,-1-1 2 16,-3 2-3-16,3 0 0 0,-2-1 2 0,-1 1-5 16,-1 1-3-16,0-2 8 0,2 4-4 0,0-5-2 15,-2 2-3-15,0 0 6 0,1-3-8 0,-1-1 1 16,3 0-4-16,-2-2-4 0,0 0-2 0,3 3 3 15,-1-1-14-15,-1-2 20 0,1 2-10 0,-2-3-6 16,-1-8 11-16,4 11-16 0,0-5-4 0,-4-6 4 16,4 11-3-16,0-8-7 0,-4-3-1 0,4 9-9 15,-4-9-23-15,0 0-22 0,4 10-26 0,-4-10-27 0,0 0-28 16,3 6-32-16,-3-6-35 0,0 0-26 16,0 0-25-16,0 0-223 0,0 0-513 0,0 0 228 15</inkml:trace>
          <inkml:trace contextRef="#ctx0" brushRef="#br0" timeOffset="7411.41">7056 2988 160 0,'-7'-7'186'0,"7"7"-4"0,0 0-7 0,-8-3-6 0,8 3-6 16,0 0-11-16,0 0-9 0,0 0-13 0,-10-3-7 16,10 3-11-16,0 0-12 0,0 0-8 0,0 0-4 15,0 0-11-15,0 0-2 0,-13 6-5 0,13-6-6 16,0 0-5-16,0 0 1 0,-3 12-2 0,3-12-6 15,0 0 7-15,0 0-4 0,5 16 0 0,-5-16 0 16,6 12 18-16,-1-7 0 0,-1 3 5 0,2-2-4 16,1 0-6-16,3 3-2 0,2 1 2 0,-3-3-6 15,3 0-7-15,2 1-4 0,-1-1-1 0,3-1-5 16,-1 3-5-16,2-3-3 0,-2 0-3 0,5-1-1 16,-3 0-4-16,0-1 0 0,4 3-4 0,0-3-6 15,-4 2 2-15,5-3-3 0,-5 3-3 0,0-2 2 16,-3-1-1-16,2 0-6 0,-3 1 5 0,3-2-7 15,-1 3 0-15,-5-2-1 0,1 1-1 0,0-3-2 16,-2 1 5-16,-9-2-4 0,16 3-3 0,-9-2 2 16,-7-1-2-16,14 2-1 0,-14-2 2 0,11 4 11 15,-11-4-14-15,12 4 0 0,-12-4 0 0,8 4-1 16,-8-4 1-16,10 2 1 0,-10-2 1 0,0 0-3 16,11 2 5-16,-11-2-4 0,0 0-1 0,0 0 3 15,0 0 6-15,6 9-5 0,-6-9 5 0,0 0-4 16,4 6 4-16,-4-6-1 0,0 0 0 0,0 0 1 0,2 11 12 15,-2-11-7-15,0 0-2 0,-7 16 0 0,7-16 7 16,-9 12 4-16,2-5 4 0,0 5 2 0,-4-4-2 16,-1 1-4-16,1 3-5 0,-1 1-3 15,-4 0 4-15,-1 1 5 0,3 2-8 0,-3-1-3 0,5-2 6 16,-4 0-3-16,2 4-14 0,-3-3 10 0,1 4 5 16,4-7 3-16,-1 5-15 0,3-5 6 0,2-1-11 15,0 1-19-15,0-3-23 0,2 0-21 0,1-3-24 16,5-5-16-16,-10 8-24 0,10-8-24 0,-6 6-30 15,6-6-29-15,0 0-34 0,0 0-63 0,0 0-161 16,0 0-508-16,0 0 226 0</inkml:trace>
          <inkml:trace contextRef="#ctx0" brushRef="#br0" timeOffset="8075.7">7891 3154 70 0,'0'0'319'0,"0"0"-18"0,-4-14-18 0,4 14-18 16,0 0-24-16,3-10-20 0,-3 10-21 0,0 0-14 15,2-12-26-15,-2 12-10 0,10-13-19 0,-8 7-13 16,2-1-7-16,1-1-14 0,2 0-7 0,-1-3-11 16,1 0-11-16,-1 0-5 0,1-2-4 0,-2 4-1 15,0-3-10-15,2 2-7 0,-3 1-2 0,1 1-2 16,0-2-6-16,1 0 2 0,-4 0-9 0,2 4 0 16,1-2 2-16,-5 8 4 0,3-9-3 0,-3 9 0 15,5-6 4-15,-5 6-16 0,0 0-2 0,5-9 1 16,-5 9-3-16,0 0 7 0,0 0-7 0,0 0 1 15,0 0 3-15,0 0-1 0,6 26 3 0,-6-14 4 16,1 1 12-16,-1 1 3 0,1 2 8 0,-1-2-4 16,0 6 7-16,-1 0 1 0,1 1 0 0,0 0-2 15,0-2 20-15,0 3-15 0,-3 0-1 0,-1-3 1 0,3 4-2 16,-3-5 3-16,-2 3 2 0,2 1-2 16,1-2 0-16,1-4-4 0,-1 0-4 0,2-1 2 15,-3 0-6-15,0-3-2 0,2 3-6 0,1 0-1 16,1-1-6-16,-1-2-1 0,1 0-3 0,-3 0-4 0,3-3 7 15,0-9-5-15,3 16 6 0,-1-9-7 16,-2-7-10-16,4 10-14 0,-4-10-18 0,7 10-32 16,-7-10-47-16,6 5-55 0,-6-5-68 0,12 4-88 15,-12-4-394-15,0 0-765 0,0 0 340 0</inkml:trace>
        </inkml:traceGroup>
      </inkml:traceGroup>
    </inkml:traceGroup>
  </inkml:traceGroup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7:01:20.21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18 0 8 0,'0'0'129'0,"0"0"-10"0,0 0-18 16,0 0-13-16,0 0-5 0,0 0-6 0,0 0-17 16,0 0-1-16,0 0-6 0,-14 18-2 0,14-18-12 0,0 0-17 15,0 0-22-15,-4 5-29 0,4-5-115 0,0 0-155 16,0 0 69-16</inkml:trace>
  <inkml:trace contextRef="#ctx0" brushRef="#br0" timeOffset="-84626.96">-1819-915 56 0,'0'0'189'0,"-10"3"-9"15,10-3-11-15,-10 1-15 0,6 3-10 0,4-4-14 0,-10 5-6 16,10-5-7-16,-7 6-15 0,2-2-15 0,5-4 0 15,-7 8-13-15,7-8-6 0,-8 9-1 0,6-5-6 16,2-4-6-16,-2 9-1 0,2-9-3 0,-5 9-2 16,5-9-6-16,0 8 6 0,0-8-4 0,5 7 0 15,-5-7-4-15,4 7 3 0,-4-7-7 0,10 7-3 16,-3-5-5-16,0 1-3 0,-2 0-2 0,3-1-1 16,-2 1-4-16,2-1 6 0,0 1-7 0,0 0-2 15,0-1 4-15,1 1 4 0,1-2-3 0,-5 1 2 0,7 1 2 16,-5-2 1-16,2 0-4 0,-1 1 1 0,-1 1-6 15,-7-3 3-15,15 3-4 0,-9 0 1 0,2-2-1 16,-8-1-1-16,12 4-2 0,-5-2-1 0,1 1-3 16,-4 2 4-16,0-2-5 0,2 1 2 0,-6-4-1 15,9 7 1-15,-4 0 1 0,0-2-4 0,-1 0 1 16,-2 1 4-16,2 0-4 0,0 0 3 0,-2 0 0 16,3 1-3-16,-2-1 2 0,-3 1 0 0,2 0-1 15,-2-7 6-15,5 14 1 0,-5-7 1 0,0-7 3 16,0 12 7-16,0-12 1 0,-3 13 4 0,1-9 10 15,-3 1-3-15,5-5 2 0,-11 8 0 0,5-4-2 16,-3-2 0-16,-1-1 3 0,-2 2-5 0,5-2-3 16,-7-1-5-16,4-1-1 0,10 1-3 0,-16-1-1 0,6-2-1 15,-2 2-5-15,4 0-2 0,-1-3 1 0,9 4-5 16,-14-3 3-16,8 1-3 0,6 2-11 16,-11-7-6-16,11 7-15 0,-7-5-26 0,2 1-34 0,5 4-45 15,0 0-47-15,-5-6-53 0,5 6-286 0,0 0-555 16,-5-8 246-16</inkml:trace>
  <inkml:trace contextRef="#ctx0" brushRef="#br0" timeOffset="-85179.1">-1786-939 99 0,'14'-3'188'0,"-8"2"-9"0,-6 1-6 16,16-4-8-16,-7 3-11 0,1-3-8 0,2 1-9 0,0 2-6 16,-2 0-12-16,-1 0-11 0,5-1-7 0,-4 1-11 15,0 1-6-15,-10 0-5 0,19-2-8 0,-9 2-12 16,-1 0-3-16,-9 0-11 0,12 1 0 0,-12-1-5 15,14-2-3-15,-14 2-4 0,10 1-6 0,-10-1-2 16,0 0-3-16,10 0-4 0,-10 0 0 0,0 0-24 16,5 3-29-16,-5-3-22 0,0 0-30 0,0 0-25 15,0 0-43-15,0 0-179 0,0 0-360 0,0 0 160 16</inkml:trace>
  <inkml:trace contextRef="#ctx0" brushRef="#br0" timeOffset="-13334.53">-1992-543 33 0,'0'0'87'0,"0"0"-14"0,0 0 1 15,0 0-12-15,0 0-4 0,0 0 1 0,0 0-1 16,0 0-6-16,0 0 3 0,0 0-7 0,0 0 1 0,0 0-11 15,0 0 1-15,0 0-10 0,-17-2 6 16,17 2-3-16,0 0-1 0,0 0 3 0,0 0-1 16,0 0 0-16,0 0 6 0,0 0-1 0,0 0-3 0,0 0 1 15,0 0-5-15,0 0-9 0,-12 0 6 0,12 0 0 16,0 0-5-16,0 0-13 0,0 0 11 16,0 0-6-16,0 0 1 0,0 0-2 0,0 0-5 0,0 0 1 15,0 0-1-15,0 0-4 0,0 0 7 0,0 0-9 16,0 0 7-16,0 0-5 0,0 0-3 0,0 0-6 15,0 0 8-15,0 0 4 0,0 0-5 0,0 0-4 16,0 0 5-16,0 0 1 0,0 0 1 0,0 0-5 16,0 0-1-16,0 0 1 0,0 0 3 0,0 0-3 0,0 0 3 15,0 0 3-15,0 0-3 0,0 0 4 16,0 0-8-16,0 0 4 0,0 0-1 0,0 0-6 16,0 0 1-16,0 0 4 0,0 0 3 0,0 0-7 0,0 0 4 15,0 0 2-15,0 0 1 0,-7-5-1 0,7 5 4 16,0 0-4-16,0 0 8 0,0 0-3 0,0 0 5 15,0 0 0-15,0 0 4 0,0 0-5 0,0 0 1 16,0 0-9-16,0 0 4 0,0 0-1 0,0 0-5 16,0 0 8-16,0 0-2 0,0 0-4 0,0 0 1 15,0 0 1-15,0 0-3 0,0 0 0 0,0 0 1 16,0 0 0-16,0 0-2 0,0 0-8 0,0 0 5 16,0 0-5-16,0 0 5 0,0 0 5 0,0 0-3 15,0 0-4-15,0 0 4 0,0 0-7 0,0 0 9 16,0 0-3-16,0 0-1 0,0 0 4 0,0 0-8 15,0 0 4-15,0 0 3 0,0 0-1 0,0 0-1 16,0 0-1-16,0 0 2 0,0 0-4 0,0 0 4 0,0 0-1 16,0 0 2-16,24-3-5 0,-24 3 6 0,0 0-10 15,0 0 7-15,0 0-3 0,0 0 8 16,5-6-5-16,-5 6 1 0,0 0 0 0,0 0-13 0,4-6 13 16,-4 6 6-16,0 0-8 0,0 0 3 0,7-6-1 15,-7 6 4-15,0 0 0 0,0 0 3 0,0 0 2 16,0 0 2-16,0 0 3 0,0 0-6 0,0 0 3 15,0 0 0-15,0 0-6 0,0 0 5 0,0 0-4 16,0 0-2-16,0 0-1 0,0 0 0 0,0 0 2 16,0 0-1-16,-19-5 2 0,19 5-2 0,0 0-2 15,0 0 0-15,0 0 1 0,0 0-1 0,0 0-1 16,0 0 2-16,0 0-4 0,0 0 8 0,-10 9-6 16,10-9 1-16,0 0-7 0,0 0 5 0,-6 4-1 15,6-4 0-15,0 0-2 0,0 0 6 0,0 0-4 16,0 0 7-16,-5 7-9 0,5-7 4 0,0 0 1 0,0 0-5 15,0 0-1-15,0 0 3 0,0 0-2 0,0 0-5 16,0 0 4-16,0 0 2 0,0 0 5 0,0 0-6 16,0 0 5-16,0 0 0 0,0 0-1 0,0 0-1 15,0 0-1-15,0 0 4 0,11 8-1 0,-11-8-2 16,0 0-1-16,0 0-3 0,0 0 2 0,0 0 1 16,0 0-3-16,0 0 3 0,18-11-10 0,-18 11 9 15,7-4 1-15,-7 4 0 0,0 0 3 0,4-5-3 16,-4 5 3-16,0 0-5 0,0 0 3 0,0 0 1 15,1-8 2-15,-1 8 4 0,0 0 4 0,0 0-1 16,0 0 2-16,0 0 4 0,5-7-1 0,-5 7 2 16,0 0-3-16,0 0 2 0,0 0-8 0,0 0 5 15,0 0-1-15,0 0 1 0,0 0-7 0,0 0 4 0,0 0-6 16,0 0 0-16,0 0-1 0,0 0 2 0,-27 7-1 16,27-7 0-16,0 0-4 0,-6 5 7 15,6-5-5-15,0 0-4 0,-4 7 1 0,4-7 4 0,0 0-7 16,0 0 8-16,-4 8-1 0,4-8-3 0,0 0-1 15,0 0 0-15,0 0-2 0,-5 5 1 0,5-5 1 16,0 0 1-16,0 0-4 0,0 0 4 0,0 0 2 16,0 0-4-16,0 0 1 0,0 0-5 0,0 0 6 15,0 0-1-15,0 0 3 0,0 0-5 0,0 0-1 16,0 0 5-16,0 0-8 0,0 0 10 0,0 0-1 16,0 0-6-16,0 0 3 0,0 0 1 0,0 0-3 15,0 0 3-15,0 0 2 0,0 0 0 0,19-13-4 0,-19 13 5 16,0 0-7-16,0 0 4 0,0 0-3 0,0 0-1 15,0 0-3-15,0 0-7 0,0 0-34 0,0 0-44 16,0 0-83-16,0 0-153 0,0 0-354 0,-8 22 157 16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7:02:23.04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-1 69 11 0,'0'-8'50'0,"0"8"1"0,0 0-9 16,0 0-7-16,2-9-2 0,-2 9 4 0,0 0-9 16,2-7-5-16,-2 7 4 0,0 0-5 0,1-8-2 15,-1 8-8-15,0 0 0 0,0 0 6 0,0-11-3 16,0 11-6-16,0 0 1 0,0 0-2 0,0-9 0 15,0 9 2-15,0 0 1 0,1-8 3 0,-1 8 6 16,0 0-3-16,0 0-3 0,0 0 3 0,0-10 0 16,0 10-7-16,0 0 5 0,0 0-3 0,0 0 1 15,0 0-7-15,0 0 6 0,0 0 32 0,0 0 2 16,0 0 6-16,0 0 15 0,9 31 12 0,-9-19-1 16,1 0 4-16,-1 2 3 0,0 3-8 0,1 1-2 15,-1 0-2-15,4-1-1 0,-1 3-4 0,0-4-9 16,2 4-7-16,-1-2-1 0,2-1-2 0,-2 0-4 15,1 1-6-15,-1-1-6 0,-1-2-3 0,1-1 1 16,0 2-6-16,-1-2-3 0,0-2 3 0,0 1-6 16,0 2 0-16,-2-3-6 0,0 1-7 0,-1-1-34 15,0-1-37-15,-1-1-24 0,0-2-52 0,-2-1-151 16,-3-2-317-16,2 1 140 0</inkml:trace>
  <inkml:trace contextRef="#ctx0" brushRef="#br0" timeOffset="537.3">-10-38 31 0,'14'0'86'0,"1"3"-10"0,-1 0-6 0,3 1-1 16,0 2-4-16,0 1-1 0,-4-2-3 0,1 1-9 15,1 1-4-15,0 1 6 0,-3-1-1 0,4 2-6 16,-3 2 1-16,1 1 0 0,1 1 3 0,-5-3-9 16,1 0-1-16,1 3-3 0,-5-1 10 0,6 3-1 15,-6-1-5-15,1-2 0 0,-1 3 0 0,-2 2 2 16,0-7-5-16,2 8-3 0,-5-5-7 0,2-1 5 16,-3 0-5-16,0 1-3 0,-1-2 1 15,0 1-6-15,-1 1 0 0,0-2 1 0,-4 1 2 16,4 1 1-16,-4-6 2 0,0 2 1 0,0 0-8 0,-3-1-6 15,-1 1 7-15,2-1-2 0,-3-2-3 0,0 1-4 16,-2-1-3-16,-1-2-2 0,0 1 8 0,-1-3-7 16,2 1 1-16,-3-1 6 0,1-2-6 0,1 1-1 15,1-1-4-15,1 2 2 0,0-2-3 0,0 3-4 16,3-3 0-16,8 0-11 0,0 0-15 0,0 0-14 16,-24-2-24-16,24 2-25 0,0 0-14 0,-4-3-30 15,4 3-103-15,0 0-255 0,0 0 113 0</inkml:trace>
  <inkml:trace contextRef="#ctx0" brushRef="#br0" timeOffset="793.95">465 196 161 0,'0'0'162'0,"7"13"-10"16,-1-7-3-16,1 4-12 0,2-2-14 0,-2 2-8 0,2-1-14 16,-3 2-3-16,2 0-9 0,-2-2-8 15,3 1-9-15,-2 0-7 0,0 0-6 0,-2 0-8 16,1 1 0-16,-4 0-7 0,2 0 0 0,0 0-9 16,-3 0 4-16,0 0-8 0,-1-11-7 0,-2 22-32 15,0-11-32-15,2-11-46 0,-6 11-38 0,2-4-148 16,4-7-292-16,0 0 129 0</inkml:trace>
  <inkml:trace contextRef="#ctx0" brushRef="#br0" timeOffset="966.78">515-39 44 0,'11'-4'3'0,"-11"4"-12"0,0 0-8 16,14-2 5-16</inkml:trace>
  <inkml:trace contextRef="#ctx0" brushRef="#br0" timeOffset="1206.76">706 40 217 0,'2'13'208'0,"2"0"-6"15,2 4-18-15,-2-1-18 0,4-1-15 0,-2-2-15 16,2 3-11-16,-2-4-10 0,1 5-13 0,-2-4-10 16,0-2-10-16,0 1-7 0,2 0-5 0,-2 4-5 15,0-7-6-15,-1 1-11 0,-2-2-4 0,2-2-6 16,0 2-4-16,-2 1-5 0,3-3-33 0,-5-6-22 15,6 9-32-15,-6-9-34 0,0 0-30 0,18 2-42 16,-18-2-132-16,0 0-321 0,16-12 141 0</inkml:trace>
  <inkml:trace contextRef="#ctx0" brushRef="#br0" timeOffset="1469.98">921 169 154 0,'-8'4'157'0,"2"3"-5"0,-3 2-7 0,0-1-13 0,-1-1-5 16,0 2-3-16,1 1-6 0,2 0-3 0,-1 2-7 16,1-1-4-16,0 0-10 0,1-1-1 0,4 0-12 15,-3-1-8-15,3-1 2 0,1-2-7 0,1-6-9 16,-1 13 3-16,1-13-3 0,5 13-4 16,1-9-3-16,0 1-2 0,0 0-4 0,2-4 2 0,4 3-3 15,0-3-7-15,0 0-2 0,1-2-3 0,1 0-5 16,0 0 0-16,0-1-2 0,2 1-7 0,-2 0-1 15,1-2-7-15,-3-2 1 0,0 3-30 0,0-1-35 16,-2-1-55-16,2-1-50 0,-4-1-70 16,-8 6-119-16,10-12-376 0,-4 3 167 0</inkml:trace>
  <inkml:trace contextRef="#ctx0" brushRef="#br0" timeOffset="1770.58">1125-123 124 0,'0'0'211'0,"0"0"-6"16,3 29-12-16,-2-18 0 0,3 7 1 15,0-1-11-15,1 2-2 0,-3 1-11 0,2-2-13 16,1 8-8-16,-1-6-15 0,0-1 1 0,1 1-24 0,0-2-5 15,0 0-10-15,0 0-9 0,1 0-13 0,-1-2-3 16,0 0-9-16,-3-4-4 0,2 3-5 0,0-3 0 16,0 0-7-16,-2-1-10 0,2 2-3 15,-1-1-5-15,-1-5-26 0,1 4-19 0,-3-11-25 0,6 12-30 16,-6-12-28-16,4 12-51 0,-4-12-17 0,10 4-55 16,-10-4-173-16,0 0-428 0,0 0 190 0</inkml:trace>
  <inkml:trace contextRef="#ctx0" brushRef="#br0" timeOffset="2549.58">1404 187 146 0,'0'0'179'0,"0"0"-11"0,0 0-9 0,-35 13-4 16,24-6-8-16,-1 0-8 0,-3 5-1 0,2-1-4 15,1-2-13-15,-2 5-3 0,3-1-8 0,2-3-6 16,-1 0-4-16,3 2-12 0,-1-2-5 15,2 2-10-15,1-2-8 0,0-1-6 0,4 1-4 0,1-10-9 16,-4 17-3-16,6-5-7 16,-2-12 1-16,4 13 0 0,0-7-5 0,-4-6-2 0,11 8-5 15,-3-4 1-15,-8-4-7 0,21 1 6 0,-8 1-8 0,2-4-3 16,1-4-3-16,0 5 3 0,2-4-3 16,1-2-2-16,0 1-2 0,-3-1 0 0,3 0-3 15,-2 0 1-15,-1-1-2 0,-4 1 4 0,-1 0-3 0,-2 2 1 16,0-2-5-16,-2 3 1 0,-1 2 1 15,-6 2 1-15,10-7 0 0,-10 7 6 0,7-2-9 16,-7 2-1-16,8-4-1 0,-8 4 1 0,0 0 0 16,0 0 1-16,0 0-1 0,13 5 3 0,-13-5-1 15,0 0-1-15,12 6 2 0,-12-6-2 0,14 7 0 0,-7-5 1 16,1 1 2-16,2-2-1 0,1 2 0 0,0-2-1 16,2-1 0-16,-1 0 4 0,2-1-2 15,1 1 0-15,3-4-1 0,-3 3 0 0,-1-3-2 16,5-1 3-16,-3 0-2 0,-2 1 1 0,-3 1 1 15,2-3-4-15,-3-1 2 0,1 1-1 0,-1-1-2 0,-1 1 3 16,-5 0-5-16,2-1 7 0,-4 0-4 0,2-1 1 16,-3 1-3-16,-1 7 1 0,-1-15-2 0,1 15 0 15,-4-12 1-15,-2 7-1 0,0 1 2 16,-3 2-1-16,9 2 1 0,-21-1 1 0,8 2-2 0,-2 0 3 16,1 2-1-16,-5 2 0 0,6-1 0 15,-4 6 2-15,1-2-2 0,3-1-2 0,2 1 1 0,0 1 2 16,1 2 0-16,2-3-2 0,2 1 3 15,1 0 1-15,-1 0-5 0,6-9 6 0,-3 14-2 16,3-14 0-16,1 12-1 0,-1-12 0 0,7 13-1 0,-7-13 2 16,11 9 0-16,-6-7 1 0,-5-2-5 15,16 4 3-15,-4-4 2 0,-1 2 0 0,-11-2-4 16,26-7 4-16,-13 1-2 0,1 2 3 0,-1-1-2 0,4-4-1 16,-2 1 3-16,1-5-1 0,-3 2-4 0,-1-2 4 15,0 0-4-15,0 0 2 0,-3 3 1 16,0 0-3-16,-1 1-1 0,-2 0 4 0,1 1-2 15,-3 5 8-15,2-2-9 0,-6 5 7 0,5-6-7 16,-5 6 1-16,0 0-1 0,0 0-2 0,0 0 4 0,0 0 1 16,16 9 1-16,-14-4 1 0,0 1-2 0,-2-6 6 15,3 15-6-15,0-5 2 0,-1-2-7 0,0 0 6 16,1 0-1-16,0-1 0 0,0 1 1 16,-3-8-4-16,4 16-7 0,-4-16-25 0,6 9-27 15,-6-9-29-15,4 9-27 0,-4-9-43 0,0 0-31 0,0 0-175 16,0 0-395-16,0 0 175 0</inkml:trace>
  <inkml:trace contextRef="#ctx0" brushRef="#br0" timeOffset="3270">2033 329 53 0,'0'0'168'0,"0"0"-19"0,0 0-10 16,0 0-4-16,0 0-8 0,0 0-6 0,0 0 0 15,0 0-7-15,0 0-9 0,28 3-5 0,-28-3-4 16,23-4 0-16,-12 2-11 0,2-3-10 0,-1 0-3 16,2 2-9-16,5-2-5 0,-4-2-6 0,4 1-5 15,0-2-4-15,-2-1-5 0,3 0-3 0,-1 0-4 16,0 0-1-16,-4 2-6 0,4-4 2 0,-2 1-8 15,-3 1-4-15,-2 2 1 0,-2-3 1 16,1 4-5-16,-4-3-1 0,2 1 0 0,-5 2-1 0,0 0-3 16,-1-1 1-16,-3 7-1 0,2-11 0 0,-2 11-1 15,-2-11-5-15,2 11 4 0,-10-6-4 0,4 2 4 16,6 4 1-16,-14-1-7 0,14 1 5 0,-20 0 0 16,20 0 0-16,-22 6 0 0,10-1 0 0,2 0 4 15,0 1 1-15,2 0 2 0,-1 2 0 0,4 0-3 16,-2-1-1-16,7-7-1 0,-3 17 6 0,1-9-2 15,2 4 5-15,0-12-4 0,5 17 5 0,0-7 0 16,2 0 3-16,2-1 3 0,1-2-1 0,1 0 3 16,0 0-2-16,4-2-1 0,0 3 0 0,5-5-5 15,0 1-3-15,-2-3 2 0,1 4 1 0,1 0-5 16,-6-4-2-16,0 1-44 0,-2-2-63 0,1 0-77 16,-13 0-224-16,20-2-432 0,-20 2 191 0</inkml:trace>
  <inkml:trace contextRef="#ctx0" brushRef="#br0" timeOffset="2822.06">2069-136 105 0,'0'0'213'0,"0"0"-2"0,1 29-9 0,0-19-16 16,-1 7-2-16,4 2-11 0,0 2-4 0,3 3-8 16,-2 1-13-16,1-4-6 0,0 4-12 0,0-4-12 15,-1 6-4-15,2-8-13 0,0 0-9 0,-2 1-10 16,1-4-8-16,-2 1-8 0,-2-3-9 0,5 1-1 16,-4-2-8-16,1 3-3 0,-1-1 0 0,0-2-4 15,-1-1-4-15,1 0-7 0,-1-2-3 0,-1 0-9 16,0 2-31-16,-1-12-32 0,1 16-35 0,-1-16-33 15,0 0-48-15,0 0-44 0,2 15-205 0,-2-15-444 0,0 0 196 16</inkml:trace>
  <inkml:trace contextRef="#ctx0" brushRef="#br0" timeOffset="6588.98">5862-240 137 0,'0'0'196'15,"0"0"-17"-15,0 0-10 0,0 0 4 0,0 0 6 16,0 0-13-16,0 0-6 0,-8 22-4 0,11-11-4 16,-2 1-6-16,0 4-2 0,6 1-10 0,-4 1-4 15,5 0-11-15,1 0-6 0,-2 1-3 0,3-3-8 0,-2 1-8 16,2 0-4-16,1-1-6 0,-1-2-4 16,-1 2-10-16,1-2-8 0,-2-4-6 0,2 1-5 15,-5-1-7-15,1 1-2 0,1-2-4 0,1-1-1 0,1 1-4 16,-3-2 1-16,0-1-13 0,-3-1-17 15,1 0-24-15,1-2-25 0,0 2-31 0,-5-5-36 0,7 3-52 16,-7-3-46-16,12-2-270 0,-12 2-520 0,10-9 230 16</inkml:trace>
  <inkml:trace contextRef="#ctx0" brushRef="#br0" timeOffset="7030.7">6230-28 239 0,'0'0'263'16,"0"0"-11"-16,0 0-18 0,-30 0-15 0,30 0-19 16,-17 9-9-16,7-4-13 0,3 2-10 0,-1 1-12 15,0 0-15-15,-3-1-8 0,4 2-10 0,-1 0-16 16,2 0-9-16,2 0-7 0,-1 1-7 0,4-1-5 16,0 0-7-16,0 1-13 0,1-3-1 0,1 3-5 15,0-2-6-15,-1-8-4 0,5 15-3 0,-1-9-3 16,5 2-4-16,-3-3-3 0,5 0-2 15,-1 0-5-15,-1-2 0 0,5-2-2 0,-2 2-5 0,0-3 1 16,0 0-3-16,4-3-1 0,-2 1-1 0,0-1-3 16,1-4-3-16,-2 2 2 0,3-4-2 0,-1 0-1 15,-4 2-1-15,1-1-2 0,-1-1 4 0,2-3-5 16,-6 4 0-16,0-2 4 0,0 2-1 0,-3 3 0 16,1-1-2-16,-1 0-1 0,-4 6 6 0,7-7-6 15,-7 7-4-15,5-6 4 0,-5 6-3 0,0 0 2 16,0 0 1-16,0 0 6 0,14 4 2 0,-14-4 1 15,6 8-2-15,-6-8 0 0,8 7 0 0,-4-1 3 16,2-1 1-16,-2 0-2 0,2 1 0 0,-2 0 0 16,2-2-1-16,-1 1-4 0,1 0 2 0,-2 0 1 15,2 0-2-15,-6-5 1 0,10 8-2 0,-6-3-4 16,0-3 3-16,-4-2-17 0,7 6-30 0,-7-6-40 16,4 4-45-16,-4-4-55 0,0 0-73 0,0 0-264 15,0 0-561-15,0 0 249 0</inkml:trace>
  <inkml:trace contextRef="#ctx0" brushRef="#br0" timeOffset="7184.2">6485-233 236 0,'0'0'245'0,"0"0"-26"0,0 0-22 15,-4-9-21-15,4 9-19 0,0 0-14 0,0 0-44 16,0 0-76-16,0 0-85 0,0 0-178 0,0 0-258 15,0 0 115-15</inkml:trace>
  <inkml:trace contextRef="#ctx0" brushRef="#br0" timeOffset="7758.71">6830 127 22 0,'-2'6'189'0,"-5"5"-23"0,1-1-4 0,0 2-29 15,-2 3-9-15,1 1-10 0,-6 2-13 0,-3 7-35 16,-4 2-67-16,-4 2-179 0,-10 11-194 0,9-9 86 16</inkml:trace>
  <inkml:trace contextRef="#ctx0" brushRef="#br0" timeOffset="5451.05">3062 189 130 0,'0'0'173'0,"0"0"3"16,0 0-1-16,0 0-16 0,0 0-12 0,0 0-15 15,37-9-13-15,-24 6-12 0,0-2-7 16,0-1-15-16,5-2-6 0,-1 1-4 0,-2 1-12 15,0-3-7-15,-4 3-3 0,2-1-3 0,-1 1 8 0,-2-3-9 16,3 1-3-16,-6 0-6 0,1 1-1 0,-4 0-8 16,1-2-3-16,-4 3-2 0,-1 6-6 0,0-15 2 15,0 15-5-15,-9-14-2 0,0 9-1 0,-1-2 3 16,-3 3-9-16,1 2 3 0,-9 0-2 0,2 4 0 16,-1 2-6-16,4-2 11 0,-2 3-10 0,-2 3 0 15,4 0 1-15,-1 2-2 0,6-2-1 0,0 0-1 16,1 4-2-16,1-2 3 0,3 6 2 0,1-3 0 15,2-1 0-15,2 1-1 0,1 1-3 16,2-1 3-16,3 2 1 0,0-2-2 0,7 2 0 0,0-3 0 16,3 1 2-16,2-6-1 0,4 2 0 0,7-1-1 15,-6-2 3-15,1-4 4 0,-1-2-7 0,9 0-1 16,-9-3-1-16,7-3 6 0,-6 0-4 0,-1 1-3 16,7-4 7-16,-8 3-5 0,1-2-3 0,4-5 3 15,-7 4-2-15,1-2 2 0,-3 0 0 0,1-3 1 16,-1-2-6-16,-4 1 1 0,1-2 4 0,3-6-5 15,-6 6-7-15,-2-3-14 0,2-6-13 0,-5 7-3 16,2-6-1-16,-2 5 7 0,-2 1-1 0,-2 4 4 16,0-3 8-16,-2 5 1 0,-2 1-2 0,1 0 4 15,1 2 1-15,-4-2 2 0,1 2 3 0,-1 4 1 16,1-6 4-16,0 6 1 0,3 6-3 0,-4-13 4 16,3 8 2-16,1 5 0 0,-4-9 1 0,4 9-1 15,0 0-2-15,-5-8 4 0,5 8 4 0,0 0-5 16,0 0 3-16,-2-8 1 0,2 8-1 15,0 0 3-15,0 0-5 0,0 0 4 0,0 0-2 0,0 0-2 16,0 0 2-16,0 0 6 0,0 0 3 0,0 0 9 16,0 0 1-16,16 16 3 0,-16-16 0 0,3 6-2 15,-3-6-1-15,4 6 0 0,-4-6-3 0,5 7 2 16,-5-7-2-16,4 5 1 0,-4-5 2 0,1 6 4 16,-1-6-1-16,0 0 2 0,0 0-2 0,3 7 3 15,-3-7 1-15,0 0 2 0,0 0 1 0,0 0 1 16,0 0 1-16,0 0-5 0,0 0 4 0,0 0-3 15,3 8 0-15,-3-8-1 0,0 0 3 0,0 0 2 16,0 0-17-16,0 0 1 0,0 0 9 0,0 0-6 16,0 0 0-16,0 0 1 0,0 0-4 0,0 0 4 15,0 0-3-15,0 0-3 0,0 0 1 0,0 0-4 16,0 0 4-16,0 0-6 0,0 0 1 0,0 0-3 16,0 0 1-16,0 0 3 0,3 5-5 0,-3-5 0 15,0 0 0-15,0 0-3 0,4 7 5 0,-4-7 0 16,2 6-1-16,-2-6-3 0,4 8 3 0,0-2-2 15,-3 3 2-15,-1-9 7 0,6 18 2 0,-3-9 2 16,-1 4 0-16,2-1 2 0,-1 1 5 0,-2 1-4 16,1-3 5-16,3 7-3 0,-3-5 1 0,0 1 0 15,4-1 0-15,-2 2 0 0,-1-2 1 0,2 0 0 16,-3-2 1-16,2-2 0 0,1 3 2 0,-1 0-6 16,1-2 2-16,0 0-5 0,0-2 0 0,0-1 1 15,-1 2-4-15,2 0-1 0,-2-4 2 0,1 2-3 16,0-1 2-16,0-1-3 0,-1 2-1 0,-1-3 0 15,-3-4 0-15,8 7-2 0,-6-3 1 0,-2-4-3 16,0 0 5-16,9 5-8 0,-9-5 7 0,5 5-7 16,-5-5 5-16,0 0-3 0,0 0 8 0,0 0-3 15,0 0 1-15,0 0 6 0,0 0-9 0,0 0 3 16,0 0-5-16,0 0 0 0,0 0-2 0,0 0 1 16,-39-6 0-16,27 5-4 0,-7-2-4 0,-1 0 6 15,1 1-2-15,0 2-1 0,-2-1 4 0,1-1-4 16,1 2 3-16,5 0-3 0,-1-1-1 0,2 2 4 15,1 2-4-15,-1-2-1 0,2 1 14 0,1 2-11 16,2-2-1-16,2 1-1 0,-2 0 2 0,2 1-3 0,6-4 0 16,-6 6 0-16,6-6 0 0,-4 8 10 15,4-8-9-15,3 11 4 0,-3-11-4 0,5 7 1 16,-5-7 9-16,10 8-4 0,-1-6-7 0,1 2 11 16,1-2-7-16,1 0 4 0,1-1-6 0,1 2-2 15,6-3 1-15,-2-1-1 0,2-2 0 0,0 1 4 16,0-1-4-16,-1-2 2 0,2 0 0 0,-1 0-1 15,0-1 0-15,2 1 6 0,-2-1 0 0,0-1-7 16,0 0 2-16,-2-1-3 0,2 1 1 0,-2 0 1 16,1 0-1-16,-2 0 3 0,0-1-2 0,-2-1 1 15,-1 4-3-15,-5-1 3 0,3 0-1 0,-3 0-2 16,1 1 8-16,0 0-10 0,-1-2 4 0,-3 2-1 16,-2 2 1-16,4-2-1 0,-3 0 2 0,0-1-4 15,-5 6-6-15,2-9 0 0,-2 9-3 0,1-10-1 16,-1 10 0-16,0 0-1 0,-6-15-1 0,1 9 1 15,5 6-1-15,-9-7-5 0,4 6 2 0,5 1 4 0,-17-3 1 16,7 5 3-16,10-2-2 0,-15 2 2 0,3 0 2 16,2 2-1-16,0 1 3 0,0 2 1 15,0 0-2-15,1 3 2 0,1-2 7 0,2 3-9 16,-2-2 5-16,2 1 0 0,0 0-1 0,3 2 1 16,-2-1 1-16,3 0-2 0,2-1 1 0,2-2 10 0,-1-1-10 15,5 2 2-15,1 0-2 0,0-3 3 16,3-1-2-16,0 0 0 0,3-3 4 0,5 2 1 15,3-3-3-15,-4-1 0 0,3-3 4 0,10 0-4 16,-10-1 2-16,11-3 1 0,-4-1-1 0,5-5-2 16,-3 1 1-16,1-1 0 0,0-2-2 0,-2-1 1 0,0-2-1 15,4 0-2-15,-6-3-9 0,3-4-7 16,-1 3-1-16,-1-6-12 0,1 2 9 0,-4-1 1 16,0 0 1-16,-4 0 1 0,0 2-3 0,-3-1 3 15,-3 1 3-15,-6 5-1 0,-2 2 4 0,-2 0-2 16,-3 0 5-16,0 2 0 0,-3 3 2 0,-3 0 6 0,-4-3-3 15,-1 3-1-15,0 3 6 0,-4-5-6 16,-1 5 2-16,-1-1 7 0,-1-1-4 0,-1 3-3 0,-1 2-3 16,0-3 6-16,0 5-2 0,-1 1 2 15,0 1 0-15,1 4-2 0,-1-2-3 0,6 2 5 16,-5 4 5-16,1-1-4 0,5 2-1 0,-2 3 0 16,3-1 4-16,-3 5 0 0,3-2 1 0,1 5 3 0,-1 0 6 15,5 1-9-15,0 0 4 0,2 3 5 0,2 6-2 16,1-6 2-16,4 7 3 0,0 0 0 15,1-5-2-15,5 5 2 0,0-1-3 0,2-7-1 0,4 9 2 16,1-5-6-16,-1 0 6 0,2-2-6 0,-1-5-2 16,2-1 3-16,0-2 1 0,0 0-2 15,-1-2 1-15,2 1-1 0,-2-2 7 0,1-2-9 0,0-1 3 16,0 0-4-16,-4-5-2 0,2 1 2 16,-1-2 1-16,-1-1-3 0,0 0 4 0,2-2-5 0,-4 0 1 15,1-1 2-15,-2-2 0 0,0 0-2 0,-5 2 1 16,4-5 3-16,-2 0-4 0,-3 4-2 0,1-2 4 15,0 1-4-15,-5 5 2 0,6-9-2 0,-6 9 1 16,5-6 1-16,-5 6 2 0,4-7-6 0,-4 7 1 16,0 0 1-16,0 0-1 0,0 0 4 0,0 0-3 15,15 12-1-15,-15-12 4 0,5 11-2 0,-1-6 4 16,0 2-2-16,-2-1 2 0,4 3-4 0,-2-1 4 16,1-2-5-16,-1-1 4 0,2 2 0 0,-2-2 8 15,1 0-10-15,-1 0-2 0,-4-5 0 16,7 9 1-16,-3-5-5 0,-4-4-22 0,6 5-43 0,-6-5-30 15,4 5-63-15,-4-5-52 0,0 0-185 0,0 0-432 16,0 0 191-16</inkml:trace>
  <inkml:trace contextRef="#ctx0" brushRef="#br0" timeOffset="5622.83">4633-124 22 0,'-3'-5'180'0,"3"5"-18"0,0 0-25 0,0 0 0 0,0 0-18 16,0 0-14-16,0 0-10 0,0 0-10 0,0 0-32 15,0 0-52-15,19 13-49 0,-16-9-127 0,-3-4-189 16,8 10 83-16</inkml:trace>
  <inkml:trace contextRef="#ctx0" brushRef="#br0" timeOffset="6176.56">4795 92 25 0,'0'0'191'0,"7"10"-11"0,-2-5-13 0,0-2-7 16,0 2-11-16,-5-5-11 0,14 8-11 0,-7-4-10 0,-2-3-11 15,3 2-11-15,-1-1-8 0,-7-2-13 0,13 3-1 16,-8-2-13-16,-5-1-4 0,11 0-4 0,-11 0-2 15,14-1-12-15,-14 1 4 0,10-5-14 0,-6 1 6 16,-4 4-3-16,10-7-5 0,-6 1-7 16,-2 1 5-16,4-1-6 0,-3-5-3 0,1 5 1 0,-3-2-2 15,1-2-4-15,-2 10 2 0,3-14-2 0,-2 8 11 16,-1 6 3-16,3-12 11 0,-3 12-8 0,1-9 4 16,-1 9-6-16,2-5 0 0,-2 5-4 0,0 0 0 15,0 0-1-15,0 0 7 0,0 0-1 16,0 0 0-16,0 0 5 0,0 0-3 0,11 20-2 0,-10-14 2 15,1 0-4-15,1 2 0 0,1-2 0 0,-2 0-3 16,1 1-4-16,4 1-1 0,-2-2 3 0,1 2-3 16,1-4-1-16,-2 1 4 0,2 0-6 15,-2-2 1-15,3 0-4 0,-8-3 3 0,11 4-2 0,-6-3-2 16,1 2 1-16,-6-3-4 0,14-1 2 0,-14 1-2 16,12-4 1-16,-6 0 1 0,1 0-5 0,-3-1 2 15,5-3 3-15,-3 0-5 0,1 1-4 0,-1 1 3 16,-2-1 0-16,2 2 0 0,-2-1-2 0,-2-1 2 15,-2 7 0-15,8-7-1 0,-8 7 1 0,6-8 0 16,-6 8 0-16,6-4 0 0,-6 4-1 0,10-2 6 16,-10 2 5-16,0 0 6 0,15 6 3 0,-7-3 4 15,1-1 1-15,1 3-1 0,1-3-2 0,2 4-1 16,-1-1-2-16,3-1 8 0,2 2-12 0,1 1 2 16,0-2-4-16,1 1 2 0,0-1-8 0,1 0-3 15,-3-1-29-15,2 1-43 0,-4-1-69 0,-1-2-73 16,0 0-275-16,1-2-524 0,-4 1 232 0</inkml:trace>
  <inkml:trace contextRef="#ctx0" brushRef="#br0" timeOffset="10700">7703 30 40 0,'18'-9'131'0,"-13"4"-20"0,4 0 3 0,-1-2-9 0,1-1 3 16,3 0-3-16,0-5-19 0,5 1-5 0,-4-1-3 15,2-2-1-15,0 0-4 0,3-7-9 0,2 1-7 16,-1-2-3-16,0 3-4 0,-3-3-5 0,0 0-11 16,-2 0-5-16,0-1-3 0,1-2 0 0,-2 0-1 15,-5 1 1-15,1-5-6 0,-1 3 4 0,1 3-1 16,-5 3-11-16,0 1-2 0,-1 1-1 0,-4-1 7 15,1 2 0-15,-4-2-2 0,-2 2 1 0,0 3-2 16,-1-2 1-16,1 6-4 0,-2-4 1 0,0 4 2 16,-3 2 0-16,0 1-8 0,0 0 3 0,-1 3-4 15,0 2 5-15,-2-1-11 0,1 4 10 0,1 3-3 16,-2 1 1-16,0 1 12 0,-3 4 9 0,0 1 9 16,2 3-1-16,0 2 4 0,-2 7 0 0,-4 1 5 15,9 2 3-15,-2 2 5 0,3 4 5 0,4-3 0 16,1 2-5-16,6-1-4 0,-2 2-6 0,4-1 4 15,6 1-8-15,1-4-4 0,2 0-2 0,0 0-2 16,0-2-4-16,3 0 0 0,6-1-1 0,0-2-8 0,1-3 6 16,0 2-3-16,-6-8-6 0,4-1 0 15,0 0-3-15,-3-2 3 0,4-3-5 0,-1 1-1 16,1-3-1-16,-4-1 0 0,1-3 0 0,-3 1 0 16,-2-2-1-16,3-3-1 0,-2-1 0 0,1 1-1 0,-3-2 2 15,-1-2-4-15,-1-1 1 0,-1 0-3 16,-1-2 1-16,2 2 2 0,-3 0-3 0,-2 1 5 15,1 1-2-15,-4-1-2 0,-1 7 3 0,4-7-1 16,-4 7 1-16,2-8-5 0,-2 8-1 0,0 0 3 16,0 0 0-16,0 0-3 0,0 0 1 0,0 0 0 0,0 0 2 15,9 17-1-15,-4-10 0 0,0-1 0 16,-3-1-1-16,2 2 5 0,1-3-4 0,5 1 4 0,-2-1 0 16,-2-1 0-16,4 1-4 0,2-3 1 15,1 0 1-15,-4 1 0 0,5-4 1 0,-2 2-1 16,2-3 0-16,1-2 0 0,2-1 1 0,-5 2-4 15,2-4 4-15,-1 2-3 0,-2-1-3 0,0 0 3 0,0-3 2 16,-2 1 0-16,-2 1-1 0,-1-2 1 0,-2 0 2 16,-1 0-3-16,-3-1-1 0,0 11 1 0,-5-16 2 15,0 7-1-15,-2 0-1 0,-4 1-3 0,-2 3 2 16,-2 1 3-16,1 0 0 0,-5 0-4 0,-1 4 1 16,2 2-1-16,-4 0 3 0,3 2-2 0,0 1 0 15,7 0 2-15,0 0-6 0,0 0-4 16,3 2-18-16,-1 2-21 0,3-1-24 0,0 1-30 15,2 1-20-15,3 0-33 0,2-4-24 0,0-6-193 0,1 17-403 16,-1-17 179-16</inkml:trace>
  <inkml:trace contextRef="#ctx0" brushRef="#br0" timeOffset="11050.69">8375-52 34 0,'8'4'124'15,"-4"-2"8"-15,-4-2-13 0,7 11-10 0,-2-5-14 16,-1 3-2-16,0 2 0 0,3 0 8 0,-4-1-10 0,2 3-7 16,1 2-8-16,-2 3 0 0,3-2-7 0,1 1 9 15,-3 0-2-15,2 1-9 0,-3 0-2 0,4 2-6 16,-1-3-6-16,3 9 1 0,-3-8-6 0,0 2 3 16,3 4 5-16,-6-3-8 0,2-1-4 15,3 6 7-15,-5-6-3 0,2-1-8 0,-1 0 2 0,2 1-1 16,-5-4-3-16,-2 1 0 0,1 0-3 0,-1-5 2 15,-1-1 6-15,-1 0-5 0,-2-2 6 0,0 0-1 16,0-3-3-16,-5 1 0 0,1-1 0 0,0-1-1 16,-1-4 3-16,-3 1-6 0,-2-2 3 0,0-1 1 15,-6-1-6-15,1-3-2 0,0-2 3 0,3-1 7 16,-2-1-10-16,2-1-2 0,-1-3-3 0,5-1-3 16,2 0-4-16,0-3-6 0,6-2-10 0,-2 0-35 15,4-1-52-15,2 0-42 0,2-7-51 0,7 2-39 16,-4 5-205-16,5-4-453 0,0 5 202 0</inkml:trace>
  <inkml:trace contextRef="#ctx0" brushRef="#br0" timeOffset="11760.79">8934-233 22 0,'0'0'204'0,"-10"5"-22"0,6-1-12 16,4-4-19-16,-8 8-12 0,4-3-12 0,0 1-9 16,2 1-14-16,2-7-7 0,-2 11-12 0,0-3-6 15,2-8-9-15,0 10-5 0,0-10-6 0,2 13-2 16,-2-6-7-16,0-7-6 0,8 10-1 0,-4-4-9 15,2-1-2-15,0 0 1 0,0 1-8 16,3-1 0-16,1 0-3 0,0 0 5 0,-2-2-11 16,2-1 1-16,1 3-2 0,0-2-2 0,3-1-2 0,-4 2 1 15,4-1-1-15,-2 0-2 0,0 0-1 0,-1 1 1 16,1 0 2-16,0-1 3 0,-2 2-2 0,-1 0 7 16,-1-2 1-16,0 0 8 0,2 2 3 0,-4 0-4 15,0-2 2-15,-3 2 3 0,-3-5 1 0,8 9 3 16,-6-5 8-16,-2-4 9 0,0 9-3 0,0-9 0 15,-7 10-1-15,3-5-4 0,-2 0-2 0,-4 0-5 16,1 1-5-16,0 0-3 0,-1-1-3 0,-3 2-4 16,1-2-2-16,1 0-3 0,-1-1-4 0,2 1-17 0,-2-1-23 15,6-1-25-15,-2 0-35 0,8-3-40 16,-14 3-45-16,14-3-61 0,-11 0-155 0,11 0-419 16,0 0 185-16</inkml:trace>
  <inkml:trace contextRef="#ctx0" brushRef="#br0" timeOffset="11375.38">9008-330 159 0,'0'0'212'0,"10"1"-9"0,-10-1-14 15,21-2-12-15,-13 2-9 0,3 0-16 0,-1-1-12 16,4 1-13-16,-2-2-14 0,0 2-9 0,3 0-11 15,-1 0-9-15,0 0-6 0,-2 0-9 0,1-1-8 16,-3 0-3-16,4 1-11 0,-5-1-1 0,1 1-11 16,-10 0-2-16,16-2-3 0,-16 2-35 15,7-1-40-15,-7 1-40 0,0 0-50 0,0 0-71 0,0 0-111 16,0 0-344-16,0 0 152 0</inkml:trace>
  <inkml:trace contextRef="#ctx0" brushRef="#br0" timeOffset="12321">9485-413 125 0,'0'0'160'0,"0"0"-18"0,0 0-6 0,0 0-6 16,0 0-12-16,0 0-12 0,5-6-8 0,-5 6-14 0,0 0 5 15,0 0 1-15,0 0-5 0,0 0-4 0,0 0-5 16,0 0-4-16,9 16 0 0,-9-16-2 16,6 12-2-16,-4-6-1 0,4 2-6 0,0-3 0 15,0 2-1-15,2 3-4 0,1-4-3 0,1 0-3 0,-2 3-5 16,3-2-2-16,-1 1-1 0,2-2-3 0,-2 0-5 15,2 0-2-15,4 1-2 0,-3-1-2 0,1-1 1 16,0 1-1-16,3 0-7 0,-1 1-1 16,2-1-2-16,-4-1-1 0,1 0 2 0,-3 0-5 15,2 1 1-15,-1-2-4 0,-1 1-3 0,3 0 3 0,-5 0-5 16,0 0 2-16,-2 1-2 0,2-1 1 16,-4-1 0-16,3 1 0 0,-4-1 5 0,0 1 2 0,-1 0 5 15,-4-5-1-15,8 9 6 0,-6-3-1 0,-2-6 7 16,2 11 5-16,-2-5 2 0,0-6 0 0,-4 14 2 15,-2-5 0-15,0 0-5 0,-1 0 2 0,-3 2-1 16,0-2-1-16,-2 4-4 0,-2-1-4 0,-1 1 3 16,-1 1-7-16,-1-3-1 0,0 2-3 0,2-1-1 15,-3 0-6-15,1-2 9 0,3 1-8 16,-1-1 1-16,1 3 0 0,0-3-3 0,4-4 0 0,2 3 0 16,1-2-2-16,-3 0-3 0,4 1 2 0,0-3-3 15,0 2-3-15,3-2-21 0,3-5-17 0,-7 10-24 16,7-10-27-16,-2 6-33 0,2-6-38 0,0 0-47 15,0 0-70-15,0 0-148 0,0 0-458 0,0 0 202 16</inkml:trace>
  <inkml:trace contextRef="#ctx0" brushRef="#br0" timeOffset="13089.92">10199-225 246 0,'0'0'264'16,"0"0"-18"-16,0 0-21 0,0 0-18 0,0 0-18 15,0 0-18-15,0 0-13 0,0 0-18 0,-6-24-14 16,6 24-12-16,6-8-15 0,-1 4-8 0,0-1-9 16,2 0-5-16,1 0-12 0,-2-1-4 0,4 2-7 15,0-3-6-15,-1-1-5 0,1 3-4 0,0-1-4 16,1 1-5-16,-3 1-2 0,-1 1-5 0,0 1-2 15,-2-2-3-15,-5 4 1 0,15-2-4 0,-11-1-1 16,-4 3-1-16,12 1-2 0,-12-1-1 0,9 3 1 16,-9-3 3-16,8 4-7 0,-4-1 0 0,-4-3-2 15,6 10-1-15,-4-5 0 0,0 1-1 0,0 2 2 16,-2 3 0-16,0-3-1 0,3 2 2 0,-1 3-4 16,-7 0-1-16,3-1 1 0,0 1 2 0,-2 0-2 15,2 0 1-15,-2 0-3 0,0 1 3 0,0 1 6 16,-7 2-6-16,4-2-1 0,-2 2 1 0,-1-5 0 15,2 3-1-15,-3 0 1 0,1-1 0 0,2-4 5 16,0 2-7-16,0-2-3 0,-2-2 4 0,1 1-2 16,-1 0 1-16,5-1-2 0,-2-2-1 0,3-1 5 15,-4 0 0-15,6 2-3 0,2-7 0 0,-8 6 2 16,8-6-1-16,-7 5 5 0,7-5-5 0,0 0 2 16,-2 5-3-16,2-5 2 0,0 0-1 0,0 0-1 15,0 0 2-15,0 0 1 0,27-7-6 0,-27 7 6 16,14-3-3-16,-7 0 3 0,5 1-2 0,0 2-1 15,-2-3 1-15,2 1-3 0,-3 1-1 0,3-3 3 16,2 3 0-16,-4 0 1 0,2 0-2 0,-1 0 4 16,1-1-5-16,-2 2 2 0,-2-1 0 0,4 0-1 15,-12 1-1-15,19-1 2 0,-9 1 2 0,1 0-2 16,-11 0-2-16,15 0 2 0,-8-2 2 0,5 1-1 16,-3 2-1-16,-9-1 0 0,10-1 1 0,-10 1-3 15,14-1-1-15,-14 1 1 0,12-1-2 0,-12 1-1 16,10-2-11-16,-10 2-11 0,0 0-11 0,10 0-16 0,-10 0-12 15,0 0-18-15,0 0-19 0,0 0-44 16,0 0-30-16,0 0-60 0,0 0-126 0,0 0-392 0,0 0 174 16</inkml:trace>
  <inkml:trace contextRef="#ctx0" brushRef="#br0" timeOffset="16310.73">11487-147 106 0,'0'0'190'0,"-6"-11"-13"0,6 11-23 0,0 0-11 16,0 0-15-16,0 0-13 0,0 0-11 0,0 0-6 16,0 0-1-16,0 0-2 0,0 0 1 0,0 0-3 15,16 18-3-15,-12-13 11 0,-4-5-8 16,8 9-3-16,-4-5-2 0,3 2 2 0,-2-1-8 0,2-1-6 15,1 1-6-15,-2-2-8 0,2 2-5 0,1-3-5 16,1 1-4-16,0-1-3 0,0 2-6 0,-4-3 3 16,6 2-13-16,-2-1-1 0,-1-2-3 0,-1 1-3 15,-8-1-1-15,20-3-2 0,-14 2-2 0,2-2-4 16,-1 0 2-16,1 1-4 0,-8 2-1 0,14-9-2 16,-10 4 2-16,3 0 0 0,-3 0 0 0,-1-1-3 15,4-2-2-15,-3 1 0 0,0 1-2 0,-2-2 1 16,0 2-2-16,1 0 1 0,-3 6 0 0,4-12 0 15,-2 8-3-15,-2 4-1 0,3-8 2 0,-3 8-2 16,2-6-2-16,-2 6 2 0,0 0-1 0,0 0 1 16,0 0 3-16,0 0-5 0,0 0 3 0,0 0-1 15,0 0 1-15,7 17 0 0,-1-12 1 0,-6-5-2 16,6 14 1-16,0-5-2 0,0 0 3 0,0-2 3 16,4 3-2-16,-4-3-2 0,5-1 1 0,2 2-1 15,-2-3 2-15,0-1 0 0,1 1 2 0,2-1-2 16,0-1-2-16,-1-2 0 0,1 0 0 0,0-1-2 15,1-1 4-15,0 0-2 0,5-3 0 0,-6 0 3 16,4 1-1-16,3-3-3 0,-5 0-1 0,-1 0 4 16,2-1-4-16,-2-3 2 0,-1 4-2 0,1-4 1 15,-4 1-1-15,-1 2-2 0,5-6 4 0,-2 0-1 16,-6 5 3-16,-1-3-7 0,-1 2 4 0,0 0-2 16,0-2 0-16,-1 3 0 0,-2 2-1 0,-1-1 2 15,-1 7-2-15,0 0 0 0,-5-16 2 0,5 16 0 16,-7-8-1-16,7 8 0 0,-11-4 2 0,5 1-3 15,6 3 3-15,-19 2-2 0,9-1 1 0,-1 3-2 16,-2 1 4-16,2-1-2 0,1 3-1 0,0 1 0 16,0-2 3-16,2 2 0 0,1 2 0 0,0-1-5 15,1 1 6-15,1-1-3 0,-1 1 4 0,3 0-4 16,2 0 2-16,0-1-1 0,3-2 2 0,-1 1 2 16,3-1 0-16,5-1-1 0,-2 0 2 0,5 1 4 0,-1-1-2 15,3-2-1-15,6 1 4 0,-2-2 0 16,3 1 3-16,2-4-2 0,-3 1 4 0,4-1 0 15,-2 1 4-15,1-1 3 0,6-1 1 0,-8 1-5 16,-2-1 1-16,2-2 4 0,-3 2-3 0,1-1 4 16,-5 4 4-16,-1-4 0 0,2 1 0 0,-4 1-3 0,1 0-3 15,-3 1-3-15,-1-1 0 0,-8 0-5 16,16 0-2-16,-16 0 3 0,7 3 0 0,-7-3-4 16,9 1 2-16,-9-1-5 0,5 3 1 0,-5-3-3 15,0 0-10-15,0 0-18 0,0 0-28 0,0 0-28 16,-16 15-40-16,6-10-54 0,-3-1-57 0,-2 0-233 0,-4 1-499 15,0-2 221-15</inkml:trace>
  <inkml:trace contextRef="#ctx0" brushRef="#br0" timeOffset="18027.84">111 1619 35 0,'0'0'162'16,"0"0"-5"-16,17-8 0 0,-12 4-15 0,3 0-11 16,-1-3-17-16,2 1-4 0,-1-1-12 0,0 0-10 15,2 1-5-15,0-2-3 0,2 0-7 0,-1-1-3 16,-1 0-11-16,1-1-6 0,-1 0-7 0,0 1 2 15,2-4-7-15,-3 3-2 0,3-3-7 0,-2-1-1 16,0 0-6-16,0 0-5 0,2 0 1 0,-5 2 1 16,-2 2-4-16,1-3-5 0,1-2 1 0,-1 2-2 15,-1-4-2-15,1 5-4 0,-3-5 4 0,2 0-4 16,0 1-2-16,-4 3 4 0,3 0-8 0,0 0 3 16,-2-1-1-16,-2-1 2 0,0 2 0 0,-1 2-3 15,1-1 2-15,-1-1-4 0,-2 1 5 0,2 1-7 16,-2 1 3-16,1-2 2 0,-2 4-4 0,3 0 4 15,1 8-7-15,-6-13 7 0,3 8 1 0,-1-2-11 0,4 7 13 16,-3-8-6-16,3 8 0 0,-8-6-1 16,8 6-1-16,0 0 1 0,-9-2 1 0,9 2 1 15,0 0-4-15,-12 1 3 0,12-1-3 0,0 0 4 16,-12 9-1-16,7 0-3 0,-1-1 4 0,1 1-3 0,-3 2 4 16,3-1-1-16,0 3 1 0,-3 3 0 0,3 1 4 15,-2 1 4-15,4 1 4 0,-1 2 6 0,0 5 1 16,1-7 2-16,2 3 4 0,0 5-5 15,0-7 3-15,-2 8-4 0,2-8 6 0,2 3-8 0,2-4 0 16,-1 3 4-16,1-2 4 0,-2 2-2 0,4-3 4 16,-2 1-2-16,0-2 1 0,2 2-4 0,2-3-5 15,-1 1 0-15,3-4 2 0,-4-1-1 16,3 2-1-16,-1-3-3 0,0 0-3 0,2-2-3 0,0 0 2 16,0-2 3-16,1 1-2 0,-3-4 0 0,6 1-2 15,-3-2 4-15,-1 1-5 0,0-1 1 0,2-3-2 16,-2 1-3-16,1-2 4 0,1-2-2 0,-2 0 1 15,-2-1-5-15,2 0 3 0,2-2-3 0,-3 0 0 16,1-2 0-16,-1-2 4 0,1 1-12 0,-1-1 8 16,-1-2 2-16,1 0-5 0,-3 0 1 0,4 1-3 15,-3-2 1-15,-2 2 2 0,2-1 0 0,-1 3 0 16,-1-1-1-16,1 0 0 0,-3 4 1 0,-2 5 0 16,7-11-3-16,-7 11 3 0,2-9-3 0,-2 9 3 15,0 0-1-15,4-6 0 0,-4 6-4 0,0 0 6 16,0 0-3-16,0 0 8 0,0 0 0 0,16 14-2 15,-13-7 3-15,1 0 7 0,2 1-4 0,-1 2 6 16,0 0-5-16,-1 1 1 0,1-3-1 0,0 2-1 16,0-1-1-16,-2 1-3 0,4-3 1 0,-1 3-1 15,-1-2 3-15,0 1-2 0,0 0-2 0,-2-3-3 16,0 2-3-16,0-3-25 0,-3-5-31 0,4 10-43 16,-3-4-37-16,-1-6-38 0,0 0-229 0,0 0-438 15,0 0 194-15</inkml:trace>
  <inkml:trace contextRef="#ctx0" brushRef="#br0" timeOffset="18222.97">610 1324 100 0,'0'0'183'0,"-8"-8"-19"0,8 8-17 0,-4-6-20 15,4 6-10-15,0 0-14 0,0 0-12 0,0 0-7 16,0 0-24-16,0 0-43 0,0 0-45 0,0 0-45 16,0 0-109-16,0 0-198 0,24 12 88 0</inkml:trace>
  <inkml:trace contextRef="#ctx0" brushRef="#br0" timeOffset="19428.02">840 1535 87 0,'5'-3'177'0,"-5"3"-14"16,0 0-14-16,0 0-21 0,0 0 1 15,10-2-5-15,-10 2-6 0,0 0-2 0,0 0 0 0,13 6-1 16,-11-2-3-16,-2-4-14 0,9 9 4 0,-5-3-9 16,0 0-9-16,0-1-5 0,2 5-3 15,-4-3-11-15,3 0-3 0,-2-2-4 0,1 2-6 0,-2-1-5 16,2 0-2-16,-4-6-9 0,5 10 2 16,-4-5-6-16,-1-5-5 0,6 8-3 0,-3-3 2 0,-3-5-7 15,0 0 1-15,4 6-3 0,-4-6 1 0,0 0-1 16,5 7-1-16,-5-7-2 0,0 0-2 0,0 0 2 15,0 0-4-15,12-15-3 0,-9 7 9 0,4 0-10 16,-2-2 0-16,2-1-4 0,-1-1 2 0,0 1-3 16,0-1 1-16,0-1-2 0,0 3 1 0,-1 0 0 15,1-1 1-15,-2 1-1 0,2 2 0 0,-3 2-3 16,-1-1 3-16,3 1-3 0,-5 6 4 0,3-8-4 16,-3 8 1-16,5-6 1 0,-5 6 0 0,0 0 0 15,0 0 0-15,0 0-2 0,16 7 3 0,-12-3 2 16,0 2 0-16,-1 0-2 0,1 5 5 0,0-1-3 15,1-1-1-15,-1 1-3 0,-1-1 4 0,-1 1 0 16,2 0-2-16,-1-2 2 0,0 0-3 0,-1-1 1 16,3-1-2-16,-2 1 5 0,-3-7-3 0,5 8 2 15,-3-3 3-15,-2-5 0 0,4 6-3 0,-4-6 1 16,5 4 1-16,-5-4-1 0,0 0 0 0,14-3-1 16,-14 3 0-16,8-9-3 0,-2 4 2 0,1-3-2 15,-2-1 2-15,3-1-2 0,-2-2 0 0,2 1 0 16,2-3-2-16,-4 2 0 0,0 1 2 0,2-1-4 15,-1 4 2-15,0-3 1 0,-2 4 3 0,-2 0-3 16,1 2 0-16,-4 5-3 0,5-9 3 0,-1 7 1 0,-4 2 0 16,9-2 9-16,-9 2 2 0,0 0 0 15,12 5 1-15,-5-1 1 0,-1 0 3 0,3 1 1 16,0 3-2-16,-1-1-3 0,2 1 2 0,2 0-4 16,-4-1 2-16,4 2-8 0,-6-1 6 0,2 1-4 0,0-1-15 15,0 0-33-15,-3 2-50 0,-1-2-75 0,-1 0-66 16,-3-8-179-16,2 13-446 0,-2-13 198 15</inkml:trace>
  <inkml:trace contextRef="#ctx0" brushRef="#br0" timeOffset="26568.3">2742 1222 23 0,'0'0'150'0,"0"0"-17"0,6-7-8 0,-6 7-16 16,0 0-7-16,0 0 4 0,0 0-6 0,0 0 7 15,0 0-1-15,0 0 8 0,6 13-6 0,-6-13-4 16,2 10-6-16,-1-2 2 0,-1-8-10 0,4 13-4 16,-3-3 0-16,-1-3-1 0,1 4-8 0,-1-11-4 0,3 13-9 15,-2-6 1-15,3 1-1 0,-2 1-2 16,1-2-3-16,2 0-4 0,-3 1-7 0,1-1 2 16,2 0-6-16,-3 0-2 0,2-2-4 0,-4-5-4 15,8 11-6-15,-6-6-2 0,-2-5-3 0,6 6 2 0,-3-2-7 16,-3-4-2-16,4 8 1 0,-1-3 3 0,-3-5-7 15,3 6 7-15,-3-6-8 0,3 7-1 0,-3-7 0 16,0 0 1-16,2 9-4 0,-2-9 5 0,0 0-3 16,0 0 0-16,0 9-6 0,0-9 4 0,0 0-2 15,1 6-3-15,-1-6 5 0,0 0-1 0,0 0-1 16,0 0 1-16,0 0-1 0,0 0 4 0,0 0-6 16,0 0 0-16,0 0 1 0,0 0 0 0,0 0-2 15,0 0 0-15,0 0 2 0,0 0 0 0,0 0-4 16,0 0 1-16,0-25-2 0,3 17 1 0,-2-1-2 15,0-2 3-15,2 1-5 0,-1-1-1 0,2 2 0 16,0-2 5-16,1 1-2 0,-1-1 1 0,1 2-5 16,1-3 4-16,-2 2-1 0,2 1 0 0,-1 0-3 15,0-1 4-15,0 4 1 0,0-1-3 0,-1 2 0 16,5-3 4-16,-4 5 0 0,0-4-2 0,-5 7 0 16,10-9 0-16,-6 5 0 0,2 1 1 0,0-2 5 15,0 0-2-15,-6 5-4 0,10-3-1 0,-4 0 2 16,-6 3 0-16,10-4-3 0,-10 4 0 0,11-2 4 15,-11 2 0-15,7-1-2 0,-7 1 1 0,10-2-6 16,-10 2 10-16,0 0-5 0,16 4-2 0,-16-4 3 16,8 4 4-16,-3-2-2 0,0 2 3 0,2 1 1 15,-2 1 2-15,-3-1 12 0,4 1 0 0,2 2 1 16,-4-1 6-16,1 1-2 0,0 1 1 0,-1-3-2 16,-1 4-1-16,2-3 5 0,-2 4 6 0,-1-1-5 15,1-3 4-15,-2 1 1 0,0 2 3 0,2 0 3 16,-3-2 0-16,4-1-5 0,-3 0 1 0,-1-7 1 15,2 14 4-15,0-7-1 0,-1-1-7 0,-1-6 6 16,4 12-3-16,-3-6-4 0,-1-6 1 0,2 6-3 16,-2-6-3-16,0 0 0 0,3 9-4 0,-3-9-3 0,1 7 1 15,-1-7 0-15,0 0-7 0,5 6 4 16,-5-6-3-16,0 0 18 0,4 4-26 0,-4-4 5 0,0 0-9 16,0 0 7-16,0 0-8 0,8 3 2 15,-8-3 2-15,0 0-23 0,0 0-17 0,0 0-28 0,0 0-34 16,0 0-44-16,0 0-55 0,0 0-44 15,0 0-78-15,5-16-201 0,-5 16-560 0,-3-15 248 16</inkml:trace>
  <inkml:trace contextRef="#ctx0" brushRef="#br0" timeOffset="27258.82">3145 624 14 0,'0'0'90'0,"0"0"-5"15,0-9 6-15,0 9-8 0,0 0-1 0,0 0-3 0,0 0 10 16,0 0-14-16,0 0 5 0,0 0-9 16,0 0 2-16,-5-10-2 0,5 10-3 0,0 0-1 15,0 0-3-15,0 0-4 0,0 0-11 0,0 0 1 16,0 0-7-16,0 0 12 0,0 0 3 0,0 0 12 0,0 0 4 15,0 0-2-15,0 0-3 0,0 0 15 16,8 29 1-16,-7-22-6 0,0-1-3 0,2 4 5 16,-1 0-5-16,-1 2 0 0,1 0-2 0,-1 0 2 15,0 1-9-15,2-2 0 0,0 1-2 0,0-1 5 0,-2 2-9 16,3-3-2-16,0 2 1 0,-2-1-6 0,1 0-3 16,-1-1 0-16,1 2-3 0,-1-4-5 0,1 3-2 15,-2-4-5-15,4 1-1 0,-4 0-5 0,1-2-2 16,-2-6-1-16,1 13 1 0,0-7-8 0,-1-6 0 15,3 11 1-15,-3-11-5 0,-2 11 0 0,4-6-2 16,-2-5 2-16,2 10-4 0,-2-10-12 0,1 10-15 16,-1-10-16-16,2 8-25 0,-2-8-23 0,0 0-30 15,0 12-23-15,0-12-24 0,-2 8-35 0,2-8-21 16,0 0-38-16,0 0-136 0,0 0-418 0,0 0 185 16</inkml:trace>
  <inkml:trace contextRef="#ctx0" brushRef="#br0" timeOffset="27707.95">3318 903 103 0,'0'0'126'0,"0"0"-1"0,0 0-5 16,12 5-6-16,-12-5-9 0,7 6 10 0,-7-6-5 16,5 7-12-16,-5-7 0 0,10 5 1 0,-5-1 0 15,-5-4-9-15,8 6 2 0,-3-3 2 0,0 2-1 0,-5-5-3 16,11 4-3-16,-5-2-12 0,-6-2-2 15,14 3-4-15,-14-3-5 0,14 0-6 0,-6-2-6 16,-8 2-3-16,18-2-9 0,-9 2-2 0,-2-3-4 16,1 2 2-16,0-1-6 0,3-1-2 0,0 0-7 0,-3-1 1 15,0 2-7-15,-1-2 4 0,-2 0-1 0,1-1-5 16,1 1 0-16,-7 4 0 0,7-9-1 16,-2 4-2-16,-5 5 2 0,4-9-1 0,-4 9-3 15,3-10 2-15,-3 10-3 0,0-10-1 0,0 10 1 16,-2-10 1-16,2 10-3 0,-4-10-1 0,4 10 3 0,-3-8-4 15,3 8 4-15,-5-10 2 0,1 6-3 16,4 4 5-16,-8-8-5 0,8 8 0 0,-11-5-3 16,11 5 16-16,-11-3-1 0,11 3-2 0,-14-1 1 15,6 1-2-15,8 0-2 0,-16 1-4 0,5 0 1 0,4 2-1 16,0 0 3-16,7-3-5 0,-13 5-2 0,6-3 0 16,1 2 0-16,-3 0 0 0,1 1-1 0,1 0-1 15,0 0 1-15,3 1-6 0,-3 4-7 16,1-5-16-16,3 1-20 0,0-1-19 0,-1 2-11 15,1 0-22-15,3-7-27 0,-5 12-19 0,5-12-18 0,0 9-12 16,0-9-170-16,4 9-371 0,-4-9 165 0</inkml:trace>
  <inkml:trace contextRef="#ctx0" brushRef="#br0" timeOffset="28093.98">3563 920 101 0,'0'0'104'0,"7"1"-5"0,-7-1 6 16,7 2-13-16,-7-2 1 0,9 4-1 0,-4-1-11 0,-5-3-7 16,10 6-7-16,-5-2 20 0,0 1-9 0,1 1-6 15,-1-1-2-15,2 1 1 0,-2-1 2 0,1 1-8 16,-1-1-3-16,3 2-3 0,-5-1 0 0,5 2 3 16,-2-2-5-16,-1 0-2 0,1 3 0 0,-2-3-2 15,-1 2-8-15,2-1 0 0,-1 2-3 0,-2-2-3 16,3 0-2-16,-4-1 8 0,2 2-5 0,-3-8 2 15,2 17-6-15,-2-12 3 0,0-5-3 0,0 15 0 16,0-15 4-16,-2 12-2 0,-1-5 2 0,-1-1 0 16,0 0 1-16,-5 0-1 0,1 1-2 15,-2-1-2-15,1 2 0 0,-1-1 2 0,-1-3-6 0,-2 1 0 16,0 0-2-16,0-2-2 0,0 1-3 0,-5-1 2 16,4-1-4-16,-1-2-1 0,0 0-2 0,1 0-3 15,1 0 3-15,1-2-4 0,-2-1-3 0,3 3-1 16,1-4 0-16,3 0-3 0,-2 3 0 0,9 1-6 15,-12-9-5-15,6 6-24 0,0-3-36 0,6 6-33 16,-8-11-41-16,8 11-50 0,-3-18-65 0,3 5-141 16,1 2-424-16,1-7 188 0</inkml:trace>
  <inkml:trace contextRef="#ctx0" brushRef="#br0" timeOffset="28481.86">3852 684 36 0,'0'0'226'0,"10"-5"-9"15,-5 3-8-15,-5 2-7 0,16-3-16 0,-9 0-12 16,2 2-17-16,-9 1-8 0,16-3-16 0,-10 2-9 16,-6 1-9-16,13-1-14 0,-6 0-10 0,-7 1-10 15,13-2-7-15,-13 2-7 0,13 0-8 0,-13 0-2 16,11 0-8-16,-11 0-4 0,12 2-5 0,-12-2-5 15,7 1-4-15,-7-1-4 0,0 0-7 0,7 2-22 16,-7-2-25-16,0 0-33 0,0 0-32 16,4 5-39-16,-4-5-32 15,0 0-51-15,0 0-122 0,0 0-364 0,0 0 161 0</inkml:trace>
  <inkml:trace contextRef="#ctx0" brushRef="#br0" timeOffset="28966.98">3802 761 90 0,'-4'5'149'0,"-2"0"-14"0,2 0-3 0,-2 2-11 16,2-1-7-16,-1 0-11 0,5-6-7 0,-5 11-6 16,0-5-9-16,5-6-5 0,-2 9-6 0,-1-3-13 15,3-6 3-15,-1 9-7 0,1-9-5 0,-2 9-6 16,2-9 1-16,0 0-5 0,0 0-1 0,3 13-3 15,-3-13 0-15,5 5-3 0,0-2 0 0,-5-3-4 16,11 3-3-16,-3-3-1 0,-8 0-1 0,12 2 0 16,-12-2-2-16,16 0-2 0,-8 0-2 0,-8 0-5 15,18-3 3-15,-8 3-3 0,-4-1 1 0,-6 1-1 16,16-1-1-16,-9 0-1 0,-7 1-3 0,14 1 4 16,-14-1 0-16,12 0-1 0,-12 0-2 0,13 2-2 15,-8 1 1-15,-5-3-2 0,11 2 4 0,-6 2 0 16,0-1-4-16,-5-3-3 0,10 5 2 0,-5-1 1 15,0-1-1-15,-5-3 3 0,6 8 4 0,-6-8-7 0,6 9 5 16,-3-5-4-16,0 1 4 0,-3-5 0 16,4 8 8-16,-4-8-1 0,1 9 3 0,-1-9 9 15,0 8-4-15,0-8 5 0,-3 10 0 0,3-10 3 16,-10 8 2-16,6-3-1 0,-2-2 4 0,0 0-4 16,-2 1-3-16,0-2-4 0,0 2-3 0,-1 0-1 0,-1 0-2 15,1-3-3-15,9-1 1 0,-13 4-3 16,6-4-2-16,7 0-1 0,-12 2-1 0,12-2-3 15,-10 2-2-15,10-2-10 0,0 0-27 0,-12-2-32 16,12 2-44-16,0 0-46 0,0 0-43 0,-10-4-157 0,10 4-382 16,-2-6 170-16</inkml:trace>
  <inkml:trace contextRef="#ctx0" brushRef="#br0" timeOffset="29642.42">4324 1297 102 0,'0'0'212'0,"0"0"-14"0,0 0-16 16,0 0-12-16,0 0-8 0,0 0-6 0,0 0-7 16,23-13-5-16,-23 13-3 0,14-3-1 0,-3 3-2 15,-1-3-5-15,3 0-2 0,2 2 0 0,-1 0-6 16,4-2-5-16,0-2-10 0,1 5-2 0,0-1-11 16,0 1-6-16,-6 1-10 0,1 0-10 0,0-1-1 15,-3 0-11-15,1 3-3 0,0-3-11 0,-3 0-2 16,2 1-5-16,-2 0-3 0,-3 2-4 15,-6-3-3-15,14 2-6 0,-7 0 2 0,-7-2-2 0,12 0 0 16,-12 0-7-16,9 3 2 0,-9-3-1 0,7 1 1 16,-7-1-6-16,9 2 0 0,-9-2 1 0,0 0-8 15,8 2 1-15,-8-2-4 0,0 0-25 0,0 0-25 16,7 2-29-16,-7-2-38 0,0 0-58 0,0 0-56 16,0 0-275-16,0 0-545 0,9-10 241 0</inkml:trace>
  <inkml:trace contextRef="#ctx0" brushRef="#br0" timeOffset="30562.98">5033 1210 50 0,'7'5'155'0,"-7"-5"11"0,0 0-3 0,3 8-6 0,-3-8-11 15,2 6-8-15,1-1-8 0,-3-5-11 0,4 11-4 16,-2-6-5-16,-2-5-7 0,3 11-7 0,2-6-4 16,-1 0-7-16,-4-5-8 0,11 10-4 0,-7-8-3 15,2 3-5-15,0-2-7 0,-6-3-3 0,14 2-3 16,-5-1-6-16,1 2-5 0,1-1-2 0,0-2-4 15,1-2-2-15,-12 2-3 0,17-1-3 0,-8-1-4 16,2 0-3-16,0-1 1 0,0 1-3 0,-4-2-2 16,1 2-2-16,2-3-2 0,-2 3-2 0,0-4-2 15,0 1 1-15,-3-1 1 0,-5 6-3 0,9-9-1 16,-7 4 4-16,-2 5-6 0,5-11 0 0,-4 4 0 16,-1 7 5-16,2-11-7 0,-2 11-1 0,0-13 1 15,0 13 1-15,-4-10 0 0,4 10-3 0,-5-10 1 16,1 4 1-16,4 6 3 0,-9-7-6 0,4 3 2 15,-1-1-1-15,-1 1 0 0,7 4 0 0,-13-3-1 16,4 2 0-16,9 1 2 0,-15-2-1 0,6 2 6 16,-1-2-6-16,-1 4 1 0,1-2-1 0,-1 2 4 15,-1 2 1-15,2-3 0 0,1 0 1 0,-1 4 2 16,0-2-4-16,1 2 3 0,-1 0 2 0,0 1-2 16,4-3 3-16,0 1 0 0,-2 1-2 0,1 4 1 15,3-4 0-15,-1 0 1 0,2 2-4 0,0-1 4 16,3-6 0-16,-5 13 3 0,3-8-4 0,2-5 1 15,-1 13-2-15,1-13 0 0,-2 12 1 0,2-12 2 16,2 11-4-16,-2-11-1 0,4 8 7 0,1-4-2 16,-1 1 2-16,-4-5-3 0,11 8-1 0,-3-5 2 0,0-1-3 15,-1-1 3-15,6 1-2 0,-5-2-2 16,3 1-1-16,3-1-1 0,-1 0 0 0,-1-1 3 16,1-1-4-16,2-2 0 0,-1 2-4 0,-3-2 6 15,3 3-4-15,1-4-3 0,-1 2 1 0,0-2-1 0,-1 1 1 16,0-3 0-16,-1 2-4 0,0-1 2 15,-1-2-1-15,-1-1-9 0,-1 3-3 0,1-3 6 16,0 1-11-16,-5-1 2 0,2 1 0 0,-3 2 7 0,0-1-6 16,1 0 4-16,-2 1-3 0,-3 6 5 0,6-12 3 15,-5 8 2-15,-1 4-3 0,1-9 4 0,-1 9 1 16,3-6 1-16,-3 6-1 0,0 0 3 0,0-10-4 16,0 10 4-16,0 0-2 0,0 0 1 0,0 0 0 15,4-11 0-15,-4 11 1 0,0 0 0 0,0 0 4 16,0 0 6-16,0 0 1 0,0 0 4 0,0 0 5 15,0 0 8-15,0 0 5 0,0 0 0 0,1 26 8 16,-1-26 8-16,2 13 6 0,0-7 1 0,0 2 0 16,2-1-2-16,0 0-1 0,2 2 1 0,-4-3-7 15,4 3 0-15,-1-1-5 0,-2-2-3 0,5 2-7 16,-3 0 1-16,1-2 0 0,-2-1-6 0,2 3-3 16,-2-2-1-16,5 1-2 0,-5-1-3 0,1-1-25 15,-2 2-29-15,-3-7-26 0,7 10-37 0,-6-5-38 16,0 2-38-16,3-2-51 0,-4-5-57 0,4 8-181 15,-4-8-502-15,5 7 222 0</inkml:trace>
  <inkml:trace contextRef="#ctx0" brushRef="#br0" timeOffset="31248.1">5719 1204 52 0,'0'0'187'0,"0"0"-6"0,0 0-5 15,14 10-11-15,-14-10-12 0,4 6 0 0,-4-6-1 16,6 9-3-16,-2-4-17 0,0 2-6 0,-1-2-3 15,0 1 2-15,1 1-6 0,-1-1-3 0,1 0-9 16,-1 1-5-16,0 1-8 0,0-3-5 0,1 3-12 16,-4-8-5-16,6 8-5 0,-4-2-5 0,0 0-11 0,2-1-2 15,-4-5-3-15,5 10-6 0,-2-6-4 0,-3-4-5 16,4 8 0-16,-4-8-4 0,4 5-4 0,-4-5 0 16,0 0 0-16,0 0-4 0,4 6 1 0,-4-6 1 15,0 0-2-15,0 0 0 0,0 0-5 0,0 0-3 16,0 0-1-16,0 0-1 0,0 0-1 0,10-17 2 15,-6 11-4-15,-4 6-3 0,8-11 2 0,-4 1-2 16,0 3-2-16,-1-2-1 0,4 0 0 0,-4-3-1 16,1 4 1-16,3-4-4 0,1 3 2 0,-4 3-2 15,3-5 3-15,1 1 1 0,-3 2-1 0,2 1 0 16,-3 1 0-16,0-2 4 0,2 3-3 0,-1 1 0 16,1-5 0-16,-2 4 1 0,2 1 1 0,-6 4-1 15,9-9 1-15,-9 9-2 0,9-3 0 0,-9 3 1 16,8-6 0-16,-8 6-1 0,8 0 2 0,-8 0-2 15,0 0 1-15,13-1 0 0,-13 1 6 0,0 0 3 16,11 5 2-16,-6-3 3 0,-5-2 4 0,10 7 6 16,-6-3 4-16,1 1 2 0,-5-5-1 0,8 8 0 0,-5-1 2 15,2 2-1-15,-2-2-2 0,1-1 3 16,0 1 3-16,-1 0-1 0,1-1 1 0,-1 1 3 16,-1 1-3-16,2-1 1 0,0-2-5 0,-4-5-1 0,3 12-5 15,1-6 1-15,-4-6-5 0,3 11-1 16,-1-8-1-16,-2-3-3 0,3 10 2 0,-1-4-3 0,-2-6-4 15,1 7 2-15,-1-7-4 0,2 8-2 16,-2-8-3-16,4 8-6 0,-4-8-22 0,0 0-22 16,0 0-18-16,2 6-20 0,-2-6-15 0,0 0-26 0,0 0-33 15,0 0-54-15,0 0-39 0,0 0-263 0,0 0-556 16,0 0 245-16</inkml:trace>
  <inkml:trace contextRef="#ctx0" brushRef="#br0" timeOffset="31955.41">6102 897 28 0,'0'0'161'0,"0"0"-8"0,2-7-14 0,-2 7-9 16,5-6-2-16,-5 6-5 0,5-7-8 0,-5 7-8 16,5-5-6-16,-5 5 2 0,5-6-3 0,-5 6-8 15,9-5-4-15,-9 5-4 0,8-5-4 0,-2 3-2 16,-6 2 1-16,9-3-5 0,-9 3-2 0,11-1-6 16,-11 1 1-16,10-1-7 0,-10 1-5 0,11-1-1 15,-11 1-2-15,10 0-1 0,-10 0 0 0,10 1 0 16,-10-1-3-16,10 4-4 0,-6-2-2 0,-4-2-1 15,9 7-2-15,-9-7 3 0,5 7 1 0,-1-3-10 16,-4-4 4-16,5 11-3 0,-4-6 2 0,-1-5-2 16,0 13 0-16,0-13-3 0,-1 12-1 0,1-12-1 0,-3 13-1 15,2-7-3-15,-1 2-2 0,-3 0 0 0,1 1-1 16,-1-3-5-16,4 4 1 0,-2-3-4 16,-2-1 0-16,5-6-1 0,-4 12-1 0,2-7-2 15,-1 1 2-15,3-6 0 0,-6 11-2 0,6-11-4 0,-1 7 5 16,1-7 1-16,-3 6 2 0,3-6-3 0,0 0 3 15,1 11 0-15,-1-11 5 0,0 0 3 16,6 5-7-16,-6-5 0 0,8 1 0 0,-8-1-2 0,14-1 0 16,-5 1-3-16,-9 0 0 0,21-3 2 0,-9 2-5 15,-1-1-1-15,0 0 3 0,3 1-1 0,-2-1 0 16,0-1-4-16,-1 0 2 0,2 2-1 0,-2 1 0 16,0 0-1-16,-2 0-5 0,0-1 3 0,-9 1 2 15,14-2 0-15,-14 2-8 0,10 2-7 0,-10-2-12 16,9 2-19-16,-9-2-25 0,0 0-32 0,5 4-33 15,-5-4-37-15,0 0-38 0,0 0-40 0,0 0-201 16,-14 12-486-16,14-12 215 0</inkml:trace>
  <inkml:trace contextRef="#ctx0" brushRef="#br0" timeOffset="21964.58">387 2184 58 0,'0'0'147'0,"6"-5"-16"0,-6 5-9 0,0 0-12 15,0 0-9-15,0 0-6 0,0 0 5 16,0 0-6-16,0 0 3 0,0 0-2 0,0 0 2 15,11 14-7-15,-11-14-1 0,3 12-6 0,-3-12 5 16,1 13 3-16,2-5-9 0,-2 0-5 0,3 2-8 0,-3 0 0 16,2 0-5-16,-1-1-7 0,0 3-7 15,0-3-3-15,-1 3-1 0,-1-2-5 0,4 0-8 16,-2-1-1-16,1 0-1 0,1 0-2 0,-2-2-7 0,-1-2-1 16,3 1 2-16,-1 2-4 0,-3-8-4 0,2 11-2 15,-2-5 3-15,0-6-3 0,2 11-3 0,-2-11-1 16,1 10 0-16,-1-10-1 0,2 7-1 0,-2-7 0 15,1 8 1-15,-1-8 4 0,0 0-8 0,0 0 3 16,0 0 2-16,2 10-1 0,-2-10 0 0,0 0 2 16,0 0 0-16,0 0 5 0,0 0-5 0,0 0 4 15,0 0-2-15,0 0 3 0,0 0-4 0,0 0-1 16,0 0 1-16,0 0-2 0,-10-22-3 0,10 22-1 16,2-17 1-16,-2 7-3 0,2 0-1 0,1-3 2 15,-2 0-2-15,3 0 4 0,1 3-3 0,-1-4-3 16,0 2 0-16,3 0 0 0,-4 1 2 0,3 2-1 15,-5-1 0-15,4-1 2 0,0 3-2 16,-2 3-1-16,0-2-1 0,-3 7 2 0,7-10-1 0,-4 6-1 16,-3 4 0-16,6-6 3 0,-2 1 1 0,-4 5-3 0,6-4-3 15,-6 4 2-15,6-5 0 0,-6 5-6 16,0 0-1-16,14-3 2 0,-14 3-2 0,8 0 0 0,-8 0 4 16,0 0 2-16,14 4-4 0,-7-3 3 15,0 2 1-15,0 1-1 0,-1-1 3 0,1 2 3 0,0 1 3 16,0 0 2-16,1 0 3 0,-3 4-3 0,2-2 3 15,0 2 6-15,-1-1-5 0,1 2 8 16,-3-1-4-16,1-1 4 0,-1 0 0 0,2 1 11 16,-3 0-7-16,-1 1 3 0,2 0-1 0,-1 0 1 0,-2-1 4 15,0 0-3-15,-1 0 3 0,0 1-2 0,1-4-2 16,-1 1 2-16,0-8-3 0,3 14-3 0,-3-6-1 16,2-2-1-16,-2-6-5 0,-2 14-1 15,2-14-3-15,0 11 3 0,0-11-2 0,2 11-2 0,-2-11 0 16,0 10-7-16,0-10 3 0,3 8-12 0,-2-3-15 15,-1-5-19-15,3 7-37 0,-3-7-40 0,2 7-34 16,-2-7-49-16,0 0-75 0,9 3-153 0,-9-3-460 16,0 0 204-16</inkml:trace>
  <inkml:trace contextRef="#ctx0" brushRef="#br0" timeOffset="22380.64">867 2426 81 0,'-2'-9'128'0,"2"9"-7"16,0 0-4-16,0 0-7 0,0 0 2 0,0 0-6 15,0 0 1-15,12-2-1 0,-12 2-8 0,0 0-8 16,10 0-1-16,-10 0-4 0,0 0-2 0,14 2-1 15,-14-2-1-15,11 2 0 0,-2-2 9 0,-1 0-5 16,4 0 3-16,-1 1-4 0,3-2-2 0,-3-1-6 16,4 0-4-16,-1-1-5 0,0 0-7 0,1 0-9 0,1-2-2 15,3 2-4-15,1-1-5 0,-6 1-3 0,4 0-5 16,-5 0-2-16,0-1-4 0,6 2 0 0,-8-2-4 16,3 1-5-16,-3 2 3 0,3 0-1 15,-3-2-8-15,-3 2 1 0,-8 1 4 0,15-1-7 0,-6-1 0 16,-9 2-1-16,12-1-1 0,-5 0 2 0,-7 1-4 15,8-1 2-15,-8 1-2 0,9-2 0 16,-9 2-1-16,0 0-5 0,12 2 3 0,-12-2-1 16,0 0-3-16,8 2-12 0,-8-2-17 0,0 0-21 0,4 5-14 15,-4-5-32-15,0 0-25 0,0 0-19 0,0 0-47 16,0 0-176-16,0 0-395 0,0 0 175 0</inkml:trace>
  <inkml:trace contextRef="#ctx0" brushRef="#br0" timeOffset="22880.8">1211 2221 8 0,'-4'-5'160'15,"4"5"-8"-15,0 0-14 0,0 0-25 0,0 0-6 16,-6-5-1-16,6 5-21 0,0 0 0 15,0 0-9-15,0 0-6 0,0 0 2 0,0 0-9 0,0 0-6 16,0 0-4-16,0 0-2 0,0 0-8 0,0 0-1 16,0 0-7-16,0 0-3 0,0 0 10 0,0 0-5 15,0 0 0-15,0 0 4 0,0 0 0 0,11 18 2 16,-11-18-3-16,8 6 0 0,-5-2 0 0,2 1-1 16,-1 0 2-16,0-1 7 0,3 0-5 0,0 1 0 15,-2-2-1-15,1 2-1 0,-1 0-4 0,1-1 0 16,1 1-1-16,-1-1-1 0,-1 1-5 0,1-2-4 15,-1 4 2-15,0-3-2 0,-1 1-8 0,1 0 6 16,-1 2-5-16,1-4 3 0,0 4-5 0,1-2 1 16,-1 0 1-16,0 0-5 0,2 3-2 0,-5-2 2 15,3-1-2-15,-1 0 2 0,2 2 0 0,-3-2-2 0,0 0 0 16,1 1 3-16,-1 1-1 0,-1-1 2 0,-2-6-1 16,4 12 1-16,-4-12 4 0,-3 11 5 15,3-11-3-15,0 13 5 0,0-13-2 0,-6 10-1 16,2-2-2-16,1-2 0 0,-4-1-1 0,1 1-3 0,1 0-3 15,0-1 2-15,-4 3-1 0,2 0-2 16,0-2-3-16,0-2 0 0,2 1-2 0,-3 0-3 16,2 0 2-16,1-1 0 0,-1 0-20 0,2 1-13 0,4-5-30 15,-8 6-19-15,8-6-29 0,-5 4-28 0,5-4-46 16,0 0-247-16,0 0-459 0,0 0 203 0</inkml:trace>
  <inkml:trace contextRef="#ctx0" brushRef="#br0" timeOffset="23389.93">1490 2394 114 0,'5'-4'172'0,"-5"4"-20"0,0 0-16 15,0 0-9-15,0 0-14 0,0 0-10 0,0 0-5 0,0 0-1 16,0 0-11-16,0 0 1 0,13 11-3 15,-13-11-4-15,6 6-3 0,-2-4-1 0,-4-2-1 0,6 6-9 16,-6-6-5-16,7 9 2 0,-3-7-3 0,-4-2-3 16,9 5-2-16,-9-5-2 0,8 4-2 0,-8-4 2 15,10 1-5-15,-2-1-7 0,-8 0-6 0,14-1 1 16,-14 1-5-16,15 0-6 0,-6-3 3 0,1-1-7 16,0 2 1-16,-1-2-5 0,-3 1-1 0,4-3-1 15,-4 2-1-15,-1 1 0 0,1-2-1 0,1 0-5 16,-3 0 4-16,-4 5-5 0,8-6 4 0,-8 6-1 15,3-9-1-15,-3 9 5 0,1-9-2 0,-1 9 1 16,0 0 2-16,-1-12-2 0,1 12 1 0,-6-8 1 16,6 8-1-16,-7-8-3 0,2 4 5 0,5 4-3 15,-14-5 3-15,7 4-4 0,7 1 4 0,-18-5-6 16,11 3 1-16,-1 1 4 0,1-1 2 0,-6 0-5 0,13 2 8 16,-16 0-8-16,7 2 2 0,0-1-4 15,9-1 2-15,-16 2-3 0,8 0-2 0,1 0 2 16,7-2 0-16,-11 5-2 0,5-1 0 0,-1-1-4 15,3 2 5-15,-2-1-5 0,2 1 1 0,4-5 2 16,-7 10-5-16,3-2 0 0,0-2 3 0,4-6-3 16,-1 14-7-16,1-6-13 0,1 1-13 0,0-3-21 15,2 2-24-15,-3-8-29 0,2 12-15 0,2-5-7 16,0-3-31-16,1 0-6 0,-5-4-27 0,14 2-138 0,-5-1-357 16,-1-1 159-16</inkml:trace>
  <inkml:trace contextRef="#ctx0" brushRef="#br0" timeOffset="23789.3">1674 2399 90 0,'7'-4'165'0,"-2"0"-3"0,-5 4 10 16,8-6 2-16,-5 2-2 0,-3 4 2 0,6-6-6 16,-6 6-10-16,6-4-10 0,-6 4-16 0,0 0-11 15,5-6-12-15,-5 6-10 0,0 0-14 16,0 0 1-16,0 0-11 0,0 0-6 0,0 0-1 0,0 0-2 16,13 7-6-16,-13-7-4 0,6 7-5 0,-6-7-3 15,7 6-3-15,-4-1-2 0,-3-5-2 0,9 8 1 16,-5-4-4-16,-4-4 1 0,7 6 0 15,-3-3 0-15,-4-3-1 0,12 4-3 0,-5-2 2 16,-7-2-4-16,14 0-9 0,-7 0 7 0,-7 0-8 0,20-3-1 16,-8 4 1-16,-1-3-5 0,-1-2-2 0,3 1-1 15,-3 0-2-15,1-1 6 0,2-1-10 0,-3 0 2 16,1 1-3-16,-1-1 3 0,-3 3-5 0,0-3 3 16,2 2-2-16,-3-2-5 0,-1 1 6 0,-5 4 8 15,7-7 11-15,-7 7 3 0,7-6 4 0,-7 6 3 16,3-5 5-16,-3 5-1 0,3-7 4 0,-3 7-2 15,0 0 6-15,0 0-5 0,-9-12 1 0,3 9-3 16,6 3-7-16,-15-4-6 0,6 1-6 0,-2 2 4 16,0-1-8-16,-1 2 4 0,0-2-7 0,-1 4 5 15,2-2-8-15,-1 1-2 0,2 1-6 0,-2 1-18 16,2 1-16-16,-2-1-16 0,5 0-17 0,-3 2-21 16,2-1-25-16,2 3-28 0,-4 0-37 0,3 1-42 15,3-3-43-15,-4 3-251 0,2-4-549 0,2 1 244 16</inkml:trace>
  <inkml:trace contextRef="#ctx0" brushRef="#br0" timeOffset="34740.82">3498 2629 130 0,'4'4'159'0,"-4"-4"-14"0,6 9-2 0,-2-4-2 16,-2 0-14-16,3 1-5 0,-1 1-8 0,1 1-10 15,0 2 0-15,-1-1-1 0,2 2-4 0,-2 0-2 16,1-1-5-16,-3-2-8 0,1 2-5 0,0 0-8 0,0 0-4 16,0-1-2-16,-2 3-2 0,2-2 0 0,-2 1-4 15,1-1-6-15,0 0-3 0,-1-1-5 16,0 1-4-16,0 0-3 0,-1-3-2 0,0-7 1 0,2 14-9 16,-1-5 0-16,3-4-3 0,-4-5-2 0,2 12-3 15,-2-12-3-15,0 10-3 0,0-10 0 0,3 8 4 16,-3-8-8-16,1 6 4 0,-1-6-1 0,0 0-3 15,0 0-1-15,4 7 6 0,-4-7-3 0,0 0 0 16,0 0 4-16,0 0-4 0,0 0 0 0,0 0-3 16,0 0-2-16,0 0 1 0,0 0-2 0,11-19-1 15,-8 13-2-15,-1-5 0 0,3 3 0 0,-1-4-5 16,2 2 1-16,0-7-9 0,1 1-8 0,-2 4 1 16,2 1 1-16,2-6 1 0,-3 2 1 0,2-2 3 15,2 3-3-15,-5 1 4 0,3 2-2 0,0-3 4 16,0 2 0-16,-2 1-2 0,3 0 5 0,0 2-1 15,-2-1 0-15,0 0 0 0,0 1 3 0,-2 0 1 16,3 1-3-16,-1 0 7 0,-2 2-4 0,0 0 4 16,-1 2 1-16,2-1-3 0,-2 0 4 0,2 1 1 0,-6 4 5 15,8-7-2-15,-8 7 0 0,9-6 2 16,-3 5 1-16,-6 1-3 0,9-4 2 0,-9 4-3 16,7-1 5-16,-7 1 8 0,0 0 2 0,16 2 2 0,-10 1 3 15,0-1 1-15,-6-2 3 0,11 6 0 0,-3-2-2 16,-3 1 2-16,1-2 7 0,-1 2 4 0,1 2 3 15,2-1-2-15,-3 0 2 0,0-1 0 0,0 2 1 16,1 2-2-16,-1-1-1 0,-1-2 2 0,1 3-1 16,-3-2-8-16,2 0 1 0,0 1-1 15,0 1 4-15,-3-3-5 0,0 2-2 0,2 0 0 0,1-2-4 16,-4-6-1-16,2 13-8 0,-1-7 2 0,2 0-5 16,-3-6 2-16,4 11-1 0,-4-11-6 0,2 9 1 15,-2-9 0-15,1 10-1 0,-1-10-2 0,4 8 3 16,-4-8-3-16,3 7-5 0,-3-7 3 0,1 10 4 15,-1-10-13-15,1 7-7 0,-1-7-18 0,1 6-23 16,-1-6-20-16,0 0-17 0,0 0-23 0,0 0-21 16,-3 13-21-16,3-13-21 0,0 0-19 0,0 0-32 15,0 0-50-15,-9 2-151 0,9-2-459 0,0 0 203 16</inkml:trace>
  <inkml:trace contextRef="#ctx0" brushRef="#br0" timeOffset="35217.4">4095 2035 34 0,'0'0'152'0,"0"0"-10"0,0 0-4 15,0 0-5-15,-2-11-6 0,2 11 1 0,0 0-4 16,0 0-5-16,0 0-2 0,0 0-6 0,-3-8-4 16,3 8-11-16,0 0-5 0,0 0-10 0,0 0-11 15,0 0-7-15,0 0-4 0,0 0-8 0,0 0 1 16,0 0 7-16,0 0-4 0,0 0 5 0,0 0 12 15,-2 31 7-15,4-23 2 0,-1 3 3 16,0 2 4-16,-1 0-1 0,1-1-2 0,1 4 0 0,-2 0 3 16,3-3-2-16,0 5 0 0,-2-3-2 0,0 0-6 15,1-1-7-15,-1 3-1 0,3-4-3 0,-2-1-5 16,1 1-3-16,-1 0-9 0,3-2-2 0,-2 0-5 16,-1 0-4-16,2-2-9 0,0 0-2 0,-3 1 5 0,4-2-8 15,-4-1 0-15,3 1-3 0,-3-1-1 0,3-1-6 16,-1 2-2-16,-3-8 2 0,5 10-19 15,0-5-24-15,-3 0-23 0,-2-5-32 0,4 8-36 0,-4-8-38 16,4 8-43-16,-4-8-39 0,0 0-280 0,0 0-560 16,0 0 248-16</inkml:trace>
  <inkml:trace contextRef="#ctx0" brushRef="#br0" timeOffset="35594.06">4274 2345 29 0,'0'0'151'16,"6"3"-9"-16,-6-3-18 0,0 0-13 0,8 4 4 16,-8-4-6-16,8 3-2 0,-2 0-4 0,-6-3-5 15,8 5-1-15,-2-3-7 0,-6-2-3 0,8 3 5 16,-8-3-7-16,9 2-2 0,-9-2-4 0,0 0-2 16,15-2-5-16,-15 2-7 0,13-2-8 0,-6-1-3 15,1 1-6-15,-8 2-4 0,12-8-6 0,-5 4-5 0,0-1 0 16,2-3-3-16,-1 2-3 0,-2 1-4 15,-1-1-1-15,0-4 1 0,0 4 0 0,-4-1 1 16,2 1-1-16,-1-1 9 0,-2 7 7 0,2-13 5 16,-2 13 2-16,-2-11-1 0,2 11 6 0,-5-13 2 0,0 8-5 15,5 5-2-15,-10-10 1 0,4 7 0 16,-2 0-6-16,8 3-1 0,-15-1-8 0,6 1-4 16,9 0-1-16,-18 4 0 0,9-3-4 0,2 1-6 0,7-2 1 15,-13 7-1-15,8-3-4 0,-1 1 0 0,0 0-4 16,6-5-1-16,-8 10-13 0,4-4-9 15,2 1-22-15,-1 1-18 0,3-8-29 0,-1 12-29 0,1-4-22 16,0-8-19-16,2 14-27 0,0-7-22 0,-2-7-174 16,7 11-408-16,-2-7 181 0</inkml:trace>
  <inkml:trace contextRef="#ctx0" brushRef="#br0" timeOffset="35950.55">4440 2371 73 0,'0'0'146'0,"0"0"-19"0,9-1-10 15,-9 1-9-15,0 0-13 0,11 1 2 0,-11-1-7 16,14 2 3-16,-9 1-7 0,1 0-6 0,1 1-9 16,-7-4-10-16,12 7-2 0,-7-4-1 0,3 2-3 15,-3 0-1-15,1 0 10 0,-1 0-5 0,1 3 2 16,-2-2 0-16,2 2 0 0,-2 0-4 0,1-2-1 16,-2 1-3-16,2 1 5 0,-2 0 0 0,1 2-5 15,-1-1-5-15,0 0-3 0,0 1 1 0,-1 1 3 16,0-2-4-16,-1 2-5 0,0-3-3 0,-1 1 2 0,0-1 0 15,0-8-2-15,-2 15 3 0,-1-9 3 0,1 2 5 16,-5 1 0-16,4-3-1 0,-4 3-3 16,1-4 5-16,-1 2-3 0,-2-4 2 0,0 4 1 0,-2-3-2 15,-1 1 2-15,1-1-2 0,0 0 5 0,-1-3-7 16,0 0 1-16,-1-1 1 0,2 0-8 0,-3-1-1 16,2 0-5-16,-2-2-1 0,2 0 0 0,2 1-11 15,0-2 0-15,-1 0-7 0,4 1 0 0,-1-4-25 16,2 1-23-16,0-2-36 0,2 1-47 0,1-2-48 15,0-2-38-15,5 0-60 0,-2-3-189 0,4-3-490 16,1 0 216-16</inkml:trace>
  <inkml:trace contextRef="#ctx0" brushRef="#br0" timeOffset="36733.05">4862 2185 98 0,'0'0'186'0,"-7"3"-9"0,7-3-19 0,0 0-13 15,-7 4-17-15,7-4-12 0,-7 3-11 0,7-3-9 16,0 0-10-16,-5 7-5 0,5-7-7 0,-5 5-5 16,5-5-6-16,0 0-7 0,-4 8-6 0,4-8-4 15,0 0 2-15,-4 9-6 0,4-9-2 0,0 0 3 16,0 0 4-16,5 11 0 0,-5-11 3 0,5 8 1 16,-5-8 8-16,9 6 3 0,-3-3-2 0,-6-3 1 15,11 3 2-15,-2 1-1 0,0-2 1 0,0-1-7 16,0 2 2-16,2-1 0 0,0-1 2 0,2-1-6 0,-3 3-5 15,6-2-2-15,-4 2-7 0,-1-2-4 16,0 2-2-16,0 0-6 0,-1-1 0 0,-1 0-4 0,-2 1 3 16,1-1-2-16,-8-2-8 0,12 7 3 0,-6-4-2 15,-6-3-2-15,9 6 2 0,-4-4-2 0,-5-2 0 16,6 5-1-16,-6-5 7 0,1 8 7 0,-1-8 1 16,0 0 1-16,-5 13 8 0,5-13-5 0,-7 10-3 15,2-5-4-15,0 2 1 0,-2-2-3 0,7-5-4 16,-12 9-1-16,3-4-3 0,3-1-3 0,-3 2 3 15,0-1-3-15,3-1-6 0,0-1-8 0,6-3-15 16,-12 6-17-16,7-3-21 0,5-3-20 0,-11 5-34 16,5-4-32-16,6-1-36 0,0 0-43 0,-13 0-264 15,13 0-521-15,0 0 231 0</inkml:trace>
  <inkml:trace contextRef="#ctx0" brushRef="#br0" timeOffset="36311.95">4859 2143 14 0,'0'0'230'0,"0"0"-8"0,10 0-16 15,-10 0-6-15,8-1-5 0,-8 1-9 0,15-1-8 16,-8-2-17-16,1 1-7 0,5 1-17 0,-2 0-11 0,2 0-7 16,-1-2-10-16,-2 2-8 0,2-3-11 15,-4 3-9-15,4-1-7 0,-1-1-9 0,-2 2-5 16,-9 1-6-16,12-3-5 0,-4 1-5 0,-8 2-7 0,15-1-2 16,-15 1-9-16,9 0-14 0,-9 0-18 0,0 0-31 15,0 0-23-15,0 0-29 0,7 1-24 0,-7-1-16 16,0 0-27-16,0 0-20 0,0 0-43 0,0 0-111 15,0 0-358-15,-22 10 158 0</inkml:trace>
  <inkml:trace contextRef="#ctx0" brushRef="#br0" timeOffset="37470.75">6858 1767 92 0,'14'-3'204'0,"-14"3"-7"16,10-2-9-16,-10 2-10 0,14-1-6 0,-6-1-5 16,-8 2-7-16,14-1-9 0,-5 2-8 0,-9-1-8 15,20 0-6-15,-12-1-5 0,2 2-3 0,-2 1-6 0,5-2-9 16,-2 1-5-16,-1-1-7 0,-1 1-4 15,0 0 2-15,0 1-3 0,-9-2-6 0,20 1-8 16,-13-1-5-16,1 1-4 0,-8-1-6 0,17-2-2 16,-9 2-7-16,2 0-5 0,-1-2-4 0,2 2-3 0,-11 0-6 15,15-2-12-15,-7 2 8 0,-8 0-15 0,15-4 1 16,-8 4 5-16,-7 0-12 0,15-3 0 0,-9 2-1 16,-6 1 3-16,10-3-3 0,-10 3-3 15,8-2-1-15,-8 2 4 0,8-3-4 0,-8 3-3 0,0 0-2 16,0 0-6-16,10-2-21 0,-10 2-8 0,0 0-15 15,0 0-23-15,0 0-21 0,0 0-17 0,0 0-28 16,0 0-25-16,0 0-31 0,-22 11-18 0,22-11-201 16,-14 3-451-16,6-2 199 0</inkml:trace>
  <inkml:trace contextRef="#ctx0" brushRef="#br0" timeOffset="37833.24">6983 1890 80 0,'0'0'181'15,"9"0"-6"-15,-9 0-6 0,12 1-7 0,-4-1-6 0,-8 0-5 16,17 1-9-16,-8-1-1 0,2 1-4 15,1-1 3-15,3-1-9 0,-2 2-7 0,1-2-11 16,-2 0-7-16,3 0-10 0,-2-1-8 0,0 1-7 16,-1 0-8-16,2 1-5 0,-3 0-5 0,0-1-4 15,1-1 1-15,-3 1-2 0,1 1-8 0,-10 0-5 16,16-1-3-16,-7 1-2 0,-9 0-3 0,12-1-8 0,-4 2 1 16,-8-1-5-16,10 0-4 0,-10 0-5 15,0 0 12-15,12 0-14 0,-12 0-2 0,9 2-3 0,-9-2 0 16,7 2-4-16,-7-2-21 0,0 0-27 0,0 0-35 15,8 1-35-15,-8-1-37 0,0 0-45 16,0 0-54-16,0 0-138 0,0 0-420 0,8-11 186 0</inkml:trace>
  <inkml:trace contextRef="#ctx0" brushRef="#br0" timeOffset="38540.28">7607 1691 98 0,'7'-5'180'0,"-7"5"-4"0,0 0 4 0,4-6-4 15,-4 6-18-15,5-7-3 0,-5 7-13 0,4-7-3 16,-4 7-5-16,4-11-3 0,-1 6-13 0,-3 5-11 15,5-10-9-15,1 1-10 0,0 0 0 0,-3 2-7 16,1-1-7-16,2-3-7 0,-2 1-5 0,-3 1-6 16,2-2-5-16,0-1-3 0,0 2-9 0,0-2 0 15,-1 1-7-15,0 1-1 0,-2 1-5 0,2-2 3 16,0 5 6-16,-2 6 1 0,-1-13 2 0,1 13 2 16,1-7-2-16,-1 7-3 0,0-10-1 0,0 10-4 0,0 0-2 15,0 0-2-15,0 0-5 0,0-8-1 16,0 8-3-16,0 0 1 0,0 0 6 0,0 0-9 15,0 0-2-15,0 0 4 0,0 0 2 0,0 0 10 16,0 0-6-16,0 0 2 0,3 28 0 0,-3-21 5 0,1 2 10 16,-1 0-9-16,3 0 1 0,-2 3 6 0,-1 1 2 15,1-2-6-15,-1 1 6 0,-1 2 13 0,2-1 0 16,-2-1-6-16,1 1-1 0,-1-1 3 16,1-1 0-16,0 2 6 0,-3 0 6 0,3-2-7 0,-1 2 13 15,0 0-15-15,1-1-2 0,0-1-2 0,-2 1 8 16,1-2-18-16,1 0 0 0,-1-4 0 15,1 5-1-15,0-11-1 0,-2 13 9 0,2-6-4 0,0-7-10 16,0 15 10-16,2-9-2 0,-2-6-3 0,1 10-7 16,-1-10 7-16,-1 10 0 0,1-10 0 0,1 8 1 15,-1-8 0-15,1 9 0 0,-1-9-2 0,0 0-3 16,-1 10-3-16,1-10 1 0,0 0 1 0,0 10-1 16,0-10-3-16,0 0-5 0,0 0 0 0,3 9-2 15,-3-9 0-15,0 0 0 0,1 7-1 0,-1-7-4 16,0 0 3-16,0 0-2 0,0 0 3 0,4 6-5 15,-4-6 3-15,0 0 8 0,0 0-5 0,0 0 0 16,0 0-1-16,0 0 1 0,0 0-1 0,0 0 2 16,0 0 1-16,0 0 2 0,0 0-4 0,0 0-2 0,0 0-4 15,0 0 3-15,3 5-3 0,-3-5 1 16,0 0-3-16,0 0-2 0,0 0-8 0,0 0-24 16,0 0-36-16,0 0-50 0,0 0-59 0,0 0-70 15,0 0-74-15,0 0-83 0,-27-9-366 0,16 8-821 0,-3 2 364 16</inkml:trace>
  <inkml:trace contextRef="#ctx0" brushRef="#br0" timeOffset="39694.71">8190 1565 50 0,'0'0'180'0,"-11"20"-7"16,9-14-3-16,2-6-10 0,-7 11-8 0,4-5-11 16,0 0-3-16,-1 1-7 0,2-1-5 0,-2 2-6 15,4-8-5-15,-1 16-4 0,0-11-9 0,1-5-9 16,-3 11-9-16,2-5-4 0,1-6-2 0,-3 11-2 15,3-11-10-15,-2 10 1 0,2-10-5 0,0 9-2 16,0-9-5-16,0 0 1 0,0 10-2 0,0-10 0 16,0 0-1-16,0 9 3 0,0-9 2 0,5 5 4 15,-5-5 7-15,0 0 5 0,11 1-3 0,-2-1-7 16,4-3-6-16,3 0-1 0,9-2-12 0,1-2-5 16,7 0 3-16,1-4-2 0,4 3-9 0,-2-3-2 0,5-1-7 15,14-6-1-15,2 1-6 0,-2-1-19 16,-1-1-25-16,1-2-42 0,0 0-51 0,2 0-69 15,3-3-53-15,-6-3-260 0,2 1-544 0,-1-2 241 16</inkml:trace>
  <inkml:trace contextRef="#ctx0" brushRef="#br0" timeOffset="49122.53">10751 1271 49 0,'0'0'89'0,"0"0"-2"0,-4-6-7 0,4 6 1 15,0 0-6-15,0 0-4 0,0 0-4 0,0 0-6 16,0 0 4-16,0 0-3 0,-6-5-5 0,6 5-8 16,0 0 1-16,0 0-5 0,0 0-2 0,0 0-2 0,0 0-4 15,0 0-5-15,0 0-3 0,0 0 2 0,0 0-7 16,0 0-4-16,0 0-1 0,0 0-2 15,0 0 1-15,0 0-1 0,0 0-2 0,0 0 1 16,0 0-3-16,0 0 7 0,0 0-7 0,22-1-1 0,-22 1 6 16,9-3-8-16,-9 3-5 0,12 1 1 0,-12-1 2 15,14 0 1-15,-14 0-1 0,17 0 3 0,-9 0 0 16,-8 0-10-16,18 0 7 0,-8 3-6 0,2-2 7 16,-2 1-5-16,1-1 3 0,-1 0-1 0,2-2-1 15,1 1 7-15,-1 2 6 0,0-2 4 0,1-1 0 16,0 2-4-16,2-2 3 0,-2 1-5 0,1 0 1 15,2 0-4-15,-2 0-2 0,3-1 3 0,-5 1 3 16,2 0-5-16,0 0 1 0,1-1-2 0,-1-2-2 16,-2 3-1-16,0-1 4 0,3-1-1 0,-4 1-3 15,0-2 4-15,-2 3 7 0,3 0 0 0,-12 0 5 16,16-1 7-16,-8 0-1 0,-8 1-1 0,16 0 3 0,-11-3-2 16,-5 3 2-16,14-1-8 0,-14 1 3 15,10 1-3-15,-10-1-2 0,8-2 1 0,-8 2-3 0,9-3-1 16,-9 3-8-16,0 0 2 0,7-1 1 0,-7 1-3 15,0 0-3-15,0 0-2 0,0 0 2 16,11-1 0-16,-11 1-2 0,0 0-1 0,0 0-3 16,0 0-2-16,0 0-3 0,0 0-18 0,0 0-21 0,0 0-30 15,0 0-34-15,0 0-39 0,-16 20-178 0,8-18-351 16,-1 1 156-16</inkml:trace>
  <inkml:trace contextRef="#ctx0" brushRef="#br0" timeOffset="49428.65">11136 1356 22 0,'0'0'197'0,"5"5"-3"15,-5-5 10-15,5 10-19 0,-3-4-9 0,-1 4-8 16,1 0-7-16,1 1-4 0,-1 1-8 0,-2 1-22 15,0 3-6-15,0-3-6 0,0 1-5 0,0 3-3 16,0 1-14-16,0-2-6 0,0-1-8 0,-2-3-6 16,-1 1-12-16,3 0-2 0,0 0-7 0,0-3 1 15,5 1-11-15,-5 0-3 0,0 0-4 0,2-2-4 16,2 0-2-16,0 0-4 0,-2-1 3 0,2-2-9 16,0 1-3-16,0-1-4 0,0-1-14 0,3-2-29 0,-1 1-37 15,3-3-33-15,0 1-35 0,1-2-32 0,2-2-43 16,-2-1-175-16,2-3-416 0,1-1 185 15</inkml:trace>
  <inkml:trace contextRef="#ctx0" brushRef="#br0" timeOffset="49741.84">11712 1182 126 0,'-11'-1'192'0,"11"1"-9"0,-18 5-5 16,8 0-2-16,0 1-11 0,-1 4-3 0,-3 2 1 0,-1 1-2 15,1 1-11-15,2 1-3 0,-2 2-5 0,4-1-9 16,2 2-7-16,-3-1-13 0,3 0-10 0,2-1-12 16,-2-1-2-16,3 0-7 0,2 0-6 0,1 3-1 15,0-1-14-15,3-5-3 0,-1 1-6 0,0 0-7 16,3-2-1-16,-2 2-5 0,4-3-1 0,-1 2-9 15,2-2 0-15,0-1-3 0,1 0-1 0,3-1-6 16,-5 0-5-16,5-3-20 0,0 0-19 0,1-1-34 16,-1-2-35-16,1 1-36 0,1-2-39 0,3-2-21 15,-3-3-37-15,2 0-175 0,-1-1-436 0,3-4 193 16</inkml:trace>
  <inkml:trace contextRef="#ctx0" brushRef="#br0" timeOffset="50206.21">11869 1412 227 0,'0'0'224'16,"1"-10"-5"-16,-1 10-16 0,0 0-15 0,0 0-21 0,0 0-16 16,0 0-15-16,0 0-15 0,0 0-9 15,0 0-5-15,0 0-13 0,0 0-8 0,0 0-7 16,-1 27-8-16,0-18-1 0,0 0-8 0,1-1-5 16,0 3-7-16,0-11-5 0,1 18-4 0,-1-12-2 0,2 2-6 15,1-2-4-15,-3-6 3 0,0 12-8 16,2-7-2-16,-2-5-3 0,3 10 0 0,-3-10-3 15,3 8 3-15,-3-8-5 0,3 5 1 0,-3-5-3 0,0 0-4 16,0 0 3-16,10 1-2 0,-10-1-1 0,0 0-2 16,14-9-2-16,-10 4-1 0,2-1-3 15,2-2 3-15,-2 0-1 0,1 1 0 0,2-2-2 16,-4-2-2-16,3 0 3 0,-1 0 0 0,-2 2-2 0,3-1 3 16,-4 0-1-16,2 2-4 0,-1-2 5 0,-1 4-2 15,-1-1-1-15,1 1 2 0,-4 6 1 0,5-10 1 16,-1 6-3-16,-4 4 1 0,4-6-4 0,-4 6 6 15,0 0-7-15,0 0 6 0,8-5-3 0,-8 5 0 16,0 0 1-16,0 0 0 0,12 8 3 0,-6-2-2 16,-6-6-1-16,6 10 4 0,-1-3 3 0,3 0-1 15,-4-1 3-15,-2 2 2 0,3 1 2 0,-2 2-4 16,-1-5 1-16,0 1-5 0,1 1 5 0,0-1-5 16,1 3 2-16,-4-4 1 0,0 2-1 0,0-8-1 15,5 14 0-15,-5-14 1 0,0 12-6 0,0-12 3 16,0 11-6-16,0-11-19 0,0 9-28 0,0-9-23 15,0 0-29-15,-5 11-17 0,5-11-35 0,0 0-38 16,0 0-192-16,0 0-414 0,0 0 183 0</inkml:trace>
  <inkml:trace contextRef="#ctx0" brushRef="#br0" timeOffset="50512.48">12296 1168 112 0,'0'0'187'0,"0"0"-18"0,0 0-12 0,0 0-17 15,0 0-13-15,0 0-10 0,0 0-11 0,0 0 3 0,0 0 2 16,13 29 2-16,-7-17-13 0,-3-1 0 0,5 1-2 16,0 3 14-16,-1 3-6 0,2-2 5 0,0 0-9 15,1 3 3-15,0-2-2 0,0 1-2 0,-1-3-7 16,-3 2-3-16,2 1-9 0,-1-2-7 0,-2 2-5 15,0-1-5-15,-2 1-7 0,-2-3-4 0,-2-2-6 16,1 1-3-16,-3-1-6 0,0-1 2 0,-1 0-6 16,-2 1-8-16,0 0-2 0,-1-3-4 0,2 0-13 15,-3-1-22-15,1 0-27 0,2-1-40 0,-2-3-37 16,4 0-42-16,3-5-46 0,-9 5-252 0,9-5-495 16,0 0 219-16</inkml:trace>
  <inkml:trace contextRef="#ctx0" brushRef="#br0" timeOffset="50922.75">12789 1413 45 0,'0'0'182'0,"0"0"0"0,12-1 5 0,-12 1-2 15,9 0-1-15,-9 0 2 0,16-1-11 16,-8 1-2-16,1-1-12 0,1-1-1 0,1 1-4 16,0 0-9-16,-2 0-4 0,4-1-12 0,-2 2-2 15,3-2-7-15,-3 1-10 0,3 1 3 0,-2-3-15 0,2 1-10 16,-1 0-4-16,-1 1-1 0,-2-1-8 0,3 1-6 15,-2-1-9-15,0-1-6 0,0 2-2 0,0 0-9 16,0-2 0-16,0 0-7 0,1 1-3 16,-3 0-1-16,-2 0-3 0,-7 2-5 0,14-1-1 15,-8-2-6-15,-6 3 0 0,8-2 14 0,-8 2-28 0,0 0 7 16,11-4-9-16,-11 4-12 0,0 0-20 0,0 0-21 16,0 0-16-16,0 0-24 0,0 0-22 0,0 0-32 15,0 0-35-15,0 0-39 0,-21 15-38 0,11-11-207 16,-2 0-500-16,0-2 221 0</inkml:trace>
  <inkml:trace contextRef="#ctx0" brushRef="#br0" timeOffset="51394.73">12810 1563 158 0,'0'0'195'0,"0"0"-5"0,0 0 0 16,0 0-2-16,0 0 3 0,0 0-13 0,15 8-6 16,-15-8-8-16,11 0-5 0,-3 0 5 0,-8 0-13 15,16 0-2-15,-7-1-11 0,-9 1-5 0,20 0 3 16,-12 0-18-16,4 0-12 0,-2 0 10 0,3 0-22 16,-2-2 10-16,-11 2-18 0,19 0-4 0,-10-1 0 0,-1 1-6 15,-8 0 3-15,14 0-1 0,-5 0-5 0,-9 0 14 16,16 0 2-16,-9-1-12 0,-7 1 6 0,15-3-8 15,-8 5-10-15,3-4 8 0,-1 0-8 16,0 1-12-16,-9 1 5 0,19-3 3 0,-13 1-9 0,4 1 0 16,-2 0-3-16,-8 1 0 0,15-3-9 0,-7 2 2 15,1 1-4-15,-9 0-3 0,13-2 5 0,-13 2-5 16,9-3-1-16,-9 3-2 0,0 0-1 0,11-1-5 16,-11 1 2-16,0 0-1 0,0 0-3 0,0 0-1 15,9 0-2-15,-9 0-12 0,0 0 5 0,0 0 0 16,0 0 0-16,0 0 3 0,0 0-10 0,0 0 2 15,0 0-1-15,0 0-3 0,0 0 3 0,0 0-3 16,0 0 1-16,0 0 0 0,0 0-1 0,0 0-2 16,0 0 0-16,8-3-3 0,-8 3-12 0,0 0-13 15,0 0-17-15,0 0-20 0,0 0-25 0,0 0-35 16,0 0-34-16,0 0-45 0,0 0-70 0,0 0-87 16,0 0-311-16,0 0-724 0,-22-13 320 0</inkml:trace>
  <inkml:trace contextRef="#ctx0" brushRef="#br0" timeOffset="52522">13629 1253 135 0,'0'0'216'15,"7"-13"-1"-15,-7 13-10 0,14-7-2 0,-4 3-3 0,1 0-10 16,7-1-13-16,0 1-9 0,3-2-9 0,0 0-10 15,2 2-15-15,0-2-13 0,-1 1-13 0,0 0-10 16,6-1-9-16,-6 2-7 0,-1 1-10 0,-2 1-6 16,1 0-9-16,-2-1-4 0,-3 1-5 0,-3 0-3 15,2 2-9-15,-1-3-5 0,-2 3-12 0,-2-1-33 16,-9 1-38-16,12 1-44 0,-12-1-39 0,0 0-43 16,9 3-58-16,-9-3-159 0,0 0-427 0,0 0 190 15</inkml:trace>
  <inkml:trace contextRef="#ctx0" brushRef="#br0" timeOffset="52958.8">13738 1229 41 0,'-7'4'186'15,"-3"0"-7"-15,1 1-6 0,0 1-15 0,0 1-15 16,0-1-12-16,1 1-12 0,0 0-11 0,3 1-9 15,-3 0-12-15,5-3-8 0,-1 1-5 0,0 1-6 0,4-7-5 16,-4 11-7-16,4-11 1 0,0 11-9 16,0-11-4-16,3 11-3 0,-1-6 0 0,3 0-5 15,2 0-2-15,3-1-2 0,1-1-4 0,0 0 0 0,4 0-3 16,4 1-1-16,-5-3-3 0,6 1 2 0,-2 1 0 16,1 0-6-16,1 1 9 0,0-2 3 0,-6-1 2 15,2 2 0-15,2-2-2 0,-5 0 1 0,0 4-3 16,-1-3 0-16,1 1-4 0,0-1 1 0,-2 2-4 15,0 0 1-15,-1 2-2 0,-2-2 1 0,1 1-4 16,-4 1 4-16,0 0-3 0,1-1-1 0,-2 1 0 16,-3 1 6-16,-1-7-3 0,1 12 0 0,-1-12-3 15,-7 16 4-15,2-8-5 0,-5 2 0 0,-2-3-9 16,-4 2 0-16,0 0-1 0,-2 0-2 0,-2 1 1 16,0-2 4-16,0 0-3 0,-3-1-1 0,3 0-3 0,0-1 3 15,-2-1-4-15,2-1 3 0,2 0-2 16,-1 0 0-16,5-1-8 0,0-3-15 0,0 1-16 15,7-1-20-15,7 0-33 0,-15 0-45 0,15 0-21 16,-8-8-63-16,8 8-143 0,1-10-393 0,-1 10 174 0</inkml:trace>
  <inkml:trace contextRef="#ctx0" brushRef="#br0" timeOffset="53619.48">14710 1022 30 0,'-9'9'179'0,"5"-3"-8"16,1-1-8-16,0 3 3 0,1 2-3 0,-2 2-13 0,3-1-7 15,0 2-8-15,-1-1-10 0,2 7-6 16,-2-1-8-16,2-1-7 0,1 3-9 0,-1-3-3 0,1 1-5 16,1-2-3-16,0 2-6 0,-3-6-3 15,1 0-11-15,0 6-2 0,1-1-9 0,-1-5-2 0,0 0-4 16,0 0-7-16,0-1-2 0,-1-3 3 0,0 3-12 15,1 0-1-15,0-3-3 0,0-8-5 16,0 15-4-16,0-9-2 0,0-6-2 0,1 10-15 16,-1-10-31-16,6 8-21 0,-2-6-31 0,2 3-35 15,-6-5-29-15,15-2-33 0,-3 1-180 0,-1-3-394 0,3-1 174 16</inkml:trace>
  <inkml:trace contextRef="#ctx0" brushRef="#br0" timeOffset="53372.91">14654 948 172 0,'0'0'241'16,"0"0"-21"-16,0 0-13 0,0 0-10 0,0 0-7 16,27-3-13-16,-15 3-16 0,0 1-12 0,1-2-5 15,3 2-21-15,-2 1-10 0,2-2-14 0,2 0-3 16,1 0-12-16,-1 1-8 0,-4-2-6 0,-1 1-6 15,2 0-7-15,0 1-4 0,-2 0-8 0,2-1-4 16,-9 1-8-16,5 1-4 0,-3-1-4 0,-1 1-22 16,-7-2-31-16,9 5-32 0,-9-5-33 0,0 0-40 15,3 6-49-15,-3-6-48 0,0 0-128 0,0 0-386 16,-19 2 171-16</inkml:trace>
  <inkml:trace contextRef="#ctx0" brushRef="#br0" timeOffset="53917.53">15252 984 8 0,'0'0'215'16,"-6"-12"-10"-16,6 12-9 0,0 0-7 0,-12 0-9 15,12 0-5-15,-15 6-12 0,6 2 0 0,-2-1-13 16,1 7-4-16,-3-1-5 0,2-1-4 0,-2 3-6 15,1 0-5-15,4-4-5 0,0 6-3 0,4-1-12 16,0 0-6-16,-1 1-4 0,1-3-10 0,4 4-5 16,0-5-16-16,0 2 1 0,3 1-4 0,-2-3-10 15,1-3 0-15,3 2-6 0,2-2-1 0,-1 1 0 16,1 1-13-16,1-2-2 0,1-2-7 0,0 0-4 16,-1-2-20-16,2 1-33 0,-1-2-36 0,-2-2-45 15,0 1-54-15,2-4-44 0,1 1-282 0,-10-1-536 16,19-4 237-16</inkml:trace>
  <inkml:trace contextRef="#ctx0" brushRef="#br0" timeOffset="54367.9">15478 1160 242 0,'0'0'253'0,"0"0"-23"0,0 0-24 0,0 0-20 16,0 0-22-16,0 0-12 0,0 0-14 0,0 0-4 15,0 0-9-15,1 20-11 0,-1-20-9 0,-1 14-13 16,-1-3-4-16,1-5-11 0,1 5-3 0,0-11-15 0,-2 15-2 16,2-7-3-16,0-8-5 0,-3 14-5 15,3-8-1-15,-2 2-10 0,2-8 0 0,0 11-4 0,0-11-2 16,-2 8-1-16,2-8-5 0,0 0-3 0,-1 9 3 16,1-9-5-16,0 0-2 0,0 0 1 15,0 0-2-15,0 0-1 0,0 0-6 0,0 0 2 0,13-1-4 16,-13 1 1-16,15-12-2 0,-5 2 0 0,0 0 1 15,4-3-4-15,-1 0 2 0,4 1-1 0,-5 1 0 16,2-1-3-16,1-1 4 0,-1 2-3 0,-3 2 2 16,-1 2-1-16,0 0 2 0,0 2 2 0,-2 1-4 15,0-1-1-15,-2 0 2 0,0 4-1 0,-6 1 1 16,10-6 0-16,-10 6 2 0,10 0-2 0,-10 0 7 16,10 7 8-16,-10-7 1 0,9 6 2 0,-5-1 8 15,-1 0-9-15,0 3-5 0,1 1 4 0,2 0-1 16,-5-1 0-16,3 1-5 0,1-3 0 0,-2 2 0 15,-1 0-1-15,3-2-2 0,-1 3 0 0,0 0 2 16,-1-2-4-16,1 0 0 0,-4-7-5 0,5 9-25 16,-3-4-32-16,-2-5-40 0,3 9-45 0,-3-9-34 15,3 5-44-15,-3-5-207 0,0 0-460 0,0 0 203 16</inkml:trace>
  <inkml:trace contextRef="#ctx0" brushRef="#br0" timeOffset="54669.25">16160 926 95 0,'0'0'185'0,"0"0"-4"16,0 0-5-16,0 0-2 0,0 0-7 0,-13 23-2 15,7-11-5-15,-1-2-1 0,0 5-5 0,-2 2-5 16,1 1-5-16,0 1-2 0,-2-2-2 0,0 3 0 15,-2 6-5-15,4-6-8 0,0-2 1 0,-3 6-4 16,2-5-10-16,0-1-13 0,2 0-10 0,-2 0-1 16,3 1-12-16,-1-3-10 0,0-1-3 0,-2 1-6 0,4-4-6 15,0 0-5-15,0 0-6 0,0 0-8 16,4 0 0-16,-3-4-6 0,1-1-13 0,0-1-21 0,1 2-23 16,2-8-26-16,-1 12-39 0,1-12-37 15,-2 10-40-15,2-10-47 0,0 0-70 0,0 0-175 0,0 0-500 16,0 0 221-16</inkml:trace>
  <inkml:trace contextRef="#ctx0" brushRef="#br0" timeOffset="55148.17">16214 1216 53 0,'0'0'239'0,"0"0"-19"0,0 0-20 16,1-11-18-16,-1 11-12 0,4-6-15 0,-4 6-17 15,7-10-10-15,-1 8-16 0,1-2-14 0,-1 1-8 16,5-3-10-16,-2 0-7 0,1 1-7 0,1-2-5 16,1 3-6-16,-1-1-4 0,0 0-8 0,1 0-2 15,-2 2-5-15,0 1-4 0,0-2-7 0,-1 3 0 16,-9 1-1-16,12-4-5 0,-4 3-2 0,-8 1-1 16,11 0 1-16,-11 0-5 0,0 0 4 0,13 2 1 15,-10 1 0-15,-3-3 3 0,7 6 3 0,-7-6 0 0,3 11 1 16,-1-5 1-16,-1 1 2 0,-1-7 3 15,-4 16-2-15,2-5 2 0,-5 1 10 0,4 1-9 16,-5-2 0-16,-1 4 2 0,3-3 1 0,-3-2-2 16,0 1-4-16,1 0 3 0,-4 3-6 0,1-1-4 15,1-4 1-15,0 0-1 0,4 0-1 0,-3 0-1 0,0-2-4 16,4-2 1-16,-1 1 1 0,0-2-1 0,6-4 0 16,-6 7 1-16,6-7 9 0,-3 6-5 15,3-6 8-15,0 0-1 0,0 0 1 0,0 0-4 0,0 0-3 16,15 5-3-16,-15-5-2 0,20-3-1 0,-8 1 0 15,1-1 1-15,3-1-6 0,-2 3 1 16,0-1-1-16,5-1 0 0,-7 1-2 0,3 0-2 16,-2-1-3-16,0 0 1 0,-1 2 2 0,1-1-3 0,-2 0-1 15,-2 1 0-15,1 0-6 0,-1 0-18 0,-9 1-17 16,13-2-29-16,-5 2-38 0,-8 0-41 0,0 0-38 16,17-1-35-16,-10 0-250 0,-7 1-508 0,6-6 225 15</inkml:trace>
  <inkml:trace contextRef="#ctx0" brushRef="#br0" timeOffset="55412.73">16887 932 143 0,'0'0'197'0,"0"0"-15"16,0 0 3-16,0 0 0 0,0 0 4 0,12 12-6 15,-4-3 3-15,-4 0-11 0,3 5-5 0,3 1-11 16,2 3-2-16,-1 0-14 0,3 6-10 0,2-1 4 16,-1 4-21-16,1-1-13 0,-3-2-11 0,1 1-5 15,-3 1-8-15,-2 0-8 0,-2 1-4 0,-4 0-11 16,-4-2-6-16,-2-5 1 0,-3 0-22 0,-5 5-32 16,-7 0-39-16,-3-1-41 0,-2 1-52 0,-3-4-48 15,-1-4-58-15,-4-3-199 0,-3-3-477 0,-1 0 212 16</inkml:trace>
  <inkml:trace contextRef="#ctx0" brushRef="#br0" timeOffset="56400.78">14436 999 95 0,'0'0'130'0,"0"0"-12"0,-8-3 0 15,8 3-4-15,0 0-12 0,0 0-3 0,0 0-3 16,0 0-11-16,0 0-1 0,0 0-7 0,-3-7 1 15,3 7-3-15,0 0-11 0,0 0 1 0,0 0 5 16,-5-7-3-16,5 7 1 0,0 0-4 0,0 0 1 16,0 0 0-16,0 0-2 0,-8-4-3 0,8 4-3 15,0 0-3-15,0 0-2 0,0 0 1 0,-8-4 3 16,8 4-1-16,0 0-4 0,0 0-1 0,0 0 2 16,0 0-3-16,0 0-3 0,0 0 1 0,0 0-6 15,0 0 8-15,0 0-7 0,0 0 1 0,0 0-3 0,0 0 1 16,0 0-6-16,0 0 0 0,0 0 2 15,0 0-3-15,29-3-2 0,-12 0 2 0,3-1-5 16,0 2-2-16,11-2 1 0,-9 2-5 0,8-3-3 0,0 2-4 16,-7 1 1-16,0 0 0 0,-1-1-3 0,0 3-2 15,-7-1-1-15,4 0-6 0,-3 1-2 0,-4 1-25 16,1 0-37-16,-2-1-34 0,-3 3-48 0,1-3-49 16,-3 2-77-16,-6-2-143 0,10 3-444 0,-10-3 197 15</inkml:trace>
  <inkml:trace contextRef="#ctx0" brushRef="#br0" timeOffset="57291.85">17409 1279 46 0,'0'0'213'15,"16"-11"-7"-15,-9 7-2 0,2 3-3 0,2-1-14 0,-1-2-8 16,1 2-10-16,2-1-9 0,1 1-14 0,1-1-10 15,3-2-13-15,-4 4-10 0,2-2-9 0,-2 2-9 16,2-1-9-16,3-1-8 0,-6 1-7 0,1 2-9 16,5-3-6-16,-1 1-5 0,-6 1-3 0,1 1-5 15,-1-1-5-15,1 2-4 0,-6-1-4 0,5 0-4 16,-2-1-3-16,-1 2-1 0,-9-1-4 0,12-1-5 16,-12 1-15-16,11 0-36 0,-11 0-30 0,9 2-40 15,-9-2-34-15,0 0-45 0,0 0-219 0,0 0-441 16,0 0 195-16</inkml:trace>
  <inkml:trace contextRef="#ctx0" brushRef="#br0" timeOffset="57613.23">17585 1075 198 0,'0'0'212'0,"0"0"-19"0,0 0-9 15,0 0-11-15,-11 5-2 0,11-5-5 0,-5 7-8 0,1-1-6 16,3 5-7-16,0-1-3 0,-1-2-1 0,0 3-4 16,-2 0 4-16,3 0-5 0,0 1-6 15,1 1-9-15,-2-2-11 0,4 2-8 16,-4-1-7-16,4 0-6 0,-2 0-10 0,1-1-10 0,-1 2-6 0,0-3-6 16,0 0-1-16,1 0-13 0,0 1 1 0,-1-4-8 15,4 4 2-15,-3-1-6 0,1-2-5 0,-1-2-3 16,-1-6-1-16,1 14-16 0,1-8-21 0,-2-6-23 15,4 9-30-15,-1-3-29 0,-3-6-37 0,6 6-50 16,-1-5-40-16,-5-1-67 0,0 0-153 0,18-2-477 16,-9-1 211-16</inkml:trace>
  <inkml:trace contextRef="#ctx0" brushRef="#br0" timeOffset="58129.99">17936 1111 3 0,'0'0'216'0,"0"0"-24"0,0 0-13 0,0 0-22 0,0 0-1 15,0 0-1-15,0 0-3 0,0 0-11 16,6 16-8-16,-6-16-1 0,4 17-11 0,-4-8-8 0,0 2-7 16,2 1-2-16,-2 1-8 0,0-1-2 15,2-2-10-15,-2 2 0 0,1-1-11 0,-1 1-2 0,3-1-6 16,-3 0-2-16,2-1-9 0,-1-2-3 15,0-2-14-15,1 3-6 0,-2-9-3 0,1 14-2 0,0-7-2 16,-1-7-1-16,4 11-3 0,-4-11 0 0,2 8-2 16,-2-8 6-16,3 6-5 0,-3-6-4 0,0 0-2 15,0 0-2-15,0 0 2 0,0 0-2 0,0 0-3 16,20-13 1-16,-13 6 0 0,-3-3-1 0,2 0-7 16,2 0 3-16,0-1-5 0,3-2 1 0,0-1-2 15,-2-2 5-15,2 2-1 0,-2 4-1 0,2-7-1 16,-2 6 0-16,2-2-1 0,-2 3 2 0,0-1-1 15,1 5 0-15,-2-1-3 0,-1 0 3 0,0-1 0 16,-3 3 0-16,4-1 1 0,-4 2 1 0,-4 4-4 16,7-9 3-16,-7 9-3 0,7-4 4 0,-7 4-4 15,0 0 8-15,11 3-10 0,-11-3 3 0,7 5 8 16,-7-5-5-16,7 9-1 0,-7-9 5 0,3 10 0 16,0-2 0-16,-2-2 3 0,3 1 1 0,-3 3 2 15,2 1 3-15,-2 0 0 0,0-1 2 0,1 1-1 16,1-1-1-16,-3 2-5 0,3-2 4 0,-2-3 0 15,-1 3 0-15,1-4-4 0,-1-6 3 0,0 16-3 0,2-8-2 16,-2-8 0-16,0 11-2 0,1-6-2 16,-1-5 13-16,2 9-18 0,-2-9-20 0,0 9-23 15,0-9-19-15,0 0-28 0,0 9-45 0,0-9-51 16,0 0-52-16,0 0-204 0,0 0-477 0,0 0 211 0</inkml:trace>
  <inkml:trace contextRef="#ctx0" brushRef="#br0" timeOffset="58804.71">18331 836 106 0,'0'0'184'0,"0"-10"-12"16,0 10-15-16,0 0-12 0,2-14-6 0,-2 14-13 15,2-8-12-15,-2 8-7 0,5-8-5 0,-2 3-6 16,-3 5-8-16,5-6-8 0,0 2-11 0,-5 4 5 15,6-5-5-15,-6 5-7 0,8-6-1 0,-8 6-6 16,10-5-2-16,-10 5 5 0,10-4-1 0,-4 1-1 16,-6 3 0-16,12-1-3 0,-6-2-7 0,-6 3 4 15,11-1-10-15,-11 1-4 0,11-1-1 0,-11 1-5 16,0 0-6-16,14 2 0 0,-14-2-1 0,7 1-4 16,-7-1 1-16,11 5 2 0,-8-2 0 0,-3-3 0 15,7 7-1-15,-7-7 3 0,6 9-4 0,-5-3 6 16,2-1-1-16,-3-5 1 0,1 13 2 0,0-5 7 15,-1-8-9-15,-4 16 5 0,3-7-1 0,-2 2 5 16,0-3-1-16,-1 2-2 0,0-2-3 0,-1 1 1 16,3-2-2-16,-5 3 3 0,4-2-4 0,-1 0-7 15,-1 3 3-15,0-5-3 0,1 1 0 0,0-1-5 16,-2 0 2-16,4-1 0 0,2-5-1 0,-6 11-6 0,3-7 3 16,3-4-2-16,-1 10 2 0,1-10 1 0,0 0-1 15,-2 10 4-15,2-10-1 0,0 0 6 0,6 8 0 16,-6-8-1-16,7 4-3 0,0-3-4 0,-7-1 1 15,15 3 1-15,-5-2 0 0,2-1-3 0,-2 0 0 16,2 1-3-16,-2-1 1 0,4-1 0 0,-3 2-5 16,1-1 1-16,0 0-2 0,-2-1 11 0,-10 1-14 15,16 0 4-15,-8-1-4 0,-8 1 2 0,17 0 0 16,-10 1 3-16,-7-1-7 0,15 0 0 0,-15 0-2 16,10 1 0-16,-10-1-9 0,0 0-19 0,13 0-24 15,-13 0-24-15,0 0-29 0,0 0-42 0,0 0-42 16,0 0-50-16,0 0-250 0,0 0-531 0,0 0 236 15</inkml:trace>
  <inkml:trace contextRef="#ctx0" brushRef="#br0" timeOffset="62264.21">12723 2822 14 0,'0'0'179'0,"0"0"-12"16,0 0-15-16,0 0-11 0,0 0-15 0,0 0-9 16,0 0-5-16,0 0-4 0,0 0-1 0,0 0 0 0,0 0-7 15,0 0-2-15,25-8-7 0,-25 8-4 0,0 0-10 16,0 0-2-16,14 1-8 0,-14-1-2 16,0 0-3-16,10 0 0 0,-10 0-8 0,0 0-2 15,13 0-2-15,-13 0-2 0,8 3-4 0,-8-3-2 0,8 4 3 16,-8-4 1-16,9 5 3 0,-4-3 2 15,1 1 0-15,2-1-2 0,-3 2-1 0,2 1 5 16,-1-1-2-16,1 1-2 0,-7-5-4 0,14 6 1 0,-8 0 0 16,0-2-4-16,1 1 0 0,0-1 0 0,0 0-3 15,-1-1 3-15,1 1-5 0,1-2 1 0,-2 2 2 16,0 1-8-16,1-2 1 0,-1 1-6 0,0 0 5 16,0-1 0-16,1 2-1 0,-7-5 8 0,11 8-3 15,-7-5-6-15,3-1 1 0,-7-2 0 0,10 7-4 16,-10-7 4-16,7 5 1 0,-3-2-3 0,-4-3-3 15,7 2-3-15,-7-2 6 0,0 0-9 0,9 3-2 16,-9-3-4-16,0 0 3 0,0 0-3 0,0 0-2 16,6 3-3-16,-6-3 2 0,0 0-3 0,0 0-10 15,0 0-10-15,0 0-22 0,2 7-37 0,-2-7-49 16,0 0-51-16,0 0-67 0,0 0-72 0,-7 13-203 16,7-13-554-16,0 0 246 0</inkml:trace>
  <inkml:trace contextRef="#ctx0" brushRef="#br0" timeOffset="61664.44">13054 2376 24 0,'0'0'154'0,"0"0"-3"0,0 0-11 0,0 0-7 16,0 0-9-16,0 0-8 0,0 0-19 0,0 0-6 15,0 0-10-15,0 0-8 0,0 0-7 0,0 0-1 0,0 0-4 16,0 0-2-16,0 0-2 0,0 0-1 0,0 0-5 15,0 0-1-15,0 0 1 0,0 0 1 16,0 0 6-16,0 0-5 0,-9 26-3 0,4-21 2 16,1 1-6-16,0 1 1 0,4-7-2 0,-9 13-5 0,6-7-1 15,-5 3-1-15,-1-2-4 0,2 2-3 16,-3-1-3-16,0-1-4 0,1 1 1 0,0 0-3 16,-2 0-2-16,-2-1-3 0,3 1 1 0,-1 0-5 0,1 1-1 15,-2-1 1-15,2 0 4 0,-1-1-8 0,2 1 1 16,-1-2-3-16,2 1 1 0,1-2-2 15,0 1 2-15,3-1-3 0,-2-2 1 0,-1 1 1 16,7-4-3-16,-7 6-1 0,2-4 3 0,5-2 0 0,0 0-3 16,-9 4 3-16,9-4 1 0,0 0 0 0,-4 4 1 15,4-4-4-15,0 0 3 0,0 0-4 0,0 0 3 16,0 0 0-16,-1 8-1 0,1-8-2 0,0 0 5 16,0 0-3-16,0 0-1 0,0 0 1 0,0 0-3 15,11 7 4-15,-11-7 0 0,6 3 0 0,-6-3-2 16,7 3 1-16,-7-3 4 0,10 2-3 0,-4 1 0 15,-6-3-2-15,11 2 4 0,-4-1-2 0,-7-1-1 16,15 5-4-16,-10-2 2 0,-5-3 1 0,16 3 1 16,-12 1-4-16,6-3 3 0,-3 3-2 0,1-3 2 15,0 3 1-15,-2-2-2 0,3 1-1 0,-3 1 1 16,1-2-2-16,1 1 2 0,-2-1 2 0,1 1 0 0,-7-3-2 16,12 5 2-16,-7-2-1 0,3-1 3 15,-8-2-4-15,11 4 3 0,-5-1-1 0,-6-3 2 16,8 3 2-16,-8-3 3 0,10 5-2 0,-5 0 0 0,-5-5 2 15,10 3-5-15,-10-3 3 0,5 4-2 0,-5-4-1 16,8 2 0-16,-8-2 0 0,8 5-1 16,-8-5-1-16,5 5 0 0,-5-5 0 0,7 4-2 0,-7-4-2 15,5 2 4-15,-5-2-3 0,0 0-1 0,6 4 1 16,-6-4-2-16,0 0 0 0,0 0-1 0,0 0-24 16,4 8-28-16,-4-8-29 0,0 0-37 0,0 0-28 15,0 0-32-15,0 0-214 0,0 0-426 0,-17 4 188 16</inkml:trace>
  <inkml:trace contextRef="#ctx0" brushRef="#br0" timeOffset="66868.87">13615 2427 17 0,'0'0'197'15,"-11"4"-18"-15,11-4-15 0,-12 2-18 0,7 1-13 16,5-3-13-16,-11 8-8 0,6-4-12 0,0-1-6 16,5-3-10-16,-8 10-6 0,5-7-7 0,3-3-7 0,-7 9-6 15,7-9-2-15,-2 9-6 0,2-9-3 0,-3 9-6 16,3-9-2-16,-1 9 3 0,1-9-2 16,1 10 1-16,-1-10-2 0,5 8 3 0,-5-8-4 15,8 9-1-15,-2-6-1 0,2 0 1 0,2 0-1 0,1 2-4 16,-1-3-1-16,1 0-4 0,2 1 0 15,2-2-2-15,0 1-1 0,-1 0-1 0,1-2-2 16,-2 1-2-16,2 1-2 0,-2 0-1 0,0 1 0 0,0-1 1 16,-2 1-1-16,0-2-1 0,1 1 3 0,-5 1-5 15,0-1-2-15,1 1 0 0,0 0-2 0,-1 1 4 16,0-1-3-16,-3 2 0 0,2-1 0 0,1 2-1 16,-3 0 1-16,2-1-1 0,-2 0-1 0,2 1 2 15,-3-1-3-15,2 2 4 0,-2-1 0 0,0 2-1 16,-2-2-1-16,3 2 1 0,-2-2-2 0,1 2 1 15,-2 0 3-15,-1-8 1 0,3 14 2 0,-3-6 1 16,0-8 5-16,-7 14 1 0,5-8 4 0,-6 3 4 16,0-1-3-16,-1-2 5 0,-2 2-7 0,-1-2-1 15,1 0 4-15,-3-2-3 0,-3 4 0 0,3-3 1 16,1-1-1-16,-6 1-3 0,2-1-5 0,3 0 4 16,-1-2-3-16,1 0 0 0,0-1-5 0,2 0 0 15,0 0 3-15,1 1 3 0,2-2-6 0,9 0 3 16,-16 0-3-16,16 0-1 0,-11-2 1 0,11 2-4 15,-10-1 1-15,10 1-3 0,-7-4-4 0,7 4 2 16,0 0-7-16,0 0-15 0,0 0-13 0,-6-7-20 16,6 7-20-16,0 0-23 0,0 0-22 0,0 0-31 15,0 0-36-15,0 0-32 0,13-12-207 0,-13 12-454 0,0 0 201 16</inkml:trace>
  <inkml:trace contextRef="#ctx0" brushRef="#br0" timeOffset="66274.97">13597 2389 149 0,'0'0'177'0,"0"0"-12"0,0 0-4 0,0 0-11 0,0 0-15 16,0 0-11-16,-1-11-9 0,1 11-9 15,0 0-4-15,9-3 3 0,-9 3-6 0,10-3 2 16,-10 3-1-16,15 0-3 0,-15 0-1 0,15-1 0 0,-4-2-5 16,0 3-2-16,0-1-2 0,1 0-4 15,3 1-8-15,-1-1-2 0,0-2-6 0,5-1-3 16,0 3-6-16,-5-1-5 0,0 0-4 0,4-2-5 15,-4 3-5-15,0-2-5 0,-2 0-4 0,1 1-2 0,-3-2-2 16,1 3-4-16,-1 0-2 0,2-1-2 0,-12 2-1 16,12-1-3-16,-6 0 0 0,-6 1-4 15,9-3-1-15,-9 3-5 0,0 0-13 0,7-2-15 0,-7 2-31 16,0 0-27-16,0 0-22 0,0 0-23 0,0 0-32 16,0 0-37-16,0 0-211 0,0 0-441 0,0 0 196 15</inkml:trace>
  <inkml:trace contextRef="#ctx0" brushRef="#br0" timeOffset="70263">14479 2175 16 0,'4'-6'106'0,"-4"6"-4"16,0 0-20-16,0 0 0 0,5-7-5 0,-5 7-4 16,0 0-6-16,0 0-2 0,2-8-7 0,-2 8 5 15,0 0-2-15,0 0-4 0,5-6-2 0,-5 6 2 16,0 0-2-16,0 0 4 0,4-6-3 0,-4 6-1 15,0 0-1-15,0 0 3 0,0 0-2 0,0 0-2 16,0 0-1-16,0 0-3 0,0 0 4 0,4-7-4 16,-4 7-4-16,0 0 0 0,0 0-1 0,0 0-3 0,0 0-3 15,0 0 3-15,0 0-6 0,0 0-3 0,0 0 1 16,0 0-3-16,0 0-1 0,0 0-2 16,0 0 2-16,0 0-1 0,-18 13-1 0,18-13 2 15,-8 6 0-15,3-1-3 0,1 0 5 0,-1 0 1 0,-2 0 2 16,7-5-3-16,-10 11 3 0,4-6-3 15,0 3-1-15,-2-3-2 0,5 2-2 0,-2-2-4 16,-1 0 4-16,2 1-5 0,0-1-1 0,0 0-2 0,-2 2 11 16,2-2-10-16,0 2 1 0,-1 0 0 0,0-1-1 15,1 1 2-15,1 0 2 0,-2-1 0 0,2 0-4 16,-1 3 2-16,-1-3 0 0,1 2 2 0,1-1 2 16,-2 1-4-16,1 0-1 0,-1 1-1 0,0 0 1 15,0 0 3-15,1 0-3 0,-2 0 0 0,2 0-1 16,1-2 2-16,0 1 1 0,-1 0-6 0,3-1 7 15,-5 0-2-15,3 0 3 0,-1 1-3 0,2 0 0 16,-2-1-3-16,3 0-1 0,1-7-2 0,-7 13 0 16,6-7 0-16,-1 2-2 0,2-8 5 0,-2 13-8 15,1-8 2-15,0 3 0 0,1-8-1 0,-5 14-1 0,4-6-1 16,-1-2 7-16,2-6-2 0,-1 15 4 16,0-7-9-16,-2-1 6 0,3-7-5 0,-2 12 3 15,1-5-1-15,1-7 4 0,-2 12-2 0,1-6 6 16,1-6 0-16,-1 13-4 0,-1-8-2 0,0 2 3 0,2-7-1 15,0 11-4-15,0-11-2 0,-2 11 5 0,2-11-1 16,-2 11-2-16,2-11-1 0,2 11-1 16,-2-11 12-16,-3 11-13 0,3-11 2 0,1 13-3 0,-1-8-2 15,0-5 0-15,0 10-1 0,4-2-2 0,-4-8 3 16,1 13-2-16,0-7 2 0,-1-6 1 0,2 13-3 16,-1-7 5-16,0 1-3 0,-1-7 7 15,2 12-5-15,-1-5-1 0,1 1 2 0,-1-1-2 0,1 0 5 16,-2-7-2-16,4 14 2 0,-2-6 0 0,2-2 0 15,-3 1-1-15,2 0 0 0,-1 3 5 0,2-3 0 16,-2-1 0-16,1 1 1 0,1 3 0 0,-1-3 2 16,0 2-2-16,0-1 2 0,0-1-7 0,2 1 0 15,0 1 0-15,-4-1 12 0,5 1-7 0,-2 0 6 16,-1-1-4-16,1 0 7 0,0 0-2 0,2 0 5 16,-2-2-2-16,-1 3 7 0,4-1-8 0,-4 0 7 15,5-1 1-15,-4 1 4 0,1-1-4 0,1 0 11 16,-1-1 5-16,1 0 3 0,1 0 5 0,-1-1 9 15,0 0-11-15,-1 2 0 0,1-4 0 0,0 4-5 16,0-4-3-16,1 3-3 0,-2-1 0 0,2-1-3 0,-2 1 0 16,1-1-2-16,-1 0-1 0,0-1-4 15,0 1-4-15,-5-4 0 0,9 6-1 0,-5-3 10 0,-4-3-8 16,6 7 4-16,-6-7 5 0,9 5 0 0,-9-5 4 16,5 3-4-16,-5-3 2 0,7 3 3 0,-7-3 0 15,0 0 1-15,0 0-4 0,8 4 4 0,-8-4-4 16,0 0-1-16,0 0 1 0,7 1-2 0,-7-1 0 15,0 0-3-15,0 0 0 0,0 0-7 0,0 0 0 16,0 0-3-16,0 0-3 0,0 0-5 0,0 0-4 16,10-6-10-16,-10 6-33 0,0 0-33 0,2-8-45 15,-2 8-49-15,0 0-42 0,0-13-50 0,0 13-58 16,0 0-73-16,0 0-74 0,-5-14-310 0,0 11-823 16,5 3 365-16</inkml:trace>
  <inkml:trace contextRef="#ctx0" brushRef="#br0" timeOffset="72643.92">14763 2473 101 0,'1'-9'131'0,"-1"9"-7"0,0 0-11 16,4-8-5-16,-4 8-10 0,0 0-5 0,1-6-2 16,-1 6-6-16,0 0 4 0,0 0-2 0,0 0 0 15,0 0-3-15,2-11-5 0,-2 11 1 0,0 0 1 16,0 0-5-16,0 0-6 0,0 0-3 0,-4-9-3 16,4 9-4-16,0 0-6 0,0 0-1 0,-9-3-6 15,9 3-3-15,0 0-3 0,-13-1-6 0,13 1 1 16,-11-1-1-16,11 1 1 0,-14 1-2 0,7 1 0 15,7-2-2-15,-14 2 0 0,5-1 3 0,9-1-1 16,-15 4 2-16,7-3 0 0,0 1 1 0,-1-1 0 0,1 2 0 16,8-3-1-16,-15 2 0 0,8 0-4 15,7-2-1-15,-13 5-5 0,8-3-1 0,5-2-3 0,-12 8 0 16,8-6-3-16,4-2 2 0,-9 6-4 0,4-2 1 16,5-4-4-16,-9 8 3 0,7-4-4 0,2-4 2 15,-8 7-3-15,6-1 1 0,2-6 6 0,-8 9 0 16,4-4-2-16,4-5 0 0,-7 10 0 0,4-4 7 15,0-1-2-15,3-5-3 0,-7 15 0 0,5-10 7 16,-2 1-3-16,0 1 2 0,4-7 1 0,-6 13 0 16,5-6-2-16,-1 0-3 0,2-7 2 0,-5 12-4 15,2-7-4-15,1 3 2 0,2-8-3 0,-3 11 0 16,1-4 3-16,2-7 0 0,0 14-3 0,0-14 3 16,-2 12-4-16,2-12 5 0,0 12-5 0,0-12 4 15,2 11-3-15,-2-5 1 0,0-6 1 0,4 12-1 16,-1-6-3-16,-3-6-1 0,6 12 1 0,-4-7 2 15,-2-5 1-15,7 8-1 0,-3-3-2 0,-1 0 3 16,4-1 3-16,-4 1 0 0,4 0 1 0,-2 1-1 16,1-1 1-16,-1-1 1 0,1 0 0 0,2 0-3 15,-3 1 2-15,2 0-3 0,3 0 7 0,-3-1-10 16,0-2 5-16,1 2 0 0,-2-1 3 0,2-1 3 16,0 2-4-16,2-3 9 0,-1 2 2 0,-4 0-1 0,-5-3-3 15,14 1 7-15,-6 0-3 0,-1 0 1 0,-7-1 3 16,13 2 3-16,-6-2 9 0,-7 0-8 15,13-3 2-15,-13 3 4 0,12 1 1 0,-12-1-2 16,12-1 4-16,-12 1-5 0,12-1 3 0,-12 1 2 0,12-1-5 16,-12 1 2-16,11-3 0 0,-5 2-3 0,-6 1 2 15,10-4-1-15,-10 4 1 0,10-2-4 16,-10 2 0-16,8-2 2 0,-8 2 2 0,0 0 1 0,9-3 1 16,-9 3 3-16,0 0-3 0,7-3 0 0,-7 3-2 15,0 0 0-15,0 0-4 0,0 0 1 0,7-3 1 16,-7 3-5-16,0 0-3 0,0 0-2 15,0 0-5-15,0 0-1 0,0 0-5 0,0 0 0 0,0 0-5 16,0 0-4-16,0 0-7 0,0 0-2 0,0 0-14 16,0 0-17-16,0 0-21 0,0 0-21 0,0 0-33 15,0 0-18-15,0 0-21 0,0 0-32 0,0 0-20 16,-22 13-26-16,14-9-35 0,2 1-47 0,0 0-43 16,-4 1-314-16,-2 1-713 0,1-2 316 0</inkml:trace>
  <inkml:trace contextRef="#ctx0" brushRef="#br0" timeOffset="77014.88">15170 2289 13 0,'0'0'161'0,"0"0"-7"0,0 0 0 16,0 0-10-16,-26 20-5 0,14-7-3 0,0 3 5 16,-2 0 5-16,-5 8 0 0,-2-1-2 0,1 2-3 15,3 2-5-15,2 0-1 0,-2 0-9 0,4-2-11 16,0 1-4-16,3 3-5 0,2-2-9 0,5-7-7 15,2 2-7-15,1-1-6 0,4 6-7 0,-1-8-6 16,6 6-5-16,0-4-2 0,5 3-5 0,0-1-3 16,4-1-8-16,-5-7-3 0,7 6 0 0,-5-7-6 15,7 5-4-15,-1-2-9 0,-4-4-24 0,-1-3-37 16,1 2-56-16,1-1-60 0,2-3-67 0,-5-3-228 0,6-1-490 16,-7-1 217-16</inkml:trace>
  <inkml:trace contextRef="#ctx0" brushRef="#br0" timeOffset="75251.98">15242 2660 175 0,'0'0'222'0,"0"0"-17"15,0 0-14-15,0 0-13 0,0 0-9 16,0 0-5-16,0 0-3 0,0 0-8 0,26-5-6 0,-15 4-4 16,0 1-5-16,3-2-4 0,5 0-7 0,0 1-9 15,0-2-4-15,1 2-9 0,0 0-5 0,0 1-5 16,3-2-7-16,-2 4-10 0,-1-2-10 0,0 0-2 16,0 0-8-16,0-2-3 0,-2 2-3 0,1 2-9 15,-5-1-4-15,1-1-3 0,-1 1 1 0,-2 0-12 16,0 1 2-16,-1-2-3 0,-2 1-4 0,2 0-2 15,-2 0 1-15,-9-1-5 0,14 2 0 0,-7-1-2 16,-7-1-3-16,11 1-1 0,-11-1-4 0,9 3-8 16,-9-3-16-16,9 4-21 0,-9-4-26 0,5 2-31 15,-5-2-37-15,0 0-34 0,1 7-47 0,-1-7-63 16,0 0-159-16,0 0-474 0,0 0 210 0</inkml:trace>
  <inkml:trace contextRef="#ctx0" brushRef="#br0" timeOffset="75902.65">15309 2906 105 0,'0'0'185'0,"0"0"-13"0,0 0-19 16,0 0-16-16,0 0-13 0,0 0-12 0,0 0-11 15,0 0-8-15,17-19-8 0,-9 13-2 0,1-1 2 0,0 2-5 16,0 0-2-16,2-3 1 0,2 3 3 0,-3 0 3 16,1 0 2-16,2-2-1 0,-2 1 3 0,0 2-3 15,1 0-4-15,-2 0-3 0,-2 2-3 0,-1-1-12 16,1 2-4-16,-8 1-4 0,13-3-4 0,-5 2-10 15,-8 1-3-15,10 0 0 0,-10 0-5 0,8 3-1 16,-8-3-2-16,7 7-5 0,-7-7 2 0,6 7-5 16,-4-3 0-16,-2-4-4 0,5 10-1 0,-5-4-2 15,0-6 0-15,-2 12-1 0,4-4-2 0,-2-8 1 16,-2 18-4-16,-1-10 3 0,2 2-4 0,-1-3 1 16,0 5-1-16,-1-2 0 0,-1 0 0 0,0 0 5 15,-1-1-5-15,1 3-2 0,-2-3 2 0,0-2 1 16,-2 3-3-16,-1 0-2 0,2-2 4 0,1 0-2 15,-3 0-1-15,0-2 0 0,0 1 0 0,3-5 0 16,-3 4 2-16,2-2-2 0,2 2 0 0,-2-2-4 16,7-4 1-16,-10 6-1 0,6-4 3 0,4-2-3 0,-6 6 2 15,6-6 0-15,-5 3-1 0,5-3 1 16,0 0 6-16,0 0 0 0,0 0 3 0,0 0-3 0,0 0 2 16,0 0 3-16,0 0 3 0,0 0-2 15,0 0 1-15,0 0 0 0,0 0-2 0,30-2 3 0,-17 1 6 16,2-2-1-16,0 0 2 0,3 1 3 15,1-2 1-15,1 2-4 0,-3-2-2 0,-3 1-4 0,1 5 1 16,-1-4-3-16,-2 0 1 0,0 1-5 0,-1 0 0 16,-2 2-2-16,-9-1 4 0,15 1-7 0,-9-1-6 15,-6 0-17-15,10 0-14 0,-10 0-17 0,0 0-21 16,8 4-29-16,-8-4-22 0,0 0-33 0,0 0-29 16,0 0-32-16,0 0-69 0,0 0-152 0,0 0-467 15,0 0 207-15</inkml:trace>
  <inkml:trace contextRef="#ctx0" brushRef="#br0" timeOffset="74821.7">15391 2260 20 0,'0'0'185'0,"4"-11"-8"0,-4 11-10 0,0 0-12 16,2-7-6-16,-2 7-4 0,0 0-9 0,1-8-2 0,-1 8-4 16,0 0-6-16,0 0-6 0,4-5-12 15,-4 5-10-15,0 0-9 0,0 0-8 0,0 0-9 0,0 0-4 16,0 0-4-16,0 0-3 0,0 0-3 0,0 0 6 16,0 0-2-16,-2 28-4 0,2-28-5 15,-2 15-1-15,2-7 0 0,0 2 0 0,0 0-5 16,0-10 0-16,2 16-3 0,-2-8-3 0,1 2 0 0,0-2-2 15,1-2-6-15,0 1-2 0,-2-7-4 0,3 15-1 16,-3-7 0-16,0-8-3 0,1 10 0 0,-1-10-5 16,1 8-1-16,-1-8-3 0,0 0 1 0,1 11 0 15,-1-11-2-15,0 0 1 0,2 7-2 0,-2-7 0 16,0 0 3-16,0 0-1 0,0 0-1 0,0 0 4 16,0 0 5-16,0 0-2 0,0 0-3 0,0 0-2 15,0 0 0-15,0 0-2 0,0 0-2 0,0 0 1 16,10-26-3-16,-7 16 1 0,1-1-5 0,0 1 3 15,0 0-2-15,-2-1-3 0,2 1 6 0,1 1-5 16,0-1 0-16,0 1-1 0,-1-1-1 0,2 0 0 16,-1-1 3-16,1 3-1 0,-2 1-3 0,2 2 6 15,1-4-4-15,-1 4 5 0,-1 0-7 0,1-2 3 16,-2 2-2-16,1-1 0 0,-5 6 1 0,6-5 0 0,-1 1-4 16,-5 4-1-16,7-4 2 0,-7 4 3 0,0 0-4 15,9-3 1-15,-9 3 1 0,0 0 4 0,8 8-3 16,-8-8 0-16,5 10-1 0,-2-3 2 0,1-1 0 15,-2 4 7-15,3-1-3 0,-2 2 4 0,2 1-1 16,-2 1 3-16,3-3 1 0,-3 2 3 0,2-2 1 16,-2 2 1-16,2-2-2 0,-1 1 3 0,-2-1-1 15,3 0-2-15,-1-2 0 0,-2 0-4 0,2 1 1 16,-3-3 9-16,2 1-11 0,-3-7-1 0,5 10 3 16,-4-4-4-16,-1-6 0 0,4 9 1 0,-3-4-2 15,-1-5-1-15,5 11 0 0,-4-6-21 0,-1-5-24 16,3 9-25-16,-3-9-36 0,3 10-40 0,-3-10-45 15,1 6-49-15,-1-6-261 0,0 0-535 0,-3 11 236 16</inkml:trace>
  <inkml:trace contextRef="#ctx0" brushRef="#br0" timeOffset="76366.98">15976 2247 74 0,'-1'-8'187'0,"1"8"-9"0,0 0-23 0,0 0-15 16,0 0-13-16,0 0-9 0,0 0-13 0,0 0-11 16,0 0-5-16,0 0-2 0,0 0 10 0,16 13 0 15,-8-3 5-15,-2-1 2 0,5 6 6 0,1 0-3 16,-2 1-1-16,2 1-5 0,5 6-4 0,-2-1-4 16,-1 1-7-16,0 1-5 0,2-1-8 0,-4 2-6 15,-2-7-6-15,2 8-3 0,-4-1-6 0,-2-6-4 16,-2 0-4-16,-1 2-4 0,-3-2-1 0,1 0-4 15,-2 0-2-15,-3 0-4 0,-1 2-4 0,-3 3-2 16,0 3-2-16,-1-8-6 0,0-2-12 0,-2 1-34 16,1 1-25-16,-3-2-40 0,-2-1-42 0,4-3-42 15,-1 0-59-15,-2 0-172 0,2-3-444 0,1-4 197 16</inkml:trace>
  <inkml:trace contextRef="#ctx0" brushRef="#br0" timeOffset="77900.9">16200 1821 101 0,'0'0'146'16,"4"-7"1"-16,-4 7-4 0,0 0 1 0,2-8 2 16,-2 8-5-16,0 0-3 0,0 0-5 0,0 0-12 15,0 0-7-15,0 0-14 0,0 0-10 0,0 0-5 16,0 0-2-16,0 0 5 0,0 0-2 0,0 0 4 16,0 0 4-16,0 0 4 0,-2 26 1 0,-1-17-6 15,0 0-4-15,1 3-3 0,0-2-4 0,-1-1-5 16,3 2-4-16,-1 0-6 0,-1 0-4 0,2 1-9 15,0-1 3-15,-1 1-3 0,1 1-2 0,0-2-6 16,-2 0-7-16,2-1-2 0,2 2-4 0,-2-2-2 0,0 1-6 16,1-3-1-16,1 3-1 0,-1-2-4 15,2 4-14-15,-3-6-13 0,2 1-20 0,2 0-20 16,-3-2-27-16,2 1-30 0,-1 0-34 0,-2-7-35 0,6 9-33 16,-2-6-29-16,-4-3-180 0,9 2-451 0,-9-2 199 15</inkml:trace>
  <inkml:trace contextRef="#ctx0" brushRef="#br0" timeOffset="78290.78">16367 2052 96 0,'9'8'129'0,"-9"-8"-8"0,5 5 7 16,-5-5-1-16,6 3-15 0,-6-3 4 0,8 3-10 15,-8-3-2-15,10 4-5 0,-10-4 0 0,10 4-10 16,-5-2-3-16,-5-2-6 0,10 0-6 0,-10 0-6 15,11 1-5-15,-11-1 0 0,11-1-12 0,-11 1-4 16,12-5 4-16,-6 3-2 0,-6 2-4 0,10-6-5 16,-6 3-4-16,-4 3 2 0,9-7-6 0,-6 0-5 15,1 1-4-15,-4 6-1 0,4-12-2 0,-2 4-1 16,1 2-3-16,-3 6 7 0,0-14 0 0,0 14 3 16,-4-14 3-16,3 7 4 0,1 7-3 0,-5-10-3 15,0 5 2-15,0 0-2 0,-3 1 2 0,1 0-3 0,-1 1-1 16,8 3-3-16,-19-4 1 0,9 1-4 15,-1 2 0-15,0 2-5 0,-2-2 0 0,3 1-3 16,1 2 2-16,-2 0-2 0,1 1-3 0,1 0-2 16,-1 1 3-16,1 2-2 0,4-2-2 0,-2 5 0 15,2-1-4-15,-2 0 2 0,5 0-3 0,-3 1-9 16,4 2-10-16,-1-1-26 0,4 0-19 0,-2 0-20 16,3 1-13-16,-1-1-25 0,1-4-10 0,1 1-15 0,1-1-6 15,0 1-26-15,1-1-112 0,2-3-315 0,-3 1 141 16</inkml:trace>
  <inkml:trace contextRef="#ctx0" brushRef="#br0" timeOffset="78591.87">16435 2128 20 0,'15'1'123'0,"-15"-1"-13"16,12-1-10-16,-4 1 0 0,-8 0-11 0,14-2-2 15,-14 2-8-15,11-2-5 0,-11 2-12 0,11 0 0 16,-11 0 0-16,10 1-6 0,-10-1 1 0,12 5-4 16,-6-2 8-16,-1 0 1 0,0 3-2 0,0-2 2 15,0 1-5-15,-1 1-6 0,2-1 4 0,-1 2 3 16,0 2-1-16,0 1-5 0,0 0-1 0,0-1 2 15,-2 2-1-15,2-3-2 0,-1 1-3 0,0 2-4 16,-1-4 3-16,-2 2 2 0,2 1-4 0,-3-2-2 16,0 1-3-16,0-9 2 0,-1 15 3 0,-2-7 6 15,2-1-1-15,1-7-2 0,-6 11 4 0,0-5-2 16,0 0-3-16,-4 1-2 0,0-2-2 0,-1-1-4 0,0 1-4 16,-2-2-2-16,0-1-6 0,-2 1 0 15,2-2-6-15,-1-1 5 0,1 0-6 0,-2 0-3 16,1-2 3-16,2-1-6 0,-1-1 1 0,1 2-4 15,0-2-4-15,2-1-19 0,3 0-23 0,-1-2-26 16,-1-1-40-16,3 1-49 0,4-4-51 0,-1 4-202 0,3-5-437 16,1 1 194-16</inkml:trace>
  <inkml:trace contextRef="#ctx0" brushRef="#br0" timeOffset="79322.57">16760 1916 152 0,'0'0'156'0,"-5"5"-8"16,5-5-13-16,-6 3-14 0,6-3-11 0,-3 7-6 16,3-7-8-16,-1 8-15 0,1-8-7 0,-4 7 2 15,4-7-6-15,-1 9-8 0,1-9-6 0,0 0 2 16,4 13-3-16,-3-7-5 0,-1-6-2 0,5 9-1 16,0-5-2-16,-5-4 1 0,8 9-1 0,-2-6-3 15,3 4-4-15,1-2-2 0,1 2 3 0,-1-2 6 16,0 1-6-16,1-1 1 0,1 1-5 0,-2-3-3 0,0 4-3 15,-3-2-2-15,1 0-2 0,1 0-3 16,-4 0-1-16,1 1-2 0,-1-1-1 0,1 0 1 16,-2-2 0-16,-4-3-3 0,6 10 3 0,-6-10 5 15,5 8-1-15,-5-2 0 0,0-6 2 0,0 10 1 16,0-10 8-16,0 0-4 0,-6 11-2 0,0-7-4 16,1 0 1-16,-2 0-4 0,-1 1-3 0,0 0 4 15,-4-1-7-15,0 1-3 0,1-1-2 0,1 1-10 0,-1 0-22 16,-1 0-22-16,2-2-21 0,-1 2-31 0,0-2-39 15,4-1-39-15,-5 2-200 0,3 0-404 16,1-3 179-16</inkml:trace>
  <inkml:trace contextRef="#ctx0" brushRef="#br0" timeOffset="78936.33">16891 1875 28 0,'0'0'227'0,"8"-5"-15"0,-1 3-13 0,-7 2-15 0,14-5-12 16,-7 2-7-16,4-1-3 0,-4 4-10 15,2-4-18-15,2 2-12 0,-1-1-11 0,-3 1-13 16,2 1-9-16,-9 1-8 0,15-2-7 0,-7 1-7 16,-8 1-8-16,11-2-7 0,-11 2-6 0,9 0-8 0,-9 0-6 15,0 0-28-15,0 0-29 0,7 5-34 16,-7-5-30-16,0 0-47 0,0 0-49 0,0 0-151 15,0 0-364-15,-22 5 161 0</inkml:trace>
  <inkml:trace contextRef="#ctx0" brushRef="#br0" timeOffset="81062.56">16975 2695 2 0,'0'0'204'0,"0"0"-3"16,0 0-11-16,0 0-7 0,0 0-10 0,0 0-10 16,0 0-7-16,0 0-7 0,0 0-5 0,0 0-1 0,0 0-2 15,19 3-2-15,-19-3-3 0,11 0-7 0,-2 0-6 16,-9 0-6-16,17 0-7 0,-3 0-1 15,0 0 0-15,6 0-8 0,0 0-6 0,0 0-4 0,2 0 7 16,1 0-1-16,1-2-3 0,5 2-5 0,-6 0 0 16,-2 2-9-16,1-4 1 0,-2 4 0 0,0-2 0 15,-3 0 2-15,2-2-5 0,-6 2 7 0,2 0-3 16,-4 0 10-16,0 0-9 0,1 0 3 0,-5 0-4 16,-7 0-3-16,17-1-1 0,-10-1-2 0,-7 2-3 15,11-1 5-15,-11 1-16 0,10 0-1 0,-10 0-7 16,8-1-5-16,-8 1-7 0,0 0-1 0,10-1-7 15,-10 1-1-15,0 0-2 0,0 0-5 0,0 0-6 16,0 0 1-16,10 1-3 0,-10-1-2 0,0 0-2 0,0 0-1 16,8 2 2-16,-8-2-3 0,0 0-5 15,0 0 1-15,0 0 6 0,0 0-7 0,0 0-1 16,0 0 0-16,8 2-3 0,-8-2 1 0,0 0 1 0,0 0-4 16,0 0 4-16,0 0 0 0,0 0-1 0,0 0 0 15,0 0 1-15,0 0-1 0,0 0-2 16,0 0 2-16,0 0 0 0,0 0-2 0,0 0 0 0,0 0 4 15,0 0-6-15,0 0 3 0,0 0-2 0,0 0 3 16,0 0-3-16,0 0-2 0,0 0 3 0,0 0-1 16,0 0 3-16,0 0-5 0,0 0 1 0,0 0 0 15,0 0-2-15,0 0 1 0,0 0 0 0,0 0 3 16,0 0 2-16,0 0-2 0,0 0-1 0,0 0 0 16,0 0-2-16,0 0 3 0,0 0-4 0,0 0 6 15,0 0-2-15,0 0 1 0,0 0 1 0,0 0-3 16,0 0-1-16,0 0 0 0,0 0 4 0,0 0-2 15,0 0 1-15,0 0-2 0,0 0 0 0,0 0 5 0,0 0-2 16,0 0-2-16,0 0 1 0,0 0 1 16,0 0 0-16,0 0 2 0,0 0-3 0,0 0-3 15,0 0 2-15,0 0 1 0,0 0-3 0,0 0 3 0,0 0 0 16,0 0 0-16,0 0 0 0,0 0-2 0,0 0 0 16,0 0 5-16,0 0-3 0,0 0 0 15,0 0 1-15,0 0-2 0,0 0-4 0,0 0 4 0,0 0 2 16,0 0-3-16,0 0 4 0,0 0 1 0,0 0 2 15,0 0-1-15,0 0 1 0,0 0 0 0,0 0 0 16,0 0 3-16,0 0-1 0,0 0 4 0,0 0 0 16,0 0-1-16,0 0-2 0,0 0 0 0,0 0-1 15,0 0-2-15,0 0-3 0,0 0 5 0,0 0-5 16,0 0-2-16,0 0 2 0,0 0 0 0,0 0 4 16,0 0-8-16,0 0 4 0,0 0-5 0,0 0 0 15,0 0 4-15,0 0-3 0,0 0 3 0,0 0-5 16,0 0 3-16,0 0 1 0,0 0-4 0,0 0 3 0,0 0-1 15,0 0-2-15,0 0 2 0,0 0 0 16,0 0-1-16,0 0 0 0,0 0 0 0,0 0 3 16,0 0-4-16,0 0 2 0,0 0 1 0,0 0 4 15,0 0-7-15,0 0 2 0,0 0-2 0,0 0-1 0,0 0 3 16,0 0-1-16,0 0-2 0,0 0 2 0,0 0-1 16,0 0-1-16,0 0 3 0,0 0-2 0,0 0 0 15,0 0-3-15,0 0 5 0,0 0-3 0,0 0 4 16,0 0-2-16,0 0-1 0,0 0-1 0,0 0 0 15,0 0 5-15,0 0-3 0,0 0-2 0,0 0 2 16,0 0 2-16,0 0-2 0,0 0 0 0,0 0 0 16,0 0 2-16,0 0-2 0,0 0-1 0,0 0 1 15,0 0 4-15,0 0-4 0,0 0 2 0,0 0-1 16,0 0 2-16,0 0 0 0,0 0-2 0,0 0 1 16,0 0 3-16,0 0 0 0,0 0 0 0,0 0-1 15,0 0-5-15,0 0 3 0,0 0-1 0,0 0 3 0,0 0-1 16,0 0-3-16,0 0 3 0,0 0-1 0,0 0-1 15,0 0 3-15,0 0-3 0,0 0-4 16,0 0 6-16,0 0-3 0,0 0-1 0,0 0 3 0,0 0 4 16,0 0-4-16,0 0-2 0,0 0 2 0,0 0-4 15,0 0 2-15,0 0 0 0,0 0-4 16,0 0 4-16,0 0 0 0,0 0 0 0,0 0-2 0,0 0 3 16,0 0 0-16,0 0-1 0,0 0-1 0,0 0 1 15,0 0-1-15,0 0 3 0,0 0-2 0,0 0 2 16,0 0 0-16,0 0-2 0,0 0-1 0,0 0 4 15,0 0 0-15,0 0-5 0,0 0 2 0,0 0-1 16,0 0-2-16,0 0 18 0,0 0-15 0,0 0-1 16,0 0-1-16,0 0 2 0,0 0-3 0,0 0 3 15,0 0 0-15,0 0 0 0,0 0-3 0,0 0 3 16,0 0-3-16,0 0-3 0,0 0-10 0,0 0-20 16,0 0-5-16,0 0-31 0,0 0-15 0,0 0-27 0,0 0-25 15,0 0-23-15,0 0-21 0,-27 5-27 0,22-1-32 16,5-4-37-16,-12 2-42 0,12-2-58 0,-11 2-244 15,11-2-674-15,-11-3 298 0</inkml:trace>
  <inkml:trace contextRef="#ctx0" brushRef="#br0" timeOffset="82345">17863 2561 95 0,'0'0'235'0,"0"0"-19"0,0 0-22 16,-5-5-22-16,5 5-15 0,0 0-16 0,0 0-11 15,0 0-9-15,0 0-6 0,0 0-8 16,0 0-7-16,-5 19-3 0,5-19 2 0,1 10-3 0,-1-10-1 16,5 10-4-16,-2-3 0 0,-1-1-1 0,-2-6-5 15,9 10-2-15,-5-4-1 0,2-1-8 16,-1 2 3-16,3-3-8 0,-1 0-3 0,-1-1-3 0,4 4-9 16,-1-5-2-16,3 2-2 0,-2-1-6 0,1-2-4 15,0 0-3-15,-1-1 0 0,5 0-6 0,-4-1-3 16,1 0 1-16,0 0-5 0,-2-2-4 0,2 0-2 15,-2-2 0-15,-2 1 0 0,0 1-1 0,0-1-5 16,-1-4 3-16,2 0-6 0,-4 3 1 0,2-3-2 16,-1 0-2-16,-2-2 0 0,-1 1 1 0,1-1-4 15,-3 0 0-15,2 0 1 0,-3 1-4 0,0 9 2 16,-5-18-1-16,1 8 3 0,-2 2-2 0,2-1 0 16,-2 1 0-16,-2 0-1 0,-1 1-1 0,0 3-4 15,-2-3 4-15,0 3-1 0,1 0 0 0,-3 0-2 0,2 1 2 16,-1 1-1-16,0 1 2 0,1 2 1 15,-1-1-5-15,5 1 7 0,-3 2-3 0,1-2 5 16,-2 3-8-16,1 0-2 0,0 1 3 0,1 0 2 0,0 2 0 16,0 0 2-16,3 1-2 0,-2 0-1 15,2 0-2-15,-1 0 0 0,0 0 5 0,2 2-2 16,0-1 0-16,3 0 4 0,1 1 0 0,-1 0 2 0,1-2-3 16,1-8 0-16,0 16 5 0,3-8-4 0,-2 1 0 15,1 2-3-15,2-5 4 0,0 1 0 0,0-1-2 16,3 1 3-16,-1-1 6 0,1 1-6 15,0-3-3-15,2 0 1 0,0-2 2 0,-3 1-1 0,7 0 2 16,-2-2-2-16,3 2-2 0,-3-3 0 0,0 0-4 16,1 0 5-16,-1-3-2 0,-2 1 1 0,1-3 1 15,2 2 0-15,-2-2 1 0,2 1-1 0,-4-4-1 16,4 0-5-16,-2 1 6 0,0-1-1 0,0-1-4 16,-2 0 2-16,0-1-4 0,2 2 6 0,-1-2-5 15,-4 3-1-15,3-3 3 0,-2 4 0 0,-2-2-2 16,0 2 1-16,0 0 1 0,-1-1 3 0,-3 7-4 0,8-9-1 15,-8 9 2-15,3-6 4 0,-3 6-7 16,3-6 3-16,-3 6-4 0,0 0-1 0,0 0 2 16,0 0-3-16,0 0 3 0,0 0 0 0,0 0-2 15,10 12 1-15,-9-4-1 0,-1-8 6 0,4 14 3 16,-3-4-3-16,2 0 0 0,-2 2 1 0,3-1 0 0,-2 2 1 16,2 0 2-16,-1 0-1 0,3 0 3 15,-2-3 0-15,2 0-4 0,-2 0 2 0,2 1-2 0,-1 0-2 16,1-2 1-16,-1 0 2 0,0 0-3 0,-1 0-7 15,2-2-5-15,-3-2-23 0,1 1-28 0,1 0-31 16,-5-6-42-16,6 9-42 0,0-8-49 16,-6-1-282-16,10 3-550 0,-10-3 243 0</inkml:trace>
  <inkml:trace contextRef="#ctx0" brushRef="#br0" timeOffset="82743.78">18781 2047 152 0,'-9'3'202'0,"-1"0"-19"16,-1 4-3-16,0 1-4 0,-2 3-14 0,-2 4-5 16,2 1-7-16,2 2 2 0,-3 6-2 0,-1 0-7 15,6 2 1-15,-1 2-8 0,3-1-5 0,1 4-3 16,3 0-5-16,0-2-1 0,2 3-5 0,2-3-7 0,2 0-9 16,2-3-1-16,0 0-8 0,-1-4-8 0,3 4-2 15,1-6 2-15,3 6-15 0,2-2-2 16,-2-6-11-16,-1-2-7 0,0 2 1 0,0-3-10 15,0 1 3-15,0-2-11 0,2 2-1 0,-4-8 0 0,-1 3-6 16,1-3-4-16,1 2-9 0,-5-4-23 0,5 0-17 16,-3-1-31-16,0-1-36 0,2-1-46 15,-8-3-51-15,12 1-72 0,-12-1-253 0,18-8-558 0,-8 1 247 16</inkml:trace>
  <inkml:trace contextRef="#ctx0" brushRef="#br0" timeOffset="83589.31">18964 2572 21 0,'0'0'203'0,"0"0"-6"0,22 3-4 0,-11-3-4 16,3 0-9-16,5 0-11 0,2 0-4 0,0-1-4 15,9 0-4-15,-7 0-7 0,7 0-1 0,-2-2-14 16,-3 3-11-16,-2-1-9 0,4-2-2 0,-3 3-10 16,-4-1-5-16,3 0-12 0,-4 0-6 0,-2-1-9 15,-3 2-6-15,-3 0-9 0,3 2-6 0,-3-2-5 16,-1 1-2-16,-10-1-9 0,16 1-12 0,-13 0-22 15,-3-1-26-15,8 4-31 0,-8-4-36 0,0 0-43 16,0 0-50-16,0 0-65 0,-14 12-154 0,7-10-437 16,-3 2 193-16</inkml:trace>
  <inkml:trace contextRef="#ctx0" brushRef="#br0" timeOffset="83265.39">19070 2266 113 0,'0'0'140'0,"0"0"-11"0,0 0-10 16,0 0-4-16,0 0 4 0,0 0-8 0,0 0 0 15,0 0-3-15,0 0-7 0,5 25 2 0,-5-16-2 16,4 0-2-16,-4-1-9 0,1 1-2 0,-1-9-7 16,1 16-2-16,2-6-9 0,-3-4-3 0,0-6-6 0,1 10-3 15,0-3-7-15,-1-7-1 0,3 9-1 0,-3-9 1 16,0 0 5-16,2 7 8 0,-2-7 12 0,0 0 5 16,0 0 1-16,0 0-3 0,0 0-8 0,0 0-7 15,0 0-7-15,0 0-7 0,0 0-2 0,13-18-6 16,-8 11-5-16,-2-1-3 0,1-1-6 15,3-2 4-15,-2-1-9 0,2 0-1 0,2-2-5 0,-1-1 1 16,2 0-6-16,-3 4 0 0,2-1-3 0,-3 0-1 16,3 2-1-16,-2 0 2 0,1 1-4 0,-3 3 1 15,0 0 1-15,0 1-2 0,-5 5-1 0,9-9 0 16,-4 5-3-16,-5 4 4 0,6-5-2 0,-6 5-1 16,0 0-1-16,9-1-1 0,-9 1 3 0,0 0 4 15,10 8-6-15,-10-8 5 0,5 10-5 0,0-4 3 16,-2 1-2-16,0 2 7 0,2 1 3 0,-2-1-2 15,1 0 4-15,1 1-2 0,-4 1 1 0,1-2-2 16,1 1-3-16,-2 0 3 0,3 0 1 0,-1-1-4 16,-2 3 1-16,0-4-3 0,0 4 1 0,-1-3-2 15,0 1-1-15,0 2-14 0,-1-3-35 0,-3 0-36 16,2-3-46-16,-2 2-51 0,1-2-62 0,0 0-222 16,3-6-499-16,-8 7 221 0</inkml:trace>
  <inkml:trace contextRef="#ctx0" brushRef="#br0" timeOffset="84144.01">19126 2774 140 0,'0'0'204'0,"0"0"-8"0,0 0-8 0,0 0-9 16,0 0-4-16,0 0-14 0,0 0-14 16,0 0-14-16,0 0-14 0,0 0-13 0,0 0-10 0,0 0-9 15,26-8-12-15,-19 5-4 0,3 2-7 0,1-3-6 16,-1-1-6-16,3 2-6 0,-3-1-5 0,3 2-5 15,-2-1-3-15,0 1-2 0,2-2-3 16,-6 3-5-16,-7 1-1 0,17-1-5 0,-9 0-1 0,-8 1 0 16,13 0 0-16,-13 0 4 0,11 1-1 0,-11-1 7 15,10 4-1-15,-6 0-2 0,-4-4-1 0,9 6 1 16,-7-2-3-16,3 1 6 0,-5-5 2 0,4 10-1 16,-2-2-4-16,-1-1 2 0,0 1-2 0,-1 2 3 15,0-10-4-15,-2 13 5 0,-2-3-4 0,-3-2-1 16,2 0 1-16,-1 1-3 0,0-1-3 0,-3 2 4 15,0-2-6-15,-1-2 2 0,0 3-1 0,0-4-2 16,0 3-5-16,-1-3 3 0,1 0-3 0,0 0-1 16,1-2 0-16,3 1 0 0,-2-3 3 0,8-1-2 15,-11 4-3-15,11-4 3 0,-10 2-2 0,10-2-1 16,0 0-3-16,0 0 1 0,0 0 1 0,0 0-3 16,0 0-2-16,0 0 0 0,-5-10 1 0,5 10 2 15,0 0-2-15,16-8 1 0,-7 6 0 0,0-1-2 16,1 0 0-16,2 1 0 0,1 1 0 0,-1-1-1 0,2-2 1 15,0 4 1-15,0-1-1 0,1 0 3 16,0-2 0-16,-1 3-1 0,1-1 0 0,-1 0 2 16,-2 0-4-16,0-2 1 0,-4 3 0 0,-8 0 1 0,15 0-8 15,-7 0 0-15,-8 0-11 0,11 0-23 0,-11 0-38 16,8-3-45-16,-8 3-44 0,0 0-50 0,4-8-226 16,-4 8-481-16,0 0 213 0</inkml:trace>
  <inkml:trace contextRef="#ctx0" brushRef="#br0" timeOffset="84690.47">19655 2037 132 0,'0'0'151'0,"-6"-5"-1"0,6 5 2 0,0 0-7 0,0 0-4 16,0 0-16-16,0 0-14 0,-6-4-7 0,6 4-13 15,0 0-2-15,0 0-11 0,0 0-2 0,0 0-4 16,-7 15 3-16,5-8-1 0,2-7 7 0,4 19 5 15,-1-6 5-15,5 5 3 0,2-2 3 0,4 8 0 16,0 0 1-16,3 1-5 0,1 1-2 16,-1 3-2-16,5 3 0 0,-2 1-10 0,6 12-4 0,-8-10-8 15,-1 0-4-15,1-3-7 0,-2 2-4 0,0 1-4 16,-3-1-4-16,0 2-7 0,-3-5-1 0,-2-1-4 16,-1 0-1-16,-2-2-2 0,-3 2-1 0,-3-4-5 15,-2 1-7-15,-3-8-20 0,-1 0-30 0,-3 1-37 0,-2-4-30 16,0 2-38-16,-1-2-37 0,1-3-42 15,-1-1-240-15,-2-1-496 0,5-5 220 0</inkml:trace>
  <inkml:trace contextRef="#ctx0" brushRef="#br0" timeOffset="87028.51">19803 1932 120 0,'0'0'150'0,"0"0"-12"15,0 0-11-15,0 0-7 0,0 0-8 0,0 0-6 16,0 0 3-16,-11-8-5 0,11 8 0 0,0 0-3 16,0 0-3-16,0 0-2 0,0 0-3 0,0 0-4 15,0 0-5-15,0 0-5 0,0 0-2 0,0 0-3 16,-2-8-6-16,2 8 0 0,0 0-8 0,0 0-1 16,0 0-7-16,0 0-4 0,0 0-2 0,0 0-3 15,7-13-5-15,-7 13-2 0,0 0-6 0,8-8 0 16,-3 5-3-16,-5 3-6 0,10-6 1 0,-5 3-2 0,-5 3-2 15,12-3-2-15,-4 0-2 0,-1-1-2 16,1 1-1-16,-2 1-4 0,-6 2 2 0,14-3 0 16,-6 1-2-16,0 1-1 0,-8 1 0 0,13-2 0 15,-13 2-2-15,10-1-3 0,-10 1 3 0,10 0-2 0,-10 0 1 16,0 0-1-16,13 0 0 0,-13 0-3 0,6 3 3 16,-6-3-1-16,0 0 1 0,5 6 2 0,-5-6 0 15,1 6 0-15,-1-6 2 0,4 12-1 0,-4-12 4 16,0 9 0-16,0-9-1 0,-5 9 0 0,5-9 3 15,-3 12 1-15,1-5 1 0,-2-1-1 0,4-6 3 16,-5 16-3-16,1-11 4 0,-1 3-7 0,0-1 1 16,-1 2-4-16,1-3 5 0,-1 3 0 0,-2-1 0 15,4 1 1-15,-2 0-4 0,1-4 0 0,-1 0 1 16,2 2 1-16,0-2-2 0,-2 0 2 0,1-1 2 16,5-4-2-16,-8 7 1 0,2-1-3 0,2-2 2 15,4-4-2-15,-8 7-2 0,8-7 1 0,-8 6 0 16,8-6 0-16,-5 5 0 0,5-5-2 0,0 0 1 15,-6 6 0-15,6-6 2 0,0 0 0 0,0 0-1 16,-5 5 5-16,5-5-2 0,0 0 4 0,0 0 3 16,0 0-3-16,0 0 3 0,0 0-3 0,0 0-2 15,0 0 1-15,0 0 0 0,0 0-4 0,0 0 0 16,0 0-1-16,22-3 4 0,-22 3-6 0,14-1 2 0,-14 1-2 16,19 1-1-16,-9-3 0 0,-1 2 0 0,2 0 2 15,-2 1-1-15,-9-1-1 0,18 3 7 0,-7-1-4 16,-1-1 11-16,-1 0-5 0,-2 3 5 0,4-3 2 15,-2 1-6-15,-1 0 4 0,-8-2-6 0,16 1-1 16,-8 1 3-16,-1-1-4 0,-7-1-2 0,10 3 2 16,-10-3 5-16,12 2-7 0,-12-2-3 0,8 0-1 15,-8 0 4-15,9 5-4 0,-9-5-8 0,5 2-15 16,-5-2-20-16,0 0-27 0,6 4-30 0,-6-4-41 16,0 0-52-16,4 7-45 0,-4-7-250 0,0 0-522 15,0 0 230-15</inkml:trace>
  <inkml:trace contextRef="#ctx0" brushRef="#br0" timeOffset="89242.21">20267 1818 41 0,'0'0'133'15,"0"0"-7"-15,0 0-7 0,0 0-4 0,0 0 4 0,0 0-17 16,0 0 3-16,0 0-6 0,0 0-5 0,0 0-1 16,0 0-6-16,0 0-3 0,0 0-8 0,0 0-5 15,0 0-7-15,0 0-4 0,0 0-4 0,0 0-9 16,0 0-1-16,0 0-5 0,0 0-8 15,0 0-1-15,0 0-3 0,0 0-3 0,0 0-5 0,0 0 3 16,0 0-6-16,0 0 0 0,0 0 2 0,0 0-1 16,0 0-1-16,0 0-2 0,0 0 4 0,0 0 0 15,0 0-1-15,0 0 0 0,0 0 0 0,11 19 5 16,-11-19-2-16,6 8 0 0,-6-8 5 0,8 7-8 16,-3-3 4-16,0 0 3 0,-5-4 3 0,6 9 2 15,-1-6-6-15,-5-3-1 0,8 9 1 0,-3-4 1 16,-3 0-2-16,3-1-1 0,-1 1-3 0,-4-5 0 0,9 8 0 15,-4-3 2-15,0-2 5 0,-1 3 3 16,-4-6 0-16,7 11-5 0,-3-5 0 0,2-3-2 16,-2 4-3-16,0-3 0 0,-4-4 4 0,8 7 3 15,-5-3 1-15,1 2-3 0,0-1-5 0,1 1 3 0,-1 0-4 16,2-2 1-16,-6-4-3 0,7 11 2 0,-2-4-1 16,1 0 1-16,1-1 1 0,-4-1 5 15,-3-5-2-15,7 8 2 0,-3-2-2 0,2-1 5 0,-1 0-2 16,0 2 0-16,-5-7 4 0,8 8 3 0,-5-1-3 15,1-2-6-15,0 0-3 0,-4-5 0 16,6 10-2-16,-1-6-1 0,-2 3 3 0,1-3-3 16,0 1 2-16,-1 2 4 0,0-1-3 0,-3-6-2 0,6 12 5 15,-4-7-8-15,1 1 1 0,1-1-1 0,-4-5-4 16,6 10 2-16,-5-4 0 0,-1-6 1 0,6 8-2 16,-4-3-1-16,-2-5 4 0,5 10 1 0,-5-10-5 15,3 9 4-15,-3-9 4 0,3 8-6 0,-3-8 0 16,1 8 4-16,3-3 1 0,-4-5 0 0,0 8 4 15,0-8-7-15,0 0 3 0,1 11-4 0,-1-11 3 16,1 10-2-16,-1-10-3 0,3 9 0 0,-3-9 1 16,0 10 3-16,0-10-4 0,1 11-6 0,-1-11 7 15,0 11 1-15,0-11-2 0,0 13 3 0,0-8-2 16,0-5 4-16,2 13-4 0,-2-13-2 0,-3 10 6 16,3-10-6-16,0 11-1 0,0-11 3 0,0 10 1 15,0-10-2-15,0 10 6 0,0-10-6 0,0 11-8 16,0-11 6-16,-1 10 4 0,-1-3-7 0,2-7 1 0,-1 10 6 15,1-10-10-15,0 10 5 0,0-10 2 16,-1 12-6-16,1-12 5 0,-2 10-2 0,2-10 6 0,0 10-5 16,-3-5 2-16,3-5 3 0,-1 11 2 15,-1-4 0-15,2-7 3 0,-1 9-11 0,1-9 5 0,-5 10-2 16,4-5 0-16,1-5-3 0,-3 11 5 0,3-11-1 16,-2 9 1-16,2-9 4 0,-4 9-3 0,4-9 7 15,-2 11-2-15,-1-4-5 0,3-7 4 0,-5 10 3 16,4-5-4-16,1-5-3 0,-5 10 1 0,2-2 0 15,0-3 1-15,3-5-6 0,-6 10 9 0,2-4-4 16,0-1-1-16,0 1 2 0,0 0-1 0,4-6 6 16,-10 13-7-16,5-8-4 0,0 0 0 0,5-5-1 15,-6 11-2-15,1-8 2 0,1 4-1 0,0-2 8 16,4-5-7-16,-7 9 0 0,1-3-1 0,2 0 1 16,0 0 2-16,-1-1-1 0,-3 2 3 0,5-1 0 15,-3-1 2-15,2 2-2 0,-3 3 6 0,2-4 4 16,0 2 2-16,-1 0 1 0,-1-3-1 0,3 2 4 15,-4 2 3-15,2-1 0 0,0-2 8 0,-2 2-8 16,0 0 0-16,2-3 1 0,-1 1-1 0,0 2 6 0,2-1-2 16,2 0 3-16,-5-1 1 0,4-1 2 15,0 0 2-15,4-5 2 0,-8 10-2 0,4-4 3 0,0-2-3 16,4-4 1-16,-5 6-2 0,5-6 1 0,-5 7-4 16,5-7 3-16,0 0-6 0,0 0 2 0,0 0 1 15,0 0 2-15,0 0-1 0,-5 3 0 0,5-3-2 16,0 0-3-16,0 0 1 0,0 0-2 0,0 0-5 15,0 0-1-15,0 0-6 0,0 0-2 0,0 0-12 16,0 0-23-16,0 0-32 0,0 0-39 0,0 0-46 16,14-21-54-16,-12 14-51 0,-2 7-46 0,5-6-55 15,-5 6-75-15,0 0-424 0,2-10-904 0,-2 10 401 16</inkml:trace>
  <inkml:trace contextRef="#ctx0" brushRef="#br0" timeOffset="91024.18">20738 2285 89 0,'0'0'199'16,"0"0"-9"-16,0 0-17 0,0 0-15 0,0 0-13 0,0 0-13 16,0 0-11-16,0 0-11 0,0 0-7 15,0 0-3-15,0 0-1 0,0 0 2 0,29-5-3 16,-20 5-6-16,-9 0-6 0,16-1-7 0,-5 1-2 0,2 1-6 16,-2-2-8-16,2 0-1 0,-1 1-9 15,3 0-3-15,-1 1-7 0,-1-1-2 0,-1-1-7 0,3-1-3 16,-1 2-2-16,1 2-4 0,-2-2-2 15,0-2 1-15,0 2-3 0,0 0-6 0,2 0 1 0,-3 0-2 16,2 0-2-16,-1 0 0 0,-2-3-2 0,0 2-1 16,-1 0-2-16,3-2-1 0,-4 1-2 0,-9 2 0 15,12 1 0-15,-12-1-7 0,10-1-18 0,-10 1-25 16,0 0-25-16,10 1-18 0,-10-1-30 0,0 0-49 16,0 0-50-16,0 0-132 0,0 0-380 0,0 0 169 15</inkml:trace>
  <inkml:trace contextRef="#ctx0" brushRef="#br0" timeOffset="91340.26">20934 2120 58 0,'0'0'211'0,"0"0"-18"0,0 0-22 15,0-8-14-15,0 8-20 0,0 0-9 0,0 0-4 16,0 0 0-16,0 0 0 0,0 0 3 0,1 32-3 16,-1-22-2-16,0 3 0 0,1 0-3 0,-1 1-6 15,0 2-1-15,2-2-3 0,-1 3-10 0,2-3-3 16,-1 1-4-16,0-2-8 0,0-1-6 0,0 2-5 0,2-1-7 16,-2 0-7-16,1 0-6 0,1-1-3 0,-2-1-8 15,1 1-3-15,-2-2-3 0,2 1-6 0,-1-1-3 16,0 0-4-16,0-2-3 0,0 3-22 0,0-6-24 15,1 1-28-15,-3-6-31 0,3 10-34 0,-1-5-34 16,-2-5-43-16,9 5-52 0,-9-5-163 16,10 2-443-16,-10-2 196 0</inkml:trace>
  <inkml:trace contextRef="#ctx0" brushRef="#br0" timeOffset="91900.48">21325 2229 13 0,'0'0'178'15,"0"0"-20"-15,0 0-9 0,0 0 3 0,0 0-10 16,0 0-8-16,4 19 0 0,-4-12-4 0,0-7-9 16,2 15-11-16,-2-6-6 0,1 0-3 0,-1 1-2 15,1-1-11-15,1 1-5 0,-1 0-8 0,-1-2-5 16,0 1-2-16,0 0-6 0,0-9-4 0,-1 13-5 15,2-7-3-15,-1-6-2 0,0 12-9 0,0-12 2 16,-1 9-9-16,1-9-2 0,0 0-1 0,0 10-1 0,0-10 0 16,0 0 4-16,0 0 3 0,0 0 5 0,0 0-6 15,3 8-5-15,-3-8-2 0,0 0-2 16,0 0-4-16,0 0-1 0,11-20-3 0,-5 12 0 0,1 0-6 16,1-1-1-16,-2-2-1 0,1 1-3 0,0-1-1 15,0-1 2-15,1 1-2 0,-2 0-3 16,3-4 0-16,0 6-1 0,-1 0 2 0,-2 1-2 0,1-2 2 15,0 0-2-15,0 1-1 0,-2 3 3 0,1 1 0 16,-1 1-1-16,0-3-1 0,0 2 0 0,-1 0 1 16,-4 5 0-16,7-4-4 0,-7 4 2 0,9-4 1 15,-9 4 0-15,8 0-5 0,-8 0 5 0,0 0-3 16,10 7 1-16,-5-3 1 0,-5-4 1 0,5 10-1 16,0-5-1-16,-1 3 4 0,-2-2 0 0,4 5-1 15,-2-1 2-15,0-2-1 0,-1 0 2 0,2 4 7 16,-4-1 1-16,4 1 2 0,-1-2 4 0,-1 2 2 15,0-2 1-15,-1 1 0 0,1-2 2 0,2 2-6 16,-3-4 1-16,0 1-1 0,3 1-4 0,-4-2 0 16,-1-7-5-16,4 12 5 0,-3-6-4 0,0 1-2 15,-1-7 2-15,4 11-3 0,-4-11-3 0,1 10-1 16,-1-10-22-16,0 7-24 0,0-7-27 0,0 0-29 16,3 7-36-16,-3-7-48 0,0 0-275 0,0 0-496 15,0 0 220-15</inkml:trace>
  <inkml:trace contextRef="#ctx0" brushRef="#br0" timeOffset="92840.38">21569 1837 161 0,'0'0'161'0,"0"0"-9"0,0 0-7 16,0 0-5-16,0 0-11 0,0 0-9 0,0 0-8 15,0 0-8-15,0 0-8 0,0 0-8 0,0 0-6 0,7-13-8 16,-7 13-3-16,0 0-5 0,0 0-9 0,6-4-5 16,-6 4-7-16,9-5-1 0,-9 5-6 0,10 0-2 15,-10 0-5-15,11-2-3 0,-11 2-1 0,11-3-3 16,-2 2-1-16,-9 1-4 0,13 0 0 0,-13 0-4 16,12-1-1-16,-12 1 1 0,13 1-8 0,-13-1 5 15,7 1-2-15,0 2-3 0,-7-3 1 16,5 3-2-16,-5-3 3 0,7 6 3 0,-7-6 0 0,6 6 0 15,-3-1 1-15,0 1 0 0,-3-6 4 0,2 8 1 16,-2-8 0-16,1 11 7 0,2-5 9 0,-3-6-3 16,0 13 0-16,0-13 0 0,0 13 0 0,-3-6 3 15,3-7-1-15,-2 14 4 0,-1-3-3 0,-1-5 1 16,-1 5 0-16,2-5-3 0,-1 2 1 0,-1-1-3 16,1 2 1-16,-1-3-5 0,0 1-2 0,-1 0-1 15,-2 3 1-15,3-3-7 0,-1-1 2 0,1-2 0 16,0 3 2-16,5-7-4 0,-11 7-1 0,6-3 0 15,0 3-2-15,5-7 2 0,-8 7-2 0,3-3-3 16,5-4 0-16,-6 4-3 0,6-4 7 0,-7 7-6 0,7-7-2 16,-5 3-3-16,5-3 1 0,0 0 2 15,0 0 0-15,-8 3 2 0,8-3-3 0,0 0 3 16,0 0 4-16,0 0 1 0,0 0 0 0,0 0 1 16,0 0 0-16,0 0-3 0,0 0-1 0,0 0-1 0,0 0 0 15,0 0-4-15,0 0 5 0,0 0-4 0,23 0 2 16,-23 0-4-16,19 0 7 0,-7 0-6 0,-1 0-2 15,0 0 2-15,1 1 4 0,-1-1 4 0,0 1 2 16,0 1 8-16,2-1 1 0,1-1 3 0,-4 1 7 16,1-1 0-16,0 1 2 0,1 2 3 0,0-1-4 15,0-1 5-15,-1 1 7 0,0 1-7 0,1-1 4 16,-2 0 3-16,-2 0 0 0,1-1 0 0,-9-1 0 16,15 0-2-16,-6 0-8 0,0 1-2 0,2-1-2 15,-11 0-6-15,13 0-1 0,-13 0-1 0,8 2-6 16,-8-2 3-16,7 2-6 0,-7-2-17 0,0 0-32 15,0 0-31-15,0 0-28 0,9 1-33 0,-9-1-43 16,0 0-57-16,0 0-65 0,0 0-279 0,0 0-615 16,-30 4 272-16</inkml:trace>
  <inkml:trace contextRef="#ctx0" brushRef="#br0" timeOffset="140318.37">12564 4173 115 0,'0'0'149'0,"0"0"-9"0,0 0-8 15,0 0-10-15,0 0-8 0,27 12 5 0,-27-12-2 16,0 0 5-16,0 0-5 0,7 3-1 0,-7-3 4 15,6 7 2-15,-2-6 4 0,-4-1-5 0,13 5 1 16,-6-2-8-16,0 1-3 0,3-1-7 0,-1 0-3 16,1 0-8-16,1 1-2 0,2-2-5 0,0 1-7 15,-1-1-4-15,0 1-9 0,2 0-3 0,2-1-2 16,-4 1-11-16,3-1-4 0,-2-2-8 0,-1 1 0 16,2-1-9-16,1 3 3 0,-2-2-8 0,-1 2 2 15,-3-2-5-15,2 1-4 0,1 1-11 0,-7 0-29 16,-5-3-36-16,15 5-40 0,-11-3-41 0,1 2-40 15,-5-4-68-15,0 0-185 0,6 7-469 0,-6-7 208 16</inkml:trace>
  <inkml:trace contextRef="#ctx0" brushRef="#br0" timeOffset="139774.35">12927 3798 21 0,'0'0'129'0,"0"0"-5"0,0 0-7 0,0 0-10 16,1-8-7-16,-1 8-14 0,0 0-5 0,0 0-2 0,0 0-8 15,0 0-7-15,0 0 1 0,0 0-8 16,0 0-10-16,0 0 2 0,0 0-3 0,0 0-8 16,0 0-6-16,0 0-2 0,0 0-2 0,0 0-6 0,0 0 1 15,0 0-5-15,0-10 0 0,0 10 2 0,0 0-8 16,0 0-1-16,0 0 7 0,0 0 0 0,0 0 1 16,0 0-3-16,0 0 4 0,0 0 0 0,0 0 4 15,0 0 4-15,0 0-4 0,0 0-9 0,0 0 11 16,0 0-4-16,0 0-1 0,0 0-2 0,0 0 2 15,0 0 0-15,0 0-1 0,0 0-1 0,0 0-1 16,0 0 1-16,0 0 1 0,0 0 2 0,0 0-2 16,0 0-2-16,0 0-2 0,0 0-2 0,-15 17-1 15,15-17-1-15,-9 9 2 0,6-4 3 0,-3 0-7 16,2 0 5-16,0 2-3 0,-3 0 7 0,1 1-2 16,0-1-1-16,-2 2-4 0,1-2 1 0,1 0 3 15,-1 1 3-15,-2 0 1 0,5 1-4 0,-3-1 2 0,-1-1-1 16,3 1-9-16,-3-1 6 0,2-1 4 0,-2 0 0 15,0 1-4-15,3-1-4 0,-1 0 3 16,2-2-1-16,-3 1-2 0,0 2-3 0,4-3 1 0,-3 2 1 16,6-6-2-16,-8 7 1 0,3-4-1 15,5-3-2-15,-7 7 1 0,7-7-1 0,-5 6-4 16,5-6 4-16,-5 5 0 0,5-5-1 0,-6 4-1 0,6-4 5 16,-5 5-3-16,5-5-4 0,-5 7 2 0,5-7-1 15,-6 2 0-15,6-2 0 0,-5 6 0 0,5-6-2 16,0 0 0-16,-7 3 1 0,7-3 1 0,0 0-7 15,-8 4 9-15,8-4-2 0,0 0 0 0,-5 6 1 16,5-6-2-16,0 0-1 0,0 0-1 0,-4 4 3 16,4-4 1-16,0 0-3 0,0 0 1 0,0 0 1 15,0 0 1-15,0 0 0 0,0 0 1 0,0 0-1 16,0 0-1-16,-1 10-1 0,1-10 3 0,0 0 1 16,0 0-3-16,10 5 2 0,-10-5 1 0,8 4 5 15,-8-4 0-15,9 6 2 0,-3-2 0 0,2-2 1 0,1-1 4 16,-2 2-3-16,1-1 5 0,-1 1 1 0,1 0 2 15,0-1-2-15,0 1 3 0,1-2 3 16,-9-1-7-16,14 4 1 0,-7-2 0 0,0 1 0 0,0-2-1 16,-7-1-2-16,13 3 7 0,-6-1-8 0,-7-2 3 15,12 4-3-15,-5-3 2 0,-2 3 2 0,-5-4-1 16,12 4-2-16,-6-2 0 0,-6-2 1 0,10 5-5 16,-6-3 0-16,-4-2-1 0,10 4-1 0,-10-4 1 15,8 4-1-15,-2-2-3 0,-6-2 1 0,10 4-1 16,-10-4-2-16,7 3 2 0,-7-3-5 0,10 3-1 0,-10-3 2 15,8 3 2-15,-8-3-2 0,7 1-1 16,-7-1 1-16,8 3-1 0,-8-3 2 0,0 0 1 16,0 0-3-16,7 2 0 0,-7-2-1 0,0 0-2 0,0 0-2 15,8 3 1-15,-8-3-11 0,0 0-15 16,0 0-29-16,0 0-22 0,0 0-28 0,0 0-34 0,0 0-41 16,0 0-65-16,0 0-153 0,0 0-431 15,0 0 190-15</inkml:trace>
  <inkml:trace contextRef="#ctx0" brushRef="#br0" timeOffset="185484.62">13724 3967 116 0,'0'0'127'0,"0"-8"-19"0,0 8-6 0,0 0-5 15,0 0-15-15,0 0 6 0,0 0-8 0,-5-11-8 16,5 11-8-16,0 0 4 0,0 0-7 0,0 0 5 16,-4-8-7-16,4 8-4 0,0 0-9 0,-4-6 7 0,4 6-1 15,0 0-1-15,-4-6-5 0,4 6-8 0,0 0-5 16,0 0 6-16,-4-7 2 0,4 7-4 0,0 0-4 16,0 0 4-16,-6-7-7 0,6 7 0 0,0 0 5 15,0 0-11-15,-7-6 9 0,7 6-4 0,0 0-1 16,0 0 5-16,-5-4-2 0,5 4-1 0,0 0-4 15,-6-6-4-15,6 6 2 0,0 0-2 0,0 0 1 16,-8-5-6-16,8 5 2 0,0 0-4 0,0 0 4 16,-7-3-4-16,7 3-2 0,0 0 1 0,0 0-3 15,0 0 1-15,-9-4 0 0,9 4-2 0,0 0-3 0,0 0 4 16,-10 0-3-16,10 0 0 0,0 0-1 16,0 0 0-16,-12 3-1 0,12-3 5 0,-9 2-5 15,9-2 1-15,-9 4 0 0,4-1 4 0,5-3 0 16,-11 4-1-16,4 0 4 0,7-4-3 0,-10 5 1 0,5-2-5 15,-1 2 1-15,6-5-1 0,-10 6 2 16,6-3-5-16,-2 0 4 0,6-3-2 0,-8 8-2 0,3-3 0 16,2-1 5-16,3-4-4 0,-9 9-4 0,5-5 4 15,4-4 1-15,-8 9-1 0,6-4-1 0,-4-1 0 16,6-4-2-16,-5 9 0 0,0-5 2 0,5-4-1 16,-5 11-6-16,0-6 5 0,2 0 5 0,3-5-5 15,-4 9 2-15,4-9-2 0,-6 11 3 0,3-5-1 16,3-6 0-16,-2 9 3 0,2-9-4 0,-5 9 0 15,5-9 0-15,-1 9-2 0,1-9 4 0,-2 7-5 16,2-7 1-16,-1 8 1 0,1-8 2 0,0 9 1 16,0-9-2-16,0 0 0 0,1 13 1 0,-1-13-4 15,0 9 3-15,0-9-2 0,0 9 5 0,0-9-5 16,2 9 4-16,-2-9 2 0,1 9-5 0,-1-9 2 16,4 9 2-16,-4-9-3 0,1 9-1 0,-1-9-2 15,2 8 9-15,-2-8 0 0,3 9 1 0,-3-9-3 16,1 8 1-16,-1-8 2 0,4 8 0 0,-4-8-3 15,3 9 4-15,-3-9-1 0,3 8-3 0,-3-8 0 16,2 6 7-16,-2-6-7 0,5 8 4 0,-5-8-4 0,3 6 3 16,-3-6 4-16,7 6-2 0,-7-6-3 0,3 8 2 15,-3-8-3-15,4 5 4 0,-4-5-2 0,6 5-3 16,-6-5 2-16,8 8-2 0,-5-5-1 0,-3-3 2 16,7 5-2-16,-7-5 4 0,5 6-3 0,0-3 7 15,-5-3-1-15,8 5 1 0,-8-5-2 0,8 4 1 16,-4-2 2-16,-4-2 2 0,10 4-5 0,-10-4 3 15,10 5-5-15,-2-2 3 0,-8-3-5 0,11 2 3 16,-5 0 0-16,-6-2 3 0,13 2-3 0,-8-1 2 16,3 2-7-16,-8-3 7 0,11 2 0 0,-4-2 4 15,-7 0-5-15,13 1 1 0,-8 1-2 0,-5-2 6 16,11 2 0-16,-11-2 3 0,13 0-6 0,-13 0 2 0,11 1-7 16,-11-1 7-16,11-1 0 0,-11 1 0 15,9-2-2-15,-9 2 1 0,0 0-3 0,13 0-1 16,-13 0 3-16,7-3-2 0,-7 3 3 0,10 0-4 15,-10 0 0-15,9-3-1 0,-9 3-4 0,9-3 3 16,-9 3 6-16,9-1-7 0,-9 1 1 0,8-1-4 0,-8 1 5 16,8-2-3-16,-8 2 3 0,0 0-3 15,10-2 5-15,-10 2 0 0,0 0 1 0,6-5 1 0,-6 5 1 16,0 0-5-16,8-2 2 0,-8 2 1 0,0 0 0 16,0 0-7-16,0 0 5 0,0 0 1 0,0 0-4 15,0 0 3-15,0 0-4 0,0 0-4 0,0 0 5 16,0 0-2-16,0 0-3 0,0 0 0 0,6-2 1 15,-6 2-1-15,0 0-9 0,0 0-12 0,0 0-19 16,0 0-18-16,0 0-29 0,0 0-25 0,0 0-23 16,0 0-32-16,0 0-25 0,0 0-35 0,0 0-247 15,0 0-510-15,0 0 226 0</inkml:trace>
  <inkml:trace contextRef="#ctx0" brushRef="#br0" timeOffset="186010.87">14107 4231 61 0,'0'0'171'0,"0"0"-15"0,0 0-5 0,0 0-10 16,0 0-11-16,0 0-6 0,0 0-11 0,0 0-12 15,0 0-8-15,0 0-12 0,0 0-7 0,0 0-3 16,0 0-9-16,0 0-6 0,0 0-6 0,0 0-4 16,0 0-4-16,0 0-12 0,0 0-4 0,0 0-1 15,0 0-17-15,0 0-21 0,0 0-21 0,0 0-29 0,0 0-24 16,-26 3-53-16,26-3-107 0,0 0-265 0,-13-1 118 16</inkml:trace>
  <inkml:trace contextRef="#ctx0" brushRef="#br0" timeOffset="205254.11">16599 3901 141 0,'-8'6'140'0,"8"-6"-8"0,-9 6-3 15,9-6-15-15,-8 8-11 0,3-5-8 0,5-3-14 16,-5 7 0-16,0-1-6 0,5-6-6 0,-5 8-10 16,5-8 2-16,-5 8-9 0,5-8 4 0,-1 7-13 15,1-7 1-15,-1 7 2 0,1-7-2 0,0 0-4 16,0 0 2-16,1 13-1 0,-1-13-3 0,5 9-2 16,-5-9-7-16,6 6 8 0,-2-2-2 0,-4-4-4 15,7 9-2-15,1-5 1 0,-4 0-5 0,-4-4-2 16,13 5 2-16,-6-3-4 0,0 1-2 0,1 0-5 15,-2-1 4-15,2 0-2 0,0 0-5 0,-8-2 0 16,14 3-1-16,-4-1 0 0,-1-1 4 0,1 1 4 0,-1 0-1 16,-3-1-1-16,2 2 0 0,-8-3-2 0,14 4 1 15,-8-3 1-15,-6-1-1 0,11 4-4 0,-6-2 0 16,-5-2-4-16,12 4 2 0,-5-1 1 0,-1-1-4 16,-6-2 4-16,8 7 2 0,-3-3-1 0,-5-4-2 15,6 6-1-15,-1-2 1 0,-5-4 1 16,8 7 1-16,-6-4-4 0,3 3 4 0,-5-6-1 0,5 8 3 15,-5-8-2-15,4 9 3 0,-1-5 1 0,-3-4-5 16,3 10 10-16,-3-10-4 0,0 9 4 0,0-9 0 16,0 11 1-16,0-11 1 0,-5 10 2 0,2-5 0 15,3-5 2-15,-8 9-2 0,4-5-4 0,-2 1 3 16,-3-3 5-16,4 2-5 0,-2-1 4 0,0 1-4 16,-3-2-1-16,-1 3-5 0,1-2 6 0,0 0-7 0,1-3-1 15,-2 1-5-15,-1 1 4 0,4-2-4 0,-4 2 3 16,12-2-2-16,-20-2-4 0,13 2 4 15,7 0-1-15,-15-2-4 0,7 2 2 0,8 0-5 0,-11-4-7 16,11 4-10-16,-11-3-19 0,11 3-24 16,-9-6-26-16,9 6-26 0,-5-4-32 0,5 4-30 0,-3-7-60 15,3 7-142-15,0 0-404 0,-5-6 179 0</inkml:trace>
  <inkml:trace contextRef="#ctx0" brushRef="#br0" timeOffset="204631.97">16587 3873 133 0,'12'-2'180'0,"-12"2"-9"0,0 0-5 15,10 0-11-15,-10 0-5 0,10-1-7 0,-10 1-8 16,13-2-8-16,-13 2-9 0,13-1-3 0,-13 1-13 16,14-2-4-16,-7 2-7 0,-7 0-7 0,16 0-6 15,-7-2-4-15,-9 2-14 0,12-1-1 0,-5 0-9 16,-7 1-2-16,16 0-9 0,-7 0-8 0,-9 0 6 15,12-1-4-15,-12 1-3 0,19 0-5 0,-12 0-4 16,-7 0 2-16,12 0-5 0,-12 0-5 0,14-1-1 16,-14 1-4-16,6-1-11 0,-6 1-24 0,0 0-24 15,15 0-18-15,-15 0-23 0,0 0-24 0,0 0-25 16,7-2-62-16,-7 2-119 0,0 0-347 0,0 0 154 16</inkml:trace>
  <inkml:trace contextRef="#ctx0" brushRef="#br0" timeOffset="187930.65">14472 3827 143 0,'0'0'146'0,"0"0"-13"0,0 0-7 16,0 0-18-16,0 0-7 0,0 0-11 16,0 0-7-16,0 0 0 0,0 0-7 0,0 0-7 0,0 0-6 15,0 0-12-15,0 0 0 0,0 0-6 0,0 0-9 16,0 0 0-16,0 0-4 0,0 0 2 0,0 0 10 16,0 0-6-16,0 0 9 0,0 0 6 0,0 0 4 15,0 0 9-15,3 23 1 0,-3-14-6 0,2-1-4 16,-2-8 3-16,0 16-2 0,1-9-2 0,-2 2-8 15,2 1 12-15,-1 1-2 0,0-1 2 16,0 2 0-16,0-3-2 0,1 1-5 0,0 0 1 0,1 1-1 16,-2-4 3-16,1 2-4 0,-1 0-7 0,0-9-3 15,0 15 4-15,0-8-2 0,2-1-2 0,-2-6-3 16,3 13-2-16,-2-5-1 0,-1-2 0 0,0-6-4 0,1 11 1 16,2-3-4-16,-3-8-2 0,2 11-2 15,0-5 1-15,-2-6-2 0,2 11-2 0,-2-11-5 16,1 8 1-16,-1-8-1 0,3 8-1 0,-3-8-4 0,0 0 0 15,1 8 0-15,-1-8 3 0,0 0-6 16,5 6 0-16,-5-6-2 0,0 0 1 0,0 0-5 0,0 0 6 16,0 0-3-16,-1 9-3 0,1-9 1 0,0 0-3 15,0 0 6-15,0 0-6 0,0 0 5 0,0 0-2 16,-1 12 1-16,1-12-1 0,0 0-1 0,0 0 2 16,-4 8-2-16,4-8 2 0,0 0-1 0,-3 8 1 15,3-8 1-15,0 0-2 0,0 0-5 0,-1 8 6 16,1-8-1-16,0 0 2 0,0 0-6 0,-2 6 2 15,2-6-1-15,0 0-1 0,0 0 0 0,-5 9 6 16,5-9 0-16,0 0-7 0,0 0-1 0,-3 8 1 16,3-8 1-16,0 0 3 0,0 0-3 0,0 0-1 15,0 0 2-15,-2 4 1 0,2-4 0 0,0 0 1 16,0 0-3-16,0 0 2 0,0 0-3 0,0 0 4 16,0 0-6-16,-4 7 4 0,4-7-1 0,0 0-1 15,0 0 7-15,0 0-7 0,0 0 0 0,0 0 1 16,0 0 1-16,0 0-1 0,0 0 1 0,0 0 4 0,0 0 0 15,0 0-3-15,0 0 2 0,0 0 2 0,0 0-5 16,0 0 7-16,0 0-6 0,0 0 4 16,0 0-3-16,0 0 1 0,0 0 2 0,0 0-1 0,0 0 4 15,0 0-8-15,0 0 5 0,4-27-8 0,-4 27 4 16,2-12-2-16,-1 5 2 0,-1 7-3 0,5-15 3 16,-2 7 0-16,-1-1-2 0,0 1-2 15,0-2 1-15,1 2 2 0,2 1-4 0,-4-1-1 0,4 0 0 16,-4 2 0-16,3-2 2 0,-1 0 3 15,-3 8-5-15,6-12 1 0,-4 4 3 0,3 3-1 0,-2-2 0 16,-3 7 2-16,7-12-2 0,-3 6 2 0,0 0-4 16,1 0-2-16,-1 0 3 0,2 0-1 0,-2 1 6 15,1 0-2-15,0 0 1 0,-1 0-2 0,3-2-4 16,-1 2 2-16,1-1 5 0,0 2-5 0,2-1 3 16,-4 1-5-16,1-1 3 0,2 1 0 0,-2 0-1 15,-6 4 2-15,13-6 1 0,-7 1-2 0,1 1 2 16,-1 1-1-16,1-1-3 0,-7 4 3 0,11-5 0 0,-4 3 0 15,-7 2 1-15,10-5-2 0,-3 3-2 0,-7 2 0 16,10-5 2-16,-10 5 0 0,8-1 2 0,-8 1-2 16,9-4 0-16,-9 4 3 0,0 0-2 15,0 0 0-15,7-2-1 0,-7 2 1 0,0 0-2 0,0 0-1 16,10-2-1-16,-10 2 4 0,0 0 1 0,0 0-2 16,0 0 0-16,10 4-1 0,-10-4 2 0,0 0-3 15,6 5 0-15,-6-5 4 0,3 5-1 0,-3-5 0 16,5 9 0-16,-5-9-3 0,4 8-2 0,-3-1 4 15,-1-7 2-15,3 10 1 0,-1-4-2 0,-2-6 1 16,3 14 1-16,-2-6 0 0,0-2-3 0,-1 2 2 16,0-8 5-16,-1 15 0 0,1-4-3 0,0-2 4 15,-1-2 1-15,1 3-1 0,-3 0 3 0,2 0 0 16,0-3 2-16,-1 4-1 0,2-11 3 0,-2 14 2 16,1-6 1-16,-2-1-5 0,2 1 4 0,1-8-2 15,0 15 6-15,0-7 3 0,0-8 0 0,0 12 1 16,0-12 3-16,1 13-8 0,2-8-5 0,-3-5 2 15,1 10 3-15,-1-10 3 0,2 11-1 0,1-7 3 0,-3-4 1 16,5 8 0-16,-5-8 0 0,5 7 5 16,-5-7-6-16,3 7 10 0,-3-7-5 0,7 5-5 0,-7-5-4 15,7 4 4-15,-7-4 0 0,7 3-5 0,-7-3-2 16,9 0-4-16,-9 0-6 0,8 3 9 0,-8-3-4 16,13-2-12-16,-13 2-9 0,11-4-36 15,-5 1-41-15,-6 3-50 0,14-6-64 0,-7 1-79 0,-4 2-336 16,5-5-666-16,-3-2 295 0</inkml:trace>
  <inkml:trace contextRef="#ctx0" brushRef="#br0" timeOffset="188517.96">14951 3352 98 0,'0'-7'142'0,"0"7"-19"16,0 0-1-16,5-9-6 0,-5 9-4 0,0 0-4 15,0 0-6-15,0 0-11 0,-2-9-6 0,2 9-9 16,0 0-3-16,0 0-9 0,0 0-4 0,0 0-2 16,0 0 0-16,0 0-1 0,0 0 10 0,0 0 4 15,0 0 9-15,0 0 4 0,0 0-2 0,4 30 13 16,-4-20 4-16,-2 2 5 0,2-1-4 0,2 2-3 0,-4 1 0 16,5 2-3-16,-3 0-4 0,0-3-5 0,0 5-1 15,2-6 1-15,0 1-9 0,-1 0 0 16,-1-1-7-16,0 1-4 0,4 1-7 0,-4-2-2 0,1 0-3 15,0 0-9-15,0 1-9 0,1-1 4 0,0-1-5 16,1 0-4-16,-2-1 5 0,0-1-8 0,1 0-6 16,-1-3-1-16,0 4-3 0,0-4-3 0,3 3-14 15,-1-3-16-15,-3-6-22 0,3 10-24 0,1-4-21 16,-1-1-31-16,-3-5-32 0,7 8-34 0,-1-7-40 16,-6-1-259-16,0 0-518 0,18-6 230 0</inkml:trace>
  <inkml:trace contextRef="#ctx0" brushRef="#br0" timeOffset="189246.96">15318 3701 89 0,'9'4'154'16,"-9"-4"-18"-16,6 3 3 0,-6-3 1 0,8 9-12 15,-5-5 2-15,1 1-6 0,1-1-9 0,2 1-5 16,-1 1-9-16,0 2-2 0,3 0-7 0,-2 0 1 15,1-1-2-15,-2 1-4 0,2 1 1 0,-1-1-7 16,-2 2-4-16,3-4-5 0,-2 4-2 0,0-2-6 0,-2 0-1 16,1 0 3-16,-2-1-6 0,-1 0-6 15,2-1-1-15,-1 1-1 0,-2 0-3 0,-1-7-1 16,1 13-2-16,-2-5 2 0,1-8-3 0,-3 14 4 0,-2-9-3 16,0 0-4-16,-2 1 3 0,-2 1-3 0,-1-2-2 15,-1 0-9-15,-3-1 3 0,0 0-9 16,-5 1 0-16,4-2 1 0,-4-1-4 0,0-1 0 0,4 1 1 15,-2-4-4-15,3 2-4 0,0-1-1 0,2-1-3 16,-1 0 1-16,3-1-1 0,0-1-5 0,1 1-3 16,3-1-14-16,6 4-25 0,-10-9-38 0,4 4-38 15,4-1-47-15,2 6-44 0,-1-15-269 0,5 5-512 16,-1 1 227-16</inkml:trace>
  <inkml:trace contextRef="#ctx0" brushRef="#br0" timeOffset="188901.7">15182 3653 117 0,'0'0'164'16,"2"11"-9"-16,-2-11-8 0,1 6-9 0,-1-6-12 16,1 9-4-16,-1-9-7 0,3 8-3 0,-3-8-2 15,3 6-6-15,-3-6-6 0,6 8-5 16,-6-8 0-16,6 6-2 0,-6-6 1 0,7 3 3 0,-7-3-3 15,9 2-8-15,-9-2-5 0,12 1-6 0,-12-1-8 16,14-3-5-16,-7-1-4 0,3 0-6 0,-1-1-2 16,-1-2-5-16,1 1-4 0,-1-1-3 0,-1 0 0 15,0 2-7-15,-1-4-1 0,0 1-3 0,2-2 4 16,-5 1-4-16,1 0 6 0,0 3 0 0,-4 6 1 16,2-13 9-16,-2 6-2 0,0 7-5 0,-1-13 6 15,1 13 5-15,-6-13-9 0,3 8 6 0,3 5-11 16,-11-10 0-16,5 7-5 0,0-1-4 0,-5 0 1 15,11 4-3-15,-16-3 0 0,9 3-7 0,7 0 4 0,-17 0 0 16,9 0-6-16,-4 0-1 0,12 0 1 0,-12 4-4 16,4-1 1-16,3 1-4 0,-1-1-4 15,1 3-3-15,-1 0-13 0,2 0-21 0,1 1-19 0,3-7-15 16,-3 14-18-16,0-6-25 0,3-8-30 0,0 17-26 16,3-11-28-16,-3 4-238 0,1-3-472 15,2-1 209-15</inkml:trace>
  <inkml:trace contextRef="#ctx0" brushRef="#br0" timeOffset="190918.59">15663 3449 177 0,'-10'5'175'0,"10"-5"-9"0,-10 4-28 0,10-4 2 15,-8 5-15-15,4-3-8 0,4-2-11 0,-8 7-9 16,8-7-9-16,-7 5-4 0,7-5-9 0,-5 5-8 15,5-5-1-15,-6 5-7 0,6-5-7 0,-3 6-2 0,3-6-4 16,0 0-5-16,-4 7 4 0,4-7-10 0,-3 6-1 16,3-6 2-16,0 0-1 0,0 0-3 15,0 0 2-15,3 13-2 0,-3-13-2 0,4 5-2 0,-4-5 1 16,7 4-3-16,-7-4 0 0,7 5-4 0,-2-1-1 16,-5-4-1-16,12 4-1 0,-8-2-4 0,-4-2 0 15,12 5-2-15,-5-3 1 0,-3 1 0 0,2 2-3 16,1-3-2-16,-7-2 4 0,12 5-4 0,-7-1-1 15,2-2-2-15,1 2 4 0,-3 0-3 0,-5-4 1 16,11 8 2-16,-5-4 6 0,2-1-2 0,-2 2 3 16,-6-5-2-16,10 7-2 0,-4-3-2 0,-2 1 1 15,2 0-2-15,-2 0 2 0,2-1-3 0,0 1 4 16,-6-5-4-16,9 9 5 0,-6-4-3 0,1 0 3 16,1 0 0-16,-5-5 2 0,7 8-1 0,-4-4 0 15,0 3 2-15,-3-7-1 0,2 9 3 0,2-5-1 16,-4-4 6-16,0 0 2 0,4 10-1 0,-4-10 7 0,0 7 4 15,0-7 2-15,0 0 6 0,0 0 1 16,-13 11-3-16,7-9 0 0,-3 1-8 0,3 0-4 0,-5-3-1 16,0 3-4-16,0-3-2 0,0 0 0 0,0 1-5 15,-2-1 0-15,2-1-4 0,11 1 1 0,-15 0-3 16,6 0-5-16,9 0-1 0,-15 0-7 0,7-1-18 16,8 1-26-16,-10-2-32 0,10 2-34 0,-10 3-31 15,10-3-23-15,0 0-60 0,-11 1-222 0,11-1-484 16,0 0 216-16</inkml:trace>
  <inkml:trace contextRef="#ctx0" brushRef="#br0" timeOffset="190376.57">15652 3440 154 0,'0'0'156'0,"0"0"-2"16,0 0-11-16,0 0-9 0,0 0-5 0,0 0 3 15,0 0-8-15,0 0-4 0,29-4-4 0,-29 4-4 16,12 0-4-16,-12 0-14 0,10-3 5 0,-10 3-5 16,13-2-9-16,-8 0-4 0,-5 2-10 0,13-1-4 15,-13 1-8-15,11-2-4 0,-3 0-8 0,-8 2 1 16,14-1-6-16,-6 1-6 0,-8 0-6 0,13 0-1 15,-4 0-2-15,-9 0 0 0,12-1-3 0,-12 1-6 16,12 0-1-16,-12 0 0 0,11 0-6 0,-11 0-2 16,14 1-6-16,-14-1-15 0,6 0-25 0,-6 0-18 0,0 0-24 15,0 0-20-15,0 0-38 0,10 0-26 0,-10 0-186 16,0 0-377-16,0 0 167 0</inkml:trace>
  <inkml:trace contextRef="#ctx0" brushRef="#br0" timeOffset="204222.37">15861 4103 33 0,'0'0'139'15,"0"0"-7"-15,0 0-8 0,0 0-5 0,-9-16-10 16,9 16-1-16,0 0-14 0,0 0-6 0,0 0-6 16,0 0 3-16,0 0-2 0,0 0-20 0,0 0 7 0,0 0-4 15,0 0 2-15,0 0-6 0,0 0 0 16,0 0-1-16,0 0-2 0,0 0-4 0,0 0-7 15,0 0-3-15,0 0-1 0,0 0-5 0,0 0-3 0,0 0-6 16,0 0-1-16,0 0-1 0,0 0-3 0,0 0-3 16,0 0-1-16,0 0 1 0,0 0 1 0,0 0 0 15,0 0 1-15,0 0-1 0,0 0 6 0,0 0-3 16,0 0 1-16,0 0 0 0,0 0-1 0,26 12-3 16,-18-9 2-16,1-2 0 0,-1 2-1 0,4-3-6 15,-1 1 1-15,0 0-4 0,2 1 2 0,-3 1-3 16,1-3 3-16,2 1-5 0,-1 1 3 0,1-1-5 15,1 0 4-15,-3-1-1 0,4 0 1 0,-4 2-4 16,2-2 0-16,-2 0 1 0,1 0 4 0,-1 0-5 0,0 0 2 16,-1 0-3-16,0 1 4 0,-10-1-4 0,17 0 0 15,-8 0 2-15,-2 0 0 0,-7 0 3 16,14 0-1-16,-7 0 0 0,-7 0-2 0,13-1 3 0,-13 1-1 16,14 0-1-16,-14 0-1 0,7-2 1 15,-7 2-2-15,10 0-3 0,-10 0 1 0,0 0-2 16,0 0 1-16,10-1-5 0,-10 1 3 0,0 0-2 0,0 0 2 15,0 0-5-15,10 0 0 0,-10 0-18 0,0 0-20 16,0 0-27-16,0 0-28 0,0 0-34 0,0 0-39 16,0 0-242-16,0 0-441 0,0 0 196 0</inkml:trace>
  <inkml:trace contextRef="#ctx0" brushRef="#br0" timeOffset="208742.31">17890 4157 171 0,'0'0'195'0,"19"0"-9"0,-6 0-5 15,1 1-12-15,1-2-5 0,5 1-12 0,0 0-5 16,3-1-8-16,1-1-4 0,-1 2-12 0,11-1-2 15,-6-1-9-15,3 1-10 0,-1 1-5 0,-7 0-10 16,-2 0-6-16,9 0-9 0,-9-1-6 0,-1 2-7 16,1-1 2-16,0-1-11 0,1 2-3 0,-2 0-4 15,-1-1-3-15,0-1-2 0,-1 1-6 0,-1 1-2 16,-1-1 1-16,-2 0-6 0,5 0 0 0,-5-1-8 16,0 1 3-16,-1 0-4 0,0-1-2 0,-1 1 1 0,3 0 2 15,-2-1-6-15,-1-1-1 0,-3 1 0 16,-9 1 1-16,18-4-2 0,-6 4-3 0,-5-1-4 15,-7 1 3-15,10-2-4 0,-10 2-10 0,8-1-21 0,-8 1-24 16,0 0-30-16,0 0-38 0,0 0-38 0,0 0-26 16,0 0-231-16,0 0-452 0,0 0 200 0</inkml:trace>
  <inkml:trace contextRef="#ctx0" brushRef="#br0" timeOffset="209135.84">18297 4274 21 0,'0'0'189'0,"0"0"-5"0,0 0-10 16,-2 12-2-16,2-12-4 0,-3 10-2 0,3-10-7 0,-1 9-10 16,1-9 3-16,-2 11-7 0,-1-5-4 0,3-6-7 15,0 12 0-15,0-12-6 0,-2 11-8 16,2-11-7-16,-2 10-3 0,2-10-3 0,2 11 1 0,-2-11 2 16,3 11-2-16,0-6-6 0,1-1-1 0,-4-4 5 15,8 8-6-15,0-5-7 0,-2 1-13 0,7-1-4 16,-4-1-4-16,3 2-5 0,-1-2-9 0,2 0-6 15,-2 0 1-15,2 1-7 0,-2-3-5 0,1 0-7 16,-1 1-2-16,1-1-1 0,2 0-6 0,-3 0-2 16,1 0-22-16,-1 0-18 0,-5 0-15 0,-6 0-24 15,14-3-23-15,-14 3-30 0,10-1-37 0,-10 1-39 16,0 0-43-16,8-4-41 0,-8 4-242 0,5-6-553 16,-5 6 244-16</inkml:trace>
  <inkml:trace contextRef="#ctx0" brushRef="#br0" timeOffset="209394.51">18581 4283 11 0,'2'-9'257'0,"-2"9"-18"16,0 0-15-16,0 0-20 0,0 0-6 0,0 0-5 0,0 0-6 15,0 0-4-15,-13 24 1 0,9-16-6 0,-2 2-1 16,1 1-13-16,-3 4-5 0,0 1 2 0,0 2-8 15,3-1-22-15,-1 4-12 0,-1-2-8 0,3 1-11 16,1 1-8-16,-1-1-11 0,-1 3-12 0,3-3 2 16,-1 0-12-16,3 1-5 0,0 1-8 0,0-3-8 15,3 0-15-15,-1-1-16 0,-1-2-27 0,4 2-31 16,-3-6-41-16,-1 0-42 0,2-1-50 0,1-2-54 16,-1 0-288-16,1-4-569 0,-4-5 251 0</inkml:trace>
  <inkml:trace contextRef="#ctx0" brushRef="#br0" timeOffset="206757.78">17156 4014 23 0,'0'0'187'0,"0"0"-15"0,0 0-11 0,0 0-3 0,0 0-15 15,0 0-10-15,0 0-12 0,0 0-15 16,0 0-9-16,0 0-12 0,0 0-4 0,0 0-5 16,0 0-6-16,0 0 0 0,0 0-4 0,-15 15-5 0,15-15-9 15,-3 10 6-15,3-10 1 0,0 9-8 16,0-9-1-16,3 12 0 0,-3-12 0 0,2 9 0 0,-2-9-1 15,3 11 2-15,-1-6-5 0,3 0 1 16,0-1 2-16,0 2 2 0,0-2-2 0,3 0 5 0,-3 0-6 16,2 0 4-16,1 0-4 0,-2-2 1 0,2 1-6 15,0-1-2-15,1-2-5 0,-9 0-1 16,18 2 4-16,-9-1-4 0,2 0-7 0,-2-2 2 0,1 1 3 16,1-1-9-16,0-1-1 0,-1 0-3 0,2-1-2 15,-2 1-3-15,0-1 2 0,0 0-4 0,-3 1 1 16,1-2-4-16,2 0-3 0,-1-2 3 0,-2 2 2 15,-2-1-6-15,2 0 6 0,-2 0-7 0,1-2-2 16,-1 1 2-16,-1-2-1 0,0 0 2 0,-2 1-2 16,2-1 2-16,-2 0-3 0,0 0-2 0,-2 8-1 15,1-16 5-15,-2 8-4 0,1 8 2 0,-3-15-2 16,3 7-2-16,0 8 3 0,-5-12-4 0,3 5 2 16,2 7 0-16,-8-11-1 0,6 6 2 0,-2-2-5 0,-4 3 6 15,8 4-3-15,-11-9-2 0,6 5 1 16,5 4 1-16,-13-6-2 0,7 5 3 0,6 1-1 15,-15-2-2-15,9 0 2 0,6 2 1 0,-15-1-4 0,15 1 2 16,-14 0 4-16,14 0-7 0,-14 4 5 0,6-3 0 16,0 0 3-16,1 1-5 0,7-2-2 0,-16 4 5 15,6 0-5-15,1 0 2 0,3-1 0 0,-2 2 0 16,1-2-2-16,0 4 3 0,0-2 1 0,1 2 0 16,-1-2 1-16,1 0-4 0,1 0 3 0,-1 1-1 15,2 1 2-15,-2 2-2 0,2-3 1 0,0 1 1 16,-1 0-2-16,4-1 2 0,-2 2-1 0,2 0 1 15,-2 1 0-15,3-9-1 0,-3 13 3 0,2-5 0 16,1-8 0-16,1 12 1 0,-1-12-2 0,1 13 1 16,3-8-1-16,-4-5 4 0,5 12-3 0,-2-7 1 15,1 0 1-15,2-1 2 0,0 0-4 0,3-2 8 16,-3 2-6-16,4-3 1 0,-1 2 1 0,2-2 1 16,0 1-1-16,2-2-1 0,-2 0-1 0,1-1-1 0,1 0 2 15,-1 0-3-15,-1-2 2 0,0 2-3 0,1-3 1 16,-1 0-3-16,0 0 3 0,0 0-2 15,0 0 0-15,-3 0 2 0,1 0-2 0,-4-3 0 0,3 3-2 16,0-2 2-16,-1 0 1 0,0-2 2 0,1 2-4 16,-3 1-2-16,0-2 2 0,-1 1-1 0,-2 0 3 15,3-1-1-15,-5 7-2 0,5-13 2 0,-2 6-1 16,-1 2-1-16,-2 5-1 0,4-13 1 0,-4 13 2 16,3-8 1-16,-2 3 0 0,-1 5-3 0,0 0 2 15,1-12 0-15,-1 12 0 0,0 0 1 0,4-5-1 16,-4 5-2-16,0 0 0 0,0 0-1 0,0 0-4 15,0 0 1-15,0 0-1 0,0 0 2 0,0 0 0 16,0 0 2-16,0 0 0 0,0 0 4 0,-6 29-3 16,4-17 4-16,0-1 8 0,2 4 3 0,-2-3 6 15,2 7 5-15,-1-7-2 0,-1 5-4 0,4 0 7 16,-2-5-1-16,3 4 3 0,-2-2-5 0,2-1-3 16,-1-2 1-16,3 1-1 0,0 0-2 0,1 0 2 15,-1-1-9-15,3 0 2 0,2-2 6 0,-3-1-13 16,1 0-22-16,2 1-30 0,0-4-43 0,0 0-59 15,0 1-77-15,3-4-98 0,-2-2-175 0,2-2-538 0,-2 0 239 16</inkml:trace>
  <inkml:trace contextRef="#ctx0" brushRef="#br0" timeOffset="207547.75">17947 3677 153 0,'0'0'207'0,"0"0"-24"0,0 0-17 0,0 0-15 0,0 0-16 16,0 0-12-16,0 0 0 0,0 0-6 15,0 0-3-15,0 0-1 0,14 15-4 0,-9-10 1 0,-3 3-3 16,1-1-2-16,2 2 0 0,-3-1-7 0,0 2 0 16,0 0-5-16,2 1-6 0,-2-2-8 0,1-3-7 15,0 2-1-15,0-1-4 0,0 3-7 0,-1-3-6 16,-2-7-6-16,3 12-2 0,-2-7-4 0,-1-5-4 15,4 11-3-15,-4-11-3 0,2 8-5 0,-2-8 4 0,2 7-6 16,-2-7-6-16,0 0 0 0,2 8 0 16,-2-8 0-16,0 0 3 0,0 0-7 0,0 0 7 15,0 0-8-15,0 0 1 0,0 0-1 0,0 0-1 0,0 0-2 16,0 0 3-16,15-15-4 0,-15 15-5 16,4-13-2-16,1 4 4 0,-3 2-5 0,2-5-1 15,1 3-1-15,-2 0-4 0,2-1 2 0,-2 1 0 0,1-2 0 16,-1 1 3-16,2 1-2 0,-3 0-1 0,1 3 0 15,1-1 2-15,-2 1-4 0,1 0 1 0,-1-1 1 16,-2 7 3-16,5-11-1 0,-4 7 3 0,-1 4-6 16,6-10 4-16,-6 10-3 0,4-5-1 0,-4 5 1 15,6-5 5-15,-6 5-4 0,0 0-2 0,10-3 3 16,-10 3-1-16,0 0-2 0,8 0 4 0,-8 0-2 16,0 0-2-16,12 3 3 0,-12-3-3 0,7 7 3 15,-4-2-1-15,1 1-2 0,0-1 2 0,0 1 3 16,1 0-3-16,-1 5 0 0,0-3 6 0,0 5 1 15,-1-4 2-15,0 2-2 0,2-3 2 0,-4 3 5 16,2-1 8-16,-1-1-7 0,1 0 0 0,-1-1 0 16,2 1 1-16,-3-1-4 0,2 1 0 0,-2-4-4 0,-1-5 2 15,4 12-2-15,-4-6 0 0,0-6-7 16,1 11 6-16,-1-11 0 0,1 7 4 0,-1-7-4 16,0 9-13-16,0-9-19 0,2 7-16 0,-2-7-20 15,0 0-17-15,0 0-31 0,0 0-47 0,0 0-43 16,0 0-292-16,0 0-531 0,0 0 236 0</inkml:trace>
  <inkml:trace contextRef="#ctx0" brushRef="#br0" timeOffset="208156.86">18338 3522 92 0,'0'0'183'0,"0"0"-5"0,0 0-10 0,-2-11-13 16,2 11-14-16,0 0-11 0,2-10-6 0,-2 10-3 15,0 0-11-15,2-8-6 0,-2 8-11 0,0 0-8 16,0 0-12-16,6-6-3 0,-6 6-5 0,0 0-6 0,9-5-2 16,-9 5-7-16,8-2-7 0,-8 2-7 15,6-3 3-15,-6 3-2 0,0 0-5 0,11-2-2 0,-11 2-6 16,0 0 0-16,13 2-1 0,-13-2 3 0,6 3 1 16,-6-3-2-16,5 5 3 0,-5-5 7 0,5 7-3 15,-5-7 2-15,3 9 4 0,-3-9 6 0,1 10 3 16,1-3 2-16,-2-7-1 0,-2 12 0 0,2-12 0 15,-1 15 2-15,-2-8-1 0,2 4-2 0,-2-3-2 16,0 3 0-16,-1-2-6 0,1 0-1 0,-2 0-5 16,3-1-1-16,-1-2-4 0,-2 1 1 0,3 1-5 15,-1 0-2-15,3-8-2 0,-5 10-4 0,4-3 5 16,1-7-3-16,-2 8-2 0,2-8-3 0,-2 11 2 16,2-11 1-16,0 8-2 0,0-8 1 0,3 7 1 15,-3-7 2-15,6 6 1 0,-6-6-4 0,10 4 1 16,-4-1 0-16,-6-3-4 0,17 1 2 0,-6-1-1 15,-2 0-2-15,2 0-4 0,2 0 4 0,-2-1 1 0,0-1-3 16,1 1-3-16,-1 0 2 0,-2 1-5 0,-9 0 6 16,17 0-3-16,-9 0-5 0,-8 0 1 15,11 0 1-15,-11 0-6 0,14 2-9 0,-14-2-12 0,10 2-15 16,-10-2-18-16,6 1-20 0,-6-1-22 0,6 4-39 16,-6-4-16-16,0 0-34 0,7 4-31 0,-7-4-238 15,0 0-493-15,0 0 218 0</inkml:trace>
  <inkml:trace contextRef="#ctx0" brushRef="#br0" timeOffset="211866.19">19207 3942 82 0,'0'0'191'0,"0"0"-12"0,0 0-12 0,0 0-11 15,0 0-14-15,0 0-6 0,0 0-15 16,0 0-19-16,0 0 4 0,0 0-9 0,0 0-2 16,0 0-2-16,0 0-6 0,0 0 0 0,-3 20-7 0,3-20 1 15,9 4 0-15,-3-2-11 0,-6-2 3 16,14 2-7-16,-1-1-9 0,-1 2 0 0,6-3-5 0,-6 0-5 16,2 1-2-16,5-1-7 0,-3 0-3 0,-2 0-6 15,5 0-1-15,-5 0 0 0,-3-1-3 0,1 1-4 16,-1 0-2-16,0 0 1 0,-2 0-6 0,-9 0-1 15,15 0 1-15,-7 0-4 0,-8 0 3 0,12 0-5 16,-12 0-10-16,8 1-18 0,-8-1-22 0,0 0-19 16,12 0-27-16,-12 0-22 0,0 0-18 0,0 0-24 15,0 0-54-15,0 0-137 0,0 0-371 0,0 0 163 16</inkml:trace>
  <inkml:trace contextRef="#ctx0" brushRef="#br0" timeOffset="212170.89">19384 3821 153 0,'0'0'182'0,"-11"22"-5"15,9-15-9-15,0 4-9 0,-2-2-8 0,2 2 4 16,-2 2-1-16,2 0-6 0,-1 4-7 15,3 1-6-15,-1-1-2 0,1-4-10 0,-2 1 1 0,2 2-13 16,2 1-8-16,-2-5-11 0,1 1-4 0,0-1-6 16,1-1-3-16,-2 1-12 0,3-2-7 0,0 0-7 15,-2-2-1-15,1 1-3 0,1-2-7 0,-2 0-5 16,2 0 0-16,-3-7-12 0,3 11 0 0,0-6-11 16,-3-5-17-16,2 8-22 0,-2-8-28 0,4 7-29 15,-4-7-35-15,6 4-34 0,-6-4-50 0,0 0-214 16,0 0-449-16,22-11 199 0</inkml:trace>
  <inkml:trace contextRef="#ctx0" brushRef="#br0" timeOffset="212686.68">19782 3875 45 0,'0'0'177'0,"0"0"-13"15,8 8-7-15,-8-8-5 0,0 8-9 16,0-8-7-16,0 14-10 0,1-7-6 0,-1 1-6 0,1 2-10 16,-1 0 0-16,0 1-8 0,1-2-7 0,-1 2-9 15,0-3-9-15,3-1-4 0,-3-7-1 0,0 16-3 16,1-9-3-16,-1-7-6 0,0 13-7 0,1-8 1 16,-1-5-6-16,0 11-4 0,0-11-3 0,2 8-3 15,-2-8 2-15,0 0-2 0,2 8-3 0,-2-8 2 16,0 0-5-16,0 0-4 0,0 0-2 0,0 0 4 15,0 0-8-15,18-13 1 0,-13 7-5 0,1-2-1 16,0 0-7-16,2-4-7 0,-1 2-4 0,1-1 1 16,0 0 2-16,3-2 0 0,-4 2-3 0,2-1 3 0,-3 2-4 15,3 0 4-15,-3-1 0 0,1 2-1 16,0 1-2-16,-2 1 6 0,2 0 0 0,-5 1-1 16,3 1-2-16,-5 5 3 0,6-8 1 0,-1 3 0 0,-5 5-3 15,7-5 4-15,-7 5-5 0,0 0 6 0,6-2-3 16,-6 2 2-16,0 0-1 0,11 8 10 0,-8-2 3 15,2 0 2-15,0 2 4 0,0 1 4 0,-1-1 4 16,2 2 7-16,-2 1 10 0,2-1-2 0,-1 2-4 16,1-2 8-16,-2 0 2 0,-1 1-2 0,3-1-8 15,-2 0 1-15,2 0-3 0,-4 0-5 0,2-3-3 16,0 0-2-16,-2 0-2 0,2-2 4 0,-4-5-9 16,6 10-2-16,-4-5-1 0,-2-5-3 0,5 10-4 15,-5-10-13-15,1 5-20 0,-1-5-20 0,0 0-27 16,2 6-38-16,-2-6-55 0,0 0-59 0,0 0-231 15,0 0-491-15,0 0 216 0</inkml:trace>
  <inkml:trace contextRef="#ctx0" brushRef="#br0" timeOffset="213364.87">20117 3594 94 0,'0'0'192'16,"-2"-8"-8"-16,2 8-10 0,0 0-13 0,5-8-9 16,-5 8-12-16,0 0-13 0,4-8-11 0,-4 8-5 15,0 0-5-15,5-9-5 0,-5 9-8 0,5-3-7 16,-5 3-12-16,7-5-9 0,-7 5-5 0,12-5-2 16,-7 3-4-16,-5 2 1 0,13-4 0 0,-6 3-2 15,-7 1-5-15,11-1 0 0,-2 0-3 0,-9 1-4 16,11 0-2-16,-11 0 2 0,13 1-9 0,-13-1-2 0,11 1-2 15,-5 0 2-15,-6-1-1 0,10 3-3 0,-10-3 1 16,9 6-2-16,-6-2 2 0,0 1 0 16,-3-5-5-16,7 8 2 0,-7-8 2 0,2 11 4 0,-2-3 0 15,0-8-2-15,-1 14 2 0,0-6-2 0,-1 1 4 16,2-9 8-16,-2 16-8 0,-3-5 1 0,2-4-3 16,-2 1-5-16,2 2 2 0,-1-3 2 0,0-1-5 15,-1 3-4-15,0 0-1 0,1-3 3 0,2 0-6 16,-3 0 2-16,5-6-3 0,-5 11-5 0,2-7 5 15,3-4-6-15,-5 8 7 0,5-8-3 0,-4 7-4 16,4-7 0-16,0 0-2 0,0 0 4 0,-1 8 0 16,1-8 3-16,0 0 8 0,0 0-4 0,10 7 7 15,-10-7-1-15,11 1 8 0,-3 0-6 0,2 0 2 16,1 1 1-16,2-2 0 0,1 0 3 0,0 0 5 16,-1-2-8-16,1 2-1 0,-1 0 1 0,-1 0-2 15,1 0-2-15,-1-1-3 0,1 2-2 0,-2-1 0 16,-3 2-1-16,3-4 2 0,-11 2-5 0,18 0-2 0,-18 0 3 15,10 2-9-15,-10-2-2 0,10 1-3 16,-10-1-18-16,7 2-15 0,-7-2-22 0,0 0-19 0,0 0-31 16,0 0-35-16,-19 12-36 0,9-7-50 0,2-1-61 15,-5-1-233-15,3-2-558 0,-4 2 247 0</inkml:trace>
  <inkml:trace contextRef="#ctx0" brushRef="#br0" timeOffset="-214560.64">12855 5628 9 0,'0'0'168'0,"0"0"-8"0,0 0-10 0,0 0-2 16,-14 12-14-16,14-12-11 0,-7 5-2 0,7-5-5 15,-7 4-11-15,7-4-5 0,-10 7-6 0,8-3-8 16,2-4-9-16,-10 7-2 0,5-3-8 0,1 1-3 15,4-5-6-15,-11 9 2 0,6-5-2 0,-1 2-4 16,3-3-3-16,-3 2-2 0,-1 0-5 0,7-5-1 16,-7 10-2-16,1-5-2 0,2-1-5 0,4-4 0 15,-8 9-9-15,4-6 0 0,4-3-5 0,-6 7 6 16,6-7-3-16,-4 6-5 0,4-6 0 0,-5 6-1 16,5-6-3-16,-2 7 5 0,2-7-2 0,0 0-3 15,0 0 5-15,0 12-1 0,0-12 1 0,0 0 1 0,4 11 0 16,-4-11 0-16,3 8-1 0,1-4 4 15,-4-4 0-15,9 7 10 0,-2-3-4 0,-1 0 4 16,1-1-5-16,-1-1 5 0,2 2 2 0,-1-1-1 0,3 1 0 16,0 0-2-16,0 0-4 0,-2-1 2 0,4-1-2 15,-2 1-4-15,0-1-6 0,0 2 8 0,1-2-6 16,0 1 8-16,-2-1-5 0,1 1 1 0,-1-1-2 16,1 0-4-16,-1-1 1 0,2 1 1 0,-3-1 1 15,2-1 1-15,-2 0-2 0,1 2-4 0,-1 1-5 16,-1-1-2-16,2-2 3 0,-9 0 1 0,15 2-1 15,-9 0-1-15,-6-2 0 0,15 2 3 0,-8-1-8 16,-7-1 9-16,15 1-8 0,-10-1 1 0,-5 0-1 16,12 2 2-16,-12-2 4 0,10 0-4 0,-10 0 1 15,9 0-1-15,-9 0-4 0,0 0 0 0,10 0 4 16,-10 0-6-16,0 0 3 0,9 1-3 0,-9-1 2 16,0 0-3-16,0 0 0 0,0 0-4 0,9-4-16 15,-9 4-16-15,0 0-23 0,0 0-30 0,0 0-34 0,0 0-39 16,0 0-28-16,0 0-36 0,0 0-245 15,0 0-508-15,0 0 225 0</inkml:trace>
  <inkml:trace contextRef="#ctx0" brushRef="#br0" timeOffset="-213981.67">12736 5983 52 0,'0'0'153'0,"0"0"-10"0,0 0-10 16,0 0-10-16,0 0-4 0,0 0-3 0,0 0-4 15,0 0-2-15,0 0-5 0,0 0 1 0,0 0 3 16,0 0-2-16,0 0 4 0,0 0-2 0,0 0-7 16,0 0-10-16,0 0-1 0,19 4-3 0,-19-4-2 0,8 2-5 15,-8-2-8-15,10 3-4 0,-3-1-7 0,-7-2-6 16,13 4-1-16,-7-2-2 0,1 1-1 16,-2-1-14-16,3 1 6 0,-1 1-9 0,0-2 7 15,-7-2-3-15,14 6 2 0,-7-4-4 0,3 3 4 0,-4-3 4 16,4 1-2-16,0 2-2 0,-3-2 4 0,0 0 0 15,3 0 6-15,-2 0 0 0,-1-2-8 16,2 0 4-16,-9-1 11 0,19 5-2 0,-12-3-3 0,5-1-1 16,-5 2-3-16,2-2-5 0,0 0 1 0,-1 1-6 15,1-1-2-15,-9-1 0 0,13 1-8 0,-4-1 12 16,-9 0-16-16,12 1-1 0,-12-1-6 0,13 0 2 16,-13 0 8-16,10 3-7 0,-10-3-9 0,9 1 1 15,-9-1 0-15,7 2-1 0,-7-2-1 0,8 1 1 16,-8-1-5-16,0 0 2 0,0 0-3 0,9 1 1 15,-9-1-2-15,0 0-2 0,0 0-2 0,0 0 2 16,7 4-2-16,-7-4 5 0,0 0-6 0,0 0 5 16,0 0-5-16,0 0-3 0,0 0-9 0,0 0-15 0,0 0-19 15,0 0-18-15,0 0-28 0,0 0-30 16,0 0-37-16,0 0-44 0,0 0-43 0,0 0-292 16,0 0-582-16,0 0 258 0</inkml:trace>
  <inkml:trace contextRef="#ctx0" brushRef="#br0" timeOffset="-209382.05">13787 5564 100 0,'0'0'111'0,"0"0"0"0,-8-3-7 16,8 3-7-16,0 0-2 0,0 0-12 0,-11-1-5 16,11 1-4-16,0 0-7 0,-10-1-9 0,10 1-10 15,0 0 4-15,-14-1-7 0,14 1-2 0,0 0-2 16,-13 1-4-16,13-1-1 0,-12 2-8 0,12-2-4 15,-11 2 8-15,6 0 6 0,5-2-10 0,-14 3 5 16,9-2-8-16,5-1 4 0,-11 6 1 0,5-2 0 16,6-4-9-16,-11 7 8 0,6-4 8 15,-2 0-4-15,-1 2-2 0,3 0 0 0,-1 0-2 0,1 0 1 16,-3 1 0-16,1-1 0 0,1 2-1 0,-1 1 2 16,2-1-1-16,0 0 1 0,0 1-2 0,-1-2-5 15,2 2 0-15,-1-3-1 0,1 3-4 0,2-3 1 16,-3 2 2-16,2 1-5 0,1-2 3 0,-1 2 1 15,3-8 1-15,-3 15-2 0,1-9 0 0,2-6 1 16,-2 14 3-16,1-6-3 0,1-8 1 0,2 13 3 16,-1-5-3-16,1-2-2 0,-2-6 2 0,3 13-2 0,-1-6-3 15,-1 0 0-15,1-1 1 0,1 1-3 0,-3-7 6 16,6 12-7-16,-2-6 5 0,1 0-1 0,-1 1 0 16,1-3 0-16,-1 1 2 0,-4-5 1 0,8 9 2 15,-1-3-2-15,-1-2 4 0,1 0-3 0,-3 0-1 16,2 0-1-16,1-1 1 0,-1 1-1 0,-1 0 0 15,1-1-1-15,-6-3 2 0,13 5-5 0,-7-2 6 16,1-2 1-16,1 4 6 0,1-4-1 0,-9-1 0 16,14 1 0-16,-5-1-1 0,-9 0-1 0,20 0-3 15,-12-1 2-15,4 1-3 0,-2-1 0 0,-2-1-1 16,3 1-4-16,-11 1 1 0,16-2 2 0,-9-1-3 16,1 1 0-16,0-1-2 0,-8 3-7 0,14-4 4 15,-8 2 2-15,-6 2-4 0,8-6 4 0,-8 6 0 16,7-3-1-16,-7 3 0 0,7-3-1 0,-7 3 1 0,7-3-1 15,-7 3-6-15,0 0-3 0,0 0-4 0,0 0-12 16,6-5-19-16,-6 5-24 0,0 0-29 0,0 0-33 16,0 0-28-16,0 0-29 0,0 0-23 0,0 0-48 15,0 0-162-15,0 0-441 0,0 0 195 0</inkml:trace>
  <inkml:trace contextRef="#ctx0" brushRef="#br0" timeOffset="-209144.89">14056 5826 208 0,'0'0'310'0,"0"0"-6"0,0 0-13 16,4-7-11-16,-4 7-13 0,0 0-15 0,0 0-16 0,0 0-17 16,0 0-23-16,0 0-18 0,0 0-19 0,5-4-14 15,-5 4-16-15,0 0-17 0,0 0-10 0,0 0-12 16,0 0-12-16,0 0-12 0,0 0-2 0,0 0-15 0,0 0-13 15,0 0-23-15,0 0-14 0,0 0-25 16,0 0-24-16,0 0-33 0,0 0-42 0,-3 19-38 0,3-19-55 16,0 0-60-16,-5 9-196 0,5-9-513 15,0 0 227-15</inkml:trace>
  <inkml:trace contextRef="#ctx0" brushRef="#br0" timeOffset="-207866.32">14439 5634 137 0,'0'0'180'16,"0"0"0"-16,1-8-7 0,-1 8-6 0,0 0-10 16,3-7-3-16,-3 7-9 0,0 0-10 0,3-5-6 15,-3 5-10-15,0 0-11 0,0 0-9 0,0 0-11 16,0 0-12-16,3-7-8 0,-3 7-5 0,0 0-5 15,0 0 3-15,0 0-2 0,0 0 6 0,6 18 0 16,-5-12-5-16,-1-6-2 0,4 15 2 0,-4-7-3 0,3 0-2 16,1 1-4-16,-4 2 0 0,2-1 2 15,3 0-3-15,-2-1 1 0,0 1-2 0,2-1-3 16,0 0-9-16,-2-2 3 0,2 3-6 0,-3-4-2 0,2 1-3 16,-1 1-3-16,1-2-6 0,-1-1 3 0,1 2 0 15,0-2-2-15,-4-5-3 0,4 8-1 0,-1-3 1 16,-3-5-3-16,3 8-7 0,-3-8 5 0,4 6-5 15,-4-6 1-15,0 0 0 0,5 8-3 0,-5-8 3 16,0 0 2-16,0 0-5 0,0 0 1 0,2 7 0 16,-2-7 1-16,0 0-2 0,0 0 0 0,0 0 4 15,0 0-1-15,0 0 4 0,0 0-3 0,0 0 1 16,0 0 0-16,0 0-2 0,0 0-3 0,0 0 0 16,0 0 4-16,0 0-7 0,0 0 3 0,0 0-1 15,-4-27-3-15,4 27-2 0,3-14-1 0,-2 6 0 16,0-4 1-16,2 1-7 0,2 2 3 0,-2-3 1 15,3 1 0-15,-1 0 0 0,0 0 1 0,1 1-1 16,0-1-3-16,-1-1 6 0,3 3 0 0,-2-1-5 16,-1-1 2-16,3 3 3 0,-3-1 0 0,2-1-9 15,1 3 7-15,-3 0-2 0,1 2 4 0,-1 0 1 16,1 0-2-16,0-1 2 0,-2 2-1 0,-4 4 0 0,10-6-3 16,-10 6 0-16,8-6 1 0,-8 6 1 0,9-4-2 15,-9 4 2-15,6-3 2 0,-6 3-1 16,0 0 1-16,11-2-4 0,-11 2 4 0,0 0 0 0,12 5-3 15,-12-5 5-15,6 7-9 0,-1-1 3 0,-1-1 3 16,1 4 1-16,-3-1-3 0,2 1 6 0,0 1 0 16,-2 2 4-16,1-3 2 0,0 5-4 0,-1-3 14 15,0 2-1-15,0 5 7 0,-1-8 2 0,0 1 5 16,1 2-1-16,-1-3-1 0,2 1 7 0,-1-2-5 0,-1 2 1 16,2-3 0-16,-1 2 1 0,0-4-3 15,1 2-4-15,1-1 5 0,0-1-2 0,-2 1-11 16,-1-1 6-16,3 1-10 0,-4-7 3 0,6 9-2 15,-3-3-1-15,0-1-2 0,-3-5 12 0,6 8-21 0,-6-8 2 16,4 6 7-16,-1-2-8 0,-3-4-6 0,0 0-20 16,5 6-14-16,-5-6-16 0,0 0-15 15,3 5-19-15,-3-5-23 0,0 0-43 0,0 0-55 0,0 0-57 16,0 0-298-16,0 0-605 0,0 0 267 0</inkml:trace>
  <inkml:trace contextRef="#ctx0" brushRef="#br0" timeOffset="-207296.78">14802 4936 35 0,'0'0'204'0,"4"-7"-12"15,-4 7-8-15,0 0-8 0,2-6-10 0,-2 6-10 16,0 0-7-16,0 0-5 0,3-8-9 0,-3 8-18 16,0 0-8-16,0 0-10 0,0 0-12 0,0 0-5 0,0 0 0 15,0 0-1-15,0 0 4 0,0 0 3 16,0 0-1-16,1 26 1 0,-1-16 0 0,-1 2 0 15,-1 0 0-15,1 0-2 0,1 6 8 0,1-5-7 16,1 0-2-16,-2 5-3 0,1-3 1 0,-1 4-7 0,1-7-8 16,3 4-11-16,-4-3 1 0,1 0-6 15,-1 0 2-15,0 0-5 0,3 0-15 0,-2-2 4 0,0 1-3 16,1-1 1-16,-2-1-9 0,3 2-5 0,-3-3 5 16,1 3-3-16,1-6-2 0,0 0-7 0,1 1-10 15,1 0-14-15,-4-7-17 0,5 9-15 0,1-2-20 16,-2-5-20-16,-4-2-28 0,8 1-31 0,-8-1-42 15,0 0-22-15,18-10-32 0,-10 4-254 0,-1-2-531 16,2-2 236-16</inkml:trace>
  <inkml:trace contextRef="#ctx0" brushRef="#br0" timeOffset="-206575.57">15195 5192 168 0,'0'0'169'0,"0"0"-15"16,0 0-13-16,0 0-10 0,7 5-5 0,-7-5-11 15,6 3-10-15,-6-3-5 0,7 5 4 0,-3-1 4 16,-1 2-12-16,-3-6-9 0,8 11-8 0,-3-5 6 16,-2 1 2-16,1 2 3 0,2 0 1 0,-2-3-10 15,0 3 1-15,0 0 1 0,0-1-1 0,1 1-5 16,-1 2-4-16,-3-4-4 0,3 3 2 0,-2-1-6 16,0-2-2-16,0 2-4 0,0-1-3 0,0-1-5 0,-2 1-4 15,0-8 1-15,-2 15-4 0,0-8-2 16,1 3 2-16,-3-5-2 0,-1 3 0 0,1-3-4 15,-2 2 0-15,-2-1-4 0,-2 0 0 0,-1 1-5 0,0-3 0 16,-2 0-5-16,1 0-4 0,-1-1 2 16,-2-2-6-16,-4 0 2 0,1 0-4 0,0-1 0 15,0 0-4-15,0-1 2 0,4-1-3 0,-5-1 2 16,6 0-5-16,2-2-9 0,1 0-14 0,1-2-20 0,0 1-22 16,3-1-26-16,-1-1-41 0,3-1-40 15,4-2-43-15,0-1-78 0,0-2-154 0,5 3-478 16,2-1 211-16</inkml:trace>
  <inkml:trace contextRef="#ctx0" brushRef="#br0" timeOffset="-206936.3">15002 5142 126 0,'2'-7'157'15,"-2"7"-16"-15,0 0-2 0,0 0-5 0,0 0-2 16,0 0 2-16,0 0-5 0,0 0-9 0,11 15-9 15,-11-15-6-15,5 10-5 0,-3-6 0 0,-2-4-5 0,4 8-9 16,-4-8 1-16,6 9-5 0,-4-6-5 16,-2-3-1-16,8 7-6 0,-8-7-2 0,7 5 0 15,0-2-5-15,-2 0-5 0,-5-3 0 0,11 2-4 0,-11-2-5 16,14-1-4-16,-7 1-1 0,-7 0-6 0,15-6-2 16,-10 4-5-16,3-1-1 0,-1-2-4 0,1 1-3 15,1-3-2-15,0 0 0 0,-6-1-6 16,4 3 2-16,-1-2-6 0,-4-1 5 0,2 0-2 0,-1 2 1 15,-1-2 0-15,-2 8 4 0,0-13 5 0,0 13 1 16,0-11-2-16,0 11-1 0,-7-12-2 0,3 8 0 16,-5-2-3-16,2 3 0 0,7 3-4 0,-14-5 2 15,5 5-2-15,9 0-2 0,-19 0 1 0,8 2-6 16,1 2 1-16,1-2-3 0,-2 3 1 0,1-2-1 16,-2 2-2-16,6 0-5 0,-1 0-15 0,0 1-14 0,4-2-19 15,-1 4-19-15,0-1-20 0,4-7-23 16,-3 12-33-16,3-12-23 0,3 10-31 0,-3-10-204 15,6 10-438-15,-2-6 193 0</inkml:trace>
  <inkml:trace contextRef="#ctx0" brushRef="#br0" timeOffset="-205798.06">15450 5032 67 0,'-10'4'193'0,"10"-4"-15"0,-9 4-17 0,9-4-9 16,-9 7-8-16,9-7-21 0,-6 5-10 0,6-5-7 15,-7 6-12-15,7-6-4 0,-5 6-10 16,5-6-10-16,-3 8-1 0,3-8-3 0,-1 8-7 0,1-8-3 16,0 0-2-16,0 11 5 0,0-11-8 0,0 0 3 15,4 11-1-15,-4-11-6 0,7 7 4 0,-7-7-6 16,11 5 0-16,-4-2-3 0,-2-1-3 0,2 1 0 16,1 0-7-16,-2-1 5 0,3 0-8 0,0-1-1 15,-9-1-3-15,15 5 0 0,-8-3 0 0,1 1-2 16,-3-1-6-16,-5-2 3 0,12 5-1 0,-5-3 1 15,-2 1-1-15,1 1 1 0,-6-4-4 0,9 5 5 16,-4-2-1-16,-5-3 6 0,6 9-6 0,-2-4 3 16,-4-5 0-16,6 8 1 0,-6-8 6 0,1 8-2 15,-1-8 3-15,2 10 0 0,-2-10 1 0,0 0 0 16,-7 10-1-16,4-6-7 0,3-4 0 0,-12 9-2 16,5-5-4-16,-1 1 0 0,2-1-4 0,-4-1 2 15,0 3-3-15,2-2-4 0,2-1-15 0,-2 0-20 16,0 0-20-16,1-1-25 0,-1 0-29 0,8-2-31 15,-12 6-25-15,5-5-57 0,7-1-210 0,-12-1-458 16,12 1 203-16</inkml:trace>
  <inkml:trace contextRef="#ctx0" brushRef="#br0" timeOffset="-206201.28">15489 5002 29 0,'0'0'263'0,"0"0"-12"0,8-2-18 0,-8 2-16 0,0 0-17 16,0 0-17-16,10-5-18 0,-10 5-9 0,8-2-12 15,-8 2-7-15,10-1-7 0,-10 1-5 0,12-2-7 16,-6 0-6-16,3 0-16 0,-9 2-3 0,15-1-8 16,-8-2-12-16,1 3-8 0,-8 0-3 15,14-3-6-15,-14 3-4 0,15 0-8 0,-9 0-4 16,-6 0-5-16,11-2-1 0,-11 2-13 0,9-2-19 0,-9 2-22 16,0 0-29-16,12 2-34 0,-12-2-35 0,0 0-31 15,0 0-18-15,0 0-47 0,0 0-190 0,0 0-437 16,0 0 194-16</inkml:trace>
  <inkml:trace contextRef="#ctx0" brushRef="#br0" timeOffset="-204280.9">15561 5758 51 0,'0'0'157'16,"0"0"-8"-16,0 0-11 0,0 0-18 0,0 0 2 0,0 0-6 15,0 0-9-15,0 0-9 0,0 0-8 16,0 0-1-16,0 0 0 0,0 0 1 0,0 0-5 0,0 0-2 15,0 0 1-15,0 0-6 0,0 0 0 0,0 0 0 16,0 0-7-16,0 0-3 0,0 0-5 0,0 0 3 16,0 0-8-16,0 0 1 0,0 0-4 0,0 0-1 15,0 0-9-15,0 0 1 0,0 0-5 0,0 0 7 16,0 0-3-16,0 0-1 0,0 0-5 0,0 0-1 16,0 0-1-16,0 0-4 0,0 0-1 0,0 0-4 15,0 0-1-15,0 0-5 0,0 0 2 0,0 0-2 16,0 0-1-16,0 0 1 0,0 0 0 0,0 0 0 15,0 0-1-15,0 0 0 0,0 0 0 0,0 0 2 16,0 0 1-16,0 0 1 0,0 0-3 0,0 0 4 0,23 2-3 16,-23-2 5-16,0 0-2 0,0 0-1 15,14-3 1-15,-14 3-1 0,0 0-3 0,13 0-1 16,-13 0 0-16,11-1-4 0,-11 1 9 0,11 1 3 0,-3-4-7 16,-8 3 1-16,14-1-2 0,-14 1 1 0,12-1 1 15,-12 1 0-15,14-2-3 0,-5 1-6 16,-9 1 3-16,15-2-3 0,-7 1 4 0,-8 1-4 15,20 0-6-15,-10 0 7 0,-2 0 0 0,-8 0 7 0,19-2-6 16,-7 1 15-16,-2 1-8 0,-3-1-5 0,-7 1-4 16,16 0 6-16,-7 0 0 0,-9 0-1 0,17-1 1 15,-10 1-1-15,-7 0 2 0,15-2 2 0,-7 2 4 16,-8 0-6-16,14 0 0 0,-14 0 1 0,13-1-4 16,-13 1 2-16,14-1 5 0,-14 1-11 0,12-1 4 15,-12 1-3-15,11 0-1 0,-11 0 5 0,9-2-1 16,-9 2-14-16,0 0 6 0,12 0 10 0,-12 0-7 15,0 0 9-15,10 0 0 0,-10 0 0 0,0 0 3 16,0 0 1-16,10-3-4 0,-10 3 0 0,0 0 4 0,0 0-6 16,0 0 2-16,0 0-2 0,0 0 2 15,0 0-5-15,0 0 2 0,8-1-1 0,-8 1-1 16,0 0-6-16,0 0 11 0,0 0-12 0,0 0 8 0,0 0-6 16,0 0-4-16,0 0 5 0,0 0-4 0,0 0-2 15,0 0 1-15,0 0-4 0,0 0 4 0,0 0-6 16,0 0-13-16,0 0-23 0,0 0-24 0,0 0-19 15,0 0-24-15,0 0-32 0,0 0-38 0,0 0-48 16,0 0-55-16,0 0-77 0,0 0-217 0,0 0-615 16,0 0 272-16</inkml:trace>
  <inkml:trace contextRef="#ctx0" brushRef="#br0" timeOffset="-200132.31">16352 5560 22 0,'0'0'193'0,"0"0"0"15,0 0-7-15,0 0-1 0,0 0-3 0,0 0-9 16,-8-12-9-16,8 12-7 0,0 0-12 0,0 0-13 15,0 0-10-15,0 0-14 0,0 0-9 0,0 0-10 16,0 0-8-16,0 0-8 0,0 0-7 0,0 0-7 0,0 0-4 16,0 0-4-16,0 0-4 0,0 0-7 15,-14 17 1-15,14-17-7 0,-1 11 0 0,1-11-4 16,-1 11 0-16,1-6 1 0,0-5-4 0,0 13-4 0,0-13 2 16,1 14-3-16,0-10 2 0,2 3-3 0,1 0-1 15,-4-7-1-15,4 9 0 0,1-3 1 0,-2-1 2 16,1 0-5-16,2 0-3 0,-1-1 3 0,-5-4-1 15,12 6 1-15,-6-3 0 0,0-1-3 0,3-1 0 16,0 0-4-16,-9-1 3 0,15 1-2 0,-8-2-4 16,-7 1 0-16,14-2 0 0,-1-3 0 0,-6 4 1 15,2-4-2-15,3 0 0 0,-4-1 1 0,2-1 0 16,-1 0-2-16,1 1-1 0,-2-3 0 0,-1 1 0 16,2 0-1-16,-2-2 0 0,-1 0 0 0,0-1-3 15,-1 0 2-15,0 1 0 0,-1-2-3 0,-3 2 2 16,3-1-3-16,-2 3 5 0,1-2 0 0,-3 2-1 15,0 8 1-15,0-16 0 0,0 9-6 0,0 7 6 16,-3-15-2-16,1 9-1 0,2 6 2 0,-4-13 0 0,1 8-2 16,3 5 0-16,-7-8 3 0,7 8-3 15,-5-3-2-15,5 3 4 0,-10-3-5 0,10 3 3 0,-16-1 0 16,9 1 1-16,7 0-4 0,-19 2 6 0,8 0-3 16,1 0 3-16,-1 2-2 0,1 0 3 0,1 0 1 15,-1 1-1-15,2-1-3 0,1 1 4 0,-2 0-5 16,1 1 5-16,0 0-2 0,-2 1 2 0,2 1-1 15,0 0-1-15,1 0 2 0,1-2-3 0,1 1 1 16,1 1 0-16,-1-2 2 0,1 3 4 0,2-1-2 16,-3-1 0-16,3 0-2 0,2-7 0 0,-1 16 4 15,1-10 0-15,0-6-2 0,1 13 0 0,1-6-4 16,-2-7 5-16,6 11-4 0,-2-6 0 0,1 1 2 16,0-1 1-16,0-1-1 0,2 0-3 0,2-1 2 15,1 0 3-15,1 0-3 0,-1-2-2 0,4-1 2 16,0 0 2-16,0-1-5 0,2-1 0 0,2-2 1 0,1 2-2 15,-6 1 4-15,2-3-2 0,-1 0 0 0,0 0 0 16,-1-1-1-16,3-5-6 0,-3 5 3 0,-3-1 0 16,2-3 2-16,-2 1-7 0,0 0 3 15,-2-2 1-15,-3 4 1 0,4-1 2 0,-3-1-8 0,-1 0 3 16,0-3 3-16,-1 4 0 0,-2 2 0 0,2-3-1 16,-4 8-1-16,1-13 3 0,-1 5 2 0,0 8 1 15,1-10-3-15,-1 10-2 0,0-10 5 0,0 10-4 16,0 0 1-16,0-8-3 0,0 8-3 0,0 0 5 15,0 0 2-15,2-9-1 0,-2 9-1 0,0 0 0 16,0 0 0-16,0 0-2 0,0 0-2 0,0 0 4 16,0 0-6-16,0 0 3 0,0 0 6 0,0 0-3 15,0 0 2-15,-8 29 0 0,6-20 2 0,-1 1 1 16,2 2-2-16,-1-2 6 0,2 2 2 0,-2 0 1 16,2 1 2-16,2-3 4 0,-2 1-3 0,0-1 3 15,2 1-6-15,-1 1 5 0,0-2-5 0,1 1 1 16,-1-1 0-16,2-2-4 0,-1-2 5 0,2 3-5 15,-3-1 0-15,2-3 1 0,0 1-7 0,-3-6 3 16,4 12-4-16,0-7-13 0,2-1-21 0,-1-2-18 0,-5-2-29 16,9 5-31-16,-9-5-36 0,13 2-37 0,-13-2-28 15,18-7-269-15,-8 1-521 0,7 0 231 0</inkml:trace>
  <inkml:trace contextRef="#ctx0" brushRef="#br0" timeOffset="-199559.95">16980 5530 174 0,'0'0'235'16,"0"0"-13"-16,0 0-20 0,0 0-13 0,0 0-20 15,0 0-21-15,0-9-14 0,0 9-11 0,0 0-13 0,0 0-12 16,0 0-10-16,0 0-7 0,0 0-3 16,0 0-2-16,1 24-2 0,-1-24 0 0,-4 13-4 15,4-13-3-15,0 11-6 0,3-2-7 0,-3-1 3 0,0-8 4 16,1 13-6-16,-1-6-1 0,0-7-4 0,1 14-3 15,-1-8-5-15,0-6-2 0,2 14-2 0,-2-14 1 16,1 9-11-16,-1-9 0 0,1 10-2 16,-1-10-2-16,0 8 2 0,0-8-4 0,1 9-3 0,-1-9-1 15,0 0-1-15,5 6-3 0,-5-6 5 0,0 0 0 16,0 0-1-16,0 0-5 0,0 0 3 0,0 0-4 16,0 0 1-16,0 0 0 0,0 0-4 0,17-17 3 15,-14 9-4-15,1 2 0 0,-1-2-3 0,3-2 2 16,0 0-4-16,-2 1 0 0,1-1 0 0,1 1 1 0,-2-2-3 15,4 2-1-15,-4 0 1 0,0-1 1 16,0 1-4-16,0 3 6 0,0-1-1 0,1 1-1 16,-3 0-2-16,-2 6 2 0,5-9 0 0,-5 9 0 0,6-9-4 15,-6 9 5-15,6-6 0 0,-6 6-3 0,0 0-1 16,2-8-1-16,-2 8 0 0,0 0 2 0,0 0 1 16,6-3 0-16,-6 3-1 0,0 0 3 0,0 0-4 15,0 0-4-15,0 0 6 0,16 10 1 0,-10-6 1 16,-6-4 2-16,5 10-1 0,0-4 7 0,0-2 3 15,-1 4-4-15,-1-1 6 0,3-2 2 16,0 2 1-16,-2 1 2 0,-1-1 3 0,2-1 2 0,0 3-3 16,-1 0 0-16,-1-4-5 0,2 3 2 0,-3-1-4 15,1 0 2-15,-1-2-9 0,2 1 7 0,-4-6-4 16,4 11-3-16,-2-6 2 0,-2-5 6 0,4 7-10 16,-4-7 1-16,2 6-3 0,-2-6-14 0,4 7-10 15,-4-7-9-15,0 0-18 0,4 5-12 0,-4-5-27 16,0 0-48-16,0 0-40 0,0 0-48 0,0 0-287 15,0 0-550-15,14-17 244 0</inkml:trace>
  <inkml:trace contextRef="#ctx0" brushRef="#br0" timeOffset="-198548.17">17210 5176 76 0,'-13'2'182'0,"13"-2"-3"0,0 0-13 0,0 0-9 16,0 0-5-16,0 0-11 0,0 0-9 0,0 0-5 15,0 0-6-15,0 0-12 0,0 0-4 0,-1-10-6 16,1 10-5-16,0 0-8 0,0 0 1 0,0 0-3 15,0 0-5-15,0 0-4 0,0 0-5 0,0 0-10 16,0 0 0-16,6-12-8 0,-6 12-7 0,8-6-7 16,-8 6 2-16,7-3-8 0,-7 3 3 0,11-6-6 15,-5 3-4-15,-6 3-6 0,11-5 7 0,-5 2-7 0,-6 3 0 16,11-3-1-16,-3 1 0 0,-8 2-3 16,13-3 1-16,-6 0 1 0,-1 2-4 0,-6 1 0 15,12-1-1-15,-12 1-6 0,11-5 0 0,-11 5 3 0,9 0-2 16,-9 0-1-16,0 0 0 0,12 4 2 0,-12-4-5 15,9 3 1-15,-9-3-1 0,8 5 2 0,-8-5 2 16,6 6-3-16,-4-1 6 0,-2-5-1 0,4 8-1 16,-3-2 2-16,-1-6 3 0,2 12-4 0,-2-4 6 15,0-8-5-15,-2 14 1 0,2-8 3 0,-2 5-1 16,-1-3 3-16,-2 2-1 0,2-1 4 0,-2-1 0 16,-2 0-1-16,2 2-1 0,0 0-2 15,-2 0-1-15,2-2-2 0,-2-1 0 0,1 2-5 0,0-1 5 16,0-1-4-16,-1 1-2 0,0 1 0 15,-1 0 1-15,3-3 1 0,-1 0-1 0,2 0 1 0,-2-2-1 16,2 1-2-16,-1 0-2 0,5-5-1 0,-6 8 4 16,1-5-4-16,5-3 1 0,-4 6 2 0,4-6 0 0,0 0 2 15,0 0-2-15,-4 5 4 0,4-5 2 0,0 0 3 16,0 0-4-16,0 0-2 0,0 0 3 16,0 0-1-16,0 0-1 0,0 0 3 0,0 0-6 0,0 0-1 15,22-3 2-15,-22 3-3 0,15-3-1 0,-8 2 0 16,-7 1 6-16,19-4-7 0,-8 1 2 0,-2 3 4 15,0-1 2-15,2-2-1 0,1 2 9 0,-4 0 2 16,1-2 4-16,1 1 0 0,-10 2 3 0,19-1 3 16,-13 1-4-16,-6 0-1 0,17-1 4 0,-11 0-1 15,-6 1-3-15,14-1-5 0,-14 1 2 0,11 1 0 16,-11-1-1-16,10-1-2 0,-10 1-7 0,0 0 5 16,11-1-5-16,-11 1 3 0,0 0-6 0,0 0 2 15,12 0-6-15,-12 0-1 0,0 0-10 0,0 0-23 16,6 3-24-16,-6-3-37 0,2 7-39 0,-2-7-46 15,0 0-55-15,0 0-97 0,-11 10-174 0,11-10-543 16,-15 7 240-16</inkml:trace>
  <inkml:trace contextRef="#ctx0" brushRef="#br0" timeOffset="-192937.91">17826 5584 93 0,'0'0'128'0,"0"0"-13"0,0 0-4 0,0 0-4 15,0 0-10-15,0 0-2 0,0 0-5 0,0 0 0 16,0 0-3-16,0 0-2 0,0 0 2 0,0 0-5 16,0 0-1-16,0 0 2 0,0 0-5 0,0 0-4 15,0 0-2-15,0 0-1 0,0 0-4 0,-7-5-2 16,7 5-3-16,0 0-9 0,0 0 5 0,0 0-4 0,0 0-7 15,0 0 0-15,0 0-1 0,0 0-4 16,0 0-1-16,0 0-4 0,0 0-4 0,0 0-1 16,0 0-2-16,0 0-1 0,0 0 0 0,0 0-5 0,0 0 4 15,0 0-2-15,0 0 2 0,0 0-3 0,0 0 2 16,0 0-3-16,0 0 4 0,0 0 1 16,0 0 5-16,0 0-3 0,0 0 4 0,0 0-3 0,31 5 2 15,-31-5 2-15,14 0 2 0,-6 2-1 0,0-1 0 16,0 0-8-16,3 0 2 0,-1-1-3 0,3 1-2 15,-6-1 2-15,4 0-2 0,0 1-1 0,-1-1-5 16,1 0 3-16,-1-2-4 0,-10 2-2 0,16 0 0 16,-4 1-1-16,-12-1-5 0,16-1 0 0,-7 1 2 15,0 0-3-15,-9 0-2 0,15 2 4 0,-8-2-4 16,2 1 6-16,-9-1 0 0,14 0 1 0,-7 3 0 16,-7-3 3-16,14 0 7 0,-14 0-7 0,13 0 6 15,-13 0-4-15,14-3 1 0,-14 3-1 0,11 3 1 16,-11-3-2-16,8 0 0 0,-8 0-3 0,10 0 5 15,-10 0-3-15,8-4 1 0,-8 4-2 0,10-1-7 16,-10 1 3-16,10-1-1 0,-10 1-2 0,0 0-2 0,12-1 2 16,-12 1-2-16,0 0-6 0,7-2 5 0,-7 2 4 15,0 0-10-15,0 0 4 0,0 0-8 0,0 0 7 16,0 0-1-16,0 0-3 0,0 0 0 0,0 0-11 16,0 0-2-16,0 0-14 0,0 0-19 0,0 0-19 15,0 0-23-15,0 0-28 0,-15 19-25 0,15-19-31 16,-10 6-29-16,10-6-36 0,-6 6-225 0,6-6-499 15,0 0 221-15</inkml:trace>
  <inkml:trace contextRef="#ctx0" brushRef="#br0" timeOffset="-191905.13">18441 5550 54 0,'0'0'162'0,"0"0"-5"16,0 0-7-16,0 0-7 0,0 0-7 0,18 5-8 15,-18-5-4-15,16-2-3 0,-8 2-3 0,-8 0-7 16,23-1 0-16,-9 0-7 0,-1 1 0 0,3-1-3 16,-2-1-5-16,7 1 2 0,8-1-5 0,-8 2-6 15,0-1-4-15,1 0 0 0,-1 1-8 0,-1-2-2 16,2 1-5-16,-4 1-2 0,4 0-4 0,-1 1 2 0,-2-2-7 16,1-1 0-16,0 2-9 0,2-1-1 0,-2 1-7 15,-2-1 0-15,-1 1-7 0,-1 0-2 16,-1-3-4-16,0 2-2 0,0 1-2 0,-2-2-2 0,1 1-2 15,-1 1-1-15,0 0-6 0,-2-1 0 0,-1 0 2 16,2 1-5-16,-12 0 2 0,12 0-2 0,-12 0-2 16,12 0-8-16,-12 0-15 0,8 1-18 15,-8-1-18-15,0 0-18 0,7 2-21 0,-7-2-14 0,0 0-26 16,0 0-24-16,0 0-22 0,0 0-38 0,0 0-167 16,-18 10-412-16,11-8 183 0</inkml:trace>
  <inkml:trace contextRef="#ctx0" brushRef="#br0" timeOffset="-192421.12">18667 5086 76 0,'0'0'171'0,"0"0"-16"0,1-10 0 0,-1 10-14 16,0 0-7-16,0 0-5 0,0 0-15 0,0 0-12 16,0 0-7-16,0 0-10 0,0 0-12 0,1-8-1 15,-1 8-10-15,0 0-1 0,0 0 0 0,0 0 1 16,0 0 5-16,0 0 1 0,6 25-1 0,-6-19 15 15,2 1-3-15,-1 4-5 0,-1-11-4 0,0 16 5 16,1-6 0-16,-1 3-4 0,3-4-3 0,-3 4-1 0,0-2-6 16,1 0-3-16,0 0-7 0,0 1-2 0,2-4-1 15,-3 3-4-15,1 1-6 0,4-2-3 0,-3-1 1 16,-1 2-8-16,1-3 0 0,0 0-3 0,-1-1-5 16,3-1 3-16,-4-6-3 0,5 13-2 0,-3-6-4 15,2-1-5-15,-2 1-13 0,2-2-16 0,1 2-27 16,-5-7-28-16,4 8-33 0,0-2-33 0,-4-6-32 15,5 8-48-15,-5-8-184 0,0 6-438 0,0-6 193 16</inkml:trace>
  <inkml:trace contextRef="#ctx0" brushRef="#br0" timeOffset="-191546.85">18704 5671 76 0,'0'0'222'16,"0"0"-17"-16,0 0-13 0,0 0-23 0,0 0-16 16,0 0-16-16,0 0-20 0,0 0 8 0,0 0-5 15,0 0-6-15,0 0 0 0,12 9-9 0,-12-9 8 16,-3 12-4-16,3-12-3 0,-2 13-3 0,0-7 1 15,2-6-7-15,-3 12-6 0,1-5-2 0,0 1-1 16,2-8-5-16,-3 12 2 0,3-12-2 0,2 12-2 16,1-5-6-16,-3-7-7 0,3 9 8 0,-1-2-12 15,2-3 6-15,-4-4-2 0,13 7-2 0,-8-6-4 16,2 2 5-16,3-2-14 0,0 2-8 0,2-3-5 0,-1 2 1 16,-1-2-10-16,3 0-5 0,-2-2 3 0,1 2-4 15,0-1-9-15,0-1-19 0,1-1-21 16,-2 1-25-16,-2-3-32 0,2 3-35 0,-1 0-28 0,-1-2-40 15,-1-1-28-15,0-1-23 0,-2 3-258 0,-6 3-534 16,8-9 237-16</inkml:trace>
  <inkml:trace contextRef="#ctx0" brushRef="#br0" timeOffset="-191266.1">18936 5685 169 0,'0'0'194'0,"0"0"-6"0,0 0-16 0,0 0-3 0,0 0-3 16,0 0-1-16,0 0 8 0,-10 15 8 0,10-15 1 16,-6 15-4-16,4-9-8 0,-2 4 2 15,0 2 1-15,-1-2-15 0,2 3-3 0,-1-1-1 16,-1 1-10-16,1 4-10 0,-1-1-8 0,0 0 6 0,4 1-20 16,-2-1-13-16,1-3-10 0,2 5-16 0,0-3 9 15,0-3-16-15,5 5-10 0,-1-2 6 0,-2 3-6 16,4-5-7-16,-1-3-10 0,3 2 2 0,-1-1-7 15,3-1-15-15,-1 1-11 0,1-3-26 0,1-1-22 16,1-1-28-16,0 1-30 0,1-2-38 0,1-1-55 16,1-3-52-16,3-2-99 0,-4-3-192 0,4-4-579 15,1-1 256-15</inkml:trace>
  <inkml:trace contextRef="#ctx0" brushRef="#br0" timeOffset="-190342.72">19381 5411 60 0,'0'0'200'0,"0"0"-17"16,0 0-18-16,0 0-5 0,0 0-6 0,-12 7-12 0,12-7-16 15,-3 8-7-15,3-8-8 0,-3 10-5 0,3-10-7 16,-4 9-3-16,4-9-5 0,0 10-2 0,0-10-5 16,0 11 0-16,0-11-8 0,2 8-1 0,1-1-4 15,-3-7-1-15,2 7-4 0,-2-7-2 0,7 8 1 16,-4-5-4-16,-3-3-5 0,13 5-4 0,-5-4-2 16,-8-1-10-16,16 0 2 0,-5-1-5 0,2-2-4 15,-1 0-6-15,0 1-2 0,-1-3-3 0,0 1 1 16,2-2-6-16,-2 0-1 0,5-2 1 0,-4 3 2 15,-1-3-10-15,0 1 6 0,-2 0-5 0,-2-1-4 16,-1 0 3-16,0 0-3 0,-2-2 1 0,-2 5-3 16,2-1 0-16,-2-1-5 0,-2 7 6 0,2-14-4 15,-4 6 0-15,2 8 5 0,-6-10-7 0,4 3 3 16,-4 1-2-16,-1 3-3 0,-3-1 2 0,0-1-1 0,0 3 0 16,0 0 3-16,-1 1 0 0,-1 0-1 15,0 1 1-15,0 2 1 0,0 0 3 0,0 1 0 0,0 3-1 16,-2-4 2-16,2 4 2 0,0-1-2 0,2 2 2 15,0 0-1-15,-1 0 1 0,2 1 5 16,0-1-8-16,3 2 4 0,-1 0 1 0,0-3 0 0,2 3-1 16,3 2-2-16,-1-5 2 0,-2 4 2 0,3-3-3 15,2 1 3-15,0-8 0 0,0 12 0 0,0-12-6 16,1 12 6-16,1-7 0 0,-2-5-3 0,8 10 0 16,-1-6 2-16,-1 0-1 0,0 0 2 0,1-1-4 15,6-1-1-15,-6-1 2 0,7-1-2 0,-1 0-2 16,-2-1 1-16,2-4-2 0,1 3 2 0,-1-3-2 15,0 1-6-15,-1-2 0 0,4-2-2 0,1 1-6 16,-2-4-3-16,-5 4-1 0,0 1 6 0,0-4-4 16,-1 3 4-16,0-1-2 0,-4 0 6 0,1 2-3 0,-1 0 1 15,0 2 2-15,-1-1-1 0,-4 5 3 0,7-7 3 16,-7 7 1-16,4-8 0 0,-4 8-2 0,6-6-6 16,-6 6 1-16,0 0-1 0,0 0 1 0,0 0 2 15,0 0 0-15,0 0 4 0,0 0-3 0,0 0 3 16,3 19-3-16,-3-19 6 0,-1 15 0 0,2-8 1 15,-1 3 1-15,1-1 3 0,1 1 1 0,-1 1-2 16,3-1 2-16,-2-1-1 0,1-2 3 0,0 1-10 16,0 2 6-16,1-1 3 0,-3-3-1 0,4 1-3 15,-3 0-1-15,2-1-1 0,0-1 1 0,-4-5-4 16,6 9-13-16,-3-4-19 0,-3-5-29 0,6 7-32 16,-3-2-39-16,-3-5-54 0,0 0-47 0,10 0-215 0,-10 0-484 15,0 0 214-15</inkml:trace>
  <inkml:trace contextRef="#ctx0" brushRef="#br0" timeOffset="-189781.3">19813 5385 40 0,'0'0'206'0,"0"0"-13"0,0 0-23 0,5-5-17 16,-5 5-15-16,0 0-12 0,0 0 5 0,0 0-10 15,12 9-6-15,-12-9-2 0,4 8-6 0,-2-2-3 16,2 0 0-16,-4-6-1 0,6 12-2 0,-2-5-2 16,-3 1-1-16,2 0-9 0,-1 0-4 0,-1 0-7 15,3-1-3-15,-1 0-9 0,-3-7-6 0,1 14-3 16,-1-7-5-16,3-1-4 0,-3-6-2 0,1 11-5 16,-1-11 0-16,2 8-9 0,-2-8-2 0,0 0-2 0,0 9 0 15,0-9-4-15,0 0 3 0,1 8-7 16,-1-8 4-16,0 0-4 0,0 0 3 0,0 0-2 15,0 0 0-15,0 0-2 0,0 0-2 0,0 0-2 0,0 0-5 16,17-17-1-16,-12 10-1 0,-1 0 2 0,-1-1-3 16,2-1-3-16,3 0 1 0,-3-1-2 0,1 2 3 15,-1-3-2-15,0 4-1 0,-2 2 0 0,3-5 0 16,-1 1 1-16,-1 2 0 0,1 2-4 0,-1 0 6 16,2-2-6-16,-6 7 3 0,6-9-1 0,-1 7 1 15,0-3-5-15,-5 5 2 0,8-6 2 0,-8 6-2 16,8-7 0-16,-4 5 1 0,-4 2-1 0,10-2 3 15,-10 2-3-15,12 0 1 0,-12 0 3 0,11 2-5 16,-11-2 3-16,10 5 3 0,-4-1-5 0,-2 2 9 0,1-1 5 16,1 0 1-16,1 1 2 0,-2-1 7 0,1 2 1 15,-2-2 0-15,3 3 1 0,-3-1-6 16,0-1 4-16,2 1 0 0,-3 1-3 0,0-3 0 0,1 0 0 16,-1 1-6-16,-3-6 5 0,6 10-7 0,-4-4-4 15,-2-6-4-15,3 7-4 0,-3-7 13 16,4 9-6-16,-4-9-6 0,3 5-6 0,-3-5-15 0,0 0-16 15,0 0-18-15,2 7-19 0,-2-7-29 0,0 0-40 16,0 0-38-16,0 0-54 0,0 0-261 0,0 0-533 16,0 0 237-16</inkml:trace>
  <inkml:trace contextRef="#ctx0" brushRef="#br0" timeOffset="-189144.42">20092 5064 59 0,'-1'-7'195'0,"1"7"-10"16,0 0-11-16,0 0-9 0,0 0-7 0,0-11-12 15,0 11-6-15,0 0-8 0,0 0-6 0,0 0-11 16,0 0-4-16,5-10-11 0,-5 10-7 0,0 0-5 15,6-4-6-15,-6 4-10 0,0 0-7 0,12-5-5 16,-12 5-3-16,12-2 2 0,-4 1-6 0,-8 1 1 0,14-2-3 16,-7 2 2-16,2-2-6 0,0 0 1 15,-9 2-2-15,16 0-4 0,-16 0-2 0,15 2-4 0,-10 0-2 16,-5-2-6-16,13 2 0 0,-7 0-3 0,-6-2 3 16,12 5-2-16,-8-1-1 0,-4-4 0 0,9 8-2 15,-5-2 6-15,-2-1-2 0,-2-5 4 0,4 11-5 16,-4-4 5-16,0-7 0 0,-1 13-1 0,1-13 2 15,-1 14 3-15,1-7-6 0,-3 1-1 0,-1 0-3 16,1 0-5-16,0 0 1 0,-1 0-1 0,0-1-1 16,4-7 0-16,-5 8 0 0,3-3-2 0,2-5-5 15,-5 10 3-15,5-10-2 0,-1 9 1 0,1-9-4 16,0 0 3-16,0 7-2 0,0-7 9 0,0 0-8 16,10 5 5-16,-10-5-1 0,14 0-4 0,-3-1 1 15,1 1-1-15,3-3-3 0,-1 2-1 0,0-2 0 16,1 2 3-16,-1 0-11 0,-1-1 3 0,0-1 2 15,-4 2 1-15,3-1-2 0,-4 2-9 0,-8 0-12 0,18-3-21 16,-13 2-25-16,-5 1-32 0,0 0-51 0,11-2-40 16,-11 2-50-16,0 0-272 0,0 0-548 15,0 0 243-15</inkml:trace>
  <inkml:trace contextRef="#ctx0" brushRef="#br0" timeOffset="-188651.36">20683 5373 197 0,'0'0'286'16,"0"0"-15"-16,0 0-18 0,0 0-16 0,0 0-23 15,0 0-18-15,0 0-18 0,0 0-14 0,0 0-11 16,31-9-16-16,-17 8-8 0,0 0-7 0,1-1-7 16,5-1-12-16,-1 0-6 0,2 0-5 0,-1 1-10 15,1-1-4-15,1 1-6 0,-2 0-5 0,-1 0-8 16,1 2-2-16,0-1-2 0,-1 2-16 0,-5-3-1 0,-2 0-1 16,2 2-4-16,0 0-2 0,-3 0-2 15,0 0-7-15,-2-1 3 0,-9 1-9 0,15 1 2 0,-7-2-6 16,-8 1 0-16,11 0-8 0,-11 0-17 0,0 0-16 15,10 1-23-15,-10-1-24 0,0 0-24 16,0 0-33-16,0 0-30 0,0 0-29 0,0 0-46 0,0 0-218 16,0 0-494-16,0 0 219 0</inkml:trace>
  <inkml:trace contextRef="#ctx0" brushRef="#br0" timeOffset="-188359.54">20906 5233 169 0,'0'0'284'16,"-10"-1"-25"-16,10 1-20 0,0 0-24 0,0 0-27 0,0 0-11 0,0 0-16 15,0 0-4-15,0 0 1 0,1 13 5 0,-1-13-8 16,4 13-3-16,-3-6-10 0,3 4-1 0,-2-2-10 16,1 2-12-16,0 1 4 0,-1-1-9 15,1-1-4-15,0 1-13 0,-1-1-4 0,2 0-13 0,-1 2-3 16,0-1-15-16,-1-1 1 0,2 1-6 0,0-2-5 15,-2-1-7-15,1 3-2 0,1-4-6 0,-2-1 7 16,1 1-21-16,-1-1-12 0,2 1-13 0,-2-2-19 16,-2-5-17-16,6 8-19 0,-6-8-19 0,4 8-28 15,-4-8-28-15,9 2-34 0,-9-2-34 0,12-1-31 16,-12 1-68-16,13-7-171 0,-3-2-508 0,-1 2 225 16</inkml:trace>
  <inkml:trace contextRef="#ctx0" brushRef="#br0" timeOffset="-187850.07">21228 5236 15 0,'0'0'285'0,"0"0"-25"0,0 0-26 16,0 0-24-16,0 0-25 0,0 0-19 0,0 0-15 0,0 0-10 16,0 0-13-16,0 0-11 0,0 0-5 0,10 15 1 15,-9-9-11-15,0 1-1 0,3 2-6 0,-3 2-2 16,1-5-5-16,0 2-3 0,-1-1-4 0,3 0-7 15,-3 1 0-15,2-1-8 0,-2 1 2 0,4-1-1 16,-5-7-15-16,1 10-1 0,-1-10-6 0,4 10-6 16,-4-10-2-16,0 7-1 0,0-7-8 0,5 5 0 15,-5-5-3-15,3 7-3 0,-3-7 1 0,0 0 2 16,0 0-4-16,5 4-1 0,-5-4-5 0,0 0-1 16,0 0-2-16,15-10 2 0,-15 10-3 0,7-11-3 0,1 4-5 15,-1-3 3-15,1 2-1 0,0-3-2 16,-1 1 1-16,3 0-5 0,-1-1 1 0,0 1 1 15,-2 2-1-15,1 1 0 0,-3-2-1 0,1 2 0 0,0 1-1 16,-1 1 7-16,-1-1-8 0,-4 6 4 0,9-8 2 16,-9 8 1-16,9-8 0 0,-5 5 2 0,-4 3-4 15,7-3 4-15,-7 3-7 0,9-2 4 0,-9 2 4 16,0 0 1-16,15 7 1 0,-9-4 2 0,-1 0 3 16,3 2 9-16,-2 3 5 0,2 0 2 0,-1 1 3 15,1-1 2-15,-2 2 7 0,0-2-4 0,2 0-2 16,-3 3-2-16,0-4-2 0,-2 2 3 0,1-2-12 15,0-1 5-15,-4-6-11 0,5 10 1 0,-2-5-1 16,0 0 5-16,-3-5-4 0,4 10-5 0,-1-6 2 16,-3-4-3-16,3 8-2 0,-3-8-6 0,3 9-20 15,-3-9-10-15,0 0-25 0,2 6-16 0,-2-6-26 16,0 0-25-16,0 0-41 0,0 0-37 0,0 0-41 0,0 0-81 16,0 0-185-16,0 0-544 0,0 0 241 0</inkml:trace>
  <inkml:trace contextRef="#ctx0" brushRef="#br0" timeOffset="-187215.92">21457 4894 166 0,'0'0'199'0,"0"0"-12"16,-1-8-10-16,1 8-10 0,0 0-13 0,3-9-5 15,-3 9-8-15,4-6-9 0,-4 6-2 0,0 0-12 0,6-9-8 16,-6 9-9-16,2-5-5 0,-2 5-6 0,8-4-6 16,-8 4-10-16,11-4-5 0,-11 4-1 0,10-1-3 15,-10 1-5-15,14-1-5 0,-8-1 5 0,-6 2-4 16,18 0 1-16,-11 0-7 0,-7 0-2 0,19 1-4 16,-11 1-4-16,1-1-3 0,-1 1 2 0,1 1-5 15,-1 1 0-15,-3-1-5 0,1 0 1 0,0 4-1 16,1-2 5-16,-4 0-5 0,0 0 0 0,1 2 5 15,-2 1 6-15,-1-2-1 0,1 2 2 0,-2 1 0 16,0-9 0-16,-2 15 6 0,1-7-10 0,-3 1 4 16,-1-2-2-16,2 2 3 0,-4 1 1 0,2-4-5 0,-1 4-5 15,1-3 3-15,0-1-3 0,0 2 1 16,0-1-6-16,1-1-8 0,2-1 5 0,2-5-5 0,-8 11-1 16,7-7 0-16,1-4-6 0,-5 8 1 0,5-8 6 15,-1 8-6-15,1-8 5 0,0 0 4 0,0 0-3 16,10 8-1-16,-3-6 4 0,2-1-5 0,4-1 2 15,-1 0 2-15,2 0-6 0,4-1 2 0,2-1-6 16,0 1-1-16,-3-2 0 0,2 2 0 0,-4 0 2 16,4-2-2-16,-5 1 1 0,1 0-7 0,-2 1 0 15,-2-1-1-15,0 2-4 0,-2-2 6 0,-2 1-12 16,-7 1-23-16,14 0-26 0,-14 0-33 0,8 3-35 16,-8-3-35-16,0 0-48 0,0 0-50 0,0 0-328 15,0 0-631-15,-23 11 279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7:02:56.66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0 227 39 0,'0'0'113'0,"0"0"-1"0,0 0-10 16,0 0-1-16,0 0-11 0,0 0-2 0,0 0-5 15,0 0 1-15,0 0-10 0,0 0 2 0,23 7-5 16,-23-7-2-16,12-2-6 0,-12 2 1 0,12-1-6 15,-12 1 4-15,14 0-5 0,-6-1 3 0,4-2-4 0,-4 3-8 16,-8 0-5-16,21-3 3 0,-10 3-4 16,3-4-6-16,-2 3 0 0,3-1-5 0,-2 0-1 15,-1 2 2-15,2-3-4 0,6 2-5 0,-7-2 2 0,2 1-3 16,0 2-4-16,4-3-4 0,0 1 0 0,-5 0-2 16,-1 1-2-16,6 0 2 0,-3 0-1 0,-3-1-1 15,1-1-4-15,2 2 1 0,-3 1 0 16,2-2 2-16,0 3-3 0,-1-2-1 0,0-1 0 0,-2 1-3 15,3 0-1-15,-1 0 2 0,-1 1 0 0,2 0-4 16,2-3 3-16,-2 3 1 0,-1 0 3 0,0 0-3 16,-3 0-3-16,4-1 9 0,-1 1-9 0,0-1 1 15,6-4-1-15,-5 5 0 0,-1-1-1 0,5 1 2 16,-5 1-3-16,-1-3 5 0,2 1-3 0,4-2 1 16,-4 2-3-16,-1 0 14 0,2-2-12 0,-2 2-1 15,-1 0 0-15,1 0 2 0,-1-1-1 0,1 1 3 16,0 0 1-16,-2-1 2 0,2 2-2 0,-1 0 0 15,-2-1 2-15,1 1-3 0,0-2 0 0,0 1-1 16,0 0 0-16,2 1 1 0,-4-1-2 0,4 0 1 16,-4 1-2-16,2-2 3 0,0 4-2 0,0-4 1 15,3 4 0-15,-1-1 7 0,-1-1-11 0,3-1 3 16,2 1 1-16,-6 0 1 0,5-3-2 0,1 3 0 16,-2 0-1-16,2-1 3 0,2 0 1 0,-2-1-2 15,1 1-2-15,1 0 2 0,-1 1 0 0,1-3-3 0,-2 1 4 16,0 1 2-16,-4 0-1 0,1-1-2 15,3 3 1-15,1-4-1 0,-1 2 3 0,-5 1-2 16,6-2 4-16,0 0-3 0,-6 1 2 0,6 0 0 16,-5 0 1-16,0 1-5 0,2 0-3 0,-2-2 3 0,5 2 1 15,0-1-1-15,-5 1 2 0,-1 0 1 16,6-3-6-16,0 2 4 0,-1 1 0 0,1-1-5 16,1-2 2-16,0 1 4 0,-2 2 2 0,0-2-2 15,1 1-3-15,2-1 1 0,1 0-1 0,0 2 0 16,1-2 6-16,6 2-4 0,-8-2-1 0,2 1 1 15,7 0-4-15,-9-1 1 0,2 1 2 0,-2 0-2 16,-1 0 0-16,3-1 1 0,-3 1-2 0,1-1-1 16,1 0 3-16,-2 1-1 0,0 0 0 0,0 0-1 0,4 1 7 15,-5 0-4-15,4-3 11 0,-1 1 4 0,-1 1 4 16,1 0-1-16,0 0-5 0,-2 1 0 0,-1-3-2 16,1 2 0-16,0 0-2 0,-1-1 3 15,-4 0-2-15,3 2-4 0,2-1-1 0,-6 1-2 0,5-2-1 16,-1 2 1-16,-4-1 0 0,0 4 5 0,2-6-7 15,-3 0 2-15,1 3-1 0,5-1-3 0,-1-2-1 16,-4 2 4-16,5 1-2 0,-4 0 1 0,-2-2 0 16,2 2-1-16,5-3-2 0,-1 2 0 0,0 0 3 15,3-1-2-15,-2 1 1 0,2-1-1 0,-2 0-1 16,1 1 2-16,2-2-1 0,-2 2 8 0,3 0-9 16,0-1 2-16,3-1 4 0,-4 1 7 15,0 1-3-15,2 0 0 0,-3 0 2 0,1-2-1 0,0 1-3 16,-2 0 0-16,2 1 0 0,-5-2-2 0,2 2 0 15,-6 0-1-15,3-1 1 0,-6 1 0 0,0 0-1 16,-3 0 1-16,-8 1-2 0,15-1-4 0,-15 1-1 16,10 0-4-16,-10 0-8 0,0 0-14 0,0 0-27 15,0 0-37-15,0 0-52 0,-25 8-40 0,8-4-187 16,-1 0-400-16,-4-1 176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7:11:55.25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10291 11793 16 0,'0'0'137'0,"0"0"-10"16,0 0-10-16,0 0-3 0,0 0-9 0,0 0-10 0,0 0-4 16,0 0-5-16,0 0-12 0,0 0 3 15,0 0-12-15,0 0-5 0,0 0 0 0,0 0-7 16,-22 7-8-16,22-7-2 0,0 0-7 0,0 0 0 0,-7 5 1 15,7-5-1-15,0 0-5 0,0 0-1 0,0 0-4 16,-1 8 2-16,1-8-6 0,0 0 2 0,0 0-3 16,0 0-2-16,0 0 1 0,0 0 0 0,0 0-11 15,0 0 7-15,1 10-3 0,-1-10-6 0,0 0 3 16,0 0-1-16,0 0-6 0,2 10 6 0,-2-10-1 16,0 0 2-16,9 2-6 0,-9-2 3 0,0 0-2 15,12-2 2-15,-12 2-4 0,0 0 1 0,17-3 0 16,-17 3-2-16,10-3 3 0,-10 3-3 0,12-3 0 15,-8 2 0-15,4-2 2 0,-8 3-2 0,15-3-3 16,-7-1 3-16,0 2-4 0,-2-2 7 0,2 2-5 0,-8 2 2 16,15-5 0-16,-5 3 2 0,-4-1-5 0,4 1 5 15,2-1-3-15,-5 0 3 0,3 0-4 0,-2 2 0 16,-8 1-4-16,16-2 2 0,-9 1 1 0,-7 1 1 16,17-2 0-16,-10 1 4 0,1 0-3 0,-8 1-3 15,14 0 4-15,-5 0 0 0,-9 0-6 0,12-1 1 16,-2 1 4-16,-10 0-3 0,14 0-1 0,-6 0 7 15,-8 0-4-15,14 0 3 0,-3 0-5 0,-11 0 9 16,16 2-6-16,-10-1-1 0,7-2 0 0,-13 1 0 16,16 0-2-16,-6 1 4 0,2-1-2 0,-1-1 1 0,-1 2-2 15,2-2-2-15,-2 0 5 0,2 0-4 16,-3-1 3-16,3 2-4 0,-12 0 3 0,20 0 1 0,-11-1 0 16,3 2-2-16,-4-2-3 0,1 0 6 0,-9 1 5 15,20-1-1-15,-14 1-5 0,-6 0-2 0,14 0 0 16,-6-2 3-16,-8 2-4 0,15-1 5 0,-15 1-4 15,12 1 0-15,-6-1-5 0,-6 0 11 0,12-1-6 16,-12 1 1-16,10 3 1 0,-10-3 6 0,10 3-12 16,-10-3 3-16,7 2 1 0,-7-2 16 0,10 3 0 15,-10-3 6-15,9 3-5 0,-9-3 1 0,7 3-2 0,-7-3-2 16,10 3-1-16,-10-3 5 0,7 4 9 0,-7-4-1 16,10 5-4-16,-6-2 3 0,-4-3-4 0,7 5-3 15,-7-5 0-15,8 8 11 0,-8-8-3 0,5 3-4 16,-5-3 3-16,5 4-4 0,-5-4 0 0,4 6-4 15,-4-6 1-15,5 5 6 0,-5-5-5 16,3 6-1-16,-3-6 1 0,6 7-5 0,-6-7 4 0,6 6-4 16,-6-6 3-16,2 7-2 0,-2-7-2 0,4 5-1 15,-4-5 3-15,8 4-3 0,-8-4-3 0,0 0 0 16,7 4-1-16,-7-4 2 0,0 0 1 0,0 0-5 16,10 2 3-16,-10-2-2 0,0 0-2 0,7 2 5 15,-7-2-4-15,0 0-2 0,0 0 0 0,11-1-3 16,-11 1 4-16,0 0 0 0,10-8-1 0,-5 4-1 15,-5 4-1-15,10-5 2 0,-6 1-1 0,-4 4-1 16,8-5-1-16,-2 1 1 0,-6 4-3 0,10-4 3 0,-4 1-1 16,-2-1 2-16,-4 4-2 0,12-8 1 0,-7 4-1 15,3 0 2-15,-4 1-2 0,3-2-1 0,-7 5 0 16,10-6 3-16,-5 1 0 0,-1 3-3 0,3-2 3 16,1 0-2-16,-8 4 0 0,12-5-1 0,-5 2 2 15,0 0-2-15,3-1-1 0,-3 3 2 0,1-4 1 16,-2 2-1-16,4 0 2 0,-3-1-1 0,0 3 0 15,6-3-3-15,-5 0 0 0,5 2 4 0,-6-1-2 16,2 1 1-16,1-1 1 0,0 1-5 0,1-1 3 0,-1 2 0 16,-2-2 0-16,2 2 3 0,1-1-4 0,-11 2-2 15,18-2 3-15,-10 2-2 0,-8 0-1 16,14 0 3-16,-8-1-3 0,-6 1 1 0,14 0 4 0,-14 0-1 16,13 1-1-16,-13-1 0 0,14 2 0 0,-10 1 0 15,-4-3 0-15,12 4 1 0,-7 0 0 16,1-2-3-16,0 2 1 0,-6-4 3 0,12 6-2 0,-5-3 1 15,-2 1 1-15,2 0-3 0,-1 0 0 0,-6-4 0 16,14 5 0-16,-8-2 1 0,3-1-1 0,0 1 1 16,-3-1 1-16,3 1 1 0,-3-2-4 0,5 1 2 15,1 2 0-15,-2-1 2 0,-2 0-4 0,4-2 2 16,-6 1 2-16,2-2-3 0,3 2 2 0,0-1 1 0,-11-1-1 16,19 0 0-16,-8 0 5 0,1 1-5 0,-2-1 3 15,2 0-3-15,0-1 3 0,-4 1-1 16,4-1 3-16,-1 1-6 0,-1-2 0 0,1 1-2 0,-1-3 4 15,-2 3 3-15,2 0-4 0,-2-1-2 0,0-1 4 16,1 2-3-16,-1 0 2 0,-8 1 0 0,16 0 1 16,-7 0-2-16,-9 0-2 0,13 0 1 0,-5-1 4 15,-8 1-4-15,15 0 3 0,-15 0-1 0,13 2-1 16,-7-1-2-16,-6-1 2 0,13 3-1 0,-6-1 1 16,-1 0-2-16,-6-2 3 0,15 2-3 0,-3-1 1 15,-2 0 4-15,-3 0-6 0,0 2 4 0,3-2 1 16,2-1-8-16,1 0 7 0,1 1-2 0,-2-2 0 15,1 2 8-15,2-2-2 0,5-3-4 0,0 3 7 16,-2 0-3-16,2 0-1 0,-2-1-1 0,1 2 1 16,0-1-4-16,1-3 3 0,-8 0 0 0,8 3 2 15,-2-3-3-15,-2 3-1 0,2-2 1 0,-4 2-3 0,1 0 0 16,-1-2 0-16,-2 3 0 0,1-3 3 16,-1 2-5-16,-12 1 4 0,16 0 0 0,-7 1-4 15,-9-1 4-15,13 2-4 0,-13-2 5 0,12 1-6 0,-5-1 4 16,-7 0 2-16,10 3-4 0,-4-1 8 0,-6-2 3 15,11 3 4-15,-11-3-2 0,8 0 6 16,-8 0-3-16,12 1-1 0,-5 0-2 0,2 1-2 0,-9-2 5 16,19-2-1-16,-5 4 0 0,-2-1-3 0,2-2-1 15,5-1 4-15,1 0-6 0,-2 2-1 0,2-3 2 16,0 1-3-16,1-1 2 0,-1 0-3 0,0 1-2 16,-1 1 1-16,-2-1 1 0,-2 1-3 0,-2 0-1 15,-1 0 4-15,0 1-4 0,-3 0 4 0,2-2-4 16,-11 2 0-16,13-1-1 0,-4 1-2 0,-9 0-1 15,0 0-4-15,10-1-11 0,-10 1-25 0,0 0-28 16,0 0-37-16,0 0-32 0,0 0-58 0,0 0-219 0,0 0-450 16,0 0 200-16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7:07:32.15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23270 9364 123 0,'-12'0'168'0,"12"0"-18"0,0 0-15 0,0 0-16 16,0 0-4-16,0 0-8 0,-8 5-12 0,8-5-6 15,0 0-3-15,-4 4-10 0,4-4-4 16,0 0-5-16,0 9-1 0,0-9 1 0,0 0-2 0,4 11 0 16,-4-11 2-16,6 7 0 0,-2-2-8 0,2 0 1 15,0 1-7-15,1-1 5 0,1-1-7 0,4 0-2 16,-2 3-7-16,1-2 0 0,2-1-5 0,1-1-4 15,-2 3-4-15,7-2-3 0,-5-2 0 0,5 2-3 16,-2-2-3-16,-3 1-1 0,4 0-3 0,-5-1 0 0,-1 2 0 16,0 0-3-16,0-2-1 0,0 0-5 15,1 0 4-15,-3-1-8 0,-2 1 7 0,4 1-7 16,-6-2 3-16,-6-1-3 0,12 4 2 0,-7-3-2 0,-5-1 0 16,8 2 0-16,-8-2 4 0,0 0 1 0,10 4 2 15,-10-4-2-15,5 3 9 0,-5-3 3 0,3 5 2 16,-3-5 3-16,0 0 2 0,0 0 2 0,0 0 1 15,-8 17 1-15,4-13 3 0,-2-1-7 0,-2 5 2 16,-2-1-4-16,1-1 2 0,-4 0-3 0,2 1-1 16,-2-2-3-16,-3 3-1 0,6 1-2 0,-4 0-1 15,-1-2-5-15,0 3 1 0,-1-1-4 0,2 1 6 16,2-2-9-16,2 0 5 0,0-1-4 0,-1 0 2 16,1 1-3-16,5-1-6 0,-5 0 4 0,5-1-18 15,-1-1-26-15,-1-1-26 0,7-4-23 0,-8 9-30 16,6-5-34-16,2-4-28 0,0 0-229 0,0 0-444 0,0 0 196 15</inkml:trace>
  <inkml:trace contextRef="#ctx0" brushRef="#br0" timeOffset="293.52">23785 9666 143 0,'0'0'132'0,"10"0"-13"0,-10 0-14 16,0 0 0-16,0 0 13 0,0 0 12 0,0 0 3 0,0 0 1 0,0 0-3 15,0 0 6-15,-20 16-1 0,11-11-1 16,2 0-1-16,-2 1-1 0,-1-1-1 0,-2 3-7 0,2-1-1 15,-7 0-6-15,5 2-5 0,-2 1-2 0,2-2-11 16,-5 1-7-16,3 3-5 0,2-4-13 0,-3 2-4 16,5-2-5-16,-1 0-9 0,1 1-9 15,0 0 0-15,1-1-9 0,0 1-4 0,2-2 0 0,-1 0-12 16,3-2-17-16,0 0-26 0,0 0-31 0,5-5-31 16,-9 8-30-16,7-6-34 0,2-2-35 0,0 0-71 15,-8 4-180-15,8-4-467 0,0 0 207 0</inkml:trace>
  <inkml:trace contextRef="#ctx0" brushRef="#br0" timeOffset="783.77">24155 9280 139 0,'0'0'191'16,"0"0"-9"-16,0 0-18 0,0 0-11 0,0 0-22 16,0 0-7-16,0 0 0 0,0 0-6 0,0 0 0 15,0 0 0-15,0 0-7 0,0 0 9 0,0 0-1 16,-13 21-3-16,13-21-14 0,-7 12 4 0,5-6 1 16,-1 2-1-16,1 2-1 0,-2 0-2 0,0 1-4 0,2-4-1 15,-2 4-7-15,2 0-5 0,-2 0-9 0,2-1 2 16,0 0-3-16,4 1-3 0,-2-1-11 0,0-1 0 15,2 1-8-15,-2-2-4 0,4-1 5 0,0-1-5 16,3 2 3-16,0 0-8 0,3-3-3 0,-3-1-8 16,3-1 0-16,2 2 5 0,2-2-9 0,-2 0-5 15,1-2 0-15,1-1-9 0,0 0 0 0,1 0-25 16,3-1-22-16,-3-2-38 0,-1 0-41 0,3-4-51 16,0-1-51-16,0-1-67 0,-1-2-248 0,-1-1-570 15,3-1 253-15</inkml:trace>
  <inkml:trace contextRef="#ctx0" brushRef="#br0" timeOffset="1065.96">24488 9298 163 0,'-8'5'291'0,"1"0"-16"0,2-1-18 0,0 1-14 15,-1 5-8-15,-2 2-11 0,1-2-18 16,0 3-12-16,-1 2-15 0,-1 1-14 0,2 3-17 0,-2 0-11 15,-1 5-19-15,2-5-8 0,1 7-10 0,0 1-14 16,-2-7-9-16,3 5-8 0,0 2-5 0,-2-2-24 16,1 0-29-16,0 4-48 0,0-1-60 0,2-4-67 15,-4-5-80-15,1 0-231 0,4-2-516 0,-2 0 229 16</inkml:trace>
  <inkml:trace contextRef="#ctx0" brushRef="#br0" timeOffset="-2550.28">21270 9762 78 0,'0'0'231'0,"0"0"-8"0,13 4-3 15,-13-4-11-15,14-3-11 0,-14 3-9 0,16 0-15 0,-1-2-10 16,-4 2-7-16,3 0-14 0,-2-1-12 0,2 2-13 15,-1-2-9-15,0 1-9 0,1 0-8 16,-2 0-8-16,2 0-9 0,-2 1-5 0,1 0-8 0,-2-1-5 16,1 1-8-16,-1 1-3 0,0 0-1 0,-1-2-6 15,2-1-5-15,-12 1-3 0,17 0 0 0,-5 1-6 16,-4-1-2-16,0 1-1 0,-8-1-7 16,17 2 0-16,-8-4 1 0,0 4-3 0,-9-2-1 0,14 2-6 15,-7-2-2-15,-7 0-25 0,12 1-22 0,-12-1-30 16,10 2-34-16,-10-2-28 0,6 0-43 0,-6 0-40 15,0 0-205-15,0 0-457 0,0 0 202 0</inkml:trace>
  <inkml:trace contextRef="#ctx0" brushRef="#br0" timeOffset="-2205.15">21304 9946 33 0,'0'0'200'0,"14"0"-13"16,-7 2-8-16,-7-2-6 0,16 1-9 0,-4-1-9 15,1-1-15-15,-2 1-2 0,2 0-8 0,3-2 1 16,-3 1-12-16,1 0-4 0,2 1-8 0,-1 0-7 15,0 0-5-15,0 0-9 0,0 0-4 0,3 0-9 16,0-1-9-16,-4-1-5 0,1 4-7 0,-1-4-2 16,0 2-8-16,2 0-3 0,-2 0-4 0,0 0-2 15,2 0-2-15,-3 2-5 0,1-2-6 0,-1-2-2 16,-1 4-6-16,0-2 3 0,0 1-27 0,-1 0-27 16,-2-1-27-16,-1 0-23 0,-8 0-28 0,14-1-28 0,-6 0-49 15,-8 1-180-15,9-5-405 0,-3 2 180 16</inkml:trace>
  <inkml:trace contextRef="#ctx0" brushRef="#br0" timeOffset="-1744.72">21775 9633 85 0,'0'0'150'0,"0"0"-14"0,0 0-14 0,0 0-21 0,0 0 0 15,0 0-8-15,0 0 5 0,0 0 1 16,0 0-1-16,0 0-5 0,0 0-5 0,0 0-1 16,0 0-8-16,0 0 5 0,0 0 1 0,0 0-1 0,0 0-8 15,7 31 0-15,-6-26-5 0,-1-5 0 16,2 11 1-16,2-3-5 0,-1-1 4 0,-1-1 3 15,-2-6-4-15,5 12-2 0,0-5 0 0,0-1-4 0,-1 4 2 16,0-4-3-16,2-1-3 0,-2 2-5 0,3-3-3 16,1 3-10-16,-2 1 3 0,3-2-5 0,-2 0-2 15,0 0-2-15,2 1-3 0,0-1-3 0,-1 1-2 16,-1 1 1-16,1-2-4 0,1 1-3 0,-2 0 1 16,-3-2-3-16,0 2 5 0,0-1 3 0,-3 2-2 15,2-2 1-15,-1 2-1 0,-2-8-1 0,-2 15 2 16,-1-6 0-16,-2 0-8 0,-3 4 2 0,1-4 0 15,-2 2-5-15,-3 1 0 0,3-1 1 0,-1-2-7 16,-3 6-1-16,3-5-3 0,0-1-6 0,3 0-3 0,-1-1-27 16,-1 2-24-16,2-3-29 0,0 1-40 15,1-2-32-15,1-1-31 0,5-5-63 0,-7 7-202 16,7-7-487-16,-7 5 216 0</inkml:trace>
  <inkml:trace contextRef="#ctx0" brushRef="#br0" timeOffset="-796.47">22411 9734 46 0,'-5'4'204'16,"5"-4"-19"-16,0 0-16 0,-4 10-2 0,4-10-16 0,-2 8-11 15,2-8-13-15,-4 9-7 0,4-9-13 0,4 13-1 16,-4-13-10-16,5 11-8 0,0-6-4 0,-3-1-6 16,3 1-14-16,1-1 7 0,-6-4-5 0,12 5-1 15,-4-2-6-15,-2-1-2 0,2 1-8 0,0-3-3 16,-8 0-4-16,20 0-3 0,-9 0-8 0,3-1-2 15,-3-1-3-15,2-1-1 0,1 1-1 0,-3-2-2 0,0-2-6 16,2 2 2-16,-2-2-3 0,1 0 2 0,-2 3-4 16,0-4-3-16,1 1-2 0,-5-1 3 0,4 0-4 15,-2-2 3-15,-1 1-2 0,-2 1 1 0,0-2-4 16,-2 1-2-16,-1 0 0 0,3-2 0 0,-3 2 0 16,0-2 2-16,-6 0-2 0,4 10-3 15,-3-14 5-15,-2 3 1 0,-2 3 0 0,1 0 0 0,-3 0-5 16,2 1 6-16,-4 1 2 0,-1 0 0 0,2 1-2 15,-2 0 3-15,0 3-2 0,-2 0 3 0,-1-1-1 16,3 2 5-16,-2 2-3 0,-1-2 7 0,1 5 1 16,0 0 2-16,2 1-4 0,-1-1 1 0,-1 2 1 15,2 0 2-15,0 0-2 0,2 2 2 0,2 0-7 0,3 1 2 16,-2 2-1-16,2-1 4 0,2-1-3 0,0-2 0 16,0 1 0-16,2 0-1 0,1-1-1 15,0 4 2-15,1-5-3 0,1 3 3 0,0-1-3 0,1-3-1 16,3 1-1-16,-3 1 2 0,6-1-1 0,0 0 2 15,0-1-2-15,2-2 1 0,-2 0-4 0,4-2-2 16,1 0 4-16,0-1-2 0,1 0-6 0,4-2 4 16,-2-2-3-16,2 0-3 0,0 0 0 0,-3-2-2 15,-1 1-2-15,1-2 3 0,2 1-14 0,-4 0-2 16,-3-3-9-16,4 0 6 0,-4-1-3 0,1 0-1 16,-1 3 0-16,-1-1 7 0,-3-1-5 0,2 0 5 15,-6 3 1-15,3-2 4 0,0 1 0 0,-6 7 4 16,4-8-1-16,-2 2 0 0,-2 6 2 0,2-6-1 0,-2 6-1 15,6-5 6-15,-6 5-3 0,0 0-1 16,0 0 2-16,0 0 4 0,0 0 3 0,0 0 3 16,0 0 7-16,0 0 3 0,6 17 4 0,-4-11 7 0,0 1 9 15,0 0 5-15,2 3 1 0,0-1-6 16,0 3-1-16,1-1 4 0,-1-1-7 0,1 2 0 16,0-2-2-16,-1 1-3 0,2-1-9 0,-3 1 4 15,-1 0-1-15,5 0-3 0,-3-2-4 0,-1 0-7 0,1 1-33 16,-3-3-23-16,3-1-43 0,-4 2-46 0,0-8-46 15,3 10-56-15,-3-10-259 0,0 8-539 0,0-8 239 16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7:08:56.62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1414 11671 23 0,'0'0'182'0,"0"0"-19"15,9-4-19-15,-9 4-11 0,6-3-10 0,-6 3-16 0,10-1-10 16,-10 1-11-16,14 0-4 0,-14 0-15 0,14 2-5 15,-7 0-6-15,0 2-44 0,0-1-32 0,3 0-31 16,-1 0-51-16,-4 0-92 0,1 1-211 0,1 0 94 16</inkml:trace>
  <inkml:trace contextRef="#ctx0" brushRef="#br0" timeOffset="620.59">1758 11851 99 0,'12'3'206'0,"-12"-3"-19"0,9-1-16 0,-9 1-18 15,0 0-15-15,16-4-14 0,-11 1-11 0,2 0-11 16,-7 3-8-16,16-7-10 0,-8 2-10 0,0 1-9 0,-2 0-5 16,3-1-5-16,-2 0-7 0,2-1-3 15,-4 1-7-15,3 1-2 0,-2-1-6 0,-1-1-4 16,-5 6 1-16,10-9-3 0,-6 4-5 0,-1-1-2 15,-3 6-3-15,4-8-5 0,-4 8 1 0,2-10-1 0,-2 10-2 16,0 0-4-16,-4-13 4 0,4 13 0 0,-8-5-1 16,8 5-1-16,-10-1 0 0,10 1-2 15,-16-2 7-15,16 2 2 0,-14 4 7 0,8 0-1 0,-2 0 4 16,0 0 4-16,-1 2 1 0,2-1 1 0,0 2 1 16,1-2-6-16,-1 3 2 0,1-1-2 0,5 2-4 15,-2-1 1-15,1-1-4 0,2 1 0 16,0-8 0-16,0 14 2 0,4-5-4 0,-1-4 2 0,1 0-2 15,1 1 2-15,1 0-7 0,1-2 1 0,2 1 0 16,-1-2-2-16,1-2 0 0,0 1-4 0,3-3 5 16,0 1-3-16,-1-2-3 0,2-3-2 0,-2 3 2 15,2-3 0-15,-2 0 0 0,1 0 0 0,1-2-1 16,-3 3 1-16,-4 1 1 0,2 0-1 0,-2 1-1 16,-6 2-1-16,13-5 1 0,-13 5-3 0,7-1 1 15,-7 1 2-15,0 0 7 0,12 1 3 0,-12-1 2 16,7 7 1-16,-4-3-1 0,1 2-1 0,-4-6 1 15,7 12 1-15,-5-7-1 0,2 0-2 0,-4-5-2 16,4 13 1-16,-3-8-3 0,3 2-3 0,-4-7 2 0,2 8 0 16,1-3 3-16,-3-5 3 0,0 0 8 15,5 7 7-15,-5-7 3 0,4 4 8 0,-4-4 1 16,0 0 1-16,0 0-1 0,0 0-2 0,0 0-7 0,17-11 2 16,-14 6-4-16,4 0-5 0,0-4-3 0,1-1-2 15,1-2-2-15,2-2-1 0,2 0-3 16,-3 0 0-16,1 1-4 0,3 1-13 0,-4 2-21 0,-1 1-32 15,-1 1-40-15,2 0-41 0,0 1-43 0,-3 0-67 16,-2 2-186-16,3 0-470 0,-8 5 208 0</inkml:trace>
  <inkml:trace contextRef="#ctx0" brushRef="#br0" timeOffset="1268.56">2998 11652 64 0,'-16'2'226'0,"16"-2"-11"0,-13 4-10 0,7-3-9 15,6-1-8-15,-15 4-8 0,8-2-16 0,1 1-8 16,-1 1-10-16,7-4-11 0,-13 8-14 0,7-2-7 16,0-1-11-16,-1 0-10 0,4 0 0 0,0 2-8 15,-3-1-5-15,2-1-3 0,1 2-4 0,0 1 0 0,3-8-9 16,-4 13-4-16,1-3-1 0,3-3 2 0,0-7-5 16,0 14-1-16,4-3-1 0,-2 0-5 15,0-6-4-15,3 1-5 0,-1-2 0 0,-4-4-4 0,9 9 1 16,-6-3-9-16,2-3 0 0,-5-3 1 0,13 5-4 15,-6-2-3-15,0 1-3 0,0-2-9 0,1 2-13 16,-8-4-23-16,14 4-37 0,-7-4-42 0,3 3-53 16,-2-2-45-16,-8-1-65 0,16-3-195 0,-7-2-503 15,-3 0 223-15</inkml:trace>
  <inkml:trace contextRef="#ctx0" brushRef="#br0" timeOffset="1569.08">3228 11768 37 0,'0'0'225'0,"9"-5"-9"0,-9 5-10 0,9-3-6 16,-9 3-12-16,12-2-10 0,-6 1-10 16,-6 1-10-16,14-3-6 0,-5 3-4 0,-9 0-14 15,16-2-4-15,-7 2-9 0,1 0-6 0,0-3-11 0,-10 3-8 16,16-2-14-16,-9 2-6 0,-7 0-5 0,15-1-3 15,-15 1-14-15,12-2-4 0,-5 2-1 16,-7 0-9-16,12 1 0 0,-12-1-2 0,9 0-8 0,-9 0-2 16,10 0-2-16,-10 0-2 0,9 0-3 0,-9 0-4 15,0 0-2-15,9 1 0 0,-9-1-4 0,0 0-13 16,8 1-19-16,-8-1-26 0,0 0-27 0,0 0-26 16,7 3-29-16,-7-3-37 0,0 0-32 0,0 0-235 15,0 0-468-15,0 0 208 0</inkml:trace>
  <inkml:trace contextRef="#ctx0" brushRef="#br0" timeOffset="1836.76">3273 11868 47 0,'8'6'240'0,"-8"-6"-4"0,0 0-6 0,13 0-9 16,-13 0-7-16,12 0-12 0,-12 0-13 0,14 0-13 16,-6-1-8-16,-8 1-13 0,16-1-15 0,-9 1-13 15,2-1-10-15,-9 1-19 0,15 0-6 0,-15 0-9 16,14 0-8-16,-7 1-8 0,-7-1-4 0,16 0-12 16,-10 1-1-16,-6-1-18 0,11 1-26 0,-11-1-33 15,10 3-40-15,-5 1-41 0,-5-4-41 0,8 1-43 16,-8-1-231-16,0 0-458 0,11 0 203 0</inkml:trace>
  <inkml:trace contextRef="#ctx0" brushRef="#br0" timeOffset="2278.73">3676 11730 239 0,'7'-3'237'16,"-7"3"-21"-16,5-5-20 0,-5 5-25 0,6-5-14 0,-6 5-13 16,9-8-19-16,-5 4-11 0,-4 4-9 0,10-7-14 15,-7 0-9-15,2 3-8 0,-5 4-8 0,9-10-8 16,-5 4-2-16,3-2-5 0,-4 2-6 0,1 0-3 16,-1 0-8-16,1-3 0 0,-1 0-3 0,0 2-3 15,0 0-4-15,-3 7-5 0,4-11-2 0,-4 11 0 16,1-10-1-16,-1 10-2 0,0-11 2 0,0 11-4 15,0-9-4-15,0 9 9 0,0 0-6 0,0 0 0 16,0 0-3-16,0 0 2 0,0 0 1 0,0 0 3 16,-10-2 10-16,10 2 6 0,0 0 6 0,-10 17 6 0,6-6 8 15,0-1 9-15,-1 2 10 0,2-1 1 16,-1 5 11-16,0-3 1 0,2 1 3 0,0 3-3 0,1-5-2 16,1 2-1-16,0-3 7 0,1 1-10 0,1 1 1 15,-1-2-2-15,0 0 6 0,4-3-13 0,-2 3-5 16,0-3-1-16,-1 2-5 0,1-4-6 0,0-1-3 15,-3-5-7-15,5 12 1 0,-3-7-4 16,-2-5-10-16,6 7-4 0,-6-7 0 0,4 8-35 0,-4-8-25 16,2 6-40-16,-2-6-40 0,0 0-51 0,1 10-66 15,-1-10-85-15,0 0-261 0,0 0-628 0,0 0 278 16</inkml:trace>
  <inkml:trace contextRef="#ctx0" brushRef="#br0" timeOffset="3737.26">4507 11728 182 0,'0'0'231'0,"0"0"-18"0,0 0-20 0,0 0-15 15,0 0-11-15,0 0-10 0,0 0-9 0,0 0-10 16,0 0-7-16,0 0-8 0,0 0-8 0,20 14-10 0,-20-14-5 16,10 4-10-16,-7-1-2 0,-3-3-9 15,12 3-5-15,-6-2-6 0,-6-1-6 0,14 0-6 16,-5 1-3-16,-9-1-9 0,17-5-4 0,-8 3-5 0,1-3-2 15,0 3-3-15,0-3-4 0,0 1-1 0,0 0-2 16,-1 0-5-16,-3-2 0 0,2 2-1 16,-2-3-1-16,-2 1-5 0,1 0-1 0,0-1 1 0,-2 1-2 15,-3 6-6-15,6-13 3 0,-6 7-1 0,0 6 0 16,0-13 0-16,0 13 0 0,-8-9-2 0,4 5-2 16,4 4-3-16,-13-3 3 0,6 1-1 0,-1 0 5 15,8 2 0-15,-19 0 2 0,8 2 0 0,-2 2 4 16,2-1-2-16,1 2 6 0,0-1-3 0,2 0 0 15,-2 2-1-15,2-1-2 0,2 1-3 0,1 0 2 16,0 0 0-16,1-1-2 0,-1 1 1 0,5-6 3 16,-2 13-5-16,2-13 1 0,1 12 0 0,-1-12 0 15,4 10 1-15,0-4-1 0,-1-1-4 0,4-2 2 16,-1 1-2-16,3-2-1 0,-1-1-1 0,-8-1 0 0,21-1-6 16,-10-1-8-16,1-1-5 0,1-1-1 15,-2-1-2-15,3-1 4 0,-1 1 3 0,-2-2-2 0,2 1 3 16,-2-2 2-16,-2 2 0 0,-2 1 1 0,0 1 2 15,-3 0 4-15,2 0-1 0,-6 4 0 16,7-6 1-16,-7 6 4 0,5-3-2 0,-5 3 2 0,0 0-1 16,0 0 5-16,0 0 3 0,0 0 2 0,10 9 0 15,-10-9 2-15,4 9-5 0,-3-2 3 0,3-1-3 16,-4-6 2-16,5 14-3 0,-3-8 5 0,2 1-1 16,1-1 3-16,-1-1-3 0,-4-5 1 0,9 7 2 15,-4-2-2-15,-5-5-1 0,11 4 2 0,-2-3-1 16,2-3 0-16,1 2-1 0,-1-3 0 0,4 0-2 15,-1-1 1-15,3-3-3 0,0-4 0 0,1 1-3 16,1-1 2-16,4-6-2 0,-1 1 2 0,4-2-4 16,-10 2 0-16,5-5-5 0,-1-1-2 0,-2-1-8 0,0-1 0 15,-1-1-3-15,-2 0-11 0,-1-4 2 16,0 2 1-16,-3 2-1 0,-3 1 7 0,-1 3-1 0,-3 4-1 16,1-2 6-16,-1 3 5 0,-5 1-4 0,1 3 5 15,-3 0 0-15,-2 0 5 0,1 2-2 0,-3 0 6 16,-1 1 0-16,-1 2 8 0,-1 0-1 0,2 2-1 15,-5 1 5-15,0-1 0 0,2 2-2 0,0 3 3 16,-3 3 0-16,1-2 6 0,1 3-1 0,-1 0 3 16,-3 2-2-16,1 3 4 0,5 0-3 0,-1 3 6 15,0 5 0-15,-2-2 3 0,3 2 4 0,1 3 4 16,1 0 5-16,3-1-3 0,-1 2-2 0,2-1-2 16,3 1-2-16,3-1 1 0,0 1 1 0,-1-2-6 15,7 0-6-15,-2-1 3 0,1 1-1 0,1-2-1 16,-3-4 0-16,5 1-2 0,-1-2-4 0,-2-2-1 15,3-1 1-15,2-1 2 0,-2-1-2 0,1-2-1 16,0 0-3-16,1-1 0 0,-2 0-2 0,1 0-2 0,0-2-2 16,1-2 2-16,-2 2-7 0,-2-4-12 0,-8 2-30 15,14-2-37-15,-6 1-48 0,-2-4-57 16,2 2-57-16,-8 3-283 0,8-5-568 0,-8 5 252 0</inkml:trace>
  <inkml:trace contextRef="#ctx0" brushRef="#br0" timeOffset="5264.35">5337 11592 54 0,'0'0'146'0,"0"0"-6"0,0 0-10 0,0 0-5 16,3-7-5-16,-3 7-16 0,0 0-3 0,0 0-12 15,0 0-2-15,0 0-1 0,0 0 1 0,0 0-6 16,0 0 2-16,0 0 1 0,0 0 1 0,2-9 5 15,-2 9-1-15,0 0 8 0,0 0-2 0,0 0 1 16,0 0 0-16,0 0-3 0,0 0-1 0,0 0-5 16,0 0-2-16,0 0-5 0,0 0-8 0,1-9-2 15,-1 9-10-15,0 0 6 0,0 0 6 0,0 0 12 16,0 0-3-16,0 0 2 0,5 23-2 0,-2-16 5 0,-2 0 2 16,1 1-11-16,-2-8-7 0,4 14-5 15,0-7-8-15,-3 0-4 0,2 4-5 0,-1-5-2 16,2 2-6-16,-2 1-7 0,0-2-1 0,-1-1-3 0,-1-6-8 15,5 14-13-15,-4-7-23 0,2-1-19 16,-3-6-30-16,2 13-28 0,0-6-36 0,-2-7-43 16,1 11-38-16,-1-11-28 0,4 4-276 0,-4-4-555 0,0 0 246 15</inkml:trace>
  <inkml:trace contextRef="#ctx0" brushRef="#br0" timeOffset="5614.83">5495 11652 140 0,'0'0'197'16,"11"1"-14"-16,-11-1-5 0,0 0-12 0,12 6 1 15,-10-2-5-15,4 0-7 0,-6-4-11 0,9 9-16 16,-4-4-11-16,2-1-10 0,-4 2-17 0,4-2-4 16,-2 1-6-16,-5-5-9 0,8 9-4 0,-3-4-10 15,-5-5 1-15,6 8-11 0,-4-3 1 0,-2-5-8 16,6 7-2-16,-6-7-2 0,3 6 0 0,-3-6 0 0,0 0 2 15,5 5 6-15,-5-5 9 0,0 0 10 0,0 0 2 16,0 0-5-16,0 0-7 0,0 0-4 16,0 0-3-16,0 0-3 0,0 0-3 0,0 0 1 0,-8-29-10 15,8 17-2-15,3 3-2 0,-2-1 6 0,3-1 4 16,0 0-5-16,-1 1-4 0,4 0-4 0,-4-2 1 16,5 3-3-16,-1 2-4 0,1-3-2 0,1 4-2 15,1 0 1-15,-1 0-3 0,-1 4-1 0,-1-1-4 16,2 1-25-16,-1 1-24 0,-8 1-36 0,14 0-41 0,-5 1-40 15,-2 1-46-15,2 0-69 0,-9-2-179 16,13 3-490-16,-8 0 216 0</inkml:trace>
  <inkml:trace contextRef="#ctx0" brushRef="#br0" timeOffset="7218.16">5996 11563 123 0,'0'0'216'0,"0"0"-10"0,0 0-15 0,0 0-15 15,0 0-19-15,0 0-11 0,0 0-16 0,0 0-11 16,0 0-9-16,0 0-15 0,0 0-5 0,0 0-15 16,-22 11-6-16,22-11-3 0,-7 7-10 0,7-7-2 15,-3 9-9-15,1-2-5 0,2-7-3 0,-3 10-3 16,3-10-1-16,0 10-3 0,0-10-3 0,2 12-1 0,-2-12-2 15,1 10-5-15,2-6 0 0,-3-4 2 16,4 9 0-16,-1-4-4 0,-3-5-3 0,7 8 0 16,-4-3 0-16,-3-5-3 0,8 7 1 0,-4-3-4 15,-1 1 0-15,4-1 1 0,-7-4-6 0,7 8 7 0,-2-3-1 16,-1 0 1-16,-1 1 10 0,-3-6 1 16,6 9 2-16,-6-9 9 0,1 8 6 0,-1-8 3 15,-1 13 8-15,1-13 3 0,-4 11 6 0,-2-6-4 0,1 0-5 16,-4 2-4-16,1-3-5 0,-2 2-3 0,2-2-1 15,1 0-4-15,-3 0-1 0,-1 0-3 0,3-1-2 16,1-2-5-16,7-1-2 0,-9 5-4 0,9-5-3 16,-7 0-6-16,7 0-9 0,0 0-22 0,0 0-25 15,0 0-13-15,0 0-10 0,-10-6-6 0,10 6-12 16,0 0-1-16,0 0 5 0,12-14-1 0,-12 14 2 16,11-5 3-16,-3 3 4 0,-2-1 12 0,6 1 7 15,-2-1 11-15,0 1 0 0,-2-1 6 0,4 0 4 0,-1 1 8 16,0-1-2-16,1-1 9 0,1 2-2 15,0-1 3-15,-2 0 5 0,1 2 16 0,0-3-1 16,1 2 12-16,-3 1 2 0,2-2 3 0,0 2 1 0,1-2-2 16,-1 1 2-16,-1-1-8 0,2 2 4 0,-3-3-5 15,1 1 2-15,-1 1 0 0,0-1-1 0,0 0 1 16,1 1 0-16,-2-1-4 0,-2 1 1 0,-7 2-5 16,15-3 3-16,-8 2 0 0,-7 1 2 0,13-4 0 15,-8 2 1-15,-5 2-11 0,11-3 7 0,-11 3 1 16,11-4 3-16,-11 4-3 0,9-4-2 0,-9 4 1 15,8-3 1-15,-8 3 2 0,0 0-9 0,6-6 6 16,-6 6-1-16,5-4 3 0,-5 4-5 0,0 0 1 16,0 0 1-16,-4-12-4 0,4 12 3 0,0 0 5 0,-6-7-4 15,6 7 1-15,-9-6-2 0,9 6 0 16,-13-2 3-16,7-1-1 0,6 3 1 0,-12-5 1 16,3 1 4-16,0 3-2 0,-1-2 5 0,-2 0 0 0,2 3-1 15,10 0 3-15,-18 2-3 0,6-2-1 0,4 3 0 16,-1-2-1-16,9-1-5 0,-15 4 8 15,5-2 0-15,1 2-1 0,2-1 8 0,-1 0 0 0,2 2 3 16,6-5-4-16,-12 6 1 0,6-1-1 0,1-2 3 16,0 3-3-16,-1-1 5 0,6-5-1 0,-8 11 6 15,6-5-4-15,-1 0-1 0,3-6-2 0,-2 14 2 16,2-8-3-16,0-6 0 0,1 12-1 0,-1-12 0 16,4 10-1-16,-2-5-1 0,2 1-1 0,-4-6 3 15,6 6-3-15,-2-2-3 0,-4-4-1 0,13 6 4 16,-6-4-4-16,2-2 0 0,0 1-4 0,-2 0 0 15,7-3-3-15,-4 2-3 0,3-3-12 0,-3-1-12 16,1 0-5-16,0 2-8 0,1-2-1 0,-1-3-4 16,0 1-5-16,-2 0 3 0,0-2 1 0,1 1 5 15,-2 0-6-15,2-1 9 0,-3 0 6 0,-2 3 3 16,0-1-1-16,0 1 3 0,0 0 20 0,-5 5 13 0,8-8 9 16,-8 8 6-16,3-5 2 0,-3 5-1 0,0 0 5 15,6-5-4-15,-6 5-1 0,0 0 6 16,0 0 9-16,0 0 7 0,0 0 0 0,0 0 4 0,0 0 0 15,12 14 2-15,-12-14-2 0,3 9 3 0,-2-4-13 16,-1-5-2-16,2 13 0 0,0-10-4 0,-2-3-6 16,5 13 1-16,-5-6-5 0,3-2-5 0,0 1-1 15,1-1-1-15,-1 0-3 0,1 2 3 0,-4-7-7 16,10 8 5-16,-5-6-2 0,-5-2-3 0,9 5-4 16,-3-4-1-16,-6-1-3 0,0 0-8 0,18-1-7 15,-18 1-3-15,11-5-10 0,-3 3 2 0,-1-5-8 16,0 2 0-16,1-1 3 0,-1-3 6 0,1 0-2 15,1 0 5-15,0 1 1 0,-4 0 1 0,3 1 4 16,-1-1-1-16,-2 2 1 0,0-1 3 0,-1 1 4 16,0 2 9-16,1-1 3 0,-5 5 3 0,6-7-1 15,-6 7 7-15,0 0-2 0,9-1 6 0,-9 1 1 0,0 0 5 16,9-1 4-16,-9 1-1 0,0 0 2 0,8 8 6 16,-8-8-3-16,6 7 0 0,-6-7-2 0,3 8-4 15,-3-8-5-15,4 10 2 0,-3-4-5 0,2 0 0 16,-3-6-6-16,3 9 7 0,-3-9-9 0,3 10 1 15,-3-10 2-15,3 8-3 0,-3-8-3 0,2 6 2 16,-2-6-5-16,6 4 5 0,-6-4 0 0,5 2-1 16,-5-2-3-16,0 0-7 0,0 0 5 0,0 0-1 15,17-7 2-15,-17 7-4 0,7-7-2 0,0 4 0 0,-3-4 2 16,3 1 4-16,-2 1-6 0,1-2 1 0,-1 1 0 16,-5 6 2-16,9-10-2 0,-8 4-1 15,-1 6 0-15,7-6-1 0,-7 6 2 0,3-5-2 0,-3 5 0 16,0 0 2-16,7-4-3 0,-7 4-1 0,0 0 4 15,0 0-3-15,0 0 6 0,0 0-1 16,0 0 3-16,8 11-2 0,-8-11 3 0,0 0 1 0,-1 11-5 16,1-11 3-16,1 9 0 0,-1-9-5 0,2 7 4 15,-2-7-3-15,4 9 5 0,-4-9-1 0,3 5-5 16,-3-5 6-16,4 4-3 0,-4-4 5 0,0 0-4 16,7 8-3-16,-7-8 2 0,9-1-4 0,-9 1 3 15,0 0 2-15,15-11-3 0,-7 8 1 0,2-5-2 16,0 1 0-16,0-2 1 0,0 0-4 0,1 2 4 15,-1-2 1-15,2 1-4 0,-2 2-2 0,1 0 5 16,-5 1-1-16,2 2-1 0,1 0 2 0,-9 3 0 16,11-3 4-16,-11 3 2 0,14 1 6 0,-14-1 4 0,12 4 1 15,-4-1-5-15,-2 3-7 0,2 3 5 0,-1-2-1 16,1 3-1-16,-2 6 0 0,3-1-18 16,-3-3-37-16,-1 4-41 0,-1 5-58 0,1-3-72 0,-1 1-113 15,-1 2-200-15,1-2-571 0,-3-1 253 0</inkml:trace>
  <inkml:trace contextRef="#ctx0" brushRef="#br0" timeOffset="7800.74">7703 11485 153 0,'0'0'266'0,"0"0"-6"16,0 0-7-16,33-7-11 0,-19 7-12 0,0-2-10 15,5 2-11-15,3 0-12 0,0-1-14 0,-1 0-19 16,9 1-7-16,-9 0-22 0,-2-1-6 0,2-1-13 15,1 2-9-15,-3 0-9 0,-3 3-20 0,-2-4 2 0,-2-2-12 16,1 3-4-16,-3-2-8 0,1 2-10 16,-3-1-3-16,-8 1-20 0,12 1-29 0,-12-1-26 15,10 0-28-15,-10 0-29 0,0 0-25 0,0 0-27 0,3 6-31 16,-3-6-36-16,0 0-60 0,0 0-147 0,0 0-449 16,0 0 199-16</inkml:trace>
  <inkml:trace contextRef="#ctx0" brushRef="#br0" timeOffset="8004.24">7951 11496 199 0,'0'0'233'0,"-3"6"1"0,3-6 3 16,0 10 1-16,0-10-3 0,3 14-7 0,-1-5-2 15,1 1-5-15,-1 1-26 0,1 1 6 0,3 0-12 16,-1 0-15-16,-1-1-6 0,1 2-18 0,1 0-12 16,-2-2-13-16,1 3-8 0,-1-1-10 0,-2-2-25 15,2 1 5-15,-2-1-11 0,0 4-5 0,1-5-10 16,-3 0-4-16,0 0-2 0,0-2-33 0,0 0-23 0,0-8-32 15,0 13-29-15,0-13-32 0,2 9-34 0,-2-9-34 16,0 7-46-16,0-7-53 0,0 0-269 0,0 0-574 16,0 0 254-16</inkml:trace>
  <inkml:trace contextRef="#ctx0" brushRef="#br0" timeOffset="8326.25">8515 11433 197 0,'0'0'194'0,"0"0"3"0,0 0 5 0,-27 10 5 16,16-5 6-16,-4 5 3 0,1 2 2 0,0 0-6 0,-3 3-3 15,3-1-5-15,0 2-2 0,0 0-8 0,2-1-17 16,0 1-1-16,3-1-7 0,2 1-14 0,2 0-6 16,4 1-11-16,-1-4-11 0,2-2-5 0,3 1-13 15,2-3-11-15,1 2-4 0,3-1-16 0,2 0-9 16,-2 0-3-16,0 0-12 0,5-4-23 0,2 3-44 16,-3-5-45-16,2 1-48 0,2 0-58 0,-2-3-81 15,-1 0-90-15,0-2-258 0,1 1-643 0,-9-1 285 16</inkml:trace>
  <inkml:trace contextRef="#ctx0" brushRef="#br0" timeOffset="9559.04">8711 11553 5 0,'0'0'262'16,"0"0"-9"-16,11 10-11 0,-11-10-10 0,4 12-8 0,-2-6-12 15,2 2-10-15,0 1-14 0,-1 1-9 0,3-1-18 16,-4 1-10-16,0-1-15 0,5 0-10 0,-4 1-9 16,-1 0-11-16,4 0-8 0,-4-4-6 0,4 3-7 15,-1-1-6-15,-3-2-6 0,1-1-8 0,-3-5-6 16,5 9-13-16,-5-9 1 0,2 6-7 0,-2-6-2 16,0 0-1-16,4 7-3 0,-4-7-1 0,0 0-5 15,0 0-3-15,0 0-1 0,0 0-8 0,0 0 1 16,0 0 2-16,10-15-3 0,-10 15-7 0,5-13 4 15,-2 4-4-15,-1-2-12 0,3 3-8 0,-1-4 2 0,-1 2-9 16,2-2 5-16,-4 1 5 0,2 2 2 0,3-1 0 16,-4-1 0-16,0 5-4 0,0-1 4 0,-2 7 3 15,6-11-1-15,-4 6 0 0,-2 5 2 0,7-8-1 16,-7 8 2-16,5-6-2 0,-5 6 1 0,9-3 0 16,-9 3 0-16,0 0 0 0,13 5 5 0,-8-1 11 15,-1 1-3-15,2 1 6 0,-2 0-1 0,3 3 8 16,-4 0-1-16,4 1 3 0,-1 0 3 0,0 1-5 15,-2-2 0-15,1-2-5 0,0 3-2 0,-1-2 2 16,1 3-3-16,-2-5 1 0,-1 0-8 0,1-1-2 16,-3-5 7-16,4 12-5 0,-2-7 0 0,-2-5-7 15,0 9-17-15,0-9-20 0,3 6-16 0,-3-6-21 16,0 0-32-16,0 0-36 0,0 0-33 0,5 5-30 16,-5-5-38-16,0 0-258 0,0 0-539 0,0 0 239 0</inkml:trace>
  <inkml:trace contextRef="#ctx0" brushRef="#br0" timeOffset="9804.81">9053 11439 168 0,'0'0'230'0,"7"-5"-4"0,-7 5-7 0,0 0-7 16,0 0 3-16,18 8-9 0,-12-3-4 0,2 5-3 15,1-1-9-15,1 1-3 0,3 5-7 0,0-3-3 16,-1 3-11-16,3 2-2 0,-5-1-2 0,1-1-17 15,1 3-9-15,-4-3-7 0,1 1-11 0,-1-1-7 16,-1 0-6-16,-3-2-8 0,-1 0-12 0,0-1-5 16,-3 1-16-16,1-1-1 0,-3-1-10 0,-1 2-16 15,1-1-19-15,-2-1-36 0,-3-1-40 0,4 0-36 16,-7-1-46-16,3 1-55 0,-2-3-57 0,1-3-90 0,3 0-200 16,-5-1-585-16,10-3 260 0</inkml:trace>
  <inkml:trace contextRef="#ctx0" brushRef="#br0" timeOffset="10816.57">9464 11740 108 0,'0'0'182'0,"0"9"-1"0,0-9-4 0,0 0-9 16,6 6-2-16,-6-6-2 0,0 0 6 0,12 5-3 15,-4-3-8-15,-1 0-5 0,5-1-5 0,-2 1-7 16,0-1-3-16,3-1-4 0,0 0-7 0,6 3-1 15,-2-2-7-15,-5-1-12 0,6-1-4 0,-3 2-9 0,-1-2-13 16,0 0-3-16,-1-1-12 0,1 1-6 0,-2 1-6 16,0-2-2-16,-2 2-7 0,0 0-4 15,-10 0-4-15,17 2-4 0,-11-2-16 0,-6 0-23 0,10-2-30 16,-10 2-38-16,0 0-41 0,0 0-41 16,9 3-57-16,-9-3-81 0,0 0-163 0,0 0-493 0,0 0 219 15</inkml:trace>
  <inkml:trace contextRef="#ctx0" brushRef="#br0" timeOffset="10479.11">9615 11444 118 0,'0'0'188'0,"0"0"-6"0,0 0-23 0,0 0 2 15,0 0-9-15,0 0-4 0,-12 23-7 0,4-19-11 16,-1 3-7-16,1-1-8 0,1-1-8 0,-2 3-6 15,2-1-3-15,0 0-8 0,-3-1-9 0,3 0-5 16,-1 0-5-16,-1 1-3 0,4-2-4 0,1-1-8 16,-2 2-1-16,6-6-5 0,-7 8-8 0,5-3-5 15,2-5-1-15,-5 8-2 0,5-8 1 0,-5 8-2 16,5-8 3-16,-2 6-8 0,2-6 3 0,0 0-3 16,0 0 3-16,7 11-5 0,-7-11 0 0,7 6-2 0,-7-6-1 15,9 4 1-15,-1-1-1 0,-4-1 1 16,4 1 2-16,0-2 0 0,-8-1-3 0,16 4 0 15,-9-3 6-15,5 0-3 0,-2 1 6 0,1 1-2 0,0-1 2 16,0-2-4-16,-1 1 3 0,4-1 0 0,-6 0-3 16,3 0-1-16,-1 0-1 0,0 1-3 15,-1-1-2-15,3-1 1 0,-12 1-7 0,20-1 1 0,-11 1 0 16,-9 0-6-16,14 0 5 0,-6 0-4 0,-8 0-3 16,12 1 0-16,-12-1-5 0,12-3 7 0,-12 3-7 15,9 2-18-15,-9-2-21 0,0 0-26 0,0 0-28 16,0 0-48-16,0 0-31 0,0 0-36 0,0 0-42 15,0 0-205-15,0 0-490 0,0 0 216 0</inkml:trace>
  <inkml:trace contextRef="#ctx0" brushRef="#br0" timeOffset="13374.79">10152 11466 87 0,'0'0'171'15,"0"0"-6"-15,0 0-9 0,4-8-15 0,-4 8 2 16,0 0-6-16,0 0-6 0,0 0-7 0,0-10 1 16,0 10-3-16,0 0-5 0,0 0-10 0,0 0-7 15,0 0-11-15,0 0-8 0,0 0-7 0,0 0 12 16,0 0 2-16,0 0-1 0,0 0-5 0,0 0 3 15,0 0-3-15,0 0-2 0,13 19-5 0,-11-12-8 16,2-2 1-16,-2 1 2 0,-2-6-6 0,4 14 3 16,0-8-7-16,-2 4-12 0,3 0-2 0,-2-1 1 0,1-3-5 15,-1 2-3-15,-1-2 0 0,3 1-8 0,-2-1-2 16,-1-1 0-16,-2-5-4 0,7 10 0 0,-4-6-2 16,-3-4-8-16,4 9 2 0,-4-9-3 0,7 8 0 15,-7-8-1-15,3 5-6 0,-3-5 6 0,0 0-2 16,2 5-3-16,-2-5 2 0,0 0-4 0,0 0 10 15,0 0-6-15,0 0-3 0,0 0 2 0,0 0-3 16,0 0 3-16,0 0-4 0,15-10 1 0,-15 10 4 16,4-8-8-16,-4 8 0 0,0-10-3 0,0 10 5 15,5-11 4-15,-5 4-3 0,5 1-3 0,-5 6 1 16,4-18 3-16,-4 11-8 0,3-2 2 0,0 0-3 16,-1-1 8-16,0 4-6 0,3-2 0 0,-3 1 1 15,-2 7 1-15,3-14-1 0,2 8 0 0,-3-1-2 16,0 0 5-16,4 1-2 0,-6 6-6 0,6-12 8 15,-3 7-6-15,2 0 2 0,-1-1 1 0,-4 6-1 16,10-11 0-16,-3 7 3 0,-2 1-4 0,0-1 2 0,2 1-4 16,0 0 4-16,-7 3-5 0,14-6 7 0,-8 2-2 15,-6 4-1-15,13-2 0 0,-13 2 0 16,12-3 0-16,-4 2 2 0,-8 1 4 0,10-1-3 0,-10 1 0 16,14 0 2-16,-14 0-6 0,9 2 1 0,-9-2 8 15,8 5-9-15,-4-1 1 0,2 0 5 0,-6-4 5 16,4 12 1-16,1-5 5 0,-3 1 5 0,0 0 5 15,-2 2-1-15,0 0-1 0,0 2 12 0,0-2 3 16,-4-1 0-16,4 1 4 0,0 2 16 0,2-2-23 16,-2-1 4-16,2 1 0 0,-1-1 1 0,-1 0 3 15,0-9 2-15,0 14-3 0,5-6-6 0,-5-2 7 16,6 1-7-16,-3-2-4 0,-3-5 5 0,7 10-4 16,-3-6-5-16,2 0-2 0,-6-4 13 0,12 6-21 0,-7-4 14 15,-5-2-15-15,12 5-8 0,-12-5 3 0,8 2-9 16,-8-2-15-16,8 0-19 0,-8 0-31 0,8 0-26 15,-8 0-30-15,0 0-32 0,9-5-46 0,-9 5-48 16,5-5-57-16,-5 5-302 0,0 0-651 0,0-12 288 16</inkml:trace>
  <inkml:trace contextRef="#ctx0" brushRef="#br0" timeOffset="28896.41">12621 11206 114 0,'0'0'228'0,"4"-6"-16"15,-4 6-13-15,0 0-11 0,0 0-14 0,0 0-15 16,0 0-14-16,0 0-12 0,0 0-13 0,0 0-9 0,0 0 1 16,0 0-2-16,0 0-3 0,0 0 1 0,0 0-5 15,0 0 3-15,0 0-10 0,0 21-2 0,0-21-2 16,-1 11-3-16,1-11-9 0,-1 12-1 0,1-12-10 16,-4 13 0-16,3-6-4 0,1 1-1 0,0-8-2 15,-3 13-5-15,3-5-8 0,0-8-5 0,-1 15-1 16,1-7-2-16,-1 0-7 0,1-8 1 0,-2 14 0 15,-1-8-7-15,3-6-2 0,0 13-3 0,0-13 1 16,-2 13-6-16,1-8-1 0,1-5 2 0,0 11-5 16,0-11 3-16,-1 8-6 0,1-8-2 0,0 0 1 15,-1 12 0-15,1-12-2 0,0 0-4 0,-3 8 3 16,3-8-2-16,0 0 0 0,0 0 2 0,0 0-2 0,0 0 3 16,0 0-7-16,0 0 8 0,0 0-6 15,0 0 5-15,0 0-5 0,0 0 2 0,0 0-2 0,0 0-9 16,0 0 9-16,6-31-3 0,-4 22-5 0,5 0 1 15,-1-1-3-15,1-2 0 0,2 1-6 0,-3 0 0 16,3-3 9-16,-1 4-10 0,1 0 4 0,0 1 3 16,0 0 1-16,-3 0 0 0,3 1 1 0,-2-1-3 15,2 0 3-15,-2 1 0 0,-1 1 2 0,0 3 1 16,0-1 0-16,-2 1-1 0,-4 4 3 0,10-8 0 16,-5 6-3-16,-5 2 3 0,7-6 3 0,-7 6-3 15,8-3 4-15,-8 3-5 0,9-2 0 0,-9 2 2 16,0 0 0-16,11 5-2 0,-11-5 10 0,9 5 0 15,-6 0 1-15,-3-5 7 0,6 10-2 0,-4-4 3 0,1-1-2 16,-2 3-2-16,3 0 15 0,-3 1-7 0,0-1 4 16,1 2 5-16,0 0 0 0,1 0 11 0,-1 1-10 15,-2-2-4-15,1 0 5 0,-1 0-2 0,2 3 4 16,-1-3-7-16,-1-9 0 0,1 14-3 0,2-6 23 16,-3 0-12-16,0-8-10 0,0 13-4 0,0-6 1 15,0-7-3-15,0 10-1 0,0-10-16 0,2 9 10 16,-2-9 2-16,1 8-14 0,-1-8 12 0,3 6-4 15,-3-6-12-15,0 0-18 0,3 8-17 0,-3-8-18 16,0 0-18-16,0 0-21 0,0 0-29 0,2 8-34 16,-2-8-48-16,0 0-47 0,0 0-93 0,0 0-189 15,0 0-579-15,0 0 256 0</inkml:trace>
  <inkml:trace contextRef="#ctx0" brushRef="#br0" timeOffset="13980.77">10594 10836 50 0,'0'0'202'0,"0"0"-6"0,0 0-5 15,0 0-10-15,0 0-9 0,0 0-11 0,0 0-11 16,0 0-15-16,0 0-6 0,0 0-10 0,0 0 2 0,0 0-7 16,0 0-1-16,0 0 4 0,0 0-1 0,0 0 0 15,0 0-3-15,-6 26 1 0,6-17 1 0,0 1-2 16,-3 2 2-16,6-2-5 0,-3 3 3 0,0-1-9 15,2 1-5-15,0 4 10 0,-2 0-30 0,2-4 8 16,2 3-9-16,-2-3-17 0,-2 0 9 0,2-3-9 16,-2 1-13-16,4 1-8 0,0-1 2 0,-4-1 0 15,2 0-3-15,0 0-5 0,0-2-9 0,1-1-4 16,1-1-16-16,-4-6-10 0,3 11-21 0,-1-6-22 16,3 0-22-16,-5-5-31 0,5 9-36 0,-5-9-35 15,5 4-39-15,-5-4-33 0,0 0-63 0,12-4-177 16,-12 4-523-16,7-8 232 0</inkml:trace>
  <inkml:trace contextRef="#ctx0" brushRef="#br0" timeOffset="14314.56">10739 11079 170 0,'10'2'166'0,"-10"-2"-14"0,0 0-1 16,6 3-5-16,0 1-3 0,-6-4-2 0,6 8-6 0,-3-3-5 15,2-1-6-15,2 1-6 0,-3 0-9 0,2-1-8 16,0 1-7-16,-6-5-4 0,12 8-10 0,-4-4-5 15,-1-3-8-15,1 2-6 0,-2 0-3 0,2-1-4 16,4-1-6-16,-3 0-3 0,1-1-6 0,0 0-1 16,-1 0-4-16,-9 0-4 0,19-5-5 0,-8-1 2 15,-1 1-6-15,0-1 1 0,-1 0-5 0,-3 0-2 16,1-3-3-16,-2 0 0 0,1 0 3 0,-2-1-4 16,-2-2-2-16,0-1 2 0,-2 2 0 0,0 2 3 15,-2-3 2-15,2 2 2 0,-5 1-1 0,-2-1 3 16,2 5 7-16,-2-2-1 0,-3 1-1 0,1 1 1 0,-3 1-1 15,2 1-1-15,-2 2-3 0,0 1 1 0,2 0-5 16,-4 3 3-16,2-1-5 0,2 2-3 0,-2 1-2 16,0 0 4-16,3 3-6 0,4 1-1 0,-4-2 0 15,3 2-1-15,-2 0-9 0,4 1-19 0,0 0-27 16,2 0-22-16,2 0-24 0,0 1-23 0,0-3-20 16,0-8-22-16,4 13-29 0,2-6-205 0,-4-1-425 15,4-1 188-15</inkml:trace>
  <inkml:trace contextRef="#ctx0" brushRef="#br0" timeOffset="14637.09">10933 11140 160 0,'12'0'233'0,"-12"0"-7"0,0 0-14 0,0 0-19 0,0 0-6 16,10 0-10-16,-10 0-6 0,4 2-10 0,-4-2-7 16,10 3-14-16,-10-3-13 0,7 5-6 15,1-1-7-15,-6 1-9 0,-2-5-10 0,12 8-7 0,-5-2-4 16,-1 0-7-16,2 3-10 0,-3-1 0 0,0-2 0 15,-1 2-8-15,2 0 0 0,0 0-7 0,2 3 4 16,-3-1-8-16,-3-1-6 0,3 2 2 0,-3-1 8 16,-2-3-6-16,3 2-2 0,-3 0 3 0,0 0-6 15,0-9 3-15,-6 15-5 0,2-8 4 0,-3 0-4 16,2 1-2-16,-2 0-3 0,-3-2 5 0,0-1-5 16,0 1 4-16,-1-4-14 0,-1 2 6 0,0 0-10 15,0-3 6-15,0-1-5 0,-5 0-2 0,5-1-2 16,-2-2 0-16,2-1-11 0,-3 1 4 0,1-2-6 0,4 0-5 15,-1-1-16-15,3 1-16 0,-2-3-33 16,4 1-32-16,0-3-33 0,2 1-43 0,1-2-33 16,1-1-56-16,2 0-266 0,0-1-571 0,5-3 253 0</inkml:trace>
  <inkml:trace contextRef="#ctx0" brushRef="#br0" timeOffset="15409.7">11225 10880 118 0,'-9'5'221'0,"9"-5"-18"0,-7 3-11 0,7-3-11 16,-7 7-17-16,7-7-7 0,-5 6-14 0,0-2-14 16,5-4-11-16,-4 9-13 0,4-9-7 0,-4 8-9 0,4-8-8 15,-2 9-8-15,2-9-8 0,0 9-3 0,0-9-6 16,2 9-5-16,-2-9-5 0,7 6-3 16,-7-6-6-16,6 7-4 0,-6-7-2 0,5 5 0 0,-1-2-2 15,-4-3-4-15,11 3-6 0,-3 0 2 0,-8-3-4 16,12 2-6-16,-4 0-1 0,-8-2 3 0,16 2-2 15,-9-1 0-15,0 1-2 0,-7-2-1 0,14 2 0 16,-6-1-2-16,0 2 1 0,-8-3 2 0,11 5-5 16,-4-2 3-16,-1 0-3 0,-6-3 1 0,9 5-4 15,-4-1 4-15,0 1-5 0,-1-1 5 0,-1 1 0 16,-3-5 4-16,7 8 2 0,-3-4 7 0,-4-4-2 16,3 10 9-16,-3-10 4 0,3 7 3 0,-3-7 4 15,0 0 6-15,-5 11 4 0,5-11 3 0,-7 7-5 0,7-7-2 16,-10 1-2-16,10-1-4 0,-14 4-4 15,7-4 1-15,-1 2-11 0,8-2 3 0,-19 2-5 16,12-2-3-16,7 0-3 0,-15 0-11 0,7 0-17 0,8 0-24 16,-15 1-34-16,15-1-23 0,-13 1-30 0,6 0-35 15,7-1-23-15,-12 0-62 0,12 0-170 0,-10 4-449 16,10-4 199-16</inkml:trace>
  <inkml:trace contextRef="#ctx0" brushRef="#br0" timeOffset="14984.17">11305 10860 81 0,'0'0'254'16,"0"0"-18"-16,10-3-9 0,-10 3-15 0,8-3-13 16,-8 3-9-16,10-5-10 0,-1 3-14 0,-9 2-12 0,13-5-13 15,-6 4-12-15,3 0-15 0,-3-1-13 0,0-1-7 16,5 1-13-16,-12 2-2 0,14-3-12 16,-14 3-5-16,12-4-9 0,-7 3-4 0,-5 1-21 0,11 0-34 15,-11 0-30-15,0 0-35 0,0 0-30 0,8-3-26 16,-8 3-41-16,0 0-230 0,0 0-432 0,0 0 192 15</inkml:trace>
  <inkml:trace contextRef="#ctx0" brushRef="#br0" timeOffset="16451.42">11354 11394 78 0,'0'0'178'0,"0"0"-12"0,0 0-4 0,0 0-5 16,0 0-10-16,0 0-2 0,0 0-8 16,0 0-9-16,0 0-8 0,0 0-4 0,0 0-3 0,0 0-10 15,0 0-1-15,0 0-3 0,0 0-4 0,0 0-4 16,0 0-6-16,0 0 2 0,0 0-5 0,0 0-4 15,0 0-1-15,0 0 2 0,0 0-7 0,18-14-4 16,-18 14 1-16,7-1-4 0,-7 1-5 0,0 0-2 16,14 0-4-16,-14 0-5 0,12-1 0 0,-12 1 0 0,14 1-4 15,-14-1-9-15,18 0 1 0,-7-1 1 16,1 1-1-16,-2 0 0 0,1-2-9 0,2 2 4 16,-1-1-7-16,2 1 1 0,-2 0-5 0,0-1 1 0,2 1-1 15,1-1 2-15,-5-1-8 0,2 2 1 16,0 0-2-16,-1 0 0 0,-3-1-1 0,-8 1 1 0,16-2-4 15,-8 2-6-15,-8 0 3 0,13-1 2 0,-13 1-4 16,11 0-2-16,-11 0 0 0,9-1 2 0,-9 1 0 16,10-1 3-16,-10 1-4 0,0 0-1 0,10-3-3 15,-10 3-2-15,0 0-18 0,0 0-21 0,12 3-28 16,-12-3-29-16,0 0-38 0,4 3-37 0,-4-3-37 16,0 0-71-16,0 0-181 0,0 0-500 0,0 0 222 15</inkml:trace>
  <inkml:trace contextRef="#ctx0" brushRef="#br0" timeOffset="17692.78">11980 11166 50 0,'0'0'153'0,"0"0"-9"0,0 0-7 0,0 0-13 16,0 0-3-16,0 0-4 0,0 0-3 0,5-5-4 16,-5 5-4-16,0 0-7 0,0 0-4 0,0 0-8 15,0 0-5-15,0 0-6 0,0 0-6 0,0 0-4 16,0 0-1-16,0 0-10 0,0 0-3 0,0 0-4 15,0 0-4-15,0 0-6 0,0 0 3 0,0 0 2 16,0 0-5-16,0 0-2 0,0 0-6 0,0 0-1 16,0 0 1-16,0 0-8 0,0 0 8 0,0 0-4 15,0 0-3-15,0 0-2 0,0 0-2 0,0 0 0 16,0 0 1-16,0 0 0 0,0 0 3 0,0 0 1 0,10 12-5 16,-10-12 0-16,0 0-2 0,5 4-1 0,-5-4 4 15,0 0-2-15,0 0 1 0,2 8 1 0,-2-8-3 16,0 0-1-16,0 0 1 0,0 0-3 0,-2 10-5 15,2-10 4-15,0 0-4 0,0 0 5 0,0 10-3 16,0-10 6-16,0 0-3 0,0 0 2 0,-7 8-2 16,7-8-2-16,0 0-1 0,-2 7-2 0,2-7-2 15,0 0 5-15,-4 6-5 0,4-6 1 0,0 0-1 16,-4 10-2-16,4-10 1 0,0 0 2 0,-2 5-1 16,2-5-1-16,-4 6 0 0,4-6 2 0,0 0 1 15,-1 8 0-15,1-8 4 0,0 0-3 0,0 0 1 16,0 0 5-16,0 10 1 0,0-10 3 0,0 0-3 15,0 0 2-15,4 9-4 0,-4-9 2 0,5 4-2 16,-5-4 2-16,7 5-1 0,-7-5-1 0,5 4-2 0,-5-4 6 16,9 5-3-16,-9-5 1 0,10 4 0 15,-10-4-2-15,10 4 2 0,-1-3 2 0,-4 0-2 0,5 0 3 16,-1 0-1-16,1 2-4 0,1-3 6 0,-2 1 0 16,0-1-1-16,3 0-6 0,0 0 0 0,-1 0-2 15,1-1-1-15,0 0 3 0,-1 1-4 0,0-2-4 16,-1 2 3-16,-2-2-3 0,1 1-1 0,-9 1 3 15,17-1-2-15,-8-1-2 0,2 2 0 0,-11 0 1 16,15-3-1-16,-7 1 2 0,0 1-5 0,-1-1 0 16,-7 2 1-16,11-3-1 0,-11 3-2 0,12-3 2 15,-12 3-4-15,10-2-11 0,-10 2-13 0,8-2-19 16,-8 2-21-16,0 0-23 0,8-1-26 0,-8 1-26 16,0 0-20-16,0 0-25 0,10-1-34 0,-10 1-207 15,0 0-463-15,0 0 205 0</inkml:trace>
  <inkml:trace contextRef="#ctx0" brushRef="#br0" timeOffset="18700.66">12295 11096 45 0,'0'0'162'0,"0"0"-13"0,0 0 0 0,0 0-9 15,0 0 3-15,0 0-10 0,0 0 7 0,-14 17-5 0,7-8-2 16,1 0 0-16,-1 1-9 0,-5 4-4 0,1 2-5 16,1-2-11-16,0 3-7 0,-2 1-8 0,0 5-10 15,1-5-8-15,-3 6-4 0,0-1-7 16,2 2-6-16,2-6-7 0,-3 4-5 0,3 3-8 0,3-7-1 16,-3-1-30-16,-2 6-28 0,4-5-43 0,0-2-41 15,3-5-38-15,-3 0-229 0,3 0-406 0,-2-2 179 16</inkml:trace>
  <inkml:trace contextRef="#ctx0" brushRef="#br0" timeOffset="30020.09">12924 10906 39 0,'0'0'161'0,"0"0"-4"16,0 0-9-16,0 0-5 0,-9-2-8 0,9 2-3 0,0 0-6 16,0 0-6-16,0 0-6 0,0 0-9 15,0 0-2-15,0 0-11 0,0 0-3 0,0 0-13 16,-3-8-2-16,3 8-8 0,0 0-1 0,0 0-5 0,0 0-2 15,0 0-8-15,0 0-7 0,0 0 0 0,0 0-1 16,7-10-3-16,-7 10-5 0,0 0-1 16,9-6-1-16,-9 6-4 0,7-4-4 0,-1 2-1 0,-6 2 2 15,10-7 0-15,-10 7-1 0,11-3-6 0,-6 1 6 16,-5 2-4-16,11-3-1 0,-11 3 0 0,11-1-2 16,-11 1-3-16,0 0 0 0,12-1 0 0,-12 1-4 15,0 0 2-15,10 2 6 0,-10-2 3 0,0 0 1 16,7 5 1-16,-3-2 4 0,-4-3 2 0,3 7 0 15,-3-7-4-15,5 7 7 0,-5-7-2 0,1 10 1 16,0-5 3-16,-1-5 5 0,0 15-6 0,0-8 2 16,0-7-4-16,-1 13 5 0,0-7-1 0,-1 3 3 15,-3-1-3-15,5-8-5 0,-3 13 1 0,-1-3-1 16,1-1-4-16,1-2 4 0,-2 0-7 0,0-1-1 0,0 0-2 16,-2 1 1-16,2-2-5 0,-2 2-4 15,4-1 6-15,-3-1-7 0,0 0-1 0,1 1 4 0,4-6-4 16,-8 7-1-16,3-4 1 0,5-3-2 0,-6 5-3 15,6-5 0-15,-4 5-1 0,4-5-2 16,0 0 1-16,-7 5 5 0,7-5-3 0,0 0 1 0,-5 4-5 16,5-4 2-16,0 0 3 0,0 0 1 0,0 0-3 15,0 0 1-15,0 0 2 0,0 0-2 0,0 0-3 16,0 0 0-16,0 0 0 0,0 0-1 0,0 0-1 16,0 0 3-16,0 0-1 0,0 0 3 0,0 0-5 15,19-18 1-15,-19 18 1 0,10-3-3 0,-4 1-1 0,-6 2 4 16,11-1-2-16,-11 1 3 0,13-2-2 0,-13 2 0 15,12 2 1-15,-12-2-1 0,9 5 3 16,-3-3-7-16,-1 2-5 0,3 0 6 0,-8-4 2 0,10 6 3 16,-5-2 0-16,0 1 4 0,4 1-1 0,-5-3 4 15,-4-3 4-15,10 7 6 0,-5-4-8 16,0 2 8-16,-5-5 0 0,12 5 6 0,-7-5-6 0,-5 0 1 16,14 2 12-16,-8-2-16 0,-6 0-4 0,12 1-2 15,-4-3 6-15,-8 2-4 0,14-4-2 0,-5 2 3 16,1-4-7-16,-2 4 6 0,-1-2 9 0,1 1-16 15,-2 0-1-15,-1-3-6 0,1 2 3 0,-6 4-4 16,10-6-15-16,-10 6-22 0,8-4-27 0,-8 4-38 16,0 0-43-16,0 0-45 0,0 0-43 0,0 0-319 15,0 0-599-15,0 0 265 0</inkml:trace>
  <inkml:trace contextRef="#ctx0" brushRef="#br0" timeOffset="26104.1">3104 12633 154 0,'0'0'239'0,"0"0"-15"0,0 0-9 16,11-1-11-16,-11 1-2 0,0 0-13 0,10 0-3 15,-10 0-12-15,11 0-6 0,-11 0-9 0,14 0-10 16,-14 0-17-16,11 0-11 0,-2 0-7 0,-9 0-10 16,15 1-9-16,-7-1-9 0,1 4-6 0,-1-4-9 0,-8 0-5 15,17 0-8-15,-10 1-6 0,-7-1-6 16,15-1-1-16,-8 2-7 0,-7-1-4 0,11-1-5 0,-11 1 5 16,13 1-11-16,-13-1-3 0,11 0-3 0,-11 0 0 15,10 2-23-15,-10-2-24 0,9 2-26 0,-9-2-30 16,0 0-31-16,7 3-39 0,-7-3-32 0,5 2-32 15,-5-2-228-15,0 0-485 0,0 0 215 0</inkml:trace>
  <inkml:trace contextRef="#ctx0" brushRef="#br0" timeOffset="25823.42">2658 12647 66 0,'0'0'217'0,"0"0"-8"0,-5 11-12 0,5-11-16 15,-4 11-12-15,4-11-16 0,-3 5-5 16,3-5-7-16,-2 11-6 0,2-11-9 0,0 11-6 15,0-11-9-15,-1 9-6 0,1-9-7 0,0 10-8 16,0-10-3-16,3 8-7 0,-1-3 1 0,-2-5-10 0,6 7-2 16,-6-7-5-16,5 6-4 0,0-4-6 0,-5-2 1 15,9 4-7-15,-9-4-2 0,7 4-7 0,-7-4-1 16,12 0-7-16,-12 0-2 0,13-4-2 0,-13 4-2 16,12-1-4-16,-6-2 1 0,2 1-4 0,0 0-1 15,1-5-2-15,-3 1-1 0,1 3 0 0,0-4-3 16,1-2-2-16,1-1-1 0,-2 2-1 0,-2-3 0 15,1 3-4-15,-2-3 0 0,1 2 0 16,-1-1-6-16,0 0-4 0,-3-1 4 0,1 3-2 0,-2-2 2 16,2 1-2-16,-2 0 2 0,0 9 3 0,-4-14-3 15,3 7 1-15,1 7-2 0,-5-12 0 0,2 6-1 16,3 6 1-16,-9-6 1 0,9 6 0 0,-8-7-2 0,4 5 3 16,4 2-2-16,-14 0 0 0,14 0 0 0,-15 0 2 15,15 0-4-15,-14 3 5 0,7 0-1 16,-2 1 1-16,1 1-2 0,1 0 1 0,-2 0 1 15,0 3 2-15,0 1 2 0,1-1 0 0,0 2-1 0,-1 0 5 16,-1 5-1-16,4-5 0 0,1-1-2 16,-3 3 1-16,5 1 1 0,-2-5 2 0,1 2-5 0,1 0 2 15,2-1-2-15,-3-2 0 0,4-7 3 0,2 15 1 16,-2-15 3-16,0 13-1 0,0-13-1 0,3 10 6 16,0-4-6-16,-3-6-1 0,7 7 3 15,-2-6-1-15,3 1-3 0,-8-2 1 0,15 0 2 0,-5-1-3 16,1 0 1-16,1-2 0 0,1-4 2 0,0 3-6 15,-2-3 3-15,6 0-4 0,-1-1 1 0,-5 0 5 16,-1 0-8-16,0 1 0 0,3 1 6 0,-3-4-6 16,-3 2 4-16,0-1-8 0,0 0 4 0,-2-1-3 15,2 4 0-15,-3-6 5 0,2 5-4 0,-2 1 2 16,-1-2 0-16,-3 8-1 0,4-9 2 0,-4 9 0 0,3-6 1 16,-3 6-3-16,2-6-1 0,-2 6 2 15,0 0-5-15,0 0 5 0,4-7-3 0,-4 7 4 16,0 0 3-16,0 0 1 0,0 0 10 0,0 0-1 0,2 20 6 15,0-14 2-15,-2-6-1 0,0 17 5 16,0-8-4-16,1 2 3 0,-1 0-3 0,0-2-3 0,1-2-1 16,1 3 3-16,-2 0-9 0,2-1 0 15,-2 1 2-15,1-3-3 0,-1-7-1 0,1 12-2 16,1-6-2-16,-2-6-11 0,1 11-14 0,1-6-21 16,-2-5-30-16,5 10-37 0,-3-4-39 0,-2-6-49 15,7 4-52-15,-7-4-248 0,7 3-535 0,-7-3 238 0</inkml:trace>
  <inkml:trace contextRef="#ctx0" brushRef="#br0" timeOffset="26460.99">3106 12810 36 0,'0'0'234'0,"0"0"-6"16,15 1-4-16,-15-1-8 0,23-1-7 0,-14-3-9 16,6 0-10-16,-3 0-15 0,1 1-14 0,3 1-19 15,-3-4-13-15,-1 4-12 0,0-4-12 0,-2 4-11 16,2-1-8-16,-2 0-10 0,-2 1-8 0,-2-1-13 16,-6 3-26-16,11-2-36 0,-11 2-37 0,0 0-37 15,14 6-37-15,-14-6-28 0,9 0-56 0,-9 0-161 0,0 0-393 16,0 0 174-16</inkml:trace>
  <inkml:trace contextRef="#ctx0" brushRef="#br0" timeOffset="26676.92">3590 12482 109 0,'0'0'220'16,"0"0"-23"-16,0 0-11 0,0 0-8 0,5-6-8 15,-5 6 0-15,0 0 1 0,0 0 4 0,0 0 3 16,0 0-5-16,-3 20-5 0,3-20-2 0,-4 18-4 16,2-10 0-16,-1 2-9 0,0 0-6 0,0 0-8 15,2 1-7-15,0-2-8 0,-1 2-6 0,2-1-3 16,0-10-5-16,3 14-8 0,-1-6-4 0,1-1-5 15,-1-1-11-15,2 1-7 0,1-2-4 0,1 5-6 16,2-6-4-16,-3 1-6 0,3-1-4 0,0-3-12 16,0-1 5-16,2 2-14 0,1-2-22 0,2 0-32 0,-2-2-32 15,-2 0-34-15,3 2-38 0,-3-4-45 0,1 0-54 16,-1 0-45-16,1-4-80 0,-1 3-178 0,0-4-573 16,-3 1 254-16</inkml:trace>
  <inkml:trace contextRef="#ctx0" brushRef="#br0" timeOffset="26952.93">3819 12538 265 0,'8'17'314'15,"-8"-17"-8"-15,-1 11-2 0,1 1-1 0,0-4-14 16,-1 2-5-16,-1 1-8 0,0 5-19 16,0 3-13-16,2-5-17 0,-3 4-16 0,2 1-21 0,-1 0-18 15,1 0-18-15,-2 1-15 0,2 1-14 0,1-3-13 16,-3 1-13-16,1 1-6 0,0-3-30 0,-1 2-30 15,0-2-45-15,1-4-40 0,1 1-39 0,-2-1-52 16,1-2-60-16,-1 2-69 0,1-3-84 0,-1-1-200 16,2-2-601-16,1-7 266 0</inkml:trace>
  <inkml:trace contextRef="#ctx0" brushRef="#br0" timeOffset="-1365.05">759 11726 60 0,'0'0'120'0,"0"0"8"15,0 0 0-15,0 0-1 0,0 0 0 0,21 4 2 0,-15-4-4 16,8-2-7-16,-3 1 6 0,2 0-5 0,1-1-5 16,1 0-3-16,-1 2-3 0,0-3-6 15,-2 2-7-15,3-1-5 0,-2 2-8 0,1-4-9 0,-3 3-5 16,1-1-6-16,2 2-9 0,-3-3-4 0,-2 3-1 16,2-1-5-16,-11 1-8 0,16-1-1 0,-8 1-4 15,-8 0-4-15,13 2-1 0,-6-2-5 0,-7 0-1 16,13 2-5-16,-5 1 2 0,-8-3-2 0,7 2-3 15,-1 1 2-15,-6-3-18 0,8 5-21 0,-8-5-26 16,5 6-25-16,-5-6-31 0,3 7-27 0,-3-7-36 16,0 0-177-16,0 0-377 0,0 0 167 0</inkml:trace>
  <inkml:trace contextRef="#ctx0" brushRef="#br0" timeOffset="-1805.8">844 11722 47 0,'0'0'129'16,"0"0"-7"-16,0 0-9 0,0 0 0 0,0 0-11 16,0 0-8-16,0 0-4 0,0 0-5 15,0 0-9-15,0 0-11 0,-20-3-5 0,20 3 0 0,0 0-8 16,0 0 1-16,0 0 0 0,0 0 1 0,0 0-5 16,0 0 5-16,0 0 0 0,0 0 2 0,-3 18-2 15,3-18-2-15,-2 12 7 0,-1-6-3 0,0 4 0 16,0 1-5-16,-2-1-4 0,3 3 6 0,-1 1-1 15,-2 1-2-15,1 2-5 0,3-4 3 0,-3 3 0 16,2 1-5-16,0-3-1 0,1 3-4 0,-1-1-2 16,-1-4-1-16,2-1-5 0,1 2 1 0,1-2 1 15,-1 2-1-15,3 0-1 0,-3-3-5 0,0-2 2 16,2 2-1-16,1-2 1 0,-1 2-3 0,3-2 1 16,-1-3-3-16,1 0 2 0,0 0-2 0,3-1-3 0,-2 2 0 15,4-3 1-15,-2 0 0 0,4-1-2 0,2 0-1 16,-3-2-1-16,3 0-3 0,0-3 0 15,5 1-1-15,-5 0-3 0,0 0-1 0,2-1 1 16,-2 1 0-16,2 0-4 0,-4 1 1 0,1-2-2 0,-2 3 2 16,1-3 0-16,-4 3-5 0,2-2 3 0,0 2-3 15,-10 0-1-15,14-1 4 0,-14 1-8 16,14 0-15-16,-14 0-18 0,11 0-23 0,-11 0-25 0,8 1-22 16,-8-1-27-16,0 0-29 0,10-1-43 0,-10 1-169 15,0 0-406-15,0 0 181 0</inkml:trace>
  <inkml:trace contextRef="#ctx0" brushRef="#br0" timeOffset="-1070.56">869 11960 66 0,'12'-1'183'0,"-12"1"-18"0,11-3-14 16,-2 2-14-16,-9 1-12 0,16-4-7 0,-10 3-18 0,3 0-7 16,0-1-7-16,-1 1-13 0,-8 1-8 0,19-2-6 15,-6 1-8-15,-5 2-6 0,2 1-3 16,-2-1-33-16,-8-1-37 0,20-1-32 0,-8 1-27 0,-4 0-146 16,-8 0-251-16,16-2 112 0</inkml:trace>
  <inkml:trace contextRef="#ctx0" brushRef="#br0" timeOffset="-247.58">1534 12038 97 0,'6'3'211'0,"-6"-3"-4"0,6 3-13 15,-6-3-14-15,10 7-18 0,-5-4-8 0,-5-3-8 16,13 5-9-16,-6 0-6 0,-2-2-12 0,3 3-8 15,1-1-12-15,-2 2-1 0,2-1-10 0,-2-1-4 16,-3 2-8-16,3-1-2 0,1 1-7 0,-1 3-5 16,-1-2-1-16,-1 1-2 0,0 1-3 0,-1 0-3 0,1 2-2 15,-3-1-1-15,0 0-4 0,-1-1 0 16,0 2-6-16,0-3 1 0,-2 1-3 0,-1 2-2 0,0-2-2 16,-3 1 0-16,1 0-2 0,-2-2-2 0,2 0 1 15,-2 1 9-15,0-3-5 0,-2 1 5 0,2 0 0 16,0-2-1-16,-3 1-1 0,-1 0-4 15,1 0 1-15,-1-1 4 0,-1-2 4 0,2 1-3 0,1-1 1 16,-2-1 5-16,0-2-1 0,3 1 0 0,7-2 0 16,-20 1-3-16,12-2 0 0,-3 1-5 0,1-2-2 15,-4-1-5-15,6-3 5 0,-3 2-6 0,1-3-4 16,-4 0-1-16,1-4 0 0,-1 1-7 0,0-5 0 16,1 1-1-16,2-1-8 0,-1-3-2 0,0 0-2 15,2 0-5-15,-2-5-12 0,-1-2-12 0,4 6-9 16,0-7-11-16,1 6-26 0,1-6-15 0,0 8-16 15,2-1-22-15,-1 0-18 0,2 0-25 0,-3 1-26 16,6 0-34-16,-1 0-46 0,-3 0-189 0,3 5-500 16,2-3 222-16</inkml:trace>
  <inkml:trace contextRef="#ctx0" brushRef="#br0" timeOffset="-687.06">1316 11966 112 0,'0'0'141'15,"5"1"-12"-15,-5-1-3 0,8 5-15 0,-8-5-1 16,10 2-5-16,-1-1-6 0,-9-1-12 0,14-1-4 15,-6 1-6-15,-8 0-7 0,15 0-6 0,-15 0-7 16,15-2-4-16,-7 1-1 0,2-5-9 0,-1 3-5 16,1-1-5-16,-1-1 1 0,1-1-6 0,-2 0 4 15,0 0-9-15,1-3-1 0,0 3-4 0,-3 3 0 16,0-7-4-16,-2 5 0 0,1 0 5 0,-1-3-4 0,-1 1-4 16,0-1 1-16,-3 8 4 0,3-11 8 15,-3 11 4-15,0-13 4 0,0 6 1 0,0 7 2 16,-4-10 2-16,-1 5 6 0,5 5 1 0,-7-8 3 0,0 5 2 15,1 0-4-15,-3 1-6 0,-1 1-4 16,-2 1 0-16,12 0-3 0,-18 2-6 0,9 0-1 16,1 0-4-16,-4 1-3 0,1 2-1 0,2 0 0 0,1 1-4 15,1 0-2-15,-1-1-1 0,2 2-8 0,0 0-25 16,0 3-30-16,2-4-31 0,0 0-35 0,2 2-25 16,2-8-69-16,-5 14-112 0,5-7-352 0,0-7 156 15</inkml:trace>
  <inkml:trace contextRef="#ctx0" brushRef="#br0" timeOffset="-17032.13">2634 13559 127 0,'0'0'123'0,"4"5"-5"0,-4-5-7 0,0 0-6 15,0 0-5-15,6 6-5 0,-6-6 4 0,0 0-5 16,5 2-8-16,-5-2-1 0,0 0-1 0,5 8 0 15,-5-8-6-15,1 5 2 0,-1-5-2 0,3 10-4 16,-3-10-3-16,1 13-11 0,-1-5-3 0,1-1-5 0,-1 4-3 16,3-1-5-16,-3 0 1 0,0 1-7 0,0 1-9 15,0 0 4-15,1 0-3 0,-1-1-5 0,-1-1-3 16,1 2 1-16,0-4-4 0,1 1 2 16,-1-1-3-16,0-8-1 0,0 14-2 0,0-8-2 0,0-6-1 15,0 11 1-15,0-11-1 0,0 0-7 0,-1 11 6 16,1-11 1-16,0 0-1 0,0 0-1 0,0 9 4 15,0-9 5-15,0 0-2 0,0 0 0 16,0 0 0-16,0 0-5 0,0 0 1 0,0 0-5 0,0 0 3 16,0 0-2-16,0 0-2 0,0 0-1 0,0 0 1 15,4-28-4-15,-4 18 2 0,1-1-5 0,1-1 6 16,1-1-1-16,-2-1-2 0,0-2-2 0,1 0 1 16,0 3 1-16,-1-1-2 0,3 2 1 0,-3 1 2 15,2-2-2-15,1 1-4 0,-1 0 4 0,1 2-2 16,-3 2 3-16,2-1 0 0,-1 3-1 0,1-2-1 15,-3 8 1-15,5-12 0 0,-1 7-1 0,-4 5 1 16,4-7-2-16,-4 7-2 0,6-7 4 0,-6 7 1 16,5-5-3-16,-5 5 0 0,0 0 2 15,9-1 3-15,-9 1 2 0,0 0 2 0,11 0 0 0,-11 0 7 16,0 0-4-16,13 2 4 0,-13-2 0 0,8 3 2 16,-8-3-1-16,12 4 5 0,-9-3 1 0,4 3-1 15,-2-1-2-15,-5-3 6 0,10 8 3 0,-4-1 6 16,-1-2-2-16,3 3-3 0,-5-2 0 0,2 0 1 15,-1 0 3-15,2 3-5 0,-2 2 2 0,-2-1-2 0,1 0 2 16,0 1-2-16,-1 0-3 0,1 1-1 16,-3 0-7-16,2 2 3 0,-1-4-5 0,-1 3 1 15,0-2-2-15,0 1-2 0,2-2-3 0,-2 3 6 16,0-2-10-16,0-4-4 0,1 0-19 0,-1 2-18 0,1-2-21 16,-1-7-18-16,3 12-20 0,-2-5-19 15,3-3-20-15,-4-4-22 0,6 6-14 0,-6-6-11 16,0 0-28-16,0 0-153 0,16-9-391 0,-16 9 174 15</inkml:trace>
  <inkml:trace contextRef="#ctx0" brushRef="#br0" timeOffset="-16676.11">2969 13758 93 0,'9'-3'151'0,"-9"3"-1"0,0 0-8 16,0 0-5-16,0 0-11 0,0 0-2 0,0 0 0 16,9 6-8-16,-9-6-11 0,4 9-8 0,-4-9-5 15,3 9-6-15,1-4-8 0,-4-5 0 0,8 11-3 16,-6-7-1-16,2 2-10 0,2 1-4 0,-2-4 1 15,1 2-1-15,0-1-5 0,1 0 4 0,-6-4-4 16,10 5-1-16,-10-5 0 0,12 0 3 0,-12 0 2 16,11-1-8-16,-11 1-6 0,10-5 2 0,-5 0-7 15,1 1-4-15,-1-1-3 0,2-1-4 0,-4 0-2 16,4 1 3-16,-7 5 3 0,3-13 1 0,0 8-1 16,-3 5-2-16,1-12 1 0,-1 12 2 0,3-11 1 15,-3 11 3-15,-3-10-2 0,3 10 0 0,0 0-3 16,-5-9 3-16,5 9 5 0,-7-5-3 0,7 5-10 15,-7-4 5-15,7 4-10 0,0 0 0 0,-16 1-2 16,16-1-3-16,-11 3-2 0,3 0-1 0,3 0-1 16,-1 1-3-16,1 0 0 0,5-4-5 0,-10 8 3 15,6-4-3-15,-1 0-6 0,1 3-13 0,1-1-9 16,3-6-15-16,-4 12-18 0,1-7-17 0,3-5-26 16,-2 10-28-16,2-10-32 0,0 0-41 0,3 12-35 15,-3-12-189-15,0 0-458 0,6 5 204 0</inkml:trace>
  <inkml:trace contextRef="#ctx0" brushRef="#br0" timeOffset="-16350.15">3308 13675 60 0,'0'0'184'0,"0"0"-21"0,0 0-9 0,0 0-17 15,0 0-3-15,9-2-14 0,-9 2 0 0,0 0-1 16,0 0 5-16,11-1 6 0,-11 1-1 0,0 0-3 16,13 0 4-16,-13 0 5 0,11 0-3 15,-11 0 0-15,12-2-9 0,-4 0-3 0,-8 2-7 0,14-3-10 16,-6 3-12-16,0-2-7 0,-8 2-6 0,14 0-12 16,-14 0-6-16,12-1-8 0,-12 1-2 15,12 0-1-15,-12 0-9 0,12 0-4 0,-12 0-3 0,11 1-3 16,-11-1-3-16,14 2-5 0,-14-2-2 0,10 1 0 15,-10-1-3-15,7 4-8 0,-7-4-7 0,8 2-19 16,-8-2-16-16,6 3-21 0,-6-3-26 0,0 0-32 16,5 5-31-16,-5-5-44 0,0 0-20 0,0 0-234 15,0 0-476-15,0 0 210 0</inkml:trace>
  <inkml:trace contextRef="#ctx0" brushRef="#br0" timeOffset="-16115.82">3408 13848 36 0,'0'0'279'0,"0"0"-9"16,0 0-6-16,0 0-10 0,17-7-6 0,-17 7-20 16,13-6-23-16,-7 1-18 0,0 3-19 0,-6 2-17 15,12-6-17-15,-6 4-12 0,-6 2-12 0,9-5-13 16,-9 5-12-16,12-2-8 0,-12 2-10 0,10-1-18 15,-10 1-31-15,10 0-29 0,-10 0-33 0,0 0-39 16,12 2-43-16,-12-2-38 0,7 0-46 0,-7 0-193 16,0 0-434-16,9-4 192 0</inkml:trace>
  <inkml:trace contextRef="#ctx0" brushRef="#br0" timeOffset="-15806.32">3735 13623 199 0,'0'0'194'0,"-1"-12"-13"0,1 12-8 15,0 0-10-15,0 0-8 0,0-12-11 0,0 12-10 0,0 0-5 16,0 0-4-16,0 0-6 0,0 0-5 0,0 0 0 16,0 0-4-16,-1-9-8 0,1 9 5 0,0 0 0 15,0 0 9-15,0 0 0 0,0 0-1 0,0 0 6 16,1 29-13-16,0-20 1 0,1 2-5 0,-4 0-5 15,2 1-16-15,2 0-2 0,-2 2 7 0,1 2-24 16,-1-3-3-16,1-1-6 0,0 1-13 0,-1-2 1 16,4 2 5-16,-3-3-14 0,1 3-11 0,-1-5-2 15,2 2-22-15,-2-3-19 0,0-1-23 0,-1-6-25 16,2 10-26-16,-2-10-26 0,3 7-35 0,-3-7-36 16,5 4-34-16,-5-4-43 0,0 0-185 0,0 0-491 15,11-12 217-15</inkml:trace>
  <inkml:trace contextRef="#ctx0" brushRef="#br0" timeOffset="-15428.35">3910 13714 131 0,'0'0'204'0,"3"6"-17"0,-3-6-15 0,2 9-19 16,-2-9-14-16,2 11-15 0,0-6-8 0,-2-5-9 15,5 12-13-15,0-8-8 0,-5-4-5 0,6 10-12 16,-1-7-3-16,-5-3-2 0,5 7 2 0,1-5 0 0,-6-2-4 15,8 3-5-15,-8-3 0 0,11-2-10 0,-11 2-1 16,13-3-5-16,-6-3-4 0,2 2-4 0,1-3-4 16,0 0-2-16,-1-2-1 0,0 2-7 0,-4 1 2 15,4-2-2-15,-2 0-5 0,-2 2-2 0,0 1 5 16,-2-2-3-16,-3 7 1 0,6-11 3 0,-5 4 14 16,-1 7 4-16,0 0 5 0,-2-12 4 15,2 12 17-15,-8-8-7 0,8 8-2 0,-11-6-2 0,5 3 7 16,6 3-4-16,-10-3 3 0,10 3-1 0,-16-1 0 15,6 2-1-15,10-1-2 0,-17 3 1 16,11 0 5-16,-3-1-17 0,1 2-3 0,-3-2-5 0,5 3-1 16,-1-1-5-16,1 2-5 0,2-1 0 0,4-5-4 15,-6 11-4-15,4-7-2 0,2-4-18 0,-6 12-20 16,6-6-26-16,0-6-19 0,3 11-26 0,-3-11-38 16,3 10-31-16,2-6-37 0,0-2-22 0,-5-2-228 15,10 4-490-15,-10-4 218 0</inkml:trace>
  <inkml:trace contextRef="#ctx0" brushRef="#br0" timeOffset="-15106.43">4224 13673 143 0,'0'0'239'0,"0"0"1"16,11 2-5-16,-11-2-6 0,8 3-16 0,-8-3-13 16,5 8-12-16,-5-8-18 0,6 8-9 0,-6-8-24 0,8 7-15 15,-3-2-9-15,1 0-9 0,0 0-12 0,-1-1-9 16,3 0-6-16,-3-1-9 0,2-1-8 15,1 1-2-15,-8-3-7 0,11 4-5 0,-4-4 8 16,-7 0-16-16,14-1-4 0,-14 1-3 0,16-4 1 16,-8 0-7-16,0-1-1 0,0 0-4 0,2-3 0 15,-2 0-7-15,1-2 3 0,0 0 0 0,-4 1-3 0,4-6-1 16,-7 2 1-16,0 4-2 0,0-3-4 16,-2 2 1-16,-4-2 2 0,2 4-1 0,-2 0 7 0,-4-1-9 15,2 3 3-15,0 1 2 0,-2 2 2 0,-4 3-1 16,-1 0 0-16,2 0 9 0,-4 3-14 15,0 5-1-15,1-2 0 0,0 0-3 0,4 4 0 16,-4 3-12-16,3-5-23 0,-2 4-39 0,1 2-46 0,3 3-59 16,0-6-77-16,1 2-235 0,2-1-527 0,-1 4 232 15</inkml:trace>
  <inkml:trace contextRef="#ctx0" brushRef="#br0" timeOffset="-9928.16">5033 13806 59 0,'0'0'84'0,"0"0"3"0,0 0-7 16,-9 3-5-16,9-3-10 0,0 0 8 0,0 0-3 15,0 0 1-15,-5 4-1 0,5-4 1 0,0 0 6 16,0 0 3-16,0 0-5 0,0 0 0 0,0 0-1 15,0 0-5-15,0 0 4 0,0 0-4 0,-9 2-1 16,9-2 1-16,0 0-1 0,0 0-1 0,0 0-2 16,0 0 0-16,0 0-4 0,0 0-2 0,0 0-2 15,0 0-2-15,0 0-7 0,0 0-4 0,0 0-2 0,0 0-6 16,0 0 1-16,0 0-9 0,0 0 1 16,0 0-4-16,0 0-6 0,0 0-1 0,0 0-1 15,0 0-1-15,0 0-2 0,0 0 2 0,0 0-7 0,0 0 0 16,0 0-1-16,0 0-2 0,0 0 2 0,0 0-4 15,0 0 2-15,0 0-1 0,0 0-1 16,0 0 3-16,0 0 0 0,0 0-3 0,0 0 2 0,0 0 0 16,0 0 1-16,0 0 2 0,28-2 8 0,-28 2 1 15,15-4 5-15,-6 2-2 0,1 0 2 0,2-1 8 16,1-1 6-16,-2 2-2 0,-1-3-10 0,4 3-9 16,-3-3 3-16,2 3-5 0,-1-1 3 0,0 3-3 15,-2-1-3-15,1-1 2 0,-4 1-3 0,3 0-2 16,-2 0 2-16,-8 1-10 0,15 0 9 0,-7-1-4 15,-8 1 2-15,14-1-2 0,-14 1 1 0,12 0-3 16,-12 0 0-16,13 1 2 0,-7-1-1 0,-6 0-2 16,0 0 1-16,16-1 0 0,-16 1-1 0,9 1 0 15,-9-1 0-15,0 0-2 0,10 0 0 0,-10 0-18 16,0 0-18-16,0 0-29 0,0 0-23 0,0 0-24 16,0 0-31-16,8-2-22 0,-8 2-55 0,0 0-131 15,0 0-379-15,0 0 169 0</inkml:trace>
  <inkml:trace contextRef="#ctx0" brushRef="#br0" timeOffset="-9654.85">5248 13832 115 0,'0'0'213'0,"6"11"-3"16,-5-3-2-16,3 1-14 0,-3 2-11 0,2 0-6 15,0 1-9-15,-1-1-4 0,-1 2-5 0,3 0-13 0,-2 0-13 16,1 0-16-16,-1-1-2 0,1 1-10 0,-3 0-9 16,3-3-9-16,-3-1-8 0,3 1-10 15,-2-2-6-15,-1 3-7 0,2-2 0 0,-2-9-10 16,0 14-1-16,1-7 0 0,0-2-13 0,-1-5-5 0,0 13 0 16,0-13-20-16,4 7-14 0,-4-7-23 0,0 0-20 15,0 10-25-15,0-10-30 0,0 0-32 0,0 0-22 16,0 0-24-16,0 0-217 0,0 0-432 0,0 0 191 15</inkml:trace>
  <inkml:trace contextRef="#ctx0" brushRef="#br0" timeOffset="-9323.97">5581 13735 87 0,'0'0'198'0,"0"0"-2"0,0 0-7 0,-13 17-6 15,10-10-3-15,0 2-1 0,-1 1-4 0,1 0 3 16,-3-1-7-16,1 4-2 0,1-2-11 0,-1 3-4 16,0-4-1-16,3 4-5 0,0 2-3 0,-1-2-15 15,-1 0-8-15,0 3-5 0,4-7-1 0,0 3-19 16,1-3 0-16,1 1-1 0,0 0-11 0,2-2-7 15,-2 2-10-15,1-5-3 0,1 3-10 0,1 0-3 16,-4-4 3-16,4 2-15 0,-2-1-5 0,-1 0-14 16,4-2-11-16,-6-4-17 0,8 7-21 0,-3-4-28 15,-5-3-39-15,10 4-39 0,-10-4-43 0,10-2-32 16,-10 2-35-16,13-8-44 0,-11 1-173 0,6 0-500 0,-3-2 222 16</inkml:trace>
  <inkml:trace contextRef="#ctx0" brushRef="#br0" timeOffset="-8816.34">5716 13874 220 0,'0'0'234'0,"5"-3"-30"15,-5 3-15-15,0 0-7 0,0 0-6 16,0 0-10-16,0 0-14 0,0 0-9 0,12 11-4 0,-12-11-10 16,4 9-13-16,-4-9-11 0,7 9 1 0,-7-3-11 15,3 0-7-15,-3-6-7 0,3 10-6 16,0-3-4-16,-3-7-2 0,4 10-8 0,-2-5-1 0,-2-5-12 15,1 9 0-15,-1-9-7 0,1 7-1 0,-1-7-8 16,4 5 0-16,-4-5-4 0,0 0-4 0,0 0-3 16,0 0-2-16,3 8-1 0,-3-8 5 0,0 0-8 15,0 0-2-15,0 0 10 0,0 0-13 0,5-22-5 16,-3 15 1-16,-2 7-2 0,4-15 2 0,0 6-1 16,-3 2-2-16,2-4 0 0,0 3 5 0,0-2-3 15,1 1-2-15,-3 3-2 0,2 0 4 0,-3 6-2 16,4-11-6-16,-4 11 4 0,4-10 1 0,1 6 3 15,-5 4-3-15,0 0 0 0,5-8 0 0,-5 8-2 16,0 0 9-16,9-1 5 0,-9 1 5 0,0 0 0 16,0 0-2-16,17 8 12 0,-11-4-3 0,0 0-5 15,-2 2 17-15,1-1-6 0,1 4-1 0,0-3-8 16,-1-2 3-16,0 3-2 0,0 2-2 0,-5-2-6 16,5 1-1-16,-4 0 1 0,2-1-4 0,-3-7 2 15,3 12-3-15,-1-6-2 0,-1 3-2 0,-1-9-9 16,3 9-6-16,-3-9-26 0,2 11-14 0,-2-11-24 0,0 0-14 15,-2 9-23-15,2-9-28 0,0 0-28 0,0 0-18 16,0 0-28-16,0 0-26 0,0 0-184 16,0 0-455-16,-13-17 202 0</inkml:trace>
  <inkml:trace contextRef="#ctx0" brushRef="#br0" timeOffset="-8626.3">5916 13744 33 0,'0'0'172'15,"0"0"-24"-15,7-3-8 0,-7 3 3 0,8-2 4 16,-8 2 1-16,11 0-1 0,-11 0-1 0,13 1-2 16,-4 1-5-16,-2 1 1 0,-1 2-8 15,6 2-10-15,-2-1 4 0,0 2-6 0,-1-3-4 0,1 7-2 16,-2-3-12-16,-1 3-3 0,0-2-6 0,-2 1-5 16,0 1-6-16,-2-2-8 0,-1 3-2 0,2-1-2 15,-8 6-18-15,2-6 1 0,2 1-3 0,-5 3-11 16,1-2-6-16,2-4-23 0,-2 0-26 0,-1 0-33 15,1 1-41-15,-1-5-42 0,0 2-43 0,1-3-47 16,-1 0-213-16,5-5-472 0,-6 6 209 0</inkml:trace>
  <inkml:trace contextRef="#ctx0" brushRef="#br0" timeOffset="-7724.63">6344 13732 124 0,'0'0'151'0,"0"0"-9"0,0 0-9 15,0 0-5-15,0 0-4 0,4-6-6 0,-4 6-5 16,0 0-4-16,0 0-8 0,0 0-6 0,0 0 0 15,0 0 1-15,0 0 0 0,0 0-1 0,0 0-7 16,-16 19-3-16,12-12-4 0,-2 4 0 0,-2-2-5 16,2 2 0-16,-2 0-7 0,1 2 2 0,-2-2-8 15,0 0-4-15,2 0-6 0,1 0-2 0,-2 1-9 16,0-2-1-16,3-1-3 0,-2 0-1 0,-2-1-6 16,5 0 0-16,1-1-3 0,-1-2-3 0,4-5-3 15,-4 11-2-15,1-7-4 0,3-4 0 0,-5 7-2 16,5-7-1-16,0 0-4 0,-2 9 2 0,2-9-1 0,0 0 0 15,0 0-4-15,0 0 2 0,0 0-2 0,10 9-1 16,-10-9-1-16,6 1-1 0,-6-1 2 16,14 0-2-16,-14 0-1 0,12-1 1 0,-12 1 0 0,14 0 0 15,-5 0-1-15,2 0 1 0,-2 0-2 0,2 0 1 16,-11 0 1-16,19-2 1 0,-11 2-2 0,2 0-4 16,1 0 1-16,-11 0 4 0,18 2-4 15,-11-2 3-15,-7 0-2 0,15-2 1 0,-6 2 1 0,-9 0-1 16,13 0-1-16,-6 2 3 0,-7-2-3 0,10 0-1 15,-10 0 0-15,13 0 0 0,-13 0-2 0,10 1-1 16,-10-1-20-16,7 1-21 0,-7-1-29 0,0 0-33 16,8 1-33-16,-8-1-26 0,0 0-45 0,0 0-170 15,0 0-413-15,0 0 182 0</inkml:trace>
  <inkml:trace contextRef="#ctx0" brushRef="#br0" timeOffset="-7228.03">6306 14057 61 0,'0'0'189'0,"0"0"-11"15,0 0-6-15,0 0-12 0,0 0 7 0,0 0-5 16,6 12-10-16,-6-12-3 0,7 4 1 0,-7-4-1 15,9 2-5-15,-9-2-2 0,12 2-17 0,-3-1 1 16,-9-1-10-16,15 3-9 0,-3-3-14 0,-1 0-5 16,-2 2-11-16,2-2-5 0,3-2-10 0,-3 2 1 15,0 0-12-15,2-1-7 0,-2 1-5 0,-2-2-3 0,0 1-18 16,0 2-30-16,-9-1-36 0,15-1-39 0,-15 1-39 16,12 0-42-16,-4 0-34 0,-8 0-207 15,0 0-441-15,14-2 195 0</inkml:trace>
  <inkml:trace contextRef="#ctx0" brushRef="#br0" timeOffset="-5865.17">6824 13741 98 0,'0'0'198'0,"0"0"-7"15,0 0 1-15,0 0 2 0,0 0-6 0,0 0-16 16,0 0-9-16,4 25-6 0,-3-17-4 0,-1 0-8 16,1 1-9-16,0-2-6 0,1 2-9 0,0 3-10 15,2-4-1-15,-2 1-10 0,1-2-8 0,0 0 2 16,0-1-18-16,-1 2-10 0,-2-8-5 0,5 12-4 16,-4-6-8-16,-1-6 2 0,5 10-6 0,-5-10-6 15,0 7-2-15,0-7-6 0,1 9 1 0,-1-9-7 16,1 9 4-16,-1-9-12 0,0 0 4 0,2 5-3 15,-2-5 1-15,0 0-2 0,0 0 2 0,0 0-7 0,0 0-1 16,0 0 3-16,0 0-6 0,0 0-4 16,0 0 3-16,-4-27-3 0,4 27 3 0,-3-20-5 15,3 10 5-15,0-2 1 0,0 1-4 0,0-1-1 16,0 4-2-16,2-1 2 0,0 0-1 0,-1-1 0 16,2 4-1-16,2-6 1 0,-1 2-3 0,1 5 2 15,-3-3 1-15,7 3-1 0,-3-2 1 0,3 0 3 16,0 0 4-16,0 0-9 0,-3 4-2 0,4-2 7 0,1-1 1 15,1 5 0-15,-2-3 6 0,1 3 2 0,-2 4 5 16,-9-3 0-16,15 6 4 0,-8-1 13 0,2 2 12 16,-1 3 2-16,-3 0 3 0,2 0 7 15,-2 2-6-15,0 1-4 0,-3 5 9 0,1-2-3 0,0-4-10 16,-2 7 1-16,0-7-5 0,-2 3-4 0,1-2-2 16,0 0-5-16,-1-1-4 0,1 0-2 0,-3 0-3 15,2 0 3-15,2-2-6 0,-1-1-12 0,0-9-20 16,0 13-25-16,0-7-31 0,0-6-25 0,3 10-27 15,-3-10-35-15,0 0-46 0,4 6-59 0,-4-6-68 16,0 0-209-16,0 0-583 0,12-16 259 0</inkml:trace>
  <inkml:trace contextRef="#ctx0" brushRef="#br0" timeOffset="-5284.94">7021 13174 8 0,'0'0'132'0,"0"-12"-2"15,0 12-7-15,1-9-2 0,-1 9-5 0,0-10-2 16,0 10-7-16,0-9 2 0,0 9-11 0,0 0 1 16,0-10-6-16,0 10 6 0,0 0 1 0,2-11-1 15,-2 11-10-15,0 0-5 0,0 0-8 0,0 0-6 0,0 0 8 16,0 0 11-16,0 0 6 0,0 0 3 0,0 0 8 15,0 0-2-15,10 30-2 0,-9-17-4 16,3-2 3-16,-3 8-6 0,1-1-5 0,-2 1-10 0,2-3-7 16,-1 2-10-16,2-1-1 0,-2 0-6 0,1 1-8 15,2-2-1-15,-4-2-7 0,1-1-2 0,1-1-5 16,-1 0 0-16,0 6-7 0,0-9-6 0,3 2-3 16,-4-6-22-16,3 6-27 0,-2-4-30 0,1 1-31 15,-2-8-40-15,4 10-47 0,-4-10-44 0,7 2-248 16,-7-2-511-16,0 0 226 0</inkml:trace>
  <inkml:trace contextRef="#ctx0" brushRef="#br0" timeOffset="-4774.5">7208 13347 136 0,'0'0'153'16,"4"9"-10"-16,0-6-15 0,-4-3-8 0,6 8-17 15,-1-3 3-15,-1-1-7 0,1 1-6 0,-5-5-8 0,8 5-6 16,-2-2-7-16,-6-3-3 0,10 3-1 16,-10-3-8-16,8 2-2 0,-8-2 1 0,12-3-5 15,-12 3-5-15,9-8-4 0,-9 8-7 0,7-7-3 0,-3 2-3 16,0-2-2-16,-2 0 0 0,3 1-7 0,-2-1 0 16,-3 7 10-16,4-12 10 0,-3 5 6 15,-1 7-3-15,0-12 5 0,0 12 10 0,0 0 5 16,-3-12 1-16,3 12 1 0,-8-7-5 0,8 7 7 0,-8-5-5 15,8 5-4-15,-14-1-4 0,14 1-1 0,-15 1-3 16,15-1-6-16,-14 4-3 0,7-2-5 0,-2 1-7 16,3 1 0-16,-2-1-3 0,2 2-6 0,1-1-2 15,-1 2-2-15,2-1-7 0,-1 2 0 0,1-2-21 16,1 2-20-16,1 1-22 0,2-8-26 0,-2 12-41 16,2-12-39-16,4 10-29 0,-4-10-54 15,6 9-151-15,-3-8-423 0,-3-1 188 0</inkml:trace>
  <inkml:trace contextRef="#ctx0" brushRef="#br0" timeOffset="-4588.3">7344 13411 84 0,'0'0'215'0,"0"0"-20"0,0 0-20 16,9 3-14-16,-9-3-7 0,0 0-15 0,6 1-11 15,-6-1-5-15,9 6-8 0,-9-6-11 0,10 5-8 0,-5-1-9 16,2 0-9-16,1-1-9 0,-2 0-8 15,3 1 0-15,0 4 1 0,1-1-7 0,-1 2 1 16,-3-2-2-16,3 2-2 0,-2 2-6 0,3-1-2 0,-5-2 4 16,2 2 1-16,0 1-2 0,-3-6-2 15,1 6-3-15,0 0 4 0,-4-3 6 0,3-1 1 16,-2 0 0-16,-2 2 1 0,0-9 0 0,-3 14 1 0,-1-7-7 16,1-1-4-16,-3 3-5 0,-1-1-6 0,-2-1 0 15,0 0-3-15,-1 1 2 0,0-4-6 16,-1 0-3-16,-1 1-2 0,-3-2 0 0,-2 0-5 15,2-2-2-15,3-2-2 0,0-1-2 0,-1 1-3 0,1-2-2 16,-2-5-6-16,1 3-20 0,3-2-27 0,0-2-19 16,4 2-25-16,-3-4-22 0,3 2-27 0,1-2-25 15,3-1-31-15,0-1-57 0,0 4-134 0,4-2-420 16,0 0 186-16</inkml:trace>
  <inkml:trace contextRef="#ctx0" brushRef="#br0" timeOffset="-3931.23">7517 13217 108 0,'0'0'198'15,"-7"9"-13"-15,4-2-14 0,3-7-14 0,-2 11-11 0,-2-5-11 16,4-6-13-16,-3 10-11 0,3-3-10 15,0-7-14-15,-1 12-4 0,1-12-9 0,-1 10-3 0,1-10-6 16,1 10-7-16,-1-10-5 0,3 10-1 0,-3-10-5 16,3 5-5-16,-3-5-5 0,7 7-3 0,-7-7-3 15,11 1-3-15,-5 1-1 0,3-1-3 0,-9-1 1 16,17 0-5-16,-9 1-1 0,5-3 2 0,-3 0 4 16,1 5 5-16,2-3-3 0,-3 0 0 0,1 1-2 15,-2 2 7-15,2-2-1 0,-2 1 1 0,1 1 0 16,-6-1 3-16,3 0-1 0,-1 2 0 0,-6-4 3 0,8 6 2 15,-5 0 6-15,-3-6 0 0,0 0-5 16,-3 12-4-16,3-12-3 0,-1 12-1 0,-2-5-6 0,3-7-3 16,-8 12-6-16,1-8-7 0,2 3-21 0,0-2-32 15,-1 0-34-15,2 2-44 0,-2 0-42 0,6-7-63 16,-10 7-181-16,5-5-440 0,5-2 195 0</inkml:trace>
  <inkml:trace contextRef="#ctx0" brushRef="#br0" timeOffset="-4305.86">7519 13205 9 0,'0'0'224'0,"0"0"-3"15,7-4-8-15,-7 4-2 0,9-3-4 0,-9 3-9 16,9-5-10-16,-2 2-4 0,1-1-18 0,-8 4-15 0,14-6-17 16,-11 4-13-16,5-2-11 0,-1 0-13 0,1 1-9 15,-2 1-9-15,2-2-10 0,-3 0-5 0,2 1-7 16,-7 3-21-16,13-5-40 0,-13 5-43 0,9-5-49 16,-5 1-43-16,-4 4-48 0,4-6-206 15,-4 6-425-15,0 0 188 0</inkml:trace>
  <inkml:trace contextRef="#ctx0" brushRef="#br0" timeOffset="-3402.32">7752 13848 77 0,'0'0'207'0,"0"0"-4"0,8 5 8 0,-8-5-3 15,11-1-2-15,-11 1-4 0,15-7-4 0,-6 5-7 16,0 1-2-16,3-4-3 0,1 0-9 0,-1 1-18 16,3-2-11-16,-1 3-14 0,0-2-18 0,-1 0-3 0,0 2-14 15,-1-1-12-15,-2 0-8 0,-4 3-6 0,3-1-8 16,0-1-9-16,-9 3-5 0,11 0-9 0,-11 0-5 16,10 0-4-16,-10 0-16 0,10 3-26 0,-10-3-35 15,0 0-28-15,5 4-33 0,-5-4-52 0,0 0-33 16,0 0-55-16,0 0-212 0,0 0-496 0,0 0 220 15</inkml:trace>
  <inkml:trace contextRef="#ctx0" brushRef="#br0" timeOffset="-3083.16">8148 13652 112 0,'0'0'195'0,"-13"20"-1"15,13-20-7-15,-5 9-3 0,3-2-6 0,0 0-6 16,0 1-7-16,2 1-2 0,-6-1-12 0,4 3-8 16,0-2-14-16,-1 1-7 0,3 0-11 0,-2 0-6 15,2-10-10-15,0 13-9 0,2-6-1 0,-2-7-8 16,0 11-14-16,0-5 4 0,0-6-10 0,3 10-7 15,-3-10-8-15,0 0-3 0,0 8-4 0,0-8 3 0,0 0-6 16,0 0-1-16,0 0 3 0,0 0-12 16,0 0-5-16,0 0-7 0,0 0-27 0,0 0-26 15,0 0-40-15,0 0-36 0,0 0-43 0,0 0-40 16,0 0-226-16,-16-18-463 0,16 18 205 0</inkml:trace>
  <inkml:trace contextRef="#ctx0" brushRef="#br0" timeOffset="-2553.98">8146 13619 26 0,'0'0'193'0,"0"0"-20"0,0 0-15 15,0 0-7-15,0 0-5 0,0 0 7 0,0 0-5 16,0 0-5-16,0 0-4 0,0 0-3 0,0 0-4 16,4 18-6-16,-4-18-8 0,-1 12-7 0,-3-3-3 15,1-2-3-15,1 1-4 0,0 4-5 0,-3-1-6 16,2-1 0-16,1 1-7 0,0 0-3 0,0 0-4 16,-3-5-8-16,4 7-3 0,-2-1-6 0,2-7-6 15,1 4-4-15,0-9-7 0,0 14 1 0,1-7-8 16,-1-7-3-16,4 13 3 0,-3-7-8 0,3-1-2 15,0 1-2-15,-4-6-1 0,8 3-1 0,-1-1-3 16,-7-2-2-16,15 0-1 0,-6 0-3 0,1-3 4 16,-3 1-3-16,5-3-3 0,-1 0-3 0,-2 1 3 15,1 1-6-15,0 0-4 0,-2 1-14 0,0-2-17 16,0 0-20-16,-1 1-32 0,-2-1-29 0,-5 4-39 16,10-6-21-16,-5 3-39 0,0-2-37 0,-5 5-174 0,5-9-457 15,-5 9 203-15</inkml:trace>
  <inkml:trace contextRef="#ctx0" brushRef="#br0" timeOffset="-2328.73">8329 13691 140 0,'0'0'271'16,"0"0"-10"-16,0 0-14 0,0 0-10 0,6 20-11 0,-6-20-8 15,0 15-9-15,-1-7-14 0,1 1-18 0,0 5-16 16,-2-3-8-16,2 2-14 0,-2 3-19 0,1-3-8 15,-3 5 1-15,0-1-25 0,3 1-7 16,-5-2-12-16,2 2-3 0,0 0-6 0,-2-2-10 0,4 2-7 16,-1-8-12-16,-1 1-29 0,4 1-33 0,-4-1-40 15,-1-3-48-15,3 1-47 0,0-4-42 0,2-5-73 16,-7 8-152-16,7-8-467 0,-4 5 207 0</inkml:trace>
  <inkml:trace contextRef="#ctx0" brushRef="#br0" timeOffset="-1777.92">8531 13716 108 0,'0'0'158'0,"0"0"-3"0,10-5-6 15,-10 5 7-15,0 0-4 0,0 0-2 0,12 7 4 16,-12-7-5-16,6 9-7 0,-4-4 1 0,-2-5-2 16,6 11-6-16,-6-3-3 0,2 1-7 0,0 1-7 15,-1-4-3-15,3 6-3 0,-5-4-9 0,1 0-4 16,0-8-11-16,0 16-7 0,-3-8-8 0,3-8-4 16,-2 12-10-16,2-12-6 0,0 11-4 0,0-11-5 15,-1 8-6-15,1-8 0 0,0 0-4 0,1 9-1 16,-1-9-9-16,0 0 1 0,0 0-6 0,0 0-3 15,0 0 0-15,0 0-6 0,0 0-3 0,0 0-2 16,2-28-11-16,1 17-6 0,-1 4-4 0,0-3 1 0,0-1-1 16,2 1 7-16,-2 2-3 0,1 0 3 0,0 1-2 15,0 0 4-15,-3 7 2 0,7-11-1 16,-2 5-2-16,-2 1 8 0,-3 5-3 0,9-8 0 16,-5 4 1-16,-4 4 1 0,7-7 0 0,-7 7 11 0,13-2 17 15,-6 1 2-15,-7 1 5 0,12 0 9 0,-12 0 11 16,12 4 12-16,-4-1 4 0,-2 2-11 0,0 1-1 15,1 0-4-15,-1 2 4 0,0 2-9 0,0-3 1 16,0 2 0-16,-3 2-8 0,3 0 1 0,-5-1-10 16,2 1 1-16,-1 0-9 0,4 1-2 0,-6-3 5 15,0 1-11-15,-2 1 0 0,2-1-7 0,-3-2-6 16,3-8-12-16,-5 16-35 0,3-11-25 0,-4 0-27 16,3 0-29-16,3-5-31 0,-6 9-39 0,6-9-32 15,-7 4-41-15,7-4-257 0,0 0-568 0,-15-5 252 16</inkml:trace>
  <inkml:trace contextRef="#ctx0" brushRef="#br0" timeOffset="-1316.82">8775 13523 137 0,'0'0'239'0,"0"0"-16"16,0 0-17-16,3-12-19 0,-3 12-14 0,3-9-12 0,-3 9-6 0,7-10-6 15,-3 4-8-15,2 1-9 0,1-3-3 16,2 1 3-16,-2 2-6 0,3-1-1 0,-2 0 3 15,0 1-13-15,2-1-15 0,-2 3-4 0,2 0-8 0,1 1 0 16,-4 2 1-16,-7 0-4 0,13 4-1 0,-7-1-7 16,0 4 1-16,-4-1 2 0,2 2-2 15,-4 3-6-15,0 1 8 0,0 1 3 0,0 0-8 0,-4 3 9 16,1 0-5-16,-6 1-2 0,4-1 1 0,2-3-6 16,-1-1 0-16,-2 2-14 0,4-4 2 0,0 1-12 15,0-4 5-15,-2 2-5 0,4 0-6 0,0-9-5 16,1 13-2-16,2-9-3 0,-3-4-1 0,4 7-5 15,-4-7 0-15,0 0 5 0,12 0-18 0,-12 0-16 16,14-1-29-16,-14 1-39 0,13-3-37 0,-13 3-35 16,12-3-44-16,-12 3-59 0,10-3-61 0,-6 2-329 15,-4 1-689-15,0 0 304 0</inkml:trace>
  <inkml:trace contextRef="#ctx0" brushRef="#br0" timeOffset="-1158.78">9193 13828 214 0,'7'8'240'0,"-2"1"-16"0,-2 2-16 0,3-2-8 15,-6 1-15-15,3 1-19 0,-3-1-12 0,-3 2-17 16,1-1-17-16,0 1-9 0,-3 1-15 0,-2 4-23 16,-1-5-47-16,-2-2-48 0,-1 4-55 0,1-4-58 15,-2 2-185-15,-2-1-347 0,-1 0 153 0</inkml:trace>
  <inkml:trace contextRef="#ctx0" brushRef="#br0" timeOffset="-267.59">9439 13458 137 0,'0'0'191'0,"-9"-3"-15"0,9 3-11 0,0 0-13 16,0 0-8-16,0 0-8 0,-7-6-8 0,7 6-4 15,0 0-7-15,0 0 0 0,0 0-1 0,0 0-2 16,0 0 3-16,0 0-2 0,0 0 1 0,0 0 0 16,0 0-4-16,0 0-3 0,-2-8-4 0,2 8-5 15,0 0 0-15,0 0-6 0,0 0-9 0,0 0-1 16,0 0-5-16,0 0-7 0,0 0-6 0,0 0-6 15,0 0-9-15,0 0 0 0,0 0-6 0,9-9-6 0,-9 9 3 16,0 0-8-16,0 0 0 0,0 0-3 16,0 0 3-16,0 0 0 0,0 0 2 0,12 16-4 15,-9-12 1-15,-1 3-3 0,0-1 5 0,3 4-3 0,-1-1 1 16,2 2 10-16,-2 1-3 0,4-2-6 0,1 1 3 16,1 4-1-16,-4 1-3 0,4-2-10 0,-2 2 8 15,2-4-6-15,2 3 2 0,-3-4-6 0,-2 3-2 16,2-3 0-16,-4 0 6 0,5 1-7 0,-6-1 4 15,2 1 0-15,-4-1-1 0,2-1 5 0,2 0 4 16,-4 1-2-16,0-6 5 0,1 3-12 0,-1-2 2 16,1 0 1-16,-3-6-5 0,2 9 2 0,-2-9-2 15,4 5 2-15,-4-5-3 0,0 0 11 0,0 0-4 16,4 7-10-16,-4-7 8 0,0 0-12 0,0 0 7 16,15-13-1-16,-7 5-3 0,0 0-3 0,0-1 0 15,2-2-3-15,0-5 2 0,0 3-2 0,1-4-2 16,-1 1-5-16,0-1 12 0,0 2-10 0,1-1 0 0,-1 1-4 15,-3-1 0-15,0 5-6 0,-1 2 0 16,0-2-12-16,1 2-14 0,-4-1-13 0,2 3-8 16,-1 3-12-16,-2-3-14 0,-2 7-15 0,6-6-13 15,-6 6-20-15,0 0-27 0,2-9-23 0,-2 9-27 0,0 0-27 16,0 0-18-16,0 0-50 0,0 0-203 0,0 0-544 16,0 0 241-16</inkml:trace>
  <inkml:trace contextRef="#ctx0" brushRef="#br0" timeOffset="-49.46">9466 13743 111 0,'19'5'212'0,"-19"-5"-11"0,22-7 0 16,-10 2-9-16,2 0-13 0,7 0-6 0,-3-2-14 15,3 0-14-15,-5 0-17 0,4-1-13 0,-3 4-13 16,-3 0-10-16,0-2-9 0,-1 3-6 0,-1-2-34 0,0 3-41 16,-6 0-49-16,2 1-50 0,1-1-55 15,-9 2-169-15,12-5-346 0,-6 5 154 0</inkml:trace>
  <inkml:trace contextRef="#ctx0" brushRef="#br0" timeOffset="348.15">9934 13697 180 0,'0'0'191'0,"4"11"-13"15,-2-5-8-15,-2-6-3 0,6 8-12 0,-6-2-16 16,0-6-8-16,4 11-1 0,-4-11-6 0,2 10-9 16,-2-10-2-16,3 8-14 0,-3-8-6 0,0 0-8 15,2 7-4-15,-2-7-8 0,0 0-4 0,0 0-6 16,0 0-7-16,0 0-8 0,0 0-2 0,0 0-6 16,0 0 0-16,12-15-8 0,-7 8-3 0,0-1 1 15,-1-4-7-15,2 1-2 0,0-2-3 0,4-2-2 16,2 2-3-16,-5 2-2 0,3-5 0 0,-2 7-2 15,1-2 3-15,0 3-3 0,-1-3 0 0,-1 6 1 16,0-4 3-16,2 4 12 0,1-1 20 0,-3 3 7 16,-2 0 15-16,-5 3 9 0,15-1 1 0,-15 1 12 0,12 2-9 15,-6 3 5-15,-1-2-11 0,0 0-1 16,0 4-18-16,-5-7-2 0,5 11 1 0,0-3-9 16,-1 0-4-16,-4 0-4 0,2 0-12 0,2-2-26 15,-4 4-29-15,0-2-41 0,0-8-50 0,0 14-50 0,0-14-58 16,0 12-68-16,0-12-201 0,0 8-539 0,0-8 239 15</inkml:trace>
  <inkml:trace contextRef="#ctx0" brushRef="#br0" timeOffset="975.78">10357 13458 16 0,'-6'-5'262'0,"6"5"-11"16,0 0-12-16,0 0-14 0,-5-5-16 0,5 5-13 0,0 0-21 16,0 0-17-16,0 0-13 0,0 0-12 0,0 0-8 15,0 0-10-15,0 0-10 0,17-4-3 16,-17 4-6-16,0 0-7 0,18 4-12 0,-12-3-9 0,3 2-1 15,1 0-9-15,2-2-6 0,0 4-5 0,2-2-2 16,-2 2-3-16,2-3-6 0,0 2 0 0,1 1-7 16,0-1-3-16,-1 1-2 0,3-2-6 0,-3 1-1 15,-4-1 2-15,2-2-5 0,-1 3-1 0,-1-1 0 16,0 0 0-16,-1-2-1 0,-9-1-1 0,12 1-1 16,-4 0 0-16,-8-1-3 0,6 2 2 0,-6-2-8 15,10 2 2-15,-10-2 8 0,0 0 3 0,5 2 0 16,-5-2 3-16,0 0 5 0,0 0-4 0,0 0 1 15,5 7-5-15,-5-7 3 0,0 0-3 0,0 0-4 16,-12 13-1-16,8-7 2 0,-6 0-4 0,2 2-1 16,-2 2 1-16,-1-2-1 0,-7 3 0 0,4-2 3 15,1 2-3-15,-3 1-2 0,0 0-1 0,-1 0 1 0,1-1-4 16,-1 0 4-16,3-2 0 0,-2 2-3 0,5-2-1 16,-3 2 5-16,4-1-8 0,0-5-12 15,3 1-30-15,0 1-27 0,2-2-25 0,1-2-32 16,4-3-45-16,0 0-43 0,0 0-75 0,0 0-148 0,0 0-475 15,0 0 210-15</inkml:trace>
  <inkml:trace contextRef="#ctx0" brushRef="#br0" timeOffset="1199.77">10720 13624 278 0,'0'0'289'0,"9"-1"-28"0,-9 1-24 16,0 0-10-16,0 0-17 0,0 0-14 0,0 0-14 15,0 0-6-15,0 0-8 0,-5 19-25 0,5-19-11 16,-9 13-13-16,4-5-12 0,-3 3-11 0,2 0-7 0,-2-1-9 16,-1 0-12-16,2 1-6 0,0-1-5 15,-3 4-8-15,-2-4-5 0,2-1-3 0,3 3-7 16,-3-4-7-16,0 2-25 0,4-3-29 0,-2 1-36 16,4-3-40-16,-3 0-46 0,7-5-45 0,-5 5-72 15,5-5-163-15,-7 2-465 0,7-2 206 0</inkml:trace>
  <inkml:trace contextRef="#ctx0" brushRef="#br0" timeOffset="2271.38">11084 13461 178 0,'0'0'256'0,"0"0"-15"0,0 0-13 15,0 0-14-15,0 0-6 0,8 19-9 0,-8-19-10 16,2 10-10-16,-2-1-2 0,0 2-14 0,0-11-17 16,0 12-13-16,0-1-3 0,0-5-15 0,0 6-9 15,0-1-9-15,0 0-16 0,0-4-2 16,0 3-8-16,2 0-8 0,-2-10-9 0,0 13-2 0,0-13-5 16,-2 11-6-16,2-11-5 0,0 10-3 0,0-10-4 15,0 0-5-15,2 7 0 0,-2-7-1 0,0 0-5 16,0 0 0-16,0 0-5 0,0 0-1 0,0 0-2 0,0 0 2 15,0 0 0-15,0 0-2 0,11-23-2 0,-10 17-5 16,-1 6 2-16,0-19 0 0,0 14-2 16,0 5-2-16,2-11 5 0,-2 11-5 0,0-11 3 0,0 11-2 15,3-7 2-15,-3 7-3 0,0-9-1 0,0 9 2 16,0 0 2-16,0 0-1 0,0 0 0 0,0 0-1 16,0 0-1-16,0 0-1 0,2-9 0 15,-2 9 0-15,0 0 2 0,0 0-2 0,0 0-2 0,0 0 1 16,0 0 2-16,0 0-1 0,0 0-1 0,0 0 4 15,0 0-3-15,0 0 3 0,0 0-3 0,0 0 5 16,0 0-2-16,0 0-3 0,0 0 6 0,0 0-7 16,4-7 2-16,-4 7-4 0,0 0 2 0,4-9 2 15,-4 9-1-15,0-8 3 0,0 8-3 0,4-10 4 16,-4 2-2-16,4 1-2 0,-1-1-5 0,0 1 7 16,-3 7-1-16,4-16-2 0,1 10 1 0,-3-3 0 15,-1 3-3-15,-1 6 6 0,2-11-3 0,-2 11-2 16,5-8 2-16,-5 8 1 0,2-7-1 0,-2 7 8 15,0 0 7-15,0 0-5 0,0 0 3 0,0-11 2 0,0 11 6 16,0 0-1-16,0 0 2 0,0 0-2 16,0 0 7-16,0 0 2 0,-10 23 3 0,9-15 1 15,0 2 9-15,-1 2 4 0,-1-2 3 0,-1 8 12 16,4-6 3-16,-1 3 4 0,-2 1 1 0,1-2-1 16,-2 2 0-16,4 3-6 0,-2-2 1 0,0-5-5 15,1 1 7-15,-2-1-9 0,1-2-3 0,2 1-9 0,-2 0 3 16,0-2-9-16,4 1-3 0,-2-10 1 0,0 14-12 15,0-6 0-15,0-8-7 0,0 10-4 0,0-10-15 16,0 8-14-16,0-8-23 0,0 0-31 0,2 6-37 16,-2-6-30-16,0 0-36 0,0 0-34 0,0 0-35 15,0 0-39-15,17-15-43 0,-14 7-283 0,-1 0-656 16,3 0 290-16</inkml:trace>
  <inkml:trace contextRef="#ctx0" brushRef="#br0" timeOffset="3040.26">11182 13551 1 0,'0'0'222'0,"-2"-9"-12"0,2 9-7 0,-2-7-9 0,2 7-7 16,0 0 0-16,-1-9-9 0,1 9-9 0,0 0-17 15,1-14-8-15,-1 14-15 0,4-5-6 0,-4 5-5 16,2-10-5-16,4 5-10 0,-6 5-2 15,7-8-5-15,-1 4-1 0,4-3 1 0,-2 5-3 0,-2-1-4 16,2 0-9-16,4-1-4 0,-2 1-6 0,-1 1-9 16,0-1-1-16,-1 3-3 0,-8 0-2 0,17 2 1 15,-5 0 0-15,-1 2 2 0,-1 3-2 0,1 0 9 16,-1 0-13-16,-2 1 12 0,-3 2-3 0,0-2 8 16,2 3 6-16,-3 0 1 0,-1-2-2 0,-1 3 1 15,1-1 5-15,-6-3 2 0,6 3-9 0,-6 1-1 16,3-2-3-16,0 0-9 0,-2 1-4 0,2-1-4 15,0-1-6-15,-3 2-7 0,3-11-3 0,-1 14-9 16,1-7-4-16,0-7-15 0,-3 14-35 0,3-14-30 0,3 8-22 16,-3-8-30-16,0 0-35 0,4 8-34 15,-4-8-49-15,0 0-49 0,7 0-37 0,-7 0-289 16,0 0-653-16,12-10 289 0</inkml:trace>
  <inkml:trace contextRef="#ctx0" brushRef="#br0" timeOffset="3369.36">11501 13642 52 0,'0'0'267'16,"0"0"-8"-16,0 0-5 0,9 6-14 0,-9-6-23 0,1 6-11 16,-1-6-12-16,4 9-15 0,-1-4-17 0,-3-5-17 15,3 10-14-15,0-3-13 0,-2-1-14 0,4 0-8 16,-3 1-8-16,1-2-13 0,2 2-4 0,-1-3-6 16,0 2-9-16,-4-6-6 0,10 6-2 0,-3-4-7 15,-7-2-6-15,13 2-3 0,-13-2-1 0,11-2-8 16,-3-3 4-16,-1 2-6 0,-2-2-3 0,5 0 1 15,-1-2-4-15,-3-1 1 0,0 2-4 0,-2 0 1 16,2-3-3-16,-4 2 1 0,4-1-4 0,-6 8 0 16,4-13-1-16,-3 7 2 0,-1 6-1 0,0-12 0 15,0 12 2-15,-4-10 7 0,4 10 3 0,-7-6 2 0,7 6-2 16,-10-5 10-16,2 5 0 0,8 0-5 16,-15 2-2-16,7-1-2 0,8-1-3 0,-14 5-4 15,6-2 0-15,2 1 0 0,-2 0-4 0,1 1-7 0,2-1-18 16,-4 1-22-16,3 0-31 0,0-1-35 0,-1 1-44 15,2 0-41-15,5-5-32 0,-9 7-71 16,3-4-149-16,6-3-476 0,-9 5 210 0</inkml:trace>
  <inkml:trace contextRef="#ctx0" brushRef="#br0" timeOffset="3729.21">11873 13513 291 0,'0'0'283'16,"0"0"-16"-16,-8 5-12 0,8-5-13 0,0 0-5 15,0 0-13-15,0 0-13 0,0 0-9 0,0 0-14 16,0 0-9-16,22 5-8 0,-22-5-8 0,14-1-6 16,-4-1-16-16,-10 2-7 0,21-1-14 0,-9 0-10 15,1-2-14-15,-2 3-5 0,1-3-9 0,0 1-9 16,1 2-7-16,-2 0-9 0,-1-3-9 0,0 3 2 0,-10 0-7 16,15 0-10-16,-7-3-7 0,-8 3-29 15,10 0-25-15,-10 0-30 0,10 1-31 0,-10-1-38 16,0 0-38-16,0 0-42 0,4 5-37 0,-4-5-38 0,0 0-225 15,0 0-548-15,0 0 243 0</inkml:trace>
  <inkml:trace contextRef="#ctx0" brushRef="#br0" timeOffset="3908.38">11904 13626 52 0,'-7'5'268'15,"7"-5"-19"-15,0 0-13 0,0 0-11 0,0 0-5 16,0 0-10-16,0 0-11 0,0 0-13 0,0 0-15 15,16 5-22-15,-6-5-14 0,3-1-14 0,-5-2-13 16,7 1-10-16,-3 0-13 0,-1 0-9 0,0 0-21 16,-2 1-40-16,1-1-46 0,0 0-57 0,0-1-61 15,-2 2-62-15,-1-2-186 0,1 1-430 0,2-4 191 16</inkml:trace>
  <inkml:trace contextRef="#ctx0" brushRef="#br0" timeOffset="4182.35">12228 13446 318 0,'0'0'366'0,"0"0"-23"0,0 0-31 16,0 0-24-16,0 0-26 0,0 0-20 0,0 0-6 16,0 0-2-16,0 0-12 0,0 0-12 0,0 0 5 0,0 0-8 15,12 18-17-15,-10-7-11 0,-2-2-12 0,1 4-5 16,1 0-12-16,-5 0-11 0,2 2-17 15,1-3-7-15,-1 4-9 0,-1 1-15 0,1-4-8 0,-4 2-6 16,4-6-6-16,0 6-9 0,-2-2-10 0,2-1-11 16,-3-1-26-16,2-2-37 0,2-1-34 0,0-8-36 15,0 10-32-15,0-10-32 0,2 7-34 0,-2-7-46 16,6 4-47-16,-6-4-29 0,0 0-59 0,0 0-202 16,17-13-620-16,-11 7 274 0</inkml:trace>
  <inkml:trace contextRef="#ctx0" brushRef="#br0" timeOffset="4548.36">12386 13539 222 0,'0'0'283'0,"0"0"-11"0,0 0-10 0,0 0-9 15,0 0-12-15,0 0-11 0,3 17-15 0,-3-17-20 16,0 10-15-16,0-2-13 0,0-8-15 0,3 15-14 16,-3-8-17-16,1 1-9 0,4-1-13 0,-4 0-11 15,2 1-9-15,-1-2-4 0,2 1-10 0,-4-7 0 0,8 11-12 16,-4-7-4-16,2-1-7 0,1-1-3 15,-7-2-3-15,13 3-4 0,-13-3-2 0,15-4-2 0,-8 0-2 16,2-1-4-16,0-2-5 0,0 1 4 0,1-2-3 16,-5 3-3-16,2-2 5 0,-2 1-9 0,3-3 3 15,-6 0-8-15,3 0 6 0,-3-2-2 16,-2 4-6-16,0 7 6 0,0-12-3 0,0 12-3 0,-8-10 2 16,4 6 2-16,4 4 15 0,-17-3 5 0,5 2 13 15,1 1-4-15,1 0-3 0,-3 3 0 0,2 0-3 16,-1-1-6-16,4 1-2 0,-3 2-3 0,1 1 0 15,0 1 11-15,2-1-19 0,2 1 0 0,0-1-18 16,2 0-38-16,-1 0-28 0,5-6-30 0,-4 9-51 16,4-9-54-16,1 9-64 0,-1-9-80 0,0 0-186 15,10 5-581-15,-10-5 257 0</inkml:trace>
  <inkml:trace contextRef="#ctx0" brushRef="#br0" timeOffset="4835.68">12649 13551 306 0,'0'0'319'0,"0"0"-13"0,0 0-21 0,9 6-19 16,-9-6-19-16,2 5-17 0,-2-5-16 0,7 10-11 15,-6-6-19-15,3 3-8 0,0-2-24 0,2 2-22 0,-1-1-9 16,1 3-16-16,0-4-4 0,4 0-11 0,0 5-13 16,2-4-5-16,-2 0-10 0,4-2 0 15,-2 0-13-15,0 0-3 0,4-3-3 0,-2 1 1 0,-2-2-15 16,3-2 2-16,-1-1-7 0,-1 0-1 0,-2-3 0 15,-1 3-3-15,-1-2-3 0,-4 0-2 0,1-6 5 16,-2 5-7-16,1-3 0 0,-5 9 5 0,-1-15-6 16,-3 7-2-16,0-3 1 0,-3 3-2 0,-3-1-3 15,1-1-3-15,-4 5 5 0,-1-2-8 0,2 1 0 16,-1 3-8-16,-1 0-21 0,1 2-27 0,0 0-31 16,-1 3-34-16,0 2-34 0,-3 0-49 0,2 2-39 15,-2-1-54-15,-2 2-203 0,7-1-541 0,-6 4 240 16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7:06:31.97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12996 7005 37 0,'0'0'142'16,"0"0"-13"-16,0 0-5 0,0 0-14 0,0 0-5 16,0 0-6-16,0 0-7 0,0 0-9 0,0 0-3 0,0 0-10 15,0 0-1-15,0 0-4 0,-10 11-10 16,10-11 1-16,0 0-5 0,0 0-2 0,0 0-7 0,0 0-1 15,0 0-3-15,-7 5-4 0,7-5 1 16,0 0-4-16,0 0-5 0,0 0-3 0,0 0 0 0,0 0-4 16,0 0 1-16,0 0-3 0,0 0 8 0,0 0-1 15,0 0 4-15,0 0 5 0,0 0 7 0,0 0 0 16,0 0 6-16,0 0-3 0,0 0-1 0,0 0 0 16,0 0 6-16,0 0-3 0,0 0 3 0,0 0-3 15,0 0-3-15,0 0 0 0,0 0-10 0,0 0 7 16,0 0-5-16,0 0-7 0,0 0-1 0,0 0 0 15,0 0-7-15,0 0 3 0,0 0-4 0,0 0-5 16,0 0 3-16,0 0-2 0,0 0 0 0,0 0-1 16,0 0-2-16,0 0 2 0,0 0-3 0,4 11 6 0,-4-11-1 15,0 0 5-15,-5 13 1 0,0-7-1 16,1 1-2-16,-1 0 5 0,-1 4-1 0,1-3 1 16,-3 3-4-16,1-1 2 0,1 0-2 0,-3 0 1 0,1 1 0 15,1 0-3-15,0 0-1 0,0-1 2 0,-3 0-6 16,6 0 1-16,-2 1 3 0,0-4-5 0,-2 1-1 15,3 1 0-15,0-3-2 0,2 1 0 0,-1-1-2 16,4-6 0-16,-7 10 2 0,5-5 2 0,2-5-5 16,-3 8 0-16,3-8-1 0,-4 5 2 0,4-5 2 15,0 0-3-15,-4 7 0 0,4-7 4 0,0 0-1 16,0 0 1-16,0 0-1 0,0 0 0 0,0 0-2 16,0 0 2-16,-3 7-1 0,3-7 0 0,0 0-2 15,0 0 4-15,0 0-6 0,0 0 2 0,0 0-1 16,0 0 5-16,0 0-1 0,11 8-2 0,-11-8-4 15,6 3 2-15,-6-3 1 0,10 6-3 0,-6-4 3 16,2 2 2-16,-2 0-4 0,-4-4-2 0,13 7 6 0,-4-5 2 16,-2 2 2-16,0 0 3 0,0-2-7 15,2 2 11-15,1 1 3 0,0-1 6 0,0-1 3 0,0-1-5 16,1 1 2-16,-2-2-2 0,4 4-5 0,-3-2 4 16,-3-1 1-16,2 0-10 0,-1 0 5 0,-2 0 5 15,4 0-7-15,-1 0-1 0,2 1 1 0,-3-1 0 16,0-1-1-16,-8-1-6 0,15 1 5 0,-7 0-1 15,-3 2-9-15,-5-3 5 0,14 1 2 0,-9 0-4 16,-5-1 2-16,10 3-5 0,-10-3 3 0,9 1-3 16,-9-1 2-16,0 0-8 0,12 1 6 0,-12-1 0 15,9 0 2-15,-9 0-3 0,0 0-3 0,10 3 5 16,-10-3-2-16,0 0 1 0,0 0-6 0,11 0-8 16,-11 0-1-16,0 0-8 0,0 0-15 0,0 0-20 0,0 0-18 15,0 0-26-15,0 0-35 0,0 0-34 16,0 0-27-16,0 0-37 0,0 0-268 0,0 0-539 15,0 0 239-15</inkml:trace>
  <inkml:trace contextRef="#ctx0" brushRef="#br0" timeOffset="314.08">12868 7501 33 0,'0'0'196'0,"0"0"-6"0,0 0-1 0,0 0 0 15,0 0 2-15,6 10 0 0,-6-10-6 16,10 4-2-16,-10-4-5 0,14 2 3 0,-4 0-10 16,1-1-5-16,4-1-7 0,-2 1-10 0,1-1-14 0,2 0-11 15,-1 0-9-15,0 1-9 0,-1 1-12 0,6-4-12 16,-6 4-10-16,0-2-6 0,-1-2-5 15,0 4-9-15,0-4-2 0,-2 2-3 0,-2 0-7 0,-1 2-6 16,-8-2-6-16,16 1-3 0,-8-1-23 0,-8 0-25 16,10 1-22-16,-10-1-29 0,10 0-37 0,-10 0-39 15,0 0-49-15,10-2-69 0,-10 2-201 0,2-8-509 16,-2 8 225-16</inkml:trace>
  <inkml:trace contextRef="#ctx0" brushRef="#br0" timeOffset="3895.97">13789 7099 123 0,'0'0'144'0,"2"-8"-17"15,-2 8-4-15,0 0-5 0,0 0-21 0,0 0 4 16,0 0 0-16,0 0-11 0,0 0-5 0,-9-11-5 15,9 11-16-15,0 0 15 0,0 0-4 0,-6-5-4 16,6 5 4-16,0 0-1 0,0 0-3 0,-9-2-3 16,9 2-8-16,0 0-3 0,-14-4 0 0,14 4-2 15,-10 0-4-15,10 0 0 0,0 0-3 0,-16 1-2 16,16-1-4-16,-12 0 2 0,5 3-6 0,7-3 2 0,-15 4-1 16,6-3 2-16,2 2 0 0,7-3-4 15,-16 5 1-15,9-2-2 0,-3 2 2 0,1 0 0 16,0-2 1-16,2 2-4 0,-3 0 2 0,2 2-1 0,-1-1-1 15,2 2-2-15,-1-1 0 0,0 0-3 0,0 2 5 16,2-1-3-16,-1 1-2 0,1 0-3 0,1 0 2 16,0 0-2-16,0 2 0 0,1 1 3 0,2-2 4 15,-2 0-3-15,1 2-4 0,3-1-2 0,0 1 5 16,0-1-5-16,2 0 0 0,0 0 6 0,3-1 3 16,0-1-3-16,2 2-2 0,0-3 7 0,-1 2-10 15,2-1 0-15,1-2 3 0,1 1-5 0,1-1-1 16,0-1 3-16,2 0-6 0,-2 0-2 0,2 0 9 15,2-1-12-15,-3-3 0 0,1 2-2 0,0-2 3 16,-1 0-7-16,1 2 0 0,-1-3-4 0,-1 0 4 16,1-1 2-16,-5 0 6 0,2 0-11 0,-9 0 5 15,16 0 3-15,-8-1-9 0,1 0 0 0,-9 1 0 0,15-3-3 16,-10 2 3-16,-5 1-6 0,10-3 2 0,-10 3-1 16,7-4 0-16,-7 4 7 0,7-2 1 15,-7 2-8-15,0 0 0 0,9-3-3 0,-9 3-11 0,0 0-18 16,0 0-15-16,7-3-26 0,-7 3-27 0,0 0-37 15,0 0-30-15,0 0-44 0,3-7-18 0,-3 7-260 16,0 0-528-16,2-7 233 0</inkml:trace>
  <inkml:trace contextRef="#ctx0" brushRef="#br0" timeOffset="4211.84">14031 7330 208 0,'0'0'271'0,"0"0"-3"16,0 0-10-16,0 0-8 0,0 0-8 0,0 0-5 16,0 0-11-16,0 0-8 0,0 0-8 15,0 0-5-15,0 0-5 0,-30-5 5 0,30 5-19 0,0 0-17 16,0 0 7-16,-12-1-31 0,12 1-13 0,0 0-8 15,0 0-34-15,-6-3 6 0,6 3-3 0,0 0-13 16,0 0-11-16,0 0-5 0,0 0-7 0,0 0-14 16,0 0-23-16,0 0-25 0,0 0-35 0,0 0-17 15,0 0-11-15,0 0-20 0,0 0-29 0,0 0-30 16,0 0-27-16,-8 10-29 0,8-10-30 0,0 0-32 16,0 0-260-16,0 0-567 0,0 0 251 0</inkml:trace>
  <inkml:trace contextRef="#ctx0" brushRef="#br0" timeOffset="5054.38">14223 7195 206 0,'0'0'225'0,"0"0"-19"0,0 0-16 0,0 0-24 16,0 0-10-16,0 0-2 0,0 0-1 0,0 0-5 15,0 0-4-15,0 0-11 0,0 0-1 0,1 17-8 16,-1-17-2-16,2 12-7 0,1-6-3 0,-3 5-2 15,1-1-3-15,1-2-10 0,-1 2-8 0,2-1-11 16,-3 1-2-16,2 0-4 0,-1-1-5 0,2 2-4 16,-1-3-10-16,1 0-5 0,0-1 5 0,0 3-7 0,-2-2-3 15,1-2-4-15,-2-6-3 0,6 12-6 0,-4-6-3 16,1-1-3-16,-3-5 0 0,5 9-2 0,-4-4 1 16,-1-5-3-16,0 0 5 0,4 7-13 0,-4-7-1 15,0 0 3-15,5 6-3 0,-5-6 1 0,0 0 2 16,0 0-1-16,0 0 3 0,0 0-6 0,0 0 3 15,0 0-3-15,0 0-5 0,14-12-3 16,-12 6 0-16,1-2 6 0,0 2-4 0,0-2 0 0,1-2-7 16,2 0 5-16,-2-2-7 0,2 2 2 0,-2 0-11 15,1-1 9-15,-1 1-4 0,1-3-1 0,0 3 5 16,-3 0-2-16,3 0-4 0,-2-1 5 0,2 3 2 16,0-2 0-16,-3 4-2 0,1-1 0 0,1 1 3 15,1 0-2-15,-3 0 1 0,3-1 1 0,-5 7 1 16,5-10 0-16,0 5 0 0,-1-1-5 0,2 1 8 15,-2 0 4-15,2 0-3 0,-1 1-7 0,3-1 3 16,-3 1 1-16,2 1 1 0,1-1-2 0,-2 0 0 16,2 0 0-16,-1 0 2 0,-7 4 4 0,14-4-8 15,-6 2 2-15,-1-1 0 0,-7 3 1 0,14-1 2 0,-14 1-3 16,14 0 6-16,-14 0-3 0,12 1 0 0,-5 1-2 16,-7-2 1-16,10 5 1 0,-5 0 3 0,-3-2-2 15,-2-3-1-15,7 12 5 0,-6-7-2 0,0 3 7 16,3-2 7-16,-3 4-10 0,-1-2 14 0,1 1 0 15,-1 2 7-15,2-2-3 0,-2 2 11 0,0-2-2 16,0 1-3-16,1-1 17 0,-2 3-9 0,1-5-4 16,0-7-7-16,0 18 11 0,-2-10-1 0,4 1 2 15,-2-9-3-15,0 13-1 0,1-6 11 0,0 0-13 16,-1-7-1-16,5 11 16 0,-2-6-14 0,-3-5-3 16,5 11 7-16,0-7-2 0,-5-4-4 0,8 8-4 15,-4-5 13-15,-4-3-15 0,12 5-4 0,-6-2-5 16,-6-3 1-16,12 4-5 0,-12-4-2 0,13 0 3 15,-6 0-5-15,-7 0-4 0,12-2-9 0,-12 2 3 16,11-1-34-16,-11 1-31 0,10-4-25 0,-10 4-31 0,10-5-37 16,-7 1-44-16,-3 4-62 0,8-10-60 15,-5 2-297-15,0-1-672 0,1-1 298 0</inkml:trace>
  <inkml:trace contextRef="#ctx0" brushRef="#br0" timeOffset="5596.06">14651 6544 15 0,'0'0'200'0,"0"0"-8"0,0 0-14 0,0 0-7 0,0 0-20 16,0 0-13-16,0 0-12 0,0 0-5 0,0 0 6 15,0 0-6-15,0 0 5 0,0 0-2 0,0 0 6 16,-4 34-1-16,3-24-5 0,0 2-6 0,-2 0 1 16,3 2-1-16,-1 4-5 0,1-2-3 0,0 0-1 15,1 2 3-15,2-1-6 0,-3 1-5 0,2-2-7 16,0 0-6-16,2 1-6 0,-1-5-3 0,1 6-1 15,0-3-14-15,-1-3-3 0,1 1-8 0,0-2-9 16,0-1 1-16,1 2-4 0,0-2-5 0,-1 1-5 16,2-2 0-16,-4 1-3 0,1-2-6 0,1 0-7 0,-1 0-22 15,0-2-14-15,-3-6-20 0,7 11-19 0,-4-8-18 16,-3-3-16-16,4 7-30 0,-4-7-27 16,0 0-36-16,0 0-26 0,16-5-41 0,-16 5-220 0,10-13-513 15,-5 3 228-15</inkml:trace>
  <inkml:trace contextRef="#ctx0" brushRef="#br0" timeOffset="6256.14">14978 6886 27 0,'6'3'118'0,"-6"-3"7"0,13 3 0 15,-7-3-12-15,-6 0 2 0,9 3 5 0,-9-3-2 0,10 2-1 16,-10-2 3-16,7 2-3 0,-7-2-5 0,9 3-1 16,-3 0-9-16,-6-3-13 15,9 4-7-15,-5 2 0 0,2 0-3 0,0-1-1 0,-3 0-1 0,5 4-7 16,-4-3 2-16,3 2-1 0,-5-2-1 0,6 2 2 16,-3 2-5-16,-1-3-3 0,2 2-6 0,-1-2 3 15,1 3 1-15,-3 0-4 0,-2-3 0 0,2 1-2 16,-2 0-6-16,0-2 3 0,1 4-3 0,0-2 2 15,-2-8-2-15,-2 14 2 0,-1-7-2 0,0 1 3 16,1-1-4-16,-3-1-4 0,1 1 1 0,0-2 0 0,-5 1-3 16,-1 1-3-16,0-2-4 0,0 0-1 15,-2 0-5-15,-1-1-2 0,2 0-4 0,-3-3 1 16,0 1-9-16,2-2 2 0,-2 0 0 0,-1 2 0 0,2-4-3 16,-1 0-4-16,3 1-1 0,-3-2-9 0,3-1-16 15,1-1-19-15,4 1-25 0,-3-2-28 0,3 0-32 16,2 0-31-16,-1-4-50 0,2 0-39 15,2-2-250-15,5 0-528 0,-1-5 235 0</inkml:trace>
  <inkml:trace contextRef="#ctx0" brushRef="#br0" timeOffset="5953.3">14833 6862 29 0,'8'-3'160'0,"-8"3"-6"0,0 0 7 0,0 0-4 15,0 0-2-15,10 5-10 0,-10-5-3 0,6 7-7 16,-6-7-4-16,8 8 0 0,-3-5-6 0,-3 2-7 16,-2-5-6-16,10 8-11 0,-6-4-3 0,-4-4-6 15,9 6-4-15,-5-5 0 0,-4-1-2 0,7 5-3 16,-2-1-7-16,-5-4-6 0,14 2-9 0,-14-2-2 15,11 0-8-15,-11 0-5 0,13-6-3 0,-8 1-4 16,2 3-6-16,1-3-4 0,-2-3-1 0,3 3-1 0,-3-1-5 16,3-2-3-16,-3-1-1 0,1 2 3 0,-2-4-9 15,2 2-1-15,-3-1-2 0,-3 1 6 16,2-1-5-16,-3 2 2 0,0 8-4 0,-3-14 5 0,1 8-4 16,2 6 0-16,-5-12-1 0,-2 7 7 0,2 1-2 15,5 4-2-15,-15-7 1 0,8 7 0 0,-3-1-2 16,10 1 1-16,-24 1-5 0,15 1 0 0,-2 1 1 15,3-1-4-15,1 2 3 0,-3 0-3 0,3-1-1 16,0 4-1-16,2-2-8 0,0 0-6 0,2 1-15 16,-2 1-20-16,5-7-14 0,-2 13-16 0,2-13-16 15,0 11-20-15,0-11-17 0,6 12-19 0,-4-6-8 16,4-1-4-16,0 0-31 0,-1 0-163 0,1-2-383 16,-1 1 169-16</inkml:trace>
  <inkml:trace contextRef="#ctx0" brushRef="#br0" timeOffset="6937.6">15267 6660 130 0,'-9'6'175'0,"5"-2"-19"16,4-4-14-16,-2 9-3 0,2-9-9 0,-2 10-6 16,2-10-17-16,0 9 0 0,0-9-7 0,3 10-8 0,-3-10 1 15,5 11-5-15,-3-6-1 0,-2-5-2 0,10 7 1 16,-6-3-9-16,2 0 1 0,2-1-1 15,-2 0-4-15,-6-3 1 0,17 5-10 0,-11 0 3 0,5-3-3 16,-1 2 1-16,0-2-6 0,2 1 0 0,-1 0-10 16,0 0 0-16,-1 1-8 0,0 0-2 0,-1-2-5 15,-1 1 0-15,-3 2-6 0,2-1 3 0,1 0-1 16,-2 1-5-16,0 0-2 0,-2 0 1 0,-4-5-2 16,9 9 0-16,-8-4 1 0,2 2 2 0,-3-7 0 15,0 11 0-15,0-11-2 0,-3 13 3 0,-1-8 0 16,2 3-2-16,2-8-4 0,-13 9-1 0,7-4-2 15,-2-1-3-15,1 2 1 0,-2 1 0 0,2-4-2 16,-4 3-5-16,3 0-2 0,0-2-3 0,1-2-17 0,0 2-20 16,7-4-24-16,-13 7-31 0,6-5-30 15,1 1-38-15,6-3-43 0,-9 6-252 0,9-6-487 0,-9 4 215 16</inkml:trace>
  <inkml:trace contextRef="#ctx0" brushRef="#br0" timeOffset="6560.65">15312 6622 31 0,'0'0'241'0,"10"-3"-10"0,-10 3-10 0,12-3-16 16,-5 1-10-16,2 0-15 0,-1-1-13 0,1 1-14 0,1-1-3 15,1 0-13-15,1-2-7 0,-1 4-16 0,0-1-8 16,1-1-11-16,-4 1-7 0,3-1-13 15,-3 1-7-15,-1-1-8 0,-7 3-1 0,13-3-9 0,-6 3-2 16,0-3-10-16,-7 3-6 0,10-2-21 16,-10 2-24-16,0 0-31 0,9-1-39 0,-9 1-45 0,0 0-34 15,0 0-78-15,0 0-130 0,0 0-399 0,0 0 177 16</inkml:trace>
  <inkml:trace contextRef="#ctx0" brushRef="#br0" timeOffset="7424.67">15601 7202 121 0,'0'0'208'16,"0"0"-4"-16,-2 8-2 0,2-8 1 0,0 0-1 15,0 0-5-15,13 4-6 0,-13-4-9 0,13 1 5 16,-3-4-6-16,2 2-7 0,1 0-8 0,6-2-2 0,1 0-7 16,-2 0-7-16,3-1-6 0,1 1-15 0,1-2-13 15,-2 0-7-15,1 3-13 0,-1-1-16 0,-2 1-11 16,-2-1 1-16,0 2-8 0,-5-1-4 0,0 1-5 16,-1-1-14-16,0 0 1 0,-2 2 7 0,-9 0-21 15,11-2-19-15,-11 2-11 0,8-1-29 0,-8 1-19 16,0 0-27-16,0 0-37 0,0 0-39 0,0 0-39 15,0 0-48-15,0 0-285 0,0 0-570 0,0 0 252 16</inkml:trace>
  <inkml:trace contextRef="#ctx0" brushRef="#br0" timeOffset="8299.58">16334 7031 107 0,'-10'1'257'0,"10"-1"-21"0,-6 3-10 0,6-3-14 0,-6 5-14 16,6-5-13-16,0 0-11 0,-7 4-14 0,7-4-12 15,-5 11-10-15,5-11-13 0,-1 9-7 16,1-9-12-16,0 12-7 0,0-12-6 0,6 11-3 0,-3-4-8 15,1-2-4-15,1 0-2 0,0 0-13 0,2-2-4 16,1-1-1-16,1 2-8 0,4-3-2 0,0 0-7 16,-1-1-1-16,1 0-6 0,3 0-3 0,-2-2-5 15,0-1 0-15,1 0-1 0,-1-2-5 0,0 2-4 16,-2-2 2-16,2 0-4 0,-1-2 3 0,2-2-4 16,-5 2-7-16,-1 0-3 0,-1-2-3 0,0-1-2 0,-2 0 1 15,-3-1-5-15,0 1-1 0,-1 1 1 16,-4-2 2-16,2 11-1 0,-6-18 0 0,4 9 2 15,-5-1-2-15,1 3 0 0,0 1 3 0,-4-2-6 0,0 1 8 16,0 2-3-16,-3 1 1 0,1 0 3 16,-1 1 3-16,-1 1 0 0,0 2 5 0,2 4-5 15,-1-3 2-15,1 1-2 0,-1 3 3 0,1-1-1 0,-1 3 2 16,3-1-3-16,0 0 2 0,0 0 0 0,2 2-1 16,0 1 3-16,1 0-1 0,2 0 2 0,-1 2-4 15,3-3 0-15,1 4 2 0,-2-4 5 0,3 1-4 16,0 1-2-16,1-3 1 0,0-7-1 0,2 14 4 15,3-3-3-15,-2-5-1 0,2 2 1 0,0-3-3 16,4 0 3-16,1 0 1 0,0-1-4 0,1-2-2 16,0 1 2-16,1-3-4 0,0 3-6 0,1-3-4 15,-1-1-5-15,2-1-10 0,-1-1-14 0,-1 0-5 16,0-2-10-16,1 1-6 0,0-2-6 0,-1 0-2 0,0-1-1 16,-2-1 9-16,0-1 0 0,-4 0 5 15,3 1 9-15,0 1 1 0,-2-2 7 0,-2 1 1 16,0-1 5-16,-1 4 4 0,-4 5 3 0,4-10 10 0,1 5 10 15,-5 5 10-15,4-7 6 0,-4 7 3 0,3-5 2 16,-3 5 4-16,0 0-1 0,8-4 4 0,-8 4 5 16,0 0 4-16,9-2 0 0,-9 2 5 0,8 6 2 15,-8-6 5-15,9 9-4 0,-5-4 4 0,0 2-2 16,2 0 5-16,-1 2 1 0,-1 1-4 0,0 1-4 16,-3 1-5-16,3-1-7 0,-3-1 1 0,1 1-2 15,1-1 1-15,0 1-8 0,0-1 5 0,-3 0-7 16,1 1 0-16,-1-4-5 0,0-7-3 0,2 15-2 0,-1-8 6 15,-1-7-3-15,0 12-20 0,1-7-15 16,-1-5-24-16,0 9-29 0,0-9-31 0,0 0-26 16,-1 11-29-16,1-11-39 0,0 0-52 0,0 0-205 0,0 0-496 15,0 0 220-15</inkml:trace>
  <inkml:trace contextRef="#ctx0" brushRef="#br0" timeOffset="8864.07">16808 6957 197 0,'0'0'187'0,"0"-11"-14"0,0 11-18 0,0 0-14 16,4-5-12-16,-4 5-3 0,0 0-10 0,0 0-10 15,0 0-3-15,0 0 0 0,16 13-1 0,-11-9-6 16,-5-4-6-16,6 11 2 0,-2-4-1 0,-2-3-4 15,1 3 0-15,-2 1 0 0,-1-8-10 0,4 16 5 16,-3-4-6-16,0-4 2 0,-1 0-13 0,0-8-3 16,3 16-3-16,-3-7-5 0,1-3-8 0,2 2 2 0,-3-8-9 15,2 11 2-15,-2-11-8 0,0 11 2 16,3-5-7-16,-3-6 0 0,2 8-5 0,-2-8-3 0,0 0-2 16,0 9 1-16,0-9-4 0,0 0 0 0,7 4-2 15,-7-4-3-15,0 0 2 0,0 0-1 0,0 0-6 16,0 0 2-16,13-17-5 0,-8 13-9 0,-1-2-8 15,0 0-6-15,1-4-8 0,0 2-1 0,-1-3-5 16,0 1 3-16,-1 1 3 0,4-3 3 0,-5 2 1 16,3 2 6-16,-1-3-1 0,0 4 6 0,1 0-3 15,-3 1 3-15,2-1 3 0,1 2 2 0,0-1 1 16,1-3-1-16,-2 5 8 0,1-1 7 0,0 1 5 16,1-1 2-16,-6 5 3 0,10-3 1 0,-10 3 3 0,10-1 0 15,-10 1 7-15,9 0 2 0,-9 0-1 16,9 4 10-16,-3 0 6 0,-2 1-2 0,1 1 6 15,-1 2-3-15,-1 1 6 0,1 0-5 0,-1-2-1 16,-2 1-1-16,4 2-2 0,-4 1-7 0,1 0-2 0,-1-3 5 16,0 3-7-16,1 0 0 0,-2-3-2 0,1 3-6 15,-1-11-3-15,1 14-11 0,-1-8 8 0,0-6-4 16,0 13 4-16,0-13-4 0,-1 10-13 0,1-10-20 16,0 9-21-16,0-9-16 0,-1 8-25 0,1-8-26 15,0 0-40-15,0 0-35 0,0 0-42 0,0 0-275 16,0 0-541-16,0 0 240 0</inkml:trace>
  <inkml:trace contextRef="#ctx0" brushRef="#br0" timeOffset="9489.44">17079 6685 75 0,'0'0'188'0,"-1"-9"-12"0,1 9-4 16,0 0-9-16,0 0-9 0,0 0-10 0,2-11-9 16,-2 11-3-16,5-5-17 0,-5 5-6 0,8-7 0 15,-8 7-5-15,9-5-4 0,-3 1 0 0,-6 4-3 16,12-5-2-16,-5 3 3 0,2-3-5 0,-1 2 0 16,2-1 0-16,2 0-8 0,-2 2 5 0,1-1-8 0,2 2-4 15,-2-2-6-15,-4 2-6 0,2-2-9 16,-1 2-5-16,-8 1-1 0,15 0-11 0,-15 0 2 15,11 1-1-15,-6 2-2 0,-5-3-3 16,12 5-1-16,-7-2-3 0,-2 3-4 0,1-1-2 0,-1 2-2 0,-3-7 0 16,2 11-2-16,-2-2 1 0,0-9 3 0,-1 15-2 15,0-8 2-15,-2 2-3 0,-2 0 0 0,3-2-3 16,-5 2 2-16,2 2-3 0,0-3 3 0,1 2-8 16,-2-2 7-16,4-1-10 0,-2-1-2 0,0 2 7 15,2 0-7-15,2-8 1 0,-4 10 4 0,4-10-3 16,-3 9-2-16,3-9 6 0,-2 7-3 0,2-7-5 15,0 0 4-15,4 12 1 0,-4-12-2 0,7 4 5 16,1-4-1-16,-8 0-2 0,16 1 1 0,-5-1-4 0,1 0 0 16,0 0 5-16,-2 0 3 0,3-1-15 15,-1 1 3-15,0-1 1 0,-1-1 4 0,-1 4-7 16,-10-2 13-16,18-3-8 0,-10 3-7 0,-8 0 0 0,14-1-15 16,-14 1-17-16,12 0-23 0,-12 0-29 0,8-1-42 15,-8 1-39-15,0 0-42 0,0 0-66 16,0 0-260-16,0 0-577 0,0 0 255 0</inkml:trace>
  <inkml:trace contextRef="#ctx0" brushRef="#br0" timeOffset="16113.94">17574 7151 143 0,'0'0'197'0,"0"0"-7"0,0 0-10 16,-1-9-11-16,1 9-8 0,0 0-9 0,0 0-7 0,0 0-13 16,0 0-7-16,0 0-5 0,0 0-4 0,0 0-11 15,0 0 0-15,-2-9-7 0,2 9-1 0,0 0-7 16,0 0-2-16,0 0-7 0,0 0-3 0,0 0-5 15,0 0-5-15,0 0-5 0,0 0 1 0,0 0-6 16,0 0-3-16,0 0-6 0,0 0 1 0,0 0-8 16,0 0 4-16,0 0-5 0,0 0 2 0,17-3 1 15,-17 3-1-15,15 0-1 0,-4-2 0 0,3 3 7 16,0-3 4-16,5 0-12 0,1 0-4 0,1 1 6 16,8-3-7-16,-6 1 1 0,-1 0-1 0,0 1-4 0,0-1-4 15,2 2-2-15,-4-1 1 0,-1 0 1 0,0-1-5 16,-4 1-3-16,-1 0-5 0,-1 1-1 0,-1 1 1 15,-5-2-8-15,-7 2 11 0,17-1-2 0,-17 1-6 16,10-2 6-16,-10 2 2 0,10-1 7 0,-10 1-17 16,0 0 1-16,0 0-3 0,10 1-3 15,-10-1 2-15,0 0 4 0,0 0-5 0,0 0-1 0,0 0-1 16,0 0-12-16,0 0-14 0,0 0-11 0,0 0-20 16,0 0-16-16,-13 18-27 0,13-18-24 0,0 0-32 15,-3 8-32-15,3-8-39 0,0 0-63 0,0 0-187 16,0 0-514-16,0 0 228 0</inkml:trace>
  <inkml:trace contextRef="#ctx0" brushRef="#br0" timeOffset="16976.14">18550 6629 59 0,'1'-7'166'0,"-1"7"-7"0,0 0-3 0,0 0-10 15,0 0-5-15,-1-11-6 0,1 11-18 0,0 0 12 16,0 0-7-16,-17 4-4 0,17-4 2 0,-18 9 4 16,8-1 3-16,-4 4-4 0,-1 2 0 0,-2 2-5 15,-1 4 3-15,0 1-7 0,4-4-1 0,-1 6-4 16,5-4-7-16,1-1-4 0,1 7-4 0,2-6-7 15,4 2-11-15,2-2 5 0,2 0-10 0,1 3-9 16,2-2-3-16,3 0-3 0,0-1-5 0,2-4-4 16,0 2-7-16,0-1 0 0,3 1-4 0,-2 0-4 15,1-2-3-15,-1-1-5 0,0-1-4 0,-2-3-3 16,-3-1-13-16,3 0-22 0,0 0-21 0,-3 0-33 16,-1 0-35-16,3-3-33 0,-6-1-40 0,4-1-49 0,0-1-269 15,-6-3-538-15,11 0 239 0</inkml:trace>
  <inkml:trace contextRef="#ctx0" brushRef="#br0" timeOffset="17739.18">18786 7001 150 0,'0'0'160'0,"15"0"3"0,-4-1 0 0,3 2-3 16,6-4-4-16,-1 0 1 0,2 3-1 0,1-3-4 15,0 1-6-15,7-1-5 0,2 1-8 0,-3-1-8 16,2 2-7-16,-7-3-13 0,7 2-10 0,-8 3-8 0,-1-1-5 16,-1-3-12-16,-4 2-5 0,-2 1-11 15,1 0-4-15,-1-2-6 0,-1 2-3 0,-1 0-3 0,1 2-3 16,-6-2-7-16,1 1-1 0,-8-1-14 0,14 4-21 16,-8-3-17-16,-6-1-21 0,10 4-24 0,-5-1-26 15,-5-3-34-15,8 2-25 0,-8-2-54 0,0 0-154 16,6 3-392-16,-6-3 173 0</inkml:trace>
  <inkml:trace contextRef="#ctx0" brushRef="#br0" timeOffset="17419.77">18956 6577 175 0,'0'0'222'0,"0"0"-17"0,0 0-13 0,0 0-16 16,0 0-17-16,0 0-17 0,0 0-10 0,0 0 1 15,0 0 9-15,0 0 4 0,0 0-7 0,0 0-6 16,0 0-5-16,7 24-1 0,-4-17-6 0,-1 1-7 16,3 1-9-16,-1 1-8 0,-1 0-11 0,0 1-1 0,1-1-10 15,-1 2-7-15,1-2-4 0,0 0-8 16,0 0-7-16,0 1-1 0,0 0-2 0,0-1-12 15,0 0-1-15,0 1-3 0,0-1-6 0,0 0-19 0,-3-2-28 16,-1 0-31-16,0-8-46 0,0 13-38 0,-1-5-35 16,1-8-51-16,-2 13-240 0,0-8-502 15,2-5 223-15</inkml:trace>
  <inkml:trace contextRef="#ctx0" brushRef="#br0" timeOffset="18165.64">19047 7137 168 0,'0'0'214'0,"0"0"-15"16,0 0-14-16,0 0-17 0,0 0-4 0,0 0 2 15,0 0-6-15,3 13-1 0,-3-13-1 0,0 0-5 16,0 0-6-16,1 11-9 0,-1-11-5 0,0 8-7 15,0-8-4-15,0 9-9 0,0-9-1 0,3 6-8 16,-3-6-6-16,1 7-2 0,-1-7-6 0,3 8-3 16,-3-8-7-16,4 8 5 0,-4-8-2 0,4 10-5 15,1-7 4-15,-1 2-6 0,2-1 0 0,-1 0-1 16,-5-4-4-16,14 7-18 0,-6-5 6 0,3 0-4 16,3 0-9-16,-2 0-1 0,1-2-4 0,1 0-7 15,1 1-3-15,2-1-3 0,2-1 4 0,-6 1 7 0,2-1-14 16,2 0-7-16,-3-3-12 0,0 3-19 0,0-3-20 15,-2 2-18-15,2 0-24 0,-4-1-17 0,-2 1-26 16,-1-1-33-16,-7 3-31 0,12-3-35 0,-6 0-41 16,-6 3-290-16,5-8-594 0,-5 8 262 0</inkml:trace>
  <inkml:trace contextRef="#ctx0" brushRef="#br0" timeOffset="18442.34">19321 7099 18 0,'-6'-4'287'16,"6"4"-17"-16,0 0-21 0,0 0-24 0,0 0-14 0,0 0-6 0,0 0-2 16,-13 10-5-16,11-5-12 0,-1 2-11 0,2 0-11 15,-2 2-10-15,0 3-16 0,0 1-6 0,2-1-5 16,-2 1-13-16,2 1-11 0,-1-3-5 0,2 6-10 15,-3 1-10-15,2 0 0 0,0 1-15 0,1 1-6 16,-2-4-4-16,1 4-8 0,1-2-5 0,-1-1-11 16,1 0-27-16,-3 1-26 0,1 0-39 0,-2-2-41 15,3-3-56-15,-3 0-63 0,3-3-73 0,0-2-191 16,-1-2-527-16,2-6 232 0</inkml:trace>
  <inkml:trace contextRef="#ctx0" brushRef="#br0" timeOffset="20666.02">19563 6822 114 0,'-7'-2'218'16,"7"2"-16"-16,0 0-16 0,0 0-14 0,0 0-9 15,0 0-14-15,0 0-11 0,0 0-3 0,0 0-5 16,0 0-7-16,0 0-6 0,-6 18-4 0,6-18-4 16,0 0-1-16,9 13-1 0,-5-7-7 0,2-2-8 15,1 1-1-15,0 0-6 0,4 0 1 0,-1 1-7 16,0-2-11-16,1 0-3 0,0-2-5 0,-1 0-7 15,2 2-4-15,-1-2-5 0,0 0-2 0,1-2-9 16,-1 0 0-16,0-3-2 0,1 4-6 0,-2-2 0 16,1 0 0-16,-2 0-5 0,1-5-3 0,0 2-1 15,-4 2-3-15,3-2 2 0,-2 0 0 0,-2-1-4 16,3 1-4-16,-1-3-3 0,0 3 6 0,-1-3-13 0,-3 2 10 16,-3 5-3-16,6-13 1 0,-5 7-1 0,0-2 3 15,1 0-7-15,-2 8 4 0,-2-12-3 0,0 4-1 16,2 8 3-16,-8-11-4 0,2 4 2 0,0 1-2 15,-2 2 0-15,-2-1 2 0,-1-1 0 0,1 3 3 16,-2 0-2-16,0 0-3 0,-1 0-6 0,2 1 5 16,0 0 1-16,-4 1-3 0,3 1 4 0,-1 1 1 15,0-1-1-15,-1 3-1 0,2-1 0 0,-4 0 2 16,3 1-3-16,0 1 4 0,2 2-2 0,-2-3 1 16,3 3-2-16,-2-2 1 0,3 3 1 0,3-1 2 0,-2-1-1 15,4 1-6-15,-2 2 4 0,0 0-1 16,2 0 0-16,3-2 5 0,-2 0-3 0,3-6 2 15,1 16 2-15,-1-9-6 0,3 0 7 0,1 1-3 16,2-3 5-16,0 1-2 0,2-1-1 0,3 2 1 16,3-2-2-16,0-2-2 0,-2 2 3 0,5-3-1 0,0 0 0 15,3 1 0-15,0-4-2 0,-6 2 0 0,1-4-2 16,0 1-2-16,-1 1-1 0,1-3-4 0,4 2 2 16,-5-4-5-16,-3 0-8 0,2 0-1 0,-2 1-9 15,-1-2 6-15,0-1-2 0,-1-1 1 0,1 0 2 16,-4 0 5-16,1 0-2 0,-4 1 7 0,4-2-3 15,-5 3 2-15,1 0 2 0,-3 7-2 0,5-12 5 16,-4 5 0-16,-1 7 1 0,3-12 1 0,-2 7-1 16,-1 5 6-16,1-9-3 0,-1 9 3 0,0 0-2 15,4-7-5-15,-4 7 3 0,0 0 1 0,0 0-2 0,0 0 5 16,0 0 1-16,0 0 3 0,0 0 11 16,15 17 1-16,-10-12-2 0,0 3 3 0,1 2-6 15,1 0 7-15,0-1 0 0,0 2-4 0,1 0 1 0,2 1 0 16,0 4-4-16,-2-7 0 0,0 1 1 0,1 0-1 15,-2 0-10-15,3 2 6 0,-4-1-28 0,0-1-22 16,-1-2-51-16,0 3-32 0,0-3-51 0,-1-1-52 16,-1 1-236-16,1-3-502 0,0-2 222 0</inkml:trace>
  <inkml:trace contextRef="#ctx0" brushRef="#br0" timeOffset="21317.68">20406 6798 28 0,'-7'-6'246'0,"7"6"-9"16,0 0-18-16,0 0-12 0,0 0-10 0,0 0-11 16,0 0-4-16,0 0-11 0,0 0-6 0,27-1-5 0,-12-1-4 15,1-1-7-15,2 2-3 0,1 0-14 0,-1-2-17 16,-3 1-8-16,4 1-13 0,-2-2 0 15,-2 2-16-15,-1-1-8 0,1-1-8 0,-3 2-3 0,1-1-10 16,-1 2 0-16,-1-2-9 0,-1 4-6 0,-10-2-9 16,14-2-23-16,-14 2-21 0,11 0-31 0,-11 0-32 15,9 2-39-15,-9-2-43 0,0 0-40 0,13-3-267 16,-13 3-508-16,7-5 225 0</inkml:trace>
  <inkml:trace contextRef="#ctx0" brushRef="#br0" timeOffset="21732.59">20854 6706 235 0,'0'0'227'16,"4"-7"-15"-16,-4 7-23 0,3-6-16 0,-3 6-7 15,6-8-15-15,-2 3-15 0,1 0-11 16,0 0-12-16,0 1-8 0,-5 4-12 0,9-9-7 0,-3 2-8 15,-3 4 7-15,1-4-4 0,0 1-7 0,2-1-2 16,-3 1-17-16,-3 6 3 0,7-14 0 0,-4 8 1 16,0-2-7-16,-2 2-3 0,-1 6-8 0,5-12 6 15,-1 7-2-15,-4 5 0 0,1-9 1 0,-1 9-4 16,4-5-7-16,-4 5-5 0,0 0-2 0,0 0-6 16,4-7 0-16,-4 7 3 0,0 0 2 0,0 0-4 15,0 0 6-15,0 0 3 0,1 22 12 0,-1-22-2 16,2 17-4-16,0-7-1 0,-1 1-4 0,3-1-4 15,-2 3 2-15,1 0 3 0,3 0-9 0,-4-3 0 0,4 5-2 16,-2-2 2-16,-2-2-5 0,2 1-1 0,1 0 0 16,-2 0-1-16,0 0-6 0,2-4-1 15,0 3 5-15,-4 0-4 0,3-2-6 0,-3 1-9 0,0-4-22 16,1 2-21-16,-2-8-21 0,2 10-31 0,-2-3-30 16,0-7-34-16,2 8-31 0,-2-8-37 0,0 0-243 15,0 0-513-15,8 1 226 0</inkml:trace>
  <inkml:trace contextRef="#ctx0" brushRef="#br0" timeOffset="22099.65">21257 6355 59 0,'0'0'163'0,"0"0"3"0,0 0-18 0,0 0-3 0,21 16-1 16,-16-6 5-16,0-2 0 0,0 4-1 0,3 1 5 15,0 3-5-15,1 0-8 0,1 2-9 16,3 5 1-16,-1 0-3 0,-3-5-4 0,0 1-10 0,-1-2 0 15,-1 3-7-15,-1-2-6 0,-3-1-7 0,-2 2-8 16,0-1-7-16,-1 2-7 0,-2-3-10 0,-1-1 1 16,-3 2-8-16,-3-2-6 0,3 1-3 0,-4-2-8 15,-2 0-6-15,-1-1 1 0,2 0-3 0,0 2-11 16,4-6-18-16,-2-1-30 0,0 0-27 0,1-2-36 16,1 1-45-16,0-3-35 0,3-2-38 0,4-3-251 15,-9 4-496-15,9-4 220 0</inkml:trace>
  <inkml:trace contextRef="#ctx0" brushRef="#br0" timeOffset="22723.84">21690 6560 118 0,'0'0'232'0,"6"-5"-9"0,-6 5-18 16,0 0-13-16,0 0-11 0,0 0-3 0,10-2-9 16,-10 2-12-16,0 0-4 0,9 12-6 0,-6-7-5 15,-3-5-11-15,2 13-6 0,-1-6-6 0,3 1-7 16,-3 0-6-16,2-2-9 0,-1 4-4 0,1 0-7 0,-2 1-6 15,2-2-1-15,-2 0-11 0,1 0-3 0,2-1-5 16,-1-1-8-16,-3-7-1 0,1 12-7 0,0-6-10 16,2-1 6-16,-3-5-11 0,1 11 4 0,-1-11-2 15,4 6-7-15,-4-6-3 0,0 0-1 0,2 7 0 16,-2-7-1-16,0 0-3 0,0 0-5 0,8 3 2 16,-8-3-6-16,0 0-13 0,0 0-11 0,14-14-9 15,-11 9-8-15,6-3-8 0,-3-1-2 0,1-1-8 16,0 1 0-16,1-3 8 0,-2 2 0 0,2-3 6 15,-1 2 1-15,0-1 9 0,0 2 0 0,0 1 0 16,0-1 4-16,-1 1 4 0,-2 0 3 0,1 1 4 16,-1 2-3-16,1 1 8 0,-3-2-3 0,3 2 3 15,-5 5 6-15,9-8 3 0,-4 5 2 0,-5 3 6 0,8-5-2 16,-2 1 2-16,-6 4-1 0,11 0 6 0,-11 0 1 16,11 1 4-16,-3 2 2 0,-3 0 1 15,1 3 5-15,-1-1 5 0,0 1-3 0,3 3 10 0,-2-1 2 16,-1-1-4-16,1 1 2 0,-2 0 1 0,1 2-3 15,-1 0-1-15,-1-2-2 0,0 1-6 0,1-2 1 16,-3 1-5-16,3-1 1 0,-3 1-6 0,-1-8-1 16,3 12 4-16,-3-5-1 0,0-7-4 0,2 11-6 15,-2-11-3-15,0 9-6 0,0-9-11 0,0 0-23 16,-3 12-15-16,3-12-30 0,0 0-19 0,-2 7-24 16,2-7-41-16,0 0-51 0,0 0-77 0,0 0-185 15,0 0-514-15,0 0 227 0</inkml:trace>
  <inkml:trace contextRef="#ctx0" brushRef="#br0" timeOffset="23376.24">22069 6224 26 0,'-9'-6'196'0,"9"6"-16"0,-6-5-17 0,6 5 0 16,0 0-10-16,-5-7-13 0,5 7-4 0,0 0-5 0,0 0-6 15,-2-10-4-15,2 10-3 0,0 0-1 0,0 0-7 16,0-8 3-16,0 8-8 0,0 0-6 16,0 0-12-16,3-8-10 0,-3 8-6 0,8-4-5 0,-8 4-7 15,11-7-8-15,-6 6-1 0,4-2-7 16,-1 1-4-16,3 0 5 0,-1 0-6 0,-10 2-2 15,20-1-1-15,-10 0-1 0,1 1 3 0,1 0 1 0,-1 0-4 16,-2 1 6-16,1-1-6 0,-3 3 1 0,2-1-6 16,0 0 2-16,-4 2-1 0,1 0-1 0,2 1 0 15,-4 0-3-15,-4-5 2 0,8 7 1 0,-5-1-6 16,-1-1-4-16,-2-5 5 0,4 13 0 0,-4-6-1 16,0 0 11-16,0-7-6 0,-5 17 1 0,3-8 1 0,-5-1-3 15,2 3 5-15,-1-2-4 0,2 0-2 16,-3 0-4-16,3-1-5 0,-4 0-3 0,5-4 0 15,-4 4 6-15,4-1-4 0,-1-3-5 0,4-4 3 0,-6 9-5 16,6-9 0-16,-2 10 3 0,2-10-15 0,0 0 13 16,3 11 0-16,-3-11 3 0,7 4 0 0,0-3-1 15,1 1-1-15,-8-2-2 0,23-2 0 0,-9 1 0 16,1 1-4-16,1-2-1 0,2 1-4 0,-3 0 10 16,-1-2-7-16,-2 2 0 0,0-1-6 0,0 1-4 15,-2 0-27-15,-10 1-27 0,15 0-36 0,-15 0-39 16,10 2-46-16,-10-2-56 0,4 5-302 0,-4-5-585 15,0 0 258-15</inkml:trace>
  <inkml:trace contextRef="#ctx0" brushRef="#br0" timeOffset="26997.94">13023 8512 78 0,'0'0'82'0,"0"0"-2"16,0-9-2-16,0 9-7 0,0 0 1 0,0 0-4 16,0 0-5-16,0 0 4 0,0 0-7 0,0 0 1 0,0-10-5 15,0 10 3-15,0 0 4 0,0 0 7 16,0 0 1-16,0 0 3 0,0 0 0 0,0 0 5 15,0 0-6-15,2-10-1 0,-2 10-1 0,0 0 0 0,0 0-6 16,0 0 0-16,0 0-7 0,0 0-4 0,0 0-6 16,0 0-5-16,0 0-2 0,0 0-1 15,0 0-6-15,0 0 7 0,0 0-1 0,0 0 0 0,0 0 2 16,0 0-4-16,0 0 4 0,0 0-3 0,0 0 0 16,0 0 0-16,-7 26 0 0,4-19 1 0,1 0-2 15,-2-1 1-15,-2 4-3 0,1 1 0 0,0-1-2 16,-1 0-3-16,0 3 2 0,-2-2-3 0,3 4 0 15,-4-3-3-15,3 1 1 0,-3-1-3 0,-1 2-1 16,1-2-1-16,2-1-4 0,2 1-3 0,-4-2 1 0,2 2-4 16,0-2 0-16,0 0-1 0,2 0-4 15,-3 1-1-15,1-4 2 0,1 2-2 0,0-1-4 0,2-2 2 16,1 1 2-16,-1-2 0 0,4-5-1 0,-7 10-2 16,3-6 0-16,4-4-1 0,-4 7 1 0,4-7-1 15,-5 5-1-15,5-5 1 0,-3 7-1 0,3-7 1 16,0 0 2-16,0 0-4 0,-5 6 1 0,5-6 3 15,0 0 0-15,0 0-3 0,0 0 3 0,0 0-2 16,0 0 3-16,0 0-4 0,5 12 3 0,-5-12-7 16,6 5 9-16,-6-5-2 0,10 4 0 0,-4-2-2 15,-1 1 3-15,2 1-1 0,5-1-2 0,-5 0 3 16,3 0 2-16,0 1-6 0,1-1 2 0,1 1-2 16,-2 0 3-16,0 1 0 0,1-1 3 0,-1 1-8 15,2-1 1-15,-2 0 0 0,0 2-1 0,0-1-2 16,-4-1 4-16,3 2 0 0,0-3 0 0,-3 1 2 0,0 1-2 15,2-3 0-15,-2 3-1 0,2-1 0 0,-1-2 2 16,1 0-2-16,-1 1-1 0,1-2 2 0,-8-1 1 16,11 5-2-16,-5-3 1 0,-6-2-1 0,13 3 4 15,-7-3-3-15,-6 0 2 0,11 3-2 0,-3 0-1 16,-8-3-3-16,13 1 3 0,-13-1-2 0,12 1-1 16,-6-1-6-16,-6 0-23 0,12 0-16 0,-12 0-24 15,0 0-25-15,10 0-23 0,-10 0-31 0,0 0-27 16,0 0-56-16,0 0-156 0,0 0-421 0,0 0 187 15</inkml:trace>
  <inkml:trace contextRef="#ctx0" brushRef="#br0" timeOffset="27561.33">12795 9099 101 0,'0'0'141'0,"0"0"-6"0,0 0 5 0,0 0-1 0,0 0 1 16,0 0-2-16,0 0-3 0,11 10 4 0,-11-10-4 15,9 3 2-15,-9-3 0 0,12 2-3 0,0 0-10 16,-5 1-6-16,1-3-3 0,6 1-3 0,-1-1 0 16,0 0 0-16,0 0-13 0,2 2-2 0,-2-1-9 15,0 1-6-15,1-1-5 0,2-1-3 0,-2 2-9 16,-3-2-3-16,4 4-5 0,-2-2-8 0,-2 1-2 0,-1-2-7 16,2 2 2-16,-2 1 2 0,-4-3-4 15,3 2-9-15,-2 1 1 0,1-1-4 0,-1 0 0 16,1 1-1-16,-4 0-2 0,-4-4-4 0,8 7-5 0,-3-5 2 15,-5-2-2-15,7 6 1 0,-2-2-8 0,-5-4 0 16,6 7 0-16,-6-7-2 0,6 5-2 16,-6-5 3-16,4 4-18 0,-4-4-8 0,0 0-21 0,0 0-12 15,6 6-19-15,-6-6-22 0,0 0-32 0,0 0-35 16,0 0-35-16,0 0-57 0,0 0-201 0,0 0-487 16,12-14 215-16</inkml:trace>
  <inkml:trace contextRef="#ctx0" brushRef="#br0" timeOffset="30490.33">13743 8614 111 0,'0'0'116'0,"-4"-8"-8"16,4 8-2-16,0 0-3 0,0 0-7 0,-6-3-4 15,6 3-3-15,0 0-4 0,0 0-6 0,-6-4 1 16,6 4-8-16,0 0-2 0,0 0-5 0,0 0 0 16,-13 1 5-16,13-1-10 0,0 0-1 0,0 0-5 15,-16 3-1-15,16-3 1 0,-11 2 3 0,4 1-8 16,7-3 2-16,-12 5-5 0,5-4 1 0,0 2-5 15,7-3 1-15,-18 6-5 0,12-2 2 0,-3 1 1 16,-1-1 1-16,0 1-5 0,0-1 3 0,1 2 3 0,-1 1 5 16,3-2-6-16,-2 1-5 0,-1 0 3 15,2-3-4-15,2 5 2 0,0-3-3 0,1 0 1 16,0 1 2-16,1-1 3 0,-1 2-4 0,1-1 2 0,-1-1-2 16,3 3-3-16,-1-1 2 0,2 0 3 0,1-7-5 15,-1 16 1-15,-1-9-5 0,2 2 4 16,0 1 2-16,3 2-3 0,-1-3-3 0,1 1 1 0,2-1-1 15,-1 0-4-15,2 0 0 0,-2 1 1 0,3-1-1 16,-2 2-2-16,2-3-1 0,0 2-1 0,-2-3-1 16,1 1-3-16,1 0 0 0,0 0-1 0,-2-2-4 15,2 0 3-15,-1 0 0 0,-1-1-1 0,1 2-2 16,-1-2 2-16,1-1 1 0,-1 1 0 0,2 0 2 16,-2-1-2-16,2 0 6 0,1-3-7 0,-2 1 0 15,3 0 0-15,-9-2 2 0,20 0-7 0,-7-2 0 16,0 2 3-16,1-2-7 0,0-2 2 0,2-2-5 15,-2 4 4-15,0-4 2 0,-1 2-2 0,-1 1 3 16,1-1-10-16,-4-2 0 0,1 0 9 0,-3 2-1 0,-1 2-7 16,1-2 4-16,-7 4-2 0,8-5 2 15,-8 5 0-15,7-5-3 0,-7 5 3 0,5-4 0 0,-5 4-2 16,0 0-3-16,0 0-3 0,0 0-16 0,0 0-14 16,0 0-28-16,0 0-21 0,0 0-24 15,0 0-33-15,0 0-28 0,0 0-28 0,0 0-45 0,0 0-224 16,0 0-503-16,0 0 222 0</inkml:trace>
  <inkml:trace contextRef="#ctx0" brushRef="#br0" timeOffset="31793.79">14076 8691 141 0,'0'0'207'15,"0"0"-16"-15,0 0-14 0,0 0-23 0,0 0-11 16,0 0 1-16,0 0 0 0,0 0-3 0,0 0 0 0,0 0-15 16,0 0-2-16,9 22-1 0,-9-22 0 0,5 11-9 15,-3-5 1-15,1 5-4 0,3-2-8 16,-2 0-10-16,-2 1 0 0,3-1-4 0,-2 1-12 16,1 1-3-16,-2-4-4 0,3 2-13 0,-2 1-4 0,2-1-4 15,-1-1 2-15,-2-2-4 0,2 2-7 0,-2-2-4 16,1 2 0-16,2-3-1 0,-3 2-5 0,1-1-5 15,-1 1-2-15,-2-7-4 0,7 8-1 0,-7-8 1 16,3 8-8-16,1-4 3 0,-4-4-1 0,3 6-3 16,-3-6-2-16,0 0 1 0,0 0 5 0,0 0-3 15,2 8-4-15,-2-8 4 0,0 0-4 0,0 0-1 16,0 0 2-16,0 0 0 0,0 0-2 0,0 0 0 16,0 0-6-16,5-23 3 0,-4 15 1 0,2 0 3 0,-2 1-3 15,1-4-1-15,0 0-7 0,3-2 9 0,-2 2 0 16,1-1-9-16,-1 0 6 0,1 1-4 15,1-2 2-15,-1 3-1 0,0-1 4 0,0-1-5 0,2 2-1 16,-2-1 4-16,-1 0 2 0,3 2-9 0,-2 0 7 16,-1 0-3-16,1 3-1 0,2-1 0 0,-4 1 6 15,3 1 1-15,-5 5-5 0,8-9 0 0,-5 5 0 16,3 1-4-16,-6 3 6 0,10-7-5 0,-4 3 5 16,1 1-1-16,-7 3 0 0,12-3-2 0,-12 3 4 15,12-3-2-15,-7 2 2 0,-5 1-2 0,16 1 1 16,-9 1 2-16,-1 1-4 0,2 0 0 0,-2 0 9 15,-1 3-5-15,4-3 5 0,-3 4 0 0,3 2 7 16,-2-1-8-16,0 0 15 0,-1 2 0 0,-1 0 2 0,1-1 6 16,-1 0-2-16,1 1 5 0,-2-1-5 15,1 1 4-15,0-1-4 0,2 2 4 0,-5-3-3 16,4 2 6-16,-3-1-5 0,-1-2 6 0,1 1-14 0,2-2 4 16,-4 0-1-16,-1-6-2 0,5 9-12 15,-1-4 6-15,-4-5-5 0,4 10 1 0,-2-7 3 16,-2-3-9-16,4 7 1 0,-4-7-2 0,4 5-6 15,-4-5-5-15,4 6-24 0,-4-6-13 0,0 0-17 0,0 0-26 16,8 4-36-16,-8-4-42 0,0 0-42 0,0 0-41 16,12-9-65-16,-12 9-206 0,5-10-558 0,-1 2 247 15</inkml:trace>
  <inkml:trace contextRef="#ctx0" brushRef="#br0" timeOffset="32291.69">14453 8037 50 0,'0'0'163'15,"-3"-9"-13"-15,3 9-16 0,0 0-6 0,0 0-11 16,0 0-6-16,0 0-4 0,0 0 1 0,0 0 10 15,0 0 0-15,0 0 3 0,0 0 2 0,0 0 0 16,0 0 3-16,0 0-1 0,5 27 0 0,-5-18-4 16,0 1 1-16,1 1 1 0,2 2-11 0,-2 0 5 0,2 1-6 15,-1 2-8-15,2 0 0 0,1-3-12 16,-1 2-2-16,0-2-8 0,1 0-4 0,0 0-9 16,0-2-2-16,-2 1-11 0,4 1-2 0,-3-2-3 0,3 1-4 15,-3-2-7-15,0 0-7 0,1-1 0 16,-2 1-3-16,2-4 8 0,-1 1-17 0,0 1-5 15,0-2-20-15,-2 1-21 0,1-1-24 0,-1-1-27 0,3 0-33 16,-5-5-35-16,5 7-40 0,-5-7-35 0,9 1-75 16,-9-1-160-16,0 0-492 0,16-9 218 0</inkml:trace>
  <inkml:trace contextRef="#ctx0" brushRef="#br0" timeOffset="33045.15">14807 8328 134 0,'0'0'163'0,"0"0"12"16,11 0-10-16,-11 0 1 0,10 0-5 0,-10 0-10 15,12 2-2-15,-12-2-13 0,12 0-7 0,-4 1-15 16,-8-1-9-16,12 3-7 0,-3 0-4 0,-3 0-9 16,2 0-6-16,-1 0-9 0,0 1-6 0,-1 2-5 15,3 0 5-15,-2 0-6 0,0 1-4 0,-2-2-4 16,3 4-1-16,0 0-3 0,-4-2 2 0,-2 0-3 16,4 3 3-16,-4-1-6 0,-2-1 0 0,1-1-2 15,-1 5-1-15,1-3 3 0,-2 1-2 0,-2-1-5 16,2-1-3-16,-4 2 2 0,3 1-3 0,-3-3-1 15,-2 1-3-15,2-1-2 0,-1 1 3 0,-3-3-5 0,4 1-4 16,-4-2-3-16,1 1-3 0,-1-1-2 0,3-1 2 16,-3-1-1-16,0-2-1 0,0 1-2 15,9-2 3-15,-16-2-3 0,6 1 0 0,0-2-14 0,0-2-20 16,-2 1-29-16,4-2-29 0,-2-1-29 0,0 0-31 16,3-2-35-16,-2-3-59 0,-1-2-191 0,7-4-464 15,-1 0 206-15</inkml:trace>
  <inkml:trace contextRef="#ctx0" brushRef="#br0" timeOffset="32667.91">14686 8285 113 0,'0'0'174'16,"0"0"-12"-16,13 8-8 0,-13-8-7 0,0 0-14 16,4 6-13-16,-2-1-6 0,-2-5-4 0,8 5-6 15,-8-5-2-15,7 7-7 0,-7-7-8 0,7 6-5 16,-3-3-8-16,-4-3-4 0,8 2-8 0,-8-2 2 16,0 0-5-16,13 3-10 0,-13-3 1 0,7-2-5 0,-7 2-2 15,9-3-4-15,-9 3-8 0,13-5-1 16,-9 1-6-16,2 0 0 0,-6 4-1 0,10-9-4 15,-5 4-2-15,-2-2 1 0,1 2-6 0,1-5 2 0,-2 2-3 16,-1 1 1-16,2-1-4 0,-3 2 3 0,-1 6-6 16,1-17 5-16,1 11 0 0,-2 6-2 0,-4-13 7 15,-1 6-5-15,5 7 1 0,-7-11 7 0,1 7-1 16,3-1 2-16,-4 0-2 0,7 5-4 0,-16-4 0 16,8 3-2-16,8 1 1 0,-17 0-2 0,8 1 1 15,-1 2-1-15,2-1-5 0,1 1 2 0,0 0-1 16,0 1-1-16,0 2-1 0,-1-1 0 0,3 1-4 15,0 1-20-15,1-1-23 0,4-6-17 0,-6 14-21 16,5-6-20-16,1-8-17 0,1 11-9 0,-1-11-12 0,6 13-38 16,-3-6-139-16,-1-2-341 0,-2-5 151 15</inkml:trace>
  <inkml:trace contextRef="#ctx0" brushRef="#br0" timeOffset="33658.25">15132 7999 63 0,'0'0'204'16,"-6"3"-17"-16,6-3-17 0,-5 6-17 15,5-6-13-15,-5 6-12 0,5-6-10 0,-3 7-4 0,3-7-16 16,-1 9-7-16,1-9-11 0,-3 11-5 0,3-11-10 16,0 8-6-16,0-8-6 0,3 11 1 0,-3-11-9 15,1 10 0-15,-1-10-5 0,6 9-8 0,-2-5-1 16,1 0-1-16,0-1-1 0,1 3-8 0,1-1 2 15,-1-1 1-15,3-1-2 0,-1 3-6 0,3-2 3 16,-1 2 0-16,1-2-4 0,-1 1 5 0,0 0 1 16,2-2-5-16,-2 2 0 0,-3-2-1 0,0 2-2 15,0-2-3-15,0 1 7 0,-3 1 5 0,2-1-1 16,0 0 3-16,-2 1 6 0,-4-5-4 0,6 9 5 0,-6-9 0 16,0 9 0-16,0-9-6 0,0 0 2 0,-7 14-5 15,2-9 0-15,1-1 0 0,-3 0-3 16,1-1-4-16,-3 1-1 0,0 2-4 0,2-3-5 0,-3 2-2 15,0 0-24-15,3 0-23 0,0-2-25 0,-2 0-31 16,-1 1-38-16,10-4-60 0,-13 1-173 0,13-1-401 16,-10 1 178-16</inkml:trace>
  <inkml:trace contextRef="#ctx0" brushRef="#br0" timeOffset="33285.81">15172 7951 101 0,'6'-3'220'0,"-6"3"-4"16,16-2-7-16,-8-1-12 0,0 2-14 0,1 0-12 0,-9 1-16 16,17-4-14-16,-10 3-11 0,2-2-7 0,-9 3-17 15,16-4-8-15,-7 3-11 0,-9 1-7 16,12-4-11-16,-8 3-5 0,-4 1-14 0,10-1 3 0,-10 1-8 15,9-2-8-15,-9 2-25 0,0 0-31 0,0 0-31 16,0 0-27-16,11 4-27 0,-11-4-37 0,0 0-219 16,0 0-389-16,0 0 172 0</inkml:trace>
  <inkml:trace contextRef="#ctx0" brushRef="#br0" timeOffset="34297.34">15343 8619 37 0,'0'0'187'0,"0"0"-4"0,0 0-8 16,-7 3-4-16,7-3-4 0,0 0-9 0,0 0-7 0,0 0-12 15,0 0-7-15,0 0-8 0,0 0 0 0,0 0-5 16,0 0-4-16,0 0-3 0,25-8-5 0,-14 7 3 16,2-2-6-16,0 1-2 0,6-1-6 0,0 2 0 15,1 0-2-15,2-1-6 0,0-1-4 0,1 1-9 16,-4-1-6-16,1 1-4 0,0-2-1 0,0 2-6 16,-4-2-12-16,-1 1 0 0,-2 2-4 0,0 0-6 15,-2 0-3-15,0-2 0 0,-1 0-8 0,-1 3-3 16,-9 0 0-16,17-1-5 0,-10 2 3 0,-7-1-7 15,14-1-5-15,-14 1 5 0,12 0-18 0,-12 0-20 16,9-1-19-16,-9 1-33 0,0 0-39 0,9-2-36 16,-9 2-50-16,0 0-57 0,9-5-208 0,-9 5-507 15,5-6 225-15</inkml:trace>
  <inkml:trace contextRef="#ctx0" brushRef="#br0" timeOffset="35067.21">16029 8464 70 0,'0'0'217'0,"4"4"-17"16,-4-4-9-16,0 0-9 0,5 7-6 0,-5-7-12 15,2 7-15-15,-2-7-12 0,3 8-15 0,-3-8 1 16,6 9-11-16,-3-4-7 0,-1 0-9 0,-2-5-1 15,8 9-9-15,-4-3-3 0,2-2-4 0,-2 2-2 16,2-4-7-16,0 2-1 0,2-2-7 0,-8-2-4 16,12 4-8-16,-4-4-2 0,-8 0-6 0,14 3-5 15,-6-2-2-15,-8-1-6 0,17-3-1 0,-11 2-3 16,-6 1-2-16,16-4-3 0,-9 1 0 0,1 0-2 16,2-2-5-16,-2 1-4 0,-2 0 2 0,3-1 0 0,-2 0-2 15,-1-2-2-15,-2 2 2 0,0 1-3 0,0-2-2 16,-4 6 0-16,5-10-2 0,-2 5 3 0,-3 5-6 15,-2-13 6-15,2 13-2 0,-3-12-1 0,-2 9-4 16,5 3 4-16,-9-12-3 0,2 6 1 0,-3 1-1 16,2 1 5-16,-5-2-7 0,4 1 5 0,-3 2 0 15,-1 0 0-15,1 1-2 0,-2 0 2 0,-1 1-7 16,2 0 6-16,-3 1 0 0,3 1 0 0,-1 0-2 16,1 1 0-16,0 1 1 0,1 1 0 0,0 0-2 15,0 3 3-15,3-2 1 0,0 1-4 0,4-1 2 0,-1 0 4 16,-2 3-2-16,5-1 4 0,-1 0-2 15,-1 0 3-15,3 0-3 0,2-7 3 0,0 14 0 16,2-6 5-16,-2-8-9 0,1 14 4 0,3-8 0 0,1 3-2 16,0-3 4-16,1-3-2 0,2 4 0 0,-1-1 0 15,3-1-2-15,-2 0 0 0,2-2 1 0,2 1-2 16,2-6 3-16,-3 4-2 0,3-2-1 0,0 0 0 16,1-2-3-16,-1 1 1 0,0 0-1 0,1-2-3 15,-1 0 0-15,-2 0 0 0,7-4-1 0,-6 1-4 16,-1 1-11-16,2-3-5 0,-3 3 4 0,1-3 0 15,-5 1 4-15,2-1-2 0,0 2 5 0,-2-2-1 16,-2 3-1-16,2-1 5 0,-2 0-2 0,0 3 6 16,-5 3 1-16,6-8-1 0,-6 8 2 0,7-5 1 15,-7 5-2-15,0 0 5 0,7-5-7 0,-7 5 3 16,0 0-3-16,0 0 7 0,0 0 6 0,0 0 5 16,0 0-1-16,12 9 12 0,-12-9 5 0,4 9 4 0,-1-1 1 15,0-2 6-15,0 1-2 0,1 4 5 16,1 1-3-16,0-1-1 0,2 4-6 0,-3-4-2 15,1 0-3-15,1 0 0 0,1 1-7 0,0 0-2 0,-2-4-2 16,1 4 4-16,-1-3-3 0,0-1-4 0,-1 2-3 16,1-2-16-16,0 1-25 0,-2-3-28 0,-3-6-37 15,5 12-35-15,-4-9-48 0,-1-3-43 0,0 0-274 16,4 6-537-16,-4-6 238 0</inkml:trace>
  <inkml:trace contextRef="#ctx0" brushRef="#br0" timeOffset="35685.5">16657 8469 50 0,'0'0'212'0,"8"-5"-16"0,-8 5-10 0,0 0-12 16,0 0-13-16,0 0-3 0,0 0-9 0,0 0-2 16,12 8-10-16,-12-8-10 0,5 7-5 0,-5-7-1 15,1 9-6-15,1-2-7 0,-2-7-1 0,2 15-7 16,-2-7-8-16,2-2-9 0,-2-6-3 0,2 17-5 16,0-11-7-16,0 2-3 0,-2 0-7 0,0-8-7 15,2 13-4-15,2-6-1 0,-3-2-8 0,-1-5 2 16,3 10-5-16,-3-10-6 0,1 7-1 0,-1-7 0 15,4 8-3-15,-4-8 1 0,0 0-7 0,5 5 0 0,-5-5-2 16,0 0 0-16,0 0-3 0,10-1-3 16,-10 1-4-16,0 0 1 0,10-9-1 0,-6 2-12 0,1 2-9 15,-5 5-5-15,6-13-9 0,-1 7-4 0,-1-2-4 16,1-1 1-16,0-1 0 0,-3 1 6 0,1 3 0 16,4-3 7-16,-4 2-2 0,2 0 6 0,-3 0 1 15,1 1 3-15,-3 6-2 0,6-11 3 0,-3 8 2 16,-3 3 0-16,9-9 3 0,-4 7 0 0,1-3 0 15,-6 5 3-15,11-3-1 0,-6 0 1 0,-5 3 2 16,9-4 1-16,-9 4 2 0,14-1 6 0,-14 1 2 16,9 0 4-16,-9 0 2 0,12 1 5 0,-12-1-2 15,9 4 9-15,-2 0 3 0,0-1 1 0,-2 2 4 16,1-1 7-16,-1 0-4 0,1 4-3 0,-2-1-5 0,1-2 10 16,-2 2 0-16,0 0 0 0,2-1-5 15,-2 2 1-15,0-2-4 0,-1 2-5 0,0-2 0 0,-2-6-3 16,4 13-1-16,-2-5-3 0,-2-8-9 0,1 10 5 15,0-2-1-15,-1-8-1 0,1 9-4 16,2-3-1-16,-3-6-5 0,0 0-20 0,0 0-27 0,-3 12-16 16,3-12-19-16,0 0-29 0,0 0-37 0,0 0-40 15,0 0-39-15,0 0-248 0,0 0-511 0,0 0 226 16</inkml:trace>
  <inkml:trace contextRef="#ctx0" brushRef="#br0" timeOffset="36243">17005 8231 118 0,'0'0'219'0,"1"-10"-16"0,-1 10-9 0,4-5-12 16,-4 5-14-16,6-8 0 0,-6 8-7 0,4-7-8 15,-4 7-5-15,8-5-10 0,-8 5-8 0,10-8-9 16,-7 4-5-16,4 0-4 0,0 1-5 0,0-1-4 15,0-1-5-15,0 2-1 0,0 0-10 0,2 1-2 16,-9 2-12-16,16-1-1 0,-11-1-3 0,-5 2-4 16,15 0-8-16,-15 0-4 0,14 2-2 0,-8-2-2 0,-6 0-3 15,12 5-6-15,-6-2-8 0,-2 1 5 0,-4-4-1 16,7 10-12-16,-6-3 13 0,1 1-2 16,-2-8-5-16,0 16-6 0,-2-4 5 0,0-3 5 0,-1 1 4 15,0 2-5-15,-1-4 0 0,0 3 3 16,-1-2-7-16,0 2-3 0,1-2-4 0,2-2 1 0,-1 2 0 15,-2-3 0-15,3 2-8 0,2-8 3 0,-4 12-3 16,2-7 1-16,2-5-4 0,-3 9-3 0,3-9 8 16,0 0-11-16,3 9 6 0,-3-9 10 0,7 4-9 15,-7-4-1-15,11 2 3 0,-2-1-1 0,-9-1-17 16,20-1 13-16,-9-2-9 0,1 1-1 0,-2 0-16 16,2-1-13-16,0 2-24 0,-1-1-15 0,-2 0-28 15,1 2-35-15,-10 0-37 0,16-1-51 0,-11 0-66 16,-5 1-253-16,10-2-582 0,-10 2 257 0</inkml:trace>
  <inkml:trace contextRef="#ctx0" brushRef="#br0" timeOffset="37761.61">18496 8409 59 0,'19'-5'171'0,"-14"3"-12"0,4-2-14 16,2 1-15-16,-1 1-10 0,0-4-9 0,1 4-11 0,1-2-9 15,-1-1-11-15,3 1-7 0,-4-1-4 0,1 0-15 16,-3 0-1-16,0-1-1 0,2 0 9 0,-2 4-4 16,-6-3-10-16,-2 5 0 0,10-8-4 0,-7 4-3 15,-3 4-3-15,5-7-6 0,-5 7-3 0,0 0-1 16,0-13-3-16,0 13-5 0,-6-9 0 0,1 3-5 16,5 6 4-16,-17-6-4 0,7 4-3 0,-2 0 1 15,2 2 7-15,-2-1 1 0,1 4 5 0,-2-2 3 16,3 0 5-16,-1 2 8 0,1 0 5 0,0 0 3 15,0 2-1-15,0 0 3 0,1 1-1 0,1 1-3 0,1 1-1 16,1 0 4-16,2-2-1 0,-1 4-2 16,4-2-6-16,1-1 4 0,0-7-5 0,2 18 1 15,3-7 0-15,-1-2-7 0,4 1-5 0,-1-1 2 0,6 0-5 16,-2-1 2-16,7-1-8 0,-2 2 2 0,1-1-4 16,4-2-2-16,0 0-2 0,0-1-1 0,1-2-1 15,-1-2-2-15,2-1 0 0,-2-1 0 0,-1 0-3 16,-1 1-2-16,0-2-1 0,-5-2 4 0,1-1-5 15,-1 2-2-15,-2-1 3 0,-1-1-1 0,3-2 0 16,-5 2-2-16,1 0-1 0,0-1 1 0,-1 1-3 16,-2 1 6-16,-1 0-2 0,0 0-1 0,-6 4-1 15,8-3 1-15,-8 3-4 0,6-5 2 0,-6 5 2 0,0 0-1 16,11-1 0-16,-11 1 0 0,0 0 3 0,10 6 0 16,-10-6-3-16,10 3 2 0,-4 0-1 15,-6-3 0-15,11 5 0 0,-4-3-1 0,3 4 0 0,-1-5 9 16,2 0 2-16,0 1-5 0,1-1 5 0,3 0-1 15,-2-1 1-15,1-1 1 0,1 0 2 0,-1-1 0 16,0-1 1-16,1 0 5 0,-1 0 2 0,-2-1-1 16,0-1-4-16,0 2-1 0,-3-3 1 0,0 0 0 15,-2 2 0-15,-2-1 4 0,0-2-3 0,-2 1-2 16,-3 6 0-16,1-14-4 0,-1 14-1 0,-6-11-4 16,0 6-5-16,-3-2-4 0,-2 2-10 0,-3 3-10 15,-1-2-22-15,-3 2-10 0,-6 4-22 0,5-1-22 16,-2 3-15-16,0-2-13 0,2 3-19 0,1 0-17 15,4 0-38-15,2-1-222 0,-2 1-457 0,5 2 203 16</inkml:trace>
  <inkml:trace contextRef="#ctx0" brushRef="#br0" timeOffset="38101.86">19114 8554 14 0,'9'5'190'0,"1"-1"-22"15,0 1-11-15,-3 0-5 0,5 0-7 0,-1 2-9 16,-1-1-10-16,0 2-12 0,1-1-7 0,1 1-14 16,-1 1-8-16,-1 0-4 0,0 1-11 0,0 1-7 15,-1-1-5-15,1 3 5 0,-3-3 4 0,0 0-9 16,1 1 10-16,-1 0-5 0,-2-2-4 0,0 2-9 16,-4-3 10-16,3 1 3 0,-2 1-3 0,1-2-2 15,-6 1 3-15,3-9-6 0,-2 18-3 0,-1-10 1 0,-2 2-4 16,0 0-1-16,-2-2-1 0,-2-1-5 15,3 1 0-15,-3 0 0 0,-1-2-1 0,1 1-6 16,-1-2-1-16,0-2-2 0,0 1-1 0,1 0-1 16,-2-3 3-16,1 0-7 0,-3 2-3 0,2-3-1 15,0-1-2-15,-1-1-6 0,0 0 4 0,-1-2-4 0,-1-1-6 16,-1 1-3-16,1-2-10 0,-2-4-30 0,0-1-35 16,-2 0-44-16,2 0-48 0,-3-2-35 0,2-1-257 15,-6-4-491-15,3-5 216 0</inkml:trace>
  <inkml:trace contextRef="#ctx0" brushRef="#br0" timeOffset="38324.99">18929 8128 8 0,'0'0'307'0,"3"-8"-33"0,-3 8-23 16,4-10-28-16,2 6-20 0,0-1-23 0,2 2-16 0,2 0-19 16,0 0-10-16,2 3-19 0,-2 1-12 0,2 2-35 15,-1 1-50-15,2-2-57 0,-2 4-56 16,-1 0-69-16,0 0-155 0,1 0-343 0,-1 2 152 0</inkml:trace>
  <inkml:trace contextRef="#ctx0" brushRef="#br0" timeOffset="39092.78">19473 8345 4 0,'18'-5'164'0,"-10"4"-17"0,4-1-17 16,-1-1-5-16,-1-1-11 0,3 1-1 0,-1 0-12 15,0 0-8-15,-1-1-9 0,-1-1-8 0,-3 2-8 16,2-2-4-16,-1 3-10 0,-3-3-2 0,2-2-8 16,-2 3-1-16,0-2-8 0,-1 0-1 0,-1-1 2 15,-3 7-10-15,1-11 0 0,1 3 6 0,-2 8 6 16,0-10-6-16,0 10 15 0,-5-12 0 0,2 7 2 16,3 5-1-16,-8-7 3 0,4 2 7 0,4 5 4 15,-9-7-2-15,1 7 1 0,8 0 1 0,-18-1-2 16,18 1-1-16,-16 2 1 0,4 1-2 0,1 0-1 15,1 2-2-15,0 1 2 0,-1 0-4 0,1 1 0 16,1-1 0-16,0 0 0 0,3 4-7 0,0 0-3 0,0-1-1 16,3 1-5-16,-2 0 0 0,3-2-1 15,1 0-5-15,-1 2 0 0,2 0-2 0,2-2-1 16,1 2-3-16,-1-2-3 0,4-1 1 0,-2 2-10 0,0-1 5 16,5-2-7-16,0 1 5 0,2-2-6 0,2 0 1 15,2-3-2-15,-2 1-2 0,1-1 1 0,6-2-3 16,-7 0-2-16,7-1-1 0,-1-1 2 0,-5-2-3 15,4-1 0-15,0-2-1 0,-2 2 5 0,-2 0-8 16,4-2 6-16,-4 1 1 0,-3 0-3 0,3 1-2 16,-4-2 4-16,0 2-1 0,-3 3 0 0,2-2-2 15,-1 0-1-15,-2 2-1 0,-6 2 5 0,11-2-3 16,-11 2-1-16,13 0 2 0,-13 0 1 0,10 4-2 16,-5 0-2-16,1 0 1 0,-1 1 2 0,1 2 2 15,0-3-1-15,0 5-1 0,0-2-1 0,0-2 2 16,2 4-2-16,-2-1 2 0,2-1 1 0,-4-1-5 15,2 0 8-15,-1-1-7 0,0 0 2 0,0 0 0 0,-5-5-2 16,6 8 2-16,-6-8-2 0,5 6 6 16,-5-6 12-16,5 4 10 0,-5-4 4 0,4 4 2 15,-4-4-1-15,0 0-6 0,0 0-2 0,0 0-2 0,0 0-11 16,0 0 3-16,0 0 4 0,0-26-2 0,0 19-2 16,1-3-6-16,3 0 3 0,-2-1-8 0,2-2 4 15,2-5 1-15,4 1 0 0,-2 2-3 0,5-2 2 16,0 2-2-16,1 0-5 0,0 1 3 0,2 1 0 15,0 0 2-15,2 3-2 0,0 1-6 0,0 0 2 16,0 1-11-16,1 2-20 0,-5 2-32 0,5-3-33 16,0 4-43-16,-7-1-62 0,2 2-62 0,-4-2-242 15,1-1-547-15,-2 5 243 0</inkml:trace>
  <inkml:trace contextRef="#ctx0" brushRef="#br0" timeOffset="42500.28">21194 7889 41 0,'0'0'242'0,"-8"-12"-5"0,8 12-7 0,0 0-11 16,0 0-6-16,0 0-7 0,-6-4-20 0,6 4-14 15,0 0-13-15,0 0-17 0,0 0-15 0,0 0-10 16,0 0-11-16,0 0-9 0,0 0-5 0,0 0-6 0,0 0-3 15,0 0-1-15,-10 14-5 0,10-14-3 0,0 0-1 16,0 15 2-16,0-15-7 0,1 12-2 0,2-6-4 16,-2 2-7-16,-1-8-4 0,5 14-8 0,-2-5 0 15,-1 0-6-15,3-1 0 0,-2 0-2 0,3 2-2 16,-5-2-5-16,3 2-4 0,0 0-6 0,2-1 5 16,1-1-6-16,-3 2 4 0,-1 0-21 0,2-2-24 15,-4-2-25-15,0 2-32 0,1-1-37 0,-2-7-44 16,0 18-47-16,-2-11-49 0,0 1-225 0,2-8-523 0,-8 11 231 15</inkml:trace>
  <inkml:trace contextRef="#ctx0" brushRef="#br0" timeOffset="43090.44">20975 8337 98 0,'0'0'200'0,"0"0"-19"0,0 0-14 0,0 0-15 16,0 0-15-16,0 0-5 0,0 0-6 0,0 0-2 15,0 0-2-15,25 2-4 0,-15-2-3 0,3 0-8 16,2-1-8-16,-1 2-6 0,5-1-7 0,0-2-1 0,2 0-7 16,0 2-1-16,-1-1-11 0,0 1 0 0,-1-1-3 15,4 1-1-15,-2-3-4 0,-1 3 0 0,2-2-7 16,-2 1-4-16,1-1-5 0,2 2-5 15,-3 0-4-15,-6-3-2 0,1 2-4 0,0 0-1 0,4 0-6 16,-6-1 3-16,-1 1-3 0,0 0-6 0,0 1 2 16,-4 0-3-16,-8 0-3 0,16-1 1 0,-9 1-5 15,-7 0 2-15,13 0-16 0,-13 0-26 0,8 0-27 16,-8 0-24-16,0 0-36 0,10 0-28 0,-10 0-26 16,0 0-69-16,0 0-128 0,0 0-402 0,0 0 178 15</inkml:trace>
  <inkml:trace contextRef="#ctx0" brushRef="#br0" timeOffset="43367.31">21214 8462 64 0,'-4'5'223'15,"4"-5"-15"-15,0 0-14 0,0 0-16 0,0 0-12 16,0 0-13-16,0 0-5 0,-5 10-5 0,5-10-4 16,-2 5-5-16,2-5-4 0,-7 6-1 0,5 0-1 15,2-6-5-15,-4 6-4 0,4-6-4 0,-5 13-4 0,3-8-10 16,2-5 3-16,-3 9-3 0,2-2-2 0,1-7-8 15,0 11-2-15,0-11-14 0,4 10 7 16,-3-5 0-16,1 2 0 0,3-2-2 0,-5-5-2 0,10 9-7 16,-1-7-5-16,1 1-6 0,-1-1-4 0,2 0-5 15,4 1-3-15,-2-3-6 0,1 0-3 0,-1 0-9 16,3 0 0-16,-2 0-8 0,4-2 1 0,-4 1-15 16,4-3-24-16,-6 3-22 0,3-1-20 0,-1 1-27 15,-4 1-37-15,1-2-46 0,-3 0-41 0,-2-1-41 16,0-3-296-16,-6 6-590 0,8-7 262 0</inkml:trace>
  <inkml:trace contextRef="#ctx0" brushRef="#br0" timeOffset="43637.12">21461 8464 296 0,'0'0'285'0,"0"0"-21"0,0 0-20 0,0 0-21 15,0 0-2-15,0 0-8 0,0 0-13 0,0 0-9 16,-8 22-6-16,8-10-6 0,-3-6-6 0,2 3-13 16,-1 4-2-16,1-2-8 0,-2-1 8 0,1 6-37 15,1-3 0-15,4 4-7 0,-6-2-3 0,4-1-15 16,1 3-8-16,1 1-14 0,1-6-2 0,-1 1-10 16,3 2-9-16,-1 2 0 0,0-4-4 0,1-2-8 15,-1 1-12-15,0-3-20 0,1 1-33 0,2-2-32 16,-2-1-28-16,1-2-38 0,-1 2-52 0,0-2-54 15,3-3-52-15,-3 1-292 0,-6-3-617 0,20-4 273 16</inkml:trace>
  <inkml:trace contextRef="#ctx0" brushRef="#br0" timeOffset="44404.03">22009 8302 226 0,'0'0'266'0,"-3"-9"-15"0,3 9-17 0,0 0-20 15,0 0-20-15,0 0-23 0,0 0-13 0,0 0-16 0,0 0-10 16,0 0-9-16,0 0-10 0,0 0-9 0,0 0-5 16,0 0-7-16,0 0-7 0,0 0-3 15,0 0-3-15,0 0-6 0,0 0-5 0,9 23 1 0,-9-23-6 16,9 4-4-16,-9-4-6 0,10 1-5 0,-4 0-1 16,-6-1-7-16,17-1-6 0,-10 0-3 0,7 0 0 15,-3-2-8-15,-1 1 3 0,-2-3-3 0,2 2 1 16,-1-4-2-16,0 1-7 0,-1 1-2 0,2-2-3 15,-5 0-2-15,2-2 3 0,-2 1-6 0,0-2 1 16,-3 0-4-16,0 0 4 0,-2-2-6 0,-2 1-5 16,1 2 4-16,-4-2-1 0,1 4-3 0,0-2 2 15,-3 2 3-15,1 2-3 0,1-2 4 0,-5 0 0 16,-1 3-5-16,1-1 8 0,0 1-3 0,-1 1 2 0,1 1 3 16,-3 2 3-16,2 0 0 0,0 1 0 15,0 0 0-15,-1 2-2 0,3-1 0 0,1 4 4 16,-1 0-1-16,-2 1 0 0,2 2-2 0,1-2 1 0,2 2-1 15,0-1 0-15,-1 0 4 0,4 2 0 0,-2 0 0 16,2 0 2-16,1-1-4 0,-1 1-1 16,2-2-1-16,1-8-1 0,1 17 8 0,2-8-8 0,-1-4 3 15,1 1-4-15,2 0 0 0,-3 1 1 0,3-3-2 16,3-2 0-16,-1 2 0 0,3-2 0 0,2 2 0 16,-1-2 5-16,-1-2-9 0,1 3-1 0,2-6-12 15,-1 2-6-15,1-2-4 0,1-1-6 0,0 2-10 16,-2-5-5-16,1 1 1 0,-1-1 2 0,-2 0 3 15,0 1 3-15,2-2 2 0,-1 1 6 0,-2 2 1 16,-3 0 4-16,1 0 1 0,-3 1 4 0,1-1 4 16,-5 5 3-16,9-4-2 0,-9 4 13 0,9-4-4 0,-9 4 2 15,0 0 11-15,10 1 9 0,-10-1 2 16,6 7 1-16,-6-7 10 0,9 6-4 0,-3-1 6 16,-2 2-1-16,1-1 10 0,3 2-7 0,-1 0-3 0,3 1-2 15,-4-1 1-15,2 0-17 0,0 0 11 0,-1 0-9 16,0-1 0-16,-1-1-2 0,1 3-2 0,-2-3-16 15,1-1-25-15,-2 0-40 0,2 0-48 0,-6-5-55 16,6 8-64-16,-6-8-308 0,6 3-586 0,-6-3 259 16</inkml:trace>
  <inkml:trace contextRef="#ctx0" brushRef="#br0" timeOffset="44788.13">22657 8235 95 0,'0'0'264'0,"0"0"-11"16,0 0-11-16,0 0-13 0,0 0-14 0,0 0-12 15,0 0-12-15,24-11-9 0,-24 11-9 0,14-3-5 16,-2 3-8-16,2-1-10 0,1-2-2 0,-1 3-9 16,5-2-17-16,-4 1-6 0,1-1-14 0,-2 1-11 15,-3-1-4-15,3 0-11 0,-4-1-3 0,1 2-13 16,-1 1-2-16,1 0-6 0,-11 0-6 0,13 0 1 15,-13 0-20-15,12 0-29 0,-12 0-28 0,10 0-39 16,-10 0-43-16,0 0-46 0,0 0-45 0,9-1-66 0,-9 1-219 16,0 0-529-16,0 0 235 0</inkml:trace>
  <inkml:trace contextRef="#ctx0" brushRef="#br0" timeOffset="45230.93">23045 8133 133 0,'0'0'281'15,"0"0"-18"-15,11-10-11 0,-11 10-19 0,8-7-22 16,-3 5-14-16,-5 2-5 0,11-8-18 0,-4 3-16 16,1 1-14-16,-1-1-13 0,0 0-13 0,-2 0-4 0,4-2-12 15,-3 2-8-15,3-3-17 0,-5 0-3 0,4 1-7 16,-2-2-5-16,0-3-10 0,-1 4 0 0,0-2-6 15,-1 3-3-15,1-2-12 0,0 0 3 0,-3 3-4 16,3 0-3-16,-5 6-4 0,8-8 0 0,-8 8-6 16,4-8-1-16,-4 8 0 0,2-5-1 0,-2 5-1 15,0 0-1-15,0 0-3 0,0 0 1 0,0 0 6 16,0 0 0-16,0 0 8 0,-4 24 12 0,2-14 2 16,-1 3 9-16,1-2 4 0,1 2 1 0,-1 5 12 15,2 3-2-15,-2-3 0 0,2 0 17 0,2 0-14 16,-2-2 6-16,0 1 0 0,2-5 2 0,-2 0-2 15,1 0-10-15,-1 0 6 0,2-1-10 0,3-2-8 16,-5 1-7-16,3 0 14 0,-2-2-24 0,1-2 2 0,-1 1-2 16,-1-7 0-16,5 10-4 0,-3-5 2 15,-2-5-8-15,3 10-3 0,-3-10 2 0,5 8-10 0,-5-8-18 16,4 5-21-16,-4-5-17 0,0 0-29 0,7 4-34 16,-7-4-28-16,8 1-34 0,-8-1-46 15,0 0-63-15,0 0-57 0,0 0-280 0,0 0-665 0,12-5 295 16</inkml:trace>
  <inkml:trace contextRef="#ctx0" brushRef="#br0" timeOffset="47099.13">23599 7868 183 0,'0'0'202'0,"0"0"-18"15,0 0-19-15,0 0-10 0,0 0-14 0,0 0-20 16,0 0-11-16,0 0-8 0,0 0-10 0,0 0-7 15,0 0-2-15,0 0-7 0,0 0-7 0,0 0 1 16,24 13-7-16,-15-11 3 0,1 1-3 0,1 0-2 16,1-3-2-16,0 5-2 0,0-2-9 0,2 2-3 0,1 0-3 15,-3-1-2-15,4 3-3 0,-1-3-4 16,-1 1 1-16,-2-2 5 0,0 2-3 0,3-2-4 0,-1 2 4 16,-2-1 2-16,3 2-3 0,-5-3-3 0,2 2-5 15,0-1 0-15,-1 0 0 0,1 0-4 0,-4-1 1 16,-2-2-2-16,6 3-3 0,-2-2-1 0,-3 1 0 15,-7-3 0-15,12 2-7 0,-6 0 0 0,-6-2 1 16,8 4 1-16,-8-4-2 0,10 3 5 0,-10-3-2 16,5 4 1-16,-5-4-3 0,0 0 7 0,5 6-2 15,-5-6-3-15,0 0 2 0,0 0 2 0,-4 13 0 16,4-13 1-16,-3 9 0 0,-2-3-2 0,0-2 0 16,-2 1-3-16,0 4 0 0,2-5 1 0,-5 4-1 15,1 0 4-15,-1-2-3 0,0 2-1 0,0-3 0 16,-1 1 3-16,1 1-5 0,0-1-4 0,-1 1 3 15,2-1 1-15,-1-1-5 0,0 2 0 0,-1 0 1 16,1-3 0-16,0 3-3 0,0-2 1 0,1 1-2 16,1 0 1-16,-3 0-4 0,6 0 7 0,-4-1-9 0,-1 0 2 15,4 0-4-15,0 0-3 0,-2-1-14 0,2 1-10 16,0-1-20-16,-1 1-22 0,0-1-21 0,7-4-25 16,-9 6-20-16,3-2-35 0,6-4-23 0,-4 7-235 15,4-7-467-15,0 0 207 0</inkml:trace>
  <inkml:trace contextRef="#ctx0" brushRef="#br0" timeOffset="47585.7">24183 8143 142 0,'0'0'163'0,"0"0"-2"0,0 0-5 16,0 0 7-16,0 0-2 0,0 0-1 0,0 0-6 16,-14 18 0-16,8-14-3 0,0-1-10 0,-4 4-1 15,-2-1-1-15,-5 2-5 0,-2 0-2 0,3 1-9 16,-2-1-6-16,0 2 2 0,-2-1-17 0,3 0-3 15,1 1-7-15,-3-1-10 0,2-3-5 0,2 2-11 16,4 0-6-16,-4-3-5 0,6 1-7 0,-4 1-4 16,3-2-1-16,-1 1-11 0,2-1 5 0,-1-1-7 15,3 1-6-15,1-1-1 0,0-1-11 0,0 1-19 16,6-4-24-16,-9 4-28 0,4-1-26 0,5-3-29 0,0 0-27 16,0 0-44-16,0 0-57 0,0 0-204 0,0 0-482 15,0 0 213-15</inkml:trace>
  <inkml:trace contextRef="#ctx0" brushRef="#br0" timeOffset="48107.24">24523 8043 168 0,'0'0'253'0,"0"0"-19"16,0 0-25-16,0 0-15 0,0 0-8 0,0 0-9 0,0 0-8 15,3 12-13-15,-3-12-9 0,0 0-6 0,-5 15-7 16,5-15-8-16,0 13-9 0,0-13-6 0,0 13-9 16,-2-7-4-16,4 2-5 0,-2-8-5 0,3 13-4 15,-1-6-6-15,3 0-3 0,-1 0-11 0,2-2-2 16,0 1-7-16,0-4 0 0,0 2-4 0,4 1-4 16,2-3-7-16,-3 0-10 0,6-2 7 0,-5 0-5 15,2 0-8-15,0-2-1 0,0 1-2 0,0-2-3 16,2-1 2-16,0 0-4 0,-2-3 2 0,0 1-6 15,0-1 1-15,-2-1-4 0,2-1-5 0,-3 0 4 0,-1 0-3 16,2 0-3-16,-4 0 1 0,-1 0 3 16,-4 1-6-16,3 2 3 0,-2-6 0 0,1 2-4 15,-3 10 4-15,-5-14-6 0,1 7 1 0,3-2 2 0,-6 1 0 16,-1 2 0-16,2-4 0 0,-4 3-1 16,-2 1-2-16,1 1 0 0,-5-5 3 0,2 5-2 0,2 1-1 15,-9 2 1-15,4-1-3 0,3 2 4 0,-1 0 1 16,1 2 0-16,0-1-6 0,2 2 7 0,0 0-6 15,-3 1-10-15,3 3-6 0,2-2-9 0,-2 1-18 16,3 0-18-16,1 1-23 0,0-1-23 0,0 0-26 16,4 1-31-16,0-1-32 0,4-5-69 0,-9 9-169 15,9-9-474-15,0 7 210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7:13:00.12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18139 10912 237 0,'0'0'226'0,"0"0"-11"0,0 0-10 15,0 0-4-15,0 0-4 0,0 0-9 0,0 0-6 16,0 0-7-16,0 0-6 0,-24 14-2 0,19-9-3 16,1 1-11-16,0 1-5 0,1 1-7 0,-2 0-4 15,1 2-7-15,2-2-9 0,-2 2-10 16,4-2-5-16,-1 2-14 0,-2-2-3 0,3-8-8 0,3 16-5 16,-2-9-10-16,1 2-10 0,1 1 2 0,2-2-9 15,-3-1-2-15,2-1-6 0,2-1-11 0,0 0-17 16,0 0-21-16,-1 0-26 0,2-2-28 0,0-1-28 0,-7-2-28 15,12 3-37-15,-7-1-36 0,3 0-32 0,-8-2-25 16,11-2-243-16,-11 2-531 0,10-3 235 0</inkml:trace>
  <inkml:trace contextRef="#ctx0" brushRef="#br0" timeOffset="435.81">18284 11000 59 0,'0'0'228'0,"3"-5"-17"0,-3 5-14 15,0 0-14-15,4-8-17 0,-4 8-11 0,0 0-11 0,0 0-2 16,0 0 0-16,0 0-15 0,0 0-9 16,0 0-8-16,18 11-3 0,-18-11-14 0,2 8-6 15,-2-8-8-15,1 11-9 0,-1-11-8 0,2 10-6 0,-2-10-2 16,0 10-6-16,0-10-3 0,-2 10-4 16,2-10-9-16,-1 8-1 0,1-8-8 0,0 0 2 0,-1 9-2 15,1-9-1-15,0 0-4 0,0 0 1 16,0 0-4-16,0 10-2 0,0-10-4 0,0 0 4 0,0 0-4 15,0 0-1-15,0 0-1 0,0 0 0 0,14-19-1 16,-12 12 0-16,5-1-1 0,-4-1-2 0,4 0 1 16,-2 0 2-16,0 1-5 0,0-2 2 0,1 3-1 15,-3 2 0-15,0-1-3 0,2 0 4 0,-5 6 0 16,8-8-2-16,-8 8 3 0,5-6 1 0,-5 6 4 16,6-3 8-16,-6 3 6 0,8-2 5 0,-8 2 1 15,0 0 7-15,0 0 3 0,17 5-2 0,-13-3 4 16,1 3 10-16,0 1-5 0,0-1-6 0,-1 1 3 0,2 0-5 15,-2-2 3-15,0 4-12 0,3-1 3 16,-1 1 1-16,-2 0-2 0,-1-2-6 0,2 2-2 16,-3-2-6-16,1 0 2 0,-1 0-1 0,-2-6-1 0,5 11-9 15,-3-5-11-15,-2-6-19 0,3 7-29 0,-3-7-30 16,0 8-30-16,0-8-39 0,0 0-31 16,0 0-51-16,0 0-267 0,0 0-540 0,0 0 240 0</inkml:trace>
  <inkml:trace contextRef="#ctx0" brushRef="#br0" timeOffset="677.75">18609 10893 230 0,'0'0'248'0,"0"0"-6"15,14 6-11-15,-8-4-13 0,-1 2-13 0,1 2-14 0,2 0-14 16,1 0-6-16,-2 2-14 0,-2 1-12 0,3 0-3 15,-2 0-18-15,-2 3-9 0,0-2-7 0,-1 3-8 16,-1-2-10-16,-2 1-8 0,-3-1-9 0,-1 2-9 16,-1-2-3-16,-4-1-9 0,2 0-5 0,2 0-26 15,-5 0-19-15,1-2-35 0,-5 3-37 0,4-3-48 16,0-1-47-16,0 1-78 0,-1-3-202 0,3-2-482 16,0 1 214-16</inkml:trace>
  <inkml:trace contextRef="#ctx0" brushRef="#br0" timeOffset="3323.6">15607 12442 64 0,'0'0'203'0,"0"0"-11"0,0 0-6 0,5 6-9 16,-5-6-4-16,0 0-11 0,0 0-3 0,0 0-14 16,0 0-16-16,0 0-11 0,0 0-12 15,0 0-11-15,0 0-11 0,9 3-7 0,-9-3-9 0,0 0-5 16,0 0-9-16,0 0-17 0,5 3-34 0,-5-3-35 16,0 0-49-16,0 0-30 0,0 0-80 0,0 0-123 15,5 7-339-15,-5-7 150 0</inkml:trace>
  <inkml:trace contextRef="#ctx0" brushRef="#br0" timeOffset="3143.32">15592 12227 87 0,'0'0'147'16,"0"9"-2"-16,0-9-11 0,0 0-3 0,0 0-15 16,0 0-5-16,0 0-3 0,-4 12-1 0,4-12-11 15,0 0-7-15,-4 8-14 0,4-8-2 0,0 0-11 16,0 8-7-16,0-8-3 0,0 0-8 0,0 0 0 15,-1 12-5-15,1-12-20 0,0 0 11 0,1 10-9 16,-1-10-33-16,2 8-27 0,-2-8-20 0,0 0-31 16,3 11-40-16,-3-11-113 0,0 9-262 0,0-9 115 15</inkml:trace>
  <inkml:trace contextRef="#ctx0" brushRef="#br0" timeOffset="2885.18">15542 12075 88 0,'0'0'150'0,"0"0"-3"0,0 0-3 0,0 0-5 16,0 0-2-16,0 0-4 0,0 0-9 0,0 0-9 16,0 0-11-16,0 0-10 0,0 0-11 0,0 0-6 15,0 0-4-15,0 0-15 0,0 0-2 0,0 0-5 16,0 0-6-16,0 0-5 0,0 0-6 0,0 0-4 15,6 7 2-15,-6-7-7 0,0 0-18 0,0 0-29 0,0 9-31 16,0-9-34-16,3 6-40 0,-3-6-157 16,0 0-305-16,-4 12 135 0</inkml:trace>
  <inkml:trace contextRef="#ctx0" brushRef="#br0" timeOffset="2598.87">15593 11874 86 0,'0'0'199'0,"0"0"-9"0,0 0-20 16,0 0-11-16,0 0-15 0,0 0-13 0,0 0-12 0,-12-11-12 15,12 11-16-15,0 0-6 0,0 0-7 0,0 0-10 16,0 0-6-16,0 0-4 0,0 0-9 0,0 0-1 16,0 0-5-16,0 0-7 0,0 0-2 0,0 0-6 15,0 0-8-15,0 0-26 0,0 0-38 0,0 0-27 16,-8 19-36-16,8-19-45 0,-1 9-120 0,1-9-292 15,-8 4 129-15</inkml:trace>
  <inkml:trace contextRef="#ctx0" brushRef="#br0" timeOffset="152717.41">17662 11277 61 0,'0'0'96'0,"0"0"1"0,0 0-4 15,0 0-8-15,0 0-8 0,0 0-2 0,0 0-9 0,0 0 0 16,0 0-12-16,0 0 5 0,0-11-12 0,0 11 2 16,0 0-6-16,0 0 11 0,0 0-5 15,0 0-4-15,0 0 3 0,0 0-9 0,0 0 8 0,0 0-2 16,0 0 3-16,0 0-8 0,1-7 3 0,-1 7 0 15,0 0-3-15,0 0 2 0,0 0 3 0,0 0 0 16,0 0-6-16,0 0 0 0,0 0-2 0,0 0-3 16,0 0 0-16,0 0-6 0,0 0-4 0,0 0 1 15,0 0 2-15,0 0-1 0,0 0-4 0,0 0-3 16,0 0 1-16,0 0-3 0,0 0 0 0,0 0-5 16,0 0 2-16,0 0-1 0,0 0-2 0,0 0-2 15,0 0 3-15,0 0-4 0,0 0 0 0,0 0-3 16,0 0 2-16,0 0-10 0,0 0 9 0,0 0 0 15,0 0-8-15,0 0 9 0,0 0-2 0,0 0 5 0,0 0-1 16,0 0-1-16,0 0 1 0,0 0-6 16,0 0 2-16,8-3 1 0,-8 3-4 0,0 0-1 0,0 0 8 15,0 0-2-15,0 0-4 0,0 0 2 0,0 0-5 16,0 0 1-16,0 0-1 0,11 1 3 0,-11-1-2 16,0 0 6-16,0 0-5 0,0 0-3 0,0 0 2 15,0 0 4-15,11 3-1 0,-11-3 1 0,0 0-2 16,0 0 4-16,0 0 3 0,8 4-4 0,-8-4 1 15,0 0-1-15,0 0-3 0,10 0 3 0,-10 0-4 16,0 0 5-16,0 0 0 0,14-3-1 0,-14 3-2 16,0 0 0-16,11 0 0 0,-11 0-2 0,7-1 1 15,-7 1 0-15,0 0-1 0,0 0 2 0,12-3-5 16,-12 3 4-16,0 0 0 0,0 0-5 0,10 0 5 16,-10 0-4-16,0 0 1 0,0 0 6 0,9 2-3 15,-9-2-3-15,0 0 1 0,0 0-3 0,10-3 1 0,-10 3 0 16,0 0 1-16,0 0 1 0,11 1 0 15,-11-1 2-15,0 0 0 0,11 2-2 0,-11-2 1 16,0 0 0-16,10-2-6 0,-10 2 6 0,0 0 1 0,12 0 0 16,-12 0 0-16,0 0-6 0,11 0 2 15,-11 0 1-15,0 0 1 0,10 2-1 0,-10-2 3 0,0 0-5 16,9-4 2-16,-9 4-2 0,0 0 1 0,0 0 1 16,9-1 1-16,-9 1-1 0,0 0 0 0,0 0-1 15,10 0 3-15,-10 0-2 0,0 0 0 0,0 0 0 16,10-2 3-16,-10 2-3 0,0 0-1 0,7-4 4 15,-7 4-1-15,0 0 0 0,10-1 7 0,-10 1-5 16,0 0-4-16,12-1 5 0,-12 1-1 0,0 0 0 16,10 0-2-16,-10 0 4 0,7-3-1 0,-7 3 0 15,8-1-2-15,-8 1-2 0,0 0 5 0,11 1-3 16,-11-1 1-16,0 0-3 0,10 0 1 0,-10 0-7 16,8 3 11-16,-8-3-6 0,0 0 2 0,0 0 2 0,12 0-3 15,-12 0 2-15,0 0-2 0,9 1 3 0,-9-1 0 16,0 0-4-16,0 0 3 0,11 0 0 15,-11 0-2-15,0 0 1 0,9 0-3 0,-9 0 7 0,0 0-5 16,9 3 0-16,-9-3 0 0,0 0-1 0,7 1 0 16,-7-1 0-16,0 0 0 0,9 0 0 0,-9 0 0 15,0 0-5-15,10 1 8 0,-10-1-1 0,0 0-2 16,10 3 2-16,-10-3 0 0,8 1-4 0,-8-1 4 16,0 0-1-16,11 1 0 0,-11-1-3 0,0 0 3 15,10 0 2-15,-10 0-6 0,0 0 3 0,0 0 3 16,11-3-2-16,-11 3-3 0,0 0 3 0,10 1 1 15,-10-1 1-15,0 0-1 0,10 0 0 0,-10 0-1 16,0 0 3-16,10 0-4 0,-10 0 0 0,0 0 2 0,11 0 0 16,-11 0-3-16,0 0 1 0,11-1-2 0,-11 1 4 15,8 1 1-15,-8-1 1 0,0 0 2 16,13-1-1-16,-13 1 3 0,8-2 0 0,-8 2 2 0,0 0 0 16,11 0-2-16,-11 0-1 0,13 0 0 0,-13 0 7 15,7-2-7-15,-7 2 0 0,10-3-7 16,-10 3 11-16,10-1-2 0,-10 1-3 0,10 0 1 0,-10 0-2 15,0 0 1-15,12-2 2 0,-12 2-4 0,0 0-3 16,11-1 4-16,-11 1-2 0,0 0 1 0,11 1-2 16,-11-1 3-16,0 0-4 0,9 2 2 0,-9-2-2 15,0 0 0-15,0 0 3 0,11 1-1 0,-11-1 1 16,7 3-5-16,-7-3-4 0,0 0 3 0,10 0 0 16,-10 0 3-16,0 0 1 0,0 0 3 0,10 2-4 15,-10-2-1-15,0 0 1 0,7 3-2 0,-7-3-1 16,0 0 3-16,9 1-2 0,-9-1-1 0,0 0 5 15,9 0-2-15,-9 0 3 0,0 0-3 0,10 0 2 0,-10 0-3 16,0 0 0-16,13 0-1 0,-13 0 1 0,8 0-2 16,-8 0 1-16,0 0 2 0,10 1 3 0,-10-1-6 15,0 0 2-15,13 0 0 0,-13 0 2 0,0 0-4 16,9 0 2-16,-9 0 0 0,0 0 3 0,0 0-2 16,12-2-3-16,-12 2 0 0,0 0 2 0,12-1 2 15,-12 1 1-15,0 0-4 0,0 0 2 0,11-2-4 16,-11 2 3-16,0 0-2 0,10 2 4 0,-10-2-4 15,0 0 4-15,10-2-1 0,-10 2-1 0,0 0-1 16,0 0 2-16,13 0-1 0,-13 0 0 0,7-1 0 16,-7 1 2-16,0 0-2 0,10-1 1 0,-10 1-2 15,0 0 4-15,10-2-5 0,-10 2 4 0,0 0-2 16,10-1-3-16,-10 1 6 0,0 0-3 0,0 0 1 0,0 0-2 16,14 0 1-16,-14 0 2 0,0 0-3 15,7-1 2-15,-7 1 0 0,8-3-5 0,-8 3 2 16,0 0 5-16,13 0-1 0,-13 0 0 0,0 0-3 0,9-1 0 15,-9 1-1-15,0 0 4 0,10-3-5 16,-10 3 7-16,8-1-5 0,-8 1 2 0,0 0 1 16,10-1-2-16,-10 1 2 0,0 0-5 0,0 0 2 0,10-1 2 15,-10 1-2-15,0 0-3 0,0 0 2 0,12 1 1 16,-12-1 1-16,0 0 0 0,10-1-2 0,-10 1 4 16,0 0-2-16,8-2 3 0,-8 2-5 0,0 0 4 15,0 0-3-15,13-1 4 0,-13 1-6 0,0 0 6 16,10-1 4-16,-10 1 2 0,0 0 0 0,10 0 2 15,-10 0 0-15,0 0-3 0,9-1 2 0,-9 1 2 16,0 0-4-16,11-2-1 0,-11 2 1 0,0 0 0 16,0 0-5-16,10-3 2 0,-10 3-1 0,8-1 5 15,-8 1-1-15,0 0 2 0,9-1 0 0,-9 1 1 0,0 0-6 16,8-3 4-16,-8 3-3 0,0 0 2 0,0 0 2 16,10-1-2-16,-10 1 1 0,0 0 1 15,0 0-7-15,0 0 5 0,0 0 0 0,12-1 5 0,-12 1-3 16,0 0 1-16,9 0 1 0,-9 0 3 0,0 0-1 15,0 0-1-15,0 0 0 0,0 0 1 0,0 0-2 16,10-1 3-16,-10 1 2 0,0 0-3 0,0 0 5 16,0 0-4-16,0 0 2 0,0 0-2 0,0 0 0 15,0 0 2-15,0 0-4 0,0 0 0 0,0 0 0 16,0 0 3-16,0 0-5 0,0 0 10 0,0 0-7 16,0 0 2-16,0 0 0 0,0 0 0 0,0 0 4 15,0 0-3-15,8-3 4 0,-8 3 0 0,0 0-1 16,0 0 3-16,0 0-3 0,0 0 2 0,0 0-4 15,0 0 6-15,0 0-5 0,0 0-1 0,0 0-1 0,0 0-4 16,0 0 4-16,0 0 0 0,0 0-2 0,0 0 1 16,0 0 1-16,0 0-2 0,0 0-3 15,0 0 1-15,0 0-5 0,0 0 3 0,0 0-4 0,0 0-1 16,0 0 0-16,0 0-2 0,0 0-4 0,0 0-8 16,0 0-18-16,0 0-13 0,-23 10-23 0,23-10-29 15,-5 4-27-15,5-4-39 0,-8 5-38 0,8-5-64 16,-9 2-225-16,9-2-522 0,0 0 231 0</inkml:trace>
  <inkml:trace contextRef="#ctx0" brushRef="#br0" timeOffset="-61238.49">10916 12024 111 0,'0'0'192'0,"0"0"-17"0,0 0-10 0,0 0 4 15,0 0-11-15,-10 17-2 0,10-17-5 0,0 10-1 16,0-10-5-16,6 16 3 0,-5-6-3 0,2-1 0 16,-3 3-3-16,5 1-1 0,0 3-4 0,-4-4-8 15,1 1-2-15,0 1-2 0,0 3-4 0,0-1-11 16,0 1 0-16,1 0-9 0,-6 0-8 0,6-1-12 16,-6 0-3-16,1 0-5 0,2-2-5 0,-2-3-15 15,2 3-5-15,-2-3-4 0,2 2 0 0,0-2-2 16,-2 0-6-16,0-2-4 0,2 1-4 0,2-2-1 15,-2-8-5-15,0 13-6 0,2-6-1 0,-2-7-2 0,0 0-10 16,2 10-12-16,-2-10-17 0,7 2-16 0,-7-2-37 16,9 0-22-16,-9 0-35 0,10-5-26 15,-2-2-29-15,1-1-32 0,3 1-43 0,0-1-207 0,-1-1-511 16,4-4 226-16</inkml:trace>
  <inkml:trace contextRef="#ctx0" brushRef="#br0" timeOffset="-61235.5">11252 12196 98 0,'0'0'153'16,"0"0"-2"-16,0 0-4 0,0 0-7 0,0 0-4 16,0 0-3-16,0 0-4 0,-22 9-3 0,22-9-2 15,-13 7 1-15,7-3-5 0,0 1 1 0,-2 2-7 16,-2 0-3-16,1-2-4 0,-3 3 0 0,4 0 0 15,-1 0-3-15,-1 2-2 0,-2 0-6 0,0 1-1 0,0 2-2 16,3-3-5-16,-1 3-1 0,0-3-9 0,0 0 1 16,1 1-9-16,2-1-14 0,0 1 2 0,4-1-2 15,-6 0-8-15,6-2-5 0,-2-1-4 16,1-1 1-16,2 1-9 0,-1 1 6 0,3-8-2 0,-1 12-1 16,1-12-6-16,0 9 3 0,0-9-6 0,4 9 4 15,-4-9-6-15,2 6 1 0,-2-6 2 0,2 5-3 16,-2-5-2-16,10 5-5 0,-10-5-3 0,10 2-8 15,-1-2 8-15,-9 0-7 0,14 0-8 0,-14 0-15 16,17-2-21-16,-8 0-25 0,1-1-31 0,0-1-36 16,1 1-37-16,3-1-36 0,-3-2-36 0,-1 0-253 15,-1 1-532-15,4-2 236 0</inkml:trace>
  <inkml:trace contextRef="#ctx0" brushRef="#br0" timeOffset="-61229.52">11458 12196 79 0,'0'0'152'16,"0"0"3"-16,-12 2-1 0,12-2-16 0,-5 4 3 0,5-4-5 15,-10 5-6-15,6 0 5 0,4-5-4 0,-8 7 0 16,2-2-2-16,0 1-3 0,2 3 1 0,-6 0-12 16,3-1-2-16,0 2-6 0,0 1-6 0,-1-1 0 15,2 2-11-15,0-1-6 0,-1 0-3 0,2 1-11 16,3-1-5-16,-3 1-4 0,3-2 1 0,1 0-11 16,0-1-3-16,0 0-4 0,-1-3-4 0,2 4-6 15,0-10 2-15,3 12-5 0,-3-5-8 0,0-7-1 16,2 12-2-16,0-7-3 0,1 2 0 0,1-1 1 15,-4-6-5-15,2 10-3 0,1-7-15 0,-3-3-31 16,7 10-34-16,-1-7-38 0,-6-3-47 0,0 0-30 16,9 2-68-16,-9-2-168 0,0 0-457 0,15-4 202 15</inkml:trace>
  <inkml:trace contextRef="#ctx0" brushRef="#br0" timeOffset="-61233.51">11427 12237 116 0,'0'0'237'0,"-20"9"-15"0,20-9-2 0,-6 12-15 15,3-7-8-15,-2 2-15 0,-2 0-11 16,0 1-15-16,4 1-6 0,-3 2-11 0,2-1-11 0,0 0-13 16,0 0-7-16,0-2-10 0,2 0-8 0,0 0-10 15,0-3-6-15,-2 3-9 0,4-8-5 0,-1 12-6 16,1-12-7-16,0 13-5 0,0-5-5 0,0-8-1 15,-1 11-5-15,1-11-5 0,1 8-2 0,-1-8-1 16,0 10-3-16,0-10 0 0,1 7-3 0,-1-7-6 16,0 0-20-16,-1 11-30 0,1-11-37 0,-3 7-46 15,3-7-40-15,0 0-47 0,0 0-222 0,0 0-467 16,0 0 207-16</inkml:trace>
  <inkml:trace contextRef="#ctx0" brushRef="#br0" timeOffset="-61226.53">11594 12323 207 0,'0'0'196'15,"0"0"-5"-15,0 0-13 0,0 0-8 0,1 20-12 0,-1-20-5 16,-1 11-16-16,1-11-1 0,-4 13-5 0,3-6-3 15,1-7-12-15,-4 12-5 0,2-5-4 0,-1 0-5 16,3-7-15-16,-4 13 0 0,3-8-12 0,1-5-7 16,-2 12-8-16,2-12-3 0,0 8-10 0,0-8-1 15,0 0-8-15,-5 7 0 0,5-7-8 0,0 0 2 16,0 0-7-16,0 0-2 0,0 0-3 0,0 0-1 16,0 0-2-16,0 0-3 0,0 0 2 0,0 0-7 15,0 0 3-15,0 0-3 0,0 0-11 0,12-28-11 16,-7 18-4-16,0 0 2 0,0 0 3 0,-1 0 2 15,4 0-2-15,-4 2-1 0,3-3 2 0,-2 2 5 0,0 0 0 16,0 2 0-16,0 1-2 0,1 2 2 0,-2-3 1 16,0 1 2-16,3 1 1 0,-3 1-1 0,-4 4 3 15,10-9-1-15,-4 6 1 0,-2 0 8 0,-4 3 10 16,12-3 5-16,-5 1 3 0,-7 2 7 0,11-1-2 16,-11 1 0-16,11 1-4 0,-11-1 4 0,10 3 4 15,-6 0-1-15,-4-3-2 0,9 8-2 0,-6-2 1 16,2-2-1-16,-5-4-4 0,5 10-3 0,-3-3-1 15,1-2-1-15,-3-5 0 0,2 12 0 0,1-6-7 16,-2 0 0-16,-1-6-2 0,-1 12-1 0,1-4-3 16,0-8-1-16,0 11-5 0,0-11 4 0,-1 10-17 15,1-10-16-15,-2 9-24 0,2-9-23 0,0 0-26 16,-2 8-17-16,2-8-26 0,0 0-33 0,0 0-23 16,0 0-62-16,0 0-134 0,0 0-428 0,0 0 190 0</inkml:trace>
  <inkml:trace contextRef="#ctx0" brushRef="#br0" timeOffset="-61225.53">11957 12129 92 0,'0'0'206'0,"0"0"-2"0,0 0-14 15,0 0-7-15,0 0 2 0,14 10-4 0,-9-5 3 16,0 1-7-16,-1 2-3 0,3 0-2 0,-2 2-6 15,3-1 3-15,-2 3-14 0,-1 2-10 0,-1-3-5 16,0 2-8-16,-2-3-11 0,-2 4-1 0,2-2-18 16,-2 7-6-16,-2-2-8 0,0-1-14 0,-5 2 0 15,1-2-13-15,-3-1-12 0,-1 3-37 0,0-3-33 16,-1 0-53-16,-3-2-57 0,-1-1-53 0,9-2-65 16,-9 2-251-16,5-3-539 0,-2-2 238 0</inkml:trace>
  <inkml:trace contextRef="#ctx0" brushRef="#br0" timeOffset="-16901.97">13491 11610 118 0,'0'0'98'0,"0"0"-2"0,0 0-10 0,0 0-6 0,0 0 2 15,0 0-10-15,0 0 1 0,0 0-4 0,0 0-2 16,0 0-1-16,0 0-2 0,0 0 9 0,0 0-5 16,1-8 2-16,-1 8-5 0,0 0 8 0,0 0-6 15,0 0 2-15,0 0-2 0,0 0 0 0,0 0-1 16,0 0 1-16,0 0 0 0,0 0 1 0,0 0-1 15,0 0 3-15,0 0-4 0,0 0-2 0,0 0 5 16,0 0-5-16,0 0 1 0,0 0-5 0,0 0 2 16,0 0-7-16,0 0-3 0,0 0-5 0,0 0 7 15,0 0 1-15,0 0-4 0,-6 24-1 0,6-24 0 16,-3 10-1-16,2-3-7 0,-2-1-2 0,0 3-6 16,-3 0-1-16,0 1-4 0,0 2-6 0,-3-1 0 15,-2 5-5-15,-2 0-15 0,-6 5-38 0,1 1-44 16,-2 2-46-16,-2-3-61 0,-2 4-269 0,2-4-493 15,-5-1 219-15</inkml:trace>
  <inkml:trace contextRef="#ctx0" brushRef="#br0" timeOffset="-2263.7">15194 11367 42 0,'0'0'203'0,"0"0"-17"15,0 0-5-15,0 0-5 0,0 0-4 0,0 0-3 16,5 13-7-16,-5-13-15 0,5 12-7 0,-5-6-1 16,1 2-8-16,0 2-6 0,1 0-9 0,-1 2-12 0,-1-2-5 15,1 0-7-15,0 2-9 0,2-2-6 0,-1 2-8 16,-2-5-4-16,2-1-7 0,-2-6-6 0,0 15-3 16,1-8-3-16,-1-7-9 0,3 12-4 0,-3-7-2 15,0-5-1-15,0 0-3 0,2 9-2 0,-2-9-4 16,0 0-3-16,0 0 0 0,0 0 1 0,0 0-3 15,0 0-4-15,0 0 0 0,0 0-4 0,0 0 2 16,0 0-2-16,0 0-1 0,8-27-3 0,-6 17-8 16,0-2-7-16,5-6 0 0,-4 3 1 0,3-1 0 15,-4 4 1-15,4-1-4 0,1-2 6 0,-4 3-1 16,1 1 0-16,1 0-1 0,-2 3 5 0,-1 1 2 16,3-1-4-16,-2 2 1 0,-1-1 1 0,-2 7 0 15,8-9 1-15,-6 5 1 0,-2 4-3 0,9-7 4 16,-4 4-4-16,-5 3 6 0,0 0 3 0,13 0-4 15,-13 0 5-15,7 5 12 0,-2 0 5 0,-1 1-2 16,1 0 1-16,-1 3-2 0,0 0 9 0,1 3 2 0,-2-1-1 16,0 0-3-16,2 0-1 0,-3 2 2 0,0 0-2 15,0-2-4-15,2 0-1 0,-2 0-6 16,0-1 8-16,-1-1-8 0,0 2 1 0,2-4-4 0,-2 0 0 16,1 0-2-16,-2-7 1 0,2 13-4 0,-2-13 0 15,1 10-9-15,-1-10-21 0,0 8-22 0,0-8-20 16,0 0-34-16,0 9-39 0,0-9-24 0,0 0-40 15,0 0-47-15,0 0-174 0,0 0-459 0,0 0 203 16</inkml:trace>
  <inkml:trace contextRef="#ctx0" brushRef="#br0" timeOffset="-1971.68">15553 11475 136 0,'0'0'204'0,"0"0"-13"0,0 0-13 16,10-1-4-16,-10 1-2 0,0 0 1 0,0 0-8 16,14 2-1-16,-14-2-12 0,6 2-10 0,-6-2-11 15,10 0-7-15,-10 0-7 0,13 0-8 0,-13 0-4 16,12-2-6-16,-4 1-7 0,-8 1-6 0,13 3-12 16,-13-3-7-16,13-2-8 0,-13 2-3 0,11-1-11 15,-11 1 2-15,13 0-6 0,-13 0-4 0,9-1-6 16,-9 1 0-16,10 0-4 0,-10 0-2 0,8-1-7 15,-8 1 1-15,0 0-4 0,10 1-2 0,-10-1-18 16,0 0-22-16,0 0-22 0,0 0-19 0,7 4-22 16,-7-4-22-16,0 0-24 0,0 0-30 0,0 0-20 15,0 0-228-15,0 0-448 0,-19 13 199 0</inkml:trace>
  <inkml:trace contextRef="#ctx0" brushRef="#br0" timeOffset="-1697.69">15563 11605 244 0,'16'2'248'0,"-16"-2"-6"0,0 0-11 0,16-4-10 16,-8 1-11-16,-8 3-10 0,19-3-15 0,-9 1-12 16,-1-1-16-16,-1 1-10 0,-1-1-21 15,-7 3-9-15,15 0-11 0,-7-1-13 0,-8 1-6 0,11-2-10 16,-11 2-7-16,9 0-9 0,-9 0-6 0,0 0-3 15,12 2-7-15,-12-2-3 0,0 0-6 0,8 4-7 16,-8-4-9-16,5 3-27 0,-5-3-23 0,0 0-23 16,0 0-23-16,6 6-28 0,-6-6-23 0,0 0-19 15,0 0-34-15,0 0-43 0,0 0-165 0,15-7-421 16,-10 1 186-16</inkml:trace>
  <inkml:trace contextRef="#ctx0" brushRef="#br0" timeOffset="-1464.72">15965 11385 90 0,'0'0'221'0,"0"0"-9"0,0 0-4 16,0 0-12-16,0 0-3 0,0 0-13 0,0 0 1 0,0 0-10 16,-10 25-4-16,9-18 0 0,-1 3-2 15,0 1-7-15,2-1-1 0,-1 0-10 0,1 2-8 0,-2-1-6 16,4 2-17-16,-2-2-7 0,3 6-12 0,-1-5-3 15,-1-2-17-15,0-2-5 0,0 2-5 0,4-1-10 16,-3 0-4-16,0 1-7 0,0-2-6 0,0-2-29 16,2 2-40-16,-3 2-49 0,2-3-56 0,-3-7-64 15,2 11-70-15,-2-11-236 0,0 9-544 0,0-9 242 16</inkml:trace>
  <inkml:trace contextRef="#ctx0" brushRef="#br0" timeOffset="-663.52">17698 10774 34 0,'0'0'202'0,"0"0"-12"0,0 0-17 0,0 0-7 16,0 0 7-16,0 0 6 0,0 0-3 0,0 0-8 15,0 0 2-15,0 0-8 0,0 0-7 0,0 0-7 0,-1 30-6 16,-1-22-5-16,2 3-7 0,-2-3-14 0,0 1-6 15,2 2-12-15,-2-2-2 0,2 2-4 0,0-1-8 16,-1-1-9-16,2 1-7 0,1 2-7 0,-2-5-4 16,0 2-9-16,0 2 1 0,0-4-6 0,1 1-4 15,-1-8-8-15,0 14-1 0,0-6-6 0,0-1 1 16,0-7-8-16,1 12-14 0,1-6-17 0,-2-6-23 16,3 8-19-16,-3-8-23 0,0 0-26 0,-1 10-33 15,1-10-33-15,0 0-37 0,0 0-65 0,0 0-159 0,0 0-468 16,0 0 207-16</inkml:trace>
  <inkml:trace contextRef="#ctx0" brushRef="#br0" timeOffset="-323.48">17941 10863 112 0,'0'0'182'15,"0"0"-18"-15,0 0-2 0,0 0-8 0,0 0-10 16,0 0-4-16,0 0-5 0,-19 14-8 0,14-10-3 16,-4 2 0-16,0 2-3 0,0-3 3 0,-1 4-3 15,0 0 2-15,-2 3 0 0,-2-1-3 0,3 0 2 16,-3 4 1-16,3-6 4 0,-2 3-18 0,-2-1-2 16,4-3 0-16,1 3-2 0,2-2-6 0,-1-1-10 0,0-1-13 15,6-1 2-15,-2 0-10 0,1 0-1 16,0 0 2-16,4-6-10 0,-1 12-8 0,1-12-1 15,0 0-6-15,7 13-5 0,-3-9 1 0,4 0-11 0,-1-2 0 16,3 1-3-16,3-1-4 0,-4-1-1 0,2 1-3 16,0-1-17-16,-1-1-13 0,2 0-20 0,-1 0-29 15,1 2-25-15,-1-2-35 0,-11 0-37 0,17-3-45 16,-11 3-38-16,3-3-70 0,-9 3-164 0,10-5-516 16,-5 3 229-16</inkml:trace>
  <inkml:trace contextRef="#ctx0" brushRef="#br0" timeOffset="4814.39">15386 13226 199 0,'0'0'212'15,"0"0"-4"-15,0 0-10 0,0 0-8 0,0 0-10 16,0 0-16-16,0 0-12 0,0 0-8 0,0 0-3 16,0 0-1-16,0 0-1 0,0 0-3 0,0 0 0 15,0 0-6-15,0 0-6 0,0 0-2 0,0 0-2 16,12 21-6-16,-12-21-11 0,3 9-2 0,-3-9-8 16,5 12-8-16,-4-6-4 0,2 0-5 0,-3-6-6 15,4 13-1-15,-2-7-4 0,-1 0-8 0,-1-6-5 16,3 12 10-16,-1-4-23 0,0-1-2 0,-2-7-3 15,5 9-1-15,-5-9-9 0,3 10 2 0,-3-10-5 16,2 9 6-16,-2-9-12 0,2 7 2 0,-2-7-3 0,4 7 3 16,-4-7-3-16,0 0-6 0,0 0 3 0,0 0 3 15,0 0-5-15,0 0 3 0,0 0-1 0,0 0-5 16,0 0 5-16,0 0-6 0,0 0-2 0,0 0 4 16,0 0-5-16,0 0 3 0,14-18-4 0,-12 13 4 15,2-2-4-15,-4 7 3 0,5-12-3 0,-2 5 1 16,0-1-1-16,2 1-5 0,2-2 3 0,-5 2 2 15,1-4-3-15,2 6-1 0,-1-3 1 0,-1 1 3 16,1-1-2-16,0 1 1 0,-4 7-1 0,5-12 1 16,-1 8-2-16,-4 4 6 0,3-9-2 0,-3 9 5 15,4-10-4-15,-4 10 0 0,4-4-6 0,-4 4 1 16,0 0 2-16,1-8-1 0,-1 8 2 0,0 0 1 16,0 0-1-16,6-5 2 0,-6 5-5 0,0 0 0 15,0 0-4-15,0 0 12 0,0 0-2 0,0 0-4 16,0 0 7-16,0 0-9 0,14 10 2 0,-14-10 5 15,4 7-6-15,0-1 9 0,-4-6-1 0,4 12 5 16,-3-7-7-16,0 2 3 0,-1-7 9 0,4 14-5 0,-2-8 6 16,1 5 4-16,-2-5-8 0,-1-6 3 0,1 11-7 15,-1-4 10-15,3 0-8 0,-2 2-5 16,-1-9 5-16,1 14-5 0,-1-14 7 0,2 9-7 0,-1 2-9 16,-1-11-10-16,2 8-22 0,0-4-19 0,-2-4-17 15,0 0-14-15,5 8-27 0,-5-8-21 16,0 0-38-16,5 4-33 0,-5-4-29 0,0 0-26 0,16-8-41 15,-16 8-182-15,11-7-521 0,-6 2 231 0</inkml:trace>
  <inkml:trace contextRef="#ctx0" brushRef="#br0" timeOffset="5075.72">15713 13313 110 0,'10'0'196'16,"-10"0"-1"-16,0 0-12 0,0 0-6 0,0 0-6 15,0 0-5-15,0 0-7 0,-6 16-10 0,6-16-9 16,-6 8-10-16,6-8-10 0,-2 10-3 0,2-10-10 15,-3 10-12-15,0-6-7 0,3-4-7 0,-2 13-7 0,2-13-6 16,0 9-6-16,0-9-6 0,4 8-3 16,-4-8 3-16,4 8-3 0,-4-8-10 0,7 4-4 0,-7-4-1 15,8 0-3-15,-8 0 1 0,11-1-8 0,-11 1-6 16,13-4 0-16,-7 0-5 0,0 1 0 16,1 0 5-16,-7 3-8 0,10-8-2 0,-4 6-1 0,-2-2 1 15,-4 4-3-15,7-9 1 0,-3 5-2 0,-4 4 2 16,0 0 2-16,5-9-3 0,-5 9 0 0,1-7-1 15,-1 7 5-15,0 0-2 0,0 0 1 0,-7-12-3 16,7 12-2-16,-8-5 2 0,8 5 2 0,0 0-6 16,-11-4 2-16,11 4 1 0,-11-2-4 0,11 2-2 15,-10-2 2-15,10 2-2 0,-12 0 1 0,12 0 1 16,0 0-4-16,-12 1-3 0,12-1-18 0,0 0-27 16,-10 3-25-16,10-3-36 0,0 0-41 0,0 0-45 15,0 0-266-15,0 0-498 0,0 0 221 0</inkml:trace>
  <inkml:trace contextRef="#ctx0" brushRef="#br0" timeOffset="5546.16">16064 13281 181 0,'0'0'221'0,"-5"4"-18"15,5-4-12-15,0 0 1 0,0 0 6 0,0 0-4 16,0 0-9-16,0 0-9 0,0 0-9 0,21 4-7 16,-21-4-7-16,12 1-9 0,-5-1-11 0,-7 0-4 15,17 3-14-15,-9-3-12 0,0 1-9 0,-8-1-8 16,16 1-8-16,-8-1-6 0,-8 0-8 0,14 3-6 15,-6-3-8-15,-8 0-5 0,13 3-2 0,-8-2-9 16,-5-1-4-16,9 1-4 0,-9-1-1 0,10 2-5 16,-10-2-14-16,7 1-19 0,-7-1-21 0,0 0-22 15,8 5-22-15,-8-5-36 0,0 0-31 0,0 0-40 16,0 0-37-16,0 0-234 0,0 0-492 0,0 0 219 0</inkml:trace>
  <inkml:trace contextRef="#ctx0" brushRef="#br0" timeOffset="5754.53">16116 13384 183 0,'0'0'242'16,"0"0"-10"-16,0 0-7 0,0 0-9 0,0 0-14 0,26-9-15 16,-17 6-17-16,-2 1-17 0,-7 2-16 0,16-5-12 15,-9 3-14-15,2 0-13 0,-9 2-9 0,14-2-8 16,-7 1-11-16,-7 1-9 0,14-1-10 0,-14 1-31 15,9-1-30-15,-9 1-28 0,0 0-35 0,10 1-38 16,-10-1-30-16,0 0-32 0,9 1-179 0,-9-1-380 16,0 0 168-16</inkml:trace>
  <inkml:trace contextRef="#ctx0" brushRef="#br0" timeOffset="6140.23">16402 13132 59 0,'0'0'191'0,"0"0"-8"0,0 0-13 0,0 0-5 0,0 0 2 15,0 0 7-15,0 0-5 0,0 0-3 0,0 0 1 16,0 0-6-16,0 0-2 0,0 0 1 0,0 0 0 16,4 26-7-16,-4-26-4 0,-1 13 0 0,1-4-8 15,0 0 0-15,-2 3-11 0,4-1-5 0,-4 1-15 16,1-2-2-16,-1 4-6 0,0-4-7 0,1 0-16 16,0 2-7-16,0-2 0 0,-1 1-7 0,0 0-9 15,-2-1-7-15,3 0-4 0,-1-3-7 0,2-7-9 16,0 14-7-16,0-7-22 0,0-7-20 0,0 12-18 15,0-12-13-15,2 9-20 0,-2-9-26 0,2 5-32 0,-2-5-30 16,0 0-29-16,10 0-22 0,-10 0-29 16,12-6-46-16,-6 2-164 0,-1-1-487 0,5-3 215 0</inkml:trace>
  <inkml:trace contextRef="#ctx0" brushRef="#br0" timeOffset="6448.54">16557 13282 104 0,'0'0'179'15,"0"0"-10"-15,0 0-8 0,7-3-10 0,-7 3-7 16,0 0-6-16,0 0-8 0,0 0 5 0,0 0-5 16,0 0-5-16,0 0-1 0,-15 19 1 0,10-15-3 15,5-4-3-15,-9 9-2 0,4-3-2 0,-1-1-5 16,1 3 0-16,-1-2 0 0,-2 2-5 0,3-1-6 16,-2 0-7-16,3-1 0 0,-1 1-6 0,1 1-8 15,0-4-2-15,-1 4-5 0,5-8-5 0,-4 12-10 16,3-6 0-16,1-6-1 0,1 9-2 0,-1-9-1 15,0 0-5-15,4 14-5 0,-1-12 1 0,-3-2-1 16,10 3-7-16,-4-2-2 0,3 1-3 0,2-4-3 16,0 1 0-16,1 1 0 0,-1-2-9 0,0 1 0 15,1-1-2-15,2-1-1 0,-3 0-5 0,-2 2 0 16,1-3-14-16,0 1-31 0,1 0-29 0,-4 2-37 16,0-1-41-16,-7 2-48 0,9-2-53 0,-9 2-58 15,8-4-202-15,-8 4-544 0,6-4 241 0</inkml:trace>
  <inkml:trace contextRef="#ctx0" brushRef="#br0" timeOffset="11554.69">15377 13736 61 0,'0'0'156'0,"11"1"-7"16,-11-1 0-16,0 0-5 0,13-1-4 0,-13 1-5 15,9 1-7-15,-9-1-4 0,11 0-6 0,-11 0-3 16,10-2-4-16,-10 2-8 0,13 1-13 0,-6-1-3 0,-7 0 0 16,14-2-8-16,-5 0-3 0,-9 2-9 0,15-3-3 15,-6 2 3-15,-2-1-5 0,3 2-5 16,-10 0-4-16,15-4 0 0,-6 4-4 0,0-2-3 0,0 1-1 15,-9 1 2-15,20-1 1 0,-13 0 1 0,2-2-3 16,3 3-3-16,-4-1-3 0,2-1-5 16,2-1 1-16,-1 0-5 0,0 2 4 0,2 1-5 0,-2-4-2 15,1 2-5-15,0 1-1 0,-1 0-1 0,0 1-2 16,1-1-1-16,-2 0-2 0,-2 0 0 0,-8 1-1 16,18-3-3-16,-6 2 2 0,-4 1 0 0,-8 0-2 15,14-1-3-15,-5 1 2 0,-9 0 0 0,16-2 4 16,-8 4 3-16,1-2-3 0,-9 0 5 0,16 0-1 15,-6 0-2-15,-4 1 4 0,3 0 1 0,-9-1-2 16,14 0 1-16,-5-1 3 0,1 1-2 0,-10 0-2 16,19 0-3-16,-11 0 2 0,-1-3-6 0,4 2 0 15,-2-1 3-15,0 1-4 0,2 0 2 0,-1 0-2 16,-10 1-3-16,15-2-4 0,-6 2 2 0,-9 0-1 16,15 0 1-16,-9-1-4 0,-6 1 0 0,14 0 1 0,-6-2 1 15,-8 2 0-15,16 2 0 0,-9-4 0 16,-7 2 1-16,18 0-1 0,-11 0-1 0,5-1-1 15,-12 1 0-15,19-2 4 0,-8 1 3 0,-5 0-2 0,6 1-5 16,-12 0 2-16,16-2 0 0,-7 0 0 0,2 2-1 16,-11 0 0-16,16-1-2 0,-6-1 3 15,-1 2-1-15,-9 0-4 0,19-1 3 0,-11 1-2 0,0-2 3 16,2 1-3-16,2 0 11 0,-12 1-12 0,17-1 1 16,-8 1 1-16,-9 0 0 0,16 0 0 0,-8 1 0 15,1-1 0-15,-9 0 1 0,15 0 5 0,-6 1 1 16,-9-1 0-16,13 1-1 0,-4-1-1 0,-9 0-3 15,15 0 10-15,-7-1-8 0,-8 1 6 0,16 0-2 16,-8 0-1-16,0-2 0 0,-8 2 2 0,19-2-3 16,-9 1 4-16,-1-1-2 0,0 2 3 0,-9 0-7 15,15 0 1-15,-8-1 1 0,-7 1 2 0,14-1-7 16,-14 1 2-16,13 0 9 0,-13 0-11 0,11 0 3 16,-11 0 0-16,13 0-5 0,-13 0 8 0,10-1-2 15,-10 1-1-15,10 1 5 0,-10-1-1 0,9 0 1 16,-9 0-4-16,0 0 0 0,11 1 1 0,-11-1-4 15,0 0 10-15,0 0-5 0,11-1 4 0,-11 1-2 0,0 0 2 16,13 0-12-16,-13 0 12 0,0 0-12 0,0 0 7 16,9-1-7-16,-9 1-4 0,0 0-1 15,0 0-19-15,6-6-30 0,-6 6-38 0,0 0-44 16,0 0-45-16,0 0-49 0,0 0-54 0,0 0-261 0,0 0-588 16,-16-15 260-16</inkml:trace>
  <inkml:trace contextRef="#ctx0" brushRef="#br0" timeOffset="7361.39">18184 12855 189 0,'0'0'188'16,"0"0"-5"-16,-1-8-10 0,1 8-9 0,0 0-10 16,0 0-13-16,0 0-11 0,0 0-3 15,0 0 0-15,0 0 9 0,0 0 5 0,0 0-1 0,0 0-1 16,0 0 0-16,-2 26-3 0,0-17-1 0,2 4 0 15,0-2-12-15,-3 7-6 0,3-4 2 0,0 4-7 16,0 2-12-16,0-1-3 0,1 0-2 0,1-2-8 16,0 1-8-16,-1-2-7 0,0-2-7 0,2-3-4 15,-1 2-14-15,2 2-4 0,-2-3 5 0,2-2-6 16,1 4-9-16,-2-7 3 0,-1 2-12 0,1-1 3 16,-1-2-9-16,1 0-3 0,1 0-17 0,-4-6-18 15,6 7-21-15,-2-4-16 0,-4-3-26 0,7 5-32 0,-7-5-27 16,8 2-33-16,-8-2-33 0,11-1-26 15,-11 1-49-15,10-6-181 0,-10 6-500 0,10-5 221 16</inkml:trace>
  <inkml:trace contextRef="#ctx0" brushRef="#br0" timeOffset="7706.25">18395 13095 67 0,'4'-6'189'15,"-4"6"-16"-15,0 0-11 0,0 0-15 0,0 0-8 0,0 0-6 16,0 0 3-16,0 0-1 0,0 0 0 0,0 0-8 16,0 0-4-16,0 0-4 0,-15 15-1 0,9-9-2 15,-3 0-3-15,-1 2 1 0,1 0 2 0,0-1-3 16,-2 1-2-16,1 1 1 0,-4-2-9 0,3 1 0 16,2 0-5-16,-1-1-1 0,0 3-8 0,0-5-7 15,2 3-8-15,3-4-5 0,0 2-3 0,2-1-1 16,-2 0-7-16,5-5 6 0,-4 7-16 0,4-7 0 15,0 8-2-15,0-8-3 0,0 0-7 0,12 4-4 16,-4-2-2-16,1-1-4 0,2 0-3 0,0-2-1 16,1 1-2-16,0-1 0 0,1-1-5 0,-2 2-2 15,0-1-3-15,1 1-4 0,-1-1-2 0,0-1-4 0,-2 1-13 16,-9 1-11-16,15-2-20 0,-15 2-21 16,13 0-26-16,-13 0-25 0,10-1-37 0,-10 1-37 0,10-1-42 15,-10 1-43-15,7-4-210 0,-7 4-524 0,8-6 232 16</inkml:trace>
  <inkml:trace contextRef="#ctx0" brushRef="#br0" timeOffset="7992.86">18706 13053 254 0,'0'0'278'0,"0"0"-14"0,0 0-15 15,-10-11-8-15,10 11-11 0,0 0-12 0,-19 4-10 16,19-4-2-16,-15 8-8 0,6-3-9 0,1 2-9 16,0 1-1-16,2-1-13 0,-2 1-16 0,-1 2-4 15,4-4-3-15,-3 2-9 0,5 0-15 0,-1 1-8 16,0-3-3-16,3 2-19 0,-2-1-8 0,3 3-7 16,0-10-12-16,0 14 0 0,3-9-7 0,-3-5-5 0,4 10-3 15,-2-4-13-15,-2-6-24 0,14 6-29 0,-9-4-40 16,2-1-37-16,1 3-37 0,1-2-44 0,-2-1-47 15,-7-1-36-15,19-1-46 0,-11 0-238 0,-8 1-589 16,11-5 261-16</inkml:trace>
  <inkml:trace contextRef="#ctx0" brushRef="#br0" timeOffset="8438.03">18797 13156 246 0,'0'0'235'0,"0"0"-21"0,8-3-20 0,-8 3-10 15,0 0-13-15,0 0-13 0,11 3-12 0,-11-3-10 16,6 3-10-16,-6-3-11 0,7 7-10 0,-7-7-10 16,5 8-9-16,-5-8-9 0,4 6-8 0,-4-6-1 15,3 9-3-15,0-4-7 0,-3-5-6 0,2 9-1 16,-2-9-8-16,0 8-3 0,0-8-7 0,2 8-2 16,-2-8-2-16,0 0-3 0,0 0-3 0,0 9-2 15,0-9-4-15,0 0-1 0,0 0-1 0,0 0-1 16,0 0-3-16,0 0 1 0,0 0-1 0,0 0-3 15,0 0-2-15,17-15-1 0,-13 11 3 0,-4 4-4 0,6-11-2 16,-1 3 4-16,-2 2-2 0,2 1 0 16,0-1-3-16,0-1 1 0,-3 0-1 0,-2 7 4 15,10-8-2-15,-7 3-1 0,-3 5 1 0,7-8 2 0,-3 4-5 16,-4 4 3-16,9-3 9 0,-9 3 5 0,9-3 8 16,-9 3 9-16,10-2 4 0,-10 2 14 0,0 0-1 15,16 5 1-15,-16-5 7 0,10 1-2 16,-1 2 0-16,-3 0-6 0,-1 1-4 0,1 0-7 0,0 0-1 15,0 1-9-15,-2-1 2 0,1 3-5 0,-2-2-2 16,0 1-1-16,-3-6-4 0,6 8 0 0,-6-8-3 16,4 9-5-16,-3-5 5 0,-1-4-10 0,3 7-4 15,-3-7-11-15,2 8-18 0,-2-8-24 0,0 0-22 16,0 0-24-16,0 0-32 0,0 0-35 0,-3 13-37 16,3-13-41-16,0 0-250 0,0 0-533 0,0 0 236 0</inkml:trace>
  <inkml:trace contextRef="#ctx0" brushRef="#br0" timeOffset="8855.11">19121 13045 172 0,'5'-7'278'0,"-5"7"-15"16,0 0-13-16,8-3-17 0,-8 3-11 0,0 0-12 15,0 0-7-15,0 0-2 0,15 10-8 0,-10-6-14 16,-4 2-14-16,3 4-7 0,2-2-13 0,-4-1-13 15,1 3-10-15,-1-1-10 0,-1 1-5 0,1 0-13 16,0 2-6-16,-2-3-11 0,0 2-5 0,0-3-10 16,-2 3-4-16,2-2-12 0,0-9-3 0,-2 14-6 15,2-6-23-15,0-8-25 0,-1 11-33 0,1-11-39 16,0 9-41-16,0-9-58 0,-2 10-50 0,2-10-71 16,0 0-191-16,0 0-533 0,0 0 237 0</inkml:trace>
  <inkml:trace contextRef="#ctx0" brushRef="#br0" timeOffset="9464.34">19541 13092 109 0,'-8'-3'192'0,"8"3"-9"0,0 0-6 0,0 0-8 15,-8-4 2-15,8 4-7 0,0 0-3 0,-7-4-8 16,7 4-3-16,0 0 0 0,0 0-12 0,-7-3-5 16,7 3-6-16,0 0-5 0,0 0-10 0,0 0-4 15,0 0-10-15,0 0-5 0,0 0-10 0,0 0-10 16,0 0-6-16,0 0-7 0,0 0 2 0,0 0-6 0,0 0-8 16,0 0 5-16,0 0-8 0,0 0-1 15,0 0 0-15,18 12-7 0,-12-7-1 0,4-1-4 16,-3-1-2-16,4 0-4 0,1 2 0 0,-1 0 0 0,2 0-9 15,-1 0 3-15,2-2-6 0,-1 1-1 0,0-3 0 16,-1 0 1-16,-1 1 3 0,4 1-10 0,-4 0 0 16,1-1 2-16,-2 0-1 0,1-1-2 0,-5 1-2 15,2-1 6-15,-8-1-8 0,11 3 1 0,-11-3-1 16,10 1 1-16,-10-1 1 0,8 3-2 0,-8-3 2 16,0 0 3-16,5 2-1 0,-5-2 1 0,0 0 1 15,0 0 0-15,0 0 0 0,0 0-4 0,0 0 1 16,-15 14 6-16,8-10-3 0,1 3 3 0,-3-2 1 15,1 2 0-15,-4-1-4 0,1 1 3 0,-2 0-4 0,-3 1 3 16,5 0 1-16,-3 1-4 0,1-2 0 16,-3 0 1-16,1 2-2 0,-1-1 4 0,4 0-6 0,0-3-1 15,2 1 0-15,-2 0 2 0,2-1-2 0,0-2 0 16,3 1-2-16,0-1-12 0,1 1-13 16,6-4-18-16,-8 4-20 0,8-4-22 0,-7 4-22 0,7-4-34 15,0 0-38-15,0 0-35 0,0 0-42 0,0 0-218 16,0 0-513-16,0 0 228 0</inkml:trace>
  <inkml:trace contextRef="#ctx0" brushRef="#br0" timeOffset="9891.73">19923 13201 14 0,'0'0'183'0,"0"0"3"0,0 0-1 0,6 5 1 16,-6-5-6-16,0 0-2 0,0 0-3 0,0 11-2 0,0-11-9 16,0 0-9-16,1 11-6 0,-1-11-5 15,5 6-4-15,-5-6-8 0,4 9-4 0,0-5-6 16,-4-4-9-16,10 7-10 0,-4-5-1 0,3 0-8 15,-9-2-15-15,16 2-7 0,-4-2-10 0,0 2-4 0,2-4-7 16,-2 0-2-16,2 1-8 0,3-1-3 0,-4-2 0 16,1 0-7-16,1 0-5 0,-2-2-1 15,1 1-3-15,-3-1 1 0,0 1-6 0,-1-1 2 0,-2-3-2 16,-3 4-4-16,1 0-1 0,-2-5-1 0,-3 3 3 16,2-3 1-16,-3 10 1 0,-4-14 1 0,0 6 7 15,-3 0-3-15,0 1 1 0,-4 0-6 0,-1 2 3 16,-1 1-4-16,-1 1-2 0,2 1-2 0,-3 1 5 15,3 1-5-15,-2 1-5 0,6 0-13 0,-4 2-26 16,4 2-28-16,-2-1-51 0,1 3-54 0,1-4-65 16,2 1-101-16,6-4-169 0,-9 6-543 0,5 0 240 15</inkml:trace>
  <inkml:trace contextRef="#ctx0" brushRef="#br0" timeOffset="191323.12">11295 14132 171 0,'-5'2'262'0,"5"-2"-17"0,-7 5-14 0,7-5-14 16,0 0-14-16,-5 4-9 0,5-4-15 0,0 0-3 15,0 0-4-15,0 0-11 0,12 8-10 0,-12-8-8 16,15 2-11-16,-4-3-8 0,9 0-5 0,-1-2-4 16,12 0 2-16,2 1 5 0,4-3 4 0,4-2 5 15,15-2-5-15,0 6-7 0,9-5-3 0,4-2-9 16,-1 2-5-16,29-7-14 0,-29 10-7 0,29-8-13 15,-34 3 1-15,7-2-10 0,-1 2-7 0,1 0-3 16,26-8-2-16,-32 11-8 0,-4-2-6 0,0 1-5 16,-4 4-4-16,-15-3 0 0,-1 2 0 0,-2 2-6 0,-9-2-3 15,-5 4-5-15,-4 1-10 0,-6 0-36 16,-3 0-22-16,-4 2-11 0,-7-2-27 0,7 6-30 16,-7-6-30-16,0 0-41 0,-18 13-55 0,8-10-67 0,-9 2-261 15,1 0-629-15,-2 0 278 0</inkml:trace>
  <inkml:trace contextRef="#ctx0" brushRef="#br0" timeOffset="194907.39">12388 14452 184 0,'0'0'224'0,"0"0"-16"0,0 0-16 16,0 0-19-16,0 0-17 0,0 0-12 0,10-12-11 16,-10 12-5-16,0 0-12 0,0 0-7 0,0 0-7 15,9-4-6-15,-9 4 1 0,0 0-3 16,0 0 5-16,0 0 5 0,0 0 0 0,0 0 9 0,0 0-6 15,5 13 3-15,-5-13-1 0,0 11 1 0,0-11 0 16,-2 16-3-16,1-7-7 0,0 2 4 16,1 0 2-16,-4 0-7 0,3 1-3 0,-2 0 1 0,1 0-4 15,-2-2-2-15,2 2-11 0,2-1-9 0,0-1 1 16,-2 1-10-16,2-4-5 0,0-7-6 0,0 13 3 16,0-13-3-16,7 9 1 0,-4-5-2 0,-3-4 2 15,10 5-31-15,-10-5 14 0,19-4-7 0,-7-1-6 16,5-4 3-16,3 0-3 0,14-9 3 0,3-4 4 15,12-7-1-15,7-2-3 0,2-3-2 16,30-16 2-16,-31 22-8 0,-1-4 1 0,-2-2-10 0,1 8-20 16,-5-5-63-16,1 0-43 0,1 7-44 0,-3 0-61 15,-13 7-88-15,1-1-376 0,0 0-743 0,-2-2 330 16</inkml:trace>
  <inkml:trace contextRef="#ctx0" brushRef="#br0" timeOffset="115432.7">15489 14171 33 0,'0'0'131'0,"-6"-3"-15"15,6 3 0-15,0 0-11 0,0 0-4 0,0 0-5 16,0 0-8-16,0 0-2 0,0 0 2 0,0 0-12 16,0 0 3-16,0 0-13 0,0 0-1 0,0 0-3 0,0 0-4 15,0 0-2-15,0 0-6 0,0 0-1 0,0 0-3 16,0 0-5-16,0 0 1 0,0 0-9 0,0 0 1 16,0 0-3-16,0 0-1 0,0 0 0 15,0 0-6-15,0 0 0 0,0 0-2 0,0 0 1 0,0 0 11 16,0 0 8-16,0 0 3 0,0 0-7 0,0 0 0 15,0 0-2-15,0 0 1 0,0 0 7 0,0 21-4 16,0-21-6-16,2 9-1 0,-2-9 6 0,1 12 0 16,1-5-4-16,-2-7-1 0,3 15-1 0,-3-7-3 15,2-1-6-15,-2-7 2 0,1 17-4 0,0-5 1 16,-1-3 4-16,0-2-9 0,2 3-1 0,-2-2 1 16,0-8-1-16,0 12-5 0,1-4 3 0,-1-8-4 15,1 11 0-15,0-5-3 0,-1-6-4 0,3 7-1 16,-3-7 2-16,1 8-5 0,-1-8 1 0,0 0 1 15,0 0 0-15,3 8-2 0,-3-8 2 0,0 0 0 0,0 0-4 16,0 0 6-16,0 0-2 0,0 0-5 0,0 0 5 16,0 0 0-16,17-16 0 0,-16 10-5 15,3-2 4-15,-4 8-1 0,8-11 0 0,-6 2-4 16,2-1 4-16,0 3 1 0,-2 2 1 0,2-4-2 0,0 1-2 16,0 2 1-16,-2 0 0 0,3-1-2 15,-5 7 4-15,6-10-6 0,-2 5 6 0,-4 5-4 16,6-10 6-16,-4 3-3 0,-2 7 3 0,6-8-2 15,-6 8-5-15,4-6 3 0,-4 6-3 0,5-7 5 16,-5 7 0-16,0 0-3 0,5-5 4 0,-5 5-2 0,0 0 0 16,7-3-3-16,-7 3 7 0,0 0-2 15,0 0 0-15,0 0-2 0,0 0-1 0,15 6 0 0,-15-6 2 16,5 3 4-16,-5-3-3 0,6 10 1 0,-3-5 18 16,1 0 9-16,-1 0-2 0,-3-5 1 0,7 10 8 15,-4-2-1-15,1 1-3 0,-4-1 2 0,4 1 9 16,-2-2-9-16,-1 2 0 0,0-1-4 0,-1-8-2 15,2 13-2-15,0-7 7 0,-2 2-15 0,0-8 2 16,1 10-7-16,0-2 0 0,-1-8-6 0,0 11 5 16,0-11-6-16,4 10 1 0,-4-10-2 0,0 10-13 15,0-10-22-15,3 6-31 0,-3-6-27 0,1 8-42 16,-1-8-43-16,0 0-34 0,0 0-48 0,0 0-156 16,0 0-444-16,0 0 197 0</inkml:trace>
  <inkml:trace contextRef="#ctx0" brushRef="#br0" timeOffset="115809.19">15818 14356 142 0,'0'0'212'0,"13"-2"-3"16,-13 2-5-16,0 0-11 0,12-2-12 0,-12 2-2 0,9-5-8 15,-2 3-6-15,-7 2-10 0,13-4-11 0,-4 3-16 16,-9 1-8-16,12-4-6 0,-4 4-18 0,-8 0-11 16,11 0-2-16,-3-3-14 0,-8 3-2 0,12 0-11 15,-12 0-8-15,12-2-3 0,-6 0-3 0,-6 2-6 16,12 0-3-16,-12 0-3 0,12-1-1 0,-12 1-5 15,11 0-1-15,-11 0-5 0,11 2-2 0,-11-2-4 16,9 1 1-16,-9-1-2 0,0 0 1 0,11 2-8 16,-11-2-14-16,7 3-9 0,-7-3-18 0,0 0-11 15,7 4-13-15,-7-4-14 0,0 0-16 0,4 5-20 16,-4-5-18-16,0 0-17 0,4 6-13 0,-4-6-34 16,0 0-156-16,0 0-377 0,0 0 167 0</inkml:trace>
  <inkml:trace contextRef="#ctx0" brushRef="#br0" timeOffset="116140.83">15920 14457 22 0,'0'0'172'0,"0"0"-9"0,0 0-13 16,0 0-13-16,0 0-5 0,10 7-22 0,-10-7-2 16,0 0 2-16,0 0 2 0,6 3-11 0,-6-3-6 15,0 0-2-15,0 0-10 0,9 1 0 0,-9-1-8 0,0 0 1 16,11 0-4-16,-11 0-8 0,9 3-5 16,-9-3-5-16,0 0-7 0,14-4 0 0,-14 4-7 15,10-2-1-15,-10 2-8 0,10-1 4 0,-10 1-6 0,11 0-6 16,-11 0-2-16,10 0 0 0,-10 0-4 15,12 0-4-15,-12 0-2 0,10-2-5 0,-10 2-27 16,11 1-27-16,-11-1-34 0,0 0-29 0,11-1-31 0,-11 1-44 16,0 0-125-16,9 1-336 0,-9-1 149 0</inkml:trace>
  <inkml:trace contextRef="#ctx0" brushRef="#br0" timeOffset="116761.85">16260 14243 102 0,'0'0'196'16,"0"0"-2"-16,-15 16 1 0,15-16-7 0,0 0-4 16,0 0-4-16,3 15 0 0,-1-10-11 0,2 2-5 15,-4-7-10-15,0 13-6 0,1-7-14 0,-2 5-7 16,1-11-5-16,0 17-14 0,0-10-7 0,1 0-9 16,-1-7-15-16,1 15-1 0,-1-8-14 0,2 3-1 15,-2-3-9-15,0-7-1 0,0 12-6 0,1-5-8 16,-1-7 2-16,0 12-14 0,0-12-3 0,4 11-19 0,-4-11-25 15,1 8-22-15,-1-8-28 0,0 0-32 0,1 9-28 16,-1-9-31-16,4 5-24 0,-4-5-38 0,5 4-166 16,-5-4-421-16,0 0 187 0</inkml:trace>
  <inkml:trace contextRef="#ctx0" brushRef="#br0" timeOffset="117214.2">16408 14380 101 0,'0'0'214'0,"5"-5"-13"0,-5 5-22 16,0 0-15-16,5-5-18 0,-5 5-11 0,0 0-14 16,0 0-10-16,0 0-13 0,0 0-9 0,0 0-5 15,14 7-15-15,-14-7-5 0,5 6-3 0,-5-6-10 16,4 7-5-16,-4-7-1 0,4 10-7 0,-4-10-2 16,2 8-3-16,-2-8 6 0,4 9-4 0,-4-9 0 15,4 5-7-15,-4-5 4 0,4 8 5 0,-4-8-2 16,5 4 6-16,-5-4-3 0,7 5-3 0,-7-5-5 15,0 0 2-15,13-3-7 0,-13 3-2 0,10-4-5 16,-10 4 3-16,11-6-7 0,-3-1 2 0,-1 0-4 16,-2 0 2-16,1 2-1 0,1 0-2 0,0-1-1 0,1-2-1 15,-3 4-4-15,0-3 4 0,-1 1-4 16,-4 6-2-16,6-10-1 0,-5 5 6 0,2-3-2 16,-3 8 1-16,1-11-5 0,-1 11 4 0,-1-9-3 0,1 9 1 15,0 0 4-15,-9-6 8 0,9 6 3 0,0 0 4 16,-11-3-1-16,11 3 7 0,-12 0-1 0,12 0 3 15,-12 1-6-15,5 4 2 0,7-5-6 16,-15 4 7-16,9 0-10 0,1-1-5 0,-1 1 1 0,6-4-1 16,-13 8-1-16,8-2-2 0,0-1 1 0,0-1-3 15,0 2-5-15,1-1 0 0,4-5-1 16,-6 7-5-16,6-7-22 0,-2 7-14 0,2-7-20 0,0 0-19 16,-2 8-19-16,2-8-21 0,0 0-20 0,0 0-10 15,10 5-17-15,-10-5-10 0,0 0-29 0,14-1-110 16,-14 1-341-16,10-4 151 0</inkml:trace>
  <inkml:trace contextRef="#ctx0" brushRef="#br0" timeOffset="117596.27">16603 14339 84 0,'0'0'154'15,"0"0"-10"-15,10-5-10 0,-10 5-11 0,8 0-9 16,-8 0 5-16,0 0-5 0,0 0-3 0,0 0-5 16,12 6-9-16,-12-6-9 0,5 3 0 0,-5-3-7 15,5 8-7-15,-2-3-4 0,-3-5 1 0,10 8-5 16,-7-2-4-16,1-2 10 0,0 1 1 0,-4-5-4 15,8 9 7-15,-3-4 2 0,-5-5 0 0,7 7 2 0,-1-3-9 16,-2 0-9-16,2 0 1 0,-6-4-7 16,12 5-7-16,-6-3-3 0,-6-2-2 0,13 2-4 15,-13-2-7-15,11 0-3 0,-11 0-5 0,14-4 4 0,-7 3-8 16,0-2-2-16,-7 3-1 0,12-6 2 0,-6 2-8 16,1-1 3-16,-7 5-6 0,6-6 3 15,-6 6-1-15,9-9 0 0,-7 3 2 0,2 1 7 16,-4 5 5-16,4-11 1 0,-2 4-1 0,-2 7-1 15,2-10-7-15,-2 10 4 0,0-10-3 0,0 10-1 0,-2-12-4 16,0 6 2-16,2 6-4 0,-6-11-2 0,3 6-1 16,3 5 1-16,-4-8-4 0,4 8 1 15,-2-7 2-15,2 7-6 0,-9-4-1 0,9 4 2 0,-11-2-1 16,11 2-3-16,0 0 3 0,-15 6-23 0,15-6-15 16,-10 7-11-16,6-2-21 0,-2 0-11 0,-2 3-21 15,2-3-20-15,-4 2-31 0,0 2-8 0,1-1-26 16,1 0-40-16,-2 1-147 0,-1-3-403 0,-1 3 178 15</inkml:trace>
  <inkml:trace contextRef="#ctx0" brushRef="#br0" timeOffset="118706.12">18240 13838 39 0,'0'0'220'16,"0"0"-13"-16,-3-8-16 0,3 8-18 0,0 0-15 0,0 0-11 15,0 0-7-15,0 0 10 0,0 0 0 16,0 0-4-16,0 0-3 0,0 0-2 0,0 0-1 16,3 26-1-16,-3-26-16 0,1 15-2 0,1-5-3 0,-2-4-6 15,3 4-4-15,-2 1-2 0,0 1 8 0,2-1-15 16,-3 0-3-16,4 0-13 0,-3 1-9 0,0-2-2 15,2 0-11-15,-1 2-1 0,1-2-11 0,-2 1-8 16,2-1 5-16,-2 0-5 0,-1-2-6 0,1 0 0 16,5-1-11-16,-4 1-1 0,-1-2-2 0,1 4-3 15,0-3-1-15,-2-7 1 0,6 9-20 0,-6-9-20 16,4 10-19-16,-4-10-19 0,3 6-24 0,-3-6-21 16,4 5-30-16,-4-5-23 0,8 3-32 0,-8-3-27 15,0 0-23-15,0 0-218 0,15-4-496 0,-15 4 220 16</inkml:trace>
  <inkml:trace contextRef="#ctx0" brushRef="#br0" timeOffset="119084.3">18541 13964 22 0,'0'0'115'0,"0"0"-8"0,0 0-3 15,0 0-6-15,0 0 2 0,0 0-5 0,0 0-2 16,-24 11-2-16,24-11-4 0,-10 7 6 0,6-4 7 16,-2 2 2-16,0 0 8 0,-3-2 4 0,-1 4 3 15,0-1 9-15,0 1-1 0,0-2-2 0,0 2 0 0,0 1 0 16,0 0 0-16,0 0-7 0,1-1-9 0,0 1 2 16,0 0-10-16,2 1-4 0,0 1-7 15,0-3 6-15,1 1-21 0,2-3-3 0,1 1-2 0,0 2-7 16,3-8 2-16,-4 12 6 0,3-7-12 0,1-5-7 15,1 11 6-15,-1-11-6 0,6 11-1 16,-2-5-1-16,0-3-2 0,3 4-4 0,-1-4-4 0,2 1-1 16,1-2 10-16,-2 1-16 0,1-2-7 0,-1 0-2 15,2 1-1-15,0-1-3 0,-9-1-7 0,15 2 3 16,-7-4-6-16,3 2-11 0,-1 0-21 0,-1 0-30 16,-9 0-30-16,14-1-28 0,-3-2-34 0,0-1-36 15,-1-1-28-15,4 0-48 0,-4-1-243 0,0 1-541 16,0-2 241-16</inkml:trace>
  <inkml:trace contextRef="#ctx0" brushRef="#br0" timeOffset="119531.05">18849 14023 97 0,'0'0'162'0,"0"0"4"0,0 0-4 0,0 0 6 0,-33 6-9 16,33-6 1-16,-10 5 2 0,6-1-2 15,4-4-2-15,-10 8 4 0,4-4-10 0,1 0-2 16,0 2 0-16,5-6-7 0,-10 10 4 0,6-5-17 0,2 1-15 16,-5-1-13-16,4 2-4 0,-2 1-9 0,3-1-11 15,2-7-6-15,-2 12-8 0,2-12-10 0,0 12-3 16,1-4-3-16,-1-8-7 0,3 13-3 0,-1-8-3 15,-2-5 0-15,4 12-10 0,-2-7-5 0,2 1-4 16,-4-6-26-16,4 10-20 0,0-7-31 0,-4-3-37 16,6 8-23-16,-6-8-40 0,6 2-28 0,-6-2-19 15,10 0-53-15,-10 0-144 0,0 0-439 0,14-2 194 16</inkml:trace>
  <inkml:trace contextRef="#ctx0" brushRef="#br0" timeOffset="119872.88">18996 14104 23 0,'0'0'179'0,"0"0"-7"0,0 0-26 16,0 0-14-16,0 0 1 0,4 12 0 0,-4-12-12 16,2 8 0-16,-2-8-8 0,2 7-5 0,-2-7-5 15,2 9-8-15,-2-9-8 0,0 10-3 0,0-10-2 0,0 11-6 16,0-11-11-16,1 9-3 0,-1-9-8 0,0 8-5 15,0-8-7-15,1 7-2 0,-1-7-6 16,0 0 1-16,0 0-7 0,0 9-3 0,0-9 1 0,0 0-5 16,0 0-1-16,0 0 0 0,0 0-4 0,0 0-1 15,0 0-3-15,0 0-1 0,0 0-2 0,17-13-4 16,-17 13-12-16,7-10-10 0,-1 1-7 0,1 4-4 16,-2 0-3-16,-1-3 4 0,2 2 3 0,-1 0 4 15,2 2 1-15,-3-2 2 0,1 1 3 0,-1 0 1 16,3 2 2-16,-7 3-1 0,9-8 1 0,-4 6 2 15,-5 2 6-15,10-5-4 0,-3 3 19 0,-1-2 8 16,-6 4 11-16,11-3 17 0,-11 3 6 0,15-1-1 16,-15 1-1-16,12 1 2 0,-6 2 9 0,-6-3 11 15,11 4-4-15,-3-2-5 0,-2 1 1 0,-1 0-2 16,-5-3-4-16,10 8-7 0,-5-4-4 0,-5-4-8 16,6 9 0-16,-3-6-6 0,2 2-5 0,-5-5 2 15,4 8-4-15,-3-2-6 0,-1-6-3 0,0 0-2 16,0 9-12-16,0-9-20 0,0 0-31 0,-5 10-28 15,5-10-33-15,-6 4-37 0,6-4-38 0,-7 4-36 16,7-4-212-16,0 0-464 0,-12 1 205 0</inkml:trace>
  <inkml:trace contextRef="#ctx0" brushRef="#br0" timeOffset="120243.32">19315 13975 111 0,'0'0'150'0,"31"2"2"15,-24 0 5-15,-7-2 0 0,16 3 5 0,-5-1 2 16,-5 1 1-16,3 0-2 0,1 3-2 0,-1-2-10 16,-4 2-3-16,3 3 0 0,-5-1 2 0,2 1-6 15,-3 2 0-15,-1 1-6 0,-2 1-3 0,-1-4-6 16,-3 4 8-16,0 1-22 0,-2-2-20 0,2 0 4 16,-3-1-18-16,1 1 8 0,0-1-16 0,0 0-10 15,2-3-12-15,-1 0-5 0,-1-1-7 0,4 1-3 16,0-3-30-16,0 2-32 0,3-7-26 0,-6 7-36 15,6-7-42-15,0 0-53 0,0 0-53 0,0 0-272 16,0 0-549-16,0 0 242 0</inkml:trace>
  <inkml:trace contextRef="#ctx0" brushRef="#br0" timeOffset="122390.22">19773 14023 41 0,'0'0'94'0,"0"0"-2"0,0 0-10 15,0 0-9-15,0 0-4 0,0 0-8 16,0 0-5-16,0 0-3 0,0 0 4 0,0 0-6 0,0 0 2 15,0 0 1-15,0 0-2 0,0 0-9 0,0 0 6 16,0 0 5-16,0 0-3 0,0 0 4 16,-4-10-2-16,4 10-6 0,0 0-1 0,0 0-1 15,0 0 6-15,0 0 3 0,0 0-3 0,0 0-1 0,0 0 1 16,0-12-3-16,0 12-4 0,0 0 3 0,0 0-8 16,0 0 6-16,0 0-4 0,0 0 0 0,0 0 0 15,0 0-1-15,0 0-3 0,0 0-2 0,0 0 1 16,0 0-3-16,0 0 3 0,0 0-2 0,0 0-1 15,0 0-2-15,0 0 8 0,0 0 1 0,0 0 2 16,0 0 2-16,2-8 2 0,-2 8-1 0,0 0-2 16,0 0-1-16,0 0 2 0,0 0-1 0,0 0-4 15,0 0 3-15,0 0 1 0,0 0 0 0,0 0-7 16,0 0-4-16,9-2 5 0,-9 2 0 0,7-3 0 16,-7 3-3-16,9-3-2 0,-9 3 0 0,7-1 0 15,-7 1-5-15,13-1-3 0,-5 0 1 0,-8 1-3 16,16-2-5-16,-10 1 0 0,3-1-2 0,0 1 0 15,-9 1-3-15,18 0-5 0,-8 0 4 0,-3 1-6 16,-7-1-1-16,17-1 6 0,-8 1-4 0,-9 0 0 16,15 0-2-16,-7 1 1 0,-2 1-1 0,-6-2 3 15,10 0-4-15,-10 0 2 0,12 1-2 0,-12-1-1 16,10 2 7-16,-10-2-4 0,0 0-2 0,10 0 0 16,-10 0-1-16,0 0-3 0,0 0-2 0,0 0 5 0,11 0-2 15,-11 0-3-15,0 0 2 0,0 0 2 0,0 0-5 16,7 1 4-16,-7-1-4 0,0 0-17 15,0 0-12-15,0 0-26 0,0 0-14 0,0 0-17 0,0 0-17 16,0 0-24-16,0 0-23 0,0 0-23 0,0 0-31 16,0 0-187-16,0 0-427 0,0 0 190 0</inkml:trace>
  <inkml:trace contextRef="#ctx0" brushRef="#br0" timeOffset="123049.6">19808 14098 83 0,'0'0'147'16,"0"0"-4"-16,0 0-18 0,0 0 2 0,0 0-13 15,0 0 0-15,0 0-16 0,7 10-3 0,-7-10-10 16,0 0-9-16,0 0-4 0,0 0-9 0,0 0-9 0,0 0 1 16,0 0-7-16,11 0-1 0,-11 0-4 15,0 0 6-15,9 1-2 0,-9-1 1 0,0 0-7 16,9 2 3-16,-9-2-8 0,0 0 4 0,11 1 4 15,-11-1 3-15,9 0 6 0,-9 0 1 0,11 3-1 0,-11-3-2 16,13-1 6-16,-3 1-2 0,-10 0 0 0,16-3-3 16,-7 1-5-16,3 4 0 0,-1-5 1 15,2 3 3-15,-2-2-6 0,2 2-4 0,-3-3-4 16,1 3-3-16,-1 0-4 0,-10 0-4 0,19-3-4 0,-9 3-2 16,-2-1-3-16,-8 1 3 0,15 0-3 0,-15 0-4 15,12 0-1-15,-12 0 2 0,13-1-4 0,-13 1-1 16,10 0-2-16,-10 0 0 0,0 0-1 0,14 1-4 15,-14-1-3-15,7 1-11 0,-7-1-22 0,0 0-30 16,8 3-23-16,-8-3-29 0,0 0-33 0,4 5-37 16,-4-5-206-16,0 0-423 0,0 0 187 0</inkml:trace>
  <inkml:trace contextRef="#ctx0" brushRef="#br0" timeOffset="157661.69">20444 13863 8 0,'0'0'94'0,"0"0"-5"0,0 0 15 16,0 0-21-16,0 0 0 0,0 0-5 0,0 0 8 0,-10 13-8 15,10-13-3-15,0 0-4 0,0 0 3 0,0 0-1 16,-10 5-2-16,10-5 0 0,0 0 4 16,0 0 4-16,0 0 1 0,0 0 3 0,0 0-4 0,-7 2-3 15,7-2-3-15,0 0-2 0,0 0-3 0,0 0 3 16,0 0-6-16,0 0 2 0,0 0-3 0,0 0-3 15,0 0 1-15,0 0-5 0,0 0-4 0,0 0 1 16,0 0-6-16,0 0-5 0,0 0-2 0,0 0-1 16,0 0-6-16,0 0-1 0,0 0-2 0,0 0-3 15,0 0-5-15,0 0-3 0,0 0-1 0,0 0-2 16,0 0-1-16,0 0 0 0,16-18-6 0,-16 18 4 16,10-6-7-16,-4 3 4 0,2 0-2 0,-1 1-1 15,0-1 0-15,0-2-1 0,4 2 0 0,-1-2-1 16,-4 3 0-16,3-2-2 0,-9 4 3 0,14-2-2 0,-5 0-4 15,-9 2 1-15,14-3 2 0,-8 2 0 16,-6 1 2-16,11 1 0 0,-11-1 2 0,10 0 0 16,-10 0 0-16,8 3-1 0,-8-3 1 0,7 4 1 15,-7-4-1-15,4 6-2 0,-4-6 5 0,0 0-7 16,6 6 3-16,-6-6 0 0,4 7 1 0,-4-7 2 0,3 7 1 16,-3-7 1-16,0 10-1 0,0-10 2 15,0 0-2-15,-5 12 0 0,5-12 2 0,-5 12-4 0,1-6 3 16,0 1 2-16,-1-3 2 0,5-4-1 0,-6 13-5 15,1-9-1-15,1 3 1 0,-1 0 1 0,-3-3-6 16,5 3 2-16,-4-2 2 0,7-5-4 0,-7 9 1 16,3-3-2-16,4-6-2 0,-6 7 2 0,2-3 0 15,4-4-1-15,-4 5 0 0,4-5 1 0,0 0-2 16,-5 6 2-16,5-6-1 0,0 0 2 0,0 0-4 16,0 0 1-16,0 0-4 0,0 0 5 0,0 0-2 15,0 0-2-15,0 0 2 0,0 0 0 0,0 0 0 16,22-3-1-16,-22 3-1 0,12-5 3 0,-4 2 0 15,-8 3-2-15,14-3 0 0,-7 1 1 0,2 0-2 0,-9 2 2 16,14-2-3-16,-8 1 0 0,-6 1 5 16,10-1-3-16,-10 1-9 0,0 0 4 0,14 0-1 15,-14 0-1-15,7 4 1 0,-7-4 0 0,7 2 1 0,-7-2-1 16,6 3 2-16,-6-3 2 0,5 6-2 0,-5-6 5 16,5 5-1-16,-5-5-1 0,3 7 0 15,-3-7 2-15,2 5 1 0,-2-5 2 0,0 0-3 16,1 10 4-16,-1-10-2 0,3 8 3 0,-3-8 0 0,0 0 2 15,-4 13-1-15,4-13 1 0,-2 10 0 0,2-10 2 16,-7 9 1-16,5-5-2 0,-3 2-1 16,0 0 1-16,0 0 7 0,-2-1-3 0,1 1-5 15,-4 1 2-15,0-1-1 0,0-1-3 0,0 2 0 0,-1 0-1 16,0-2-1-16,1-1 3 0,0 2 8 0,0-2-8 16,0 0-6-16,0 1 5 0,3-3-4 0,0 0-2 15,7-2 4-15,-13 4-1 0,5-3 2 0,8-1-5 16,-11 3 2-16,11-3 3 0,-8 0-7 0,8 0 3 15,0 0-1-15,-10 0 1 0,10 0-4 0,0 0-1 16,0 0-15-16,0 0-19 0,0 0-18 0,-4-10-23 16,4 10-26-16,0 0-34 0,0 0-17 0,0 0-16 15,14-13-16-15,-8 9-23 0,0 0-174 0,0-1-415 16,-2 0 184-16</inkml:trace>
  <inkml:trace contextRef="#ctx0" brushRef="#br0" timeOffset="158280.75">20958 13744 158 0,'0'0'166'15,"2"-5"-16"-15,-2 5-12 0,0 0-18 0,0 0-9 16,0 0-6-16,0 0 0 0,0 0-8 0,0 0 8 16,0 0 6-16,0 0-4 0,0 0 10 0,0 0 1 15,0 0 5-15,-16 19-6 0,10-14 2 0,-1 2-1 16,0 1 1-16,-5 6-7 0,5-4 4 0,-1 1-10 15,1 0-3-15,-2 5 0 0,0 0-2 0,2-1-8 16,-1 0-12-16,2-4 3 0,1 2-9 0,-1-2-7 16,3 4-6-16,-1-3-3 0,2-1-10 0,-1-1-5 15,3 1-1-15,-1 0-7 0,2-2-5 0,1 1 2 16,0-1-1-16,2-2 8 0,-2-2-10 0,3 3-3 16,0-3-8-16,-1 1 1 0,4-2-3 0,-1 2 2 15,0-4-4-15,1 1-6 0,0 0 4 0,-2-1-4 16,2 0 1-16,-1 0-1 0,-7-2-1 0,15 3 2 15,-9-3-3-15,-6 0-13 0,13-2 4 0,-13 2 8 16,11-3 0-16,-11 3 2 0,12-3-3 0,-8-1 2 16,-4 4 0-16,8-6-11 0,-8 6 6 0,5-8 4 0,-2 3-3 15,-3 5-2-15,4-7 3 0,-4 7-1 0,0 0-1 16,-2-11-3-16,2 11 1 0,0 0 0 0,-4-10 2 16,4 10-1-16,-7-4-5 0,7 4-5 15,-10-1 6-15,10 1 1 0,0 0-1 0,-16 1 1 0,16-1 1 16,-13 2-15-16,13-2-8 0,-8 4-17 0,8-4-16 15,-8 3-19-15,8-3-26 0,-6 6-33 0,6-6-35 16,0 0-42-16,0 0-44 0,-4 3-233 0,4-3-530 16,0 0 234-16</inkml:trace>
  <inkml:trace contextRef="#ctx0" brushRef="#br0" timeOffset="159552.51">21218 13883 121 0,'0'0'174'0,"-7"9"-11"0,7-9-14 0,-5 10-10 16,2-5-7-16,3-5-16 0,-7 8-11 0,5-2-6 15,2-6-12-15,-4 8-6 0,4-8-8 0,-5 8-8 16,5-8-4-16,0 0-7 0,-1 7-8 0,1-7-2 15,0 0-2-15,0 0-6 0,0 0 1 0,0 0 1 16,11 7 4-16,-11-7-4 0,10 1-2 0,-10-1-4 0,10-2-2 16,-10 2-1-16,13 0-1 0,-2 0-7 0,0-2 2 15,-11 2-6-15,17-3 2 0,-9 3-3 0,-8 0-2 16,14 0 0-16,-5 0-3 0,-9 0-1 16,14-1-2-16,-5 1 3 0,-9 0-2 0,11 4 0 0,-4-3 9 15,-7-1 2-15,10 1-4 0,-10-1-1 0,9 4-3 16,-2-2 1-16,-7-2 1 0,8 4 5 0,-8-4-4 15,9 4-2-15,-5 0 1 0,-4-4-2 0,7 6-1 16,-7-6-2-16,7 6 5 0,-4-2 3 0,-3-4-3 16,7 8-2-16,-7-8 4 0,3 8 5 15,-1-2-2-15,-2-6 2 0,0 10-3 0,0-10 2 0,-2 8 2 16,2-8-3-16,-6 14-1 0,1-9 3 0,-1 1 8 16,0-1-5-16,-1 2 1 0,0-2-3 0,2 1 4 15,-4-3-2-15,-1 3-1 0,0-2 5 0,0 1 2 16,3-3-3-16,-4 2 1 0,1-1-3 0,3-1-6 15,-2 1-1-15,2 2-2 0,0-3-1 0,7-2-3 16,-11 3 1-16,11-3-1 0,-9 1-1 0,9-1-2 16,-10 1-2-16,10-1-3 0,0 0-4 0,0 0-13 0,0 0-25 15,-9-8-23-15,9 8-27 0,0 0-42 16,2-11-38-16,-2 11-30 0,7-13-217 0,-3 6-447 16,2-2 198-16</inkml:trace>
  <inkml:trace contextRef="#ctx0" brushRef="#br0" timeOffset="159000.17">21240 13806 108 0,'0'0'196'0,"0"0"-8"0,0 0-2 0,0 0 2 16,14-7-6-16,-14 7-4 0,11-3-7 0,-6 1-13 16,-5 2-8-16,17-2-12 0,-11 0-10 0,3 1-17 15,-2-2-8-15,-7 3-11 0,19-2-8 0,-9 1-8 16,1 0-8-16,-3 0-5 0,2-2-8 0,-1 1-4 16,-9 2-6-16,14 0-8 0,-14 0-3 0,13-2 0 0,-7 1-6 15,-6 1-3-15,0 0-5 0,12 0-15 16,-12 0-22-16,0 0-22 0,9 1-22 0,-9-1-21 15,0 0-20-15,0 0-23 0,0 0-20 0,0 0-28 0,0 0-37 16,0 0-115-16,0 0-352 0,0 0 156 0</inkml:trace>
  <inkml:trace contextRef="#ctx0" brushRef="#br0" timeOffset="160014.46">21677 13912 31 0,'0'0'201'0,"0"-12"-8"0,0 12-16 0,0 0-21 16,0 0-8-16,-3-14-13 0,3 14-9 0,-2-10 3 0,2 10-14 16,-2-10-11-16,2 10-9 0,-3-13-9 15,3 13-6-15,3-10 0 0,-3 10-5 0,0-11-8 16,0 11-2-16,2-12 6 0,-2 12 2 0,2-8-2 15,-2 8 0-15,1-8-6 0,-1 8-2 0,0 0 0 16,4-9 2-16,-4 9-2 0,0 0 2 0,0 0-12 16,5-6-1-16,-5 6 5 0,0 0 1 0,0 0 3 15,0 0 9-15,0 0 4 0,0 0-6 0,2 23 6 0,-1-14 1 16,-2 2 2-16,0 0-1 0,-2 7 5 0,2-2 1 16,-1 2 4-16,0 1 0 0,0-3-5 0,-2 4-7 15,3-1-3-15,-3-1-5 0,3-2-6 0,-2-1-3 16,3-3-7-16,-1 1-11 0,0 1 2 0,1-2-9 15,1 0-9-15,0 0-1 0,1-4-17 0,-1 2-29 16,0-2-49-16,0-2-49 0,-1-6-67 16,4 12-88-16,-4-12-357 0,5 5-685 0,-5-5 303 0</inkml:trace>
  <inkml:trace contextRef="#ctx0" brushRef="#br0" timeOffset="12888.06">15523 13907 123 0,'0'0'189'0,"0"0"-10"0,0 0-9 0,0 0-5 15,0 0-8-15,0 0-7 0,0 0-11 0,0 0-12 16,0 0-2-16,0 0 1 0,0 0-8 0,0 0-6 16,0 0-5-16,0 0-5 0,0 0-6 0,0 0 0 15,0 0-8-15,0 0-8 0,29-7-4 0,-29 7-3 16,10 2-8-16,-10-2-1 0,12 1-11 0,-3 1 5 16,-9-2-3-16,16 1-2 0,-8 0-6 0,1 2-1 15,1-3 0-15,-1 2-3 0,-1-1-3 0,-8-1 2 16,17 1-1-16,-10-1 2 0,5 0-7 0,-1 1-2 15,0-1 6-15,2-1-9 0,-2 0-2 0,2 0 1 16,-1-1-3-16,-1 0 3 0,2 0-5 0,-2-1 0 16,2 0 1-16,-2 1-3 0,1 1-2 0,1-1-1 0,0-1 2 15,-1 1-3-15,1-1-5 0,0-1 1 0,-3 3-2 16,1-2 3-16,0 0-5 0,3-1-3 16,-8 4 1-16,7-4-2 0,-4 1 7 0,-2 2-7 15,-7 1-2-15,15-3 0 0,-7 2 1 0,1 0-2 16,-9 1 1-16,15-3-1 0,-3 0 1 0,-4 3-3 15,-8 0-2-15,15-1 9 0,-15 1-4 0,12 0 2 16,-5-1 3-16,-7 1 1 0,13-1-1 0,-13 1 4 0,16 0-5 16,-8-1 15-16,-8 1-12 0,13-4 1 0,-6 3 0 15,-7 1 2-15,16-1 2 0,-9 1-1 0,-7 0 1 16,15-2 2-16,-7 2-5 0,0-3-1 0,-8 3 7 16,18-1-10-16,-9 0 8 0,0 0-8 0,-9 1-9 15,16-2 11-15,-11 1-3 0,4-1 1 0,-9 2-1 16,15-1-6-16,-6-1 2 0,-2-1 0 0,3 1 2 15,-10 2-6-15,15-1 3 0,-6 0-1 16,-1 0 0-16,-8 1 0 0,15 0-1 0,-15 0-1 0,12-1 4 16,-12 1-6-16,13 1 0 0,-13-1 3 0,14-1 1 15,-14 1-8-15,12-3 4 0,-12 3 4 0,12 0 0 16,-12 0-3-16,12 0 2 0,-12 0-1 0,13-3 2 16,-13 3-1-16,11 1 7 0,-11-1 9 0,14-1-3 15,-8-1-1-15,-6 2 2 0,13 0-6 0,-13 0-2 16,13-1 9-16,-5 1-3 0,-8 0 5 0,14-3-6 15,-7 3-2-15,2-1 2 0,-9 1 0 0,15-1 0 16,-15 1-2-16,14-2 2 0,-7 1-9 0,-7 1-4 16,13-3 2-16,-7 3 5 0,-6 0-6 0,12-2 22 15,-5 1-14-15,-7 1 3 0,10-1-5 0,-10 1 0 16,10-2 1-16,-10 2 6 0,10-2-10 0,-10 2 13 16,0 0-2-16,14 1 7 0,-14-1 2 0,9-1-3 15,-9 1 4-15,10 1 6 0,-10-1-9 0,9 0 3 16,-9 0 3-16,8 1-3 0,-8-1 1 0,11 2 5 0,-11-2-8 15,0 0 10-15,9 2-4 0,-9-2-1 0,7 2 5 16,-7-2 0-16,0 0-12 0,10 4 12 0,-10-4 0 16,7 4 0-16,-7-4-6 0,0 0 4 15,6 3 0-15,-6-3 0 0,0 0 1 0,7 3 0 0,-7-3-3 16,0 0-3-16,0 0 2 0,0 0-3 0,0 0-2 16,9 2 1-16,-9-2-1 0,0 0-1 0,0 0-7 15,0 0-1-15,0 0-1 0,0 0-10 0,0 0-19 16,0 0-39-16,0 0-45 0,0 0-39 0,0 0-42 15,0 0-45-15,-9-23-61 0,9 23-65 0,-7-7-364 16,3 2-775-16,4 5 344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5:41:11.02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541E9F0-B5EA-4615-81F2-5546A943EBEC}" emma:medium="tactile" emma:mode="ink">
          <msink:context xmlns:msink="http://schemas.microsoft.com/ink/2010/main" type="inkDrawing" rotatedBoundingBox="13004,15145 16017,14805 16028,14899 13014,15239" semanticType="underline" shapeName="Other">
            <msink:sourceLink direction="with" ref="{0F119AF4-683C-4136-A7AA-E4025A6BC36F}"/>
          </msink:context>
        </emma:interpretation>
      </emma:emma>
    </inkml:annotationXML>
    <inkml:trace contextRef="#ctx0" brushRef="#br0">0 379 33 0,'0'0'106'0,"0"0"-16"16,0 0 1-16,0 0-10 0,0 0-1 0,0 0-14 16,0 0-14-16,0 0-4 0,0 0-1 0,0 0-1 15,0 0-4-15,0 0-2 0,0 0 1 0,0 0-5 16,0 0 1-16,0 0 5 0,0 0-5 0,0 0 11 16,0 0-3-16,0 0-5 0,0 0 8 0,0 0-2 15,0 0-2-15,0 0 2 0,0 0-6 0,0 0-9 0,0 0 4 16,0 0-5-16,14-6-1 0,-14 6-1 15,0 0 1-15,0 0 1 0,0 0-5 0,10-3-7 16,-10 3 3-16,0 0 0 0,7-5-1 0,-7 5 0 0,0 0-5 16,10-1-3-16,-10 1-3 0,0 0 1 0,9-3 0 15,-9 3-2-15,0 0 1 0,10-3-4 0,-10 3 6 16,0 0 1-16,9-2 2 0,-9 2 2 0,11-4 8 16,-11 4-5-16,0 0 0 0,13-1-1 0,-13 1-7 15,10-1 6-15,-10 1-5 0,0 0 1 0,12-2 2 16,-12 2 2-16,0 0-2 0,11-4-5 0,-11 4 6 15,0 0 0-15,0 0 14 0,14-2-3 0,-14 2 2 16,8-2-1-16,-8 2-5 0,0 0-2 0,13-2-3 16,-13 2-3-16,0 0 1 0,10-5-2 0,-10 5-1 0,9-3-3 15,-9 3 3-15,11 0 0 0,-11 0-6 16,10-2 2-16,-10 2-1 0,11-2-5 0,-11 2 6 16,12-2-2-16,-12 2 0 0,9-4-2 0,-9 4-3 0,10-3 2 15,-10 3 2-15,12 0-1 0,-12 0-4 0,10-2-1 16,-10 2 2-16,0 0 0 0,14 0-3 15,-14 0 6-15,10 0-4 0,-10 0 2 0,0 0 0 16,12-3-4-16,-12 3 3 0,0 0-8 0,12-3 3 0,-12 3 8 16,0 0-1-16,15 0-4 0,-15 0 0 0,12 0-3 15,-12 0 5-15,12-2-3 0,-12 2 0 0,9-4 3 16,-9 4 1-16,16-2-2 0,-9 0-7 0,-7 2 9 16,13-3 0-16,-13 3-1 0,10-2-1 0,-1-2 1 15,-9 4-1-15,12-3 2 0,-12 3-4 0,9-1 1 16,-9 1 1-16,13 0 1 0,-13 0 0 0,9-2-1 15,-9 2-2-15,14-3 1 0,-14 3-2 0,8-1 4 16,-8 1-1-16,11-2 2 0,-11 2-2 0,11-4 0 16,-11 4 2-16,13-2-3 0,-13 2 1 0,12-3 4 15,-12 3 1-15,16-2-4 0,-10 1 0 0,2-3-3 16,-8 4 0-16,15-3 3 0,-7 0-4 0,-8 3 2 16,15 0-3-16,-15 0 3 0,15-5 1 0,-6 2-3 15,-9 3 1-15,17-1 4 0,-11-1-1 0,-6 2-1 16,13-3-1-16,-13 3 5 0,15-1-7 0,-15 1 3 0,11-3-6 15,-11 3 5-15,12-2 2 0,-12 2 1 0,12-1-5 16,-12 1 2-16,13-5-1 0,-13 5 0 0,12 0 0 16,-12 0 6-16,12 0-7 0,-12 0 2 15,13-1 0-15,-13 1 1 0,15 0-1 0,-7-3 2 0,-8 3-2 16,15 4 0-16,-15-4 0 0,14-4 0 0,-5 4 1 16,-9 0 1-16,15-3-6 0,-6 0 6 0,-9 3-3 15,17 0 4-15,-10-4-2 0,-7 4 3 16,16-1-6-16,-5 0 5 0,-4-3-5 0,-7 4 5 0,19-5-2 15,-9 4 1-15,1 0-2 0,-2-3-2 0,-9 4 3 16,19-2-2-16,-9 0 2 0,-10 2 1 0,15-5-2 16,-7 4-2-16,1-2 1 0,-9 3 1 0,15-2 0 15,-6 1 1-15,-9 1 0 0,13-3-2 0,-13 3 1 16,14 1 2-16,-14-1-3 0,13-3 1 0,-13 3 1 16,13-2 3-16,-13 2-3 0,16-2-1 0,-9 1-1 0,-7 1 3 15,13-5 3-15,-13 5 2 0,15-2 3 16,-8 1-1-16,-7 1-1 0,13-3-2 0,-13 3 4 15,14 0-5-15,-14 0 0 0,12-2 0 0,-12 2 1 0,13-1-4 16,-13 1 2-16,13-3 2 0,-13 3 2 0,16-2-4 16,-16 2-4-16,13-1 7 0,-6 0-10 15,-7 1 5-15,14-2 1 0,-14 2-2 0,0 0 0 0,17 3 3 16,-17-3-4-16,13-3 6 0,-5 1-4 0,-8 2 1 16,12-3 0-16,-12 3 3 0,15 0-6 0,-15 0 5 15,13-4 0-15,-13 4-3 0,16-1-1 0,-8 0 5 16,-8 1-1-16,14-2 3 0,-1-1 1 0,-13 3 2 15,17-1-3-15,-9-1 1 0,-8 2 0 0,16-5-3 16,-3 4 5-16,-13 1-4 0,14-3-2 0,-14 3 0 16,17-3-1-16,-9 2 1 0,-8 1 0 0,17 0-2 15,-9-3-5-15,-8 3 3 0,12-2 3 0,-12 2-2 16,17 0-1-16,-17 0 5 0,16-1-3 0,-16 1-3 16,13-2 2-16,-13 2 1 0,17 0-3 0,-17 0-1 0,13-1 2 15,-13 1-1-15,17-2 3 0,-10 1-1 16,-7 1-3-16,14-2 3 0,-14 2-2 0,14 0-3 0,-14 0 4 15,14 0 0-15,-14 0 0 0,13-3-1 0,-13 3 3 16,16 3 2-16,-16-3-5 0,12 0 0 0,-12 0 0 16,13 0 0-16,-5 2 4 0,-8-2-2 15,13 0-2-15,-13 0-1 0,12 1 1 0,-12-1-1 0,11 0-1 16,-11 0 3-16,13 2 0 0,-13-2-2 0,11 0 0 16,-11 0 1-16,13 1 2 0,-13-1-3 0,13 2-2 15,-13-2 3-15,10 0 0 0,-10 0 1 0,16-2-1 16,-16 2 1-16,13 2-1 0,-13-2-2 0,13 1 2 15,-13-1-1-15,11 2-2 0,-11-2 2 0,15 3 4 16,-15-3-1-16,14-2 0 0,-14 2-4 0,0 0 5 0,17-1-6 16,-17 1 3-16,14 0 2 0,-14 0-3 15,12 0 3-15,-12 0 4 0,14 0-5 0,-14 0-3 16,13-2 2-16,-13 2 1 0,13 0 0 0,-13 0 2 16,12 0 1-16,-12 0-4 0,17-1 0 0,-17 1-2 15,14-2 0-15,-14 2 2 0,13 0 1 0,-5-1-3 16,-8 1 2-16,16 0 0 0,-16 0-2 0,16-3-1 15,-9 3 2-15,-7 0 1 0,17-2 2 0,-17 2-1 0,16 0-2 16,-16 0 0-16,15 0 3 0,-15 0-2 0,14 0 1 16,-14 0-3-16,13 0 1 0,-13 0 1 15,13 0 3-15,-4-3-1 0,-9 3-3 0,13-1 2 0,-13 1 3 16,16-2-2-16,-16 2 3 0,13-2-5 0,-5 4-1 16,-8-2-1-16,14-2 3 0,-14 2-2 0,15-2 6 15,-6-2-4-15,-9 4 0 0,13-1-4 0,-13 1 6 16,17-1-2-16,-17 1 2 0,13-3-6 0,-7 2 5 15,-6 1-4-15,15-1 0 0,-15 1 4 0,13-1-2 16,-7-2 0-16,-6 3 3 0,16 0-2 0,-16 0-2 16,13-4-4-16,-13 4 5 0,16-2 2 0,-16 2-1 15,13 0 0-15,-4 0 4 0,-9 0-6 0,13-3 3 16,-13 3 0-16,16-2 0 0,-16 2 3 0,13-1-4 0,-5-2 2 16,2 2 5-16,-10 1 2 0,16-2-1 0,-8-1 0 15,-8 3-2-15,17-1 0 0,-9-1-1 0,-8 2-1 16,15 0 2-16,-4-3-1 0,-11 3-4 0,14-4 0 15,-14 4 0-15,17 0 4 0,-10-2 0 0,-7 2-6 16,14-3 3-16,-14 3 0 0,17-1 0 0,-9 1-1 16,-8 0 1-16,16 0 1 0,-9-2 6 15,-7 2-4-15,17-4 4 0,-7 2 0 0,-10 2-3 0,18-3 5 16,-10 2-2-16,1-3 2 0,-9 4-1 0,18-2-1 16,-7-1 0-16,-4 3-1 0,1-3 1 0,4 0-1 15,-3 1 3-15,-9 2-1 0,20-2-2 0,-11 0-3 16,-9 2 2-16,17-3-6 0,-17 3 6 0,14 1 0 15,-4-2-3-15,-10 1 2 0,14 0 1 0,-14 0 2 16,16-2 1-16,-16 2-1 0,13 0 3 0,-13 0 0 16,14 0-1-16,-14 0 2 0,12-4 4 0,-12 4 1 0,13 0 0 15,-13 0 5-15,13-1 3 0,-13 1-2 16,14 0-1-16,-14 0-3 0,12 0-1 0,-12 0 0 0,12 1-3 16,-12-1 0-16,0 0-2 0,12 0 1 0,-12 0-1 15,0 0 3-15,0 0 3 0,0 0 1 0,0 0 6 16,0 0-3-16,11-1 0 0,-11 1-3 15,0 0-4-15,0 0-1 0,0 0-14 0,0 0-18 0,0 0-20 16,0 0-32-16,0 0-25 0,0 0-37 0,0 0-37 16,0 0-38-16,-30 13-74 0,21-12-182 0,9-1-497 15,0 0 219-15</inkml:trace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5:41:13.72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40C6423-DAED-45CC-9817-88D1ACAC21E0}" emma:medium="tactile" emma:mode="ink">
          <msink:context xmlns:msink="http://schemas.microsoft.com/ink/2010/main" type="inkDrawing" rotatedBoundingBox="17603,14932 20689,14773 20693,14856 17608,15015" semanticType="underline" shapeName="Other">
            <msink:sourceLink direction="with" ref="{D4735947-F3AD-4B16-941C-5949D60FE3F3}"/>
          </msink:context>
        </emma:interpretation>
      </emma:emma>
    </inkml:annotationXML>
    <inkml:trace contextRef="#ctx0" brushRef="#br0">11 142 37 0,'-13'-10'114'0,"13"10"-21"16,0 0-13-16,0 0-4 0,0 0 6 0,0 0-7 16,0 0-7-16,0 0-7 0,0 0 1 15,0 0-8-15,0 0 1 0,0 0 0 0,0 0 7 0,0 0-6 16,0 0 0-16,0 0-5 0,0 0-3 0,0 0-2 16,0 0-2-16,0 0-2 0,0 0 0 0,0 0-9 15,0 0-7-15,0 0 0 0,0 0-2 0,0 0-3 16,0 0 3-16,0 0-3 0,0 0-1 0,0 0-5 15,0 0 6-15,0 0 4 0,0 0 2 0,0 0-3 16,0 0 6-16,0 0-3 0,0 0 1 0,0 0-4 0,0 0 1 16,0 0 5-16,0 0-2 0,0 0-2 15,26 10-1-15,-26-10-3 0,12 2-4 0,-12-2 2 16,12 0 3-16,-12 0-14 0,9 3 11 0,-9-3 0 0,13 0 7 16,-13 0 3-16,15 1 0 0,-15-1 1 15,17 2-6-15,-7-2 4 0,0 0-1 0,-10 0 6 16,24 0-1-16,-9 1 0 0,-2-1 1 0,-1-1-4 15,1-1 0-15,-2 1-3 0,0-1-3 0,3 2 1 0,0 0-5 16,-1-1 1-16,3 1-3 0,-3 0-1 0,0-2-3 16,-1-1 1-16,2 3-3 0,-5-1 2 0,7 1-4 15,-4-2 0-15,1 4-3 0,1-4-2 0,-14 2 4 16,25-2-1-16,-12 2 0 0,1-1 0 0,-1 1-3 16,0-1 1-16,-1 1-1 0,-12 0-3 0,24-4 2 15,-14 4-2-15,1-1 1 0,-1 2-3 0,-10-1 1 16,18-2 4-16,-7 3-2 0,-11-1-1 0,16-1-1 15,-6 1 3-15,-10 0-4 0,17-3-1 0,-7 3 0 0,-10 0 3 16,17-1 0-16,-5 2 2 0,-1-1 0 0,-11 0 6 16,19 0-5-16,-8 0 1 0,-1 0-2 15,-10 0 4-15,20-1-1 0,-10 1-3 0,-10 0 2 0,19 0 0 16,-9 0-1-16,-10 0-3 0,18 0 4 0,-7 0-3 16,-11 0-1-16,15-1 2 0,-4 0-3 0,-11 1 1 15,18 0 1-15,-9 0 1 0,-9 0-2 16,17 1 4-16,-6 0-3 0,-2-1 0 0,-9 0 4 0,18 0 9 15,-3-1 4-15,-2 1 7 0,0-4 0 0,-1 4 5 16,3-4-2-16,-3-1-1 0,4 4 3 0,-2-4-3 16,2 3 2-16,-3-2-1 0,4 1 2 0,-1-4-2 15,-2 5-5-15,2-2 1 0,-1-2-5 0,-2 1 4 16,3 3-7-16,-2-2 3 0,0 3-2 0,0-2-4 16,0 0-4-16,-5 0 4 0,3 3-3 0,0-4-2 15,0 4-1-15,-12 0-2 0,17-2-1 0,-9 0 4 16,-8 2-6-16,15-1-1 0,-15 1 1 0,13 1 0 15,-13-1-1-15,12 0 0 0,-12 0-2 0,16 0 4 0,-10 4-3 16,-6-4 0-16,16 2-6 0,-9 0 12 16,-7-2-10-16,14 0 5 0,-5 0-1 0,-9 0 0 0,17 3-2 15,-10-2-4-15,-7-1 5 0,14 0-2 0,-5 2 3 16,-9-2 1-16,17 0-3 0,-9 0 0 0,-8 0-3 16,17 3 3-16,-8-3 3 0,-9 0-3 0,17 1 0 15,-8-1 3-15,-9 0-3 0,17-1 3 0,-17 1-6 16,19-3 6-16,-10 3-1 0,-9 0-3 0,18-2-1 15,-10 2 4-15,-8 0-4 0,17 0 2 0,-7 0-1 16,-10 0 4-16,17-1-6 0,-17 1 2 0,16-3 1 16,-16 3 0-16,17 0 0 0,-17 0 3 0,14 3-6 15,-7-3 2-15,-7 0 0 0,17 1-2 0,-17-1 2 16,14 0 0-16,-6 2 0 0,-8-2 0 0,17 3 1 16,-9-3 0-16,-8 0 3 0,16 2-1 0,-9-2-1 15,5 3 3-15,-12-3-5 0,20 0 4 0,-11 0-3 16,5-3 2-16,-2 2-5 0,1 1 1 0,0 0 2 15,-2-1 0-15,-11 1 2 0,23-3-3 0,-12 3 1 0,2-2 1 16,-13 2 0-16,17-4-4 0,-7 4 4 0,-10 0-1 16,17 0 0-16,-17 0 1 0,17-2-1 15,-17 2-1-15,15-1 1 0,-6 0 1 0,-9 1 0 0,17 0-2 16,-17 0 2-16,13-2 0 0,-5 0 0 0,-8 2 1 16,17-1-1-16,-17 1-1 0,18-2-3 0,-8 1 5 15,-10 1-2-15,21-3 1 0,-8 2-4 0,-5 0 6 16,-8 1-3-16,21-4 2 0,-10 3-5 0,-2 1 5 15,1-3-3-15,-10 3 1 0,17 0-1 0,-9-3 2 16,-8 3-3-16,21-1 5 0,-14 1-6 0,-7 0 3 16,15-1-2-16,-15 1 2 0,17-1 1 0,-17 1-2 15,15 0 2-15,-15 0-4 0,14-2 6 0,-14 2-2 16,14-3-3-16,-14 3 6 0,12 0-7 0,-12 0 1 16,16 0 1-16,-16 0 2 0,17 0 1 0,-17 0-3 15,17-1 2-15,-9 1-1 0,2-2 0 0,-10 2 3 16,14-1-3-16,-14 1 2 0,17-1-4 0,-7-1 3 15,-10 2 2-15,17-1-1 0,-10-1-2 0,-7 2 2 0,17-1-4 16,-17 1 3-16,17 0-2 0,-10-2 1 0,-7 2 0 16,16-1 3-16,-16 1-5 0,14-2 1 15,-14 2-1-15,12 2 3 0,-12-2 2 0,14 0-5 0,-14 0 2 16,13 0-3-16,-13 0 5 0,16 0-1 0,-16 0-1 16,13 1 0-16,-13-1 0 0,16 0 0 0,-8 0 1 15,-8 0 2-15,17 0-4 0,-10 0 0 0,-7 0 2 16,21 0 1-16,-10 0-2 0,2 0 2 0,-3 0-4 15,-10 0 2-15,24-1 1 0,-11 1 1 0,-3 1-1 16,3-2 2-16,-2 2-3 0,-11-1 2 0,18 0-4 16,-7 0 3-16,-2 2 0 0,1-1-4 0,-10-1-2 15,17 0 11-15,-8 2 1 0,-9-2-4 0,16 0 0 16,-8 1 3-16,-8-1-1 0,17 2 0 0,-17-2-4 16,16 1 2-16,-7-1 2 0,-9 0-4 0,17 0 1 15,-9 0 1-15,3 1-3 0,0 1 2 0,-11-2-1 16,17 0 1-16,-4 1 3 0,-4 2-5 0,-9-3-2 15,14-3 3-15,-14 3-1 0,17 0 1 0,-7-1 0 16,-10 1-1-16,13 1 0 0,-13-1 4 0,13 3-3 0,-13-3 0 16,11 0 2-16,-11 0 0 0,0 0 9 15,15-3-1-15,-15 3 3 0,0 0 3 0,0 0 6 0,12 3-5 16,-12-3 2-16,0 0 0 0,0 0 3 0,0 0-1 16,0 0-2-16,0 0-1 0,0 0-8 0,0 0-12 15,0 0-17-15,0 0-29 0,0 0-38 0,0 0-52 16,0 0-48-16,0 0-59 0,-34 12-279 0,18-10-566 15,2 2 251-15</inkml:trace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5:43:41.94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2E09F63-BD24-4CC0-A722-EBD920E6F84B}" emma:medium="tactile" emma:mode="ink">
          <msink:context xmlns:msink="http://schemas.microsoft.com/ink/2010/main" type="writingRegion" rotatedBoundingBox="2178,2525 31554,1418 32158,17441 2781,18548"/>
        </emma:interpretation>
      </emma:emma>
    </inkml:annotationXML>
    <inkml:traceGroup>
      <inkml:annotationXML>
        <emma:emma xmlns:emma="http://www.w3.org/2003/04/emma" version="1.0">
          <emma:interpretation id="{3BC8C0C8-49E3-4F11-9E89-5FF150BCEFAB}" emma:medium="tactile" emma:mode="ink">
            <msink:context xmlns:msink="http://schemas.microsoft.com/ink/2010/main" type="paragraph" rotatedBoundingBox="2181,2305 27820,2041 27835,3446 2196,371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DDF9CF2-5EA4-4394-932E-460CC1124C50}" emma:medium="tactile" emma:mode="ink">
              <msink:context xmlns:msink="http://schemas.microsoft.com/ink/2010/main" type="line" rotatedBoundingBox="2181,2305 27820,2041 27835,3446 2196,3710"/>
            </emma:interpretation>
          </emma:emma>
        </inkml:annotationXML>
        <inkml:traceGroup>
          <inkml:annotationXML>
            <emma:emma xmlns:emma="http://www.w3.org/2003/04/emma" version="1.0">
              <emma:interpretation id="{30EAED3B-281A-4BD2-9590-62F93EB6F736}" emma:medium="tactile" emma:mode="ink">
                <msink:context xmlns:msink="http://schemas.microsoft.com/ink/2010/main" type="inkWord" rotatedBoundingBox="2184,2562 3890,2544 3897,3212 2191,3230"/>
              </emma:interpretation>
            </emma:emma>
          </inkml:annotationXML>
          <inkml:trace contextRef="#ctx0" brushRef="#br0">11 11 24 0,'0'0'115'16,"0"0"-19"-16,0 0 23 0,0 0-15 0,0 0-1 15,0 0-9-15,0 0-1 0,0 0-6 0,0 0 3 16,0 0 4-16,-2-15-10 0,2 15 2 0,0 0-2 0,0 0 1 16,0 0-3-16,0 0 3 0,-6-9-8 0,6 9-9 15,0 0-5-15,0 0-9 0,0 0-2 0,0 0 4 16,0 0 5-16,0 0 3 0,0 0 7 0,0 0-3 16,2 46-3-16,-2-28 3 0,0 3 3 0,1 1-7 15,2 3-2-15,-7 4-5 0,5-2-4 0,2-3-1 16,-2 7-4-16,2 0 1 0,-1-7-10 15,3 0-5-15,1-2 0 0,-4-1-1 0,3 1-3 0,-3-1-7 16,2-2-5-16,-2 1 1 0,2 0-1 0,-2-4-2 16,0-3 3-16,-2 2-4 0,3-2-4 0,-2 1-5 15,2-1-3-15,-3 0-21 0,1-4-19 0,0-1-14 16,-1-8-20-16,0 16-24 0,0-16-26 0,-1 13-26 16,1-13-22-16,0 11-35 0,0-11-156 0,0 0-388 15,0 0 173-15</inkml:trace>
          <inkml:trace contextRef="#ctx0" brushRef="#br0" timeOffset="735.91">-279 167 91 0,'0'0'162'0,"-1"-13"-13"16,1 13-15-16,0 0-11 0,8-14-17 0,2 6-4 0,2-3-12 15,3 2-6-15,8-3-8 0,-2 0-5 16,13-1-8-16,-2-1-3 0,2-2-9 0,-1 4-1 15,1-2 2-15,5 2-2 0,-5 1 3 0,-8 5-1 16,10-4 1-16,-10 8-3 0,0 2 4 0,-3 0-1 0,0 3-2 16,-8 0-3-16,2 5 0 0,-4-1 3 0,-1 1-2 15,-5 4 1-15,-2 2-1 0,0 0-3 0,-6 2-6 16,-2 5-3-16,1 0-4 0,-4 0-4 0,-5 1 0 16,0 2-4-16,-1-2 2 0,-1-1-8 0,-1-2 3 15,0-1-5-15,4-2 1 0,-3 1-5 0,2-4 2 16,4-2-4-16,-3 1 6 0,2 1-8 15,1-3-1-15,2-2-2 0,0-2 2 0,1 1-3 0,4-7-1 16,-5 12-5-16,5-12-1 0,-6 6-1 0,6-6 0 16,0 0 1-16,0 0 2 0,0 0-3 0,0 0 2 15,0 0-1-15,28-4 2 0,-28 4-1 0,21-11-1 16,-9 4 1-16,2-2 0 0,0 3 0 0,6-5-2 16,-2 1 2-16,0 0 2 0,3 2-1 0,-6-1 0 15,2 3 3-15,-2-1-5 0,1 1 3 0,-3 4 3 16,3-2-1-16,-3 4 1 0,0 0-2 0,-1 0 1 15,2 6 0-15,-2-2 2 0,0 2-3 0,-3 3-1 16,0-3 3-16,-1 5 0 0,1-1-4 0,-1 5 4 16,-2-3-1-16,1-1 0 0,-3 3-1 0,1 0 2 15,-4-1-2-15,3-1 2 0,-2 1-4 0,-2 2-2 16,0-3 7-16,-4 2-2 0,1-3-2 0,-1 1 3 16,-2 0-3-16,-5 2-1 0,3-2 4 0,-2 1-3 15,-3-5 7-15,0 3 0 0,-4 3-2 0,-3-2 0 16,2-2 2-16,0 0 3 0,-2-2 1 0,3-1 3 15,-4-1 3-15,1 1 0 0,3-5 1 0,2 1 1 16,6 0 0-16,-6-5 2 0,2 4-7 0,13-2 1 0,-17-2-3 16,17 2-3-16,-12-4-3 0,12 4-9 15,-13-5-18-15,5 0-24 0,8 5-21 0,-3-7-33 16,3 7-31-16,0-13-44 0,0 13-43 0,3-14-146 16,5 1-391-16,1 3 173 0</inkml:trace>
          <inkml:trace contextRef="#ctx0" brushRef="#br0" timeOffset="1280.43">749 100 50 0,'0'0'221'0,"-6"-10"-22"0,6 10-16 16,0 0-23-16,0 0-16 0,0 0-13 0,0 0-18 15,0 0-14-15,0 0-33 0,0 0-36 0,0 0-39 16,0 0-38-16,23 16-47 0,-21-10-114 0,-2-6-225 15,9 12 100-15</inkml:trace>
          <inkml:trace contextRef="#ctx0" brushRef="#br0" timeOffset="1056.65">756 240 11 0,'0'0'200'0,"0"0"1"0,16 9-5 15,-11-7-8-15,1 5 4 0,-1-1-7 0,1 1 2 0,0 1 1 16,1 5 3-16,0-4-15 0,-1 3-6 0,2 0 1 16,-5 0-21-16,2 1-4 0,-1-1-8 0,-1 0-7 15,-2 0-7-15,4 0-3 0,-2 2-20 0,-2-1-5 16,0-3-10-16,2 2-8 0,-2-3-8 0,1 1-7 16,-2 1-7-16,0-11-5 0,0 20-7 0,-2-13-3 15,4 3-5-15,-2-10-23 0,0 12-14 0,0-12-17 16,-3 15-20-16,3-15-26 0,-3 11-24 0,3-11-28 15,-2 11-29-15,2-11-29 0,-8 9-30 0,8-9-30 16,-7 7-220-16,7-7-490 0,-11 0 217 0</inkml:trace>
          <inkml:trace contextRef="#ctx0" brushRef="#br0" timeOffset="1717.13">993 300 111 0,'5'7'194'15,"-5"-7"-8"-15,7 14-19 0,-2-8-15 0,2 3-11 0,-2 1-12 16,1 0-16-16,3-3-11 0,-1 4-10 0,0-2-7 16,0 1-4-16,0 1-10 0,-2-5-9 15,1 3-6-15,2 1-5 0,-4-1-4 0,2-3-9 16,-2 1-9-16,-2 1 9 0,2-1 2 0,-1 2-1 0,-4-9-4 16,8 8 0-16,-3-2 2 0,-1 1 0 0,-4-7 0 15,6 8 0-15,-6-8-4 0,0 0 1 0,2 10-1 16,-2-10-4-16,4 5 1 0,-4-5-4 15,0 0-1-15,0 0 3 0,0 0 3 0,5 6 9 0,-5-6 7 16,0 0 0-16,0 0-4 0,0 0-5 0,0 0-4 16,0 0-1-16,0 0-2 0,0 0-3 15,1-23-2-15,-1 23-1 0,0-21-4 0,3 7-2 16,-1 1-3-16,5-6-3 0,-1-2 1 0,5 0-5 0,-1 0 3 16,2-1-3-16,0 1-1 0,1 2-2 0,3 1 3 15,-5-1-6-15,4 6 6 0,-2-4-3 0,1 5 3 16,-2 4 0-16,0 0 4 0,0-3 0 0,1 4 2 15,-3 1-3-15,-2 3-1 0,2-2 0 0,1 2-2 16,-11 3-1-16,13-2 3 0,-13 2-5 0,14 2-2 16,-14-2 1-16,8 5-15 0,-4 1-30 0,-4-6-42 15,-4 13-56-15,4-13-75 0,-6 17-239 0,-4-9-490 16,-1 3 218-16</inkml:trace>
        </inkml:traceGroup>
        <inkml:traceGroup>
          <inkml:annotationXML>
            <emma:emma xmlns:emma="http://www.w3.org/2003/04/emma" version="1.0">
              <emma:interpretation id="{BB6BA602-CD87-4E7C-A0F2-ACD3AB990225}" emma:medium="tactile" emma:mode="ink">
                <msink:context xmlns:msink="http://schemas.microsoft.com/ink/2010/main" type="inkWord" rotatedBoundingBox="4669,2374 9241,2327 9254,3590 4682,3637"/>
              </emma:interpretation>
            </emma:emma>
          </inkml:annotationXML>
          <inkml:trace contextRef="#ctx0" brushRef="#br0" timeOffset="5786.87">2210 419 28 0,'5'-12'149'0,"2"1"0"16,-2 3-15-16,0-3-13 0,4-4-1 0,-1 5-5 0,4-1-2 16,1-1-4-16,3-2-2 0,-4 6-1 0,5-7-6 15,2 5-3-15,1-1 1 0,-7 4-9 0,4 1-6 16,0 0-4-16,-3 0-4 0,3 3-13 0,0 0-1 15,-1 3-5-15,-2 0-1 0,2 4-4 0,0 1-2 16,-2 1-6-16,2 3-2 0,-3 0-6 0,-1 1-4 16,-1 5-1-16,4 0 1 0,-9-3-4 0,2 3-4 15,-1 0 1-15,-2-2-4 0,0 7-3 0,-6-4 3 16,1 3-2-16,-4-4-2 0,3 1-7 0,-10 2-2 16,5-3-8-16,-2 0-6 0,-3-3-10 0,1 0-14 15,-2 0-14-15,0 0-17 0,-3-2-10 0,3 2-8 16,-1-3-13-16,2-3-11 0,3 0-22 0,2-2-29 0,6-4-147 15,-16 2-325-15,16-2 145 0</inkml:trace>
          <inkml:trace contextRef="#ctx0" brushRef="#br0" timeOffset="5365.88">2400 308 19 0,'0'0'123'16,"1"-10"-6"-16,-1 10 6 0,0 0-12 0,0 0 2 15,0 0 4-15,0 0-10 0,0 0-10 0,0 0-2 16,0 0-11-16,0 0-3 0,0 0-5 0,0 0 6 16,0 0 3-16,0 0-1 0,0 0-1 0,-7 36-3 15,7-18 1-15,0 4-1 0,0 0-5 0,4 2-6 16,-1 3-3-16,2 3-5 0,0 1-1 0,3 2-6 15,0 3-7-15,1-5-2 0,0 0-5 0,3-3-5 16,-4-4-5-16,2-1 0 0,-2-1-3 0,3 3-4 16,4 2-3-16,-8-4 0 0,1-1-2 0,1 0-6 15,-3 3-17-15,-2-4-15 0,-1-7-26 0,1 8-24 0,-3 0-15 16,1-1-20-16,-4-3-31 0,1-1-16 16,-2-4-174-16,-1 3-352 0,2-6 156 0</inkml:trace>
          <inkml:trace contextRef="#ctx0" brushRef="#br0" timeOffset="6381.41">2852 416 158 0,'4'7'202'0,"1"-1"-15"0,0-1-7 0,2 2-9 0,2 3-12 16,-2-1-14-16,0 2-12 0,3-1-13 15,-3 2-10-15,1-1-8 0,0-1-11 0,3 1-9 16,-4 0-12-16,3-2-2 0,-3 0-8 0,3 3-6 0,-4-4-9 16,-1-1-2-16,-1-1-2 0,1 0-4 0,-1 0-8 15,-4-6 4-15,8 8-7 0,-8-8-2 16,5 7-1-16,-5-7 2 0,6 3-2 0,-6-3-2 0,0 0-1 15,0 0-2-15,0 0-4 0,0 0-1 0,0 0-5 16,0 0 2-16,0 0-4 0,0 0-1 0,-12-35 1 16,11 25 2-16,1 1-8 0,0-4 3 0,1-2-2 15,0 0-2-15,3 3 4 0,-3-4-2 16,5 5-1-16,-1 1-4 0,1-1 5 0,0 4 0 0,1-1-3 16,3-2 6-16,-4 7-4 0,2-2-1 0,2 1 1 15,1 1 1-15,-11 3 0 0,25 3-1 0,-11-1-1 16,-1 0 4-16,0 3-4 0,-1 2 0 0,0 1 2 15,4-1-1-15,-3 1 1 0,-2 1-2 0,5-3 1 16,-3 3 3-16,5 2 0 0,-2-5 0 0,0-1 2 16,-3 1-1-16,3-2 0 0,-2-2 5 0,-1 2 0 15,3-2 2-15,-3-2-3 0,4-1 3 0,-3-1 5 16,1-1-2-16,2-1-4 0,-2-2 1 0,-2 0 1 16,8-2-3-16,-8-1 1 0,-1 0-3 0,-2-2-5 15,2 0 4-15,-3 0 3 0,2 0-3 0,-5 0-5 16,4-2 4-16,-5-2-2 0,-3 3 1 0,-2-3-2 15,3 2 0-15,-6 2 0 0,3 11 2 0,-6-19-3 16,1 14 3-16,-1-1-5 0,-3 1 4 0,9 5-4 16,-21-2-2-16,8 3 1 0,-2 1 2 0,-2 3 0 15,-6 2 0-15,4 2-3 0,-3 1-3 16,-1-1-8-16,5 3-7 0,-2 0-12 0,2 3-11 0,-2-4-18 16,7 2-23-16,0 0-37 0,4-4-29 0,1 1-46 15,-3-1-145-15,4-4-369 0,0 1 163 0</inkml:trace>
          <inkml:trace contextRef="#ctx0" brushRef="#br0" timeOffset="6906.75">3800-126 39 0,'-6'-6'215'0,"6"6"-27"16,0 0-22-16,0 0-9 0,0 0-18 0,0 0-7 0,-3 27-8 16,6-12-11-16,-3 7-4 0,6-1-12 0,-1 4-8 15,-4-1-5-15,6 10-5 0,-2-3-6 16,3 2-5-16,-2 0-6 0,-2 1-2 0,3-4-7 16,-6-4 0-16,4-3-8 0,-1 2-3 0,-1-2-1 0,1-1-2 15,-3-2-6-15,2-4 0 0,-2-1-2 0,4-2-1 16,-5-2-3-16,0-2-4 0,0-1-3 15,0-8 0-15,3 17-1 0,-3-17 5 0,0 7-1 0,0-7 0 16,0 0-2-16,0 0-5 0,0 0 1 0,0 0-4 16,0 0-1-16,0 0 0 0,17-16-4 0,-11 6-1 15,4-4-6-15,0 1-1 0,2-5-6 0,1-1 1 16,1 2-1-16,2-4-1 0,0 6 0 0,1-1 5 16,-3 3 0-16,0 2-4 0,-1 0 4 0,3 2 2 15,-1 3-2-15,-4 0-1 0,5 4 0 0,-8 0 3 16,6 4-2-16,-2-1 4 0,-3 2 6 0,0 1-2 15,-1 2 6-15,1 2 5 0,-1 1 2 0,-1 1 7 16,0 1 2-16,0 1-1 0,-4 1 3 0,-1-1 3 16,0 0-2-16,-4 3 1 0,-3-2-6 0,1 1-2 15,-6 2-2-15,3-2-2 0,-10 0 2 0,3 0-4 16,-1-1-2-16,-8 2-2 0,6-5-3 0,-4 2-5 16,0-1-12-16,4-4-5 0,0-2-17 0,0-1-17 15,3 1-14-15,-3-1-12 0,4-3-30 0,-3-1-35 16,8-5-32-16,-1 0-41 0,1-1-166 0,0-4-404 15,4-5 179-15</inkml:trace>
          <inkml:trace contextRef="#ctx0" brushRef="#br0" timeOffset="7179.37">4279-214 218 0,'4'-10'208'0,"-4"10"-23"0,0 0-14 0,11-3-16 16,-11 3-6-16,0 0-4 0,13 17-4 0,-7-3-5 0,-2 0-6 16,2 7 0-16,5 2-5 0,-3 8 0 0,-3 2-4 15,3 4 3-15,1 0-5 0,-3-3-4 0,0 5-6 16,5-1 2-16,-5-1-15 0,-1-2-1 16,2 1-13-16,1-3-4 0,-6 3-7 0,5-4-9 0,-4 0-3 15,2-5-5-15,-1-6-7 0,-2 4-19 0,1-6-25 16,-3 3-22-16,-3-2-33 0,3-3-34 0,0-2-35 15,-1-3-36-15,1-4-15 0,1 1-17 0,-1-9-25 16,3 13-183-16,-3-13-431 0,0 0 191 0</inkml:trace>
          <inkml:trace contextRef="#ctx0" brushRef="#br0" timeOffset="7541.99">4661 404 124 0,'13'-6'171'15,"-4"1"-13"-15,-9 5-10 0,17-5-11 0,-5 0-3 16,-1-1-13-16,-1-2-9 0,4 2-12 0,0-1-10 16,-1-2-9-16,6-2-2 0,0 0-11 0,-2-1-7 15,1-3-1-15,-5 5-10 0,3-2-11 0,-5 0 0 16,4-6-7-16,-5 8 1 0,2-5-6 0,-7 0 1 16,2 5-6-16,-2-4-2 0,-5 5 2 0,0-3-5 15,0 12 3-15,-5-15-3 0,-2 11-1 0,7 4-1 16,-10-6 3-16,10 6 0 0,-26 1 2 0,11 2 1 15,1 2 4-15,-6 3 5 0,6 2 7 0,1-1 2 16,-7 4 4-16,6 4-4 0,-3 2 2 0,5 0 5 0,-2-1 2 16,2 3 1-16,3-2 2 0,2 3 0 0,3-1-2 15,-1-6-4-15,4 6-1 0,1-9-8 16,0 3 2-16,4-1-4 0,-2 1-3 0,5-3-4 16,1-1 0-16,-3-1-4 0,4-1 1 0,1 0-4 0,0-4-2 15,1 4-4-15,-1-5-8 0,3-2-23 16,1 2-32-16,0-4-30 0,-3 0-42 0,1 0-36 15,-12 0-32-15,18-5-219 0,-8 0-440 0,1-4 196 16</inkml:trace>
          <inkml:trace contextRef="#ctx0" brushRef="#br0" timeOffset="8382.08">5093 236 130 0,'0'0'260'0,"0"0"-25"0,5-7-25 0,-5 7-18 15,0 0-20-15,0 0-12 0,0 0-16 0,0 0-5 16,0 0-10-16,13 21-10 0,-9-13-8 0,-2 1-9 16,-2 3-6-16,3 1-7 0,0-2-5 0,-3 5-7 15,4-4-5-15,-3 4-3 0,-1-5-7 0,1 3-6 16,2 0-8-16,-1 0 0 0,-2-2-11 0,3-1 0 16,-6-2-6-16,3-9-1 0,4 15-6 0,-4-9 2 15,0-6-6-15,4 9 2 0,-4-9-5 0,2 10-8 16,-2-10 3-16,0 0 0 0,0 0-10 0,0 0 3 15,0 0-7-15,0 0-10 0,22-19-3 0,-20 13-9 16,4-6-6-16,0 0-5 0,-1-4 0 0,2-2 0 16,-2 3 1-16,2-1 6 0,1-1-1 0,-1-2 7 15,3 7 0-15,-5 0 2 0,-3 2 6 0,1 1 1 16,0 3 3-16,-3 6 3 0,4-11-1 0,-4 11 1 16,7-7-1-16,-7 7 4 0,0 0 4 0,0 0 3 15,12 0 1-15,-12 0 6 0,0 0 0 0,8 12 7 16,-4-6 0-16,-1 4 9 0,2 1 9 0,0 2-1 15,-1-1 2-15,-1 3-4 0,2-3-6 0,-1 0 3 16,4 2-3-16,-3 0-2 0,1-2-2 0,-1-2 2 16,1 1-5-16,3-1-1 0,-4 0-2 0,0-2-1 15,2-1-4-15,1-2 5 0,-2-2-5 0,-6-3 5 16,12 5-5-16,-4-5 0 0,-8 0-1 0,22-5-5 16,-13 3 0-16,0-5 2 0,2-1-1 0,1-2-2 15,-2 1 0-15,-1-4-1 0,0 0-3 0,-1-1 5 16,-3 0-4-16,7-2-1 0,-7 2-1 0,2-1 5 15,-2 2-4-15,-2 0 1 0,3 4 0 0,0 0 0 16,-4-1-2-16,2 4 7 0,-4 6-6 0,8-11 2 16,-8 11-4-16,0-7 4 0,0 7-1 0,0 0 8 0,0 0-9 15,9-3 3-15,-9 3 1 0,0 0-1 0,0 0 6 16,0 0 3-16,1 21-4 0,-1-21 2 16,4 12 0-16,-1-2-3 0,2-1 3 0,-2 0-3 15,1 0 1-15,4 2 0 0,-1-2 1 0,0-3-2 0,5 4-1 16,-2-4-2-16,-1-3 0 0,-3-1-1 0,5 0-3 15,-2 1 5-15,2-2-3 0,1 1-3 0,-12-2 0 16,19-3-1-16,-4-2 3 0,-5 0-3 16,2 2 0-16,0-2-1 0,-1-3-1 0,-3 1 0 0,1-3 3 15,2 0 1-15,-5-1-4 0,0 1 3 0,3-2 1 16,-1 1-3-16,-4 1 4 0,3-2 1 0,-1 1 1 16,-4 3-3-16,2 2 4 0,-4 6 0 0,5-11-4 15,-5 11 3-15,8-7-3 0,-1 4 5 0,-7 3 0 16,0 0-3-16,0 0 3 0,17 8 9 0,-12-3-4 15,2 2 3-15,3 0-7 0,-3 3 3 0,3 2-2 16,2 1 5-16,-3-2-4 0,1 1 0 0,0 0 0 16,0 2-3-16,2-3-1 0,-4 1 4 0,3-1-4 15,1-1-2-15,-4 1 0 0,1 0-4 0,-1-3-17 16,1 0-20-16,-4 0-21 0,-1-4-26 0,-4-4-31 16,8 11-25-16,-8-11-35 0,5 7-22 0,-5-7-38 15,0 0-172-15,0 0-444 0,0 0 197 0</inkml:trace>
          <inkml:trace contextRef="#ctx0" brushRef="#br0" timeOffset="8580.77">5931-51 298 0,'-3'-6'275'0,"3"6"-30"0,-7-11-22 16,7 11-28-16,-2-6-17 0,2 6-20 15,0 0-15-15,0 0-14 0,0 0-14 0,0 0-28 16,0 0-39-16,0 0-42 0,2 33-34 0,4-22-27 16,-4 3-28-16,5-3-18 0,1-1-40 0,-4 5-141 15,1-2-306-15,0-1 135 0</inkml:trace>
          <inkml:trace contextRef="#ctx0" brushRef="#br0" timeOffset="8906.06">6106 190 145 0,'6'4'207'0,"-1"1"-5"15,3 0-10-15,-4 2-10 0,4-2-15 0,1 3-7 16,-1-2-23-16,1 4-3 0,2-1-12 0,-5-2-11 16,6 2-5-16,-2-1-7 0,-4 2-11 15,0-1-9-15,2-3-5 0,-1-3-10 0,0 4-6 0,0-2-4 16,-7-5-8-16,10 7-1 0,-3-6-5 0,-7-1-1 16,0 0-4-16,8 6-1 0,-8-6-5 0,0 0-4 15,12-2-5-15,-12 2 1 0,11-12-3 16,-5 2-3-16,3-1-2 0,-1-2-1 0,1 2-1 0,1-2-2 15,2-5-1-15,2 2-4 0,1-3-1 0,-2 2 0 16,1 1-1-16,-2 5 0 0,2 1-2 0,-3-1 7 16,1 4-2-16,-1 1 7 0,1 1 14 0,-1 4 11 15,-2 1 13-15,5 1 14 0,-1 6 7 0,1 0 4 16,-2 2 9-16,5 3-5 0,-2 6-4 0,2-1 5 16,-3 2-13-16,8 7 0 0,-2 0-12 0,-8-7-5 15,5 3-11-15,2 4-33 0,-2-5-45 0,-5-1-59 16,5 1-83-16,-3-2-92 0,-5-7-257 0,2 2-572 15,-7-7 254-15</inkml:trace>
        </inkml:traceGroup>
        <inkml:traceGroup>
          <inkml:annotationXML>
            <emma:emma xmlns:emma="http://www.w3.org/2003/04/emma" version="1.0">
              <emma:interpretation id="{BA90A2CE-FAB1-4E42-AD99-760F46628A52}" emma:medium="tactile" emma:mode="ink">
                <msink:context xmlns:msink="http://schemas.microsoft.com/ink/2010/main" type="inkWord" rotatedBoundingBox="10001,2224 14234,2181 14243,3123 10010,3167"/>
              </emma:interpretation>
            </emma:emma>
          </inkml:annotationXML>
          <inkml:trace contextRef="#ctx0" brushRef="#br0" timeOffset="11420.3">8208-91 78 0,'0'0'189'0,"0"0"-12"0,0 0-13 15,0 0-18-15,0 0-11 0,0 0-7 0,-15 13-14 16,15-13-12-16,0 10-7 0,0-10-14 0,0 12-9 16,0-12-5-16,4 15-2 0,-4-15-9 0,0 11-6 15,6-3-3-15,-6-8-8 0,5 6-3 0,-5-6 2 16,4 8-6-16,-4-8-1 0,2 7-2 0,-2-7-5 15,0 0 0-15,0 0-5 0,15-3 2 0,-15 3-5 16,0 0 1-16,8-12 2 0,-5 6-1 0,-3 6 6 16,4-15 5-16,-1 6 0 0,-2-1 5 0,2 1 2 15,-3 9 0-15,4-21 7 0,-3 9 4 0,-1 5 5 16,0 7 8-16,-1-15 0 0,1 15-3 0,-4-14-2 16,4 14-3-16,0-8-6 0,0 8-5 0,0 0-9 15,0 0-1-15,0 0-4 0,0 0-2 0,0 0-10 16,0 0-14-16,0 0-31 0,0 0-38 0,12 37-39 15,-10-23-39-15,7-2-37 0,-3 3-222 0,5-3-438 16,0-1 193-16</inkml:trace>
          <inkml:trace contextRef="#ctx0" brushRef="#br0" timeOffset="11034">8209 188 2 0,'0'0'172'0,"0"0"-17"0,0 0-6 0,0 0-4 16,0 0-8-16,0 0-5 0,11 15-8 0,-11-15 7 16,2 16-9-16,-1-10-9 0,2 5-6 0,-2-3-3 15,3 4-8-15,-1 0-5 0,-3-1-8 0,5 2 2 16,-1-2-9-16,0 0-4 0,0 0-2 0,4 0-1 15,-4-3-5-15,1 0 0 0,3 1-7 0,-4-3-2 16,6 1 1-16,-3-1-5 0,3-3-1 0,-3-1-4 16,-7-2-4-16,28 0-6 0,-13-2 1 0,0 2-6 15,1-6-5-15,-1 3 0 0,5-3-5 0,-3 0 0 16,3-4-5-16,-4 4-1 0,-3-4-2 0,0 3 1 16,1-3-4-16,-1 0-3 0,-1 1 3 0,-1 1-2 15,-4-2-2-15,0 1 4 0,-2 3-2 0,-1 0-2 16,1-3 0-16,-5 9 0 0,3-14-3 0,-2 6 3 15,-1 8-4-15,0 0 1 0,-6-17-1 0,3 10 3 0,3 7-4 16,-12-10 1-16,3 8 0 0,1-3-1 16,-6-1 0-16,1 3 1 0,-1 1-2 0,-3 0-2 15,1 1 1-15,0-1 5 0,0 2-5 0,-1 3 0 16,-2-1 2-16,3-2-3 0,-5 2 4 0,10 0 1 0,-5 4-10 16,3-4-3-16,0 2-14 0,-2 2-11 15,4-3-17-15,1 2-19 0,0 2-18 0,-2-3-19 16,4 1-21-16,-1-2-25 0,9-3-26 0,-12 10-192 15,5-9-402-15,7-1 179 0</inkml:trace>
          <inkml:trace contextRef="#ctx0" brushRef="#br0" timeOffset="12031.91">8701 34 105 0,'0'0'173'16,"0"0"-4"-16,0 0-13 0,0 0-11 0,0 0-2 16,0 0-18-16,0 0-11 0,0 0-6 0,0 0-9 15,0 0-12-15,0 0 1 0,0 0-10 0,21-20-4 0,-18 17 2 16,-3 3-3-16,12-6 2 0,-12 6-1 0,16-4 2 15,-3 3-8-15,-13 1 1 0,21-4-7 16,-9 4-2-16,2 3-7 0,-2-3 3 0,1 0-10 0,-1 0-2 16,1 2 1-16,-4 2-7 15,-1-1-2-15,2 2 1 0,1-1-2 0,-5 1 3 0,6 5-2 16,-6-6-1-16,0 5-5 0,0 0 1 0,-1 3-3 0,-1-3-5 16,-2 1 3-16,-2 4 6 0,0-2-14 0,-2 3 1 15,-2-1 1-15,-1-1 0 0,3 3-4 0,-11 0-1 16,5-1-6-16,-4 2 5 0,4 0-3 0,-2-5-1 15,-2 9 0-15,0-5 0 0,2-4-1 0,-1 2-3 16,2-4 0-16,0 2 3 0,-2-3-3 0,4-1-1 16,1 0 0-16,0-2 0 0,1 0-1 0,5-6-2 15,-12 9 3-15,8-3-1 0,4-6-1 0,-8 3 5 16,8-3-5-16,-5 6 1 0,5-6 0 0,0 0-1 16,0 0-4-16,0 0 2 0,0 0-1 0,-11 3 0 15,11-3-5-15,0 0-1 0,0 0-2 0,0 0 11 16,0 0-7-16,0 0-1 0,0 0-1 0,17-18 3 15,-17 18-1-15,13-8-2 0,-5 7 3 0,-8 1 2 0,19-1-4 16,-8-1 2-16,2 0 5 0,2 2-4 16,-1-1 1-16,3 2 5 0,0 1-4 0,-2-4 8 15,2 4-10-15,0 0 3 0,0-1-5 0,-3 0 5 16,3 2-3-16,-5 2 5 0,1-2-3 0,0 0-2 0,-4-3 1 16,0 3 2-16,0-1-8 0,-9-2-13 15,15 1-22-15,-15-1-29 0,14 2-23 0,-14-2-32 0,13 0-27 16,-13 0-18-16,12-3-21 0,-12 3-193 0,10-5-415 15,-6-1 184-15</inkml:trace>
          <inkml:trace contextRef="#ctx0" brushRef="#br0" timeOffset="12571.07">9468 77 164 0,'0'0'202'0,"0"0"-19"0,0 0-17 0,0 0-17 16,0 0-7-16,0 0-9 0,10-2-12 0,-10 2-7 15,0 0 1-15,0 0-5 0,17 12-4 0,-10-6-6 16,-2 1-5-16,0 2-3 0,3 0-7 0,1-1-1 16,-1 3 0-16,1 0-7 0,-2 0 3 0,-2 2-3 15,7 4-7-15,-9-7 3 0,0 2-3 0,3 1 0 16,-4-1-3-16,2-2-7 0,-4 0-1 16,0-10 0-16,-5 20 4 0,2-9-1 0,-2-4 0 0,-1 2-12 15,-5 2-9-15,1-4-4 0,-3 3 0 0,-2-4-4 16,1 1 0-16,-3 1-9 0,-4-2 4 0,3 4-10 15,1-6-5-15,-4 1-22 0,5 1-14 0,-6-3-21 0,2 0-24 16,-3-1-32-16,0-1-37 0,5-2-34 0,1-1-45 16,-6-2-241-16,0-4-495 0,10 2 219 0</inkml:trace>
          <inkml:trace contextRef="#ctx0" brushRef="#br0" timeOffset="12769.75">9250-163 260 0,'-3'-11'323'16,"3"11"-14"-16,-3-16-31 0,2 7-18 0,1 9-15 15,0-12-32-15,0 12-19 0,0 0-22 0,0 0-18 16,4-10-17-16,-4 10-17 0,0 0-16 0,0 0-30 16,0 0-31-16,22 16-33 0,-16-10-36 0,0 4-44 15,-1 1-44-15,2 1-39 0,-1 4-43 0,0-1-194 16,-1-2-422-16,0 2 187 0</inkml:trace>
          <inkml:trace contextRef="#ctx0" brushRef="#br0" timeOffset="12269.34">9298 127 213 0,'0'0'238'0,"0"0"-16"16,0 0-13-16,0-11-20 0,0 11-16 0,0 0-17 15,0 0-16-15,0 0-14 0,0 0-10 0,0 0-4 16,0 0-7-16,0 0-7 0,0 0-8 0,0 0-2 16,16 21-9-16,-16-21-6 0,5 12-6 0,-4-5-10 15,1 1-2-15,1 1-9 0,0 1-2 0,-3-10-5 16,5 12 0-16,-1-3-9 0,-2-1 0 0,-2-8-18 16,3 13-30-16,-1-5-27 0,-2-8-27 0,1 12-28 15,-1-4-26-15,0-8-26 0,0 0-25 0,5 9-183 16,-5-9-389-16,0 0 172 0</inkml:trace>
          <inkml:trace contextRef="#ctx0" brushRef="#br0" timeOffset="13474.34">9654 88 143 0,'0'0'189'15,"5"7"-4"-15,-5-7-14 0,9 9-10 0,-1-3-11 16,-2 3-15-16,4-2-1 0,-4 2-13 0,1-1-7 16,2 2-11-16,-3-1 2 0,2 0-7 0,-3 4-6 15,3-5-12-15,-4-1-3 0,1 4-8 0,1-5-7 16,-1 2-6-16,1 0-3 0,-3-1-2 0,1 0-5 16,0 0-8-16,-4-7-4 0,4 10-4 0,-4-10-2 15,5 8-2-15,-5-8-2 0,4 6-1 0,-4-6-1 16,0 0-4-16,0 0-3 0,0 0-3 0,0 0 2 15,0 0-3-15,0 0-3 0,8-22-1 0,-4 13-4 16,-3 1-1-16,0-8 1 0,8 5 0 0,-3-2-5 0,0 1 2 16,-1-3 0-16,6 6 0 0,-3-6-1 15,0 5-1-15,1-2 2 0,-3 1 0 0,3 1 1 0,1 1-2 16,-4 3 4-16,2 2-3 0,1-4 2 16,-4 5-1-16,4-1 0 0,-9 4-2 0,14-2 4 0,-14 2 4 15,11 2 0-15,-11-2 3 0,12 3 9 0,-7 4-2 16,-5-7 5-16,8 9 4 0,-4-3 2 0,1 3-5 15,-3-3 5-15,2 3-1 0,1-3-2 16,-4 2-3-16,4 0-3 0,-2 0 1 0,-1 2 1 0,-2-10-3 16,3 18-2-16,-3-10-1 0,0-8 0 0,1 14-5 15,2-5 2-15,-3-9-2 0,1 11 1 0,-1-11-3 16,0 10-2-16,0-10-1 0,0 0-2 0,2 9-5 16,-2-9 1-16,0 0-3 0,0 0-4 0,0 0-7 15,0 0-5-15,0 0 0 0,0 0-3 0,0 0-7 16,0 0-1-16,23-18-3 0,-18 14 4 0,2-8-3 15,2 3 8-15,-1-3 0 0,-2-1 2 0,5 2 1 16,-2-2 5-16,-1-1 0 0,-2 1 3 0,1 0 1 16,2 1 3-16,-2 1 2 0,-1 0 3 0,-1 5 4 15,1-2 4-15,0 2 1 0,-6 6 4 0,9-8 0 16,-2 6 6-16,-7 2 1 0,12-6 4 0,-12 6 3 16,11 0 6-16,-11 0 3 0,12 4 4 0,-5 0 1 15,-7-4 1-15,12 11 2 0,-6-4-3 0,1-1 2 16,-2 5 1-16,4-2-5 0,-5 2 0 0,5 0-3 15,-1-2-4-15,1 3 5 0,-1-3-12 0,1 0 1 0,-2 4-4 16,-1-5-4-16,1-1-3 0,-2 2-11 16,0-3-22-16,-1 0-27 0,-1 2-26 0,-3-8-30 15,4 10-33-15,-4-10-27 0,2 6-27 0,-2-6-45 0,0 0-162 16,0 0-433-16,0 0 192 0</inkml:trace>
          <inkml:trace contextRef="#ctx0" brushRef="#br0" timeOffset="14160.43">10388-204 98 0,'0'0'271'0,"3"-15"-26"0,-2 9-18 0,-1 6-19 16,3-10-25-16,-3 10-19 0,5-6-15 0,-5 6-14 15,0 0-13-15,14-2-27 0,-14 2-36 0,16 8-47 16,-8-4-49-16,2 2-52 0,2 3-58 0,-7-3-136 15,3 2-306-15,1 5 135 0</inkml:trace>
          <inkml:trace contextRef="#ctx0" brushRef="#br0" timeOffset="13996.92">10680-32 50 0,'0'0'253'0,"1"-8"-30"0,-1 8-19 16,0 0-13-16,0 0-9 0,0 0-15 0,0 0-11 16,0 0-14-16,0 0-4 0,11 19-5 0,-10-11 3 15,4 3-12-15,-4-2-8 0,3 2-11 0,-2 3 0 16,-1-2-2-16,2 1-6 0,-1-1-2 0,2 3-9 16,-3-3-6-16,3 0-2 0,-2 3-2 0,2-1-9 15,-4-1-5-15,-3 0-5 0,3 0-1 0,-3-2-5 16,1 0-6-16,-1 3 1 0,-1-4-6 0,-1 2-5 15,0-5-4-15,-3 4 0 0,1-2-3 0,-3-2-5 0,2 1 0 16,-2 1-4-16,0-5-5 0,1 2 2 16,-1 0 8-16,-2-1-16 0,2-1 1 0,-1-3-6 15,2 1-14-15,9-2-13 0,-22-1-18 0,9 0-12 16,2 0-25-16,-2-3-31 0,-1-1-25 0,-1-1-36 0,1 0-42 16,2-4-55-16,-2 1-170 0,-3-6-473 0,-1 0 211 15</inkml:trace>
          <inkml:trace contextRef="#ctx0" brushRef="#br0" timeOffset="13671.71">10482 6 183 0,'0'0'231'0,"3"-10"-20"0,-3 10-22 0,0 0-14 15,5-8-21-15,-5 8-6 0,0 0-7 0,0 0-11 16,0 0-12-16,0 0-9 0,9 22-6 0,-7-11-9 16,-2-3-9-16,0 3-10 0,0-11-8 0,-2 21-5 15,2-8-4-15,-2-2-10 0,0 4-5 0,2-1-18 16,-2-2-29-16,-1-1-25 0,2 4-39 0,0-5-31 15,-2-1-36-15,3-9-57 0,-3 13-129 0,3-13-347 16,0 0 154-16</inkml:trace>
          <inkml:trace contextRef="#ctx0" brushRef="#br0" timeOffset="14658.94">10794 7 211 0,'0'0'211'0,"10"6"-14"0,-6-1-14 16,-4-5-4-16,9 8-9 0,-1-2-7 0,-3 3-2 16,2-2-7-16,-1 2-15 0,2 2-10 15,1-1-5-15,-2-1-8 0,-1 4-5 0,1-1-5 0,2-1-7 16,-2 0-7-16,-1 3-7 0,1-2-10 0,-2-1-8 16,1-1-1-16,0 1-12 0,-1 0 5 0,0-2-16 15,-2-4-1-15,1 2-4 0,-1 0-7 0,-3-7-3 16,3 11 0-16,-3-11 4 0,5 7-11 0,-5-7-4 15,0 0-5-15,6 6-10 0,-6-6-7 0,0 0-7 16,0 0-2-16,0 0-4 0,6-21-8 0,-6 21-8 16,0-17 1-16,0 8-8 0,5-5-7 0,1-1 6 0,-4 0-1 15,3-1 1-15,2-3 8 0,1 5 5 16,-4 0-1-16,4-1 6 0,-2 3 1 0,1 0 4 0,0 1 0 16,-3 4 1-16,2-1 4 0,-1 1 0 0,-5 7 4 15,6-11-1-15,0 8 6 0,-1-3 0 16,-5 6 4-16,6-6 5 0,-6 6 3 0,8-2 6 0,-8 2 4 15,0 0 9-15,0 0 4 0,17 6 1 0,-17-6 2 16,11 4 6-16,-6 5 8 0,1-3-2 0,0 0 5 16,-4 6-1-16,4-3 6 0,-1 1 5 15,0 2 4-15,2 0-5 0,-1 0-9 0,-2 0-4 16,1-2-1-16,2 1-1 0,-2 1-4 0,0-2-6 0,-1 1-3 16,4 1-6-16,-4-4-4 0,0-1-1 0,1 2-17 15,-2-1-22-15,-1 0-30 0,-2-8-37 0,5 14-37 16,-2-8-40-16,-3-6-31 0,7 5-29 15,-7-5-238-15,0 0-498 0,0 0 220 0</inkml:trace>
          <inkml:trace contextRef="#ctx0" brushRef="#br0" timeOffset="15529.99">11197-375 140 0,'-9'5'257'0,"3"-1"-13"15,-1 2-17-15,7-6-20 0,-10 12-13 0,7-5-16 16,-1 2-18-16,0-3-16 0,4-6-10 0,-1 19-14 16,2-10-11-16,2 2-12 0,0 2-11 0,1-7-8 15,-1 0-5-15,1 3-10 0,2-3-7 0,0-2-5 16,-6-4-5-16,11 6-8 0,-11-6-6 0,11 5-9 15,-11-5-7-15,11 0-8 0,-11 0 0 0,0 0-7 0,17-9-1 16,-11 0 3-16,-2 3-2 0,3 0-3 16,-2-6 1-16,-2-1 3 0,3-1-2 0,-2 3-1 15,1-3 2-15,1 4 0 0,-4-3 0 0,-2 2 0 16,3 2 5-16,-3 9-7 0,2-12 5 0,-2 12-5 0,2-11 3 16,-2 11 2-16,0 0-5 0,9-2 0 0,-9 2 2 15,0 0-20-15,0 0-36 0,14 15-48 16,-6-9-53-16,-1-1-79 0,-2 3-139 0,3 1-405 15,-2-3 180-15</inkml:trace>
          <inkml:trace contextRef="#ctx0" brushRef="#br0" timeOffset="15138.54">11379 59 132 0,'0'0'285'0,"0"0"-14"0,0 0-11 16,0-11-17-16,0 11-23 0,0 0-17 0,0 0-21 15,0 0-19-15,0 0-14 0,0 0-16 0,0 0-12 16,0 0-12-16,0 0-2 0,0 0-11 0,0 0 0 16,11 26-15-16,-11-16-1 0,1-1-7 0,0-1-6 15,2 6 1-15,0-6-7 0,0 6-2 0,0-3-6 16,2-2 3-16,-1 4-6 0,1-4-6 0,2 2 0 16,-1-1-5-16,1-4-5 0,2 3-1 0,0-2-5 15,-1-1-1-15,0-1 0 0,2-3-8 0,4 0-2 16,-1-2-6-16,2 0 7 0,-3 0-6 0,1 0 2 15,3-3 0-15,-3-3-10 0,3 0 11 0,-5 1-18 0,1-3 2 16,0 0-9-16,-4-2-1 0,2-2-4 16,-3-2-2-16,1 0 3 0,-5 1-1 0,1-2 3 15,3-6 0-15,-6 9 1 0,3-3-1 0,-4-1 4 16,1 5 1-16,-1-1 0 0,0 12 1 0,3-16 3 0,-3 16 6 16,0-13 6-16,0 13-4 0,0-10 6 15,0 10 2-15,0 0-6 0,0 0 2 0,3-8-1 16,-3 8-1-16,0 0 1 0,0 0 0 0,0 0 3 15,0 0-2-15,0 0 10 0,-2 31-9 0,2-31-1 0,3 18 0 16,1-5 2-16,0-2-2 0,0 0-2 0,4 0 3 16,-2-1-2-16,1 1 3 0,-1 1-3 0,3-3 11 15,-5-2-15-15,4-1-4 0,-4 3 3 0,0-3-10 16,-4-6-14-16,8 6-16 0,-8-6-18 0,9 6-22 16,-9-6-30-16,0 9-43 0,0-9-47 0,0 0-30 15,0 0-56-15,0 0-174 0,-21 2-494 0,21-2 219 16</inkml:trace>
          <inkml:trace contextRef="#ctx0" brushRef="#br0" timeOffset="10248.76">7655 17 92 0,'0'0'144'0,"2"-12"-4"0,-2 12-7 16,3-6-9-16,-3 6-3 0,0 0-5 0,3-13 1 16,-3 13-1-16,0-8-5 0,0 8-3 15,0 0-5-15,0 0-1 0,-6-16-4 0,6 16-6 16,-2-8-5-16,2 8-8 0,0 0-7 0,0 0-5 0,-15-1-2 16,15 1-6-16,0 0-1 0,0 0-6 15,-18 4-1-15,18-4-6 0,-10 7-2 0,4-1-7 16,0 2 2-16,-2-2 0 0,3 5-5 0,-2-1-2 0,2 2-9 15,-1-1 5-15,0 3-2 0,1-1 0 0,0 3-2 16,1-2 0-16,1 1-2 0,-2 0-1 0,5 6 1 16,0-6-1-16,0 3 0 0,0 1-1 0,0-5-1 15,3 7 1-15,-1-1-3 0,-2-7-3 0,6 1 3 16,-3 1-1-16,0-2-3 0,0-3 1 0,5 2 1 16,-6-3 4-16,5-1-1 0,-1 1-1 0,-1-3-2 15,3 0 3-15,-1-1-1 0,-7-5-1 0,13 6-4 16,-7-3 2-16,6-3 3 0,-12 0-4 0,22 2-5 15,-5-4 0-15,-4-1-2 0,1 1 5 0,3-2-4 16,5-1-2-16,-5 2-3 0,2-5 2 0,-2 3-4 16,6-2 2-16,-6 3-4 0,0-2-8 0,-2 2-12 15,0-1-15-15,0 3-10 0,-3 1-17 0,-1 1-17 16,-11 0-9-16,17-3-24 0,-17 3-22 0,13 4-10 16,-13-4-21-16,5 2-32 0,-5-2-143 0,0 0-370 15,0 0 164-15</inkml:trace>
          <inkml:trace contextRef="#ctx0" brushRef="#br0" timeOffset="10547.28">7801 208 11 0,'-5'13'185'0,"5"-13"-7"16,-5 15-9-16,2-8 0 0,1 5-4 0,2 0-3 16,0 3-6-16,0 1-11 0,0 0-3 15,0-1-8-15,0 0-10 0,0-1-9 0,-2 2-10 16,2-1-5-16,0 0-7 0,2-1-14 0,-2 0-5 0,0-1-10 16,-2 1-3-16,4-2-6 0,-4 1-7 0,2-1-1 15,-2 0-9-15,0-1-5 0,1 0-19 16,1-11-23-16,-5 15-30 0,5-8-28 0,0-7-24 15,0 16-36-15,0-16-18 0,-3 10-40 0,3-10-150 0,0 0-360 16,3 7 159-16</inkml:trace>
        </inkml:traceGroup>
        <inkml:traceGroup>
          <inkml:annotationXML>
            <emma:emma xmlns:emma="http://www.w3.org/2003/04/emma" version="1.0">
              <emma:interpretation id="{640ABDB2-61D9-455C-91A6-DAB12BE7A6F7}" emma:medium="tactile" emma:mode="ink">
                <msink:context xmlns:msink="http://schemas.microsoft.com/ink/2010/main" type="inkWord" rotatedBoundingBox="14866,2366 17352,2340 17364,3554 14878,3579"/>
              </emma:interpretation>
            </emma:emma>
          </inkml:annotationXML>
          <inkml:trace contextRef="#ctx0" brushRef="#br0" timeOffset="17229.18">12769-72 154 0,'5'-6'158'16,"-5"6"-8"-16,0 0-8 0,7-4-1 0,-7 4-5 0,0 0-5 15,0 0-7-15,6-6-7 0,-6 6-4 0,0 0 1 16,0 0-6-16,0 0 1 0,0 0-4 16,0 0-9-16,0 0-8 0,0 0-9 0,0 0-5 0,-17-9-11 15,17 9-2-15,-21 3-12 0,7 1 0 0,-3-2-5 16,-7 4-3-16,1 2-8 0,-2-1-1 0,0 0-3 16,-1 5 0-16,1-4-6 0,3 2-2 0,0-4-2 15,1 1-1-15,4-1-8 0,1 1 6 0,3-2-4 16,1 1 0-16,0-3-5 0,3 2 0 0,3 2 0 15,1-3 0-15,5-4-1 0,-8 8-4 0,8-8 0 16,-4 9 3-16,4-9-3 0,0 0 2 0,0 0-6 16,10 11 6-16,-3-8 0 0,-7-3-5 0,17 6 2 15,-9-2 2-15,2-4-5 0,6 1 3 0,-4 4 1 16,-1-3 3-16,2 1-5 0,0-1 2 0,4 2-1 16,-1-4 0-16,-4 2-3 0,1-1 3 0,1 2-1 15,-2-3 1-15,-3 4 1 0,3-3-2 0,-2 3 2 16,4-3-2-16,0 4 1 0,-2-3 2 0,-4 6-4 15,6-8-1-15,-5 3 2 0,3 2 2 0,0-1-3 16,-3 1 0-16,1 2 1 0,-3-3 3 0,-1 1-5 16,1 1 2-16,-7-6-1 0,12 9 3 0,-8-6-2 15,-4-3 0-15,5 10 3 0,-5-10 0 0,1 11 0 16,-1-11 3-16,-10 14-2 0,3-6 3 0,-3 0-3 16,-5-3 2-16,0 4-6 0,-2-3 5 0,3 0-2 0,-3-1-1 15,-3 3 0-15,0-2-1 0,3 2 2 16,1-4-4-16,2 1-3 0,-1 0 7 0,2-3 0 15,6 3-4-15,-3-4-2 0,3 4 0 0,7-5-7 16,-12 4-8-16,5 0-6 0,7-4-9 0,0 0 0 0,-9 2 3 16,9-2-2-16,0 0-2 0,0 0-6 0,0 0 4 15,0 0 2-15,0 0 3 0,35 0 7 16,-24-1-1-16,1 1 2 0,-1 1 3 0,1-1 1 16,0 0 6-16,1 0-4 0,-1 3 6 0,-3-2 1 0,1 1 7 15,-2 2 7-15,-8-4 7 0,17 2 6 0,-10 3 9 16,-1-1 4-16,1 0 2 0,-2 2-1 15,2 0 6-15,-2 3-2 0,-1-1 0 0,0-1 1 0,-2 1-4 16,4 2-5-16,-6-10-1 0,5 13-4 0,-3-4 0 16,2-2-5-16,-2 1 2 0,3 0-8 0,-5-8-13 15,5 14-28-15,0-11-28 0,1 3-40 0,0-1-47 16,-6-5-33-16,13 4-199 0,-13-4-409 0,16-3 182 16</inkml:trace>
          <inkml:trace contextRef="#ctx0" brushRef="#br0" timeOffset="17638.32">13059 142 81 0,'-5'-10'237'0,"5"10"-23"0,0 0-22 15,0 0-17-15,0 0-17 0,0 0-18 0,0 0-13 0,0 0-11 16,0 0-10-16,0 0-6 0,4 31-8 0,-4-31-6 15,2 14-4-15,2-6-7 0,-1-1-2 0,2 2-2 16,4 2 0-16,-4-5-3 0,2 2-3 0,0-1-1 0,4 1-4 16,0-2 1-16,2-1 0 0,-1-2-2 15,1-2-5-15,4 2 3 0,-2-3-4 0,2-1-5 16,0-1-4-16,0-1-1 0,2 2-5 0,4-8-2 16,-1 6-5-16,-6-3-3 0,1-1-4 0,-1 0 0 0,-1 2-4 15,-1-2 1-15,-1 0-3 0,-3 0 7 0,-2 3-2 16,0-2 6-16,-4 1 1 0,1-1 3 0,-5 6-4 15,5-9-1-15,-5 9-2 0,0 0-1 16,0 0-7-16,-13-16-3 0,3 13 0 0,-2 2-4 0,-3 1 0 16,0-1 3-16,-2 0-5 0,0 1-4 0,-7 0-1 15,2 1 1-15,8 1-1 0,-6 1-3 0,4-3-13 16,-1 2-7-16,0 2-13 0,0-4-10 0,4 3-16 16,-4 0-21-16,6 0-25 0,1-2-33 0,0 0-32 15,10-1-38-15,-14 0-239 0,14 0-483 0,-12-5 213 16</inkml:trace>
          <inkml:trace contextRef="#ctx0" brushRef="#br0" timeOffset="17976.44">13067-161 2 0,'0'0'222'15,"0"0"-22"-15,-8-4-21 0,8 4-14 0,0 0-15 16,0 0-13-16,0 0-16 0,0 0-7 0,0 0-12 16,17 23-13-16,-10-18-10 0,-1 1-6 0,3 1-6 15,-6-4-7-15,-3-3-5 0,12 9-4 0,-7-8-6 16,-5-1-2-16,9 6-3 0,-9-6 0 0,9 0-8 16,-9 0 5-16,0 0 2 0,0 0 4 0,0 0 0 15,11-12-1-15,-11 12 2 0,1-10 14 0,-1 10-1 16,-1-13 1-16,1 13 3 0,-4-14 1 0,4 14-6 15,-8-11-2-15,4 2-7 0,0 4-4 0,4 5-1 16,-9-9-8-16,9 9-3 0,-7-7 0 0,7 7-6 16,0 0-7-16,0 0-14 0,0 0-16 0,0 0-26 0,0 0-42 15,0 0-38-15,0 0-42 0,-5 21-62 16,5-21-173-16,4 22-427 0,-1-10 190 0</inkml:trace>
          <inkml:trace contextRef="#ctx0" brushRef="#br0" timeOffset="19191.77">13582 226 15 0,'3'5'205'0,"-3"-5"-11"16,10 9-8-16,-3-3-9 0,0-3-13 0,0 3-21 15,2-3-7-15,2 1-8 0,-2-2-10 0,0 1-16 16,5-2-9-16,-1-1-6 0,0 0-5 16,2 0-8-16,-2-1-7 0,-3-2-7 0,-1 0-5 0,2 0-6 15,1-3-2-15,-1 0-1 0,0-3 0 0,-3 5-2 16,1-8-5-16,-1 3 0 0,1 0-3 0,-3 0 1 16,0-4-2-16,-1 1-3 0,0 3-2 15,-1-3-6-15,0 6-1 0,0-4 2 0,-2 4-8 0,2-2-1 16,-4 8-1-16,6-13-4 0,-6 13-3 0,1-9 4 15,-1 9-7-15,0 0 1 0,5-6-2 0,-5 6 1 16,0 0 1-16,0 0-1 0,0 0 0 0,3 27 0 16,-3-18-3-16,2 7 1 0,0 2-2 0,3 3 0 15,0 4 4-15,2 6 1 0,1 2-3 0,1 2-1 16,0-2 0-16,0 3 2 0,4-4-1 0,1 1 0 16,-4 0-2-16,5-2 1 0,-3-1 1 0,1 1 1 15,-4-8 0-15,8 6-1 0,-5-7 1 0,0 8-2 16,-3-8 0-16,1-1 2 0,0 2-2 0,-3-2 3 15,4 1-2-15,-5-3-1 0,0 1-2 0,-4-5 4 16,3 1-3-16,-5-2 1 0,3 0-3 0,-3-1 6 0,0 0-4 16,-4-2 4-16,3-1 0 0,-6-1-1 15,-1 0 1-15,-3 0 4 0,4-5-2 0,-6 2 2 16,0 3-7-16,-3-5 3 0,1-2 3 0,-5 4-2 16,-2-3 0-16,-3-3-1 0,-1 1-2 0,1-1 1 0,-2-4-3 15,2 4 4-15,0-6-1 0,1 2 2 0,1-5 5 16,6 3 4-16,1-3 1 0,0-4 3 15,5 4-5-15,2-3 4 0,1-3-5 0,4 3-1 16,1-10-1-16,2 8 6 0,2-2-8 0,3 1-4 0,3-3 1 16,2-2 0-16,0 1-3 0,5 2 2 0,-1-2-2 15,3 2 3-15,0-5-3 0,-2 5 0 16,4 1-1-16,5-9-1 0,0 2 0 0,-6 3 0 16,0 2 3-16,1 0-3 0,-1 2-1 0,0-3 3 15,-1 0-3-15,5-9 0 0,-3 3 0 0,3-2 6 0,-5 0-9 16,-2 7 3-16,-1-3-3 0,3-4 1 0,-4 4 0 15,5-5 1-15,-5-2-1 0,-5 8 5 0,9-9-7 16,-8 7 1-16,2-7 1 0,-2 1-1 0,1-1 2 16,-3 8-2-16,-4 1 1 0,2 0 2 0,1-11 0 15,-3 14 2-15,2-2-3 0,-7 3 2 0,3-1 3 16,-3 5-6-16,1-3 1 0,1 3 4 0,-1 3 0 16,-2-3 2-16,3 4-2 0,-3 1 2 0,1 0 1 15,3 9-5-15,-6-13 4 0,1 8 0 0,5 5-1 16,-12-4 0-16,12 4-6 0,-16-3 5 0,16 3-2 15,-17 3-1-15,8-3 0 0,-1 6 3 0,0-3-3 16,1 3 1-16,-1-2-1 0,3 5 3 0,-3 3-4 16,3-6 1-16,1 3 1 0,-3 4 10 0,3 2-7 15,4-1 1-15,-2 1 0 0,3 5 3 0,1-5-3 16,0 6 0-16,1-1 0 0,5 0 0 0,4 2 0 16,-3-3 0-16,3 2-3 0,-3 1 3 0,6-1 1 15,-1-4-2-15,3 3-1 0,-1-2 1 0,2 0 8 16,2 0-11-16,-2-2 3 0,-3-6 6 0,4 1-8 15,-2-2 0-15,5 1 2 0,-3-4-2 0,-1-2 2 16,1-2-2-16,4 2 0 0,-4-3 2 0,1 0-3 16,4-4 0-16,-5 0 2 0,7 1-1 0,-2-4-2 15,-5 2-1-15,2-6 4 0,4 1-3 0,-1-2-1 16,-4 1 3-16,1-2-2 0,-1-2 1 0,-1 0-2 0,0-3-3 16,-7 6 0-16,2-1 3 0,-4 1 1 0,1 1-3 15,-4 1-2-15,-2 3 2 0,1-1 1 0,-4 7-3 16,0-11 4-16,0 11-3 0,0 0 0 0,-17-6 1 15,17 6 0-15,-18 5-2 0,6-2 4 0,-4 1-1 16,3 2-3-16,-3 0 5 0,3 5-3 0,-4 3 5 16,5-3-2-16,5 1 0 0,-3-1-1 0,4 3 2 15,-1-2 1-15,3 3 0 0,3-3 1 0,2-1 4 16,5-5 2-16,-1 5 0 0,5 0 1 0,2-2 10 16,1-3 5-16,9 2-3 0,2-1-7 0,1-2 5 15,1-2-7-15,0-3 4 0,2 0-6 0,0-2 5 16,-4-1-2-16,1 2-3 0,-2-2 0 0,-1-3 0 15,-5 4-3-15,-3-2-4 0,1 2-41 0,-7 1-38 16,3-2-52-16,-11 3-55 0,13-6-65 0,-13 6-232 16,4-7-518-16,-4 7 230 0</inkml:trace>
        </inkml:traceGroup>
        <inkml:traceGroup>
          <inkml:annotationXML>
            <emma:emma xmlns:emma="http://www.w3.org/2003/04/emma" version="1.0">
              <emma:interpretation id="{91082713-A59D-480F-9AEC-049709EEC361}" emma:medium="tactile" emma:mode="ink">
                <msink:context xmlns:msink="http://schemas.microsoft.com/ink/2010/main" type="inkWord" rotatedBoundingBox="18051,2201 22929,2151 22938,2959 18060,3010"/>
              </emma:interpretation>
            </emma:emma>
          </inkml:annotationXML>
          <inkml:trace contextRef="#ctx0" brushRef="#br0" timeOffset="22091.91">17248 101 182 0,'0'0'192'0,"5"-8"-20"16,-5 8-18-16,0 0-14 0,0 0-15 0,0 0-8 15,0 0-6-15,0 0-9 0,0 0-9 0,0 0-5 16,17 14-8-16,-13-6 3 0,1 0-3 0,-3 1-8 16,0 2-7-16,2 0-5 0,2 0-2 0,-1 0-5 15,-1-2-3-15,3-2-3 0,-2 1 2 0,-2-2-4 16,6 2 3-16,-3-2-3 0,1-2 6 0,2-1 0 16,0 1 5-16,6-1-5 0,-2-3 3 0,2 0-10 15,1-3 12-15,1 0 0 0,-1-3 1 0,-3 1-3 16,4 0 4-16,5-6 0 0,-9 2-3 0,3 1 6 15,-3-3-3-15,0 2-8 0,1-1-2 0,-3-1-6 16,1 1-2-16,-5 0-6 0,4-1-1 0,-8-1-10 16,4 2-20-16,-4-2-34 0,-2 3-40 0,-1-1-44 15,0 10-57-15,-2-16-62 0,-4 7-230 0,6 9-502 0,-13-19 222 16</inkml:trace>
          <inkml:trace contextRef="#ctx0" brushRef="#br0" timeOffset="22301.96">17296-210 2268 0,'-5'-9'66'0,"5"9"41"0,-8-12-9 0,5 6-9 0,-1-3-21 16,4 9-8-16,-1-11-15 0,1 11-7 0,-1-11-6 15,1 11-4-15,0 0-5 0,0 0 0 16,7-10-6-16,-7 10-10 0,0 0-22 0,0 0-35 0,0 0-43 15,17 19-44-15,-10-13-37 0,0 0-62 0,-5 1-142 16,1 1-409-16,2-1 181 0</inkml:trace>
          <inkml:trace contextRef="#ctx0" brushRef="#br0" timeOffset="23087.88">17761-48 30 0,'8'6'228'0,"-8"-6"-13"0,8 8-15 0,0-1-12 15,-2-1-13-15,2 0-8 0,1 5-6 0,-3-4-14 16,3 3-17-16,-3 1-10 0,2 1-9 0,0 0-1 16,-2 2-10-16,0-3-8 0,0 0-7 0,1 1-13 15,-2 0 0-15,0 0-9 0,0-3-9 0,-3 0-3 16,3-2-4-16,-4 2-6 0,-1-9-6 0,4 15-1 15,-2-9-5-15,-2-6-1 0,7 12-1 0,-7-12-6 16,2 5-2-16,-2-5 0 0,5 6-4 0,-5-6-1 16,0 0-2-16,0 0-8 0,9 3-2 0,-9-3-1 15,0 0-6-15,0 0-10 0,0 0-7 0,17-11-9 16,-13 2-9-16,3 3-9 0,2-5-4 0,-3 1 1 16,-1-1 3-16,5 1-2 0,-4-3 7 0,3-1 4 15,-1 2 4-15,3-7 8 0,-2 9-1 0,-3-1 5 16,1 1 0-16,1-2 3 0,-4 6 1 0,2-2 6 0,-1 1 2 15,-5 7 0-15,8-8 2 0,-8 8 1 0,5-6 6 16,-5 6-10-16,0 0 10 0,10-2 6 16,-10 2 2-16,0 0 1 0,0 0 3 0,9 14-1 0,-7-7-2 15,0 1 6-15,-2-8-4 0,5 14-4 0,-4-1 11 16,3-1-7-16,-1 0 4 0,2-1 2 0,1 2 3 16,4-4 0-16,-4 3-1 0,5-3-2 15,-4 4 1-15,4-5-1 0,-5-4 0 0,8 6 0 16,-3-5-1-16,1-1-3 0,2-1 5 0,-1 0-7 0,4-1 0 15,6 1-5-15,-9-3 0 0,3-5 3 0,5 3 0 16,-3 1-2-16,3-4 1 0,-3-1-4 0,4 1 4 16,-2-1-5-16,-1-3 2 0,1 1-4 0,-1 0-2 15,-3 2 2-15,0-5 1 0,1-1 2 0,-3 2-2 16,-2 0 1-16,-3 1-1 0,2 0 4 0,-4 3-1 16,-4-2-7-16,4-3 10 0,-3-2 1 0,-1 5 6 15,-2 1 5-15,-2 7 2 0,0-14 0 0,0 14-2 16,0 0-1-16,-13-13-2 0,3 11-2 0,10 2-3 15,-24-4 2-15,7 4 1 0,3 4-5 0,-4-2 0 16,1 2-2-16,1 5 2 0,3-3 0 0,-2 2-3 16,4 1 2-16,-2 2 1 0,2-4-2 0,2 4-1 15,1 1 7-15,2-3-5 0,0 3-1 0,5 1 7 16,0-4-1-16,0 6 2 0,3-3 10 0,-1-2 11 16,10-1 1-16,-2 2 6 0,4-1-4 0,-1-3 2 15,7 4 3-15,2-2 6 0,2-1 3 0,-2 0 2 16,5-3-5-16,-3 0-5 0,3 0-4 0,2-1-1 15,-1-2-8-15,-2-1-1 0,0-1-5 0,0 1 4 16,-2-1-8-16,-10 0-5 0,3 0 0 0,-3-2-19 16,-1 2-25-16,-12 0-38 0,14-2-63 0,-14 2-72 0,8-4-85 15,-8 4-184-15,0 0-508 0,0 0 225 0</inkml:trace>
          <inkml:trace contextRef="#ctx0" brushRef="#br0" timeOffset="23842.12">18863-347 21 0,'-5'-2'142'0,"5"2"-13"0,-9-8-8 0,9 8-8 0,-9-4 0 15,9 4-13-15,-7-7-4 0,7 7-10 0,0 0 3 16,-6-7-7-16,6 7-2 0,0 0-9 0,-4-11 0 16,4 11-3-16,0 0 5 0,0-12 3 0,0 12-3 15,0 0 2-15,0 0 5 0,0 0-1 0,2-14-2 16,-2 14 1-16,0 0-4 0,0 0-6 0,0 0-6 15,0 0-7-15,0 0-4 0,0 0-2 0,0 0-4 16,0 0 8-16,0 0 5 0,0 0-3 0,0 0 3 16,2 37 4-16,-1-23-2 0,0 0 9 0,2 7-2 15,0 1-2-15,0-1 4 0,-1 3-3 0,3 6-2 16,2-5-5-16,2 8 0 0,-3-11-4 0,2 12-4 16,1-9 0-16,-1-3-5 0,-1 1-2 0,2 2-2 15,-1-4-2-15,2 1-4 0,-2-1 3 0,1-2-8 16,-2 2-2-16,-4-9-7 0,3 3 1 0,-2-3-4 15,1-1-3-15,-1 3 0 0,-2-6 2 0,1 1-3 16,0-1-6-16,-3-8-22 0,5 14-19 0,-4-9-33 16,-1-5-17-16,3 11-35 0,-3-11-37 0,0 11-27 15,0-11-40-15,0 0-43 0,0 0-192 0,0 0-494 16,6 4 219-16</inkml:trace>
          <inkml:trace contextRef="#ctx0" brushRef="#br0" timeOffset="24079.07">19164 56 188 0,'0'0'260'0,"0"0"-24"15,0 0-22-15,0 0-14 0,0 0-9 0,0 0-5 16,0 0-10-16,13 18-6 0,-10-11-10 0,-1 5-4 0,3 0-10 16,1-2-4-16,0 2-13 0,-1 0-13 15,1 0-13-15,-1 1-7 0,-1 0-6 0,5-3-11 16,-4 1-6-16,2 0-8 0,-2 0-9 0,0 2-5 15,-2-6-1-15,1-1-4 0,1 1-7 0,-5-7-11 16,5 9-20-16,-5-9-30 0,3 11-34 0,-3-11-38 0,1 7-40 16,-1-7-47-16,0 0-44 0,0 0-232 0,0 0-496 15,0 0 220-15</inkml:trace>
          <inkml:trace contextRef="#ctx0" brushRef="#br0" timeOffset="24245.74">19206-115 112 0,'-3'-12'256'0,"3"12"-22"15,-4-10-25-15,4 10-23 0,0 0-23 0,0 0-16 16,0 0-25-16,0 0-47 0,0 0-42 0,0 0-45 16,0 0-55-16,0 0-176 0,20 16-264 0,-12-10 117 15</inkml:trace>
          <inkml:trace contextRef="#ctx0" brushRef="#br0" timeOffset="24895.67">19438 67 81 0,'2'12'232'16,"-2"-12"-6"-16,2 11-13 0,0-1-15 0,3-2-9 15,-2 2-12-15,2 1-21 0,3 2-10 0,-4-1-16 16,1-1-11-16,1 0-11 0,0 0-14 0,0-1-4 15,2 1-14-15,0-2-1 0,-3-4-9 0,-1 4-6 16,0-5-5-16,1 2-7 0,-5-6-8 0,11 11-1 16,-6-8-4-16,-5-3-4 0,6 6-5 0,-6-6-3 0,0 0-9 15,12 1-5-15,-12-1-7 0,0 0-2 16,12-9-19-16,-12 9-9 0,9-11-11 0,-6 4-7 0,2-1 1 16,3-2-9-16,1-3-5 0,-4-1 3 0,2 0 5 15,-1-2-1-15,3 4 9 0,-2 1 3 16,1-3 9-16,-2 6 10 0,1-5 8 0,1 4 9 15,-6 0 15-15,2 4 6 0,1-3 5 0,-5 8-2 0,7-6 2 16,-7 6 4-16,6-6 1 0,-6 6 1 0,0 0 7 16,0 0-1-16,0 0-3 0,20 9 5 0,-15-3 4 15,-1 0-2-15,1 0-1 0,-2 2 3 0,1-1-1 16,0 3-3-16,-2 0-2 0,4 2 0 0,-2 0-5 16,-2-1-1-16,3-1-5 0,1-1-4 0,-1 1 3 15,-2-3-2-15,2 1-3 0,-1-2-3 0,-4-6-1 16,5 12-1-16,-2-8-2 0,-3-4 1 0,6 6-3 15,-6-6 3-15,5 6-2 0,-5-6-4 0,0 0 0 16,11 3-3-16,-11-3-1 0,0 0-1 0,0 0-6 16,15-11 1-16,-11 6-3 0,-4 5-1 0,9-13-5 15,-6 3-3-15,5-1-3 0,-3 1 2 0,-1-2 1 16,4 1 2-16,-4-1 1 0,1-1 3 0,0-1 2 16,1 1-1-16,-3 4 2 0,-1 0-1 0,3-2 6 15,-2 1 2-15,-3 10-5 0,5-10 10 0,-5 10 3 16,5-6-2-16,-5 6-3 0,0 0 8 0,9-9-6 0,-9 9 13 15,0 0-4-15,0 0 6 0,19 10 1 16,-19-10 14-16,9 11-2 0,-1-1 10 0,-1 0 3 16,3 1 5-16,-4 0-1 0,3 3 2 0,2-2-1 15,-2 3 1-15,-1-3-7 0,1 0-4 0,3-1-3 16,-5 2-2-16,4-5-8 0,-3 3-2 0,2 1 2 16,-2-5-5-16,1 2-15 0,-2 1-21 0,1-2-30 15,-3-4-43-15,1 4-55 0,3-2-54 0,-3-3-53 16,-6-3-228-16,14 3-517 0,-14-3 229 0</inkml:trace>
          <inkml:trace contextRef="#ctx0" brushRef="#br0" timeOffset="25519.78">20388-5 202 0,'0'0'234'0,"0"0"-9"0,0 0-11 15,0 0-7-15,0 0-10 0,0 0-7 0,0 0-7 16,0 0-11-16,0 0-7 0,0 0-6 0,0-10-6 15,0 10-2-15,0 0 4 0,0 0-12 0,0 0 6 0,5-14-4 16,-5 14-2-16,0 0 3 0,0-13-8 16,0 13-5-16,5-11-2 0,-5 1-3 0,0 10 15 15,0-11-12-15,0 11-9 0,0-14-9 0,0 14-8 16,-3-11-11-16,3 11-7 0,0 0-8 0,-2-13-17 0,2 13-7 16,0 0-10-16,0 0-34 0,0 0-45 15,0 0-50-15,0 0-54 0,0 0-79 0,-21 30-104 16,17-16-365-16,-3-3-744 0,-3 1 330 0</inkml:trace>
          <inkml:trace contextRef="#ctx0" brushRef="#br0" timeOffset="25227.37">20425 212 138 0,'4'5'219'0,"-4"-5"-11"0,0 0-12 0,3 9-9 15,-3-9-6-15,1 9-9 0,-1-9-10 0,6 8-12 0,-6-8-16 16,5 12-12-16,-1-8-6 0,-4-4-2 0,4 9-3 16,-4-9-4-16,5 8 0 0,-5-8-1 15,4 6 2-15,-4-6-4 0,0 0 3 0,5 7 8 16,-5-7 4-16,0 0 13 0,0 0 11 0,0 0-5 0,0 0-1 16,0 0-11-16,0 0-3 0,0 0-4 0,0 0-5 15,0 0-6-15,5-22-7 0,-5 22-16 0,0-12-2 16,0 12-6-16,-2-13-3 0,2 13-12 0,0 0-3 15,-2-14-11-15,2 14-3 0,0 0 1 0,-2-8-11 16,2 8-16-16,0 0-26 0,0 0-30 0,-2-8-34 16,2 8-27-16,0 0-18 0,0 0-25 0,0 0-33 15,0 0-39-15,-21 2-33 0,21-2-38 0,0 0-59 16,-15 1-196-16,15-1-581 0,-11-3 257 0</inkml:trace>
          <inkml:trace contextRef="#ctx0" brushRef="#br0" timeOffset="20669.23">15796-278 12 0,'6'-11'180'0,"-5"4"-9"0,-1 7 6 16,1-11-5-16,-1 11-3 0,4-13-3 0,-4 13-12 15,2-6-1-15,-2 6-13 0,0 0-10 0,0 0-14 0,1-9-12 16,-1 9-9-16,0 0-4 0,0 0-14 0,0 0-5 15,0 0-3-15,0 0-1 0,0 0 0 0,2 40-4 16,-4-25-5-16,4 3 1 0,-2 7-6 16,3 2-5-16,-3 4 6 0,4-6-2 0,-1-1-6 0,3 16-1 15,2-7-5-15,-1-2-3 0,0-7-7 0,2 7 2 16,-2-6-5-16,3-1-4 0,-2-2-1 16,-1 1 1-16,2-2-6 0,0-1 4 0,-1-5-8 15,-1 4 0-15,-2-5 1 0,-1 0-2 0,1-3-2 0,-1-1-2 16,-2-2 3-16,2-1-1 0,-4-7-5 0,2 12 1 15,-2-12-1-15,4 10 3 0,-4-10-3 0,5 5 1 16,-5-5-2-16,0 0 2 0,0 0 0 0,0 0-1 16,0 0 1-16,0 0-4 0,0 0-2 15,0 0-2-15,0 0-4 0,0 0 1 0,-34-15-3 0,26 11-1 16,-8-2-2-16,5 1 4 0,-5 1 0 0,-1-2-2 16,3 4 0-16,-7-4 2 0,0 2 3 0,-4 1-5 15,7 0 2-15,-1 3 2 0,2 0 0 0,3-4 6 16,-2 3 1-16,3 2 0 0,-1-1-1 0,2 1 6 15,3 2-4-15,0 1-1 0,-2 2-1 0,11-6 6 16,-12 8-1-16,7-1 1 0,1 1-3 0,4-8 1 16,-8 15 10-16,6-9-9 0,2-6 2 0,0 16 2 15,-1-6-5-15,1-10 8 0,2 17-3 0,3-11 2 16,2 3-4-16,-2-2 3 0,2-1-1 0,-1 0 1 16,6-1 7-16,2 2-10 0,3-5 1 0,0 2-1 15,-4-3-4-15,11-2 0 0,1 1-1 0,1-4 0 16,0 2-2-16,0-4 1 0,0 3 1 0,2-3-2 15,-5-3-3-15,2 2 4 0,-1-5 0 0,2 0-2 16,-5 0 2-16,1 0-5 0,-4-1-3 0,3-1 4 16,-1-2-5-16,-3-1 5 0,-3 0-5 0,1 2 3 15,-5 3-1-15,0 0 0 0,-3-2 3 0,1 3-3 0,-3 1 2 16,0-2 3-16,-1 3-4 0,-1 3 3 16,-3 6 12-16,5-15-14 0,-1 9 4 0,-4 6 0 15,3-10-2-15,-3 10-2 0,0 0 3 0,4-6 0 0,-4 6-6 16,0 0 6-16,0 0-2 0,1-9 1 0,-1 9 1 15,0 0-5-15,0 0 2 0,0 0-1 0,0 0 5 16,0 0 1-16,6 24-1 0,-3-14 2 16,1 0-2-16,0 2-2 0,0 0 4 0,-3 3-1 0,2 0 3 15,2-5-1-15,0 5-2 0,0-3 5 0,2 0 0 16,-1 1 0-16,4-3-1 0,-3 1 2 0,3-1-1 16,-3-2 3-16,5-2 1 0,3 0 3 15,-1-2 0-15,-2-1-1 0,3-3 0 0,0 0-1 0,2-4-1 16,0 3-3-16,-2-4 0 0,-1-1 1 0,-1 0-1 15,2-2 1-15,-3-2 2 0,4-2 0 0,-3 2-5 16,-3 0 0-16,2 1 4 0,-1-3 1 0,-4 0-11 16,4-1 5-16,-3 2-2 0,1 2-3 0,-1 1 2 15,-2-1-2-15,-1 4 2 0,-5 5-1 0,10-9-3 16,-7 4-3-16,-3 5 12 0,10-4-6 0,-10 4 2 16,0 0-6-16,0 0-10 0,0 0-4 0,17 6-12 15,-17-6-18-15,7 6-18 0,-7-6-13 0,4 10-20 16,-2-4-30-16,-2-6-25 0,0 0-29 0,1 15-25 15,-1-15-33-15,0 0-187 0,0 0-460 0,-8 9 203 16</inkml:trace>
          <inkml:trace contextRef="#ctx0" brushRef="#br0" timeOffset="21101.75">16211-320 254 0,'0'0'258'0,"-7"-6"-24"16,7 6-14-16,0 0-10 0,0 0-11 0,0 0-8 15,-11 14-10-15,7-7-7 0,4-7-22 0,-3 16-16 16,3-7-12-16,0 3-8 0,0 0-12 0,1 1-14 15,1-1-5-15,0 3-9 0,1-9-8 0,2 11-4 16,-1-5-10-16,0-2 4 0,-1-1-14 0,3-4-14 16,-1 1-19-16,1 2-20 0,-6-8-18 0,9 11-7 15,-5-9-15-15,-4-2-18 0,0 0-19 0,0 0 1 16,18 4-10-16,-18-4 4 0,0 0 5 0,0 0 3 0,10-20 8 16,-7 9 10-16,1 0 3 0,0 0 1 0,-2-3 4 15,2 3 6-15,-1-1 21 0,0-1 9 16,-1 1 14-16,-2 1 19 0,5 1 9 0,-5 10 11 0,2-15 9 15,-2 15-3-15,4-8-6 0,-4 8-4 0,0 0-3 16,4-8 2-16,-4 8-4 0,0 0-1 0,0 0-5 16,0 0-5-16,0 0 4 0,23 25-7 15,-15-15-17-15,4-2-29 0,-1 5-33 0,5 4-36 0,-1-7-51 16,0 5-172-16,5-1-355 0,-1 0 158 0</inkml:trace>
          <inkml:trace contextRef="#ctx0" brushRef="#br0" timeOffset="21765.05">16998-74 38 0,'0'0'154'0,"0"0"-14"16,13 0 9-16,-13 0-2 0,0 0 7 0,0 0 4 15,0 0-9-15,0 0-5 0,0 0-7 0,0 0-4 16,0 0-9-16,0 0 0 0,-46 5-9 0,32-5-10 16,-1 1-6-16,-2 0-12 0,0-1-4 0,-1 4-6 15,2 2-7-15,2-1-7 0,-7 1-8 0,8 1-5 16,-1 2-4-16,6-3-3 0,1-2-8 0,1 2-3 16,-2 0-2-16,8-6-2 0,-7 15-2 0,7-11-5 15,0-4-3-15,4 15 0 0,2-9-2 0,-6-6-1 16,10 11 1-16,-4-7-7 0,1 0 0 0,3-1-1 15,-2 0-1-15,5 2 0 0,2 0 2 0,-2-3-4 16,0 0-2-16,-1 1 0 0,2-2 2 0,-6-1 3 16,2 4-5-16,-10-4 0 0,17 2 0 0,-10 1-2 0,-7-3 3 15,17 3 0-15,-12 0-4 0,-5-3 3 16,9 3-4-16,-9-3 4 0,0 0-3 0,8 7 0 16,-8-7 3-16,0 0 0 0,-4 12-3 0,4-12 4 15,-10 9-3-15,3-3 3 0,-1 1-2 0,-3 3 1 0,-1-3 0 16,1-1-2-16,1 2 1 0,-3 0 7 15,2-2-7-15,0 2 1 0,-1-3-1 0,4 0-3 16,0 1 2-16,0 0-2 0,8-6 0 0,-15 8 0 16,9-4-8-16,6-4-4 0,-6 10-4 0,6-10-4 0,-5 6-3 15,5-6 1-15,0 0-1 0,0 0 2 0,0 0 1 16,0 0 2-16,0 0-6 0,0 0-4 16,19 9 6-16,-19-9-2 0,15-3 8 0,-15 3-1 15,17-2 4-15,-7 2 0 0,-10 0 0 0,14-1 3 0,-4-2 2 16,-10 3 2-16,13 0 2 0,-13 0 12 0,14 0 6 15,-14 0 8-15,13 4 5 0,-13-4 4 0,11 8 2 16,-7-2 5-16,1 1 1 0,0 1 1 0,0-2-4 16,2 7 0-16,-2-4-5 0,2 3 7 0,-2-3-9 15,-1 0-3-15,2 2-2 0,1 3-1 0,-2-6-5 16,0-1 0-16,0 1-3 0,1 0-9 0,-4-2-13 16,5 2-19-16,-3-3-29 0,2 0-33 15,-6-5-32-15,12 6-40 0,-5-5-32 0,-7-1-225 0,0 0-452 16,18-4 199-16</inkml:trace>
        </inkml:traceGroup>
        <inkml:traceGroup>
          <inkml:annotationXML>
            <emma:emma xmlns:emma="http://www.w3.org/2003/04/emma" version="1.0">
              <emma:interpretation id="{155A2E0B-1CBB-4A78-85FF-F18E61698E54}" emma:medium="tactile" emma:mode="ink">
                <msink:context xmlns:msink="http://schemas.microsoft.com/ink/2010/main" type="inkWord" rotatedBoundingBox="23395,2242 27822,2196 27834,3350 23407,3396"/>
              </emma:interpretation>
            </emma:emma>
          </inkml:annotationXML>
          <inkml:trace contextRef="#ctx0" brushRef="#br0" timeOffset="29075.87">21018 93 68 0,'-15'-12'203'0,"4"2"-6"16,-1-2-1-16,1 1-10 0,0 1-11 0,3 1-11 16,1 3-10-16,2-1-8 0,5 7-8 0,-5-9-14 15,5 9-11-15,0-12-12 0,0 12-6 0,10-12-7 16,5 5-4-16,-1 4-11 0,3 0-5 0,8-6-6 15,9 7-1-15,6-3-6 0,-6-1-2 0,7 6-6 16,-2 0-4-16,-5 4-7 0,1-2-1 0,-7 2 0 0,0 2-6 16,-3-4-3-16,-1 5 4 0,-2 2-6 15,-2-2 3-15,-6 0 12 0,0 0-10 0,-3-1 0 16,-1 1-3-16,1 3-1 0,-6-4 4 0,0 6 0 16,-2-2-1-16,-3-1-3 0,-1 3 4 0,-5 0-8 0,0 1 0 15,-6 2-1-15,-4-3-4 0,-2 0 1 16,1 3-2-16,-5-3-2 0,2-1 1 0,-1 2-8 15,4-3-11-15,-2-1-12 0,4-1-14 0,1-1-19 16,1 0-27-16,1-1-33 0,0-2-21 0,6 1-31 0,-2-2-22 16,8-3-36-16,-7 6-177 0,7-6-430 0,0 0 191 15</inkml:trace>
          <inkml:trace contextRef="#ctx0" brushRef="#br0" timeOffset="28637.7">21381 133 55 0,'0'17'187'0,"-3"-8"-6"15,1 3-4-15,2 4-7 0,-4 5-1 16,0-1-10-16,0 1-4 0,1 4-3 0,0 2-6 15,0-4-9-15,-5 9-2 0,5-7-12 0,-2 5-6 16,1-5-10-16,-1-1-5 0,2 2-15 0,0 6-4 0,1-11-7 16,1 1-7-16,1 0-7 0,-1 0-3 15,-1-2-11-15,4-1-3 0,-1-4-3 0,2 9-10 16,0-11-1-16,3 2-9 0,-4-1-11 0,1 1-22 16,0-2-20-16,3-1-31 0,-3-2-21 0,2 0-45 0,0-1-29 15,-1-3-40-15,-4-6-182 0,0 0-410 0,9 12 182 16</inkml:trace>
          <inkml:trace contextRef="#ctx0" brushRef="#br0" timeOffset="30832.33">21322 71 3 0,'2'-12'84'0,"-2"12"-2"16,0 0-18-16,0 0 9 0,0-15-2 0,0 15 0 15,2-10 3-15,-2 10-25 0,0 0 30 0,-2-11-11 16,2 11-2-16,-4-8 5 0,4 8-2 0,0 0-4 15,-4-12 1-15,4 12 1 0,-3-7-5 0,3 7 1 16,0 0-7-16,-8-9 2 0,8 9-6 0,0 0-2 0,-4-7 2 16,4 7-3-16,0 0-2 0,0 0-2 15,0 0 5-15,0 0-5 0,0 0 4 0,0 0 6 0,0 0-5 16,0 0-2-16,0 0-2 0,0 0-4 0,0 0 3 16,0 0 6-16,0 0 5 0,0 0 17 0,0 0 3 15,0 0 3-15,-6 31-3 0,6-19 1 0,0 1-2 16,0 2-1-16,4 1-7 0,-4-2-7 0,2 7 4 15,0 0-14-15,3 1-7 0,-3-2-4 0,4 5-6 16,-6-3-1-16,0 0-15 0,2 2-32 16,0-2-45-16,-2 3-59 0,0-2-53 0,0-2-70 15,-4-1-178-15,1-3-455 0,0-2 201 0</inkml:trace>
          <inkml:trace contextRef="#ctx0" brushRef="#br0" timeOffset="29637.71">21716 118 180 0,'0'0'218'0,"0"0"-8"0,11 5-10 0,-11-5-9 15,6 10-14-15,-6-10-8 0,6 15-16 16,-1-4-7-16,1 1-11 0,-2 1-12 0,3 0-16 0,0-1-8 16,-2 1-9-16,0 2-8 0,5-4-9 15,-5 3-8-15,-1 0-6 0,4-4-6 0,-3 2-4 0,0 0-6 16,-4-4-2-16,5-2-6 0,-1 2-2 0,-5-8-4 15,2 11-5-15,-2-11-1 0,4 7-5 0,-4-7-2 16,0 0-1-16,2 9-8 0,-2-9-9 0,0 0-8 16,0 0-12-16,0 0 0 0,0 0-3 0,0 0-7 15,0 0 2-15,-19-27 2 0,18 19-8 0,1 8 3 16,0-18-3-16,1 7-6 0,1-4 9 0,7 3 2 16,-4-1 3-16,2 1 5 0,-1 3 3 0,5-3 0 15,-4 2 5-15,5 1-1 0,-7 3 4 0,7-1-2 16,0 1 4-16,-3 1-1 0,-1 2 5 0,6 0 3 15,-5 1 1-15,2 1 4 0,-11 1 2 0,20 0 3 16,-9 0 1-16,0 0-3 0,4 1 2 0,-1 4 0 0,-3-2-4 16,6 2 3-16,-5-2 2 0,1 4-1 15,3-4-2-15,0 1 2 0,-2 1-1 0,2 1 7 16,1-6 1-16,0 3-3 0,0-1 3 0,-2-2-4 16,9 0 0-16,-2-2-2 0,-5 2-2 0,0-1 0 0,0-1 3 15,0-2 0-15,-3 0 1 0,1-2 4 16,-3 2 4-16,-1-3-3 0,2-1 0 0,-3 2 3 15,-3-3 1-15,0-1-3 0,-2 0 1 0,-2-1-2 0,-1 1-1 16,-2 2-3-16,0 8-3 0,-5-25 1 0,0 16-1 16,-4-1-2-16,1 1 0 0,-6 4 1 0,-1-1-1 15,-4 0-5-15,-5 5 1 0,2 1 2 16,-3 0-2-16,1 3-5 0,-2 1-3 0,7 2-7 0,-4 2-17 16,4 1-20-16,-2 3-28 0,8-4-20 0,1 0-33 15,3 1-29-15,1-2-202 0,-1-2-390 0,9 1 173 16</inkml:trace>
          <inkml:trace contextRef="#ctx0" brushRef="#br0" timeOffset="30136.64">22571-207 118 0,'1'-9'213'0,"-1"9"-20"0,0 0-19 16,0 0-14-16,0 0-10 0,0 0-10 0,0 0-10 16,0 0-13-16,5 31-7 0,-5-17-7 0,5 5-7 15,-2 2-6-15,1 0-6 0,1 1-11 0,0-1-4 16,2 0-3-16,-2 1-8 0,-2-1-6 0,3-2-5 16,0 1-4-16,1-6-1 0,-5 1-7 0,3-1-3 15,-2 0-3-15,2-2-1 0,0 0-2 0,-4-3-7 16,2-2 3-16,0 2-7 0,-3-9-1 0,5 9 1 15,-5-9 1-15,4 8-2 0,-4-8-3 0,0 0-1 16,8 1 3-16,-8-1-5 0,0 0-2 0,0 0 0 0,17-12 1 16,-12 8-4-16,1-3 0 0,2-1-4 15,1 0 4-15,-1-1-7 0,4-1 3 0,-3 1 1 16,4-3 1-16,4 5 1 0,-5 0-3 0,5-3 2 0,-5 4-3 16,2 2-1-16,0-2 4 0,3 1 1 0,-4 3-2 15,-1 2 0-15,5 3 4 0,-5-2 3 16,-4 4 7-16,1-3 3 0,-1 3 11 0,4 2 5 15,-10 1 2-15,5 0 2 0,-2-1 6 0,-2-1 2 0,2 3 1 16,-5 1 8-16,0-10 4 0,0 15 1 0,-5-8-3 16,-1 0-2-16,0 1 5 0,-7-2-14 15,1 3-5-15,0-2-6 0,-2 0-1 0,-1-1-3 0,-2-2-19 16,4 2-17-16,-1-2-21 0,2 1-26 16,1-1-30-16,-3-3-33 0,8 2-36 0,6-3-51 0,-14-1-73 15,14 1-155-15,-15-6-467 0,15 6 207 0</inkml:trace>
          <inkml:trace contextRef="#ctx0" brushRef="#br0" timeOffset="31662.14">23219-322 39 0,'0'0'185'0,"-3"-10"-17"0,3 10 3 0,-5-11-2 15,5 11-6-15,-4-8-6 0,4 8-10 0,0 0-10 16,-2-10-17-16,2 10-10 0,0 0-4 0,0 0-2 15,0 0 3-15,-12 20 4 0,4-7-1 0,0 1-1 16,2 5-4-16,-2 2-3 0,4 2 1 0,-4 9 4 16,3 0-4-16,4-7-7 0,-2 6-5 0,3 1-7 15,3 1-8-15,0-1-3 0,3-1-8 0,-1 0-6 0,1-6-7 16,2-3 0-16,-1 3-9 0,-2-2-2 16,3 2-3-16,-4-3-2 0,4 0-12 0,-6 0-7 15,7-1-20-15,-6 0-22 0,0-7-33 0,-1 2-37 16,2-1-42-16,-4-3-36 0,3 1-28 0,-1-5-44 0,1 1-196 15,-3-9-477-15,5 10 211 0</inkml:trace>
          <inkml:trace contextRef="#ctx0" brushRef="#br0" timeOffset="32041.27">23486 289 80 0,'9'-4'189'0,"-1"1"-12"0,4 0-7 0,-1-2-7 15,2 1-9-15,3 1-14 0,1-2-12 0,-4-1-10 16,4-2-13-16,0 3-11 0,4-1-9 0,-7 0-9 16,-1-1-6-16,-1 0-6 0,3-1-7 0,-4 2-7 15,-3-3-3-15,1-1-4 0,-3 2-5 0,-4-4-3 16,3 4-7-16,-5 8 2 0,-2-18-5 0,-1 6-4 16,-2 1-1-16,-2-2 0 0,0 4-6 0,-5-3-1 15,1 5 0-15,-6-2-3 0,3 3 3 0,-7 1-8 16,-4 1 6-16,8 2 5 0,0 2 2 0,-5 0 1 15,-1 2 6-15,6 2-1 0,0 1 1 0,0-1 0 16,0 4-2-16,5 1 0 0,0-2-1 0,-1 5 4 16,6-3-2-16,2 4-3 0,0-1 2 0,2 3 3 15,3-4 0-15,3 5-1 0,2-4 0 0,7 2-2 16,-2 0-2-16,5-2 0 0,2 3-1 0,6-2-2 16,0-4 0-16,-1 3-6 0,7-3 1 0,2 1-6 15,-5-4-9-15,-1-3-13 0,-2-1-19 0,0 2-28 16,3-3-24-16,-1-2-22 0,-3-2-23 0,-1 1-17 15,-4-2-30-15,5-2-175 0,-8 0-380 0,-2 1 169 16</inkml:trace>
          <inkml:trace contextRef="#ctx0" brushRef="#br0" timeOffset="32881.85">24003 99 144 0,'6'-6'186'15,"-6"6"-14"-15,0 0-9 0,6-7-15 0,-6 7-17 16,0 0-5-16,0 0-3 0,0 0 1 0,0 0-4 0,17 9 1 15,-12-3-13-15,-2 1 6 0,2 2-4 16,-1 1-4-16,-1 0-3 0,2 1-9 0,0 1-1 16,-1-1-9-16,1 2-2 0,-2-1-6 0,4 1-10 15,-2-2-5-15,0 0-5 0,4 0-8 0,-6-4-6 0,-3 3-2 16,5-2-4-16,2-1-4 0,-5-1-3 0,3 0 0 16,-5-6-7-16,10 9 6 0,-10-9-10 15,7 6-3-15,-7-6-9 0,10 0-2 0,-10 0-9 16,0 0-5-16,17-3-7 0,-17 3-7 0,14-9-2 0,-6 2 1 15,-2 1-10-15,2-6 1 0,3 3-1 0,-5-4-4 16,6 2-1-16,-4-5 7 0,4-1 3 0,-5 6 2 16,3-7 4-16,0 0 2 0,-1 6 2 0,-2 0 7 15,-2 0 12-15,3 3 7 0,-3 2 13 0,-1 1 6 16,-4 6 11-16,5-12 4 0,-5 12-3 0,4-7-6 16,-4 7-4-16,0 0 0 0,5-6 2 0,-5 6 2 15,0 0 4-15,0 0-1 0,15 13 5 0,-15-13 0 16,2 12-2-16,3-5 3 0,-1 0 0 0,2 1 3 15,-1 4-3-15,4-1-7 0,1-4 2 0,-3 2 1 16,1 2-4-16,1-1-5 0,3-1-5 0,-4-1 2 16,1-2-2-16,1 0 0 0,2-1-7 0,-4 0 3 15,4-1 0-15,-1 0-6 0,-3 0-1 0,0-2 7 16,4 1-8-16,-12-3 1 0,17 0-2 0,-8-4 0 16,-9 4-1-16,17-5-1 0,-8 3-4 0,-4-4 4 15,3 0-4-15,4-2 2 0,-3-1-2 0,-4-3 2 16,6 3 2-16,-2-4-5 0,-1 4-1 0,1-2 3 15,0-3-3-15,-1 6-1 0,0-2 12 0,-4 1-11 16,-4 9 0-16,9-9 2 0,-9 9-2 0,5-7-1 0,-5 7 1 16,8-5-2-16,-8 5 0 0,0 0-2 0,0 0 4 15,0 0 6-15,14 15-8 0,-10-10 3 0,1 1-3 16,-2 1-1-16,2 3 4 0,2 1-1 16,-2 2 0-16,4-5-2 0,-4 2 1 0,5 1-4 0,-3-1 10 15,4-1-3-15,1 2-3 0,-3 0 3 0,5-5-4 16,-2 0 4-16,-2 1-2 0,2-3 0 0,3 1-2 15,-2-2 3-15,-2 0-4 0,4-2 4 16,-2-1-2-16,0-1-2 0,0-2 3 0,-1 1 0 0,0-2-1 16,-1 1 1-16,0-7-2 0,-1 3 4 0,-1-1-4 15,3-1-3-15,0-1 6 0,1-1 0 0,-4 2-2 16,2-4-2-16,-5 4 7 0,6 0-3 0,-3-1-4 16,-4 4 4-16,3 1-3 0,-3 2 0 0,-5 3-1 15,9-8 3-15,-9 8-2 0,0 0 1 0,12 0-2 16,-12 0 0-16,0 0 0 0,13 10 0 0,-10-4 5 15,1 0-1-15,1 4 0 0,0-1 2 0,-2-1-1 16,1 5-1-16,1-3 1 0,-1 3-1 0,4-1 1 16,-2 2-3-16,0-4-1 0,-1 2 0 0,1-4 4 15,0 5-3-15,-1-6 0 0,1 1 3 0,0-2-4 16,0 1-13-16,-2-1-14 0,-4-6-18 0,13 9-31 0,-10-7-38 16,-3-2-43-16,10 5-48 0,-10-5-38 15,0 0-234-15,0 0-517 0,17-13 229 0</inkml:trace>
          <inkml:trace contextRef="#ctx0" brushRef="#br0" timeOffset="33040.87">25336-106 99 0,'5'-20'334'0,"-4"3"-16"0,3 3-27 16,-3 0-27-16,-1 0-20 0,3 1-25 0,0 4-20 15,-3 2-23-15,0 7-20 0,3-15-10 0,-3 15-33 0,0 0-29 16,2-6-58-16,-2 6-57 0,0 0-60 15,0 0-70-15,0 0-237 0,-28 16-431 0,14-7 190 16</inkml:trace>
        </inkml:traceGroup>
      </inkml:traceGroup>
    </inkml:traceGroup>
    <inkml:traceGroup>
      <inkml:annotationXML>
        <emma:emma xmlns:emma="http://www.w3.org/2003/04/emma" version="1.0">
          <emma:interpretation id="{43C7A1C6-6A8F-44AC-B5B0-DB51BF27FA1D}" emma:medium="tactile" emma:mode="ink">
            <msink:context xmlns:msink="http://schemas.microsoft.com/ink/2010/main" type="paragraph" rotatedBoundingBox="2528,3998 28364,3325 28397,4582 2561,525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DEB3416-2943-470B-9E38-B0CB9870D00A}" emma:medium="tactile" emma:mode="ink">
              <msink:context xmlns:msink="http://schemas.microsoft.com/ink/2010/main" type="line" rotatedBoundingBox="2528,3998 28364,3325 28397,4582 2561,5255"/>
            </emma:interpretation>
          </emma:emma>
        </inkml:annotationXML>
        <inkml:traceGroup>
          <inkml:annotationXML>
            <emma:emma xmlns:emma="http://www.w3.org/2003/04/emma" version="1.0">
              <emma:interpretation id="{3F8D7765-0EC1-4876-A255-5E733E3CD0E6}" emma:medium="tactile" emma:mode="ink">
                <msink:context xmlns:msink="http://schemas.microsoft.com/ink/2010/main" type="inkWord" rotatedBoundingBox="2530,4089 4852,4028 4876,4957 2554,5017"/>
              </emma:interpretation>
            </emma:emma>
          </inkml:annotationXML>
          <inkml:trace contextRef="#ctx0" brushRef="#br0" timeOffset="35122.08">70 1543 96 0,'0'0'148'16,"0"0"-9"-16,-1-9-8 0,1 9-4 0,0 0-5 16,-4-14 2-16,4 14-4 0,0 0-7 0,2-11-9 15,-2 11-9-15,0 0-13 0,0 0-8 0,0 0-8 16,0 0 0-16,0 0-3 0,0 0 1 0,0 0 1 15,17 25-3-15,-11-12 0 0,-2 1-3 0,5 5-8 0,-4 4-1 16,3-2-5-16,2 11-2 0,2-2-1 0,0 1-2 16,0 4-6-16,-2-6-1 0,2 2-3 0,0 5-4 15,-5-4-3-15,5-1-1 0,-1 1-2 16,-1-1-1-16,-2-2 1 0,1-4-3 0,-1 6-6 16,-3-9 1-16,0 3 3 0,1-1-4 0,-5-2-1 15,0 0-1-15,2-2 1 0,-2 4-2 0,-1-9 0 0,-1 1-1 16,1-4 0-16,1 1-2 0,-1-3 1 0,-1 0-1 15,1-10-2-15,0 14 0 0,0-14 1 0,0 11-2 16,0-11 1-16,0 0 2 0,1 9 0 0,-1-9-4 16,0 0 4-16,0 0-2 0,0 0-4 15,0 0 4-15,0 0-2 0,16-20-2 0,-10 10 3 0,2-2-5 16,1 2 3-16,1-5-5 0,4-1-1 0,-1-1 3 16,3 1 0-16,-1 1 1 0,1-1 0 15,0 1 5-15,-5 4-5 0,3 0 0 0,-3 3 0 0,0 0 2 16,1 1-3-16,-2 0 1 0,-2 3 3 0,0 0-2 15,-8 4 1-15,14-2-1 0,-14 2 0 0,13 1 0 16,-13-1 1-16,13 6 3 0,-8-1 2 0,2 0-4 16,-2 1 4-16,0 0 1 0,2 5-1 0,1-1 1 15,-2 0 1-15,0 2-2 0,-2 3 4 0,1-5-3 16,-1 2 0-16,1 2 2 0,0-3-1 0,-4 2-2 16,1 0 5-16,-1 1-5 0,-1-3 2 0,-3 2-1 15,2-2 2-15,-1-2 1 0,-4 1 2 0,2-1 0 16,-3-2-2-16,0 1 1 0,-2 2-3 0,-2-5-1 15,1 1 2-15,-6 1-1 0,3-1-1 0,0-5 1 0,-1 1-1 16,-1-3-3-16,2 0 1 0,-2 1 0 0,-1-4 0 16,-1 0 1-16,4-2-1 0,0 3-5 0,1-2-7 15,2-4-2-15,-1-1-12 0,3 2-15 0,2 1-11 16,0 0-22-16,3-2-28 0,3 9-29 0,-2-17-28 16,6 6-30-16,-1 0-166 0,1 2-380 0,1-4 168 15</inkml:trace>
          <inkml:trace contextRef="#ctx0" brushRef="#br0" timeOffset="35562.06">873 1981 5 0,'0'0'225'0,"-8"-6"-26"0,8 6-30 0,0 0-24 15,0 0-27-15,0 0-38 0,0 0-39 0,0 0-33 16,0 0-36-16,27 11-59 0,-20-5-60 0,-1-2-157 16,2 1 70-16</inkml:trace>
          <inkml:trace contextRef="#ctx0" brushRef="#br0" timeOffset="35375.89">857 2035 194 0,'8'7'199'16,"-3"-3"-4"-16,0 2-6 0,2 1-9 0,1 3-13 15,1 1-13-15,1-1-7 0,-2 0-8 0,4 2-4 16,-4 1-14-16,2-2-3 0,-1 1-12 0,-1-2-5 16,1 1-9-16,1 0-9 0,-1 0-6 0,-1-2-8 15,-3-3-7-15,1 4-9 0,-2-2-2 0,3-2-3 0,-6 1-10 16,-1-7-20-16,7 12-35 0,-5-6-33 0,-2-6-32 16,2 13-39-16,-2-13-53 0,0 10-208 15,0-10-415-15,0 0 184 0</inkml:trace>
          <inkml:trace contextRef="#ctx0" brushRef="#br0" timeOffset="35859.58">1132 2173 46 0,'6'3'232'0,"-1"2"-11"0,-5-5-17 15,12 10-12-15,-5-7-14 0,0 4-7 0,1-1-9 16,-1-1-14-16,5 2-6 0,-2 1-16 0,2-1-11 0,1-1-15 16,-3 3-6-16,2-3-11 0,-4 0-4 15,-1-2-9-15,2 3-10 0,-1-2-2 0,1 1-6 16,-4-3-6-16,1 3-7 0,-6-6-2 0,8 6-3 16,-8-6-3-16,9 4-2 0,-9-4-2 0,0 0 0 0,4 6-1 15,-4-6-2-15,0 0-3 0,0 0-2 0,0 0-1 16,0 0-4-16,0 0 0 0,0 0-1 15,-4-32-1-15,4 19-2 0,0 1-1 0,0-3-2 0,3 1-2 16,1-7-3-16,4 1 2 0,1 3-1 0,0-3 5 16,5 3-9-16,1 0 2 0,2 0-2 0,4 2-5 15,0 2-7-15,1-2-26 0,1 4-31 0,5 1-37 16,3 0-41-16,6-1-53 0,-14 4-204 0,4-2-438 16,-5 3 193-16</inkml:trace>
          <inkml:trace contextRef="#ctx0" brushRef="#br0" timeOffset="37461.28">847 1970 87 0,'0'0'186'0,"0"0"-3"0,0 0-6 16,0 0-7-16,0 0-8 0,-10-5-10 0,10 5-8 15,0 0-12-15,0 0-13 0,0 0-11 0,0 0-11 16,0 0-9-16,0 0-6 0,0 0-10 0,0 0-2 16,0 0-7-16,0 0 2 0,0 0-2 0,0 0 3 15,0 0 7-15,0 0 7 0,0 0 3 0,0 0-6 16,20-10-2-16,-20 10-4 0,9-8-6 0,-5 4 3 16,-4 4 4-16,8-10 4 0,-4 5-1 0,-4 5-2 15,3-9 2-15,-3 9 6 0,0 0-10 0,5-9-1 16,-5 9-5-16,0 0 0 0,0 0-7 0,0 0-5 15,0 0-7-15,0 0-12 0,-7-13-5 0,7 13-12 0,0 0-18 16,0 0-16-16,0 0-14 0,0 0-23 16,0 0-29-16,-8 25-35 0,8-25-36 0,2 18-45 15,2-9-41-15,-2 1-251 0,3 1-531 0,3 0 236 16</inkml:trace>
          <inkml:trace contextRef="#ctx0" brushRef="#br0" timeOffset="37072.11">952 2265 14 0,'0'0'150'0,"0"0"-9"16,0 0 0-16,-1-10-13 0,1 10-1 0,0 0-7 16,-4-14-1-16,4 14-4 0,0 0-5 0,-1-10-4 0,1 10-8 15,0 0 2-15,-1-9-6 0,1 9-2 16,0 0-6-16,0-13-2 0,0 13-3 0,0 0-1 0,0 0-2 15,-4-12-4-15,4 12 0 0,0 0-5 0,0 0-4 16,0 0-3-16,-2-10-4 0,2 10 1 0,0 0-2 16,0 0 2-16,0 0-2 0,0 0-4 0,-4-7-3 15,4 7-2-15,0 0-5 0,0 0-2 16,0 0-5-16,0 0-2 0,0 0-6 0,0 0-2 0,0 0 0 16,0 0 2-16,0 0 5 0,0 0 3 15,0 0-4-15,0 0 3 0,25 14 6 0,-17-8 3 0,-3 0 0 16,2 0 1-16,-1 0-3 0,1 1 0 0,-2 1 3 15,2 3-2-15,1 0 10 0,-1-5-5 0,-1 5-6 16,0 0 0-16,-1 1 2 0,-1-2 3 0,2 0 0 16,-2-3 0-16,2 4-4 0,-2-2-6 0,-3-2 0 15,2 0-2-15,-3-7 12 0,4 15-16 0,-3-9 0 16,-1-6 5-16,3 13-5 0,-3-13-8 0,2 6 6 16,-2-6-4-16,6 8-2 0,-6-8-4 0,0 0-2 15,0 0 6-15,1 8-5 0,-1-8-9 0,0 0 8 0,0 0-10 16,0 0-9-16,0 0-15 0,0 0-19 15,0 0-12-15,0 0-23 0,0 0-17 0,0 0-21 16,0 0-23-16,0 0-30 0,0 0-49 0,0 0-41 16,0 0-66-16,0 0-192 0,0 0-551 0,-25-13 244 0</inkml:trace>
          <inkml:trace contextRef="#ctx0" brushRef="#br0" timeOffset="38264.9">1766 1676 19 0,'-7'-6'163'16,"7"6"-8"-16,0 0-9 0,0 0-7 0,-5-8-10 0,5 8-9 16,0 0-10-16,0 0-10 0,0 0-12 0,0 0-10 15,0 0 0-15,0 0 5 0,0 0 1 0,0 0 0 16,0 0 2-16,6 32-3 0,-2-18 0 0,4 6 0 16,0 0 4-16,1 1-5 0,2 0 1 0,-2 1-3 15,5 11 0-15,-1 1-5 0,0 0-4 0,2 0-6 16,-2-1-2-16,-2 1-9 0,5-4-5 0,-3 4-5 15,3-1-5-15,-7-2-3 0,2 0-2 0,-4-10-1 16,1-1-7-16,-1 0 0 0,1-2-2 0,-3-2-2 16,0-4-2-16,0 0-1 0,-2-5-7 0,1 1 3 15,-3 0-3-15,-1-8 2 0,7 11-2 0,-3-8 0 16,-4-3-1-16,4 9 1 0,-4-9-1 0,0 0 3 16,0 0-4-16,0 0 0 0,0 0-5 0,0 0-2 15,17-16-3-15,-15 7-8 0,2-2-7 0,3-2-5 0,-2 0 1 16,0-4-1-16,3 4 0 0,-2-2 3 15,5-2-2-15,-1 4 4 0,-3 0 2 0,3 4 1 16,-2-4-1-16,0 2 1 0,0 1 0 0,1 1 6 0,1 3-1 16,1-1 0-16,-3 2 1 0,4 1-1 0,-3 1 3 15,1 2 1-15,-10 1-3 0,21-2 1 0,-7 5 0 16,1-2 3-16,-1 3 0 0,-1-2 1 16,-1 2 1-16,4 2 1 0,-2-1 1 0,-2 1-2 0,1 0 2 15,0 3 2-15,-5-3 2 0,-2 0-4 0,1 2 3 16,-1-3-2-16,0 1-1 0,-1 0 5 0,-5-6 3 15,5 10 4-15,-5-10 1 0,0 8 4 0,0-8-1 16,-10 15 0-16,3-8-2 0,-1-2 0 0,-6 4-4 16,0-5 4-16,-2 2-3 0,-4 2-2 0,3-3 1 15,-4-1-3-15,0 0 0 0,-1-2-2 0,5 0 1 16,2 1-1-16,0-2-9 0,3-1-6 0,2 2-11 16,10-2-18-16,-17 3-23 0,10-1-42 0,7-2-40 15,0 0-45-15,0 0-64 0,0 0-142 0,0 0-426 16,0 0 189-16</inkml:trace>
        </inkml:traceGroup>
        <inkml:traceGroup>
          <inkml:annotationXML>
            <emma:emma xmlns:emma="http://www.w3.org/2003/04/emma" version="1.0">
              <emma:interpretation id="{842DA9FA-6CFE-469F-BD2E-E13B88837E98}" emma:medium="tactile" emma:mode="ink">
                <msink:context xmlns:msink="http://schemas.microsoft.com/ink/2010/main" type="inkWord" rotatedBoundingBox="5067,4153 8638,4060 8655,4707 5084,4800"/>
              </emma:interpretation>
            </emma:emma>
          </inkml:annotationXML>
          <inkml:trace contextRef="#ctx0" brushRef="#br0" timeOffset="38665.99">2609 1862 22 0,'0'0'-4'0,"14"0"-4"0,-1-1 2 0</inkml:trace>
          <inkml:trace contextRef="#ctx0" brushRef="#br0" timeOffset="38514.96">2644 1992 268 0,'0'0'275'16,"5"-6"-30"-16,-5 6-22 0,0 0-24 0,0 0-21 0,0 0-12 15,0 0-6-15,19 11-11 0,-13-5-16 0,1 4-9 16,2 0-5-16,-1 0-8 0,1 1-8 16,-1 1-8-16,2-1-10 0,-2 0-6 0,-1 1-10 15,2-2-5-15,-1 2-8 0,-1-1-4 0,-3 2-7 0,4-1-1 16,-4-2-8-16,0-2-4 0,1 2-15 0,-4 0-25 16,3-3-25-16,-4-7-25 0,2 13-31 15,-2-13-34-15,4 10-35 0,-4-10-26 0,0 0-229 0,0 0-446 16,0 0 197-16</inkml:trace>
          <inkml:trace contextRef="#ctx0" brushRef="#br0" timeOffset="38953.25">2960 1982 33 0,'8'4'216'0,"-8"-4"-9"16,13 9-10-16,-2-2-12 0,-3-2-13 0,1 1-17 15,0 0-12-15,1 3-13 0,2-3-13 0,-1 4-11 16,-5-4-13-16,5 4-6 0,-4-3-10 0,3 1-8 0,-3-2-7 16,0 0-5-16,0 0-7 0,-2-3-3 0,-5-3-2 15,10 9-1-15,-10-9 6 0,7 5 17 0,-7-5 17 16,5 4 16-16,-5-4 4 0,0 0 2 16,0 0-6-16,0 0-8 0,0 0-7 0,0 0-6 0,0 0-9 15,-7-30-9-15,4 18-4 0,1 1-3 0,1-4-10 16,-2 2-6-16,6-3 1 0,-2-5-11 0,3 2-6 15,-1 5-16-15,3-5-17 0,2 7-24 0,-1-3-34 16,-1 3-18-16,5 4-36 0,-2-4-31 0,5 5-23 16,-1-1-27-16,-1 0-24 0,0 6-187 0,0-4-451 15,-1 2 200-15</inkml:trace>
          <inkml:trace contextRef="#ctx0" brushRef="#br0" timeOffset="39146.06">3422 1899 128 0,'0'0'216'0,"6"6"-3"0,-6-6-1 0,7 6-6 16,-2 0-3-16,-5-6-8 0,11 9-11 0,-5-4-11 16,2 2-11-16,1-1-11 0,0 3-13 0,0-4-10 15,-2 1-13-15,5 1-10 0,-2 3-8 0,-2-5-12 0,1 4-9 16,-1-3-3-16,-3 1-11 0,6 2-8 16,-9-3-9-16,4 0-23 0,-5 4-31 0,3-5-35 15,-4-5-36-15,4 12-43 0,-4-12-54 0,-3 11-58 0,3-11-162 16,-8 6-428-16,8-6 190 0</inkml:trace>
          <inkml:trace contextRef="#ctx0" brushRef="#br0" timeOffset="39338.32">3442 1695 110 0,'0'0'314'16,"-3"-11"-32"-16,3 11-28 0,-3-10-26 0,3 10-23 15,0 0-22-15,0 0-20 0,0 0-15 0,0 0-19 16,0 0-41-16,0 0-36 0,0 0-35 0,25 18-45 16,-17-8-22-16,-2 0-28 0,5 3-30 0,-3-1-31 15,1-1-156-15,-5 5-321 0,5-7 142 0</inkml:trace>
          <inkml:trace contextRef="#ctx0" brushRef="#br0" timeOffset="39663.17">3740 1925 79 0,'0'0'225'0,"13"3"-3"0,-7 1-4 0,1 0-12 16,-7-4-15-16,11 7-16 0,-5-3-14 0,-6-4-11 0,11 6-13 16,-4-3-15-16,-2 2-12 0,-5-5-10 15,8 9-9-15,0-5-6 0,-4-1-10 0,-4-3-9 16,9 9-4-16,-5-5-6 0,-4-4-8 0,0 0-6 16,5 7-3-16,-5-7-5 0,0 0-6 0,9 5 1 0,-9-5-6 15,0 0-2-15,0 0-4 0,0 0 1 0,0 0-6 16,13-10-2-16,-13 10-2 0,7-12-2 15,-2 0-3-15,0-1 0 0,2 2-4 0,-1-1 2 0,4-1-1 16,3-5 0-16,-3 2 1 0,-1 4 6 0,0 1 4 16,2 1 5-16,1 3 8 0,-2-3 11 0,2 3 3 15,0 1-1-15,2 5 2 0,-5-2 14 0,4 6-4 16,0-1-1-16,3 3 5 0,-4 0-2 0,3 1-5 16,0 4-5-16,-1-1-2 0,3 5 1 0,2 0-10 15,-8-3 1-15,6 5-7 0,-5-4-9 0,1 3-28 16,-2-2-42-16,-2-1-53 0,-1 3-74 0,1-5-84 15,-4-2-230-15,-1 1-538 0,-2-3 238 0</inkml:trace>
          <inkml:trace contextRef="#ctx0" brushRef="#br0" timeOffset="40861.71">4417 1555 64 0,'0'0'265'16,"-9"-12"-14"-16,9 12-18 0,-3-8-22 0,3 8-15 15,-4-8-25-15,4 8-15 0,0 0-18 0,0 0-13 16,0 0-14-16,0 0-11 0,0 0-8 0,0 0-9 16,17 25-4-16,-10-13-4 0,2 0-5 0,-1 7-7 0,5-2-4 15,4 5 2-15,-2-3 0 0,1 1 0 16,5 5-5-16,-4-3-2 0,5 4-1 0,-5-7-6 0,0 1-1 15,0-2-10-15,0 2-5 0,0-1 1 16,-4-3-6-16,0 1-2 0,4 0 0 0,-6-8-5 0,-1 1-3 16,1-1-3-16,-6-3 3 0,4 0 1 0,-4 0-6 15,0-1 0-15,-5-5 1 0,10 10-2 0,-10-10-3 16,5 3 1-16,-5-3-3 0,0 0 4 0,0 0-3 16,0 0 3-16,0 0-4 0,0 0-3 15,0 0-5-15,0 0-7 0,0 0-6 0,0 0-5 0,-17-28-4 16,12 22-3-16,-10 1 2 0,2 4 3 0,-1-2 2 15,-1 3 1-15,-2 0 2 0,-4 0 5 0,5 1 5 16,-1 2 4-16,1 2 7 0,0 1 0 0,-3-2-1 16,4 2 4-16,1 0-3 0,-1 3 1 0,4-1 1 15,0 1 2-15,3 1-6 0,2-1 3 0,1 3 1 16,-1-5-1-16,1 4 0 0,5 2 2 0,0-13 2 16,7 15 0-16,-3-6-1 0,2 0 2 0,1-5 2 15,4 2-1-15,4 0 1 0,-1-1 4 0,3-1-5 0,0-3-3 16,4 1 3-16,4-2-4 0,-2-2 3 15,5-2 2-15,-3-2-3 0,1 0 1 0,0-3-3 16,5-1-1-16,-4 4 0 0,-3-5 1 0,0 1-3 16,1 0 3-16,0-1-5 0,-5-2 7 0,3 0-10 0,0 0 2 15,-2-3 0-15,0 3 4 0,-1-5-5 0,-1 2 2 16,-3 1-1-16,0-1 0 0,-7 3-3 16,4-1 4-16,-1 5-5 0,-7-3 1 0,1-1 2 0,-3 2-3 15,0 3 3-15,-1 0-1 0,-2 8 0 0,-2-14 4 16,2 14-7-16,-6-13 4 0,6 13-3 0,-11-10 1 15,3 6 2-15,-4 0 0 0,0 4-4 0,12 0 0 16,-27 2 0-16,15 2 3 0,-5 0 0 0,5 2-2 16,-5 5 0-16,6-2 5 0,0 0-1 0,-1 4 1 15,3-2-2-15,4 2 3 0,2 2-3 0,1-4 4 16,2 1 0-16,0 2-3 0,2 1-3 0,2-3 4 16,7 2 2-16,-3-3-2 0,3-1 1 0,4 1 0 15,-1-4 0-15,6 5-2 0,3-6-2 0,-1-3 5 16,2 1-6-16,-3-4 2 0,2 1-3 0,1-2-2 15,-2 0 0-15,2-4-1 0,-2 0 4 0,0-1 1 16,-7 0-1-16,7-2 2 0,-8 2-2 0,1-1 3 16,-1-4-1-16,-5 1 0 0,4 0 0 0,-1-1 2 15,-3-2-3-15,1 1 5 0,-2 2-6 0,4 2 1 0,-8 1 3 16,1-2-1-16,3 3 0 0,-4 0-1 0,-4 6-4 16,8-3 4-16,-8 3-1 0,0 0 1 15,14 0 1-15,-14 0-2 0,8 6 3 0,-8-6-4 0,9 9 1 16,-4-2 7-16,2-1-1 0,1 3-1 0,-6-3 0 15,8 5 0-15,-3-6 6 0,5 6-5 16,-8-5-1-16,4-2 2 0,-3 2-2 0,4 1 3 0,-1-2 2 16,-1 1-3-16,-7-6 0 0,13 7 1 0,-4-6-2 15,-9-1 2-15,14 4-3 0,-6-4 4 0,-8 0-3 16,0 0 0-16,24-5 0 0,-16 1-2 16,-2 1 0-16,7-5 3 0,-4-2-3 0,2 3 1 0,1-2 0 15,2-4-2-15,0 5-2 0,-2-8 7 0,5 1-6 16,-5 5-2-16,1 2 4 0,-1-2 4 0,-1 1 0 15,1 3 2-15,1 1 4 0,-1 1 4 0,-3 1 0 0,4 0-4 16,-1 3 4-16,2 0 2 0,-2 4-1 16,1 1 0-16,3 1-2 0,4 4-2 0,2-1-1 15,-3 4 0-15,4-2-2 0,0 4-20 0,-1-2-34 16,-1 4-48-16,4-4-64 0,4 6-75 0,-3 1-276 16,-4-6-549-16,0 0 243 0</inkml:trace>
        </inkml:traceGroup>
        <inkml:traceGroup>
          <inkml:annotationXML>
            <emma:emma xmlns:emma="http://www.w3.org/2003/04/emma" version="1.0">
              <emma:interpretation id="{DD8B3D04-B255-4FD6-8427-EA25C7A70B56}" emma:medium="tactile" emma:mode="ink">
                <msink:context xmlns:msink="http://schemas.microsoft.com/ink/2010/main" type="inkWord" rotatedBoundingBox="9239,3964 13676,3848 13706,4964 9268,5080"/>
              </emma:interpretation>
            </emma:emma>
          </inkml:annotationXML>
          <inkml:trace contextRef="#ctx0" brushRef="#br0" timeOffset="43728.18">9169 1618 179 0,'0'0'246'0,"7"-5"-21"16,-7 5-18-16,0 0-23 0,0 0-15 0,0 0-14 15,0 0-12-15,0 0-9 0,16 5-5 0,-16-5-6 16,7 6-10-16,-2-2 0 0,1 2-6 0,0 0-6 15,-2 1-2-15,2 1-9 0,2 2-9 0,-4-2-7 16,1 0-9-16,-2 0-1 0,2-2-9 0,-5-6-3 16,7 16-7-16,-4-10-1 0,0 0-6 0,1 2-2 15,-4-8-3-15,5 7-4 0,-5-7-2 0,7 10-3 0,-7-10 1 16,5 6-2-16,-5-6-5 0,10 4-1 0,-10-4 1 16,0 0-3-16,16-5-4 0,-16 5-1 15,16-7 0-15,-10 3-1 0,3-3-2 0,-1 0-4 16,1-4 0-16,3 3 2 0,-5-5-6 0,1 3 0 0,1-3 0 15,-1 1-1-15,1 0 2 0,-1 0 1 0,-3 1 0 16,0 2 0-16,2-1-3 0,-2 4 8 16,-5 6-2-16,5-11 3 0,-2 6-4 0,-3 5 5 0,0 0 0 15,5-9-6-15,-5 9-2 0,0 0 3 0,0 0 2 16,0 0-3-16,0 0 3 0,0 0-3 0,16 15 12 16,-16-15-1-16,5 12-3 0,-3-4 9 15,2-1-3-15,2 1-3 0,0 0 1 0,-1 2 2 0,2-1 0 16,-2-3-4-16,0 2 3 0,-1-2-6 0,5 1 3 15,-3 0 0-15,-1-4-6 0,1 2 3 0,-6-5-1 16,12 8 6-16,-7-6-6 0,-5-2-5 0,12 3 3 16,-12-3 0-16,13 0 5 0,-13 0-10 0,0 0 1 15,17-10 4-15,-10 6-2 0,-1-2-3 0,1 0 4 16,1 0-1-16,0-5-1 0,-1 2-3 0,1 0 1 16,-1 0 0-16,3-1-1 0,-6 4 9 0,4 1-3 15,-1-2 1-15,-7 7 5 0,7-9-6 0,-7 9 5 16,7-4-5-16,-7 4 2 0,12-2-2 0,-12 2 1 15,0 0 0-15,21 2 3 0,-15 2-1 0,2 1-5 0,0 2 3 16,0-2-3-16,2 5-1 0,-2-4-1 0,4 4 4 16,2-1-9-16,3 3-15 0,-3-4-24 15,0 0-27-15,1 0-41 0,-2-1-43 0,3-1-41 0,-3-1-47 16,1-3-260-16,-4 0-541 0,0-2 241 0</inkml:trace>
          <inkml:trace contextRef="#ctx0" brushRef="#br0" timeOffset="44168.05">10153 1421 219 0,'0'0'281'15,"0"0"-16"-15,0 0-15 0,0 0-15 0,0 0-21 16,0 0-20-16,0 0-12 0,0 0-12 0,0 0-10 15,0 0-8-15,0 0-14 0,-31 15-10 0,20-8-15 16,5 0-9-16,-4 0-12 0,4 0-7 0,-1 0-7 16,1-1-8-16,1 1-7 0,5-7-1 0,-6 18-14 15,5-11-3-15,-3-1-6 0,4-6-1 0,0 13-4 16,0-13-3-16,3 13-1 0,-3-13-3 0,8 12-4 16,-1-7-2-16,1-1-3 0,1-1 0 0,2 0-5 15,1 3 7-15,1-1-5 0,1-2-2 0,-3-1-3 0,3 0-3 16,-1 1-1-16,1-1 4 0,0-1-1 15,-4 2-3-15,2 3 2 0,-1-4-3 0,0 1 2 16,-3 1-6-16,1-2 3 0,-1 2 2 0,-8-4-4 0,12 6 1 16,-9-2-3-16,-3-4 3 0,8 6 5 0,-8-6-2 15,0 0 4-15,0 0 8 0,-4 12-1 0,4-12 8 16,-9 9-10-16,0-6 3 0,1 2-5 0,-4 1-1 16,1-2-2-16,-1 1-1 0,-2-1-16 0,2 0-15 15,4-2-17-15,8-2-22 0,-16 2-21 0,16-2-30 16,-13 2-23-16,13-2-39 0,0 0-36 0,0 0-34 15,0 0-231-15,-13-4-516 0,13 4 229 0</inkml:trace>
          <inkml:trace contextRef="#ctx0" brushRef="#br0" timeOffset="44383.55">10433 1484 117 0,'0'0'233'0,"0"0"-21"0,0 0-11 15,0 0-5-15,14 10-6 0,-9-6-10 0,-1 4-13 16,-4-8-4-16,11 16-9 0,-7-7-5 0,2 0-8 16,1 3-11-16,-1-2-10 0,1 2-9 0,-2-1-13 15,4-1-9-15,-4 5-9 0,-1-7-10 0,2 2-7 0,-1 2-5 16,-1-3-10-16,-2-2-16 0,2-1-30 16,-1 2-32-16,-3-8-36 0,4 14-37 0,-4-14-50 15,5 8-44-15,-5-8-213 0,0 0-443 0,0 0 197 0</inkml:trace>
          <inkml:trace contextRef="#ctx0" brushRef="#br0" timeOffset="44785">10740 1415 122 0,'6'-7'196'0,"0"-1"-10"0,0-2-14 16,6 1-7-16,-2 2 0 0,4 1-10 0,0 0-7 16,-1 0-13-16,0 0 0 0,1 2-5 0,-4 0-5 15,1-1-3-15,4 3-4 0,-2 2-15 0,0 0-3 16,-13 0-5-16,17 2-2 0,-7 3 3 0,-1 2 0 16,-2-2 4-16,1 6 0 0,-3-1-1 0,2 1 5 15,-3 2-8-15,-3 1 1 0,0 0 7 16,2 2 2-16,-6-2 1 0,3 4-8 0,0-3 2 0,-1-1-7 15,-4 0 0-15,2 2-9 0,-1-3-4 0,5 2-11 16,2-1-3-16,-2 0-8 0,1-1 0 0,2 0-7 16,-2-3 0-16,1 1-5 0,1-3-10 0,0 3 4 15,5 1-6-15,-1-3-5 0,-1 0-3 0,5-3 3 0,0 4-6 16,1-4-2-16,0-2-1 0,0 1-10 0,3-1-10 16,-2 0-21-16,2-1-19 0,-3-3-14 0,-2 1-27 15,2-1-19-15,1 0-24 0,-14 0-31 0,21-3-34 16,-13 0-29-16,-2 0-52 0,1-3-54 0,-7 6-218 15,5-13-586-15,-4 4 260 0</inkml:trace>
          <inkml:trace contextRef="#ctx0" brushRef="#br0" timeOffset="44977.24">10927 1612 278 0,'0'0'287'0,"0"0"-22"0,0 0-24 15,0 0-20-15,0 0-25 0,0 0-16 0,0 0-15 16,0 0-16-16,33-14-14 0,-20 11-14 0,0 3-13 16,1-6-8-16,0 3-12 0,2 1-10 0,5-3-10 15,-3 0-17-15,-1 1-45 0,-2 1-51 0,2-2-58 16,4 1-63-16,-6-1-239 0,1-1-437 0,0 2 195 0</inkml:trace>
          <inkml:trace contextRef="#ctx0" brushRef="#br0" timeOffset="42661.93">6783 1429 111 0,'-4'-12'228'0,"4"12"-13"0,0-15-11 0,-5 9-15 0,5 6-13 15,0 0-16-15,0-12-18 0,0 12-13 0,0 0-15 16,0 0-13-16,0 0-7 0,0 0-2 0,0 0-1 16,5 33-6-16,-1-14-3 0,-2 2-1 0,4 3-3 15,2-2-1-15,3 12-8 0,-2-6-5 0,2-3-3 16,1 7-6-16,2-1-4 0,0 3-4 0,1-13-3 16,-1 8-4-16,-1-7-3 0,-1-2-4 0,0 1-4 15,0-4 0-15,-2 2-6 0,-3-5-2 0,0 0-3 16,0-5-1-16,1 3 1 0,-6-5-4 0,1 1-2 15,1-2 1-15,-4-6-2 0,5 10 0 0,-5-10-4 16,3 6 2-16,-3-6-2 0,0 0-6 0,0 0-9 0,0 0-9 16,0 0-2-16,14-19-5 0,-9 9-5 15,1-3-4-15,0 3-1 0,-1-2 2 0,5-1 3 16,0 2 4-16,-1-2 4 0,3 0-4 0,-2 2 5 0,2 1 0 16,0 1 4-16,0 1-1 0,-4 1 4 15,3 1 1-15,0 1 3 0,1-1-1 0,-3 2 4 16,4 1-2-16,-2 1 3 0,-1 2 1 0,4-2-2 15,-14 2 9-15,17 3 2 0,-9 1 1 0,4 2-1 0,-5-1 2 16,3 1 2-16,-3 1 1 0,3 2 2 0,-5 0 1 16,0 2 0-16,-2-4 2 0,-2 5 5 0,-1 1 2 15,0-5 1-15,-4 2-2 0,-1 3-1 0,-4-1-1 16,-2-2-1-16,-1 3-3 0,-7-1 2 0,2 0-3 16,-3-3 0-16,-1 2-4 0,3-4-3 0,0 2 1 15,-2-3 3-15,3-1-10 0,3 0-6 0,-1-3-2 16,5 3-7-16,1-4-5 0,9-1-5 0,-17 3-3 15,17-3-1-15,-12 1-13 0,12-1-12 0,0 0-7 16,0 0 0-16,0 0 5 0,0 0 2 0,0 0 6 16,38-17 2-16,-16 11 5 0,2 1 7 0,1-1-1 15,1-1 6-15,6-2 3 0,1-2 3 0,-8 5 4 16,9-3 1-16,2 1 5 0,-12-1 11 0,13 0 17 16,-11 3 2-16,2-1 11 0,-3 1 9 0,1 0 3 15,-3 0-1-15,3-3-1 0,-4 3 1 0,3-3-4 0,-3 2-4 16,-6 2-1-16,6 1-4 0,-5-1-3 0,3-1 0 15,-2 1-1-15,-8 0-2 0,2 2-4 16,1-2-2-16,-1-1-2 0,0 2-1 0,0-5 0 0,-5 2-4 16,1 0 1-16,-1-1-3 0,-2 2 0 0,0-3-1 15,-3 1-5-15,0 0-3 0,-2 8 0 16,3-18-2-16,-3 11-4 0,0 7 1 0,-5-11-3 0,5 11 2 16,-12-10 0-16,3 8 0 0,9 2 1 0,-23-6 0 15,6 6 5-15,3 0-2 0,-3 2 5 0,0 2 3 16,0 2 0-16,0-3 3 0,0 5 3 0,-3 2-1 15,9-2-1-15,-1 3 3 0,-1 1 0 0,1 0 3 16,3-2-3-16,1 1-2 0,3 2 1 0,1-1 2 16,1-2 1-16,3 5-3 0,0-7 2 0,0 5-2 15,3-5 2-15,2 2-2 0,-1-1-1 0,1-3 0 16,2 0 1-16,1 0 0 0,2-2 1 0,2-4-2 16,0 3-1-16,5-3 0 0,-3-1 0 0,8-1-2 15,-7-4 2-15,3 2-3 0,-5-1 0 0,4-2-1 16,4-2-3-16,-3-2 3 0,-6 4-2 0,0-5 4 15,5-1-2-15,-8 2-2 0,7-4-2 0,-7 3 0 16,0 2 5-16,-1-1-4 0,0 0-1 0,-4 2 3 16,-2 4 3-16,-2 5 1 0,8-10 2 0,-4 3 0 0,-4 7 0 15,5-6-5-15,-5 6 3 0,0 0-1 0,0 0 0 16,0 0-1-16,0 0-3 0,0 0 2 16,0 0-1-16,17 12 3 0,-14-6 1 0,-3-6-4 0,8 13 1 15,-7-7 0-15,4 3 0 0,2-2-4 0,-2-1 2 16,3 0 2-16,-2-1-1 0,6 2 2 0,-2 0 0 15,2-5-1-15,-1 1-2 0,0-2 2 0,4 1 1 16,-1-4-3-16,3 1 4 0,-2-4-5 0,2 4 2 16,-3-5 5-16,2-1-5 0,5-2-4 0,-7 1 2 15,0-1 3-15,1 2-2 0,-1-2 1 0,-1 0-5 16,-1 2 3-16,2-5-2 0,1 5 1 0,-4 2 1 16,-3 1 2-16,1 1-5 0,-3-2 2 0,-6 5 1 15,14-3-3-15,-14 3 2 0,13 3-1 0,-13-3-2 16,9 2 5-16,-9-2-1 0,12 9 0 0,-7-5-2 15,4 2 4-15,-3-3-2 0,5 4 2 0,-1-1 4 16,0-1 0-16,3 0 1 0,3 0 0 0,1 4-2 16,0-3 3-16,2-1-4 0,5-4 2 0,-2 3 1 15,0-2-4-15,5-2 1 0,-3 0 1 0,1 0-1 0,-1-2 0 16,-1-3 1-16,-6 1 2 0,0 0-3 16,3-2-2-16,-1-3 3 0,-4 2-2 0,-2 1-3 15,-1-3 3-15,-4 4 2 0,-1-2-2 0,-1-2 3 0,-5 3-4 16,-1 6-4-16,1-18-1 0,-1 18-3 0,-8-13 1 15,-3 10-7-15,-5-2-4 0,-2 3-4 16,1 4-3-16,-7 0 1 0,-2 2 3 0,-8 1-4 0,6 2 2 16,-5 4-1-16,6-1-1 0,4 1 3 0,-1 0-4 15,1 3 1-15,2-3 1 0,1 5-2 0,3 0-3 16,3 3 2-16,1-3 0 0,1 2 1 0,5 0 1 16,-3 3 0-16,10-5 3 0,-1 5-1 0,2-1 6 15,6 1 0-15,2-3 3 0,2 3-1 0,3-3 3 16,1 1-1-16,4-1 3 0,4 6 3 0,-7-9 3 15,3 3-1-15,4-2 10 0,5 3-4 0,-3 4 3 16,3-2-3-16,-4-1 3 0,-4-3 0 0,-3-4 4 16,-3 5-1-16,3-2-2 0,-2 2 0 0,-1-1 4 15,-6-3 1-15,0 1 0 0,-5-2 3 0,-3 3 2 16,1-3-4-16,-5 0 2 0,0-1 2 0,-5 0 3 16,2-2-3-16,-4 1 0 0,-3-1-6 0,3 0 3 15,-6-1 1-15,1-3-11 0,3 2-15 0,-4 1-22 16,1-7-21-16,-1 3-35 0,0-2-41 0,3-3-51 0,-4 0-235 15,-5-2-450-15,4-2 200 0</inkml:trace>
          <inkml:trace contextRef="#ctx0" brushRef="#br0" timeOffset="42867.63">8059 1612 249 0,'4'-7'248'0,"-2"-3"-28"0,5 4-19 0,2-3-23 15,3-1-17-15,1 4-16 0,1 0-15 0,3 0-23 16,0 2-44-16,5 3-47 0,2-1-61 0,5 2-54 16,-7 0-164-16,3 0-284 0,1 0 126 0</inkml:trace>
          <inkml:trace contextRef="#ctx0" brushRef="#br0" timeOffset="43087.71">8808 1543 72 0,'0'0'280'0,"6"2"-26"0,-6-2-23 15,7 7-16-15,-1-4-6 0,1 6-15 0,1-3-13 16,1 4-17-16,1 0-16 0,1 1-14 0,-3-1-15 15,2 1-9-15,2-1-11 0,-4 1-9 0,2 1-11 16,-1-2-4-16,-2 2-11 0,-1 0-15 0,1 0-31 0,-6-5-37 16,7 5-39-16,-7-4-45 0,1-1-44 15,-2-7-57-15,4 11-172 0,-4-11-407 0,0 0 180 0</inkml:trace>
        </inkml:traceGroup>
        <inkml:traceGroup>
          <inkml:annotationXML>
            <emma:emma xmlns:emma="http://www.w3.org/2003/04/emma" version="1.0">
              <emma:interpretation id="{E498C2EF-21AA-4DA7-B663-D621D7A6DBA4}" emma:medium="tactile" emma:mode="ink">
                <msink:context xmlns:msink="http://schemas.microsoft.com/ink/2010/main" type="inkWord" rotatedBoundingBox="14492,3714 17237,3643 17254,4284 14509,4355"/>
              </emma:interpretation>
            </emma:emma>
          </inkml:annotationXML>
          <inkml:trace contextRef="#ctx0" brushRef="#br0" timeOffset="46035.85">12246 1347 5 0,'0'0'245'0,"4"-9"-10"0,-4 9-7 0,0 0-8 16,0 0-9-16,-5-14-14 0,5 14-10 0,0 0-13 15,-11-5-15-15,11 5-6 0,0 0-8 0,-22 10-6 16,8-3-5-16,-2 1-10 0,-1 5 0 0,-1-1-15 15,-1 4-6-15,2-2-4 0,2 2-10 0,2 2-6 16,1-1-6-16,-1 2-1 0,7-5-14 0,0 0-2 16,1 1-8-16,5-1-3 0,-4 1-4 0,8-2-6 15,-3 1-2-15,4 0-4 0,2-1 2 0,-1-1-12 16,5-1 5-16,1-1-6 0,-1 0-3 0,2-3 2 16,3 1-7-16,-3-2-6 0,9 0 3 0,1-3-10 15,-6-3 1-15,0 2-2 0,0-2-3 0,-2-2 2 16,1-1-2-16,0-3 4 0,-2 0-1 0,-2 0 0 0,0-1 3 15,-1-1-3-15,0 2-1 0,-1-3-3 0,-3 3 3 16,-2 0 2-16,-5 6 5 0,12-8-4 16,-12 8 2-16,5-6-3 0,-5 6-1 0,6-2 0 15,-6 2 2-15,0 0 2 0,0 0-2 0,0 0-4 0,0 0 4 16,12 16-3-16,-10-10 7 0,0 6-5 0,1-4-1 16,-2 4 3-16,4-2-2 0,1 2-5 0,-1-1-12 15,0 1-21-15,0 1-27 0,0-2-33 0,3 3-34 16,-1-5-36-16,2 0-39 0,-1-3-39 0,-2 1-245 15,1-4-529-15,2 1 235 0</inkml:trace>
          <inkml:trace contextRef="#ctx0" brushRef="#br0" timeOffset="46421.13">12737 1576 234 0,'0'0'287'0,"0"0"-28"15,2-8-27-15,-2 8-22 0,0 0-20 0,0 0-23 16,0 0-14-16,0 0-14 0,0 0-6 0,0 0-12 16,10 21-9-16,-10-21-10 0,4 12-3 0,-1-6-2 15,-1 0-3-15,4 3-7 0,-1-3-2 0,-1 0-8 16,1 0-2-16,2 3-2 0,-2-3 1 0,4 1-10 16,1-1-2-16,2-1 5 0,0-1-12 0,1 1-3 15,1-1-9-15,1-4 1 0,2-2-3 0,1 2-8 16,4-4-2-16,0 0 0 0,1-2-4 0,-6 3-6 0,0-3 2 15,4 0-1-15,-4 0-6 0,-2-3-1 16,-2 6 1-16,0-2-4 0,-1 1 0 0,-4-1-3 0,-1-1 10 16,-7 6-4-16,10-7 5 0,-7 0-5 0,-3 7 3 15,5-8-7-15,-5 8 0 0,0 0 3 0,0 0-6 16,-18-13 1-16,7 10-3 0,1 0 2 16,-2 0-1-16,0 0-3 0,-2 3 1 0,-1-2-5 0,1 1 2 15,-2-2 0-15,3 1-10 0,-1-1-15 0,1 3-19 16,-4 2-17-16,4-4-26 0,-3-2-34 0,-1 3-35 15,4 0-40-15,0-3-54 0,-2 2-259 0,2-2-549 16,0-4 244-16</inkml:trace>
          <inkml:trace contextRef="#ctx0" brushRef="#br0" timeOffset="46722.94">12737 1332 11 0,'0'0'249'0,"0"0"-25"0,0 0-21 16,0 0-17-16,0 0-18 0,0 0-19 0,0 0-13 15,0 0-15-15,0 0-11 0,0 0-13 0,32 4-6 16,-32-4-11-16,17-4-5 0,-17 4-6 0,16-3-11 16,-10 0-2-16,-6 3 2 0,9-7 0 0,-9 7 0 15,8-10 2-15,-5 4 4 0,-3 6 6 0,4-14 4 16,-4 14-2-16,-2-13 2 0,2 13-3 0,-4-16 8 15,4 16-9-15,-6-11-5 0,2 5 1 0,4 6-10 16,-7-10-6-16,7 10-19 0,-5-7-6 0,5 7 0 0,0 0-16 16,0 0-13-16,0 0-20 0,0 0-18 15,-18 11-35-15,18-11-38 0,-4 17-48 0,7-10-44 0,-6 8-224 16,6-5-468-16,-1 2 208 0</inkml:trace>
          <inkml:trace contextRef="#ctx0" brushRef="#br0" timeOffset="47197.9">13311 1460 149 0,'0'0'203'0,"15"-6"-7"0,-15 6-11 16,11-6-12-16,-4 6-2 0,-7 0-10 0,17-6-3 15,-7 2-9-15,2 0-3 0,3 3-13 0,-1-3-6 16,-2 4-4-16,1 0-10 0,3-2-1 0,-2 1-10 16,-1 1-6-16,1 1-7 0,-3 1-4 0,2 1-3 15,-5-1 11-15,2 2-22 0,1 2-3 0,-4-2 8 16,4 2-10-16,-6 0 2 0,0 3-3 0,-2 1 4 15,0-2 11-15,-2 2-11 0,0 2 3 0,-2-1-1 16,0 3-7-16,-3-3 1 0,2 2-10 0,-3-1-1 16,1 0-10-16,3 1-6 0,-3-2 0 0,1 1-1 15,2 1-4-15,1-4 0 0,0-9-2 0,0 19-7 16,1-11-2-16,1-1 0 0,3 3-8 0,-1-5 8 16,2 2-4-16,2 0-1 0,4 1-11 0,4-2 10 15,-2-3-10-15,7 0 7 0,-3-1-1 0,5-4-4 16,1 0-18-16,0 2 6 0,-2-1-18 0,2 1-13 0,-2-3-18 15,-4 1-13-15,-1-1-23 0,-1 0-26 0,-3-1-24 16,-1 0-29-16,-1-1-33 0,-4 1-29 0,2 0-61 16,-9 4-191-16,7-12-522 0,-5 3 231 15</inkml:trace>
          <inkml:trace contextRef="#ctx0" brushRef="#br0" timeOffset="47637.83">13471 1607 269 0,'0'0'268'16,"0"0"-20"-16,0 0-23 0,0 0-22 0,0 0-20 0,0 0-19 16,0 0-16-16,26-9-11 0,-10 8-17 0,1 1-10 15,5-2-12-15,1-2-11 0,2 3-5 0,3-4-9 16,4 2-11-16,-4 1-12 0,7 1-20 0,-7-2-11 15,-1 0-13-15,-1-2-6 0,-1 2-6 0,2 3 2 16,-4-3-5-16,-1 2 6 0,-1-1-1 0,-5-2 1 16,-3 2-1-16,1 2 6 0,-5-1 4 0,2-2 7 15,-11 3 9-15,15-1 17 0,-15 1 2 0,13-1 9 16,-13 1-4-16,0 0 1 0,12 1-1 0,-12-1 4 16,9 5-2-16,-9-5 5 0,8 5-1 0,-1-2 1 15,2 0 5-15,-9-3-4 0,13 6 2 0,-3 0 0 16,-2-3-2-16,5 3 1 0,2 0-2 0,-2-2-5 0,2-1-1 15,2 0-2-15,0-1-5 0,7-2 7 16,-8 0 4-16,6-2-7 0,0-1-1 0,-6 2 6 16,2-1 2-16,-4-2-18 0,3 3 0 0,-2-3 1 15,-2 3 2-15,0-2-9 0,1-3 3 0,-6 4-7 16,-1-2 1-16,2 2-6 0,-9 2-7 0,13-6-21 16,-8 3-30-16,-5 3-38 0,0 0-46 0,3-10-55 15,-3 10-57-15,0 0-48 0,0 0-264 0,-13-14-594 0,2 10 264 16</inkml:trace>
          <inkml:trace contextRef="#ctx0" brushRef="#br0" timeOffset="47818.68">14038 1340 177 0,'0'0'329'0,"3"-14"-14"0,-2 4-36 0,3 3-26 0,3-4-25 16,0 4-21-16,4-2-20 0,1 1-21 0,-1 2-18 15,5 2-16-15,-3-1-28 0,0 1-35 0,2 3-47 16,-4 0-51-16,2 3-58 0,-1-2-73 0,-4 4-230 16,1-3-423-16,-9-1 187 0</inkml:trace>
          <inkml:trace contextRef="#ctx0" brushRef="#br0" timeOffset="48281.5">14698 1080 30 0,'0'0'276'0,"-10"-6"-14"15,10 6-17-15,-8-5-19 0,8 5-17 0,0 0-20 0,-9-3-22 16,9 3-15-16,0 0-14 0,0 0-12 0,-12 11-6 15,11-3-7-15,-3 3 0 0,3 0-14 0,-3 5-8 16,2 2 5-16,0 3 5 0,2 0-5 0,0 0 2 16,1 2 1-16,2 2-3 0,1-1 8 0,1 1-8 15,1-3-9-15,4 1-8 0,-3 0 2 0,4-2 5 16,-2 1-22-16,1-2-10 0,0 2-1 0,-3-4-6 16,4 4-4-16,-5-7-9 0,1-2-17 0,3 6-14 15,-4-7-49-15,-1 2-34 0,-3-1-44 0,2 2-52 16,-4-7-52-16,3 0-53 0,-3-8-229 0,4 13-551 15,-4-13 244-15</inkml:trace>
        </inkml:traceGroup>
        <inkml:traceGroup>
          <inkml:annotationXML>
            <emma:emma xmlns:emma="http://www.w3.org/2003/04/emma" version="1.0">
              <emma:interpretation id="{6277CD60-FCC3-4371-A6EC-BBFEE178FBB8}" emma:medium="tactile" emma:mode="ink">
                <msink:context xmlns:msink="http://schemas.microsoft.com/ink/2010/main" type="inkWord" rotatedBoundingBox="17523,3607 20601,3527 20618,4187 17541,4267"/>
              </emma:interpretation>
            </emma:emma>
          </inkml:annotationXML>
          <inkml:trace contextRef="#ctx0" brushRef="#br0" timeOffset="48647.56">15072 1568 208 0,'12'-4'204'0,"5"-2"-14"15,-1 0-8-15,-2-3-15 0,10 3-16 0,-4-4-15 16,-3 4-8-16,3-1-11 0,1-3-12 0,-1 2-11 16,2-4-9-16,-6 5-8 0,-3-1-11 0,0-2-1 15,-3 1-6-15,1-2-9 0,-4 1 1 0,-1-1-5 16,-1 0-9-16,-4 4 5 0,-2-6-6 0,1 13-7 16,-7-16-1-16,2 8-3 0,-1 2-1 0,-5 2-6 0,-2 0 2 15,-3 1 3-15,-1 1-5 0,-5 0 0 16,1 6 0-16,4 0 0 0,0 0-2 0,2 4 3 15,-8 1 3-15,8 4 4 0,0-3-6 0,1 3 3 16,0 3 0-16,4-3-2 0,1-1-1 0,3-1 3 0,4 5-4 16,2-4-3-16,0-1 2 0,2 3 3 15,3-4-5-15,1 2 9 0,1-3-11 0,5 1 0 0,2-4-2 16,1 0 0-16,1-1-2 0,7 1-3 0,2-3-8 16,-2 0-33-16,3-5-19 0,0 2-26 0,3-1-31 15,-3-2-33-15,2-3-32 0,-2 1-215 16,-4-1-422-16,-2-4 187 0</inkml:trace>
          <inkml:trace contextRef="#ctx0" brushRef="#br0" timeOffset="49132.28">15629 1098 56 0,'1'-11'224'15,"-1"11"-25"-15,0 0-21 0,0 0-18 0,0 0-13 16,0 0-6-16,0 0-6 0,0 0-10 0,11 28-7 15,-10-16-8-15,2 6-8 0,-1 5-2 0,0-8-8 16,2 9-4-16,1 8-8 0,-4-10-4 0,4 3-7 16,-1 1-3-16,-2-3-14 0,-1-2 0 0,3 0-4 15,-2-4-4-15,4 1-5 0,-2-3-6 0,-2 0-4 16,2-3-2-16,0-2-2 0,-3-3-2 0,1 4-3 0,-2-11 2 16,5 11-5-16,-1-6 2 0,-4-5 4 15,4 9-5-15,-4-9-2 0,8 5-5 0,-8-5 2 16,9 0 1-16,-9 0-4 0,14 0-3 0,-14 0 0 15,15-8-1-15,-4 2 1 0,1-1-3 0,0-1-1 0,2 1-3 16,-1-3 0-16,4-2 0 0,-1 3-3 16,-2 2 4-16,-1-2 1 0,3 3-2 0,0 1-1 15,-2 0-1-15,1 3 0 0,-4-2 1 0,2 2-1 0,-2-1 1 16,-11 3 1-16,18 0 0 0,-10 3-2 0,2-1 5 16,0 2-4-16,-4 0 3 0,1 2-1 0,-1-1 2 15,1 1 2-15,-1-2 2 0,2 3 3 16,-5-2 6-16,-3-5 5 0,6 15 7 0,-2-9 4 0,-4-6 9 15,0 13 9-15,0-13 7 0,-5 12 0 0,-2-4 2 16,-2-3 0-16,0 3-2 0,-1-1-4 0,-3-2 0 16,-3-1-7-16,3 2-6 0,-3-2-5 15,-1-2 9-15,1 2-13 0,2 1-14 0,1-4-7 0,-1 0-16 16,4 0-19-16,0-1-20 0,10 0-23 0,-16 6-25 16,16-6-37-16,-10 0-38 0,10 0-40 0,0 0-55 15,0 0-183-15,0 0-483 0,0 0 213 0</inkml:trace>
          <inkml:trace contextRef="#ctx0" brushRef="#br0" timeOffset="49341.75">16240 1375 185 0,'7'-1'256'0,"-7"1"-21"16,0 0-18-16,12 3-5 0,-12-3-8 0,8 8-10 15,-4-3-12-15,4 1-10 0,-3 0-13 0,2 3-13 16,0-2-13-16,3 2-10 0,1 2-11 0,-2-1-12 0,1-1-8 15,0 3-13-15,-2-2-3 0,-2-2-10 16,5 2-5-16,-5-4 4 0,0 3-20 0,0-3-13 16,-1 0-25-16,1 1-33 0,-4-1-30 0,-2-6-41 0,6 11-51 15,-6-11-49-15,0 7-242 0,0-7-474 0,0 0 210 16</inkml:trace>
          <inkml:trace contextRef="#ctx0" brushRef="#br0" timeOffset="49500.96">16374 1201 62 0,'0'0'261'0,"2"-12"-29"16,-2 12-22-16,0-13-33 0,0 13-41 0,0 0-61 16,0 0-53-16,0 0-54 0,0 0-159 0,0 0-206 15,-10-7 91-15</inkml:trace>
          <inkml:trace contextRef="#ctx0" brushRef="#br0" timeOffset="51411.02">16297 1204 101 0,'0'0'239'15,"0"0"-13"-15,0 0-10 0,0 0-6 0,0 0-6 16,0 0-5-16,0 0-7 0,0 0-10 0,0 0-8 16,0 0-3-16,0 0-7 0,0 0 3 0,0 0-10 15,0 0-3-15,0 0 1 0,0 0-3 0,0 0 0 16,0 0-10-16,18-19-9 0,-18 19-10 0,0 0-8 16,0 0-14-16,0 0-1 0,0 0-24 0,0 0-8 15,0 0-33-15,0 0-26 0,0 0-33 0,0 0-29 16,0 0-44-16,0 0-61 0,0 0-68 0,0 0-80 15,0 0-237-15,-27 16-587 0,27-16 261 0</inkml:trace>
          <inkml:trace contextRef="#ctx0" brushRef="#br0" timeOffset="49992.04">16710 1019 48 0,'-1'-12'249'16,"1"12"-3"-16,0 0-8 0,0-11-3 0,0 11-7 16,0 0-8-16,0 0-15 0,-3-11-10 0,3 11-27 0,0 0-18 15,0 0-16-15,0 0-15 0,0 0-9 0,0 0-8 16,0 0-3-16,0 0-10 0,0 0-2 16,0 0-2-16,-2 42-10 0,3-28 9 0,0 5 5 0,3 5 6 15,-2-3 4-15,3 3-1 0,3 7-9 0,-1 0 3 16,1-6 3-16,-1 5-10 0,3 0-4 0,1-5-1 15,-3-2-8-15,-2 0-6 0,3-1-5 0,-1-1-7 16,1 0-2-16,-1 0-11 0,1-3 0 0,-2 1-1 16,-1-5 0-16,1 0-8 0,-2-2-4 0,2 1-11 15,-2 0-21-15,0-3-46 0,-2-1-30 0,1-1-32 16,0-2-44-16,-4-6-46 0,2 14-61 0,-1-7-35 16,-1-7-277-16,0 0-623 0,6 8 276 0</inkml:trace>
          <inkml:trace contextRef="#ctx0" brushRef="#br0" timeOffset="50803.45">17020 1545 106 0,'12'-2'237'0,"-12"2"-13"0,0 0-17 0,0 0-14 16,0 0-16-16,0 0-15 0,10-2-14 0,-10 2-10 0,0 0-14 15,13 0-12-15,-13 0 0 0,12-2-11 0,-12 2-8 16,16-4-9-16,-6 0-5 0,-1 1-10 16,6 2-7-16,-2-4-3 0,0 3-8 0,1-3-3 0,-2 2-7 15,0-2-6-15,1 1-1 0,-1-2-2 0,-2 0-4 16,2 2 0-16,-4-2-4 0,0 1-3 0,-1-1-1 16,1-1 0-16,0-2-6 0,-1 0 4 0,-1 2-5 15,-3-4-1-15,-1 2-2 0,0-1-4 0,-2 10 1 16,-2-21-1-16,-2 9 1 0,-1 0-5 0,-1 3 1 15,0 1-1-15,0-2-4 0,-1 4 2 0,1 2-3 16,6 4 3-16,-16-9-2 0,8 7 0 0,8 2 4 16,-15-2-4-16,15 2-1 0,-15 4 1 0,15-4-1 15,-14 7 2-15,6-5 2 0,2 4 0 0,-2 0 2 16,0 5 5-16,3-1-4 0,-2 2 2 0,2-2-4 16,0 2 2-16,2 0 3 0,0 0-1 0,1 0 4 15,-1 2 5-15,7-1-7 0,-3 1-1 0,3-2 1 16,2 2 4-16,-1-4-5 0,3 2 2 0,2-3-1 15,1 1-3-15,2-2 4 0,0 0-3 0,1-2 1 16,0 0 0-16,2-1-2 0,8-1 1 0,-10-4-3 16,11 0 0-16,-4 0-1 0,2 2-1 0,0-5 1 15,1 0 2-15,-7-2-3 0,4-1 1 0,-6 0 0 16,0-2-2-16,2 3-2 0,-4-4 4 0,2-1-4 0,-2 1 1 16,5-3 0-16,-6 2 5 0,0 1-5 15,-2-1 0-15,-2 2 1 0,1-1 0 0,-2 5-4 0,-7 4 8 16,10-6-3-16,-10 6 1 0,7-6-2 15,-7 6-1-15,6-4-1 0,-6 4 1 0,0 0 0 0,0 0 4 16,12 14-1-16,-12-14 5 0,4 9-1 0,-4-9 2 16,1 14-1-16,1-6 4 0,-2-8-3 0,3 17 0 15,-4-7 1-15,1-10 0 0,3 14-4 0,-3-8 1 16,0-6-2-16,4 11 0 0,-3-5 4 0,-1-6-2 16,0 0-3-16,1 12 5 0,-1-12-2 0,4 7-1 15,-4-7 1-15,0 0 1 0,0 0 8 0,0 0-11 16,12 2-2-16,-12-2 3 0,0 0-1 0,20-10-3 15,-13 5 3-15,1 1-4 0,4-4 1 0,0-2 1 16,3 1 1-16,4-3-3 0,-1 0 2 0,4-1-1 16,-3 1-1-16,3 2-1 0,-3 1 3 0,-3 2 1 15,6 0 7-15,-2 3 4 0,-2 1 6 0,-1 1 5 16,0 1 4-16,2 1 9 0,-2 3 1 0,5 1-6 16,-7 1 7-16,1 1-1 0,0 0 0 0,-3 3-6 15,-1 1-10-15,2 0 6 0,-5-2-4 0,2 3-3 0,-1-2-3 16,-3 2-20-16,-1-1-29 0,-3 1-30 15,-7-2-35-15,-1 4-49 0,-6-4-68 0,-1 3-69 16,-5-2-217-16,-2 1-539 0,-5-4 238 0</inkml:trace>
        </inkml:traceGroup>
        <inkml:traceGroup>
          <inkml:annotationXML>
            <emma:emma xmlns:emma="http://www.w3.org/2003/04/emma" version="1.0">
              <emma:interpretation id="{C287C1E3-B6B8-4089-9686-C0C19FFB6A90}" emma:medium="tactile" emma:mode="ink">
                <msink:context xmlns:msink="http://schemas.microsoft.com/ink/2010/main" type="inkWord" rotatedBoundingBox="21347,3907 22335,3882 22352,4545 21365,4571"/>
              </emma:interpretation>
            </emma:emma>
          </inkml:annotationXML>
          <inkml:trace contextRef="#ctx0" brushRef="#br0" timeOffset="54187.78">19125 1524 120 0,'0'0'167'0,"0"0"-13"15,0 0-4-15,0 0-7 0,0 0-5 0,0 0-11 0,0 0-3 16,0 0-6-16,0 0-5 0,0 0-6 0,0 0-3 16,0 0-2-16,0 0-8 0,0 0-2 15,0 0-4-15,0 0-5 0,0 0-1 0,0 0-6 16,0 0-3-16,-17-20-6 0,17 20-6 0,0 0-6 0,0 0-5 15,0 0-4-15,0 0-2 0,0 0-1 16,0 0-5-16,0 0 3 0,-13 17-2 0,13-17 1 0,-2 10 1 16,2-10-1-16,-4 10 1 0,4-10-3 0,-2 12-2 15,2-12 1-15,0 12 0 0,0-12 0 0,4 11-1 16,-4-11 1-16,5 14-1 0,0-9-3 0,0 1 1 16,2-1 1-16,0 2-1 0,2-2-4 0,2 1-1 15,-3-2-1-15,7 0-3 0,-2 1 0 0,0-2 2 16,1 0-8-16,1-2-1 0,-2-1-1 0,2 0 0 15,1 0-2-15,-3 0-4 0,0-1 1 0,2-2 1 16,-1 1-3-16,0-2-2 0,-5 2 3 0,1-2-3 16,-3 0 0-16,3-1-2 0,-3 3 2 0,0-3-1 15,-7 5-3-15,10-11 2 0,-4 5-2 0,-6 6 0 16,7-6 1-16,-1 1 5 0,-6 5-3 0,5-11-2 16,-5 11-2-16,4-9 0 0,-4 9 0 0,0 0-1 15,1-15 4-15,-1 15-4 0,-1-9-2 0,1 9 6 0,0 0-4 16,-3-16 4-16,3 16-7 0,-4-9 0 15,4 9 4-15,-4-9-1 0,4 9-2 0,-4-9 3 16,4 9-1-16,-7-10 0 0,7 10 1 0,-11-6-4 0,5 2 6 16,6 4-5-16,-12-7 3 0,5 3 0 0,-2 1-2 15,9 3 3-15,-17-7-1 0,9 5-3 16,8 2 0-16,-18-3 1 0,9 0-16 0,9 3 10 0,-24 0-4 16,15-3 1-16,-3 2 1 0,12 1-2 0,-20-1 3 15,12 1 4-15,8 0 1 0,-20 1 1 0,12-1 2 16,8 0-3-16,-17 0-1 0,17 0 5 0,-17 4-1 15,11-4-1-15,6 0 7 0,-13 3-2 0,6 0 0 16,7-3-2-16,-14 5 3 0,6 0 0 0,-1-3 0 16,2 3-1-16,7-5 5 0,-14 11-2 0,6-6 4 15,1 2 2-15,1-1 1 0,-5 3-1 0,4 0-2 16,1-1 8-16,-1 1-11 0,-3 1 2 0,4-1-4 16,-3 1 1-16,5-4-1 0,1 3-3 0,3-9 2 15,-5 16 1-15,4-10 3 0,1-6-5 0,-3 12-4 16,3-12 7-16,1 13-6 0,-1-13 7 0,2 14-3 15,2-9-3-15,-4-5-3 0,7 11 7 0,0-6-3 16,-7-5 0-16,12 9 2 0,-3-5-3 0,-1-1-2 16,2 0 15-16,2-2-11 0,1 2-3 0,1-3 5 15,-1 2-2-15,1-2-1 0,0 1-1 0,-1-1 0 0,0-1-4 16,-1 1 4-16,2-4 1 0,-1 4-5 16,3-1 0-16,-4-3 0 0,-3 3 6 0,0-2 0 15,4-2-5-15,-4 2 0 0,0 0-1 0,2 0 0 16,-2 0 5-16,-1 0-1 0,0-3-4 0,2-1 14 0,-1 1-13 15,0 0-10-15,-1 1 6 0,0-1 4 0,-1 0 0 16,-1 0 11-16,1-2-12 0,1 2-1 0,-1-3-5 16,-1 1 7-16,0 1 2 0,-2 1-3 15,-4 6-3-15,9-14 2 0,-5 7-1 0,1 1 5 0,1-1-3 16,-6 7 2-16,6-15-4 0,-3 9-1 0,1-2 6 16,1 3-3-16,-5 5-1 0,12-11 2 15,-7 4-1-15,-2 1 0 0,2-3-3 0,-5 9 5 0,9-12-4 16,-6 3 1-16,2 2-2 0,0 1 6 0,0-2-5 15,0 1-2-15,1-2 6 0,-6 9-4 0,8-12 1 16,-3 3 1-16,0 3 3 0,-5 6-5 0,7-12-1 16,-4 6 6-16,-3 6 1 0,4-7-7 0,-4 7 17 15,6-12-2-15,-6 12 4 0,4-6 2 0,-4 6-1 16,5-6 0-16,-5 6-3 0,0 0 12 0,5-9 1 16,-5 9-7-16,0 0 5 0,0 0-7 0,0 0 4 15,0 0-5-15,0 0-1 0,0 0 7 0,0 0-16 16,5-7-1-16,-5 7-4 0,0 0 5 0,0 0 2 15,0 0-7-15,0 0 7 0,0 0-7 0,0 0-7 16,0 0 8-16,0 0 8 0,-9 27-10 0,9-27 4 16,-5 14 2-16,4-5 6 0,-1 0-2 0,-3-1 4 15,2 2 1-15,2 3 1 0,0-5 3 0,1 5-5 16,-4-1 5-16,1 0 4 0,3 0-2 0,-4 1 7 16,6 0 1-16,-2 1 1 0,0-2-7 0,2 1 12 0,-2 2-12 15,0-4 2-15,0 3 0 0,3 0-4 0,1 0 2 16,-3-1 1-16,4 0-4 0,-1-5 6 0,-2 6-2 15,4-2-3-15,1 0-10 0,-1 2 8 0,2-3 1 16,-1-2-1-16,-1 6 0 0,1-6-1 0,3-1-2 16,-3-3 6-16,-2 1-3 0,1 1 2 15,1-1 3-15,2-4 1 0,-2 2 2 0,-7-4-3 0,13 5 3 16,-6-3 2-16,-7-2 4 0,14 5-8 0,-14-5 5 16,11 2-7-16,-11-2 0 0,12 0-3 0,-12 0-3 15,12 0-2-15,-12 0-1 0,12-3-4 0,-12 3-8 16,11-6-13-16,-11 6-19 0,12 0-19 0,-12 0-38 15,12-6-26-15,-12 6-32 0,13-5-48 0,-13 5-45 16,13-2-61-16,-4 0-52 0,-9 2-341 0,13-6-748 16,-4 3 330-16</inkml:trace>
          <inkml:trace contextRef="#ctx0" brushRef="#br0" timeOffset="150985.54">18925 1991 118 0,'-15'0'115'16,"15"0"-5"-16,0 0-17 0,0 0-12 0,0 0-3 15,0 0-15-15,0 0 5 0,0 0-20 0,0 0 2 16,0 0 1-16,0 0-9 0,0 0-7 0,0 0-2 15,0 0 5-15,0 0-8 0,0 0 3 0,-11 0-3 0,11 0 2 16,0 0 1-16,0 0-1 0,0 0-2 0,0 0 1 16,0 0 1-16,0 0-3 0,0 0 4 15,0 0 1-15,0 0-3 0,0 0-4 0,0 0 2 0,0 0-4 16,0 0 5-16,0 0-11 0,0 0 4 0,0 0 1 16,0 0 1-16,0 0 5 0,0 0-3 0,0 0 2 15,0 0-1-15,0 0-1 0,0 0 1 0,0 0 1 16,0 0 0-16,0 0-10 0,0 0 6 0,0 0 0 15,0 0-2-15,0 0-1 0,0 0-1 0,0 0-8 16,0 0 4-16,0 0 0 0,0 0-1 0,0 0-6 16,0 0 5-16,0 0-3 0,0 0-1 0,0 0 0 15,0 0 0-15,0 0 1 0,0 0-4 0,0 0 0 16,0 0 3-16,0 0-4 0,0 0 2 0,0 0-2 0,0 0-3 16,0 0 1-16,0 0 1 0,0 0-2 15,0 0 0-15,0 0-2 0,0 0 0 0,0 0 1 16,0 0 0-16,0 0 0 0,0 0-1 0,0 0 0 15,0 0 1-15,0 0 3 0,0 0-3 0,0 0-1 16,0 0 0-16,0 0 2 0,32-6 2 0,-32 6-3 0,0 0 2 16,0 0-5-16,0 0 3 0,0 0 3 15,12-2-2-15,-12 2 0 0,0 0 1 0,0 0 1 0,8-2-3 16,-8 2-1-16,0 0 1 0,0 0 0 0,0 0-3 16,0 0-8-16,16-3 14 0,-16 3-2 0,0 0-1 15,0 0-3-15,0 0 2 0,11 3 3 0,-11-3-3 16,0 0-2-16,0 0 6 0,0 0-3 0,11 0 0 15,-11 0 3-15,0 0 3 0,0 0 1 0,0 0 0 16,12-4-4-16,-12 4 4 0,0 0-4 0,0 0 0 16,11 0 6-16,-11 0 0 0,0 0-1 0,12-2 0 15,-12 2 1-15,0 0-4 0,12-3-2 0,-12 3-3 16,0 0 4-16,12-1 3 0,-12 1-5 0,0 0 1 16,13 1 3-16,-13-1-2 0,0 0-1 0,11-1-3 15,-11 1 0-15,0 0 6 0,0 0-5 0,12 0 3 16,-12 0-1-16,0 0 2 0,0 0-5 0,0 0 0 0,12-1 3 15,-12 1-1-15,0 0 2 0,0 0-3 0,12 0-1 16,-12 0 0-16,0 0 2 0,10-1-4 16,-10 1 3-16,0 0 0 0,0 0 2 0,13 0-4 15,-13 0 7-15,0 0-3 0,15 0 1 0,-15 0 0 0,0 0 1 16,13-4-2-16,-13 4 1 0,10 0 1 0,-10 0-2 16,0 0 4-16,15 0 1 0,-15 0 1 0,0 0-2 15,11-1 1-15,-11 1 0 0,0 0 1 0,9-4-1 16,-9 4-2-16,0 0 2 0,0 0 0 0,0 0-2 15,14 0-1-15,-14 0 0 0,0 0-1 0,0 0-3 16,10-1 0-16,-10 1-1 0,0 0 1 0,0 0 2 16,12 1 0-16,-12-1-2 0,0 0 0 0,13-1 1 15,-13 1-2-15,0 0 1 0,12 0-1 16,-12 0 3-16,0 0-4 0,11 1 4 0,-11-1-3 0,0 0-2 0,0 0 1 16,15-4 3-16,-15 4-3 0,0 0 2 15,0 0 1-15,9 3-2 0,-9-3 0 0,0 0 0 16,0 0 3-16,0 0-5 0,10 1 1 0,-10-1 3 15,0 0-2-15,0 0 0 0,0 0 1 0,0 0 0 0,16-1-1 16,-16 1 3-16,0 0 2 0,0 0 0 0,9-3-2 16,-9 3 1-16,0 0-1 0,13-2-1 0,-13 2 2 15,0 0-1-15,12 0-3 0,-12 0 3 0,0 0 2 16,14-1-2-16,-14 1-2 0,0 0 3 0,13-3-4 16,-13 3 0-16,0 0 0 0,12 0 0 0,-12 0 1 15,0 0 0-15,11-2 1 0,-11 2-2 0,0 0 2 16,0 0-1-16,14 0 1 0,-14 0 4 0,0 0-3 15,0 0-2-15,13 0 0 0,-13 0 1 0,8-4 1 16,-8 4 1-16,0 0-4 0,10-2 0 0,-10 2-1 16,0 0 4-16,0 0-6 0,0 0 6 0,12 0-1 15,-12 0-3-15,0 0-1 0,0 0 2 0,0 0-1 16,0 0-1-16,12-1 0 0,-12 1 2 0,0 0 0 16,0 0-3-16,10 3 0 0,-10-3 1 0,0 0 3 15,0 0 4-15,0 0-5 0,12 1-1 0,-12-1-2 16,0 0 3-16,0 0-2 0,12-3 2 0,-12 3 0 15,0 0 3-15,0 0-4 0,0 0 2 0,13-1-2 16,-13 1 4-16,11-2-1 0,-11 2-2 0,0 0 2 16,0 0 1-16,11-1-1 0,-11 1-1 0,0 0 4 15,0 0-2-15,0 0 2 0,0 0-2 0,13-1 1 0,-13 1 3 16,0 0-2-16,0 0 4 0,0 0-2 0,11 1 2 16,-11-1-1-16,0 0 1 0,12 0-2 15,-12 0 2-15,0 0 3 0,11-4-2 0,-11 4 1 0,0 0-1 16,13-1 3-16,-13 1-8 0,0 0 3 0,12-1-2 15,-12 1 5-15,11-3-4 0,-11 3 3 0,0 0-8 16,0 0 1-16,15 0 0 0,-15 0-3 16,11 3 2-16,-11-3 0 0,0 0 2 0,13 0 0 0,-13 0-1 15,0 0-5-15,10 0 4 0,-10 0 0 0,0 0 1 16,12 1 5-16,-12-1-2 0,0 0 5 0,0 0-4 16,17-4 3-16,-17 4-1 0,0 0 3 0,9 3-1 15,-9-3 12-15,0 0-9 0,0 0 5 0,12 0 1 16,-12 0-2-16,0 0 3 0,10-4-1 0,-10 4-2 15,0 0-6-15,0 0 0 0,0 0 3 0,0 0-6 16,12-1 5-16,-12 1-9 0,0 0 2 0,0 0-1 16,0 0-2-16,0 0 3 0,0 0-5 0,0 0 2 15,0 0-4-15,12 1 8 0,-12-1-10 0,0 0 4 0,0 0-6 16,9 4 5-16,-9-4-3 0,0 0 4 0,0 0 0 16,0 0-5-16,0 0 4 0,13-3-2 15,-13 3 2-15,0 0-3 0,8 5 2 0,-8-5 8 0,0 0-2 16,11 3-1-16,-11-3 4 0,0 0 2 0,0 0-3 15,0 0 0-15,17-4 11 0,-17 4-10 0,0 0 5 16,7 4 0-16,-7-4 3 0,0 0-1 0,0 0 0 16,0 0 1-16,15-3 8 0,-15 3-10 0,0 0 3 15,0 0 9-15,10-1-10 0,-10 1 15 0,0 0-10 16,0 0 9-16,9 4-2 0,-9-4-2 0,0 0 4 16,0 0 6-16,0 0 0 0,11 1 5 0,-11-1-3 15,0 0 2-15,0 0 2 0,0 0 1 0,0 0 1 16,0 0-1-16,0 0 4 0,0 0-4 0,0 0 3 15,0 0-5-15,0 0-2 0,12 0-3 0,-12 0-2 16,0 0-2-16,0 0-5 0,0 0-2 0,0 0-1 16,0 0-8-16,0 0 2 0,0 0-5 0,0 0-8 15,0 0-24-15,0 0-30 0,0 0-42 0,0 0-43 0,0 0-50 16,0 0-63-16,-20 13-80 0,11-8-420 0,9-5-802 16,-19 3 354-16</inkml:trace>
        </inkml:traceGroup>
        <inkml:traceGroup>
          <inkml:annotationXML>
            <emma:emma xmlns:emma="http://www.w3.org/2003/04/emma" version="1.0">
              <emma:interpretation id="{62BC5C60-580A-4043-98F1-84E567D93E52}" emma:medium="tactile" emma:mode="ink">
                <msink:context xmlns:msink="http://schemas.microsoft.com/ink/2010/main" type="inkWord" rotatedBoundingBox="23064,3680 25606,3614 25624,4293 23082,4359"/>
              </emma:interpretation>
            </emma:emma>
          </inkml:annotationXML>
          <inkml:trace contextRef="#ctx0" brushRef="#br0" timeOffset="54759.81">20788 1118 210 0,'0'0'220'15,"-2"-11"-6"-15,2 11-11 0,0 0-7 0,0 0-12 16,0-11-5-16,0 11-16 0,0 0-10 0,0 0-17 0,0 0-15 16,0 0-11-16,0 0 0 0,0 0-2 15,0 0 0-15,0 0 8 0,0 0 5 0,16 29-5 16,-13-16 3-16,0 3-1 0,0-1-2 0,2 5 7 0,-1 1-11 16,0 3-2-16,-1 0-6 0,2 0 0 0,2 1-10 15,-5-2 1-15,1 0-8 0,-1 1-5 0,4-2-11 16,0 0-4-16,-3 1-2 0,3-2-6 0,2-2-3 15,-4-3-8-15,4 2-3 0,-2-2-5 0,2-2-7 16,-1 0 4-16,-1 0-11 0,1 1 0 0,-2-3 1 16,2 2-9-16,-2-3 3 0,0 1 1 0,0-2-10 0,2 1 2 15,-4-1-11-15,-3 0-15 0,2-3-25 16,-2-7-19-16,0 15-8 0,0-3-31 0,0-12-25 16,-5 14-30-16,-2-4-34 0,1-1-29 0,-2 0-40 15,4-3-36-15,-5-3-253 0,9-3-587 0,-12 6 260 0</inkml:trace>
          <inkml:trace contextRef="#ctx0" brushRef="#br0" timeOffset="56220.28">20620 1580 219 0,'0'0'219'0,"0"0"-13"0,-9 0-20 16,9 0-17-16,0 0-12 0,0 0-10 0,0 0-13 16,34-4-6-16,-18 4-2 0,3 0-7 0,2 3-4 15,7-6 0-15,7 3-4 0,0 3-7 0,5-6-4 16,-4 3-3-16,2 0-8 0,4 0-5 0,-2-2-6 16,5 1-4-16,1-2-5 0,-3 3-5 0,-1-3-4 15,3 1-6-15,-4-1-7 0,-3-1-2 0,0 1-2 16,-13 0-5-16,1 0-5 0,0-1-4 0,-3 0-5 15,-6 2 4-15,6-3-7 0,-8 2-1 0,-2-1-2 16,0 1-2-16,2-1-1 0,-3 2 3 0,-3-2-3 16,1 2-2-16,-10 2-3 0,12-8 1 0,-4 6 1 15,-8 2 2-15,9-6-1 0,-9 6 0 0,8-12 0 0,-6 9-1 16,-2 3-2-16,0-11-4 0,0 11-2 16,0 0 1-16,-5-16-3 0,5 16 0 0,-12-6 0 15,7 0 2-15,-7 0-4 0,3 3 1 0,-4-3 2 16,-1 5 3-16,-1-2-9 0,2 1-10 0,-4 2 0 0,-4 0 8 15,2 0-3-15,-5 0 3 0,2 2 4 0,-1 2 8 16,0 2 0-16,-3-5 6 0,3 7-5 16,2 0 2-16,-2 1-2 0,3-2 4 0,4-1 2 0,3 4-3 15,2-2-1-15,1 0 1 0,3-2 4 0,1 5-3 16,1-2 1-16,2-2 2 0,3-7-6 0,-4 17 11 16,3-11-13-16,1-6 2 0,8 16 8 0,-4-7-13 15,6-2 1-15,0 2 3 0,6-3-7 0,0-4 3 16,2 2-1-16,4 2 0 0,2-1 2 0,1-5 0 15,0-1 1-15,-2 0-3 0,3-3-3 0,-1 2 1 16,-3-2-4-16,2-1 1 0,-5 1 0 0,-4-1 0 16,2-2 0-16,-5-2 0 0,1 1-3 0,-2-2 0 15,1 0 0-15,-5 2-1 0,3-5 3 0,-5 4 0 16,1-3-2-16,0 0 5 0,-3 5-4 0,-1-3 1 16,1 3 5-16,1 0-7 0,-4 7 7 0,5-13 3 15,-5 13-2-15,3-7 3 0,-3 7 8 0,0 0-13 16,6-9-3-16,-6 9 5 0,0 0-6 0,0 0 6 15,0 0 3-15,0 0 2 0,0 0 11 0,16 17 2 16,-12-9 2-16,1 3 0 0,-1-4 1 0,4 3 4 0,0 0-4 16,-2 0-2-16,0 1 0 0,4-1-3 15,-1 3-5-15,0-5-1 0,2 4 0 0,-2-3-2 16,3 1 5-16,-2-1-23 0,2-3-16 0,-3 2-8 16,-1-4-13-16,1 1-8 0,1 0-8 0,-3-4-2 15,3 3-5-15,0-4 4 0,-10 0 11 0,17-3-1 16,-17 3 4-16,19-3 3 0,-10-1 5 0,3-3 7 0,1 3 3 15,-6-6 4-15,3 1-1 0,2-3 10 0,-2 3-2 16,2-3 2-16,0 3 6 0,-6 0 15 0,5-2 11 16,-1 3 7-16,-3-2 4 0,-1 2 11 15,2 4 0-15,-1-3-4 0,-7 7 2 0,10-7-7 0,-4 2 2 16,-6 5-2-16,11-2-2 0,-11 2-7 0,0 0 4 16,0 0 0-16,17 6 1 0,-13-2-2 0,-4-4 16 15,11 11-5-15,-6-5-1 0,-1 1 5 0,1 4-7 16,0-3 7-16,1 4-8 0,0-5 1 0,-3 0 1 15,2 0-1-15,-1 5 8 0,-2-5-14 0,4 1-7 16,-1-1-1-16,-4-1 12 0,-1-6-12 0,8 12-2 16,-5-7 3-16,-3-5 0 0,6 10-11 0,-6-10 3 15,5 4-5-15,-5-4 0 0,0 0-4 0,6 6 6 16,-6-6 5-16,0 0-7 0,0 0-6 0,14-4-2 16,-14 4 2-16,14-5-8 0,-6 0 8 0,-1-1-17 15,3-1-6-15,2-3-4 0,0 0 3 0,1 1 2 16,-1-2 2-16,-1 0-2 0,4-3 3 0,-3 1 7 15,-2 4-5-15,2-3 5 0,0 2 4 0,-5 1-3 16,3 3 4-16,-5 0 8 0,0 0-1 0,2 0-3 16,-7 6-4-16,7-7 5 0,-7 7 1 0,10-5-1 15,-10 5-1-15,0 0 6 0,0 0-1 0,0 0-5 0,0 0 4 16,14 8 4-16,-14-8 2 0,5 11 4 16,0-5-2-16,-3 1 0 0,3 0 3 0,0 1 4 15,0 1-2-15,2 2 3 0,-2-2-4 0,3 1 6 0,1 0 1 16,-4-2-7-16,4 2 2 0,1 1 2 0,0-5-1 15,2 2 0-15,0-3-2 0,2 1 17 0,2-4-12 16,-1 0-2-16,1 0-4 0,4-2-2 0,1 0 1 16,1-1-1-16,-1 0-9 0,1-3 10 0,3 1-6 15,-7 0-2-15,4-2 9 0,-2-3-6 0,2-1-7 16,-1 1 7-16,-7 2-5 0,6-6-5 0,-9 5 2 16,3-5-4-16,-2 4 0 0,-3-3 0 0,-1 0-1 15,-1 3 1-15,0 0 8 0,-4 1-14 0,-1-5 0 16,-2 12-6-16,-5-15 9 0,5 15-2 0,-7-14 3 15,0 9 2-15,-3-1-1 0,0 1 1 0,-4 0-2 16,-1 4 14-16,-4 0-14 0,4 1 4 0,-2 2 2 16,0 2-3-16,3 0-1 0,0 1 4 0,2 2-3 15,1 2 5-15,2-1 0 0,1 2-1 0,3-1-3 16,4-1 8-16,-4 5-1 0,5-1 2 0,2-2 6 0,1-1 7 16,6 1 8-16,1 2 0 0,9-1 11 15,3 0 4-15,0-2-1 0,2-1 5 0,3 0-1 16,-1-3 5-16,3 1-7 0,5 0-2 0,-9-2 2 15,4-3-8-15,-6 0 2 0,2 3-9 0,-3-4-2 16,-5-1 1-16,-1 2-3 0,0 1-4 0,-2-3-10 0,-2 1-20 16,-1 0-25-16,-11 0-20 0,14-2-45 15,-14 2-47-15,0 0-67 0,11 0-73 0,-11 0-326 16,0 0-666-16,0 0 295 0</inkml:trace>
        </inkml:traceGroup>
        <inkml:traceGroup>
          <inkml:annotationXML>
            <emma:emma xmlns:emma="http://www.w3.org/2003/04/emma" version="1.0">
              <emma:interpretation id="{FFCD8993-D218-440D-A242-065489D70EB0}" emma:medium="tactile" emma:mode="ink">
                <msink:context xmlns:msink="http://schemas.microsoft.com/ink/2010/main" type="inkWord" rotatedBoundingBox="26460,3512 28367,3462 28388,4255 26481,4305"/>
              </emma:interpretation>
            </emma:emma>
          </inkml:annotationXML>
          <inkml:trace contextRef="#ctx0" brushRef="#br0" timeOffset="57550.06">24018 1548 93 0,'0'0'282'0,"-7"5"-24"0,7-5-22 0,0 0-24 15,0 0-17-15,0 0-16 0,0 0-11 0,0 0-15 16,0 0-8-16,12 15-8 0,-4-10-5 0,-8-5-4 15,14 6-7-15,-5-3-2 0,3 0-7 0,5 1-7 16,0-3-7-16,5 0-10 0,1-1-7 0,0 1-9 16,-1-2-10-16,5 0-4 0,-3 0-4 0,0-2-6 15,-2 1-6-15,2-2 0 0,-7 0-4 0,0-2-16 16,-3 1-3-16,0-1-4 0,-1-1 1 0,-3 0-3 16,0 1 0-16,-3-2 2 0,-2 1-4 0,3-3-1 15,-7 2 1-15,-1 8-8 0,0-16 0 0,0 7 1 16,0 9-5-16,-12-22-1 0,7 13-1 0,-7 1-1 15,3-1 3-15,-4 3-3 0,-1 2 2 0,-6-6-1 0,3 8 2 16,-4-3-3-16,-5 4 0 0,1 1 2 16,2 0 2-16,-2 2 4 0,0 2-3 0,9 0 1 15,-6 2 1-15,0 2 3 0,2 2 4 0,3 2-1 16,3-3 1-16,5 2-2 0,-2 0 3 0,2 0 0 0,4 0-1 16,1 3-1-16,-1-1-3 0,5-3 9 15,2 2-6-15,2 2-2 0,1-5 1 0,1 1 1 16,3-1 5-16,1-1-5 0,2 1-2 0,2-3-2 15,1-1 0-15,2-2 2 0,5-1-1 0,-5 1 0 0,7-2-2 16,-7-1 2-16,0 0 1 0,-3-1-1 0,3-2-3 16,-3 1 4-16,2-2-2 0,-2-1 2 0,-2-2-4 15,0-2-2-15,-3 0 2 0,-1-1-1 0,0 1 1 16,-2-3-2-16,-1 0 12 0,2 0-13 0,-4-3-6 16,2 5 6-16,1-2 0 0,-3 2-3 0,0 1 1 15,-1 0-1-15,-2 9 4 0,3-13-3 0,-3 13-1 16,2-9 1-16,-2 9 0 0,0 0-7 0,0 0 6 15,8-5-6-15,-8 5 4 0,0 0 3 0,0 0-1 16,12 20 0-16,-8-13 3 0,1 2 0 0,2 1 4 16,1-1 1-16,1 3 2 0,1-2 5 0,2 3 0 0,0-5 3 15,6 3 12-15,-5-1-11 0,3-1 0 16,3 0-2-16,2-2 1 0,-4-1-7 0,3 0 4 16,3-1-4-16,0 0 12 0,-1-4-14 0,-1 0-3 15,1-2 9-15,0 1-4 0,2-2-1 0,-2-1-1 0,2-1-1 16,-2-1-8-16,-3-2 1 0,5-2 5 15,-3 0 17-15,-3-2-20 0,2 1-7 0,-1-3 1 16,2-2-5-16,-1-3-7 0,-2 2-2 0,-3-3-5 16,2-1-1-16,0-8 0 0,-4 7 3 0,1-8-9 0,-7 5-3 15,-1-8 4-15,-1 8 0 0,-5 2 2 16,-1-4 6-16,-3 7 3 0,1-4-1 0,-6 2-1 16,-1 1 7-16,-2 1 2 0,-1 3 5 0,-8 4 7 0,1-1 6 15,3 4 2-15,-2 2-3 0,2 5 4 0,-1-4 4 16,1 5 0-16,0 1-2 0,1 3 1 0,-1 1 13 15,0 2-8-15,4 2-6 0,0 2 4 0,1 1-1 16,0 8 7-16,0-1-2 0,5 5 0 0,0-1 5 16,4 1 1-16,0-1-1 0,6 3 13 0,-1-1-10 15,6 0-7-15,1-1-2 0,5 6 3 0,2-1-2 16,-3-6 0-16,10 1-6 0,-7-3 4 0,12 0-1 16,-10-4 1-16,0 2-4 0,3-5 1 0,-6 1-4 15,4-1-6-15,-5-4-26 0,2-2-14 0,-3-1-21 16,0-1-19-16,-1 1-21 0,-3-2-46 0,-1-1-36 15,4 0-34-15,-12-3-31 0,17 0-59 0,-17 0-157 16,19-6-497-16,-4 3 221 0</inkml:trace>
          <inkml:trace contextRef="#ctx0" brushRef="#br0" timeOffset="58198.02">25464 1484 45 0,'0'0'287'0,"0"0"-21"0,-11-2-19 16,11 2-12-16,0 0-18 0,0 0-13 0,28-10-13 16,-5 9-10-16,2 0-10 0,1-3-11 0,11 2-9 0,-1-3-6 15,2 5-10-15,-2-5-8 0,-2 2-9 0,-8 0-14 16,1 0 5-16,1 2-21 0,-6-1-13 16,-6-4-6-16,-1 3-4 0,-2-1-12 0,2 4-4 0,-7-2-26 15,-8 2-31-15,10-1-40 0,-10 1-47 0,0 0-50 16,0 0-61-16,0 0-73 0,0 0-177 0,0 0-494 15,0 0 219-15</inkml:trace>
          <inkml:trace contextRef="#ctx0" brushRef="#br0" timeOffset="57917.71">25573 963 160 0,'2'-14'234'0,"0"0"-4"0,-2 3-12 0,3 5-5 15,-3 6-3-15,0-16-16 0,0 16-21 0,4-11-4 16,-4 11-26-16,0 0-15 0,0 0-10 0,0 0-5 0,0 0-2 16,0 0 5-16,0 0-1 0,-7 39-1 15,5-23 1-15,-1 6-8 0,3 1 16 0,0 7-1 16,0-4-3-16,3-2-7 0,-1 7 0 0,5 3-4 15,-4-2-7-15,4 0-5 0,1-1-3 0,-3-2-11 0,2-4-5 16,0 5-5-16,-1-8-7 0,-2 1-9 0,4 2-2 16,-3-3-4-16,0 0-9 0,-3 0 0 0,3-2-8 15,-3 3-3-15,0-3-3 0,-2-6 5 0,0 1-8 16,0 1-4-16,0-2 0 0,0-1-6 0,2 2-9 16,-2-3-13-16,0-3-15 0,4 1-16 0,-4-10-20 15,2 15-18-15,0-9-12 0,0 2-19 0,-2-8-19 16,2 12-23-16,-2-12-26 0,3 9-30 0,-3-9-37 15,0 0-23-15,0 0-258 0,0 0-567 0,0 0 252 16</inkml:trace>
        </inkml:traceGroup>
      </inkml:traceGroup>
    </inkml:traceGroup>
    <inkml:traceGroup>
      <inkml:annotationXML>
        <emma:emma xmlns:emma="http://www.w3.org/2003/04/emma" version="1.0">
          <emma:interpretation id="{053FE488-30EA-41D2-B565-99454262E957}" emma:medium="tactile" emma:mode="ink">
            <msink:context xmlns:msink="http://schemas.microsoft.com/ink/2010/main" type="paragraph" rotatedBoundingBox="2309,5457 31638,4236 32061,14393 2731,156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DB2E48B-B826-4150-B87E-B7B6EE6984C1}" emma:medium="tactile" emma:mode="ink">
              <msink:context xmlns:msink="http://schemas.microsoft.com/ink/2010/main" type="line" rotatedBoundingBox="2512,5404 26198,4553 26257,6194 2571,7045"/>
            </emma:interpretation>
          </emma:emma>
        </inkml:annotationXML>
        <inkml:traceGroup>
          <inkml:annotationXML>
            <emma:emma xmlns:emma="http://www.w3.org/2003/04/emma" version="1.0">
              <emma:interpretation id="{AEDA94E5-8956-4997-8981-8B6B1A7B1647}" emma:medium="tactile" emma:mode="ink">
                <msink:context xmlns:msink="http://schemas.microsoft.com/ink/2010/main" type="inkWord" rotatedBoundingBox="2527,5817 7088,5653 7126,6703 2565,6867"/>
              </emma:interpretation>
            </emma:emma>
          </inkml:annotationXML>
          <inkml:trace contextRef="#ctx0" brushRef="#br0" timeOffset="59902.07">239 3470 15 0,'0'0'242'0,"0"0"-7"0,0 0-14 16,0 0-14-16,0 0-22 0,0 0-17 0,0 0-18 16,0 0-14-16,0 0-13 0,0 0-1 0,0 0 1 15,0 0 3-15,5 16-3 0,1-9 0 0,0 5-4 16,3 1 6-16,-3 2 0 0,2 3-3 0,1 5-9 15,2 0 1-15,1 8-9 0,-6 0-5 0,1 3-9 16,1-3-6-16,-2 2-4 0,-1 1-13 0,3-1 0 0,-1 1-4 16,-2-4-9-16,-2 4 9 0,2-3-19 0,-1 2-3 15,-3-11-4-15,0 9-3 0,3-5-5 0,-2-2-5 16,1 2-4-16,-1-4-6 0,3 1-16 0,-2-7-16 16,-1 0-20-16,0 2-15 0,-2-5-20 0,1 1-27 15,0-2-35-15,-1-2-29 0,3-2-28 0,-3-8-19 16,1 9-38-16,-1-9-224 0,0 0-509 0,0 0 226 15</inkml:trace>
          <inkml:trace contextRef="#ctx0" brushRef="#br0" timeOffset="60319.67">96 3647 194 0,'-5'-9'249'0,"5"9"-14"0,-4-13-14 15,1 5-12-15,3 8-12 0,-5-9-21 0,5 9-10 16,-4-7-15-16,4 7-11 0,-1-10-12 0,1 10-13 16,0 0-10-16,5-17-15 0,0 10-3 15,2 4-13-15,1-3-6 0,4 3-5 0,3-3-4 0,1 0-5 16,5 2 3-16,2-1-7 0,0 1-2 0,0 2 0 15,-1-1-3-15,6 2-3 0,-7-1 1 16,5 4-4-16,-3-1-1 0,0 2-7 0,-8-1-2 0,5 2 2 16,-3 1-5-16,-3 0-3 0,-1 2 1 0,2-1 0 15,-5 2-5-15,-3 1 1 0,-1-3 2 0,0 2 0 16,-4 1 1-16,-2 1 4 0,0 2-2 0,-2 1-2 16,-5-1 2-16,-2 0 1 0,-4 3-7 0,-3 0-1 15,2 1 2-15,-3 0-3 0,1-7-3 0,-1 3 2 16,3 3-1-16,-6-3-6 0,6 1 0 0,2-5-14 0,1-1-16 15,1-1-20-15,2-3-24 0,2 3-29 16,6-6-30-16,-12 7-40 0,12-7-52 0,0 0-72 16,0 0-167-16,0 0-494 0,0 0 219 0</inkml:trace>
          <inkml:trace contextRef="#ctx0" brushRef="#br0" timeOffset="60928.05">698 3617 123 0,'0'0'234'16,"14"0"-25"-16,-14 0-17 0,0 0-14 0,8 11-13 0,-3-10-11 15,2 5-10-15,-2 1-5 0,3-2-13 0,1 4-5 16,1 1-8-16,-1-1-6 0,2 0-10 0,-1 4-7 16,1-2-7-16,-2-5-7 0,0 5-7 15,-1-1-3-15,-2 0-5 0,1-3-6 0,1 3-3 0,-6 0-3 16,4-6-9-16,-6-4-2 0,6 12-1 0,-3-6-6 15,-3-6-3-15,4 8 0 0,-4-8 1 0,0 0-2 16,0 0-3-16,5 6 1 0,-5-6-6 0,0 0 4 16,0 0-5-16,0 0-3 0,0 0-1 0,0 0-4 15,0 0-2-15,-5-36-3 0,5 27-2 0,2-3 0 16,0 3-4-16,-2 9 5 0,0-22-7 0,1 14 1 16,3-2 1-16,-1 4-2 0,0-6 0 0,1 5 6 15,0-1-4-15,1 1-3 0,1 1 0 0,-6 6 2 16,11-9 0-16,-1 6 1 0,-10 3-2 0,17-6 4 15,-8 6-1-15,3 0-1 0,3 0 0 0,-2 3 2 0,3 0-1 16,0 0 3-16,-2 2 0 0,8-1-1 16,-6 1-1-16,5 3 3 0,-4-5-3 0,6 2 5 15,1-1-3-15,-1 1 2 0,4-1-4 0,-3-1 5 0,0-3-4 16,-2 0-2-16,0 3 7 0,-1-6-3 0,2 2-3 16,-6-1 2-16,0 0 1 0,0-2 0 0,-2-5-2 15,0 5 0-15,-2-1-4 0,1 0 4 0,-3 0-4 16,-4 1 4-16,0-4 0 0,-1 2 0 0,-6 6 0 15,10-13 3-15,-9 7-4 0,0-2 1 0,-1 8-1 16,0-16-3-16,0 16 3 0,-5-15 0 0,1 9-4 16,-1-4 0-16,5 10-2 0,-12-9 2 0,3 5 1 15,1-1-2-15,-4 2 0 0,-3 3 0 0,2 0 2 16,-4 1 4-16,1 1 0 0,-5 7 2 0,4-6-2 16,1 3 4-16,-3 4-3 0,-4-4 2 0,6 5-3 15,0-5 2-15,4 2-1 0,2-2-9 0,0 4-11 16,1-2-19-16,3 1-18 0,1-3-22 0,0 2-22 15,1-4-29-15,5-4-20 0,-4 13-27 0,4-13-64 0,0 0-131 16,0 0-400-16,0 0 177 0</inkml:trace>
          <inkml:trace contextRef="#ctx0" brushRef="#br0" timeOffset="61451.44">1505 3294 143 0,'-1'-8'256'16,"1"8"-28"-16,0 0-20 0,0 0-26 15,0 0-17-15,0 0-16 0,0 0-16 0,0 0-11 0,0 0-2 16,28 18-10-16,-19-5-6 0,1-1-1 0,1 5 1 16,2 3-7-16,-1 1-7 0,1 0-3 0,-3 1-2 15,2-3-8-15,0 2-3 0,2 1-12 0,-5-1 0 16,2-4-9-16,-1 3-3 0,-3-6-3 0,0-1-7 15,1 1-1-15,-1-3-2 0,-1 0-4 0,-3 1-5 16,1-4-4-16,1 0 2 0,-2 1-5 0,-3-9 1 16,5 10-4-16,-2-4 1 0,-3-6-3 0,3 8 5 0,-3-8-5 15,0 0-2-15,8 3-2 0,-8-3-1 16,0 0-2-16,0 0-1 0,12-15-2 0,-12 15-2 16,8-10-5-16,-2 2-8 0,1-3-4 0,2 0 5 0,-1 0-2 15,0-2 3-15,1 1 1 0,1 2-1 16,1-2 2-16,-2 3 1 0,1-3-2 0,2 5 0 15,-3-1 4-15,1-1-1 0,0 3-2 0,-1 1 5 16,3 2-4-16,0-1 3 0,-4 3 0 0,-8 1 2 0,22 0 3 16,-10 1 5-16,-2 1-3 0,-1 1 6 0,6 0 0 15,-6 4 1-15,1-1 0 0,-1 0 0 0,-2-4 6 16,1 7 3-16,-4-4 2 0,1 6 0 0,-5-11 8 16,-3 15-2-16,2-7 4 0,-2 3-1 0,-6-2 1 15,-1 4-5-15,1-2-2 0,-7 2-6 0,3-1 4 16,-2-3-8-16,-3 4 2 0,1-2-1 0,-4-1-4 15,5-4-5-15,-4 0-9 0,4-3-20 0,1 3-16 16,1-3-15-16,-2 0-21 0,6-2-30 0,1 1-37 16,-6-4-52-16,15 2-51 0,-14-5-241 0,9 0-524 15,0-4 232-15</inkml:trace>
          <inkml:trace contextRef="#ctx0" brushRef="#br0" timeOffset="61758.03">2145 3185 156 0,'0'0'253'16,"1"-10"-15"-16,-1 10-22 0,0 0-25 0,3-13-18 16,-3 13-20-16,0 0-14 0,0 0-17 0,0 0-4 15,0 0-6-15,0 0-3 0,0 0 0 0,14 30 9 0,-7-19-1 16,-4 5 5-16,3-1 5 0,2 4-2 0,-1 3-2 15,0-1-2-15,1 0-1 0,-2 1-6 16,1 0 1-16,9 6-8 0,-10-7-6 0,5 0-1 16,-6-1-8-16,1 1-9 0,1 0-13 0,2-1 7 0,-1-3-11 15,0 3-12-15,-1-6-1 0,0 2-7 0,-2 2-17 16,0-3-23-16,-1 0-29 0,4-2-29 0,-5-2-36 16,1-3-42-16,1 1-53 0,-1-3-52 0,4 3-50 15,-7-3-246-15,-1-6-573 0,8 3 254 0</inkml:trace>
          <inkml:trace contextRef="#ctx0" brushRef="#br0" timeOffset="62199.77">2550 3611 248 0,'0'0'244'0,"9"-4"-19"15,-1-1-16-15,4 1-18 0,-3-3-17 0,7 0-18 16,-3 3-13-16,9-6-16 0,-1 1-6 0,2 0-17 15,-2 0-11-15,1-1-6 0,1 1-10 0,-4-2-10 0,1 1-4 16,-1 0-5-16,-3 3-6 0,-3 0-5 0,-2-2-4 16,-2 3-5-16,0 0-1 0,-4-3-6 15,-2 4-1-15,2-3-2 0,-5 8-4 0,3-15-2 16,-3 15-2-16,-8-13-3 0,4 5-2 0,4 8-4 0,-14-9-2 16,2 7 1-16,-1-1 0 0,2 3 1 0,11 0 3 15,-29 3 8-15,15 1 7 0,0-1 0 0,-1 1 2 16,1 2 0-16,2-1 3 0,0 1 3 0,3 1-5 15,-1 5 3-15,1-4-3 0,2 1 6 0,2 2-7 16,4-3-2-16,-3 2-1 0,4-10 6 0,2 21-9 16,0-15 5-16,-1 4-6 0,5 1 3 0,2-2-1 15,0 1-6-15,3-2 1 0,0 0 2 0,1 1-6 16,1-3-1-16,2 2-7 0,-1-2-12 0,2-2-23 16,-2 0-31-16,-2-1-33 0,3-1-37 0,-1 2-35 15,0-7-40-15,-2 2-66 0,-12 1-171 0,17-6-475 16,-11 2 210-16</inkml:trace>
          <inkml:trace contextRef="#ctx0" brushRef="#br0" timeOffset="63010.67">3004 3441 21 0,'6'-5'227'16,"-6"5"-14"-16,0 0-7 0,16-5-7 0,-16 5-7 0,13 2-12 15,-13-2 1-15,17 3-15 0,-8 0-9 0,0 0-2 16,2 0-6-16,0 5-10 0,1-3-5 0,-3 3-6 15,2 1-8-15,-1-2-10 0,-2 3-3 16,3-2-15-16,-6-2-6 0,3 2-11 0,-1 0-4 0,0-2-6 16,-2 2-8-16,-2-3-9 0,2 3 3 0,0-2-10 15,-5-6-2-15,8 6-2 0,-8-6-4 0,8 4-4 16,-8-4-1-16,7 6-2 0,-7-6-4 0,9 3 0 16,-9-3 0-16,0 0-5 0,0 0-1 0,19-9 0 15,-12 8-7-15,-1-6-1 0,0 0-6 0,-6 7 5 16,10-14-8-16,-6 3-3 0,1 2 0 0,-1-1-4 15,1-3-1-15,-2 6 1 0,2-7 2 0,0 6-2 16,-3-3 5-16,0 2 0 0,1 2 1 0,-3 7 0 16,4-14 2-16,-4 14-4 0,1-9 3 0,-1 9 1 15,5-6-2-15,-5 6-1 0,0 0 3 0,0 0 0 16,0 0 3-16,0 0 8 0,0 0 5 0,0 0 1 16,20 13 3-16,-12-7 6 0,-2 0 2 0,6 3 8 15,-1 2-3-15,2 0 2 0,0-3 1 0,2 2-4 0,4 0-2 16,0 1 0-16,-3-2-1 0,5-2-9 15,-5 2 6-15,5-4-4 0,-6 1 0 0,1-2-4 16,0 2 4-16,-1-5-8 0,2 0-4 0,-4 3-4 16,0-4 4-16,-1 0-9 0,-1 0-1 0,0 0 2 0,-11 0-3 15,14-4-5-15,-14 4-4 0,15-5 1 0,-14 0-1 16,-1 5 4-16,7-11-6 0,-4 5-3 0,-3 6-3 16,1-17 4-16,-1 7-4 0,0-1 7 0,3 0-4 15,-2 0-4-15,-1 11 4 0,1-20 2 0,2 12-2 16,-3 8 2-16,2-15 1 0,-2 15 1 15,3-10 3-15,-3 10-5 0,3-9 6 0,-3 9-4 0,0 0-1 16,0 0 5-16,6-6-2 0,-6 6 0 0,0 0 0 16,0 0 4-16,17 12 0 0,-17-12 0 0,9 9 1 15,0-4 0-15,-1 1 8 0,3 2-7 0,-2-2 3 16,3 0 1-16,-1 0 8 0,3 0 1 0,0 0 1 16,3-2-5-16,0 1 8 0,4-1-5 0,4-2 1 15,-4-1-4-15,-1-2 2 0,0-1 0 0,4-2 2 16,-3-1-4-16,-4 3 1 0,5-5 1 0,0 1-4 15,-8 0-1-15,3 1 8 0,-2-6-11 0,-2 5 3 16,-1-4 2-16,1 1-7 0,-3-2 5 0,-3 1-5 16,-1 0-2-16,-2 0 4 0,1 1-3 0,-3-3-5 15,-1 4 1-15,-1 8 1 0,-4-16-1 0,0 8-2 0,4 8 1 16,-12-12-3-16,7 7 3 0,-7 3-1 16,12 2 0-16,-19-1 2 0,8 2 0 0,1 1 0 15,-1 2 5-15,-2 2-3 0,5-2 0 0,1 2 1 0,-1 2 2 16,1 0 2-16,2 0-2 0,2 1 3 0,-1 0-2 15,4-9 0-15,-2 14 4 0,2-14 3 0,9 20 4 16,-4-14 13-16,7 3 13 0,2-1 16 0,6 0 10 16,1-1-6-16,6-2 15 0,-3 0-6 0,3-2 4 15,2-3-12-15,5 1-3 0,3-1-9 0,-1-1-3 16,0 1-10-16,3-2-5 0,-14 1-12 0,2-1-42 16,-2 0-36-16,-3 1-40 0,2 1-53 0,-2-3-65 15,-5 1-85-15,-9-1-312 0,1 2-669 0,0-2 296 16</inkml:trace>
        </inkml:traceGroup>
        <inkml:traceGroup>
          <inkml:annotationXML>
            <emma:emma xmlns:emma="http://www.w3.org/2003/04/emma" version="1.0">
              <emma:interpretation id="{AEE5BEFD-066F-4590-B370-B2A80F625110}" emma:medium="tactile" emma:mode="ink">
                <msink:context xmlns:msink="http://schemas.microsoft.com/ink/2010/main" type="inkWord" rotatedBoundingBox="7906,5210 11923,5066 11954,5950 7938,6094"/>
              </emma:interpretation>
            </emma:emma>
          </inkml:annotationXML>
          <inkml:trace contextRef="#ctx0" brushRef="#br0" timeOffset="64325.68">5459 2907 171 0,'-6'-12'196'0,"6"12"-6"0,0 0-9 16,-2-11 4-16,2 11-10 0,0 0-17 15,0 0-11-15,-2-10-15 0,2 10-16 0,0 0-8 0,0 0-2 16,0 0-2-16,0 0-3 0,6 33 0 0,-2-21-3 15,1 9-4-15,0 2-4 0,2 1-7 0,0 6 3 16,3 5-1-16,0-2-9 0,-1 3-5 0,6-1-8 16,-1 2-2-16,-2-2-12 0,3-4-2 0,0 2-2 15,-3-4-8-15,-5-6-6 0,3 0 3 0,-1-3-6 16,-1-1-1-16,3-2-2 0,-5-3-5 0,-1-2-2 16,1 0 2-16,0-4-3 0,-3 1-1 0,0-2-4 15,2-1 3-15,-5-6-2 0,3 10 1 0,-3-10-6 16,4 6-2-16,-4-6-2 0,0 0 3 0,0 0-3 15,0 0 3-15,0 0-7 0,19-16-11 0,-13 7-5 16,2-1-7-16,-2-4-4 0,-1 1-2 0,2-1-2 16,1 0 2-16,3 3 6 0,0-8 0 0,1 5 4 15,-6 2 2-15,7 1 1 0,-4-1 3 0,3 2 0 0,-1 1 1 16,0 1 1-16,0-1 2 0,-2 3 5 16,3-1-5-16,-4 4 3 0,1-2 0 0,1 5-1 0,-10 0 5 15,19-4 1-15,-9 4 5 0,2 4-3 0,0-3 2 16,-2 3 4-16,2 0 0 0,-4 1 1 0,3 1-3 15,-1 0 2-15,-3 0 3 0,5 0-1 0,-7 0-1 16,4 0-1-16,-1 1 1 0,-4-4-2 0,4 2 0 16,-8-5 3-16,5 12 2 0,-1-7 2 0,-4-5 2 15,3 9 2-15,-3-9 1 0,-9 13 0 0,1-9 1 16,1 1-3-16,-3 3 0 0,-7-2-4 0,5 0 1 16,-2 1-1-16,-3-1 1 0,0-2 2 0,-5 2 5 15,1 1-5-15,4-3 3 0,-6 1-1 0,6 0 3 16,3-3-3-16,-3 2-6 0,3-2 3 0,2 0-5 15,1 0-1-15,2 0-10 0,9-2-11 0,-11 0-20 16,11 0-29-16,-11 6-31 0,11-6-34 0,0 0-39 16,0 0-48-16,0 0-55 0,0 0-166 0,0 0-471 15,37-14 208-15</inkml:trace>
          <inkml:trace contextRef="#ctx0" brushRef="#br0" timeOffset="65051.75">6197 3124 186 0,'-2'-10'287'0,"2"10"-26"16,0 0-24-16,0 0-22 0,0 0-22 0,0 0-21 15,7-8-17-15,-7 8-14 0,12-4-11 0,-12 4-15 16,15-5-13-16,-8 4-10 0,3-2-11 0,-10 3-5 15,17-2-11-15,-17 2-2 0,11-4-8 0,-3 1-2 16,-8 3 2-16,9-5 7 0,-9 5 4 0,6-6 3 16,-6 6 7-16,5-8 1 0,-5 8 3 0,2-11-4 15,-2 11 0-15,0 0-3 0,-5-16-14 0,3 9 4 16,2 7-6-16,-6-14-4 0,2 10-3 0,4 4-6 16,-7-8-1-16,7 8-9 0,-6-9 3 0,6 9-14 0,-4-4-9 15,4 4-19-15,0 0-19 0,0 0-12 16,0 0-17-16,0 0-14 0,0 0-22 0,0 0-23 15,0 0-24-15,0 0-31 0,-7 21-31 0,7-21-29 16,0 0-232-16,5 14-497 0,-5-14 220 0</inkml:trace>
          <inkml:trace contextRef="#ctx0" brushRef="#br0" timeOffset="64756.37">6256 3314 25 0,'0'0'332'0,"0"0"-25"0,12-3-25 16,-12 3-26-16,0 0-26 0,0 0-27 0,6-4-18 0,-6 4-20 15,0 0-16-15,0 0-14 0,16 6-16 0,-16-6-9 16,9 6-10-16,-2 0-8 0,1-2-9 0,-1 0-6 16,5 2-5-16,0-1-4 0,0 1-7 0,1-3-4 15,1 3-3-15,-2-4-3 0,2 0 0 0,1 1 0 16,-1-2-6-16,3-1 3 0,-4-1-7 0,5 1 1 15,-5-1-7-15,4-1-2 0,0-1-5 0,-2-3 1 16,2 2-4-16,-3 0-1 0,6-1-4 0,-8-1-6 16,-1 0 4-16,4 2-3 0,-1-2-2 0,-3 0-2 15,-2 1 0-15,-1 0 3 0,-2 0 0 0,-1 2 1 16,-5 3 0-16,8-9 4 0,-4 5 6 0,-4 4-4 16,0 0 5-16,3-11-6 0,-3 11 0 0,0 0-7 15,-15-8 2-15,15 8 1 0,-14-4-8 0,0 2 2 16,3-2 4-16,-6 4-7 0,3-3 7 0,-10 2-2 15,7 1-1-15,-5 0 6 0,5 0-5 0,-7-1 0 0,2 2 1 16,0 0-1-16,-1 2-4 0,-2 1 3 16,4-2-5-16,4 0 1 0,0 1-3 0,2 0 1 15,2 0-16-15,-4-2-12 0,6 3-16 0,1-2-20 0,3 2-22 16,7-4-25-16,-17 5-28 0,10-2-23 0,7-3-30 16,-10 3-27-16,10-3-30 0,0 0-48 0,-12 0-148 15,12 0-475-15,0 0 210 0</inkml:trace>
          <inkml:trace contextRef="#ctx0" brushRef="#br0" timeOffset="65357.54">6617 2815 73 0,'4'-9'197'0,"-4"9"-16"0,2-13-14 16,4 5-17-16,-6 8-15 0,6-9-10 0,-1 4-15 15,-5 5-8-15,12-6-5 0,-12 6-3 0,11 0-2 16,-11 0-2-16,0 0 12 0,17 10-2 0,-11-2 4 16,2 2 2-16,1 3 3 0,-1 2 4 0,4 3 8 15,-2-2 1-15,-1 5 3 0,0 1 3 0,2-1-2 16,1 3 0-16,-1 4-8 0,0-5 0 0,-5 0-3 15,5-1-4-15,1-1-7 0,-1 3-8 0,1-2-7 16,-4 0-20-16,1-1-1 0,-1 0-10 0,1-3 5 16,2 1-11-16,-2 2-16 0,1-7-16 0,-3 1-36 15,-2-2-31-15,2 1-41 0,0-2-45 0,1 0-52 0,-6-1-48 16,3-4-58-16,-3 1-230 0,1-2-562 16,-3-6 249-16</inkml:trace>
          <inkml:trace contextRef="#ctx0" brushRef="#br0" timeOffset="66286.95">7140 3303 115 0,'0'0'211'0,"12"-6"-16"0,-3 4-18 16,4-3-16-16,-1 1-12 0,-1-1-4 0,4-1-17 15,0-1-10-15,4-2-14 0,3 0-10 0,-5-1-8 16,2 1-10-16,-4 0-4 0,-1 1-7 0,1-1-9 15,-4 1-6-15,2-3-2 0,-3 1-7 0,1-2-3 16,-3 3-2-16,-1-1-5 0,-2-1-4 0,0 0-3 16,0 0 0-16,-3 2-2 0,-2 9-4 0,0-16-3 15,0 16-3-15,-7-17-2 0,2 12-2 0,5 5 1 16,-14-11-2-16,4 9-2 0,0 1 4 0,-7 0 1 16,3 2 6-16,-1 2 1 0,1-1 5 0,-3 5 5 15,2-1 3-15,1 1 8 0,-2 2-2 0,-1 3 4 16,6-1-2-16,-1 2-4 0,3-4 1 0,-2 4-1 15,5 0-1-15,-5 1-2 0,7-3-2 0,2 3 1 0,-1-2 1 16,3 3 2-16,3-3 4 0,1 2 5 0,4-3 0 16,1 1-2-16,5-2 1 0,-1-1 0 15,8-1-2-15,-1 2-2 0,2-1-3 0,1-4 1 16,0-2-7-16,3 0-2 0,10-2 0 0,-11-1-4 0,12-4-1 16,-11 1 1-16,0 0-3 0,11-5 5 0,-3-1-10 15,-11 3-1-15,10-6-3 0,1 2-2 16,-3-5-1-16,-5 4 3 0,3-7-4 0,1 0 0 0,-4 1-2 15,3-3 0-15,-12 1-1 0,11-4-2 0,-5-2-7 16,5 2-4-16,-8-4-7 0,4-2-2 0,-3 4-4 16,-3-5-2-16,4 1-3 0,-7 2 4 0,2-1-2 15,-5-1 2-15,-3 7 3 0,-1 1-1 0,-3-4 5 16,-1 3 3-16,-3 5-2 0,-1-2 2 0,-5-2-1 16,2 7 2-16,-2 0 1 0,-7-7 2 0,4 10 1 15,-1-3 2-15,-5 0-1 0,-1 1 3 0,1 2 4 16,2 0 0-16,-6-1 4 0,4 3 6 0,-1 3 0 15,1 1 2-15,2-1-1 0,-2 2 1 0,1 1-2 16,-3 0 0-16,3 3 1 0,-1 0-3 0,-1 2-1 0,1 2 4 16,2 1-3-16,-2 2 4 0,1 4 6 15,-6 2 2-15,2 3 0 0,-1-1 4 0,1 3 2 16,1 1-2-16,1 2-2 0,-1 5 5 0,3-3 4 0,4 2-4 16,-2 3 1-16,2 2 1 0,4-8 4 0,4 3-7 15,-2-2-2-15,4 2 2 0,-1 6-2 0,5-7-6 16,5 0 5-16,-3 0-4 0,8-1-2 15,-2-2 2-15,1 1-1 0,7 1-4 0,1 2 1 0,-2-6 0 16,0-5-6-16,1 2 1 0,1-4-2 0,3-2-3 16,-2 0-3-16,1-3-5 0,0-2-4 0,1-2-3 15,-1-1-1-15,-1-4-1 0,0 0-2 0,-4-1 3 16,5-1 4-16,-7-2 2 0,-4 0-2 0,1-2 0 16,1-1 1-16,-2 0 2 0,1-2-2 0,-5 2 3 15,2-3 0-15,-1-1 2 0,-2 3 0 0,1 0-3 16,-4 0 3-16,1 5 1 0,1-3-1 0,-3 4 2 15,-4 4-4-15,8-10 5 0,-8 10-5 0,9-5 0 16,-9 5-1-16,8-1 8 0,-8 1-6 0,0 0 2 16,12 10 2-16,-6-4 5 0,0 0-5 0,-1 3 4 15,1 1 1-15,0 0 2 0,4 1 0 0,-3 1-1 16,3 0-1-16,-3-1 0 0,3 3 1 0,-3-5-1 16,4 1 3-16,-3 2-4 0,1-4 0 0,-1 1-5 15,1-1-9-15,-6 0-22 0,4-3-27 0,-7-5-33 16,5 10-38-16,-1-6-43 0,-4-4-45 0,0 0-65 15,0 0-197-15,0 0-518 0,0 0 229 0</inkml:trace>
          <inkml:trace contextRef="#ctx0" brushRef="#br0" timeOffset="66478.2">8280 2860 93 0,'-6'-7'347'0,"0"1"-36"0,6 6-29 0,-5-10-31 16,5 10-28-16,-6-7-27 0,6 7-33 0,0 0-31 16,0 0-30-16,0 0-45 0,0 0-41 0,0 0-36 15,0 0-39-15,0 0-38 0,21 16-31 0,-14-13-56 16,1 3-98-16,-2 1-304 0,3-2 136 0</inkml:trace>
          <inkml:trace contextRef="#ctx0" brushRef="#br0" timeOffset="67086.38">8468 3004 136 0,'0'0'204'0,"9"10"-12"16,-5-3-9-16,3 1-9 0,0 5-15 0,-1-3-14 15,1 1-8-15,1 1-6 0,-1 0-13 0,-1 1-6 0,1-3-10 16,-1 2-12-16,-2-1-6 0,4-1-7 16,-1 1-6-16,-2-1-10 0,-1-2-7 0,-1-1-2 15,-1 0-7-15,3-1-4 0,-5-6-3 0,8 11-3 16,-8-11 0-16,9 4-5 0,-9-4-2 0,4 5 0 0,-4-5-4 15,0 0-4-15,15-1-1 0,-15 1 0 0,0 0-1 16,7-12-3-16,-1 6-4 0,-1-2 0 0,1-1-5 16,0-1-1-16,0-2-5 0,-1-1-2 0,1-1-1 15,-1-1 1-15,1 0 3 0,2 2-2 0,-2-2 6 16,0 4-2-16,-1 1 8 0,-1-1 6 0,1 3 14 16,1 2 4-16,-2 0 2 0,-4 6-1 0,4-9-5 15,-4 9-4-15,0 0-4 0,3-6-1 0,-3 6-2 16,0 0 2-16,0 0 0 0,0 0 7 0,15 13-4 15,-13-7 2-15,2 2 3 0,0 2 4 0,-1 1-6 16,1-3-1-16,-2 3-1 0,6 3 0 0,-1-5-3 16,-1 5 0-16,0-3-2 0,-1-1-1 0,0 0-1 15,2 0-2-15,-5-2-5 0,3-2 0 0,-1 3 2 16,2-4-1-16,-6-5-4 0,5 11 0 0,1-8 0 16,-6-3 2-16,11 9-4 0,-11-9 2 0,9 1-4 15,-9-1 0-15,0 0-3 0,16-4-3 0,-11-3-1 16,-5 7 1-16,10-10 2 0,-4 2-6 0,0-2-2 15,1 1-6-15,-1-3 2 0,1 0 0 0,1-3-1 0,-1 3 5 16,0-3-2-16,-2 3 3 0,3-2 3 16,-1 3 4-16,-2 0 2 0,1 3 16 0,-3-1 5 0,0 2 7 15,-3 7 7-15,9-11 2 0,-9 11 2 0,5-8-8 16,-5 8-5-16,6-6 3 0,-6 6-8 0,0 0 9 16,14 0 2-16,-14 0 5 0,11 6 5 15,-11-6-1-15,13 11 11 0,-6-5-6 0,3 0 2 0,1 6-1 16,-3-4 0-16,2 1-8 0,-1 1 0 0,4-1-7 15,-1 1-8-15,-3-1 5 0,0 3-4 0,1-2-1 16,1-2-17-16,-4 2-29 0,-1-4-41 0,0 3-35 16,-6-1-44-16,5-1-55 0,-5-7-60 0,1 13-75 15,-1-13-233-15,0 0-610 0,-6 9 270 0</inkml:trace>
          <inkml:trace contextRef="#ctx0" brushRef="#br0" timeOffset="67332.97">9391 3114 18 0,'0'0'276'0,"6"3"-21"0,-6-3-18 16,0 0-10-16,0 0-9 0,0 0-7 0,15 1-6 16,-15-1-7-16,0 0-8 0,14-4-1 0,-14 4-7 0,15 0-4 15,-15 0 14-15,11-4 0 0,-7 0 7 0,-4 4-13 16,9-6 4-16,-6-2-10 0,-3 8-7 15,5-7-17-15,-5 7-14 0,4-7-12 0,-4 7-12 0,0 0-19 16,1-13-22-16,-1 13-50 0,0 0-55 0,0 0-67 16,-11-6-60-16,11 6-79 0,0 0-97 0,-37 10-303 15,21-6-686-15,-7 4 303 0</inkml:trace>
        </inkml:traceGroup>
        <inkml:traceGroup>
          <inkml:annotationXML>
            <emma:emma xmlns:emma="http://www.w3.org/2003/04/emma" version="1.0">
              <emma:interpretation id="{EF3CF899-099E-4014-92C5-BA54E9246EA3}" emma:medium="tactile" emma:mode="ink">
                <msink:context xmlns:msink="http://schemas.microsoft.com/ink/2010/main" type="inkWord" rotatedBoundingBox="12570,5337 14343,5273 14366,5900 12593,5963"/>
              </emma:interpretation>
            </emma:emma>
          </inkml:annotationXML>
          <inkml:trace contextRef="#ctx0" brushRef="#br0" timeOffset="74925.78">10115 2785 110 0,'0'0'117'0,"0"0"-9"0,0-9 3 0,0 9-4 16,0 0-4-16,0 0-5 0,0 0 3 0,0 0-7 15,-5-11-3-15,5 11 4 0,0 0 6 0,0 0 0 16,0 0-2-16,0 0 2 0,-5-8-5 0,5 8-3 16,0 0-3-16,0 0-6 0,0 0-6 0,0 0-7 15,0 0-9-15,0 0-3 0,0 0-10 0,0 0-2 0,0 0 0 16,0 0 12-16,0 0 2 0,5 28 6 15,-4-13 3-15,4 0 2 0,-2 3-1 0,2-2 0 16,-2 0 3-16,1 7-7 0,0 1 1 0,2 1-3 0,1-3-4 16,-2 1-2-16,0 0-5 0,-1 1-4 15,-1-1 7-15,2-2-5 0,-1-1-3 0,-1 1-6 0,0 2-1 16,0-4-1-16,1 3-9 0,-4-7-1 0,4-2-4 16,-4 3-2-16,3-4-4 0,0 0 2 0,-1 1-2 15,2-4-4-15,-3-1-4 0,0 0-10 0,-1-8-15 16,9 11-17-16,-2-5-24 0,0-3-26 0,0 1-36 15,-7-4-43-15,23-1-29 0,-9-4-40 0,-1 0-260 16,-1-2-527-16,5-7 233 0</inkml:trace>
          <inkml:trace contextRef="#ctx0" brushRef="#br0" timeOffset="75283.85">10489 2766 46 0,'0'0'223'0,"0"0"-12"0,0-10-15 0,0 10-11 15,0 0-18-15,0 0-16 0,0 0-14 0,0 0-15 0,0 0-12 16,0 0-6-16,0 0-9 0,0 0 5 16,0 0 5-16,0 0 2 0,-7 35 5 0,7-19-8 15,2 4 1-15,-2 4-3 0,0-2 3 0,1 3-3 0,2-1 2 16,-1-1-6-16,1 0-8 0,-1 1 1 0,2-1-5 15,2 0-7-15,-4-1-2 0,3 2-7 0,1-2-5 16,0-1-2-16,-2-1-9 0,0 0 1 0,0-5-4 16,0 0 1-16,-1-3-4 0,2 4-9 0,1-2-6 15,0-3 0-15,-1 2-1 0,0-2-6 0,-2-3 3 16,2 0-4-16,-1-1-3 0,1 0-9 0,-2 0-11 16,3 1-16-16,-2-2-12 0,-4-6-18 0,5 10-20 15,1-4-23-15,-6-6-23 0,5 9-38 0,-5-9-26 16,2 8-28-16,-2-8-12 0,3 8-43 0,-3-8-191 15,0 0-485-15,0 0 215 0</inkml:trace>
          <inkml:trace contextRef="#ctx0" brushRef="#br0" timeOffset="76095.89">10205 3296 152 0,'0'0'225'0,"0"0"-17"0,0 0-20 0,0 0-14 0,0 0-17 16,0 0-9-16,0 0-11 0,0 0-10 0,0 0-9 15,0 0-6-15,0 0-2 0,33-2-5 0,-19 2-9 16,2-2-2-16,0 0-5 0,5 1-4 15,2-2-5-15,3 3-8 0,-1-5-5 0,3 1-4 0,-2 2-9 16,3-3-3-16,-2 2-7 0,8-5 0 0,-1 2-6 16,0-4-5-16,2-1-3 0,-2 2-2 0,-10 2-4 15,8-6 0-15,2 3-3 0,-8 1-5 0,5-3-2 16,-7 2 1-16,-1 2-4 0,1-3 2 0,-2 1-2 16,2-1-1-16,-11 3-2 0,1-3 1 0,-1 4-4 15,-2-4 4-15,-2 2 0 0,0-1-5 0,-4 2 3 16,3 0-3-16,-4 0 3 0,-2-2 1 0,1 1-3 15,-3 9 0-15,-3-16 1 0,3 16 2 0,-2-13-4 16,2 13-3-16,-9-8 0 0,2 2 3 0,-5 0-3 16,2 3 3-16,-3 2 0 0,1 1 9 0,-4 1-5 15,1 1 3-15,-2 2 2 0,0 0 4 0,1 2-1 16,2 2-1-16,-2 2-3 0,3-1 3 0,1 4-2 16,-2 2 0-16,5-3-4 0,-2 0 2 0,5 3-3 15,2 0 0-15,0 1-1 0,6-1-2 0,-2-1 3 16,3 0 2-16,5 1-2 0,0-4-3 0,2 1-2 0,-1-4 8 15,6 2-8-15,4-2 4 0,-4-2-5 0,8-3 0 16,2-1 3-16,0-2-4 0,1-2-1 0,0-1 6 16,-2 0-5-16,2-1 0 0,-3-2-1 0,1 0-2 15,-2-1 5-15,-5 1-1 0,-4-2-3 16,0 1-1-16,3-1 1 0,-4-1 3 0,-2-1-1 0,-2 2 6 16,-1 0-6-16,-2 1 1 0,1 1-1 0,-6 6 8 15,9-10-6-15,-9 10-5 0,7-6 5 0,-7 6-6 16,0 0 0-16,7-4 0 0,-7 4-2 0,0 0 1 15,0 0 4-15,0 0-3 0,13 16 1 0,-9-7 1 16,-3-2 1-16,5 4 2 0,1 0 2 0,1 3 0 16,-2-2 3-16,2 3-4 0,1-5-2 0,0 5 5 15,2-3-4-15,-1 2-2 0,2-3 4 0,-4-2-2 16,2-1 3-16,0-2 1 0,1 1-1 0,-4-1 1 16,1-4 0-16,1 2 4 0,-9-4 5 0,13 1 1 15,-13-1 0-15,13-4 0 0,-6 1 4 0,-7 3-1 16,10-15 2-16,0 3-2 0,-4-1-2 0,0 0 3 0,5-6-3 15,-2-1 0-15,1 1-3 0,1-3 1 16,6-6-6-16,0 0-5 0,2 1-2 0,4-1-21 0,1 0-24 16,4 1-21-16,1 4-26 0,2 1-38 0,0 3-38 15,6-1-55-15,-3 3-72 0,-10 2-170 0,11 5-501 16,-1 2 221-16</inkml:trace>
        </inkml:traceGroup>
        <inkml:traceGroup>
          <inkml:annotationXML>
            <emma:emma xmlns:emma="http://www.w3.org/2003/04/emma" version="1.0">
              <emma:interpretation id="{2AA58E12-5E02-4FB9-BD3B-3550D17F25C2}" emma:medium="tactile" emma:mode="ink">
                <msink:context xmlns:msink="http://schemas.microsoft.com/ink/2010/main" type="inkWord" rotatedBoundingBox="15073,5009 16787,4947 16816,5761 15102,5822"/>
              </emma:interpretation>
            </emma:emma>
          </inkml:annotationXML>
          <inkml:trace contextRef="#ctx0" brushRef="#br0" timeOffset="77237.25">12639 3143 100 0,'0'0'235'0,"-5"8"-18"0,5-8-21 0,0 0-15 15,0 0-10-15,0 11-8 0,0-11-5 0,0 0 0 16,11 13-8-16,-5-9-10 0,1 1-8 15,-1-1-5-15,5-3-5 0,0 2-12 0,4 0-4 0,1-3-15 16,1 0-7-16,1-2-9 0,-1-5-3 0,5 3-9 16,0-3-8-16,-2-1-5 0,-4 2-1 15,-3 0-8-15,6-4-1 0,-6 2-5 0,0 0-1 0,-1-3-1 16,0 3-5-16,-4-5-4 0,0 3-1 0,-4-2-3 16,-1 1-3-16,1-2 0 0,-4 0-3 0,-2 2-2 15,2 11-1-15,-5-19-4 0,-2 9 0 0,-1 2 0 16,-1-1-1-16,-3 2-1 0,0 3-2 0,-2 2 0 15,-3 2 3-15,-1 0 0 0,1 2 3 0,-5 3 0 16,1 2-1-16,1 3-3 0,3-4 3 0,1 4-1 16,1 2 0-16,-1 3-1 0,6-2-1 0,-1-1 1 15,7 3-2-15,-1-3 3 0,2 4-4 0,3-5 1 16,0 5 2-16,6 1-2 0,-1-6-1 0,4 1 4 16,-1 0-5-16,2-2 0 0,2-1-6 0,1-4 5 0,3 0-5 15,1-2 3-15,6-3 0 0,-2 0-4 16,-4-3 1-16,7-2 3 0,-2 0-1 0,-6-1 0 15,6-5 0-15,-3 3 1 0,-5-1-1 0,0-2-3 16,-2 0 6-16,2-4 0 0,-6 3-6 0,-2 0 0 0,1-3 1 16,-4 2 4-16,2-1-3 0,-3 1 1 15,1 0 1-15,-2 2-2 0,-2 1 0 0,2 1 0 16,-1 9 0-16,0-13-3 0,0 13 1 0,0 0-1 0,3-9-2 16,-3 9 1-16,0 0 0 0,0 0 2 0,0 0 1 15,0 0 0-15,0 0 2 0,-5 35-3 0,3-23 1 16,4 3 2-16,0-5-2 0,1 3 2 0,4 0 5 15,-2 0-5-15,4 0 1 0,-1-2 1 0,1-3 2 16,1 2-3-16,2-1 5 0,1-6-2 0,2 2 4 16,2-1 0-16,1-4 0 0,5-2 4 0,0-1-4 15,0-3-1-15,1-2-1 0,-1 1 0 0,5 0 0 16,-5-3-4-16,2-1 0 0,-3-4 3 0,3 2-1 16,-3-2 3-16,1 2-3 0,-3-5-2 0,4-5-1 15,-4 6 2-15,-3-4-6 0,-3 1-15 0,3-8-3 16,-4 6-6-16,-1 0 0 0,0-9-6 0,-1 1-2 0,-5 8 3 15,-1-3 7-15,-1-7-5 0,-3 10 4 16,0-1 3-16,-3 0 2 0,0 3 6 0,-3 3 0 16,-5-4 1-16,1 0 2 0,-5 6 3 15,4 2-1-15,-4-2 6 0,-3 3 11 0,-2-1 0 0,2 7 2 0,0 0 4 16,0 4-2-16,-4 4 2 0,1 2 3 16,-3 1 1-16,5 4 4 0,-6 4 6 0,6 3-2 15,1 4-1-15,-2 5-2 0,4 6-3 0,6-7 8 0,0 9-6 16,5 2 1-16,5 0 1 0,3 0 0 0,3 0-2 15,3 0-1-15,2-1-4 0,5-3 1 0,-4-8 1 16,8 5-6-16,0-3 4 0,2 0-1 0,4-4-1 16,-1 0-1-16,-3-9-1 0,9 4 1 0,-12-5-3 15,4-2-4-15,-2-2-20 0,2 2-24 0,-2-3-34 16,-4-3-42-16,-2 0-50 0,1-3-55 0,0 0-257 16,-4-3-516-16,3-2 228 0</inkml:trace>
          <inkml:trace contextRef="#ctx0" brushRef="#br0" timeOffset="77761.5">13944 2967 327 0,'0'0'323'0,"0"0"-27"0,0 0-29 0,-6-6-21 15,6 6-26-15,0 0-24 0,23-10-19 0,-1 8-18 16,2-3-16-16,3 1-15 0,9-2-19 0,-1 3-31 16,0-5-45-16,-7 3-52 0,7 0-57 0,-2 3-63 15,-6-2-74-15,-2-2-164 0,2 3-406 0,-2-3 180 16</inkml:trace>
          <inkml:trace contextRef="#ctx0" brushRef="#br0" timeOffset="77568.48">13995 2419 70 0,'-4'-8'268'16,"4"8"-11"-16,-3-15-16 0,0 9-13 0,3 6-20 15,0 0-23-15,-3-10-19 0,3 10-14 0,0 0-9 16,0 0-7-16,0 0-11 0,-8 34 2 0,8-18-16 16,-1 6 0-16,2 1-9 0,2 2 2 0,-1-1-8 15,4 10-7-15,0-3-1 0,1 1-5 0,2-2 0 16,-1 0-10-16,3 3-8 0,0 1-1 0,-2-3-4 0,-1-7-12 16,-2 1-5-16,5 7-1 0,-3-10-7 15,1 8-1-15,-3-5-2 0,1-3-4 0,-1 2-3 16,4 7 0-16,-8-7-5 0,2-3-16 0,-3 1-19 0,5-2-7 15,-6-4-33-15,0 0-27 0,-2-2-27 0,1-1-34 16,2-3-26-16,-1-2-42 0,0-8-40 0,2 11-202 16,-2-11-490-16,0 0 217 0</inkml:trace>
        </inkml:traceGroup>
        <inkml:traceGroup>
          <inkml:annotationXML>
            <emma:emma xmlns:emma="http://www.w3.org/2003/04/emma" version="1.0">
              <emma:interpretation id="{816C49AB-D3C4-4EB3-BECF-8A19A16C4083}" emma:medium="tactile" emma:mode="ink">
                <msink:context xmlns:msink="http://schemas.microsoft.com/ink/2010/main" type="inkWord" rotatedBoundingBox="17703,5044 22497,4872 22537,5984 17743,6156"/>
              </emma:interpretation>
            </emma:emma>
          </inkml:annotationXML>
          <inkml:trace contextRef="#ctx0" brushRef="#br0" timeOffset="78681.82">15334 3052 45 0,'-15'-14'233'0,"5"5"-8"16,-1-5-19-16,4 3-5 0,-3 1-2 0,4-1-12 16,-2-2-15-16,3 8-14 0,0-4-18 0,3 0-13 15,2 9-16-15,2-15-10 0,3 7-12 0,4 0-7 0,4-1-6 16,0 3-9-16,5-7-6 0,5 4-5 15,-1 0-6-15,3 1-4 0,6-5-5 0,-4 10-3 16,7-6-4-16,-6 4 4 0,-1 0 0 0,7 1 0 16,-6 2 0-16,-3-1-7 0,1 3-4 0,-3 2 2 0,-3-1-6 15,-3 5 2-15,-1-1 0 0,-3 2 1 16,-2 0-9-16,0 1 9 0,-3 2-2 0,-3 0 2 16,-1 1 0-16,-1 2 0 0,-5-1-1 0,-2 1-3 0,-2 1-1 15,-1-1 0-15,-1 2-4 0,-2-3 5 0,-6 3-5 16,3 1-5-16,1-7-15 0,2 3-24 0,-2-2-26 15,2 2-34-15,2-4-40 0,-3-1-43 0,5 0-44 16,-1-2-237-16,1 0-488 0,6-5 215 0</inkml:trace>
          <inkml:trace contextRef="#ctx0" brushRef="#br0" timeOffset="78345.66">15450 2853 118 0,'-7'-4'281'0,"7"4"-20"0,0 0-26 0,0 0-22 15,0 0-23-15,0 0-19 0,0 0-5 0,0 0 6 16,0 0 11-16,7 31-3 0,0-16-8 0,2 6-4 16,5 7-9-16,3-1-2 0,-1 2-19 0,1 0-5 15,0 1-12-15,-3 1-11 0,6 0-12 0,-5-1-4 16,1 4-11-16,0-1-10 0,-2-2-9 0,-2 1-3 0,-2 0-7 15,0-1-18-15,-7-8-10 0,3 1-16 16,-4-1-19-16,-4 0-18 0,0-2-23 0,-2 0-21 0,1-7-25 16,-3 5-22-16,-2-3-20 0,2-7-27 0,-3 3-17 15,1-6-30-15,0 0-68 0,2-3-151 16,6-3-464-16,-17 1 205 0</inkml:trace>
          <inkml:trace contextRef="#ctx0" brushRef="#br0" timeOffset="79243.3">15953 2954 204 0,'8'-3'274'0,"-8"3"-29"16,0 0-17-16,13 4-10 0,-13-4-11 0,11 6-15 16,-6 1-13-16,3-1-18 0,1 2-13 0,-1 2-15 15,-3-2-15-15,4 1-10 0,-1 3-10 0,1-1-8 16,-2-1-10-16,-1 2-11 0,2 0-4 0,-3-3-7 16,1 0-7-16,-3-2-4 0,0-1-8 0,1 3-1 15,-4-9-6-15,5 11 0 0,-5-11-5 0,3 6-3 0,-3-6-5 16,0 0-5-16,0 0-8 0,0 0-3 0,0 0-5 15,0 0-5-15,0 0-3 0,5-22-2 16,-5 22-11-16,0-23-8 0,0 10 0 0,1-1 1 0,3 0-7 16,0 0 0-16,0-5 4 0,4-2 4 0,-2 6 3 15,2 2 2-15,-2-2 6 0,0 6 2 0,3-3 5 16,-1 3 9-16,1 0 6 0,0-1 5 0,1 5 7 16,1-2 1-16,1 2 0 0,1 1 7 0,-1 1 2 15,5 3 5-15,-1 0-3 0,1 3-2 0,2 3 3 16,3 2-4-16,-2-1-4 0,4 0-3 0,-4 2 2 15,3 1-3-15,-4 1 1 0,4-1-4 0,-5 2-2 16,5-3 1-16,-2 0 1 0,-4-3-6 0,-2 0 0 16,7 0 1-16,-5-2-2 0,0-2 1 0,-3 0 0 15,2-1-2-15,0 0 1 0,-3-1 2 0,-2-1-4 0,-11 1 1 16,19-1 2-16,-9-1 1 0,-3-4-2 16,1 2 3-16,-8 4-3 0,9-9 0 0,-4 3 3 15,-2-2-2-15,-1-1-1 0,-2 9-1 0,-2-16 0 16,-1 6-1-16,-2 3-2 0,0 0 0 0,-3 1-1 0,-4-3 0 15,0 4 0-15,-2-1 1 0,-1-2 0 0,-2 5-2 16,2 0-3-16,0 1 6 0,-2 4-7 0,0-2 5 16,2 4-4-16,-1 1-6 0,3 0-12 0,0 1-12 15,0-1-18-15,0 1-19 0,1 3-20 0,4-3-27 16,3-3-23-16,5-3-24 0,-11 9-28 16,11-9-47-16,0 0-146 0,0 0-415 0,0 0 183 0</inkml:trace>
          <inkml:trace contextRef="#ctx0" brushRef="#br0" timeOffset="79730">16919 2582 136 0,'-4'-8'318'16,"4"8"-13"-16,-2-10-28 0,2 10-27 0,0 0-27 15,-3-11-19-15,3 11-25 0,0 0-14 0,0 0-21 16,0 0-8-16,0 0-15 0,4 32-10 0,0-16-7 15,4 2-7-15,0 3-11 0,0 4-11 0,-2 0-2 16,6 6-6-16,-4-8-9 0,6 9-7 0,-5-11-5 16,2 0-3-16,-1 1-3 0,1-2-8 0,-5-1 0 15,2 0-4-15,-1-7 2 0,-1-3-5 0,-1 1-6 16,-1-2 2-16,0-2-5 0,-1 0-1 0,-3-6 1 0,6 10 0 16,-6-10-6-16,3 6-1 0,-3-6 0 0,0 0-6 15,0 0-3-15,0 0-4 0,0 0 0 0,0 0 0 16,14-21-10-16,-12 15-1 0,3-4-5 0,-1-2-10 15,2-1 4-15,0 0 2 0,0-1 1 0,1 0 2 16,-1 1 2-16,2 1 5 0,0-2 4 0,2 1-2 16,-2 5-1-16,3-1 2 0,-1 1 1 0,2-1 4 15,-6 5-2-15,5 1-1 0,-2 0 3 0,-9 3-2 16,17 0 4-16,-17 0 2 0,17 5 2 0,-7 3 3 16,-4-2 6-16,3 2 3 0,0 2 2 0,-4 2 4 15,2-1-5-15,-3 0 5 0,0 0 2 0,-2 2 0 16,-2-4 2-16,0 5 5 0,-4-6-5 0,2 3 2 15,-6-1-5-15,0 2 1 0,-3 0 0 0,1-2-3 16,-2-2-4-16,1 0 0 0,-1-4-3 0,0 3-8 16,3-4-18-16,0 0-19 0,-3-1-21 0,1-1-15 15,11-1-29-15,-20-3-29 0,12-2-32 0,1 0-34 16,7 5-23-16,-6-14-220 0,-1 1-475 0,3-7 210 16</inkml:trace>
          <inkml:trace contextRef="#ctx0" brushRef="#br0" timeOffset="79963.82">17393 2405 205 0,'0'0'313'15,"5"-9"-17"-15,-5 9-24 0,5-9-29 0,-5 9-24 16,0 0-17-16,0 0-14 0,0 0-8 0,12 18-3 0,-8-4-9 16,-2 2-9-16,5 4-5 0,2 4-13 0,-2 6-6 15,-2-6-14-15,5 7-8 0,2-2-3 0,-4 2-13 16,2-1-6-16,-2-5-9 0,8 3-5 0,-6 3-11 15,-3-9-8-15,3 3-4 0,-2-6-6 0,0 4-5 16,1-4-29-16,-4-3-26 0,2 2-33 0,-3-3-30 16,-2-3-40-16,2-1-40 0,-1-1-46 0,0-1-36 15,-1-3-51-15,-2-6-195 0,0 0-524 0,5 11 232 16</inkml:trace>
          <inkml:trace contextRef="#ctx0" brushRef="#br0" timeOffset="80289.32">17816 2913 70 0,'13'-2'180'0,"3"-2"-7"0,0-2-5 16,1 0-10-16,-3 2-11 0,8-5-9 0,0 0-4 15,-2 0-19-15,-3 3-7 0,4-4-10 0,-4 5-9 0,-1-6-3 16,3 0-10-16,-7 0-9 0,0 1-5 16,-4 0-7-16,-2-1-5 0,3-3-8 0,-6 0-2 0,1 1-4 15,-5-2-4-15,-2 3-1 0,0-3-5 0,-3 5-5 16,-3-2-3-16,-2 3 3 0,2 1 4 0,-5 2 5 15,-1 2 11-15,0 1 4 0,-1 6 4 0,0 0 4 16,0 0 0-16,0 1 3 0,0 2-3 0,1 2-2 16,2 2-3-16,0 1-3 0,0 5-2 0,5-1 1 15,-2 1-6-15,3-1-3 0,2 3 1 0,4-3-1 16,1 1-5-16,1-1-3 0,3 4-4 0,0-5-2 16,5 5-3-16,-1-5 3 0,2-3-7 0,4 1-9 15,0-1-15-15,-1-4-22 0,4 0-27 0,-1-2-29 16,-1-2-23-16,0 1-33 0,2-3-27 0,0-1-39 15,-4-1-183-15,0-3-425 0,-1 1 188 0</inkml:trace>
          <inkml:trace contextRef="#ctx0" brushRef="#br0" timeOffset="81043.32">18193 2760 188 0,'5'-10'262'0,"-5"10"-13"0,0 0-16 15,2-6-28-15,-2 6-17 0,0 0-12 0,0 0-12 16,0 0-11-16,0 0-12 0,0 0-7 0,17 16-9 15,-11-10-12-15,-2 3-11 0,-2-2-11 0,5 4-6 0,-2 0-9 16,0 0-5-16,2-2-11 0,-2 0-2 16,2-1-5-16,-1 0-1 0,-1 1-7 0,4-3-4 0,-3 0-5 15,0 0-1-15,1-2-4 0,-1 1 0 16,-6-5-2-16,13 5-4 0,-3-4 0 0,-3 0-6 0,-7-1 0 16,15-4-1-16,-15 4-3 0,14-4 2 15,-7-1-3-15,1 0 0 0,-8 5 3 0,13-13-4 16,-8 5-2-16,1-4 1 0,0-1 2 0,0 0-4 0,-1-2-2 15,2 2 5-15,-2 2-5 0,-2-2 8 0,-1 4 7 16,1-1 11-16,1 1 4 0,-4 9-2 0,2-11 0 16,-2 11-2-16,6-10-1 0,-6 10-12 0,4-6 1 15,-4 6-4-15,0 0-1 0,0 0 2 0,0 0-5 16,0 0-3-16,13 16 0 0,-11-8 1 0,0 2-1 16,0-3 5-16,3 6-7 0,1 0-2 0,-1-1 4 15,1 3-4-15,0-2-4 0,0-2 4 0,1 0 6 16,-2-1-13-16,2 1 4 0,-2-4 3 0,4 1-4 15,-3-1 4-15,1-2-5 0,2 0 0 0,-2-3-4 16,-7-2 4-16,11 6 1 0,-11-6-6 0,12 3 3 0,-12-3 3 16,13-3-5-16,-5-3-1 0,-3 0 3 15,-5 6 5-15,15-10-5 0,-9 2-1 0,2 0 0 16,1-4 0-16,-2 3-2 0,-1-6 1 0,5 1 7 0,-3 1-7 16,1 1 2-16,-1-2 2 0,1 3-2 0,-1 2 0 15,-4 3-2-15,2 0 1 0,-6 6 2 0,7-6-3 16,-7 6 1-16,6-7-2 0,-6 7 4 15,0 0-1-15,0 0 1 0,0 0 3 0,21 9-3 0,-17-1-2 16,1-2 1-16,3 2 4 0,-1 4-6 0,0-2 0 16,3-2 2-16,-1 2 2 0,3 0-2 15,-1-2 0-15,1 1 3 0,2-3 2 0,3 3-4 0,-4-5-1 16,3 0 3-16,-3 2-6 0,2-5 7 0,-1 3-5 16,-1-4 0-16,-2-3 7 0,-1 1-4 0,-10 2-1 15,16-7 1-15,-3 1 4 0,-4-4-5 0,1 1 2 16,-2 0 7-16,1-3 3 0,2 2 3 0,-2 1 6 15,-1-6 4-15,-2 5-1 0,2-1 7 0,-3 4 1 16,1-2 4-16,-1 4-6 0,-5 5-5 0,10-10-3 16,-10 10 4-16,8-3-12 0,-8 3 0 0,8-4 5 15,-8 4-9-15,0 0 2 0,16 10 3 0,-10-4-3 16,-1 0-5-16,2 7 3 0,0-1-6 0,0-1 5 16,1 3-1-16,-1-2-7 0,2-1 4 0,-3 2-5 0,4 0-4 15,-1-1-13-15,-1-3-19 0,-1 2-23 0,0-3-24 16,1 0-32-16,-3 1-38 0,-1-3-45 15,-4-6-41-15,7 10-57 0,-7-10-259 0,0 0-600 0,0 0 266 16</inkml:trace>
          <inkml:trace contextRef="#ctx0" brushRef="#br0" timeOffset="81227.7">19142 2472 340 0,'-3'-10'341'0,"-2"0"-32"0,5 10-33 16,-5-11-26-16,5 11-24 0,-4-14-26 0,4 14-21 16,-2-6-30-16,2 6-35 0,0 0-37 0,0 0-47 15,0 0-61-15,0 0-56 0,0 0-54 0,11 25-80 16,-11-25-115-16,5 14-363 0,-2-10 162 0</inkml:trace>
          <inkml:trace contextRef="#ctx0" brushRef="#br0" timeOffset="81554.18">19364 2665 115 0,'5'6'272'0,"-1"3"-13"0,1-2-15 0,3 5-12 16,-1-3-16-16,-2-3-16 0,4 6-21 0,-1-3-17 16,1 0-16-16,0 1-15 0,0 1-12 15,-1-1-9-15,1-3-11 0,-3-2-9 0,-2 1-9 16,3-1-6-16,-7-5-11 0,10 8-3 0,-4-5-6 0,-6-3-9 15,12 0-1-15,-12 0-3 0,0 0-3 0,14-11-7 16,-7 6 1-16,-1-3-5 0,5 2-4 16,-3-4-3-16,2 1-3 0,2-3 1 0,1-7 7 15,3 7-1-15,-1-4 12 0,-2 7 6 0,0-2 9 0,3 4 1 16,-3-2 1-16,3 4 3 0,-2-1 3 0,3 2-5 16,-1 4 6-16,1-3-9 0,1 3-5 0,2 2-4 15,-1 0-1-15,2 3-3 0,0 1-8 0,1 3 2 16,-2 1-1-16,-2 1-9 0,3-1-10 0,-2 5-32 15,-2-3-32-15,1 4-54 0,-1 1-69 0,-1 0-94 16,-5-6-319-16,-1-4-635 0,1 3 281 0</inkml:trace>
        </inkml:traceGroup>
        <inkml:traceGroup>
          <inkml:annotationXML>
            <emma:emma xmlns:emma="http://www.w3.org/2003/04/emma" version="1.0">
              <emma:interpretation id="{F15DC3C8-6930-4310-A2C4-827199F12EF4}" emma:medium="tactile" emma:mode="ink">
                <msink:context xmlns:msink="http://schemas.microsoft.com/ink/2010/main" type="inkWord" rotatedBoundingBox="23546,5018 26211,4923 26257,6194 23591,6290"/>
              </emma:interpretation>
            </emma:emma>
          </inkml:annotationXML>
          <inkml:trace contextRef="#ctx0" brushRef="#br0" timeOffset="82771.02">21100 2591 80 0,'0'0'218'0,"0"0"-2"16,0 0-1-16,0 0 3 0,0 0-5 0,-10 28-13 0,10-28-3 15,0 21-7-15,-2-8-5 0,4-1-10 0,-1 3-8 16,3-3-8-16,1 2-5 0,0-2-9 0,3-1-2 16,1 4-14-16,0-3 0 0,3-2-10 0,3 0-7 15,3-1-9-15,0 4 2 0,-1-7-11 0,3 2-18 16,2-5-5-16,1-3-2 0,5 0-10 0,-6 0-5 16,4-5-2-16,-5 1-10 0,4-2-6 0,-4-1 3 15,-1-3-9-15,-2-1 0 0,-2 4 0 0,-3-4-7 16,-2 1-5-16,1-5-3 0,-3 4 0 0,-1-5-7 15,-5 4 1-15,-1-3-1 0,-2-1-9 0,0 1-4 16,-5-3 2-16,-3 5 8 0,2-2-10 0,-6 3 4 0,0 0 0 16,-5-1-2-16,0 6 0 0,-4-1-3 0,3 5 2 15,-7 0-5-15,3 2 1 0,-2 2 5 16,2 2-9-16,1 0-6 0,-1 4-19 0,5-2-18 0,3 1-23 16,-1 1-24-16,1 2-20 0,5 2-28 0,2 0-29 15,-1 0-29-15,7-3-33 0,2 5-46 0,3-4-182 16,-1-1-509-16,5 1 225 0</inkml:trace>
          <inkml:trace contextRef="#ctx0" brushRef="#br0" timeOffset="83432.73">21546 2775 183 0,'8'4'202'0,"-8"-4"-16"0,6 6-11 15,-1 2-6-15,1-4-9 0,0 5-11 16,-1 3-8-16,-2 0-12 0,9 6-7 0,-3-1-9 0,1 2-3 15,5 1-8-15,-3 1-7 0,-2 4-4 0,6 2-5 16,2 4-11-16,3-2 0 0,-2 0-1 0,-2 2-5 16,2-5-2-16,-1 2-1 0,0 2-6 0,5-2 2 15,-1 2-2-15,-4-2-1 0,4-1 1 0,-2-2-2 16,-3 4-7-16,-3-8 5 0,1 0-10 0,-2-1-2 16,-1 3-7-16,-1-3-6 0,-2-1-3 0,-1 2 0 0,-2-2-2 15,-3-3-1-15,3 0 1 0,-6 1-2 16,-3-2 0-16,0 0-2 0,0-2 0 0,-8 5 2 15,2-7 1-15,-2 0 2 0,0-2 1 0,-4-2-2 16,-6 2-1-16,8-4 2 0,-9 1-3 0,5-5-3 0,-6 2-3 16,-1-3 7-16,-3-3 0 0,3-1-5 15,-1-2-1-15,-9-5-2 0,8 3 0 0,0-6-2 0,-4-2-3 16,6 2-4-16,5 0 3 0,-1-4-1 0,3 0 1 16,0-1-11-16,5-2 2 0,5 0-7 0,1-4 0 15,4 2-5-15,4-9-9 0,4-2 1 0,5 1-6 16,2 0 2-16,4-2-3 0,6 2 2 0,3 0 0 15,0 1 3-15,0 2 2 0,4-1 8 0,-1 1-5 16,2 3 6-16,-5 3-1 0,4-1 0 0,-3 2 3 16,-4 0-1-16,-5 6 2 0,-1-3 0 0,0 2 10 15,-3-3-2-15,1 2 15 0,-6 5 10 0,0-5 4 16,2 6 9-16,-6 3 0 0,2-3 10 0,1 4-2 16,-8 2 0-16,3-1 16 0,-3 8-13 0,6-11 9 15,-6 11-21-15,8-9 1 0,-8 9-10 0,0 0 3 16,0 0-6-16,0 0-1 0,0 0-7 0,0 0-1 15,18 16 2-15,-13-10-3 0,6 7 12 0,-5-4-14 16,6 4-2-16,1-3-1 0,1 1 5 0,1-3-1 0,-4 4 6 16,9 0 4-16,-6-5-10 0,-2-1 7 0,3 3 0 15,-2-3 5-15,-2-3 3 0,-3 0-1 0,1 1 20 16,-9-4-6-16,17 0-2 0,-17 0-2 0,15-4-3 16,-10 0-4-16,0-4-5 0,-5 8-2 0,9-10-4 15,-6 1-2-15,1 1-9 0,-3 0-27 0,1-5-38 16,-2 13-40-16,2-20-38 0,-2 8-45 0,-2 1-54 15,-1 0-73-15,-1-3-97 0,-1 4-204 0,-3-3-656 16,-1 2 291-16</inkml:trace>
          <inkml:trace contextRef="#ctx0" brushRef="#br0" timeOffset="83614.53">21935 2470 9 0,'0'-10'362'0,"0"10"-32"0,0-19-32 0,0 19-30 16,3-16-21-16,-3 16-33 0,0-11-22 0,0 11-22 0,5-6-30 15,-5 6-38-15,0 0-42 0,0 0-48 0,12 3-47 16,-12-3-55-16,0 0-52 0,6 14-69 0,-4-6-110 16,-2-8-348-16,0 12 154 0</inkml:trace>
          <inkml:trace contextRef="#ctx0" brushRef="#br0" timeOffset="84186.46">22473 2724 82 0,'5'8'241'0,"0"-2"-5"0,0 0-10 15,2 4-10-15,1-1-12 0,3 3-3 0,-4-4-17 16,3 5-8-16,0-5-10 0,-3 6-9 0,5-6-14 16,-4 1-10-16,1-1-2 0,-4-2-18 0,5 0-7 15,-5 1-9-15,0-2-10 0,-5-5-10 0,7 7-10 16,-7-7-2-16,9 6 5 0,-9-6-2 0,5 5 1 16,-5-5 5-16,0 0-2 0,0 0 0 0,0 0-8 15,0 0 0-15,0 0-6 0,0 0-4 0,0 0-9 16,0 0-6-16,0 0-2 0,0-25-4 0,0 25 18 0,-9-21-10 15,9 8 6-15,-3-1 2 0,1 0-4 0,2 1-2 16,0-1 2-16,-3 3-5 0,6 0-4 16,-3-3-2-16,5 5 2 0,-1-4-15 0,6 5-14 15,-2-3-20-15,4 3-23 0,0 2-24 0,-1 0-21 0,6 3-24 16,-4-3-22-16,3 3-15 0,1 3-21 0,8-3-21 16,-3 3 0-16,-5 1-15 0,7-2 7 0,1 2 1 15,-8-1 15-15,-1-1 14 0,1 2 15 0,-2-1 18 16,-1 0 20-16,-5 2 29 0,2-2 31 0,-11 0 42 15,14-2 37-15,-14 2 34 0,12 0 30 0,-12 0 14 16,0 0 9-16,14 2 1 0,-14-2 2 0,0 0 1 16,11 1 9-16,-11-1 1 0,9 8 8 0,-4-5-5 15,-5-3 8-15,9 11-3 0,-1-6 0 0,1 4-4 16,-1-3-8-16,1 3-6 0,-3 0-17 0,5 0-4 16,-4 2-11-16,3 0-7 0,0 0-10 0,-3 3-3 15,2-6-8-15,-1 5-8 0,-1-3-6 0,1 1-7 16,-3-2-14-16,-1 1-26 0,-2-3-30 0,4 0-33 15,-1 1-32-15,-5-8-30 0,1 14-37 0,-1-8-41 0,0-6-48 16,3 9-43-16,-3-9-293 0,0 0-633 0,0 0 280 16</inkml:trace>
          <inkml:trace contextRef="#ctx0" brushRef="#br0" timeOffset="84359.83">23114 2475 108 0,'0'0'307'0,"0"-11"-33"16,0 11-28-16,0 0-27 0,3-10-32 0,-3 10-43 15,0 0-45-15,11-2-50 0,-11 2-58 0,0 0-49 16,20 8-61-16,-20-8-123 0,15 3-261 0,-2-2 116 16</inkml:trace>
          <inkml:trace contextRef="#ctx0" brushRef="#br0" timeOffset="84896.02">23614 2537 244 0,'0'0'272'0,"0"0"-26"0,0 0-20 0,0 0-23 16,-29 2-18-16,16-1-18 0,1 4-17 0,1-1-13 15,-1 0-14-15,-5 1-8 0,0 1-16 0,4-3-9 16,-4 2-10-16,1 2-10 0,0-4-2 0,-1 4-11 15,3-1-2-15,2 2-10 0,3-4-4 0,-1 2-4 16,0-3-5-16,5 0-2 0,5-3-6 0,-12 10-5 0,12-4-1 16,0-6-5-16,0 0 1 0,0 15-3 0,0-15-2 15,7 6 2-15,-7-6-5 0,10 7 1 0,-3-5 0 16,3 4-1-16,-3-4-1 0,3 0 1 16,2 2 0-16,0-2-1 0,-2 1 0 0,0-1-1 0,0-1 2 15,-3 2 2-15,-7-3 1 0,17 4-4 0,-12-2 4 16,-5-2-3-16,12 3 4 0,-12-3-1 0,9 7 1 15,-9-7-2-15,8 6 0 0,-8-6 2 0,0 11 2 16,0-11 4-16,0 0 0 0,-10 20-1 0,3-9 1 16,4-3-6-16,-6 1 2 0,1 1-4 0,-1 0 2 15,4-3-3-15,-2-1 1 0,-1 0 2 0,6 2-9 16,2-8-4-16,-10 10-4 0,10-10-6 0,-5 11 0 16,5-11-5-16,-5 7 2 0,5-7-1 0,0 0 1 15,0 0 0-15,0 0 3 0,0 8 6 0,0-8-6 16,0 0 1-16,0 0 4 0,0 0-1 0,27-8 0 15,-17 5 1-15,-10 3 4 0,17-4 8 0,-6 0 10 16,0 2 17-16,-11 2 13 0,17-3 12 0,-8 5 2 16,-9-2 0-16,20 3 5 0,-11 1 4 0,1 0 4 15,4 1 6-15,-2 2-11 0,-4 3-3 0,4 1-1 0,0 4-11 16,-1-2-2-16,2 5-4 0,-1-2-3 16,0 5-4-16,-2-3-3 0,0 1-25 0,1 0-36 0,0 1-52 15,-2-1-59-15,-4-4-75 0,10 0-97 0,-6-7-230 16,1 1-581-16,-1-4 257 0</inkml:trace>
        </inkml:traceGroup>
      </inkml:traceGroup>
      <inkml:traceGroup>
        <inkml:annotationXML>
          <emma:emma xmlns:emma="http://www.w3.org/2003/04/emma" version="1.0">
            <emma:interpretation id="{3A2B953B-F008-492D-9044-4219AEBA874D}" emma:medium="tactile" emma:mode="ink">
              <msink:context xmlns:msink="http://schemas.microsoft.com/ink/2010/main" type="line" rotatedBoundingBox="2544,6959 26785,6046 26848,7710 2607,8623"/>
            </emma:interpretation>
          </emma:emma>
        </inkml:annotationXML>
        <inkml:traceGroup>
          <inkml:annotationXML>
            <emma:emma xmlns:emma="http://www.w3.org/2003/04/emma" version="1.0">
              <emma:interpretation id="{226838F5-3D62-42D7-BDC6-D2D7C913ED8C}" emma:medium="tactile" emma:mode="ink">
                <msink:context xmlns:msink="http://schemas.microsoft.com/ink/2010/main" type="inkWord" rotatedBoundingBox="2554,7228 7690,7034 7743,8430 2607,8623"/>
              </emma:interpretation>
            </emma:emma>
          </inkml:annotationXML>
          <inkml:trace contextRef="#ctx0" brushRef="#br0" timeOffset="86387.76">101 4864 185 0,'0'0'197'15,"-3"-8"-17"-15,3 8 12 0,0 0-6 0,-2-13-8 16,2 13-12-16,0 0-14 0,0 0-14 0,0 0-13 16,0 0-4-16,0 0 3 0,0 0-3 0,0 0 4 15,25 12-4-15,-14 0 0 0,2 4-2 0,-3 4-9 16,1 2-3-16,3 11-9 0,2-5-10 0,-2 4-1 16,-2 2-3-16,-1 1-14 0,0 0 7 0,-2 1-9 0,3 1-1 15,-3-3-5-15,0-1-6 0,2 1-13 0,-5-1-2 16,1-10-4-16,-1 7-1 0,3-6-3 0,-2-6-4 15,-1 3-3-15,0-6-5 0,0-2 2 16,1-1-8-16,-1 0-2 0,0-2-2 0,-1-4-4 0,0 0-7 16,-5-6-3-16,8 9-5 0,-2-6-2 0,-6-3-4 15,16-2-7-15,-16 2-5 0,18-8-9 0,-7 0-4 16,-1-2-5-16,2-1-3 0,-2-4 3 0,4 1 0 16,0-3 5-16,2-1 2 0,-3 3 6 0,-2-2 2 15,4 0 3-15,-2 2 2 0,-3 3 4 0,1-1 0 16,-3 3 9-16,2-2 2 0,-3 6 5 0,1-3 2 15,-2 3 5-15,2 0 1 0,-2-1 1 0,0 3 1 16,-6 4-2-16,9-5 2 0,-9 5 1 0,12-1 1 16,-12 1 1-16,14 4 1 0,-6 0 2 0,1 1-3 15,-3 1 2-15,2 4 2 0,3-4-2 0,-3 3 2 16,1 3 1-16,-1-3 8 0,-1 3-3 0,-3-2-4 16,0 5 3-16,2-3 7 0,-5 2-6 0,-1-2 1 15,0 1 0-15,-3 1-1 0,-2 1 4 0,-4 0-6 16,2-1 2-16,-4 3-3 0,-3-1 0 0,-1-2 0 0,0-1 0 15,1-2 1-15,0-1 0 0,-1-2 3 16,1-1 0-16,0-1-3 0,-1-2 4 0,3 2 1 0,-2-4-3 16,1-2 3-16,0 2 0 0,1-2-6 15,12 0 0-15,-18-2 4 0,7 0-9 0,2-4-2 0,4 1-20 16,-2-3-23-16,7 8-22 0,-7-12-28 16,3-1-30-16,4 5-27 0,0 8-25 0,5-16-30 0,0 4-31 15,3 1-45-15,0 0-176 0,-2 1-485 0,5-2 215 16</inkml:trace>
          <inkml:trace contextRef="#ctx0" brushRef="#br0" timeOffset="87056.74">683 5136 154 0,'0'0'228'0,"7"-14"-24"0,-2 7-20 0,0 0-18 0,2 2-18 15,1 1-24-15,2 2-51 0,-10 2-62 0,24-6-61 16,-9 4-157-16,0 2-225 0,0-1 99 0</inkml:trace>
          <inkml:trace contextRef="#ctx0" brushRef="#br0" timeOffset="86623.95">824 5283 152 0,'8'-6'208'0,"-8"6"-17"16,9 0-16-16,-9 0-4 0,0 0-5 0,16 0-9 15,-16 0 2-15,12 10-2 0,-4-5-4 0,-3 2-3 16,3 2-6-16,1 1-2 0,3 1-8 0,-5-3-8 15,4 3-6-15,-3-2-12 0,0 0-8 0,1 1-8 16,0-1-10-16,-3-1-8 0,0 1-7 0,2 1-3 16,-3-4-8-16,0 2-4 0,0-1-9 0,0-1-3 15,-2 0-7-15,-3-6-16 0,5 7-28 0,-5-7-23 16,6 8-29-16,-6-8-21 0,0 0-22 0,5 10-26 16,-5-10-36-16,0 0-40 0,0 0-214 0,0 0-456 15,0 0 202-15</inkml:trace>
          <inkml:trace contextRef="#ctx0" brushRef="#br0" timeOffset="86921.62">1075 5207 11 0,'0'0'257'0,"0"0"-20"16,0 0-20-16,6-6-22 0,-6 6-13 0,0 0-7 16,0 0-7-16,0 0-11 0,0 0-10 0,22 12-6 15,-17-6-7-15,0-1-9 0,3 2-10 0,-1 0-3 16,-2-1 0-16,5 5-7 0,-2 0-6 0,-1 0-7 15,2-1-1-15,-4-1-4 0,0 3 0 0,-2-3 1 16,3 4 2-16,-3-5-5 0,-2 4-3 0,1-5-5 16,0 2-2-16,-2-9-5 0,-2 19-6 0,0-11 1 15,-3 2-11-15,1 0 4 0,0-2-7 0,-1 0 0 16,0-1-13-16,-2 0 5 0,-3 2-4 0,2-4-6 16,-1 3-7-16,2-2-6 0,-6-1-12 0,-1-2-20 15,2 2-24-15,-2-4-25 0,-2 4-28 0,-1-5-35 16,0 2-37-16,-1-2-42 0,1-2-53 0,-7 0-282 15,2-4-581-15,-4 1 258 0</inkml:trace>
          <inkml:trace contextRef="#ctx0" brushRef="#br0" timeOffset="87869.6">1317 5213 17 0,'8'10'264'16,"-4"-5"-13"-16,-1 2-10 0,3-1-12 0,2-1-13 15,1 5-17-15,2-4-13 0,-1 1-16 0,2 1-17 16,0 2-14-16,1-5-13 0,-2-1-11 0,0 2-8 16,1-2-5-16,-2 0-4 0,1-3-14 0,-2 1-2 15,2-4-12-15,-11 2-4 0,21 0-8 0,-11-3-4 16,-1 0-5-16,1 0-3 0,-2-3-7 0,1 0-2 15,0-1-6-15,2-2-3 0,-2 0-1 0,-3 0 0 16,1-3-4-16,-2 2-3 0,0-1 1 0,-1-2-1 16,2 4-3-16,-4-1-1 0,-1 1-2 0,1-1-3 15,-2 10 3-15,4-13 2 0,-4 13-8 0,0-10 0 0,0 10-2 16,0 0 2-16,2-9-4 0,-2 9 0 0,0 0-1 16,0 0 1-16,15 1 0 0,-15-1 0 15,11 14-4-15,-4-6 2 0,3 1-1 0,2 7 5 0,3 3-2 16,0-2 1-16,4 9-3 0,-1 1 3 0,3 1-3 15,-2 2 2-15,0-1-1 0,3 3 0 0,-1-2 2 16,-2 1 3-16,0-2-3 0,3 1-1 0,-4-3-3 16,-1 1 2-16,2-1 0 0,-5-5 4 0,0 6-8 15,-4-7 5-15,-1 0-2 0,0 1 6 0,-4-2-1 16,-4 1 6-16,3 0 2 0,-6-2 5 0,-1-1 9 16,-3 2 4-16,0-6-1 0,-3 0 7 0,-4 2 4 15,1-4 0-15,-3 4-5 0,-2-2 3 0,1-3-3 16,-5 1-2-16,1-4 2 0,-3 0-7 0,-2 1 2 15,-1-2-6-15,-8-2 1 0,0-1-3 0,9-1-1 16,0-3-2-16,0-3-5 0,4 0-1 0,-1-3-2 16,1-1 6-16,3-2-10 0,1-3-3 0,5-1 2 15,1-3 0-15,3-4-5 0,1-2-9 0,2-2-6 16,4-7-12-16,3-3-2 0,7 1-6 0,3-2 0 16,0 3-1-16,2 2 8 0,5-1-5 0,0 1 3 15,2 2 8-15,1 3-2 0,2-2 5 0,-1 4-4 16,0-1 3-16,-5 7 1 0,-1 1 12 0,1 1-8 0,-2-1 2 15,-3 5 5-15,-1 2 6 0,-1 1-1 0,0 0 1 16,-1-1 3-16,-3 6-4 0,-1-1 2 0,-6 4-5 16,14-4 4-16,-5 2 2 0,-9 2-8 15,14 2 5-15,-14-2-1 0,20 4 0 0,-9-2 3 0,3 3-1 16,1-2-1-16,0 3-1 0,0 0 5 0,2 0-4 16,7-2 2-16,-10 1 4 0,3-3-3 15,5 2 4-15,2-4 9 0,-8 3 3 0,1-3 0 0,0-3 10 16,-2 3 10-16,0-4 10 0,-4 2 7 0,3-3 6 15,-3 1 0-15,0-2-4 0,-3 0-2 0,2-3 5 16,-1 4-5-16,-2 1-2 0,-2-5-8 0,-1 3 2 16,4 2-8-16,-8 4-8 0,8-12 3 0,-3 6-5 15,-5 6-11-15,1-9-26 0,-1 9-18 0,5-10-42 16,-5 10-35-16,4-11-44 0,-4 11-44 0,0 0-63 0,-4-13-63 16,4 13-331-16,-10-7-699 0,3 1 308 15</inkml:trace>
          <inkml:trace contextRef="#ctx0" brushRef="#br0" timeOffset="88062.02">1911 5022 138 0,'-6'-11'336'0,"3"-2"-26"0,1 4-30 0,2 9-24 15,0-17-25-15,2 7-20 0,1 3-24 0,-3 7-19 16,11-13-18-16,-5 9-29 0,5-1-34 15,-2 1-38-15,3 0-42 0,2 2-51 0,-1 1-46 0,3 1-56 16,-3-3-74-16,-2 3-119 0,3 0-366 0,0-3 161 16</inkml:trace>
          <inkml:trace contextRef="#ctx0" brushRef="#br0" timeOffset="88279.79">2338 4889 157 0,'8'3'258'0,"-1"2"-11"0,0 3-8 0,3 1-3 0,-3 2-11 16,6 5-13-16,2-1-13 0,-3 4-11 0,-1-1-18 16,1 0-10-16,0 4-13 0,-2-4-9 0,0 3-9 15,-1-2-12-15,-1 2-14 0,-2-3-12 0,2 1 0 16,-4 1-8-16,0-7-13 0,0 2-8 0,-2-3-8 16,0 1-4-16,0-1-13 0,1-2-24 0,1 0-20 15,-3-3-30-15,-1-7-28 0,4 12-36 0,-4-12-29 16,8 8-39-16,-8-8-43 0,10 1-248 15,-10-1-497-15,0 0 220 0</inkml:trace>
          <inkml:trace contextRef="#ctx0" brushRef="#br0" timeOffset="88531.8">2777 5106 180 0,'0'0'304'15,"0"0"-15"-15,0 0-13 0,0 0-19 0,0 0-11 0,0 0-17 0,-27 16-17 16,17-8-8-16,-2 2-18 0,3 2-10 0,-6-1-7 15,6 2-9-15,-3-1-15 0,1 1-11 16,1-1-14-16,3 0-9 0,1 1-10 0,1-2-5 16,0 0-11-16,4-3-2 0,1-8-12 0,-2 15 0 0,2-15-9 15,4 13-6-15,1-7-6 0,2 0 0 0,5-3-5 16,3-1-4-16,2-1 2 0,6-2-13 0,1-2-4 16,0 1 2-16,-1-4-10 0,0 3-15 0,0-4-28 15,1 3-36-15,-7-1-35 0,0 1-48 0,-3-1-53 16,2-1-40-16,0-1-51 0,-3 1-264 0,-3 0-597 15,-2 1 264-15</inkml:trace>
          <inkml:trace contextRef="#ctx0" brushRef="#br0" timeOffset="89291.65">3279 5310 301 0,'0'0'321'15,"12"-14"-16"-15,-12 14-22 0,11-10-18 0,-7 3-14 16,1-1-22-16,1 2-14 0,2-4-21 0,1 1-16 0,-2-2-11 16,5-1-10-16,-5 2-14 0,4-2-10 0,-3 1-9 15,2-2-6-15,2-3-9 0,-2-2-7 0,-2 3-3 16,1-1-11-16,-2-5-10 0,2 2-12 0,-6-3-8 15,2 1-6-15,0-2-3 0,0 2 6 0,-2-4-17 16,-2 3 1-16,2-2-12 0,-3-1-1 0,-4 0-5 16,3 3-6-16,-2-1-2 0,1 1-4 0,-5 0 0 15,0 2 3-15,1-1-12 0,1 7 4 0,-4 0-3 16,-3-1-2-16,4 1-2 0,-4 3 0 0,2-1 6 16,-3 2-3-16,1 0 4 0,-3 4-10 0,2-1 9 15,0-1-11-15,2 3 8 0,-4 1-5 0,2 3-1 16,3 0-1-16,10 1 0 0,-19-1 9 0,9 1-11 15,10 0 4-15,-18 7-2 0,10-2 4 0,-3 3-5 16,1-1 4-16,3 4-3 0,1 0 4 0,-1 3 3 16,5 6 0-16,-1-7-3 0,2 8 4 0,1 2 0 15,2-4 3-15,4 4 6 0,-1 1-4 0,3 1 1 16,2 7 5-16,1-2-7 0,2-1 4 0,0 0-3 16,2-2-5-16,2-1 6 0,-4-6 3 0,2 3-6 15,-1-5 6-15,3 3-1 0,1-3-11 0,3-4 4 16,-4 3 6-16,0-4-3 0,-2-3-6 0,2 1 1 15,-2-4-2-15,1-1 2 0,-2-3 0 0,2 2 1 0,-1-4-6 16,0-2 5-16,2 0 3 0,-4-3-7 0,4 0-5 16,-4-2 13-16,2 0-2 0,-1-1-5 15,-1-1 3-15,2-1 2 0,-4 2-6 0,2-5 1 0,-1 3-2 16,0 0 5-16,-2 0-1 0,-2 0-4 0,1 4 0 16,-2-3-1-16,-1 2-1 0,0 3 0 0,-6 3 0 15,11-8 2-15,-4 4 5 0,-7 4-4 0,10-2 0 16,-10 2 1-16,0 0-3 0,20 7-2 0,-9-3 5 15,-2 0 0-15,0 2 5 0,4-1-2 0,0 2 5 16,1-1 0-16,3-1 3 0,6 1 4 0,-4-2-3 16,6-1 6-16,-1-1-3 0,0-2 8 0,0-1 1 15,-2 0 8-15,3-2-9 0,-3-1-1 0,0-1-1 16,-7 2-1-16,3-3-7 0,-1 2 4 0,-1-2-3 16,-1 1-2-16,-1-1 11 0,-3 2-15 0,1-2 4 15,-4 0-1-15,1 3-10 0,-2-3-23 0,-7 6-21 0,10-9-27 16,-7 3-40-16,-3 6-55 0,2-12-56 0,-2 12-70 15,-2-12-314-15,2 12-656 0,-13-17 290 16</inkml:trace>
          <inkml:trace contextRef="#ctx0" brushRef="#br0" timeOffset="89480.93">3830 4856 205 0,'-5'-11'387'15,"2"4"-27"-15,3 7-27 0,-4-16-25 0,4 7-34 16,0 9-27-16,7-22-26 0,-1 13-19 0,3-1-21 16,0 2-20-16,2 2-19 0,-1 3-40 0,-2-1-38 15,3 3-39-15,-11 1-49 0,18 5-50 16,-6 0-56-16,-2 1-66 0,1 2-269 0,-5-1-504 0,1-1 223 16</inkml:trace>
          <inkml:trace contextRef="#ctx0" brushRef="#br0" timeOffset="90243.56">4145 4861 115 0,'6'-12'290'0,"5"-3"-25"0,-3 3-23 16,2-1-17-16,4 1-25 0,-4 1-16 0,0 0-20 15,3 4-15-15,-1 0-15 0,0 2-20 0,-1 0-41 16,1 9-38-16,3-2-45 0,-2 1-56 0,2-2-47 16,1 4-221-16,-2-1-362 0,1 0 161 0</inkml:trace>
          <inkml:trace contextRef="#ctx0" brushRef="#br0" timeOffset="90032.32">4333 5002 140 0,'8'0'270'16,"4"3"-13"-16,-1 0-14 0,4 0-15 0,-7-3-12 0,6 0-22 15,2-3-14-15,-2 3-13 0,6-2-4 16,-5-2-6-16,6-1-9 0,4 2-10 0,-10 1-16 15,4-7-7-15,-2 5-12 0,0 0-8 0,-1-2-13 0,0-2-8 16,1 2-6-16,-3 1-8 0,-2-3-3 0,-3 1-5 16,-1 2-4-16,-2-2 0 0,1 0-6 0,-7 7 0 15,4-12-9-15,-4 12-5 0,-4-12-1 0,4 12-3 16,-13-12-5-16,3 8-5 0,0-2-8 0,-2 3 1 16,-5 1-3-16,-4 4 0 0,4 0-11 0,-5 4 0 15,0-3-1-15,0 5-3 0,1-2 2 16,1 0-8-16,-3 3 3 0,8 0-4 0,0 0-2 0,-2 4 1 15,2-4 0-15,5 2 4 0,2 0-2 0,-1-1 1 16,2 0 3-16,6 0 2 0,-2 3-3 0,7-1 0 16,-4-1 3-16,5 3 4 0,-2-2-3 0,6 2 4 15,4-3 1-15,6 5-2 0,0-4 1 0,1 2 5 16,14 3 4-16,-12-4 3 0,4-1 4 0,8 1 7 16,-2 1 9-16,-4-1 3 0,6 1 3 0,-5 0 6 0,-4-3-5 15,-4 1-2-15,1 0-2 0,-2 1-1 16,-3 0-1-16,2 1 0 0,-10-2-1 0,2 0 1 15,-5 2 1-15,0-1-6 0,-5 4 4 0,-1-2 2 16,-4 1-5-16,-5 1 7 0,-2 3-3 0,0-3 2 0,-2-1 5 16,-4 0 0-16,0-5-6 0,0 4 3 15,-4 1-4-15,1-7 1 0,6 1 0 0,-7-1 0 16,5-4-4-16,2 2-3 0,-3-5 5 0,0 2-4 0,5-3-8 16,-5 1 6-16,5-2-12 0,-5-2-22 0,0-3-21 15,3 0-26-15,-1-1-31 0,2 0-42 16,-5-4-48-16,2 1-63 0,-1-5-55 0,-4-1-248 15,-3-8-593-15,5 6 263 0</inkml:trace>
          <inkml:trace contextRef="#ctx0" brushRef="#br0" timeOffset="91208.61">4788 4531 122 0,'0'0'169'0,"0"0"-13"0,0 0-16 16,0 0-8-16,14 30-8 0,-6-24-10 15,-1 1-11-15,1 2-7 0,-3 0-11 0,7-3-6 16,-7-1-3-16,1 4-8 0,2-4-3 0,1 1-5 16,-9-6 1-16,8 5 6 0,-1-1 12 0,-7-4 6 0,5 3 4 15,-5-3-2-15,0 0 4 0,0 0 13 0,14-7 0 16,-14 7-13-16,3-11 4 0,-3 11 5 16,1-16 0-16,2 4-1 0,-3 0 4 0,1 2-4 0,-1-2-6 15,0 0-4-15,0-1-6 0,1 1 7 0,-1 12-14 16,0-17-3-16,0 9-11 0,0 8-1 0,3-14-12 15,-3 14-3-15,3-9-10 0,-3 9-2 0,0 0-14 16,0 0-7-16,9-4-23 0,-9 4-34 0,0 0-36 16,13 13-48-16,-7-4-54 0,2 1-72 0,-5-2-275 15,0 4-572-15,0 0 254 0</inkml:trace>
          <inkml:trace contextRef="#ctx0" brushRef="#br0" timeOffset="90481.89">4802 4778 90 0,'0'0'280'16,"0"0"-17"-16,11 0-7 0,-11 0-7 0,13 5-14 15,-7-3-12-15,4 1-16 0,-4 1-9 0,2 7-15 16,1-5-5-16,2 4-10 0,-2-1-8 0,-1 0-13 0,-2-1-15 15,2 2-9-15,-3 0-10 0,2-1-9 0,-5-1-8 16,1 2-10-16,1 0-12 0,-2-4-5 0,4 5-10 16,-4-5-8-16,-2-6-17 0,0 17-28 0,3-9-30 15,-3-8-35-15,0 11-30 0,0-11-60 0,0 14-49 16,0-14-52-16,0 0-253 0,0 0-544 0,0 0 241 16</inkml:trace>
          <inkml:trace contextRef="#ctx0" brushRef="#br0" timeOffset="90924.31">5106 4787 188 0,'0'0'270'16,"4"-5"-15"-16,-4 5-17 0,10-7-21 0,-10 7-13 15,8-5-16-15,-8 5-9 0,10-3-18 0,-2 0-12 16,-8 3-11-16,11-3-14 0,-11 3-6 0,0 0-14 15,0 0-4-15,17 3-5 0,-17-3-5 0,6 8 0 16,-1-1-3-16,1-3 4 0,0 4-2 0,-3-2 2 16,1 3-4-16,1 0 0 0,0 1 1 0,0 2-4 15,-2-3-6-15,4 3 0 0,-2-3-4 0,-5 1-6 16,2 2-9-16,0 1 1 0,-1-5-7 0,2 1-1 0,-3-9-5 16,0 15-4-16,-3-5 2 0,3-10 1 15,-3 15-14-15,1-7 4 0,-3 0 2 0,-2-3 5 0,7-5-5 16,-10 12-4-16,2-8 0 0,1-1-4 0,7-3-6 15,-14 9 1-15,3-6-3 0,2 0-5 0,-3 0 1 16,3-2 0-16,-5 3-6 0,1-4-19 0,1 0-10 16,12 0-30-16,-26 0-26 0,12-2-29 15,-2 2-31-15,-1-2-38 0,5 1-46 0,-8-2-40 0,6 0-54 16,-3 0-257-16,-4-3-613 0,0-2 272 0</inkml:trace>
        </inkml:traceGroup>
        <inkml:traceGroup>
          <inkml:annotationXML>
            <emma:emma xmlns:emma="http://www.w3.org/2003/04/emma" version="1.0">
              <emma:interpretation id="{220D6A52-D2DE-4FA5-A96E-9E7A08706F61}" emma:medium="tactile" emma:mode="ink">
                <msink:context xmlns:msink="http://schemas.microsoft.com/ink/2010/main" type="inkWord" rotatedBoundingBox="8754,6725 11598,6618 11643,7826 8799,7933">
                  <msink:destinationLink direction="with" ref="{32F231FE-EB15-4C4D-9FFE-A595889F19DB}"/>
                </msink:context>
              </emma:interpretation>
            </emma:emma>
          </inkml:annotationXML>
          <inkml:trace contextRef="#ctx0" brushRef="#br0" timeOffset="92331.75">6600 4681 133 0,'-3'-15'249'0,"3"15"-2"0,0 0-7 0,3-10-9 15,-3 10-8-15,0 0-8 0,4-8-16 0,-4 8-11 16,0 0-20-16,0 0-17 0,0 0-2 0,0 0-8 16,0 0-12-16,0 0 8 0,19 5-9 0,-19-5 6 15,15 13-18-15,-2-4-4 0,-4 2-7 0,0 0-1 16,2 4-6-16,0 2-2 0,-1-4-13 0,3 2-7 15,-2 2-4-15,-2-4-11 0,-1 3 1 0,1-6-10 16,2 1 1-16,-2 2-13 0,-1-4 0 0,1 1 1 16,-1-1-4-16,-2 0-6 0,0-3 1 0,-1 2-11 15,1-2 7-15,-3 1-13 0,-3-7 21 0,9 6-23 16,-9-6 0-16,5 7 4 0,-5-7 0 0,0 0-3 0,3 9 15 16,-3-9-24-16,0 0 11 0,0 0-6 0,0 0 1 15,0 0-9-15,0 0 7 0,0 0-3 0,0 0-4 16,0 0-2-16,0 0-11 0,-6-31-1 0,3 17-7 15,-2 3 0-15,5 0-9 0,-6-3-3 0,6-3-7 16,-3-3 2-16,3 3 5 0,0 4-5 0,3-1 8 16,-3 1-1-16,3-2 5 0,0 0 3 0,2 3 3 15,1-2-2-15,-3 0-4 0,2 2 10 0,2 2 3 16,-2 2-6-16,4-2 5 0,-1 0 3 0,1 2 0 16,2-1 2-16,-2-1 4 0,4 3-3 0,-1-1-2 15,-1-1 5-15,1 6-2 0,-1-4 2 0,-2 2-4 16,0 2 5-16,1 0 0 0,0 0-11 0,-3-1 12 15,-7 4-5-15,17-1 4 0,-17 1 1 0,17 2 6 0,-7 4-6 16,-3-5 2-16,3 4 0 0,0 4 7 16,-1 0 2-16,-1 3 2 0,-1-3 3 0,-2 1 2 15,4 2 3-15,-1-3 2 0,-2 7 6 0,0-4-3 0,4 0-9 16,-3 2 3-16,-2-1-6 0,1 2 5 0,2-7-3 16,-3 4 3-16,2-1 0 0,1 0-5 15,-2 1 2-15,-3-5-2 0,2 1-6 0,0 0 2 0,-1-2 3 16,1 3 0-16,-5-9-7 0,10 9-1 0,-8-2-8 15,-2-7-5-15,9 9-13 0,-9-9-17 0,6 8-20 16,-6-8-28-16,2 6-26 0,-2-6-29 0,0 0-32 16,3 11-31-16,-3-11-25 0,0 0-22 0,0 0-266 15,0 0-561-15,-12 8 249 0</inkml:trace>
          <inkml:trace contextRef="#ctx0" brushRef="#br0" timeOffset="92875.88">7833 4145 76 0,'0'0'194'0,"0"0"-13"16,0 0-13-16,0 0-19 0,0 0-8 0,0 0-9 16,0 0-10-16,0 0-3 0,0 0 0 0,0 0 3 15,6 19-1-15,-3-11 1 0,-3 2 2 0,0 5 2 16,0-1-2-16,0 9-6 0,-5-1-6 15,-5 9 7-15,3-1-1 0,-5 4-2 0,3-1-2 0,-6 3-6 16,0 2-6-16,-4 2-3 0,1-4-8 0,-11 19-4 0,11-13-1 16,-10 12-3-16,8-15 1 0,-5 16-12 15,5-16-6-15,0-1-5 0,2 0-1 0,0-2-1 16,5-1 1-16,-3-1 3 0,2 0-3 0,2-13 19 16,3 11-19-16,1-12 0 0,0 1-4 0,2-2 0 0,0-1-8 15,4-2 5-15,0-4-10 0,0 3 2 0,0 0-6 16,2-3-3-16,0 0-6 0,2-3 3 15,0-2-8-15,-2-7 6 0,2 15-5 0,3-9-6 0,-5-6-3 16,0 10-2-16,0-10-1 0,3 9 1 0,-3-9-6 16,0 0-15-16,5 9-5 0,-5-9-24 15,0 0-28-15,0 0-19 0,0 0-25 0,0 0-48 0,0 0-57 16,0 0-70-16,0 0-100 0,0 0-211 0,0 0-641 16,-8-29 284-16</inkml:trace>
          <inkml:trace contextRef="#ctx0" brushRef="#br0" timeOffset="93833.71">7989 4492 33 0,'0'0'255'0,"0"0"-5"0,0 0-12 15,0 0-19-15,4-11-21 0,-4 11-16 16,0 0-21-16,0 0-5 0,0 0-4 0,0 0-2 0,0 0-2 15,19 25-1-15,-15-13 5 0,3 1-10 0,0 2-7 16,-2 4 4-16,6 2-12 0,-5 1 5 16,5-1-10-16,-5 4-14 0,2-1-3 0,-3 1-11 0,2-1-3 15,-1-2-7-15,2-1-4 0,-5 6-14 0,6 4-7 16,-6-13-6-16,-3 3-2 0,5-2-10 0,-4-3-3 16,4-2-5-16,-2 5 3 0,0-4-10 0,-1-3 6 15,2 1-10-15,-3-2-3 0,2-1 0 0,0-4-4 16,-3-6 3-16,4 12 0 0,-4-12-2 0,5 9 0 15,-5-9-4-15,2 4-1 0,-2-4 3 0,0 0-4 16,10 3-2-16,-10-3 3 0,0 0-8 0,17-7-7 16,-17 7-2-16,14-11-8 0,-5 4-13 0,-4-2 3 15,7-4-13-15,-4 2-5 0,1-2 6 0,-1-2 2 0,0 4-2 16,1-3 1-16,3 2 2 0,-4 0 0 16,1-1 1-16,2-2 14 0,-3 6-5 0,1-3 8 15,-1 3-3-15,1 0 3 0,-3 0 4 0,3 1-1 16,-1 0-1-16,-1 2 4 0,3 0 1 0,-1 0-1 15,-4 0 3-15,3 1-3 0,1 1 1 0,1 1 2 0,-3-3 4 16,-7 6-1-16,17-5-8 0,-8 4 10 0,-1-4 3 16,-8 5 0-16,20 5 4 0,-11-4-1 0,-1 1-3 15,-8-2 8-15,11 10-1 0,-4-6 3 0,-1 3 2 16,-2 0 11-16,3-1-6 0,-3 2 7 0,-3 4 13 16,-1-2 4-16,0 1-3 0,-5-1 1 0,-2 3 0 15,1-2-9-15,-5-1 7 0,1 1-10 0,-2 2 3 16,-1-4 0-16,0 0-10 0,-4 1 2 0,7-1-1 0,-4 0-4 15,-1-3-8-15,3 2-3 0,-2 0-15 16,3-2-21-16,1 0-23 0,-3-2-16 0,5-2-29 16,-1 3-39-16,2-1-43 0,7-4-48 0,-13 1-51 15,13-1-290-15,0 0-613 0,0 0 271 0</inkml:trace>
          <inkml:trace contextRef="#ctx0" brushRef="#br0" timeOffset="96069.83">8652 4091 140 0,'0'0'175'0,"0"0"-3"0,0 0-9 0,0 0-11 16,0 0-11-16,0 0-14 0,-4-12-3 0,4 12-6 15,0 0-7-15,0 0-8 0,0 0 1 0,-5-8-2 16,5 8-5-16,0 0-1 0,0 0-3 0,0 0-4 16,0 0-5-16,0 0-3 0,0 0-3 0,0 0-4 15,0 0-6-15,0-14-2 0,0 14-10 0,0 0-4 16,0 0-6-16,0 0-7 0,0 0-2 0,0 0-6 15,0 0-1-15,0 0-5 0,0 0 1 0,0 0 1 0,0 0 2 16,26 14-1-16,-21-10 7 0,7 2-2 16,-4-2 3-16,6 4 0 0,0-1 2 0,1 1-3 15,5-1 3-15,-4-1-3 0,2 6-3 0,-1-8-1 0,2 4 0 16,-2-2-1-16,4 4-4 0,-8-1-3 0,7 0-3 16,-3-2 2-16,-1 2 4 0,-3 0-9 15,1-1 6-15,1 5-4 0,-1-2 1 0,0-1 4 0,2 3-7 16,-4-1 9-16,0-1 0 0,-2 1 2 0,-1 7-6 15,0-9 3-15,-1 11 1 0,1-9-5 0,-5 3 5 16,4 1 0-16,-3 0 5 0,-1 4-8 0,1-4 0 16,-1 5 1-16,-2-5 1 0,4-1 4 0,-2 0-4 15,-1-1 6-15,1 3-3 0,0-4-8 0,-2 4 15 16,3 2-8-16,-3 2 4 0,2-7 19 0,-4 0-24 16,0 1 3-16,4 0 1 0,-4 5 5 0,1-1 4 15,0 0 2-15,-3-3 1 0,-2 0-2 0,2 3-3 16,-3-2 4-16,1-2-6 0,-2 1 7 0,2-1 3 0,0-1-3 15,-3 0 0-15,3-1-3 0,3-3-2 0,-3-1 6 16,0-2-2-16,4-7-1 0,-6 15-2 0,3-9 3 16,3-6-1-16,-4 9-4 0,4-9 4 0,-1 8-4 15,1-8 2-15,0 0 2 0,0 0 1 0,0 0-2 16,0 0 0-16,0 0 1 0,-3 11-5 0,3-11 2 16,0 0-5-16,0 0 0 0,0 0-5 0,0 0-3 15,0 0 0-15,0 0-5 0,0 0-2 0,0 0-1 16,0 0-6-16,0 0-8 0,0 0-16 0,-6 5-23 15,6-5-20-15,0 0-45 0,0 0-31 0,0 0-38 16,0 0-41-16,0 0-49 0,0 0-41 0,0 0-62 16,-8 9-323-16,8-9-742 0,-12 2 328 0</inkml:trace>
          <inkml:trace contextRef="#ctx0" brushRef="#br0" timeOffset="97035.86">6438 4345 58 0,'0'0'200'0,"0"0"-19"0,0 0-8 0,0 0-17 15,0 0-8-15,0 0-7 0,0 0-5 0,0 0-6 16,0 0-2-16,0 0-6 0,-25 20-5 0,20-12-4 16,1 2-3-16,-4 0-1 0,3 0 0 0,-2 2-4 15,2 2 1-15,2 2-4 0,-1-1-2 0,-1 6-1 16,0 1 3-16,2-1-3 0,-1 1-7 0,-1 3-8 15,5-2 4-15,-2 0-4 0,-4 10 2 0,2-2-1 0,2 0-10 16,-3 2-6-16,2-10-1 0,6 6-3 16,-6-4-3-16,0-2 1 0,1 1-5 0,-2 1-7 15,4-4-7-15,0 2 4 0,0-2-11 0,2 0 5 0,0-4 0 16,0 2-2-16,-2-5-7 0,8 6-1 0,-3-7-5 16,2 1 6-16,5 6-6 0,-2-9 4 15,-1 0-9-15,8 4 8 0,-5-4-3 0,10 2-1 16,-2-4-4-16,-6-5 9 0,3 2-3 0,0 0 9 0,-2 1-12 15,2-5 1-15,-3 3 1 0,0-4-5 0,1 2-4 16,-5 0 8-16,2-3-7 0,-4 1-8 0,-8-1 12 16,17 3 0-16,-17-3 1 0,12 0-1 0,-12 0 0 15,9 1-2-15,-9-1 9 0,0 0-14 0,0 0-1 16,0 0 3-16,0 0-3 0,0 0 4 0,0 0-34 16,0 0-20-16,0 0-19 0,-26 16-27 0,18-10-19 15,-4 1-27-15,3-3-26 0,-4 0-34 0,-2 5-40 16,4-4-43-16,1 0-66 0,0-5-226 0,1 3-610 15,9-3 270-15</inkml:trace>
        </inkml:traceGroup>
        <inkml:traceGroup>
          <inkml:annotationXML>
            <emma:emma xmlns:emma="http://www.w3.org/2003/04/emma" version="1.0">
              <emma:interpretation id="{2D0B5284-7421-4ECB-84F0-034A6B35E32C}" emma:medium="tactile" emma:mode="ink">
                <msink:context xmlns:msink="http://schemas.microsoft.com/ink/2010/main" type="inkWord" rotatedBoundingBox="12484,6665 15507,6551 15551,7727 12528,7841"/>
              </emma:interpretation>
            </emma:emma>
          </inkml:annotationXML>
          <inkml:trace contextRef="#ctx0" brushRef="#br0" timeOffset="97836.28">10058 4513 69 0,'-6'7'254'0,"2"1"-11"0,2 1-10 0,-2-2-17 15,4 6-12-15,-4 1-10 0,4-1-11 0,3 1-16 16,-6-1-14-16,6-1-11 0,-1 0-12 0,3 3-7 16,2-3-6-16,1 1-5 0,0-3-11 0,3 0-3 15,1-2-12-15,1-2 3 0,3-1-12 0,0-1-5 16,-2-4-1-16,10 0-13 0,-6-1 3 0,4-2-10 15,2-2-5-15,2-2-1 0,-5-2-7 0,1 2 2 16,-6 2-9-16,6-5-3 0,-8 5-2 0,2-5 0 16,-4 2-4-16,-1-5-2 0,0 3-8 0,-3-1 7 15,-2 0-5-15,-1 2 0 0,-3-1-2 0,0 0 3 16,-2-2-5-16,-2-1 1 0,-1 4-1 0,-2 3-2 16,0-4-3-16,-3 2-2 0,-3 3 1 0,1-3-3 0,-3 2-4 15,-3 0 3-15,2-1 3 0,-2 4-3 16,0 1 0-16,2-1 3 0,-3 6-3 0,-4-3 0 15,4 2-5-15,4 2-4 0,0-3-10 0,-1 5-11 0,1-1-16 16,1 1-8-16,0 0-16 0,2 1-18 0,0 1-25 16,3-2-25-16,0 1-36 0,2-1-28 0,-2 0-58 15,7-6-167-15,-6 12-462 0,6-12 204 0</inkml:trace>
          <inkml:trace contextRef="#ctx0" brushRef="#br0" timeOffset="98171.98">10647 4062 56 0,'0'0'248'15,"0"0"-26"-15,0 0-22 0,0 0-12 16,0 0-3-16,0 0-9 0,0 0 0 0,0 0 6 0,-8 46-2 15,4-24-3-15,3 2-2 0,2 1-9 0,-1 6-3 16,2-5 3-16,-2 3-5 0,2-2-15 0,4-2-10 16,-4 4-6-16,5-4-2 0,1-3-9 0,-1 3-14 15,0-1-2-15,2-1-14 0,3-3-6 16,-3 1-7-16,1-2-8 0,2 2-12 0,0 0-3 0,1-4-2 16,-1 2-9-16,-2 1-8 0,1 1-6 0,-1-5-33 15,-3-1-21-15,-2 1-22 0,-2-1-22 0,2-3-26 16,-5 3-27-16,1-3-26 0,-1-1-26 0,0-11-28 15,-3 16-25-15,2-9-37 0,1-7-215 0,-5 7-520 16,5-7 230-16</inkml:trace>
          <inkml:trace contextRef="#ctx0" brushRef="#br0" timeOffset="98771.7">11235 4423 8 0,'0'0'272'0,"-35"-3"-14"0,35 3-21 0,-18 3-19 16,6-2-14-16,2 3-12 0,-5 1-10 0,0-1-15 15,1 1-10-15,1 2-11 0,-4-1-13 0,7 0-13 16,-3 0-7-16,2 1-14 0,0-2-11 0,1 0-5 15,5-1-10-15,-1 1-8 0,6-5-6 0,-8 8-5 16,8-8-7-16,-4 8-4 0,4-8 0 0,0 0-8 16,3 11 5-16,-3-11-7 0,0 0-7 0,9 8 0 15,0-6 0-15,-9-2-7 0,14 0 2 0,1 0-5 16,-6 1 0-16,3-1-4 0,3 3 0 0,1-3 1 16,-3 0-4-16,-1 0-1 0,1 3 3 0,1-2-4 15,1 4-3-15,-1-5-1 0,-1 1 1 0,-3 3 3 16,-2-2-3-16,3 3 0 0,-3-1-3 0,1-1-1 0,-1 2 4 15,-8-5 2-15,11 7-3 0,-7-5 2 16,-4-2 3-16,7 5 3 0,-7-5 10 0,0 0 3 16,-4 14 3-16,4-14-3 0,-13 7 6 0,5-5-7 0,-4 2 2 15,-2 2-6-15,-1-3-3 0,1 3-4 0,1-2 6 16,-4-2-4-16,4 3-2 0,-3-4-2 0,6 2-7 16,1-2-22-16,9-1-20 0,-16 2-24 0,16-2-27 15,-12 3-39-15,12-3-46 0,0 0-36 0,0 0-291 16,0 0-542-16,0 0 240 0</inkml:trace>
          <inkml:trace contextRef="#ctx0" brushRef="#br0" timeOffset="99016.06">11511 4417 11 0,'5'-7'352'0,"-5"7"-8"16,0 0-22-16,0 0-29 0,0 0-29 0,4-7-28 15,-4 7-28-15,0 0-19 0,0 0-15 0,0 0-16 0,0 0-4 16,10 24-11-16,-10-17-24 0,1 1-9 16,0 1-4-16,3-2-9 0,0 5-7 0,-3 0-9 15,2-1-14-15,-3 2-5 0,4-1-5 0,0-2-7 0,1 0-1 16,-1 0-18-16,0-1-17 0,-3-4-21 0,3 4-28 16,-4-9-31-16,5 12-38 0,-2-8-42 15,-3-4-28-15,5 8-49 0,-5-8-42 0,0 0-196 16,0 0-498-16,0 0 221 0</inkml:trace>
          <inkml:trace contextRef="#ctx0" brushRef="#br0" timeOffset="99295.18">11713 4393 194 0,'7'-6'213'0,"-7"6"-10"0,10 0-15 15,-10 0-15-15,11-3-10 0,-11 3-17 0,16 3-12 16,-6-3-11-16,-2 4-11 0,4-2-5 0,-3 6-13 15,-1-3-1-15,1 1-8 0,-2 0-6 0,1 4-6 16,-2 1-1-16,2-2-1 0,-1 3-1 0,-5-2 0 16,1-4 6-16,-6 6 3 0,3-12 0 0,-2 19-1 15,-5-6 3-15,-2-2 2 0,-2 1-7 0,-2-5-2 16,0 4-3-16,-4-1-7 0,2 0-1 0,-5 1-7 16,2-2-4-16,1-6-9 0,0 5 2 0,0-3-3 0,1 1-9 15,-1 0-12-15,4-1-16 0,1 0-22 0,4-4-22 16,-1 3-26-16,9-4-30 0,-13 4-49 0,13-4-56 15,0 0-72-15,0 0-187 0,0 0-497 16,-3-20 220-16</inkml:trace>
          <inkml:trace contextRef="#ctx0" brushRef="#br0" timeOffset="99669.6">12030 4436 302 0,'12'-2'334'0,"-12"2"-33"0,0 0-33 0,12 2-25 0,-12-2-19 16,6 4-19-16,1 1-21 0,-7-5-19 0,5 9-12 16,-1-3-15-16,-4-6-12 0,8 14-10 0,-4-7-11 15,-4-7-2-15,6 12-17 0,0-4-10 0,-4-3-9 16,-2-5-5-16,3 13-9 0,-3-13 0 0,2 11-8 16,-2-11-1-16,4 8-7 0,-4-8-2 0,4 6 1 15,-4-6-5-15,0 0 0 0,0 0-3 0,0 0-4 16,0 0-1-16,0 0-1 0,0 0-9 0,21-10 2 15,-12 4-1-15,-1-2-6 0,3-3 2 0,6-1-3 16,-4 0 0-16,4 1 1 0,1-2-4 0,0 1 3 16,-2 3-1-16,5 2 5 0,-3-2 13 0,3 3 16 15,-1 2 16-15,-3 2 12 0,-2 0 13 0,8 1 7 0,-5 4 11 16,-1-1 4-16,4 2 2 0,1 5-2 16,-1 0-7-16,0 2-4 0,-2 0-15 0,-3-2-3 0,1 3-10 15,0 3 0-15,-3 2-8 0,-2-4-22 0,-3 0-44 16,2 5-57-16,-7-3-69 0,-2-2-71 0,-4 5-97 15,0-2-114-15,-4-4-251 0,-6 0-725 0,2 1 321 16</inkml:trace>
          <inkml:trace contextRef="#ctx0" brushRef="#br0" timeOffset="109460.99">13052 4584 163 0,'0'0'165'0,"0"0"-15"0,0 0-4 0,0 0-5 15,0 0 0-15,0 0-13 0,0 0-1 0,12-13-5 16,-12 13-5-16,0 0-3 0,0 0-4 0,0 0-2 0,0 0-4 16,0 0 0-16,0 0-12 0,0 0 3 15,0 0-8-15,0 0-4 0,0 0 3 0,0 0 7 16,0 0 11-16,0 0 7 0,-6 27-2 0,2-13-4 0,-7 5-5 15,4 4-5-15,-10 8-14 0,-2-2-2 0,-3 4-11 16,-2 2-4-16,1 1-10 0,-2 2-22 16,-1-2-36-16,-12 14-51 0,7-13-56 0,-6 13-83 0,12-13-108 15,-1-3-167-15,1-4-508 0,2 3 225 0</inkml:trace>
        </inkml:traceGroup>
        <inkml:traceGroup>
          <inkml:annotationXML>
            <emma:emma xmlns:emma="http://www.w3.org/2003/04/emma" version="1.0">
              <emma:interpretation id="{6C94FF40-03B9-4863-8252-50DB01EFF39A}" emma:medium="tactile" emma:mode="ink">
                <msink:context xmlns:msink="http://schemas.microsoft.com/ink/2010/main" type="inkWord" rotatedBoundingBox="16288,6695 20079,6552 20106,7261 16315,7404"/>
              </emma:interpretation>
            </emma:emma>
          </inkml:annotationXML>
          <inkml:trace contextRef="#ctx0" brushRef="#br0" timeOffset="110414.38">13826 4115 47 0,'0'0'245'0,"0"0"-14"0,0 0-25 0,0 0-21 16,0 0-18-16,0 0-16 0,0 0-9 0,0 0 1 15,0 0-8-15,0 28-3 0,0-13 0 0,2 9-4 16,-1 1-3-16,2 8-5 0,-2-2-7 0,0 2-1 16,-2 0-5-16,2-1-5 0,2 1-5 0,-2-1-7 0,0-1-3 15,2 1-11-15,-6-10-8 0,3 2-4 16,4 0-4-16,-4-2-7 0,2 1-7 0,-1-3-7 15,2 4 0-15,-2-8-6 0,-1 5 0 0,1-5-5 0,-1-3-2 16,3-1-9-16,-2-1 7 0,-1 0-5 0,1-3-1 16,-1-8-6-16,2 10-1 0,-2-10 7 0,4 9-7 15,-4-9-2-15,0 0-2 0,11 2 1 0,-11-2 0 16,14-10-4-16,-5 3-2 0,2-5-4 0,0 1-2 16,-2-3 1-16,3 1-5 0,2-3 3 0,-1-1-5 15,4-1 3-15,0 4-2 0,-4-1 4 0,-2 0 1 16,1 5-2-16,-2-1 1 0,7-2 3 0,-8 1-3 15,3 6 5-15,0-3-3 0,2 3 2 0,-5-1 1 16,0 2-3-16,-1 1 3 0,3 1-2 0,-3 0 0 16,-8 3 4-16,19 0-3 0,-11 0 1 0,-8 0 0 15,16 0-2-15,-8 3 7 0,2 0-4 0,-4 3 7 16,4-2-4-16,1 5 12 0,-4-3-1 0,1 0-5 16,1 3 5-16,0 0 0 0,-4 0 3 0,2-5 2 15,1 5 3-15,-4-3-4 0,1 2 3 0,1-2 3 0,-2 3-4 16,0-1-1-16,-1-2 6 0,1 2 1 15,-3 1-5-15,-1-9-6 0,0 13 9 0,0-13-1 0,-4 11 3 16,0-4-4-16,-1 0-5 0,-5 1 1 0,-2-2-5 16,0 4-1-16,0-4 3 0,-5 0-7 0,2-2 1 15,0 2-1-15,-6-1 2 0,7 1 2 0,-4-5-4 16,1 2-3-16,0-3-9 0,0 2 3 0,1-4 1 16,2 4-14-16,-1-2-4 0,6 0-10 0,9 0-11 15,-20-2-5-15,13 2-16 0,7 0-25 0,-17-4-34 16,17 4-37-16,-8-6-40 0,8 6-53 0,0-15-69 15,0 15-171-15,8-16-526 0,-3 5 232 0</inkml:trace>
          <inkml:trace contextRef="#ctx0" brushRef="#br0" timeOffset="110671.85">14540 4470 259 0,'0'0'292'0,"0"0"-19"0,12 6-13 16,-12-6-16-16,3 9-11 0,-1-1-21 0,-2-8-8 0,3 14-13 16,1-3-15-16,1 1-12 0,-2-4-9 15,0 3-16-15,3 2-10 0,-2-4-14 0,1 0-10 0,-1 3-8 16,1-6-10-16,-2 3-10 0,1 1-9 0,1-2-6 16,-5-8-5-16,5 13-9 0,-2-7-12 0,-3-6-20 15,5 9-23-15,-5-9-25 0,4 9-24 0,-4-9-23 16,0 0-23-16,0 0-36 0,0 0-25 0,0 0-23 15,0 0-23-15,0 0-24 0,0 0-183 0,0 0-451 16,8-24 200-16</inkml:trace>
          <inkml:trace contextRef="#ctx0" brushRef="#br0" timeOffset="111018.71">14722 4464 6 0,'6'-10'233'0,"-6"10"-3"0,7-6-13 15,-7 6-14-15,6-6-8 0,-6 6-13 0,0 0-12 0,11-3-12 16,-11 3-5-16,0 0-4 0,0 0-7 15,21 10-12-15,-17-8-6 0,4 3-3 0,-2 3-4 16,-1-2-7-16,3 3-8 0,1 3-1 0,-5-5-8 0,2 1-3 16,3 2-7-16,-4 2-10 0,-2-6-9 0,0 3 5 15,0 1-6-15,1-2-4 0,-3 1-3 16,-1-9-2-16,0 19 0 0,-5-7-8 0,1-5-1 0,-6 2-3 16,-2 1-3-16,-4 3-11 0,3-3-3 0,-5 0 0 15,-3 1-2-15,3-4 0 0,1 1-4 0,-2 1-2 16,2-1-4-16,0-3-23 0,4 1-5 0,-2-6-15 15,3 3-21-15,0-2-19 0,2 1-26 0,2 1-31 16,8-3-33-16,-16 1-34 0,16-1-36 0,0 0-64 16,0 0-152-16,-5-12-481 0,5 12 214 0</inkml:trace>
          <inkml:trace contextRef="#ctx0" brushRef="#br0" timeOffset="111303.1">14983 4557 273 0,'0'0'285'16,"12"-1"-21"-16,-12 1-20 0,0 0-21 0,12 0-17 16,-12 0-14-16,10 3-12 0,-10-3-6 0,9 8-9 0,-1-5-16 15,-4 1-11-15,5 3-7 0,-2-1-11 16,-1 1-12-16,4 0-6 0,-1 3-6 0,1-1-4 16,-1-2-10-16,1 1-9 0,-1 2-12 0,-3-5-1 0,-2 4-7 15,3-2-4-15,-2-1-3 0,1 3-3 0,-6-9-9 16,8 10 1-16,-4-6-1 0,-4-4-4 0,5 7-6 15,-5-7-1-15,7 6 1 0,-7-6 4 0,0 0-1 16,0 0 1-16,0 0 3 0,0 0-8 0,0 0 1 16,0 0-6-16,0 0 0 0,0 0-2 0,1-27 3 15,-1 27 0-15,-1-19 1 0,2 7-5 0,1 0 2 16,1-1-8-16,1-1 16 0,-1 1-9 0,4-2 7 16,-1 3-16-16,3-2 8 0,-1 1-1 0,-1 3 3 15,2 1-6-15,4 2-3 0,-1 0 2 0,-1 2-11 16,4 0-10-16,-6 1-24 0,5 0-28 0,-6 4-39 15,5 0-42-15,-2 1-43 0,-1 2-37 0,1 1-54 16,-5-2-260-16,1 1-582 0,-7-3 257 0</inkml:trace>
          <inkml:trace contextRef="#ctx0" brushRef="#br0" timeOffset="111838.4">15569 4598 24 0,'8'5'215'0,"-8"-5"-12"0,8 10-18 0,0-6-16 16,-2 4-14-16,-1-4-11 0,2 2-12 0,1-1-9 16,1 3 0-16,0-3 1 0,3 1-4 0,2-1-8 15,-1-3-10-15,3 1-12 0,-2-1-1 0,3-2-9 16,-1 1-7-16,-2-2-3 0,3 1-10 0,0-4-1 16,-1 2-10-16,-2-1-4 0,2-3-3 0,-4 3-4 15,0-2-4-15,-1-2-2 0,-2 4-8 0,-2-6 0 16,0 3-2-16,-2 0 0 0,-3-3-2 0,-2 9-4 0,4-14-3 15,-4 6-1-15,0 8-2 0,-6-16-1 16,2 7-2-16,-1 3-1 0,-3-1-2 0,-3-1 1 16,-2 2 0-16,-4 2 5 0,0 2 3 0,-5 2 4 15,-1-3 3-15,-1 6 8 0,0-1 2 0,2 2-2 0,-1 0 0 16,6 2 7-16,-4 3-8 0,5-1 2 16,3 1-4-16,-1-3-1 0,2 4-1 0,3 2 1 0,0-6-7 15,2 7 0-15,1-3 0 0,2 1-3 0,2-4-1 16,2-7-1-16,0 17 2 0,3-10 0 0,-3-7-2 15,10 12 1-15,-3-7-9 0,2-5 3 0,4 5-1 16,-1-5 0-16,4 0 0 0,-2 0 2 0,2-1-5 16,1-4 1-16,0 4 0 0,-3-6-1 0,3-1 0 15,-1 3-1-15,1-3-1 0,0-4 1 0,-3 2 1 16,0 3-3-16,0-3 0 0,-3 1 2 0,2 3-2 16,-1-1 4-16,-4 4 2 0,-2-3 6 0,-6 6-4 15,14-6-3-15,-14 6 4 0,11-3 9 0,-11 3-1 16,12 3-2-16,-12-3 5 0,9 6-1 0,-2 0 0 0,-1 0-4 15,0 0 4-15,1 4-4 0,4 3 2 16,-1-2-7-16,-1-1-4 0,3 1-15 0,0-3-21 16,5 6-25-16,-3-3-42 0,3 1-45 0,-4-2-55 0,3-6-57 15,-3 0-232-15,0-2-525 0,3 1 234 16</inkml:trace>
          <inkml:trace contextRef="#ctx0" brushRef="#br0" timeOffset="112763.81">16420 4176 146 0,'8'-9'253'0,"-8"9"-20"0,0 0-22 0,0 0-10 16,0 0-4-16,0 0-6 0,17 13-12 0,-9 2-8 15,-4-3-13-15,1 7-9 0,5 1-6 0,-4 2-3 16,1 3-7-16,3 5-4 0,-4-7-12 0,1 0-9 15,3 7-9-15,-3-6-9 0,0 0-5 0,-1-1-13 16,3-1-6-16,-1-2-4 0,-2 2-2 0,-1 0-9 16,2-8-7-16,-2-3-5 0,-1 3-2 0,-1-5-3 15,1 4-1-15,0-5-5 0,-2 1-1 0,2-4-4 0,-4-5 2 16,7 9 0-16,-7-9-6 0,2 8 1 0,-2-8-5 16,0 0 2-16,0 0-5 0,0 0 1 15,0 0 2-15,0 0-5 0,0 0-5 0,0 0-13 0,0 0 8 16,0 0-6-16,-18-28 1 0,10 23-1 0,-2-1 3 15,-2 1-5-15,-1 0 4 0,-4 1 0 0,4 2 6 16,-3-1 6-16,3 3 12 0,-1 3 0 0,1-1-3 16,-1 2 2-16,4-3 3 0,3 3 0 0,-2 1-4 15,1 1-5-15,3 2 4 0,0 0 4 0,0 1-4 16,2-3 3-16,3-6-6 0,-2 15 0 0,2-15-3 16,3 15 2-16,1-8-4 0,0-2 2 0,4 2 0 15,-1-1 1-15,1-3 7 0,5 3-12 0,1-2 7 16,0-3-18-16,3-1-1 0,2 1-2 0,-2-3-2 15,2 0-7-15,-3 2 5 0,9-6 3 0,-4 1 3 16,1-1-4-16,0-2 0 0,-2 3-3 0,1-4 4 16,-2 0 1-16,2-1 2 0,-1 2 2 0,-6 2-5 15,-1-3 4-15,3 2 2 0,-4 3-1 0,-1 1 0 0,-1-1 4 16,-4 0-5-16,-6 4-1 0,17-4 7 16,-8 4-3-16,-9 0 2 0,15 1-4 0,-15-1 6 15,14 6-2-15,-6-1 1 0,-2-1-1 0,5 1 1 0,-2-1 4 16,3 2-2-16,2 0-3 0,2 0 8 0,1-2-1 15,0 0-3-15,1-2 1 0,4 1 2 0,-6 0-7 16,10 0-1-16,-6-1 5 0,3-2-3 0,4 0 2 16,-4-2-4-16,-6-1 6 0,0-2 5 0,-1 4-7 15,-1-3-2-15,-3-4-4 0,0 2 4 0,1-3 15 16,-4-2-12-16,2 0-3 0,-6-2-4 0,-3 3 6 16,-2-3-5-16,4 3 5 0,-4-2 0 0,0 12-1 15,-6-21-1-15,-3 11-4 0,1 4-3 0,-3 0 2 16,-2-1 1-16,-4 1 3 0,0 6 0 0,-5-2-8 15,-1-1 3-15,0 6 5 0,4 2-4 0,-3 0 7 16,1 2-5-16,1 3 5 0,4-4 2 0,2 4-3 16,2 1-3-16,2-4 2 0,-1 2 3 0,1 1-3 0,3 1 5 15,2-5-4-15,4 4-1 0,-2-1-6 0,3-9 8 16,0 15-1-16,0-7 2 0,0-8 1 16,8 13-5-16,-3-10-2 0,0 3 0 0,3-3 2 15,1-1-3-15,-9-2-1 0,24 0 0 0,-12-2-1 0,2-1 0 16,0 0 1-16,1-2-1 0,1 1 4 0,1-5-1 15,2 2 1-15,-3 4 0 0,0-5-1 0,-2 2-1 16,2 2 2-16,-3-5 2 0,2 6 14 0,2-3 5 16,-1 3 6-16,1 0 4 0,-3 0 1 0,-1 3 5 15,4-3-3-15,-1 4-2 0,0 1-5 0,6 1-3 16,0 2 0-16,-2-1 6 0,2 1-18 0,-1 5 0 16,0-2-34-16,4-2-36 0,-6 2-45 0,1 1-62 15,1 1-85-15,-5-2-102 0,-2-3-249 0,2 3-652 16,1-2 289-16</inkml:trace>
        </inkml:traceGroup>
        <inkml:traceGroup>
          <inkml:annotationXML>
            <emma:emma xmlns:emma="http://www.w3.org/2003/04/emma" version="1.0">
              <emma:interpretation id="{22F4C6D6-FDFC-412B-987D-625DD940E3CF}" emma:medium="tactile" emma:mode="ink">
                <msink:context xmlns:msink="http://schemas.microsoft.com/ink/2010/main" type="inkWord" rotatedBoundingBox="21314,6982 21839,6962 21853,7330 21328,7350"/>
              </emma:interpretation>
            </emma:emma>
          </inkml:annotationXML>
          <inkml:trace contextRef="#ctx0" brushRef="#br0" timeOffset="114077.86">18849 4423 301 0,'0'0'308'15,"6"-11"-16"-15,-6 11-19 0,3-6-18 0,-3 6-12 16,0 0-18-16,0 0-18 0,11-4-19 0,-11 4-12 16,0 0-7-16,0 0-8 0,13 8-14 0,-13-8 0 15,7 13-2-15,-3-7-15 0,0 4 2 0,1 0 4 16,-1-1-6-16,0 3-15 0,2 0-6 0,-1 0-6 16,0 3-6-16,0-4-5 0,-2 3 6 0,1-5-27 15,1 4-2-15,-4-4-7 0,5 1-5 0,-5-2-7 16,3 1-5-16,-3 1-7 0,-1-10 3 0,4 15 3 0,-3-9-15 15,-1-6-1-15,4 12-1 0,-2-6-3 16,-2-6-4-16,3 13-4 0,-3-13 2 0,3 10 1 16,-3-10-6-16,1 8-1 0,-1-8 0 0,0 0-8 0,3 9 3 15,-3-9-4-15,0 0 13 0,0 0-13 0,3 9 3 16,-3-9-3-16,0 0 5 0,0 0-2 0,0 0-5 16,0 0 6-16,0 0-18 0,0 0 8 0,0 0 3 15,0 0-5-15,0 0-6 0,0-31-3 0,0 31-5 16,0-18 1-16,0 9-14 0,2-2-13 0,-2-2 12 15,2 0-12-15,-1 1-1 0,0-1-4 0,4 0 11 16,-1 0-3-16,2 3 8 0,-1-4 0 0,-1 6 5 16,0-3 11-16,2 1-9 0,1-2 3 0,-2 7 6 15,0-2-10-15,0 0 14 0,1-2-3 0,0 5 6 16,1-1-4-16,-7 5 5 0,14-9 0 0,-7 5 5 16,-1-1 0-16,1 1 5 0,-7 4-6 0,10-6 5 15,-10 6-1-15,9-4 2 0,-9 4 6 0,11-7-2 16,-11 7 0-16,9-2 2 0,-9 2 7 0,8-4-3 15,-8 4 4-15,11 0 0 0,-11 0 3 0,0 0-6 0,14 0 6 16,-14 0 12-16,0 0-14 0,14 5 7 0,-8-1 2 16,-6-4 1-16,11 6 1 0,-11-6 7 15,6 12 21-15,0-3-12 0,-1-3 0 0,-1 3 6 0,1-2 11 16,0 5-2-16,2 0-7 0,-2-5-1 0,0 8 0 16,1-7 5-16,-1 7 8 0,0-2 0 0,-2-6 0 15,2 6-2-15,-1 0 2 0,-2 1-1 0,2 0 4 16,-2-8-8-16,2 3 4 0,-3 1 1 0,3-4-2 15,-3 4 2-15,0-1 3 0,-1-9-3 0,6 14-3 16,-6-9 1-16,4 3 0 0,-4-8-6 0,5 11 0 0,-4-5-2 16,-1-6 2-16,3 11-3 0,-3-11-3 15,5 11 5-15,-5-11-8 0,5 4-2 0,-5-4 1 16,5 9-3-16,-5-9 0 0,7 4-4 0,-7-4-1 0,5 5-6 16,-5-5 0-16,0 0-7 0,9 3-1 0,-9-3 0 15,0 0 8-15,8 6-16 0,-8-6 2 0,0 0-5 16,8 2 2-16,-8-2-3 0,0 0-2 0,8 3-5 15,-8-3-19-15,0 0-18 0,0 0-26 0,0 0-29 16,0 0-39-16,0 0-33 0,0 0-64 0,0 0-68 16,12 1-87-16,-12-1-103 0,0 0-396 0,0 0-951 15,3-15 422-15</inkml:trace>
        </inkml:traceGroup>
        <inkml:traceGroup>
          <inkml:annotationXML>
            <emma:emma xmlns:emma="http://www.w3.org/2003/04/emma" version="1.0">
              <emma:interpretation id="{C747B8A2-5C63-4772-9DDB-75D904317EF8}" emma:medium="tactile" emma:mode="ink">
                <msink:context xmlns:msink="http://schemas.microsoft.com/ink/2010/main" type="inkWord" rotatedBoundingBox="22674,6604 26801,6449 26836,7384 22709,7540"/>
              </emma:interpretation>
            </emma:emma>
          </inkml:annotationXML>
          <inkml:trace contextRef="#ctx0" brushRef="#br0" timeOffset="116691.68">20246 4484 11 0,'0'0'208'0,"-10"-14"-11"0,10 14-13 16,0 0-10-16,0 0-8 0,-5-6-13 0,5 6-10 15,0 0-5-15,0 0-15 0,-3-13-4 0,3 13-12 16,0 0 0-16,-4-6-14 0,4 6 1 0,0 0-5 16,0 0-1-16,0 0-1 0,0-15 0 0,0 15-2 15,0 0 0-15,0 0-4 0,0 0-4 0,3-12-3 16,-3 12-4-16,0 0-12 0,0 0 4 0,0 0-8 0,0 0-4 15,2-8 0-15,-2 8-6 0,0 0-9 0,0 0-1 16,0 0-3-16,0 0-3 0,0 0 3 0,0 0-6 16,0 0 2-16,0 0 3 0,21 18 4 0,-15-10 5 15,1 1 3-15,0 1-6 0,-1 2-1 0,1 0 3 16,3 1-5-16,0-2-1 0,3 2-1 0,-6 1-4 16,5-1 2-16,-1-1-5 0,3-2 5 0,0 6-1 15,-2-3 1-15,0-5-8 0,0 2 8 0,2-1-4 16,-2-2-4-16,1 0 6 0,-1 3-5 0,-4-5 2 15,3 1-4-15,-3-6 1 0,1 4-2 0,-9-4 3 16,15 0-4-16,-7 2 0 0,-8-2 0 0,15-2-4 16,-15 2 5-16,17-7-3 0,-13-1 2 0,5 2-5 15,-2 1 4-15,-2-2-4 0,6-3 0 0,-5 0 7 0,5-3 7 16,-5-1-8-16,-3-1-3 0,2 0-6 16,0-1 1-16,-1 0 2 0,-3-5-1 0,3 0 1 15,-2 6 2-15,-2 1-9 0,2-3 2 0,1 4-3 0,-1-1 5 16,-2 4-4-16,3 0 3 0,-3 0-19 0,0 10-34 15,1-14-32-15,-1 14-40 0,0 0-39 0,2-8-38 16,-2 8-37-16,0 0-15 0,0 0-40 0,0 0-242 16,0 0-570-16,23 9 252 0</inkml:trace>
          <inkml:trace contextRef="#ctx0" brushRef="#br0" timeOffset="117353.83">20908 4555 207 0,'17'-2'237'0,"-4"-2"-24"0,0 1-18 16,5 0-18-16,2-6-25 0,1 3-9 0,1 0-15 15,2 0-13-15,-1-1-13 0,1 1-7 0,-1-4-12 16,-1 2-7-16,2-1-8 0,-2-2-7 0,-4 1-4 16,-1 3-7-16,2-4-3 0,-9 2-10 0,2-2 1 15,-3 2-4-15,-1-3-5 0,-3 0-1 0,-4 0 1 16,1 2-6-16,-2 10-1 0,-2-14 2 0,0 4-3 0,2 10-3 15,-12-15 1-15,3 12-6 0,-3-3 2 0,-2 1 2 16,-3 4 2-16,-3 1 5 0,1 0 6 0,-5 0 10 16,2 5 2-16,0 0 2 0,2 0-1 0,3 1-4 15,3 2-4-15,-6 1-1 0,8 1-1 0,-2 6-3 16,1-1-4-16,6 0 0 0,-1 0 0 0,3-2-2 16,1 8-4-16,4-6 0 0,3 4-3 0,-2-3-2 15,3-1 1-15,3 0-3 0,2 2-3 0,1-3 3 16,5-5-2-16,-4 3-3 0,8-1 1 0,-5-4 2 15,10 3-2-15,-10-7 2 0,6 3-2 0,1-5-1 16,3 1-1-16,-3-2-3 0,0 0 1 0,-1-2-3 16,3-5 0-16,-6 4 4 0,4-4-1 0,1 1 1 15,-2-3-7-15,0-3 7 0,-9 2-3 0,4 4 6 16,-3-7-8-16,2 2 1 0,-1 2-1 0,-1 0 7 16,-2 1-1-16,2 0 2 0,-5 3-6 0,0-1 4 15,-1 0-3-15,3 4-1 0,-9 2 0 0,13-3-3 16,-13 3 5-16,16 3 4 0,-9-1-4 0,3 4 1 0,-3 0 2 15,1 2 0-15,3 2-1 0,2 4 8 0,-4-1-1 16,4-3-2-16,1 4 0 0,-4-1 8 16,7 2 1-16,-11-6-2 0,7 4 0 0,-4-3-1 0,0-2 3 15,2 5-3-15,-3-8-5 0,3 1 4 0,-5 0-3 16,-6-6 3-16,9 7 6 0,-4-4 10 0,-5-3 14 16,5 6 11-16,-5-6 1 0,0 0-2 0,0 0 1 15,0 0-11-15,0 0 9 0,0 0-20 0,0 0-5 16,0-22 1-16,4 13-9 0,-4 9 3 0,0-21-4 15,3 9-6-15,-1-2 6 0,0 3-3 0,2-4-8 16,2 3-11-16,2 0-10 0,4-1-19 0,-3 3-17 16,3-2-18-16,3 3-26 0,2 1-21 0,0 0-24 15,7-1-28-15,-10 4-19 0,9 0-27 0,-2-3-15 16,1 2-31-16,-5 2-220 0,0-1-514 0,5 2 228 0</inkml:trace>
          <inkml:trace contextRef="#ctx0" brushRef="#br0" timeOffset="117537.85">22185 4423 161 0,'0'0'255'15,"9"1"6"-15,-9-1-1 0,0 0-10 0,0 0-10 16,13-1-15-16,-13 1-13 0,0 0-15 16,0 0-9-16,9 5-1 0,-9-5-4 0,7 6-5 0,1 0-7 15,-3 2-8-15,0-2-16 0,2 1-13 0,2 2-10 16,-1 0-8-16,0 0-14 0,-2 0-13 0,2-3 7 16,1 3-20-16,-1-1-8 0,-3 0-9 0,2-2-12 15,-1 0-28-15,5-2-31 0,-9 5-34 0,2-5-36 16,-4-4-45-16,6 10-45 0,-6-10-40 0,0 0-59 15,0 0-277-15,0 0-594 0,-12 9 264 0</inkml:trace>
          <inkml:trace contextRef="#ctx0" brushRef="#br0" timeOffset="117766.52">22287 4151 112 0,'7'-8'74'0,"3"-2"-71"0,-5 1-35 16,2 3-34-16,-2-4 15 0</inkml:trace>
          <inkml:trace contextRef="#ctx0" brushRef="#br0" timeOffset="117935.73">22427 3941 168 0,'0'0'253'15,"0"0"-2"-15,0 0 5 0,0 0 0 0,0 0-5 16,13 18-2-16,-7-8-9 0,0 4-10 0,0 5 2 16,-1 2-3-16,3-3-3 0,-1 6-14 0,1 8 1 15,-2-8-10-15,5 6 4 0,-5 1-20 0,-1-6-13 16,7 6-13-16,-7-7-9 0,1-4-11 0,0 2-17 0,-1-3-14 16,-2 4-6-16,0-3-13 0,-3-3-12 15,4-1-4-15,-4 3-6 0,2-3-20 0,1-1-24 16,-3 1-35-16,2-2-42 0,1-1-39 0,-3 1-40 0,0-2-33 15,0-2-33-15,0-10-37 0,-3 16-33 0,3-7-24 16,0-9-46-16,6 9-238 0,-6-9-620 16,6 5 274-16</inkml:trace>
          <inkml:trace contextRef="#ctx0" brushRef="#br0" timeOffset="118551.03">22856 4506 84 0,'8'-3'257'16,"-8"3"-13"-16,14-10-11 0,-8 3-12 0,7 0-20 15,-6 4-16-15,5-6-17 0,1 3-20 0,-1 0-9 16,-1-1-16-16,4-1-10 0,-5-2-13 0,5 4-8 16,-4-4-12-16,1 2-5 0,1-5-10 0,-4 4-5 15,1-2-6-15,-3 2-5 0,-1-1-8 0,-4 0-3 16,2 1-4-16,-4 9-2 0,0-12-2 0,0 12-4 16,-4-14-1-16,4 14-6 0,-13-9 8 0,7 5 4 15,-5 3 1-15,11 1 2 0,-23 0 5 0,11 1 3 16,-1 4-2-16,1 1 5 0,-2 0 5 0,-1 1-4 15,5 2-1-15,-2 3 3 0,0 1-6 0,4-3-2 0,-1 2-4 16,4-1-2-16,-2 1 0 0,7 1-6 16,-2-1-4-16,4 0 0 0,0-1-7 0,3-2 2 0,0 1 1 15,2 0-11-15,3-2 11 0,2 1-8 0,-3-1 1 16,7-3 2-16,-2-2-5 0,3 1 1 0,3 1-2 16,-2-4 2-16,4 0-4 0,1 1 6 0,0-4-6 15,-3 0-5-15,2-4 3 0,1 1-2 0,0 1-1 16,-6-5 7-16,0 0-10 0,0 3 3 0,-3-3-3 15,0 4 6-15,1-4-3 0,-3 4 6 0,-2 1 3 16,2-1-3-16,0 0 3 0,-2 2 7 0,-10 3-2 16,9-5-10-16,-9 5 14 0,12-2 7 0,-12 2-6 15,0 0 1-15,13 6 3 0,-9 0-1 0,-4-6 2 16,10 10 4-16,-10-3-2 0,7 2 2 0,-4-4 1 16,-1 4-6-16,3-3-11 0,-5-6 3 0,7 16 1 15,-2-11-3-15,-2 0 9 0,-3-5-21 0,6 13 16 16,-3-9-5-16,-3-4 3 0,8 6-6 0,-8-6 4 15,9 6-5-15,-4-3 3 0,-5-3-9 0,17 0 7 16,-2-3-13-16,-1 0 11 0,0-3-7 0,3 3 4 16,6-7-2-16,0 1-2 0,11-3 8 0,-3-3-3 0,6 7-4 15,-6-2 4-15,6 0-6 0,2 3 5 0,-1 0 10 16,1 3 23-16,1 1 6 0,-4 3 19 0,5 1 5 16,-5 4 3-16,2 1 3 0,-1 3 2 0,-1 3 4 15,-2 3-12-15,-2-3-5 0,2 6-7 0,-3 1-7 16,-2 1-10-16,0 5-14 0,-7 1-46 0,0 2-66 15,-8-7-67-15,-2 13-89 0,-9-1-111 0,-6-8-404 16,-5 7-818-16,-7 0 362 0</inkml:trace>
        </inkml:traceGroup>
      </inkml:traceGroup>
      <inkml:traceGroup>
        <inkml:annotationXML>
          <emma:emma xmlns:emma="http://www.w3.org/2003/04/emma" version="1.0">
            <emma:interpretation id="{828E8191-C474-48EF-A37C-B676B48296F5}" emma:medium="tactile" emma:mode="ink">
              <msink:context xmlns:msink="http://schemas.microsoft.com/ink/2010/main" type="line" rotatedBoundingBox="2508,9064 27412,7967 27476,9400 2571,10497"/>
            </emma:interpretation>
          </emma:emma>
        </inkml:annotationXML>
        <inkml:traceGroup>
          <inkml:annotationXML>
            <emma:emma xmlns:emma="http://www.w3.org/2003/04/emma" version="1.0">
              <emma:interpretation id="{8D5999AA-C911-43A8-B6FE-49830AFA6F1D}" emma:medium="tactile" emma:mode="ink">
                <msink:context xmlns:msink="http://schemas.microsoft.com/ink/2010/main" type="inkWord" rotatedBoundingBox="2508,9067 7465,8849 7509,9851 2552,10069"/>
              </emma:interpretation>
            </emma:emma>
          </inkml:annotationXML>
          <inkml:trace contextRef="#ctx0" brushRef="#br0" timeOffset="120160.82">139 6869 249 0,'-11'-13'277'0,"0"3"-7"16,-1-1-12-16,3 0-12 0,0-2-10 0,1 1-10 15,2 1-20-15,0 1-15 0,1-1-9 0,1 1-18 16,3 2-14-16,1 8-16 0,-4-15-7 0,4 15-17 0,3-16-9 16,-1 7-10-16,2 2-5 0,3 1-14 0,2-3-5 15,3 0 4-15,-3 0-3 0,5 4-13 16,1 1 3-16,-1-2-6 0,7 3-7 0,-4 2-1 0,0 1-2 15,5 1-9-15,2 4 9 0,-5-1-4 0,2 5 1 16,-1 0-6-16,-6 0 6 0,4 6-4 0,-2-3-7 16,-4 2 10-16,0-3 4 0,-1 7-13 0,-3-4 6 15,-4 0 9-15,0 2-7 0,0 5-7 0,-3-5 4 16,-2-2 2-16,-3 5-10 0,0 0 2 0,-1-7-5 16,0 3-18-16,-2-1 0 0,2 0-27 0,0-3-25 15,0-1-21-15,-1 1-28 0,4-1-32 0,-2-4-35 16,4-6-33-16,-3 12-36 0,3-12-28 0,0 0-53 15,-4 7-196-15,4-7-552 0,0 0 245 0</inkml:trace>
          <inkml:trace contextRef="#ctx0" brushRef="#br0" timeOffset="119785.38">250 6751 80 0,'-1'25'294'15,"1"-2"-12"-15,0 9-19 0,1-7-14 0,3 8-12 16,3 1-9-16,-3-11-14 0,2 8-12 0,1 0-11 16,5-3-15-16,-3-5-14 0,0 0-21 0,0-2-9 15,-1-3-10-15,2 3-15 0,2-2-6 0,-1 0-14 16,0-1-14-16,-3 1-1 0,3-1-6 0,-5-2-9 0,1-1-5 16,-2 0-4-16,-1 0-26 0,3 3-16 15,-6 1-30-15,-1 1-24 0,-1-3-25 0,-1 2-31 16,-2-5-35-16,-5 8-32 0,3-9-34 0,0-1-54 0,-1 0-182 15,1-4-476-15,1-1 210 0</inkml:trace>
          <inkml:trace contextRef="#ctx0" brushRef="#br0" timeOffset="120714.77">634 6863 249 0,'0'0'276'0,"14"5"-4"16,-14-5-9-16,9 7-12 0,-2-5-11 0,-2 4-14 0,0 3-10 15,2-2-20-15,0 2-12 0,0 2-9 0,-1 1-26 16,2 1-10-16,-1-1-17 0,2 0-11 0,-2 2-7 16,-1-1-14-16,1 0 0 0,0-3-17 0,-3 4-7 15,2-4-8-15,-2-3-7 0,1 1-3 0,-4 0-3 16,-1-8-8-16,7 11-7 0,-6-5-6 0,-1-6 4 16,5 5-11-16,-5-5 2 0,0 0-3 0,0 0-7 15,0 0-7-15,0 0-2 0,0 0-5 0,7-20-6 16,-5 10-8-16,0-4-7 0,-1 0-2 0,3-3 0 15,2-6-4-15,5 6 2 0,-6 2 1 0,2-7 6 16,-2 10 1-16,1-3 2 0,1 3 4 0,2 2 5 0,-2-1-4 16,-2 5 6-16,1 0 2 0,0-1 1 15,0 3-1-15,-6 4 3 0,13-6 3 0,-13 6 2 16,17 0 3-16,-17 0-2 0,17 3 6 0,-5 0-5 0,0 1 2 16,3 2-1-16,-2 0 1 0,-1-3-1 0,8 6-1 15,-4-6 0-15,1 6 1 0,1-3-2 16,4 0 1-16,-4-3 4 0,2 0-1 0,0-1 2 0,4-4-4 15,1 0 0-15,-1-2-1 0,1 2-2 0,-4-1 2 16,1 0 3-16,0-4-4 0,0 1 2 0,-6 0-5 16,0 0-1-16,-1 0 6 0,-3-4 1 0,1 1-5 15,-1-2 0-15,-3 1-3 0,-1 0-3 0,-2-2 3 16,1 1 1-16,-1 1 4 0,-3-2-5 0,-2 3 3 16,-1-3-2-16,0 12 2 0,-6-19-3 0,1 16 1 15,-1-9 1-15,0 9-2 0,-6-3 3 0,4 2 0 16,-6 3 2-16,-1 1-1 0,0 1-1 0,-1 3 0 15,2-1 2-15,-3 2-3 0,-4 5 1 0,1 0-4 16,-1-1-12-16,6 3-18 0,-1-4-23 0,0 1-20 16,3 3-23-16,0-3-36 0,3 2-28 0,4-5-31 15,0 0-57-15,-3-1-178 0,9-5-464 0,-4 7 205 16</inkml:trace>
          <inkml:trace contextRef="#ctx0" brushRef="#br0" timeOffset="121205.95">1529 6453 290 0,'0'0'281'0,"0"0"-30"0,0 0-25 16,5-7-25-16,-5 7-16 0,0 0-17 0,0 0-9 15,17 23-9-15,-12-12-14 0,6 6-13 0,-2 3 1 16,3 1-8-16,-2 1-3 0,3 6-7 0,2 4-11 15,-2-2 1-15,-3 0-13 0,3-2-10 0,-2-3-3 16,1-7-4-16,-2 4 0 0,2-2-12 0,-3 2 2 16,0-5-7-16,3 1-4 0,-6-5-6 0,1-1 0 15,-2 0-4-15,0-3 0 0,-1-3-5 0,-1 2-6 16,-3-8-2-16,6 8-2 0,-6-8 0 0,6 7 0 16,-6-7 0-16,0 0-5 0,0 0 0 0,0 0-5 0,17-12 0 15,-12 6-6-15,0-2-3 0,2-2-3 0,-1-2-1 16,3-2-7-16,-2 0-1 0,2 3-4 15,0-3 6-15,2 0 4 0,-5 2 0 0,2-1-1 0,1 5 3 16,0-3 2-16,-1 5-4 0,-4 1 0 0,4-4 1 16,-2 4 2-16,-6 5-1 0,14-5 2 15,-14 5 6-15,15 0 5 0,-15 0 4 0,17 9 2 0,-10-3 4 16,1-2 8-16,-2 4 1 0,3 2-4 0,-2-1 9 16,-1 2 4-16,4 0 0 0,-8 1 3 0,2-3 1 15,-1 4-1-15,-3-3-4 0,0 2 4 0,-3-1 0 16,-2 0-7-16,-2-1-7 0,-2 2 4 0,0-3-6 15,-1 2-6-15,-2-4-10 0,1 1-18 0,0-3-18 16,-3 1-24-16,0-4-19 0,2-2-32 0,3 2-35 16,-5 0-47-16,14-2-44 0,-17-5-77 0,8-2-226 0,3-4-574 15,0 2 253-15</inkml:trace>
          <inkml:trace contextRef="#ctx0" brushRef="#br0" timeOffset="121513.68">2109 6427 279 0,'-5'-12'303'0,"5"12"-21"0,-5-10-22 0,5 10-25 16,-1-8-21-16,1 8-24 0,0 0-19 0,0 0-16 15,0 0-9-15,0 0-9 0,0 0 1 0,0 0 0 16,27 21 2-16,-18-9-6 0,6 5 1 0,-4 2 12 15,2 1-11-15,3 7 17 0,-4-5-8 0,5 5 2 16,-1 3-2-16,1 3-2 0,-3-6-6 0,-2-4-14 16,0-2-1-16,7 7-14 0,-5-6-11 0,-2 2-7 15,-3-2-11-15,2 1-12 0,-1 0-2 0,-3-2-9 16,1 0-26-16,0-2-38 0,-2 1-50 0,-1 0-28 16,-2-7-37-16,1 3-40 0,-4-2-40 0,1-3-50 0,0-2-36 15,3-2-45-15,-4-7-255 0,6 7-637 16,-6-7 282-16</inkml:trace>
          <inkml:trace contextRef="#ctx0" brushRef="#br0" timeOffset="121879.93">2600 6918 106 0,'7'-6'257'16,"-7"6"-21"-16,12-8-15 0,-12 8-14 0,15-6-17 15,-9 1-15-15,9-1-17 0,-2-1-18 0,0-2-12 16,1 1-13-16,0-1-10 0,2 1-12 0,2-6-8 15,1 4-7-15,-2-2-9 0,-2-1-8 0,-2 1-6 16,-2-1 1-16,-1 4-7 0,0-3-4 0,-4-3-5 16,2 3 5-16,-5 1-11 0,-2-1 1 0,-2-2-6 15,-2 3 0-15,-1 1-7 0,-1 2 0 0,-2 1-5 16,-1 0 3-16,-2 1-6 0,-3 1 1 0,-2 3 3 16,2 2 3-16,-4 4 5 0,2-4 7 0,0 8 1 15,0-1 4-15,2 0 3 0,-3 0 4 0,4 3 1 16,0 4 3-16,1-1 2 0,-1 1 3 0,5-1-9 15,2 2-1-15,1-1 3 0,3 2 0 0,0-1-1 16,1-2-7-16,5 2-5 0,-3-2-4 0,2 1 3 0,4-2-1 16,0 1-17-16,0-4 13 0,2 3-6 15,-1-3-5-15,3-3-8 0,1 3-10 0,0-3-13 0,2-2-21 16,-1-2-26-16,1 2-29 0,-1-4-31 0,-1-3-36 16,0 1-33-16,4-3-33 0,-3-2-48 0,-2-1-185 15,0 2-493-15,0-3 218 0</inkml:trace>
          <inkml:trace contextRef="#ctx0" brushRef="#br0" timeOffset="122662.82">3018 6735 136 0,'9'-7'269'0,"-9"7"-13"15,5-4-19-15,-5 4-19 0,0 0-22 0,0 0-16 16,0 0-11-16,9-3-12 0,-9 3-10 0,0 0-7 16,11 12-13-16,-11-12-4 0,9 10-6 0,-2-2-5 15,-1-2-14-15,1 4 2 0,-1 0-12 0,1-2-11 0,1-1-5 16,-2 2-5-16,2 0-10 0,1 0-1 15,-2 0-9-15,-2-3-5 0,1 1-3 0,0-2 1 16,0-1-6-16,2 1-6 0,-3 0-2 0,-5-5-2 0,12 5-2 16,-12-5-4-16,12 0-4 0,-12 0-3 0,14-2-3 15,-14 2 3-15,9-7-6 0,-2 0 4 0,1 1-9 16,-2 3 7-16,-1-6 1 0,-1 2 0 0,2-1-4 16,1-3-2-16,0 3 2 0,-2-5-2 0,-2 2 3 15,2-1-1-15,-4 3 2 0,2 0 0 0,-2 0 4 16,-1 9 11-16,3-10 1 0,-3 10 3 0,3-12 1 15,-3 12-2-15,2-6-3 0,-2 6-4 0,0 0-9 16,0 0 5-16,0 0-2 0,0 0 6 0,0 0 4 16,0 0 3-16,12 18 3 0,-9-12 0 0,-1 4-1 15,-2-10-4-15,5 20-4 0,1-10 4 0,0 2 3 16,-1-1-3-16,3 0-11 0,1-2 15 0,-1 3-13 16,4-5 0-16,0 4-2 0,-2-2 0 0,2-2 3 15,0-3-3-15,0 1-1 0,-1-2-2 0,0 0-3 0,-1-3 0 16,2 0 1-16,0 0 11 0,-12 0-19 0,18-5 1 15,-6-1 3-15,-2 2-1 0,-3-3 4 0,-1 1-6 16,1 0 1-16,-1-5-1 0,4 1-8 0,-5 1 11 16,0-3 3-16,-1-1-5 0,0 4-1 0,0-1 3 15,-3 1 4-15,-1 9 0 0,4-14 8 0,-3 6 7 16,-1 8 0-16,7-11 4 0,-7 11-8 0,1-5 1 16,-1 5 2-16,0 0-2 0,0 0-5 0,0 0 0 15,0 0 3-15,0 0-2 0,17 15 5 0,-12-9-3 16,1 3-2-16,1-1-8 0,3 2 6 0,-3 1-1 15,3-1 2-15,-1 0-5 0,5 1-2 0,-5-2 5 16,8-2-5-16,-2 0 0 0,-1 1 3 0,2-2-3 16,1-2-5-16,-3 0 12 0,3-2-9 0,0 2-7 15,-1-4 12-15,1 0-15 0,-3-1 1 0,3-2-5 16,-1-3 8-16,-3 2-9 0,-1-1 4 0,2-4 4 16,-6 2-6-16,4 0 1 0,-6-2 9 0,5-2 2 15,-5 1-5-15,2 0 1 0,-4-1 12 0,2 1-10 0,-2 2-1 16,-1 0 12-16,2 2-13 0,-5 6-2 0,7-11 4 15,-7 11 1-15,5-6 6 0,-5 6-4 16,0 0 2-16,10 0-9 0,-10 0 7 0,0 0 6 0,14 10 4 16,-9-4-17-16,0-1 14 0,2 5 1 0,3-2 2 15,-3 2-6-15,3 0 11 0,-2 1-10 0,2 0 4 16,1 1-6-16,1-1 4 0,-1-2-1 0,2 2-3 16,-2-3-4-16,1 2 3 0,-1-2-21 0,1-2-7 15,-5-3-17-15,3 0-21 0,-3 3-33 0,-1-5-22 16,-6-1-35-16,11 6-49 0,-11-6-51 0,6 3-57 15,-6-3-280-15,0 0-635 0,0 0 282 0</inkml:trace>
          <inkml:trace contextRef="#ctx0" brushRef="#br0" timeOffset="122860.83">4134 6507 211 0,'-5'-9'399'0,"5"9"-28"0,-6-12-33 0,3 3-30 16,3 9-31-16,-5-11-23 0,5 11-30 0,0 0-24 0,0-13-26 16,0 13-28-16,0 0-39 0,10-6-41 0,-10 6-41 15,0 0-51-15,15 2-49 0,-15-2-41 16,11 6-47-16,-1 0-46 0,-10-6-210 0,11 8-453 16,-3-2 201-16</inkml:trace>
          <inkml:trace contextRef="#ctx0" brushRef="#br0" timeOffset="123184.25">4408 6639 242 0,'7'6'239'0,"-3"3"-11"0,2 0-11 15,-1-2-16-15,1-1-19 0,5 3-11 0,-5 0-8 16,0-1-12-16,0 2-13 0,5-4-13 0,-9 0-9 16,3 0-17-16,-5-6-6 0,10 11-11 0,-8-3-7 15,-2-8-4-15,5 8-9 0,1-4-6 0,-6-4-9 16,6 6-3-16,-6-6-1 0,5 4-7 0,-5-4 1 15,0 0-3-15,0 0-5 0,0 0-2 0,0 0 2 16,0 0-11-16,12-20 3 0,-9 14-4 0,-1-6 0 16,2 0-3-16,2-2 2 0,1 1-5 0,0 3-1 0,2-2-3 15,-1 0 1-15,2-1 5 0,0 3 5 0,4 3 3 16,-2 0 8-16,-1 4 12 0,6-1 16 16,0-1 9-16,6 4 12 0,-1 2-1 0,-1 1 3 0,4 2 0 15,-3 9 7-15,4-6-16 0,-2 3 7 0,0 1-18 16,-1 0 2-16,-3 2-3 0,3 1-10 0,-1-1-9 15,-4 2-34-15,1 0-50 0,-4 1-48 0,-2 1-87 16,-7-5-95-16,0 2-337 0,-1-2-659 0,-5 0 291 16</inkml:trace>
        </inkml:traceGroup>
        <inkml:traceGroup>
          <inkml:annotationXML>
            <emma:emma xmlns:emma="http://www.w3.org/2003/04/emma" version="1.0">
              <emma:interpretation id="{396064CE-BC8A-473A-8F3E-02CC497B7FA1}" emma:medium="tactile" emma:mode="ink">
                <msink:context xmlns:msink="http://schemas.microsoft.com/ink/2010/main" type="inkWord" rotatedBoundingBox="8737,9044 11071,8942 11123,10120 8789,10223"/>
              </emma:interpretation>
            </emma:emma>
          </inkml:annotationXML>
          <inkml:trace contextRef="#ctx0" brushRef="#br0" timeOffset="124801.5">6465 6572 173 0,'5'-5'255'15,"1"-1"-11"-15,0 0-3 0,-6 6-16 0,6-11-9 0,2 5-11 16,-3 1-16-16,2 0-17 0,-7 5-9 0,13-9-23 16,-7 7-9-16,-6 2-10 0,12-1-6 0,-12 1-7 15,15 3-10-15,-15-3-2 0,13 9-4 0,-7-3-5 16,2 1-2-16,-2 2-9 0,2 2-6 0,-2 1 8 15,-3 4-5-15,3-1-11 0,-4 4-2 0,1-3-6 16,0 1-1-16,-3 2-6 0,0 0-1 0,0-4-9 16,0 1 1-16,-3-1-13 0,0 1 1 0,1-2 2 15,-4-2 0-15,3 0-5 0,0 1-1 0,-5 0 0 16,-1-1-8-16,1 0 2 0,-1-3 4 0,-1-3-5 0,0 5-5 16,-1-3 5-16,-1-2-7 0,-1 1 1 0,1-2 1 15,0-2-10-15,-1 0-2 0,2-2 2 16,-4-1-11-16,1-1-5 0,-1-2-7 0,1 0 0 0,1-2-9 15,-1-2-1-15,-1 4 4 0,3-7 0 0,3 1 3 16,-1 0-2-16,1 2 1 0,1-5 4 16,1 5 2-16,0-4-2 0,1 4 9 0,5-1 0 0,1 8-3 15,-5-13 7-15,5 4-2 0,0 9 3 0,0-16 1 16,5 9-4-16,-1-3 3 0,4 0 3 0,4 2-1 16,-3-1-1-16,4-1 5 0,-2 4 0 0,4 0 2 15,4-5-4-15,-4 5 5 0,7-2-1 0,2 0 3 16,-2 4-3-16,-5 1 4 0,6 0-5 0,-3 2 10 15,2 2-4-15,-2 2 0 0,0-2 3 0,3 5-1 16,-4 4-5-16,1 0 8 0,1 4-4 0,1-3-4 16,-2 5 4-16,6 8-5 0,-9-8 3 0,7 11 5 15,-3-4-2-15,-8-3-1 0,7 10-2 0,-2-2 0 16,-3 3 4-16,4-2-3 0,-6 2 3 0,3 1-5 16,0-2 2-16,-5 1 0 0,1 0-2 0,0-8 0 15,-2 9 1-15,0-9-1 0,0 6-4 0,-3-4 1 0,0-2 4 16,0-1 0-16,1 5-2 0,-2-5-4 0,-1 3 4 15,3-4 0-15,-4 0-3 0,-4-1-1 0,5 0 3 16,-2 1-1-16,-6-1-2 0,3-6-1 16,0 5 2-16,-2-4-3 0,-1-3 4 0,-1-2-4 0,2-1 3 15,-6 1 2-15,-1 0 1 0,3-2-4 0,-3 1 2 16,2-5 2-16,0 1-7 0,-6-2 10 0,-1 1-2 16,-1-2-1-16,3-2 2 0,-5-2 0 0,-5-2 0 15,3-4 0-15,-2 0 4 0,-4-1 6 0,5-2 0 16,-3-2 6-16,3 0-9 0,1-3 4 0,2-1-3 15,0-4-1-15,-4-5-1 0,8 4-2 0,4-9 2 16,-3 1-7-16,7-1 1 0,2-1 1 0,3 8-9 16,5-7 10-16,0 6-10 0,7-8 5 0,-3 4 4 0,6-1-5 15,-1 0 3-15,6 4 2 0,-6 6-4 0,6-4 3 16,4-3-7-16,-7 10 7 0,2 2-3 16,-2 0 2-16,0 0-8 0,5 1 8 0,-3 1 9 0,5 0 8 15,-4 3-7-15,-6 3 2 0,8 0 5 0,-7 1-3 16,1 2 3-16,1-1 4 0,0 4-1 0,6-4 2 15,-9 3-5-15,3 2 5 0,0 4 7 0,6 1 0 16,-6-1 0-16,0 2-3 0,-2 0-3 0,4 3-3 16,-2 1 0-16,-5-4-3 0,5 2 3 0,-4 0 2 15,-1-1-7-15,0 0-6 0,-1 0 5 0,0-1-6 16,-5-1-1-16,2-1 8 0,-3 2-15 0,2-4 7 16,-7-2 0-16,10 6 6 0,-10-6-7 0,7 3-2 15,-7-3-3-15,0 0-4 0,5 4-7 0,-5-4-29 0,0 0-34 16,0 0-36-16,0 0-44 0,0 0-54 0,0 0-65 15,0 0-340-15,0 0-659 0,-17-28 292 0</inkml:trace>
          <inkml:trace contextRef="#ctx0" brushRef="#br0" timeOffset="125518.29">7030 6554 150 0,'-1'-10'405'0,"1"10"-14"15,-3-11-17-15,3 11-10 0,-3-16-19 0,3 16-16 16,0-15-22-16,-2 9-26 0,2 6-27 0,2-16-26 16,-2 16-25-16,0-14-16 0,0 14-18 0,0-14-15 15,0 14-19-15,0 0-16 0,0-11-8 0,0 11-25 16,0 0-39-16,0 0-34 0,0 0-34 0,-5-9-26 0,5 9-22 16,0 0-29-16,0 0-39 0,0 0-40 15,-5 26-44-15,4-17-36 0,1-9-51 0,-3 21-246 16,3-7-598-16,3-3 265 0</inkml:trace>
          <inkml:trace contextRef="#ctx0" brushRef="#br0" timeOffset="125928.83">7442 6721 38 0,'0'0'256'0,"0"0"-17"0,8 6-9 16,-8-6-9-16,9 5-9 0,-9-5-5 0,13 7-10 16,-9 0-10-16,4-2-4 0,1 2-11 0,0 2-8 15,-1 0-4-15,1 2-21 0,-1-3-4 0,0-1-5 16,-2 0-12-16,5 5-10 0,-5-4-11 0,5 0-3 0,-2 1-13 16,-4 0-1-16,0-2-9 0,-1 1-12 15,1 0 2-15,2 0-10 0,-5 1-3 0,1-3-6 16,-3-6-1-16,5 14-6 0,-2-9 0 0,-3-5-5 15,4 12-7-15,-4-12 5 0,1 10-2 0,-1-10-3 0,0 0-1 16,1 7-5-16,-1-7 5 0,0 0 0 0,0 0 0 16,0 0-1-16,0 0 4 0,0 0-3 0,0 0 1 15,0-29 3-15,0 29 8 0,-1-21-9 0,1 6-4 16,0 3-4-16,1-9-3 0,-1 5-4 0,6-5 4 16,0 3-3-16,-3 1-5 0,9-3-2 0,-7 3-1 15,5-2-9-15,-1 5-15 0,2 4-15 0,1-5-32 16,-1 6-16-16,1-1-29 0,1 1-30 0,-6 6-28 15,7-3-31-15,-2 3-25 0,1 1-14 0,-1 0-61 16,-12 2-163-16,17 1-504 0,-17-1 223 0</inkml:trace>
          <inkml:trace contextRef="#ctx0" brushRef="#br0" timeOffset="126135.9">7936 6682 145 0,'10'5'223'0,"-10"-5"-4"0,7 3 1 15,-7-3-6-15,8 6-2 0,-2 0 7 16,-1-2-1-16,2 1-10 0,-2 1-4 0,4 4-10 0,-1-1-1 15,1 1-6-15,-1-2-18 0,0 3-3 0,-1 0-12 16,0-2 0-16,3 1-20 0,-3 1-8 0,-1-2-7 16,0-2-11-16,-3 2-11 0,2-3-9 0,-1 3-9 15,1-2-4-15,-5 2-13 0,0-9-17 0,7 12-3 16,-6-7-31-16,-1-5-36 0,4 11-26 0,-4-11-29 16,5 5-42-16,-5-5-38 0,0 0-44 0,0 11-40 15,0-11-82-15,0 0-187 0,0 0-554 0,0 0 245 16</inkml:trace>
          <inkml:trace contextRef="#ctx0" brushRef="#br0" timeOffset="126399.39">8093 6469 373 0,'0'0'378'0,"-9"-13"-37"0,3 7-36 0,6 6-22 16,-4-6-34-16,4 6-27 0,-5-8-28 0,5 8-30 15,0 0-38-15,0 0-32 0,0 0-39 0,0 0-47 16,0 0-47-16,0 0-39 0,0 0-43 0,0 0-46 16,32 9-232-16,-32-9-430 0,11 6 190 0</inkml:trace>
          <inkml:trace contextRef="#ctx0" brushRef="#br0" timeOffset="126911.92">8561 6458 214 0,'0'0'247'0,"0"0"-20"0,0 0-21 15,0 0-21-15,0 0-11 0,0 0-8 0,0 0-14 16,0 0 0-16,0 0-7 0,0 0-12 0,0 0-3 0,-21 25-12 16,8-18 1-16,2-2-5 0,-3 4-10 0,1-3-11 15,0 0-5-15,-3 3-10 0,-2 1-7 0,2-2-4 16,0-2-8-16,2 1-7 0,4-1-2 0,2 0-10 15,-3-1-5-15,5-1-4 0,1 2-4 0,5-6-3 16,-12 8-5-16,12-8-2 0,-5 6-7 0,5-6 2 16,-2 8-4-16,2-8 0 0,0 0-5 0,0 0 0 15,0 0 0-15,11 12 0 0,-11-12-2 0,13 3 1 16,-3-3-1-16,-2 0-2 0,-8 0 1 0,22-2 4 16,-10 2-4-16,-2 0 1 0,-10 0-1 0,19-1-3 15,-9 4 3-15,-1-3 4 0,-9 0-5 0,16 0 3 16,-5 2-1-16,-11-2 5 0,13 2-3 0,-13-2-1 15,9 4-3-15,-3 0 0 0,-6-4 5 0,4 8 0 0,0-1-1 16,-4-7 4-16,0 12 5 0,0-12 2 0,-5 20 3 16,2-12 6-16,-5 1-6 0,2-1 5 15,-1 3-2-15,1 1 0 0,-5-1-2 0,4-1-2 0,-3 0-5 16,3-1 1-16,-3 0 1 0,4-1-7 0,1-2 6 16,-2 0-4-16,7-6-11 0,-8 10-11 15,3-4-12-15,5-6-11 0,-4 5-5 0,4-5-5 0,0 0-12 16,0 0-7-16,0 0-17 0,0 0-13 0,0 0 4 15,14 8-9-15,-14-8 0 0,14-2-3 0,-14 2 5 16,15-6 10-16,-6 3 16 0,2 1 7 0,-2-2 22 16,-9 4 33-16,20-2 29 0,-13 0 25 0,8 4 6 15,-15-2 13-15,18 0 15 0,-13 0 9 0,7 2 1 16,-4 2 4-16,1-1-6 0,-1 4-7 0,-1-2 0 16,0-1-7-16,0 5-7 0,-2-1-4 0,-2 2-9 15,2-1-1-15,0-2-12 0,-2 4-29 0,-2-1-34 16,2 0-45-16,-3 0-62 0,0 1-59 0,0-11-95 0,0 15-182 15,0-8-507-15,0-7 224 0</inkml:trace>
        </inkml:traceGroup>
        <inkml:traceGroup>
          <inkml:annotationXML>
            <emma:emma xmlns:emma="http://www.w3.org/2003/04/emma" version="1.0">
              <emma:interpretation id="{5843EBD2-AC9D-4516-80B7-97DDA001DAD0}" emma:medium="tactile" emma:mode="ink">
                <msink:context xmlns:msink="http://schemas.microsoft.com/ink/2010/main" type="inkWord" rotatedBoundingBox="11737,8694 14811,8559 14864,9763 11790,9899"/>
              </emma:interpretation>
            </emma:emma>
          </inkml:annotationXML>
          <inkml:trace contextRef="#ctx0" brushRef="#br0" timeOffset="127794.14">9273 6158 197 0,'0'0'253'15,"0"0"-26"-15,0 0-22 0,0 0-13 0,0 0-8 16,0 0-4-16,0 0-1 0,13 24-4 0,-6-11-9 16,2 10-4-16,0-2-6 0,-1 2-4 0,1-1-7 15,5 11-12-15,-2 1-4 0,-1-5-16 0,0 2-6 16,-1-8-7-16,0 7-13 0,-2-7-10 0,1 0-3 0,-2 1-4 15,3 6-8-15,-3-5-8 0,3-4-5 16,-3-3-4-16,-1-1-8 0,-2-3-3 0,0 0 3 0,1-3-4 16,-1 0-5-16,-3-2-6 0,3-4 0 0,-4-5-3 15,6 11 2-15,-6-11-5 0,5 3-5 0,-5-3 3 16,0 0-1-16,9 2-9 0,-9-2 1 0,0 0-12 16,14-14-14-16,-10 7-2 0,5-4-6 0,-2-3-5 15,-1 2-6-15,4 0 6 0,-1-2 3 0,0 1 3 16,1 1 4-16,0 0 1 0,-1-1 4 0,-1 1 1 15,2 1 6-15,-2 2 1 0,0-1 2 0,0 7 1 16,-1-6 7-16,4 0 3 0,-1 2-1 0,2 1 5 16,-1 1 1-16,-4 1 3 0,3 2 1 0,-10 2 2 15,18-3-5-15,-10 0 2 0,2 3 4 0,-10 0-4 16,16 3 3-16,-8 0 1 0,-2-1 3 0,3 4-5 16,-2-2 2-16,1 1 2 0,-2 1 2 0,-1 1-2 15,5 2-3-15,-5 1 8 0,-3-1 5 0,1-3-6 16,0 3 4-16,-3-9 1 0,1 18 6 0,-1-9-1 0,-3-1 1 15,-2 2 4-15,-1 0 5 0,-1-4 3 0,-2 6-2 16,-3-3-1-16,-1-6-5 0,0 7-1 0,-7 2 1 16,6-6-1-16,-3-1-1 0,1 0 2 0,2 1-2 15,-3-3-7-15,1 0 10 0,3-3-14 0,1 3-8 16,1 2 4-16,2-4-20 0,9-1-14 0,-15 4-21 16,15-4-26-16,0 0-26 0,-14 0-38 0,14 0-41 15,0 0-45-15,0 0-49 0,-3-10-68 0,3 10-220 16,9-19-596-16,-1 10 265 0</inkml:trace>
          <inkml:trace contextRef="#ctx0" brushRef="#br0" timeOffset="128532.71">9922 6232 349 0,'2'-10'354'0,"1"4"-29"16,-3 6-27-16,5-15-32 0,-1 10-23 0,-4 5-31 0,10-11-16 16,-3 8-26-16,2 0-14 0,0 3-24 0,4-4-27 15,2 2-34-15,-4 2-40 0,3 4-48 16,-1-2-45-16,1 3-55 0,0 1-44 0,2 4-265 0,-3-4-460 15,0 0 203-15</inkml:trace>
          <inkml:trace contextRef="#ctx0" brushRef="#br0" timeOffset="128343.76">10214 6448 47 0,'0'0'259'15,"0"0"-20"-15,8-4-24 0,-8 4-18 0,0 0-14 16,13 0-15-16,-13 0-11 0,12 0-19 0,-12 0-7 15,12 4-1-15,-4 0-7 0,0 0-4 0,-2 3-1 0,1-1-1 16,0-2-6-16,-3 5 5 0,4 2-3 0,0-3-1 16,-3 0 3-16,1-1 1 0,-1 5 2 0,0 0-5 15,-2-5-12-15,1 2 6 0,-3-1-3 0,0 1 0 16,-1-9-14-16,0 16-6 0,0-8-2 0,0-8-3 16,-2 14 0-16,-4-3-8 0,1-4-1 0,-3 4-14 15,0-1 3-15,-1-1-13 0,0-1 2 0,-3 3-9 16,2-2 3-16,-2-2-9 0,0-2-2 0,1 2-1 15,-1-1-8-15,-1-3 8 0,1 2-10 0,-1 0-5 16,1-4-11-16,-2 0-22 0,1 3-10 0,0-3-27 16,-3-2-21-16,3-3-34 0,-4 3-44 0,0 0-45 15,1-3-56-15,-1-2-47 0,-2-4-282 0,-4-2-633 16,4-5 279-16</inkml:trace>
          <inkml:trace contextRef="#ctx0" brushRef="#br0" timeOffset="128003.22">9982 6469 150 0,'0'0'304'15,"0"0"-24"-15,9-6-24 0,-9 6-31 0,0 0-7 16,0 0-15-16,12 8-4 0,-12-8-6 15,7 12-7-15,-4-2-10 0,2 1-6 0,1 0-10 0,-1 1-18 0,0 2-7 16,-1-1-4-16,1 1 1 0,-1 1-28 16,0-3-2-16,0 0-12 0,0 1-13 0,0 1-5 0,-3-4-12 15,0 1 1-15,1-3-6 0,0 1-16 0,0 0-26 16,-2-9-26-16,0 13-30 0,0-13-33 0,0 15-42 16,0-15-37-16,-2 8-45 0,2-8-60 0,0 0-252 15,0 0-553-15,0 0 244 0</inkml:trace>
          <inkml:trace contextRef="#ctx0" brushRef="#br0" timeOffset="129386.95">10511 6426 84 0,'3'7'230'16,"2"-1"-8"-16,2 3-15 0,-2-5-10 0,4 2-14 16,0 3-10-16,-1-5-17 0,0 1-11 0,0 1-11 15,3-1-9-15,-1-2-10 0,0 0-12 0,-2-2-10 16,-8-1-7-16,17 0-8 0,-17 0-4 0,17-1-7 16,-7-1-10-16,-10 2-6 0,17-4-7 0,-9-1-2 0,4-4-4 15,-2 5-3-15,-3-2-7 0,3-5-2 16,-2 3 2-16,1-2-8 0,-2 2 2 0,1-3-6 0,1 2 0 15,-3-1-1-15,1 0 0 0,-1 3-6 0,0-3 0 16,-1 4 0-16,-5 6 0 0,5-9-6 0,-5 9 0 16,5-6 2-16,-5 6-4 0,0 0 3 0,0 0-2 15,0 0 0-15,0 0 1 0,10 15-3 0,-8-5 2 16,1 1 0-16,-2 4 2 0,4 4 0 0,1 1 2 16,-4-1 0-16,2 6 1 0,4 3-2 0,0 8 0 15,0-2 1-15,2 0 3 0,2 0-6 0,0 0 1 16,-1-1 1-16,-1 3-2 0,1-6 2 0,4 4-4 15,-1 0 4-15,0-5 0 0,-3-6-1 0,1 7 5 0,-3-6 4 16,0 5 4-16,-5-5 3 0,2-2 5 0,-2-1 3 16,-2-2 6-16,-1 1 6 0,-1-4 4 15,-1-1-4-15,-1 1 7 0,-2-1 0 0,-1-3-2 16,-1-2 2-16,-2 2 2 0,-3-1-6 0,0-2-4 0,0-1-7 16,-1 1 10-16,1-4-13 0,-2 3-5 0,-2-3 2 15,2-1-9-15,-3-1 1 0,3 0 3 16,-2-3-4-16,2-1-4 0,-2-1-4 0,1-2 5 0,-1-3-2 15,0 2-4-15,-1-1 2 0,3-4-3 0,-3 0-2 16,2-7-4-16,1 2 0 0,-2-4-5 0,2 1 0 16,3-3-6-16,-1 0-8 0,8-4-9 0,-3 1 2 15,4-2-16-15,2-4-3 0,2-5-5 0,4 2-10 16,-3 3 4-16,7 0-4 0,-4-1 5 0,5 8 4 16,-2-9 6-16,1 10 3 0,2 0 7 0,0 5 0 0,-2-4 10 15,2 3-2-15,0 1 5 0,-2 5 8 16,2 0 7-16,1-3 0 0,-1 2 12 0,3 4 6 15,-1 0 7-15,-1 3 2 0,2-3 3 0,1 3 0 0,-2 3-1 16,9-4-5-16,-8 5 2 0,0 0 1 16,2 2 3-16,-4 2-5 0,6 0 4 0,-4-1 2 15,0 4-3-15,1-1 2 0,-2 4 7 0,3-4 5 0,0 1 6 16,-1 0 0-16,-3-3 3 0,2 1 2 0,-4-1 8 16,5-1 6-16,-6 2 9 0,4-3 10 0,-14 0 1 15,22-6 5-15,-12 6-8 0,2-5 9 0,1-1 1 16,0-1-3-16,-1 0-9 0,0 1-7 0,-1 0-6 15,4-4-7-15,-3-1-5 0,-1 2-11 0,1 1 1 16,-1-3-1-16,-2 0-13 0,1 4-28 0,1-5-32 16,-3 4-34-16,1-3-35 0,-3 5-41 0,1 0-51 15,-6 0-65-15,6-2-70 0,-7 8-320 0,-2-13-704 16,2 13 312-16</inkml:trace>
          <inkml:trace contextRef="#ctx0" brushRef="#br0" timeOffset="129547.37">11160 6210 20 0,'-2'-10'357'0,"1"-6"-34"0,-2 2-30 0,3 2-22 16,0 12-29-16,3-21-26 0,-2 11-18 0,3 4-24 15,-1-2-19-15,-3 8-23 0,10-8-33 0,-10 8-37 16,12 0-41-16,-12 0-47 0,0 0-53 0,16 13-48 15,-10-10-63-15,-1 1-168 0,2 1-386 0,-7-5 171 16</inkml:trace>
          <inkml:trace contextRef="#ctx0" brushRef="#br0" timeOffset="129789.75">11532 6131 41 0,'12'2'263'0,"-12"-2"-17"0,8 4 2 0,-8-4-10 16,8 11-8-16,-2 3-13 0,1-3-5 0,1 1-1 0,1 7-4 16,1-2-18-16,1 2-5 0,0 3-4 15,0-2-13-15,-2-4-3 0,-3 6-22 0,2-7 0 16,0 4-17-16,-1-4-15 0,-1 3-1 0,-1 1-9 0,1-4-21 16,-2-3 1-16,1 0-11 0,-4 1-11 15,0 2-20-15,1-5-29 0,0 2-23 0,0-3-32 16,-1-1-33-16,-1-8-34 0,0 13-41 0,0-13-35 0,7 6-51 15,-7-6-298-15,0 0-581 0,14-3 257 0</inkml:trace>
          <inkml:trace contextRef="#ctx0" brushRef="#br0" timeOffset="130066.15">11919 6396 39 0,'0'0'327'0,"0"0"-18"16,0 0-18-16,0 0-21 0,0 0-17 0,0 0-14 15,0 0-19-15,-33 16-15 0,24-7-7 0,-1 2-10 16,-1-1-10-16,-2-2-14 0,2 2-13 0,0 1 4 0,1 0-17 16,2 0-9-16,-1 0-8 0,2-1-8 15,2-3-7-15,2 0 0 0,3-7-4 0,-1 15-8 16,1-15-1-16,1 13-3 0,-1-13-8 0,12 9-3 0,-2-6 2 16,5-1-3-16,1-2-17 0,6 3-4 0,3-3-5 15,-1-3-8-15,0 3-6 0,2-2-8 0,-1 2 2 16,-2-3-1-16,2 0-9 0,-2 0-15 0,-6 2-19 15,-2-3-30-15,0 3-34 0,-6 1-32 0,-9 0-44 16,13-4-57-16,-13 4-75 0,0 0-90 0,9-1-246 16,-9 1-670-16,0 0 296 0</inkml:trace>
          <inkml:trace contextRef="#ctx0" brushRef="#br0" timeOffset="132869.29">12255 6072 127 0,'0'0'165'0,"0"0"-2"16,-8-6-5-16,8 6-3 0,0 0-17 0,-2-9 6 15,2 9-6-15,0 0-10 0,-10-8-2 0,10 8-5 16,0 0-4-16,-3-11-3 0,3 11-2 0,-4-6-2 16,4 6 2-16,0 0-3 0,-2-12-1 0,2 12-1 15,0 0 1-15,-4-13-5 0,4 13-2 0,0 0-6 16,0 0-1-16,-1-12-7 0,1 12-2 0,0 0-1 15,0 0-8-15,0 0 0 0,-1-10-8 0,1 10-6 0,0 0-10 16,0 0-4-16,0 0-4 0,0 0-6 16,0 0-4-16,0 0 3 0,0 0 2 0,9 35 2 15,-6-21 9-15,-2 1 3 0,0 7 5 0,3 1 9 0,-3 1-6 16,-1 1 7-16,2 9-12 0,0-2 12 0,-2-7-6 16,2 0 4-16,-1-1-5 0,0 8-3 0,2-9-9 15,2 1-3-15,-2-2-1 0,2 3 2 0,0-4-5 16,0-3-9-16,1 3 3 0,-4-7-5 0,3 1-7 15,1-1 5-15,0 0-2 0,-1 0-2 0,-1-1-3 16,3-1-5-16,-2-1 0 0,-1-3 0 0,4 0-3 16,-3-2 0-16,-1 2-3 0,0-2-3 0,1 0-9 15,0 0-25-15,-5-6-30 0,8 13-29 0,-4-10-24 0,-4-3-29 16,7 7-38-16,-7-7-45 0,2 12-49 16,-2-12-51-16,0 0-297 0,0 0-668 0,0 0 295 15</inkml:trace>
        </inkml:traceGroup>
        <inkml:traceGroup>
          <inkml:annotationXML>
            <emma:emma xmlns:emma="http://www.w3.org/2003/04/emma" version="1.0">
              <emma:interpretation id="{A300EDFB-2629-4177-8D47-0132A43ECBFD}" emma:medium="tactile" emma:mode="ink">
                <msink:context xmlns:msink="http://schemas.microsoft.com/ink/2010/main" type="inkWord" rotatedBoundingBox="15030,8513 18321,8368 18371,9499 15080,9644"/>
              </emma:interpretation>
            </emma:emma>
          </inkml:annotationXML>
          <inkml:trace contextRef="#ctx0" brushRef="#br0" timeOffset="133763.63">12571 6084 180 0,'0'0'270'0,"0"0"-23"16,0 0-15-16,0 0-16 0,0 0-6 0,0 0-18 0,0 0-12 15,0 0-17-15,12 27-9 0,-7-23-14 16,-5-4-10-16,11 11-9 0,-6-6-6 0,0 0-7 0,-5-5-10 16,8 10-11-16,-4-8-2 0,-4-2-4 0,7 6-4 15,-7-6-3-15,0 0-1 0,9 8 1 0,-9-8-8 16,0 0-1-16,0 0-4 0,15-8-7 15,-15 8 9-15,11-6-1 0,-8 0 2 0,2-2-5 0,-5 8 9 16,6-13-5-16,-2 5 0 0,-4 8 1 0,5-14 4 16,-2 7 2-16,-3 7-7 0,3-14-10 0,-3 14-2 15,2-9-6-15,-2 9-6 0,0 0-2 0,0 0-21 16,3-10-16-16,-3 10-21 0,0 0-16 0,0 0-27 16,0 0-24-16,0 0-29 0,6 28-41 0,-3-15-42 15,1 2-41-15,3-3-84 0,-2 4-217 0,3 3-587 16,3-2 259-16</inkml:trace>
          <inkml:trace contextRef="#ctx0" brushRef="#br0" timeOffset="133463.29">12622 6417 1 0,'0'0'268'0,"0"0"-20"0,0 0-19 0,0 0-15 16,0 0-8-16,0 0-11 0,0 0-8 0,0 0-7 16,0 0 1-16,-17 28-10 0,17-22-5 0,0-6-13 15,0 14-4-15,0-6-13 0,0-8 0 0,2 18-8 0,0-11-9 16,-2-7-11-16,3 18 4 0,1-9-13 0,-2-3-8 16,4 6 0-16,-2-7-5 0,1 1-1 15,-1 2-8-15,-4-8 6 0,14 8-24 0,-6-5-1 16,1 0-6-16,4-2-6 0,-2 1 0 0,2-2-4 0,-3 0-9 15,3-2 1-15,-13 2-7 0,19-4-6 0,-9 1 0 16,2-2 2-16,-3 2-9 0,0-6 0 0,2-1 2 16,-1 2-2-16,-2-1-2 0,-2-3-1 0,4-1-6 15,-4 6 4-15,1-8-5 0,-3 3-4 0,2-1 9 16,-3 2-1-16,1 1-8 0,0 0 2 0,-4 10 3 16,2-11 13-16,-2 11-15 0,4-10 2 0,-4 10-5 15,1-8 0-15,-1 8 2 0,0 0-1 0,6-8 8 16,-6 8-8-16,0 0 10 0,0 0-15 0,0 0 2 15,0 0-4-15,0 0-3 0,13 15 6 0,-8-9-2 16,-1 2 4-16,1 0-1 0,-5-8 2 0,8 10-1 16,-3-1 5-16,3-3-3 0,-3-2 8 0,2 2-6 15,1 0-4-15,-8-6 5 0,11 9-6 0,-4-3-19 0,-7-6-17 16,6 8-27-16,0-5-35 0,-6-3-32 0,5 5-40 16,-5-5-40-16,0 0-48 0,0 0-72 0,0 0-200 15,0 0-575-15,0 0 255 0</inkml:trace>
          <inkml:trace contextRef="#ctx0" brushRef="#br0" timeOffset="134445.31">13152 6386 14 0,'5'9'234'16,"0"-4"-7"-16,1 1-17 0,-6-6-5 0,11 12-13 15,-7-7-10-15,4-1-12 0,0 2-9 0,4-1-11 16,-2 2-7-16,1-4-6 0,-2 0-3 0,0 0-8 16,-1-1-2-16,5 0-14 0,-3 0-9 0,6-4-7 15,-2 0-12-15,1-2-6 0,-4 2-4 0,4-3-11 16,-3 3-5-16,2-5-1 0,-2 1-12 0,0-1-5 16,-1 2 8-16,0-2-12 0,-3-3 3 0,-1-1-6 15,-1 5 0-15,-1-3-7 0,-2 2-5 0,-3 7 0 0,2-17-5 16,-3 10-1-16,1 7-4 0,-7-14 0 15,3 7-2-15,4 7-6 0,-17-8 1 0,6 4-7 16,-4 3-3-16,0 1-6 0,-1 1-3 0,1 4 1 0,-2-1 1 16,2 2-4-16,-2 0 0 0,4-1 1 0,0 3-1 15,1 1-5-15,1 0 4 0,0 1-2 0,2-2-1 16,1 5-2-16,1-2 1 0,2-1 0 0,1-2 0 16,3 5 3-16,1-1 1 0,1-3 5 0,3 3-4 15,1-2 3-15,2 4 5 0,-1-3-3 0,3 0 5 16,-1 1 0-16,4 2 4 0,-2-2-3 0,2 3 4 15,0-6 2-15,2 5 5 0,2 2-2 0,-3 0 14 16,-2-4-1-16,2 6 6 0,1-3 2 0,-6-1 10 16,4 3-1-16,-2-4 8 0,2 6-2 0,-2-6 0 0,-2 1 8 15,3 1-2-15,-4-4-6 0,5 7 8 16,-3-5 4-16,-2 1-1 0,-1 0 0 0,1-1-3 16,-2-1-3-16,-1 0-3 0,-1 3-3 0,-1-3-3 15,0 3-3-15,-1-6 1 0,-2 3 0 0,-1 0-3 16,-3-4 2-16,-1 3-1 0,-4-1-4 0,0-4-5 15,1 2 4-15,-3 1-7 0,0-3 10 0,-2-2-11 0,0 0 0 16,-1 1-1-16,1-1 0 0,-3-4 0 0,1 0 9 16,-1 2-15-16,3-4 3 0,-2-2-4 0,2 1-6 15,-3-3-12-15,1 1-8 0,0-4-18 0,3 1-21 16,-5-3-27-16,6-2-34 0,-5-2-46 0,-1 0-29 16,3-4-53-16,1 2-299 0,-8-10-588 0,9 5 261 15</inkml:trace>
          <inkml:trace contextRef="#ctx0" brushRef="#br0" timeOffset="134651.97">13192 6051 320 0,'0'0'351'16,"6"-9"-17"-16,-6 9-23 0,2-8-22 0,-2 8-23 15,0 0-27-15,7-8-25 0,-7 8-17 0,9-5-27 16,-9 5-14-16,13 1-10 0,-13-1-20 0,21 4-15 16,-9 2-13-16,1-1-28 0,0 2-30 0,2 2-36 15,4 3-42-15,2 1-49 0,-2 1-52 0,2-2-52 16,-1-1-86-16,-4-5-175 0,4 3-490 0,1-3 218 15</inkml:trace>
          <inkml:trace contextRef="#ctx0" brushRef="#br0" timeOffset="135555.75">13662 5977 282 0,'-4'-9'289'0,"4"9"-30"0,0 0-25 0,0 0-27 16,0 0-19-16,0 0-21 0,0 0-14 0,0 0-17 15,0 0-11-15,0 0-17 0,0 0-17 0,0 0-21 16,26 17-21-16,-19-13-21 0,1 2-13 0,-2-3-18 15,1 3-4-15,1-3-7 0,-8-3-4 0,13 7-2 16,-8-5-2-16,-5-2 3 0,14 1-1 0,-14-1 7 0,12-3-2 16,-12 3 7-16,13-13 17 0,-9 8 22 15,1-1 15-15,2-1 12 0,-2-4 19 0,0 1 16 16,0 4 6-16,1-7 8 0,-4 2 13 0,3 2 3 0,-1 1-1 16,-1 1-6-16,1 0-9 0,-4 7-10 0,5-13-15 15,-5 13-6-15,5-11-7 0,-5 11-12 0,0 0-10 16,0 0-13-16,11 0-21 0,-11 0-21 0,0 0-26 15,9 19-47-15,-5-11-57 0,-1 6-64 0,0-1-89 16,-3 3-222-16,-3 3-554 0,-1 1 246 0</inkml:trace>
          <inkml:trace contextRef="#ctx0" brushRef="#br0" timeOffset="134872.15">13709 6207 133 0,'4'8'288'15,"-4"-8"-16"-15,5 6 2 0,-5-6-11 0,8 11-10 0,-4-6-9 16,0 6-10-16,2 0-13 0,1 1-8 15,-1 0-12-15,2 2-16 0,-1-2-6 0,0-1-23 0,-1 4-15 16,3-3-13-16,-3 0-11 0,0 1-4 0,0-1-15 16,-1-2-10-16,-1 2-13 0,1-1-8 0,-2-2-4 15,-2-2-21-15,1 3-19 0,-2-10-39 0,0 14-35 16,0-14-37-16,-2 16-45 0,2-16-47 0,-6 9-44 16,6-9-62-16,-7 5-230 0,7-5-558 0,0 0 246 15</inkml:trace>
          <inkml:trace contextRef="#ctx0" brushRef="#br0" timeOffset="135217.31">13909 6279 87 0,'0'0'276'0,"0"0"-24"0,0 0-24 0,0 0-17 0,0 0-23 15,12-2-15-15,-12 2-12 0,0 0-14 0,0 0-7 16,13 9-11-16,-13-9-15 0,10 7-5 15,-5-2 5-15,1-2-8 0,-3 6-3 0,4 1-4 0,0-4 0 16,-2 3-1-16,1-2-4 0,-1 2-1 0,2-1-4 16,-2-2-1-16,0 2-3 0,1-1-3 15,-2-1 0-15,1 2-3 0,-5-8-5 0,5 12 0 0,-1-5-18 16,-1 0 5-16,-3-7 2 0,4 13-12 0,-4-13-9 16,1 11 2-16,-1-11-5 0,-5 12 8 0,5-12-10 15,-6 11 4-15,6-11-7 0,-9 6-11 0,0 0 8 16,1-2-5-16,-1 1 5 0,0-2-6 0,-5 0-8 15,2-2 2-15,0 2-8 0,-1 0-4 0,0 0-13 16,-3-3-6-16,3 2-23 0,-1-2-22 0,1 0-11 0,0 0-29 16,13 0-25-16,-23-5-25 0,10 4-36 15,3-2-35-15,-1-4-38 0,0 0-274 0,0 1-574 16,2-2 254-16</inkml:trace>
          <inkml:trace contextRef="#ctx0" brushRef="#br0" timeOffset="136539.49">14273 5873 129 0,'0'0'261'0,"0"0"-26"0,0 0-21 0,0 0-20 0,0 0-14 16,0 0-14-16,0 0-13 0,0 33-7 0,2-18-8 16,2-3-6-16,-3 4-1 0,6 5-5 15,-2 2-1-15,1-1-9 0,3 10-4 0,-5-8-10 0,6 4-2 16,0-6-10-16,-1 3-9 0,0-2-2 0,-1-2-9 15,3 4-7-15,-4-6-3 0,3 3-9 16,-4-4-5-16,1-3-4 0,-1 0-1 0,2-2-6 0,-1-1-5 16,-2 0-1-16,-3 0-1 0,2-6-8 0,2 4 5 15,-5-4-5-15,2 3-2 0,-3-9-2 0,3 10-4 16,-3-10 0-16,6 8-1 0,-6-8 2 0,4 7-2 16,-4-7 0-16,0 0-5 0,3 4 1 0,-3-4 3 15,0 0-1-15,0 0-1 0,0 0-4 0,0 0 0 16,0 0-10-16,0 0 5 0,0 0-7 0,0 0-1 15,-11-29-4-15,3 23 4 0,-1-4 0 0,1 1-1 16,-3 1-2-16,0 2 3 0,-1-1 2 0,0 1 0 16,-1 3-1-16,0 0 6 0,-3 1 1 0,7 2 2 0,-4-1 2 15,1 1 0-15,-1 1 2 0,13-1 5 0,-18 2-2 16,10 4 1-16,0-1 1 0,0-1 1 0,-6 3-5 16,6-1 6-16,2 2 0 0,-2-1 0 0,4 2 0 15,0-3 5-15,4-6-7 0,-7 17 2 0,7-9-3 16,0-8 2-16,6 17 0 0,-4-10 1 15,5-1-2-15,1 0 0 0,1 3 1 0,3-5-1 0,-3 2-5 16,4-3 6-16,-1 0-11 0,3 0 5 0,2-3 0 16,0 0 6-16,2 0-4 0,3-2-5 0,-7 1-3 15,2-2 2-15,0-1 0 0,0-1 0 0,-1-1-8 16,4-1 2-16,-5 1 4 0,-2-1 3 0,2-2-2 16,-3 1-3-16,1 0 3 0,-3 0 4 0,2-1-3 0,-4 3-2 15,2-4 6-15,-5 4-2 0,2-3-1 0,0 7 8 16,-7 2-5-16,10-12 8 0,-5 9-1 15,-5 3 6-15,7-7-4 0,-7 7 2 0,6-6-4 0,-6 6-1 16,0 0-3-16,7-5-3 0,-7 5 14 0,9-4-19 16,-9 4 2-16,0 0 3 0,0 0 0 0,18 3-3 15,-18-3 0-15,12 7-1 0,-5-5 4 0,4 4-1 16,0 0 6-16,1 1-4 0,-1-1 6 0,1 0-1 16,2 0 3-16,2 3 1 0,1-3-2 0,3 0 2 15,2 4 0-15,0-4 1 0,0 0-3 0,-1 0 4 16,0-1-2-16,-5-2-1 0,0 1 6 0,1-2 1 15,0-1 6-15,-2-2 10 0,0-1 7 0,0 1 7 16,-2-2 8-16,3-2 0 0,-3 1 8 0,-1-2 3 0,2 0 5 16,-6 0-4-16,3-3-6 0,-3 5-6 15,-1-2-4-15,0 0-10 0,-2-1-4 0,2 2-3 16,-2-3-12-16,-2 1-13 0,2-2-38 0,-5 9-44 0,4-14-35 16,-4 14-36-16,-3-15-39 0,3 15-45 0,-6-14-51 15,0 8-74-15,-2-3-290 0,2 3-691 0,-6-3 307 16</inkml:trace>
          <inkml:trace contextRef="#ctx0" brushRef="#br0" timeOffset="136730.21">14798 5978 60 0,'0'0'446'0,"-6"-16"-6"0,4 11-18 0,2 5-28 15,-5-12-28-15,5 12-31 0,-3-13-33 0,3 13-30 0,-1-10-29 16,1 10-29-16,0 0-35 0,0 0-32 16,0 0-39-16,10-4-37 0,-10 4-36 0,0 0-43 0,20 10-25 15,-10-3-47-15,-3 1-50 0,8 0-55 0,-3 1-58 16,5 4-317-16,-4-7-606 0,6 8 269 0</inkml:trace>
          <inkml:trace contextRef="#ctx0" brushRef="#br0" timeOffset="137120.04">15300 6173 217 0,'9'9'251'0,"-7"-6"-16"0,6 6-13 0,0-3-13 16,-4 1-14-16,5 2-19 0,0 1-14 0,2 1-14 15,-3-2-12-15,0 3-9 0,-1-2-7 0,1 1-1 16,-1-1-7-16,3 2-1 0,-2-4-7 0,0 3-7 15,-4-5-12-15,4 0-1 0,-4 0-6 0,-4-6-2 0,7 13-3 16,-4-7-6-16,-3-6-3 0,9 5 2 16,-9-5-8-16,0 0-1 0,5 10-4 0,-5-10 2 15,0 0 9-15,0 0 4 0,0 0 4 0,3 3-1 0,-3-3 2 16,0 0-7-16,0 0 5 0,0 0-10 16,0 0 3-16,0 0 0 0,0-24-7 0,0 24 1 15,4-19 3-15,-3 7-7 0,1 1 1 0,3-8 3 0,0 0 7 16,2 0-11-16,-1-2 5 0,3-3 0 0,2 6 3 15,-2-2-12-15,1 2-6 0,2 0 0 0,0 0-1 16,0 7-11-16,-2-1-2 0,2 0-2 0,-2 3-3 16,2 0-3-16,-3 0-2 0,3 5-5 0,0-2-6 15,-3 4-34-15,1-4-25 0,-1 5-37 0,2-1-28 0,-11 2-26 16,17 2-37-16,-17-2-48 0,12 9-49 0,-7-5-50 16,-4 2-311-16,-1-6-688 0,5 13 304 15</inkml:trace>
          <inkml:trace contextRef="#ctx0" brushRef="#br0" timeOffset="137455.94">15777 6323 61 0,'4'9'248'0,"-4"-9"1"16,5 5-3-16,-5-5-2 0,7 5-9 0,-7-5-6 15,9 5-4-15,-9-5-3 0,8 4 12 0,-8-4-23 16,6 3 24-16,-6-3 8 0,11 3 22 0,-11-3-3 15,0 0 8-15,15-9 2 0,-15 9 0 0,8-4-7 16,-3-3-18-16,-5 7-19 0,7-11-5 0,-3 5-32 16,-4 6-19-16,2-10-17 0,-2 10-15 0,4-9-15 15,-4 9-24-15,3-11-38 0,-3 11-55 0,0 0-71 0,2-7-87 16,-2 7-72-16,0 0-78 0,0 0-92 16,0 0-444-16,-27 6-906 0,11-2 402 0</inkml:trace>
        </inkml:traceGroup>
        <inkml:traceGroup>
          <inkml:annotationXML>
            <emma:emma xmlns:emma="http://www.w3.org/2003/04/emma" version="1.0">
              <emma:interpretation id="{AAA78386-683A-4E58-8C06-E8C96ED24173}" emma:medium="tactile" emma:mode="ink">
                <msink:context xmlns:msink="http://schemas.microsoft.com/ink/2010/main" type="inkWord" rotatedBoundingBox="19230,8385 21557,8283 21585,8919 19258,9022"/>
              </emma:interpretation>
            </emma:emma>
          </inkml:annotationXML>
          <inkml:trace contextRef="#ctx0" brushRef="#br0" timeOffset="172815.37">16972 5825 56 0,'0'0'197'0,"0"0"-11"16,5-10-4-16,-5 10-9 0,0 0-7 0,3-9-4 0,-3 9-5 15,0 0-9-15,0 0-7 0,0 0-6 0,0-10-11 16,0 10-11-16,0 0-8 0,0 0-11 0,0 0-14 15,0 0-4-15,0 0-6 0,0 0-1 0,0 0-2 16,-14 25 5-16,9-13-4 0,-1 3 4 0,-3 2-8 16,-1 3 2-16,1-1-9 0,3 5-1 15,-2-3-5-15,-3 2 1 0,2 0-5 0,-3 8 0 0,5-2-4 16,0-5-1-16,-2-1-6 0,1 1 1 0,2 1-6 16,-1 6 1-16,-1-9-3 0,4 1-1 0,-4-4-4 15,4 0 0-15,1-2-6 0,-1-1 3 0,1-4-6 16,-1 1 1-16,1-1-1 0,3 0-4 0,0-2 1 15,0-10-2-15,-3 15-1 0,3-15 1 0,-2 9 0 16,2-9-2-16,0 0 0 0,0 13 5 0,0-13-5 16,0 0-1-16,0 0 1 0,0 0 2 0,0 0 2 0,0 11-4 15,0-11 3-15,0 0-5 0,0 0-4 16,0 0 5-16,0 0 2 0,15-32-8 0,-10 21 5 0,0-4 0 16,0 0-3-16,6-8-4 0,-5 1-3 0,2-7 5 15,3-6-3-15,-1 6-3 0,1-3 1 16,0 1-4-16,-2 2 9 0,1-1-4 0,0 0 2 0,-3 9-2 15,-1-3 2-15,2 4-2 0,-4 0 3 0,-1 6 1 16,2-4-6-16,-1 3 8 0,0 1-3 0,-2 3 2 16,2-4-4-16,-3 6 5 0,3-1-6 0,-4 10 3 15,4-11-2-15,-1 4 4 0,-3 7-5 0,3-8-3 16,-3 8 3-16,0 0 3 0,6-10-3 0,-6 10 5 16,0 0-5-16,0 0 5 0,21 16-1 0,-11-7 0 15,0 2 2-15,4 3 2 0,0 6-6 0,1-3 4 16,2 3 2-16,2 7-1 0,0-2 5 0,-2 2-3 15,0 4 2-15,0-4 10 0,-4-6-10 0,-2 1 4 0,4 0 2 16,-3 0 2-16,2 0-12 0,0-2 11 16,1-1 0-16,-4 0 5 0,-1-6 4 0,-1 4 0 15,5 0-2-15,-2-7 2 0,-4 2-3 0,2-2-1 0,1 1 2 16,-3 2-3-16,1-5 6 0,0 0-15 16,1 1 5-16,2 0-2 0,-3-4 1 0,-1 1 0 0,0-1-3 15,1 0-3-15,-2 1-1 0,3-3-2 0,-3-1 6 16,-7-2-8-16,13 5-10 0,-8-3-12 0,-5-2-16 15,12 4-16-15,-12-4-25 0,0 0-26 0,10 5-35 16,-10-5-41-16,0 0-49 0,0 0-50 0,0 0-237 16,0 0-556-16,0 0 247 0</inkml:trace>
          <inkml:trace contextRef="#ctx0" brushRef="#br0" timeOffset="173065.79">17032 6201 140 0,'-7'-5'276'16,"7"5"-11"-16,0 0-19 0,-8-2-14 0,8 2-23 0,0 0-20 16,0 0-17-16,0 0-12 0,0 0-22 0,0 0-10 15,25-12-16-15,-14 12-7 0,2-3-14 0,4 3-6 16,-2 0-11-16,1 0-11 0,6 0-9 0,-5 0-21 15,0 0-32-15,7 3-29 0,-2-3-40 0,0 2-22 16,-5-1-39-16,4-1-28 0,-5 0-69 0,0-1-121 16,8-1-373-16,-7 2 165 0</inkml:trace>
          <inkml:trace contextRef="#ctx0" brushRef="#br0" timeOffset="173525.69">17628 6118 58 0,'0'0'249'15,"13"-3"-19"-15,-13 3-21 0,0 0-10 0,0 0-14 0,17 3-9 16,-10 0-3-16,-2 2-8 0,1 3-9 0,3 1-12 16,-2-1-11-16,0 3-8 0,-1 0-12 15,2-2-6-15,0 3-10 0,-4-2-5 0,3 1-8 0,0 1-12 16,-2-2-5-16,2-1-3 0,-2 1-4 16,0-1-8-16,-2-1-6 0,-2-1-1 0,3 0-4 0,-4-7-8 15,7 14 1-15,-3-10-5 0,-4-4-3 0,2 11-1 16,-2-11-3-16,4 8 0 0,-4-8-4 0,0 0 1 15,5 5-5-15,-5-5 1 0,0 0-2 0,0 0-7 16,0 0 3-16,0 0-5 0,15-15-6 0,-7 6-9 16,-1-3-6-16,0 1-1 0,2-3-4 0,-1 0 4 15,4-1 4-15,-2 2-4 0,2-4 4 0,-2-1 2 16,0 6 3-16,-3 0 1 0,1-1-1 0,-1 2 4 16,-1 4 2-16,1-3 3 0,1 5 4 0,-4-3 6 15,1 4 1-15,-5 4 2 0,9-10 4 0,-4 7-2 16,-5 3 5-16,9-6-1 0,-9 6 1 0,0 0 7 0,17 2-6 15,-17-2 9-15,15 4 2 0,-9 0 6 0,2 1 0 16,3 5-3-16,-5-1 7 0,5 0-2 0,-4 1-14 16,3-1 7-16,-3 3-1 0,3-3-5 0,-3 3-2 15,0-1-2-15,2 2-4 0,0-1 1 0,-1-1-5 16,0 0 2-16,-2 0-6 0,4 0-14 0,-4-2-9 16,-1 0-23-16,2-2-17 0,-2 0-27 0,-2 0-28 15,2-1-31-15,-5-6-34 0,9 10-33 0,-4-6-32 16,-5-4-246-16,0 0-521 0,9 2 231 0</inkml:trace>
          <inkml:trace contextRef="#ctx0" brushRef="#br0" timeOffset="174114.06">18368 6243 22 0,'10'0'236'0,"-10"0"-21"0,0 0-18 15,0 0-19-15,0 0-14 0,13 0-14 16,-13 0-9-16,7 3-9 0,-7-3-10 0,10 7-11 0,-10-7-6 15,11 5-9-15,-5-1-5 0,-6-4 0 0,12 6-5 16,-4-1-2-16,1-4-5 0,-1 2 2 16,2-1-7-16,3 1-6 0,-2-2-1 0,5 0-6 15,-3-1-3-15,-3 0-6 0,3 0-6 0,3-2-2 0,-3 0-7 16,3-1-3-16,-3-1-3 0,0-1 1 16,1 1-6-16,-2-1 1 0,1-1-7 0,1-1-1 0,-1 1-2 15,-1-2-2-15,-3-2 1 0,2 0 0 0,-5 2-4 16,4-2-5-16,-5-2-1 0,1 3 1 0,-4-1-2 15,2 1 0-15,-4 9-3 0,0-17 0 0,1 7 2 16,-1 10 0-16,-5-12-2 0,5 12-4 0,-8-11 0 16,3 6 1-16,5 5-1 0,-16-7 6 0,5 5-1 15,-3 2 0-15,-3 0-1 0,1 0 5 0,2 0 5 0,-3 3 5 16,-5 4 2-16,0-2 4 0,-1 3 2 0,9-3 4 16,-7 4-4-16,7 1 3 0,-3 1-4 15,2-2 4-15,2 2-6 0,0-2-6 0,4 2 2 0,2-3 3 16,1 3-4-16,-1 0-1 0,2-2 2 0,1-2-1 15,3 2-5-15,1-9-4 0,1 16 2 0,-1-16 2 16,4 14-6-16,0-8 5 0,0-2 1 0,5 0-3 16,-1-1 3-16,6 0-8 0,-1-1 4 0,3 0-4 15,0-4-5-15,5 0 5 0,-4-2-2 0,5-1 0 16,-1 1-2-16,-5-2-4 0,6-3-1 0,-3-2-1 16,2 0-4-16,-2 0-3 0,-1-2 1 0,0-2 2 15,-1 1 3-15,0-1 3 0,-5 3-1 0,-2 3 6 16,-4 3 9-16,-1 1 6 0,1 1 17 0,-6 4 6 0,8-9-1 15,-8 9-4-15,9-6 6 0,-9 6-7 16,0 0-7-16,0 0 0 0,15 3-2 0,-15-3 0 16,10 10-6-16,-3-1 3 0,2-4-1 0,0 6-3 15,11 0 2-15,-2 1-10 0,2 1-16 0,3 1-25 16,1-4-44-16,2 2-48 0,4 2-69 0,4-3-64 0,-15-5-307 16,4 3-611-16,-1-1 270 0</inkml:trace>
        </inkml:traceGroup>
        <inkml:traceGroup>
          <inkml:annotationXML>
            <emma:emma xmlns:emma="http://www.w3.org/2003/04/emma" version="1.0">
              <emma:interpretation id="{DF758D7A-469B-44C8-8EE3-A54A1E93DAD4}" emma:medium="tactile" emma:mode="ink">
                <msink:context xmlns:msink="http://schemas.microsoft.com/ink/2010/main" type="inkWord" rotatedBoundingBox="22547,8328 27419,8114 27458,9013 22586,9227"/>
              </emma:interpretation>
            </emma:emma>
          </inkml:annotationXML>
          <inkml:trace contextRef="#ctx0" brushRef="#br0" timeOffset="178001.66">20096 6075 123 0,'0'0'171'16,"-1"-13"-15"-16,1 13-12 0,1-15-15 0,-1 15-8 15,7-13-12-15,-4 7-14 0,4-1 0 0,0 2-9 0,4-1-1 16,0 3 0-16,1-3 1 0,2 1-7 0,0 2-1 16,-1-1 6-16,2 0-5 0,-2 3-6 15,0 0 0-15,1 1-3 0,1 0-1 0,-1 2-5 16,-1 2 8-16,-1-3-5 0,0 4 2 0,-1 1-1 0,1 0-5 15,-1 2-1-15,-1-1-1 0,-3 0-5 16,-2 1-3-16,-3-1 1 0,5 2-1 0,-4 0-2 16,-2 0-6-16,-1-9-1 0,3 15-2 0,-5-7-6 0,2-8-2 15,-8 19-3-15,3-8-7 0,0-4-11 0,-2 2-20 16,2-1-18-16,0 1-27 0,0-2-32 16,-1 2-36-16,0-3-27 0,6-6-39 0,-7 10-237 0,7-10-456 15,-5 5 202-15</inkml:trace>
          <inkml:trace contextRef="#ctx0" brushRef="#br0" timeOffset="177649.69">20235 6044 179 0,'0'0'244'0,"0"0"-17"0,0 0-16 15,0 0-17-15,-7-6-19 0,7 6-17 0,0 0-12 16,0 0-2-16,0 0-4 0,0 0-7 0,1 40-2 15,-1-20-14-15,4 0-4 0,-4-1-8 0,6 6-4 16,0-2-8-16,2 2-10 0,4 4-3 0,-2-4-4 16,2 4-9-16,4-2-2 0,-3-5-9 0,-2-1-2 15,2 0-5-15,-1 0-6 0,3-3-8 0,-1 2 3 0,-4-3-5 16,2-1-4-16,0 2-2 0,-7-6-12 16,2 3-15-16,-1-1-21 0,-2-1-22 0,-1 1-18 15,1 0-22-15,-6-1-35 0,-1-1-31 0,1-6-31 0,-3 4-51 16,0-4-182-16,0 0-447 0,-2 0 198 0</inkml:trace>
          <inkml:trace contextRef="#ctx0" brushRef="#br0" timeOffset="178560.58">20618 6090 200 0,'0'0'230'16,"0"0"-3"-16,10 8-11 0,-5-4-17 15,-5-4-14-15,7 13-6 0,2-3-16 0,-4 2-13 16,2-1-12-16,1 3-15 0,-1-1-9 0,-1 1-11 0,0-2-13 15,-1 2-7-15,2-2-6 0,1 0-6 0,-6 1-13 16,6-3-1-16,-4 1-9 0,1-1-3 16,-2-3-5-16,1 0-3 0,-1-3-5 0,-3-4 0 0,5 10-4 15,-5-10-2-15,0 0-1 0,4 9-1 0,-4-9-9 16,0 0 2-16,0 0 0 0,0 0-3 16,0 0 0-16,6-23-7 0,-4 13-5 0,3-3-5 0,-3-1-2 15,2-1-4-15,2 1-3 0,-1-2 7 0,1-4-3 16,-2 4 2-16,3 1 0 0,-2 2 4 0,0 1 1 15,0-1-3-15,1 5 1 0,-2-1 2 0,0 2-2 0,-4 7 0 16,6-10 2-16,-6 10 1 0,7-8-4 16,-7 8-2-16,9-5 5 0,-9 5 2 0,0 0-1 15,17 5 1-15,-11 1 0 0,-6-6 3 0,15 10-4 0,-5-1 2 16,2-3 3-16,-2 4-2 0,2 1-2 0,0-4 4 16,5 1 0-16,-3-1-1 0,3 3 2 15,0-5 2-15,5 1-2 0,-1 0 1 0,4-1-1 0,-5-1 0 16,2-4-1-16,2 0 1 0,-1 1-2 0,-1-2 0 15,3-2 1-15,-3 0-2 0,2-3 1 16,-10 1-2-16,1 1 0 0,2-1 3 0,-6-1-2 0,3-4-1 16,-3 4-1-16,-3-4 3 0,1 0-1 0,-5 2 3 15,0 1 0-15,0-4 1 0,-4 11 1 0,-4-14 2 16,4 14-4-16,-10-15 4 0,3 10-3 0,-3 1 1 16,-7 1-5-16,2-1 3 0,-2 6-3 0,-2-2 2 15,-1 2-1-15,-2 1 1 0,1 0-8 0,4 0-6 16,0 3-8-16,3-1-13 0,2 0-19 0,0 1-20 15,4-3-17-15,0 3-18 0,4-1-11 0,4-5-21 16,-3 8-25-16,3-8-66 0,0 0-143 0,0 0-399 0,0 0 177 16</inkml:trace>
          <inkml:trace contextRef="#ctx0" brushRef="#br0" timeOffset="179048.42">21446 5741 273 0,'3'-7'253'0,"-3"7"-28"16,0 0-20-16,0 0-22 0,0 0-19 0,0 0-12 15,0 0-8-15,8 21-9 0,-8-8-4 0,4 3-9 16,-2 4-9-16,-2-3-9 0,3 4-7 0,0 4-4 16,1-4-9-16,1 1-5 0,0-1-9 0,0-3-7 15,-1 3-5-15,4-2-6 0,-5-4-6 0,6 3-4 0,-7-3-2 16,4-1-4-16,-2-3-5 0,-2-1-2 15,3 2-4-15,-1-6 0 0,-1 0-3 0,2 0-1 0,-5-6 2 16,9 7-7-16,-9-7 1 0,8 6-5 0,-8-6-3 16,12-3 1-16,-12 3 1 0,16-8-3 0,-7-2-2 15,3 3-8-15,-2-4 6 0,2 1-6 16,0-1 0-16,-3 0 0 0,5-4 5 0,-1 6-2 0,-5-4-1 16,4 3-1-16,-1 2 2 0,1-2 2 0,-4 1-4 15,1 4 2-15,-2 0-1 0,1 1 3 0,-8 4-2 16,11-5-4-16,-11 5 7 0,11-2-1 15,-11 2 2-15,17 7 2 0,-11-4 1 0,5 6 4 0,-5 0-1 16,5-1 9-16,-6 2 5 0,2 0-1 0,-2 1 0 16,0-1-1-16,-1 1 9 0,1 0 1 0,-5 0 5 15,3-4-5-15,-1 1-2 0,-2-8 1 0,0 16 2 16,-2-8 3-16,2-8 5 0,-8 15-7 0,-4-7-3 16,3-2-4-16,-1 1 1 0,-2-1-9 0,-1 0 2 15,-2 0-10-15,4-4-10 0,-1 2-14 0,-3 1-22 0,1-4-15 16,2-1-22-16,2 0-25 0,10 0-33 15,-21-3-44-15,13-4-32 0,0-1-26 0,2-2-252 16,1-1-521-16,2-2 231 0</inkml:trace>
          <inkml:trace contextRef="#ctx0" brushRef="#br0" timeOffset="179312.81">21862 5686 271 0,'1'-10'276'15,"-1"10"-24"-15,7-6-21 0,-7 6-24 0,0 0-19 16,0 0-12-16,0 0-12 0,0 0 4 0,0 0-9 16,22 23 0-16,-18-8 0 0,4-2-11 0,1 8 2 0,-1 0-6 15,-3 0-7-15,7 0-7 0,-2-3-8 16,3 5 1-16,3 6-12 0,-4-8-10 0,-3-2-5 16,2 3-11-16,3-2 7 0,-2-3-31 0,-1 4 1 15,1-1-9-15,-4-7-4 0,4 3-7 0,-2-1-18 16,-4-2-22-16,0 1-23 0,2-2-28 0,-3 1-28 15,2-6-28-15,-2 2-29 0,-4 0-27 0,-1-9-20 16,5 12-18-16,1-6 8 0,-6-6-32 0,0 0-245 0,4 4-505 16,-4-4 225-16</inkml:trace>
          <inkml:trace contextRef="#ctx0" brushRef="#br0" timeOffset="180450.79">22205 6118 115 0,'0'0'197'16,"6"-5"-3"-16,-6 5 2 0,8-6-4 0,-8 6-5 15,12-5-8-15,-12 5-3 0,9-6-13 0,-9 6-5 16,16-6-14-16,-5 3-9 0,4 0-12 0,2-3-5 15,5 0-18-15,-4 2-5 0,7-4-5 0,-3 3-11 16,4-1-6-16,-1 0-7 0,-1 0-5 16,1 1-7-16,-2-5-8 0,-1 3-4 0,2-1-2 0,-2 2-6 15,-2-2-3-15,-3-1 0 0,-3-1-9 0,-2 2 4 16,-2-5-4-16,2 3-1 0,-5-2-5 0,-5 0-7 16,-2-1-8-16,3 2 1 0,-6-2-5 0,3 13-6 0,-6-18 2 15,-2 8 0-15,-1 5-1 0,-3-2 5 0,2 3-5 16,-5 3 5-16,1 1-4 0,-1 0 3 0,-2 0 3 15,0 3 4-15,0 3 0 0,3-2 3 0,0 0 2 16,1 6-2-16,1 0 5 0,0 1 4 0,2 2-2 16,3-1 3-16,-2 3-4 0,6-3 7 15,1 3 1-15,-1 1 0 0,3-4 1 0,3 3 4 0,1-3-6 16,1 3 6-16,3-3-6 0,1 1 2 0,-1-1-1 16,3-2-1-16,1-1-6 0,0 0 5 0,4-3-3 15,-5 3-1-15,4-2-6 0,-1-4 1 0,-2 0-12 16,4 0-20-16,-2 0-18 0,0-6-19 0,1 3-13 15,-3 0-21-15,-2 0-22 0,4-5-16 0,-2 1-20 16,-7-3-10-16,7-3-13 0,-3-2 4 0,-1 0-18 16,1-3-6-16,-1 3-137 0,-4-3-360 0,1 4 160 15,3 0 1438-15,-4 0-926 0,-1 2 41 0,-1 2 17 16,-2 7 20-16,0-15 17 0,0 15 9 0,3-10 9 0,-3 10 3 16,5-7-4-16,-5 7-6 0,4-8-12 0,-4 8-5 15,0 0-7-15,0 0-8 0,0 0 4 0,11-2 0 16,-11 2 2-16,0 0 2 0,0 0 2 0,9 18-1 15,-4-12 3-15,0 3 1 0,-1 0-7 0,4-3 0 16,-3 1-9-16,2-1 1 0,-2 2-8 0,7 2 1 16,-10-4-8-16,6 0 2 0,1-3-4 0,0 3-4 15,-3 0-4-15,1-4 0 0,0 3-2 0,-7-5 0 16,12 5-3-16,-12-5 0 0,15 0-5 0,-15 0 0 16,0 0-3-16,19-4 3 0,-14 2-5 0,-5 2 0 15,14-10-1-15,-3 2-6 0,-5 2 5 0,2-6-3 16,-1 2-1-16,1-1 2 0,-3 0 0 0,-1 4-2 15,4-6-1-15,-4 6 1 0,3-2 0 0,-4-1 0 0,0 2 0 16,-3 8-2-16,6-13 10 0,-6 13 0 16,5-8-3-16,-5 8 2 0,6-4-5 0,-6 4 0 15,0 0 1-15,0 0-1 0,0 0 1 0,0 0 4 0,0 0 1 16,11 14 11-16,-5-6 1 0,-4-1 2 0,2 1 4 16,-1 1 1-16,2 1-6 0,2-4-1 0,0 5-2 15,3 1-1-15,0-1 0 0,-1 0 2 0,-1-2-8 16,4 1-1-16,-1-2-3 0,0 0 4 0,1-2-6 15,-1-1 14-15,0 1-13 0,1-3-2 0,-1-3 2 16,-3 4-6-16,4-4 0 0,-12 0 4 0,17-4-1 16,-10 1-2-16,3-5 0 0,4 1 2 0,-6 1-6 15,-1 0 2-15,2-4 1 0,-1-1-1 0,0-2-7 16,-2 1 6-16,2 0-6 0,1 0 4 0,-1 1 2 0,-1 3-4 16,-5-3 3-16,6 4 7 0,-4 1-10 15,-4 6 4-15,8-9-6 0,-8 9 4 0,5-12-5 16,-5 12-9-16,4-3 12 0,-4 3 0 0,0 0 10 0,0 0-10 15,0 0-1-15,14 15 10 0,-11-10-8 0,2 3 3 16,0 0 0-16,-1-2 2 0,4 4 1 0,1 1 3 16,-1-1-2-16,4-1 1 0,-4-1 3 0,4 0-7 15,-1 0 5-15,2-2 9 0,-3 1-11 0,1-4 2 16,0 1-4-16,1-2 1 0,-3 1 0 0,1 0 0 16,2-3-6-16,-3 0 7 0,-9 0 6 0,17-6-11 15,-7 3 4-15,0-6-1 0,1 2 0 0,0-1-1 16,1-4-2-16,2 1-9 0,-2 0 10 0,1 0-4 0,-1-3 5 15,2 0 4-15,-2 1 0 0,2 4-7 16,-3-1 10-16,-2 1-9 0,1 3-6 0,-6 0 4 16,4 1 3-16,-8 5-2 0,12-8-5 0,-7 5 1 0,-5 3 6 15,0 0-10-15,12 0 9 0,-12 0-8 0,0 0 6 16,0 0-3-16,8 13 5 0,-3-6 3 16,-4 1-3-16,2-1-1 0,2 2 4 0,-2-3 16 0,3 5-13 15,-1 0-4-15,1 0 14 0,0-1-17 0,-3 0 4 16,6-1-16-16,-4-2 15 0,0-1-4 0,3 4-9 15,-1-4-22-15,-2 0-15 0,-1 0-21 0,-4-6-33 16,10 9-18-16,-4-5-39 0,-6-4-44 0,0 0-42 16,11 1-73-16,-11-1-215 0,0 0-573 0,0 0 253 15</inkml:trace>
          <inkml:trace contextRef="#ctx0" brushRef="#br0" timeOffset="180913.79">23882 5607 137 0,'0'0'265'0,"-1"-12"-29"0,1 12-21 0,0 0-25 0,0 0-20 15,0 0-21-15,0 0-17 0,0 0-32 0,0 0-31 16,0 0-30-16,0 0-41 0,23 17-7 0,-15-8-20 16,1 2-12-16,3 0-6 0,-7 0 7 0,7-2-13 15,-4 2-4-15,3 0 1 0,-3-1 5 0,1 2 3 16,-1-3 6-16,1 3 0 0,-1-4 11 15,1 3 14-15,-3-1 20 0,3 0 14 0,-1-1 14 0,1 0 14 16,-1 0 8-16,-2 0 11 0,-1-2 9 0,-2 0 16 16,6-1 5-16,-4 1 3 0,-2-4-4 0,6 6 5 15,-6-1 1-15,2-1-5 0,2 0-4 0,0 2-1 16,-1-3-7-16,-2 0-4 0,1-2-9 0,-5-4-2 16,12 11-5-16,-7-7-4 0,-5-4-5 0,12 6-4 15,-12-6-5-15,7 4-1 0,-7-4-3 0,10 1-5 0,-10-1-2 16,0 0-2-16,17-5-6 0,-10 1-1 15,3 0-4-15,3-3-2 0,-2-3 1 0,6-5-2 16,0 2-5-16,0 0-1 0,12-6-2 0,-8 6 2 0,4 1 8 16,0 0 12-16,-2 3 11 0,3 3 6 0,-1-1 17 15,1 3 3-15,2-1 16 0,-5 3 15 0,6 4-3 16,-4 2 2-16,2 2-2 0,6 11 4 0,0-5-13 16,-1 3-7-16,0 1-9 0,-2 1-3 0,-9-3-11 15,13 7 6-15,-5 1-15 0,-5-1-27 0,-1-6-37 16,-4 5-45-16,-6-3-57 0,2 2-71 0,-7-1-81 15,-3-3-375-15,-5 0-697 0,-5-3 310 0</inkml:trace>
        </inkml:traceGroup>
      </inkml:traceGroup>
      <inkml:traceGroup>
        <inkml:annotationXML>
          <emma:emma xmlns:emma="http://www.w3.org/2003/04/emma" version="1.0">
            <emma:interpretation id="{C81487EA-EAFD-4992-BD2E-BB6F6D66AA50}" emma:medium="tactile" emma:mode="ink">
              <msink:context xmlns:msink="http://schemas.microsoft.com/ink/2010/main" type="line" rotatedBoundingBox="2795,10221 31837,9013 31885,10177 2843,11385"/>
            </emma:interpretation>
          </emma:emma>
        </inkml:annotationXML>
        <inkml:traceGroup>
          <inkml:annotationXML>
            <emma:emma xmlns:emma="http://www.w3.org/2003/04/emma" version="1.0">
              <emma:interpretation id="{B6E68937-1BA4-4E26-B719-35679E43AECD}" emma:medium="tactile" emma:mode="ink">
                <msink:context xmlns:msink="http://schemas.microsoft.com/ink/2010/main" type="inkWord" rotatedBoundingBox="2797,10291 7155,10110 7192,10993 2834,11175"/>
              </emma:interpretation>
            </emma:emma>
          </inkml:annotationXML>
          <inkml:trace contextRef="#ctx0" brushRef="#br0" timeOffset="182639.79">443 8002 117 0,'2'-12'219'0,"-2"12"-15"0,3-9-10 16,-3 9-13-16,0-14-8 0,0 14-6 0,4-10-3 15,-4 10-7-15,1-11-6 0,-1 11-11 0,1-7-6 16,-1 7-3-16,0 0-3 0,3-12-9 0,-3 12-4 16,0 0-5-16,0 0-14 0,0 0-9 0,0 0-3 0,0 0-13 15,0 0-3-15,0 0-4 0,0 0 0 16,0 0-1-16,-24 19 0 0,19-8-5 0,-4 1-1 16,1 2-4-16,-2 7-9 0,-1-3-1 0,2-1 7 0,3 8-4 15,-2-8-4-15,4-1-3 0,0-1-2 16,-3 1-2-16,7-2-11 0,-1 0 4 0,1 0-5 0,1-3-4 15,2 2 1-15,1-1 9 0,3-1-14 0,-2 0 0 16,3 0-3-16,1-2 5 0,3-1-4 0,-1 1-7 16,2-3 11-16,3-2-5 0,1 2 0 0,1-3-2 15,5-1 0-15,0-4-3 0,1 2 3 0,-2-1-3 16,-1-4-7-16,2 2-8 0,0-3-18 0,-1 2-19 16,-7 3-21-16,0-4-34 0,-1 2-31 0,-5 0-37 15,3-2-46-15,0 1-38 0,-6 2-259 0,2-5-553 16,-8 7 244-16</inkml:trace>
          <inkml:trace contextRef="#ctx0" brushRef="#br0" timeOffset="182921.07">716 8101 118 0,'0'0'239'0,"-16"11"-9"15,11-4-9-15,0 4-8 0,-1 1-7 0,1 2-7 16,-1 4-1-16,-1 2-9 0,-2 3-8 16,3 2-11-16,-2-3-11 0,1-2-6 0,-2 2-8 0,2 0-13 15,1 2-13-15,1-3 0 0,-2-2-6 0,2 2-10 16,0-2-8-16,1 2-16 0,0-9-4 0,1 3-9 16,-2 0 4-16,4-1-13 0,1 0-12 0,-2-2-13 15,0-3-17-15,2-9-20 0,0 19-17 0,2-13-23 16,-2-6-31-16,7 12-26 0,-2-7-35 0,-5-5-42 15,13-1-40-15,-13 1-65 0,17-7-162 0,-4-2-482 16,-1-1 213-16</inkml:trace>
          <inkml:trace contextRef="#ctx0" brushRef="#br0" timeOffset="183627.07">911 7995 192 0,'0'0'377'0,"-12"-8"-16"0,7 5-9 16,5 3-24-16,-11-3-9 0,11 3-21 0,-8-6-17 16,8 6-21-16,-9-5-18 0,9 5-18 0,0 0-28 15,-6-6-12-15,6 6-16 0,0 0-12 0,0 0-11 16,0 0-3-16,-6-8-20 0,6 8-5 0,0 0-15 15,-2-10-8-15,2 10-10 0,0 0-8 0,-3-12-7 16,3 12-2-16,0-12-9 0,0 12-12 0,4-11-13 0,-4 11-23 16,4-14-23-16,-1 9-40 0,-3 5-36 15,10-11-36-15,-5 6-35 0,-5 5-36 0,13-5-43 0,-13 5-47 16,17 0-44-16,-17 0-272 0,16 4-653 0,-8-2 289 16</inkml:trace>
          <inkml:trace contextRef="#ctx0" brushRef="#br0" timeOffset="183336.5">981 8234 154 0,'5'-6'280'0,"-5"6"-17"15,0 0-26-15,6-6-19 0,-6 6-22 0,0 0-16 16,0 0-14-16,0 0-16 0,0 0-5 0,9 16-11 0,-5-10-4 16,-4-6-9-16,5 15-10 0,-2-5-6 0,2-1-6 15,-1-1-4-15,2 3-5 0,-2-4-5 0,3 1-9 16,-1-1 0-16,1-1 0 0,3 0-11 0,-2-1 2 16,1 1-8-16,2-1-3 0,1 0-2 0,-1-4-6 15,4-1-1-15,-1 0-7 0,-1-1-7 16,0-2 1-16,0 1-3 0,4-3-5 0,0-1-3 0,-2 0 2 15,-1-1-12-15,0-1 2 0,1 1 1 0,-3-1-3 16,-1-1 2-16,0-1 0 0,-1 0-3 0,-3 3-5 16,-1-4 3-16,-2 2 4 0,-1 0-3 0,-3 9 0 15,1-14 1-15,-1 14 1 0,-2-14-4 0,2 14 2 16,-10-12 0-16,3 3 1 0,0 7-3 0,-3-2 0 16,-2-1-2-16,-1 4 7 0,-4-2-5 0,0 3-2 15,0 0 0-15,-6 1 5 0,5 2-3 0,-4 0 1 0,-2 2-3 16,2-2 3-16,8 0-3 0,-3 0-3 0,1 1 1 15,2 0 1-15,3-2-11 0,0 3-7 0,0-1-16 16,-2 0-22-16,4 1-24 0,1-3-27 0,0 3-32 16,-1-3-30-16,2 3-34 0,7-5-24 0,-10 5-42 15,10-5-221-15,0 0-523 0,-10 3 231 0</inkml:trace>
          <inkml:trace contextRef="#ctx0" brushRef="#br0" timeOffset="184098.06">1507 7940 36 0,'9'-6'287'0,"-1"-2"-26"0,2 1-13 15,3-1-17-15,7-4-19 0,0 3-15 0,0 0-15 16,1-1-11-16,2 3-14 0,-1-1-13 0,1 5-12 16,1-1-11-16,-7 2-8 0,0-1-7 0,0 3-7 15,-3 3-2-15,2 0-6 0,-3 0-6 0,3 3 0 16,-3 0-3-16,-3 3 6 0,1-2-7 0,-5 2 0 15,2 3 6-15,-1 3 2 0,-5-5 2 0,-1 7 12 16,1-2-11-16,-5 7 3 0,-2-1-5 0,-4-1 3 16,1 3-11-16,0-1-2 0,-5 0-9 0,5 1-6 15,-2-4-3-15,2 1-22 0,1-7 8 0,1 1-1 16,-2 0-8-16,3-1-4 0,2-1 0 0,2-2-4 16,-2 2-7-16,2-3 3 0,1-9 0 0,1 17-12 15,-1-17 3-15,5 13-6 0,-1-7 7 0,-1 1-2 0,-3-7-3 16,12 9 5-16,-4-5-10 0,-1 0-1 0,1 0 4 15,3-2-9-15,-1-1-3 0,3-1-16 16,-1 2 10-16,2-2-37 0,-1-3-10 0,1 1-21 0,0 2-16 16,-14 0-20-16,18-6-20 0,-9 6-31 15,1-4-39-15,-4 0-37 0,3-2-46 0,-2 0-315 0,-2-2-646 16,-1 1 286-16</inkml:trace>
          <inkml:trace contextRef="#ctx0" brushRef="#br0" timeOffset="184313.18">1691 8228 140 0,'0'0'330'0,"-17"-2"-15"0,17 2-22 16,-13 0-24-16,13 0-26 0,-9-4-26 0,9 4-20 15,0 0-18-15,0 0-16 0,0 0-11 0,0 0-21 0,19-21-15 16,-4 15-23-16,-1 0-32 0,7-2-33 15,3 1-33-15,-2 1-31 0,0-1-37 0,6-1-26 16,-8 2-36-16,3-1-18 0,-1 1-35 0,0 0-185 0,-5 2-405 16,1-1 179-16</inkml:trace>
          <inkml:trace contextRef="#ctx0" brushRef="#br0" timeOffset="184497.28">2051 8085 418 0,'10'-4'49'16,"3"2"44"-16,-5-2 22 0,1 3 31 0,-9 1 10 16,14-4 17-16,-14 4 12 0,11-4 5 0,-11 4 3 15,9-2-6-15,-9 2-9 0,0 0-5 0,9-3-5 16,-9 3-4-16,0 0-7 0,15 6 6 0,-15-6-1 15,7 8 5-15,-1-3-27 0,-1 2-6 0,1-1-8 16,5 4-2-16,-5-1-17 0,5 1-5 0,-6-4-18 16,-1 2-1-16,4 3-11 0,-4-5-4 0,1 4-5 15,-1-2-10-15,1 1-31 0,-2-3-30 0,-1 4-28 16,1-1-31-16,-3-9-31 0,4 15-48 0,-4-8-45 16,0-7-44-16,5 8-45 0,-5-8-279 0,0 0-607 15,0 0 269-15</inkml:trace>
          <inkml:trace contextRef="#ctx0" brushRef="#br0" timeOffset="184914.92">2073 7886 33 0,'-4'-16'399'0,"-1"-4"-12"0,5 7-20 0,-2 1-28 0,1 0-19 16,1 3-28-16,0 9-30 0,1-15-30 0,1 2-24 15,2 7-19-15,-4 6-27 0,7-12-41 0,3 8-60 16,-10 4-46-16,14-2-55 0,-14 2-81 0,21 7-90 15,-13-2-292-15,2 3-544 0,2-2 241 0</inkml:trace>
          <inkml:trace contextRef="#ctx0" brushRef="#br0" timeOffset="184759.69">2377 8025 127 0,'7'-8'305'0,"-7"8"-28"16,0 0-21-16,0 0-22 0,0 0-20 0,0 0-16 15,0 0-8-15,0 0-13 0,0 0-5 0,9 22-8 16,-8-16-9-16,-1-6 0 0,2 15-11 0,-2-8-5 15,2 2-4-15,0 4-7 0,-2-1-7 0,0 0-12 16,-2 0-7-16,2 0 7 0,-2 1-23 0,0 0-10 16,-2-1-4-16,3-3-9 0,-4 3-7 0,0-3 0 0,-2 1-2 15,-1-2-21-15,3-2-21 0,-1 3-9 16,-1 0-21-16,-1-2-22 0,0-2-23 0,0 1-33 16,-1-2-33-16,1-2-38 0,-6-1-31 0,2-1-51 15,12 0-66-15,-30-6-160 0,17 5-514 0,-2-5 227 0</inkml:trace>
          <inkml:trace contextRef="#ctx0" brushRef="#br0" timeOffset="185829.06">2634 8027 26 0,'0'0'363'0,"0"0"-26"15,0 0-25-15,0 0-27 0,4-9-28 0,-4 9-24 16,0 0-21-16,0 0-23 0,0 0-12 0,13 0-17 16,-13 0-3-16,10 10-14 0,-5-5-14 0,2 4-2 0,1 2 4 15,-2-3-25-15,2 4-2 0,-1-3-5 16,0 4-20-16,0-1 0 0,1-3-6 0,-4 3-4 15,1-3-10-15,-2 1-4 0,-2-4-9 0,2 4-2 0,0-2-7 16,-3-8-4-16,4 12 2 0,-4-12-9 0,3 9-12 16,-3-9 10-16,4 9-3 0,-4-9-1 0,0 0-4 15,0 0-5-15,0 0-5 0,0 0-9 0,0 0-3 16,0 0-10-16,0 0 1 0,12-33-8 0,-7 18-12 16,1-4-3-16,0 7 7 0,1-10 5 0,0 1 0 15,2 2 0-15,-2 4 9 0,1-2-4 0,-1 1 6 16,-3 6 4-16,2-2-1 0,-1 5-1 0,-1-1 9 15,-4 8-1-15,8-12 1 0,-3 8 3 0,-5 4 2 16,9-5 8-16,-9 5 3 0,0 0 0 0,18 5 1 0,-11-1 9 16,-1 0 0-16,0 4 6 0,0-2-7 15,1 4 5-15,-1 1 2 0,3-1-3 0,-6 3-1 16,5-2 0-16,-6 1 0 0,4-2-4 0,-5-1-3 16,4 5-2-16,-1-8-4 0,-3 4 13 0,-1-10-9 0,4 15-7 15,-4-15-2-15,2 13-1 0,-2-7-8 16,0-6-3-16,4 11-3 0,-4-11-9 0,0 0-1 0,1 8-4 15,-1-8-3-15,0 0-3 0,0 0-9 0,0 0-3 16,0 0-1-16,17-19-9 0,-12 12-5 0,2-4-6 16,-2-1 7-16,1-3 6 0,1 2 2 0,-2-2 2 15,2-1 8-15,-1 2-3 0,-1 1 10 0,1-2 2 16,-1 2 5-16,-3 7 9 0,4-8 17 0,-6 14 11 16,5-11 8-16,-1 3 6 0,-4 8 3 0,6-8-3 15,-6 8-5-15,0 0 10 0,3-7-4 0,-3 7 7 16,0 0-5-16,0 0 3 0,0 0 9 0,20 13-1 15,-16-7 16-15,1 2-17 0,0 1 9 0,0 3 1 16,2-4-6-16,-2 5-1 0,0-4-2 0,2 3-1 0,-2 1-13 16,0-4 8-16,2 4-8 0,-2-1-3 15,0-3-5-15,3-2-5 0,-4 0-7 0,1 1-29 16,0-2-26-16,-1 0-23 0,2 0-31 0,-2 0-34 16,-4-6-40-16,7 8-37 0,-7-8-38 0,11 3-59 15,-11-3-221-15,0 0-573 0,0 0 253 0</inkml:trace>
          <inkml:trace contextRef="#ctx0" brushRef="#br0" timeOffset="186417.87">3307 7735 95 0,'-1'-13'386'0,"1"0"-29"0,-3 1-32 0,3 1-22 16,0 11-27-16,4-16-31 0,0 6-20 0,-2 3-21 15,0 0-27-15,-2 7-17 0,11-10-36 0,-3 6-37 16,-8 4-46-16,13-1-46 0,-13 1-56 0,16 5-63 15,-7-3-59-15,-2 6-256 0,3 3-475 0,-3-2 209 0</inkml:trace>
          <inkml:trace contextRef="#ctx0" brushRef="#br0" timeOffset="185965.53">3355 7923 106 0,'0'0'345'0,"5"-6"-19"0,-5 6-36 0,0 0-25 16,0 0-18-16,0 0-15 0,0 0-18 0,0 0-15 15,0 0-16-15,11 22-15 0,-7-13-14 0,0 2-12 16,-2-1-18-16,1 2-11 0,1-3-9 0,1 4-14 15,3-1-5-15,-3-2-7 0,2 1-10 0,-2 1-23 16,2-2-23-16,-2-4-24 0,0 0-29 0,-5-6-29 16,9 11-30-16,-5-6-30 0,-4-5-33 0,9 6-28 15,-9-6-39-15,12-1-47 0,-12 1-146 16,0 0-448-16,13-12 199 0</inkml:trace>
          <inkml:trace contextRef="#ctx0" brushRef="#br0" timeOffset="186235.81">3570 7881 29 0,'0'0'266'0,"4"-11"-26"16,-4 11-19-16,0 0-21 0,0 0-11 0,0 0-14 16,0 0-9-16,0 0-15 0,0 0-8 0,11 19-6 15,-11-19-8-15,7 14-2 0,-6-6-1 0,3 4-2 16,1-1-1-16,2 2-3 0,-5 0 0 0,4-3 1 16,-2 4 1-16,2 4 0 0,-2-5-4 0,-1 0-9 15,-2 1 0-15,3-2-1 0,-3 0-4 0,2 2 1 16,-3-3-4-16,0-2 0 0,0 1 0 0,0-10 1 15,-5 21-15-15,2-14 1 0,-1 0-11 0,0 1-10 0,-2-2-11 16,-4-1 1-16,4 3 4 0,-1-3-12 0,1 2-11 16,1-2-6-16,-7 0-43 0,0-3-13 15,-1 2-31-15,4-2-21 0,-4 1-46 0,-3-1-45 0,3-2-51 16,-8-1-64-16,4-3-77 0,-5 0-226 0,0-2-633 16,1 0 280-16</inkml:trace>
          <inkml:trace contextRef="#ctx0" brushRef="#br0" timeOffset="186881.61">3740 7895 191 0,'5'7'209'0,"4"2"-15"0,-1-1-19 0,4 0-10 16,-3 3-13-16,0-3-14 0,1 5-7 0,1-3-11 15,-1-1-3-15,-2 2 3 0,0 2 7 0,0-4-7 16,-6 1-7-16,8-3-9 0,-5 2-6 0,-3-3-9 16,2 3-7-16,-4-9-10 0,6 12-5 0,-4-6-8 15,-2-6-2-15,4 9-8 0,-4-9 0 0,1 7-9 16,-1-7 0-16,0 0-8 0,0 0 2 0,0 0-5 15,0 0-4-15,0 0-10 0,0 0-4 0,0 0-13 16,0 0-11-16,7-25-18 0,-4 13-8 0,-1 2-11 16,3-4-6-16,1 1-12 0,-4 1 11 0,3-3 7 15,1 2 4-15,3 1 5 0,-4-1 9 0,2 0 1 0,-2 2 4 16,-1 5 19-16,0-4 10 0,0 4 4 0,-4 6 11 16,7-12 0-16,-1 7 1 0,0-2 5 0,-6 7 2 15,11-3 0-15,-11 3 0 0,7-4 7 0,-7 4 11 16,0 0 7-16,16 1 6 0,-16-1 5 0,11 6 10 15,-5 1 5-15,2 1 9 0,-1 1 3 0,0 1 6 16,1 1-4-16,1 1-10 0,-2 0 10 0,1 1-8 16,1 0-4-16,-1-1-14 0,0 1-3 0,1 1 0 15,-1-2-9-15,1 1 4 0,-1-1-11 0,3-2-23 16,-4 2-16-16,3-1-26 0,-1-1-36 0,-3-1-40 16,-2-2-46-16,1-1-43 0,0 0-51 0,-5-6-60 15,9 5-212-15,-9-5-549 0,12 1 243 0</inkml:trace>
          <inkml:trace contextRef="#ctx0" brushRef="#br0" timeOffset="187323.58">4391 7911 223 0,'0'0'368'16,"0"0"-25"-16,0 0-22 0,0 0-36 0,0 0-31 0,0 0-22 15,0 0-20-15,0 0-14 0,0 0-9 0,0 0-14 16,0 0-13-16,0 0-8 0,7 29-10 0,-5-21-6 15,0 1-22-15,1 1-4 0,-2-2-10 0,6 4-10 16,-5 1-9-16,0-5 0 0,0 0-13 0,4 3-2 16,-1-1-16-16,0-2 5 0,0 0-10 0,2-1-5 15,-3 0 3-15,4-1-8 0,-1 0-7 0,3-4-7 16,-3-1-9-16,5 2-15 0,-3-2-2 0,-9-1-8 16,17 0-15-16,-17 0-8 0,13-7 5 0,-3 2-8 15,-3 1-7-15,0-2 7 0,-2-9-3 0,0 5-2 16,2-1 6-16,-2-1 4 0,-1 2 5 0,0-2 2 0,0-1 1 15,1 2 2-15,-2 0 2 0,1 2 2 0,-2 3 8 16,-2 6 3-16,6-11 10 0,-6 11 7 0,0-11 3 16,0 11 2-16,3-8-1 0,-3 8 0 0,0 0-4 15,0 0 7-15,0 0-6 0,0 0 21 16,0 0 0-16,0 0 1 0,11 25 1 0,-8-17 3 0,2 2-8 16,1 2 1-16,-3-6-1 0,2 6-1 0,2-2-10 15,-1 1 8-15,1-1-10 0,-1 3 4 0,-1-7-16 16,2 2 12-16,-2 0-6 0,-1-1-20 0,3-1-14 15,-3 1-28-15,-4-7-27 0,6 9-28 0,-6-9-33 16,1 9-32-16,-1-9-56 0,0 0-56 0,0 0-275 16,0 0-605-16,0 0 268 0</inkml:trace>
          <inkml:trace contextRef="#ctx0" brushRef="#br0" timeOffset="187629.76">4439 7636 70 0,'-9'-7'346'15,"9"7"-30"-15,-7-6-28 0,7 6-30 0,0 0-24 0,0 0-28 16,0 0-18-16,0 0-20 0,0 0-12 16,0 0-18-16,0 0-14 0,0 0-14 0,0 0-15 0,24 23-20 15,-19-19-11-15,-5-4-7 0,12 7-9 0,-6-6-11 16,-6-1-5-16,13 5-4 0,-13-5-2 0,10 0-4 15,-10 0 1-15,13-9-2 0,-13 9-3 0,9-12 1 16,-7 6-1-16,-2 6 2 0,7-21 15 0,-4 14 12 16,2-6 13-16,-4 4 5 0,-1-1 8 0,0 10 9 15,0-15-12-15,0 15 3 0,0-12-5 0,0 12-9 0,0 0-12 16,-1-12-17-16,1 12-22 0,0 0-27 0,0 0-41 16,0 0-68-16,0 0-81 0,-8 27-119 15,5-15-202-15,-1 1-574 0,-1 7 254 0</inkml:trace>
        </inkml:traceGroup>
        <inkml:traceGroup>
          <inkml:annotationXML>
            <emma:emma xmlns:emma="http://www.w3.org/2003/04/emma" version="1.0">
              <emma:interpretation id="{A4A8ABBE-56F4-41D7-8149-B211CEDB58AB}" emma:medium="tactile" emma:mode="ink">
                <msink:context xmlns:msink="http://schemas.microsoft.com/ink/2010/main" type="inkWord" rotatedBoundingBox="8274,10244 11667,10102 11697,10828 8304,10969"/>
              </emma:interpretation>
            </emma:emma>
          </inkml:annotationXML>
          <inkml:trace contextRef="#ctx0" brushRef="#br0" timeOffset="189770.6">5814 7800 107 0,'0'0'193'16,"0"0"-13"-16,0 0-13 0,0 0-13 0,0 0-13 15,0 0-14-15,0 0-8 0,0 0 0 0,0 0 9 16,0 0 5-16,0 0 8 0,0 0 4 0,13 22-8 16,-10-8-3-16,1-3 4 0,1 4 3 0,0-1-11 15,-2 2 0-15,3-1-4 0,0 4 0 0,-1 1-8 16,1 0-6-16,-3 1-9 0,6-2-2 0,-1 6-11 15,-3-7 3-15,2-3-5 0,1 6-3 0,-2-3-4 16,2 3-5-16,-3-7-6 0,2 1-1 0,-2 0-8 16,-1 0-2-16,1 0-11 0,0-2-3 0,1 2 0 0,-2-3-2 15,1 0-9-15,-3 1-6 0,1-1 3 16,0-1-10-16,1-4-2 0,-2 2-20 0,1 0-17 16,-1-2-22-16,-2-7-29 0,3 15-27 0,0-7-31 0,-3-8-32 15,4 11-32-15,-4-11-30 0,2 8-44 0,-2-8-277 16,0 0-587-16,0 0 260 0</inkml:trace>
          <inkml:trace contextRef="#ctx0" brushRef="#br0" timeOffset="190413.68">6323 8112 73 0,'5'-9'225'0,"-5"9"-16"0,3-6-14 0,-3 6-12 15,0 0-15-15,0 0-14 0,0 0-16 0,0 0-12 16,5-8-11-16,-5 8-6 0,0 0-9 0,0 0 0 16,0 0-2-16,0 0-1 0,0 0-4 0,0 0-1 0,-20 17-6 15,15-11-6-15,-2-1-2 0,-6 3 1 16,4 0-4-16,0-1-1 0,-4 3 0 0,1-3 0 0,3 1-2 16,-4 2-1-16,4-1-2 0,-3 1-1 15,2-3-8-15,0 3 4 0,-1 1-3 0,0-4-5 0,2 2 1 16,1 0-11-16,2 3-1 0,0-5 1 0,1-1-2 15,-1 3-3-15,0-3-2 0,4 3-14 0,2-9 9 16,-7 12-2-16,5-5-7 0,2-7-2 0,-3 10 2 16,3-10-1-16,-5 11 12 0,5-11-16 0,0 9-1 15,0-9-6-15,0 0 0 0,5 15-2 0,-5-15 3 16,5 7-4-16,-5-7 0 0,9 6 13 0,-9-6-12 16,12 2-3-16,-4-1 4 0,1-1-4 0,3 0-1 15,4 0-2-15,-2-2-6 0,0-2 3 0,6 1-10 16,-3-2-6-16,4-2 5 0,-1 4-12 0,-3-4-6 15,5 1-2-15,1-5-2 0,-3 4-6 0,2-3 0 16,-5 2 6-16,-2 1-2 0,4-3 6 0,-4 1 3 16,2-2 4-16,-3 4-2 0,0-2 4 0,-2 3 3 15,2 1 5-15,-1 0-7 0,-6 0 7 0,-2 3-4 16,-5 2 5-16,17-5 0 0,-10 3 4 0,-7 2 0 16,13-3-2-16,-13 3 4 0,17 0-8 0,-17 0 7 0,23 3 2 15,-12-2 3-15,1 1-2 0,5 1 3 0,0-3 1 16,2 1 3-16,5-1 13 0,-2 0-1 0,4-1 8 15,-1-3-4-15,4 2 1 0,-1-3 1 0,6 1 8 16,-7-2-11-16,7-3-2 0,-12 2-1 0,4 1-2 16,-1-2-2-16,-3 1-3 0,-5 0-4 0,-3 2 5 15,1-1 3-15,-1 1-13 0,-5 2 3 0,2-2 1 16,-2 2 7-16,-9 3-6 0,10-6 0 0,-10 6-3 16,10-3 2-16,-10 3-14 0,0 0-20 0,9-3-15 15,-9 3-14-15,0 0-18 0,0 0-23 0,0 0-24 16,0 0-32-16,0 0-32 0,0 0-29 0,0 0-46 15,-19 25-197-15,12-22-496 0,-1-2 220 0</inkml:trace>
          <inkml:trace contextRef="#ctx0" brushRef="#br0" timeOffset="190627.02">6689 7919 180 0,'-3'-11'304'0,"2"0"-24"0,1-2-16 16,0 0-24-16,1 1-20 0,4 6-13 0,3-4-28 16,1-1-17-16,1 1-15 0,0 4-14 15,4-3-14-15,3 3-9 0,3 0-14 0,3 0-7 0,5 1-24 16,-5 3-31-16,2-2-40 0,-1 6-46 0,5 0-54 16,-2 0-52-16,-1 0-83 0,-4 1-137 0,2 1-409 15,1-2 181-15</inkml:trace>
          <inkml:trace contextRef="#ctx0" brushRef="#br0" timeOffset="191402.76">7476 7908 173 0,'0'-12'338'0,"0"12"-12"0,0 0-19 0,0 0-27 16,0 0-26-16,0 0-29 0,0 0-14 0,0 0-17 16,0 0-11-16,-23 23 1 0,17-13-13 0,1 3-12 0,-2 1-18 15,2 0-6-15,0 6-10 0,-2-6-8 16,2 5-11-16,5 1-9 0,0-5-8 0,-3 1-5 15,3-1-9-15,3-1-7 0,0-1-11 0,-1-1 0 0,5 0-8 16,1-1-1-16,1-1-4 0,1 1-10 0,-1-2 2 16,-3-4-2-16,3-1-6 0,5 1-5 15,-2-4-4-15,-2 1 6 0,7-4-11 0,-5 2 9 0,2-2-7 16,1-2 4-16,-5-2-17 0,5 0 8 16,-1-1-8-16,-5-3-3 0,2 2 6 0,-2-5-5 0,3 3-12 15,-5-4 6-15,1 4 4 0,-3-3-1 0,-1 6 0 16,2 1 12-16,-4 0-19 0,-2 6 11 0,9-10-5 15,-9 10 2-15,3-9-4 0,-3 9 4 0,0 0-7 16,9-3 7-16,-9 3 0 0,0 0 2 0,0 0 1 16,13 12 1-16,-9-6-5 0,4-1 7 0,-1 2-5 15,-2 0 5-15,7 1 1 0,-5 1 0 0,3-1 2 0,-3-3-4 16,3 4-4-16,3-3 3 0,-4 0-18 0,3 1-23 16,1-1-19-16,0-3-28 0,-5-1-25 15,5-1-25-15,-7 1-26 0,-6-2-33 0,20 0-22 0,-11-3-25 16,1 1-40-16,-1-1-230 0,-9 3-553 0,17-11 245 15</inkml:trace>
          <inkml:trace contextRef="#ctx0" brushRef="#br0" timeOffset="191646.18">8076 7927 169 0,'0'0'246'0,"5"-7"-22"0,-5 7-15 0,0 0-19 15,0 0-14-15,0 0-12 0,0 0-8 0,0 0 2 16,0 0-9-16,0 0-4 0,17 18-3 0,-12-12-5 15,-2 0-5-15,2 7-9 0,-1-6-12 0,-1 1-4 16,3 1-4-16,-1 1-12 0,1-1 5 0,-1-3-5 16,0 3-4-16,-1-2-13 0,4-2 2 0,-2 4-5 15,0-6-13-15,0 5 5 0,2-3-4 0,1-3-7 16,-1 2 2-16,-8-4-8 0,22 2-13 0,-13-2 3 16,0 0-3-16,-9 0-23 0,21-2-19 0,-10 2-38 15,-11 0-35-15,16-4-45 0,-9 2-58 0,0-3-65 0,-7 5-279 16,9-8-573-16,-9 8 255 0</inkml:trace>
          <inkml:trace contextRef="#ctx0" brushRef="#br0" timeOffset="192074.74">8396 7850 208 0,'-8'-13'298'16,"8"13"-18"-16,0 0-15 0,0 0-22 0,0 0-20 16,0 0-17-16,0 0-20 0,0 0-18 0,0 0-16 15,0 0-22-15,0 0-6 0,0 0-11 0,0 0-11 16,0 0 0-16,0 0-7 0,0 0 0 0,0 0-2 0,0 0-1 15,21 22-11-15,-14-16-4 0,-2 0 3 0,-1 3-2 16,4 1-8-16,-1 1 4 0,0-1-5 0,0-1 2 16,0 3 3-16,0-4-12 0,-2 2 1 0,0 0-6 15,1-1 0-15,-1 0-6 0,-1-2-6 0,-2 2 3 16,-2-1-1-16,0-8 4 0,3 14-4 0,-3-14 2 16,-3 15 0-16,1-7 7 0,2-8-2 0,-12 14-7 15,7-9 6-15,-4 3-14 0,1 0-9 0,1-2 1 16,-2-1-6-16,1-1 6 0,-4 0-9 0,2 0-9 15,0-1-6-15,-2 0-19 0,12-3-33 0,-24-2-22 16,14 1-27-16,-2-2-27 0,-2-1-40 0,-1 2-41 16,1-3-52-16,-3-1-53 0,-5 0-297 0,5-7-653 15,-3 4 288-15</inkml:trace>
          <inkml:trace contextRef="#ctx0" brushRef="#br0" timeOffset="192431.73">7982 7734 239 0,'0'0'265'0,"0"0"-23"15,0 0-24-15,0 0-21 0,5-16-17 0,-5 16-17 16,9-6-16-16,-9 6-16 0,10-6-12 16,-3 3-11-16,-7 3-10 0,13-6-10 0,-13 6-6 0,9-2-3 15,-9 2-6-15,11-4 4 0,-11 4-4 0,9-7 0 16,-9 7 3-16,8-6 7 0,-8 6 6 0,2-9 2 15,-2 9-2-15,2-15-5 0,-2 15-2 0,0-15-1 16,-2 7-1-16,2 8-3 0,-2-17 3 0,-1 9-6 16,3 8-4-16,-8-16-11 0,8 16-3 0,-2-9-6 15,2 9-7-15,-3-10-12 0,3 10-22 0,0 0-21 16,0 0-13-16,0 0-23 0,0 0-36 0,0 0-40 16,0 0-50-16,27 15-45 0,-15-11-78 0,-3 5-199 15,7 0-537-15,2 4 238 0</inkml:trace>
          <inkml:trace contextRef="#ctx0" brushRef="#br0" timeOffset="192655.11">8569 7627 111 0,'4'-7'286'0,"-4"7"-27"0,0 0-26 16,7-5-22-16,-7 5-11 0,0 0-11 0,0 0-9 15,20 17-2-15,-11-7-3 0,-2 1-6 0,0 5 6 16,-1-1-5-16,5 3-1 0,0 3-6 0,-5 1-2 16,5-3-12-16,-5 2 4 0,5-1-7 0,-5 1-13 15,2-3-10-15,-1 1-19 0,-2-2-5 0,0-5-9 16,1 4-12-16,-3-1-2 0,-3 0-10 0,3-5-5 0,1 5-21 16,-3-6-23-16,3 3-31 0,-2-5-31 15,1 2-28-15,-3-9-40 0,0 16-39 0,0-9-40 0,0-7-38 16,7 8-45-16,-7-8-270 0,0 0-591 0,8 2 261 15</inkml:trace>
          <inkml:trace contextRef="#ctx0" brushRef="#br0" timeOffset="192950.22">8982 7871 137 0,'0'0'332'0,"0"0"-13"0,5-6-21 0,-5 6-26 16,0 0-17-16,0 0-17 0,0 0-12 0,0 0-16 15,0 0-5-15,-26 21-17 0,15-11-2 0,0 1-11 0,-1-1-4 16,0 2-7-16,-6 4-11 0,-1-2-4 16,2 0-12-16,2 2-16 0,2-1-9 0,1-3-11 15,4-1-2-15,0 1-18 0,4-2-3 0,-1 1-9 0,0-1-12 16,5-4 5-16,0-6-6 0,0 15-7 16,6-9-1-16,2-3 0 0,4 0 1 0,5-3-9 0,5 0-3 15,4-3-8-15,-1 0 0 0,14-5 0 0,-3 0-7 16,-4 1-6-16,5-1 9 0,-11 2-9 0,0 0-2 15,-1 1-12-15,-3-2-11 0,-7 2-26 0,0 1-27 16,0-2-36-16,-6 1-27 0,1 1-44 0,-10 4-65 16,8-2-87-16,-8 2-355 0,0 0-731 0,0 0 324 15</inkml:trace>
        </inkml:traceGroup>
        <inkml:traceGroup>
          <inkml:annotationXML>
            <emma:emma xmlns:emma="http://www.w3.org/2003/04/emma" version="1.0">
              <emma:interpretation id="{EF16D338-DFF2-4EB3-B46C-5054B97CA911}" emma:medium="tactile" emma:mode="ink">
                <msink:context xmlns:msink="http://schemas.microsoft.com/ink/2010/main" type="inkWord" rotatedBoundingBox="12519,10105 14454,10024 14491,10901 12555,10981"/>
              </emma:interpretation>
            </emma:emma>
          </inkml:annotationXML>
          <inkml:trace contextRef="#ctx0" brushRef="#br0" timeOffset="193906.99">10077 7892 183 0,'-5'-12'284'0,"2"-3"-16"0,1 3-18 16,2-1-14-16,2-1-25 0,0 1-18 0,4-5-14 16,-1 5-17-16,3 1-9 0,1 1-14 0,3 0-13 15,5-4-9-15,1 4-8 0,1 0-6 0,2 2-7 0,2 2-11 16,1-3-1-16,1 6-10 0,-2-2-2 0,-1 4-6 15,1 2-8-15,-6 5-6 0,0-2-7 0,-3 3 0 16,2 2 2-16,-5-1 1 0,0 5 3 0,-3 1-7 16,-3 2 9-16,-2 4-1 0,-5 2-4 0,0-2 3 15,-9 2 8-15,1 1-23 0,-3-1 6 0,-3 0-7 16,3-4-1-16,-4 3-4 0,0 1-7 0,0-6 2 16,4-1-2-16,1-2-20 0,2 0-18 0,-1-3-24 15,3 1-24-15,2-3-27 0,-1 1-27 0,3-3-24 16,4-5-22-16,-5 9-37 0,5-9-37 0,0 0-269 15,0 0-546-15,0 0 242 0</inkml:trace>
          <inkml:trace contextRef="#ctx0" brushRef="#br0" timeOffset="193589.7">10143 7847 122 0,'0'0'348'15,"0"0"-32"-15,0 0-33 0,0 0-23 0,0 0-27 0,0 0-11 16,0 0-7-16,0 0-5 0,14 21-6 0,-8-8-21 16,2 5 3-16,3 2-16 0,-1 3-14 0,1 1-12 0,-2 5-14 15,1 1-11-15,2 0-6 0,-3-5-22 0,-1 7 2 16,0-4-15-16,0-4-1 0,-6-2-8 0,5 3-8 15,-3-3-9-15,0-1-6 0,-2 0-26 0,0-4-25 16,2 3-23-16,-4-5-24 0,1 0-26 0,-2-3-27 16,1-2-34-16,0 0-26 0,-4-2-38 0,4-8-33 15,-4 9-66-15,4-9-180 0,-8 3-521 0,8-3 230 16</inkml:trace>
          <inkml:trace contextRef="#ctx0" brushRef="#br0" timeOffset="194434.7">10656 7825 67 0,'0'0'299'0,"13"-6"-7"15,-13 6-24-15,11-3-24 0,-11 3-23 0,8-2-16 0,-8 2-9 16,10 6-7-16,-10-6-15 0,12 11-11 0,-7-6-13 15,3 3-16-15,2 1-5 0,-3 0-11 0,3-1-12 16,1 2-6-16,-3 0-16 0,-2 2-5 0,3 0-9 16,-2-3-5-16,-1 2-4 0,1 0-10 0,-3-2-2 15,-1-2-10-15,0 1-1 0,0-2 0 0,1 2-12 16,-4-8-1-16,4 8-8 0,-4-8-3 0,1 9 5 16,-1-9-19-16,0 0-5 0,0 0-9 0,0 0-6 15,0 0-5-15,0 0-5 0,0 0-12 0,7-25-8 16,-6 14-3-16,3-1-7 0,-3 0 6 0,5-2 4 15,-1 1 3-15,1-1 5 0,1 1 8 0,-1 2 3 0,2-2 6 16,-1 1 4-16,-2 4 8 0,0-2 9 0,-1 4 9 16,1 0 0-16,-5 6 7 0,12-10 0 0,-5 6 3 15,-7 4-1-15,15 0 6 0,-15 0-1 0,19 6 1 16,-13-4 0-16,5 3 5 0,2-2-2 16,1 3-5-16,0 2 3 0,2-1-1 0,5-1-2 0,-5 1 3 15,1-1-4-15,6 1-3 0,1-1 3 0,-1-1-6 16,2-1 0-16,0-4 0 0,-1 0 0 0,0 0-4 15,3 0 1-15,-4 0-3 0,1-3 2 0,-7-1 2 16,0 1-9-16,2-6 3 0,-3 6-2 0,-3-4 5 16,0 2-9-16,-3-2 7 0,-3 1-4 0,0-5-1 15,-5 4-3-15,1-6 1 0,-3 13-1 0,-3-15 0 16,3 15-1-16,-10-16 5 0,1 8-7 0,-3 0 0 0,-1 4 4 16,-4 3-2-16,-2-3 1 0,-3 3 2 15,-1 2-1-15,-1 3 1 0,-1 1-3 0,2 2-4 16,-1 0-15-16,2 2-8 0,0 1-20 0,5-1-14 0,-1 3-20 15,4-3-21-15,4-3-19 0,2 3-31 0,3-3-32 16,0 0-72-16,5-6-135 0,0 0-427 0,-2 10 190 16</inkml:trace>
          <inkml:trace contextRef="#ctx0" brushRef="#br0" timeOffset="194987.22">11501 7517 225 0,'-2'-11'285'0,"2"11"-29"0,0 0-28 0,0 0-23 15,0 0-16-15,0 0-23 0,0 0-13 0,0 0-16 16,12 25-7-16,-9-13-13 0,2 9-6 0,0 1-9 16,1-2-4-16,-1 3-6 0,0 1-10 0,-1 1-9 15,4-1 0-15,-2-3-9 0,2 1-4 0,1-1-5 16,-3-7-6-16,-3 1-8 0,7 2-1 0,-5-4-6 0,0 0-2 15,-2-2-1-15,2-4-4 0,-1 2-1 0,-2 0-5 16,-2-9 1-16,7 10 1 0,-7-10-8 16,8 2 0-16,-8-2 1 0,0 0-1 0,15-2-2 0,-15 2-3 15,15-9 0-15,-9 2-1 0,2-2-2 0,3-3-3 16,-2 2 0-16,0-1 1 0,0-2-2 16,2-1-1-16,0 1-2 0,-1 3 1 0,1-2-1 0,0 4 1 15,-2 0 0-15,0-3-1 0,0 5-2 0,-1 2 1 16,1-1-1-16,-2 0 0 0,-7 5 4 0,13-3 1 15,-13 3-4-15,16 4 2 0,-9 1 3 0,3 0 1 16,-4 1 3-16,1 2 0 0,-2-2 8 0,0 0 7 16,0 1 3-16,3 4 5 0,-4-4-1 0,-1 0 4 15,-2 2 2-15,-1-9 2 0,0 22 5 0,-1-13-3 0,-5-1-3 16,0 0-3-16,1-1-1 0,-3 3-3 0,1-5-9 16,-3 1 6-16,-2-1-5 0,2 0-14 0,-3-1-12 15,-2 1-10-15,6-4-21 0,-3 1-15 0,12-2-23 16,-22-2-18-16,22 2-25 0,-17-6-29 0,9 2-35 15,0-1-27-15,2-6-41 0,1 0-214 0,1-4-499 16,4-1 221-16</inkml:trace>
          <inkml:trace contextRef="#ctx0" brushRef="#br0" timeOffset="195142.21">11886 7449 191 0,'0'0'307'16,"0"0"-28"-16,0 0-27 0,0 0-15 0,0 0-7 15,0 0-2-15,0 0-8 0,0 0-6 0,8 30-14 16,-8-18-7-16,0 4-2 0,2 0-10 0,0 4-10 16,2 1-5-16,1 1-10 0,2 0-13 0,-1 2-13 15,4-2-18-15,-7 3-4 0,8-4-9 0,-5 2-10 16,2-1-11-16,4-3-10 0,-5 2-20 0,-2-6-39 16,1 4-36-16,1 0-43 0,-1-4-35 0,-4 0-46 15,2-2-46-15,-4-2-51 0,0-2-68 0,0-9-215 0,1 10-576 16,-1-10 255-16</inkml:trace>
        </inkml:traceGroup>
        <inkml:traceGroup>
          <inkml:annotationXML>
            <emma:emma xmlns:emma="http://www.w3.org/2003/04/emma" version="1.0">
              <emma:interpretation id="{BEFE635D-DA5D-4A24-B284-86FEF9288904}" emma:medium="tactile" emma:mode="ink">
                <msink:context xmlns:msink="http://schemas.microsoft.com/ink/2010/main" type="inkWord" rotatedBoundingBox="14637,9923 17983,9783 18006,10341 14660,10480"/>
              </emma:interpretation>
            </emma:emma>
          </inkml:annotationXML>
          <inkml:trace contextRef="#ctx0" brushRef="#br0" timeOffset="195494.43">12192 7834 129 0,'12'-8'228'0,"-4"4"-16"0,4 1-18 15,-3 0-17-15,8 0-18 0,-4-5-17 0,3 3-10 16,-3 0-16-16,4 2-6 0,0-3-13 0,-3 0-12 0,3 1-8 15,4-4-7-15,-7 2-12 0,6-3 0 16,-6 0-8-16,1 2-2 0,-1-1-7 0,-3-1-8 16,-1-2 0-16,-2 2-5 0,0-5-1 0,-3 4-4 0,-1-1-3 15,-4-1-1-15,-1-1-3 0,-5 4-5 0,1 0-3 16,-1 1 5-16,-4 1 3 0,1 1 0 16,-5 1 5-16,1 2 9 0,1 4 6 0,-5 0 11 0,4 4 6 15,-4 1 8-15,1 1 0 0,2-2 8 0,0 8-2 16,0-3 1-16,3 5-1 0,-1 3 1 15,0-1-9-15,6-1 5 0,-4-2 0 0,8 1-8 0,-2 3-7 16,3-3-9-16,2 0 4 0,-2 2-8 0,3-2 0 16,5 6-5-16,1-5 0 0,-1-3-7 0,4 2-7 15,1-3-12-15,-1 1-11 0,1-3-20 0,0-2-32 16,0-1-25-16,1-1-37 0,2-1-31 0,1-2-35 16,-1-4-30-16,0-2-252 0,-2 2-506 0,3-5 224 15</inkml:trace>
          <inkml:trace contextRef="#ctx0" brushRef="#br0" timeOffset="196038.94">12601 7691 130 0,'0'0'261'0,"4"-7"-13"15,-4 7-26-15,0 0-20 0,0 0-21 0,0 0-18 16,0 0-11-16,0 0-11 0,0 0-8 0,0 0-7 16,17 16-10-16,-14-10-5 0,1 2-5 0,1 0-10 15,3 3-5-15,-3-5-4 0,0 0-8 0,2 4-8 16,-2-1-8-16,0 0-7 0,1-2-3 0,-4 2-5 15,4-3-4-15,-6-6-6 0,10 9-6 0,-6-7 3 16,-4-2-2-16,8 8-3 0,-8-8-3 0,10 3-3 16,-10-3-2-16,11 0 0 0,-11 0-7 0,0 0 0 15,14-5-2-15,-7-2 0 0,-7 7-4 0,10-10 2 16,1 1-2-16,-5 1-1 0,1 0-4 0,-1-1 3 16,1-2-7-16,-3 0 5 0,1 3 0 0,0 0 2 0,-2 0 5 15,2 2 6-15,-5 6 11 0,4-9 6 0,-4 9 1 16,5-9-5-16,-5 9-6 0,0 0-2 15,5-6-6-15,-5 6-1 0,0 0 3 0,0 0 2 0,0 0-3 16,9 15-2-16,-9-15 1 0,4 15 2 0,-1-6-2 16,2 2-1-16,2-1-2 0,-3-5 0 0,2 6 0 15,1 0 1-15,-1-3-9 0,3 4 4 0,2-4 0 16,-5-3-4-16,2 0 2 0,-1-1-2 0,2 1 0 16,-3-2-1-16,-6-3 2 0,16 0 0 0,-16 0-4 15,15 0 2-15,-15 0 0 0,14-6 0 0,-6 0-8 16,-2 1 9-16,6-5-5 0,-3 4 2 0,-1-4-3 15,1-2 6-15,3 0-8 0,1-4 2 0,-5 5 2 16,4-2-3-16,-1 6 3 0,0-1 5 0,-5 2-4 16,2-2 2-16,0 1-5 0,-1 3 5 0,-2-1 1 0,-5 5-5 15,13-5 3-15,-13 5-8 0,12 0 7 16,-12 0 11-16,11 8-11 0,-1-3 3 0,-4-2 1 0,1 6-6 16,-3-2 2-16,5 2-1 0,0 0-4 0,-3 3-6 15,5-3-19-15,-3 0-10 0,-2 1-27 0,3-1-26 16,-2-1-32-16,-3-2-38 0,-1 1-33 0,-3-7-44 15,6 6-270-15,-6-6-547 0,0 0 242 0</inkml:trace>
          <inkml:trace contextRef="#ctx0" brushRef="#br0" timeOffset="196430.93">13307 7321 86 0,'0'-14'308'0,"0"14"-7"0,-2-11-20 0,2 11-30 0,0 0-24 16,0 0-17-16,0 0-18 0,0 0-7 0,0 0-5 16,0 0-5-16,0 0-9 0,5 46-5 0,-1-28-2 15,-1 0-1-15,3 4-8 0,-2-7-12 0,5 9 5 16,-2-1-9-16,1 0 0 0,1 2-16 16,0-3-12-16,3 1-15 0,3 6 2 0,-2-2-13 0,-2-5-5 15,-3-2-13-15,2 0 0 0,-1-7-10 0,-2 3-25 16,-1-1-33-16,2-5-32 0,-3 0-33 0,2 3-44 15,-3 1-43-15,1-3-43 0,-4-4-48 0,3 0-52 16,-4-7-260-16,3 6-608 0,-3-6 269 0</inkml:trace>
          <inkml:trace contextRef="#ctx0" brushRef="#br0" timeOffset="196657.43">13735 7695 73 0,'12'-1'174'0,"2"-3"-23"16,0 0-14-16,1-1-24 0,-1 2 4 0,-1 0-15 0,2-2-14 16,-2-2 0-16,0-2-9 0,1 3-11 15,-1-3-2-15,-2 2-5 0,-1 0-10 0,-2-4-4 0,0 0 4 16,-3 0-5-16,0 3-4 0,-3-1-7 0,0-4 2 16,-2 1 3-16,-2-1-6 0,0 0 1 15,-6 2 3-15,-2 3 4 0,2-2 10 0,-4 4 12 0,-2 1 11 16,1 0 2-16,-3 1 5 0,3 2 6 0,-3 3 3 15,2 0 1-15,0 3 2 0,-2 1-6 0,0 0 2 16,5 4-1-16,-5 0-5 0,7 3-8 0,-4 0-5 16,4-2-8-16,-1 2-7 0,5 2-5 0,3 0-7 15,-2-3 1-15,4 5-3 0,2-1-6 0,0-2-1 16,3 1-14-16,1 0-13 0,1-3-15 0,3 1-18 0,1 1-22 16,2-4-25-16,5 3-20 0,-5-4-21 0,3-2-16 15,1-4-14-15,0 0-9 0,0-2-8 16,1 0-19-16,-1-3-11 0,5 0-20 0,-6-1-109 0,6-3-345 15,-5 0 153-15</inkml:trace>
          <inkml:trace contextRef="#ctx0" brushRef="#br0" timeOffset="196891.89">13991 7695 1061 0,'20'-11'-36'0,"-7"2"59"0,4-3 27 0,-5 1 13 16,5-2 20-16,-6 5 18 0,1-2 9 0,-3 3 11 0,-1 1 7 15,-1 0 5-15,-1 0-6 0,2 2-4 0,-8 4-13 16,12-6-11-16,-4 4-13 0,-8 2-6 0,0 0-5 16,17 2-5-16,-17-2-7 0,11 6-2 0,-7-2-8 15,4 1-2-15,-4 0-9 0,4 0-5 0,-4 4-1 16,6 2-3-16,-5-3-7 0,1-1 4 0,-1-1-7 15,0 0-2-15,-4 1-1 0,-1-7-1 0,7 13 1 16,-6-10-2-16,-1-3 5 0,6 6 8 0,-6-6 15 16,5 8 14-16,-5-8 15 0,0 0-2 0,0 0 15 15,0 0-8-15,0 0-3 0,0 0-7 0,0 0 1 0,0 0-9 16,0 0 8-16,0 0-21 0,-2-31-12 0,8 24-22 16,-5-2-37-16,6-3-40 0,-2 2-53 0,1-5-60 15,0 5-64-15,3-5-107 0,0 2-176 0,5-1-565 16,-5 0 250-16</inkml:trace>
          <inkml:trace contextRef="#ctx0" brushRef="#br0" timeOffset="197121.73">14541 7495 49 0,'0'0'325'15,"0"0"-12"-15,0 0-9 0,7 10-9 0,-2-5-20 16,0-2-10-16,1 3-22 0,0-1-29 0,2 2-9 15,1 1-10-15,-1 2-16 0,-1 2-17 0,3-2-12 16,-1 0-11-16,-1-2-14 0,-3-1-10 0,3 3-13 16,-3-2-10-16,1 3-10 0,-1-4-9 0,-3 3-5 0,2-4-12 15,-2 3-34-15,-2-9-10 0,0 16-28 0,0-16-33 16,-6 12-33-16,4-6-44 0,-3 0-52 0,-1 0-47 16,6-6-60-16,-13 3-232 0,13-3-560 0,-10 2 249 15</inkml:trace>
          <inkml:trace contextRef="#ctx0" brushRef="#br0" timeOffset="197279.78">14585 7328 107 0,'-3'-8'326'0,"3"8"-32"0,-1-13-31 16,1 13-27-16,-3-11-26 0,3 11-26 0,0 0-28 15,0 0-32-15,0 0-36 0,0 0-50 0,0 0-56 16,0 0-52-16,0 0-66 0,0 0-165 0,0 0-325 0,0 0 144 15</inkml:trace>
          <inkml:trace contextRef="#ctx0" brushRef="#br0" timeOffset="197609.54">14867 7489 9 0,'7'6'298'0,"-7"-6"-13"0,7 8-11 16,-3-1-17-16,2 0-15 0,-6-7-11 0,7 11-13 15,-1-5-21-15,-1 1-21 0,-1-1-15 0,2 2-17 16,-6-8-12-16,8 12-13 0,-4-6-15 0,1 1-8 16,-5-7-7-16,5 8-9 0,-2-2-10 15,-3-6-10-15,5 7-16 0,-5-7-9 0,9 7-6 0,-9-7-11 16,8 3-2-16,-8-3-11 0,12 0-8 0,-12 0 0 16,0 0-7-16,20-6 4 0,-11-3-2 0,3 2 0 15,-2-1 2-15,3-4 0 0,0 4 2 0,3 0 0 0,2-6 2 16,-1 3 10-16,-1 1 12 0,-4 3 15 0,-1-1 5 15,4 2 5-15,-1 4 6 0,-1-4 12 16,3 6 5-16,-2-3 4 0,2 6-1 0,1-3-10 0,1 6 3 16,-2-3-2-16,5 5-6 0,1 3-5 0,2 0-5 15,-3 2-7-15,2-1-17 0,-2 0-30 16,1 3-51-16,0-1-68 0,2 7-101 0,-6-5-403 0,1-3-682 16,-4 1 302-16</inkml:trace>
        </inkml:traceGroup>
        <inkml:traceGroup>
          <inkml:annotationXML>
            <emma:emma xmlns:emma="http://www.w3.org/2003/04/emma" version="1.0">
              <emma:interpretation id="{E9709501-2578-4AC8-BDF5-1F37320B4EF3}" emma:medium="tactile" emma:mode="ink">
                <msink:context xmlns:msink="http://schemas.microsoft.com/ink/2010/main" type="inkWord" rotatedBoundingBox="18563,9816 20636,9730 20664,10396 18590,10482"/>
              </emma:interpretation>
            </emma:emma>
          </inkml:annotationXML>
          <inkml:trace contextRef="#ctx0" brushRef="#br0" timeOffset="198942.71">16268 7329 22 0,'0'0'234'0,"0"0"-10"0,-6-6-9 16,6 6-13-16,0 0-12 0,0 0-8 0,-9-8-11 16,9 8-5-16,0 0-10 0,-6-7-7 0,6 7-7 0,0 0-2 15,0 0-16-15,-7-7-7 0,7 7-9 16,0 0-5-16,-11-2-6 0,11 2-5 0,0 0-9 16,-17 1-5-16,17-1-2 0,-14 5-5 0,7-3-1 15,7-2-5-15,-14 8-3 0,7-3-4 0,2 1-6 16,-1 0-2-16,-1 0-2 0,-2 4 4 0,2-1 5 0,2 3-6 15,1-3 8-15,-4 4-12 0,6-1-4 0,-2 0 6 16,1 0-1-16,1 0-6 0,0 2 11 0,4 0-13 16,0-2 2-16,-2 1 0 0,3 0-4 15,1-1 0-15,-2-4-7 0,2 4 15 0,1-2-13 0,1 2-5 16,2-4 1-16,-2 3-15 0,1-3 15 0,2-4-5 16,1 8 4-16,-1-5-7 0,3-2 1 0,-3-2-6 15,3 1 0-15,-1 0 2 0,-2-2-1 0,2 0 7 16,5 0-12-16,0-1-12 0,-2-1-6 0,2-1-25 15,1 1-10-15,0 0-21 0,-4-5-32 0,3 4-32 0,-7-1-41 16,6 0-46-16,-7-2-38 0,7 1-43 0,-9 0-269 16,-1-3-607-16,-5 6 268 0</inkml:trace>
          <inkml:trace contextRef="#ctx0" brushRef="#br0" timeOffset="199211.93">16355 7489 87 0,'0'0'262'0,"0"0"-23"0,0 0-22 15,0 0-11-15,0 0-10 0,0 0-1 0,-15 12-9 16,13-1-6-16,-4 0-7 0,2 3 0 0,-1 5-5 16,1-4-5-16,0 0-5 0,3 7-11 0,-5-3-2 15,2 2-11-15,4 0-8 0,-4-5-16 0,1-1-1 16,2 6-15-16,-2-7-7 0,2 1-7 0,0 1-16 15,1 0 2-15,2-3-8 0,-2 4 1 0,4-4-13 0,-3-1-17 16,3 0-24-16,3-2-24 0,-1 0-28 16,2-4-35-16,0 0-44 0,5-1-43 0,-1 1-36 15,1-6-46-15,1 0-260 0,-2-2-553 0,1 1 245 0</inkml:trace>
          <inkml:trace contextRef="#ctx0" brushRef="#br0" timeOffset="199687.48">16732 7601 197 0,'0'0'307'0,"0"0"-16"0,0-12-22 0,0 12-21 15,0 0-26-15,0 0-22 0,3-7-20 0,-3 7-20 16,0 0-15-16,0 0-10 0,0 0-20 0,0 0-7 16,0 0-13-16,16 13-6 0,-16-13-12 0,5 13-7 15,0-7-5-15,-2 1-3 0,3 1-7 0,-2-1-3 16,2-1-2-16,0 0-4 0,2-1 1 0,1 0-3 0,3 1-1 15,0-4-8-15,1 2-2 0,2 1-5 0,0-5 1 16,2 0-5-16,2 0-2 0,-3 0 0 16,6-5-1-16,-3 4-3 0,-2-2-3 0,0 1 3 0,0-4-7 15,-2 1 2-15,0 0-3 0,-1-1-1 0,-2 0-1 16,-6 6-2-16,1-7 2 0,-1 1 5 0,0-2-4 16,-6 8 1-16,6-9 0 0,-1 4 2 0,-5 5 5 15,2-11-2-15,-2 11 2 0,0-10-1 0,0 10 3 16,-6-13-2-16,6 13-3 0,-7-12 6 0,1 7-5 15,0-1-2-15,-2 1 1 0,-3 0 0 0,0-1 3 16,-4 1 1-16,2-1 2 0,-4 1-5 0,-2 0 2 16,2 1 0-16,0 1 4 0,-6 0 0 0,5 1 2 15,1-1-1-15,1 2-4 0,1-1 4 0,-1 2 1 0,0-3-7 16,2 2-1-16,2 2-7 0,-2-1 0 16,5 3-1-16,9-3 3 0,-20 0-3 0,12 2 4 15,8-2-6-15,-13 1-2 0,4 4 4 0,9-5-20 0,-12 6-18 16,6-3-12-16,6-3-13 0,-12 7-21 0,5-3-14 15,7-4-22-15,-10 8-27 0,7-2-23 16,3-6-21-16,-9 8-36 0,9-8-29 0,-5 5-238 16,5-5-527-16,0 0 234 0</inkml:trace>
          <inkml:trace contextRef="#ctx0" brushRef="#br0" timeOffset="200082.61">16688 7307 1 0,'0'0'241'15,"0"0"-21"-15,0 0-20 0,0 0-21 0,0 0-15 16,0 0-12-16,0 0-8 0,0 0-9 0,0 0-10 0,0 0-6 16,0 0-3-16,0 0-9 0,16 26-3 15,-14-20-3-15,-2-6-5 0,9 9-7 0,-6-4 0 16,-3-5-9-16,7 11-5 0,-2-9-3 0,-5-2-5 0,8 7-1 15,-8-7-3-15,0 0 4 0,8 4 1 0,-8-4-6 16,0 0 0-16,11-2-1 0,-11 2 0 16,0 0-5-16,11-9-4 0,-11 9-3 0,6-12 0 0,-4 6-5 15,-2 6 1-15,6-15-8 0,-3 8-1 0,-2-2-2 16,-1 9-2-16,0-18 2 0,0 6 1 16,0 3-6-16,0 9 4 0,-1-16 0 0,1 16-3 0,-3-12-1 15,3 12 8-15,0 0-22 0,-1-13-4 0,1 13-14 16,0 0-6-16,0 0-7 0,0 0-8 0,0 0-22 0,0 0-26 15,0 0-25-15,0 0-34 0,0 0-35 16,0 0-50-16,6 34-71 0,0-27-187 0,0-1-512 16,8 4 226-16</inkml:trace>
          <inkml:trace contextRef="#ctx0" brushRef="#br0" timeOffset="200520.12">17262 7396 103 0,'17'-9'198'0,"-17"9"-3"0,12-6-9 15,-3 4-12-15,0-2-1 0,1 4-2 0,-2-5 1 16,8 1-7-16,-3 1-1 0,3-1-8 0,-5 1-6 15,3 1-6-15,-1 1-11 0,1-1-12 0,-14 2-8 16,18 2-13-16,-10-2-7 0,-8 0-6 0,16 3-3 16,-10 1-6-16,1 1-7 0,-1 0-2 0,0 0 1 15,-6-5-7-15,5 15-1 0,0-5 1 0,-5 4 1 0,1-3-1 16,-2 3-3-16,0-1-4 0,-4-1-2 0,-1 4 1 16,0-1-6-16,-3 2-2 0,2-4-5 15,1 6 1-15,-4-4-9 0,7 6 6 0,-5-9-4 0,5 2-3 16,-1-3-4-16,2-1 3 0,-1 5-11 15,2-5 1-15,2 1 4 0,2 1-1 0,-1-6-2 16,3-1 5-16,2 3-10 0,5-2 9 0,-3-3 0 0,3 3 0 16,1-3-5-16,-3 2 4 0,6-4-7 0,-2 2-2 15,2-3 3-15,-3-4-3 0,3 1-7 0,-3 1 2 16,0-1-10-16,1 2-15 0,-1-1-10 0,-1-4-26 16,-2 6-23-16,-2-5-23 0,-8 5-32 0,12-8-42 15,-7 6-39-15,-5 2-40 0,0 0-65 0,6-10-216 16,-6 10-571-16,0 0 253 0</inkml:trace>
          <inkml:trace contextRef="#ctx0" brushRef="#br0" timeOffset="200925.84">17319 7555 47 0,'0'0'282'15,"0"0"-17"-15,-10-5-20 0,10 5-17 0,0 0-25 0,0 0-20 16,0 0-19-16,0 0-16 0,0 0-13 0,22-12-14 16,-14 11-14-16,4-4-8 0,3 1-12 15,2 1-7-15,4 1-11 0,3 1-3 0,-4-2-14 0,3 2-27 16,1 0-29-16,-5 0-34 0,-1-2-32 16,6 3-25-16,-7 0-21 0,5-2-11 0,0-2-26 0,-5 2-34 15,0-2-116-15,0 1-328 0,-3 0 145 16</inkml:trace>
          <inkml:trace contextRef="#ctx0" brushRef="#br0" timeOffset="201361.67">17759 7257 264 0,'0'-15'333'0,"4"1"-31"0,-2 2-28 16,2 2-26-16,7-3-26 0,-1 6-24 0,2 0-23 15,2-2-15-15,-1 6-35 0,3 0-47 0,1 3-53 16,1 0-54-16,-1 2-59 0,5-1-58 0,-8 6-212 16,3-2-386-16,-2 1 171 0</inkml:trace>
          <inkml:trace contextRef="#ctx0" brushRef="#br0" timeOffset="201057.48">17782 7475 73 0,'12'0'197'0,"-12"0"3"0,10-2 8 0,-10 2 6 16,10-5 3-16,-10 5 3 0,7-4 1 0,-7 4-6 15,11-2-5-15,-11 2-12 0,0 0-15 0,14 2-13 16,-14-2-5-16,15 3-3 0,-9 0-14 0,-6-3-5 16,15 9-4-16,-5-4-11 0,-1 3-11 0,0 0-8 15,0 2-9-15,-2-1-11 0,1 0-3 0,-3-3-16 16,2 7-4-16,-3-4-2 0,-1-1-7 0,3 4-6 15,-4-4-15-15,-2 0-16 0,2 2-25 0,-2-10-18 0,3 13-30 16,-3-13-25-16,0 12-31 0,0-12-32 0,-3 15-25 16,3-15-31-16,-3 8-32 0,3-8-36 0,0 0-237 15,0 0-543-15,0 0 239 0</inkml:trace>
          <inkml:trace contextRef="#ctx0" brushRef="#br0" timeOffset="201199.1">18114 7437 34 0,'9'-6'296'0,"-9"6"-20"0,7-9-21 0,-7 9-21 16,6-2-22-16,-6 2-21 0,0 0-11 0,11-2-14 15,-11 2-4-15,0 0-14 0,10 13-5 0,-7-7-13 16,1 3-3-16,-3-1-9 0,3 2-6 16,-1 1-5-16,1 3-5 0,0-3-6 0,-2 1-4 0,2-1-4 15,-4 0-7-15,0-11-4 0,1 19-9 0,-1-13-2 16,0-6-6-16,-1 17-4 0,-3-9-8 0,3-2 1 15,-4 3-9-15,-1-3-5 0,6-6-21 0,-6 12-26 0,1-8-34 16,5-4-36-16,-13 6-38 0,3-2-47 0,3 1-46 16,-4-3-55-16,-1-2-225 0,12 0-534 15,-28-9 237-15</inkml:trace>
        </inkml:traceGroup>
        <inkml:traceGroup>
          <inkml:annotationXML>
            <emma:emma xmlns:emma="http://www.w3.org/2003/04/emma" version="1.0">
              <emma:interpretation id="{EB9F422B-EAA9-434C-9F6A-0DE157A3FCA2}" emma:medium="tactile" emma:mode="ink">
                <msink:context xmlns:msink="http://schemas.microsoft.com/ink/2010/main" type="inkWord" rotatedBoundingBox="20866,9479 24541,9326 24573,10093 20898,10246"/>
              </emma:interpretation>
            </emma:emma>
          </inkml:annotationXML>
          <inkml:trace contextRef="#ctx0" brushRef="#br0" timeOffset="201977.56">18419 7348 192 0,'6'5'225'0,"2"2"-5"0,3 2-9 0,-4 0-6 16,3 1-10-16,-3 2-5 0,3 0-12 0,-4-4-10 0,-1 3-10 15,1-5-11-15,0 3-10 0,-1-1-5 0,-3 2-12 16,3-4-7-16,-5-6-10 0,6 10-7 0,-4-1-10 16,-2-9-6-16,4 9-5 0,-4-9-11 0,4 8-4 15,-4-8-8-15,0 0-2 0,1 7-2 0,-1-7-4 16,0 0-6-16,0 0-2 0,0 0-5 0,0 0-6 16,0 0-8-16,0 0-5 0,0 0-6 0,0 0-15 15,0 0-8-15,6-27-9 0,-2 17-6 0,0 1-8 16,4-4 3-16,-1 2-2 0,-2-1 11 0,3 3-1 15,-3-1 6-15,2 4 3 0,-1-2 0 0,-1 1 4 16,1 0 8-16,-6 7 5 0,10-9 6 0,-3 7 3 16,-7 2 3-16,7-7 6 0,-7 7 6 0,0 0 3 15,16 3 10-15,-16-3 1 0,12 6 7 0,-7 0 3 0,2 1 4 16,-2-1 4-16,5 4-9 0,-3 0-1 16,-2-2-1-16,2 1-4 0,-1 1-9 0,1-2-7 0,-1 2 10 15,-2-2-12-15,1-2 5 0,1 0-5 0,-4 1-3 16,-2-7-1-16,5 11 4 0,-5-11-7 0,7 9-3 15,-7-9 3-15,5 5-9 0,-5-5 4 0,7 2-8 16,-7-2 2-16,0 0-6 0,0 0-7 0,18-8-11 16,-10 3-5-16,-2 0-15 0,1-1-10 0,3-3 0 15,0-1-9-15,1-2 3 0,5-4-3 0,0 1 1 16,-2 0 4-16,3-1 9 0,-1-1 1 0,-5 7 11 0,4-5 6 16,-1 9 9-16,-2-3 18 0,-2 2 26 15,2 1 12-15,-4 1 1 0,3 1 19 0,-4 2 1 16,4 0 8-16,-11 2 7 0,23 4 6 0,-10-1 17 0,2 3-6 15,-2 1-7-15,0 2 6 0,5 0-1 0,2 3-11 16,-2-2-9-16,-1 4-9 0,1-1-1 0,-1 5-6 16,2-5-5-16,-1-2-18 0,-1 5-40 0,0-4-35 15,-5 1-56-15,-2-1-67 0,1 0-87 0,-5 0-120 16,0 0-210-16,-4-2-635 0,-3 2 281 16</inkml:trace>
          <inkml:trace contextRef="#ctx0" brushRef="#br0" timeOffset="202445.65">19469 6917 114 0,'0'-12'310'0,"0"12"-13"0,2-16-5 15,-2 16-18-15,-2-15-15 0,2 15-7 0,2-9-23 16,-2 9-14-16,0-10-30 0,0 10-11 0,0 0-19 16,0 0-15-16,0 0-10 0,0 0-6 0,0 0 3 15,0 0-1-15,7 29 6 0,-7-12 4 0,2 5 1 16,4 4 17-16,0 5 3 0,-1 2 4 0,1-7 1 16,0 8-4-16,6-1-4 0,-2 0-8 0,3-2-13 15,2 0-11-15,-2-1-9 0,-3-8-14 0,1 3-7 16,-2 5-10-16,0-10-9 0,-4 2-5 0,-2-2-10 0,2 1-20 15,-4-6-32-15,-1 0-37 0,3 5-53 0,-3-7-54 16,0 1-49-16,0 1-55 0,-4-3-58 16,0-1-64-16,0-4-376 0,4-7-802 0,-5 11 356 0</inkml:trace>
          <inkml:trace contextRef="#ctx0" brushRef="#br0" timeOffset="202924.23">19791 7475 50 0,'0'0'328'0,"7"-5"-30"16,-7 5-23-16,10-3-25 0,-3-2-22 0,6 1-24 15,-1 0-19-15,3-1-18 0,2 2-16 0,0-1-14 0,0 1-20 16,4-1-5-16,2-3-16 0,-1 0-8 16,0 1-6-16,-1 3-8 0,1-5-13 0,-5 2 0 15,4-1-10-15,-3-3-5 0,-3 4-5 0,2-3-1 0,-3 2-12 16,-2-4-1-16,-3 2 0 0,2-2-13 0,-5 0-3 15,-1 0-5-15,-2-1-11 0,-2 2 1 0,-1 0 1 16,-4-2-6-16,-1 3-1 0,-1 1 4 0,-6 1-1 16,4 0 0-16,-6 4-1 0,0-1 7 0,-1 3 3 15,-4 1 13-15,2 1 4 0,1 3 6 0,-1-1 2 16,-3 3 9-16,3 1 3 0,1 0 3 0,2 1-4 16,-1 2-2-16,2 1 5 0,3 1-6 0,1 2 0 15,2 0-2-15,-1-2-5 0,7 1-2 0,-2 5-1 16,5-4-3-16,0 0-5 0,6 1 0 0,0-3-10 0,3 1-11 15,6 3-18-15,0-2-23 0,1-2-24 16,3-2-29-16,0-4-31 0,1 0-25 0,1-3-24 16,1 0-22-16,1-3-22 0,-2-1-38 0,1-2-137 0,-2-2-430 15,0-1 191-15</inkml:trace>
          <inkml:trace contextRef="#ctx0" brushRef="#br0" timeOffset="203101.27">20420 7377 196 0,'5'-6'237'0,"1"0"-5"0,-1 1-13 16,-5 5-10-16,8-7-13 0,-8 7-21 0,6-5-14 15,-6 5-18-15,0 0-8 0,0 0-14 0,13 0-6 16,-13 0-3-16,0 0-6 0,10 12-8 0,-5-3-9 16,-3-3-2-16,6 2-7 0,-4 0-1 0,1-1-6 15,2 7-3-15,1-4-3 0,-2 2-4 0,0-5-3 16,1 4 2-16,-1-4-1 0,0 4-7 0,1-5 2 16,-3 1-10-16,1-1 6 0,-5-6 5 0,6 6 8 15,-6-6 10-15,3 10 16 0,-3-10 29 0,0 0 16 16,0 0 16-16,0 0 5 0,0 0-4 0,0 0 1 15,0 0-13-15,0 0-9 0,0 0-7 0,5-25-12 16,-5 25-11-16,4-19-11 0,0 6-11 0,-1 2-19 0,3-4-24 16,3 2-34-16,-1 1-37 0,3-1-53 0,4-2-45 15,5-1-41-15,-7 5-52 0,7 1-62 0,-5-2-54 16,6 0-363-16,-1 4-761 0,-3 3 336 0</inkml:trace>
          <inkml:trace contextRef="#ctx0" brushRef="#br0" timeOffset="203402.37">20972 7326 259 0,'0'0'312'15,"0"0"-12"-15,0 0-11 0,1 10-14 0,-1-10-10 0,4 8-9 0,1-2-11 16,-5-6-28-16,8 13-10 0,-4-6-17 0,0 0-19 16,1 4-16-16,0-3-10 0,5 0-16 0,-5 2-13 15,-1-3-8-15,1 3-4 0,0-4-21 0,-1 3-15 16,-1-2-14-16,1 1-43 0,0-2-26 0,-4-6-35 0,2 13-41 15,-2-13-46-15,2 9-44 0,-2-9-52 16,0 0-71-16,-2 11-188 0,2-11-532 0,0 0 236 0</inkml:trace>
          <inkml:trace contextRef="#ctx0" brushRef="#br0" timeOffset="203551.27">21048 7158 174 0,'-2'-16'386'15,"2"2"-34"-15,0 1-31 0,0 4-34 0,0 9-24 16,2-18-35-16,-2 18-26 0,1-12-42 0,-1 12-41 16,5-6-44-16,-5 6-54 0,0 0-57 0,0 0-57 15,0 0-53-15,17 13-240 0,-17-13-418 0,11 11 185 16</inkml:trace>
          <inkml:trace contextRef="#ctx0" brushRef="#br0" timeOffset="204095.76">21305 7256 4 0,'0'0'300'16,"5"3"-8"-16,-5-3-10 0,8 10-6 0,-8-10-13 0,8 9-19 15,-1-1-19-15,-2 0-10 0,-2-1-26 0,3 3-17 16,-1-4-7-16,1 5-18 0,0-1-12 16,-1 2-12-16,1 1-17 0,0-1-9 0,-3 0-13 0,-1-3-2 15,2 1-9-15,-2-1-11 0,-1 0-3 0,1 2-2 16,-2-11-13-16,0 14 6 0,0-14-7 0,3 12-2 15,-3-12-11-15,0 12-3 0,0-12 0 0,0 0-5 16,3 10-3-16,-3-10-3 0,0 0-4 0,0 0-13 16,0 0-9-16,0 0-10 0,0 0-10 0,0 0-17 15,0 0-15-15,14-21-3 0,-7 12-11 0,-2 2-10 16,1-4 5-16,5 0 2 0,-5-1 0 0,5 0 10 16,-5-1 11-16,5-1 5 0,-5 1 9 0,2 1 10 15,0 3 16-15,-5-1 21 0,3 4 16 0,-1-2 9 0,2 4 23 16,-7 4 12-16,10-10 6 0,-6 5 6 0,-4 5 0 15,8-4-4-15,-8 4-9 0,0 0-2 0,0 0 7 16,0 0 8-16,0 0-1 0,22 8-2 0,-20-2-6 16,3 1 4-16,3 3-3 0,-6-1 1 0,0 1-14 15,8 2 10-15,-7 0-12 0,5 0-1 0,-4 2-5 16,3-2-6-16,3 2-2 0,-3-4-5 0,0 3-4 16,1-1-2-16,-4-4-13 0,4 1 0 0,-3 0-32 15,-4-2-18-15,7 2-6 0,-5-4-8 0,-3-5-1 16,7 7-6-16,-7-7-6 0,13 5-2 0,-5-5 2 15,-8 0 9-15,0 0 3 0,20-5 4 0,-11 1 5 16,-1-1 1-16,2-2 6 0,1 0 0 0,2-3 2 16,-1 0 9-16,2 0 4 0,2-3-1 0,-1-1 2 15,1 5 4-15,-4 0 16 0,0 0 10 0,-3 1 11 0,1-1 1 16,-5 4 16-16,2 2 6 0,-7 3-2 0,10-9 2 16,-10 9-6-16,10-3-10 0,-10 3 14 0,0 0 1 15,0 0 4-15,14 6 1 0,-14-6 3 0,3 6-4 16,-3-6-3-16,2 13-4 0,-1-4-2 0,-1-9-3 15,4 15-5-15,-2-7-1 0,3 0 1 0,-2 1-8 16,-1 2 0-16,-1-1-4 0,3-4-5 0,-2 4-18 16,0 0-29-16,1-3-37 0,-3-7-35 0,3 14-43 15,-3-14-55-15,2 8-61 0,-2-8-89 0,3 6-234 16,-3-6-635-16,0 0 281 0</inkml:trace>
          <inkml:trace contextRef="#ctx0" brushRef="#br0" timeOffset="204249.84">22054 7238 3488 0,'0'-18'211'16,"0"-1"-42"-16,0-3-35 0,0 7-33 0,0-6-20 0,0 6-22 15,3 2-17-15,0 1-9 0,-2 3-12 0,4-1-9 16,-2 2-22-16,-3 8-39 0,8-10-54 16,-8 10-68-16,6-8-88 0,-6 8-107 0,0 0-200 0,5-10-613 15,-5 10 272-15</inkml:trace>
        </inkml:traceGroup>
        <inkml:traceGroup>
          <inkml:annotationXML>
            <emma:emma xmlns:emma="http://www.w3.org/2003/04/emma" version="1.0">
              <emma:interpretation id="{8D1A6366-17D7-4761-A760-B702269D62FB}" emma:medium="tactile" emma:mode="ink">
                <msink:context xmlns:msink="http://schemas.microsoft.com/ink/2010/main" type="inkWord" rotatedBoundingBox="25222,9288 28745,9141 28781,10016 25259,10163"/>
              </emma:interpretation>
            </emma:emma>
          </inkml:annotationXML>
          <inkml:trace contextRef="#ctx0" brushRef="#br0" timeOffset="206045.27">23967 7164 88 0,'5'6'288'0,"0"0"0"0,-1-1-5 0,1 3-9 16,1-2-10-16,-1 0-17 0,-1 0-14 0,1 1-17 16,3 2-18-16,-2-2-14 0,0 0-18 0,0 4-13 15,-1-3-19-15,6 0-11 0,-5 3-10 0,-3-2-16 16,4-1-13-16,0 2 2 0,-4-4-13 0,4 1-6 15,-5-1-3-15,3 1-13 0,-5-7 3 0,3 8-8 0,-3-8 2 16,5 8 3-16,-5-8 21 0,4 6 24 0,-4-6 21 16,0 0 13-16,0 0 1 0,0 0-1 15,0 0-1-15,0 0-5 0,0 0-7 0,3-27-6 0,-3 16-11 16,0-1-8-16,0-1-6 0,2 0-12 0,1-2-5 16,4-3-8-16,-2 0-7 0,3-4-5 0,1 1-17 15,5 0-23-15,1 1-23 0,-2 2-29 0,4-2-38 16,0 3-44-16,1-1-39 0,-1 3-40 0,3 2-53 15,-4 0-58-15,4 0-53 0,-8 1-330 16,7 2-756-16,-4 0 335 0</inkml:trace>
          <inkml:trace contextRef="#ctx0" brushRef="#br0" timeOffset="206319.25">24508 6684 290 0,'1'-8'349'0,"2"-1"-14"0,-3 9-5 0,3-14-22 16,-3 14-17-16,0-11-37 0,0 11-21 0,5-7-26 16,-5 7-19-16,0 0-10 0,0 0-6 15,0 0-4-15,18 27 2 0,-13-13 3 0,-2 9 8 0,6-1 6 16,-4 1-11-16,1 9 1 0,3 1-3 0,-4-2-5 16,4 1-13-16,-4-3-12 0,-2-2-9 0,3 4-16 15,0 0-11-15,-1-1-10 0,1-4-7 0,-2-2-13 16,-2 0-10-16,3-1-20 0,-2-1-26 0,0 1-36 15,0-6-36-15,0-3-52 0,-3 2-41 0,0-2-42 16,0-1-51-16,0-1-43 0,0-3-58 0,2 1-87 16,-2-10-245-16,3 11-723 0,-3-11 321 0</inkml:trace>
          <inkml:trace contextRef="#ctx0" brushRef="#br0" timeOffset="206691.59">24835 7236 244 0,'6'-6'279'0,"4"2"-18"0,-3 0-23 16,5-2-22-16,1-1-21 0,8-1-18 15,-4 4-18-15,-2-4-14 0,2 4-15 0,5-2-15 0,-8 1-13 16,3-3-10-16,-3 2-7 0,3-1-9 0,-5-1-7 16,1 0-6-16,-1-2-9 0,0 0-4 0,-3 2-9 15,-1-1-3-15,-2-2-4 0,0 3-12 0,-1-3-2 16,-5 4-5-16,0 7-2 0,0-15-3 0,0 15-2 15,0 0 1-15,-7-14-3 0,-3 12 3 0,-2 0 3 16,-1-2 8-16,-4 5 5 0,0 2 7 0,-7 0 9 16,7 3 10-16,-1 0 0 0,0 3 5 0,2-1 9 15,3 3 2-15,-1-1-3 0,2 2 7 0,-1-1-3 16,1-1-4-16,7 2-3 0,-2-1 0 0,2 3 2 16,3-1 0-16,-1-3-5 0,3 3-12 0,0-1 6 15,3-2 7-15,-1 3-9 0,6-3-3 0,4 1-4 16,-2-3-5-16,5 2 3 0,-4-2-7 0,1-1-4 0,5-4-10 15,3 3-23-15,-9-3-39 0,6 1-33 16,0-3-52-16,-2 0-56 0,1-1-60 0,-1-1-72 0,0 0-259 16,-1-3-621-16,0 0 275 0</inkml:trace>
          <inkml:trace contextRef="#ctx0" brushRef="#br0" timeOffset="207449.63">25563 6947 317 0,'-7'-19'298'15,"7"19"-24"-15,-5-5-20 0,5 5-24 0,0 0-20 16,-14-3-22-16,14 3-13 0,-17-3-16 0,17 3-10 16,-26 5-15-16,11-1-11 0,-2-2-10 0,-5 4-12 15,5-3-8-15,3 3-6 0,-2 0-5 0,4 0-11 16,1 1-4-16,-1-1-11 0,1 2-6 0,5 0-4 0,-2-2-7 15,5 0 0-15,3-6-2 0,-8 11-4 0,7-3-6 16,1-8 1-16,0 0-2 0,3 17-4 0,6-11-5 16,-6-2 0-16,8 2 4 0,5 0-6 0,-2 0-1 15,1-3-2-15,2 1 1 0,-3 2-2 0,8 0-10 16,-3-1 18-16,-2 0 0 0,0 1-2 0,0 0 1 16,-3-1 5-16,0 1-4 0,1 0 1 0,-7-1 7 15,3-1-4-15,-4 2-6 0,-1-2 9 0,-2 2-4 16,-4-6 6-16,7 12 13 0,-7-12 0 0,-4 15 12 15,4-15-4-15,-12 16 6 0,0-7-3 0,-1 2-7 16,-4 0-6-16,-4 0 0 0,2-1-5 0,-3 0-2 16,-1 1-2-16,4-1-4 0,-2-1-1 0,7-1 0 15,-1-2-14-15,1 2-15 0,3-3-10 0,0 1-18 16,4-2-16-16,2 1-3 0,5-5 3 0,-8 7-12 16,8-7 5-16,0 0-4 0,0 0 0 0,12 12 3 15,-12-12 5-15,18 3 6 0,-10-3 8 0,5 0-2 16,1 0 13-16,1 0 0 0,-1 0 18 0,-1 0 18 0,0 2 11 15,-2-1 13-15,4 2 8 0,0 0 10 0,-4 0 13 16,1 2 1-16,0 0 0 0,-3 0 5 0,-1-1-13 16,1 0-8-16,-4 2-5 0,1 1-2 0,1 0-1 15,0-1-11-15,-3 3-23 0,-1-5-33 0,-3-4-39 16,3 15-44-16,-3-7-53 0,0-8-65 16,-3 14-78-16,3-14-300 0,-2 14-654 0,2-14 290 0</inkml:trace>
          <inkml:trace contextRef="#ctx0" brushRef="#br0" timeOffset="208091.78">25781 7201 178 0,'0'0'269'0,"0"-12"-20"15,0 12-22-15,7-10-24 0,1 5-18 0,6-2-15 16,0 4-21-16,9-6-14 0,0 6-15 0,-1-4-12 15,7 4-12-15,-3 0-6 0,2 3-3 0,1 0 0 16,-2 0 9-16,-6 0 4 0,5 0 9 0,-4 3-3 16,-3 0 1-16,-5-2 1 0,0 5 10 0,-2-4 4 15,0 3 1-15,2 0-2 0,-5-2 10 0,-1 3-6 16,1-3 8-16,-2 4-1 0,-1-1-3 0,1 0 4 16,-2 3-5-16,0-3-1 0,1 1-6 0,-1 4-7 15,0-5-10-15,-2 4-3 0,3-1-8 0,-2 0-6 0,3 2-10 16,-3-4-7-16,-2 0-8 0,0 1-6 15,2-1-8-15,-1 3 0 0,-3-10-9 0,7 11-10 16,-4-5-32-16,-3-6-19 0,4 10-28 0,-4-10-44 0,5 6-37 16,-5-6-26-16,0 0-32 0,0 0-44 0,1 9-50 15,-1-9-65-15,0 0-326 0,0 0-729 0,0 0 322 16</inkml:trace>
          <inkml:trace contextRef="#ctx0" brushRef="#br0" timeOffset="207864.59">25835 6693 188 0,'-8'-11'301'0,"-1"1"-15"0,6 1-17 0,-2 0-17 15,1 2-15-15,4 7-23 0,-8-10-15 0,8 10-20 0,-5-6-22 16,5 6-18-16,0 0-14 0,0 0-13 16,0 0-7-16,0 0-9 0,0 0-16 0,0 0 2 15,0 0-3-15,0 0 3 0,9 41 13 0,-5-29 9 0,3 10-9 16,-3 3 11-16,2 4-1 0,1 2-1 0,-1 0 10 16,3 2 4-16,1 1 0 0,0-3-1 0,0 2 0 15,-2-2-12-15,1 2 1 0,3-2 0 0,-1-3-5 16,-2 2-9-16,1-5-8 0,-3-4-5 0,-2 0-10 15,0-1-4-15,-1 0-10 0,-3-3-2 0,5-3-3 16,-1 1-1-16,-4-1-13 0,1-1-1 0,-1 0-8 16,3 0-16-16,-4-2-20 0,0-2-21 0,0-9-26 15,4 18-23-15,-3-11-26 0,-1-7-21 0,1 12-17 16,-1-12-28-16,4 9-22 0,-4-9-32 0,0 10-33 16,0-10-30-16,0 0-59 0,0 0-231 0,0 0-627 15,0 0 278-15</inkml:trace>
          <inkml:trace contextRef="#ctx0" brushRef="#br0" timeOffset="208268.87">26218 6904 335 0,'0'0'346'16,"-7"-14"-22"-16,3 8-40 0,4 6-30 0,0 0-26 0,0-12-28 16,0 12-36-16,0 0-36 0,0 0-46 0,16-2-53 15,-16 2-61-15,13 8-73 0,0-6-78 0,-4 3-160 0,3 0-371 16,-1 0 165-16</inkml:trace>
          <inkml:trace contextRef="#ctx0" brushRef="#br0" timeOffset="205352.56">22771 6779 81 0,'-7'-9'286'0,"7"9"-3"15,-5-10-11-15,5 10-11 0,0 0-15 0,0 0-23 16,0-9-23-16,0 9-19 0,0 0-18 0,0 0-9 16,0 0-1-16,0 0 0 0,17 25-7 0,-11-11-6 15,5 2-1-15,1 5-9 0,-2 0 4 0,2-1-6 16,2 11 0-16,-2 1-23 0,2 0-2 0,-1 0-11 16,-3-1-4-16,-3 3-16 0,5-5 4 0,-7-6-17 15,2 7-2-15,-2-6-11 0,-2-1-1 0,1-2-4 16,-4-3 0-16,0 1-2 0,2-3-2 0,-4-1-4 15,2-4-3-15,0 1-6 0,0-2-1 0,0-10-4 16,0 15-2-16,0-15 0 0,2 10-2 0,-2-10-4 16,0 9-1-16,0-9 11 0,0 0-10 0,0 0-18 15,0 0-5-15,0 0-8 0,0 0-8 0,0 0 6 0,23-22-14 16,-14 11-8-16,1 0-7 0,5-6 8 16,-1 1-7-16,3 1 2 0,3 0 7 0,-6 3 1 0,3-3 9 15,-3 7-3-15,1-2 0 0,2 2 9 0,-3-1 5 16,0 0 3-16,3 2 1 0,-5 1 12 0,4 1 7 15,-2 2 1-15,1 0 12 0,-1-1-13 0,0 4 5 16,1 0 1-16,2 0-12 0,-5 4 9 0,1 2 1 16,1-1 5-16,-2 0-7 0,0 0 4 0,-2 1-3 15,-1 3 9-15,2-1-8 0,-5 3 5 0,-1-3 1 16,2 2-10-16,-7 0 15 0,3 0 4 0,-1 1-2 16,-2-11 10-16,-9 21 7 0,1-11 2 0,-1-1 7 15,-4 3-1-15,-1-4-1 0,-1 2-4 0,-2-4 3 0,-2 3-7 16,0 1 1-16,2-4-1 0,0-3-7 0,4 2-1 15,-4-2-6-15,0 1 4 0,3-3-4 0,-1 0-8 16,4 0-2-16,-1 2-13 0,12-3-19 0,-17-3-28 16,17 3-21-16,-11-3-44 0,11 3-39 0,-9-7-48 15,9 7-48-15,-2-11-45 0,2 11-332 0,8-16-677 16,1 8 301-16</inkml:trace>
          <inkml:trace contextRef="#ctx0" brushRef="#br0" timeOffset="205573.9">23560 7164 42 0,'0'0'345'0,"12"-2"-12"16,-12 2-17-16,0 0-23 0,13 0-18 15,-13 0-21-15,0 0-22 0,9 4-15 0,-9-4-9 16,3 8-6-16,2-2-15 0,-5-6-9 0,4 15-6 0,-1-7-20 16,-3 0-5-16,5 3-18 0,-5-3-20 15,2 3-6-15,1 1-9 0,-2-2-8 0,-1 1-13 0,6-1 6 16,-6 0-19-16,0 1-2 0,0-11-18 0,2 18-18 15,-2-12-20-15,3 4-26 0,-3-10-28 0,0 14-34 16,0-14-34-16,0 12-40 0,0-12-53 0,0 10-43 16,0-10-92-16,0 0-178 0,0 0-568 0,0 0 252 15</inkml:trace>
          <inkml:trace contextRef="#ctx0" brushRef="#br0" timeOffset="205752.67">23606 6978 154 0,'0'0'350'0,"0"-16"-32"0,0 16-32 0,-4-13-29 15,4 13-25-15,7-8-24 0,-7 8-24 0,5-9-39 16,-5 9-30-16,14 4-48 0,-14-4-44 0,15 6-46 16,-5-1-50-16,-1 1-39 0,6 0-63 0,-6 4-151 15,4-3-354-15,1 1 157 0</inkml:trace>
        </inkml:traceGroup>
        <inkml:traceGroup>
          <inkml:annotationXML>
            <emma:emma xmlns:emma="http://www.w3.org/2003/04/emma" version="1.0">
              <emma:interpretation id="{8FBE67E4-FDAA-4993-8EC6-90B938416ADB}" emma:medium="tactile" emma:mode="ink">
                <msink:context xmlns:msink="http://schemas.microsoft.com/ink/2010/main" type="inkWord" rotatedBoundingBox="28996,9371 31847,9253 31878,10007 29027,10125"/>
              </emma:interpretation>
            </emma:emma>
          </inkml:annotationXML>
          <inkml:trace contextRef="#ctx0" brushRef="#br0" timeOffset="208574.98">26546 7176 253 0,'4'7'276'15,"1"-1"-6"-15,-2 2-2 0,2-1-4 0,0-1-16 16,1 1-19-16,-1 2-19 0,1 1-19 0,0-2-19 15,0 1-18-15,-1-3-10 0,1 3-15 0,-4-2-10 16,2-1-12-16,-4-6-17 0,7 13-8 0,-6-8-3 16,-1-5-8-16,4 7-7 0,-4-7-2 0,0 0-1 15,0 0 5-15,0 0 5 0,0 0 11 0,0 0-1 16,0 0 2-16,0 0 3 0,0 0 1 0,0 0 2 16,0 0 0-16,-17-20-5 0,17 20-5 0,-1-22-1 15,1 9-2-15,0-7-5 0,2 0-2 0,3-4-5 16,4 1 0-16,-1-2-7 0,3 3-12 0,4-7 0 0,-1 7-5 15,-1 1-6-15,2 1-10 0,0 2-31 16,-1 1-35-16,3 2-42 0,-5 5-45 0,2 0-54 0,-2 4-67 16,2 0-82-16,-6 5-348 0,5-4-737 0,-7 2 325 15</inkml:trace>
          <inkml:trace contextRef="#ctx0" brushRef="#br0" timeOffset="208957.79">27008 7155 128 0,'18'0'251'0,"-5"-1"-17"0,0 1-22 0,3-1-19 16,1 0-12-16,0-3-16 0,0 1-17 0,4-3-14 15,-6 6-12-15,2-5-4 0,0 2-14 0,0-2-2 16,-4 0-7-16,0 1-7 0,2-1-4 0,-2-1 1 15,-4 1-3-15,0-1 0 0,0-1-8 0,-2-3-8 16,1 1 0-16,-3 2-11 0,-4-1-6 0,2-1-3 16,-3 9-8-16,-5-15-3 0,5 15-6 0,-7-13-5 0,1 8-5 15,-4 0 1-15,-1 1 0 0,-5 1 2 0,2 3 1 16,-2 0 8-16,1 3-1 0,0 5 6 16,-4-2 8-16,4-2 5 0,-2 5 0 0,-2 3 3 15,2 0 1-15,4 0-6 0,2-2 0 0,0 4 1 0,5-1-1 16,-2 0-9-16,5 2-2 0,-2-3-2 15,4 3-1-15,2-3-6 0,-1 3-2 0,4-2-5 0,0 2-7 16,2-4-17-16,1 2-26 0,3-2-28 0,2 0-39 16,0-1-44-16,1-1-54 0,4-3-52 0,5-1-284 15,-7-4-574-15,2 1 255 0</inkml:trace>
          <inkml:trace contextRef="#ctx0" brushRef="#br0" timeOffset="209455.04">27481 7153 154 0,'0'0'353'0,"0"0"-34"0,6-7-32 16,-6 7-29-16,0 0-22 0,0 0-26 0,0 0-20 15,16 13-18-15,-13-8-12 0,2 1-20 0,0 3-13 0,0-2-8 16,2 2-12-16,-1 3-14 0,2-2-7 0,-4 1-6 16,1-2-6-16,-1 2-9 0,3 0-6 0,-2-1-7 15,-2-1-1-15,1-3-8 0,-3 2-4 0,-1-8-7 16,2 13 1-16,-2-13-6 0,2 8 0 0,-2-8 3 15,2 10 12-15,-2-10 14 0,0 0 19 0,4 5 11 16,-4-5 13-16,0 0 6 0,0 0 4 0,0 0-4 16,0 0 2-16,0 0-6 0,0 0 6 0,6-27 2 15,-5 18-7-15,3-2-3 0,-2-1-11 0,2 0 1 16,3-3-19-16,2-3-11 0,0 3-17 16,2-2-29-16,0-1-30 0,5 3-41 0,-3-1-33 0,-1 6-44 15,-2 0-50-15,1 3-62 0,-3 0-68 0,5 2-66 16,-7 1-263-16,3 0-695 0,-1 2 307 0</inkml:trace>
          <inkml:trace contextRef="#ctx0" brushRef="#br0" timeOffset="209643.43">27997 7247 188 0,'11'-2'190'16,"-2"-1"-13"-16,6-1-18 0,-2 3-13 0,3-2-18 0,1 0-7 15,-4 0-17-15,0-2-11 0,4-2-9 0,4-2-5 16,-6 3-11-16,-1-2-1 0,-5 0-4 0,6-1 1 16,-5 0-5-16,-2 0-2 0,-3 0-7 15,0-3-1-15,-3-2-7 0,2 3 5 0,-4 0-2 0,0 1 4 16,-6 0 7-16,0-1 4 0,-2 4 2 16,0 1 1-16,-4-3 5 0,3 6 5 0,-3-2 1 15,1 4-4-15,1 0-1 0,10 1-4 0,-23 4-1 0,11 0-1 16,0 1-6-16,-1 2-1 0,4 1-5 0,-1 1 0 15,-2 1-6-15,4 2 0 0,-5 6-6 0,6-6-5 16,2 0 2-16,-3 2-5 0,2 0-3 0,2 2-2 16,1-2-1-16,-1 0-3 0,3 1-1 0,1-4-5 15,1 5 5-15,1-2-6 0,2-1 1 0,2-1-8 16,-1 1-8-16,3-3-12 0,3-4-16 0,-1 2-18 16,1-1-25-16,3-1-29 0,-2-3-24 0,3 0-27 0,2-1-27 15,6-4-25-15,-2-2-58 0,1-1-137 16,-6 2-431-16,1-4 191 0</inkml:trace>
          <inkml:trace contextRef="#ctx0" brushRef="#br0" timeOffset="209929.86">28558 6779 244 0,'8'-14'352'0,"-4"3"-19"0,0-1-17 0,0 3-18 16,-1 1-17-16,-3 8-25 0,4-10-28 0,-4 10-21 0,6-9-28 15,-6 9-8-15,0 0-26 0,0 0-13 0,0 0-5 16,6 25 14-16,-5-12-25 0,-1 2-3 0,0 7 8 16,-1-1-8-16,1 2-5 0,-1 1 5 0,-3 1-14 15,1 0-6-15,-1-1-10 0,3 1 1 0,-3-2-15 16,3 2-8-16,-4 6-4 0,1-7-6 0,1-2-8 16,2 0-6-16,-2-1-13 0,2-6-23 0,1 0-28 15,-1-1-16-15,1 0-29 0,0-2-18 0,1-3-26 16,0 0-17-16,3-2-13 0,1 2-25 0,1-5-25 15,0 2-15-15,3-4-21 0,2 0-11 0,3-2-21 16,-1-2-212-16,2 0-514 0,0-2 227 0</inkml:trace>
          <inkml:trace contextRef="#ctx0" brushRef="#br0" timeOffset="210149.61">28767 7183 393 0,'9'-3'120'0,"-9"3"32"16,11-6 14-16,-11 6 18 0,6-4 7 0,-6 4 5 16,0 0 2-16,0 0 6 0,0 0-1 0,0 0-9 15,0 0-4-15,0 0-11 0,-34 10 5 0,22-3-8 16,-1 1-6-16,-1 3-15 0,2-3-9 0,4 4-11 0,-2-2-16 15,5 1 3-15,2 1 3 0,3 0 3 16,3 1 7-16,2 2 12 0,8-1 6 0,7 2-3 0,3 0 4 16,12 2-7-16,7-6-13 0,1 0-4 0,3-2-11 15,1-3-10-15,3 3-9 0,-2-4-13 0,-1-1-9 16,3-2-5-16,-7 0-10 0,0 0-3 0,-1-6-12 16,-7 3-21-16,-10-3-31 0,-2 3-41 0,-6-3-61 15,-4-1-77-15,-4 1-85 0,-9 3-89 0,8-6-70 16,-8 6-332-16,-6-14-823 0,6 14 364 0</inkml:trace>
        </inkml:traceGroup>
      </inkml:traceGroup>
      <inkml:traceGroup>
        <inkml:annotationXML>
          <emma:emma xmlns:emma="http://www.w3.org/2003/04/emma" version="1.0">
            <emma:interpretation id="{CE270CFA-A5F2-4CAF-8050-5010F63E50FF}" emma:medium="tactile" emma:mode="ink">
              <msink:context xmlns:msink="http://schemas.microsoft.com/ink/2010/main" type="line" rotatedBoundingBox="2673,11588 31246,10248 31312,11645 2738,12986"/>
            </emma:interpretation>
          </emma:emma>
        </inkml:annotationXML>
        <inkml:traceGroup>
          <inkml:annotationXML>
            <emma:emma xmlns:emma="http://www.w3.org/2003/04/emma" version="1.0">
              <emma:interpretation id="{19E22BAF-5069-4172-97C6-61A002D3CE48}" emma:medium="tactile" emma:mode="ink">
                <msink:context xmlns:msink="http://schemas.microsoft.com/ink/2010/main" type="inkWord" rotatedBoundingBox="2681,11772 6615,11587 6656,12473 2723,12657"/>
              </emma:interpretation>
            </emma:emma>
          </inkml:annotationXML>
          <inkml:trace contextRef="#ctx0" brushRef="#br0" timeOffset="212015.43">383 9655 48 0,'-4'9'199'0,"0"-2"-4"0,-2 2-8 0,1-1-8 15,0 5-12-15,4-1-2 0,-5 0-12 0,1 3-5 16,1-1-7-16,3-1 0 0,0 2-12 0,-2-1 1 15,3-2-12-15,3 1-4 0,-3 1-2 0,2-6-4 16,1 4-4-16,2-1-4 0,-1-1-10 16,4 1-3-16,-2-4 0 0,1 1-3 0,0-2-4 0,0-1 1 15,5 0-10-15,-1 1-4 0,4-3-2 0,-3 0 1 0,-2 0-6 16,0-3-4-16,4 0-1 0,-1 0-14 0,0-3 0 16,-1-3-5-16,2 3 0 0,-1 0-5 0,-1-3-3 15,1 0-4-15,2-4 0 0,-4 1-5 0,1 2 2 16,0-7-1-16,-4 6-7 0,2-2-3 0,-2-3 7 15,0 3-5-15,-4-1-1 0,1-1-4 0,-1-2 3 16,-3 3-4-16,3 0 1 0,-4-3 1 0,0 0-5 16,0 1 3-16,-2 1-4 0,-1 1 1 0,2 0 0 15,-5 0 2-15,1 2-6 0,0 1 0 0,0 0 1 16,0 2 0-16,-1-2-1 0,0 2 2 0,-1-1-4 16,1 3-5-16,-3-1 7 0,-1-1 4 0,0 2-5 15,10 4 4-15,-22-3-13 0,9 2 14 0,1-1-5 16,-1 4 1-16,-2-2 2 0,2 3 0 0,-2 2-3 0,3-3 2 15,0 4 3-15,0-1-1 0,1 1-7 0,-2 1 6 16,-2 0-3-16,3 2 4 0,1 0-6 16,-1-2 5-16,-1 4 0 0,2 2 0 0,-2 3-3 15,0 1 6-15,3-4-6 0,2 2-1 0,0 0 2 0,0-3-22 16,-4 5-7-16,6-3-13 0,1 2-25 0,1-3-20 16,1 2-24-16,-2-3-20 0,5 0-32 0,1-3-50 15,-1-9-7-15,4 15-68 0,-4-15-149 0,5 6-473 16,-5-6 211-16</inkml:trace>
          <inkml:trace contextRef="#ctx0" brushRef="#br0" timeOffset="212510.46">777 9294 183 0,'0'0'255'15,"0"0"-9"-15,-1-12-16 0,1 12-20 16,0 0-21-16,0 0-19 0,0 0-22 0,0 0-8 0,0 0-13 15,0 0 3-15,0 0 5 0,0 0 3 0,4 34-4 16,0-22 7-16,1 4-8 0,3 5-4 0,-3 0 3 16,2 1-2-16,2-1 1 0,1 10 2 0,-2 0-2 15,3 0-8-15,-1-2 13 0,-2 5-23 0,2-4-1 16,-2-5-16-16,3 5-2 0,-4-9-5 0,3 1-11 16,-3 3-11-16,3-2-1 0,-3-1-3 0,3 0-9 15,-3 2-3-15,0-5-4 0,2-1-15 0,-4 1-8 16,-2-3-19-16,6-3-21 0,-5 1-31 0,0-2-23 15,1-3-21-15,-2-3-27 0,2 2-24 0,-2 0-27 0,1-1-29 16,-4-7-19-16,10 7-30 0,-10-7-35 0,11 0-243 16,-11 0-569-16,0 0 252 0</inkml:trace>
          <inkml:trace contextRef="#ctx0" brushRef="#br0" timeOffset="212881.79">1172 9697 271 0,'0'0'311'0,"1"-9"-20"0,-1 9-14 16,0 0-25-16,0 0-17 0,0 0-29 16,0 0-15-16,0 0-14 0,0 0-5 0,0 0-14 0,-7 25-2 15,7-14-15-15,-3 3-6 0,3 0-8 0,-1 0-6 16,1 1-6-16,1 0-12 0,3-1-28 0,-2-1 8 16,2-1 1-16,3 3-15 0,-3-5 0 0,-2-4-6 15,8 6-5-15,-4-3-6 0,1-3 0 0,2-2-17 16,3 5 5-16,-5-6-8 0,7 0 3 0,-3-6-10 15,5 2 6-15,1-1-2 0,-1-2-2 0,-1-1-9 16,1-1-1-16,0-4-3 0,-3 0 1 0,-1 2-2 0,1-1-20 16,-3-2 9-16,2-2 0 0,-6-1-11 15,4 0-2-15,-5-6-1 0,-1 5 0 0,0 0-2 16,-3 1-1-16,-2-1-1 0,2 0 3 0,-1 2 2 16,-3 0-2-16,-1 1 1 0,3 2 1 0,-3 2 4 0,4 8 6 15,-5-15 4-15,2 10 8 0,3 5-7 16,0 0 11-16,-5-12-9 0,5 12-3 0,0 0-2 0,0 0 4 15,0 0-19-15,0 0 19 0,0 0-3 0,0 0 14 16,-1 29-11-16,1-29 0 0,5 21-5 0,2-9 12 16,-1 3-4-16,1 1 3 0,0 3-4 0,3-5 2 15,-4 0-2-15,10 3-3 0,-7-4 5 0,-1-1-3 16,4-1-8-16,-3 1-24 0,1-2-21 0,-1-4-38 16,1 4-33-16,-1-4-43 0,-1 0-47 0,2-5-60 15,-10-1-306-15,16 2-621 0,-9-2 275 0</inkml:trace>
          <inkml:trace contextRef="#ctx0" brushRef="#br0" timeOffset="213451.03">1947 9473 153 0,'-2'-14'295'0,"2"14"-25"0,-6-6-20 0,6 6-22 15,0 0-16-15,-10-3-24 0,10 3-16 0,0 0-18 0,-16 2-11 16,16-2-17-16,-13 6-6 0,7-1-12 0,-3 1-7 16,-1 0-9-16,0 4-4 0,2-1-11 0,0-3-8 15,2 2-9-15,-1 2-2 0,3-1-8 0,2-3-4 16,-2 4-9-16,2-2 1 0,2-8-6 0,0 19 1 16,6-8-8-16,-4-4 2 0,6 1-4 0,-1-1-1 15,0-2-5-15,5 0 0 0,3 1-3 0,-1-1-5 16,2 1 2-16,-2-3-2 0,3-1-2 0,-1 2 3 15,3 3 0-15,-4-4-2 0,-1 0-4 0,1-2 4 16,-2 1-1-16,-6 4 0 0,3-3-6 0,-3 2 2 16,3-3 0-16,-5 4 4 0,0-1 1 0,-5-5 12 15,3 13 5-15,-3-13 9 0,0 13 5 0,0-13-2 16,-8 17 0-16,-1-7-4 0,2-1 5 0,-1 2-9 16,-1 0-4-16,-3 0-3 0,2 0 3 0,-3-3-7 0,1 4-2 15,0-3-1-15,1 1-9 0,-1-2-8 16,5-4-15-16,-2 2-11 0,3 0-14 0,-1-2-12 15,2 1-13-15,5-5-7 0,-7 9 2 0,7-9 3 0,0 0 2 16,0 0 2-16,0 0-2 0,0 0 0 0,0 0 10 16,0 0 0-16,0 0 7 0,28-14 9 0,-22 9 1 15,6-4 0-15,-2 3 20 0,2 0 16 0,1-3 19 16,-1 5 16-16,0-1 9 0,0 1 16 0,-5-1 2 16,5 2-1-16,3-2-2 0,-8 4 0 0,-7 1-4 15,17 3-1-15,-7-3-5 0,-1 6 1 0,0-1-7 16,-1 2 0-16,-2 0-6 0,-2 2-3 0,1 0 0 15,1 6-2-15,-4-3-5 0,2 2-2 0,-1-3-23 16,-3 4-29-16,2-2-36 0,-2 1-33 0,2-2-47 16,-1 1-63-16,2-4-85 0,-1 0-176 0,0-3-511 15,3 0 226-15</inkml:trace>
          <inkml:trace contextRef="#ctx0" brushRef="#br0" timeOffset="214543.31">2230 9698 21 0,'0'0'177'0,"9"-12"-15"0,3 6-13 16,2-1-8-16,4-3-12 0,4-1-2 0,2-1-9 15,6-1 1-15,-5 5-2 0,9-5-8 0,-11 6 0 16,4-1-9-16,-8 4 2 0,5-2 2 0,-2 2 4 15,-8 2-7-15,2-1 5 0,-3 2-3 0,-1 1 2 0,0 0 5 16,-1 1 4-16,-1 3-1 0,0-3 3 0,-2 3 1 16,2-2 1-16,1 2-2 0,1 3 0 0,-1-1-8 15,-2 2-5-15,2-2 1 0,-1 1-2 0,3 2-14 16,-2 0-9-16,-3-1-5 0,2 0-3 0,2 0-7 16,-2 2-8-16,1-1-6 0,-2 0 0 0,1 1-17 15,1-1 12-15,-1 0-39 0,-6-4-26 16,4 0-33-16,-1 1-31 0,-2 3-37 0,-2-4-47 0,2 1-51 15,-5-6-36-15,9 7-302 0,-9-7-604 0,0 0 268 16</inkml:trace>
          <inkml:trace contextRef="#ctx0" brushRef="#br0" timeOffset="214187.28">2226 9116 49 0,'0'0'215'0,"0"-11"-5"0,0 11-6 15,0 0-10-15,0 0-13 0,4-7-18 0,-4 7-11 16,0 0-13-16,0 0-10 0,0 0-2 0,0 0 5 0,0 0-6 16,11 19 6-16,-5-8 6 0,-2-1-2 0,0 6-2 15,1-1-7-15,0 3 0 0,2 3 0 0,-1 0-6 16,1-1 0-16,2 1 0 0,0 0-3 0,3 4 12 15,-3-2-20-15,-1-1-5 0,6 8 1 0,-5-8-16 16,3 1-1-16,0 6-8 0,-2-7-2 0,-1-1-13 16,0 4 4-16,2-2-6 0,-2-3-9 0,3 1-4 15,0 0-8-15,-5-4 2 0,5 3-6 0,0-2 0 16,-3-5-9-16,0 2 0 0,2 1-3 0,-3-4-4 16,-1 0-4-16,1-1 4 0,-1-1-1 0,-1 1 2 15,2-3-9-15,-1 1-11 0,-2-3-15 0,1-2-20 16,-6-4-18-16,8 8-26 0,-4-3-18 0,-4-5-14 15,8 5-20-15,-8-5-23 0,7 9-36 0,-7-9-18 16,5 4-38-16,-5-4-41 0,0 0-275 0,0 0-604 16,0 0 268-16</inkml:trace>
          <inkml:trace contextRef="#ctx0" brushRef="#br0" timeOffset="-214647.96">2917 9462 52 0,'0'0'246'0,"0"0"-27"16,0 0-21-16,11-4-19 0,-11 4-12 0,0 0-9 16,17 2-15-16,-17-2-11 0,14 11-10 15,-3-5-8-15,0 3-9 0,0 2-6 0,-3 3-7 0,5 2-1 16,-3-4-4-16,2 4 2 0,-2-5-6 0,-2 1-3 16,0 4 1-16,-1-4 5 0,-2 2-1 15,-4 1-1-15,-1-1 5 0,0 1 0 0,-1-2-6 0,-3 0 6 16,-3-2-1-16,1 1-1 0,-5-1-3 0,1 3-5 15,1-3-8-15,-2-1-3 0,0-2-10 0,-1-1-4 16,1 1-4-16,-2 0-1 0,3-4-13 0,-1 1-17 16,4-2-24-16,-4 0-25 0,3 0-28 0,-1 0-40 15,9-3-46-15,-17 0-50 0,17 0-39 0,-8-7-288 16,8 7-564-16,-5-11 250 0</inkml:trace>
          <inkml:trace contextRef="#ctx0" brushRef="#br0" timeOffset="-214322.87">3166 9577 222 0,'0'0'287'0,"9"-6"-27"0,-9 6-21 15,12-5-20-15,-12 5-11 0,11 4-18 0,-11-4-15 16,17 7-10-16,-7-3-17 0,3 6-14 0,-2-4-11 16,1 3-17-16,-1 4-2 0,0-4-11 0,1 3-10 15,-4-3-5-15,2 3-8 0,0-2-4 0,-3-1-6 16,0 2-5-16,2-1-4 0,-2-1-9 0,-1-2-3 15,-1-1 3-15,1-1-4 0,-6-5 4 0,9 10 4 16,-9-10 10-16,2 6 20 0,-2-6 8 0,0 0 6 16,0 0-6-16,0 0-4 0,0 0-2 0,0 0 0 15,0 0-9-15,0 0 1 0,-10-34 0 0,10 20-7 16,0 0-15-16,-1-7 6 0,1 0-7 0,1 1 0 16,0-1-13-16,6-1 7 0,1 2-14 0,-2 2-2 15,2-1-5-15,-1 7-3 0,2 1-26 0,-3 0-27 16,2 0-26-16,3 1-37 0,-5 5-31 0,5 1-39 15,-4 3-43-15,2-2-58 0,-1 0-78 0,-8 3-204 0,17-2-597 16,-17 2 264-16</inkml:trace>
          <inkml:trace contextRef="#ctx0" brushRef="#br0" timeOffset="-214081.37">3767 9415 2 0,'0'0'391'0,"0"0"-27"0,0 0-28 0,0 0-41 16,0 0-19-16,13 1-13 0,-13-1-19 0,11 9 2 16,-8-2-8-16,3-1-21 0,0 0-12 0,-1 3-22 15,1 1-14-15,0 2-12 0,-1-1-20 0,2 3-11 16,0-2-8-16,-2 3-11 0,1-3-13 0,1 0 3 16,-2 0-15-16,0 3-16 0,-2-2-17 0,1-1-39 15,0-1-29-15,-2-1-30 0,0-6-26 0,3 7-31 16,-5-11-38-16,4 13-36 0,-2-10-31 0,-2-3-33 0,6 8-84 15,-6-8-192-15,0 0-562 0,0 0 248 0</inkml:trace>
          <inkml:trace contextRef="#ctx0" brushRef="#br0" timeOffset="-213819.7">4091 9409 113 0,'0'0'241'0,"0"0"-25"0,0 0-7 15,0 0-10-15,15 0-15 0,-15 0-9 0,11 6-9 16,-5-2-11-16,-1 1-7 0,1 0-12 0,4 4-9 16,-5-3-6-16,3 5-11 0,-2-3-4 0,-1 4-6 15,-5-2 2-15,4 1-2 0,-6 1-2 0,-2 2-4 16,-4-3 2-16,1 4-1 0,-4-3-5 0,-2 4 3 16,-3-1-1-16,-1 0-5 0,0-1-11 0,-1-1 1 15,1-5-9-15,0 4-3 0,-3-1-15 0,4-4-1 16,3 2-13-16,0-4-11 0,-1 1-22 0,3 0-34 0,1 0-37 15,1-2-52-15,1-1-58 0,8-3-87 0,-15 0-275 16,15 0-585-16,0 0 258 0</inkml:trace>
        </inkml:traceGroup>
        <inkml:traceGroup>
          <inkml:annotationXML>
            <emma:emma xmlns:emma="http://www.w3.org/2003/04/emma" version="1.0">
              <emma:interpretation id="{274BB50E-B018-425B-8278-917BCA458022}" emma:medium="tactile" emma:mode="ink">
                <msink:context xmlns:msink="http://schemas.microsoft.com/ink/2010/main" type="inkWord" rotatedBoundingBox="7037,11891 9965,11754 10007,12645 7079,12782"/>
              </emma:interpretation>
            </emma:emma>
          </inkml:annotationXML>
          <inkml:trace contextRef="#ctx0" brushRef="#br0" timeOffset="-213019.32">4575 9391 255 0,'0'0'341'15,"9"-2"-20"-15,-9 2-14 0,0 0-5 0,0 0-28 0,4 10-8 16,-4-10-10-16,4 11-8 0,-4-11-17 16,5 16-11-16,-2-9-14 0,-1 1-21 0,5 1-14 0,-4 0-12 15,0 1-13-15,5-2-4 0,-2 3-21 0,-1-5-12 16,1 5-12-16,3-7-3 0,-1 1-19 0,-3-2 3 16,5 4-8-16,-10-7-3 0,19 2 0 0,-12-2-13 15,-7 0-9-15,27-7-1 0,-15 2-13 0,-4-4 7 16,6 3-7-16,-2-4-4 0,0-1-7 0,0 2-5 15,-2-4-14-15,2-4-11 0,0 0-5 0,-5 3-3 16,0-2-4-16,-1 3-4 0,1-2 4 0,-2 3 7 16,2 1 15-16,-2 0-15 0,-2 3 1 0,-1 1 2 15,-2 7-17-15,3-12 16 0,-3 12-6 0,0 0 0 0,4-6 0 16,-4 6-1-16,0 0 4 0,0 0 1 16,0 0 1-16,0 0 0 0,0 0-6 0,-3 38 9 15,6-27-1-15,2 1-2 0,-2 4 6 0,6 4 8 0,0-2-9 16,1 5 3-16,2-3-8 0,0 1 12 0,6 8 3 15,-1 2-4-15,4-4-3 0,-4 1 6 16,3 2-1-16,-1-2-1 0,0 2 4 0,3-2 1 0,-5 0-10 16,-5-10 9-16,7 9-1 0,-2 1 0 0,-5-4-5 15,1-2 8-15,-1-1-4 0,-3 2-3 0,-4 0 4 16,2-1 3-16,-3 2-3 0,-7-2-3 0,0 1-4 16,-2-3 9-16,-5-1-5 0,-1-2 4 0,-2 2-5 15,-4-7 7-15,0 3-4 0,-4-3 7 0,-1 0-4 16,-5-1 8-16,3-1 5 0,-10 0 5 0,3-1 0 15,-6-3-1-15,0-3-4 0,2 0-2 0,0-3-2 16,9 0 0-16,-3 0 0 0,2-4-17 0,3 0-21 0,0-3-41 16,9 1-30-16,0-3-38 0,1 0-47 0,5-4-70 15,1-8-55-15,4 3-320 0,4-7-677 0,4-6 300 16</inkml:trace>
          <inkml:trace contextRef="#ctx0" brushRef="#br0" timeOffset="-212807.22">5242 9488 73 0,'0'0'272'0,"0"0"-30"16,0 0-22-16,13 0-22 0,-13 0-23 0,10 5-14 16,-10-5-16-16,15 7-17 0,-9-2-14 0,2 1-10 15,0-2-6-15,4-2-10 0,-2 5-5 0,2-4-7 16,-1 0-5-16,-3-1 3 0,4-1 2 0,0 2-8 15,-12-3 8-15,17 0-4 0,-5-4-6 0,-2 2-2 16,4-2-1-16,-2-1-7 0,-3-1 1 0,4-1 6 0,-1-2-3 16,0 1 1-16,-2-1 1 0,0-1-2 0,-3 0-1 15,0 0 0-15,-2 2 1 0,-2-1-1 0,-1-1 0 16,-2 10 7-16,0-15-8 0,0 15-7 0,-7-18 2 16,1 12-8-16,0 0-8 0,-5 3-7 0,0-3 2 15,-4 3-7-15,1 4-1 0,-3 1 0 0,0 1 0 16,-5 6-6-16,-2-3-2 0,2 4-18 0,2 1-9 15,2-1-20-15,2 3-18 0,5 3-28 0,-1-4-28 16,0-1-41-16,2 6-44 0,6-7-45 0,-2-4-296 16,4 3-573-16,2-9 254 0</inkml:trace>
          <inkml:trace contextRef="#ctx0" brushRef="#br0" timeOffset="-212466.9">5680 9429 198 0,'0'0'251'0,"6"3"-23"15,-6-3-27-15,5 6-15 0,-5-6-17 0,12 9-14 0,-7-6-15 16,1 3-9-16,0 0-11 0,2 2-9 0,1-1-2 16,-1 0-1-16,4 3-1 0,-1-2-1 0,0 1-5 15,-2 1-3-15,0-1-2 0,-1-3-7 0,0 4-4 16,-2-4-2-16,2-1-5 0,-1 1-3 0,-7-6-1 15,8 10 1-15,-6-8 2 0,-2-2 0 0,0 0 10 16,12 7 14-16,-12-7 18 0,0 0 18 0,5 6 21 16,-5-6-4-16,0 0-8 0,0 0-8 0,0 0-2 0,4-21 1 15,-4 21-10-15,3-19-10 0,-1 7-10 16,1 1-10-16,0-3-11 0,3 0-14 0,-3-1-8 16,7-6-26-16,2 4-24 0,-3-1-53 0,6-2-40 0,2 3-42 15,-4-1-42-15,8 5-46 0,-11 2-51 16,4 0-53-16,1 3-74 0,-1-1-245 0,0 3-685 0,-2 1 302 15</inkml:trace>
          <inkml:trace contextRef="#ctx0" brushRef="#br0" timeOffset="-212081.1">6234 9319 283 0,'0'0'334'15,"0"0"-23"-15,0 0-28 0,9 3-15 0,-9-3-16 16,8 6-14-16,-8-6-11 0,9 7-7 0,-4-1-15 15,3 2-15-15,-1-1-27 0,0 1-11 0,3 1-18 16,-3 1-8-16,3 1-14 0,-3 0-1 0,3 0-18 16,-5 4-7-16,1-5-7 0,2 1-7 0,-3-1-12 15,-1 3-31-15,2-1-19 0,-4-6-16 0,3 1-25 16,-1 1-38-16,-4-8-31 0,3 12-42 0,-3-12-40 16,3 10-44-16,-3-10-83 0,0 0-187 0,0 0-537 15,0 0 238-15</inkml:trace>
          <inkml:trace contextRef="#ctx0" brushRef="#br0" timeOffset="-211893.6">6572 9302 81 0,'0'0'254'16,"0"0"-12"-16,0 0-11 0,0 0-6 0,20 4-11 15,-15-1-3-15,2 1-14 0,-7-4-3 0,13 8-13 16,-7-1-1-16,6 0-14 0,-1 0-11 0,-5 0-9 15,5 0-13-15,-2 4-9 0,-7-4-7 0,4 2 3 16,-1-1-2-16,-4 0 9 0,-1 3-6 0,0-11 7 16,-9 18-14-16,1-8-7 0,-6 5-11 0,-1-6 4 0,4-1-18 15,-4 0-9-15,1 2-35 16,1-1-28-16,-2-1-30 0,1 1-43 0,2-3-43 0,-10 4-59 16,10 0-72-16,0-3-84 0,-1 0-242 0,2-3-609 15,-1-5 270-15</inkml:trace>
          <inkml:trace contextRef="#ctx0" brushRef="#br0" timeOffset="-211026.72">7016 9272 102 0,'0'0'275'15,"0"0"-27"-15,0 0-18 0,0 0-19 0,0 0-24 0,0 0-17 16,0 0-17-16,-7 6-6 0,7-6-17 0,0 0-7 15,0 0-11-15,0 0-4 0,0 0-7 0,0 0 1 16,0 0-7-16,0 0-1 0,0 0-1 16,0 0-1-16,0 0-3 0,0 0-6 0,0 0-2 0,0 0-8 15,31-7-8-15,-31 7-5 0,24-4-5 0,-11 0-4 16,-1-1-2-16,5 4-7 0,-3-5-7 0,3 3 2 16,0 0-11-16,4 0 3 0,-3 0-7 0,-1 2 0 15,0-1-4-15,4-1-1 0,-6 3-1 0,2 0 1 16,-6 0 0-16,0 3 0 0,-2-3-1 0,1 0-4 0,0 3 10 15,-10-3 0-15,11 3-1 0,-11-3-3 16,11 3-1-16,-5 2 4 0,-6-5-1 0,8 7 11 16,-8-7 7-16,4 7-3 0,-4-7 0 0,1 12-3 0,-1-12 13 15,-5 12-11-15,0-6 0 0,-2 4-11 0,0 0-1 16,1 1 2-16,-5-1-2 0,1-2 0 16,0 5-3-16,-2-5-1 0,3 2 4 0,-4-1-16 0,-1 2 8 15,2-1 5-15,0-3-14 0,0 2 7 0,-3-1 1 16,0 0-2-16,4 3-6 0,0-6-2 0,-3 2 5 15,5 3-1-15,-3-3-1 0,1-5 0 0,2 7 0 16,1-3-3-16,2-2 15 0,-2 1-20 0,8-5 9 16,-9 9 4-16,4-5-15 0,5-4-6 0,-10 5-2 15,10-5-7-15,0 0 2 0,0 0 3 0,0 0 4 16,0 0-2-16,0 0 3 0,38-5-5 0,-22 1-1 16,5-2 4-16,-4 4 3 0,9-2-4 0,-4-2 4 15,7 1-2-15,-4-1 0 0,1 1 6 0,1 0 0 16,-3 1 1-16,2-2 0 0,-1 0-1 0,-3 3 0 15,-5-1 0-15,0 2 2 0,-2-4 5 0,-4 3-3 16,-5 1 3-16,-6 2 0 0,17-1-3 0,-17 1-2 0,11 0-2 16,-11 0-13-16,0 0-19 0,0 0-21 0,0 0-32 15,0 0-46-15,0 0-58 0,0 0-60 0,0 12-327 16,0-12-628-16,0 0 278 0</inkml:trace>
        </inkml:traceGroup>
        <inkml:traceGroup>
          <inkml:annotationXML>
            <emma:emma xmlns:emma="http://www.w3.org/2003/04/emma" version="1.0">
              <emma:interpretation id="{D7C6D18A-673D-4BD6-9054-DB424694F1C7}" emma:medium="tactile" emma:mode="ink">
                <msink:context xmlns:msink="http://schemas.microsoft.com/ink/2010/main" type="inkWord" rotatedBoundingBox="10855,11762 12044,11706 12060,12034 10870,12090"/>
              </emma:interpretation>
            </emma:emma>
          </inkml:annotationXML>
          <inkml:trace contextRef="#ctx0" brushRef="#br0" timeOffset="-209510.93">8396 9314 36 0,'-1'-8'265'0,"1"8"-5"15,0 0-8-15,0 0-12 0,0 0-10 0,0 0-8 0,0-15-9 16,0 15-14-16,0 0-6 0,0 0-5 0,0 0-13 16,1-12-10-16,-1 12-4 0,0 0-15 15,0 0-15-15,0 0-8 0,0 0-11 0,0 0-7 0,8-6 15 16,-8 6-17-16,0 0 3 0,0 0-5 0,17 13 9 15,-12-7-3-15,2 2-2 0,0-2 8 16,3 3-16-16,0 1-5 0,1 1-4 0,-1 0-1 0,2 0-5 16,0-1-6-16,-5 2-7 0,6 0-4 0,-1 0-3 15,0-2-4-15,0 1 4 0,0-1-11 16,-2-1-1-16,-1 0-1 0,3 0-5 0,-4 1 1 0,1-5-7 16,-1 0 0-16,-2 0-4 0,2-3 1 0,-8-2-8 15,14 7 1-15,-6-7 2 0,-8 0-4 0,16 1-2 16,-6-1-3-16,-10 0-4 0,17-4 6 0,-9 0-7 0,1-2-3 15,-1 1 0-15,-1-1-5 0,3 0-5 16,-3-3-5-16,2 1 4 0,-2-3-9 0,0 1-8 0,-3-2-2 16,2 0-2-16,-3-1 0 0,-3 2 5 0,3-2-5 15,-3 1 2-15,1 3-4 0,-1 9 0 0,0-17 9 16,-1 7 3-16,1 10-1 0,0-11-1 0,0 11 1 16,0 0 3-16,1-14-6 0,-1 14 5 0,4-8-6 15,-4 8 5-15,0 0-5 0,0 0 2 0,0 0-1 16,0 0 4-16,0 0-1 0,4-5 3 0,-4 5-2 15,0 0 3-15,0 0-3 0,16 16 5 0,-12-10-5 16,-4-6 5-16,12 11-1 0,-7-6 2 0,1 4-2 16,2-6 1-16,1 7 3 0,3-4 2 0,-4-1-2 15,2 1 2-15,2-3 2 0,1 0 0 0,-2 0-5 16,0-3 2-16,0 1 5 0,6-1 1 0,-3-1-4 16,2-2-1-16,-2 3-2 0,3-6-1 0,4 1 5 0,-4-1-9 15,4 0 2-15,-5-1-6 0,6 1-6 0,-9-3-5 16,5-1-6-16,2-1-7 0,-7 2 0 0,0-1-7 15,-2-2-6-15,2-3-3 0,-3 5-4 0,-2-4-1 16,3 4 5-16,-5 0 7 0,-1-2 0 0,-1 5 5 16,-1-4 15-16,-1 5-19 0,-2 6 7 0,0-15 4 15,0 15 3-15,-3-10 0 0,3 10 8 0,-12-5 0 16,12 5-4-16,-16 0 1 0,16 0 5 0,-21 5 4 16,7 1 3-16,-1 0-6 0,-2-2 6 0,2 5 3 15,2-1 2-15,-4 6 4 0,2-5-1 0,5 2 2 16,1-3-1-16,-2 3 1 0,2 2 5 0,4-2 6 15,1 1 13-15,-1 1-17 0,5-1 2 0,2 0 13 0,3-2-7 16,2 2 5-16,5-4 3 0,2-1 1 16,7 2 3-16,3-3 0 0,4-2 0 0,6 1-5 15,3-4-4-15,2-1 7 0,-1-4-10 0,-3 1 9 0,-1 0-3 16,-7-2 18-16,-4-1-14 0,1 1-1 0,-7 3 1 16,-3-2 1-16,2 2 4 0,-5-2 2 0,0-1 11 15,-2 5-7-15,-9 0-10 0,12-6 4 0,-12 6-8 16,10 0 2-16,-10 0-15 0,9-4-24 0,-9 4-34 15,0 0-30-15,0 0-22 0,0 0-32 0,0 0-27 16,0 0-42-16,8 10-50 0,-8-10-47 0,0 0-344 16,-4 11-697-16,4-11 309 0</inkml:trace>
        </inkml:traceGroup>
        <inkml:traceGroup>
          <inkml:annotationXML>
            <emma:emma xmlns:emma="http://www.w3.org/2003/04/emma" version="1.0">
              <emma:interpretation id="{7029207F-294C-4D23-A298-1FE6D58A5FA9}" emma:medium="tactile" emma:mode="ink">
                <msink:context xmlns:msink="http://schemas.microsoft.com/ink/2010/main" type="inkWord" rotatedBoundingBox="12828,11112 16691,10931 16737,11902 12874,12084"/>
              </emma:interpretation>
            </emma:emma>
          </inkml:annotationXML>
          <inkml:trace contextRef="#ctx0" brushRef="#br0" timeOffset="-208893.42">10375 8790 135 0,'0'0'267'0,"3"-10"-15"0,-3 10-14 0,0 0-7 16,2-14-23-16,-2 14-16 0,0 0-20 0,0 0-10 16,8-4-9-16,-8 4-4 0,7 19 2 0,-5-8-9 15,1 5-7-15,1 6-6 0,1 1-1 0,0 2-12 16,2 6-2-16,0-1-3 0,0 4-14 0,1-3-12 16,-3-7-3-16,3 1-14 0,-2-1-9 0,3-2-3 15,-3-1 4-15,1 0-5 0,2 0-13 0,-5-5-1 0,1-1-10 16,0-3 2-16,0 0-4 0,-3-3-4 0,3-2-1 15,-1 2-4-15,-1-5 3 0,-3-4 2 16,6 8 2-16,-6-8-23 0,9 5 11 0,-9-5 2 0,0 0 1 16,16-2-4-16,-16 2 1 0,13-9-6 0,-5 3-6 15,2 0-1-15,2-4 0 0,0-1-13 0,1 1-2 16,-1-1 5-16,2 0 0 0,-2 0 1 16,1 1-2-16,0-1 4 0,1 5 1 0,-2-4-1 0,2 0 2 15,-2 2 0-15,4 0-7 0,-3-2 9 0,-3 3 3 16,1 4-8-16,-1-3 3 0,0 3 5 0,0 1-1 15,-10 2-2-15,17-1-3 0,-7 1 5 0,-10 0-1 16,17 3-3-16,-9 0 4 0,3 0-1 0,-5 2 2 16,1 2-2-16,-1-2 5 0,1 2-4 0,-2-3 2 15,0 4 2-15,1 0-5 0,0 3 8 0,-5-5 1 16,-1-6-2-16,3 21 6 0,-7-14 10 0,2 1 15 16,-8 3-9-16,4-2-4 0,-5 2 5 0,2-3-4 15,-5 2 6-15,-1 0 11 0,0-4-4 0,-1 3 2 0,2-3 2 16,-1-2 2-16,0 1 4 0,-6 1-8 15,5-2 4-15,3-1-6 0,-1-2-4 0,2 1 2 0,-1-1-3 16,5 1-3-16,8-2-7 0,-16 0-5 0,16 0-33 16,-13-2-28-16,13 2-28 0,-10-3-29 0,10 3-36 15,-7-5-40-15,7 5-51 0,0 0-36 0,0 0-36 16,7-22-298-16,1 13-643 0,-2 1 284 0</inkml:trace>
          <inkml:trace contextRef="#ctx0" brushRef="#br0" timeOffset="-208637.15">10949 9086 59 0,'11'-3'297'0,"-11"3"-19"0,0 0-21 15,11-3-25-15,-11 3-18 0,0 0-14 0,11 6-6 16,-11-6-15-16,4 11 0 0,1-7-10 0,0 5-15 16,2 1-4-16,-2-4-14 0,1 6 5 0,2 0-18 0,-4-3-4 15,5 1-10-15,-3 2-2 0,1 0-10 0,0-2-1 16,-2-2-8-16,-1 1-7 0,-1-2-10 15,1 2 15-15,1-3-24 0,0-2-10 0,-5-4 0 0,7 15-5 16,-5-11-8-16,-2-4-3 0,6 8-8 0,-6-8-5 16,2 12-3-16,-2-12-19 0,3 9-13 0,-3-9-23 15,4 8-33-15,-4-8-32 0,0 0-41 0,0 0-35 16,1 12-50-16,-1-12-62 0,0 0-234 0,0 0-565 16,0 0 250-16</inkml:trace>
          <inkml:trace contextRef="#ctx0" brushRef="#br0" timeOffset="-208428.18">10983 8913 87 0,'-6'-10'315'0,"6"10"-33"0,-3-10-24 0,3 10-24 16,-3-9-25-16,3 9-24 0,0 0-19 0,0 0-26 15,0 0-31-15,13-4-38 0,-13 4-42 0,0 0-33 16,17 4-37-16,-17-4-34 0,16 8-38 0,-7-2-38 0,-1 1-133 16,4 0-307-16,-6 0 136 0</inkml:trace>
          <inkml:trace contextRef="#ctx0" brushRef="#br0" timeOffset="-208128.99">11222 9078 172 0,'9'6'234'0,"-1"2"5"0,-1-2-2 0,2 0-3 16,-2 2-5-16,-1-3-6 0,1 2-13 0,3 0-9 15,-3 0-12-15,-1 0-17 0,1-1-12 0,2 0-13 16,-1 3-15-16,-2-3-14 0,2 0-15 0,0 0-8 16,-3-1-6-16,0 2-18 0,1-2 4 0,-2 2-10 15,-4-7-6-15,9 7-5 0,-9-7-8 0,6 7-9 16,-6-7 7-16,0 0-2 0,4 5 5 0,-4-5 6 16,0 0 6-16,0 0 4 0,0 0 5 0,0 0 2 0,0 0-8 15,0 0 9-15,0 0-3 0,0 0 1 16,0 0-9-16,0 0-2 0,-5-33-7 0,6 19-5 15,3 1-6-15,3-9-3 0,3-1-9 0,8-4-4 0,2-1-2 16,7 2 9-16,-3 0-11 0,1 5-9 0,1 0 5 16,-5 4-8-16,0 3-7 0,2 0-19 0,-3 1-22 15,1 5-22-15,-5-1-26 0,-2 4-24 0,2 2-28 16,-7 0-37-16,-1 2-52 0,-8 1-47 0,13-2-78 16,-13 2-190-16,0 0-590 0,0 0 261 0</inkml:trace>
          <inkml:trace contextRef="#ctx0" brushRef="#br0" timeOffset="-195255.86">11872 8493 54 0,'0'0'220'0,"-3"-10"-5"0,3 10-12 0,0 0-14 15,0 0-17-15,-1-12-14 0,1 12-14 0,0 0-8 16,0 0-15-16,0 0-10 0,0 0-10 0,0 0-11 16,0 0-5-16,-5-9-6 0,5 9-9 0,0 0 1 15,0 0-5-15,0 0-3 0,0 0 2 0,0 0-6 16,0 0-6-16,0 0-5 0,0 0-3 0,0 0 5 15,0 0 0-15,0 0 5 0,0 0 9 0,0 0-1 16,12 29 4-16,-10-21 0 0,1 0 0 0,1 2 3 16,-2 5-2-16,2 0 6 0,0-2-5 0,0 6 1 0,1 1-2 15,-2 2 10-15,-2 5-1 0,5-2-3 0,-6-2 1 16,0 12 4-16,1-4 5 0,-1 2-19 16,4 1 10-16,-3 0-3 0,0-10-3 0,3 2-6 0,2 3-4 15,-3-4-3-15,1-2-7 0,2 0-9 0,1 0 10 16,4-1-6-16,-2-3-5 0,0-1 0 15,2-1-6-15,-1 1-2 0,-2-6-10 0,6 5 19 0,-6-8-14 16,4 3-1-16,-2-2-2 0,-2 0-6 0,-1-4-3 16,2 3-5-16,-4-2-9 0,0-2-25 0,-1 1-8 15,4-1-38-15,-8-5-24 0,4 8-36 0,-4-8-24 16,5 12-39-16,-5-12-47 0,0 9-43 0,0-9-82 16,0 0-193-16,0 0-605 0,-9 9 268 0</inkml:trace>
          <inkml:trace contextRef="#ctx0" brushRef="#br0" timeOffset="-194807.6">12293 9150 89 0,'0'0'270'0,"9"-3"-21"0,-9 3-13 0,8-8-16 16,-8 8-16-16,10-7-18 0,-2 5-16 0,-8 2-15 15,15-10-15-15,-8 7-16 0,3-2-11 0,1-3-8 16,1 2-10-16,0-1-10 0,1-1-14 0,-1-1-4 16,-2 2-5-16,1-2-6 0,0-1-6 0,-1-1-3 15,-1 1-7-15,0 2-5 0,0-5-1 0,-4 5-8 16,3-2-1-16,-3-1-3 0,-3-2-1 0,0 5-1 16,-2 8-3-16,0-19-5 0,-2 10-2 0,2 9-3 0,-8-14-3 15,4 9-2-15,-4-3 0 0,2 4-2 0,-5-1 0 16,11 5-2-16,-23-2-1 0,7 2 3 15,1 3 1-15,-2-2-1 0,-1 6 6 0,1-1 3 0,0 0 8 16,-1 5 5-16,2-1 11 0,3-2 5 0,1 5 2 16,2-1-1-16,-2-1 6 0,6 1 0 0,-1 1-2 15,2-1 5-15,0 4 0 0,5-4-5 0,1 3 12 16,3-2 4-16,2-1-5 0,2 0 10 0,3-2-5 16,0 3-1-16,5-5-5 0,2 2 4 0,2-1-8 15,2-4-3-15,2-2-1 0,-1 1 10 0,3-2-15 16,-2 0-9-16,0-2-1 0,-7 0-15 0,6 0-33 15,-6-2-23-15,-3 0-22 0,2 2-40 0,-3-1-43 16,0-2-43-16,-2 1-55 0,3-2-90 0,-5-1-196 16,6-2-573-16,-6 1 254 0</inkml:trace>
          <inkml:trace contextRef="#ctx0" brushRef="#br0" timeOffset="-194015.81">13022 8752 130 0,'0'0'232'0,"-15"1"-15"0,15-1-11 0,-19 3-11 16,8 1-10-16,-4 2-10 0,1 1-7 0,-2 0-8 0,2 0-7 15,-7 4-11-15,3 0-17 0,-1 0-6 0,1-1-9 16,4-2-11-16,1 2-9 0,2-1-9 0,1 2-6 15,1-4-8-15,2 2-6 0,2-3-6 0,0 1-5 16,5-7-4-16,-4 12-8 0,4-12 5 0,0 0-7 16,5 15-6-16,1-12-4 0,-6-3 5 0,17 3-5 15,-1-2-3-15,-2-1-5 0,2 0 4 0,1-1-5 16,0-2-2-16,5 0 5 0,-6-1 0 0,6 2 3 16,-5-1 3-16,-1 1-4 0,-2-2 1 0,3 4 0 15,-1-2-2-15,-3 4 0 0,-2-2 1 0,-11 0-2 16,14 3 0-16,-6-1 1 0,-3 3 0 0,-5-5 2 15,8 12-6-15,-8-4 2 0,0-8 2 0,-4 16-6 16,0-4 4-16,-5-2-2 0,1 2-10 0,-2-1 6 16,-1 2 2-16,-1-1-8 0,1 0 5 0,-5 3 1 15,1-5-5-15,-3 5-9 0,6-3 5 0,-5 0-2 0,3-3-7 16,2 1-6-16,-1 0-6 0,3-2-10 0,1-1-9 16,1-2-10-16,4-2-3 0,-1 3-5 0,5-6 4 15,0 0 5-15,-7 7 6 0,7-7 2 0,0 0 9 16,0 0-2-16,0 0 4 0,0 0 5 0,0 0 1 15,0 0 3-15,33-4 13 0,-33 4 12 0,19-1 14 16,-11 1 11-16,5 0 7 0,-1 1 19 0,4 0-2 16,-8-1 8-16,7 5-1 0,-3-1 5 0,0-1 3 15,-3 3-3-15,3 2-3 0,-4 2-2 0,-1-1-3 16,3 1-10-16,-4 3 6 0,1-2-21 0,-4-1 15 16,3 3-14-16,-4 0-2 0,1-2 0 0,0 3 0 15,0-2-14-15,-1 2-29 0,-1-7-20 0,2 0-27 16,-3-7-25-16,1 15-25 0,0-9-38 0,-1-6-37 0,7 13-48 15,-7-13-40-15,14 1-271 0,-14-1-583 16,15-9 258-16</inkml:trace>
          <inkml:trace contextRef="#ctx0" brushRef="#br0" timeOffset="-193534.94">13241 9071 95 0,'0'0'229'15,"0"0"-19"-15,0 0-22 0,9-18-18 0,0 11-15 16,3-3-12-16,9 1-9 0,-2-2-13 0,4 4 8 15,4-2-3-15,-2-1 3 0,2 3 2 0,7 0 3 16,-8 1-2-16,2-1 4 0,-3 2 8 0,1 2-7 16,-1 0-1-16,-3 2-4 0,0-2 9 0,-6 5-2 15,0-4 1-15,-3 4-8 0,1 0 2 0,-2 4-5 0,0-2 20 16,-3 1-18-16,1 1 7 0,-1-2-9 0,-1-2-7 16,3 4 4-16,-5 3-15 0,1-3-7 15,2 4-7-15,-3-4-5 0,1 0-14 0,-2 3-5 0,0 1-6 16,1-3-7-16,-4-1-5 0,3 1-4 0,-5-7-8 15,8 12-9-15,-4-7-14 0,-4-5-28 0,7 11-30 16,-7-11-39-16,5 9-41 16,-5-9-30-16,1 7-29 0,-1-7-27 0,0 0-36 0,0 0-50 0,0 0-54 15,0 0-283-15,0 0-680 0,0 0 301 0</inkml:trace>
          <inkml:trace contextRef="#ctx0" brushRef="#br0" timeOffset="-193877.53">13264 8528 225 0,'0'-10'251'0,"0"10"-21"15,0 0-19-15,0 0-20 0,0 0-6 0,0 0-3 16,7-6 1-16,-7 6-4 0,0 0-6 0,13 24 4 16,-7-11-3-16,1 5 8 0,1 2-2 0,-2 2-7 15,3 1-6-15,-1 2 16 0,1 3-6 0,-2-3 1 16,1-1-5-16,1-2-8 0,-1 9-10 0,1-7-9 15,3 7-14-15,-2-3-11 0,-2-5-12 0,3-1-9 16,-5 2-11-16,5-2-10 0,-4-1-8 0,3-3 0 16,-3 7-13-16,-1-13-7 0,0 9-17 0,-1-5-20 15,1-1-31-15,-1-1-33 0,1 0-31 0,-3 0-26 16,1 0-39-16,-3-6-43 0,2 6-43 0,-3-6-35 16,2 0-40-16,-2-8-323 0,0 12-681 0,0-12 303 15</inkml:trace>
          <inkml:trace contextRef="#ctx0" brushRef="#br0" timeOffset="-193054.48">13645 8726 28 0,'0'0'324'15,"-4"-13"-32"-15,4 13-26 0,-2-12-27 0,2 12-23 16,0 0-24-16,7-11-23 0,-7 11-15 0,12-2-18 0,-12 2-28 16,17 2-26-16,-9 3-25 0,6 1-20 15,-1 1-10-15,0 3-13 0,-1 1 4 0,5 1-4 16,-4-1 0-16,4 3-4 0,0 0-2 0,1 1 3 0,-2-1 2 15,0 0 10-15,-2 1 13 0,2 0 21 0,-1-2 11 16,1 2 16-16,-5-3 10 0,2 0 6 0,0-3 0 16,1 7 8-16,-1-6-6 0,-1 0 0 0,0 1 0 15,1-2-5-15,0 0-7 0,-3 1 0 0,2-1-13 16,-4-1-10-16,-2 1 2 0,5 1-11 0,-3-1-9 16,-3-2 0-16,1 0-14 0,2-1 1 15,-4 0-3-15,1-2 2 0,-5-4-3 0,6 11 2 0,-1-8 2 16,-5-3 2-16,0 0 0 0,0 0 10 0,0 0 4 15,0 0 2-15,-11 17-3 0,11-17 1 0,0 0 2 16,0 0 0-16,0 0-8 0,-18-24 0 0,13 14-2 16,0-1-6-16,3-3-6 0,0-1-5 0,2-6-7 15,1 0-9-15,0 0-19 0,5 0-15 0,9-1-30 0,-7 4-20 16,5-4-25-16,2 6-34 0,-1-1-47 16,0 6-48-16,5 0-42 0,0-4-41 0,-3 9-295 0,-3 0-654 15,4 2 290-15</inkml:trace>
        </inkml:traceGroup>
        <inkml:traceGroup>
          <inkml:annotationXML>
            <emma:emma xmlns:emma="http://www.w3.org/2003/04/emma" version="1.0">
              <emma:interpretation id="{EF342838-E5ED-443F-A495-4E921C80EFD2}" emma:medium="tactile" emma:mode="ink">
                <msink:context xmlns:msink="http://schemas.microsoft.com/ink/2010/main" type="inkWord" rotatedBoundingBox="16907,11334 18585,11255 18599,11554 16921,11632"/>
              </emma:interpretation>
            </emma:emma>
          </inkml:annotationXML>
          <inkml:trace contextRef="#ctx0" brushRef="#br0" timeOffset="-192031.02">14447 8866 251 0,'0'0'354'15,"0"0"-33"-15,0 0-30 0,0 0-30 0,0 0-6 0,12 2-6 16,-12-2-11-16,9 7-21 0,-4-1-10 0,2-1-8 15,1 1-6-15,0 2-11 0,-3-2-9 0,1 2-5 16,1 2-8-16,0 0-15 0,0-4-11 0,-3 4-9 16,4-3-11-16,-4 0-12 0,1 5-8 0,1-6-11 15,-3 0-8-15,4 0-7 0,-7-6-9 0,8 9-2 16,-3-6-7-16,-5-3-5 0,11 7-2 0,-6-4-2 0,-5-3-5 16,10 4-5-16,-10-4-11 0,0 0-3 15,15-7-4-15,-15 7-11 0,10-9-6 0,-3 3-2 16,-1-7-2-16,-2 6-15 0,1-1 5 0,1-4-7 0,-4 0-2 15,3 2 8-15,-1-1 9 0,-1-1-5 0,0 4-1 16,-1-3 1-16,-2 11 0 0,4-14-3 16,-3 7 5-16,-1 7 9 0,2-10-4 0,-2 10-6 0,4-7 10 15,-4 7-1-15,0 0-6 0,0 0 7 0,0 0 5 16,10-3 8-16,-10 3 4 0,0 0-1 0,14 12 6 16,-8-8 9-16,0 2-2 0,1 0-1 0,2 3-2 15,1 1 4-15,2-1-3 0,-4 5-1 0,4-4-6 16,-1 3 2-16,1-2-8 0,0-1 9 0,1 1-5 15,0 0-2-15,-1-2 0 0,0-1-1 0,-1-2-3 16,-1-2 2-16,-1 1-4 0,-1-1 0 0,1-2-3 16,-1 2 11-16,-8-4-13 0,11-3 3 0,-11 3-4 15,12-3 1-15,-12 3-5 0,11-10-1 0,-8 4-10 0,1-3-6 16,2 3-6-16,-1-6-5 0,1 0-8 16,1-3-8-16,1 0 0 0,1-1 4 0,-1 1-12 15,0 3 20-15,-2-1-8 0,3-2 3 0,-1 5 1 16,-4-1 12-16,3 6-3 0,-2-1 2 0,-5 6 7 15,6-6-4-15,-6 6 7 0,7-5 4 0,-7 5 5 0,0 0 6 16,0 0 4-16,18 9 8 0,-13-3 8 0,1 0 10 16,-1 0-6-16,3 3 5 0,-3-2-4 0,2 2 8 15,2-1 1-15,-1 0-1 0,2 1 0 0,0 1 0 16,2 0 2-16,-3-3 1 0,8-1-5 0,-1 0 2 16,4 0-1-16,2-3-13 0,-4 1 6 0,4-4-4 15,1-3-1-15,-6 2-1 0,6-4-3 0,1-1-7 16,-1 2 10-16,-3-4-3 0,2-1-3 0,-1-1 3 0,-1 1-9 15,-2-4-5-15,-1-1 1 0,1 1-11 16,-2-2-15-16,-3-1-11 0,-3 3-11 0,0-2 6 16,-4 3-17-16,1-9 2 0,-5 9 2 0,1 2-3 0,-6 1 1 15,1-2 7-15,-4 4-1 0,0 1 9 0,-1-1 0 16,-3 5 8-16,-6 0 4 0,-1 4-1 16,1 0 10-16,-6 4 3 0,4 2 5 0,1 1 2 0,3-1 4 15,2 1 5-15,3 1 0 0,-2 2 2 0,5 0-1 16,-1 0 8-16,3 1 2 0,5 2 16 0,6-3 14 15,3 1 24-15,2-5 8 0,12 5 4 0,10 2 0 16,2-3 1-16,8 0-1 0,1-5-13 0,4-1-5 16,-1-1-6-16,3-4-7 0,-3 2 2 0,2-2-7 15,-7 1-9-15,0-2-22 0,-2-2-29 0,-6 2-40 16,-9-1-35-16,-3 1-43 0,-5 1-63 0,-4-1-73 16,-2-1-101-16,-12 1-270 0,9-3-700 0,-9 3 310 15</inkml:trace>
        </inkml:traceGroup>
        <inkml:traceGroup>
          <inkml:annotationXML>
            <emma:emma xmlns:emma="http://www.w3.org/2003/04/emma" version="1.0">
              <emma:interpretation id="{49E569A6-57F9-44E9-9885-DD39F4983861}" emma:medium="tactile" emma:mode="ink">
                <msink:context xmlns:msink="http://schemas.microsoft.com/ink/2010/main" type="inkWord" rotatedBoundingBox="19393,10929 23991,10713 24029,11518 19431,11734"/>
              </emma:interpretation>
            </emma:emma>
          </inkml:annotationXML>
          <inkml:trace contextRef="#ctx0" brushRef="#br0" timeOffset="-191382.01">16943 8679 101 0,'1'-15'261'16,"-1"15"-2"-16,0 0-2 0,0 0 0 0,0 0-5 15,-1-10-18-15,1 10-14 0,0 0-17 0,0 0-15 16,0 0-5-16,0 0 15 0,0 0-9 0,0 0 13 16,0 0 1-16,5 36-3 0,-2-22-6 0,1 2-17 15,1-2-1-15,-2 2-5 0,2-1-9 0,-1 1-2 16,2-2-9-16,-1 2-14 0,2 3-10 0,-2-6-14 15,0 1-9-15,1 1-10 0,-4-1-11 0,4 0-12 16,-1-2-2-16,0 1-6 0,-2-2-12 0,-1 1-11 0,3 1-19 16,-5-4-31-16,3-2-35 0,-3-7-17 0,1 12-40 15,-1-12-35-15,4 11-26 0,-4-11-32 16,0 10-28-16,0-10-40 0,-4 11-41 0,4-11-47 16,0 0-269-16,0 0-670 0,0 0 296 0</inkml:trace>
          <inkml:trace contextRef="#ctx0" brushRef="#br0" timeOffset="-191194.75">16942 8567 14 0,'0'0'314'0,"-4"-16"-31"0,4 16-29 0,0-11-20 15,0 11-21-15,0-12-25 0,0 12-21 0,5-7-16 0,-5 7-21 16,8-6-29-16,-8 6-37 0,17-3-52 15,-7 3-43-15,-10 0-53 0,24 3-66 0,-9 0-160 16,0 0-337-16,0-1 149 0</inkml:trace>
          <inkml:trace contextRef="#ctx0" brushRef="#br0" timeOffset="-190594.8">17564 8529 107 0,'0'0'260'0,"0"0"-22"0,0 0-16 16,0 0-17-16,0 0-14 0,-29-7-13 0,29 7-15 0,-22 6-10 16,10-2-10-16,-4 4-11 0,-1-1-1 0,3 1-10 15,-7 3-5-15,-2 1-5 0,3-2-6 0,-2 2-11 16,0 0-3-16,2 2-13 0,-2-3-7 0,1-2-2 16,8 0-7-16,0 0-7 0,1 0-6 0,1-3-4 15,4 4-5-15,-1-4-5 0,4-3-5 0,-1 5 0 0,5-8-4 16,-6 9 1-16,6-9-3 0,0 0-5 0,7 14 2 15,-7-14-4-15,12 5 0 0,-3-5-2 16,3 3-1-16,-12-3-2 0,23-3-1 0,-10 2-2 0,0-3-1 16,4 1 2-16,-1 2 3 0,1-2-8 0,-3 0 9 15,2-3-5-15,-3 6 1 0,1-1-3 0,0 2 2 16,-7 1 0-16,5-1-4 0,-12-1-1 0,12 4 5 16,-12-4-2-16,12 5 0 0,-7 1 1 0,-1 0 0 15,-4-6 1-15,0 13 6 0,0-13-4 0,-4 16 2 16,-3-4-5-16,1-1 4 0,-3 1-3 0,0-2 2 15,-2 2-5-15,-2 0 6 0,1 0-6 0,-2-3 0 16,1 1 1-16,2 2-8 0,-3-4 7 0,0 0 0 16,4 3 1-16,1-7-10 0,1 1-1 0,2 1-4 15,1 1-7-15,5-7-2 0,-11 6-2 0,11-6-5 16,-4 6-5-16,4-6-3 0,0 0-4 0,0 0 3 16,0 0 0-16,0 0 1 0,0 0 4 0,33-9 5 0,-25 6 0 15,2 0 1-15,-2-1 4 0,6-1 4 0,-3 4 6 16,-11 1 8-16,18-2 13 0,-9-1 11 15,-9 3 10-15,17 3 2 0,-7-1 6 0,-3 2 9 0,0 1 3 16,2-1 7-16,-2 3 0 0,-2-1-9 0,3 5 1 16,-4 1-7-16,1-2 4 0,-3 2-8 0,2 1-2 15,-4-1-10-15,0 3 0 0,0-3-3 0,0 3 1 16,0-3-8-16,0 1-2 0,-1-1-19 0,1-12-20 16,-3 15-14-16,6-7-25 0,-3-8-20 0,-3 10-27 15,3-10-23-15,3 9-32 0,-3-9-34 0,0 0-32 16,0 0-64-16,0 0-192 0,0 0-524 0,20-13 232 15</inkml:trace>
          <inkml:trace contextRef="#ctx0" brushRef="#br0" timeOffset="-190000.7">17608 8327 77 0,'0'0'294'16,"0"0"-21"-16,3-10-28 0,-3 10-19 0,0 0-12 0,0 0-5 16,0 0 5-16,0 0-7 0,17 20-4 0,-9-2 0 15,-2-2 3-15,3 2-5 0,1 6 1 0,0-2-8 16,2 7 0-16,-2-6-13 0,2 7 5 0,-4-6-5 16,2 7-10-16,-1-9-13 0,-1 3-11 0,1-2-11 15,-2 2-12-15,1-4-8 0,-2 3-18 0,1-3-7 16,-2-1-9-16,3 0-8 0,-4-1-20 0,0 0-38 15,-3-1-45-15,3-5-39 0,-3 1-43 0,3-1-38 16,-2 2-40-16,-2-1-45 0,0-3-38 0,0-2-44 16,1-2-64-16,-1-7-192 0,4 8-619 0,-4-8 274 0</inkml:trace>
          <inkml:trace contextRef="#ctx0" brushRef="#br0" timeOffset="-189839.16">18165 8804 114 0,'16'-9'223'0,"-4"1"-13"0,5-6-10 16,1 3-17-16,0-5-16 0,-1 3-14 0,2-2-19 15,-9 1-14-15,2 4-11 0,5-5-11 0,-9 4-13 16,2-3-3-16,-1 0-9 0,-5 1-5 0,0 5-8 16,-3-2-2-16,-2-2-4 0,1 12-1 0,-6-15 0 15,-4 9 2-15,-1 1 8 0,-2 1 3 0,-1 0 12 16,-3 4 8-16,0 4 7 0,-6 0 3 0,-1 0 6 15,-2 3 8-15,1 4 0 0,2 0 3 0,1 0-4 16,-1 1 1-16,5 1 3 0,0 1-12 0,2 0 1 16,2 3 2-16,5-4-3 0,2 4-8 0,2-3 0 15,2 0-14-15,2-1 17 0,2-1-6 0,2 4-1 16,2-2-12-16,0-2-4 0,4 0 0 0,-1 2-12 0,8 1-1 16,-4-4-9-16,5 0-3 0,-3-3-5 0,2-1-1 15,3 3-9-15,4-3-16 0,-6-3-26 0,2 1-34 16,-2-1-26-16,-1-3-21 0,1 0-30 0,0-1-21 15,-5 0-29-15,1 0-38 0,-3-1-32 0,1 0-41 16,0-4-32-16,1-1-262 0,-3 0-620 0,2-2 274 16</inkml:trace>
          <inkml:trace contextRef="#ctx0" brushRef="#br0" timeOffset="-189136.16">18501 8698 166 0,'5'-6'284'0,"1"-1"1"0,-6 7-12 16,5-10-12-16,-3 4-14 0,-2 6-23 0,7-6-27 15,-7 6-10-15,5-8-8 0,-5 8-10 0,0 0-6 16,13 2-8-16,-13-2-9 0,11 11-2 0,-7-4-6 0,1-1-17 16,3 5 4-16,-3-1-2 0,0 3-11 0,0-3-5 15,-2 2-14-15,2 1 6 0,2-1-18 16,-1-1-5-16,-2 0-11 0,3-2-5 0,-1 2-2 0,-2-4-2 16,2-1-7-16,-6-6-6 0,6 13-6 0,1-8 1 15,-7-5-4-15,10 8-10 0,-3-6-2 0,-7-2 2 16,11 2-3-16,-11-2-6 0,16-2-17 0,-16 2 7 15,12-3-2-15,-6-3-5 0,2 1-7 0,1-4-3 16,-3 3-7-16,1-6 6 0,3 1-2 0,-4-1-6 16,-3 2 0-16,1-5 1 0,1 4 7 0,0-1 12 15,-1-2-18-15,1 3 10 0,-1 4 0 0,0 1 0 16,-4 6 12-16,3-13 5 0,-3 13-1 0,5-9 15 0,-5 9-3 16,0 0 4-16,5-6-12 0,-5 6 4 15,0 0 3-15,0 0 9 0,0 0-2 0,0 0 9 16,0 0 2-16,13 12 3 0,-13-12-7 0,9 15 4 0,-6-8 2 15,2 4-6-15,0 0 3 0,2 0-3 0,2-2 2 16,-2 1-7-16,1 2-5 0,1-4 1 0,-1 3-5 16,2-2-1-16,-4-3 0 0,6 0 2 0,-1 0-8 15,-2-1-1-15,0-4-8 0,1 4-8 0,-2-4-9 16,-8-1-5-16,19 3-13 0,-10-3 8 0,-9 0-12 16,14-4 4-16,-5 2 7 0,-2-3 3 0,-1-1-3 15,1-4-1-15,-1-2-4 0,0 5 3 16,0-1 7-16,-1-2-4 0,2-2-3 0,-2-1 9 0,4 2 6 15,-3 1-1-15,-4 4 9 0,2-2 0 0,-1 1-15 16,2 1 22-16,-5 6-1 0,5-10 7 0,-5 10-5 16,7-6 17-16,-7 6-25 0,0 0 7 0,0 0 6 15,15 2-2-15,-15-2 6 0,8 6-3 0,-8-6-1 0,8 9-8 16,-4-3 6-16,-4-6-4 0,10 14 4 0,-6-5-4 16,6-2 1-16,-5 0 0 0,5 0 0 0,-3 3 1 15,2-4 3-15,-1 0-16 0,-2-1 3 16,3-1-1-16,-2-1-3 0,1 0-6 0,-8-3 2 0,19 1 4 15,-19-1-7-15,19-4-7 0,-11 2 2 0,1-4 8 16,3 0 1-16,-3-2 6 0,2-1-6 0,4-1-3 16,-3-1 3-16,-1 1 4 0,4-6 11 0,-1 3-15 15,-5 3 10-15,4-4-7 16,-1 3 8-16,-4 3-2 0,2 4-5 0,-3-1 10 0,-1 0-5 0,-6 5 4 16,11-5 11-16,-11 5 1 0,10-1 14 0,-10 1 1 15,0 0 6-15,15 6 2 0,-9-1 4 0,-6-5 0 16,11 11-4-16,-6-5 4 0,3 4 4 0,-3-4-3 0,6 3-13 15,-4 3 12-15,-1-1-8 0,4-3 2 16,-1 6-2-16,0-7-2 0,2 1-3 0,-1 0-7 16,-3-2-2-16,-1 0-14 0,1 0-18 0,-2 0-26 0,-5-6-31 15,13 3-31-15,-5 1-32 0,-8-4-39 16,8 5-54-16,-8-5-51 0,0 0-61 0,0 0-297 0,0 0-691 16,12-10 306-16</inkml:trace>
          <inkml:trace contextRef="#ctx0" brushRef="#br0" timeOffset="-188934.26">19576 8346 409 0,'-9'-9'406'16,"3"1"-21"-16,0 0-19 0,-1 2-21 0,7 6-33 0,-8-9-35 15,3 5-26-15,5 4-33 0,0 0-29 16,-6-9-42-16,6 9-35 0,0 0-33 0,0 0-33 0,0 0-38 15,0 0-42-15,0 0-47 0,0 0-57 0,9 34-51 16,-4-23-77-16,-4-3-208 0,5 3-513 0,-2-3 227 16</inkml:trace>
          <inkml:trace contextRef="#ctx0" brushRef="#br0" timeOffset="-188336.52">19797 8560 291 0,'0'0'320'15,"2"11"-7"-15,2-4-8 0,-4-7-17 0,5 12-24 16,1 1-15-16,-4-7-27 0,2 3-1 0,3-1-17 16,-2 3-28-16,1 0-16 0,0-2-12 0,-1-2-13 15,0 2-3-15,-1-3-24 0,0 3-15 0,1-2-6 16,0-4-11-16,-5-3-5 0,6 10-4 0,-6-10-7 16,6 10-16-16,-6-10-1 0,5 7-1 0,-5-7-5 15,0 0-9-15,0 0 0 0,12 0-6 0,-12 0-5 16,0 0 6-16,9-13-24 0,-3 7-8 0,0-2-4 15,3-1-10-15,-2-1-4 0,3-1 0 0,-2-2 1 16,1 1-2-16,-1 0 5 0,3 0 0 0,-4-2 6 16,4 3 6-16,-5 1-3 0,1 4 5 0,-2 0 9 0,-1-3 6 15,-4 9 10-15,8-6 2 0,-8 6 1 0,9-8 3 16,-9 8 11-16,0 0 12 0,12 2-6 0,-12-2 18 16,9 6 11-16,-9-6 3 0,13 14-1 0,-5-6-1 15,0 5-1-15,0-1-6 0,3-1 4 0,1 1-4 16,5 4-7-16,-1 0-5 0,0 0-8 0,1-1-3 15,1-1-2-15,-1 0-7 0,1-3-13 0,0 0-5 16,-2-5-7-16,5 4-18 0,-7-4-18 0,-1-3-11 16,3-2-3-16,-3 0-9 0,2 3 2 0,-1-7 0 15,-5 2 5-15,3-1 0 0,-6-3 0 0,5 1 7 16,-11 4 24-16,12-13-19 0,-6 3 5 0,-1-1 9 16,1 1-14-16,-4-10 20 0,4 9-2 0,-1-2 4 0,-1 3 8 15,0 0 12-15,1-2 21 0,1 3 10 0,-3 1 25 16,0 0-13-16,-3 8 0 0,9-13-3 0,-7 8-5 15,-2 5 0-15,7-6-6 0,-7 6-6 0,0 0 6 16,10-5 3-16,-10 5-2 0,15 10-3 0,-15-10 5 16,9 11-7-16,0-3 4 0,0 2-2 15,-1 0-1-15,1 1-4 0,0-1-2 0,3 1-3 0,-1-1 0 16,-4 0-10-16,5 2 6 0,0-3-3 0,-3 2 0 16,0-3-8-16,2 2-21 0,-3 0-21 0,-3-3-32 15,0-1-28-15,0-2-32 0,-5-4-29 0,7 8-38 16,-7-8-35-16,4 9-46 0,-4-9-43 0,0 0-332 15,0 0-702-15,0 0 310 0</inkml:trace>
          <inkml:trace contextRef="#ctx0" brushRef="#br0" timeOffset="-188163.13">20577 8407 259 0,'0'0'363'0,"-5"-15"-38"0,5 15-34 0,-1-10-20 0,1 10-35 15,0 0-28-15,1-11-22 0,-1 11-25 0,0 0-32 16,0 0-41-16,16-3-49 0,-16 3-50 0,14 9-44 16,-5-1-44-16,0-1-33 0,-1-1-57 0,0 3-156 15,1 0-374-15,-1 4 165 0</inkml:trace>
          <inkml:trace contextRef="#ctx0" brushRef="#br0" timeOffset="-187857.58">20798 8603 79 0,'4'6'273'0,"1"0"2"0,-2-1-4 15,2 1-12-15,0 0-7 0,0 2-5 0,-5-8-16 16,10 11-10-16,-4-5-12 0,-3 0-4 0,-3-6-15 0,12 10-17 16,-10-4-12-16,-2-6-13 0,9 10-13 15,-3-5-7-15,-1-1-11 0,-5-4-17 0,6 6-14 16,-6-6-6-16,9 8 2 0,-9-8-9 0,0 0-11 0,14 0-3 16,-14 0-11-16,0 0 1 0,17-6-5 0,-17 6-5 15,14-5-5-15,-4-2-3 0,2-2-1 16,0 3-8-16,0-3 0 0,5-6-2 0,-4 6 3 0,4-7-9 15,4 4 1-15,-4 0-8 0,2 0 3 0,-4 5 5 16,6-4 10-16,-4 6 7 0,-3 0 10 0,6 1 8 16,-3 2 9-16,-2 2 4 0,9 1-1 0,1 1 1 15,-6 6-1-15,5-3-13 0,-2 6-6 0,0-1 1 16,2-1-8-16,-3 5-5 0,-2 0-8 0,-2 0-32 16,3 0-46-16,-1 0-46 0,-4 0-46 0,-1 0-70 15,1 4-85-15,2-3-119 0,-6-5-242 0,-3 2-716 16,4-5 317-16</inkml:trace>
        </inkml:traceGroup>
        <inkml:traceGroup>
          <inkml:annotationXML>
            <emma:emma xmlns:emma="http://www.w3.org/2003/04/emma" version="1.0">
              <emma:interpretation id="{3C9A029E-C349-4C89-9AF9-9ACE85F77BC2}" emma:medium="tactile" emma:mode="ink">
                <msink:context xmlns:msink="http://schemas.microsoft.com/ink/2010/main" type="inkWord" rotatedBoundingBox="24818,10782 28664,10601 28698,11324 24851,11505"/>
              </emma:interpretation>
            </emma:emma>
          </inkml:annotationXML>
          <inkml:trace contextRef="#ctx0" brushRef="#br0" timeOffset="-186626.77">22352 8202 218 0,'0'0'271'0,"0"0"-16"0,0 0-24 16,0 0-19-16,0 0-20 0,0 0-6 16,0 0 0-16,0 0-6 0,0 0-6 0,12 25-1 0,-7-12-6 15,1 0-5-15,0 1-1 0,3 7-7 0,-1-7 13 16,-1 5-10-16,3 0 2 0,-5 2-8 16,2-1 5-16,-2 3-2 0,2-1-2 0,-2 2-4 0,0-3-8 15,0 1-12-15,-3 2 2 0,3-1-6 0,-3-2-12 16,1 2-6-16,-3 2-9 0,3-4-13 15,-3 1-5-15,2-1-8 0,0-6-6 0,0-1-5 0,-2 2-5 16,3-3-7-16,-3-1-9 0,2 1-6 0,1-1-21 16,0-2-23-16,-3-1-29 0,4-1-24 0,-4-8-24 0,7 10-27 15,-1-4-21-15,0-1-21 0,-6-5-23 16,11 4-30-16,-11-4-26 0,11 0-28 0,-11 0-26 16,21-6-35-16,-13 0-248 0,3-4-619 0,0-1 274 15</inkml:trace>
          <inkml:trace contextRef="#ctx0" brushRef="#br0" timeOffset="-185494.99">22725 8618 123 0,'5'-9'214'0,"4"-1"-5"0,-6 3 2 16,2-1-5-16,-1 0-6 0,-4 8-4 0,3-10-9 15,-3 10-7-15,5-11-5 0,-5 11-8 0,3-8-3 16,-3 8-20-16,0 0-12 0,0 0-8 0,0 0-8 16,-15-8-10-16,15 8-1 0,-22 9 4 0,10-3-10 15,-2 1 3-15,-3 5 2 0,0 3 2 0,-3 2-2 16,1 2 7-16,-1-1-4 0,3-1 5 0,-1 0 4 15,2 2-18-15,2 1 6 0,-1-2-13 0,9 0-8 16,-5-1-9-16,5-1-2 0,3-2 2 0,3-1-15 16,3 2-7-16,-3-3-4 0,4 1-1 0,3-2-10 0,5-1-4 15,-1 2-1-15,3-6-3 0,0 2-3 16,3-5-8-16,3 2 1 0,4-4-7 0,0-3-5 16,-3-2-14-16,4 0 1 0,1-3-4 0,-6 3-11 0,2-7 2 15,-1 5-12-15,1-3 2 0,-2 0-5 16,-3-4-4-16,-5 4-1 0,5-5 12 0,-3 3-7 0,-4 2 10 15,0-2-4-15,-3 1 5 0,0 4 7 0,1 0-4 16,-2 0 1-16,2 1 0 0,-5-1 3 0,-3 6 6 16,12-5 3-16,-12 5 6 0,11-6-15 0,-11 6 10 15,15 3 1-15,-15-3 0 0,14 3 6 0,-3-2-3 16,0 4-4-16,1 0 6 0,1 0-5 0,2-1 1 16,-1 1 0-16,0-3 9 0,3 2 0 0,-2-3-2 15,4-1-11-15,-2 2 11 0,0-2 2 0,0 3 0 16,-2-6-6-16,-1 2 4 0,3-4-8 0,0 3 9 15,-5-2-7-15,2 1 6 0,-1-4-1 0,-1 1-8 16,-3-1 10-16,-1 1-1 0,1-2 5 0,-4 1-8 16,1-1 0-16,-2-4 0 0,-2 4-6 0,-2-1-2 15,0-4-3-15,0 13 17 0,0-20-12 0,-2 9 0 16,-5 4-9-16,2-2 2 0,-4 3 2 16,-2 0 2-16,-3 2 1 0,2-2-12 0,-5 6 11 0,-5-2 6 0,2-1 1 15,-3 7 5-15,0-2 17 0,6 3-16 0,-6-1-4 16,6 2 5-16,0-2 8 0,3 4-8 0,-2-1 4 15,4 2 5-15,0 0-7 0,5 2 0 0,0-1 1 16,-1 0 1-16,4 3-1 0,2-1 4 0,-1-4-15 16,3-8 9-16,5 21 3 0,-1-12 0 0,1 1-1 15,1-4-3-15,0 0 0 0,2-2 6 0,6 4 4 16,-4-5-15-16,3 1 8 0,1-4-5 0,3 0-10 16,3 0 6-16,0-4 2 0,3-2-1 0,-4 0-6 0,-2 1 2 15,2-5-5-15,-4 5 4 0,4-7 11 16,-4 2-12-16,-3-1-2 0,2-5-7 0,1-1 3 15,-7 7 1-15,3-3 2 0,-1-1-9 0,-3 3 16 0,0-1-9 16,-2 5 4-16,-2-2 4 0,3 3 0 0,-6 6 10 16,6-10-8-16,-6 10 4 0,5-9 0 15,-5 9 0-15,6-2 6 0,-6 2 1 0,0 0 7 0,0 0 6 16,0 0 0-16,13 16 7 0,-6-9-3 0,-2 3 5 16,3 1 13-16,-1-3-10 0,-2 1-3 0,7 2-2 15,-1 2-3-15,0-7-1 0,1 3 2 0,-1 1 0 16,2-1-6-16,-1-2 2 0,3 0-1 0,-4-3-3 15,1 0-1-15,1 2 4 0,-1-4-7 0,-3-2 0 16,-9 0-2-16,22-2 0 0,-13 2 1 0,4-7-1 16,-3 5-12-16,-10 2 7 0,19-4-2 0,-12 1-2 15,1-2 2-15,-1 1 1 0,5-6 0 0,-5 4-5 16,1 0-1-16,-3 0 4 0,1 0-6 0,2 3 4 16,-1-2-1-16,-7 5-6 0,10-5 3 0,-10 5-5 15,7-3 2-15,-7 3-3 0,0 0 4 0,14 13 2 0,-14-13-5 16,8 6 5-16,-5-3-1 0,2 3-3 0,-1 2 1 15,1-2 1-15,0 2-1 0,-1-2-5 0,4 2 6 16,-5-3 14-16,6 3-2 0,-7-2-10 0,4 0 0 16,-1 1 1-16,-5-7-2 0,6 6 4 0,-6-6 11 15,6 6 10-15,-6-6 18 0,6 3 4 0,-6-3 10 16,0 0 0-16,0 0 3 0,0 0-1 0,0 0 0 16,5-24-2-16,-2 17-4 0,3-4-7 0,-3-4-2 15,2 1-3-15,3-5-2 0,-1 6-2 0,1-9-7 16,1 0-1-16,2-3-13 0,4 4-13 0,2-4-21 0,-3 4-20 15,3 0-20-15,0 5-27 0,-1 1-32 16,-2-1-35-16,1 9-27 0,-4-3-41 0,-1 6-31 16,0-1-38-16,-1 2-32 0,-1 0-55 0,-8 3-269 0,14-1-700 15,-14 1 311-15</inkml:trace>
          <inkml:trace contextRef="#ctx0" brushRef="#br0" timeOffset="-184520.63">24277 8465 290 0,'0'0'281'15,"0"0"-9"-15,7-3-15 0,-7 3-7 0,0 0-11 16,15 2-12-16,-15-2-11 0,12 10-9 0,-7-6-6 16,0 2-6-16,2 0-6 0,-2 2-9 0,-3 1-5 15,5 1-6-15,-2 1-4 0,-2 2-13 16,3 1-18-16,0-2-3 0,-4 3-10 0,1-10-8 0,3 6-6 15,-2 0-17-15,0-5-6 0,1 3-2 0,1 1-17 16,0-1-6-16,-1-4-3 0,-5-5-6 0,10 11-7 16,-5-3-9-16,0-2-3 0,2-3-6 0,-7-3-4 0,11 3-3 15,-11-3-8-15,0 0 4 0,23-9-15 0,-14 6-13 16,-4-1 4-16,3-7-10 0,1 4 4 0,0-4 0 16,-4-2-15-16,6 1 3 0,-5 0 7 0,5-3 1 15,-5 4 5-15,0-3-2 0,0 4 1 0,-1-2 19 16,-2 0-14-16,2 1-2 0,0 4 4 0,-1 1-1 15,-4 6 8-15,6-8 2 0,-6 8 2 0,3-8 6 16,-3 8-2-16,6-6 2 0,-6 6 6 0,0 0-6 16,0 0 12-16,0 0 7 0,15 12 6 0,-13-5 3 0,3 1 3 15,0-1-4-15,0 3-2 0,-1 4 3 16,4-2-2-16,-1-2-2 0,3 4 3 0,-3-3-6 16,3-1-2-16,-3-2-1 0,4 1-4 0,1 2-4 15,-1 0 2-15,-2-2-3 0,1-4 0 0,-1-2-4 0,-1 1 2 16,1-2 0-16,2-1-1 0,-11-1-4 15,21-1-1-15,-21 1 9 0,17-6-11 0,-7 4-1 0,-3-1 2 16,1 0-9-16,1-5 2 0,-7 1-3 0,8-3 0 16,-5-1 6-16,0 0-7 0,2 0 3 15,-5 2-2-15,3-1 1 0,3-2 0 0,-5 4-3 0,1 0 4 16,-2 1-3-16,5 0-1 0,-7 7 4 0,5-10 0 16,-5 10-3-16,5-7 4 0,-5 7-4 0,0 0 11 15,0 0-9-15,6-6 3 0,-6 6-5 0,0 0 4 16,0 0 0-16,9 14 0 0,-9-14-4 0,5 14 3 15,-1-8 1-15,-1 2-2 0,2 0-1 0,1 1 3 0,2 3-5 16,0 1 8-16,-3-7-5 0,6 4-2 0,-4 1-3 16,4-2-4-16,-2-3-2 0,4 1-11 0,-1 2-2 15,0-6-2-15,-3 2-16 0,1-5 8 0,-1 3-7 16,-9-3 6-16,15 0 2 0,-15 0 8 0,17-5-3 16,-8 1 7-16,-1-1-3 0,4-1 10 0,-5-1-11 15,3-2 14-15,1-1-1 0,0 2 1 0,-3-2-2 16,3 1 2-16,-1 0 3 0,-1 1 1 0,1 1 1 15,-3 2 3-15,-1 1-4 0,3-1 1 0,-9 5 2 16,12-4-3-16,-12 4 6 0,12 0-4 0,-12 0-9 16,16 4 12-16,-10 1 11 0,1-1-18 0,-2 2 5 15,3-1 10-15,-2 1-9 0,5 0 3 0,-2 1 2 0,-3 1 5 16,2-2-5-16,3 0-1 0,1-1 3 16,-1 0 7-16,2-3-1 0,-2-1-5 0,-1-1-2 15,-10 0 6-15,26-1 0 0,-10 1 13 0,-4-2-15 0,0-1 1 16,1 0-2-16,-2-3-8 0,1 1 5 0,-3-3 2 15,-1 2-2-15,1-5-2 0,-1 1-7 0,-3 0 0 16,1-2-7-16,-2 3 6 0,-4-2-19 0,0-2-7 16,0 2-6-16,-3-1 6 0,-2 1 0 0,-2 2 4 15,1 3-4-15,-7-1 5 0,1 2 1 0,-4-1 12 16,-7 6-6-16,3 0 8 0,-3 0-3 0,0 6 3 16,2 3 0-16,2-2 4 0,0 4 5 0,5-2 4 15,-3 5-5-15,8-1 8 0,-2-2 9 0,2 2-11 16,3-1 2-16,3-1 1 0,1 0-11 0,2 3 9 15,0-14-1-15,5 17 4 0,1-6-2 0,3-3-3 16,2-1 4-16,2-5-3 0,0 3-9 0,4-1 12 16,0-3-11-16,5-1 6 0,-2-5 1 0,2-2-5 0,-5 3 0 15,4-2 1-15,-7 1 4 0,3-2 2 0,2-3-4 16,-4 2 3-16,-2 0 5 0,1-3-13 0,0 2 4 16,3-6 8-16,-4 5-7 0,-1 1 7 0,-2 0 2 15,2 2 5-15,-5-1 23 0,-2 5 1 0,3-2 8 16,1 3-2-16,-9 2 12 0,11-4 11 0,-11 4-1 15,0 0-2-15,19 5 2 0,-13 0-6 0,1-1-9 16,-2 1 3-16,4 4-12 0,-2 1-6 0,1 1-1 16,2 1-7-16,1-3-23 0,-2 2-31 0,1 0-40 0,1 2-54 15,-5 1-49-15,5-3-67 0,-6 5-80 16,0-9-384-16,-5 1-761 0,4 0 337 0</inkml:trace>
          <inkml:trace contextRef="#ctx0" brushRef="#br0" timeOffset="-183873.06">26133 8302 124 0,'-8'0'298'0,"8"0"-16"16,-21 1-13-16,6 0-23 0,1 1-5 0,1 2-25 15,0-3-14-15,0 5-13 0,-1-2-13 0,-2 2-16 16,3 3-15-16,4-5-11 0,-4 2-12 0,5-2-7 16,0 3-13-16,0 0-3 0,4 0-14 0,4-7-6 15,-10 8-8-15,6-2-4 0,4-6-14 0,-3 10 2 0,3-10-2 16,0 0-5-16,2 13-6 0,-2-13 0 15,10 6-7-15,-3-1 2 0,-7-5-4 0,13 6-4 0,-3-2-1 16,1-4-7-16,-2 2 3 0,0 2-7 0,4-2 1 16,-1 1-2-16,4 0 6 0,-5-3-1 0,0 3-10 15,-2 1 8-15,1-2-9 0,-3 3 9 0,2-3 3 16,-1 1-2-16,-3 3 2 0,-5-6 2 0,7 11 17 16,-7-11-8-16,-2 12-2 0,2-12 9 0,-9 16 0 15,3-9-6-15,-3 5-7 0,-8-3 7 0,5 1-5 16,-3 0-1-16,-2 6-9 0,-1-3 3 0,5-5-8 15,1 3-2-15,-1 1 3 0,5-6 3 0,2 7-9 0,-2-5 13 16,3-4-35-16,1 2 4 0,4-6-9 0,-5 7-1 16,5-7 3-16,0 0-7 0,0 0-6 15,0 0 12-15,20 9-8 0,-20-9 5 0,16-4-10 0,0 2 13 16,0-1 1-16,1 2 1 0,2-2-3 0,-2-1 8 16,-2-2 3-16,2 3-8 0,-4 1 14 15,0 2 6-15,-2-3 13 0,0 3 7 0,-11 0 8 0,16 3 8 16,-9-3-1-16,-7 0 7 0,16 3 14 0,-9 0-16 15,-7-3 8-15,13 8-10 0,-8-4-5 0,1 2-1 16,0 3 1-16,-1-6 7 0,-5-3-17 0,1 13 0 16,3-6-6-16,-4-7 3 0,5 8-6 0,-3 1-22 15,-2-9-28-15,1 10-19 0,-1-10-30 0,0 0-23 16,0 14-22-16,0-14-26 0,0 0-24 0,-3 8-36 16,3-8-43-16,0 0-35 0,0 0-300 0,0 0-638 15,0 0 283-15</inkml:trace>
        </inkml:traceGroup>
        <inkml:traceGroup>
          <inkml:annotationXML>
            <emma:emma xmlns:emma="http://www.w3.org/2003/04/emma" version="1.0">
              <emma:interpretation id="{CA11D0D3-43B5-4235-B836-7B458D2C095F}" emma:medium="tactile" emma:mode="ink">
                <msink:context xmlns:msink="http://schemas.microsoft.com/ink/2010/main" type="inkWord" rotatedBoundingBox="28845,10700 31262,10586 31310,11602 28892,11716"/>
              </emma:interpretation>
            </emma:emma>
          </inkml:annotationXML>
          <inkml:trace contextRef="#ctx0" brushRef="#br0" timeOffset="-183625.79">26388 8309 24 0,'1'-13'357'0,"-1"13"-26"0,0 0-24 0,3-11-25 15,-3 11-29-15,0 0-26 0,0 0-9 0,0 0-5 16,0 0-8-16,0 0-14 0,2 30-21 0,-2-16-12 15,4 0-8-15,-2 0-7 0,2 0-12 0,-3 2-8 16,4 4-16-16,0-1-9 0,-2-4-7 0,5 6-11 16,-6-6-4-16,2 1-10 0,3-1-6 0,-2-1-8 15,0 0-9-15,2 5-27 0,-5-8-19 0,1-2-28 0,-3-2-35 16,0-7-34-16,4 15-43 0,-1-8-43 0,-3-7-36 16,2 8-65-16,-2-8-236 0,0 0-566 15,0 0 251-15</inkml:trace>
          <inkml:trace contextRef="#ctx0" brushRef="#br0" timeOffset="-183043.01">26634 8135 163 0,'2'-4'337'0,"-2"4"-12"0,2-11-14 0,-2 11-23 15,0 0-27-15,3-10-21 0,-3 10-23 0,0 0-3 16,0 0-2-16,0 0 7 0,6 29-9 0,-4-17-2 15,0 8-4-15,0-4-9 0,3 5-6 0,-2 0-13 0,1 2 1 16,-1 1-10-16,2-1-13 0,-1-1-9 16,1 1-13-16,-1-2-10 0,1 1-15 0,-1-2-12 15,-1 2-5-15,2 0-14 0,0-3-5 0,-1-4-5 0,-1 1-11 16,1-3-22-16,-3 1-22 0,3-2-26 16,-2-1-29-16,1-2-16 0,4 0-46 0,-5-2-15 15,3-1-21-15,-5-6-18 0,11 10-19 0,-5-8-16 0,4 1-14 16,-1-2-24-16,-9-1-2 0,19-5-11 0,-9 4 17 15,4-7-4-15,-2 2 0 0,-1-1 9 0,1-1 9 16,0 0 28-16,-2 1 46 0,2-2 55 0,-3-1 36 16,2 3 33-16,-1-3 35 0,-5 5 32 0,1 0 28 15,-6 5 14-15,8-11 22 0,-5 7 20 0,-3 4 12 16,8-7 4-16,-8 7 1 0,0 0 2 0,0 0-4 16,0 0-2-16,0 0-1 0,0 0-6 0,0 0 3 15,0 0 2-15,-32 18-1 0,20-9 10 16,0-1-11-16,0 5 6 0,-2 0-8 0,0 6-5 0,1-3-5 15,5-2-6-15,-3 2-5 0,3-2-12 0,3-2-1 16,0 4-1-16,2-5-8 0,2 3-5 0,2-5-1 16,5 4-5-16,-1-4-6 0,4 2-7 0,0-6-6 0,7 4-4 15,-1-4-9-15,6 1-6 0,-4-3-4 0,11 4-13 16,-5-6-13-16,5 0-27 0,-5-3-29 16,-2-2-31-16,4 3-39 0,-1-3-39 0,-5 2-29 0,-2 0-44 15,0-2-47-15,-5 0-52 0,-4 1-57 0,0 0-387 16,-8 3-825-16,6-7 365 0</inkml:trace>
          <inkml:trace contextRef="#ctx0" brushRef="#br0" timeOffset="-182584">27319 8125 62 0,'0'0'297'15,"-7"-15"-11"-15,6 10-5 0,1 5-16 0,-5-11-9 16,5 11-18-16,-2-9-12 0,2 9-25 0,0 0-12 16,-5-8-14-16,5 8-19 0,0 0-15 0,0 0-13 15,0 0-11-15,0 0-6 0,0 0 6 0,0 0-4 0,-4 33 3 16,5-18 2-16,-1 4 3 0,3 5 6 15,0-2 9-15,2 2 3 0,1 8-1 0,4-2-7 16,-4 0 6-16,2 2-1 0,1-3-4 0,2 3-6 0,-2 0-11 16,-1-10-1-16,-1 2-12 0,0-2 1 0,2 1-8 15,-5 0-2-15,5 1-8 0,-4-1-9 0,2-6-11 16,-3 4-1-16,-2-5-8 0,-2-3 3 0,6 1-16 16,-2-4-4-16,-2 2-15 0,0-3-28 0,0-1-35 15,1-1-46-15,-3-7-38 0,0 10-43 0,0-10-42 16,4 8-39-16,-4-8-44 0,0 0-43 0,2 9-51 15,-2-9-310-15,0 0-752 0,0 0 333 0</inkml:trace>
          <inkml:trace contextRef="#ctx0" brushRef="#br0" timeOffset="-182363.51">27655 8499 183 0,'0'0'433'0,"0"0"-25"16,0 0-28-16,0 0-18 0,0 0-32 0,0 0-16 15,0 0-34-15,0 0-8 0,0 0-14 0,15 12-5 16,-15-12-16-16,2 15-12 0,0-7-20 0,2 1-17 0,0 3-14 16,3 2-19-16,-5-1-13 0,3-2-14 0,2 2-13 15,-2 0-13-15,2 0-11 0,1 0-24 0,-2-1-37 16,-3-1-43-16,6-3-55 0,-4-1-42 0,2 2-42 16,-2-3-42-16,0 0-45 0,-5-6-42 0,9 8-53 15,-2-4-324-15,-7-4-711 0,17-1 315 0</inkml:trace>
          <inkml:trace contextRef="#ctx0" brushRef="#br0" timeOffset="-181852.93">28032 8600 323 0,'0'0'328'16,"0"0"-24"-16,12-1-20 0,-12 1-21 0,0 0-14 16,13 4-21-16,-13-4-25 0,17 1-9 0,-4 0-20 15,4 0-21-15,6 2-10 0,-1-1-17 0,0-1-12 0,3 2-11 16,-2-3-17-16,0 0-2 0,-1-3-11 15,-1 0-8-15,-4 0 1 0,4-4-13 0,-7 1-5 16,0 1-10-16,-1-1-2 0,-3 2 1 0,1-3-4 0,-1-2-3 16,-7 4-9-16,5-4 3 0,-4 1 1 0,-2-2-6 15,-1 1-8-15,-1 9-6 0,-8-20-2 0,3 12-4 16,-3 0-4-16,-4 2-4 0,-5 1-1 0,0-1-3 16,0 3-2-16,4 2 5 0,-9 2-2 0,-2 2 6 15,7-1 0-15,2 2-6 0,0 0 9 0,1 3-9 16,1 1 3-16,1 1-5 0,2 1 10 0,2 0 0 15,-1 0 1-15,2 3-6 0,2-1 6 0,2-2-1 16,1 2 0-16,0-1-1 0,4 2 2 0,-2-1 0 16,4 0 2-16,-1 1-4 0,4-1 5 0,0 3 0 15,-1-3 0-15,5-1 3 0,-1 1 1 0,-1 2 3 16,7-1-2-16,-6-2 5 0,2 0 4 0,-3 0 17 16,2 0-13-16,-1 0 1 0,2 0 3 0,-2-1 0 0,-2 2-2 15,1 0 6-15,-2 0-9 0,-2 0 2 0,0 0 1 16,-1 1-6-16,0 1 0 0,0-1-2 0,-3 0 1 15,-1-1 4-15,-4 0-6 0,2 1-1 0,-2-1 1 16,1-3 1-16,-1 0-3 0,-1 1-2 0,1-2 14 16,0-1-10-16,-1 3 1 0,0-5 5 0,5-5-8 15,-11 11 0-15,6-6-4 0,5-5 6 0,-8 6-5 16,8-6 3-16,0 0 1 0,-6 3-24 0,6-3-17 16,0 0-22-16,0 0-16 0,-20-11-32 0,14 6-31 15,6 5-34-15,-9-13-37 0,1 1-54 0,1 1-284 16,-2-8-585-16,-4 2 259 0</inkml:trace>
          <inkml:trace contextRef="#ctx0" brushRef="#br0" timeOffset="-181663.99">28078 8371 186 0,'5'-13'351'16,"-3"-1"-27"-16,0 2-30 0,2 1-28 15,3-1-23-15,-1 0-27 0,5 3-18 0,-1 1-18 16,3 2-23-16,4 1-29 0,0 4-44 0,0 0-51 0,2 0-62 16,-2 3-67-16,7-2-71 0,-7 4-228 0,6-4-428 15,0 2 190-15</inkml:trace>
          <inkml:trace contextRef="#ctx0" brushRef="#br0" timeOffset="-181463.36">28737 8379 2650 0,'5'4'274'0,"-5"-4"-84"0,4 10-23 16,-4-10-4-16,7 11 2 0,-6-5 10 0,3 3-4 15,-1 1-8-15,2 1-4 0,0 2 4 0,0 2-3 16,0-4-10-16,2 3-15 0,0 2-7 0,-2 3-15 16,0 2-12-16,2-1-7 0,-2-1-8 0,-3-3-17 15,2 4-33-15,-2-4-44 0,0-2-52 0,-2 0-66 16,0-1-65-16,-4 0-72 0,0-3-94 0,-2 4-395 15,5-6-814-15,-3 0 361 0</inkml:trace>
        </inkml:traceGroup>
      </inkml:traceGroup>
      <inkml:traceGroup>
        <inkml:annotationXML>
          <emma:emma xmlns:emma="http://www.w3.org/2003/04/emma" version="1.0">
            <emma:interpretation id="{41D312ED-7A54-4A55-9AA8-9105CFACA048}" emma:medium="tactile" emma:mode="ink">
              <msink:context xmlns:msink="http://schemas.microsoft.com/ink/2010/main" type="line" rotatedBoundingBox="2624,13027 31391,11828 31442,13043 2674,14242"/>
            </emma:interpretation>
          </emma:emma>
        </inkml:annotationXML>
        <inkml:traceGroup>
          <inkml:annotationXML>
            <emma:emma xmlns:emma="http://www.w3.org/2003/04/emma" version="1.0">
              <emma:interpretation id="{B030D292-FED4-44E1-80A3-62170A9C51D6}" emma:medium="tactile" emma:mode="ink">
                <msink:context xmlns:msink="http://schemas.microsoft.com/ink/2010/main" type="inkWord" rotatedBoundingBox="2631,13214 4236,13147 4279,14175 2674,14242"/>
              </emma:interpretation>
            </emma:emma>
          </inkml:annotationXML>
          <inkml:trace contextRef="#ctx0" brushRef="#br0" timeOffset="-179720.52">278 11035 147 0,'0'0'226'0,"0"0"-5"0,0 0-15 16,23-10-9-16,-12 2-5 0,1 1-15 0,-1-2-4 0,0 0-10 16,2-4-4-16,0 2-10 0,4-4-14 0,1 1-5 15,2-2-4-15,0-1-14 0,-3 1-6 16,0 1-11-16,0-2 2 0,-3-2-7 0,-2 7-4 0,-2 0-2 16,-1-1-2-16,-1-1-12 0,-3 2 5 0,3-2-8 15,-3 2-1-15,-3 0 0 0,3-1-4 0,-5 0 1 16,0 2-18-16,0 11-1 0,-3-16 1 0,1 8-10 15,2 8 3-15,-8-15-6 0,1 9-7 0,1-2-3 16,1 2-1-16,-5 1-3 0,1 2 1 0,-1 0-6 16,-2 0-3-16,-1 1 0 0,3 1-3 0,-2-2-1 15,-3 3 3-15,2 3-1 0,2-2 1 0,-2 2-6 16,-2 2-4-16,3-2 4 0,1 1-8 0,-1 2 7 16,4-1 2-16,0 1 1 0,0 0-5 0,2 0 0 15,-1 1 2-15,2-1 0 0,5-6 2 0,-7 12-4 16,2-2 3-16,4-3 1 0,1 6 8 0,0-13 3 15,1 24-4-15,3-11 11 0,1 1 1 0,-1 0 2 16,5 1 3-16,-2 0 6 0,3 4 17 0,-2 2 13 0,4 3 2 16,0-2 0-16,-2 1 1 0,2 8 1 0,0-2 3 15,-2 2 2-15,-2-1 2 0,3 0 1 0,-5-5 3 16,-1 6 7-16,2 2-3 0,-3-8-2 0,-2 6 6 16,1-7-5-16,4 7 3 0,-5 2-2 0,2-10-2 15,1-2-6-15,-2 2 3 0,1-1-2 0,1-2 0 16,0 2-5-16,-2-1-6 0,2-8-2 0,0 1-2 15,2 0-5-15,-3-2-7 0,2 0-2 0,-2 0-2 16,0-5-6-16,5 2 0 0,-3 2-7 0,-4-4-2 16,3-1 3-16,-1 1-7 0,-1 0-6 0,-3-7-4 15,9 11-11-15,-6-6-15 0,-3-5-19 0,8 7-15 16,-8-7-21-16,2 9-29 0,-2-9-19 0,4 9-24 16,-4-9-19-16,0 0-24 0,1 6-15 0,-1-6-15 0,0 0-28 15,0 0-32-15,0 0-26 0,-18 4-43 0,18-4-50 16,-17-8-261-16,17 8-703 0,-18-12 312 15</inkml:trace>
          <inkml:trace contextRef="#ctx0" brushRef="#br0" timeOffset="-179463.69">202 11368 51 0,'-6'-9'330'16,"6"9"-19"-16,0 0-21 0,0-12-14 0,0 12-13 16,13-12-5-16,0 2-11 0,6 1 2 0,2-3-27 15,3 2-21-15,8-5-11 0,-1 0-10 0,3 6-23 16,-10 0-12-16,4 1-15 0,-3 1-18 0,1 1-8 16,-3 2-27-16,0 0-14 0,-8 2-34 0,5-1-31 15,-6 2-32-15,1 0-34 0,-2 0-41 0,-3-2-41 16,-10 3-44-16,17-1-39 0,-9 0-63 0,-8 1-171 15,10-4-505-15,-10 4 224 0</inkml:trace>
          <inkml:trace contextRef="#ctx0" brushRef="#br0" timeOffset="-178959.88">947 10894 232 0,'0'0'288'0,"0"0"-12"0,0 0-13 16,0 0-15-16,-30 18-4 0,22-5-12 0,-2 6-2 16,-1 3-2-16,1-2-9 0,1 2 7 0,0 1-7 15,1-1-9-15,3 1-6 0,-2 0-13 0,3-1-10 16,5-2-8-16,-2 0-15 0,2 0-13 0,2-4-14 16,-2-2-11-16,2 0-5 0,2-2-21 0,3-1-7 15,-1-1-4-15,-1 1-22 0,2-1-1 0,2-4-24 16,2 0-28-16,0 0-60 0,-3-3-41 0,0-3-36 15,2 1-46-15,-1 0-61 0,-10-1-52 0,20-2-67 16,-14-3-251-16,5 1-656 0,-2-1 290 0</inkml:trace>
          <inkml:trace contextRef="#ctx0" brushRef="#br0" timeOffset="-178705.6">1158 11126 77 0,'0'0'335'0,"0"0"-35"15,0 0-30-15,0 0-24 0,10 6-11 0,-10-6-15 16,9 7-20-16,-5-4-18 0,4 5-18 0,0-3-14 16,-3 3-7-16,2-2-19 0,2 3-14 0,-5-2-7 15,1 2-12-15,2 2-9 0,-4-5 2 0,1 2-13 16,-1 0-6-16,1 1-9 0,-1-2-3 0,-1 2-3 16,-2-9-9-16,5 8-2 0,-5-8-4 0,4 8 2 15,-4-8-5-15,0 0-3 0,0 0 1 0,3 7-18 16,-3-7 9-16,0 0-6 0,0 0 2 0,0 0-3 0,0 0-7 15,6-28 1-15,-3 14-3 0,1 2-1 16,0-4 2-16,-1 2-4 0,2 1-3 0,0-2 7 16,-4 3-3-16,3 0 2 0,-1 0 11 0,2 1 10 0,-1 3 13 15,-1 2 7-15,-3 6 13 0,5-12 0 0,-5 12 4 16,9-10-12-16,-4 6 14 0,-5 4 6 16,12-2 6-16,-12 2 13 0,14-4 1 0,-14 4 1 0,19 5 4 15,-9-2 2-15,-1-1-8 0,3 7-5 0,0-1-6 16,-3 2-4-16,1-1-4 0,1 2-9 0,-1-2-8 15,2 1-2-15,-4 1-6 0,1-2-3 0,-1 2-4 16,-3-4-8-16,0 3-18 0,2-1-27 0,-2-2-25 16,-4-1-30-16,5 0-36 0,-6-6-22 0,5 11-35 15,-5-11-23-15,3 7-38 0,-3-7-22 0,0 0-49 16,0 0-39-16,0 0-295 0,0 0-678 0,0 0 300 16</inkml:trace>
          <inkml:trace contextRef="#ctx0" brushRef="#br0" timeOffset="-178538.32">1562 10882 293 0,'0'0'312'0,"0"0"-29"0,9-3 0 16,-9 3 0-16,0 0-4 0,21 10-9 0,-8-4-1 16,1 1-11-16,4 6-4 0,1-1-12 0,-1 1-12 15,-1 2-19-15,1 2-14 0,-1 0-18 0,-1 2-15 16,-3 1-18-16,-2-1-13 0,0 2-11 0,-4-3-12 15,-2 4-15-15,0 0-29 0,-5-1-29 0,0-3-39 16,-4-2-43-16,2-1-41 0,-3 2-46 0,-2-1-51 16,-1-2-70-16,2-3-71 0,-3-3-292 0,1 1-666 15,0-1 295-15</inkml:trace>
        </inkml:traceGroup>
        <inkml:traceGroup>
          <inkml:annotationXML>
            <emma:emma xmlns:emma="http://www.w3.org/2003/04/emma" version="1.0">
              <emma:interpretation id="{538B36DC-4BA0-4C12-A63D-F5C3298EE1D9}" emma:medium="tactile" emma:mode="ink">
                <msink:context xmlns:msink="http://schemas.microsoft.com/ink/2010/main" type="inkWord" rotatedBoundingBox="5363,12913 8146,12797 8181,13634 5398,13750"/>
              </emma:interpretation>
            </emma:emma>
          </inkml:annotationXML>
          <inkml:trace contextRef="#ctx0" brushRef="#br0" timeOffset="-177798.62">2964 11004 180 0,'0'0'338'0,"0"0"-28"0,-23 16-15 15,19-11-19-15,4-5-17 0,-7 13-20 0,6-4-16 16,0 0-12-16,1-9-11 0,0 18-2 0,1-12-5 16,0 4-11-16,5 1-16 0,-2-4 5 0,2 1-10 15,2-1-1-15,4 3-10 0,-2-4-8 0,3-4-12 16,2 3-19-16,-2 2-3 0,4-7-9 0,0 0-11 16,1-2-5-16,4-3-10 0,2 0-7 0,-2 0-6 15,-2-4-8-15,-3 2-4 0,0 1-9 0,1-6-4 0,0 1-9 16,-2-5-5-16,-4 6-13 0,-1 1 4 15,1-4-13-15,-5 1-7 0,2 0 2 0,-3-2-2 16,0 2 0-16,-5 2-4 0,0-1 15 0,-1-3-25 0,0 2 5 16,-1-1-4-16,-3 7 1 0,-1-4 1 0,-3 1-4 15,0 1 1-15,-2-2 1 0,-4 2 0 0,1 4 0 16,2-2-3-16,-5 4 8 0,-1 2 5 0,-3 0-1 16,1 3 3-16,0-1-8 0,-1 7 4 0,-5-4 4 15,4 1-4-15,1 2-3 0,1 1-7 0,4 0-2 16,1-1-18-16,2 0-4 0,-2-2-19 0,5 1-13 15,-2 1-17-15,5-2-11 0,-2 0-24 0,1 1-25 16,7-7-24-16,-6 10-12 0,3-5-22 0,3-5-23 16,0 0-34-16,0 0-206 0,0 0-516 0,0 0 228 15</inkml:trace>
          <inkml:trace contextRef="#ctx0" brushRef="#br0" timeOffset="-177472.8">3214 10333 121 0,'0'0'253'0,"0"0"-18"0,-1-13-22 16,1 13-25-16,0 0-7 0,0 0-2 16,0 0-5-16,0 0 2 0,0 0-5 0,13 36-2 0,-5-16-2 15,-3 1 4-15,4 2 1 0,1 8-3 0,0 2-1 16,1-2 0-16,1 4-3 0,4-4-3 0,-3 3 6 15,4-1 3-15,1 2-5 0,-1-4-2 0,2-1-6 16,0 1-8-16,-2-3-7 0,1 0-14 0,2 0-11 16,-3-1-9-16,-1-7-9 0,-2 1-8 0,0-2-11 15,0 1-8-15,-3 0-6 0,-2-7-6 0,-2 2-7 16,0-1-9-16,-2 1-14 0,0-2-16 0,-1-1-36 16,1-2-33-16,-1-2-47 0,-3 1-25 0,-1-9-36 15,2 13-41-15,-2-5-49 0,0-8-45 0,0 0-82 0,-3 11-272 16,3-11-705-16,0 0 313 0</inkml:trace>
          <inkml:trace contextRef="#ctx0" brushRef="#br0" timeOffset="-176954.86">3953 10695 65 0,'0'0'251'0,"0"0"-15"0,0 0-18 0,0 0-18 16,0 0-15-16,0 0-14 0,0 0-5 0,-20-3-8 15,20 3-1-15,-14 8-4 0,3-2-6 0,-1 2-5 16,1 0-7-16,-1-1-7 0,0 2-6 0,-1 0-6 16,1-3-8-16,2 2-7 0,-2 3-11 0,6-5-8 15,0 0-8-15,0 0-10 0,2 1-5 0,3 1-8 16,1-8-4-16,-6 12-4 0,6-12-4 0,6 10-7 15,-6-10 3-15,6 9-6 0,-1-6 1 0,-5-3-7 16,12 3 0-16,-3 1-4 0,3-3-2 0,1 0-6 16,-2 2 4-16,3-2 1 0,-2-1-1 0,-1 1 1 0,6-1-3 15,-1 1-2-15,-3 2 2 0,3-2 4 0,-3 0 6 16,3 0-1-16,-2 6-1 0,-4-5 0 0,4 1 0 16,-4 0-3-16,-3 3-5 0,3-3 9 0,-5 2-4 15,2 1 3-15,-2-1-4 0,-1 3 7 0,-4-8-3 16,4 15 0-16,-5-7 2 0,1-8 2 0,-6 16-5 15,5-7-2-15,-7 1-1 0,-1-2 1 0,-1 4-2 16,3-4-2-16,-6-1 2 0,2 2-9 0,1-3 3 16,1-2 4-16,-3 2-3 0,3-2 1 0,1-2-20 15,8-2-8-15,-17 4-12 0,17-4-24 0,-13-4-27 16,13 4-35-16,-12-6-42 0,12 6-64 0,-2-12-48 16,-1 3-300-16,3 9-615 0,3-22 272 0</inkml:trace>
          <inkml:trace contextRef="#ctx0" brushRef="#br0" timeOffset="-176781.32">4239 10774 241 0,'12'-2'346'0,"-12"2"-13"16,0 0-23-16,11 3-10 0,-11-3-28 0,6 9-15 15,-1-5-21-15,-1 4-21 0,-2-2-20 0,4 1-12 16,-1 1-16-16,4 1-16 0,-5-2-20 0,6 5-10 15,-4-4-15-15,0 3-10 0,3 0-12 0,-2 0-11 16,-3-1-31-16,0-4-35 0,1 3-17 0,-1-3-33 16,-3 4-39-16,-1-10-38 0,3 12-41 0,-3-12-32 15,2 7-43-15,-2-7-268 0,0 0-545 0,0 0 241 16</inkml:trace>
          <inkml:trace contextRef="#ctx0" brushRef="#br0" timeOffset="-176496.46">4469 10700 14 0,'0'0'239'0,"0"0"-11"0,17 6-7 16,-17-6-14-16,9 8-11 0,-1-4-8 0,-1 3-14 0,2 0-7 16,1 0-3-16,2 3-13 0,-3-2-8 15,-1 2-11-15,2 1-14 0,2-1 0 0,-5 1-10 16,2-1-5-16,-1 0-7 0,0-2-8 0,-3 3-7 0,-1 2 0 15,-4-4-7-15,0 6-4 0,-4-1-5 0,-1-3-2 16,-3-2-4-16,0 4-3 0,-3-4-8 16,-6 6-3-16,2-1-5 0,3-4-2 0,-2-2-5 0,-1 1-4 15,-4-2-2-15,2-1-9 0,5 1-16 0,-4-4-19 16,4 1-27-16,6-1-28 0,-6-1-41 0,12-2-49 16,-16 1-48-16,16-1-62 0,0 0-194 0,-11-9-504 15,11 9 222-15</inkml:trace>
          <inkml:trace contextRef="#ctx0" brushRef="#br0" timeOffset="-175904.69">4819 10789 315 0,'7'-2'298'15,"-7"2"-36"-15,0 0-15 0,13 3-15 0,-13-3-12 16,8 7-19-16,-2-1-10 0,0 2-12 0,-4 0-16 15,5 0-19-15,-2 1-13 0,-1 2-4 0,4 1-11 0,-3 1-17 16,-1-1-3-16,4 0-9 0,-3-2-8 16,-1 3 2-16,1-4-11 0,0 2-9 0,2-1-7 15,-2 1-4-15,-2-5-5 0,2 0-3 0,-5-6 0 0,5 8-6 16,-5-8-2-16,9 6-11 0,-9-6 4 0,8 1-8 16,-8-1 2-16,0 0-7 0,0 0 0 0,24-10-12 15,-22 3 5-15,7 1-19 0,-3-5-16 0,0 1 4 16,2-2 0-16,1 0-2 0,-1-1 2 0,1-2 7 15,-1 3-2-15,-3 0 4 0,4 2 2 0,-2-2 1 16,-3 3 4-16,5-1 5 0,-5 1 13 0,-1 3 11 16,2 0 12-16,-5 6 5 0,10-10 6 0,-7 4-1 15,-3 6 4-15,12-5 7 0,-12 5 4 0,6-3 26 16,-6 3-9-16,0 0 24 0,17 3 0 0,-17-3 5 16,17 6 6-16,-9 0 6 0,1 0 10 0,2 3 8 15,0 0 3-15,1 1 0 0,-4-1-6 0,6 3-4 16,-4 0 1-16,3-2-15 0,0 2-8 0,-3 0-8 15,7 2-14-15,-8 0-6 0,2 0-8 0,0 2-5 0,-4-4-8 16,1 0-16-16,-3 3-28 0,0-2-37 16,-1-4-34-16,-1 3-45 0,-3-3-57 0,0-9-41 15,5 12-39-15,-5-4-39 0,0-8-47 0,0 0-41 0,0 12-61 16,0-12-252-16,0 0-736 0,0 0 327 0</inkml:trace>
          <inkml:trace contextRef="#ctx0" brushRef="#br0" timeOffset="-175760.99">5651 10931 276 0,'0'0'343'0,"0"0"-17"0,0 0-18 16,4 11-27-16,-4-11-12 0,0 0-29 0,8 7-18 16,-8-7-9-16,5 6-9 0,-5-6-1 0,9 5-22 15,-9-5-5-15,9 1-3 0,-9-1 10 0,0 0 6 16,14-1 3-16,-14 1-1 0,0 0 1 0,0 0-3 15,8-10-2-15,-8 10-6 0,3-8-11 0,-3 8-19 0,0 0-11 16,-5-15-16-16,5 15-16 0,-8-12-13 0,8 12-30 16,-7-13-51-16,-1 11-63 0,8 2-80 15,-9-6-65-15,9 6-82 0,-17 1-101 0,6-1-417 0,11 0-860 16,-23 5 381-16</inkml:trace>
        </inkml:traceGroup>
        <inkml:traceGroup>
          <inkml:annotationXML>
            <emma:emma xmlns:emma="http://www.w3.org/2003/04/emma" version="1.0">
              <emma:interpretation id="{B68293E5-C498-4728-86CC-18B19A318DC1}" emma:medium="tactile" emma:mode="ink">
                <msink:context xmlns:msink="http://schemas.microsoft.com/ink/2010/main" type="inkWord" rotatedBoundingBox="8844,12955 10251,12897 10276,13486 8868,13544"/>
              </emma:interpretation>
            </emma:emma>
          </inkml:annotationXML>
          <inkml:trace contextRef="#ctx0" brushRef="#br0" timeOffset="-172598.49">6563 10380 165 0,'0'0'262'0,"0"0"-2"15,0 0-7-15,0 0-16 0,0-12-20 0,0 12-22 16,0 0-15-16,0 0-15 0,0 0 2 0,0 0-1 16,0 0-1-16,0 0-3 0,15 27-4 0,-10-17 5 0,-1 5 5 15,4-3 1-15,-6 7-10 0,5 2 3 0,1 2-3 16,1-1 0-16,-1-1-9 0,-2-1-2 0,-1 0-2 15,6 2-5-15,-5-2-4 0,2-3-10 0,-4-2-11 16,1 3-17-16,1-3-3 0,-1 0-8 0,-4-1-10 16,4 1-5-16,-2-2-8 0,0 1-3 0,-1 2-8 15,0-4-6-15,-2 1-9 0,2-1-12 0,1 0-28 16,-3-1-16-16,-3-1-29 0,3-10-41 0,0 17-22 16,0-9-26-16,0-8-26 0,0 14-28 0,0-6-27 15,0-8-26-15,0 0-27 0,-4 11-31 0,4-11-59 16,0 0-217-16,0 0-624 0,0 0 276 0</inkml:trace>
          <inkml:trace contextRef="#ctx0" brushRef="#br0" timeOffset="-171816.77">6447 10582 2 0,'-12'-9'265'16,"2"5"-18"-16,1-6-12 0,-2 2-8 0,5 2-7 0,0 0-15 15,6 6-17-15,-6-13-17 0,3 4-20 0,3 9-11 16,3-14-12-16,3 4-16 0,5 1-7 0,7-6-7 16,2 3-8-16,2 0-7 0,1 2-4 0,10-2-3 15,-2-1-7-15,5 1-5 0,-2 5-2 0,2-1-4 16,-2 5 0-16,-7 0-8 0,-5 3 0 0,6 0 2 16,-5 0-4-16,-1 5-4 0,-5-3-2 0,-3 5 3 15,-2-1-3-15,2 2 9 0,-6 3 2 0,-1-1 3 16,-2 4-3-16,0-3-4 0,-3 5 9 0,-6 1-9 0,-2 2-2 15,-3 1 3-15,-4 1-7 0,1-2-12 16,1-1 5-16,-1 1-2 0,-5-4-5 0,3 1-5 0,-2-1-4 16,1 1 6-16,1-4-7 0,0-2-10 0,-1 1 9 15,4-1-3-15,3-1-10 0,-1-3-5 0,1 0-6 16,-1-1-12-16,9-5-7 0,-11 7 6 0,11-7-8 16,-4 3 6-16,4-3-1 0,0 0 4 0,0 0 0 15,0 0 1-15,0 0-2 0,32-15 2 0,-21 9 4 16,4-2 3-16,-1 1-3 0,6-3 10 0,-3 1-5 15,0 0 3-15,2-4-2 0,4 5 1 0,-5-1 4 16,-4 3-4-16,3 0 0 0,-2 2-1 0,0 1 3 16,-3 0 4-16,5 3 4 0,-5 0-8 0,2 1 6 15,-6 2-1-15,4-1 2 0,0 7-3 0,-5-2 4 0,3-1-1 16,-3 3 1-16,0 2 0 0,1 0-6 0,0 2 7 16,-4 1 5-16,-2-2-9 0,3 2 0 15,1 2 6-15,-5-2-1 0,-1 1-1 0,3-1 2 0,-3 1-7 16,0-1 7-16,-3-1-2 0,2 0 1 0,-5 0 4 15,1-2-3-15,0 0 1 0,-2 0 9 0,-3-2-3 16,1 0 1-16,-3-2 5 0,2-1 2 0,0-3 0 16,0 3-2-16,-4-3-1 0,-3-1 0 0,5-2 0 15,-5-2-3-15,0 1-1 0,0-1 0 0,2-2-4 16,1 2 0-16,2-1-3 0,1-3-11 0,3 1-11 16,-4 0-13-16,1 1-18 0,11 4-21 0,-11-8-37 15,8 3-45-15,3 5-45 0,-5-9-45 0,5 9-41 16,0 0-258-16,13-11-580 0,-7 6 258 0</inkml:trace>
          <inkml:trace contextRef="#ctx0" brushRef="#br0" timeOffset="-171430.92">7355 10631 222 0,'0'0'304'0,"0"0"-15"0,0 0-18 16,0 0-12-16,0 0-19 0,0 0-21 0,0 0 0 16,-15 22-12-16,11-13-10 0,-1 2-9 0,5 2-8 15,-6 0-12-15,6 0-14 0,-1 0-7 0,-2 0-8 16,3-1-8-16,0 0-10 0,3 1-12 0,-2-4 1 16,2 2-9-16,2-3-11 0,-2 0-6 0,3 1-7 15,0-3-4-15,1 0-5 0,0-2-6 0,7-1-8 0,-6 0-4 16,9-3-3-16,-5 0-5 0,2-3-9 15,3 0-2-15,-2-1-2 0,4-3-7 0,4-3-10 16,-9 4-6-16,3-7 3 0,-3 1-12 0,3 0-2 0,-2-3-12 16,-5 2 6-16,2-3-2 0,-3 4-3 0,-6-3 5 15,3 3 1-15,-1 1 4 0,1 0-5 0,-4 3 7 16,-2 8 7-16,4-11-6 0,-4 11 11 0,0-11-7 16,0 11 1-16,0 0 12 0,0 0 10 0,0 0-26 15,0 0 7-15,0 0 1 0,0 0 3 0,0 0 3 16,0 0-3-16,0 43-3 0,2-34 4 0,1 3 4 15,7-1-3-15,3 5 2 0,4-2 2 0,-6-3-39 16,6 3-36-16,-5-3-37 0,5 6-49 0,-4-7-60 16,-1 0-74-16,2 0-109 0,-4-2-213 0,5 1-653 15,-8-3 289-15</inkml:trace>
        </inkml:traceGroup>
        <inkml:traceGroup>
          <inkml:annotationXML>
            <emma:emma xmlns:emma="http://www.w3.org/2003/04/emma" version="1.0">
              <emma:interpretation id="{D14E8D22-55F2-4E2C-B546-6E1C223D79FF}" emma:medium="tactile" emma:mode="ink">
                <msink:context xmlns:msink="http://schemas.microsoft.com/ink/2010/main" type="inkWord" rotatedBoundingBox="11196,12812 15587,12629 15613,13272 11223,13455"/>
              </emma:interpretation>
            </emma:emma>
          </inkml:annotationXML>
          <inkml:trace contextRef="#ctx0" brushRef="#br0" timeOffset="-170311.96">8856 10235 26 0,'0'0'256'16,"0"-8"-26"-16,0 8-9 0,0 0 0 0,0 0-4 16,0 0-9-16,0 0-8 0,17 30-6 0,-8-17-8 15,-1 7-7-15,4 0-7 0,0 3-7 0,-1 0-6 16,0 0-11-16,3 7 1 0,3-1-8 0,-5-8-8 15,5 10-12-15,-1-4-11 0,-4-2-15 0,2 3-11 16,0-7 9-16,-3-2-10 0,-2 2-8 0,0-4 0 16,0-3-6-16,0-2-11 0,-2 3-5 0,-2-5-7 15,2 1-1-15,-5-4-3 0,5-2-12 0,-3 1 5 16,-4-6-2-16,4 10-2 0,-4-10-5 0,5 9-6 0,-5-9 10 16,2 6-8-16,-2-6 4 0,0 0-4 15,0 0-6-15,0 0 0 0,0 0-9 0,0 0-6 0,0 0-9 16,0 0-4-16,0 0-7 0,-22-27-9 0,17 23-8 15,-7-4-4-15,2 1 5 0,-5 5 0 0,2-4 9 16,-4 2 1-16,-2-2 3 0,-3 2-1 0,-1 2 1 16,4-4 8-16,0 6-7 0,-5 1 5 0,3 4 14 15,-2-4 5-15,5 0 12 0,0 3-1 0,1-4 5 16,2 6 2-16,6-4 5 0,-2 5-4 0,1-5-1 16,4 3 0-16,-1 2 2 0,2 0-1 0,0 0 1 15,5-7-8-15,-5 12 13 0,6-3-5 0,-1-9-5 16,4 17-3-16,6-9 1 0,3 1 6 0,-2 0-3 0,6-2-5 15,0 1 2-15,6 0-12 0,-2-3 6 0,-4-2 4 16,7-3-14-16,1 3-4 0,-2-6-9 0,-2 2-10 16,3-1-8-16,-1-5 5 0,-6 1-6 0,5-2-5 15,-1 0 7-15,-1-3-3 0,1-1 5 0,-6 1 1 16,0 0 0-16,-3 0 4 0,2-5-1 0,-2-1 5 16,-3 3 2-16,1-5 8 0,-2 2-6 0,1-4-4 15,-6 1 9-15,2 5 3 0,-1 2-1 0,-1-1-2 16,-2 2 3-16,3 2 1 0,-4 10 18 0,4-14-5 15,-4 14-4-15,1-11 3 0,-1 11 3 0,2-9-9 16,-2 9 8-16,0 0 4 0,0 0-7 0,0 0 2 16,0 0 6-16,0 0 3 0,0 0-1 0,20 20-4 0,-16-13 17 15,2 0-9-15,-1 5-4 0,1 1-4 0,0-1 2 16,0 1-3-16,2-2-2 0,0 2 3 0,-3-1-5 16,3 0-1-16,0 1-16 0,-4-1-19 0,1-2-20 15,-1-3-20-15,2-1-28 0,-2 1-31 0,-4-7-26 16,7 10-32-16,-7-10-28 0,6 6-37 0,-6-6-282 15,0 0-577-15,0 0 257 0</inkml:trace>
          <inkml:trace contextRef="#ctx0" brushRef="#br0" timeOffset="-170166.41">9501 10484 34 0,'4'-5'249'0,"-4"5"-21"16,0 0-20-16,0 0-21 0,6-6-12 0,-6 6-7 15,0 0-6-15,15 2-15 0,-15-2-6 0,15 5-4 16,-8-1-9-16,4 2-11 0,0 0-4 0,-3 4-6 16,4-4-5-16,-3-1-7 0,1 4-2 0,-3 1-7 0,1-2-7 15,-2 2-1-15,3 1-9 0,-4 0 4 0,-2 2-3 16,2-2 1-16,-3 1-7 0,2 1 1 16,-6-4-1-16,-2 4 2 0,-2-1-3 0,-3-1 2 0,1 3-2 15,-3-3 1-15,-2 6-7 0,1-6 0 0,-1 1-3 16,-1-3-2-16,-4 2 5 0,-1-5-1 0,2 3 3 15,0-3-13-15,0 0 1 0,4-1-3 0,-5-3-5 16,1 5 11-16,5-7-22 0,-2 3 11 0,5-2-25 16,-2 1-16-16,11-2-18 0,-13-2-26 0,13 2-37 15,0 0-39-15,-12-7-49 0,12 7-55 0,2-11-53 16,-2 11-285-16,8-14-610 0,2 7 269 0</inkml:trace>
          <inkml:trace contextRef="#ctx0" brushRef="#br0" timeOffset="-169950.98">9732 10621 188 0,'0'0'341'15,"12"-1"-23"-15,-12 1-26 0,0 0-20 0,0 0-22 16,14 1-11-16,-5 3-15 0,-9-4-23 16,13 3-13-16,-6 0-18 0,3 0-14 0,-2 0-16 0,7 3-13 15,-2 0-6-15,0-2-14 0,1 2-11 0,-2-1-7 16,1 1-13-16,-3 3-8 0,2-2-1 0,-1-1-5 15,-5 1-7-15,1-2-6 0,-1-2-2 0,0 2-3 16,-6-5 9-16,6 8-16 0,-6-8 13 0,7 6 16 16,-7-6 3-16,0 0 13 0,0 0-2 0,0 0 9 15,0 0-3-15,0 0-1 0,0 0 0 0,0 0-1 16,0 0-2-16,0 0-11 0,-15-29 2 0,13 17-6 16,2 0-15-16,0 1-1 0,0-11-12 0,5 2-12 15,0 1-25-15,0 6-23 0,3-2-33 0,4 0-38 16,-2 1-35-16,1 1-37 0,1 2-38 0,-1 0-41 15,2 2-44-15,4-4-26 0,-1 4-323 0,-5 3-689 16,0-3 305-16</inkml:trace>
          <inkml:trace contextRef="#ctx0" brushRef="#br0" timeOffset="-169755.1">10256 10451 277 0,'0'0'275'0,"0"0"-8"0,7 5-3 0,-7-5-11 16,5 6-7-16,-5-6-15 0,8 12-8 0,-3-5-20 15,-1 2-16-15,1 0-15 0,-2 1-17 0,3 1-16 16,0 0-19-16,-1 2-12 0,1-3-7 0,0 1-7 16,-2 1-7-16,2-2-11 0,-2 1-24 0,-3-1-26 15,1-2-23-15,2 1-29 0,-3 0-38 0,3-2-32 16,-4-7-40-16,2 15-35 0,-2-15-40 0,4 3-65 16,-4-3-155-16,0 0-464 0,0 0 205 0</inkml:trace>
          <inkml:trace contextRef="#ctx0" brushRef="#br0" timeOffset="-169487.62">10558 10430 172 0,'0'0'246'0,"0"0"-6"16,0 0-4-16,12 10-10 0,-12-10 2 0,10 11-2 0,-6-5-16 15,4 3-12-15,-4-1-7 0,5 2-15 0,-1 0-10 16,1 1-7-16,-1 1-8 0,-3 1-8 0,1 2-3 15,0-2-11-15,-2 2-2 0,-3-1-6 0,-1 0-8 16,-4 0-2-16,2-1-1 0,-5 0-5 0,1 2-6 16,-6-1-6-16,-2 2-8 0,-1-7-9 0,-2 6-6 0,-4-2-8 15,2-2-7-15,-2 3-3 0,1-3-11 16,2 0-23-16,2-3-26 0,1-2-31 0,3-1-24 16,-1 1-29-16,1-2-41 0,-1 0-45 0,4-2-57 0,9-2-62 15,-15 0-292-15,15 0-637 0,0 0 282 0</inkml:trace>
          <inkml:trace contextRef="#ctx0" brushRef="#br0" timeOffset="-168841.01">10782 10520 21 0,'0'0'235'0,"10"-3"-10"0,-10 3-2 0,16 0-4 16,-16 0-11-16,20 9 4 0,-11-5-1 0,-1-1-6 16,3 6-8-16,0-3-8 0,-3 3-8 0,3 1-4 15,1-1-6-15,-1-1-4 0,0 2-7 0,-1 2-13 16,-1-2-14-16,2 0-11 0,-3 1-14 0,0 0-7 16,-4-1-9-16,4-4-13 0,-4 3-3 0,0-3-8 15,-2 1-6-15,-2-7-10 0,11 9-2 0,-7-4-11 0,-4-5 8 16,8 6-9-16,-8-6-4 0,0 0-4 15,11-1 4-15,-11 1-9 0,0 0-2 0,16-10-6 0,-11 4 5 16,4-3-5-16,-1-1-5 0,1-1-16 0,-1 0 0 16,1 0-3-16,1-4-3 0,0 3 6 0,-1 0-5 15,0 1-5-15,0-3 6 0,-1 5 0 0,1-4 0 16,-5 7 4-16,0 0 2 0,-4 6-3 0,7-11 3 16,-7 11-3-16,6-4 6 0,-6 4 11 0,0 0 15 15,0 0 1-15,0 0 4 0,20 14 15 0,-17-8 3 16,0 0 6-16,3 5 1 0,-2 1-3 0,1 0 1 15,3 1-3-15,-2-1-4 0,1 4-3 0,-1-5-3 16,2 1-7-16,1 1 3 0,-1-2-10 0,3 0 1 0,-2-3-1 16,-3 0-3-16,1-2-3 0,1-1 0 0,-2 1-9 15,2-3 2-15,-8-3-6 0,12 3-1 16,-12-3-6-16,14 0-4 0,-14 0-2 0,15-3-2 0,-9-1 3 16,2-1-12-16,-1-1 3 0,0-2-6 0,1 0-2 15,-1-3-3-15,-1-3-4 0,1 2 7 0,3-3-9 16,1 4 12-16,-1-3-3 0,-2 2 4 15,4 0 9-15,-6 2-5 0,1 1-2 0,-2 1-3 0,0 1 1 16,1 3 8-16,-6 4-1 0,10-5 2 0,-10 5 6 16,12-1-1-16,-12 1-1 0,13 6 1 0,-7-2 4 15,5 3-1-15,1 1-2 0,-2 4-3 0,3-6 5 16,0 5-3-16,4 0 1 0,0 2-5 0,1 0-12 0,-2-5-19 16,2 5-21-16,-2-7-18 0,4 5-23 15,-6-4-27-15,-2 2-34 0,0-3-41 0,-1-2-44 16,3-4-38-16,-4 1-313 0,-10-1-644 0,17-3 285 0</inkml:trace>
          <inkml:trace contextRef="#ctx0" brushRef="#br0" timeOffset="-167817.76">11890 10199 1 0,'0'0'262'0,"6"-6"-21"0,-6 6-13 15,0 0-7-15,0 0-5 0,0 0-8 0,14 16-2 0,-6-6-12 16,-2 2-4-16,1 3-12 0,1 2-12 0,2 3-6 16,-1 1-10-16,0 0-8 0,1 0-3 0,-1 1-12 15,5-1-1-15,-3 1-21 0,0-1 4 0,1 0-9 16,-3 0-3-16,3-1-7 0,2-2-14 0,-7-3 14 16,3-3-22-16,-3 1-6 0,1 0-5 0,1-5-12 15,-3 3 0-15,0-6-5 0,-4 1-1 0,-2-6-7 16,9 11 2-16,-9-11 0 0,7 6-1 0,-7-6-8 15,3 7-9-15,-3-7 7 0,0 0 2 0,0 0-10 0,0 0-5 16,0 0 1-16,0 0-2 0,0 0 3 0,-37-13-5 16,21 10-2-16,-5 0 2 0,4 1-4 15,0 2 0-15,0 0 6 0,0 0 10 0,0 2 4 0,0 4 2 16,3-6 3-16,0 6 1 0,2-2 4 16,4 1 4-16,-4 2 6 0,7-1-10 0,5-6 1 15,-8 13-3-15,4-4 0 0,4-1-6 0,0-8 3 0,4 16 1 16,0-7 1-16,1-3-5 0,6 0-7 0,1 0 5 15,3 1-7-15,-2-1-7 0,3 0-5 0,5 0-17 16,-4-3-7-16,0-1-19 0,7-2 0 0,-7 1-3 16,1-2 0-16,-1-1 1 0,-2-1 2 0,0 0 2 15,2 0 5-15,-1-1-1 0,-1-2 7 0,0 0 3 0,0-3 5 16,-2 3 0-16,3-3 5 0,-4 0-1 16,1-4 2-16,0 5-1 0,-1-1 9 0,0-1 5 15,-2 4 15-15,2-4-1 0,-3 5-4 0,-4-1 2 0,3 2 4 16,0-2-3-16,-8 6 5 0,12-6 0 15,-3 4 3-15,-9 2 2 0,13-1 3 0,-13 1-1 16,17 1-4-16,-8 1 6 0,-9-2-6 0,18 1 1 0,-7 2 0 16,0-1-1-16,-1 1 7 0,4 0-13 0,0-1-2 15,2 0-2-15,-3-3-1 0,4 0 1 0,1-1-2 16,-2 2-7-16,1-5 5 0,0 2 1 0,0 0-2 16,1-5 3-16,-3 2-2 0,0-2-5 0,-3 0 0 15,-1 2 2-15,0-1-2 0,-1 0-3 0,-3 0 5 16,-1-1-4-16,-4-1 0 0,0 3 1 0,-2 6-2 0,-2-19 0 15,2 19-8-15,-8-15 5 0,-1 8-4 16,-1 1 0-16,-3 0 7 0,-2 3-1 0,0 1-7 16,-2 2 8-16,0 0 2 0,0 2 1 0,-3 6 3 0,3-3 9 15,-4 4-1-15,7 0 9 0,-2 0-4 0,3 1-2 16,-1 4 4-16,2-4-4 0,3 5 4 0,0-4-7 16,2 1 2-16,2-1-2 0,4-2 6 0,-1 1-14 15,0 3 3-15,2-13 1 0,4 11-11 0,-1-5 3 16,-3-6-5-16,10 9-10 0,-4-7 0 0,3 2-13 15,-9-4-8-15,24 1 1 0,-12-2-8 0,3-3 12 16,0-1-7-16,0-1 8 0,0 1 3 0,0-5 6 16,2 0-8-16,2-4 8 0,-2 9 5 0,0-6 9 15,-2 2 17-15,-2 3 17 0,1-1 13 0,-4 1 9 16,2 0 8-16,0 2 3 0,-2 2 3 0,3-6 2 16,3 6 7-16,-3-1-2 0,3 3-4 0,2 1-9 0,1 1-3 15,5 3-4-15,-1 1-8 0,0-1-4 16,0 4-9-16,3 1-36 0,-1-2-41 0,-1-1-63 0,5-1-50 15,-6 1-72-15,-1 4-75 0,-2-5-94 0,-6 0-360 16,2-3-823-16,-2 4 364 0</inkml:trace>
        </inkml:traceGroup>
        <inkml:traceGroup>
          <inkml:annotationXML>
            <emma:emma xmlns:emma="http://www.w3.org/2003/04/emma" version="1.0">
              <emma:interpretation id="{983AE16B-C747-46AD-A0AD-FB81C1AAB3A2}" emma:medium="tactile" emma:mode="ink">
                <msink:context xmlns:msink="http://schemas.microsoft.com/ink/2010/main" type="inkWord" rotatedBoundingBox="16275,12863 18028,12790 18041,13093 16288,13166"/>
              </emma:interpretation>
            </emma:emma>
          </inkml:annotationXML>
          <inkml:trace contextRef="#ctx0" brushRef="#br0" timeOffset="-165448.72">13892 10370 3 0,'-7'-10'223'0,"7"10"-19"0,0 0-11 0,-4-7-14 0,4 7-15 16,0 0-18-16,0 0-15 0,0 0-11 0,0 0-11 15,0 0-16-15,0 0-6 0,-4-12-12 0,4 12-4 16,0 0-7-16,0 0-2 0,0 0-2 0,0 0-2 16,0 0 0-16,0 0-4 0,0 0 5 0,0 0-3 15,0 0-2-15,0 0 2 0,0 0-3 0,0 0 0 16,0 0-1-16,0 0 1 0,0 0-4 0,0 0-2 16,0 0 3-16,0 0 1 0,0 0 1 0,0 0 6 15,0 0-6-15,0 0 3 0,-9 27 4 0,9-27-3 16,-1 11-9-16,1-11-1 0,1 16-5 0,3-10-2 15,-3 3 2-15,-1-9-4 0,6 16-6 0,-4-7 1 16,6-2-8-16,-5-1 3 0,2 3-2 0,4-4-5 16,-2 1 2-16,2 0-3 0,0-1 0 0,4-3-4 0,1 1-1 15,0-6 0-15,-3 6-4 0,4-3 6 0,-1 0-5 16,-14 0-1-16,20-5-2 0,-6 1 0 16,-6 1 2-16,1-3-7 0,0-1 2 0,0-1 1 0,-1 1-1 15,-3-1-6-15,1 1 4 0,-1-2-3 0,-3 0 2 16,1 1 3-16,0-2-5 0,-1-3-1 0,-2 1-1 15,0 12 3-15,-4-20-3 0,3 12 1 0,-3-4 1 16,-1 5-4-16,2-2 0 0,-5 3-1 0,1-2 4 16,-1 1-4-16,-1 4 0 0,-2-1-5 0,2 2 10 15,-3-1-6-15,-2 0 3 0,2 3 0 0,0 0 3 16,1 1-1-16,-2 1 4 0,-1 3 4 0,-1 1 1 16,2-1 2-16,-2 4 2 0,2-4-3 0,1 2 7 15,2 4 2-15,-2-1 8 0,2 1-7 0,2 0 1 0,0 3 0 16,0-3-2-16,2 3-2 0,0-2-3 0,4 1 10 15,2 0-7-15,-3-1-1 0,3-1-5 16,3-1 2-16,3 0 0 0,-3-1-2 0,2-2 2 0,4 3-3 16,-1 0-1-16,3-5 0 0,0-1 1 0,1 0 2 15,1-2-5-15,3-4-1 0,1 0-2 0,-1 0 0 16,-1-2-3-16,6-4 7 0,-1 1-8 0,1-5-3 16,-8 3 3-16,5-2 0 0,-6 0-10 0,0 0 3 15,-2 1 8-15,1-2-3 0,-6-1-4 0,0 0 2 16,2-1 0-16,-2 4 0 0,-4-4 6 0,-1 3 0 15,4 0-1-15,-4 2 5 0,0 9 0 0,1-14 4 16,-1 14 0-16,0-10 1 0,0 10-2 0,0 0 3 16,0 0-4-16,0 0 5 0,0 0-10 0,0 0 13 15,0 0-4-15,0 0 3 0,0 0 3 0,0 0-2 16,-4 44 1-16,7-30 2 0,-2 5-4 0,5 2 1 16,-1-3 0-16,4 3-2 0,-2-9-2 0,0 3 1 0,3-1 2 15,-1-1-33-15,-1 1-15 0,2-2-22 0,0 0-29 16,-2-3-27-16,4-3-32 0,0 4-42 0,-3-5-29 15,4-7-29-15,-3 2-56 0,-10 0-186 0,17 0-525 16,-9-3 234-16</inkml:trace>
          <inkml:trace contextRef="#ctx0" brushRef="#br0" timeOffset="-164566.95">14391 10371 185 0,'1'-6'296'0,"-1"6"-14"0,0 0-18 0,0 0-25 16,4-11-26-16,-4 11-18 0,0 0-21 0,0 0-2 15,0 0-6-15,0 0-10 0,0 0-9 0,19 22-5 16,-15-15-9-16,1-1-14 0,-3 3-8 0,5 2-9 16,-2 0-11-16,0-2-12 0,1 2 0 0,-2 0-11 15,-1 1-7-15,1-3-5 0,0-1 2 0,-1 2-14 16,1-4-5-16,-2 4-2 0,-2-10-2 0,6 9-5 0,-2-4 4 16,-4-5-8-16,2 7 0 0,-2-7-5 0,0 0-3 15,7 4 0-15,-7-4 0 0,0 0-4 0,0 0-4 16,0 0-2-16,17-14-6 0,-12 4-6 0,2-2-6 15,0 1-11-15,1-1-1 0,-1-3-5 0,2 2 4 16,-3-1-3-16,2 1 4 0,-1 0 1 0,1 2 2 16,-4 0 6-16,1 3-3 0,-1 2 5 0,1-2 7 15,-5 8 8-15,7-13 9 0,-7 13-8 0,2-8 8 16,-2 8-6-16,0 0 1 0,0 0 8 0,13 0 9 16,-13 0 1-16,0 0-6 0,15 15 6 0,-10-7-10 15,5 1 7-15,-2 0 1 0,3 2-5 0,-4 2-6 16,8-1 3-16,-3-2-1 0,-1 2 0 0,2-2-8 15,0-1 10-15,2 2-6 0,-1-1 3 0,1-1 1 0,-2-6-7 16,2 3 4-16,-3-1-6 0,3 0-4 16,-4-2 3-16,4-1-1 0,-6-1 1 0,1-1 0 15,-10 0 2-15,19-1-5 0,-10-4-5 0,-9 5 9 16,13-11-16-16,-8 6 3 0,2-4-3 0,-2 2-6 0,1-4-1 16,0-1-1-16,1 2 5 0,-1-2 2 0,-2 3-3 15,-2 0 3-15,2 2-5 0,-4 7 7 0,5-11-1 16,-5 11 3-16,3-9-1 0,-3 9 0 0,0 0-2 15,9-5 2-15,-9 5-3 0,0 0 5 0,0 0 1 16,0 0 5-16,16 16 0 0,-14-12-2 0,5 2-5 16,-2 3 8-16,0-3 6 0,2 3-2 0,-1-3-1 15,4 0 5-15,1 1-1 0,2 1 4 0,-2-1-2 16,2-2-1-16,1-1-2 0,2-1 3 0,-2 0-6 16,1-3-1-16,0 1 6 0,2-2-3 0,-2-2 6 15,1 2-7-15,1-4 2 0,-4 2 0 0,2-4-4 16,-2-1-3-16,-2 2 5 0,-3 1-10 0,1-5 9 15,-4 0-9-15,2 0-5 0,-5-2-13 0,1 0 5 0,-2 2-5 16,-5-4 2-16,2 4 0 0,-2 1 1 16,1 0 0-16,-3 3 2 0,-4-2 4 0,-3 0-1 15,3 6 3-15,-6-1 5 0,0 5 7 0,-1-2 5 0,-5 3-6 16,-1 3 17-16,2 2 1 0,0 0 5 0,-3 1-5 16,3 4 0-16,3-1 3 0,0 2-6 0,3-3 1 15,4-3 3-15,4 5-9 0,-1-3 3 0,3 4 0 16,1-4-2-16,2 1 0 0,3-1-9 0,-1-10 5 15,6 15 7-15,-2-9-10 0,4-1 4 16,1-1-5-16,4-3 3 0,-1-1-11 0,4-1 13 0,-2-3-7 16,10-1 2-16,-3-4-3 0,-2 2 6 0,2-4-3 15,0 2 7-15,0-3-4 0,-1 0-2 0,1 0-3 0,-3 2 7 16,0-1-6-16,-3 1 0 0,-2 5-2 0,-2-3 2 16,1 4 0-16,-4 2 3 0,2-1 2 15,1 0-7-15,-11 3 6 0,19 3-3 0,-9-3-3 0,3 5 3 16,0-1 0-16,1 2-5 0,-1 1-23 0,3 1-24 15,-2-2-40-15,1 3-50 0,-2 1-61 0,6 0-74 16,-8 0-285-16,6-3-606 0,-4 3 268 16</inkml:trace>
        </inkml:traceGroup>
        <inkml:traceGroup>
          <inkml:annotationXML>
            <emma:emma xmlns:emma="http://www.w3.org/2003/04/emma" version="1.0">
              <emma:interpretation id="{32648876-71D9-4AB2-9D20-A8D43FDDF16E}" emma:medium="tactile" emma:mode="ink">
                <msink:context xmlns:msink="http://schemas.microsoft.com/ink/2010/main" type="inkWord" rotatedBoundingBox="19032,12549 23258,12373 23295,13270 19069,13446"/>
              </emma:interpretation>
            </emma:emma>
          </inkml:annotationXML>
          <inkml:trace contextRef="#ctx0" brushRef="#br0" timeOffset="-163818.86">16602 10371 5 0,'-3'-6'321'0,"-2"-1"-17"0,5 7-16 16,-9-12-18-16,6 5-16 0,3 7-18 0,-1-12-24 15,1 12-19-15,0 0-19 0,6-17-18 0,1 11-15 16,3 0-12-16,3-2-12 0,-1 2-12 0,10 1-18 15,-2-1 0-15,4 3-7 0,2 1-10 0,-1 1 1 16,2 1-9-16,-4 0 0 0,2 0-1 0,-2 2-2 16,-1 2 1-16,-8 0 4 0,-1 4-6 0,2 1-5 15,-5 1 2-15,-2-2 1 0,-4 1 4 0,-2 3 11 16,-2 1 13-16,-2 0-21 0,-7 5-2 0,1-4-12 0,-3-2 4 16,-2 3-9-16,-4-1 0 0,2 5-9 15,3-11-4-15,-5 8-9 0,4-4-19 0,1-3-18 16,0 1-29-16,1-1-24 0,4-4-30 0,-2 1-29 0,2-2-36 15,7-4-37-15,-8 9-33 0,8-9-54 0,0 0-260 16,0 0-590-16,0 0 261 0</inkml:trace>
          <inkml:trace contextRef="#ctx0" brushRef="#br0" timeOffset="-164131.36">16683 10267 79 0,'0'0'327'16,"0"0"-20"-16,0 0-8 0,10 12-10 0,-5-1-11 0,1 0-3 15,2 0-17-15,2 8-22 0,0-1-2 0,0 3-12 16,1 2-16-16,4 4-19 0,-2 4-20 0,2-3-15 15,-1 2-16-15,-4-6-13 0,2 8-4 0,-4-8-20 16,1 6-10-16,-3-1-6 0,0-4-14 0,-4-3-7 16,1 0-24-16,-3-1-31 0,-4 0-28 0,0-2-26 15,1-4-18-15,-1 1-30 0,-1-5-26 0,3 1-27 16,-4-5-33-16,1 1-28 0,5-8-28 0,-10 7-59 0,2-3-192 16,8-4-526-16,-13-1 232 0</inkml:trace>
          <inkml:trace contextRef="#ctx0" brushRef="#br0" timeOffset="-163139.57">17076 10334 287 0,'0'0'309'0,"15"-1"-22"0,-15 1-20 0,0 0-21 15,10 4-15-15,-10-4-11 0,7 4-15 0,-2 3-20 16,1-1-18-16,2 2-17 0,-1 3-4 0,1-1-19 16,-2 0-22-16,1 0-7 0,1 1-8 0,-2 1-8 15,2-2-8-15,-3 1-5 0,0-2-9 0,-1-2-7 16,-1 2-4-16,1-3-8 0,-4-6-5 0,2 12-8 16,2-7-4-16,-4-5-5 0,3 6-1 0,-3-6 0 15,0 0-8-15,0 0-7 0,0 0-5 0,0 0-6 16,0 0-4-16,0 0-4 0,0 0 0 0,0 0-11 0,0-32-16 15,3 20-7-15,-3-1-3 0,2 0-6 0,2-2 9 16,1 0 1-16,1 3 10 0,-1-1 3 0,-1-1 3 16,1 8 5-16,2-3 10 0,2-1 12 0,-4 5 10 15,-3-1 5-15,-2 6 6 0,11-10 3 0,-6 6 2 16,-5 4 2-16,12-2 8 0,-12 2 1 0,13 5 4 16,-13-5-6-16,17 5 4 0,-8 0 2 0,3 1-8 15,-3 2 8-15,5 0 2 0,0-1 2 16,1 1-3-16,-2 1 1 0,0-1 1 0,8-1-2 0,-1 2-6 15,-3-5 2-15,5 2-3 0,-5-1-2 0,5-1-4 16,2-2-2-16,-3-4 4 0,1 2-8 0,0-4 3 16,2 3-8-16,-2-5-2 0,-5 4 5 0,0-2-1 0,-3-2-5 15,3-2 1-15,-5 1-6 0,0-1-1 0,0-1 6 16,-3-1-7-16,-4 2 1 0,-1 0 0 0,-4 0 3 16,3-5-2-16,-3 13-2 0,-4-17 0 0,-3 11 0 15,1 0-3-15,-5 0-3 0,-5 2 2 0,1 1-1 16,-7 1 3-16,-2 3 2 0,0 0-2 0,2 5 0 15,0-3 0-15,0 2-5 0,5 1 1 0,2 2-9 16,-2-2-11-16,4 2-17 0,2 0-13 0,0-1-22 16,1 0-19-16,6 0-23 0,0 0-21 0,4-7-31 15,-4 8-26-15,4-8-31 0,0 0-59 0,0 0-149 16,0 0-469-16,18 4 208 0</inkml:trace>
          <inkml:trace contextRef="#ctx0" brushRef="#br0" timeOffset="-162786.45">17885 9975 249 0,'2'-7'352'0,"-2"7"-33"0,5-11-32 16,-5 11-32-16,0 0-20 0,0 0-23 16,0 0-12-16,0 0-15 0,16 16-15 0,-14-4-15 0,4 1-7 15,0 8-15-15,-2 1-13 0,1 0-4 0,-2 3-6 16,2-3-12-16,0 9-10 0,1-9-4 0,0 1-5 15,-1-3-11-15,0 1-6 0,-1-5-4 0,3 4-10 16,-2-4-5-16,-2-1 0 0,1-3-4 0,-2 0-8 16,-2 1-2-16,3-5-5 0,0 0-4 0,-2-1-3 15,-1-7 1-15,4 8-1 0,-4-8-4 0,0 0 7 16,4 8-10-16,-4-8-11 0,0 0 11 0,0 0-7 16,0 0-6-16,0 0-14 0,18-22 3 0,-13 13-6 15,2-2-2-15,1-1-9 0,1 0 7 0,3-4 3 0,-5 1 5 16,8-1 1-16,-6 5-1 0,3 0 2 0,-2-3 2 15,2 6-1-15,-3 0 8 0,0-3-2 16,0 7 3-16,3-1-2 0,-5 0-2 0,3 0 3 0,-10 5 3 16,13-2 1-16,-13 2 13 0,16 2 0 0,-8 2 6 15,0 1 7-15,-1 1-1 0,1 2-3 16,-1 1 10-16,2 2 3 0,-4 1 0 0,2-2 8 0,-2 2-5 16,-1-1 6-16,0 2-2 0,0-6-8 0,-3 1 8 15,-1 2 2-15,0-10-1 0,-1 15-6 0,-3-6 0 16,0-2-4-16,0 0-2 0,-1 0-10 0,5-7-3 15,-15 10-23-15,7-6-16 0,1-2-15 0,-3 4-26 16,-3-4-13-16,4-1-28 0,-5-2-16 0,2 2-22 16,12-1-30-16,-22-3-18 0,10-5-35 0,0 2-29 0,3-2-277 15,0-4-575-15,1 0 254 0</inkml:trace>
          <inkml:trace contextRef="#ctx0" brushRef="#br0" timeOffset="-162535.01">18257 9915 291 0,'2'-10'347'0,"-2"10"-17"0,0 0-27 16,6-6-28-16,-6 6-20 0,0 0-15 0,0 0-14 15,0 0 4-15,10 19-5 0,-5-12-6 0,0 6-8 16,2 4-1-16,0 7-10 0,-1-7-9 0,5 5 0 16,-4 0-19-16,1 1-9 0,0 1-10 0,-1-2-10 15,-2 1-18-15,4 2-11 0,-5-3-14 0,1-2-7 16,2 2-10-16,-2-3-6 0,0-1-13 0,-4-3-10 15,3 6-28-15,-2-6-33 0,0 1-32 0,-2-4-48 16,2-1-27-16,3-1-33 0,-5-10-27 0,1 15-25 0,3-9-32 16,-4-6-20-16,0 10-18 0,0-10-21 15,0 0-27-15,0 0-214 0,12 2-576 0,-12-2 255 16</inkml:trace>
          <inkml:trace contextRef="#ctx0" brushRef="#br0" timeOffset="-162223.47">18514 10339 53 0,'9'-5'177'0,"1"-1"-2"0,0 0 11 16,2 0-5-16,-2 0 0 0,-2 3-7 0,1 0-11 0,-1-3-5 15,-1-1-3-15,7 1-18 0,-2 0-10 16,0 0-10-16,1 0-9 0,0 1-6 0,2-1-10 0,-2-4-11 16,3 4-7-16,2-4-9 0,-2 1-5 0,-2 1-7 15,2 1-4-15,2-6-3 0,-3 5-3 0,-3 1-4 16,-1-5-3-16,-1 3-6 0,-1-5-2 0,-3 3-4 16,-2 5-2-16,-4-4-4 0,0 10-2 0,-2-17-2 0,2 17 0 15,-11-11-4-15,5 6 0 0,-8 1 3 16,1 4 4-16,-4 1 6 0,3 2 11 0,0 3 0 15,-3 0 2-15,1 0 2 0,-2 8 9 0,-1-3 1 0,8 0 2 16,-1 0-6-16,1 1 9 0,4 1 0 16,0 1-7-16,2 0 3 0,1 0-2 0,1-2-3 15,5 1-7-15,0-1-3 0,6 3-4 0,-1-3 1 0,-1-1-6 16,4 0 0-16,2-2-5 0,1 2-12 0,0-4-18 16,2 2-17-16,-2-6-22 0,0 4-32 15,3-5-22-15,-3 2-34 0,1-3-35 0,-1-2-36 0,2 0-47 16,-4-4-222-16,0 4-517 0,3-6 228 0</inkml:trace>
          <inkml:trace contextRef="#ctx0" brushRef="#br0" timeOffset="-161414.95">18977 10209 2 0,'0'0'341'0,"0"0"-13"0,0 0-17 0,3-10-24 0,-3 10-22 15,0 0-26-15,0 0-19 0,0 0-27 0,0 0-7 16,0 0-13-16,0 0-10 0,0 0-16 0,0 0-5 0,18 16-7 15,-13-10-4-15,0 2-6 0,1-1-9 0,-2-1-2 16,2 4-16-16,-1-1-6 0,1-1-11 0,-3 0-3 16,5 0-12-16,-4-2-1 0,4 3-3 0,-4-3-5 15,4 0-17-15,-3-2 7 0,2 1-3 0,-7-5-10 16,13 5-1-16,-7-4-5 0,-6-1 2 0,16 4-13 16,-6-4 3-16,-10 0 6 0,13-6-10 0,-5 3 9 15,1-1-16-15,-2-2 3 0,-1 1 1 16,1-1-8-16,-2-5-6 0,4 0 5 0,-1 1-3 0,-1-1-1 15,-1-1-1-15,3 1 0 0,-2-3 1 0,-2 5 6 16,0 2-7-16,1-4-7 0,-4 4 16 0,-2 7 7 16,6-9-2-16,-6 9 2 0,6-10-1 0,-6 10 4 15,5-6-9-15,-5 6 3 0,0 0 3 0,0 0 6 0,0 0 2 16,0 0 2-16,0 0-4 0,13 18 3 16,-9-11-1-16,-1 0 5 0,1 4 2 0,2-1-6 15,0 2 6-15,3-2-19 0,-1 3 2 0,-1-1 4 0,4-1 0 16,-2-1 0-16,0-3-2 0,3 3-2 0,-2-1 4 15,1-2-11-15,-1 2 1 0,-2-7-4 0,1 3-3 16,-1-3 0-16,0 1-3 0,-8-3-6 0,20 0 1 16,-11 0 0-16,-9 0 1 0,15-4 9 0,-8-1-9 15,0 2 3-15,2-2-3 0,-4-3 1 0,1 2 1 16,2-5 7-16,3 1-5 0,-3-2 6 0,1 0-3 16,1-1 0-16,-3-2-5 0,-1 3 8 0,2 1-3 15,1 0 3-15,-2 4 8 0,-2 1-1 0,0 0 2 0,-5 6 3 16,8-11-7-16,-4 5 3 0,-4 6-5 0,0 0 4 15,9-1 2-15,-9 1 2 0,0 0-1 16,0 0 12-16,15 13-12 0,-10-6 5 0,1 1-2 0,2 1 9 16,3 1-7-16,-1 0-4 0,1 1-1 0,0 1 1 15,2-2-2-15,4 1 2 0,-5-1-2 0,3 0-2 16,4 1-3-16,-1-1-1 0,-4-4-2 0,1 0-10 16,0-1 3-16,-4-1-2 0,5-3 6 0,0 0-8 15,-3 0 1-15,-3-2 4 0,2-5-1 0,-3 3-2 16,3-3 2-16,-3 3 2 0,-1-5-4 0,2-2-5 15,1 2 8-15,-3-2 1 0,2 0 3 0,-2-1-1 16,1-1 10-16,-2 5 5 0,-1 0 6 0,1-4 13 16,-2 5 6-16,0 0 2 0,0-1 2 0,-5 7-9 15,8-9 5-15,-8 9-5 0,8-7-3 0,-8 7-2 16,4-2-4-16,-4 2-3 0,0 0-1 0,0 0-4 0,16 7 1 16,-16-7-3-16,10 11-1 0,-5-4 0 0,2-1-2 15,1 3-4-15,-2-3 2 0,2 1-3 16,1 2-2-16,2-1 0 0,-2 0 3 0,-1 0-7 0,2 1-7 15,-3-3-20-15,-1 0-26 0,1 0-21 0,-2 1-28 16,0-1-34-16,-5-6-24 0,8 6-27 0,-8-6-30 16,5 5-32-16,-5-5-51 0,0 0-56 0,0 0-337 15,0 0-748-15,0 0 331 0</inkml:trace>
          <inkml:trace contextRef="#ctx0" brushRef="#br0" timeOffset="-161238.3">20058 9958 47 0,'-4'-12'409'0,"3"-2"-33"0,-2 6-40 0,2-1-35 0,1 9-26 15,-1-15-21-15,1 15-31 0,1-12-25 0,-1 12-19 16,0 0-36-16,10-6-41 0,-10 6-50 0,13 0-47 16,-13 0-46-16,12 8-57 0,-5 0-53 0,1-2-58 15,-1 2-192-15,1 1-433 0,0 0 192 0</inkml:trace>
          <inkml:trace contextRef="#ctx0" brushRef="#br0" timeOffset="-160648.62">20323 10126 92 0,'6'6'304'0,"-6"-6"-9"0,6 15-3 0,-2-8-10 16,0 1-14-16,0 2-13 0,1 0-19 0,0-2-16 15,2 1-24-15,-2 1-9 0,2 2-14 0,-2-4-10 16,0-1-26-16,2-1-6 0,-2 0-14 0,-1 0-8 15,-4-6-10-15,8 10-9 0,-8-10-6 0,6 9-6 0,0-6-5 16,-6-3-9-16,11 3-8 0,-11-3-5 16,15 0-3-16,-15 0-5 0,17-6-8 0,-6 2 0 0,3-3-8 15,-1 1 2-15,1-4-1 0,2-1-3 0,5-3-10 16,-3 2 3-16,0-3 0 0,0 3-4 0,-3 1 0 16,-1 3 0-16,2-1 9 0,-3 2-8 0,1 1-6 15,-7 0 3-15,6 3-1 0,-3-1 0 0,-10 4-4 16,15 2 0-16,-6 0 4 0,-9-2-7 0,16 6-5 15,-7 1-9-15,-4-1-5 0,2 0-30 16,-1 5-35-16,2 0-38 0,-3 0-50 0,-1 2-63 0,4-3-86 16,-8-2-273-16,6 7-640 0,-3-3 284 0</inkml:trace>
        </inkml:traceGroup>
        <inkml:traceGroup>
          <inkml:annotationXML>
            <emma:emma xmlns:emma="http://www.w3.org/2003/04/emma" version="1.0">
              <emma:interpretation id="{D9B8F77C-1A47-43C5-A00A-1A8DD8255393}" emma:medium="tactile" emma:mode="ink">
                <msink:context xmlns:msink="http://schemas.microsoft.com/ink/2010/main" type="inkWord" rotatedBoundingBox="24201,12238 27469,12101 27497,12778 24229,12915"/>
              </emma:interpretation>
            </emma:emma>
          </inkml:annotationXML>
          <inkml:trace contextRef="#ctx0" brushRef="#br0" timeOffset="-160268.91">21751 9713 177 0,'-4'-8'303'0,"4"8"-5"0,-3-12-12 15,3 12-15-15,-2-16-6 0,2 16-10 0,-3-10-13 0,3 10-6 16,0 0-24-16,-4-9-23 0,4 9-12 0,0 0-10 16,0 0-2-16,0 0 4 0,0 0 6 0,0 0-7 15,24 30 6-15,-22-14-2 0,6 2 1 0,-1 3-7 16,5 1 0-16,-7 3-16 0,7 7-5 0,-3 0-8 16,4-1-10-16,-5 2-8 0,3-5-9 0,1 3-12 15,-4-7-10-15,1 4-7 0,0-4-3 0,-1-3-12 16,-1 0-5-16,-2 0-8 0,2-1-3 0,-4-7-7 15,-1 3-8-15,0-1-8 0,1-2-11 0,0 1-24 16,-1-6-21-16,-2 1-37 0,0-9-22 0,0 16-36 16,2-10-20-16,-2-6-17 0,0 0-7 0,2 11-15 15,-2-11-27-15,0 0-31 0,0 0-35 0,0 0-29 0,0 0-35 16,22-15-285-16,-13 6-677 0,2-3 301 0</inkml:trace>
          <inkml:trace contextRef="#ctx0" brushRef="#br0" timeOffset="-159365.08">22120 10059 157 0,'5'-12'254'16,"-5"12"-4"-16,4-8-3 0,-4 8-4 0,0 0-6 0,2-10-15 16,-2 10-11-16,0 0-11 0,0 0-19 0,0 0-8 15,0 0-9-15,0 0-10 0,0 0-9 0,-35 14 1 16,27-1-5-16,-6-1-3 0,1-2-11 0,0 8-6 0,2 0-3 16,0-6-17-16,-1 5-1 0,7-3-6 0,-1 0-20 15,-2 1-3-15,7-2-1 0,-1 1-5 16,4-3-18-16,-1 1 5 0,1-2-6 0,4 0-6 0,0-3-11 15,3 3 5-15,0-4-7 0,1-1-4 0,2 0-2 16,1-4-6-16,2 3-19 0,-1-4 0 16,0 0-7-16,3-3-5 0,0 0-3 0,0-3-3 0,-2 0 13 15,2-2-15-15,2-2 1 0,-2-2 9 0,3 2-7 16,-6 3 8-16,-2-4 0 0,2 2 7 0,1-1 0 16,-3 1-1-16,-2 3 1 0,2-3 0 0,-6 5 5 15,2-1-6-15,1 2 2 0,-9 3-2 0,16-3 3 16,-7 2 1-16,-9 1 1 0,15 3 13 15,-8-2-13-15,5 1 3 0,0 1 4 0,1 1 0 0,3-1-8 16,-3 4 11-16,4-2-8 0,0-2 3 0,0 0 0 16,4 2 2-16,-4-4-2 0,5 3 0 0,-5-4 0 15,0 2 3-15,6-4-6 0,0 0 4 0,-6-1 0 16,0-2-3-16,0 2 4 0,-3-2 0 0,-2-1 0 0,2 0-5 16,-1 1 1-16,-1-3-1 0,0 1-5 0,-2-1 4 15,-3-2 0-15,-2-2-7 0,0 0-7 0,-1 0 5 16,-1 3-6-16,-3-2 8 0,0 11-9 0,-6-16 9 15,5 6 1-15,-4 4-4 0,-3 0 3 0,-1 3-3 16,-3-3 8-16,2 3 0 0,-2 0 2 0,-5 2 0 16,-3 2 6-16,3 2 9 0,3 0 2 0,-3 3 1 15,3-1 2-15,-3 3 0 0,0 1 8 0,5-1-6 16,0 1 0-16,-1 2 4 0,4 0-5 0,1 0-3 16,1 0-4-16,2 0 4 0,0-2-2 0,4-1 0 15,-1 2-1-15,2-10-5 0,-1 13 10 0,1-13-10 16,7 14 1-16,-5-8-1 0,3 0-9 0,1-1 11 15,5-1-14-15,-1-2-4 0,0-1-14 0,6-1-1 16,-1 2-15-16,0-2 8 0,2-3-6 0,0 0-7 0,-3-2-1 16,3-2 0-16,-5 3-4 0,5-2-2 0,0-3 11 15,-3 3 1-15,6-6 4 0,-3-2 2 0,-3 6 8 16,-2-5-3-16,-1 2 1 0,0 1 2 0,1-1 4 16,-2 0 5-16,0 4 2 0,-3-2 1 0,0 3 9 15,-2 1 4-15,-5 5-4 0,5-7-4 0,-5 7 3 16,12-6 1-16,-12 6 11 0,0 0-2 0,0 0 3 15,0 0 2-15,20 12 6 0,-14-6-7 0,0 2 3 16,3 1 2-16,-4 1-4 0,3 1 5 0,-4-1-2 16,6 2-6-16,-1 1 2 0,1-1-1 0,-3 0 0 15,5 0 6-15,-4 0-2 0,4-3-4 0,-4 0 6 16,3 1-2-16,-1-3-2 0,0 1 8 0,-3-2 1 16,-2 0-4-16,3 1 8 0,-2-5-1 0,-6-2 8 0,11 4 4 15,-11-4 6-15,6 2 0 0,-6-2-6 16,0 0 5-16,0 0-3 0,0 0 3 0,14-8-10 15,-14 8-3-15,6-9 0 0,-6 9 0 0,5-13 1 0,-5 1 1 16,6 0-3-16,0 3 0 0,-1-11-8 0,1 4 1 16,5-5 3-16,3 1-4 0,-2 0-7 0,10-6 5 15,-1 1-6-15,-1 6 0 0,-3 2 1 0,12-5-13 16,-10 7-21-16,3 3-15 0,7-8-32 0,-9 9-29 16,-1 1-37-16,2 2-56 0,-6 4-62 0,2-4-68 15,-4 5-318-15,4-1-691 0,-5-1 307 0</inkml:trace>
          <inkml:trace contextRef="#ctx0" brushRef="#br0" timeOffset="-157935.25">23691 9989 177 0,'0'0'304'15,"0"0"-31"-15,0 0-25 0,0 0-10 0,0 0-8 16,0 0-3-16,14 19-13 0,-8-9-9 0,-4 0-18 16,7 2-13-16,-6 1-6 0,2 2-19 0,0 0-2 15,-3 1-2-15,3-1-22 0,0 1-19 0,0-3-5 16,-3 3-10-16,3-3-2 0,-2 1-2 15,-1-2-11-15,1-1-12 0,-1-5-6 0,0 3-6 0,-2-9-7 16,2 12 3-16,-2-12-2 0,6 10-15 0,-6-10 3 16,2 5 0-16,-2-5-2 0,0 0-4 0,0 0-6 15,0 0-5-15,21-11 1 0,-16 4-3 0,3-2-9 0,-5-3-2 16,3-1-5-16,0 0-15 0,0-7 1 16,-1-1 3-16,1-1 2 0,3 0-4 0,2-1 6 15,-5 2-3-15,-1 1 5 0,-1 3 2 0,-3 1 4 0,3 3 8 16,1 1 12-16,-2 2 8 0,0 2-1 0,-3 8 9 15,3-12 8-15,-3 12-14 0,3-8 7 0,-3 8-5 16,0 0-1-16,0 0-4 0,0 0-9 0,0 0 16 16,0 0 1-16,0 0-1 0,8 26 12 0,-5-16-4 15,-2 3 13-15,0 1-19 0,0 0 4 0,5-1 0 16,3 7-1-16,-7-8-1 0,6-1 4 0,-1 2-5 16,-2-4 0-16,4 3-8 0,-4-3 1 0,1 0-6 15,5-3-2-15,-3 0-5 0,-1 1 6 0,1-4-4 16,3 0 2-16,-3 0 6 0,1 0-8 0,-9-3-9 0,20 0-2 15,-11 0 3-15,-9 0-3 0,22-9-1 16,-12 3-2-16,-5 1-2 0,4 0-3 0,-1-5-8 0,0 2 5 16,1-5-7-16,1-4 1 0,-3 5 4 0,-1 0-7 15,0-2-3-15,-1 0 5 0,3 2-9 0,-4 0 12 16,1 2-5-16,-3 2 7 0,2 1 7 0,-4 7 6 16,6-9 1-16,-6 9 4 0,5-7-3 0,-5 7-1 15,0 0 0-15,0 0-1 0,0 0-2 0,0 0 4 16,0 0-3-16,0 0 8 0,0 0-6 0,0 0 3 15,2 24 3-15,-2-11 2 0,4-2 6 0,-2 0-5 16,2 2 1-16,-2-1-2 0,3 0-6 0,2-1 3 16,-2 3-3-16,2-3 2 0,1-1 3 0,1 1-1 0,1-3-5 15,2 0 12-15,-2 1-16 0,-1-5-1 16,2 4 0-16,1-6-7 0,-3 1-5 0,3 0-12 16,-5-2-9-16,5-1-4 0,1 0-11 0,2-1-10 0,-6-1 3 15,3-1-1-15,-2 0 1 0,2-3-9 0,-3-2-1 16,3 0-1-16,-4-1-3 0,3-3 7 0,-3-3 1 15,1 4 6-15,2-3 18 0,-5 2-8 0,2 0 2 16,1 0 8-16,-3 2 3 0,0-2 3 0,-2 4 7 16,0 4 18-16,-4 4-1 0,8-10 5 0,-8 10 1 15,4-7-6-15,-4 7 19 0,0 0-17 0,0 0 9 16,0 0 20-16,0 0-16 0,10 14 1 0,-10-14 3 16,1 12 2-16,3-5-17 0,-2 5 17 0,0-3-1 15,4 2-10-15,-3 2 12 0,5-1-1 0,-2-1 0 16,3 0-7-16,-1 0-5 0,1 0 8 0,2-4-7 15,-3 0 3-15,3-1-6 0,3-2 7 0,-7-1-4 16,4 0 0-16,3-1-3 0,-3-1 5 0,1-1-6 16,5-1 6-16,-5-3-2 0,1 0 1 0,-1 0-9 15,2-2 5-15,-5-3-4 0,-1 0-2 0,4 1-7 0,-4-5 3 16,1 1-4-16,-1-4 0 0,-3 4-13 0,-3-4 6 16,2 1-3-16,-4 2 4 0,0-1-10 0,0-1 5 15,-7 5 9-15,0 0-4 0,-2 2 3 0,-4 2-3 16,1-1 8-16,-5 2 2 0,-5 1 13 0,-2 4-11 15,2 3 9-15,8 2 5 0,-3 0-5 0,0 1-1 16,2 0 7-16,-2 6-3 0,3-1-9 0,2 2 6 16,2-3 1-16,1 4 15 0,1-4-18 0,-1 3 0 15,3-1-2-15,6 3 2 0,-2-4 3 0,2 3 1 16,2-6-6-16,1 2 7 0,0-1-15 0,3-3 7 0,2 3-17 16,1-6 3-16,-1 2 1 0,2-3-4 15,0 1 2-15,-10-3 0 0,26-3-6 0,-16 3 4 16,2-3 4-16,2-3 14 0,1 2-6 0,-4-5-7 0,1 2 0 15,1-4 4-15,-4 1-1 0,8-7 0 0,-2 2 3 16,4-1-2-16,-4 4-3 0,-2-1 9 16,-1 4-10-16,-1-3 18 0,0 2 5 0,-5 4 13 0,2 0-6 15,1 2 4-15,-3-1-2 0,-6 5-9 0,11-3 7 16,-11 3 6-16,12 1 2 0,-12-1-8 0,12 7 4 16,-9-1-2-16,-1 2-1 0,-2-8-1 0,8 18-3 15,-4-10 4-15,-1 1-7 0,-1 4-3 0,1-7-30 16,-3 3-21-16,5 2-15 0,-1 0-21 0,-1 2-29 0,2-7-25 15,0 0-29-15,0 0-29 0,-1 0-36 16,-4-6-27-16,14 5-44 0,-8-4-247 0,-6-1-589 16,19-2 260-16</inkml:trace>
        </inkml:traceGroup>
        <inkml:traceGroup>
          <inkml:annotationXML>
            <emma:emma xmlns:emma="http://www.w3.org/2003/04/emma" version="1.0">
              <emma:interpretation id="{3927B47D-5AC0-44A1-BFB8-FE5C02C67F6A}" emma:medium="tactile" emma:mode="ink">
                <msink:context xmlns:msink="http://schemas.microsoft.com/ink/2010/main" type="inkWord" rotatedBoundingBox="27776,11995 31392,11844 31440,13001 27824,13152"/>
              </emma:interpretation>
            </emma:emma>
          </inkml:annotationXML>
          <inkml:trace contextRef="#ctx0" brushRef="#br0" timeOffset="-157112.72">25759 9700 105 0,'5'-15'342'0,"-3"3"-23"16,-1 5-15-16,2-1-27 0,-3 8-14 0,1-14-26 15,-1 14-29-15,0 0-11 0,0 0-17 0,0 0-8 16,0 0 3-16,0 0 6 0,8 30-13 0,-6-12-8 0,-7 3-8 15,8 1-6-15,-1 0-14 0,-2 1-6 0,3-1-12 16,-4 2-7-16,6-1-10 0,-3 0-14 0,1-1-4 16,0 2-8-16,-1-5-7 0,0 1-8 0,-1-3-9 15,3-4-9-15,-2 2-23 0,1-2-28 0,-3-2-32 16,3 0-23-16,-1-5-24 0,0 2-28 0,-2-8-33 16,0 14-32-16,0-14-41 0,1 7-35 0,-1-7-315 15,0 0-623-15,0 0 276 0</inkml:trace>
          <inkml:trace contextRef="#ctx0" brushRef="#br0" timeOffset="-156806.75">25926 9472 201 0,'2'-16'318'0,"2"1"-19"0,-3 3-14 0,0-1-16 0,1 7-22 16,-2 6-20-16,2-12-14 0,-2 12-26 0,3-9-15 15,-3 9-17-15,0 0-16 0,0 0 1 16,0 0 6-16,21 12-13 0,-15-1-1 0,1 3-3 0,3 7 26 16,1 1-1-16,-3 0-6 0,3 11-6 0,1 1 7 15,1-1-7-15,-4-1-4 0,-3 3-10 0,3-4-3 16,-1-6-5-16,-6-1-12 0,5 8-6 0,-3-9-9 16,0-1-9-16,-1 1-10 0,-3-1-7 0,-3 0-6 15,5-4-2-15,-4 3-9 0,-1-6-9 0,-2 4-10 16,-2-4-22-16,5-2-23 0,-1 2-41 0,0-5-43 15,-2 0-34-15,5-2-28 0,0-8-33 0,3 14-43 16,1-8-41-16,-4-6-35 0,10 7-57 0,-3-3-252 0,-7-4-673 16,17 2 297-16</inkml:trace>
          <inkml:trace contextRef="#ctx0" brushRef="#br0" timeOffset="-155823.37">26370 9808 5 0,'0'0'296'0,"0"0"-13"0,1-9-14 16,-1 9-10-16,0 0-23 0,0 0-13 0,0 0-13 15,0 0-13-15,0 0-18 0,0 0-11 0,0 0-6 16,0 0-14-16,0 0-10 0,0 0-3 0,0 0 0 16,0 0 8-16,0 0 2 0,0 0 1 0,0 0-2 15,-35 20-2-15,20-12-7 0,2 0 2 0,0 5-11 16,-7-1-6-16,0 1-6 0,1-1-13 0,2 1-2 16,-1 1-9-16,0-1-3 0,1 0-9 0,4-2-6 0,-3 0-3 15,7-2-13-15,-4 1-4 0,1 0-2 0,0-1-5 16,0-3-5-16,7 3 2 0,-5-2-11 15,6-1-4-15,-1 0 1 0,-1 1-4 0,6-7-7 0,-1 8 5 16,1-8-5-16,0 0-5 0,7 12-7 0,-7-12-3 16,14 6-7-16,-5-3-14 0,5 0 5 0,0-2-3 15,0 1 3-15,2 2-9 0,-2-2-2 0,0 1 1 16,1 1-3-16,-4-2 4 0,4 2 9 0,-7-2-3 16,2-1 14-16,-2 2-13 0,2-1-1 0,-2 2 11 15,1 2-6-15,-1-2 0 0,3 1-2 0,-3-4-22 16,-8-1-22-16,17 5-26 0,-7-1-26 0,-1-2-28 15,0 2-44-15,3-2-60 0,-1 2-62 0,2-1-364 0,1 0-723 16,0-2 320-16</inkml:trace>
          <inkml:trace contextRef="#ctx0" brushRef="#br0" timeOffset="-154682.98">26679 9463 64 0,'0'0'247'0,"-2"-7"-9"16,2 7-5-16,0 0-15 0,-3-12-13 0,3 12-7 15,0 0-12-15,-1-12-5 0,1 12-11 0,0 0-11 16,0 0-7-16,-1-10-7 0,1 10-7 0,0 0-7 16,0 0-12-16,0 0-9 0,0 0-13 0,0 0-6 15,0 0 8-15,0 0-6 0,0 0 5 0,0 0 4 16,14 33 13-16,-10-16 12 0,1 4-9 0,0 1 17 15,1 10-1-15,-1-1 2 0,-3 2 6 0,4-1-2 16,1-1-5-16,1-5-4 0,-5 6 2 0,3 0-2 16,-2-7-7-16,2 0-8 0,0-1-4 0,-5 1-2 15,5-3-7-15,-1 2-11 0,-1-3-9 0,0-2-4 0,0 1 15 16,0-6-7-16,0 3-11 0,-2-4-6 0,1 0-8 16,1 0-3-16,-2-1-14 0,2-4-10 15,0 1-25-15,-1-3-27 0,2 3-27 0,-1-2-30 0,-4-7-31 16,6 11-38-16,0-8-35 0,-1 2-27 0,-5-5-26 15,9 5-23-15,-9-5-26 0,10 0-25 0,-10 0-12 16,0 0-7-16,21-9-28 0,-14 3-245 0,1-3-646 16,1-2 285-16</inkml:trace>
          <inkml:trace contextRef="#ctx0" brushRef="#br0" timeOffset="-154480.08">26991 9942 45 0,'2'-11'208'16,"2"4"10"-16,-3-2 17 0,-1 9 7 0,4-15 5 15,-4 15 5-15,2-12 6 0,-2 12-3 0,4-6-11 16,-4 6-13-16,0 0-21 0,0 0-22 0,0 0-17 0,0 0 8 15,0 0-8-15,0 0 0 0,0 0-6 16,11 18-6-16,-9-7-18 0,-1 2-12 0,4 1-1 16,-4 0-24-16,5 1-7 0,-2-3-12 0,-2 4-3 15,2-3-13-15,1 1-16 0,1-1-27 0,-1-2-45 16,-1 2-40-16,1-4-22 0,-1-3-30 0,-1 3-30 16,0-2-33-16,3-2-34 0,-6-5-27 0,11 9-17 15,-4-5-30-15,-7-4-28 0,17 0-173 0,-4-3-521 0,-1-3 231 16</inkml:trace>
          <inkml:trace contextRef="#ctx0" brushRef="#br0" timeOffset="-154134.56">27304 10032 239 0,'8'-3'261'16,"-1"0"3"-16,-7 3-4 0,15-4-17 0,-8 1-10 15,3 2-11-15,-10 1-12 0,19-3-14 0,-6 3-11 16,2 0-13-16,4-2-14 0,2 4-8 16,2-4-13-16,-3 4-10 0,3-4-13 0,1 4-11 0,-1-2-16 15,3-3 1-15,-1-1-15 0,0 3-6 0,-3-2-8 16,2 0-2-16,-3 0-4 0,-4 0-11 0,-1-3 1 15,-1 0-2-15,-2 2-2 0,2-1 2 0,-7 0 7 16,-2-1-3-16,3-2-8 0,-6 1 2 0,1 0-7 16,-2-3-3-16,-2 10-1 0,-2-16-4 0,-4 7-4 15,-4 1 0-15,-2 0-2 0,-1 2-12 0,-9 0 2 0,0 1-7 16,-3 3-4-16,-3-1 0 0,4 6-3 16,-1-1 5-16,1 3-2 0,1 2-1 0,1-1 3 15,1 3-1-15,0 2-3 0,4 2-9 0,5-5 5 0,0 6-8 16,3-5-6-16,2 5-3 0,1-2-5 0,1 1-1 15,3 0-3-15,-2-1 2 0,6 1-1 0,2 1 7 16,0 0 1-16,2 0 3 0,1 0 3 0,1-1 2 16,1 0-1-16,4 3 6 0,0 1 0 0,1-1 2 15,1 0-2-15,0-2 4 0,1 2 1 0,-2-1 8 16,-2-3-2-16,4 3 3 0,-4-3 10 0,2 4 8 16,-4-5 8-16,2 3-2 0,-3-2 7 0,3 5 7 15,-4-4-6-15,-3-3 1 0,0 2-1 0,-2-1 8 16,1-1-11-16,0 0 11 0,-4 1-14 0,0-11-4 0,-3 16 1 15,2-7-7-15,-3-2 6 0,1 2-2 16,3-9-7-16,-10 8 4 0,3-1-9 0,0-5-14 16,-3 3-17-16,3-3-13 0,7-2-18 0,-20 3-13 15,11-3-8-15,9 0-19 0,-22-4-18 0,10-1-26 0,-1 2-29 16,-3-4-40-16,4-1-53 0,-1-1-266 16,-4-3-569-16,0-2 251 0</inkml:trace>
          <inkml:trace contextRef="#ctx0" brushRef="#br0" timeOffset="-153927.43">27377 9667 267 0,'3'-15'411'0,"-3"3"-22"0,1-1-21 15,1 5-25-15,4-5-33 0,-1 3-28 0,5-1-28 16,1 4-21-16,2 2-29 0,3 1-22 0,4-2-23 15,3 6-44-15,1-4-50 0,2 3-41 0,-1 6-52 0,0-2-45 16,-3 3-57-16,3 0-58 0,1 1-64 16,-7 2-238-16,-2-3-529 0,0 0 234 0</inkml:trace>
          <inkml:trace contextRef="#ctx0" brushRef="#br0" timeOffset="-153738.3">28051 9720 170 0,'4'10'257'0,"-3"-3"-12"0,0 2-8 16,3 3-3-16,1-1-14 0,-2 4-20 0,2 0-16 0,-1 0-21 15,3 3-15-15,-1 2-14 0,-2-1-9 0,1 0-10 16,-1-4-19-16,-1 1-11 0,0-4-27 0,0 1-38 16,-3-1-45-16,2 0-53 0,-2-1-56 0,0-11-65 15,0 14-178-15,0-14-406 0,0 0 180 0</inkml:trace>
          <inkml:trace contextRef="#ctx0" brushRef="#br0" timeOffset="-153311.16">28324 9855 315 0,'0'0'306'0,"0"0"-29"15,0 0-15-15,0 0-25 0,13 8-15 0,-13-8-12 16,4 10-15-16,0-1-16 0,0 2-12 0,0 1-20 15,-3-2-11-15,4 0-10 0,-3 1-13 0,3-1-13 0,-1 1-12 16,-3 1-8-16,2-2-8 0,-3-10-9 0,1 12 0 16,2-5-6-16,-3-7-6 0,3 12-7 15,-3-12-2-15,0 0-3 0,0 0-2 0,0 10-5 0,0-10-4 16,0 0 0-16,0 0-3 0,0 0-4 0,0 0-3 16,0 0 3-16,28-16-5 0,-22 12-3 0,1-6-3 15,1-1 5-15,1 2-10 0,-1-3 3 0,4 0 0 16,-2-1-4-16,1 1-1 0,0 2 2 0,0 2-6 15,0-2 11-15,-4 1 3 0,0 4 4 0,-1 1 10 16,-6 4 11-16,12-8 5 0,-7 4 10 0,-5 4-5 16,0 0 3-16,11-2 10 0,-11 2 15 0,0 0 9 15,9 7 10-15,-9-7 8 0,8 14-3 0,-6-6 1 16,-1 1-10-16,3 2-4 0,0-2-6 0,-2-1-6 16,3 3-7-16,0 3-5 0,-2-5-8 0,2 4-2 0,0-2-6 15,2 2-3-15,-3-7-3 0,1 5-19 16,-1-6-31-16,0 3-38 0,1-1-37 0,0-2-38 15,-5-5-39-15,8 7-47 0,-8-7-39 0,9 9-43 16,-9-9-37-16,15 0-59 0,-6 0-223 0,-9 0-660 16,13-6 292-16</inkml:trace>
          <inkml:trace contextRef="#ctx0" brushRef="#br0" timeOffset="-153137.72">28877 9879 29 0,'9'-6'387'0,"-9"6"-12"16,0 0-13-16,8-2-25 0,-8 2-20 0,0 0-13 0,0 0-22 15,0 0-5-15,0 0-9 0,9 17-17 0,-8-11-20 16,2 4-20-16,2 2-11 0,2 2-28 0,-2-1-17 16,3 8-16-16,-4-6-8 0,1 1-21 0,1-1-19 15,-2-1-50-15,2 0-63 0,-4 0-67 0,-2-3-64 16,-2 3-79-16,2-14-83 0,-4 16-329 0,-3-8-697 16,1 0 309-16</inkml:trace>
          <inkml:trace contextRef="#ctx0" brushRef="#br0" timeOffset="-149315.12">25545 9827 71 0,'11'-3'215'0,"-11"3"-8"0,0 0-12 15,0 0-9-15,0 0-8 0,0 0-8 0,10-7-9 16,-10 7-7-16,0 0-5 0,0 0-4 0,4-6-3 0,-4 6-4 15,0 0-12-15,0 0-4 0,0 0-6 0,0 0-7 16,0 0-8-16,0 0-11 0,0 0-6 0,0 0-9 16,0 0-5-16,0 0-5 0,0 0-9 0,0 0 0 15,-32 2-7-15,20 2-6 0,-3-2-8 16,-1 1 2-16,2 2-3 0,-5-4-2 0,6 3-3 0,2-4-1 16,-4 4-4-16,3 1 3 0,2-1-6 0,1-1 0 15,-2 1-3-15,6 1-4 0,5-5 2 0,-13 6 1 16,8-3-7-16,5-3 6 0,-11 6-8 0,11-6 2 0,-6 5-6 15,6-5 4-15,-8 5-1 0,8-5 0 16,0 0-1-16,-3 8-3 0,3-8 3 0,0 0 4 16,0 0-4-16,0 0-4 0,0 0 2 0,0 0 1 0,12 14-1 15,-12-14-1-15,8 2-6 0,-8-2 5 0,13 4 3 16,-13-4-8-16,12 1 4 0,-6 0 5 0,-6-1-3 16,17 4-5-16,-9-2 4 0,-8-2-1 0,17 1 3 15,-8 1-4-15,-1 1 3 0,1 0 0 0,-9-3-1 16,20 4 1-16,-10-2-6 0,-2 1 2 0,0-1 1 15,-8-2 2-15,20 4 1 0,-13 0 0 0,0-1 0 16,-2 2-4-16,3-1 2 0,-8-4-2 0,9 5 1 16,-9-5 3-16,7 5-3 0,-7-5 1 0,0 0 5 15,2 9 9-15,-2-9 4 0,0 0-2 0,-11 10 1 16,4-6-3-16,-3 0 3 0,3-1 0 0,-6 1 1 16,1 1-2-16,2 0-4 0,-5-1-4 0,6-1 5 15,-1 2 3-15,-2 0-5 0,6-2-4 0,-4 2 7 16,10-5-15-16,-13 4 2 0,8 0-4 0,5-4-4 15,-9 5 1-15,9-5-5 0,-8 2-3 0,8-2-4 16,0 0 2-16,0 0-1 0,-5 7 1 0,5-7-1 0,0 0 8 16,0 0-6-16,0 0 2 0,0 0-2 0,0 0 3 15,13 12-3-15,-13-12 4 0,12 6 2 0,-4-3 5 16,-3 4-4-16,-5-7 5 0,9 8 5 0,-3-2 0 16,0 1 4-16,-4 0 2 0,5 0 3 0,-2-1 8 15,-2 1-5-15,-3-7 7 0,9 13-7 0,-7-4 2 16,2-3-5-16,-2 2-2 0,-2 1 7 0,0-9-11 15,2 14-34-15,-2-5-40 0,0-9-60 0,-2 15-66 16,2-15-81-16,0 12-274 0,0-12-594 0,2 12 262 16</inkml:trace>
        </inkml:traceGroup>
      </inkml:traceGroup>
      <inkml:traceGroup>
        <inkml:annotationXML>
          <emma:emma xmlns:emma="http://www.w3.org/2003/04/emma" version="1.0">
            <emma:interpretation id="{F275A49C-A0B1-4CA3-B2A6-8EDE1BDAFC4E}" emma:medium="tactile" emma:mode="ink">
              <msink:context xmlns:msink="http://schemas.microsoft.com/ink/2010/main" type="line" rotatedBoundingBox="5007,14344 16390,13907 16434,15048 5050,15485"/>
            </emma:interpretation>
          </emma:emma>
        </inkml:annotationXML>
        <inkml:traceGroup>
          <inkml:annotationXML>
            <emma:emma xmlns:emma="http://www.w3.org/2003/04/emma" version="1.0">
              <emma:interpretation id="{BD20C664-AC04-4181-BFF6-2F2B2D7F1942}" emma:medium="tactile" emma:mode="ink">
                <msink:context xmlns:msink="http://schemas.microsoft.com/ink/2010/main" type="inkWord" rotatedBoundingBox="5021,14716 7107,14636 7130,15232 5044,15312"/>
              </emma:interpretation>
            </emma:emma>
          </inkml:annotationXML>
          <inkml:trace contextRef="#ctx0" brushRef="#br0" timeOffset="-146085.16">2558 12206 97 0,'0'0'161'16,"0"0"-14"-16,6-5-13 0,-6 5-10 0,0 0-5 0,0 0-6 15,0 0-9-15,0 0-6 0,0 0-7 0,0 0-4 16,0 0-1-16,0 0-9 0,0 0-3 0,0 0 2 16,0 0-9-16,0 0 2 0,0 0-3 0,0 0 0 15,0 0 1-15,0 0-10 0,0 0-1 0,0 0 0 16,0 0-6-16,0 0-2 0,4-7-3 0,-4 7-5 15,0 0 1-15,0 0-5 0,0 0 0 0,0 0-3 16,0 0-2-16,0 0-2 0,0 0-1 0,0 0 4 16,0 0 4-16,12-3 2 0,-12 3 4 0,0 0-5 15,17 0 5-15,-17 0-2 0,13-3 9 0,-2 2 6 0,-1-1-6 16,3 2-2-16,-2-1 0 0,3-2 0 16,0 1-2-16,1 2-3 0,-1-3-2 0,-1 2-7 15,2-1-1-15,-1 2-3 0,-1 0-1 0,0-3-1 16,-1 3-5-16,2 0 0 0,-2 0-1 0,1 0 2 0,0-1-8 15,4 1-1-15,-3 0 2 0,0 0-1 0,1 1-2 16,0-1-4-16,0-1 3 0,2 1 0 16,-2 0 0-16,2-2-3 0,0 2 3 0,5-3-4 0,-5 3-1 15,0 0 2-15,0-1-1 0,0-3 2 0,-3 2-2 16,5-1 0-16,-4 0-2 0,2 0 0 0,-2 0 0 16,-1 0 0-16,-1 3 2 0,0-4-6 0,-1 3-1 15,2 0 7-15,-6-3-2 0,-8 4-5 0,16-1 2 16,-8 0 3-16,-8 1-5 0,10-4 0 0,-10 4 1 15,0 0 0-15,16-1-1 0,-16 1 2 0,9 0 0 0,-9 0-1 16,0 0-1-16,12 1 4 0,-12-1-7 16,0 0 4-16,11 1 1 0,-11-1 0 0,0 0-4 15,12 4 4-15,-12-4 0 0,8 2-4 0,-8-2 2 16,0 0 0-16,0 0-2 0,9 4 3 0,-9-4 2 0,0 0-1 16,0 0-1-16,0 0-3 0,0 0-9 15,11 1-13-15,-11-1-10 0,0 0-29 0,0 0-31 16,0 0-30-16,0 0-39 0,0 0-29 0,0 0-40 0,0 0-237 15,0 0-506-15,-29 10 224 0</inkml:trace>
          <inkml:trace contextRef="#ctx0" brushRef="#br0" timeOffset="-145683.25">3099 12181 132 0,'0'0'215'0,"0"0"-16"0,0 0-17 0,0 0-14 16,0 0-17-16,0 0-7 0,0 0-8 0,0 0-6 16,0 0-6-16,-5 31-5 0,7-25 2 0,-4 7-1 15,2-13-1-15,2 20-4 0,0-9 1 0,-2 1 3 16,1 3-1-16,2-3-1 0,-1 4-3 0,3-1 7 15,1 3-6-15,-1-3 4 0,0 7-7 0,2-8-5 16,-2 5-2-16,0-3-1 0,-1-1-5 0,0-2 1 16,0-2-7-16,-1 4 2 0,2-2-9 0,-4 1-5 0,3 6 3 15,-3-8-7-15,1 0-6 0,2 2-7 16,-4-2-2-16,1 2-6 0,-1-5-1 0,0-9-5 0,0 18-9 16,0-12-1-16,0 4-3 0,0-10-2 0,-5 14-5 15,3-5-3-15,2-9-1 0,-2 13-5 0,2-13-19 16,-6 10-14-16,6-10-27 0,-5 9-23 0,5-9-19 15,-4 6-22-15,4-6-31 0,0 0-33 0,-6 6-49 16,6-6-52-16,0 0-44 0,0 0-268 0,0 0-629 16,0 0 278-16</inkml:trace>
          <inkml:trace contextRef="#ctx0" brushRef="#br0" timeOffset="-145145.89">3643 12127 143 0,'0'0'241'0,"0"0"-15"0,0 0-11 16,0 0-14-16,0 0-8 0,0 0-7 0,0 0-9 16,-24 16-8-16,20-11-6 0,4-5-8 0,-6 15-1 15,-1-8-5-15,3 2-8 0,2-3-2 0,-2 6-1 16,-1 0 1-16,2 1-10 0,0-1-4 0,2-1-6 15,0 0-13-15,1 0 11 0,-3 1-9 0,3 1 2 16,3-4-2-16,-3 3-2 0,1-2-1 0,0 3-14 16,-1-1-2-16,0-3-2 0,3 3-7 0,-2 5-4 15,1-7-3-15,-1 0-3 0,3 1-7 0,-3-1-4 16,-1 1 0-16,0-1-6 0,0 0-4 0,3-1-3 16,-2 1-6-16,-1-10 0 0,1 14-7 0,-1-5 1 15,0-9-5-15,2 12-2 0,-2-12-4 0,2 15 0 16,0-9-1-16,-2-6-5 0,0 0-4 0,5 9-1 0,-5-9-4 15,0 0-11-15,0 10-7 0,0-10-10 0,0 0-12 16,5 3-15-16,-5-3-17 0,0 0-20 0,13 3-15 16,-13-3-17-16,0 0-13 0,17-3-20 0,-17 3-24 15,0 0-25-15,13-6-29 0,-13 6-28 0,12-2-41 16,-5-2-267-16,-7 4-610 0,9-9 271 0</inkml:trace>
          <inkml:trace contextRef="#ctx0" brushRef="#br0" timeOffset="-144244.25">3856 12276 40 0,'0'0'259'0,"4"-6"-18"0,-4 6-21 0,0 0-20 16,0 0-6-16,0 0-8 0,0 0-5 0,0 0-6 15,0 0-6-15,13 16 0 0,-10-10-9 0,2 0-12 16,-3 1-1-16,2 1-6 0,2-1-3 16,-3 4-12-16,1-4-8 0,2 5-1 0,-4-3-8 0,3 1-8 15,1-1-8-15,-4 0-2 0,7 0-8 0,-6 1-8 16,0-3-4-16,2 1-2 0,-1 5-10 0,-3-7-6 15,-1-6 1-15,7 13-6 0,-7-13-8 0,4 11 1 16,-4-11-1-16,2 9-14 0,2-5 2 0,-4-4-1 16,0 0-2-16,0 0-2 0,0 0-6 0,3 7 2 15,-3-7-1-15,0 0 0 0,0 0 4 0,0 0-6 16,0 0 0-16,0 0-2 0,0 0 3 0,0 0-1 16,0 0-3-16,0 0-5 0,0 0-8 0,0 0 9 15,0 0-6-15,11-20-1 0,-11 20 4 0,3-10-6 0,-2 1 3 16,-1 9-3-16,3-17 0 0,0 9-2 15,-3 8-2-15,1-14 1 0,0 6 3 0,2-1 6 16,-1 1-3-16,-2 8-3 0,4-13-3 0,-1 4 2 16,-3 9-9-16,5-11 10 0,-2 5-3 0,-3 6 9 0,6-14-4 15,-3 9-5-15,-3 5 4 0,5-9-3 0,-5 9 3 16,7-9-6-16,-7 9 6 0,5-6-5 0,-5 6 8 16,0 0 0-16,9-7-2 0,-9 7 6 0,8-3-3 15,-8 3-5-15,0 0 3 0,12 0 1 0,-12 0 8 16,0 0 5-16,15 6-1 0,-8-3 8 0,-7-3 4 15,14 7 3-15,-10-2-1 0,3 1 9 0,-1 1 2 16,2-2 3-16,1 5-6 0,-3-1 6 0,0-3 0 16,2 3 5-16,0 0-4 0,2 1-3 0,-5-2-6 15,3 5-3-15,-4-4-3 0,1-3 2 0,1 0-5 16,-2 5-1-16,1 0-5 0,0-5 0 0,-1 0-4 16,0 0 0-16,-4-6-6 0,9 10-21 0,-6-5-37 15,-3-5-28-15,4 11-32 0,-4-11-40 0,5 11-44 16,-4-5-57-16,-1-6-65 0,4 9-78 0,-4-9-242 15,0 0-686-15,0 0 303 0</inkml:trace>
          <inkml:trace contextRef="#ctx0" brushRef="#br0" timeOffset="-143800.55">4384 12067 132 0,'0'0'203'16,"0"0"-11"-16,-13 0-7 0,13 0-13 0,0 0-10 0,0 0-6 15,0 0-13-15,0 0-8 0,0 0-11 0,0 0-6 16,0 0-10-16,0 0-1 0,0 0-9 0,0 0 4 16,0 0-1-16,0 0-4 0,0 0 3 0,0 0-6 15,42 7-6-15,-33-5 5 0,5 2 1 0,-2 0-4 16,4 2 4-16,1 4-8 0,-5-1-1 0,2-1 2 16,3 5 4-16,-5-4-5 0,-1 3 2 0,3-3-2 15,-4 4-9-15,3-2-1 0,-5 2 6 0,0-1-3 16,1 2-1-16,-4 0-10 0,2 1 5 0,-2-1 3 15,0 0-6-15,2 1 0 0,-5 0 7 0,3 1-15 16,-2-1-2-16,-2-3 2 0,1 3-4 0,-2 1 1 16,1-4-8-16,-1 3 0 0,3-5 0 0,-3 5-4 0,0-5 0 15,-3 2-2-15,8 0 0 0,-5-3-2 0,0-9-1 16,-2 16 4-16,2-7-9 0,0-9-7 16,-3 12 1-16,3-12-4 0,0 12-3 0,0-12-1 0,0 11 0 15,0-11-1-15,0 0-9 0,0 13 3 0,0-13 0 16,0 0-10-16,-1 9-11 0,1-9-22 0,0 0-18 15,0 0-31-15,0 0-31 0,-6 9-34 0,6-9-28 16,-7 3-41-16,7-3-46 0,0 0-55 0,-9 1-70 16,9-1-241-16,0 0-675 0,0 0 299 0</inkml:trace>
        </inkml:traceGroup>
        <inkml:traceGroup>
          <inkml:annotationXML>
            <emma:emma xmlns:emma="http://www.w3.org/2003/04/emma" version="1.0">
              <emma:interpretation id="{9BA41048-1973-471C-8BBC-25A2F38BA369}" emma:medium="tactile" emma:mode="ink">
                <msink:context xmlns:msink="http://schemas.microsoft.com/ink/2010/main" type="inkWord" rotatedBoundingBox="7608,14720 8265,14695 8274,14940 7618,14965"/>
              </emma:interpretation>
            </emma:emma>
          </inkml:annotationXML>
          <inkml:trace contextRef="#ctx0" brushRef="#br0" timeOffset="-143201.91">5161 12221 85 0,'0'0'296'0,"-15"1"-18"16,15-1-16-16,0 0-17 0,0 0-15 0,0 0-13 15,0 0-10-15,0 0-17 0,0 0-18 0,0 0-12 16,0 0-12-16,0 0-17 0,0 0-13 0,0 0-10 15,0 0-8-15,26-10-2 0,-18 6-10 16,-8 4-2-16,22-2-3 0,-10-2 0 0,3 4-6 0,-2-2-8 16,4-2-3-16,-3 2 3 0,3-1-3 0,-4 0-7 15,4-1 7-15,-1 1-4 0,3 1-3 0,-2-2-2 0,-2 2-4 16,-1-2-2-16,-2 0 5 0,0 2-7 0,2-1-1 16,-1 1-3-16,1-2-1 0,3 2-8 0,-5-2-4 15,3 2-2-15,-1-1-1 0,-5 2-2 16,4-4-3-16,-1 4 4 0,-2-2 0 0,2 1-6 0,-12 2-5 15,17-4 5-15,-17 4 4 0,12 0-12 0,-4-1 4 16,-8 1-3-16,12-1 0 0,-12 1 11 0,0 0-3 16,14-2-2-16,-14 2-2 0,0 0 2 0,9-2 1 15,-9 2-2-15,0 0-1 0,0 0 1 0,0 0-3 16,0 0 0-16,0 0-3 0,0 0-3 0,0 0 3 16,0 0-5-16,0 0-3 0,0 0-11 0,0 0-21 15,0 0-22-15,0 0-17 0,0 0-20 0,0 0-29 16,0 0-22-16,0 0-36 0,0 0-28 0,0 0-38 15,-18 18-39-15,18-18-53 0,-13 7-229 0,4-5-603 16,-1 4 267-16</inkml:trace>
          <inkml:trace contextRef="#ctx0" brushRef="#br0" timeOffset="-142647.91">5290 12344 2 0,'-10'5'217'0,"10"-5"-17"0,-7 6-7 0,7-6-8 15,0 0-13-15,-5 7-10 0,5-7-7 0,0 0-6 16,0 0-4-16,-9 6-5 0,9-6-5 0,0 0-1 16,0 0-7-16,-4 7-3 0,4-7-5 0,0 0-9 15,0 0-12-15,-4 6-4 0,4-6-8 0,0 0-6 16,0 0-5-16,0 0-9 0,0 0-2 0,0 0-3 15,0 0-9-15,0 0-3 0,0 0 0 0,0 0-8 16,0 0-1-16,0 0 3 0,0 0-2 0,0 0 3 16,0 0 3-16,0 0-1 0,0 0-1 0,0 0 6 15,0 0 2-15,0 0 0 0,0 0 4 0,0 0 2 16,0 0 3-16,23 0-6 0,-23 0 9 0,15-1-12 16,-15 1 0-16,13-4 2 0,-13 4 0 0,17-2 5 15,-11-2-5-15,7 2-1 0,-1-2-2 0,2 3 3 16,1-3 6-16,-5 0-12 0,6 2 5 0,-2-2-4 15,2-1 1-15,0 4 12 0,-1-4-10 0,6 4-4 0,-5-1-2 16,-2-2 0-16,5 1 7 0,-2 1-1 16,0-2 4-16,0 2-1 0,-4-1 7 0,4 0-3 15,-3 0 5-15,1 2 2 0,-1 0 2 0,0-3 2 0,1 0-1 16,-6 2 2-16,1-2 0 0,-2 4 0 0,-8 0-2 16,17-3 5-16,-8 2-7 0,-9 1 2 0,12-5 0 15,-12 5-3-15,12-6 0 0,-12 6 5 0,10-1-11 16,-10 1-5-16,9-5 2 0,-9 5-6 0,0 0-5 15,0 0-5-15,11-1-7 0,-11 1 1 0,0 0-10 16,0 0 1-16,0 0-5 0,0 0-7 0,9-3-16 16,-9 3-26-16,0 0-23 0,0 0-35 0,0 0-44 15,0 0-56-15,0 0-71 0,0 0-74 0,0 0-90 16,0 0-500-16,0 0-995 0,-31 10 440 0</inkml:trace>
        </inkml:traceGroup>
        <inkml:traceGroup>
          <inkml:annotationXML>
            <emma:emma xmlns:emma="http://www.w3.org/2003/04/emma" version="1.0">
              <emma:interpretation id="{3C0F651D-96EA-4CC4-9A53-8969B2EFA731}" emma:medium="tactile" emma:mode="ink">
                <msink:context xmlns:msink="http://schemas.microsoft.com/ink/2010/main" type="inkWord" rotatedBoundingBox="8731,14201 13354,14024 13390,14950 8766,15128"/>
              </emma:interpretation>
            </emma:emma>
          </inkml:annotationXML>
          <inkml:trace contextRef="#ctx0" brushRef="#br0" timeOffset="-127574.89">6376 12090 59 0,'0'0'146'0,"0"0"-3"0,0 0-12 0,0 0-7 15,0 0-17-15,0 0 7 0,-14-6-3 0,14 6-3 16,0 0-3-16,0 0-1 0,0 0-2 0,0 0-5 16,0 0-3-16,0 0-8 0,-3-10-1 0,3 10 6 15,0 0 0-15,0 0 0 0,0 0-2 16,0 0-4-16,0-12 1 0,0 12-3 0,0 0-3 0,0 0-4 15,0 0-2-15,0 0-7 0,0 0 4 16,-9-7-5-16,9 7-1 0,0 0-3 0,0 0-5 0,0 0-1 16,0 0-3-16,0 0-7 0,0 0-6 0,0 0 3 15,0 0-2-15,0 0 2 0,0 0 0 0,0 0 0 0,-14 14-2 16,14-14-2-16,-5 12 2 0,-1-6 1 16,6-6-2-16,-6 15 3 0,3-8 2 0,1 1-3 15,-4 2 3-15,2 0 6 0,2 1-10 0,2-2 5 0,0-9-5 16,-5 13-2-16,2-4-4 0,0-1 7 0,3-8-11 15,0 15 3-15,0-15-3 0,0 14-5 0,0-14 2 16,0 13 0-16,3-5-4 0,-3-8 0 0,5 12-3 16,-2-6 2-16,-3-6-2 0,6 11 1 0,-3-7 3 15,-3-4 4-15,8 8-8 0,-8-8 8 0,9 9-2 16,-4-4 0-16,-5-5-5 0,9 6 0 0,-3-3-4 16,-6-3 11-16,11 8-5 0,-5-6 2 0,-6-2-5 15,11 5 2-15,-8-1-3 0,-3-4-4 0,12 3 2 16,-12-3 0-16,13 0 2 0,-13 0-2 0,14 3 2 0,-7-3 6 15,-7 0-5-15,17-3 2 0,-17 3-10 16,17-3 4-16,-9 0 1 0,-8 3 0 0,17-4 5 16,-8 2-7-16,2-3 3 0,-11 5-5 0,13-5-5 15,-6 3 2-15,-7 2 1 0,17-4-10 0,-12 0 10 0,4 0-1 16,-9 4-3-16,15-4 0 0,-7 0-2 0,-8 4 6 16,9-7-7-16,-1 3-1 0,-8 4 4 15,9-6 0-15,-9 6 0 0,10-8 1 0,-3 5-1 0,-7 3 0 16,5-6-2-16,-5 6 10 0,8-6-10 0,-8 6-1 15,6-8 2-15,-6 8-4 0,0 0 2 0,6-9-3 16,-6 9 2-16,2-7 0 0,-2 7 0 0,4-9 0 16,-4 9 1-16,5-10-2 0,-5 10 0 0,0 0-3 15,0-12 2-15,0 12 2 0,0 0 4 0,0-11-3 16,0 11 1-16,0 0 0 0,0-14 2 0,0 14 11 16,0 0-15-16,-6-11 2 0,6 11-1 0,0 0 1 15,-5-12-1-15,5 12 3 0,-6-9-3 0,6 9 1 16,-9-6-4-16,9 6 4 0,-8-9 0 0,8 9 4 0,-6-8-8 15,1 3 0-15,5 5 0 0,-12-9 2 16,12 9-1-16,-8-8-1 0,3 6 3 0,5 2-2 16,-9-11 7-16,9 11-8 0,-10-7 0 0,10 7 6 0,-10-3 0 15,10 3-6-15,-9-5 2 0,9 5-4 0,-8-5 2 16,8 5-7-16,-7-5 8 0,7 5 3 0,-13-3-5 16,13 3-1-16,0 0 0 0,-17 0 1 0,17 0-3 15,0 0 1-15,-17 1 1 0,17-1 6 0,-11 5-9 16,11-5 0-16,-15 6 2 0,7-2-1 0,2 0 0 15,-2-2 5-15,2 3 1 0,-2 2-6 16,8-7 0-16,-12 7 0 0,4-1-2 0,2-1 0 0,0 1 2 16,0 0 3-16,6-6-2 0,-11 10-2 0,5-5 5 15,-2 1-3-15,3 0-1 0,-2 0 4 0,7-6-5 16,-5 13 5-16,-2-10-2 0,7-3 0 0,-7 15 3 16,1-11-2-16,2 2 0 0,4-6 6 0,-5 9-5 15,5-9-1-15,-5 9 4 0,5-9 3 0,-7 11-10 16,5-4 4-16,2-7-1 0,-5 10-2 0,5-10 2 15,-3 10 0-15,3-10-2 0,-3 11 1 0,3-11 1 16,0 10-1-16,0-10 1 0,0 14 1 0,0-14-1 16,0 0 0-16,0 14 0 0,0-14 1 0,0 9 2 0,0-9-1 15,6 11 7-15,-6-11-5 0,5 7-3 0,-5 2 4 16,0-9-3-16,6 8-1 0,-6-8 0 0,6 7 5 16,-6-7-4-16,7 6 0 0,-7-6 0 0,7 3 0 15,-7-3 4-15,8 5-3 0,-8-5 2 0,9 4-1 16,-9-4 4-16,10 0-3 0,-10 0 1 0,12 0-1 15,-12 0-2-15,0 0 2 0,17 0-2 0,-17 0 1 16,15-4 1-16,-9 2-3 0,2-2 2 0,-8 4 1 16,17-6-3-16,-9 4 0 0,1-5 0 0,3 2 1 15,-4 2-2-15,1-6 2 0,2 3 1 0,-3 2-4 16,4-4 4-16,-4 4-3 0,4-5 0 0,-5 3-3 16,3 0 1-16,-3 0 3 0,0-1-5 0,1 1 4 15,-2 2 0-15,0-4-2 0,5 2 2 0,-3 3-3 16,-8 3 3-16,7-11-3 0,-2 6-2 0,-5 5 3 15,5-11 2-15,2 6-4 0,-7 5 2 0,8-9 1 16,-8 9 1-16,6-8-3 0,-6 8 3 0,5-9 0 0,-5 9-2 16,6-7-1-16,-6 7 2 0,2-9 0 0,-2 9-5 15,3-9 5-15,-3 9-3 0,4-12 4 0,-2 6-3 16,-2 6 0-16,8-10 1 0,-4 4-2 0,-4 6 3 16,8-11-2-16,-5 5 4 0,-3 6-1 0,6-10-6 15,-1 4 3-15,-5 6 2 0,6-10 0 0,-2 4-3 16,-4 6 7-16,7-9-4 0,-7 9-1 15,6-11 1-15,-6 11-4 0,2-8 4 0,-2 8-1 0,4-8 2 16,-4 8 0-16,5-9-4 0,-5 9 3 0,0 0-1 16,6-10 1-16,-6 10 0 0,0 0-2 0,6-6 3 15,-6 6-1-15,0 0-2 0,3-6 3 0,-3 6 2 16,0 0-4-16,0 0 3 0,0 0 5 0,0 0-8 16,0 0 3-16,5-9 0 0,-5 9-2 0,0 0 0 15,0 0 2-15,0 0-4 0,0 0 3 0,0 0-5 16,0 0 3-16,0 0 2 0,0 0-4 0,0 0-2 15,0 0 3-15,0 0 3 0,0 0-1 0,0 0-2 16,0 0 4-16,0 0-1 0,0 0 0 0,0 0 2 0,0 0 1 16,-11 26 1-16,11-26 2 0,-3 14-1 0,0-8 2 15,3-6 4-15,0 12-5 0,0-12 3 0,-3 15-2 16,3-15 2-16,-2 13 1 0,-1-7 1 0,3-6-1 16,0 12-1-16,0-12 0 0,-2 14 0 0,2-14-1 15,0 15 2-15,0-15-2 0,-2 12 3 0,2-12-1 16,2 11-1-16,-2-11 4 0,2 12 0 0,1-7 0 15,-3-5 2-15,2 14-3 0,-2-14 3 0,0 11 3 16,0-11 0-16,0 11 2 0,0-11 1 0,3 11 2 16,0-5-2-16,-3-6 2 0,2 11 0 0,-2-11 0 15,4 14 0-15,-1-8-2 0,-3-6 0 0,5 12 1 16,-5-12-3-16,3 11-1 0,-3-11 2 0,3 8-2 16,-3-2 0-16,0-6-1 0,6 9 0 0,-6-9 0 15,9 6 3-15,-9-6 2 0,5 6 1 0,-5-6 4 16,5 8-1-16,-5-8 1 0,7 4 7 0,-7-4 1 15,8 3 0-15,-8-3-3 0,9 4 2 0,-9-4-7 0,13 0 1 16,-13 0-5-16,0 0-2 0,12 0-1 0,-12 0 2 16,0 0-4-16,14 0 0 0,-14 0-7 0,0 0 6 15,0 0-5-15,12 2-2 0,-12-2-4 0,0 0 3 16,0 0-4-16,0 0 4 0,10-2-9 0,-10 2-2 16,0 0-2-16,0 0-9 0,0 0-10 0,0 0-10 15,0 0-13-15,0 0-16 0,0 0-21 0,0 0-27 16,0 12-35-16,0-12-57 0,0 0-54 0,0 0-47 15,0 0-68-15,0 0-92 0,0 0-375 0,0 0-904 16,0 0 400-16</inkml:trace>
          <inkml:trace contextRef="#ctx0" brushRef="#br0" timeOffset="-125843.83">7047 12148 25 0,'0'0'169'0,"0"0"-7"0,0 0-12 0,0 0-3 0,0 0-6 15,0 0-5-15,0 0-7 0,0 0-2 16,0 0-6-16,0 0-2 0,0 0-3 0,0 0-2 0,0 0-7 16,0 0 2-16,0 0-7 0,0 0 0 15,0 0-4-15,0 0-6 0,0 0-2 0,0 0-5 0,0 0-3 16,0 0-3-16,0 0-5 0,0 0-2 0,0 0-8 16,0 0 1-16,0 0-3 0,0 0-3 0,0 0-6 15,0 0-4-15,0 0 0 0,0 0-2 0,0 0-2 16,0 0 2-16,0 0-2 0,0 0 3 0,0 0 2 15,0 0-2-15,0 0-2 0,0 0-10 0,0 0 0 0,0 0-1 16,0 0 5-16,-4 28-8 0,4-28-3 0,0 0-4 16,4 8 2-16,-4-8 0 0,0 0-4 0,3 7 5 15,-3-7-4-15,0 0-4 0,0 0 0 16,7 5-1-16,-7-5 2 0,0 0-2 0,0 0 0 0,15 0-2 16,-15 0-2-16,0 0 2 0,14-5-3 0,-14 5 0 15,12-4-11-15,-12 4 13 0,8-6-8 0,-8 6 6 16,9-5-4-16,-9 5-2 0,8-3 5 0,-8 3-2 15,0 0 2-15,6-4 7 0,-6 4 8 0,0 0-3 16,0 0 3-16,0 0 1 0,6-9 2 0,-6 9-5 16,0 0 3-16,0 0 3 0,0 0-7 0,0 0-4 15,0 0 0-15,0 0 0 0,0 0-7 0,0 0 0 16,-24-2-1-16,24 2-1 0,0 0 5 0,-17 6-15 16,17-6-2-16,-10 9-14 0,10-9-12 0,-7 3-35 15,7-3-34-15,-8 5-38 0,8-5-53 0,-5 9-62 16,5-9-61-16,-7 5-277 0,7-5-634 0,0 0 280 15</inkml:trace>
          <inkml:trace contextRef="#ctx0" brushRef="#br0" timeOffset="-124261.55">7227 11773 24 0,'0'0'133'0,"-13"-5"-15"0,13 5-11 16,0 0-16-16,0 0-4 0,-4-8 2 0,4 8-14 15,0 0-8-15,0 0 4 0,0 0-5 0,0 0-5 16,-5-7 7-16,5 7-10 0,0 0 3 0,0 0-5 15,-5-7 1-15,5 7 0 0,0 0 4 0,0 0-4 0,0 0-1 16,-7-8 3-16,7 8 0 0,0 0 0 0,0 0 3 16,0 0-4-16,0 0 6 0,-5-9-1 0,5 9 0 15,0 0-1-15,0 0 3 0,0 0 2 0,0 0-4 16,0 0 0-16,-5-6 3 0,5 6-4 0,0 0 3 16,0 0-6-16,0 0 4 0,0 0-7 0,0 0-4 15,0 0-2-15,0 0-3 0,0 0 1 0,0 0-8 16,0 0 2-16,0 0-3 0,0 0 2 0,0 0-7 15,0 0-1-15,0 0 2 0,0 0-1 0,0 0 2 16,0 0-1-16,0 0-3 0,0 0-3 0,0 0 3 16,0 0-5-16,0 0 8 0,0 0-1 0,0 0-5 0,17-9 3 15,-17 9 3-15,10 0-5 0,-10 0 1 16,12-3-3-16,-12 3-1 0,0 0-5 0,21 0 3 16,-13-1 2-16,-8 1-4 0,17 1 1 0,-9-1-4 0,-8 0 3 15,18 0 1-15,-10-4-3 0,-8 4 7 16,14 2-4-16,-14-2 7 0,17 1-5 0,-17-1-3 15,15-1 3-15,-8-1-2 0,-7 2 14 0,16 0-13 0,-16 0-4 16,13-2-8-16,-4 4 18 0,-9-2-17 0,15-2 20 16,-15 2-18-16,17-2-1 0,-9 1 3 15,-8 1 3-15,22-5-7 0,-13 7 0 0,-9-2 1 0,20-2-3 16,-11 2 15-16,0-1-14 0,-9 1-3 0,22-3-2 16,-10 0 3-16,-2 2 0 0,-10 1 3 0,17-1-3 15,-5-1-3-15,-12 2 17 0,20-2-15 0,-10 1 7 16,2-2-3-16,0 2-1 0,-1-2 3 0,1 1-3 15,-1 2-1-15,0-4 10 0,2 2-8 0,-1-1 2 16,0 0-3-16,-3 1 3 0,4 0 1 0,-6-2 10 16,-7 4-12-16,19-1-7 0,-9-3-1 0,-10 4 2 15,17-2-2-15,-10 2 1 0,-7 0-3 0,17-4 6 16,-17 4-10-16,15 0 11 0,-6 0-8 0,-9 0 3 0,16 0 1 16,-16 0-5-16,15-5 0 0,-15 5 5 0,13 0 0 15,-13 0 7-15,15 0-9 0,-7-4 0 0,-8 4-1 16,17-2-2-16,-17 2 4 0,14 1-3 0,-5-2 1 15,-9 1 1-15,17-1-3 0,-17 1-1 0,14-3 2 16,-4 2 3-16,-10 1-7 0,14 0 4 0,-14 0-1 16,10 0-5-16,-10 0 2 0,12-5 4 0,-12 5 13 15,11-1-15-15,-11 1-3 0,0 0 0 0,11 1 2 16,-11-1 3-16,10-3-4 0,-10 3 1 0,0 0 2 16,13 0 3-16,-13 0-5 0,0 0-10 0,11-1 10 15,-11 1 5-15,0 0-3 0,12 0 0 0,-12 0-2 16,0 0 1-16,12-2 0 0,-12 2-1 0,0 0 0 15,0 0-1-15,12 0-3 0,-12 0 4 0,0 0 0 0,0 0 4 16,0 0-9-16,0 0 0 0,0 0-12 16,0 0-12-16,8-4-20 0,-8 4-21 0,0 0-15 0,0 0-18 15,0 0-22-15,0 0-23 0,0 0-30 0,0 0-40 16,0 0-28-16,-20 19-38 0,20-19-288 0,-16 3-617 16,10 0 273-16</inkml:trace>
          <inkml:trace contextRef="#ctx0" brushRef="#br0" timeOffset="-123407.42">7691 11769 71 0,'0'0'171'0,"0"0"-6"0,0 0-5 0,0 0-9 16,0 0-7-16,0 0-3 0,0 0-6 0,0 0 0 0,0-15 0 15,0 15-11-15,0 0 2 0,0 0-4 16,0 0-5-16,0 0-5 0,0 0-6 0,0 0-6 0,0 0-5 16,0 0-6-16,0 0-4 0,0 0-10 15,0 0-6-15,0 0-10 0,0 0-3 0,0 0-5 0,0 0-3 16,0 0 4-16,0 0 4 0,0 0 1 0,0 0 1 16,0 0-1-16,0 0-1 0,0 0-2 0,0 0 0 15,0 0 1-15,0 0-2 0,25 14 0 0,-21-8 1 16,-4-6 1-16,5 14 1 0,-2-8 6 0,-3-6-8 15,4 12 1-15,1-3-1 0,-2-3-3 0,2 2 1 16,-1-1 9-16,-4-7-8 0,4 13 4 0,0-5-6 16,-2 0 2-16,5 0 1 0,-6-2 3 0,2 3-6 15,1-2 4-15,-4 2 3 0,5-1-2 0,-5-8 4 16,5 15-7-16,-3-7-6 0,-2 0 1 0,2 2-9 16,1-1-1-16,-3-9 2 0,0 16-6 0,5-8 2 0,-4 2-5 15,-1 1-7-15,4 0 3 0,-4-1-4 0,2-1 2 16,-2-1-6-16,2 2 1 0,-2-10 3 0,3 17 2 15,-3-11 0-15,0-6 1 0,2 15 2 0,1-8-1 16,-3-7 2-16,0 15-4 0,1-9 4 0,-1-6-2 16,4 12 1-16,-2-3-2 0,-2-3 0 15,0-6-1-15,2 12-2 0,-2-12 2 0,3 13-3 0,-3-5 6 16,0-8-3-16,0 15 6 0,0-5 0 0,0-10 0 16,0 16-5-16,0-7 4 0,0-9 0 0,0 17 3 15,0-9-2-15,0-8 2 0,0 17-3 0,0-7-2 16,0-10 6-16,0 15-3 0,0-15 3 0,0 15-2 15,0-6 1-15,0-9 0 0,-3 14 1 0,6-6 0 16,-8 3 3-16,5-11 2 0,0 15-6 0,2-7-1 16,-2-8-2-16,3 12 1 0,-3-12-4 0,0 11-9 0,0-11 7 15,-3 12-3-15,3-12 0 0,0 0-5 16,-2 10 2-16,2-10-6 0,0 0 0 0,0 0-2 0,0 13 2 16,0-13-2-16,0 0 2 0,0 0-3 0,0 0-1 15,0 10-1-15,0-10 2 0,0 0-4 0,0 0 0 16,0 0 0-16,0 0 2 0,0 0-1 0,0 0-5 15,-6 8-7-15,6-8-13 0,0 0-16 0,0 0-20 16,0 0-25-16,0 0-33 0,0 0-40 0,0 0-31 16,0 0-42-16,0 0-40 0,0 0-52 0,0 0-54 15,-18-20-80-15,18 11-289 0,0 9-799 0,5-17 353 16</inkml:trace>
          <inkml:trace contextRef="#ctx0" brushRef="#br0" timeOffset="-122348.9">8498 11610 146 0,'0'0'214'0,"0"0"-11"0,0 0-7 0,0 0-9 16,0 0-5-16,0 0-7 0,0 0-9 0,0 0-5 15,0 0-11-15,0 0-10 0,0 0-7 0,0 0-4 16,0 0-12-16,0 0-6 0,0 0 2 0,0 0-9 15,0 0-4-15,-22 3-2 0,22-3-6 0,0 0-5 16,-15 12 1-16,10-9-2 0,5-3-4 0,-9 11-3 16,5-4-6-16,-2 0-1 0,-1 4-1 0,3-1 0 0,-1-1 4 15,-3 3-5-15,4 0-4 0,-1 2 8 0,2 0-3 16,-2-2 2-16,1 4 16 0,1-4-13 16,0 3 0-16,-1 1 0 0,1-1 6 0,3 1-14 0,-1-2 3 15,1 2 2-15,0 2-11 0,-2-5-1 0,2 3-3 16,2-4-1-16,-1 3-2 0,-1-1-4 0,0-1 0 15,3 2-10-15,-1-2 4 0,2 2 8 0,-3 0-3 16,5-6-1-16,-5 5-1 0,4-1 0 0,0 0 2 16,-2 0 0-16,1 1 0 0,3-1 0 0,-2-2-2 15,0 1 2-15,0 1-2 0,-2-4-6 0,3 4 0 16,-3-2 3-16,4 0-3 0,-5-4-2 0,6 3-5 16,-5 0-2-16,2-3 1 0,1 4-2 0,0-3 0 15,-2-1-1-15,1 0-3 0,-3-1-1 0,5 0 3 16,-3 0-11-16,-4-6 1 0,10 12 0 0,-6-9-1 15,5 1-2-15,-3 1 1 0,-6-5-3 0,7 7 0 16,0-4 0-16,-7-3 1 0,9 6-5 0,-9-6 1 0,0 0 1 16,11 3-2-16,-11-3-1 0,6 5 1 15,-6-5-3-15,0 0 1 0,9 0-4 0,-9 0 1 0,0 0-6 16,0 0-3-16,0 0-10 0,11 4-16 0,-11-4-20 16,0 0-27-16,0 0-37 0,0 0-41 0,0 0-33 15,0 0-39-15,0 0-49 0,0 0-51 0,0 0-68 16,0 0-383-16,0 0-841 0,0 0 372 0</inkml:trace>
          <inkml:trace contextRef="#ctx0" brushRef="#br0" timeOffset="-121559.21">8718 11910 58 0,'0'0'226'16,"0"0"-4"-16,0 0-11 0,0 0-9 0,0 0-6 15,0 0-1-15,0 0 2 0,0 0-8 0,0 0-5 0,0 0-6 16,14 11-6-16,-14-11-10 0,7 13-6 0,-6-6-9 15,1 1-1-15,2 1-7 0,-1 1-2 0,0 1-10 16,1 0-8-16,-3-3-4 0,1 1-6 0,8 1-3 16,-6-1-10-16,-3 0-10 0,-1 0-1 0,0 1-8 15,0-10-9-15,6 15 0 0,-2-4 0 0,-2-3-11 16,2 0 0-16,-4-8-9 0,6 13-5 0,-3-7 2 16,-3-6-4-16,5 12 5 0,-5-12-11 0,4 11-5 15,-4-11-4-15,5 8-6 0,-5-8 13 0,1 8-19 16,-1-8 4-16,0 0-1 0,3 9-9 15,-3-9 8-15,0 0-1 0,0 0 4 0,0 0-6 0,8 4 4 16,-8-4-2-16,0 0 1 0,0 0 1 0,0 0-8 16,0 0-1-16,0 0-12 0,0 0 11 0,0 0 2 0,2-24-2 15,-2 24-6-15,4-16-1 0,-4 8-3 16,6-5-3-16,-5 1-5 0,3-1 2 0,-2-1-2 16,4 2-8-16,-2-1 8 0,-2 3 2 0,3-4 2 0,-1 3 3 15,-1 5 7-15,-2-4-11 0,3 2-1 0,3-1 0 16,-3-1 4-16,-2 3 3 0,2-1-4 0,-4 8 0 15,11-12 2-15,-9 6 1 0,-2 6 0 0,9-10 0 16,-9 10 0-16,8-11 2 0,-3 9 9 0,-5 2-6 16,11-10-2-16,-6 6 2 0,-5 4-7 0,12-7 6 15,-6 5-10-15,-6 2 17 0,11-6-1 0,-11 6 14 16,13-2-14-16,-6-1 7 0,-7 3 2 0,13-1-7 16,-13 1 3-16,14 1 12 0,-14-1 2 0,14 3 2 15,-7-1 8-15,1 4 5 0,-2-3-1 0,1 2 8 16,1 0 1-16,-3 4 5 0,1-2 8 0,2-2 2 15,0 3 3-15,-3 0 0 0,-1 3 4 0,4 0-5 16,-1 0-5-16,-1-3-2 0,-2 1 2 0,3 2 0 0,-1-3 4 16,-1 2-6-16,-3-1-2 0,2 0-4 0,2-4-5 15,-2 3-2-15,1 1-3 0,-3-2-4 0,3-1-2 16,-3 2-6-16,-2-8 1 0,10 12 0 0,-5-5-6 16,-3-2-2-16,-2-5-2 0,6 10-3 0,-6-10-4 15,5 6 2-15,-2 0-3 0,-3-6 0 0,0 0-9 16,7 6-16-16,-7-6-17 0,0 0-28 0,3 9-31 15,-3-9-32-15,0 0-45 0,0 0-36 0,0 0-48 16,0 0-71-16,0 0-81 0,0 0-424 0,0 0-892 16,0 0 395-16</inkml:trace>
          <inkml:trace contextRef="#ctx0" brushRef="#br0" timeOffset="-120705.43">9740 11512 229 0,'0'0'227'0,"0"0"-10"0,0 0-11 15,0 0-13-15,5-7-13 0,-5 7-9 0,0 0-11 16,0 0-10-16,0 0-12 0,0 0-8 0,0 0-6 16,0 0-4-16,0 0 1 0,0 0 7 0,0 0 0 15,0 0-5-15,-1 36 1 0,-4-21-3 0,1-2-9 16,-3 7 2-16,2 3-5 0,-3-1 9 0,4 3-9 0,-4-1 8 15,-1 7 4-15,1 1-3 0,-2-4 5 16,-1 4-10-16,2-1-6 0,0-1-3 0,-1 0 5 16,2-6-12-16,0 4 2 0,-3-3-12 0,5-1 5 15,-3 1-1-15,4-4-5 0,-2-2 0 0,-1 5-8 0,3-5 1 16,0 1-1-16,-2-7-6 0,3 2-1 0,-1-2-1 16,2 1 11-16,-1 1-6 0,-1-2-6 0,4 0-2 15,-3-4-8-15,1 0-3 0,3-9-2 0,-3 15-5 16,0-5-2-16,0-3-3 0,3-7-9 0,-2 14 1 15,2-14-5-15,-2 9-2 0,2-9-6 0,-4 14 1 16,4-14-4-16,0 7-1 0,0-7-1 0,0 0-4 16,-3 10 0-16,3-10-1 0,0 0-4 0,-3 10-2 15,3-10-7-15,0 0-10 0,0 0-12 0,0 0-9 16,0 0-14-16,-4 7-16 0,4-7-13 0,0 0-25 16,0 0-25-16,0 0-49 0,0 0-12 0,0 0-21 15,0 0-24-15,0 0-34 0,0 0-38 0,9-33-35 0,-2 21-46 16,-2 0-267-16,1-4-704 0,2 2 312 0</inkml:trace>
          <inkml:trace contextRef="#ctx0" brushRef="#br0" timeOffset="-119987.25">9910 11710 8 0,'8'-5'233'0,"-8"5"-10"0,0 0-11 0,6-4-10 15,-6 4-3-15,0 0-12 0,8-4-4 0,-8 4-15 16,0 0 0-16,0 0-3 0,0 0-2 0,17 6-5 16,-17-6 5-16,9 7-4 0,-5 0-2 0,4 2-1 15,-1 1 3-15,0 1-5 0,3 1-3 0,-4 2 15 16,1-1-26-16,-1 1-3 0,3 4-3 0,-2 2-5 15,-5-4-14-15,4-1 2 0,-1 1-6 0,0 3-4 16,-1 2-1-16,-1-3-4 0,2 1-1 0,-4-3-7 16,3 1-1-16,-3-2 6 0,1-2-10 0,-2 2-10 15,2 0-1-15,-2-5-5 0,2 5-3 0,-2-3-4 0,1 2-4 16,2-1-5-16,-2-5-3 0,-1-8-6 16,1 17-2-16,-1-5-5 0,0-12-4 0,1 11-5 0,-1-11-1 15,3 11-2-15,-3-11-4 0,1 8-2 0,-1-8-2 16,0 0 0-16,4 10-4 0,-4-10 0 0,0 0 0 15,0 0-1-15,0 0-1 0,0 0-3 0,0 0 3 16,0 0-6-16,0 0 1 0,0 0-1 0,19-15-6 16,-17 6-6-16,3 2-9 0,5-4-6 0,-4-2-9 15,2 1-5-15,1 0 0 0,-1 2-1 0,2-2 1 16,-2 0 0-16,0 0 6 0,-1 2 1 0,1 0 0 16,1 1 2-16,-5 3 0 0,5 0 7 0,-4-2 2 15,2 0 1-15,-7 8-3 0,11-8 5 0,-4 1 0 0,-1 1 0 16,0 1 6-16,-6 5-1 0,11-7-4 0,-4 4 3 15,-7 3-2-15,10-8 6 0,-3 5-2 16,-7 3 0-16,10-1-2 0,-10 1 3 0,12 0 5 0,-12 0-3 16,12 4 1-16,-12-4-4 0,13 3 2 0,-13-3 3 15,10 5-1-15,-3-1 2 0,-7-4 2 16,6 9 3-16,0-3 2 0,-6-6 1 0,6 10 2 0,-2-4 4 16,-4-6 4-16,5 12 0 0,-1-3 6 0,-4-9-1 15,0 10 0-15,0-10 2 0,-4 15-1 0,4-15 2 16,-6 17-2-16,-1-7-1 0,-3-1-7 0,-1 2 5 15,1-3-4-15,-4 1-1 0,2 0 0 0,0-1-4 16,-2 0 1-16,2 0 0 0,-3-2-1 0,4-1-4 16,-4 3-1-16,6-5 1 0,-1 2-2 0,1-2 1 0,9-3-2 15,-15 3-4-15,9-2-13 0,6-1-17 16,-16 2-25-16,16-2-30 0,0 0-32 0,0 0-39 16,-12-9-31-16,12 9-40 0,0 0-51 0,0 0-55 0,5-17-73 15,-5 17-322-15,7-16-786 0,-2 10 348 0</inkml:trace>
          <inkml:trace contextRef="#ctx0" brushRef="#br0" timeOffset="-118580.68">10494 11469 20 0,'0'0'204'15,"0"0"-4"-15,-10 0-11 0,10 0-7 16,0 0-6-16,0 0-5 0,0 0-4 0,0 0-12 0,0 0-5 16,-8-9-7-16,8 9-5 0,0 0-9 0,0 0-8 15,0 0-8-15,0 0-6 0,0 0-3 0,0 0-8 16,0 0 0-16,0 0-3 0,0 0-6 0,0 0-4 16,0 0-3-16,0 0-7 0,0 0-2 0,0 0-7 15,0 0-7-15,0 0 2 0,0 0-9 0,0 0-1 16,0 0 0-16,0 0 1 0,0 0-3 0,0 0-2 0,25 12-7 15,-25-12 8-15,10 8-5 0,-5-4 8 16,2 0 2-16,-1 0-10 0,2 0-2 0,-2 5 4 0,0-5 6 16,2 0-1-16,-2 4-4 0,0-2 3 0,0 0 2 15,3 3-1-15,-1-5 8 0,0 2-2 16,1 0 5-16,-1 0 6 0,0-1-3 0,2-1 3 0,0 2-1 16,-3-3-5-16,6 0-3 0,-1 3 2 0,-3-2-6 15,-1 0-5-15,1 1-3 0,-1-3-5 0,1 2-2 16,-1 2-3-16,3-4-3 0,-5 2-1 0,-6-4 1 15,13 9-2-15,-6-6 7 0,1 2-10 0,-2 2-4 16,1-4 1-16,-2 2 2 0,-5-5-4 0,10 12 0 16,-6-4-4-16,2-3 0 0,-1 0 8 0,0 4-2 15,0-1-5-15,-1-2 1 0,-4-6-2 0,8 14 3 16,-4-9-5-16,-1 1 2 0,-3-6 4 0,9 16-2 0,-7-10 0 16,2 3-3-16,-1-3 2 0,-1 4-3 0,1-3 7 15,1 1-2-15,-1 0 3 0,-3-8 2 0,5 16 0 16,-3-8 2-16,1-1 0 0,1 2-1 0,-4-9-2 15,3 15-1-15,-1-7 2 0,1 0-2 0,-3-8 2 16,4 17 1-16,-2-10-7 0,1 3 2 0,-3-10 1 16,1 15 3-16,-2-5 0 0,2-2-2 0,-1 4 0 15,0-12 2-15,0 16-1 0,-1-6 5 0,1-10 2 16,-4 17-3-16,3-5-1 0,1-5-2 0,-4 5 3 16,3-3-3-16,-3 0 1 0,2 1-3 0,-2-2-3 15,4-8 1-15,-2 16 1 0,0-10 6 0,-1 4-2 16,-1-2-2-16,4-8-2 0,-6 17 2 0,5-10-1 15,1-7 6-15,-5 16-5 0,2-10-2 0,-1 3 4 0,4-9-8 16,-5 16 6-16,2-10 1 0,0 3 4 16,0-1-6-16,-2 0-2 0,1 0-2 0,1 1-3 0,-1-2 5 15,0 2-4-15,4-9 1 0,-2 17-4 0,-1-9 8 16,-1 0-3-16,2 0-3 0,2-8 1 0,-6 15-3 16,4-9-1-16,2-6 0 0,-4 14 1 0,2-7 1 15,2-7-3-15,-3 8-4 0,3-8 4 0,-3 9-3 16,3-9-1-16,0 0 3 0,-1 13-7 0,1-13 9 15,-3 9 0-15,3-9 0 0,0 0 0 0,-3 6 7 0,3-6-5 16,0 0-2-16,0 0-6 0,0 0 10 16,0 0-5-16,0 0-4 0,0 0 13 0,0 0-4 15,-2 11 11-15,2-11-15 0,0 0 4 0,0 0 1 0,0 0-6 16,0 0-8-16,0 0 10 0,0 0 6 0,0 0-14 16,0 0-8-16,0 0-19 0,0 0-13 15,0 0-30-15,0 0-32 0,0 0-42 0,0 0-53 0,0 0-52 16,-2-38-55-16,2 38-56 0,0-15-67 0,2 6-79 15,-2-4-367-15,0 1-939 0,-2-1 417 0</inkml:trace>
        </inkml:traceGroup>
        <inkml:traceGroup>
          <inkml:annotationXML>
            <emma:emma xmlns:emma="http://www.w3.org/2003/04/emma" version="1.0">
              <emma:interpretation id="{3304F354-D4F5-4C46-A6D8-59C0259034E2}" emma:medium="tactile" emma:mode="ink">
                <msink:context xmlns:msink="http://schemas.microsoft.com/ink/2010/main" type="inkWord" rotatedBoundingBox="13734,14024 16390,13922 16434,15048 13777,15150"/>
              </emma:interpretation>
            </emma:emma>
          </inkml:annotationXML>
          <inkml:trace contextRef="#ctx0" brushRef="#br0" timeOffset="-110754.91">11305 11974 79 0,'0'0'166'15,"0"0"-12"-15,0 0-7 0,0 0-10 0,0 0-10 16,0 0-8-16,-3-9-5 0,3 9-9 0,0 0-5 0,0 0-10 15,0 0-4-15,0 0-5 0,0 0-8 0,0 0 2 16,-6-7-5-16,6 7-6 0,0 0 5 0,0 0-2 16,0 0 0-16,0 0-5 0,0 0 0 0,0 0 0 15,0 0-7-15,0 0 3 0,0 0-5 0,-8-9 0 16,8 9 0-16,0 0 0 0,0 0-3 0,0 0-1 16,0 0-4-16,0 0-2 0,0 0-6 0,0 0 0 15,0 0-3-15,0 0 1 0,0 0-3 0,0 0 0 16,0 0-1-16,0 0 1 0,0 0-3 0,0 0 0 15,0 0-6-15,0 0 4 0,0 0-6 0,0 0 3 16,0 0-4-16,0 0 1 0,0 0 0 0,0 0-5 16,0 0 4-16,0 0-1 0,0 0 2 0,0 0-3 15,0 0-1-15,0 0 4 0,0 0-1 0,0 0 1 16,0 0-1-16,0 0 0 0,0 0 1 0,0 0 2 0,0 0-4 16,0 0 6-16,0 0-5 0,0 0 0 0,0 0 3 15,0 0-5-15,0 0 3 0,17-8-2 16,-17 8-3-16,0 0 0 0,0 0 0 0,11-1 1 0,-11 1-6 15,0 0-3-15,11-3 1 0,-11 3 0 0,0 0 2 16,12 0 0-16,-12 0-1 0,0 0-1 16,0 0 1-16,11 0-2 0,-11 0 0 0,0 0-4 0,0 0 0 15,0 0 1-15,0 0 3 0,16 0 2 0,-16 0 0 16,0 0 9-16,0 0-6 0,9 3-3 0,-9-3-1 16,0 0 4-16,0 0-2 0,15 3 3 0,-15-3-5 15,0 0 3-15,8 0 1 0,-8 0-5 0,0 0 9 16,11 0-4-16,-11 0 2 0,0 0 3 0,9 4-4 15,-9-4 3-15,0 0-2 0,13 0 0 0,-13 0 4 16,0 0 1-16,16 0-11 0,-16 0 3 0,0 0 14 16,17-1-15-16,-17 1-3 0,9-3-3 0,-9 3 6 15,12 0 2-15,-12 0-3 0,0 0-2 0,17 0-4 0,-17 0 2 16,11 0-2-16,-11 0 4 0,0 0-3 0,15-2 0 16,-15 2-1-16,8 2-4 0,-8-2 6 15,11 3-1-15,-11-3-1 0,7 1-4 0,-7-1 5 16,0 0 3-16,15 1-2 0,-15-1 2 0,8 4 3 0,-8-4-10 15,10 1 13-15,-10-1-6 0,0 0 12 0,14 2-4 16,-14-2 3-16,11 0 1 0,-11 0 1 16,12 0-4-16,-12 0 3 0,13 0-8 0,-13 0 10 0,10 0-12 15,-10 0 4-15,16 0-2 0,-16 0-3 0,13 0-1 16,-13 0-1-16,12-6-3 0,-12 6 7 0,10 0-4 16,-10 0 3-16,13 3-12 0,-13-3 8 0,11 0 18 15,-11 0-29-15,0 0 1 0,15 0 8 0,-15 0 2 16,0 0 2-16,0 0-9 0,13 0 4 0,-13 0-3 15,0 0 4-15,11 1 3 0,-11-1 0 0,0 0-12 16,12 0 13-16,-12 0 5 0,0 0-2 0,0 0 2 16,13-1 5-16,-13 1-2 0,0 0 9 0,12 0 0 15,-12 0 11-15,6-5-22 0,-6 5 8 0,0 0 0 0,0 0 3 16,0 0-13-16,16 1 0 0,-16-1-2 0,0 0 6 16,0 0-2-16,0 0 2 0,10-1-4 15,-10 1-4-15,0 0 0 0,0 0 4 0,0 0 2 0,0 0-9 16,0 0 10-16,0 0-1 0,9-4 0 0,-9 4 1 15,0 0-4-15,0 0 2 0,0 0-13 0,0 0 12 16,0 0 0-16,0 0-2 0,0 0-4 0,0 0-2 16,0 0 7-16,0 0-21 0,0 0-18 0,0 0-23 15,0 0-24-15,0 0-30 0,0 0-19 0,0 0-29 16,-23 19-27-16,16-13-44 0,-1-3-43 0,8-3-37 16,-14 8-303-16,6-7-657 0,8-1 291 0</inkml:trace>
          <inkml:trace contextRef="#ctx0" brushRef="#br0" timeOffset="-109578.95">11601 11757 41 0,'0'0'144'0,"0"0"-5"16,0 0-8-16,0 0-12 0,0 0-1 0,-1-11-12 15,1 11-6-15,0 0 1 0,0 0-11 0,0 0 0 16,0 0-5-16,0 0 0 0,0 0 4 0,0 0-5 16,0 0-4-16,0 0 1 0,0 0 2 0,0 0-4 15,-5-14-2-15,5 14 2 0,0 0-5 0,0 0-4 16,0 0 0-16,0 0 2 0,0 0-3 0,0 0-1 16,0 0-1-16,-1-8 0 0,1 8-6 0,0 0 3 0,0 0 1 15,0 0-4-15,0 0-5 0,0 0 5 16,0 0-4-16,0 0-1 0,0 0-3 0,0 0-8 0,0 0 2 15,0 0-7-15,0 0-1 0,0 0 0 0,0 0-5 16,0 0-4-16,0 0-2 0,0 0-2 16,0 0 1-16,0 0 0 0,0 0-2 0,0 0 1 15,0 0 2-15,0 0-6 0,0 0 3 0,0 0-2 0,0 0 2 16,0 0-2-16,0 0 2 0,0 0-6 0,1 33 3 16,-1-33 5-16,0 0-7 0,1 12 6 0,-1-12 8 15,3 10-5-15,-3-10 0 0,1 11 0 0,-1-11 0 16,1 10 3-16,-1-10-4 0,0 12 0 0,0-12 4 15,3 12-6-15,-3-12 1 0,1 13 3 0,-1-13-5 16,0 9-3-16,0-9 6 0,0 14-3 0,2-7-1 16,-2-7 5-16,2 9-2 0,-2-9 6 0,0 14-3 0,2-7-4 15,-2-7 5-15,0 13-9 0,0-13 2 0,1 11 6 16,-1-11 0-16,0 13-2 0,0-13 1 16,1 13-9-16,2-5 1 0,-3-8 4 0,2 13 0 0,-2-7-3 15,0-6 7-15,4 12-1 0,-2-6 2 0,-2-6-1 16,4 15 0-16,-3-8-5 0,-1-7-7 15,0 15 6-15,0-15 3 0,1 13-1 0,2-6 5 0,-3-7-2 16,1 14 2-16,-1-14 2 0,1 13-2 16,-1-13-1-16,0 12 2 0,2-6 0 0,-2-6-5 0,0 12 1 15,0-12 1-15,0 11 0 0,0-11 6 0,0 14-6 16,0-14 3-16,-2 8-3 0,2-8 2 0,-1 13 1 16,1-13-2-16,0 12-3 0,0-12-1 0,0 0-4 15,-1 12-1-15,1-12 0 0,0 0-2 0,0 12 2 16,0-12 0-16,0 0-4 0,0 12 4 0,0-12-3 15,0 0-4-15,0 0 2 0,0 9-1 0,0-9 3 16,0 0-4-16,0 0 0 0,0 0 1 0,1 12-6 0,-1-12 3 16,0 0 1-16,0 0-1 0,0 0 1 0,0 0-4 15,0 0 2-15,0 8 1 0,0-8-3 16,0 0-2-16,0 0 1 0,0 0 1 0,0 0-1 0,0 0 3 16,0 0-3-16,-6 10-1 0,6-10-6 0,0 0-19 15,-6 7-29-15,6-7-39 0,0 0-58 16,-6 5-52-16,6-5-44 0,-9 8-66 0,3-3-67 0,6-5-394 15,-11 6-832-15,3-2 368 0</inkml:trace>
          <inkml:trace contextRef="#ctx0" brushRef="#br0" timeOffset="-81654.89">12252 11860 39 0,'0'0'158'0,"0"0"-2"0,0 0-11 0,0 0-10 16,0 0-10-16,0 0-8 0,0 0-6 0,0 0-8 16,0 0 6-16,0 0-4 0,0 0-1 0,0 0-2 15,0 0-1-15,0 0 0 0,0 0-5 0,0 0 2 16,0 0-3-16,0 0-7 0,0 0 0 0,0 0-4 15,0 0-7-15,0 0-4 0,0 0-6 0,0 0-5 16,24-14-5-16,-19 7-5 0,-5 7-6 0,15-7 0 16,-9 1-6-16,3 1-4 0,2-1-5 0,-1-2 0 0,2 0-2 15,0-1-3-15,-1 0 0 0,1 2-3 0,0-4-3 16,1 2-1-16,-2-1-1 0,0-2-3 0,-2 1-2 16,3 0 0-16,-3 2 0 0,2-3-3 0,-2 0 3 15,-1 0 0-15,0 0-1 0,1-2-1 0,-1 1-2 16,0 3 3-16,-2-5-1 0,1 2 0 0,-1 1-5 15,-2-1 5-15,-1 2-5 0,1 0 2 0,-3 3-3 16,-1 8 3-16,4-17-2 0,-3 8-2 0,-1 9 0 16,0-16 0-16,1 9 2 0,-1 7-1 0,0-13-3 15,0 13 0-15,-1-12 0 0,1 12-1 0,0 0-1 16,-5-15 2-16,5 15-1 0,-4-8 0 0,4 8-3 16,-4-10 1-16,4 10 2 0,-5-9 0 0,5 9-1 15,-11-6-2-15,11 6 5 0,-7-6-2 0,7 6-4 0,-12-4 3 16,12 4 0-16,-13-2-3 0,13 2 2 0,-15 0 4 15,15 0-3-15,-15 0 0 0,15 0-2 16,-13 2 2-16,13-2-1 0,-14 4 0 0,5-2-2 16,9-2 5-16,-13 0-2 0,13 0-2 0,-15 7-2 0,8-6 1 15,0 4 0-15,7-5 1 0,-11 6 0 0,4-5 3 16,7-1-2-16,-9 8 1 0,9-8-1 0,-8 3 2 16,8-3-6-16,-9 4 4 0,9-4-4 0,-6 6 4 15,6-6-2-15,-7 5 1 0,7-5 3 0,-7 6-2 16,7-6 1-16,-5 7-3 0,5-7 6 0,-6 9-3 15,2-3-3-15,4-6 3 0,-5 11-3 0,5-11 3 16,-2 10-1-16,2-10 1 0,-2 14 1 0,2-14 0 16,-4 15 1-16,4-15-2 0,1 17 0 0,-1-8 0 15,0 2 0-15,0-11 3 0,4 17-3 0,-3-11 2 16,3 4-3-16,-3-1 2 0,1 2-3 0,0-1 4 16,1 0 0-16,-2-2 2 0,3 2-7 0,0 2 7 15,-1-3-3-15,-2-1 1 0,3 0 1 0,-3 0 1 16,3 2-3-16,0 2 4 0,-1 0 1 0,1-2 2 0,-2 2 5 15,3 2 5-15,-1-2-7 0,-1 2 3 16,1-3-2-16,-3 2 10 0,3 2 4 0,-3-2-2 0,3 2-7 16,0 0-3-16,0-2 6 0,0 2-2 0,-1 0 6 15,1 0-1-15,-3-2-6 0,3 2 3 0,1-3 0 16,-2 0 2-16,2 3-3 0,-4-2 2 16,3 2 2-16,-1 0-4 0,1-3 1 0,0 0 5 0,-3 2-1 15,2-2 1-15,2 3 1 0,-3-4-4 0,0 2 1 16,2 0 9-16,-2-1-7 0,0 0-3 0,0 0 6 15,1 0-5-15,1-4 0 0,-3 2 3 0,3 0-4 16,-3 2-5-16,1-3 8 0,2 0-10 0,-3-1 4 16,0 4 1-16,2-4 0 0,-1 1 1 0,1 1-4 15,0-1-3-15,1 3 0 0,-2-3-1 0,1-2 9 16,-3-7-10-16,4 13 18 0,-2-4-25 0,1-2 9 16,1 2-5-16,0 0 2 0,-4-9-2 0,4 16-2 15,0-10 0-15,-4-6-4 0,4 12 6 0,-4-12-4 0,1 11 2 16,0-5-6-16,-1-6 4 0,4 13 1 15,-4-13-6-15,1 10 1 0,-1-10-10 0,0 10-11 16,0-10-13-16,-5 11-13 0,5-11-16 0,-2 12-25 0,2-12-20 16,-10 10-28-16,8-6-25 0,-6 2-39 0,8-6-37 15,-8 9-50-15,8-9-221 0,-12 0-549 16,12 0 244-16</inkml:trace>
          <inkml:trace contextRef="#ctx0" brushRef="#br0" timeOffset="-80790.83">12212 12158 142 0,'0'0'176'0,"0"0"-12"0,0 0-13 15,0 0-13-15,0 0-8 0,0 0-12 0,0 0-11 16,-5-7-8-16,5 7-6 0,0 0-12 16,0 0 4-16,0 0-1 0,0 0-9 0,0 0 1 0,0 0-3 15,0 0 0-15,0 0 7 0,0 0 0 0,0 0-2 16,0 0 2-16,19-3 3 0,-19 3-1 0,12 0 3 16,-12 0-3-16,17 0-2 0,-8-2-4 0,6 1 2 15,-2 1-3-15,0-2-3 0,2 1-4 0,1-2-1 16,-2 1-1-16,5 1-7 0,-2-2-6 0,1 2-3 15,-2-1-11-15,1-2 0 0,0 3-3 0,0-1-11 0,-3 2 7 16,2-2-5-16,0 1-4 0,-2-2-1 16,-1 1-5-16,0-1-1 0,0 2-2 0,-5-1-2 15,2-1-4-15,-10 3-7 0,17-1-19 0,-9 1-26 16,-8 0-32-16,0 0-33 0,16 0-35 0,-16 0-24 16,0 0-28-16,10-1-37 0,-10 1-198 0,0 0-466 0,0 0 206 15</inkml:trace>
          <inkml:trace contextRef="#ctx0" brushRef="#br0" timeOffset="-80595.36">13046 11832 172 0,'0'0'196'15,"0"0"-3"-15,0 0-10 0,0 0-7 0,-24 0-4 16,24 0-4-16,0 0-2 0,-15 10-5 0,7-4-3 16,3-3-3-16,-1 6-6 0,0 0-1 0,-2-2-2 15,4 4-6-15,-4 0-9 0,4 1-1 0,-3 0-5 16,3 3-14-16,-2 0 9 0,2 1-7 0,-1 0 0 15,5 4-4-15,-2-6-5 0,-2 0-2 0,5-2-8 0,-2 3-9 16,1 0-9-16,0-5-13 0,1 5-2 0,2-5 8 16,-2 2-9-16,2 0-11 0,0-3-5 15,-1 0-4-15,2 3-2 0,-3-5-2 0,4-1-6 0,-1-1-6 16,-4-5-9-16,12 10-8 0,-7-5-23 0,-1 0-12 16,4 0-24-16,-8-5-19 0,13 2-24 0,-13-2-31 15,16 0-30-15,-16 0-20 0,14-4-25 0,-3 1-18 16,-1-3-21-16,-1-2-45 0,3 0-177 0,-2-1-499 15,1-1 221-15</inkml:trace>
          <inkml:trace contextRef="#ctx0" brushRef="#br0" timeOffset="-80203.53">13194 12057 105 0,'0'0'193'0,"0"0"-4"0,6-8-14 16,-6 8-12-16,0 0-12 0,5-7-12 0,-5 7-14 0,0 0-4 15,0 0-4-15,0 0 1 0,15 2-8 16,-15-2-1-16,0 0-2 0,12 9-1 0,-12-9-8 15,7 8-3-15,-3-4-2 0,-4-4-3 0,8 15 0 0,-4-8-5 16,-3 0-7-16,2 1-2 0,0-1-8 0,-3-7 2 16,6 16 0-16,-4-9-3 0,-1 0-6 15,-1-7-4-15,2 15-6 0,1-6-4 0,-3-9-5 0,0 10-3 16,0-10-3-16,3 12-6 0,-3-12-3 0,1 9 1 16,-1-9-5-16,0 0 0 0,0 0 0 0,1 8-3 15,-1-8-1-15,0 0 1 0,0 0-4 0,0 0-3 16,0 0-1-16,0 0-1 0,0 0-3 0,24-21 1 15,-20 16-2-15,1-2-1 0,0-4-2 0,-1-1 2 16,1 2-2-16,4-1 5 0,-2 1-9 0,-3 1 1 16,0 1 1-16,1-3 2 0,-1 2 1 0,-1 0-6 15,2 2 4-15,-1 0 1 0,-4 7-2 0,8-13-1 16,-4 9-1-16,-4 4 2 0,6-10 1 0,-1 5 0 16,-5 5 4-16,6-6-5 0,-6 6 8 0,6-5-8 15,-6 5 3-15,8-5 9 0,-8 5-3 0,9-3 0 16,-9 3-1-16,0 0 6 0,0 0 1 0,20 1 0 15,-20-1 0-15,10 6 5 0,-3-1 1 0,-2-1 4 0,-5-4 0 16,12 12 3-16,-7-7 3 0,1 2 3 0,0 2-6 16,0-3 3-16,-2 0-3 0,1 4-10 0,1-4 2 15,-6-6 4-15,6 15-3 0,-3-7-3 0,1-1-1 16,-3 1-4-16,-1-8 7 0,6 12-12 0,-3-6-2 16,-3-6 5-16,1 11-12 0,-1-11-15 0,2 10-10 15,-2-10-26-15,4 9-15 0,-4-9-25 0,0 0-25 16,0 9-28-16,0-9-25 0,0 0-33 0,0 0-36 15,0 0-45-15,0 0-206 0,0 0-529 0,0 0 233 16</inkml:trace>
          <inkml:trace contextRef="#ctx0" brushRef="#br0" timeOffset="-79468.99">13687 11732 179 0,'0'0'237'0,"0"0"-17"0,0 0-17 0,0 0-18 16,0 0-16-16,0 0-16 0,0 0-15 0,0 0-9 16,0 0-13-16,0 0-8 0,0 0-5 0,0 0-2 15,0 0 0-15,0 0 2 0,0 0-1 0,0 0-9 16,28 0 1-16,-28 0-2 0,17 6-4 0,-9-3 2 16,1 0-3-16,0-1 1 0,2 3-10 0,1-2 1 15,-3 2-8-15,3-1 1 0,-5 0-4 0,5 2 10 16,-1 1-15-16,-4-2 15 0,5 3-13 0,-3-1 12 15,1 0 14-15,-1 1-17 0,-1 0 4 0,-1 2 3 16,1 1 2-16,-1-1 2 0,-2 3 3 0,-1-4-8 16,0 3 6-16,1 1 1 0,0 2 1 0,-1 1-7 0,-1-1-3 15,1 0-5-15,-3-1-3 0,3 1 7 16,-3-1-1-16,-1 1-5 0,0-1-3 0,2 1-2 0,-2-1 3 16,2-1 4-16,-2 1 0 0,-2 1 0 0,2-3-1 15,0 2-2-15,-2 0 2 0,1-2 2 16,0 4 2-16,-2-8-5 0,0 5-3 0,0-1 2 0,1-2-8 15,-3 1 1-15,1-4-8 0,1 1-3 0,0-1-3 16,3-7-3-16,-7 13-4 0,3-8-7 0,4-5-1 16,-4 11-3-16,4-11-4 0,-4 11 4 0,4-11-11 15,0 0-2-15,-5 6-3 0,5-6-2 0,0 0-8 16,0 0-15-16,0 0-29 0,-5 6-43 0,5-6-51 16,0 0-52-16,0 0-44 0,0 0-44 0,0 0-56 15,0 0-74-15,-11-23-442 0,11 23-914 0,-4-10 405 16</inkml:trace>
        </inkml:traceGroup>
      </inkml:traceGroup>
    </inkml:traceGroup>
    <inkml:traceGroup>
      <inkml:annotationXML>
        <emma:emma xmlns:emma="http://www.w3.org/2003/04/emma" version="1.0">
          <emma:interpretation id="{96C10E0C-C0D5-4006-B7EA-5D5F66CF68B8}" emma:medium="tactile" emma:mode="ink">
            <msink:context xmlns:msink="http://schemas.microsoft.com/ink/2010/main" type="paragraph" rotatedBoundingBox="3037,15743 31875,15259 31916,17724 3079,1820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DAEE70E-27C3-4795-BCB7-57B34F0DEBC5}" emma:medium="tactile" emma:mode="ink">
              <msink:context xmlns:msink="http://schemas.microsoft.com/ink/2010/main" type="line" rotatedBoundingBox="3037,15935 30766,15099 30809,16532 3080,17367"/>
            </emma:interpretation>
          </emma:emma>
        </inkml:annotationXML>
        <inkml:traceGroup>
          <inkml:annotationXML>
            <emma:emma xmlns:emma="http://www.w3.org/2003/04/emma" version="1.0">
              <emma:interpretation id="{CBB7097D-A879-41B3-B6B8-113148131053}" emma:medium="tactile" emma:mode="ink">
                <msink:context xmlns:msink="http://schemas.microsoft.com/ink/2010/main" type="inkWord" rotatedBoundingBox="3038,15980 3992,15951 4013,16672 3060,16701"/>
              </emma:interpretation>
            </emma:emma>
          </inkml:annotationXML>
          <inkml:trace contextRef="#ctx0" brushRef="#br0" timeOffset="-43373.67">580 13644 108 0,'1'-9'156'0,"4"-3"-12"0,1-1-6 0,0-1-13 15,5 3-2-15,-1-2-2 0,2 0-11 16,1-1-12-16,-1 4-2 0,1 2-13 0,2-1 0 0,-1 3-7 16,1-3-4-16,0 5-12 0,0 2-1 0,-3-1 1 15,4 3-4-15,-3 3 1 0,3 0 4 16,-5 0 3-16,-2 6-6 0,2 4 2 0,-2-3 0 0,-2 4-3 15,0 5-4-15,0-2-8 0,-2 3-4 0,-1 1-1 16,1-6-2-16,-7 3-7 0,-1 7-5 0,2-4 1 16,-3-1 0-16,0-2-5 0,0 3-5 0,-5-3-1 15,4-4 0-15,-1-1-1 0,1 0 0 0,-1 2-5 16,3-5-2-16,-1-2-1 0,2 1 5 0,2-9-5 16,-8 10-4-16,5-5 5 0,3-5 1 15,0 0-4-15,-1 11 1 0,1-11-5 0,0 0 3 0,0 0-2 16,0 0 0-16,0 0 0 0,0 0-5 0,0 0 4 15,0 0 2-15,0 0-2 0,0 0-1 0,12-31 1 16,-10 25-1-16,3 0-3 0,-5 6 2 0,12-10-4 16,-5 4 7-16,-2 1-2 0,-5 5 1 0,13-10-4 15,-5 6 6-15,0 1-3 0,-8 3 1 0,15-3-7 16,-15 3 8-16,13 0-3 0,-13 0 5 0,16 0-4 16,-8 4 0-16,0 1 0 0,1 0 0 0,-3-1-2 15,6 3 3-15,-3 1-3 0,-1-2 1 0,3 2-1 16,-3 1 5-16,3-1 0 0,-2 2-3 0,1-1 0 0,-3 0 1 15,1-1-2-15,-2-1 1 0,-1 2 0 16,0-1 3-16,-2 0-6 0,1-1 5 0,-2 1-2 16,1 1 1-16,-3-9 0 0,1 18 1 0,-2-11 0 0,-4 5 0 15,1-2 2-15,1 0-1 0,-2-3 0 0,-6 4-3 16,3-2 2-16,-2-1-3 0,-2 1 4 16,0 1-1-16,2-5-3 0,-2 2 1 0,-1 0 3 15,1-2 0-15,1 0-4 0,-1-1 0 0,1-4-2 0,1 4 6 16,10-4-3-16,-17 2-2 0,17-2-5 0,-14 0-6 15,14 0-5-15,-12 0-2 0,12 0-16 0,0 0-21 16,0 0-27-16,-16 0-15 0,16 0-25 16,0 0-23-16,0 0-49 0,0 0-125 0,0 0-347 0,0 0 153 15</inkml:trace>
          <inkml:trace contextRef="#ctx0" brushRef="#br0" timeOffset="-44769.2">703 13399 19 0,'0'0'45'16,"0"0"-5"-16,-3 9-2 0,3-9-8 0,-2 9-4 0,2-9-8 15,0 0-5-15,0 13-12 0,0-13-13 16,0 0-25-16,0 0-39 0,0 0 18 0</inkml:trace>
          <inkml:trace contextRef="#ctx0" brushRef="#br0" timeOffset="-44480.96">698 13443 11 0,'0'0'33'0,"0"0"24"0,0 0 15 16,0 0 5-16,0 0 0 0,0 0-1 0,0 0 2 0,0 0 0 15,0 0 12-15,0 0-5 0,0 0 7 16,0 0 0-16,0 0 8 0,0 0-3 0,0 0 4 0,6-32 5 16,-6 32 2-16,0 0 7 0,3-12 1 15,-3 12-3-15,5-3-2 0,-5 3-10 0,0 0-7 0,0 0-11 16,0 0-4-16,0 0 4 0,0 0 3 0,0 0 6 16,0 0-2-16,13 19 14 0,-10-4-3 15,2-1-2-15,1 5-6 0,2 6-5 0,0-1 0 0,-3-2-4 16,3 12-3-16,0-4-3 0,-1 0-4 0,-1-8-4 15,-1 2-7-15,-2-2-5 0,2 1-4 0,-1 0-1 16,-1-1-5-16,2-2-8 0,-5 2-1 0,4-2-3 16,-4-3-10-16,1 2-1 0,0 0-3 0,-1-2 4 15,0-3-6-15,-1 2-3 0,1-1-4 0,0-2-20 16,0-1-13-16,0-3-34 0,-1 0-16 0,1-9-21 16,1 17-21-16,-1-9-28 0,0-8-28 0,-2 12-45 15,2-12-26-15,1 9-43 0,-1-9-168 0,0 0-487 16,0 0 216-16</inkml:trace>
          <inkml:trace contextRef="#ctx0" brushRef="#br0" timeOffset="-43209.1">1198 13845 211 0,'4'-8'196'0,"-4"8"-23"0,0 0-13 16,0 0-2-16,0 0-3 0,0 0-7 0,0 0-6 15,0 0-13-15,8 25 2 0,-8-17-5 0,4 2-9 16,0-1-12-16,0 1-4 0,1 0-4 0,-2-1-6 15,-1 1-9-15,3-4 3 0,-1 3-8 0,-1-2-8 16,4 0-4-16,-2 1-7 0,1-2-3 0,2 0-4 16,-4-1-5-16,-4-5 6 0,14 5-10 0,-6-2-5 15,1-1-3-15,-9-2-3 0,19-2-6 0,-11-2 5 16,3-1-6-16,0 0-2 0,-1 0-6 0,2-1 1 16,-4 0 1-16,2-3-4 0,-2 0-6 0,1-1 1 15,-2 2-2-15,-1-3-5 0,1 2-1 0,-3-1 5 16,0 3-5-16,-2 0 3 0,-2 7-3 0,4-13 2 0,-4 13-2 15,2-8 3-15,-2 8-3 0,0 0 0 16,0 0 0-16,0 0 2 0,0 0-2 0,0 0 7 0,0 0 0 16,0 0 6-16,0 0-2 0,-4 34 2 0,2-22-5 15,2 1-1-15,2 0 6 0,0 0-6 0,1 0-3 16,2 0-1-16,-1 0 0 0,1-1 1 0,2 0-5 16,1 1-27-16,1-4-40 0,-1 3-53 0,2-4-71 15,2-2-73-15,-4-1-184 0,2-4-486 0,3-1 215 16</inkml:trace>
        </inkml:traceGroup>
        <inkml:traceGroup>
          <inkml:annotationXML>
            <emma:emma xmlns:emma="http://www.w3.org/2003/04/emma" version="1.0">
              <emma:interpretation id="{17261637-E428-474E-83A5-EFB227E26DF5}" emma:medium="tactile" emma:mode="ink">
                <msink:context xmlns:msink="http://schemas.microsoft.com/ink/2010/main" type="inkWord" rotatedBoundingBox="4543,16018 6588,15956 6614,16832 4569,16894"/>
              </emma:interpretation>
            </emma:emma>
          </inkml:annotationXML>
          <inkml:trace contextRef="#ctx0" brushRef="#br0" timeOffset="-42874.97">2091 13870 153 0,'-1'-9'285'16,"1"9"-22"-16,0 0-26 0,0 0-16 0,0 0-18 0,0 0 4 15,0 0 5-15,0 0-2 0,0 0-5 0,0 0-3 16,23 13 0-16,-16-7-15 0,-1 3-7 0,1 1-9 0,-1-2-7 15,0 3-8-15,0-1-14 0,-1-4-14 16,1 5 4-16,0 0-31 0,-1 0 1 0,2-1-12 16,-6-1-8-16,3 0-7 0,0 2-12 0,-3 0-7 0,1-5-6 15,0 4-23-15,-2 1-40 0,0-11-32 16,2 12-39-16,-2-12-40 0,1 11-47 0,-1-11-55 16,-1 10-50-16,1-10-67 0,0 0-195 0,0 0-582 15,0 0 258-15</inkml:trace>
          <inkml:trace contextRef="#ctx0" brushRef="#br0" timeOffset="-42225.73">2224 13678 115 0,'0'0'208'15,"3"-10"-23"-15,-3 10-17 0,7-9-19 0,0 4-10 16,5 1-17-16,0-4-12 0,0 2-14 0,1 2-4 15,0-2-12-15,3 0-8 0,6-3-6 0,-8 3-4 16,1-1-9-16,-1 4-6 0,2-7-6 0,-1 7-2 16,0-5-3-16,0 2-3 0,0-3-6 0,-1 3-1 15,-2-2 6-15,1 0 5 0,-3 2 9 0,2-7 10 16,-4 5 2-16,-1-2 5 0,2 0-7 0,-7 2 3 0,4 1 3 16,-3 2 1-16,-3 5 1 0,6-16 1 15,-6 16-3-15,1-10-4 0,-1 10 5 0,0 0-7 16,0 0-6-16,-5-17-4 0,5 17-7 0,-11-3-5 15,11 3-3-15,-14 3-5 0,14-3-2 0,-17 6-1 0,8-1-1 16,0 1-2-16,-2 2-1 0,1 0-3 0,1 2-2 16,-1 1-2-16,3-1 3 0,-3 1-2 15,5 2 0-15,0-1 2 0,-2 4 1 0,5-4 3 0,-1 5 1 16,3 0-2-16,3-5 5 0,-2 10 0 0,3-7 4 16,-3 1 2-16,5-1 8 0,-1 0 4 0,1 7 7 15,1-3 6-15,1 1-2 0,2-1 2 0,-1-1 10 16,-1 0 4-16,0-3-3 0,-3-1 2 0,4 4-2 15,-1 0 7-15,1 1-3 0,-1-2 3 0,1 4-5 16,-2-9 4-16,-2 7-5 0,-1-3-2 0,4 5-2 16,0-2 2-16,-3 0-4 0,-1 1-4 0,0 1 1 15,-2-3-8-15,1-2 5 0,0-1-13 0,1 1-2 16,0-3-6-16,-3 4-7 0,3-7-1 0,-3 5 3 16,3-4-3-16,-1 1-6 0,-1-2 3 0,1 2-3 0,1-4-7 15,-2-1-8-15,1 5-10 0,0-6-21 16,-3-6-25-16,5 11-27 0,-4-5-24 0,-1-6-21 15,5 6-29-15,-5-6-30 0,0 0-38 0,3 8-39 16,-3-8-43-16,0 0-323 0,0 0-678 0,0 0 300 16</inkml:trace>
          <inkml:trace contextRef="#ctx0" brushRef="#br0" timeOffset="-41601.39">2350 14159 188 0,'0'0'193'0,"0"0"-20"0,-1-11-18 16,1 11-14-16,0 0-16 0,11-9-11 15,-11 9-9-15,15-6-13 0,-7 2 1 0,-1 2-8 0,8-5 3 16,-2 2-2-16,3 2 4 0,1 1-2 0,0-2-7 15,4 0-4-15,-1-2-7 0,4 1-3 0,-7 4-6 16,4-4-3-16,-5 1-5 0,2 4-6 0,4-3-7 16,-1 0-4-16,-5 1-2 0,-1-1-3 0,1 2-3 15,-3-3 1-15,3 2 0 0,-3-2 1 0,4 1-2 16,-4 0 2-16,0 0-12 0,-1-1 6 0,2 0-5 16,-2-1 3-16,1 0-3 0,-1 0-2 0,0-2 0 15,-1 1-2-15,1 0-3 0,-3 1 3 0,-1-4-3 0,1 5-1 16,-2-2 2-16,1 2-9 0,-2-1 5 15,-6 5-2-15,12-10 0 0,-7 4 1 0,-5 6-2 16,9-6 0-16,-9 6-1 0,7-8 2 0,-7 8-3 16,0 0 5-16,2-7-1 0,-2 7 3 0,0 0-2 0,0 0 2 15,0 0-4-15,0 0 2 0,-14-10-2 0,14 10-2 16,0 0-1-16,-23 4 1 0,23-4-1 16,-23 6 2-16,12-1 3 0,-3 1 0 0,0 0-3 15,0-2 5-15,-2 0 3 0,3 6 4 0,-3-1 3 0,2-4 0 16,-1 4 2-16,2 0 4 0,2-2-1 0,-1 1 7 15,1 0-2-15,1 1 1 0,3-1-4 0,1-2 2 16,1 2-5-16,-1 0-2 0,4 0-5 0,-2-2 6 16,4-6-4-16,-3 14 0 0,1-7-2 0,2-7-1 15,5 13 0-15,-1-6-2 0,-4-7-4 0,10 9 2 16,-2-4-1-16,0-4 0 0,-8-1-2 0,20 2-2 16,-7-2 1-16,4 0-2 0,-4-3 2 0,2 0-5 15,0-2 2-15,0-3 0 0,-1 0-6 0,6-2 0 16,-6 3 0-16,-3-5-3 0,2 2-2 0,3-7-4 15,-3 3-7-15,3-2-2 0,-6 7-2 0,-2-5 2 0,1 3 3 16,-2 0 1-16,-1-1 2 0,1 8 1 16,-2-4 2-16,-5 8-2 0,7-7 3 0,-7 7 2 15,6-2-5-15,-6 2 14 0,0 0-11 0,0 0 1 0,16 1-1 16,-16-1 7-16,8 7-5 0,-8-7-2 0,9 12-10 16,-7-3-16-16,4 0-25 0,-1-3-28 0,0 5-19 15,0 0-25-15,1 2-27 0,-1-1-41 16,-3-5-243-16,2 3-477 0,2 1 211 0</inkml:trace>
          <inkml:trace contextRef="#ctx0" brushRef="#br0" timeOffset="-40565.15">3325 13655 72 0,'-1'-9'209'0,"1"9"-17"0,0 0-21 16,0 0-19-16,0 0 6 0,0 0 2 0,0 0-4 15,0 0-5-15,25 13-6 0,-15-3-2 0,2 1-5 0,1 5-6 16,1 0-2-16,-4-3-4 0,0 5-9 0,3 1-5 15,0 1-11-15,-2-2 0 0,0 2-8 16,4-1-8-16,-7 0-7 0,1-1-8 0,-3-4-7 16,2 3 1-16,1-2-19 0,-4-1 1 0,2-1-4 0,-2-5-4 15,0 0-6-15,-1 3-1 0,0-5-5 16,0 2 2-16,1-4-2 0,-5-4-2 0,3 9-1 0,-3-9-6 16,5 8-2-16,-5-8 2 0,0 0-4 15,0 0 4-15,3 8-4 0,-3-8-4 0,0 0-3 0,0 0 4 16,0 0-9-16,0 0-4 0,0 0-6 0,0 0-8 15,0 0-4-15,-35-10 3 0,27 9-1 0,8 1 0 16,-19 0 4-16,5 0 0 0,2 1-1 0,-1 2 1 16,-2 4 5-16,2-3-2 0,-2 1 5 0,-1 3 3 15,3 0-4-15,2-1 3 0,-1 0 4 0,1 0 4 0,1 1 0 16,3-4 0-16,-3 4 1 0,3-1 3 16,3 1-2-16,4-8 1 0,-7 12-5 0,5-6 4 15,2-6 0-15,-4 15 3 0,4-15 1 0,2 9 0 16,-2-9-4-16,5 12 5 0,-5-12-1 0,10 7 2 15,-3-4-1-15,2-1 1 0,5-1-5 0,1-2-1 16,1-1 3-16,4-1-4 0,-4-2 4 0,4-3-3 16,2-1-2-16,0 1 3 0,2-3-2 0,-3 1 0 0,3-8-1 15,3-1-5-15,-5 5 1 0,-4 1-2 0,3-2-5 16,-1 1-1-16,-1-1-3 0,2 0 8 16,-9 8-3-16,1-5 0 0,1 3 1 0,1-6 0 15,-6 7-1-15,-1 2 7 0,-3 2-5 0,3-4 1 0,-3 1 1 16,3 2 0-16,-8 5 3 0,6-8 0 0,-6 8 0 15,6-9-4-15,-6 9 1 0,1-9 4 0,-1 9 1 16,0 0-5-16,0 0-1 0,0 0 10 0,-10-14-12 16,10 14 3-16,-12-2-3 0,12 2 1 0,-16-2-2 15,16 2 3-15,-16 5 0 0,6 2 4 0,-2-1-2 16,2 3 6-16,2-6-5 0,-3 6 0 0,0-3 1 16,2 5 0-16,1 1 1 0,-1-1 10 0,2-2-8 15,2 0-3-15,2 5 0 0,-1-5 6 0,4 1 1 16,0 0-1-16,4-1 0 0,-1 0 2 0,5 2 3 15,-1-2 4-15,1-1-2 0,5 0 1 0,0-1-1 16,10-3 3-16,-6-1 3 0,7-3 3 0,0-1-3 16,3-1-3-16,9-2 11 0,-10-3 5 0,7-1-3 15,1-3 10-15,-11 5 4 0,1-2-10 0,-3-1 12 16,-4 3-6-16,-2-2-13 0,1 2 1 0,-3-1 0 0,-3 2 3 16,-2 0 2-16,-1 3 0 0,-7 2 4 15,12-6-1-15,-12 6 5 0,9-4-4 0,-9 4-2 16,0 0-12-16,8-6-8 0,-8 6-17 0,0 0-37 0,0 0-38 15,0 0-38-15,0 0-53 0,0 0-71 0,0 0-62 16,0 0-261-16,0 0-609 0,-27 22 270 0</inkml:trace>
        </inkml:traceGroup>
        <inkml:traceGroup>
          <inkml:annotationXML>
            <emma:emma xmlns:emma="http://www.w3.org/2003/04/emma" version="1.0">
              <emma:interpretation id="{AED250A5-4B30-48CA-9C5D-73A6784D9F9A}" emma:medium="tactile" emma:mode="ink">
                <msink:context xmlns:msink="http://schemas.microsoft.com/ink/2010/main" type="inkWord" rotatedBoundingBox="7394,16014 9646,15946 9683,17168 7431,17236"/>
              </emma:interpretation>
            </emma:emma>
          </inkml:annotationXML>
          <inkml:trace contextRef="#ctx0" brushRef="#br0" timeOffset="-36319.65">5191 13589 191 0,'2'-9'198'15,"-2"9"-12"-15,0 0-5 0,0 0-12 0,0 0-13 0,9-9-7 16,-9 9-19-16,0 0-8 0,0 0-8 0,0 0-13 15,4-6-5-15,-4 6-9 0,0 0-10 0,0 0-7 16,0 0-7-16,0 0-6 0,0 0-4 0,0 0-4 16,13-3-1-16,-13 3 8 0,0 0-2 0,0 0 11 15,12 14-6-15,-12-7-1 0,0-7-2 0,3 12 2 16,-3-12-1-16,2 18-5 0,-2-8 1 0,2 3-7 16,-6 1 0-16,4-2-6 0,-5 4-2 0,-2 2-4 15,2 1-3-15,-4-1-3 0,3 3-3 0,-4-2-2 16,3 1-2-16,-6-3 4 0,2 2-9 0,-1-3 1 0,0 1-4 15,3-3 0-15,-2 0-14 0,0-3 3 0,3-1-2 16,-4 2-1-16,3-4 2 0,1 1 1 16,-2-1-2-16,3-3 3 0,-1-1-1 0,-1-2-2 0,9-2-1 15,-14 6-2-15,14-6 3 0,-15-2-3 0,15 2 1 16,-17-7-2-16,15 0 3 0,-7-1 0 0,3-2-2 16,1 1 6-16,-1-4-6 0,0-1 3 0,4 3 0 15,-4-3-1-15,4 5 1 0,-1 0 1 0,3 9-5 16,-1-18 6-16,1 10-3 0,0-6 2 0,0 14-3 15,0-16 3-15,0 7 0 0,0 9-1 0,5-14-1 16,-1 6 1-16,1 0 6 0,-2-1-6 0,3 3-5 16,2-7 4-16,0 4-2 0,1 4 4 0,0-4-2 15,2 3-1-15,1-4 0 0,-1 1 3 0,4 3-3 16,-3 2 2-16,2-2 0 0,-1 3-1 0,1-4 0 16,1 6 2-16,-2-3 1 0,3 4 3 0,-2 0-2 15,3 5-4-15,-1-1 2 0,-1 0 1 0,1 1-2 16,8 5 2-16,-7-4-1 0,0 2 7 0,2 5-4 15,1-3 6-15,-6 4-3 0,-2 0 1 0,2-1-3 16,-1 4 7-16,2-1-6 0,-1 1-1 0,-2-1 7 0,2 5 3 16,-2 0-1-16,0 0 0 0,-2 0 4 0,2 1 0 15,1 6-2-15,-4-4 3 0,8 4-5 0,-5 1 1 16,-3-7-4-16,-1 2 0 0,1-3-2 0,-1 4 0 16,0-4-1-16,-6 2 0 0,5 7-2 0,-4-9 0 15,2 2 3-15,-3 0-8 0,2-1 5 16,-1-3 2-16,2 1-4 0,-5 3 3 0,1 0 1 15,-2-2-1-15,2-1-1 0,-2 3 5 0,-1-4-3 0,-1 0-3 16,3-3 3-16,-5 1 7 0,1-5-9 0,1 2 1 16,-2-1-2-16,-2 1 6 0,2-1 4 0,0-2-10 15,-3 1 2-15,2-6 1 0,0 2-4 0,0-2 1 16,-2-1 4-16,-1-1-5 0,1 0 6 0,-4 0-6 16,0-1 4-16,-1-3 0 0,2-3-6 0,-1-1 1 15,-3-2 0-15,1 0 4 0,4-1-3 0,-2-6-4 16,3 3 4-16,-2-2-3 0,2 1 5 0,4-3-3 15,-3-1-2-15,4 0-3 0,-1 0 4 0,2 2-2 16,-1-8-5-16,3 6 7 0,1 2-1 0,5-2 11 16,0-4-11-16,-2-1-2 0,0 1 0 0,3-2 12 15,-1 7-14-15,7-6 3 0,-4 1-2 0,4 1-2 16,-7 4 1-16,4 1 2 0,-1-6-2 0,1 6 4 16,-1 3-2-16,-1-4 11 0,3 1-10 0,-3 0-5 15,0 3 2-15,3 0 0 0,0-3 2 0,-3 3 2 0,0-3-3 16,0 1-2-16,2 3 2 0,-1-1 1 15,1-2 0-15,2 1 2 0,-4-3-1 0,3 4-4 16,-4-4 5-16,2 2-6 0,0 0-4 0,1-3 1 0,-1 1-1 16,4-6 4-16,-3 1-3 0,-7 5-1 0,4 0-5 15,0-1 3-15,-1 0-1 0,-2 1 3 0,0 0-4 16,-1 3 1-16,-1-2 4 0,-1 13-3 0,-1-18 6 16,1 18 1-16,-2-15-5 0,-1 9 10 0,3 6-7 15,-9-10 2-15,9 10-5 0,-11-6 3 0,2 2-3 16,-1 3 3-16,10 1 0 0,-21 1 4 0,10 0-3 15,-3 3 2-15,2 1 1 0,-1-1 0 0,4 2 1 16,0 3-3-16,-6 0 6 0,8-2-1 0,-3 4 10 16,8-3-11-16,-9 2 3 0,5 0 0 0,3 3 0 15,1-5 10-15,-2 6-10 0,4-3 0 0,4 1-1 16,-4 3 5-16,5-3 0 0,0 3 2 0,2-5 1 16,0 4-5-16,3-3 5 0,1-3 3 0,2 2-6 15,2-3-4-15,-1 1 4 0,3-2 1 0,0-2 1 16,0 0-1-16,3-2-1 0,-3-2-2 0,6 0-4 0,0-1 4 15,-6-3-1-15,1 2-1 0,4-4 0 16,-2 3-3-16,-1-9 3 0,-4 3-1 0,2 3 2 16,-6-2-2-16,6 1 1 0,-6-3 0 0,1 2-4 15,-1 1 10-15,-3 1-9 0,-1 2 3 0,3-5-2 0,-6 4-5 16,4-1 7-16,-8 6-6 0,9-7 3 16,-6 3 2-16,-3 4 1 0,9-5-2 0,-9 5-3 15,0 0 3-15,8-5 0 0,-8 5-4 0,0 0 4 0,12 0 10 16,-12 0-6-16,13 4-1 0,-13-4-2 0,11 8 2 15,-5-2-5-15,-2 3 11 0,3-3-8 0,-1 3 5 16,5 0 0-16,-4 0-2 0,-2 3 0 16,3-2-1-16,-2 1 0 0,2-1-1 0,-4 0 3 0,1-3-1 15,1 1 1-15,-4-2-4 0,1 3-1 0,1-3-1 16,-4-6 3-16,5 11-4 0,0-6 3 0,-5-5 1 16,3 9 0-16,-3-9-5 0,4 5 5 0,-4-5 0 15,0 0-5-15,0 0 0 0,0 0-2 0,5 7 1 16,-5-7-4-16,0 0 8 0,0 0-12 0,0 0-8 15,9-20-13-15,-6 13-3 0,-3 7-7 0,5-21-3 16,0 10 2-16,-3-1 0 0,3-2 0 0,-3 1 7 16,4 3 2-16,-2 0 3 0,1-1 6 0,0-1 2 15,-1 6 2-15,1-2 2 0,-5 8 1 0,5-8 0 16,-5 8 5-16,7-9-2 0,-7 9 6 0,5-7 0 16,-5 7-1-16,0 0 1 0,11-5 1 0,-11 5 5 0,0 0-1 15,0 0 3-15,0 0 2 0,17 6 6 16,-17-6-1-16,9 10 4 0,-7-5-2 0,-2-5 7 15,7 9-1-15,-2 0 2 0,0-4-5 0,-2 3 3 16,4-2 0-16,-2 0 4 0,0 2-3 0,-1-1 2 16,1-3-5-16,3 4 1 0,-4-4 2 0,4 2-4 15,-2 0 1-15,2-2 0 0,0 1-2 0,-1-3 3 16,-7-2-2-16,19 4-2 0,-10-6 2 0,-9 2-1 0,20-2-3 16,-8 0-1-16,1-3-4 0,1 1 3 0,-2-2-1 15,2-1 2-15,1-1-5 0,-2 2 3 0,1-2 0 16,1-2 1-16,-1 3-2 0,-2-4-1 0,-1 4-2 15,2-3 2-15,-3 2 0 0,1 0-7 0,-3-3 6 16,1 3-3-16,-1 4 4 0,-3-5-2 0,-1 3 0 16,4-2 0-16,-8 8-2 0,3-11 2 15,-3 11-3-15,0-15 1 0,0 15-5 0,0-9-3 0,0 9 2 16,-5-10 0-16,5 10-4 0,-8-9 2 0,8 9-1 16,-12-6 1-16,12 6 1 0,-14 0 4 0,14 0-1 15,0 0-1-15,-20 6 2 0,11-6 3 0,1 6-7 16,8-6 3-16,-12 11 3 0,10-5 1 0,-4-1-4 15,3 3 1-15,0 2-2 0,-2-3 6 0,2 4-1 16,-1 3 2-16,4-3-4 0,0 0 3 0,0 3-2 16,4-8 6-16,1 7-5 0,1-1-1 0,-3 0 4 15,5 0 0-15,1-1 1 0,-1-3-2 0,4 1 1 16,-2-1 5-16,5-4-2 0,-1 1 3 0,3-3-4 16,0 1 2-16,-2-2 4 0,4-1 10 0,1-1-13 0,1-4 10 15,4-1-9-15,-2-2-2 0,-3 1 2 16,2-4-1-16,1 1 0 0,0-3-4 0,-4-1 3 0,2 0 0 15,-1-1-5-15,-3-1 8 0,0-4-7 16,0 2 1-16,2-1 1 0,-4-2 0 0,2-1-1 0,-5 1 2 16,7-5-1-16,-7 4 3 0,4 2 3 0,-7-2-6 15,0 1-1-15,1 0-3 0,0 0 3 0,-3 1-4 16,-3 0 2-16,2 0-3 0,-1 4 3 0,-5 3 0 16,2-3 1-16,1 1 1 0,-2 4-2 0,-1-1 0 15,-1-1 0-15,-4 1 4 0,5 2-5 0,-5 1 2 16,5 9 0-16,-10-16-3 0,5 8 7 0,-1-2-2 15,-2 3 6-15,0-1-2 0,-4 4-9 0,6-4 5 16,-7 2-3-16,3 3 2 0,3 1-1 0,-3-2 8 16,10 4-4-16,-17-2-4 0,17 2 1 0,-14 2 1 15,14-2-3-15,-20 4 3 0,9 1-1 0,3-1 1 16,-1 1-1-16,1 4 2 0,-4-1 0 0,4 3 7 16,2 0-7-16,-2 0 10 0,1 4 1 0,-1 6 0 15,3-1 2-15,1-7 0 0,-1 9 4 0,2 2-1 16,1-4 13-16,4 1-11 0,-2 3 5 0,6 0 8 0,-4-3 11 15,7 1-6-15,-1 0 2 0,1-2-2 16,3-1 7-16,1 3 2 0,-1-8 3 0,5 5-3 16,-5-9 14-16,5 5 6 0,2-6-1 0,1 3 1 15,0-5-1-15,-2 0-8 0,-1-3 1 0,5 0-5 0,-7-2-5 16,-1 3-4-16,3-2-5 0,-3-2-8 0,-3 0 0 16,-2-1-7-16,-9 0-2 0,17 0 0 15,-9 3-22-15,-8-3-9 0,9 2-8 0,-9-2-42 0,10 0-32 16,-10 0-29-16,0 0-10 0,4 10-22 0,-4-10-45 15,0 0-44-15,-9 17-51 0,9-17-60 0,-8 13-230 16,3-6-626-16,-1 0 278 0</inkml:trace>
        </inkml:traceGroup>
        <inkml:traceGroup>
          <inkml:annotationXML>
            <emma:emma xmlns:emma="http://www.w3.org/2003/04/emma" version="1.0">
              <emma:interpretation id="{7E739B14-E091-44F2-B95E-AFC350564001}" emma:medium="tactile" emma:mode="ink">
                <msink:context xmlns:msink="http://schemas.microsoft.com/ink/2010/main" type="inkWord" rotatedBoundingBox="10627,15964 11855,15927 11871,16457 10643,16494"/>
              </emma:interpretation>
            </emma:emma>
          </inkml:annotationXML>
          <inkml:trace contextRef="#ctx0" brushRef="#br0" timeOffset="-35424.99">8162 13396 28 0,'0'0'262'0,"0"0"-25"16,0-12-19-16,0 12-22 0,0 0-23 0,0 0-5 0,0 0-4 15,0 0-3-15,0 0-3 0,0 0 0 0,14 33-6 16,-7-12-7-16,3-1-8 0,2 10-8 0,-3-6-8 15,3-2-8-15,-1 6-15 0,3 2 8 0,-2-7-9 16,-1 8-7-16,0-9-6 0,-1 0-12 0,2 6-6 16,-3-8-7-16,-1-1-2 0,1-1-9 0,-2-4-3 0,-3 0-3 15,2-1-3-15,-2-1-5 0,1-3-6 16,-2-3 0-16,2 3-6 0,-1-2-2 0,-4-7 3 16,5 11-3-16,-5-11-3 0,3 4 3 0,-3-4-1 0,0 0-6 15,0 0 0-15,0 0-5 0,20-13 1 0,-15 5-4 16,1-2 0-16,4-2-11 0,-4-3-3 15,5-1 2-15,-4 0-5 0,3 5 2 0,0 0 2 16,-1-3 4-16,-1 5-1 0,1-1 2 0,-1 0 0 0,1 2 4 16,-4 2-7-16,2 0 5 0,-7 6-3 0,10-9 1 15,-2 6 2-15,-1 0 1 0,-7 3-2 0,14-4 1 16,-14 4-1-16,15 0 2 0,-15 0-2 0,17 1 0 16,-8 2 3-16,-2 0-1 0,4 0 3 15,-3-1 1-15,1 5-1 0,-3-4-4 0,2 3 6 0,1 3 2 16,-2-3-2-16,0 0 2 0,-1 1 1 0,-1-1 1 15,-1-2 8-15,-4-4 0 0,0 18-3 0,0-18 1 16,-5 15-1-16,-2-3 5 0,-3-1-5 0,0-1-3 16,-4-1 2-16,3 1-2 0,-1-1 1 0,-5 4-5 15,4-5-2-15,-3 1 0 0,2-3 2 0,-1-1-2 16,0 4 1-16,0-6-3 0,1 3-2 0,0-4 4 16,2 1 0-16,1-1-1 0,11-2-5 0,-14 0-2 15,14 0-13-15,-14-2-19 0,14 2-22 0,-8-6-23 0,8 6-14 16,0 0-30-16,1-14-21 0,-1 14-27 0,11-14-32 15,-1 8-23-15,-1-2-28 0,2 0-190 16,0 0-480-16,0 1 212 0</inkml:trace>
          <inkml:trace contextRef="#ctx0" brushRef="#br0" timeOffset="-35228.16">8757 13701 220 0,'9'-2'233'0,"-9"2"-6"0,13-7-7 15,-6 5-15-15,-7 2-18 0,10-6-13 0,-10 6-8 16,12 0-3-16,-12 0 0 0,14 3-1 0,-6 0-13 15,0-1-12-15,0 2 0 0,0 2-6 0,3 3-11 16,-3-2-5-16,1-2-17 0,-5 5-9 0,5 0-6 16,-3-5-7-16,0 7-9 0,-1 1-5 0,1-3-5 15,0-2-7-15,-1 1-3 0,-2-3-10 0,1 3-2 0,-1-3-2 16,-3-6-4-16,7 13-7 0,-4-8-22 16,-3-5-26-16,4 9-31 0,-4-9-32 0,0 10-46 15,0-10-45-15,0 0-49 0,0 0-268 0,0 0-537 16,0 0 237-16</inkml:trace>
          <inkml:trace contextRef="#ctx0" brushRef="#br0" timeOffset="-34543.76">8855 13568 149 0,'0'0'273'15,"0"0"-26"-15,-1-14-28 0,1 14-23 0,0 0-21 0,0 0-14 16,0 0-19-16,0 0-9 0,0 0-28 0,0 0-34 16,0 0-27-16,0 0-22 0,23 20-12 0,-14-11-3 15,-1 3-5-15,-1-6 1 0,-3 4-1 0,5 1-3 16,-3-1 4-16,1 2 0 0,1-3 0 0,-4 3-2 16,3 1 1-16,0-1 3 0,1-2 1 0,-2 1 21 15,3-2 17-15,-2 0 8 0,0-1 7 0,3-2 11 16,-6 2 3-16,5 1 5 0,-2 0-4 0,-1-5 0 15,2 2 2-15,-1 2-3 0,0-2-4 0,-3-1-7 16,4 3-4-16,-1-5-6 0,0 3-5 0,-7-6-4 16,12 9-3-16,-8-5-3 0,1 1-7 0,-5-5 3 15,8 4-4-15,-8-4 2 0,8 6 4 0,-8-6 5 0,0 0 2 16,0 0 3-16,0 0-4 0,0 0-6 16,13-9-6-16,-13 9-1 0,5-12 9 0,-1 6 1 0,-4 6-1 15,2-16 0-15,3 1-8 0,0 0 1 16,-2 1-3-16,6-5-5 0,-1-1-2 15,1 2 0-15,0-1-3 0,3 1-6 0,0 0 1 0,2 2 2 0,-1 5-3 16,0-7-3-16,1 10-1 0,5-5-5 0,-6 6-20 16,1-2-35-16,1 5-50 0,-1-1-63 0,-2 1-64 15,2 1-95-15,0 0-175 0,-6 3-539 0,3-6 238 16</inkml:trace>
        </inkml:traceGroup>
        <inkml:traceGroup>
          <inkml:annotationXML>
            <emma:emma xmlns:emma="http://www.w3.org/2003/04/emma" version="1.0">
              <emma:interpretation id="{C480F81B-1397-4E81-BC7B-F8C53D04F9B0}" emma:medium="tactile" emma:mode="ink">
                <msink:context xmlns:msink="http://schemas.microsoft.com/ink/2010/main" type="inkWord" rotatedBoundingBox="12754,15642 18636,15465 18675,16767 12793,16944"/>
              </emma:interpretation>
            </emma:emma>
          </inkml:annotationXML>
          <inkml:trace contextRef="#ctx0" brushRef="#br0" timeOffset="-33408.86">10424 13705 114 0,'0'0'244'15,"0"0"-8"-15,-6-9-10 0,6 9-4 0,0 0-9 0,0 0-10 16,0 0-10-16,0 0-15 0,0 0-18 0,0 0-15 16,0 0-7-16,0 0-6 0,0 0-5 0,0 0-3 0,0 0-3 15,0 0-3-15,-9 21-5 0,9-21-7 16,0 15-5-16,0-15-4 0,4 16 0 0,-3-7-6 0,5-1-4 15,-2 0-4-15,2 4-6 0,1 0-3 16,1-3-3-16,3 0-9 0,1 2 0 0,2-4-4 0,-1-1 2 16,3-2-9-16,1 0-7 0,-1-2-1 0,1 2-4 15,5-4-2-15,-5-1-7 0,0 1 0 0,1-4-3 16,-1 3-1-16,-1-3 1 0,-2 0-9 0,2-1-4 16,-4 0 1-16,1 0 3 0,1-1-6 0,-5-2 1 15,2 4-1-15,-5-2 0 0,0 0-3 0,-1-1 3 16,-5 7-8-16,8-8 7 0,-8 8-5 0,5-13 6 15,-2 6-15-15,-3 7 2 0,2-14 1 0,-2 7 3 16,0 7 3-16,-5-13-2 0,2 5-3 0,3 8-9 16,-9-15-1-16,7 9 1 0,-4-3 2 0,-3 0-5 15,3 4 8-15,-1-3-6 0,-1 2 4 16,-1 1-4-16,1 1-4 0,-2 0 7 0,-3-1 0 0,4 0 1 0,-4 4 0 16,1-2-2-16,-4 0 2 0,4 2 1 15,-1 1-6-15,2 1 10 0,-4 2-6 0,3 0 5 16,-2-1-9-16,-2 5 4 0,2-3 1 0,-2-2 0 0,-1 3 5 15,4 3 8-15,-4-3-14 0,4 0 5 0,-3 2 2 16,1-3-4-16,2 4 0 0,0-1-4 0,-2-4 6 16,3 3-4-16,3 1-2 0,-1-2 4 0,1 2-13 15,2-2-11-15,-1 0-13 0,8-5-4 0,-10 6-19 16,3-3-14-16,7-3-22 0,-6 5-24 0,6-5-31 16,-5 6-29-16,5-6-49 0,0 0-36 0,0 0-257 15,0 0-569-15,0 0 251 0</inkml:trace>
          <inkml:trace contextRef="#ctx0" brushRef="#br0" timeOffset="-33251.07">10380 13442 20 0,'0'0'244'0,"0"0"-24"0,0 0-22 15,0 0-13-15,4-10-13 0,-4 10-10 0,0 0-12 16,0 0-9-16,0 0-14 0,0 0-11 0,11 20-11 0,-11-20-13 16,2 12-8-16,2-3 1 0,-2-3-16 15,-2-6-7-15,6 12-6 0,-6-12-3 0,5 11-4 16,-5-11-4-16,4 8-2 0,-4-8-1 0,6 5-3 0,-6-5-3 16,0 0 5-16,6 3 1 0,-6-3 1 0,0 0-10 15,0 0 1-15,0 0-7 0,15-10 0 0,-15 10-3 16,7-11-1-16,-4 3-4 0,2-2-2 0,-1 1 3 15,-1-3 1-15,-2 2-1 0,3 0 2 0,-4-3 5 16,1 3 1-16,2 1 4 0,-3 9 12 0,0-19 12 16,0 12 4-16,0 7 3 0,-3-12-5 0,3 12-5 15,0 0-1-15,0-14-10 0,0 14-5 0,0 0-4 16,0 0-4-16,0 0-2 0,0 0-5 0,0 0-2 16,0 0 2-16,0 0-5 0,0 0-5 15,0 0-9-15,0 0-22 0,11 42-21 0,-7-31-26 0,2 7-39 16,1-4-44-16,1 4-57 0,1-4-57 0,-4 0-221 15,3 1-522-15,2-3 231 0</inkml:trace>
          <inkml:trace contextRef="#ctx0" brushRef="#br0" timeOffset="-32747.12">10879 13561 137 0,'0'0'178'15,"0"0"-15"-15,19-15-2 0,-14 12-10 0,-5 3-5 0,16-6-7 16,-5 3-7-16,-4 0-7 0,4 0-7 0,-1 1-10 15,3 1-4-15,-5-3-7 0,-8 4-2 0,21-3-4 16,-10 1-6-16,-4 1-9 0,-7 1-3 0,19 3-5 16,-9-3 2-16,-2 0-1 0,1 4-5 0,-9-4 0 15,15 4 0-15,-8-2 1 0,-7-2 7 0,10 9-4 16,-3-3 1-16,-4 0 1 0,-3-6 3 0,4 13 1 16,-3-3-4-16,1 0-9 0,-2-1 0 0,2 1-6 15,-4 2-4-15,-1-2-6 0,0 2-4 0,1 0-3 16,-2 0 1-16,1 0-6 0,1 1-4 0,0-1 1 0,-2 0-1 15,2-1-6-15,-2-1-4 0,2 0 1 16,2-10-2-16,0 17 1 0,-1-9-5 0,1-8 1 16,-2 15-1-16,2-15 0 0,2 8-6 0,-2-8 3 0,1 9 1 15,-1-9 1-15,6 7 3 0,-6-7-2 16,0 0-1-16,13 3 3 0,-13-3-2 0,14-3-3 0,-14 3 0 16,18-5 2-16,-4 3-5 0,-3-1 1 0,5-3 2 15,-7 4-5-15,2-4-4 0,-1 6 6 0,2-6-5 16,-2 6-2-16,3-3-6 0,-5 2-10 0,-8 1-19 15,17-3-26-15,-17 3-34 0,15 0-42 0,-15 0-52 16,9 3-47-16,-9-3-43 0,0 0-216 0,10-4-535 16,-10 4 236-16</inkml:trace>
          <inkml:trace contextRef="#ctx0" brushRef="#br0" timeOffset="-31981.94">11445 13623 31 0,'3'-6'244'0,"-3"6"-22"0,0 0-23 0,7-6-17 0,-7 6-10 16,0 0-2-16,0 0-7 0,0 0-10 0,0 0-2 16,21 6-11-16,-21-6-10 0,12 6-11 15,-6-3-5-15,-6-3-7 0,13 3-4 0,-6 3-7 0,2-4-5 16,-1 3-4-16,2-1-9 0,-2-3-3 0,-8-1-5 15,20 0-4-15,-11 1-7 0,3-2-4 0,-12 1-5 16,19-3-5-16,-11 0-8 0,0-1 0 0,2 2-3 16,2-4-3-16,-5 3-6 0,3-5-1 0,-1 0-4 15,-1 2 0-15,0-3-1 0,-3 3 0 0,6-5-5 16,-5 5 1-16,1 2-5 0,-2-5-2 0,-1 3 3 16,-4 6-3-16,8-10 0 0,-8 10-6 0,6-6 2 15,-6 6-1-15,0 0 0 0,0 0 1 0,0 0 0 16,0 0-4-16,23 15 10 0,-17-6-10 0,2 2 2 15,-4 0 0-15,5 2 0 0,3 4 0 0,0 2-2 16,-1 2 3-16,8 4 2 0,2 3-9 0,-2-2 2 16,5 2 3-16,0 1-1 0,4 2 1 0,1-2 4 15,-4 1-4-15,-2-2-1 0,3-1 2 0,-2 1-3 16,3-3-1-16,-2-1 5 0,-1-3-6 0,-7 0 3 16,0-1 0-16,-3-6 1 0,-2 5-1 0,-3-5-3 15,1 3 5-15,-3-4 1 0,-6 1-1 0,-2 0 3 16,-4 0 0-16,-2-3 5 0,-2 2 0 0,-4-1 4 0,-3 2-4 15,-2-3 11-15,-6-3 3 0,1 2 3 0,-2 2 2 16,-8-5 14-16,8 4-9 0,-2-6 6 16,1 0 2-16,0-5-2 0,0 3 13 0,-2 0 0 15,3-3 1-15,-1 0-5 0,1 0 5 0,-1-6 3 0,7 2-6 16,2-2-1-16,0-1-1 0,3 1-12 0,1-1-5 16,3-3 4-16,1-3-9 0,2-1 0 0,2-8-3 15,4 3-19-15,1-4-10 0,0 2-3 0,6-11-9 16,1 0-7-16,1 1-7 0,-2 7 0 0,6-7 0 15,-3 2 1-15,2 6 5 0,-1 0 0 0,0 1 3 16,-2 1 3-16,5 0 2 0,-2 0 1 0,-1 1-2 16,1 3 7-16,-2-1-3 0,0 6 4 0,2-6 1 15,-5 2 3-15,1 7-1 0,-2-1 8 0,1 0-1 16,1 3 0-16,-2 0 9 0,2-2 7 0,-1 5-11 16,1-4 6-16,4 2-3 0,-1 2 7 0,0-1-1 15,3 1 5-15,-1 1-2 0,1-3-9 0,3 5 10 16,1 1-1-16,0 0-2 0,-3 1 1 0,3 2 5 0,5 3-15 15,-1 2 14-15,0-1-3 0,-3 0-3 0,-1-1-6 16,-2 2 4-16,-3 0-3 0,1 1 3 16,-3-4-4-16,-3 1 1 0,-2 3 5 0,1-2 0 0,-2-1-6 15,-1 2 3-15,1-1-5 0,-4-7 2 0,-3 13-5 16,3-13-14-16,-4 14-29 0,0-9-16 0,4-5-29 16,-15 8-27-16,7-2-35 0,-3-2-34 0,1 0-40 15,10-4-35-15,-16 0-55 0,2-4-218 0,1 0-571 16,1-2 253-16</inkml:trace>
          <inkml:trace contextRef="#ctx0" brushRef="#br0" timeOffset="-31795.12">12096 13366 231 0,'-7'-11'335'0,"7"11"-27"0,-3-8-31 0,3 8-24 16,-7-6-27-16,7 6-19 0,0 0-27 0,-3-9-18 15,3 9-18-15,0 0-13 0,0 0-18 0,0 0-25 0,0 0-41 16,0 0-38-16,0 0-47 0,8 39-45 0,-6-28-43 16,2 3-45-16,4 1-212 0,-1 1-414 0,-2 1 184 15</inkml:trace>
          <inkml:trace contextRef="#ctx0" brushRef="#br0" timeOffset="-30891.25">12404 13637 194 0,'0'0'262'0,"11"10"-18"0,-6-4-9 0,1-4-14 15,1 2-17-15,1 2-10 0,1 3-14 0,-3-5-17 16,5 5-11-16,-2-4-14 0,0 3-17 0,-2-3-10 16,2 1-13-16,-3 1-8 0,1-2-13 15,-2 1-4-15,2 1-5 0,-7-7-12 0,10 6-2 0,-10-6-5 16,7 4-7-16,-7-4 2 0,6 5-6 0,-6-5-3 15,0 0-4-15,0 0-7 0,0 0 3 0,0 0-3 16,0 0-4-16,0 0-1 0,11-13-2 0,-11 13-5 16,1-18-1-16,2 13-1 0,-2-10-1 0,0 2-6 15,2-1 0-15,-1 3-4 0,2-1 0 0,-1 0 0 16,0 3 1-16,-1 0 2 0,-2 9-1 0,5-16-1 0,-3 11 2 16,-2 5-4-16,5-10 1 0,-5 10 6 0,6-11-6 15,-6 11 0-15,10-4 3 0,-10 4 0 0,11 0-1 16,-11 0-2-16,0 0 6 0,15 11-2 0,-7-6 3 15,-2 0 8-15,-1-1 2 0,3 2 8 0,-1-1 3 16,-1 2 8-16,2-1 0 0,-1 0 2 0,2 3 0 16,-1-1 2-16,-4-1 0 0,3-1 13 0,0 0-7 15,0 0 0-15,-1-3-1 0,-6-3-6 0,13 7 1 16,-5-1 0-16,-8-6-2 0,17 3 1 0,-10-3-4 16,2 0-5-16,-9 0 5 0,22 0-10 0,-8-3-4 15,-1 0-1-15,0 0-1 0,3 0 2 0,-2-4 2 16,6-5-11-16,-6 7 10 0,7-5-13 0,-2-2-4 15,0 0 4-15,2 2 0 0,-2-4 1 0,-1 3-6 16,-1 0-1-16,-2 5 1 0,-1-4-1 0,-3 1 0 16,0 0 1-16,-1 2-1 0,-3 0 6 0,-1 2-9 0,0-1-1 15,0-1 5-15,-6 7-8 0,3-11 6 16,-3 11-5-16,0 0-1 0,-4-16 2 0,4 16-7 16,-9-5 0-16,9 5 0 0,-15-1-1 0,15 1 0 0,-21 4 4 15,11-2-1-15,-2 2 3 0,0 1 0 0,4 2 2 16,-3-2-3-16,0 5 7 0,1-4-7 0,1 3 5 15,0-1-6-15,2 0 1 0,0 2 3 0,2-1 5 16,4 3-2-16,-3-1 1 0,5-1 0 0,-1 2 2 16,4 1 0-16,3-4-1 0,2 0 4 0,4 3-5 15,5-3 4-15,6 0 5 0,-1 1 1 0,2-4-3 16,9 0 6-16,4 0 5 0,-3-2-8 0,2-2-1 16,-2 2-6-16,-1-4-3 0,-6 2-8 15,-2-2-20-15,1 1-33 0,-2-1-49 0,-3 2-60 0,-5-1-72 16,0-2-87-16,-5-4-241 0,1 0-617 0,-6 0 272 15</inkml:trace>
          <inkml:trace contextRef="#ctx0" brushRef="#br0" timeOffset="-29975">13596 13611 141 0,'0'0'267'16,"0"0"-19"-16,0 0-20 0,0 0-20 0,0 0-14 0,0 0-20 15,0 0-18-15,0 0-13 0,16-21-10 16,-12 13-14-16,-4 8-7 0,12-14-11 0,-7 5-11 16,3 2-5-16,0-5-7 0,1-2-8 0,-3 0-7 0,3 2-8 15,-1 0-3-15,3-10-7 0,-5 8-3 0,1-6-5 16,1-1-4-16,1-2-2 0,-4 3-2 16,2-4-1-16,-2 2-7 0,-3-3-2 0,2 2 2 0,0 0-9 15,-2-2 1-15,-1 3-1 0,-1-2-1 0,-1 4-1 16,-1-1 0-16,0-2-3 0,-5 3 3 0,5 1-5 15,-2 5 1-15,-2-1 2 0,0 0 3 0,-1 4 1 16,2 0 2-16,-1 3-4 0,0-3 3 0,1 5-2 16,0 0 4-16,5 6 2 0,-12-11 0 0,7 7-5 15,5 4 0-15,-12-4-2 0,12 4 2 0,0 0-5 16,-17 3 5-16,9 1-2 0,2 2 2 0,-1 0 1 16,2 0-1-16,-4 4 2 0,1 2 1 0,-1-3 3 15,2 4-1-15,1 7 3 0,0-4 4 0,0-3 6 16,-1 7 2-16,2 2-3 0,4 0 4 0,-3 4 5 0,3-4-1 15,1 1 4-15,0 1-9 0,5 0-1 16,0 5-2-16,2-4 0 0,-2 0-4 0,4 3 4 16,-2-7-5-16,3 1 0 0,-1 2 0 0,3-2 3 15,0-4-8-15,1 1 0 0,-1-2-3 0,-1 2 0 0,2-1-4 16,-1-2 13-16,-1-5-11 0,0-2 2 0,4 2-7 16,-2 0 7-16,0-1-6 0,-1-1-2 15,2-3 6-15,-2-2 0 0,1 2-3 0,-1-4 1 0,2 2-7 16,0-2 4-16,1-2-4 0,0 0 4 0,1 0-5 15,-1 0 0-15,3-4 0 0,-2 0-1 0,-1-3 3 16,0 1-4-16,0 0-2 0,5-4 1 0,-6-2-9 16,-1 6-3-16,-1-6 1 0,1 3 1 0,-2-4 5 15,-1 4-3-15,1-3-1 0,-2 3 3 0,1-4 6 16,-5 3-8-16,1 3-2 0,-4 0 3 0,-2 7 7 16,3-15-7-16,-3 15 8 0,-5-14-7 0,5 14-3 15,-7-11 4-15,7 11 1 0,-14-2 1 0,7-1 2 16,7 3 3-16,-14-1-4 0,14 1 9 0,-21 1-9 15,13 1 1-15,-2 1-3 0,0 0 11 0,10-3-4 16,-19 9-5-16,10 1 4 0,-1-1 4 0,4 0-6 16,1-2 2-16,1 0 5 0,3 6 13 0,-1-1-10 15,0-2-1-15,4 1 0 0,-2-11 8 0,4 20-1 0,0-9-3 16,4 2 0-16,1-4 0 0,1 2 1 16,2-3-3-16,-3 2-5 0,6-5 5 0,-2 1 0 15,-3-3-4-15,5 1 1 0,-4-2 2 0,6 4-12 0,-2-5 0 16,-6-1-16-16,5 2-30 0,-4-2-32 0,-10 0-45 15,17 3-52-15,-10-3-61 0,-7 0-65 0,13-5-269 16,-13 5-620-16,11-7 275 0</inkml:trace>
          <inkml:trace contextRef="#ctx0" brushRef="#br0" timeOffset="-28365.6">14368 13427 103 0,'0'0'287'0,"-7"-9"-6"0,7 9-12 16,0 0-14-16,0 0-12 0,-4-7-19 0,4 7-16 16,0 0-23-16,0 0-18 0,0 0-16 0,0 0-5 0,0 0-13 15,0 0-6-15,0 0-6 0,0 0-11 0,18 19 1 16,-12-14 3-16,-1-1-7 0,4 9-4 15,-2-2-7-15,0 2-8 0,3 0-1 0,-3-2-2 0,3-3-4 16,-1 6-11-16,1-3-2 0,-5-7-11 0,3 8-1 16,0-6-12-16,-1 0 2 0,-1 5-4 0,-1-5-7 15,2-1-2-15,-7-5 1 0,10 9-4 0,-10-9-1 16,8 4-7-16,-8-4 1 0,9 3-3 0,-9-3 0 16,0 0 1-16,0 0-5 0,20-8-6 0,-13 2-5 15,-7 6 1-15,9-11-6 0,-7 5 4 0,2-4-17 16,1 1-6-16,-2-3-3 0,2 6-4 0,-1-7 3 15,-1 1 7-15,1 0 2 0,-3 3 0 0,0-3 5 16,2 3-1-16,-3 9-5 0,1-13 10 0,-1 13-4 0,-1-12 3 16,1 12 2-16,0 0 8 0,0-9-13 0,0 9 8 15,0 0-6-15,0 0 2 0,3-9 2 16,-3 9 6-16,0 0-11 0,0 0 8 0,0 0 2 16,0 0-3-16,0 0 3 0,0 0-3 0,19 17 3 0,-16-12-1 15,2 3 2-15,2-1 0 0,-1-2 5 0,1 3 6 16,2 0-5-16,-1 2 4 0,1 0-5 0,-1-3 5 15,-2-1-2-15,3 0-1 0,-2-2-1 0,1 5 5 16,2-5-4-16,-1 4 0 0,-2-5-6 0,3 3 0 16,-3-4 2-16,-7-2 1 0,12 4 0 0,-6-1-3 15,-6-3 0-15,12 1 7 0,-12-1-7 0,10 3 1 16,-10-3-4-16,0 0 4 0,17-6-7 0,-17 6 1 16,12-4-8-16,-8-2 5 0,5 0 0 0,-4 0-12 15,1 0-7-15,-6 6 3 0,8-21-1 0,-3 13 3 16,0 0 3-16,0 2 4 0,-2-1 2 0,-3 7 2 15,5-10-6-15,-5 10 6 0,5-11-2 0,-5 11 4 16,4-8-5-16,-4 8 6 0,0 0-6 0,5-4 3 16,-5 4 1-16,0 0-2 0,0 0 6 0,14-4-4 15,-14 4 3-15,0 0-3 0,13 8 5 0,-8-3 3 16,1 0-4-16,1-2 1 0,1 5-2 0,0-5 1 16,3 3-2-16,-3 0 1 0,3-3-2 0,-2 1 7 15,3 2-3-15,-5-4 8 0,4 2-6 0,2-4 1 0,-3 1-2 16,3 1-3-16,-2-2 7 0,-11 0 2 0,20-3-2 15,-10 3-8-15,2-5 3 0,2 3-1 0,-1-4 2 16,-6 1 5-16,6-2-6 0,-4 4-2 0,-1-3 4 16,2-2 5-16,1 5-7 0,-6-5-3 0,4 2 5 15,-2-3-1-15,-2 5 1 0,3-4 1 0,-8 8-3 16,4-12 0-16,-4 12-2 0,2-9 5 0,-2 9-11 16,0 0-2-16,0 0 1 0,-6-16 6 0,6 16-7 15,-11-5 7-15,11 5-1 0,-9-4 0 0,9 4-1 16,0 0 6-16,-13 0-2 0,13 0-1 0,0 0 0 15,-18 6 2-15,18-6-7 0,-15 6 5 0,11-3 0 16,4-3 1-16,-14 9-1 0,8-6 1 0,0 4 2 16,1-1-5-16,5-6 4 0,-12 14 1 0,8-10 2 0,-3 8-2 15,1-9-2-15,2 5 4 0,0 0 2 16,4-8 2-16,-5 19-4 0,5-9 3 0,0-10 1 16,4 13 3-16,-1-4-1 0,-3-9 6 0,12 13-3 0,-3-4-3 15,4-3 4-15,-1 0 2 0,10 0-5 0,-9-2 1 16,10-1 1-16,1-1 2 0,-1-1 16 0,0 0-22 15,0-3 1-15,3 0-2 0,-2-4-6 16,1 3 3-16,-1-2 2 0,0 0 1 0,0-1 0 0,2 0-4 16,-4 0 2-16,1-3-5 0,-2-3 5 0,0 3 7 15,-2-2-12-15,3-4 5 0,-3 0-7 0,1-3 6 16,-2 3-1-16,6-10-6 0,-7 5-1 0,-3-1-1 16,8-6 0-16,-5 0-1 0,0 0-5 0,-2-1-2 15,-5 7 5-15,1 2-5 0,-5-2 5 0,0-2-3 16,-1 3 5-16,-3-1-2 0,1 6-4 0,-3-3-2 15,-3 2 8-15,1 1-2 0,-3 0-1 0,1 0 2 16,-3-1-2-16,1 4 7 0,-2-1-5 0,0 1 7 16,-1 1-9-16,0 0 9 0,-1 2-4 0,-1-1-3 15,0 3 10-15,-1 2-9 0,1-3-1 0,-1 5 4 16,-4-1-2-16,3 3 6 0,-3 1-5 0,2 0 2 16,0 5 3-16,1-2 0 0,-3 3 5 0,2 0 6 15,-7 4-7-15,8-1 1 0,-6 5 0 0,1-1 12 16,2 4-4-16,-1 0 6 0,4 2-6 0,-1 1 10 0,2 2-1 15,4 0-4-15,-4 5 10 0,7 0-2 0,0-4 1 16,2 10 1-16,1-10 1 0,4 2-7 0,1 0 1 16,1-1 4-16,8 7-4 0,-3-9 1 0,5 5-1 15,-1-3-3-15,8 1-6 0,-5-4 2 0,1-2-2 16,2-1 7-16,1 0-11 0,1-3 5 0,-1-1-9 16,-1-3-3-16,3-2 1 0,-1-2 1 0,-4-1-3 15,4-2 8-15,0-2-6 0,-4-2-4 0,0 0 3 16,0 0 0-16,-2-3-2 0,2 0-1 0,-4-4 2 15,1 1 2-15,-1 0-3 0,0-6 4 0,-2 6 2 16,2-7-7-16,-3 1-3 0,-1 1 1 0,4-8 4 16,-2 7-1-16,-2 2 3 0,1-5 2 0,0 8-2 0,-4-1-9 15,1 2 1-15,-1 0 2 0,1 2-3 16,-7 4 1-16,15-6 3 0,-8 6-2 0,-7 0 0 16,12 0 4-16,-12 0-1 0,15 0 4 0,-15 0 5 15,13 6-8-15,-5-2 7 0,3 2 12 0,-5 1 2 0,2 1 1 16,1 1 3-16,2 0 3 0,-5 2 5 15,3 0 5-15,-2-5-1 0,-1 3-2 0,2 2-2 0,0-3 2 16,-4 0-2-16,4-1-5 0,-4-1 1 0,1 0-7 16,2-3 2-16,-3 6-1 0,-4-9 0 0,6 8-6 15,-6-8-4-15,5 5 3 0,-5-5-6 0,0 0-5 16,7 9-17-16,-7-9-16 0,0 0-50 0,0 0-48 16,0 0-48-16,0 0-60 0,0 0-59 0,0 0-64 15,0 0-325-15,0 0-738 0,-25-34 327 0</inkml:trace>
          <inkml:trace contextRef="#ctx0" brushRef="#br0" timeOffset="-28195.66">16087 13179 292 0,'-3'-15'401'0,"3"15"-33"0,5-15-22 16,-3 9-45-16,-2 6-25 0,5-10-29 0,-5 10-26 0,6-12-17 15,3 7-19-15,-3 0-25 0,2-1-24 0,-2 3-24 16,3 0-51-16,-9 3-58 0,13 0-74 15,-13 0-94-15,16 1-94 0,-16-1-211 0,0 0-509 0,8 6 225 16</inkml:trace>
        </inkml:traceGroup>
        <inkml:traceGroup>
          <inkml:annotationXML>
            <emma:emma xmlns:emma="http://www.w3.org/2003/04/emma" version="1.0">
              <emma:interpretation id="{FEDC9583-45F4-45DE-B0F0-7CF217E7F6DC}" emma:medium="tactile" emma:mode="ink">
                <msink:context xmlns:msink="http://schemas.microsoft.com/ink/2010/main" type="inkWord" rotatedBoundingBox="19347,15551 23125,15437 23148,16195 19369,16308"/>
              </emma:interpretation>
            </emma:emma>
          </inkml:annotationXML>
          <inkml:trace contextRef="#ctx0" brushRef="#br0" timeOffset="-26322.91">17127 12968 25 0,'-5'-4'236'0,"5"4"-20"0,0 0-19 0,0 0-13 15,0 0-12-15,0 0-8 0,0 0-13 16,0 0-7-16,0 0 0 0,-8 28-5 0,8-15-3 15,4 4-3-15,-4 2-2 0,4 3-3 0,1-1-4 0,-1 0-6 16,4 1-5-16,-1 0-3 0,-1 0-5 0,2 2-4 16,4 5-4-16,-4-10-7 0,-1 3 1 0,1 1-4 15,3-4-12-15,-1 6-1 0,-3-9-3 0,2 7 0 16,-3-4-4-16,2-4-8 0,-1-5 4 0,-2 5-15 16,1-3-3-16,-2 0-6 0,-1-2 5 0,1 1-8 15,1-1-4-15,-2-4-4 0,1 2-3 0,-4-8 0 16,4 11-5-16,-2-6 0 0,-2-5 6 0,4 7-7 0,-4-7-3 15,0 0 3-15,1 9-3 0,-1-9-2 16,0 0 2-16,0 0-1 0,0 0-7 0,0 0-2 16,0 0 5-16,0 0-8 0,0 0 3 0,-19 0-12 0,19 0-8 15,-17-6-3-15,6-1-5 0,-2 1-1 0,-2 0-6 16,-4-5-1-16,2 5-1 0,0 2 7 16,-2-5-1-16,-3 3 1 0,-2 0 4 0,2 5 1 0,5 0 4 15,0 1-1-15,2 0 8 0,-2 1-4 0,0-1 2 16,2 2 0-16,2 3 5 0,0-2 2 0,0 0 4 15,3 2 3-15,1-1-5 0,3 1 4 0,-2-1 0 16,8-4 3-16,-9 13 1 0,6-5 0 0,0 3 3 16,3-3 0-16,0-8 2 0,3 12 1 0,2 0-2 15,-2-2 2-15,3 0-2 0,1-3 2 0,3 3 4 16,1-4-6-16,1 3 4 0,3-1 0 0,0-3 4 16,2-2-3-16,1 0-2 0,6-3 0 0,-1 3-1 15,1-6-1-15,2 0 6 0,-3 0-13 0,1 0 7 16,3-6-5-16,-2 3-1 0,-1-3 1 0,-1-2-5 0,-1 0-4 15,2-1-1-15,-1 2-6 0,0-8-5 16,-2 2 3-16,0 4-2 0,-6-4-3 0,0-1 4 16,-6 6-1-16,-1-2-2 0,-1 2 3 0,1-2 4 0,-2 0-6 15,-4 3 7-15,-2-2-4 0,1 3 2 0,-1 9 0 16,-2-15 0-16,-3 6-2 0,5 9 0 16,-10-13 5-16,3 7-5 0,-1 2 6 0,-1-1 0 0,-2 2 5 15,-2 0-9-15,13 3 6 0,-22-1-3 0,9 1 8 16,2 1-7-16,11-1 6 0,-17 9-6 0,6-6 3 15,-1 5 1-15,5 1-2 0,1-4 0 0,-2 4-2 16,4 0 6-16,-1 3-5 0,3 0 4 0,2 1 0 16,0 2 4-16,3-4 1 0,1 3-2 0,2-2-1 15,4 0-2-15,-1 0 3 0,1 1-4 0,3-4 0 16,3-1 2-16,1 5 5 0,3-4-7 0,2-4 3 16,-1 2 0-16,-6-6 0 0,5-1 1 0,1-4-3 15,1 4 7-15,0-6-5 0,-3 3 2 0,2-3 10 16,-2-1-11-16,-3-2-1 0,-2 1-3 0,2-2 2 0,-4-1 4 15,0 1-8-15,-1-3 2 0,0 1 2 0,-3 2 2 16,-2 1-2-16,3-1 2 0,-3-3-2 16,-1 7-1-16,-3-1 0 0,4 1 2 0,-6 6-1 0,6-9 2 15,-6 9-2-15,7-4-2 0,-7 4-8 0,0 0 5 16,11 0 2-16,-11 0 2 0,0 0 0 16,15 13 6-16,-7-1-8 0,1-5 2 0,-3 5 1 15,1 0-2-15,-1 0 0 0,1-2 3 0,-1 2 0 0,2-1-2 16,-1-1-1-16,1 1 5 0,-2-5-1 0,2 4 0 15,-4-2-3-15,1-3 5 0,0 1-6 0,1 0 0 16,-6-6 0-16,10 6-3 0,-10-6 3 0,5 6 7 16,-5-6-10-16,0 0 4 0,0 0 0 0,0 0 0 15,20-9 0-15,-20 9 2 0,10-9-1 0,-7 3-1 16,5 0-1-16,-4-3 0 0,4-5 3 0,-4 2-3 16,5-2 3-16,-3 2-3 0,3 0-2 0,-2-2 2 15,2 3-2-15,-1 1 1 0,-2 4 0 0,1-3 9 16,1-3-6-16,-3 7 6 0,0 0-10 0,-5 5 2 15,11-9 9-15,-5 6-8 0,-6 3 2 0,13-5 5 16,-13 5-2-16,15 3 7 0,-7 0 7 0,-8-3 1 16,15 6 2-16,-7 0-4 0,1 1 1 0,0 3-5 15,1-1 3-15,0-1-7 0,-2 4 10 0,0-3-8 0,0 3-6 16,-1-2 7-16,0 2-10 0,-2-3-2 0,2 2-5 16,-3-4-11-16,-2-2-14 0,2 3-14 15,-4-8-15-15,4 8-19 0,-4-8-15 0,3 13-21 0,-3-13-17 16,4 4-27-16,-4-4-31 0,0 0-16 0,0 0-15 15,0 0-7-15,0 0-22 0,0 0-176 0,0 0-460 16,0-27 204-16</inkml:trace>
          <inkml:trace contextRef="#ctx0" brushRef="#br0" timeOffset="-24381.4">18233 13152 30 0,'0'0'223'0,"1"-8"-21"16,-1 8-18-16,0 0-7 0,0 0 6 0,0 0 8 15,0 0-8-15,0 0 0 0,0 0-4 0,17 23-3 16,-10-13 0-16,-2 4-8 0,3 0 3 0,0 5-1 16,0 0-7-16,2 0-12 0,1-1-8 0,-5-2-11 15,2 3-1-15,-3-5-14 0,6 4-5 0,-3-2-14 16,-3 0 7-16,4 1-23 0,-1-3-4 0,-2 1-5 0,0-2-14 16,0 0-5-16,1-1-5 0,-2 0-7 15,-2-2-1-15,0-4-10 0,3 3-11 0,-4-2-27 16,-2-7-12-16,4 11-19 0,0-4-19 0,-4-7-29 0,11 6-26 15,-11-6-28-15,9 0-32 0,-9 0-20 0,14-5-10 16,-7-3-15-16,3-3-22 0,7-1-12 0,-5 2-174 16,0 0-459-16,-1-2 204 0,-1 3 1767 0,0-1-1216 15,0 4 67-15,-3-2 37 0,-2 2 27 0,2 0 16 16,-7 6 18-16,6-7 22 0,-2 2 14 0,-4 5 14 16,5-7 11-16,-5 7 6 0,0 0 6 0,3-9 4 15,-3 9 1-15,0 0 4 0,0 0 4 0,0 0 1 16,0 0-1-16,0 0-4 0,0 0-3 0,-26 15 1 15,21-10-7-15,-2 2-5 0,-1 3-8 0,-1-1-11 16,4-1 0-16,-4 2-7 0,6-1-10 0,-2-1 0 16,0 2-11-16,-1 4-4 0,5-6 2 0,1 4-9 15,0-1-2-15,0-11 3 0,1 17-7 0,1-7-8 16,3-4 8-16,3 7-8 0,-4-7 3 0,4 1-13 16,-1-1 7-16,5-2-11 0,1-1-1 0,2 0 0 15,-1 0-4-15,3-3 5 0,1 0-11 0,6-3 2 16,-1 0-1-16,2-3 6 0,0-1-6 0,-1 0-1 0,0-1 2 15,9-9-4-15,-9 4-7 0,6-1-3 0,-7 0-1 16,7-4-1-16,-1-1 0 0,-7 1 1 0,2-4 1 16,-3 4 0-16,-3-1-5 0,-1 1 0 15,-3-3 1-15,1 3 2 0,-3-3-2 0,-1 3 6 0,-1 2-5 16,-1-5 0-16,-4 8 4 0,0-2 2 0,-2 0-2 16,-3 1-1-16,0-3-1 0,0 3 0 0,-2 0 3 15,-1-1-1-15,-3 0-1 0,-2 3-2 0,1-1 3 16,-3 1-2-16,0 0 2 0,-2 2-7 0,3-1 3 15,-3 2 2-15,1 2-2 0,-5 0 3 0,3 0 0 16,-3 1-5-16,0 3 6 0,2 3-3 0,-2 0 5 16,3 0-6-16,0 3 2 0,1 0 4 0,-2 5-6 15,2-2 5-15,1 2-1 0,3 0 1 0,-3 6 3 16,5-4 5-16,-3 3-8 0,2 1 2 0,2 2 3 0,2 0-3 16,1-1 11-16,0 0-7 0,2 0 4 15,2 5-5-15,1 0 6 0,1 1-2 0,3 0 2 16,1 0 3-16,-3-1 0 0,5 1 0 0,-2-1-4 15,7-4-2-15,-4 1 2 0,4 3 2 0,-1-4 3 0,1 1-2 16,2-4 0-16,0 0-5 0,0 2 1 0,2-6 5 16,2 0-7-16,-3-3 9 0,-1 1-1 0,6-1-3 15,-2-1-4-15,-4 0 6 0,-1-4-2 0,7 0-5 16,-5-1 6-16,6 0-4 0,-7-1 0 0,0-1 4 16,0-2-4-16,2-1-1 0,-3 1-5 0,1 0 3 15,0-1 1-15,-4 2 4 0,1-3-1 0,-1 0-6 16,2-3-2-16,-4 3 8 0,1-5-6 0,-1 3 0 15,-2 3-6-15,-3-6 2 0,2 0-2 0,-1 2-5 16,-3 1-7-16,1 0 0 0,-4 2 0 0,3-5 2 16,-4 11-7-16,1-16 4 0,-1 16-2 0,-3-14 4 15,3 14-7-15,-10-9 3 0,4 5 6 0,6 4 0 16,-16-1-3-16,16 1 8 0,-16 1-5 0,16-1 3 16,-18 6 2-16,12 0-1 0,-1 0-2 0,-2 0 4 15,2 3 4-15,1-2-5 0,-1 7 10 0,2-4-6 16,0 1-4-16,0-1 7 0,2 6 2 0,0-2 5 15,3 0 9-15,3 0 3 0,2 0 0 0,-1-1 3 16,4-3 0-16,-1 1 0 0,3 2-1 0,2-1 4 16,0-2-6-16,-1-4 1 0,4 2-3 0,-1 0-1 15,-2-3 2-15,1-4-1 0,0 4-6 0,-1-2-4 0,3 0-1 16,-7-3-6-16,-8 0-12 0,24-3-16 0,-14 3-27 16,-10 0-21-16,17-3-22 0,-9 0-27 0,0-3-16 15,-8 6-7-15,12-7-11 0,-7 0-7 0,-5 7-9 16,9-10-1-16,-5 0 8 0,1 5 10 0,-2-5 12 15,1 2 18-15,-4 8 5 0,6-10 20 0,0 1 9 16,0 0 28-16,-2 2 14 0,-1-3 29 0,-3 10 19 16,9-14 24-16,-4 9 21 0,-5 5 21 0,7-11 13 15,-5 5 13-15,-2 6 5 0,5-11 3 0,1 6-6 16,-6 5-7-16,7-11-2 0,-1 8-1 0,-6 3 4 16,9-6-6-16,-9 6-5 0,10-3 4 0,-10 3 0 0,9 0 2 15,-9 0-8-15,11 6 2 0,-5 0 8 16,-6-6-5-16,7 11-4 0,-3-7-3 0,1 2-5 15,-2 6 4-15,1-6 1 0,-3 7-6 0,2-4-1 0,-2-2 0 16,2 0-12-16,0 3-9 0,-3-10-2 0,4 15 3 16,-2-9-8-16,-2-6 3 0,6 12-13 0,-6-12 3 15,4 9-1-15,-1-5-4 0,-3-4-2 16,6 4 2-16,-6-4-4 0,0 0-3 0,11 6 4 0,-11-6-5 16,0 0-3-16,13-3 0 0,-13 3 4 0,10-7-1 15,-3 3-4-15,-2-1 1 0,2-9-9 0,-2 7 5 16,1-5-4-16,2-1 5 0,-5 5-6 0,3-5 5 15,1 1-5-15,-2-1-1 0,2 4 1 0,-2-1 1 16,0-1 1-16,-1 2 2 0,-4 9 0 0,7-10-4 16,-4 7 2-16,-3 3-3 0,4-9-1 0,-4 9-1 15,0 0 6-15,0 0-2 0,0 0 4 0,0 0-3 16,0 0 0-16,0 0 3 0,0 0 6 0,16 15-3 16,-12-9 6-16,-4-6-3 0,4 15 7 0,0-8 1 0,-3 2 4 15,4 1-1-15,-1-3 2 0,-1 3 1 16,2-3 2-16,-1 1 3 0,3-3-9 0,-2 1 7 15,0 0-2-15,0-1-10 0,2 1 2 0,-7-6 3 0,9 9-2 16,-1-5 1-16,-8-4-3 0,13 4-3 0,-7-4 3 16,-6 0 1-16,16 2-4 0,-16-2-2 15,13-3-4-15,-13 3-3 0,13-3 1 0,-8-1 1 0,2-1-3 16,-7 5 4-16,12-12-3 0,-4 4-2 0,-2 1 0 16,1-3 4-16,-1 0-6 0,3 0 1 0,-2-1-2 15,1 1-1-15,-3 4 4 0,2 1 1 0,-7 5-1 16,9-12 0-16,-7 8-1 0,-2 4 1 0,6-7 1 15,-6 7-4-15,0 0-1 0,0 0 5 0,0 0-4 16,0 0 1-16,0 0 5 0,17 7-5 0,-17-7 5 16,3 10 3-16,-1 1 6 0,0-5-1 0,2 4 1 15,2 1-4-15,-1-1 3 0,0 0-2 0,-1 2-2 16,1-2-1-16,2 1 0 0,2-1 3 0,1-1-8 16,-3-3-1-16,-1 0 3 0,6 3-1 0,-4-6 1 15,2 4-2-15,5-5-1 0,-6-1 1 0,1-1-7 16,-10 0 4-16,19-1 2 0,-10-1-1 0,5-8-6 0,-2 7 14 15,-3-6-12-15,-1 0 13 0,1 6-13 0,0-6 2 16,0-4 2-16,-1 3 1 0,-1-1-2 16,3-5-2-16,-3 4-2 0,1 3 9 0,-4-1 4 0,1 4 3 15,-1 0 0-15,-4 6-1 0,8-11-3 0,-8 11 5 16,6-9-5-16,-6 9 1 0,0 0 7 0,9-1 7 16,-9 1 5-16,0 0 2 0,0 0-1 0,17 13 6 15,-14-7 1-15,6 2 0 0,-4-2 2 0,2 4 1 16,1 1-5-16,-2 0 0 0,2 2-2 0,1-2-5 15,0-1 1-15,3 1-5 0,-7-1-2 0,3 2 2 16,1-2-5-16,0-2-3 0,2 3 0 0,1-3-1 16,-8-3-6-16,3 2-11 0,-3-3-18 0,3 1-24 15,-7-5-27-15,6 9-30 0,-6-9-38 0,6 5-32 16,-6-5-40-16,0 0-53 0,0 0-49 0,0 0-49 16,0 0-353-16,0 0-773 0,-36-11 342 0</inkml:trace>
          <inkml:trace contextRef="#ctx0" brushRef="#br0" timeOffset="-24204.04">20584 13305 221 0,'4'-14'410'0,"-3"1"-3"0,0 0-6 0,3 3-10 0,-4-2-17 16,1 0-26-16,1 0-30 0,2-1-29 0,-3 4-27 16,4 3-28-16,-5 6-21 0,7-16-22 0,-5 10-23 15,-2 6-18-15,4-9-38 0,-4 9-52 0,4-6-69 16,-4 6-58-16,0 0-39 0,0 0-55 0,0 0-70 15,0 0-78-15,-25 13-302 0,15-5-663 0,-2-1 294 16</inkml:trace>
        </inkml:traceGroup>
        <inkml:traceGroup>
          <inkml:annotationXML>
            <emma:emma xmlns:emma="http://www.w3.org/2003/04/emma" version="1.0">
              <emma:interpretation id="{FBEB375A-390F-4379-859C-AC346248188C}" emma:medium="tactile" emma:mode="ink">
                <msink:context xmlns:msink="http://schemas.microsoft.com/ink/2010/main" type="inkWord" rotatedBoundingBox="23706,15433 25731,15372 25755,16176 23730,16237"/>
              </emma:interpretation>
            </emma:emma>
          </inkml:annotationXML>
          <inkml:trace contextRef="#ctx0" brushRef="#br0" timeOffset="-23579.49">21253 13278 163 0,'0'0'357'0,"0"0"-13"15,3-10-6-15,-3 10-19 0,0 0-11 0,0 0-32 0,2-6-23 16,-2 6-20-16,0 0-14 0,0 0-10 0,0 0-3 15,0 0 7-15,18 12-16 0,-10-6-12 0,-1 4-7 16,1 1-10-16,2-1-13 0,-3 5-1 16,1-3-14-16,1 2-11 0,-3-5-16 0,5 9-7 0,-5-7-10 15,2 5-5-15,0 3-13 0,-4-6-7 0,1 0-7 16,-1-1-4-16,-3 0-7 0,1 2 1 0,0-2-18 16,1-1-13-16,-3 2-25 0,2-3-29 0,-2-10-32 15,0 17-36-15,0-17-30 0,0 10-31 0,0-10-25 16,0 12-30-16,0-12-30 0,-5 8-45 0,5-8-54 15,0 0-294-15,0 0-691 0,0 0 305 0</inkml:trace>
          <inkml:trace contextRef="#ctx0" brushRef="#br0" timeOffset="-23187.32">21330 13201 25 0,'-3'-14'310'0,"2"6"-28"0,1 8-31 0,0-12-25 0,0 12-21 15,0-13-20-15,0 13-21 0,7-12-16 0,-1 6-16 16,5 3-13-16,-1-3-11 0,6 0-14 0,0 3-4 16,7 0-14-16,-1-1-8 0,2 1-9 0,1 0-8 15,1 0-1-15,0 0-5 0,9 0-3 0,1-2-9 16,-2-1 1-16,-6 2-7 0,0 1 0 0,6-3-4 16,-8 1-3-16,-3-3 1 0,5 1-1 0,-9-1-1 15,5 2-1-15,-4-6-3 0,-6 7 1 0,-2-5 16 16,0 0 7-16,1-2 7 0,-6 3 2 0,0-6-1 0,-2 3 2 15,-4 0 8-15,-1-2-8 0,-1 0-5 16,-4 2 2-16,-3 2-1 0,-1-2-7 0,-1 0-2 16,0 3-3-16,-4 3-2 0,-7 0 3 0,4 1-6 0,0 1 0 15,-5 4-8-15,0 0-2 0,-2 5 0 16,7 1 0-16,3 1-2 0,-1 2-1 0,2 1 0 0,2 7-5 16,-1-4 5-16,4 5 1 0,0 3 0 15,2-2 2-15,6 2 1 0,0 1-2 0,-3-1 0 0,6 2 0 16,3 0 2-16,5 7 1 0,-4-8 2 0,3-1-2 15,6 10 11-15,-1-2-9 0,2-1 6 0,-5-8 1 16,2 1 8-16,0 0-1 0,-3 1 4 0,3-1 7 16,-5-2 10-16,3-1 6 0,-1 3 1 0,-1-2 3 15,-3-4 0-15,0 3-6 0,0-3-5 0,-2-3-2 0,-1 3-4 16,-1-2-4-16,2 2-3 0,-2-2 2 16,-1-1-10-16,1 3-7 0,-3-5 0 0,1 0-5 15,-1 1-5-15,1-4-9 0,-1-7-17 0,4 15-17 0,-4-8-23 16,0-7-31-16,3 8-23 0,-3-8-19 0,0 0-19 15,0 0-17-15,0 12-35 0,0-12-41 16,0 0-31-16,0 0-50 0,0 0-266 0,0 0-629 16,0 0 278-16</inkml:trace>
          <inkml:trace contextRef="#ctx0" brushRef="#br0" timeOffset="-22656.27">21654 13444 263 0,'0'0'267'0,"0"0"-25"0,-5-6-18 0,5 6-27 16,0 0-16-16,0 0-22 0,0 0-12 0,21-8-14 16,-8 5-10-16,3 1-8 0,-2 2-12 0,3 0-12 15,-1 0-7-15,6-4-9 0,-2 4-7 0,2 0-9 16,-4-3-6-16,4 2-6 0,1-1-1 0,-4 2-7 16,3-3-2-16,2 1-3 0,-2-1-4 0,0-2-1 15,-1-1-6-15,-4 3 0 0,6-3-2 0,-5 0 0 16,-2 0-5-16,1-1-4 0,-3 0 5 0,-2 3-4 15,-1-1 2-15,1-3-3 0,-1 2 1 0,-2-3 0 16,-1 3 2-16,-4-1 2 0,-2-2 1 0,-2 9-1 16,5-16 0-16,-5 16-5 0,-6-14 0 0,1 5-3 0,-1 4 1 15,-3-3-1-15,-5 2-3 0,3 0 2 0,-6 3 0 16,3 0-1-16,0 1 3 0,-3 4-5 0,0 1 2 16,2 0 1-16,-8 3 3 0,6 0 0 0,2 1-2 15,2-1 2-15,-1 0-1 0,2 6 2 0,2-3-2 16,3 1 1-16,-3 0 0 0,5 1 1 0,3-2 4 15,-3 2-4-15,8 0-3 0,-3-11-3 0,4 21 4 16,1-15-2-16,3 3 4 0,1 3-4 0,2-6-5 16,3-2 1-16,0 2 0 0,3-2-2 0,-3-2 5 15,6-2-4-15,1 0-1 0,1-3 1 0,-5 0 0 16,0-1 3-16,5-1-1 0,-2-1-2 0,3-4-3 16,-3 2 3-16,2-1 0 0,-2-2-1 0,1 0 9 15,-7 6 12-15,1-4 11 0,0 4 3 0,-3-1-3 16,2 2-3-16,-4 0 3 0,1 2-5 0,-3 0-5 0,-8 2-1 15,22 0-3-15,-15 2-4 0,5 0-1 0,-2 2 1 16,-1 2-4-16,-1-2-2 0,-1 1-22 16,3 0-33-16,-5 4-40 0,2 0-54 0,1-2-61 0,-2 0-72 15,-3 0-245-15,5 2-559 0,-2 2 248 16</inkml:trace>
          <inkml:trace contextRef="#ctx0" brushRef="#br0" timeOffset="-14378.95">22725 12996 54 0,'0'-10'213'0,"0"10"3"0,0 0-11 0,3-9-9 16,-3 9-16-16,0 0-13 0,0 0-16 16,0 0-18-16,2-9-7 0,-2 9-13 0,0 0-6 0,0 0 1 15,0 0 2-15,0 0-3 0,0 0-2 0,0 0 0 16,-5 37-7-16,2-26 1 0,3 3 5 0,0 0-6 16,0 2 3-16,0 4-1 0,3 0-5 0,0-4-8 15,-1 3 0-15,2 1-7 0,4 0-10 0,-5-4 0 16,2-1-4-16,4 4 1 0,-4-4-5 0,2-2-5 15,-2-2-10-15,0 3-2 0,2-2 0 0,-2 0 0 16,0-1-9-16,2-1-4 0,-2-1-4 0,0-3 3 16,-4 2-6-16,5 0-1 0,-6-8-4 0,8 9-6 15,-8-1 1-15,0-8 4 0,3 9-4 0,-3-9-4 0,8 5 3 16,-8-5 0-16,0 8 7 0,0-8-11 16,0 0-2-16,0 0-4 0,0 0 2 0,6 9-4 0,-6-9-2 15,0 0 6-15,0 0-2 0,0 0 0 0,0 0 2 16,0 0-6-16,0 0 4 0,0 0-2 15,2 8 8-15,-2-8-4 0,0 0-5 0,0 0 16 16,0 0-13-16,0 0-4 0,0 0 4 0,0 0-6 0,0 0-1 16,0 0-1-16,0 0 0 0,-25-17-8 0,17 12 1 15,8 5-3-15,-9-8 4 0,0 6-1 0,1-5-2 16,-1-1-3-16,-4 4-8 0,1-1 11 0,1 3-6 16,-4-2 0-16,2 0 9 0,1 3 0 0,1 0 4 15,-1 1-2-15,12 0-5 0,-28 1 5 0,17 2 8 0,3-2-10 16,-1 0 5-16,9-1-5 0,-12 6 3 0,4-1 1 15,8-5 6-15,-9 4-5 0,9-4 2 16,-9 8 0-16,6-1 2 0,3-7-7 0,0 0 2 0,-5 10 0 16,5-10 2-16,-3 11-2 0,3-11 2 0,0 0 4 15,11 13-2-15,-5-4 2 0,2-3 0 0,1-3 1 16,3 2 1-16,1-4-3 0,3 1 2 0,1-1-1 16,-2 2-2-16,6-3 6 0,4-3-6 0,-1 2 6 15,-2-1-4-15,0 1-7 0,2-2 10 0,-5-2-3 16,4-1 3-16,0 0-1 0,-1 2 1 0,2 0-2 15,-5-4 0-15,-2 2 1 0,-2 1-1 0,4-4-3 16,-4 1 0-16,-1 0 4 0,-1 0-4 0,-1 0 0 16,0-1 6-16,2-1-2 0,-6 0-4 0,1-1 0 0,-4 3-5 15,1-3 0-15,-3 3-2 0,3-2 1 0,-6 3-8 16,0 7 3-16,2-14-3 0,-2 14-2 16,-8-16 0-16,6 9-4 0,2 7 2 0,-12-7 2 0,3 4 4 15,-5 1-5-15,14 2 5 0,-28 2 2 0,19 3-2 16,1-4 0-16,-4 3 1 0,1 3 2 0,3-2 5 15,-1 0-1-15,1 7 1 0,1-4 4 0,5-1-1 16,-1 6 0-16,-2-1 3 0,7 0 3 0,1 1 0 16,2-1 4-16,2 0 2 0,3-2-3 0,-1-1 0 15,8 3 5-15,0-2-2 0,0 1 3 0,6-2-5 16,-2-6 10-16,-5 1-3 0,1-1 0 0,0 3-2 16,6-6-4-16,-6 0 0 0,0 0-2 0,0-3-2 0,-3 3-12 15,-2 0-29-15,-2-1-48 0,-10 1-57 16,12-2-63-16,-12 2-101 0,9-7-211 0,-9 7-558 15,5-6 247-15</inkml:trace>
        </inkml:traceGroup>
        <inkml:traceGroup>
          <inkml:annotationXML>
            <emma:emma xmlns:emma="http://www.w3.org/2003/04/emma" version="1.0">
              <emma:interpretation id="{70FB76A5-DA6F-43F0-8416-514DE0E4DA7D}" emma:medium="tactile" emma:mode="ink">
                <msink:context xmlns:msink="http://schemas.microsoft.com/ink/2010/main" type="inkWord" rotatedBoundingBox="26718,15480 28796,15417 28814,16013 26736,16076"/>
              </emma:interpretation>
            </emma:emma>
          </inkml:annotationXML>
          <inkml:trace contextRef="#ctx0" brushRef="#br0" timeOffset="-19545.1">24345 13260 42 0,'0'0'253'0,"0"0"-11"0,0 0-14 0,0 0-11 15,0 0-17-15,0 0-13 0,0 0-12 0,0 0-10 16,0 0-8-16,0 0-17 0,0 0-11 0,36-11-10 0,-28 5-10 16,1 4-8-16,3-2-7 0,1 0-6 15,-4-3-6-15,3 2-1 0,1 0-10 0,-1-1-1 16,-3 1-9-16,-1-1-7 0,-2 1-2 0,0-2-7 0,0-1-4 16,-1 0-4-16,1 1 0 0,-6 7-2 15,5-15-1-15,-5 8-6 0,0 7-6 0,-5-18-1 0,-1 10 0 16,0-2-3-16,-5 1-2 0,2 3-3 0,-1 0-2 15,-2 2 1-15,-5 2-6 0,3 3 5 0,-3 0-3 16,2 3-3-16,-6 2 0 0,6 0 2 0,0 2-4 16,1-1 6-16,-1 2-2 0,1 3-1 0,5-2 1 15,-2 2 1-15,4 2 3 0,-2 2 1 0,6-2 6 16,0 1-2-16,6-1-1 0,0 7 4 0,2-7 2 16,4 3-4-16,4 2 5 0,3-3-4 0,1 1 3 15,0-3-6-15,2 0-2 0,3-3-1 0,2-2-5 16,-2-1 4-16,4 0-1 0,-6-2-3 0,5-1-1 15,-2-2-12-15,-6-2-11 0,0-1-17 0,0-1-26 16,0 2-31-16,-2-4-32 0,0 1-29 0,-2-5-31 0,1 1-25 16,0-3-26-16,-2-4-226 0,-1 5-496 15,4-8 220-15</inkml:trace>
          <inkml:trace contextRef="#ctx0" brushRef="#br0" timeOffset="-18567.79">24932 12891 188 0,'0'0'249'0,"0"0"-22"16,4-11-29-16,-4 11-19 0,0 0-19 0,0 0-11 16,0 0-11-16,0 0-7 0,2 26-10 0,3-12 0 15,2 4-14-15,-2 3-10 0,-5 0-10 0,3 4-9 16,3-3-2-16,0 3-9 0,3 0-7 0,-4-2-4 16,0 8-4-16,4-10-2 0,-1-3-5 0,0-3-4 15,-2 0 0-15,0-1-2 0,2-2-1 16,-2 0-4-16,2-1-6 0,-4-2 1 0,4-3-3 0,-6 1 0 15,-2-7-4-15,7 12 0 0,-7-12-2 0,5 7 0 16,-5-7 7-16,0 6 3 0,0-6 2 0,0 0-3 16,0 0-2-16,0 0-2 0,0 0-4 0,0 0-3 15,0 0-1-15,0 0-1 0,0 0 0 0,-26-6-2 16,15 2-3-16,-6 1-2 0,3 0 0 0,0 3-4 16,-3-2 6-16,0 2 1 0,2 0-1 0,-2 2-1 0,0 1 4 15,6 2-2-15,-6-3 1 0,4 3 1 16,-1 1 2-16,1 0 0 0,7-3 4 0,-2 3-4 15,3 0 1-15,5-6-5 0,-9 12 3 0,6-4 1 0,0-2-1 16,3-6 0-16,0 15-1 0,0-15 0 0,8 12-4 16,-6-5 6-16,3-1-2 0,3-1 0 0,-2 1-5 15,6 0-1-15,-2-1 1 0,5 0 2 16,4-2-1-16,1 0 0 0,0 1-3 0,1-4 0 0,1 2-1 16,1-2 1-16,-1 0-3 0,2-2 2 0,0-2-3 15,-4 4 2-15,1-6-2 0,2 1 5 0,-1 1-7 16,0-3 1-16,-1 4 1 0,1-6-5 0,2 4 1 15,-3 1 8-15,0-5-6 0,-1 1-3 0,-4 1 2 16,-1-1-5-16,-4 0 4 0,2 2 1 0,2-3 0 16,-6 1-2-16,4 0-3 0,-5-2-5 0,-2 2 1 0,-2-1-4 15,2 3-4-15,-6 6 3 0,1-16-1 16,-2 7-2-16,1 9-2 0,-8-16 5 0,4 9-3 16,-7 2 6-16,5-2-3 0,-6 1 0 0,2 2 2 15,-4 0 4-15,4 3-1 0,10 1-1 0,-22 0 1 16,11 1 4-16,2 0 4 0,-3 4-7 0,2 2 1 0,1-1 3 15,1 0 1-15,1 0 3 0,0 3 0 0,0 2-1 16,3 0 3-16,-2-2-1 0,4 0 5 0,2 2-4 16,0 3 1-16,0-14 0 0,4 17-1 0,1-7 6 15,2 1-2-15,2 0-3 0,-1-4 2 0,2 1 4 16,2 1-6-16,0-5 1 0,5 2-1 0,0-1-2 16,-3-2 1-16,6 0 5 0,2-3-7 0,0 3 4 15,-3-3-1-15,3-3-2 0,1 0-2 0,0-3 4 16,0 3-1-16,-6-3-5 0,3-2 7 0,-1 1-2 15,-2 1 1-15,3-6-3 0,0 5-3 0,-1-5 1 16,-6 5 4-16,0 0 4 0,2-1-6 0,-6 3 2 16,3 0-3-16,-3 3 2 0,-9 2-2 0,12-6-1 15,-12 6 0-15,9-3 3 0,-9 3-3 0,0 0 3 16,14 3-1-16,-14-3 1 0,11 6 2 0,-11-6 2 16,6 10-3-16,1-4 6 0,-3 0-2 0,-1 3-1 15,0-1-1-15,0 0 5 0,3 5-1 0,-2 0-2 0,0-6 3 16,1 2-6-16,-2-3 1 0,2 9 2 0,-1-10-4 15,-1 2 4-15,1 1-3 0,-4-8 4 16,5 11-1-16,-4-5-1 0,-1-6 8 0,0 0 9 16,1 7 10-16,-1-7 10 0,0 0 4 0,0 0-2 0,0 0 2 15,0 0-4-15,0 0 2 0,0 0 3 0,17-14 1 16,-7 6 0-16,-8-1-11 0,9-1-2 0,0 0-4 16,3-7 7-16,2 4-16 0,5-3 2 0,4-4-6 15,4 1-3-15,0 1-1 0,0 0-3 16,2 1-2-16,2 0-3 0,-2 1-23 0,2 3-11 0,-9 3-32 15,1 0-38-15,1 1-46 0,-3 1-60 0,-5 1-73 16,-1 0-326-16,-4-2-652 0,-2-1 288 0</inkml:trace>
        </inkml:traceGroup>
        <inkml:traceGroup>
          <inkml:annotationXML>
            <emma:emma xmlns:emma="http://www.w3.org/2003/04/emma" version="1.0">
              <emma:interpretation id="{FD713B84-8170-4F78-BEE4-93E7A14BF1AB}" emma:medium="tactile" emma:mode="ink">
                <msink:context xmlns:msink="http://schemas.microsoft.com/ink/2010/main" type="inkWord" rotatedBoundingBox="29681,15688 30782,15655 30791,15944 29690,15977"/>
              </emma:interpretation>
            </emma:emma>
          </inkml:annotationXML>
          <inkml:trace contextRef="#ctx0" brushRef="#br0" timeOffset="-12743.3">27249 13141 57 0,'0'0'263'0,"0"0"2"0,0 0-10 15,0 0 0-15,-2-14-13 0,2 14-6 0,0 0-1 16,0 0-13-16,0 0-8 0,-3-12-14 0,3 12-3 15,0 0-17-15,0 0-18 0,0 0-13 0,0 0-13 0,-6-7-13 16,6 7-17-16,0 0-1 0,0 0-18 0,0 0-8 16,0 0-7-16,0 0 2 0,0 0-4 15,-10 19-4-15,10-19 4 0,-5 15-1 0,3-8 2 16,2-7-5-16,-2 18-3 0,2-8-5 0,-1 1-3 0,1-11 0 16,1 20 1-16,1-9-1 0,-2-2-7 15,2 4-3-15,1-1-3 0,-1-2 5 0,1-2-7 0,1 1-5 16,-1 0-1-16,1-2 0 0,-2 2-4 0,3-1-3 15,-1-1 0-15,-1 1-5 0,1-1 0 0,1-1 3 16,-5-6-3-16,11 11-4 0,-6-6-1 0,-5-5-6 16,9 6 8-16,-3 0-5 0,2-4-3 0,0 2 1 15,1 1 0-15,-9-5-4 0,13 2 9 0,-5 0-11 16,-8-2-2-16,15 0 3 0,-15 0 2 0,14-2-3 16,-14 2-1-16,10-2 3 0,-10 2-5 0,12-9 3 15,-5 7-5-15,-7 2-5 0,10-9 3 0,-3 3-5 16,-2-1 2-16,0 2-6 0,0-3 5 0,2-2-8 15,-2 2 4-15,-2-1-2 0,2-2 0 0,0 4-2 0,-1-2 0 16,-1-1-2-16,1 2 4 0,-3-2 2 16,4 1-1-16,-5 9 0 0,5-16-1 0,-3 11 4 0,-2 5 0 15,1-12 5-15,-1 12-1 0,4-10-2 0,-4 10-1 16,4-6-2-16,-4 6-3 0,0 0 9 0,0 0-2 16,3-9-3-16,-3 9 5 0,0 0-5 0,0 0 3 15,0 0 0-15,0 0-3 0,0 0 4 0,0 0-4 16,0 0 2-16,0 0 0 0,0 0-4 0,0 0 7 15,0 0 6-15,0 0-10 0,0 0 4 0,3 28 3 16,0-20-6-16,-3-8 1 0,3 16-1 0,-1-4 5 16,2-3-3-16,-1-3 2 0,1 4-3 0,2-1 5 15,0-2-1-15,-4-1 0 0,7 0 5 0,-2 3-3 16,2-3 3-16,-1-1-1 0,4-1-2 0,1 2 0 0,1-4-4 16,-1 2 3-16,-1-4-3 0,4 3 2 0,-2-3-2 15,3 0 2-15,-1 0 1 0,1 0-2 16,-3-3 2-16,4-3 7 0,3 3-13 0,-4-2 13 0,5-1-13 15,-5 1 0-15,3-3-8 0,2-5-7 0,-2 4 4 16,-2-4 5-16,-3 5-12 0,-2-3 9 16,0 0-6-16,-2 2 0 0,0 0 6 0,-5 0-2 0,4 0 7 15,-5 1-13-15,0 3 5 0,-2-4-1 0,-3 9-1 16,5-11 2-16,-5 11-1 0,0-11 0 0,0 11-5 16,0 0 9-16,0 0-10 0,-8-15-1 0,8 15 1 15,-14-2 1-15,14 2 5 0,-17 0-2 0,17 0 5 16,-17 5 3-16,8-3-6 0,-3 2 14 0,-3 0-6 15,6 1 0-15,-3 1-4 0,3 0 3 0,3-1 4 16,-6 2 1-16,3 1 2 0,-3 1 0 0,6-1-9 16,0-1 5-16,2 0 2 0,-1 2-1 0,3-1 8 15,2-8 0-15,-3 12-1 0,3-3-6 0,0-9 9 16,5 16 5-16,-2-8-4 0,3-4 5 0,6 5 2 16,0-3 4-16,0-2 1 0,3 1 3 0,1-1 8 0,1-1 1 15,-1 0 4-15,5 0 9 0,1 2-8 16,1-4 11-16,2 2-3 0,-3-3-1 0,2 0-8 0,-1 3 4 15,2-2-7-15,1-2 4 0,-1 1 2 0,3 1-9 16,-6-1-4-16,-6 0-7 0,1-1 5 0,-2-2-5 16,1 6-2-16,-4-3 4 0,-3 1-6 0,-9-1-1 15,17 0-8-15,-17 0-8 0,10 1-19 0,-10-1-26 16,0 0-25-16,8 4-23 0,-8-4-31 0,0 0-35 16,0 0-48-16,0 0-55 0,0 0-65 0,-23 13-295 15,14-12-679-15,-12 4 300 0</inkml:trace>
        </inkml:traceGroup>
      </inkml:traceGroup>
      <inkml:traceGroup>
        <inkml:annotationXML>
          <emma:emma xmlns:emma="http://www.w3.org/2003/04/emma" version="1.0">
            <emma:interpretation id="{58366A95-B49A-4DCD-ABFD-D6C76CDE671E}" emma:medium="tactile" emma:mode="ink">
              <msink:context xmlns:msink="http://schemas.microsoft.com/ink/2010/main" type="line" rotatedBoundingBox="3299,17117 31898,16637 31916,17724 3317,18204"/>
            </emma:interpretation>
          </emma:emma>
        </inkml:annotationXML>
        <inkml:traceGroup>
          <inkml:annotationXML>
            <emma:emma xmlns:emma="http://www.w3.org/2003/04/emma" version="1.0">
              <emma:interpretation id="{70580FE6-D249-4448-8178-F3E13FCC3F3F}" emma:medium="tactile" emma:mode="ink">
                <msink:context xmlns:msink="http://schemas.microsoft.com/ink/2010/main" type="inkWord" rotatedBoundingBox="3300,17195 4948,17168 4959,17857 3312,17885"/>
              </emma:interpretation>
            </emma:emma>
          </inkml:annotationXML>
          <inkml:trace contextRef="#ctx0" brushRef="#br0" timeOffset="-10886.04">837 14766 241 0,'0'0'236'0,"0"0"-11"0,0 0-12 0,0 0-13 15,0 0-15-15,0 0-11 0,0 0-12 0,0 0-13 16,0 0-16-16,0 0-7 0,0 0-14 0,0 0-3 16,0 0-14-16,0 0-2 0,0 0-8 0,0 0-8 15,0 0-3-15,0 0-2 0,0 0-5 0,0 0 1 16,0 0-2-16,0 0 1 0,0 0 6 0,12 7 15 0,-12-7-7 15,3 7-5-15,-3-7 0 0,5 11-4 16,-4-3-7-16,-1-8 5 0,6 13-3 0,-5-6-5 16,3 2-5-16,-4-9-3 0,1 21-10 0,0-12-3 15,1 1-4-15,0-1-3 0,-2 0 0 0,0-9-4 0,0 15-2 16,2-7-5-16,-1 2 5 0,-1-10 2 0,0 13-13 16,0-13-10-16,-1 12-25 0,1-12-16 15,0 10-18-15,0-10-16 0,-2 11-22 0,2-11-18 16,-4 8-29-16,4-8-26 0,0 0-19 0,-2 8-19 0,2-8-32 15,0 0-31-15,0 0-182 0,0 0-483 0,0 0 214 16</inkml:trace>
          <inkml:trace contextRef="#ctx0" brushRef="#br0" timeOffset="-10711.04">939 14799 161 0,'0'0'192'0,"0"0"-5"16,0 0-5-16,3-8-7 0,-3 8-8 0,0 0-11 15,0 0-11-15,0 0-11 0,0 0-8 0,0 0-9 16,0 0-6-16,0 0 4 0,0 0 6 0,0 0 2 16,0 0 7-16,21 10 1 0,-16-4-5 0,-5-6-13 15,9 9-10-15,-5-3-7 0,1-1-8 0,1 1-7 16,-1 1-8-16,-1-1-11 0,1 3-3 0,4-1-10 16,-4 1-2-16,-2-1-8 0,4 1-6 0,2 0-26 15,-8 0-34-15,-1-9-38 0,5 15-51 0,-3-9-56 16,2 2-73-16,-4-8-226 0,1 11-510 0,-1-11 226 15</inkml:trace>
          <inkml:trace contextRef="#ctx0" brushRef="#br0" timeOffset="-4895.41">1290 14922 91 0,'0'0'195'16,"0"0"-20"-16,1-13-7 0,-1 13-5 0,4-10-12 0,-4 10-13 16,0-10-12-16,5 3-6 0,-5 7-4 15,8-11-11-15,-3 3-10 0,4 3-9 0,-5-4-2 16,4 3 2-16,1-3-9 0,-2 3-1 0,2 0-3 0,1 0-7 16,0 3-7-16,-1 2 1 0,-9 1-11 0,14-6 0 15,-5 6 3-15,-9 0-1 0,17 1-4 0,-6 2-4 16,-3 3-5-16,-1-3 1 0,1 0-3 0,-2 6 1 15,0-3 1-15,1 3 0 0,-1 0-2 16,-1 5-2-16,-2-3-3 0,2 0 0 0,-5-3-3 0,3 3-1 16,-3-2 3-16,0-9 0 0,-3 19-8 0,3-7 2 15,0 1-4-15,-1-3-3 0,0-2-1 0,-3 2 4 16,2-1-3-16,-2-2-1 0,4-7-3 0,-7 14 4 16,3-6-10-16,1-1 2 0,-2-1-5 0,5-6 1 15,-9 6 2-15,9-6-1 0,-3 12-4 0,3-12 3 16,0 0 2-16,-4 6 0 0,4-6-3 0,0 0-5 15,-6 5 4-15,6-5 0 0,0 0-1 0,0 0-2 16,0 0-1-16,0 0-2 0,0 0-2 0,0 0 1 16,0 0-1-16,0 0 5 0,0 0-6 0,0 0 1 15,0 0-1-15,0 0 9 0,0 0-6 0,24-17 0 16,-16 14-3-16,-8 3 1 0,13-7 6 0,-2 5-2 16,-3-2-2-16,-8 4 2 0,15-2 1 0,-8-1-1 15,-7 3-1-15,17-4 4 0,-17 4-5 0,17 0 5 16,-17 0-3-16,14 0 0 0,-14 0 1 0,17 3 8 15,-10-2-8-15,-7-1-3 0,14 5 2 0,-7-4-1 16,-7-1 2-16,13 6 0 0,-7-3 0 0,0 3-2 16,-6-6 1-16,13 6 2 0,-8 0 2 0,-5-6-5 15,10 5 1-15,-10-5 3 0,6 10-2 0,-6-10 1 16,5 9 2-16,-3-5 2 0,-2-4 0 0,3 14 4 0,-3-14-5 16,-3 13 5-16,3-13-5 0,-4 16 4 0,1-10-1 15,-3 6-2-15,0-2 3 0,-3 1 0 16,1-3-5-16,0 0 4 0,-3 1-3 0,1 0 3 15,-2-2-2-15,2 2-2 0,-2 0 2 0,0-1-2 0,1-1-3 16,-3-1 6-16,-1 0-4 0,0-1 7 0,1 2-7 16,1-4 1-16,0 2-3 0,-4-1 2 0,2-3 0 15,0 2-2-15,-1 0-1 0,8 0-1 16,-2-3 0-16,-1 0-1 0,11 0-9 0,-13 0-4 0,13 0-10 16,-14 0-17-16,14 0-16 0,0 0-23 0,-13 0-32 15,13 0-26-15,0 0-22 0,0 0-28 16,0 0-44-16,0 0-154 0,0 0-419 0,0 0 185 15</inkml:trace>
          <inkml:trace contextRef="#ctx0" brushRef="#br0" timeOffset="-5836.49">1349 14832 48 0,'0'0'165'0,"0"0"-8"0,0 0-16 16,0 0-6-16,0 0-10 0,0 0-2 0,0 0-1 15,0 0-12-15,0 0-2 0,0 0-3 0,0 0-2 0,0 0-5 16,0 0-11-16,-2-14-3 0,2 14-6 0,0 0-5 16,0 0-3-16,0 0-4 0,0 0-9 0,0 0-1 15,0 0-4-15,0 0-5 0,0 0-3 0,0 0-9 16,0 0 4-16,0 0 1 0,0 0 7 0,0 0 1 16,0 0 4-16,3 27 0 0,-3-27 6 15,-1 23 3-15,2-11 13 0,-2-1-5 0,2 0 7 16,-1 3-14-16,4-1 3 0,-5 5 0 0,2-2-1 0,0-2 3 15,3 1-2-15,-3-1 2 0,2 3-11 0,-2-3 4 16,1 3-6-16,-2-5-3 0,3 1-9 0,-3-1 3 16,0 4 5-16,0-5-17 0,0 2-1 0,0-4-4 15,0 3-4-15,2-3-4 0,-2-9 3 0,1 15-9 16,-1-15 0-16,0 14-1 0,3-8-7 0,-3-6-9 16,1 11-5-16,-1-11-24 0,0 0-13 0,1 11-19 15,-1-11-16-15,0 0-24 0,0 0-22 0,0 0-23 16,-1 14-35-16,1-14-31 0,0 0-59 0,0 0-167 15,0 0-476-15,0 0 210 0</inkml:trace>
          <inkml:trace contextRef="#ctx0" brushRef="#br0" timeOffset="-3868.94">1869 15082 211 0,'0'0'250'0,"0"0"-10"0,0 0-6 0,0 0-12 16,0 0-11-16,0 0-17 0,-11-3-11 0,11 3-16 15,0 0-15-15,0 0-15 0,0 0-10 0,0 0-14 16,0 0-8-16,0 0-5 0,0 0-6 0,0 0-8 0,0 0-2 16,0 0-4-16,0 0 1 0,11 27-9 15,-11-27-5-15,12 7 1 0,-6-2-1 0,1-1-8 16,1 2 0-16,2-1 2 0,0-3-8 0,2 2 2 16,-1-3-8-16,3 2 8 0,-3 0-19 0,-11-3 9 0,22 1-12 15,-9 1-6-15,-3-2 1 0,-10 0 1 16,17-2-3-16,-9 1 0 0,-8 1-6 0,18-3 2 0,-8 3-8 15,-10 0 3-15,17-4 0 0,-10 0-1 0,3 2-1 16,-3-3-2-16,1-1 13 0,-8 6-14 0,15-7-9 16,-8 4 9-16,0-1-5 0,-7 4 2 0,12-9-1 15,-7 4-1-15,-5 5-1 0,10-9 1 0,-6 5-5 16,-4 4-2-16,4-9 1 0,-4 9 1 0,0-12 1 16,0 12 1-16,4-9-2 0,-4 9 15 0,0 0-20 15,-4-14 11-15,4 14-9 0,-4-10 5 0,4 10-4 16,-7-10-1-16,3 5 8 0,4 5-1 15,-10-7-6-15,10 7-1 0,-10-9 1 0,3 5 7 0,7 4-8 16,-13-5 1-16,7 0-6 0,6 5 4 0,-16-3 1 16,8 1 1-16,8 2 3 0,-18 0-7 0,5 0 6 15,13 0-1-15,-25 3-8 0,13-1 6 0,2 3-1 16,-2-4 0-16,-1 3 1 0,0 0 7 0,-3 0-6 16,3 1 0-16,-2 1-3 0,1-1 3 0,3 0-5 15,-4 1 2-15,2-4 3 0,3 2-3 0,1 1 6 16,-1-1-5-16,3-1-2 0,-3 0 7 0,4 3-1 15,6-6-3-15,-13 6-1 0,6-3 6 0,7-3-5 16,-10 6-3-16,5-3-5 0,5-3 2 0,-4 9-3 16,4-9-7-16,-4 4-13 0,4-4 1 0,0 0-14 15,-5 12-11-15,5-12-4 0,-3 10-26 0,3-10-14 16,0 0-20-16,-1 8-19 0,1-8-26 0,0 0-9 16,0 0-18-16,0 0-22 0,0 0-15 0,0 0-204 15,0 0-466-15,0 0 206 0</inkml:trace>
          <inkml:trace contextRef="#ctx0" brushRef="#br0" timeOffset="-3484.74">1843 14828 70 0,'0'0'189'0,"0"0"-15"0,0 0-16 15,0 0-9-15,0 0-14 0,0 0-14 0,6 27-7 0,-6-27-15 16,5 9-4-16,-5-9 0 0,7 12-16 0,-3-8-5 16,-4-4-3-16,6 6-5 0,-6-6-4 0,7 5-1 15,-7-5-2-15,9 4-5 0,-9-4-3 0,0 0 0 16,17-6-6-16,-10 2-5 0,-7 4-1 0,10-9-6 16,-6 4-2-16,1-2-1 0,-5 7 7 15,7-9 3-15,-5 0 5 0,-2 9 3 0,2-13 0 0,-2 13-2 16,-2-15 1-16,2 15-2 0,-3-13 4 15,0 5 2-15,3 8 6 0,-5-15-5 0,1 10 7 0,4 5 0 16,-7-9-6-16,7 9-3 0,-5-6-7 0,5 6-1 16,0 0-9-16,-7-7-3 0,7 7-4 0,0 0 6 15,0 0-12-15,0 0-6 0,0 0-5 0,0 0-18 16,0 0-9-16,0 0-23 0,0 0-29 0,0 0-28 16,7 30-19-16,0-24-23 0,-1 0-32 0,3-3-25 15,-1 3-206-15,-1-4-438 0,2 2 194 0</inkml:trace>
          <inkml:trace contextRef="#ctx0" brushRef="#br0" timeOffset="-3077.62">2255 14596 167 0,'0'0'180'0,"0"0"-4"15,7-4-6-15,-7 4-13 0,0 0-5 0,0 0-3 16,0 0-11-16,0 0 2 0,0 0 2 0,10 17-4 16,-10-17-2-16,5 13-1 0,0-2-7 0,-2-2-2 15,1 3-2-15,1-1 1 0,1 3-7 0,-1 0-4 0,1 1-2 16,0 1 0-16,2 3-10 0,-1 0-1 15,2-4 12-15,-3 5-16 0,1-5-2 0,-1 5-3 16,0-6-2-16,3 4-9 0,-5-2-5 0,4 0-6 16,-5 1-7-16,3-4-3 0,0-1-4 0,2 2-10 0,-3 0 0 15,-1-1-1-15,1-1-11 0,1-1 3 0,-2-1 10 16,-2 1-21-16,3-5 1 0,-1 2-5 16,-1-1 5-16,0 0-21 0,1 2-18 0,-4-9-10 0,5 10-23 15,-1-5-22-15,0 2-21 0,-4-7-22 0,4 11-25 16,-4-11-31-16,7 10-34 0,-5-4-40 15,3-2-31-15,-5-4-236 0,0 0-550 0,5 11 243 16</inkml:trace>
        </inkml:traceGroup>
        <inkml:traceGroup>
          <inkml:annotationXML>
            <emma:emma xmlns:emma="http://www.w3.org/2003/04/emma" version="1.0">
              <emma:interpretation id="{648BB1CB-E8F2-4032-BC05-BBE62A679104}" emma:medium="tactile" emma:mode="ink">
                <msink:context xmlns:msink="http://schemas.microsoft.com/ink/2010/main" type="inkWord" rotatedBoundingBox="5431,17458 6247,17444 6251,17682 5435,17696"/>
              </emma:interpretation>
            </emma:emma>
          </inkml:annotationXML>
          <inkml:trace contextRef="#ctx0" brushRef="#br0" timeOffset="-1420.34">3027 14947 166 0,'0'0'163'16,"0"0"-15"-16,0 0-12 0,0 0-7 0,-10-3-8 15,10 3-6-15,0 0-14 0,0 0-8 0,-11-1-10 0,11 1 2 16,0 0-5-16,0 0-1 0,0 0 1 0,0 0-4 16,-9-5-3-16,9 5-1 0,0 0 3 0,0 0 4 15,0 0-1-15,-9-3 3 0,9 3 5 16,0 0-5-16,0 0 7 0,-7-9-2 0,7 9 0 0,0 0 1 16,-6-7 3-16,6 7-3 0,0 0-8 0,0 0 18 15,-5-9-17-15,5 9-1 0,0 0-6 16,0 0 10-16,-4-8-5 0,4 8-4 0,0 0-5 15,0 0-12-15,0 0-4 0,0 0-1 0,0 0-13 0,0 0 3 16,0 0-6-16,0 0 3 0,0 0 23 0,0 0-14 16,0 0 9-16,0 0 0 0,17 26 0 0,-12-16-4 15,0 4 12-15,2-3 1 0,2 0 2 0,-1 2-11 16,1-4 1-16,-1 5-2 0,-3-6-10 0,3 3 4 16,3 2-8-16,-1-4-5 0,-4 0-6 0,5 1-1 15,-5-4 2-15,2 1 3 0,1-2-9 0,-2 1-8 16,-1-3 4-16,1 3 1 0,-1-2-6 0,-6-4-6 15,12 2 0-15,-4 1-2 0,-8-3 8 0,9 1-7 16,-9-1 2-16,0 0-7 0,17-1-2 0,-17 1-1 16,12-5-8-16,-6 0-1 0,-6 5-5 0,10-11-6 15,-8 5-12-15,2-3-7 0,0 2 4 0,0-5 2 16,-1 1 0-16,-2 2-12 0,0-4-2 0,-1 1 7 16,3 2 2-16,-3 10 1 0,0-16 10 0,0 7-6 15,0 9 7-15,-3-17 9 0,3 17-2 0,-1-13 2 16,1 13 3-16,-1-11-7 0,1 11 6 0,-3-10 2 15,3 10 4-15,0 0 0 0,0 0-5 0,-1-13-1 16,1 13 5-16,0 0 1 0,0 0 3 0,0 0-3 16,0 0-2-16,0 0 1 0,0 0 14 0,0 0-12 15,0 0-2-15,0 0 1 0,0 0 3 0,11 31 0 0,-4-21 0 16,-3-1-3-16,-2-1 4 0,4 2 4 0,-2 1-5 16,2-1 2-16,3 2-6 0,-6-3 7 15,3-3-8-15,4 4 5 0,-4-3 4 0,-1 1-1 16,1-2 3-16,1 0 1 0,0-2 0 0,-1 0 4 0,5-2-2 15,-2 3-8-15,-9-5 8 0,14 2-4 0,-3-2-1 16,-11 0 1-16,25-2-7 0,-16-3 12 0,4 3 0 16,-1-2-5-16,2 0 11 0,-3-2-12 0,0 0 0 15,4 0 1-15,-5 0-1 0,-1 0 5 0,0-1 0 16,-1 2 5-16,-1-1-14 0,1-1 1 0,-2 1 1 16,2-3 4-16,-1 4-8 0,-2 0 1 0,1-4 8 15,0 1-7-15,-2 2 7 0,-4 6-8 0,6-16 7 16,-5 7-2-16,2 0 0 0,-3 9 2 0,1-12-6 15,-1 12 1-15,-5-12 0 0,5 12 3 0,-4-13 0 16,4 13-3-16,-6-10 0 0,0 5 18 0,6 5-18 16,-7-5-3-16,7 5 2 0,-12-2 3 0,12 2-4 15,-12-1 6-15,12 1-6 0,0 0-1 0,-21 3-5 16,13-1 10-16,2 4 1 0,6-6 1 0,-12 6-1 16,7 0 0-16,5-6 0 0,-9 10-3 0,6-5-7 15,-2 1 15-15,5-6-8 0,-2 15 1 0,2-15 6 16,0 16 9-16,2-7-1 0,0-2-4 0,6 4 10 15,0-2-11-15,-3-1 1 0,3 0 6 0,4-2-9 16,0 3 27-16,2-3-19 0,0 0 11 0,1-2 3 16,-1-2-1-16,-2 2 12 0,5-1-2 0,-1-2-6 15,2-1 2-15,-2-1 4 0,-2 1 4 0,2-3-5 16,-3 3 2-16,1-4-2 0,-3 4 0 0,-4-2-4 16,-7 2 3-16,13-4-6 0,-13 4 0 0,10-5-6 15,-10 5 0-15,7-2-1 0,-7 2 0 0,8-5-4 0,-8 5-1 16,9-5-4-16,-9 5-8 0,0 0-15 15,0 0-10-15,7-4-26 0,-7 4-35 0,0 0-9 16,0 0-40-16,0 0-32 0,0 0-34 0,0 0-37 0,0 0-36 16,0 0-40-16,0 0-283 0,0 0-641 0,0 0 284 15</inkml:trace>
        </inkml:traceGroup>
        <inkml:traceGroup>
          <inkml:annotationXML>
            <emma:emma xmlns:emma="http://www.w3.org/2003/04/emma" version="1.0">
              <emma:interpretation id="{38B50792-E40F-4406-B40F-2FC7AFBBF925}" emma:medium="tactile" emma:mode="ink">
                <msink:context xmlns:msink="http://schemas.microsoft.com/ink/2010/main" type="inkWord" rotatedBoundingBox="6616,17147 8983,17107 8999,18108 6633,18148"/>
              </emma:interpretation>
            </emma:emma>
          </inkml:annotationXML>
          <inkml:trace contextRef="#ctx0" brushRef="#br0" timeOffset="93.65">4161 14855 150 0,'0'0'277'0,"0"0"-12"0,0 0-9 0,0 0-12 16,-6-6-17-16,6 6-19 0,0 0-19 0,0 0-14 15,0 0-12-15,0 0-9 0,0 0-2 16,0 0-2-16,0 0-12 0,7 31-6 0,-7-31-6 0,1 18-7 15,4-9-12-15,1 1-5 0,-1 0-6 0,1 1-11 16,0-3 1-16,3 0-8 0,-3-2-4 0,5 2-16 16,-1-2 0-16,-1-1-14 0,0-2 7 0,5 2-5 15,-5-4-7-15,2 1-2 0,1-4-2 0,3 1 1 16,-2 0-11-16,-2-3 1 0,4-1 3 0,-2-1-14 16,-1 0 5-16,-3 1-3 0,-4-2-1 0,2 0-12 15,2-4 1-15,-3 2-3 0,1-4-2 0,-1 2-1 16,-3 0-3-16,-2 0-5 0,1-1 3 0,0-1 0 15,-2 13 4-15,0-18-4 0,0 18 0 0,-2-15 1 16,2 15-2-16,-3-12 0 0,3 12 5 0,-4-10-7 16,4 10 4-16,0 0 1 0,-1-11-1 0,1 11-7 15,0 0 7-15,0 0-7 0,0 0 0 0,0 0-3 16,0 0 15-16,0 0-15 0,0 0 6 0,0 0-2 16,0 0-2-16,19 30 7 0,-13-18-6 0,-1 0 6 15,1 0 3-15,7 7-3 0,-3-1-1 0,1 3 6 16,1-2-6-16,-4 2 1 0,2-1 4 0,5 3-1 0,-6-3 5 15,1 0-5-15,2 0 3 0,0-2 0 16,-3 4-3-16,2-5 5 0,-6-1-6 0,4 2 6 16,-1 0-4-16,1 1-1 0,-3-2 0 0,-3-1-2 15,2 1 4-15,-2-2-2 0,-1 4-2 0,1 0 2 0,-6-2 3 16,3-3-1-16,0-1-3 0,0 7 6 0,-5-3-4 16,3-3 1-16,-2 1 1 0,-1 0 0 0,-5-3 6 15,3 3-6-15,-5-2 0 0,4 1-3 16,-4-4 6-16,0 2 1 0,-5 1-2 0,2-4-1 0,6 0 3 15,-12 2-4-15,1-3 6 0,4 1 0 0,-3-1-7 16,2-6 4-16,-4 0 2 0,4 2-5 16,0-2 5-16,0-4 13 0,0 4-7 0,2-5-4 15,-2 0 11-15,3 0-6 0,-2-3 0 0,3 3-1 0,-1-7 20 16,2 1-21-16,2-2 4 0,-2 1 2 0,4-2-6 16,3-3-4-16,0 2 5 0,-2-2 1 0,4 2-8 15,0-3 3-15,1 5-4 0,5-4-9 0,-3 3 6 16,2 0-13-16,1-1-3 0,-3 4-20 0,7 2-20 15,-1-6-26-15,1 5-16 0,-3 3-37 0,1-3-39 16,3 2-32-16,0 0-28 0,1-2-39 0,-1 5-221 16,3-3-534-16,1 0 237 0</inkml:trace>
          <inkml:trace contextRef="#ctx0" brushRef="#br0" timeOffset="852.79">4774 15014 100 0,'0'0'237'15,"0"0"-7"-15,0 0-5 0,0 0-7 0,0 0-6 0,0 0-15 16,0 0-9-16,0 0-15 0,0 0-13 0,0 0-10 15,0 0-3-15,0 0-14 0,0 0-7 0,0 0-4 16,0 0-8-16,-10 31-10 0,10-31-6 0,3 12-8 16,1-5 2-16,-4-7-6 0,8 11-3 0,-3-5-7 15,2-2-5-15,-1 4-6 0,2-4-6 0,-8-4 8 16,17 6-8-16,-8-2-5 0,3-3-10 0,4-1 2 16,-5 0 2-16,-11 0-6 0,23-2-4 0,-9-1-3 15,-2 0-5-15,-1-1-3 0,4-1 4 0,-2-1-9 16,-7 4-8-16,8-2 4 0,-3-3-5 0,-2 5 1 15,-1-4 0-15,-1 2-1 0,1-2 0 0,-2 1-2 16,2 1 0-16,-8 4 0 0,9-8-8 0,-6 3 4 16,-3 5 3-16,5-13 0 0,-5 13 3 0,3-9 0 0,-3 9 5 15,-3-11-4-15,3 11 6 0,0 0-9 16,-8-18 3-16,2 12-1 0,6 6-4 0,-9-10 2 0,3 1-4 16,-2 7-2-16,8 2-2 0,-14-8 0 0,5 3 2 15,-3 2 5-15,-1-3-12 0,4 6 8 0,-4-3-5 16,-2 3 7-16,4 0 7 0,-4-1-11 0,1 2-4 15,1 2-5-15,0 0 7 0,-8 0-1 0,4 3-2 16,4-1 1-16,0-1-5 0,-2 2 6 0,4-2 0 16,-1 2-3-16,0 0 4 0,4-1-2 0,3 1-5 15,-4-2-2-15,4 2-2 0,-3-2-3 0,8-4-16 16,-9 7-6-16,3-2-14 0,6-5-13 0,-9 6-13 16,9-6-15-16,-8 6-13 0,8-6-21 0,-6 5-19 15,6-5-29-15,0 0-19 0,0 0-23 0,-5 7-10 16,5-7-35-16,0 0-187 0,0 0-482 0,0 0 214 15</inkml:trace>
          <inkml:trace contextRef="#ctx0" brushRef="#br0" timeOffset="1078.83">4719 14776 21 0,'0'0'218'0,"0"0"-15"0,0 0-17 0,0 0-16 16,0 0-15-16,0 0-16 0,9-6-7 0,-9 6-16 16,0 0-7-16,0 0-9 0,0 0-8 0,0 0-7 15,0 0-2-15,0 0 0 0,0 0 0 0,0 0 4 16,0 0-2-16,14 0 6 0,-14 0-1 0,0 0-3 0,0 0-2 16,0 0-3-16,5-8-9 0,-5 8 0 0,0 0 6 15,0-11 5-15,0 11-2 0,0-10-3 16,0 10-3-16,0 0-4 0,-2-17-3 0,2 17-2 15,-3-11-10-15,3 11-4 0,-2-11-5 0,2 11-4 0,0 0-7 16,-3-10-2-16,3 10-9 0,0 0-11 0,0 0-17 16,0 0-17-16,0 0-20 0,0 0-28 0,0 0-39 15,0 0-44-15,0 0-62 0,0 0-84 16,0 0-164-16,20 25-499 0,-16-17 221 0</inkml:trace>
          <inkml:trace contextRef="#ctx0" brushRef="#br0" timeOffset="2600.71">5314 14938 253 0,'-3'-12'256'16,"3"12"-13"-16,0 0-16 0,0-10-15 0,0 10-16 15,0 0-15-15,0 0-18 0,3-14-19 0,-3 14-10 16,0 0-17-16,0 0-8 0,0 0-11 0,0 0-3 16,0 0 2-16,0 0 0 0,19 20-5 0,-16-15-7 15,3 4-7-15,-1 2-5 0,1-2 1 0,-4 0-3 16,5 3-7-16,-2-1-5 0,0 0-7 0,2 0-5 15,-2-2-8-15,-1 1 12 0,-1-2-17 0,2 0-4 16,-3-2-4-16,-2-6 1 0,4 15-4 0,-4-15-5 16,6 9-2-16,-6-9 3 0,5 8-1 0,-5-8-4 0,2 7-1 15,-2-7-1-15,0 0 2 0,0 0-3 0,0 0-5 16,0 0 4-16,0 0-4 0,0 0 1 16,0 0-5-16,0 0 13 0,0 0-15 0,0 0 2 15,-2-36 1-15,2 26-3 0,0-2 1 0,0-2-5 0,0 2 2 16,0-2 2-16,0 2 2 0,0 3-4 15,2 1-4-15,-2-5 5 0,0 13 4 0,3-15-5 16,-2 8 3-16,-1 7-5 0,3-9 3 0,-3 9-4 16,3-10 3-16,-3 10 4 0,0 0-5 0,5-8 1 0,-5 8 2 15,0 0-2-15,0 0 1 0,17 4 4 16,-17-4-4-16,6 8 2 0,0-2-3 0,-1 2 1 0,0 1-2 16,4 2 2-16,-1-2-2 0,-1 1 2 0,0 3-2 15,5-1 2-15,-5-1 1 0,3 1 1 0,-5 1-1 16,5-3-2-16,-3-1-2 0,5 1 5 0,-5-2-2 15,3-1 0-15,-3-3 4 0,3 2-2 0,2-4 2 16,-6 0 1-16,5 1-5 0,-11-3 14 0,22-3-13 16,-7 1 2-16,-4 1 1 0,1-5-2 0,2 2 12 15,0-2-10-15,-3 0-2 0,1-3 1 0,2 2 0 16,-3-4-2-16,3 2 2 0,-5-1-1 0,2-2 1 16,-2 3 0-16,-1 2-6 0,-2-5 2 0,4 1 3 15,-8 2-4-15,3 1 4 0,-2 0-1 0,0-2 2 16,-3 10 0-16,2-15-2 0,-2 7-2 0,0 8 6 15,-2-14-5-15,2 14-2 0,-6-14 5 0,6 14 6 16,-9-8-13-16,1 2 3 0,8 6 3 0,-11-4-2 16,0 3-5-16,11 1 0 0,-18 0 5 0,18 0-2 15,-17 6-2-15,6 0-1 0,0 0 9 0,4 0-5 16,-1 0-3-16,-1 3 5 0,1 1-1 0,6-1-1 16,-1 2 1-16,-2 0-1 0,4 1 5 0,1 1-5 15,0-2 1-15,3 1 1 0,0 1 0 0,2-2 0 16,1-2-1-16,0 4 1 0,-1-2 0 0,7-6 2 15,-1 4 2-15,0 0 2 0,4-4-6 0,2-1 3 16,0 0 0-16,0-2-1 0,0-1-1 0,-3-2-2 0,6-1 2 16,1-2 1-16,1 1 0 0,-5 0-1 0,5-6-1 15,-2 3-3-15,1-4 5 0,-10 2 2 16,9-4-4-16,-1 0 0 0,1 0-2 0,-3-2 2 16,-5 1 1-16,2-6 0 0,-3 3-4 0,0-3 2 0,-1-1 0 15,-3 1-2-15,3-3-3 0,-5-1 2 16,3 4-5-16,-8-3 7 0,4 3 0 0,-2-1-2 0,-4 6 1 15,2 0 2-15,-3 0 2 0,2 0 0 16,-5 3-2-16,4 2-1 0,2 9 4 0,-5-16 3 0,2 9 11 16,3 7-9-16,-4-12 1 0,1 6 0 0,3 6-7 15,-5-12 3-15,5 12 2 0,0 0-6 0,-5-9 3 16,5 9 1-16,0 0-5 0,0 0 3 0,0 0 2 16,0 0-5-16,0 0 1 0,0 0 5 0,0 0-1 15,3 39 4-15,-1-26 2 0,1 3-5 0,-1 1 5 16,4 2 11-16,-2 2 2 0,3 1 4 0,-1-1 3 15,0 0 6-15,-1 1-4 0,2-1 0 16,1 1 7-16,0-2-6 0,-2 2-1 0,-1-3-10 0,2-5 1 16,-2 0 2-16,0 0-4 0,2 2 3 0,-2-4-11 15,0 0 1-15,2-3 3 0,-4 1-2 0,4 0-4 16,-4-2-3-16,1-3-1 0,-4-5-5 0,8 10-14 16,-6-5-8-16,5-1-1 0,-7-4-34 0,5 8-21 15,-5-8-14-15,0 0-27 0,3 7-29 0,-3-7-32 16,0 0-34-16,0 0-38 0,0 0-51 0,0 0-171 15,0 0-512-15,0 0 227 0</inkml:trace>
          <inkml:trace contextRef="#ctx0" brushRef="#br0" timeOffset="2603.71">6125 15002 146 0,'0'0'219'0,"-5"-6"-10"15,5 6-17-15,0 0-19 0,0 0-14 0,0 0-7 16,0 0-9-16,17-8-2 0,-17 8-5 0,9-2-9 0,-9 2-4 16,17-5-11-16,-5 4-4 0,-2 0-8 15,2-1-10-15,-12 2-9 0,22-3-3 0,-12 3-12 16,-10 0-6-16,17-1-7 0,-7-1-5 0,-10 2-8 16,17 0-4-16,-8-2-13 0,-9 2-31 0,15-1-28 15,-15 1-34-15,11-2-26 0,-11 2-34 0,11-3-31 0,-11 3-61 16,9-8-127-16,-9 8-378 0,3-11 168 15</inkml:trace>
          <inkml:trace contextRef="#ctx0" brushRef="#br0" timeOffset="2899.3">6328 14531 170 0,'0'0'219'16,"0"0"-10"-16,0 0-7 0,0 0 2 0,0 0-4 15,0 0-12-15,0 0-6 0,3 28-6 16,-3-22-3-16,2 4-14 0,1 1-6 0,-3-11-7 0,0 19-13 15,2-8-1-15,-2-2-13 0,0 4-5 0,4-4-12 16,-4 0-8-16,0-9-8 0,6 16-8 0,-6-8-7 16,0-8-9-16,5 13 3 0,-5-7-14 0,0-6-14 15,4 12 9-15,-4-12-11 0,5 5-4 0,-5-5-8 16,5 7-10-16,-5-7-15 0,0 0-22 0,0 0-32 16,12 1-34-16,-12-1-33 0,0 0-32 0,9-11-29 15,-9 11-14-15,8-14-27 0,-3 7-33 0,-1-4-135 16,-1 2-426-16,-3-3 188 0</inkml:trace>
          <inkml:trace contextRef="#ctx0" brushRef="#br0" timeOffset="3108.49">6430 14583 22 0,'0'0'179'16,"5"-9"2"-16,-5 9 1 0,0 0-9 0,0 0-7 15,4-6-13-15,-4 6-1 0,0 0 2 0,0 0 7 16,0 0-2-16,13 12-8 0,-13-12-3 0,9 11-15 16,-3-6-9-16,-3 1-3 0,3 1-18 0,-1 4-12 15,-2-5-8-15,3 2-7 0,-1 0-9 0,4 2-9 16,-6 1-20-16,2-2-37 0,-2-1-56 0,-1 0-65 0,1 2-67 15,-3-10-232-15,-3 18-455 0,3-18 202 16</inkml:trace>
        </inkml:traceGroup>
        <inkml:traceGroup>
          <inkml:annotationXML>
            <emma:emma xmlns:emma="http://www.w3.org/2003/04/emma" version="1.0">
              <emma:interpretation id="{12B61572-37ED-4154-807C-607E673CE752}" emma:medium="tactile" emma:mode="ink">
                <msink:context xmlns:msink="http://schemas.microsoft.com/ink/2010/main" type="inkWord" rotatedBoundingBox="9728,17100 10894,17080 10906,17781 9740,17801"/>
              </emma:interpretation>
            </emma:emma>
          </inkml:annotationXML>
          <inkml:trace contextRef="#ctx0" brushRef="#br0" timeOffset="4191.41">7316 14960 45 0,'0'0'282'0,"-14"-4"-13"0,14 4-12 16,-12-3-12-16,12 3-12 0,-10-4-2 0,10 4-23 0,0 0-18 16,-10-5-19-16,10 5-18 0,0 0-18 0,0 0-10 15,0 0-14-15,17-16-6 0,-7 10-15 16,4 3-4-16,3-3-12 0,3-2-7 0,-3 2-5 16,6-1-11-16,-1 1-3 0,1 0-3 0,-1 2-4 0,-5 0 7 15,1 2-19-15,2 1-5 0,2 1 0 16,-5 0 3-16,-3 0-1 0,-2 2 2 0,0 1 5 15,-2 0 8-15,2 2 6 0,1 1 12 0,-6-2 2 16,-1 2 6-16,-1-2 3 0,1 3 9 0,-1 1 6 0,1-1 4 16,0-2 1-16,-4 4 0 0,3-3-5 0,-1 2-6 15,-4-8-3-15,0 13-6 0,8-7-6 0,-8-6-11 16,9 9 1-16,-6-2-8 0,-3-7-8 0,5 6 8 16,-5-6-12-16,7 7-5 0,-7-7-13 0,9 6-13 15,-9-6-28-15,5 5-26 0,-5-5-31 0,0 0-30 16,8 1-33-16,-8-1-46 0,0 0-59 0,0 0-51 15,0 0-81-15,0 0-201 0,9-16-631 0,-6 7 279 16</inkml:trace>
          <inkml:trace contextRef="#ctx0" brushRef="#br0" timeOffset="3954.74">7342 14580 34 0,'0'0'188'0,"-2"-11"-8"0,2 11-1 16,0 0-4-16,0-16-7 0,0 16-5 0,0 0-4 16,-2-15-5-16,2 15-6 0,-2-7-5 0,2 7 0 15,0 0-9-15,0 0-8 0,0 0-9 0,0-12-8 0,0 12-15 16,0 0-2-16,0 0-4 0,0 0-1 16,0 0 7-16,0 0 9 0,0 0 1 0,9 30 2 0,-6-18 6 15,-1 7 1-15,5-4-3 0,-5 1 0 16,6 6 13-16,-1-1-1 0,-2 0-3 0,4 0 0 0,-6-1-5 15,2 2-3-15,0 0-7 0,2-2-2 0,-2 0-33 16,0-1 0-16,2-3-9 0,-2 1-2 0,1 1-5 16,0-3-3-16,-1-2-2 0,1 2-3 0,0-1-8 15,-1 0-10-15,1-1 2 0,0 1-2 0,-1-2-1 16,1 0-4-16,0 2-4 0,-1-3-1 0,3-1 1 16,-7 0-4-16,2-2-2 0,-1 1-6 0,4-3-6 15,-6-6-20-15,5 12-15 0,-5-12-28 0,1 11-20 16,-1-11-15-16,3 8-12 0,-3-8-11 0,0 0-16 15,0 0-16-15,0 11-23 0,0-11-27 0,0 0-34 16,0 0-35-16,0 0-43 0,0 0-207 0,0 0-565 16,0 0 251-16</inkml:trace>
          <inkml:trace contextRef="#ctx0" brushRef="#br0" timeOffset="4379.29">7637 14674 295 0,'-6'-5'344'0,"6"5"-33"0,-8-10-31 0,8 10-31 0,-5-9-19 16,5 9-25-16,0 0-24 0,-4-6-17 16,4 6-22-16,0 0-13 0,0 0-51 0,0 0-48 15,0 0-53-15,0 0-53 0,24 21-56 0,-16-15-68 16,-2 7-169-16,2-5-398 0,0 2 177 0</inkml:trace>
          <inkml:trace contextRef="#ctx0" brushRef="#br0" timeOffset="5074.3">7941 14938 87 0,'-12'-6'273'0,"1"0"-16"0,0-3-12 15,2 1-11-15,1-2-16 0,0 2-10 0,-3-1-17 16,5-2-18-16,0 0-15 0,1 4-11 0,5-2-13 15,0 9-16-15,-8-12-13 0,8 12-6 0,0-14-8 16,0 14-17-16,4-13-3 0,-3 5-7 0,-1 8-6 16,8-12-8-16,-4 7-3 0,1-2-3 0,0 2-4 15,6-1-6-15,-5 2-4 0,5-2-3 0,-5 3-2 16,8-4-2-16,0 3-1 0,-3 1 4 0,4-3-1 16,-4 0-5-16,4 1 0 0,-2 3 2 0,-1-1-1 15,-1 1 4-15,1-1-3 0,5 3 5 0,-4-2-7 16,0 2 3-16,-2 0-3 0,3 0-6 0,-2 2 12 15,-3-2-3-15,-9 0 0 0,22 7 3 0,-16-5-2 16,1 5-4-16,0-2 7 0,1 1 4 0,-3 0-5 16,-1-2 2-16,1 3 5 0,-5-7-1 0,5 14 3 15,-1-5 6-15,-4-9-3 0,-2 16 6 0,0-7 3 16,0-1 0-16,-3 0 2 0,-2 4 1 0,-3-1 4 16,3-1-4-16,-3-1-4 0,-2 2-2 0,0 0-2 0,-1-2-7 15,1 0 3-15,-2 0-8 0,3-3-4 0,-2 0 1 16,5-1-7-16,1-1-4 0,-3 0-8 15,5 2-20-15,5-6-25 0,-12 5-23 0,12-5-29 16,-7 3-37-16,7-3-52 0,0 0-57 0,0 0-56 0,0 0-46 16,0 0-226-16,0 0-609 0,14-27 270 0</inkml:trace>
          <inkml:trace contextRef="#ctx0" brushRef="#br0" timeOffset="4633.21">7932 14833 201 0,'0'0'322'0,"6"4"-24"0,-6-4-19 16,0 0-17-16,8 8-3 0,-8-8-10 0,7 10-9 16,-2-4-6-16,3 2-22 0,-2 0-3 0,5 3-11 0,-1-1-12 15,-2 1-20-15,4 3-4 0,-2-2-27 0,2 5-5 16,0-6-26-16,-2 6 2 0,-2-4-11 0,1 1-10 15,-1 0-4-15,-1 1-9 0,-1-3-10 16,2 3-3-16,-1-4-4 0,-5 3-4 0,1-3-8 0,2 2-3 16,-1-3-8-16,-1 3 1 0,-3-2-12 0,0-2-13 15,0-9-21-15,0 12-31 0,0-12-11 0,-3 15-24 16,3-15-21-16,-1 10-24 0,1-10-31 0,-5 9-38 16,5-9-25-16,-6 6-46 0,6-6-56 0,0 0-201 15,-14 0-565-15,14 0 251 0</inkml:trace>
          <inkml:trace contextRef="#ctx0" brushRef="#br0" timeOffset="5330.52">8299 14754 280 0,'0'0'355'0,"11"-4"-23"0,-11 4-10 0,0 0-37 16,0 0-29-16,10-5-22 0,-10 5-17 0,0 0-10 15,16 5-9-15,-16-5-6 0,12 5-21 0,-4 2-14 16,-3-3-15-16,1 3-15 0,3-1-9 0,-3 0-9 16,1 0-10-16,-1 3-7 0,0-1-10 0,-3 2-3 15,2-2-9-15,-1 0-4 0,1 2-13 0,-2-2-9 16,1 0-4-16,-3 1 0 0,3-2-8 0,-4-7-15 15,0 15-24-15,0-15-19 0,5 11-30 0,-5-11-23 16,0 11-30-16,0-11-32 0,0 0-37 0,-5 10-39 16,5-10-46-16,0 0-70 0,0 0-169 0,0 0-542 15,0 0 240-15</inkml:trace>
          <inkml:trace contextRef="#ctx0" brushRef="#br0" timeOffset="5559.44">8389 14574 306 0,'0'0'400'0,"-1"-15"-42"0,1 15-29 0,-4-12-26 16,-1 5-37-16,5 7-30 0,0 0-22 15,-1-12-30-15,1 12-20 0,0 0-41 0,-2-10-50 16,2 10-45-16,0 0-55 0,0 0-64 0,0 0-78 16,0 0-96-16,0 0-141 0,0 0-439 0,0 0 195 0</inkml:trace>
        </inkml:traceGroup>
        <inkml:traceGroup>
          <inkml:annotationXML>
            <emma:emma xmlns:emma="http://www.w3.org/2003/04/emma" version="1.0">
              <emma:interpretation id="{1914732E-1750-4D4A-8EE4-F535A3764E81}" emma:medium="tactile" emma:mode="ink">
                <msink:context xmlns:msink="http://schemas.microsoft.com/ink/2010/main" type="inkWord" rotatedBoundingBox="11313,17091 13666,17051 13676,17611 11322,17651"/>
              </emma:interpretation>
            </emma:emma>
          </inkml:annotationXML>
          <inkml:trace contextRef="#ctx0" brushRef="#br0" timeOffset="7133.36">8991 14528 17 0,'0'0'184'0,"0"0"-11"16,0 0-12-16,0 0 0 0,0 0-10 0,0 0-7 0,0 0-7 16,0 0-9-16,0 0-5 0,0 0-10 0,0 0-4 15,0 0-7-15,0 0-2 0,0 0-4 0,0 0 6 16,0 0-5-16,-32 4-3 0,26 2-5 0,-1-1 2 16,7-5-1-16,-11 8-5 0,3-4 0 0,8-4 12 15,-9 13-4-15,1-4 5 0,0 0-8 0,1 0-2 16,2 1-3-16,-1-2-9 0,0 2-7 15,1 0 7-15,4-5-5 0,-3 4 3 0,1 0-8 0,-1 1-8 16,3 3 3-16,-3-5-3 0,3 2-4 0,1-10-10 16,-1 16-4-16,-2-8 3 0,3-8-5 0,3 21-3 15,-2-12 7-15,0 0-13 0,3-1 6 0,-1 0-6 16,2 1-2-16,0-3-5 0,0 3 3 0,1-2-1 16,-2-1-4-16,3 2 4 0,0-3 3 0,1 0-13 15,1-2 7-15,-1 2-8 0,1-1 3 0,1-3 4 16,0 0-4-16,0 0-7 0,3 2 1 0,3-3 4 0,-7 0-4 15,-9 0 3-15,22-4 1 0,-13 3 2 0,7-4-11 16,-3 0-1-16,-1 3 1 0,-2-2 0 16,2 0 1-16,-4-1 0 0,1 2 4 0,0-3-12 0,0 3-13 15,-1-1-15-15,1 1-12 0,-9 3-38 0,15-3-18 16,-9 0-17-16,-6 3-29 0,9-6-28 16,-9 6-34-16,0 0-33 0,8-6-15 0,-8 6-54 0,0 0-171 15,4-6-519-15,-4 6 230 0</inkml:trace>
          <inkml:trace contextRef="#ctx0" brushRef="#br0" timeOffset="7318.11">9093 14663 97 0,'0'0'195'15,"0"0"3"-15,0 0-6 0,0 0 2 0,-3 39 2 16,3-26-2-16,0 1-9 0,-4 1-5 0,4 4 4 16,0 3-8-16,-2-1-11 0,-1-1-5 0,3 0 2 15,0 3-5-15,1-4-13 0,1-2-18 0,0-3-2 16,1 2-11-16,-2-1-13 0,3-2-9 0,0 1-7 16,-1 0-10-16,-1-3-6 0,2-1-7 0,-1-3-5 15,-1 3-7-15,4-2-13 0,-4-2-10 0,-2-6-11 16,9 8-22-16,-9-8-26 0,6 9-30 0,-6-9-32 15,10 4-41-15,-10-4-44 0,11 2-35 0,-11-2-34 0,11-9-222 16,-7 3-510-16,4-1 226 0</inkml:trace>
          <inkml:trace contextRef="#ctx0" brushRef="#br0" timeOffset="8032.96">9365 14788 29 0,'0'0'270'0,"0"0"-20"0,8-7-27 0,-8 7-21 0,0 0-19 16,0 0-13-16,0 0-12 0,0 0-5 0,0 0-10 16,18 8-15-16,-12-3-10 0,0 1-8 0,0-1-3 15,1 0-7-15,1 3-2 0,3 0-4 0,-2 0-1 16,1 2-8-16,-3-2-2 0,5 0-6 0,-5-4 1 16,2 3-9-16,-3-2-3 0,5 1-2 0,-5 0-3 15,6-2-5-15,-4 0-5 0,1-1-4 0,2-3 0 16,-11 0-5-16,21 0-9 0,-12-1-1 0,1-1-5 15,-1-2 0-15,2 1-3 0,-2-4-5 16,0 2 4-16,2-1-6 0,-1-2-1 0,-2 4 2 0,2-2 7 16,-6-1-12-16,-4 7-1 0,7-12-1 0,-5 6 4 15,-2 6 4-15,4-10 1 0,-4 10 6 0,0-11-3 16,0 11 21-16,-1-10-18 0,1 10-7 0,-8-12 9 16,8 12-10-16,-9-9 6 0,0 3-5 0,1 2 2 15,-4 0-4-15,-2 0-1 0,5 1 10 0,-6 0 3 16,1 2 16-16,-2-1-1 0,-1 2-7 0,0 1 15 15,-1 0 3-15,1-1-4 0,-5 3-3 0,6-2-8 16,2 2 1-16,-1-1-8 0,1 1 6 0,1 0-5 16,5-1-10-16,8-2 3 0,-18 2-6 0,12 3-9 15,6-5-6-15,-11 4-19 0,11-4-26 0,-6 2-15 16,6-2-19-16,-5 7-20 0,5-7-22 0,0 0-22 16,-4 9-21-16,4-9-25 0,0 0-26 0,0 0-25 15,0 0-11-15,0 0-28 0,0 0-215 0,0 0-528 16,0 0 234-16</inkml:trace>
          <inkml:trace contextRef="#ctx0" brushRef="#br0" timeOffset="8036.95">9379 14545 194 0,'0'0'250'15,"0"0"-22"-15,0 0-21 0,-6-7-18 0,6 7-18 16,0 0-20-16,0 0-13 0,0 0-11 0,0 0-11 15,0 0-9-15,-6 26-11 0,6-26-11 16,2 13-9-16,2-4-10 0,-4-9-6 0,3 11-4 0,-1-3-3 16,-2-8-5-16,2 12-4 0,-2-12-2 0,6 9-7 15,-2-3-4-15,-4-6-4 0,7 6-3 0,-7-6-2 16,10 0 1-16,-10 0-3 0,0 0-3 16,0 0 3-16,17-6-6 0,-17 6 1 0,6-9-2 0,1 3-1 15,-2 0 0-15,0 0-4 0,-5 6 5 0,3-16 6 16,1 4 8-16,-3 3 0 0,0 0-3 0,-1-3 18 15,0 12 17-15,0-14 2 0,0 14 7 0,4-11 2 16,-4 11-7-16,0-9-7 0,0 9-4 0,0 0 3 16,0 0-17-16,0 0-4 0,0 0-1 0,-4-12-7 15,4 12-8-15,0 0-11 0,0 0-18 0,0 0-21 16,0 0-25-16,3 31-28 0,-3-31-34 0,1 17-35 16,3-5-47-16,0 1-40 0,0-1-208 0,-3-6-485 15,4 3 215-15</inkml:trace>
          <inkml:trace contextRef="#ctx0" brushRef="#br0" timeOffset="8452.68">9729 14630 228 0,'8'-8'219'15,"-8"8"-16"-15,0 0-20 0,0 0-14 0,4-11-11 16,1 7-12-16,-5 4-14 0,11-6-11 0,-5 2-11 15,-6 4-11-15,15-5-9 0,-7 2-10 0,-1 0-7 16,4 3-6-16,1-6-3 0,-2 6-3 0,1-2-3 16,-2 1 1-16,-9 1-9 0,19 0 1 0,-9 1 5 15,0 1-1-15,-10-2-4 0,18 3 0 0,-9 0 1 16,-2 2 2-16,0-4-1 0,-1 5 1 0,-2 1 3 16,1-1 6-16,-2 3 0 0,-3-9-5 0,5 14 2 0,-5-4-1 15,1 2-3-15,-1 1 3 0,-2-3 18 0,-2 3-18 16,1 1-1-16,-1-2-4 0,-2 5 23 15,-3-3-19-15,5-1-5 0,-4 1-2 0,0-2 0 16,7 3-11-16,-6-2 4 0,2-3-2 0,0-1-8 0,3 0-5 16,0 0 4-16,2-9-3 0,-3 11-1 0,3-11-5 15,0 13 16-15,0-13-25 0,3 9 2 16,-3-9 0-16,10 6 0 0,-10-6-1 0,13 4-5 0,-4-3 3 16,-9-1-4-16,19-1 1 0,-6 0-4 0,-3-2-3 15,2 2 4-15,4 1-6 0,-16 0-9 0,17-3-8 16,-11 3-9-16,-6 0-10 0,19-2-7 0,-19 2-9 15,13-4-8-15,-13 4-12 0,11 0-15 0,-11 0-19 16,0 0-29-16,7-2-33 0,-7 2-34 0,0 0-45 16,0 0-37-16,0 0-192 0,0 0-513 0,0 0 227 15</inkml:trace>
          <inkml:trace contextRef="#ctx0" brushRef="#br0" timeOffset="8870.44">9774 14785 125 0,'0'0'201'0,"0"0"-16"0,0 0-17 0,-12 0-11 15,12 0-14-15,0 0-15 0,0 0-11 0,0 0-11 16,0 0-10-16,0 0-12 0,0 0-6 0,0 0-7 15,29-6-13-15,-17 4-1 0,2 0-12 0,3-3-3 16,7 1-1-16,-9 1-3 0,2 0-7 0,5-2-1 0,-7 1-5 16,2-2 1-16,5 4-3 0,-6 0 2 0,-2-3-5 15,3 2 1-15,-1-3 15 0,-3 3 15 16,-1 0 18-16,-2 0 4 0,1 1 6 0,-11 2 6 16,15-3-1-16,-6 2 1 0,-9 1 2 0,13-1 0 0,-13 1 6 15,12 1 0-15,-12-1 18 0,12 5 0 0,-7 1 2 16,0 0 0-16,-5-6-3 0,7 12-9 0,-2-4 3 15,0 1-14-15,1-4-8 0,-4 2-7 0,6 4-6 16,-5-3-8-16,2 2-3 0,-1-2-6 0,-1 1-7 16,0-3 6-16,0 4-15 0,1-3-12 0,-1-1-16 15,1 2-33 1,-4-8-30-16,5 10-26 0,-5-10-33 0,1 9-37 16,-1-9-38-16,0 0-41 0,3 10-46 0,-3-10-284 0,0 0-605 0,0 0 267 0</inkml:trace>
          <inkml:trace contextRef="#ctx0" brushRef="#br0" timeOffset="9380.09">10156 14552 364 0,'0'0'373'16,"-3"-11"-16"-16,3 11-18 0,0 0-19 15,-1-10-32-15,1 10-29 0,0 0-22 0,0 0-28 0,-2-12-4 16,2 12-32-16,0 0-20 0,0 0-25 0,0 0-28 16,0 0-16-16,10-5-50 0,-10 5-42 0,0 0-43 15,0 0-50-15,20 14-51 0,-14-11-53 0,0 4-77 16,1-2-189-16,-2 1-510 0,2 0 226 16</inkml:trace>
          <inkml:trace contextRef="#ctx0" brushRef="#br0" timeOffset="9166.66">10316 14686 183 0,'0'0'232'16,"0"0"-20"-16,0 0-20 0,0 0-15 0,12-2-11 15,-12 2-8-15,0 0-13 0,15 8-9 0,-13-2-15 16,-2-6-9-16,11 8-11 0,-7-2 1 0,-1 0-9 15,1 3 1-15,2-3-6 0,-6-6 1 0,6 16 0 16,-2-10-3-16,-3 2 4 0,1 2-4 0,-2-10 1 16,4 15-9-16,-4-15 0 0,-4 15-3 0,4-15-6 15,-2 15-4-15,1-9-4 0,-4 2-8 0,5-8-5 16,-9 14 0-16,3-7-5 16,4-1-8-16,2-6 1 0,-11 11-5 0,6-9-6 0,5-2 1 0,-12 8-16 15,6-3-15-15,6-5-27 0,-13 6-26 0,2-6-33 16,11 0-38-16,-18 1-39 0,8-2-40 0,-1-4-61 15,-1 1-175-15,-1-4-480 0,2 3 213 0</inkml:trace>
          <inkml:trace contextRef="#ctx0" brushRef="#br0" timeOffset="10036.94">10502 14671 63 0,'10'7'224'16,"-3"-5"-12"-16,0 4 6 0,-1-2-3 0,2 2-10 15,-2-3-16-15,0 4-7 0,0 0-8 0,1 3-12 16,-2 0-10-16,-2-5-7 0,1 1-9 0,-1 2-12 15,0 2-3-15,-3-10-3 0,1 15-9 0,2-7-9 16,-3-8 1-16,1 15-18 0,-1-8-12 0,0-7-5 16,0 0-4-16,-1 15-9 0,1-15-5 0,0 0-4 15,0 11-3-15,0-11-5 0,0 0-5 0,0 0 4 16,0 0-7-16,0 0-6 0,0 0 15 0,0 0-18 16,0 0-5-16,0 0 8 0,0 0-13 0,18-23-12 15,-16 14-5-15,3-1-6 0,0-1-14 0,2-1 2 16,-2 2-2-16,1-4 1 0,1 3 11 0,-1-1-4 15,2-1 2-15,-1 4 2 0,-5 2-2 0,4 1 8 16,-1-1 0-16,-5 7 0 0,9-10-2 0,-6 4 0 16,-3 6 4-16,10-4-1 0,-10 4 4 0,7-5 12 15,-7 5 6-15,0 0 6 0,0 0 5 0,17 7 8 16,-17-7 4-16,6 8 4 0,-6-8 5 0,7 11 12 16,-3-4 1-16,-2-1 2 0,2 3-2 0,1-3-8 15,-5-6 6-15,7 10 4 0,-3-1-4 0,-2-3-2 0,-2-6-8 16,4 11-1-16,-2-4-5 0,-2-7-4 15,4 11-3-15,-4-11-3 0,5 8 12 0,-5-8-17 16,1 7 6-16,-1-7-6 0,0 0-8 0,5 8 1 0,-5-8-5 16,0 0 7-16,0 0-5 0,0 0-2 0,0 0-7 15,0 0 12-15,0 0-9 0,0 0-3 0,0 0-3 16,19-15-8-16,-19 15-15 0,11-10 8 16,-5 2-3-16,-1-2 3 0,3 1-2 0,-3-1-1 0,2-1 4 15,2 1 0-15,-5 1-1 0,1 2-4 0,4-4 12 16,-2 5-1-16,-2-2-1 0,0 3-5 0,-5 5 6 15,12-9 2-15,-7 4 1 0,-5 5 0 0,12-4 3 16,-12 4-1-16,13-3 9 0,-13 3 16 0,17 6 0 16,-11-3 14-16,5 1 7 0,-5 2 10 0,6 0 9 15,0 5 7-15,-2-2-1 0,2-1 0 0,-3 6 6 16,2-3-8-16,4 5-7 0,0-3-3 0,0 3-7 16,-1 1-5-16,0-1-2 0,0 3-4 0,1-1-24 15,-4-1-53-15,-3-3-34 0,1-1-58 0,-2 1-45 16,-1-1-59-16,1 1-77 0,1-1-102 0,-4-1-256 15,1-1-722-15,0-5 320 0</inkml:trace>
        </inkml:traceGroup>
        <inkml:traceGroup>
          <inkml:annotationXML>
            <emma:emma xmlns:emma="http://www.w3.org/2003/04/emma" version="1.0">
              <emma:interpretation id="{1A8D01FD-7528-4673-8EB2-21EA965D718C}" emma:medium="tactile" emma:mode="ink">
                <msink:context xmlns:msink="http://schemas.microsoft.com/ink/2010/main" type="inkWord" rotatedBoundingBox="13902,16939 16957,16887 16972,17796 13917,17848"/>
              </emma:interpretation>
            </emma:emma>
          </inkml:annotationXML>
          <inkml:trace contextRef="#ctx0" brushRef="#br0" timeOffset="11162.31">11442 14696 5 0,'3'-8'331'16,"-3"8"-14"-16,0 0-22 0,0 0-27 0,0 0-25 16,0 0-16-16,0 0 4 0,0 0-12 0,0 0-12 15,0 0-14-15,20 14-11 0,-13-8-12 0,1 2-18 16,0 3-11-16,0-3-8 0,1 1 7 0,0-1-32 16,3 3-7-16,-1-1 0 0,4-4-11 0,-3 0-14 15,-1-2-4-15,2 1-7 0,-1-2-5 0,4-1-2 16,-3-2-12-16,-1 0-5 0,1-5 2 0,-2 2-6 0,1-6 2 15,0 6-5-15,0-3-9 0,0-1 2 16,-2 1-5-16,2-2 2 0,-3-2-6 0,0 1-2 16,2-3 3-16,-2 2-6 0,-3-3 1 0,1 2-5 15,1-2 2-15,-3 2 0 0,1 2 0 0,0-1-3 0,-1 4-1 16,-1 1-5-16,-4 5-3 0,10-11 0 0,-10 11-5 16,7-2 2-16,-7 2 4 0,0 0-3 0,0 0-2 15,0 0 5-15,18 8-2 0,-13-2 3 0,-2 2-1 16,3 2 2-16,2 3-2 0,-1 2 3 15,1 3-6-15,-3-5 3 0,4 6 0 0,-2 2-6 0,-1 1 9 16,2 2-6-16,2-5 3 0,-4 2-3 0,0 1 2 16,1-1-8-16,-1-3 14 0,2 3 11 0,-4-2-11 15,0-3-2-15,1-2-6 0,-2 6 2 0,-3-1-2 16,0-3-3-16,0-1 5 0,-3 1-3 0,-3-1 2 16,-1 1-4-16,-3 5 10 0,-3-6 0 0,-3 1-5 15,0 1 4-15,-2-4-6 0,0 4 2 0,-5-6 4 16,1 1 1-16,1-1 4 0,-5-1-10 0,1-1 4 15,2 1 19-15,-3-7-8 0,2 3 1 0,0-2-3 0,1 1-4 16,2-5 1-16,4 0 0 0,0 0-8 16,5-3-1-16,-3 0-12 0,3-3-29 0,1-3-39 15,4-1-36-15,3-1-38 0,1-2-45 0,4-1-55 0,7-6-44 16,1 3-296-16,2-3-644 0,2 1 285 16</inkml:trace>
          <inkml:trace contextRef="#ctx0" brushRef="#br0" timeOffset="11406.17">12008 14843 146 0,'0'0'239'0,"12"-10"-22"16,-6 8-20-16,2-3-10 0,0 0-15 0,2 2-16 0,2-3-17 16,0 0-10-16,2 1-14 0,9 1-11 0,-6-2-12 15,5 0-4-15,-5 0-16 0,2 0-2 0,2-3-9 16,-4 5-6-16,-2-2-7 0,0 1-1 15,-4-2-8-15,1 1 1 0,-5 3-7 0,-1-3-2 0,0 2-2 16,-6 4 7-16,2-10 6 0,-2 10 1 0,0 0-8 16,-8-16 6-16,8 16 0 0,-13-10 4 0,5 8 2 15,0-2 3-15,-5 3 1 0,-2-1 12 0,2 2-8 16,-4 1 3-16,0 0 1 0,0 0 7 0,3 3-3 16,0-1-5-16,-1 5 20 0,0-2-21 0,2 0 2 15,-3 3-3-15,3 3-7 0,1 0-1 0,2 1 6 16,-1-1-20-16,3 2 3 0,2-3-8 0,0 3-1 15,3-3-3-15,0 0-2 0,2 2 2 0,1 0-5 16,0-13-3-16,6 18 0 0,-3-9-11 0,3-4-2 16,2 1-3-16,4 0-5 0,-6-2-5 0,5-3-4 15,3-1-12-15,-1 3-8 0,2-6-8 0,-2-1 1 16,2-2 5-16,-1 3-10 0,1-4 0 0,-2-1 0 16,6-5 12-16,-2 1-4 0,-2-2 3 0,-6 3 4 15,3-6 2-15,0-1 2 0,-3-1 6 0,2 3 0 16,-5 3 4-16,2-1 1 0,-1 0 3 0,0 3 5 0,-4 5 8 15,4-2 1-15,-4 1 4 0,-3 7-5 16,7-9 5-16,-7 9-1 0,7-3 1 0,-7 3 8 16,0 0 4-16,0 0 3 0,0 0-9 0,16 12 8 15,-10-5-6-15,0 3-2 0,-2 0 3 0,3-1-2 0,-2 3 0 16,1 1-8-16,-2-1 2 0,3 0 1 0,-4 1-10 16,3-1-7-16,-2 0-13 0,0-3-21 15,-3-3-25-15,-1-6-29 0,3 15-36 0,-3-15-34 16,0 10-22-16,0-10-41 0,0 0-212 0,0 0-480 0,0 0 213 15</inkml:trace>
          <inkml:trace contextRef="#ctx0" brushRef="#br0" timeOffset="12011.7">12528 14476 329 0,'0'0'311'0,"2"-8"-21"0,-2 8-27 15,0 0-18-15,0 0-11 0,0 0-10 0,0 0-3 16,0 0-4-16,0 0-15 0,2 32-18 0,-2-19-16 16,0 2-23-16,0 2 1 0,0 3-10 0,4 1-15 15,-3-2-10-15,2-2-11 0,1 3-8 0,0-4-10 16,0 4-12-16,1-6-5 0,-1 2-3 16,0-1-12-16,1-2 5 0,0 1-14 0,2-2-4 0,-2-1 7 15,2-4-32-15,-1 1-16 0,1-2-17 0,-1 0-21 16,2-1-18-16,-8-5-18 0,14 3-24 0,-3-1-21 15,-3-2-19-15,6-4-11 0,-1 1-6 0,-5-1-5 16,6-4 9-16,-2 2 7 0,-1-2 18 0,0 0 9 16,1 1 17-16,-3-1 7 0,2-1 30 0,-2 6 11 15,-2-1 34-15,-1-1 23 0,1 1 24 0,-7 4 22 0,10-8 19 16,-7 3 21-16,-3 5 10 0,0 0 9 16,9-5 12-16,-9 5 2 0,0 0 4 0,0 0 2 15,0 0-3-15,0 0-2 0,0 0 2 0,0 0-7 0,0 0-7 16,0 0 2-16,-18 25-7 0,14-17-2 15,-3 2-11-15,3 2 4 0,-1 1-7 0,1-1-9 16,-1-2-9-16,2 2-1 0,2 1-7 0,1-5-6 16,0-8-1-16,0 19-5 0,4-11-2 0,2 1 1 0,-3-3-4 15,5 0-5-15,0-2-4 0,-1-1-5 0,5 0-2 16,5 0-4-16,-2-3-4 0,-1 0-15 0,3-4-11 16,0 1-31-16,5-3-39 0,0-2-51 0,-5 5-48 15,-1-4-60-15,5-2-76 0,-1-1-95 0,1-3-232 16,-2-1-688-16,1 1 305 0</inkml:trace>
          <inkml:trace contextRef="#ctx0" brushRef="#br0" timeOffset="12466.94">13038 14367 37 0,'4'-9'202'0,"-4"9"1"0,0 0-2 15,5-8-5-15,-5 8-3 0,3-8-3 16,-3 8-8-16,0 0-13 0,0 0-16 0,2-10-17 0,-2 10-11 16,0 0-2-16,0 0 13 0,0 0 11 0,0 0-6 15,8 26 5-15,-2-7 7 0,-3-5 22 0,-1 0-19 16,2 8 11-16,2-1-7 0,1 1 8 0,1 3-8 16,3-4 2-16,-1 3-9 0,0 0-2 0,4 3-12 15,-4-7-6-15,-1 1-11 0,2-1-12 0,4 2-7 16,-6-3-10-16,7-1-9 0,-7-5-6 0,3-1-8 15,-5 2-8-15,4-2-8 0,-3-1-15 0,1-2-24 16,-3 3-31-16,0-6-36 0,-1 0-39 0,-1 0-35 16,1-2-35-16,-5-4-36 0,10 6-43 0,-10-6-56 15,7 4-32-15,-7-4-319 0,0 0-701 0,0 0 311 16</inkml:trace>
          <inkml:trace contextRef="#ctx0" brushRef="#br0" timeOffset="13020.65">13392 14745 281 0,'0'0'264'0,"0"0"-23"0,0 0-21 0,17 5-16 16,-17-5-17-16,0 0-9 0,12 4-17 0,-12-4-14 15,16 1-16-15,-6 4-12 0,3-5-11 0,3 0-8 0,-2 0-6 16,2 0-16-16,1 0-9 0,-3-5-5 16,6 4-5-16,0-3-11 0,2-2-5 0,0 1 2 0,-9-1-6 15,2 0-1-15,0 2-8 0,1-4-1 16,-3 1-4-16,0-2-1 0,-1 3-5 0,-2-2-3 0,0 1-3 15,-7-5-1-15,1 2-4 0,-2-2 0 16,0 6-3-16,-2 6 0 0,2-17-3 0,-4 7 6 0,2 10-5 16,-10-14-3-16,5 8 3 0,-3 1-3 0,-5-4 7 15,5 7-2-15,-3 1 11 0,-2-1 6 0,-4 4 8 16,4-2 2-16,-2 3 8 0,0 0 7 0,-1 3 1 16,1 0 6-16,-4 3 2 0,5 1 3 0,0-1-2 15,3-1-4-15,-2 2-1 0,3 0-4 0,2 3-4 16,1 1-5-16,1-3-2 0,2 2-6 0,0-1 3 15,4-2-7-15,3 2-4 0,-1-3-3 0,-2-9 1 16,9 16-3-16,-3-10-5 0,3 0-2 0,0 1-5 16,1-2-7-16,3-2-1 0,-1 1-7 0,1-4-3 15,2-1 1-15,-4-2 1 0,2 0-10 0,1 1 2 16,-3-2 3-16,4-3-1 0,-4 0 4 0,1-3-1 16,0 1 2-16,-3 1 5 0,2-3 0 0,-2-2 2 15,0 0 0-15,3 1-2 0,-2 0 6 0,-1-1-1 16,-1 4-1-16,-3 1 4 0,2 2-4 0,-2 1 5 15,-5 5-8-15,8-8 7 0,-8 8 1 0,8-4 10 16,-8 4 1-16,0 0 8 0,0 0 4 0,15 7-3 0,-9-2-7 16,-6-5-3-16,6 11 2 0,-1-3 1 15,-1 3-5-15,2-3 0 0,-1 2 15 0,0-1-23 16,-1-1-6-16,0 2-16 0,1-5-16 0,-2 3-24 0,2 0-31 16,0-1-25-16,2-2-26 0,-7-5-28 0,10 9-33 15,-10-9-23-15,12 2-32 0,-3 0-209 0,-9-2-506 16,15-4 224-16</inkml:trace>
          <inkml:trace contextRef="#ctx0" brushRef="#br0" timeOffset="13584.13">14155 14519 269 0,'0'0'261'0,"0"0"-12"0,-8-13-20 15,8 13-16-15,0 0-8 0,-12-5-9 0,12 5-11 16,-13 4-11-16,13-4-18 0,-17 3-10 0,5 1-8 15,0 0-9-15,2 2-10 0,-1 0-12 0,4-6-7 16,-4 10-13-16,3-7-8 0,0 5-8 0,4-4-8 16,4-4-3-16,-10 12-8 0,9-3-1 0,-5-3-4 15,6-6-6-15,-3 12-1 0,3-12-5 0,-2 10 1 16,2-10-5-16,0 0-5 0,8 13-2 0,-4-8-3 16,-4-5-4-16,14 3 2 0,-6 0-4 0,0 1 0 15,-8-4-4-15,18 3 2 0,-7-1 13 0,-1 1-18 16,3 0-3-16,-1 0 3 0,-3 0-1 0,3 0 0 15,-3 1 2-15,0 0-2 0,-1-2 9 0,-1 3-16 16,-7-5 0-16,10 6 3 0,-10-6-1 0,7 8 2 16,-7-8 20-16,0 0 8 0,-5 14 8 0,5-14 2 15,-12 15 8-15,4-10-2 0,-3 5 5 0,0 0-8 0,-1-4 1 16,0 4-9-16,-4-5 8 0,3 3-4 16,3-1-5-16,1 0-6 0,-2-3-1 0,5-2-7 15,6-2 1-15,-11 7-9 0,6-2-5 0,5-5-8 0,0 0-3 16,-8 6-12-16,8-6 4 0,0 0-6 0,0 0-8 15,0 0-8-15,0 0-8 0,0 0 9 0,32-6-3 16,-18 3 9-16,-1 3 2 0,-13 0-5 16,18-3 9-16,-5 3-4 0,-3-3 3 0,-10 3 4 0,18 0 3 15,-18 0-3-15,16 0 2 0,-16 0 12 0,13 4-4 16,-7-2 9-16,-6-2 5 0,12 8 20 0,-5-6-8 16,-2 4 2-16,0-1 9 0,-5-5 1 0,8 9-1 15,-4-4-1-15,-4-5 15 0,6 8-22 0,-2-2-9 16,-4-6 3-16,7 12-1 0,-7-12 1 0,5 7-5 15,-5-7-7-15,3 5-1 0,-3-5-15 0,5 7-17 16,-5-7-32-16,0 0-27 0,9 3-37 0,-9-3-34 16,0 0-40-16,0 0-40 0,0 0-52 0,21-11-253 15,-17 6-587-15,5-4 259 0</inkml:trace>
          <inkml:trace contextRef="#ctx0" brushRef="#br0" timeOffset="13801.1">14415 14569 106 0,'0'0'369'16,"0"0"-28"-16,-6-10-30 0,6 10-25 0,0 0-6 15,0 0-12-15,0 0 3 0,0 0-24 16,0 0-8-16,-1 33-17 0,2-20-10 0,2-3-28 16,-3 3-16-16,3 0-13 0,-2-2-16 0,3 3-15 0,0 0-18 15,2-2-6-15,-3 4-12 0,4-6-10 16,-2 5-19-16,3-5-30 0,-1 2-47 0,0 1-58 0,-2-2-58 15,-1-1-80-15,0-2-79 0,1 0-316 0,0-5-658 16,5 5 292-16</inkml:trace>
        </inkml:traceGroup>
        <inkml:traceGroup>
          <inkml:annotationXML>
            <emma:emma xmlns:emma="http://www.w3.org/2003/04/emma" version="1.0">
              <emma:interpretation id="{15E274F2-E015-409D-8884-82C7E053B66F}" emma:medium="tactile" emma:mode="ink">
                <msink:context xmlns:msink="http://schemas.microsoft.com/ink/2010/main" type="inkWord" rotatedBoundingBox="17189,16932 19319,16896 19328,17437 17198,17473"/>
              </emma:interpretation>
            </emma:emma>
          </inkml:annotationXML>
          <inkml:trace contextRef="#ctx0" brushRef="#br0" timeOffset="15372.62">14740 14641 45 0,'0'0'145'0,"0"0"-2"0,-6-7-11 15,6 7-1-15,0 0-11 0,0 0 3 0,0 0-4 16,0 0 1-16,0 0-7 0,0 0-1 0,-6-11 2 15,6 11 0-15,0 0 5 0,0 0-2 0,0 0-2 16,0 0 2-16,0 0 1 0,0 0-4 0,0 0-6 16,0 0-8-16,0 0-8 0,0 0-8 0,0 0-6 15,0 0-6-15,0 0 1 0,0 0 6 0,0 0 5 16,0 0 0-16,0 0 1 0,0 0-5 0,0 0 1 16,11 27-1-16,-10-17-5 0,3 1 0 0,-1-1-7 15,2 1-7-15,0-1-3 0,-1 0-2 0,0-1-7 16,0 3-2-16,1-3 5 0,-2-1-8 0,1 2-8 15,0-4-5-15,-2 3-6 0,2-4 3 0,-4-5-8 16,5 11-1-16,-5-11 2 0,6 9-4 0,-6-9 2 16,1 7-3-16,-1-7-7 0,3 9-2 0,-3-9 5 0,0 0 2 15,0 0-2-15,0 0-3 0,0 0 2 0,0 0-3 16,0 0-2-16,0 0 0 0,0 0 1 16,0 0 3-16,0 0-2 0,0 0-2 0,0 0-3 0,0 0 1 15,5-27-3-15,-3 18 4 0,1-2 1 0,1 2-10 16,1-2-6-16,-2-2 4 0,2 0 1 0,-1 5 2 15,1-2-1-15,-2 1-2 0,2-1 3 0,-1 4 5 16,0 0-9-16,-4 6 5 0,8-11-4 0,-8 11 10 16,4-9-10-16,-4 9 2 0,9-6-2 0,-9 6 5 15,8-4-2-15,-8 4 2 0,0 0 5 0,11 0-3 16,-11 0 0-16,0 0 4 0,16 10-7 0,-11-5 3 16,2 1-1-16,-2 0 4 0,0 1-7 0,0 0 9 15,1-2-1-15,-2 3-2 0,1 0-7 0,-1-1 9 16,1 1-3-16,-2 0 2 0,2 1-1 0,-1-4 2 0,-4-5 0 15,8 12-6-15,-7-7 7 0,-1-5-1 0,5 9-3 16,-5-9 2-16,5 7 1 0,-5-7 0 16,0 0-5-16,4 9 11 0,-4-9-4 0,0 0 1 15,0 0 9-15,0 0-11 0,3 6 13 0,-3-6-15 0,0 0 0 16,0 0-9-16,0 0 2 0,0 0 0 0,0 0 0 16,10-22-3-16,-6 15-1 0,-1-1 1 15,-3 8 3-15,4-13-6 0,-2 5-1 0,-2 8 0 0,6-16 8 16,-4 7 1-16,1 3-3 0,2-3 6 0,-5 9-12 15,5-13 7-15,-2 8 1 0,-3 5 2 0,8-9-5 16,-3 4 5-16,-5 5-2 0,9-7 0 0,-9 7 2 16,11-6 3-16,-11 6 3 0,10 0 2 0,-10 0 2 15,15 0-3-15,-15 0 8 0,10 6 13 0,-1-1 5 16,-5-1 8-16,4 2-7 0,0 3-4 0,0-1 7 16,-1-1-1-16,-3 2-9 0,5 0 7 0,-3-3-8 15,0 6-4-15,-1-2 2 0,2 1-4 0,-2-1-1 16,-2-4-3-16,2 3-5 0,-2-3 2 0,-3-6-2 15,2 13-6-15,-2-13-24 0,6 9-21 0,-6-9-22 16,3 7-25-16,-3-7-16 0,0 0-17 0,6 8-25 16,-6-8-36-16,0 0-44 0,0 0-28 0,0 0-29 15,0 0-278-15,0 0-604 0,0 0 267 0</inkml:trace>
          <inkml:trace contextRef="#ctx0" brushRef="#br0" timeOffset="15642.03">15334 14361 54 0,'0'0'258'0,"0"0"-17"0,2-11-16 16,-2 11-17-16,0 0-12 0,0 0-17 0,3-8-6 0,-3 8-7 16,0 0 0-16,0 0-5 0,0 0-3 0,18 16 2 15,-13-5-4-15,5 1 3 0,-6 3 10 16,5 3-3-16,-2 1-2 0,3 3 9 0,-3 2-7 15,4-2 12-15,-3-1-14 0,1-3-5 0,-1 7-7 0,-3-2-16 16,4 0-8-16,-4-2-15 0,-1-3-8 0,2 1-11 16,3-2-7-16,-7 5-10 0,2-3-9 0,-1-5-7 15,2-1-6-15,0-1-14 0,1 1-20 0,-3-4-34 16,-1 0-30-16,3-1-41 0,0-3-31 0,-5-5-13 16,8 11-39-16,-8-11-30 0,11 5-37 0,-4-4-33 15,-7-1-26-15,17-3-35 0,-17 3-217 0,12-8-591 16,0 2 262-16</inkml:trace>
          <inkml:trace contextRef="#ctx0" brushRef="#br0" timeOffset="16516.73">15725 14715 154 0,'0'0'218'16,"0"0"-13"-16,0 0-5 0,0 0-9 0,13 2-5 16,-13-2-11-16,6 7-10 0,-6-7-1 0,9 9-12 15,-1-6-13-15,0 0-11 0,0 1-10 0,-8-4-7 16,17 7-5-16,-5-3-6 0,-2-4-6 0,3 4-8 15,2-2-8-15,-2-4-7 0,2-1-7 0,-2 3-6 16,-1-3-3-16,1 2-10 0,2-1-1 0,-4-3-3 16,-2 3 4-16,2-4-14 0,-2 3-3 0,-1-5-4 0,-2 1 1 15,1 4-5-15,1-4-2 0,-6 1 1 16,4-3-4-16,-2 2-1 0,-4 7-6 0,1-17-1 0,-1 8-2 16,0 9-1-16,-4-16-1 0,4 16 1 15,-5-14-1-15,1 7 0 0,-4 4-5 0,1-4 3 0,0 3 0 16,-4 0 1-16,-1 1 1 0,1 2 0 0,0-3 3 15,-2 4 4-15,0 1 6 0,-1 2 8 16,-1 1 2-16,0-2 10 0,2 4 4 0,-2-2 4 0,1 2 2 16,1 3-3-16,1-3 3 0,-1 3 3 0,4 0 1 15,0 1-10-15,1-1-6 0,-1 2 0 0,6-4-11 16,-1 2 4-16,3 1-4 0,1-10-5 0,-2 17 3 16,5-10-1-16,0 1-3 0,1-1-2 0,3 0-1 15,0-3-1-15,1 2-11 0,2-4 4 0,2 3-5 16,1-4 1-16,1 0-9 0,0-2 2 0,3 0 0 15,-4-1-12-15,0-2-8 0,2-2 7 0,-2 1 2 16,2-1-4-16,-2-2 0 0,-1 2 7 0,1-2-3 16,-2-1 6-16,1 0 0 0,-1-1-2 0,-1-2 6 15,-3 7 1-15,2-5 2 0,-3 4 3 0,1-2 0 16,-2 3 14-16,-5 5 4 0,7-9 11 0,-7 9 6 0,6-6 18 16,-6 6-14-16,5-7 9 0,-5 7-14 15,0 0 4-15,0 0 3 0,11-1-2 0,-11 1 1 16,0 0 13-16,0 0-15 0,0 0 16 0,6 17-32 0,-3-11 5 15,-3-6-4-15,5 13 2 0,-2-3-1 0,0-2-6 16,2 1-5-16,0-3 2 0,0 3-15 0,-2-2-4 16,2 0-19-16,0 1 4 0,2-2-15 0,2-1-5 15,-3 2-4-15,0-3-4 0,-6-4-2 0,14 5-2 16,-7-3-1-16,-7-2-3 0,15-2 9 0,-4 2-2 16,-11 0 3-16,18-2 7 0,-10-4 6 0,4 3 2 15,1-3 13-15,-4-1-10 0,3 1 4 0,-2-1 3 16,1 0 1-16,-5 3 3 0,2 0 5 0,1-2 2 15,-1 3 1-15,-8 3-1 0,16-6 4 0,-10 5-2 16,-6 1-2-16,16 0 6 0,-16 0-2 0,14 1 3 16,-7 4 0-16,2-1 5 0,-1 2 9 0,-2-2-7 15,3 1-1-15,-2 2 4 0,2 2 4 0,-1-1 3 16,-1 0-10-16,2-3 4 0,-5 3 11 16,1-1-12-16,0 0 1 0,0-2-4 0,1 2 6 0,-6-7 20 15,6 9-11-15,-6-9 9 0,7 4 21 0,-7-4 23 16,0 0 13-16,5 5 1 0,-5-5-4 0,0 0 11 15,0 0-2-15,0 0 8 0,0 0-2 0,0 0 3 16,0 0 1-16,0 0 0 0,0-26-3 0,0 26-6 0,0-16-7 16,1 10-8-16,-1 6-10 0,3-23-4 15,-1 11-10-15,4 0-6 0,-2 0-13 0,1 0-7 16,-1 3-25-16,5-4-34 0,-3 0-34 0,5 3-56 0,2 1-43 16,-7 1-35-16,6-1-37 0,-1 4-46 0,-5-1-38 15,6 2-23-15,-3-1-329 0,-1 1-728 0,1 1 322 16</inkml:trace>
          <inkml:trace contextRef="#ctx0" brushRef="#br0" timeOffset="16711">16721 14569 84 0,'9'0'253'16,"-9"0"-14"-16,0 0-14 0,0 0-9 0,12 6-8 0,-12-6 1 16,10 5-3-16,-5 1-14 0,2 0-3 0,-1-1 3 15,5 3-27-15,-2 0-7 0,0 1-17 0,2 1-14 16,-5-1-12-16,3 0-13 0,-2 2-5 15,-1 0-11-15,1 1-8 0,-3-4-11 0,-2 2-9 0,1 0-15 16,0-4-30-16,-3-6-37 0,0 18-48 0,0-11-59 16,0-7-64-16,0 12-68 0,0-12-200 0,0 0-503 15,4 9 223-15</inkml:trace>
          <inkml:trace contextRef="#ctx0" brushRef="#br0" timeOffset="18010.58">16799 14679 48 0,'0'0'159'0,"7"-5"-3"0,-7 5-5 15,0 0-6-15,0 0-1 0,0 0-9 0,0 0-5 16,0 0 0-16,0 0-1 0,0 0-3 0,0 0-1 16,0 0-6-16,0 0-1 0,-10-14-6 0,10 14-2 15,0 0-2-15,0 0-4 0,-10-8-3 0,10 8-7 0,0 0-2 16,0 0-5-16,-6-5 0 0,6 5-5 0,0 0-3 15,0 0-3-15,0 0-1 0,0 0-3 16,-7-9-4-16,7 9-4 0,0 0-2 0,0 0 1 0,0 0 0 16,0 0-8-16,0 0 3 0,-4-8-7 0,4 8 0 15,0 0-3-15,0 0-6 0,0 0-1 0,0 0-4 16,0 0-2-16,0 0-4 0,0 0 3 16,0 0 7-16,0 0 8 0,0 0-3 0,0 0 13 0,0 0-3 15,0 0-1-15,8 29 10 0,-4-23 12 0,-3 3 7 16,-1-9 1-16,4 14-1 0,-3-4 3 0,2-2 6 15,0 1-9-15,0 1-2 0,-1 0-6 0,2-3-17 16,0 3 6-16,-2 0-3 0,0-2-8 0,1 2-5 16,-1-2-2-16,-2-8-7 0,5 15-1 0,-2-10-1 15,-1 3-10-15,-2-8 1 0,4 11-12 0,0-5-13 0,-4-6-30 16,4 11-34-16,-4-11-41 0,7 5-49 16,-7-5-42-16,2 6-50 0,-2-6-71 0,0 0-73 15,0 0-295-15,15 3-736 0,-15-3 325 0</inkml:trace>
        </inkml:traceGroup>
        <inkml:traceGroup>
          <inkml:annotationXML>
            <emma:emma xmlns:emma="http://www.w3.org/2003/04/emma" version="1.0">
              <emma:interpretation id="{70DBB41D-D2B3-49D6-9695-B74FA3E2228A}" emma:medium="tactile" emma:mode="ink">
                <msink:context xmlns:msink="http://schemas.microsoft.com/ink/2010/main" type="inkWord" rotatedBoundingBox="19974,16984 21526,16958 21533,17403 19982,17430"/>
              </emma:interpretation>
            </emma:emma>
          </inkml:annotationXML>
          <inkml:trace contextRef="#ctx0" brushRef="#br0" timeOffset="18564.7">17512 14592 264 0,'0'0'376'0,"0"0"-16"0,0 0-15 16,0 0-22-16,0 0-15 0,0 0-27 0,0 0-26 16,0 0-12-16,0 0-3 0,0 0 1 0,0 0-8 15,0 0-17-15,5 23-15 0,-1-16-16 0,0 3-14 0,0-4-10 16,-1 6-9-16,1 1-21 0,2-4-14 0,-1 3-7 16,0-3-13-16,-1 4-9 0,0-4-8 0,0 1-11 15,-2 0-4-15,4-3-7 0,-2 0-10 0,-2-1-12 16,2 2-26-16,-4-8-32 0,3 14-42 0,1-9-41 15,-4-5-28-15,4 9-37 0,-4-9-42 0,0 0-34 16,4 10-34-16,-4-10-47 0,0 0-325 0,0 0-704 16,0 0 312-16</inkml:trace>
          <inkml:trace contextRef="#ctx0" brushRef="#br0" timeOffset="18760.29">17542 14433 242 0,'-6'-11'314'0,"6"11"-29"15,-5-10-29-15,5 10-29 0,0 0-23 0,-1-8-21 16,1 8-17-16,0 0-19 0,0 0-9 0,0 0-43 16,0 0-52-16,0 0-59 0,0 0-64 0,0 0-52 0,25 13-214 15,-21-7-374-15,-4-6 166 0</inkml:trace>
          <inkml:trace contextRef="#ctx0" brushRef="#br0" timeOffset="19289.25">17910 14460 90 0,'0'0'252'16,"0"0"4"-16,0 0-4 0,0 0-4 16,-17 22-9-16,13-13 0 0,-3 1-3 0,-1 1-12 0,0 1-4 15,-1 1-18-15,2 0-17 0,-3-2-10 0,4 3-11 16,1 0-16-16,1-1-5 0,0 2-23 0,0-2-12 16,3-1-6-16,1 0-5 0,0 3-15 0,1-4-3 15,3 1-8-15,0-2 0 0,3 1-4 0,-1-3-17 16,1 0-6-16,3-2-9 0,3 0-8 0,-1-3-6 15,1 2-7-15,0-4 2 0,0 1-11 0,1 0-17 16,-1-4 4-16,2 0-3 0,-2 1 3 0,-2-4-2 16,1 2 2-16,-1-3 3 0,1 0-8 0,-3 1 8 15,-1-2 1-15,-1 3 2 0,-7 4-5 0,14-8 4 16,-10 2 15-16,-4 6 9 0,8-6 11 0,-8 6 6 16,0 0 4-16,8-5 12 0,-8 5-8 0,0 0-1 15,0 0-2-15,0 0 5 0,0 0 0 0,0 0 1 16,6 14-6-16,-6-14-6 0,4 11 4 0,-4-11-6 15,1 16-1-15,3-10-6 0,-1 2-5 0,0 1 4 16,-1 2-9-16,5 1-4 0,-3-2-20 16,1-4-31-16,0 4-32 0,0-4-25 0,3 3-15 0,-3-1-47 0,2-5-30 15,-1 2-49-15,1-2-36 0,3-1-22 16,-10-2-292-16,16-2-634 0,-16 2 281 0</inkml:trace>
          <inkml:trace contextRef="#ctx0" brushRef="#br0" timeOffset="19774.84">18322 14458 275 0,'0'0'293'0,"-5"-10"-33"0,5 10-23 0,-1-9-28 0,1 9-31 16,0 0-28-16,0 0-29 0,0 0-46 0,0 0-58 0,0 0-65 16,13-3-64-16,-13 3-165 0,0 0-298 0,19 9 132 15</inkml:trace>
          <inkml:trace contextRef="#ctx0" brushRef="#br0" timeOffset="19562.04">18373 14659 281 0,'0'0'331'16,"0"0"-4"-16,0 0-18 0,3-11-20 0,-3 11-20 15,0 0-29-15,0 0-25 0,0 0-17 0,0 0-14 16,0 0-16-16,0 0-13 0,0 0-20 0,0 0-11 16,5 30-15-16,-5-23-5 0,3 5-16 0,-2-3-5 15,0 2-10-15,3 2-2 0,-3-2-18 0,-1-2 1 16,4 1-4-16,-4 0-5 0,2 1 2 0,-1-3-14 15,3 0-4-15,-3 1 2 0,-1-9-4 0,1 12-21 16,-1-12-20-16,4 10-4 0,-4-10-40 0,2 7-23 16,-2-7-37-16,0 0-37 0,0 0-56 0,0 0-45 15,0 0-281-15,0 0-580 0,0 0 256 0</inkml:trace>
          <inkml:trace contextRef="#ctx0" brushRef="#br0" timeOffset="20029.94">18576 14569 143 0,'2'5'265'0,"-2"-5"-9"0,6 12-14 16,-1-7-8-16,-1 0-14 0,0 4-12 0,1-3-11 15,0 3-17-15,4-1-19 0,-2-1-14 0,-2 2-15 16,4-1-11-16,-1 1-15 0,0 1-14 0,-3-3-4 15,2-1-8-15,-2-2-10 0,0 4-5 0,2-5-10 16,-7-3-1-16,7 9-6 0,-7-9-7 0,8 5 3 16,-8-5-8-16,4 3-2 0,-4-3-3 0,0 0-5 15,0 0-1-15,17-4-4 0,-17 4-5 0,9-7-1 16,-2 1 2-16,-1 0 7 0,4-2-10 0,-4-3-3 16,3 3 7-16,3-2-9 0,1-2-2 0,-1 1-1 15,1 0 1-15,-1 2 0 0,-1 1-5 0,3 1 4 16,-4 1 3-16,0 3 5 0,0 2-4 0,-1-1 5 15,-9 2 12-15,18 2 2 0,-9 1 12 0,-1-2 6 16,-1 4 10-16,3 5 3 0,0-2-1 0,-3 2 5 16,1 0-7-16,-2 2 2 0,2 1-3 0,0-1-4 15,-1 1-7-15,-1 0-10 0,-1 0 1 0,2 0 6 16,-2-1-20-16,2 1-16 0,1-2-30 0,-6-7-31 16,2 5-41-16,1-3-46 0,-5-6-68 0,8 6-71 0,-8-6-322 15,0 0-652-15,13 0 288 0</inkml:trace>
        </inkml:traceGroup>
        <inkml:traceGroup>
          <inkml:annotationXML>
            <emma:emma xmlns:emma="http://www.w3.org/2003/04/emma" version="1.0">
              <emma:interpretation id="{D496A7A9-8C34-4728-BD21-F176ED0A11B8}" emma:medium="tactile" emma:mode="ink">
                <msink:context xmlns:msink="http://schemas.microsoft.com/ink/2010/main" type="inkWord" rotatedBoundingBox="22101,16804 26620,16728 26630,17347 22111,17423"/>
              </emma:interpretation>
            </emma:emma>
          </inkml:annotationXML>
          <inkml:trace contextRef="#ctx0" brushRef="#br0" timeOffset="22604.3">19649 14269 76 0,'0'0'149'0,"-1"-12"-7"0,1 12-16 16,0 0-6-16,0 0-9 0,0 0-2 0,0 0-7 0,-2-13-2 15,2 13-1-15,0 0 0 0,0 0-4 0,0 0 5 16,-4-10-4-16,4 10 1 0,0 0-4 0,0 0-3 16,0 0 0-16,0 0-1 0,0 0-5 0,0 0 3 15,-1-10-5-15,1 10-1 0,0 0-4 0,0 0-8 16,0 0-4-16,0 0-7 0,0 0-4 0,0 0-6 15,0 0-6-15,0 0-1 0,0 0-2 0,0 0 0 16,0 0 1-16,0 0 5 0,0 0 0 0,0 0-2 16,-5 29 3-16,5-29 0 0,4 16 4 0,-3-7 2 15,0-1 1-15,-1 4 1 0,4 1 4 0,2-1 6 16,-4 0-4-16,1 3 5 0,-1 0-3 0,2 1 8 16,-1-1-3-16,2-3 2 0,-5 5-7 0,5-1 2 15,-1 3 4-15,-2 0-1 0,2-4 4 0,-2-1-4 16,-1 2 1-16,2-2 1 0,-2 1-9 0,1 1-2 0,2-2-2 15,-4-1-4-15,0 2-8 0,0-3 1 0,1 0 1 16,0 1-10-16,-1-2 2 0,3-1-6 16,-2-1-5-16,-1-9-1 0,4 10-4 0,-4-10 0 15,1 11-2-15,-1-11 0 0,3 9 0 0,-3-9-4 0,0 0-7 16,3 9-10-16,-3-9-8 0,5 6-8 16,-5-6-20-16,0 0-14 0,0 0-15 0,0 0-21 15,8 4-10-15,-8-4-26 0,0 0-14 0,0 0-32 0,0 0-28 16,0 0-30-16,0 0-38 0,18-9-20 0,-18 9-258 15,7-7-587-15,-4 1 259 0</inkml:trace>
          <inkml:trace contextRef="#ctx0" brushRef="#br0" timeOffset="24194.76">19982 14491 93 0,'8'-5'178'16,"-8"5"-5"-16,0 0-9 0,0 0-8 0,0 0-12 16,0 0-10-16,0 0-3 0,0 0-5 0,0 0-4 15,0 0-2-15,0 0-3 0,0 0 1 0,-34 14 7 16,28-11-5-16,-7 7 0 0,1-1 2 0,0-3 0 0,-4 4 1 16,5 1-7-16,-3-5-1 15,0 7-10-15,1-6-3 0,1 4-10 0,1-5-7 0,0 3-4 16,3 1-3-16,-1-1-4 0,1 1-9 0,4-2-4 15,-1-2-6-15,2 4-2 0,3-10-11 0,-3 15 0 16,3-15-2-16,2 15-6 0,2-12-4 0,-4-3-4 16,12 11 0-16,-4-7 2 0,0-1-5 0,3 0-1 0,5-3-6 15,-2 0 1-15,2 0-3 0,0 0-14 16,-1 0-3-16,1 0-2 0,0-2-1 0,-2-2 6 0,1 1-3 16,-2 2 0-16,0-4 1 0,1 4 1 0,-6-1 1 15,0-2 4-15,-8 4-3 0,14-5-6 0,-7 3 7 16,-7 2-4-16,11-8 2 0,-11 8-2 0,14-2 0 15,-9-2 2-15,-5 4 2 0,15-4-5 0,-8 3 2 16,-7 1-3-16,20-1 3 0,-9 0 4 0,5-1-4 16,0 0 1-16,-2 2 1 0,2 0-3 0,2-2 1 15,-1 0 2-15,0 0 0 0,5-2 12 0,-5 4-14 16,2-2-3-16,-2-2 15 0,-3 0-13 0,2 3 0 16,-2-2 0-16,0-4 2 0,-1 5-1 0,1-2 1 15,-3 0-5-15,-2 2 3 0,-2-4 0 0,-7 6 3 16,16-4 2-16,-11-1-1 0,-5 5-4 0,8-7 2 15,-8 7-2-15,6-9 2 0,-6 9 2 0,2-6-2 16,-2 6 2-16,4-9-4 0,-4 9 1 0,0 0-3 16,0 0 3-16,-12-16 0 0,12 16-1 0,-11-9 3 15,5 7-10-15,-1-4 5 0,-3 2 1 0,10 4 0 16,-19-3 3-16,6 0-4 0,-1 3 4 0,2 0 0 16,-1-3 0-16,0 3-3 0,-1 3 1 0,1-3 1 0,-3 0-2 15,4 2 3-15,-1 2-3 0,1-4 1 0,1 5-1 16,0 0 0-16,3 0 1 0,-1 1 2 15,1-3 7-15,2 6-6 0,-1-5 2 0,2 5 1 0,5-9 4 16,-7 15-4-16,5-8 2 0,-1-1 0 0,3-6 2 16,0 18 0-16,0-18-3 0,5 14 4 0,-1-6-4 15,0-2 0-15,3 2-2 0,-1-4 4 16,6 1-1-16,-1 1-2 0,0-3 3 0,4 1-4 0,-3-3 2 16,1-2-2-16,0 1 5 0,1-4-9 0,-1 2 8 15,-1-1-2-15,1 0-2 0,-3 0 1 0,2-1 1 16,-4-1 11-16,4-1-16 0,0-1 3 0,-2 0-3 15,-6 1 5-15,2-1-4 0,1-1-2 0,-3 2 1 16,1-3 1-16,0 2-9 0,-2 2 12 0,-3 5-7 16,7-14 18-16,-4 7-19 0,-3 7 17 0,0 0-15 15,6-10-2-15,-6 10-3 0,0 0 4 0,4-5 14 16,-4 5-17-16,0 0 4 0,0 0 1 0,0 0-2 16,0 0-3-16,0 0 8 0,0 0 1 0,14 19 0 15,-13-13-1-15,3 5 0 0,1-6 1 0,-5-5-1 16,10 16-1-16,-5-7-1 0,1-2 1 0,0 2 1 0,-1-3-1 15,1 0-7-15,1-2 5 0,-2 2-2 0,-5-6 3 16,12 9-2-16,-4-7 2 0,0 2 4 16,-8-4-6-16,13 2 2 0,-13-2 1 0,14-2-5 0,-14 2 2 15,9-4-3-15,-9 4 4 0,15-7-3 0,-9-1 0 16,-1 2-7-16,-1 0 8 0,5-4 0 0,-2 2 2 16,-1-1-1-16,1-1 11 0,1 1-16 0,-2 3-3 15,0 0 9-15,1 1-1 0,-7 5-1 0,10-7 2 16,-3 4-2-16,-7 3-2 0,8-4 2 0,-8 4 1 15,12 0-2-15,-12 0 0 0,14 4 3 0,-7-1-2 16,-2 3 3-16,2-2-1 0,-1 4 0 0,1-3-5 16,-3 1 6-16,4 4 2 0,1-1-4 0,-1-2 3 15,-3 2-2-15,1-3 2 0,3 4 1 0,-3-4-2 16,-2 0-2-16,3-1 10 0,-7-5-10 0,10 10 1 16,-6-5-1-16,-4-5-1 0,2 6 2 0,-2-6 6 15,0 0-3-15,8 6 5 0,-8-6 6 0,0 0 8 16,0 0 3-16,0 0-1 0,0 0-6 0,0 0 1 15,0 0 0-15,0 0-3 0,9-17 0 0,-9 17-1 16,5-16-4-16,-1 5 0 0,-1 1 12 0,2-2-14 16,-1 1 0-16,4-2-5 0,1 2-5 0,-1 0 2 15,-2-1-9-15,2 3-1 0,4 1-13 0,-1 0-12 16,-2 2 2-16,2-3-1 0,0 6 3 0,1 0-1 0,-4 0 3 16,3 2 0-16,0-1 6 0,-11 2 0 0,18 2 3 15,-8-1 5-15,2 2-3 0,-12-3 5 16,17 3-5-16,-10 0 4 0,3 1 4 0,-3 2-1 0,1-3 1 15,-1 3 3-15,3-3 0 0,-10-3 1 0,14 5 4 16,-5 1 2-16,2-2-3 0,-5-1 3 16,5-1 6-16,-4 0-2 0,4 1-2 0,-1 0-4 15,3-3 3-15,2 2 2 0,-2-2-1 0,3 0 0 0,-2 0 2 16,-2-2-1-16,5-1-1 0,0 2-1 0,-3-3 9 16,-1 2-9-16,0-2 2 0,0-1-2 0,2-1 0 15,-7 3-1-15,2-4 3 0,-2 2-2 0,0-1-3 16,-2-1 1-16,-1 4-2 0,-5 3 4 0,7-14-4 15,-7 14-2-15,3-14 5 0,-3 6-4 0,0 8 0 16,-6-13-6-16,6 13 7 0,-11-15 0 0,4 12 0 16,-1-2-2-16,-1 3 0 0,-4-1-1 0,1 0 0 15,-3 2 4-15,-2-1 3 0,-2 4-3 0,-2 2-2 16,-1 0 0-16,0 5 6 0,1-1-4 0,1 2 5 16,3 1 1-16,3-1 1 0,1 1-3 0,4 3 3 15,0-3-3-15,3 5-2 0,1-4-1 0,1 2 4 16,2 0 4-16,2-1-2 0,2-2-4 0,0 1 2 15,-1-4-7-15,3 1 11 0,-2-3-8 0,4 5 5 0,0-5-4 16,2-2 0-16,0 1-1 0,4-1-4 16,-1-3 3-16,1-1 0 0,4-1-2 0,-2 1 3 0,3-3 9 15,-1-3-9-15,1 2-2 0,-4-2 1 16,3-1-4-16,-1-1 2 0,-3-1 1 0,1 4 0 0,0-4 4 16,-1-1-4-16,-2 0 1 0,-3 1-1 0,0 5 2 15,2-4 1-15,-5 3 0 0,3 0 2 0,-7 5-3 16,10-5-1-16,-10 5 0 0,10-4 3 0,-10 4-2 15,0 0 10-15,17 0-9 0,-17 0 0 0,8 7 5 16,-2-3 0-16,2 2-4 0,-4 2 3 0,7-2 1 16,-2 4-3-16,0-1-4 0,1 2-1 0,0-1 3 15,-1 2-12-15,1 0-19 0,-2 1-27 0,1-2-26 16,-1 2-39-16,1-1-45 0,-2-4-38 0,-2 2-45 16,-2-3-220-16,-1 1-509 0,-2-8 225 0</inkml:trace>
          <inkml:trace contextRef="#ctx0" brushRef="#br0" timeOffset="24568.89">21727 14314 54 0,'-5'-7'207'15,"5"7"-2"-15,-6-9-4 0,6 9 2 0,-8-8 0 0,8 8-1 0,-8-6-7 16,8 6-9-16,-6-4-9 0,6 4-11 0,0 0-14 15,-11-6-15-15,11 6-12 0,0 0-10 16,0 0-5-16,0 0-3 0,0 0 3 0,-9 16 2 0,9-5 0 16,0-11-5-16,5 25 4 0,-2-4 9 0,2-2-7 15,-1 0-7-15,1 4 3 0,0-1-6 0,4 2-12 16,-1-2 3-16,4 2-11 0,0-2-5 0,-4-3 3 16,-2 4-22-16,2-4-6 0,1-1-4 0,-2-3-3 15,1 3-5-15,-3-4-14 0,-1 1 1 0,1 0-34 16,0-6-39-16,0 2-20 0,-3-3-21 0,0-1-22 0,4-2-27 15,-6-5-21-15,0 15-22 0,0-15-27 0,6 6-27 16,-6-6-22-16,11 0-32 0,-11 0-185 16,0 0-510-16,17-10 227 0</inkml:trace>
          <inkml:trace contextRef="#ctx0" brushRef="#br0" timeOffset="24850.6">22009 14578 113 0,'9'-9'236'16,"-9"9"-10"-16,8-5-10 0,-8 5-5 0,3-9-9 0,-3 9-9 15,0 0-13-15,0 0-6 0,0 0-14 16,6-4-13-16,-6 4-3 0,0 0-8 0,0 0 1 0,0 0-8 16,0 0 2-16,-17 26-3 0,9-17-4 0,1 1 0 15,-2 1-2-15,-1 3-10 0,1-1-11 0,-5 1-2 16,5-1-5-16,0 1-9 0,4-2-2 0,-5 0-10 16,3 0-1-16,4 0-10 0,1-2-1 0,0 0-5 15,-1-2 0-15,3-8-5 0,2 15 0 0,-2-15-4 16,8 11-4-16,-1-7-2 0,3 0-7 0,7-4-1 15,0 0 1-15,-3 0-10 0,10-4-6 0,1 3 4 16,1-3-3-16,1-2-6 0,-4 2-18 0,3-2-29 16,0-2-27-16,-1 1-24 0,1 4-29 0,-4-1-47 15,-5-1-46-15,0 1-58 0,4-1-50 0,-8-1-247 16,-1 3-608-16,0 0 268 0</inkml:trace>
          <inkml:trace contextRef="#ctx0" brushRef="#br0" timeOffset="25415.85">22415 14232 121 0,'-5'-8'248'0,"5"8"-9"16,0 0-5-16,0 0-9 0,0 0-19 0,0 0-17 16,0 0-20-16,0 0-13 0,0 0-1 0,0 0 8 15,0 0 1-15,0 0 4 0,0 0 1 0,5 29 0 16,0-15 4-16,2 5-4 0,-2 2 4 0,2-1-6 0,3 6-3 15,2 2-4-15,-2 3-4 0,2-1-1 16,-3-6-6-16,2-1-6 0,0 6 1 0,1-7-19 16,-4-1-11-16,1-2-5 0,-1-1-10 0,1 4-10 0,-1-4-6 15,-1-6-12-15,-2 3-5 0,0-1-3 0,-2-1-9 16,3 1-6-16,-3-4-4 0,-1 3-10 16,5-3-4-16,-7-4-22 0,3 1-26 0,-3-7-29 0,5 12-33 15,-5-12-43-15,2 11-25 0,-2-11-36 0,3 7-30 16,-3-7-29-16,0 0-36 0,0 0-39 0,-5 12-74 15,5-12-195-15,0 0-635 0,0 0 281 16</inkml:trace>
          <inkml:trace contextRef="#ctx0" brushRef="#br0" timeOffset="26679.09">22403 14671 36 0,'0'0'211'0,"-5"-10"-12"16,5 10-17-16,0 0-11 0,0 0-1 0,0 0 0 16,0 0-8-16,26 0-15 0,-26 0-13 0,16-1-11 15,-4 1-2-15,-12 0-10 0,23 0-2 0,-12 0-4 16,6 0-3-16,-6-1-9 0,6-2-4 0,0 1-7 0,3-4-9 16,4 2-5-16,-2 1-12 0,1-5 0 0,2 1 3 15,-4 2-16-15,-5-1-1 0,7-2-8 16,-3 2-2-16,-3-3-4 0,0 3 0 0,-3-5-2 15,1 4-2-15,-4 0-7 0,3-3 1 0,-5-1-4 16,1 2 1-16,-3 0-2 0,-2-3 0 0,-2 2-3 0,0 1-1 16,-3 9 2-16,0-21-2 0,-3 12-3 15,3 9 1-15,-6-16-3 0,1 7-4 0,-1 4 4 16,-2 1 1-16,-4-1-3 0,0 0 1 0,4 2-3 0,-6 3 6 16,2 0 0-16,-1 1 5 0,1 2-3 0,1 4 2 15,3 4 3-15,-4-2-1 0,4 1 1 16,2 4 1-16,0-1-5 0,1 2 2 0,5 1 0 0,0-1 8 15,5-2-7-15,-2 1-4 0,2 3 9 0,4-3-9 16,2-2 1-16,1 1-3 0,5-1 1 0,2-1 0 16,-1-1-2-16,2 0-3 0,2-4 9 15,-2-1-8-15,-1-4-2 0,2 2 5 0,2-6-3 0,-4 2 0 16,-4 1 2-16,7-4-2 0,-6 1 2 0,3-3-2 16,-4 1-2-16,0-1 3 0,0-1-3 0,-4 1 1 15,1-1 2-15,-1-1 16 0,-2 2-1 0,0 1-10 16,-1 1-2-16,0 1 3 0,-8 3-5 0,14-6-2 15,-14 6 4-15,12 0-2 0,-12 0-2 0,0 0 5 16,17 3-3-16,-12 1-1 0,1 2-4 0,0 1 10 16,-1 0-10-16,1-1 0 0,2 4 0 0,1 0 1 15,-6-4 1-15,6 4-5 0,-6-2 2 0,2 0-1 16,0-2 3-16,2 0-2 0,-5 0 3 0,-2-6 5 16,8 10 2-16,-8-10 18 0,4 6 4 0,-4-6 9 0,3 5 16 15,-3-5 6-15,0 0 7 0,0 0-7 0,0 0-7 16,0 0-1-16,0 0-1 0,0 0-2 0,0 0-4 15,10-17-8-15,-10 17-4 0,7-16-1 16,-2 8-12-16,0-4-10 0,2 0-17 0,2-2-25 0,-1 3-15 16,9-5-26-16,-8 4-18 0,7-3-10 0,-5 5-14 15,1 4-19-15,3-3-23 0,-5 6-23 0,4-2-8 16,-2 1-4-16,0 2 3 0,-2 2 14 16,-10 0 18-16,24 0 17 0,-12 0 17 0,-4 2 2 0,-8-2 22 15,17 2 11-15,-10-2 30 0,3 4 24 0,-10-4 28 16,17 0 27-16,-17 0 27 0,11 1 24 0,-11-1 13 15,12 3 14-15,-7-1 11 0,-5-2 13 0,12 9 13 16,-4-5 8-16,-8-4 14 0,12 9-7 0,-2-3 6 16,-3-1-9-16,0-1 7 0,0 1-6 0,3 3-3 15,-3 0-16-15,1 0-16 0,-2-3-8 0,2 3-15 16,-1-1-3-16,-2-1-9 0,3-1-6 0,-2 3-7 16,0-3-3-16,-4 1-13 0,-2-6-5 0,7 14-18 15,-5-11-22-15,-2-3-37 0,8 10-28 0,-8-10-32 16,3 8-32-16,-3-8-31 0,2 9-36 0,-2-9-42 15,0 0-51-15,0 0-55 0,0 0-221 0,-13 6-605 16,13-6 267-16</inkml:trace>
          <inkml:trace contextRef="#ctx0" brushRef="#br0" timeOffset="26681.08">23764 14359 71 0,'0'0'318'0,"0"-12"-31"15,0 12-29-15,0 0-26 0,0-15-25 0,0 15-35 16,0 0-45-16,0-6-43 0,0 6-43 16,0 0-60-16,0 0-58 0,0 0-207 0,0 0-307 15,0 0 136-15</inkml:trace>
          <inkml:trace contextRef="#ctx0" brushRef="#br0" timeOffset="27022.74">24081 14365 65 0,'0'0'289'15,"0"0"-15"-15,0 0-10 0,0 0-22 0,0 0-16 16,-21-8-13-16,10 5-10 0,11 3-20 0,-17 4-17 16,0-4-12-16,5 5-13 0,-2-3-13 0,0 2-16 15,-3 2-13-15,5 0-9 0,-1-3-6 0,-2 3-15 16,6 0-6-16,-1 2-4 0,3-4-5 0,-2 5-3 0,4-3-6 15,2 2-5-15,-2 0-4 0,5-8 0 0,0 13-6 16,0-13-7-16,11 14-1 0,-8-7 0 16,5-4-5-16,4 6 1 0,2-3-4 0,1 0-3 0,-1-2 0 15,3 1-1-15,0 1 0 0,0 1-6 0,3-2-1 16,-3-1 1-16,-3 0 2 0,3 2 1 0,-4-3-2 16,-1 3-2-16,2-1 0 0,-4-2 0 0,-3 3-2 15,3-2 4-15,-5 0 0 0,3 1 0 0,-2 1-2 16,-6-6-1-16,8 9 2 0,-7-2 0 15,-1-7 7-15,2 13 3 0,-2-13 3 0,-2 12 8 0,2-12-9 16,-6 12 13-16,1-7 2 0,-2 1 3 0,-1-2-1 16,-1 2 1-16,-3-1-8 0,2-3 3 0,-2 3-4 15,2 0-11-15,-5-2 10 0,3 2-9 0,-2-4 3 16,6 3-5-16,-4-3-10 0,1 0-4 0,11-1-14 16,-15 1-6-16,15-1-33 0,-10 3-30 0,10-3-45 15,-12-2-50-15,12 2-58 0,0 0-58 0,-5-10-212 16,5 10-548-16,0 0 243 0</inkml:trace>
        </inkml:traceGroup>
        <inkml:traceGroup>
          <inkml:annotationXML>
            <emma:emma xmlns:emma="http://www.w3.org/2003/04/emma" version="1.0">
              <emma:interpretation id="{12AF289B-2D8C-44A5-B1E4-DA55A94071D2}" emma:medium="tactile" emma:mode="ink">
                <msink:context xmlns:msink="http://schemas.microsoft.com/ink/2010/main" type="inkWord" rotatedBoundingBox="26880,16814 28050,16794 28060,17403 26890,17422"/>
              </emma:interpretation>
            </emma:emma>
          </inkml:annotationXML>
          <inkml:trace contextRef="#ctx0" brushRef="#br0" timeOffset="27375.15">24418 14274 43 0,'0'0'314'15,"0"0"-28"-15,-3-16-19 0,3 16-17 0,0 0-21 0,0-14-18 0,0 14-13 16,0 0-17-16,0 0-21 0,3-10-13 0,-3 10-14 16,0 0-16-16,0 0 0 0,0 0-18 15,0 0 0-15,0 0 1 0,22 19-2 0,-18-10 1 0,-1 4 9 16,2-2 3-16,1 5 6 0,0 2 4 0,5 2 2 16,-5 1 5-16,3-1 3 0,-4 2-5 0,3-2 0 15,-3 2-2-15,2 1-5 0,-1-2-5 0,-1 0-2 16,1 0-5-16,1-2-12 0,0 0-5 0,-4-5-11 15,3 0-7-15,-3 0-6 0,2 0-7 0,-2 2-5 16,3-5-2-16,-3 2-11 0,-1 0-4 0,1-3-7 16,0 4-16-16,0-1-15 0,0-1-35 0,-2-4-24 15,1-1-33-15,-2-7-28 0,2 12-21 0,-2-12-24 16,3 12-23-16,-3-12-26 0,3 11-30 0,-3-11-36 16,0 0-23-16,2 8-305 0,-2-8-659 0,0 0 291 15</inkml:trace>
          <inkml:trace contextRef="#ctx0" brushRef="#br0" timeOffset="27841.37">24427 14661 63 0,'0'0'254'16,"0"0"-29"-16,-4-11-21 0,4 11-22 0,0 0-15 16,14-12-18-16,-4 7-14 0,4 2-16 15,3-2-10-15,3-4-11 0,3 4-11 0,-1-1-7 0,3 2-12 0,-1-1-3 16,-2 1-5-16,0 4-9 0,-1-3-5 15,-4 2-3-15,0 1 12 0,-1-2 10 0,-1 2 19 16,0 0 10-16,-1 2 5 0,-6-4 10 0,6 5 9 16,-4 0 15-16,-3 0 4 0,4 3-1 0,-5-2 1 0,4 2 5 15,-10-6 1-15,10 9-3 0,-2-4-2 0,-4 2-5 16,-2-1-7-16,5 0-7 0,-3 0-9 0,0 3-10 16,-4-9-8-16,9 10-2 0,-5-4-14 0,-4-6-11 15,6 11-2-15,-6-5-4 0,0-6-16 0,8 10 1 16,-4-4-14-16,-4-6-30 0,0 8-32 0,0-8-38 15,8 5-41-15,-8-5-25 0,4 8-41 0,-4-8-43 16,0 0-50-16,0 0-62 0,0 0-292 0,0 0-674 16,0 0 299-16</inkml:trace>
          <inkml:trace contextRef="#ctx0" brushRef="#br0" timeOffset="28079.71">24912 14317 146 0,'0'0'368'0,"0"-14"-44"0,0 14-29 0,0-17-30 16,-3 9-28-16,3 8-23 0,3-14-23 0,-3 14-19 15,3-11-21-15,-3 11-40 0,2-6-53 0,-2 6-56 16,0 0-66-16,9-9-57 0,-9 9-50 0,10-1-192 16,-10 1-394-16,7-5 174 0</inkml:trace>
          <inkml:trace contextRef="#ctx0" brushRef="#br0" timeOffset="28336.23">25031 14274 18 0,'1'12'279'0,"2"-4"3"0,-1 1-4 15,1-1-12-15,1 4-4 0,-3 3-2 0,5 0-6 16,-3 4-8-16,5 0-14 0,-2 2-6 0,-3 3 1 16,0-2-25-16,4 1-18 0,0-3-10 0,-4 7-12 15,1-6-14-15,1-1-13 0,-5 2-1 0,5-2-23 16,-2 1-16-16,-2-5 3 0,-1-3-22 0,4 1-3 0,-4-1 1 15,-1 1-16-15,2-3-10 0,-2 0 0 0,1 0-36 16,0-11-29-16,-4 14-25 0,4-14-19 16,0 11-19-16,0-11-20 0,0 9-14 0,0-9-19 0,0 0-24 15,7 8-28-15,-7-8-26 0,0 0-23 0,0 0-15 16,0 0-24-16,24-17-195 0,-13 7-507 0,-5 1 224 16</inkml:trace>
          <inkml:trace contextRef="#ctx0" brushRef="#br0" timeOffset="28343.21">25236 14658 26 0,'8'-8'102'16,"1"2"47"-16,-4 3 14 0,2-3 3 15,-7 6 11-15,13-5 8 0,-13 5 3 0,9-7 1 0,-9 7-2 16,0 0-8-16,7-3-3 0,-7 3-3 16,0 0-1-16,0 0-1 0,0 0 2 0,0 0 16 0,0 0-20 15,0 0 0-15,-12 28 2 0,5-18-8 0,-3 1-13 16,3 0 10-16,0 1-29 0,0 1 6 0,-1-2-13 16,3 2-13-16,2 0-5 0,-1-1-5 0,2-4-6 15,-1 0-7-15,3-8-6 0,3 21 0 0,-1-13-7 16,5-1-4-16,-2-1-9 0,6-2-2 0,3-1-9 15,3 2-4-15,0-3-6 0,9-2-7 0,-2 1-5 16,-2-1-9-16,5-1-25 0,-3-1-28 0,2 0-57 16,-1-1-40-16,-2 2-38 0,0-5-56 0,-6 2-67 15,-3 1-89-15,8-3-283 0,-10 1-717 0,2 0 318 16</inkml:trace>
        </inkml:traceGroup>
        <inkml:traceGroup>
          <inkml:annotationXML>
            <emma:emma xmlns:emma="http://www.w3.org/2003/04/emma" version="1.0">
              <emma:interpretation id="{E720A090-2B15-47E5-A422-79FF5901080C}" emma:medium="tactile" emma:mode="ink">
                <msink:context xmlns:msink="http://schemas.microsoft.com/ink/2010/main" type="inkWord" rotatedBoundingBox="28744,16725 31898,16672 31912,17504 28758,17557"/>
              </emma:interpretation>
            </emma:emma>
          </inkml:annotationXML>
          <inkml:trace contextRef="#ctx0" brushRef="#br0" timeOffset="28839.07">26285 14545 287 0,'2'-14'313'0,"-2"14"-18"15,0 0-19-15,0 0-2 0,0 0 4 0,0 0 9 16,0 0-6-16,17 20-12 0,-10-16-3 0,-1 6-18 16,0 0-16-16,0 3-29 0,1-4-19 0,-1 5-14 15,1-3-15-15,1 1-16 0,-2 1-10 0,1-1-14 16,-1 1-11-16,-1 0-14 0,1-2-9 0,-1 1-5 15,0-3-10-15,-4 1-9 0,1-2-19 0,-2-8-24 16,1 16-36-16,2-7-37 0,-3-9-40 0,0 8-36 16,0-8-40-16,0 12-45 0,0-12-47 0,1 8-47 15,-1-8-292-15,0 0-657 0,0 0 290 0</inkml:trace>
          <inkml:trace contextRef="#ctx0" brushRef="#br0" timeOffset="29699.73">26462 14385 214 0,'7'-4'254'15,"5"-5"-24"-15,-2 2-15 0,3 0-13 0,3-1-19 16,1 0-14-16,4 0-12 0,5-3-15 0,-2 5-11 16,0 0-15-16,10-4-11 0,2 1-14 0,-13 3-5 0,5 3-11 15,-4-4-7-15,4 0-9 0,-5-1-1 0,0 3-6 16,-4-7 0-16,-3 7-4 0,-2-2 0 0,-3-1-2 15,1 0-3-15,-2-1 10 0,-5 2-11 16,0 0 0-16,-3-2-1 0,-2 9-4 0,0-14-7 0,0 14 6 16,-12-15-10-16,3 8 0 0,2 2 3 0,-10 3-11 15,3-2 2-15,-3 4 5 0,0-1-8 0,-1 1-3 16,1 0 6-16,0 3-3 0,0 0 5 16,1 5 0-16,-1 2 2 0,4-2 11 0,1 2-7 0,-2 5 2 15,3-3-9-15,5 2 9 0,-2 1 2 0,5 0 9 16,-1 6 0-16,4-1 1 0,3 4-2 15,0 0 14-15,2-8-6 0,0 11 8 0,3-4 8 0,6 6-17 16,1 2 7-16,-6-9 0 0,0 0 8 0,1-2 2 16,5 3 11-16,-6-2-6 0,0 2-2 0,0-3 1 15,0 0 4-15,-1 3-6 0,1-3 2 0,-3-6-3 16,-4 7-1-16,2 1-4 0,3-3-4 0,-6 2-3 16,2-2-6-16,-3 0-3 0,1-1-5 0,2-5 0 15,-3 1-7-15,0-1-2 0,0 1-1 16,2-2-2-16,-2 0-1 0,1 1-4 0,-1-7-7 0,2 4-13 15,-2-10-22-15,2 11-22 0,1-5-30 0,-3-6-25 16,0 0-38-16,4 13-14 0,-4-13-30 0,0 0-42 16,0 0-46-16,0 0-53 0,0 0-328 0,0 0-700 15,0 0 311-15</inkml:trace>
          <inkml:trace contextRef="#ctx0" brushRef="#br0" timeOffset="29950.06">26702 14663 179 0,'-7'-7'249'16,"7"7"-11"-16,0 0-23 0,-6-8-13 0,6 8-18 16,0 0-20-16,0 0-13 0,0 0-12 0,0 0-16 0,28 0-8 15,-15 2-16-15,0 0-9 0,3 2-12 0,1-2-4 16,-4 0-9-16,11-1-1 0,-7 4-10 0,0-2-5 15,5 2-8-15,-8-1 0 0,10-4-9 0,-5 1 3 16,-4-1 1-16,8 0-3 0,0 1 1 0,-8-3 3 16,6-2-4-16,-5 2-1 0,6-1-6 0,-9 0 3 15,3-3-6-15,-2 0 3 0,2 0-4 0,-3 2-2 16,-1-2-3-16,-2 0 2 0,-3-1-4 0,3 2 3 16,-5-4 0-16,2 0 4 0,-3 2-7 0,-3-2 0 15,1 0-2-15,-2 9 2 0,-2-16-3 0,2 16 4 16,-5-16-8-16,-5 8 7 0,2 3-3 0,-4 1 3 15,1 4 1-15,-2-4 2 0,-1 4 1 0,0 1 1 16,-1 2 3-16,1-3 0 0,1 3-1 0,-2 4-2 16,1 0-3-16,4 3-1 0,-2 0 0 0,-1 2 6 15,4-1-8-15,1-2 2 0,3 5 0 0,-1-3-3 16,1 0 0-16,4 0-4 0,2 1 5 0,0 1-3 16,2-4-1-16,-2-1 0 0,5-2-2 0,-4 1 3 15,6 0-5-15,-8-7 0 0,14 10-4 0,-3-8 1 16,1 3 0-16,3-4-3 0,0 0 0 0,2-1-4 15,0-2 1-15,-2-4 3 0,1 2 2 16,5-3 0-16,-4-1-3 0,-3 0-1 0,9-1 1 0,-8 0 0 16,0 3 1-16,-1 0 0 0,0 0 11 0,-2 0 20 15,3 2-12-15,-4 2-2 0,-3-2-4 0,1 1 4 16,-9 3-2-16,17 3-2 0,-17-3 2 0,16 4 0 16,-7-2-3-16,-1 2-2 0,-2 4 1 0,2-1-5 15,1 1 5-15,1 0-5 0,-4 1-4 0,2 1-23 16,1 0-25-16,-4-1-37 0,2 4-46 0,-2-1-70 15,3-2-74-15,-4 0-251 0,-1-3-567 0,-3-7 252 16</inkml:trace>
          <inkml:trace contextRef="#ctx0" brushRef="#br0" timeOffset="30986.65">27515 14313 227 0,'0'0'290'16,"-2"-12"-24"-16,2 12-18 0,0-11-24 0,0 11-18 0,0 0-17 0,3-7-16 15,-3 7-15-15,0 0-17 0,0 0-13 16,0 0-11-16,0 0-8 0,28 12-6 0,-21 1-5 0,2 1-10 16,-2 3 1-16,1 2-3 0,2 1-8 0,-1 4-2 15,1-8 8-15,-1 7-13 0,-1 0-12 0,-2-1-3 16,3-3 3-16,-1 4-2 0,1-6-4 0,-1 2 3 16,3-3-2-16,-5-1-12 0,-1-3-2 0,2-2-1 15,-2 1-2-15,0 2-5 0,1-4-5 0,-4 0-2 16,2-3-3-16,-4-6-4 0,7 7 1 0,-7-7 1 15,4 13-3-15,-4-13-6 0,2 5 0 0,-2-5-7 16,0 0-2-16,0 0-5 0,2 8-1 0,-2-8-11 16,0 0-2-16,0 0-9 0,0 0-1 0,0 0 0 15,0 0 1-15,0 0 0 0,-32-17-1 0,23 16 6 16,0-1-1-16,-6-2 5 0,2-1 2 0,2 2 4 16,-1 2-3-16,0 1 4 0,0-2 13 0,1 4-10 0,0-1 1 15,11-1 6-15,-18 3-6 0,11 0 5 16,-2 3-4-16,9-6 3 0,-9 7 5 0,4-2-1 15,5-5 1-15,-7 9 3 0,7-9-1 0,0 13-2 16,0-13 3-16,3 13-1 0,-3-13-1 0,12 11-1 0,-3-5 4 16,-1-3-1-16,5 4 2 0,1-4-4 0,4 2 2 15,-2-2-5-15,2-2 3 0,6 1-2 16,-1-2-1-16,1-2 2 0,1 1-3 0,1 0-1 16,-1-6 4-16,0 3-2 0,1 2-1 0,-1-5-2 0,-3 0 3 15,3-1-1-15,-2-2 1 0,-1 1 0 0,1 0-5 16,-1-3-10-16,-4 3 7 0,0-4-5 0,-5 4 3 15,-1-3-6-15,0 0 3 0,-5 1 13 0,0 1-13 16,-4 1-6-16,-2 2 6 0,-1 7-9 0,-1-17 2 16,1 17 0-16,-10-13-3 0,3 9 8 0,-2 2-1 15,-3-2 1-15,12 4 1 0,-25 4 0 0,12-2 6 16,0 2-4-16,-3 1 1 0,5 5 4 16,-2-2 0-16,1 0-1 0,3 3 4 0,2 2-6 0,1-3 4 15,0 2 2-15,4 0 4 0,-1 3-2 0,6 1 0 16,-2-3-4-16,2 0 7 0,5-1 0 0,-3-2 6 15,3 2-7-15,2 3 1 0,2-6-1 0,1 2 1 16,5 0 0-16,-3-3-2 0,-1-2 1 0,3-3-4 16,5 2-3-16,-9-2-5 0,3-1-21 0,-3-2-27 15,3 0-41-15,-3 0-32 0,-5-5-53 0,5-1-68 16,-7-1-192-16,2-2-481 0,1-1 213 0</inkml:trace>
          <inkml:trace contextRef="#ctx0" brushRef="#br0" timeOffset="31397.45">28415 14249 95 0,'0'0'255'0,"0"0"-17"0,6 15-14 15,-6-5-6-15,0 0-6 0,0 3-11 0,0 1-6 16,1 1-8-16,2 9-12 0,2 1-12 0,0-4-12 15,-1 1-15-15,-1 3-8 0,2 0-6 0,-1-2-12 16,1-1-1-16,0-2-16 0,2 0-9 0,-1 1-7 16,-3-6 10-16,1 1-19 0,0-1-12 0,1-3 0 0,-2 0-6 15,0-2 0-15,3-1-11 0,-4-3-1 16,-2-6-4-16,6 11-8 0,-6-11 3 0,3 7-3 16,-3-7-2-16,3 6 4 0,-3-6-2 0,7 5-8 0,-7-5 5 15,0 0-11-15,0 0 7 0,0 0 7 16,0 0-14-16,0 0-5 0,0 0-6 0,0 0 4 0,0 0-3 15,-12-27-7-15,4 22 0 0,1-2 7 16,-2 2-8-16,-4-1 14 0,2 2-12 0,-3-2 0 0,3 6 2 16,-5-3 2-16,-1 3 6 0,5 0 9 0,-1 3-15 15,-1 0 3-15,2 3 4 0,4-1 3 0,-2 3 2 16,2 1 5-16,1-3-3 0,2 0 0 0,0 1 16 16,-2 2-8-16,3 0-1 0,3 0-5 0,1-9 5 15,-3 15-4-15,3-6 0 0,6-3 1 0,-6-6-2 16,9 15-5-16,-4-11 15 0,3 2-19 0,2 0 0 15,3-3 0-15,-1 3-1 0,3-3 13 0,-1-2-12 16,2-1-6-16,2-1-2 0,-2-2-7 0,-2 0 0 16,2 1-1-16,1-2 0 0,-3-3 1 0,3 1 8 15,1-3-9-15,2-2 5 0,0 1-2 0,-7 1 2 16,2-4 1-16,1 4-5 0,-3-3 5 0,-1 1 0 16,0 1 3-16,1-3-3 0,-3 5-5 0,1 2 8 15,-2-2-5-15,0 4 7 0,-3 0-4 0,1 0 2 16,-7 4-1-16,10-2 2 0,-10 2-1 0,0 0-6 15,16 2 6-15,-16-2-3 0,8 6-1 0,-3-1 5 0,-5-5-3 16,8 14 2-16,-5-7 18 0,-1 0-6 16,2 1-14-16,-1 2 33 0,1-1-6 0,1 2 4 15,-5-2 0-15,3 1-9 0,-1 2 0 0,3-1-6 16,-3-3-1-16,3-2 5 0,-4 2-7 0,3-1-28 16,-4-7-24-16,3 10-28 0,-3-10-35 0,1 11-39 15,-1-11-43-15,0 0-45 0,0 9-49 0,0-9-277 16,0 0-604-16,0 0 268 0</inkml:trace>
          <inkml:trace contextRef="#ctx0" brushRef="#br0" timeOffset="31920.6">28955 14595 230 0,'0'0'267'0,"4"10"-10"0,1-4-15 15,-1 3-12-15,-1-4-2 0,1 3-6 0,1 0-5 16,0 1-16-16,-3 2-13 0,3 0-14 0,-4 1-12 16,3-3-9-16,1 4-16 0,-3-4-7 0,2-1-15 15,-3 2-8-15,2 0-14 0,0-1-6 0,1-1-8 16,-2 1-6-16,-2-9-9 0,2 16-3 0,1-7 0 0,0-3-10 16,-3-6-6-16,3 8 3 0,-3-8-5 0,2 10 6 15,-2-10 4-15,0 0-7 0,4 8 27 0,-4-8 7 16,0 0 12-16,0 0-1 0,0 0 15 0,0 0-4 15,0 0-2-15,0 0-20 0,0 0 7 0,0 0 1 16,17-14 3-16,-12 5 1 0,1-3 0 0,1 2-2 16,0-3-4-16,3-6 12 0,3 0-3 15,3 0-7-15,5-7-10 0,-6 6-7 0,8-4-8 16,-6 5-8-16,0 4-4 0,-3-1-6 0,0 5-6 0,-2-1-5 16,-3 3-12-16,6 1-24 0,-4 2-26 0,-1-1-31 15,1 1-30-15,-11 6-37 0,17-7-34 0,-8 6-38 16,-1-1-34-16,-8 2-40 15,0 0-45-15,16 3-48 0,-16-3-68 0,5 7-221 0,-5-7-708 0,2 11 314 16</inkml:trace>
          <inkml:trace contextRef="#ctx0" brushRef="#br0" timeOffset="32118.54">29417 14779 137 0,'6'6'270'16,"-6"-6"15"-16,6 4 12 0,-6-4 27 0,0 0-6 15,6 5 6-15,-6-5-6 0,0 0-1 0,0 0-14 16,0 0-12-16,0 0-4 0,9-15-12 0,-9 15-20 16,0 0-20-16,0-15-23 0,0 15-23 0,0-9-17 15,0 9-20-15,0 0-28 0,-10-14-39 0,10 14-52 16,-4-8-57-16,4 8-88 0,0 0-108 0,-7-8-119 16,7 8-413-16,-10-4-813 0,10 4 359 0</inkml:trace>
        </inkml:traceGroup>
      </inkml:traceGroup>
    </inkml:traceGroup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1-10-26T05:46:22.68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2F231FE-EB15-4C4D-9FFE-A595889F19DB}" emma:medium="tactile" emma:mode="ink">
          <msink:context xmlns:msink="http://schemas.microsoft.com/ink/2010/main" type="inkDrawing" rotatedBoundingBox="8759,8130 11590,7850 11596,7908 8765,8188" semanticType="underline" shapeName="Other">
            <msink:sourceLink direction="with" ref="{220D6A52-D2DE-4FA5-A96E-9E7A08706F61}"/>
          </msink:context>
        </emma:interpretation>
      </emma:emma>
    </inkml:annotationXML>
    <inkml:trace contextRef="#ctx0" brushRef="#br0">0 249 46 0,'0'0'107'0,"0"0"-9"16,0 0-4-16,0 0 0 0,0 0-18 0,0 0 11 0,0 0-10 16,0 0 1-16,0 0-3 0,0 0-2 15,0 0 2-15,0 0-3 0,0 0-4 0,0 0-27 16,0 0 17-16,0 0-5 0,0 0-5 0,0 0 2 0,0 0-1 15,0 0-3-15,0 0-2 0,0 0-3 0,0 0-1 16,0 0-6-16,0 0 0 0,0 0-3 16,0 0-6-16,0 0 3 0,0 0-10 0,0 0 5 0,0 0 4 15,0 0-9-15,0 0-2 0,0 0-1 0,0 0-7 16,0 0 5-16,0 0-4 0,0 0 5 0,0 0-3 16,0 0-2-16,0 0 2 0,0 0-3 0,0 0 0 15,0 0 4-15,0 0-2 0,0 0-6 0,0 0 2 16,0 0 1-16,0 0-3 0,0 0 1 0,0 0 3 15,0 0-3-15,0 0-1 0,12 11 1 0,-12-11 2 16,0 0-3-16,0 0 0 0,10 2 2 0,-10-2-3 16,0 0-2-16,0 0 4 0,12 2-8 0,-12-2 5 15,0 0 3-15,0 0-3 0,14 2 3 0,-14-2-3 16,0 0 4-16,11 0 0 0,-11 0 4 0,0 0-3 0,0 0 4 16,14 0-3-16,-14 0 1 0,0 0-4 15,12-2 7-15,-12 2-7 0,0 0 7 0,12-1-6 16,-12 1 1-16,10-3-1 0,-10 3 3 0,0 0-4 0,12 0-5 15,-12 0 3-15,0 0 1 0,12-3-1 0,-12 3-1 16,0 0 4-16,10 0-4 0,-10 0 0 0,0 0-4 16,0 0 2-16,12-3 6 0,-12 3-3 0,0 0-1 15,0 0 0-15,0 0 1 0,17 0-5 0,-17 0 2 16,0 0 4-16,6 6 2 0,-6-6-6 0,0 0 3 16,0 0 0-16,14 0-8 0,-14 0 5 0,0 0 2 15,0 0-1-15,9 0 2 0,-9 0-1 0,0 0-3 16,0 0-4-16,11 0 6 0,-11 0-1 0,0 0 3 15,11 2 0-15,-11-2-2 0,0 0 2 0,12 0 0 16,-12 0-7-16,0 0 5 0,0 0-1 0,17-2 7 16,-17 2-4-16,0 0 0 0,11-3-4 0,-11 3-1 15,0 0 5-15,11-3 0 0,-11 3-3 0,0 0 2 16,0 0 0-16,9-2 0 0,-9 2 3 0,0 0-8 16,0 0 4-16,12-1-2 0,-12 1 1 0,0 0 0 15,0 0-3-15,0 0 3 0,10 0 1 0,-10 0 1 16,0 0-8-16,0 0 9 0,0 0 0 0,0 0 1 0,15 0-5 15,-15 0 6-15,0 0-2 0,9-3-1 0,-9 3-1 16,0 0 2-16,13 1-3 0,-13-1 6 0,0 0-3 16,12-3 1-16,-12 3-6 0,9 0 5 0,-9 0-6 15,0 0 6-15,0 0-5 0,14-3 6 0,-14 3 0 16,0 0-3-16,11-3 2 0,-11 3-3 0,0 0 3 16,0 0 2-16,0 0-5 0,14 0-1 0,-14 0 1 15,0 0 3-15,0 0-1 0,0 0 0 0,12 2-6 16,-12-2 4-16,0 0-3 0,0 0 7 0,10-4-1 15,-10 4-2-15,0 0 0 0,0 0 0 0,12 0-2 16,-12 0 2-16,0 0-2 0,0 0 2 0,12-2 0 16,-12 2 3-16,0 0-3 0,11-1 0 0,-11 1 2 15,0 0-3-15,15-3 2 0,-15 3-2 0,0 0 3 0,13 0-6 16,-13 0 5-16,9-1-3 0,-9 1-3 16,0 0 7-16,14 0-4 0,-14 0 0 0,0 0-2 15,14-4 5-15,-14 4-1 0,9-1-1 0,-9 1 0 0,11 0 0 16,-11 0 0-16,0 0 0 0,17-1 1 0,-17 1-2 15,8-1 4-15,-8 1 0 0,0 0-4 0,17-3-2 16,-17 3 5-16,12-2-1 0,-12 2-2 16,8-1 2-16,-8 1-2 0,9-3 0 0,-9 3 3 0,12-3 1 15,-12 3-6-15,10-1 1 0,-10 1 4 16,9-4-3-16,-9 4 2 0,10-1-1 0,-10 1-1 0,0 0 2 16,14-1-2-16,-14 1 1 0,10-1 4 0,-10 1-4 15,0 0 1-15,15-2-1 0,-15 2 1 0,0 0-2 16,14 0-6-16,-14 0 10 0,8-1-5 0,-8 1 1 15,0 0 3-15,14-2-1 0,-14 2 2 0,10-3-1 16,-10 3 0-16,10 0-3 0,-10 0-1 0,12-3 2 16,-12 3 1-16,12-1-9 0,-12 1 14 0,10-2-3 15,-10 2 1-15,12-2-2 0,-12 2 3 0,12-1-3 0,-12 1-1 16,14-3 5-16,-14 3-5 0,14-2 0 0,-14 2-1 16,11-3 2-16,-11 3 0 0,14 0 2 15,-14 0-2-15,15 0-1 0,-15 0-1 0,9-1 1 0,-9 1 1 16,13-3 2-16,-13 3 2 0,11 0-7 15,-11 0 4-15,0 0-3 0,17-4-1 0,-10 4 5 0,-7 0-1 16,0 0 1-16,14 0-1 0,-14 0-2 0,11-2 2 16,-11 2-3-16,0 0 8 0,14 0-6 0,-14 0 4 15,11-1 1-15,-11 1 4 0,0 0 0 0,14-3-1 16,-14 3-2-16,9 0-1 0,-9 0 0 0,0 0 3 16,15-4-2-16,-15 4-4 0,11 0 4 0,-11 0-3 15,11-2-1-15,-11 2 1 0,9-3-4 0,-9 3 1 16,10-2-8-16,-10 2 8 0,12-3 0 0,-12 3 0 15,0 0 0-15,12-3 0 0,-12 3-1 0,0 0 4 16,17 0-4-16,-17 0 2 0,0 0-1 0,12 0 2 16,-12 0-4-16,0 0-3 0,17-1 6 0,-17 1-1 15,8-4-2-15,-8 4 0 0,0 0 0 0,14-1 0 0,-14 1-2 16,9-1 4-16,-9 1 1 0,8-3-3 0,-8 3 0 16,0 0 0-16,14-3 0 0,-14 3-1 15,0 0 3-15,15-1 0 0,-15 1 0 0,8-2 1 0,-8 2 0 16,0 0-5-16,17-3 1 0,-17 3 1 0,9-1 2 15,-9 1-2-15,10-2-1 0,-10 2 0 0,0 0 2 16,16-2-2-16,-16 2 4 0,0 0-5 0,10-1 6 16,-10 1-4-16,12 0-2 0,-12 0 4 0,0 0-6 15,17 0 6-15,-17 0 0 0,12-1-2 0,-12 1-1 16,10 0 3-16,-10 0-5 0,12 0 3 0,-12 0-1 16,14-2 4-16,-14 2-3 0,17 0 0 0,-17 0-7 15,11-4 9-15,-11 4-1 0,9-3-2 0,-9 3-1 16,14 0 7-16,-14 0-4 0,15-2 1 0,-6 2 1 15,-9 0 0-15,17-1-3 0,-9-2 1 0,-8 3-1 16,14 0 1-16,-14 0-1 0,13-2 1 0,-13 2 3 16,15-1-3-16,-15 1 2 0,11-2-3 0,-11 2 2 0,15-1 1 15,-15 1-2-15,14-2 3 0,-14 2-5 0,15 0 5 16,-15 0 0-16,13-1-6 0,-13 1 2 16,15 0 0-16,-15 0 1 0,13 0 2 0,-13 0-2 15,12-2-1-15,-12 2 1 0,14 0 0 0,-14 0 0 0,15-1 3 16,-15 1-1-16,16-3 3 0,-16 3-3 0,13 0 1 15,-13 0-2-15,10-2 5 0,-10 2-3 16,14-2 2-16,-14 2-3 0,15-2 5 0,-15 2-2 0,0 0-5 16,14-1 3-16,-14 1-3 0,12-2 3 0,-12 2-2 15,0 0 1-15,16 0 1 0,-16 0-3 0,6 0 1 16,-6 0 0-16,0 0 2 0,15-3-6 0,-15 3 4 16,13 0 2-16,-13 0-3 0,0 0 2 0,14 0-2 15,-14 0 1-15,9 0-1 0,-9 0 0 0,12-1-1 16,-12 1 1-16,12-1 1 0,-12 1-1 0,0 0-1 15,17 0 0-15,-17 0 2 0,8-4-1 0,-8 4-1 16,11 0 0-16,-11 0 2 0,12 0-2 0,-12 0 0 16,0 0 0-16,17 0 7 0,-17 0-5 0,11-2 1 0,-11 2 1 15,11-1-3-15,-11 1 2 0,0 0-2 16,17 0 4-16,-17 0-4 0,9-3-1 0,-9 3 2 16,11 0-2-16,-11 0 2 0,0 0-5 0,17 0 5 15,-17 0-1-15,0 0-1 0,12-3 0 0,-12 3-1 0,0 0 1 16,15 3 1-16,-15-3-1 0,0 0 0 0,12 0 1 15,-12 0 2-15,0 0-1 0,0 0-2 0,15-4 1 16,-15 4-3-16,9 1 4 0,-9-1-1 0,0 0-2 16,13-1 6-16,-13 1-5 0,0 0 0 0,13-1 2 15,-13 1-2-15,10-2 0 0,-10 2 1 0,0 0 1 16,15-2-2-16,-15 2 0 0,11-1 1 0,-11 1-3 16,0 0 4-16,13 0-4 0,-13 0 3 0,12-3-1 15,-12 3 1-15,12 0-2 0,-12 0 4 0,10-2-4 16,-10 2 0-16,14 0 0 0,-14 0-2 0,10-1 1 15,-10 1 3-15,0 0 2 0,14 0-1 0,-14 0 0 16,11-1-3-16,-11 1 3 0,0 0 0 0,16 0-2 16,-16 0 0-16,7-2 1 0,-7 2-1 0,0 0 2 15,17 0 1-15,-17 0-2 0,13 0 3 0,-13 0-4 0,0 0 6 16,16 0-5-16,-16 0 5 0,12 0-1 16,-12 0 2-16,0 0-4 0,16-3 3 0,-16 3-3 0,6-1 2 15,-6 1-2-15,0 0 2 0,13-4-6 0,-13 4 5 16,12 0-1-16,-12 0 1 0,0 0 0 0,16-1-2 15,-16 1 1-15,0 0 0 0,13 0 0 0,-13 0 0 16,0 0 3-16,11 0-6 0,-11 0 3 0,12-2 3 16,-12 2-3-16,0 0 1 0,16-1-1 0,-16 1 2 15,0 0-2-15,14 0 2 0,-14 0-3 0,15 1 1 16,-15-1 0-16,9-3 4 0,-9 3-6 0,0 0 6 16,12 0-4-16,-12 0 4 0,0 0-5 0,14-1 2 15,-14 1 2-15,0 0 0 0,13-2 3 0,-13 2-3 0,11 2-1 16,-11-2 2-16,0 0-1 0,14-2 3 15,-14 2-3-15,10-4-1 0,-10 4-1 0,11 0 3 16,-11 0-4-16,13 0 2 0,-13 0-2 0,12-3 3 0,-12 3-2 16,14-1 0-16,-14 1 0 0,9-2 1 15,-9 2-8-15,12-1 11 0,-12 1-3 0,14-3-1 0,-14 3-4 16,8 0 5-16,-8 0 1 0,12-2-1 0,-12 2-4 16,10-2 3-16,-10 2 0 0,0 0 0 0,15 0 2 15,-15 0 1-15,12-1-2 0,-12 1 2 0,14-1-2 16,-14 1 3-16,12 0-1 0,-12 0 0 0,10-2-3 15,-10 2 0-15,0 0 1 0,15 0 1 0,-15 0 1 16,0 0-2-16,11-2 1 0,-11 2 3 0,0 0-4 16,15-1 4-16,-15 1-1 0,0 0 1 0,11-3-1 15,-11 3 2-15,0 0-3 0,0 0-4 0,0 0 7 16,0 0-4-16,14 0-2 0,-14 0 4 0,0 0-2 16,0 0-1-16,0 0-3 0,0 0 0 0,11 0 3 15,-11 0-4-15,0 0 1 0,0 0 2 0,0 0-3 0,12-1 3 16,-12 1-2-16,0 0 3 0,0 0 7 15,13 0-1-15,-13 0 0 0,0 0-1 0,12 1 4 16,-12-1-3-16,10 0 3 0,-10 0-1 0,0 0 1 0,0 0-1 16,17-1 2-16,-17 1 2 0,0 0 0 15,0 0 1-15,11 4 0 0,-11-4-6 0,0 0 4 0,0 0-3 16,0 0 0-16,8-4 4 0,-8 4-1 16,0 0-1-16,0 0-2 0,0 0 0 0,0 0 1 0,0 0 0 15,10-3 4-15,-10 3 1 0,0 0 5 16,0 0-5-16,0 0 8 0,0 0 1 0,0 0-2 0,0 0-2 15,0 0-1-15,0 0 4 0,0 0 2 0,0 0 13 16,0 0-25-16,0 0 8 0,0 0-6 0,0 0-1 16,0 0-2-16,0 0-6 0,0 0-1 0,0 0-2 15,0 0-1-15,0 0-12 0,0 0-17 0,0 0-16 16,0 0-28-16,0 0-36 0,-27 13-50 0,20-10-61 16,-1 3-71-16,-4-3-253 0,3 0-582 0,2 3 257 15</inkml:trace>
  </inkml:traceGroup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DAED4-DB81-45EF-BC80-CD6442D0EBE4}" type="datetimeFigureOut">
              <a:rPr lang="tr-TR" smtClean="0"/>
              <a:t>17.10.2025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8D4E-6118-4954-811E-1B699F110DA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1241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DAED4-DB81-45EF-BC80-CD6442D0EBE4}" type="datetimeFigureOut">
              <a:rPr lang="tr-TR" smtClean="0"/>
              <a:t>17.10.2025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8D4E-6118-4954-811E-1B699F110DA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6005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DAED4-DB81-45EF-BC80-CD6442D0EBE4}" type="datetimeFigureOut">
              <a:rPr lang="tr-TR" smtClean="0"/>
              <a:t>17.10.2025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8D4E-6118-4954-811E-1B699F110DA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2655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DAED4-DB81-45EF-BC80-CD6442D0EBE4}" type="datetimeFigureOut">
              <a:rPr lang="tr-TR" smtClean="0"/>
              <a:t>17.10.2025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8D4E-6118-4954-811E-1B699F110DA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0582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DAED4-DB81-45EF-BC80-CD6442D0EBE4}" type="datetimeFigureOut">
              <a:rPr lang="tr-TR" smtClean="0"/>
              <a:t>17.10.2025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8D4E-6118-4954-811E-1B699F110DA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38801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DAED4-DB81-45EF-BC80-CD6442D0EBE4}" type="datetimeFigureOut">
              <a:rPr lang="tr-TR" smtClean="0"/>
              <a:t>17.10.2025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8D4E-6118-4954-811E-1B699F110DA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1228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DAED4-DB81-45EF-BC80-CD6442D0EBE4}" type="datetimeFigureOut">
              <a:rPr lang="tr-TR" smtClean="0"/>
              <a:t>17.10.2025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8D4E-6118-4954-811E-1B699F110DA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1524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DAED4-DB81-45EF-BC80-CD6442D0EBE4}" type="datetimeFigureOut">
              <a:rPr lang="tr-TR" smtClean="0"/>
              <a:t>17.10.2025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8D4E-6118-4954-811E-1B699F110DA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2139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DAED4-DB81-45EF-BC80-CD6442D0EBE4}" type="datetimeFigureOut">
              <a:rPr lang="tr-TR" smtClean="0"/>
              <a:t>17.10.2025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8D4E-6118-4954-811E-1B699F110DA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95485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DAED4-DB81-45EF-BC80-CD6442D0EBE4}" type="datetimeFigureOut">
              <a:rPr lang="tr-TR" smtClean="0"/>
              <a:t>17.10.2025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8D4E-6118-4954-811E-1B699F110DA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80539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DAED4-DB81-45EF-BC80-CD6442D0EBE4}" type="datetimeFigureOut">
              <a:rPr lang="tr-TR" smtClean="0"/>
              <a:t>17.10.2025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48D4E-6118-4954-811E-1B699F110DA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5779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DAED4-DB81-45EF-BC80-CD6442D0EBE4}" type="datetimeFigureOut">
              <a:rPr lang="tr-TR" smtClean="0"/>
              <a:t>17.10.2025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48D4E-6118-4954-811E-1B699F110DA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4690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6.emf"/><Relationship Id="rId3" Type="http://schemas.openxmlformats.org/officeDocument/2006/relationships/image" Target="../media/image1.emf"/><Relationship Id="rId7" Type="http://schemas.openxmlformats.org/officeDocument/2006/relationships/image" Target="../media/image3.emf"/><Relationship Id="rId12" Type="http://schemas.openxmlformats.org/officeDocument/2006/relationships/customXml" Target="../ink/ink6.xm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11" Type="http://schemas.openxmlformats.org/officeDocument/2006/relationships/image" Target="../media/image5.emf"/><Relationship Id="rId5" Type="http://schemas.openxmlformats.org/officeDocument/2006/relationships/image" Target="../media/image2.emf"/><Relationship Id="rId15" Type="http://schemas.openxmlformats.org/officeDocument/2006/relationships/image" Target="../media/image7.emf"/><Relationship Id="rId10" Type="http://schemas.openxmlformats.org/officeDocument/2006/relationships/customXml" Target="../ink/ink5.xml"/><Relationship Id="rId4" Type="http://schemas.openxmlformats.org/officeDocument/2006/relationships/customXml" Target="../ink/ink2.xml"/><Relationship Id="rId9" Type="http://schemas.openxmlformats.org/officeDocument/2006/relationships/image" Target="../media/image4.emf"/><Relationship Id="rId14" Type="http://schemas.openxmlformats.org/officeDocument/2006/relationships/customXml" Target="../ink/ink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emf"/><Relationship Id="rId4" Type="http://schemas.openxmlformats.org/officeDocument/2006/relationships/customXml" Target="../ink/ink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.xml"/><Relationship Id="rId13" Type="http://schemas.openxmlformats.org/officeDocument/2006/relationships/image" Target="../media/image20.emf"/><Relationship Id="rId3" Type="http://schemas.openxmlformats.org/officeDocument/2006/relationships/image" Target="../media/image15.emf"/><Relationship Id="rId7" Type="http://schemas.openxmlformats.org/officeDocument/2006/relationships/image" Target="../media/image17.emf"/><Relationship Id="rId12" Type="http://schemas.openxmlformats.org/officeDocument/2006/relationships/customXml" Target="../ink/ink20.xml"/><Relationship Id="rId17" Type="http://schemas.openxmlformats.org/officeDocument/2006/relationships/image" Target="../media/image22.emf"/><Relationship Id="rId2" Type="http://schemas.openxmlformats.org/officeDocument/2006/relationships/customXml" Target="../ink/ink15.xml"/><Relationship Id="rId16" Type="http://schemas.openxmlformats.org/officeDocument/2006/relationships/customXml" Target="../ink/ink2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7.xml"/><Relationship Id="rId11" Type="http://schemas.openxmlformats.org/officeDocument/2006/relationships/image" Target="../media/image19.emf"/><Relationship Id="rId5" Type="http://schemas.openxmlformats.org/officeDocument/2006/relationships/image" Target="../media/image16.emf"/><Relationship Id="rId15" Type="http://schemas.openxmlformats.org/officeDocument/2006/relationships/image" Target="../media/image21.emf"/><Relationship Id="rId10" Type="http://schemas.openxmlformats.org/officeDocument/2006/relationships/customXml" Target="../ink/ink19.xml"/><Relationship Id="rId4" Type="http://schemas.openxmlformats.org/officeDocument/2006/relationships/customXml" Target="../ink/ink16.xml"/><Relationship Id="rId9" Type="http://schemas.openxmlformats.org/officeDocument/2006/relationships/image" Target="../media/image18.emf"/><Relationship Id="rId14" Type="http://schemas.openxmlformats.org/officeDocument/2006/relationships/customXml" Target="../ink/ink2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6.xml"/><Relationship Id="rId3" Type="http://schemas.openxmlformats.org/officeDocument/2006/relationships/image" Target="../media/image23.emf"/><Relationship Id="rId7" Type="http://schemas.openxmlformats.org/officeDocument/2006/relationships/image" Target="../media/image25.emf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5.xml"/><Relationship Id="rId5" Type="http://schemas.openxmlformats.org/officeDocument/2006/relationships/image" Target="../media/image24.emf"/><Relationship Id="rId4" Type="http://schemas.openxmlformats.org/officeDocument/2006/relationships/customXml" Target="../ink/ink24.xml"/><Relationship Id="rId9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0.xml"/><Relationship Id="rId3" Type="http://schemas.openxmlformats.org/officeDocument/2006/relationships/image" Target="../media/image27.emf"/><Relationship Id="rId7" Type="http://schemas.openxmlformats.org/officeDocument/2006/relationships/image" Target="../media/image29.emf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9.xml"/><Relationship Id="rId11" Type="http://schemas.openxmlformats.org/officeDocument/2006/relationships/image" Target="../media/image31.emf"/><Relationship Id="rId5" Type="http://schemas.openxmlformats.org/officeDocument/2006/relationships/image" Target="../media/image28.emf"/><Relationship Id="rId10" Type="http://schemas.openxmlformats.org/officeDocument/2006/relationships/customXml" Target="../ink/ink31.xml"/><Relationship Id="rId4" Type="http://schemas.openxmlformats.org/officeDocument/2006/relationships/customXml" Target="../ink/ink28.xml"/><Relationship Id="rId9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7" Type="http://schemas.openxmlformats.org/officeDocument/2006/relationships/image" Target="../media/image32.emf"/><Relationship Id="rId2" Type="http://schemas.openxmlformats.org/officeDocument/2006/relationships/customXml" Target="../ink/ink32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4.xml"/><Relationship Id="rId5" Type="http://schemas.openxmlformats.org/officeDocument/2006/relationships/image" Target="../media/image210.emf"/><Relationship Id="rId4" Type="http://schemas.openxmlformats.org/officeDocument/2006/relationships/customXml" Target="../ink/ink3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8.xml"/><Relationship Id="rId13" Type="http://schemas.openxmlformats.org/officeDocument/2006/relationships/image" Target="../media/image90.emf"/><Relationship Id="rId3" Type="http://schemas.openxmlformats.org/officeDocument/2006/relationships/image" Target="../media/image40.emf"/><Relationship Id="rId7" Type="http://schemas.openxmlformats.org/officeDocument/2006/relationships/image" Target="../media/image60.emf"/><Relationship Id="rId12" Type="http://schemas.openxmlformats.org/officeDocument/2006/relationships/customXml" Target="../ink/ink40.xml"/><Relationship Id="rId17" Type="http://schemas.openxmlformats.org/officeDocument/2006/relationships/image" Target="../media/image111.emf"/><Relationship Id="rId2" Type="http://schemas.openxmlformats.org/officeDocument/2006/relationships/customXml" Target="../ink/ink35.xml"/><Relationship Id="rId16" Type="http://schemas.openxmlformats.org/officeDocument/2006/relationships/customXml" Target="../ink/ink4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7.xml"/><Relationship Id="rId11" Type="http://schemas.openxmlformats.org/officeDocument/2006/relationships/image" Target="../media/image80.emf"/><Relationship Id="rId5" Type="http://schemas.openxmlformats.org/officeDocument/2006/relationships/image" Target="../media/image50.emf"/><Relationship Id="rId15" Type="http://schemas.openxmlformats.org/officeDocument/2006/relationships/image" Target="../media/image100.emf"/><Relationship Id="rId10" Type="http://schemas.openxmlformats.org/officeDocument/2006/relationships/customXml" Target="../ink/ink39.xml"/><Relationship Id="rId4" Type="http://schemas.openxmlformats.org/officeDocument/2006/relationships/customXml" Target="../ink/ink36.xml"/><Relationship Id="rId9" Type="http://schemas.openxmlformats.org/officeDocument/2006/relationships/image" Target="../media/image70.emf"/><Relationship Id="rId14" Type="http://schemas.openxmlformats.org/officeDocument/2006/relationships/customXml" Target="../ink/ink4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customXml" Target="../ink/ink4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0.emf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0.xml"/><Relationship Id="rId5" Type="http://schemas.openxmlformats.org/officeDocument/2006/relationships/image" Target="../media/image9.emf"/><Relationship Id="rId4" Type="http://schemas.openxmlformats.org/officeDocument/2006/relationships/customXml" Target="../ink/ink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47.xml"/><Relationship Id="rId13" Type="http://schemas.openxmlformats.org/officeDocument/2006/relationships/image" Target="../media/image180.emf"/><Relationship Id="rId3" Type="http://schemas.openxmlformats.org/officeDocument/2006/relationships/image" Target="../media/image130.emf"/><Relationship Id="rId7" Type="http://schemas.openxmlformats.org/officeDocument/2006/relationships/image" Target="../media/image150.emf"/><Relationship Id="rId12" Type="http://schemas.openxmlformats.org/officeDocument/2006/relationships/customXml" Target="../ink/ink49.xml"/><Relationship Id="rId2" Type="http://schemas.openxmlformats.org/officeDocument/2006/relationships/customXml" Target="../ink/ink4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6.xml"/><Relationship Id="rId11" Type="http://schemas.openxmlformats.org/officeDocument/2006/relationships/image" Target="../media/image170.emf"/><Relationship Id="rId5" Type="http://schemas.openxmlformats.org/officeDocument/2006/relationships/image" Target="../media/image140.emf"/><Relationship Id="rId15" Type="http://schemas.openxmlformats.org/officeDocument/2006/relationships/image" Target="../media/image190.emf"/><Relationship Id="rId10" Type="http://schemas.openxmlformats.org/officeDocument/2006/relationships/customXml" Target="../ink/ink48.xml"/><Relationship Id="rId4" Type="http://schemas.openxmlformats.org/officeDocument/2006/relationships/customXml" Target="../ink/ink45.xml"/><Relationship Id="rId9" Type="http://schemas.openxmlformats.org/officeDocument/2006/relationships/image" Target="../media/image160.emf"/><Relationship Id="rId14" Type="http://schemas.openxmlformats.org/officeDocument/2006/relationships/customXml" Target="../ink/ink5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54.xml"/><Relationship Id="rId13" Type="http://schemas.openxmlformats.org/officeDocument/2006/relationships/image" Target="../media/image250.emf"/><Relationship Id="rId3" Type="http://schemas.openxmlformats.org/officeDocument/2006/relationships/image" Target="../media/image200.emf"/><Relationship Id="rId7" Type="http://schemas.openxmlformats.org/officeDocument/2006/relationships/image" Target="../media/image220.emf"/><Relationship Id="rId12" Type="http://schemas.openxmlformats.org/officeDocument/2006/relationships/customXml" Target="../ink/ink56.xml"/><Relationship Id="rId2" Type="http://schemas.openxmlformats.org/officeDocument/2006/relationships/customXml" Target="../ink/ink5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3.xml"/><Relationship Id="rId11" Type="http://schemas.openxmlformats.org/officeDocument/2006/relationships/image" Target="../media/image240.emf"/><Relationship Id="rId5" Type="http://schemas.openxmlformats.org/officeDocument/2006/relationships/image" Target="../media/image211.emf"/><Relationship Id="rId15" Type="http://schemas.openxmlformats.org/officeDocument/2006/relationships/image" Target="../media/image260.emf"/><Relationship Id="rId10" Type="http://schemas.openxmlformats.org/officeDocument/2006/relationships/customXml" Target="../ink/ink55.xml"/><Relationship Id="rId4" Type="http://schemas.openxmlformats.org/officeDocument/2006/relationships/customXml" Target="../ink/ink52.xml"/><Relationship Id="rId9" Type="http://schemas.openxmlformats.org/officeDocument/2006/relationships/image" Target="../media/image230.emf"/><Relationship Id="rId14" Type="http://schemas.openxmlformats.org/officeDocument/2006/relationships/customXml" Target="../ink/ink5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customXml" Target="../ink/ink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4" name="Ink 63"/>
              <p14:cNvContentPartPr/>
              <p14:nvPr/>
            </p14:nvContentPartPr>
            <p14:xfrm>
              <a:off x="849698" y="534080"/>
              <a:ext cx="10281600" cy="4907520"/>
            </p14:xfrm>
          </p:contentPart>
        </mc:Choice>
        <mc:Fallback xmlns="">
          <p:pic>
            <p:nvPicPr>
              <p:cNvPr id="64" name="Ink 6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6458" y="527960"/>
                <a:ext cx="10292400" cy="492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4" name="Ink 273"/>
              <p14:cNvContentPartPr/>
              <p14:nvPr/>
            </p14:nvContentPartPr>
            <p14:xfrm>
              <a:off x="7651538" y="3030680"/>
              <a:ext cx="119880" cy="2322000"/>
            </p14:xfrm>
          </p:contentPart>
        </mc:Choice>
        <mc:Fallback xmlns="">
          <p:pic>
            <p:nvPicPr>
              <p:cNvPr id="274" name="Ink 27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46138" y="3026720"/>
                <a:ext cx="132480" cy="233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82" name="Ink 281"/>
              <p14:cNvContentPartPr/>
              <p14:nvPr/>
            </p14:nvContentPartPr>
            <p14:xfrm>
              <a:off x="7728938" y="3234440"/>
              <a:ext cx="975600" cy="236880"/>
            </p14:xfrm>
          </p:contentPart>
        </mc:Choice>
        <mc:Fallback xmlns="">
          <p:pic>
            <p:nvPicPr>
              <p:cNvPr id="282" name="Ink 28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24618" y="3226880"/>
                <a:ext cx="988560" cy="24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84" name="Ink 283"/>
              <p14:cNvContentPartPr/>
              <p14:nvPr/>
            </p14:nvContentPartPr>
            <p14:xfrm>
              <a:off x="8869058" y="3077120"/>
              <a:ext cx="167760" cy="1830960"/>
            </p14:xfrm>
          </p:contentPart>
        </mc:Choice>
        <mc:Fallback xmlns="">
          <p:pic>
            <p:nvPicPr>
              <p:cNvPr id="284" name="Ink 28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63298" y="3072440"/>
                <a:ext cx="182520" cy="18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90" name="Ink 289"/>
              <p14:cNvContentPartPr/>
              <p14:nvPr/>
            </p14:nvContentPartPr>
            <p14:xfrm>
              <a:off x="9121418" y="3186920"/>
              <a:ext cx="2865960" cy="1369080"/>
            </p14:xfrm>
          </p:contentPart>
        </mc:Choice>
        <mc:Fallback xmlns="">
          <p:pic>
            <p:nvPicPr>
              <p:cNvPr id="290" name="Ink 28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114218" y="3182240"/>
                <a:ext cx="2881440" cy="137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96" name="Ink 295"/>
              <p14:cNvContentPartPr/>
              <p14:nvPr/>
            </p14:nvContentPartPr>
            <p14:xfrm>
              <a:off x="4685498" y="5349800"/>
              <a:ext cx="1083240" cy="136800"/>
            </p14:xfrm>
          </p:contentPart>
        </mc:Choice>
        <mc:Fallback xmlns="">
          <p:pic>
            <p:nvPicPr>
              <p:cNvPr id="296" name="Ink 29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681178" y="5341880"/>
                <a:ext cx="109548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98" name="Ink 297"/>
              <p14:cNvContentPartPr/>
              <p14:nvPr/>
            </p14:nvContentPartPr>
            <p14:xfrm>
              <a:off x="6338618" y="5336120"/>
              <a:ext cx="1110960" cy="54720"/>
            </p14:xfrm>
          </p:contentPart>
        </mc:Choice>
        <mc:Fallback xmlns="">
          <p:pic>
            <p:nvPicPr>
              <p:cNvPr id="298" name="Ink 29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333578" y="5328560"/>
                <a:ext cx="1123920" cy="6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9951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F9B21C-E967-0BBA-9098-F26DA6DC4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158" y="0"/>
            <a:ext cx="96496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37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296819-B507-550A-03DD-5FEE2393E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97" y="656838"/>
            <a:ext cx="11507806" cy="554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167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644D1B-697C-3E09-8F8F-614C41BD8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019" y="980733"/>
            <a:ext cx="10297962" cy="489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87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830978" y="729920"/>
              <a:ext cx="11008080" cy="36421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5578" y="722360"/>
                <a:ext cx="11019240" cy="36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" name="Ink 20"/>
              <p14:cNvContentPartPr/>
              <p14:nvPr/>
            </p14:nvContentPartPr>
            <p14:xfrm>
              <a:off x="893978" y="1068680"/>
              <a:ext cx="3918240" cy="22536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8578" y="1061480"/>
                <a:ext cx="3930840" cy="23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6158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/>
              <p14:cNvContentPartPr/>
              <p14:nvPr/>
            </p14:nvContentPartPr>
            <p14:xfrm>
              <a:off x="1093418" y="387560"/>
              <a:ext cx="10715400" cy="564228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8378" y="381440"/>
                <a:ext cx="10727640" cy="565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0" name="Ink 119"/>
              <p14:cNvContentPartPr/>
              <p14:nvPr/>
            </p14:nvContentPartPr>
            <p14:xfrm>
              <a:off x="6983378" y="871400"/>
              <a:ext cx="2424240" cy="114120"/>
            </p14:xfrm>
          </p:contentPart>
        </mc:Choice>
        <mc:Fallback xmlns="">
          <p:pic>
            <p:nvPicPr>
              <p:cNvPr id="120" name="Ink 11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79058" y="863120"/>
                <a:ext cx="243684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0" name="Ink 149"/>
              <p14:cNvContentPartPr/>
              <p14:nvPr/>
            </p14:nvContentPartPr>
            <p14:xfrm>
              <a:off x="8137898" y="1974080"/>
              <a:ext cx="2147400" cy="682200"/>
            </p14:xfrm>
          </p:contentPart>
        </mc:Choice>
        <mc:Fallback xmlns="">
          <p:pic>
            <p:nvPicPr>
              <p:cNvPr id="150" name="Ink 14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131418" y="1966880"/>
                <a:ext cx="2158560" cy="69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8" name="Ink 157"/>
              <p14:cNvContentPartPr/>
              <p14:nvPr/>
            </p14:nvContentPartPr>
            <p14:xfrm>
              <a:off x="3862538" y="3509840"/>
              <a:ext cx="1516320" cy="123120"/>
            </p14:xfrm>
          </p:contentPart>
        </mc:Choice>
        <mc:Fallback xmlns="">
          <p:pic>
            <p:nvPicPr>
              <p:cNvPr id="158" name="Ink 15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56778" y="3500120"/>
                <a:ext cx="1532160" cy="13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2" name="Ink 241"/>
              <p14:cNvContentPartPr/>
              <p14:nvPr/>
            </p14:nvContentPartPr>
            <p14:xfrm>
              <a:off x="5724458" y="4959200"/>
              <a:ext cx="705960" cy="23400"/>
            </p14:xfrm>
          </p:contentPart>
        </mc:Choice>
        <mc:Fallback xmlns="">
          <p:pic>
            <p:nvPicPr>
              <p:cNvPr id="242" name="Ink 24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19778" y="4953440"/>
                <a:ext cx="717120" cy="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4" name="Ink 243"/>
              <p14:cNvContentPartPr/>
              <p14:nvPr/>
            </p14:nvContentPartPr>
            <p14:xfrm>
              <a:off x="7431578" y="4736360"/>
              <a:ext cx="871200" cy="59040"/>
            </p14:xfrm>
          </p:contentPart>
        </mc:Choice>
        <mc:Fallback xmlns="">
          <p:pic>
            <p:nvPicPr>
              <p:cNvPr id="244" name="Ink 24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426898" y="4729880"/>
                <a:ext cx="882360" cy="6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79" name="Ink 278"/>
              <p14:cNvContentPartPr/>
              <p14:nvPr/>
            </p14:nvContentPartPr>
            <p14:xfrm>
              <a:off x="3288698" y="5847320"/>
              <a:ext cx="5165280" cy="354600"/>
            </p14:xfrm>
          </p:contentPart>
        </mc:Choice>
        <mc:Fallback xmlns="">
          <p:pic>
            <p:nvPicPr>
              <p:cNvPr id="279" name="Ink 27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286178" y="5840480"/>
                <a:ext cx="5175720" cy="36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80" name="Ink 279"/>
              <p14:cNvContentPartPr/>
              <p14:nvPr/>
            </p14:nvContentPartPr>
            <p14:xfrm>
              <a:off x="7357778" y="5932640"/>
              <a:ext cx="608400" cy="289440"/>
            </p14:xfrm>
          </p:contentPart>
        </mc:Choice>
        <mc:Fallback xmlns="">
          <p:pic>
            <p:nvPicPr>
              <p:cNvPr id="280" name="Ink 279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348418" y="5929400"/>
                <a:ext cx="621000" cy="30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83590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590858" y="524000"/>
              <a:ext cx="11129040" cy="48848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4738" y="521120"/>
                <a:ext cx="11140920" cy="48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5" name="Ink 174"/>
              <p14:cNvContentPartPr/>
              <p14:nvPr/>
            </p14:nvContentPartPr>
            <p14:xfrm>
              <a:off x="6415658" y="2826920"/>
              <a:ext cx="1437480" cy="232560"/>
            </p14:xfrm>
          </p:contentPart>
        </mc:Choice>
        <mc:Fallback xmlns="">
          <p:pic>
            <p:nvPicPr>
              <p:cNvPr id="175" name="Ink 17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09178" y="2820800"/>
                <a:ext cx="1449720" cy="2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7" name="Ink 186"/>
              <p14:cNvContentPartPr/>
              <p14:nvPr/>
            </p14:nvContentPartPr>
            <p14:xfrm>
              <a:off x="2949938" y="4222640"/>
              <a:ext cx="1079640" cy="77040"/>
            </p14:xfrm>
          </p:contentPart>
        </mc:Choice>
        <mc:Fallback xmlns="">
          <p:pic>
            <p:nvPicPr>
              <p:cNvPr id="187" name="Ink 18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46698" y="4214720"/>
                <a:ext cx="1090800" cy="8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25" name="Ink 224"/>
              <p14:cNvContentPartPr/>
              <p14:nvPr/>
            </p14:nvContentPartPr>
            <p14:xfrm>
              <a:off x="7627418" y="2489960"/>
              <a:ext cx="889920" cy="453240"/>
            </p14:xfrm>
          </p:contentPart>
        </mc:Choice>
        <mc:Fallback xmlns="">
          <p:pic>
            <p:nvPicPr>
              <p:cNvPr id="225" name="Ink 22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620578" y="2482040"/>
                <a:ext cx="908280" cy="473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17440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1230578" y="495560"/>
              <a:ext cx="9646920" cy="56260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25538" y="491240"/>
                <a:ext cx="9659880" cy="56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8" name="Ink 107"/>
              <p14:cNvContentPartPr/>
              <p14:nvPr/>
            </p14:nvContentPartPr>
            <p14:xfrm>
              <a:off x="3875138" y="3462680"/>
              <a:ext cx="1375560" cy="94680"/>
            </p14:xfrm>
          </p:contentPart>
        </mc:Choice>
        <mc:Fallback xmlns="">
          <p:pic>
            <p:nvPicPr>
              <p:cNvPr id="108" name="Ink 10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70458" y="3455480"/>
                <a:ext cx="1387440" cy="10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5" name="Ink 184"/>
              <p14:cNvContentPartPr/>
              <p14:nvPr/>
            </p14:nvContentPartPr>
            <p14:xfrm>
              <a:off x="1615778" y="5518280"/>
              <a:ext cx="1974600" cy="69840"/>
            </p14:xfrm>
          </p:contentPart>
        </mc:Choice>
        <mc:Fallback xmlns="">
          <p:pic>
            <p:nvPicPr>
              <p:cNvPr id="185" name="Ink 18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13258" y="5510720"/>
                <a:ext cx="1985040" cy="7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20" name="Ink 219"/>
              <p14:cNvContentPartPr/>
              <p14:nvPr/>
            </p14:nvContentPartPr>
            <p14:xfrm>
              <a:off x="5748578" y="6054320"/>
              <a:ext cx="2172240" cy="175320"/>
            </p14:xfrm>
          </p:contentPart>
        </mc:Choice>
        <mc:Fallback xmlns="">
          <p:pic>
            <p:nvPicPr>
              <p:cNvPr id="220" name="Ink 21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44618" y="6048920"/>
                <a:ext cx="218592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31" name="Ink 230"/>
              <p14:cNvContentPartPr/>
              <p14:nvPr/>
            </p14:nvContentPartPr>
            <p14:xfrm>
              <a:off x="8478818" y="5205080"/>
              <a:ext cx="1400040" cy="473040"/>
            </p14:xfrm>
          </p:contentPart>
        </mc:Choice>
        <mc:Fallback xmlns="">
          <p:pic>
            <p:nvPicPr>
              <p:cNvPr id="231" name="Ink 230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474138" y="5198960"/>
                <a:ext cx="1411560" cy="483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85202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3" name="Ink 32"/>
              <p14:cNvContentPartPr/>
              <p14:nvPr/>
            </p14:nvContentPartPr>
            <p14:xfrm>
              <a:off x="453015" y="1413210"/>
              <a:ext cx="10503360" cy="433296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9775" y="1408170"/>
                <a:ext cx="10509480" cy="434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24" name="Ink 323"/>
              <p14:cNvContentPartPr/>
              <p14:nvPr/>
            </p14:nvContentPartPr>
            <p14:xfrm>
              <a:off x="8180415" y="5092770"/>
              <a:ext cx="2895120" cy="429840"/>
            </p14:xfrm>
          </p:contentPart>
        </mc:Choice>
        <mc:Fallback xmlns="">
          <p:pic>
            <p:nvPicPr>
              <p:cNvPr id="324" name="Ink 32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75375" y="5085570"/>
                <a:ext cx="2907360" cy="44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25" name="Ink 324"/>
              <p14:cNvContentPartPr/>
              <p14:nvPr/>
            </p14:nvContentPartPr>
            <p14:xfrm>
              <a:off x="7541415" y="6003570"/>
              <a:ext cx="725760" cy="246600"/>
            </p14:xfrm>
          </p:contentPart>
        </mc:Choice>
        <mc:Fallback xmlns="">
          <p:pic>
            <p:nvPicPr>
              <p:cNvPr id="325" name="Ink 32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34215" y="5996370"/>
                <a:ext cx="740880" cy="25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70270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130175" y="1484130"/>
              <a:ext cx="3771000" cy="16718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26575" y="1478010"/>
                <a:ext cx="3781440" cy="168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5" name="Ink 74"/>
              <p14:cNvContentPartPr/>
              <p14:nvPr/>
            </p14:nvContentPartPr>
            <p14:xfrm>
              <a:off x="5571495" y="1560090"/>
              <a:ext cx="133200" cy="1683720"/>
            </p14:xfrm>
          </p:contentPart>
        </mc:Choice>
        <mc:Fallback xmlns="">
          <p:pic>
            <p:nvPicPr>
              <p:cNvPr id="75" name="Ink 7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68255" y="1556490"/>
                <a:ext cx="142920" cy="169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8" name="Ink 87"/>
              <p14:cNvContentPartPr/>
              <p14:nvPr/>
            </p14:nvContentPartPr>
            <p14:xfrm>
              <a:off x="7151535" y="2080290"/>
              <a:ext cx="644760" cy="36720"/>
            </p14:xfrm>
          </p:contentPart>
        </mc:Choice>
        <mc:Fallback xmlns="">
          <p:pic>
            <p:nvPicPr>
              <p:cNvPr id="88" name="Ink 8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49015" y="2071650"/>
                <a:ext cx="65592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9" name="Ink 128"/>
              <p14:cNvContentPartPr/>
              <p14:nvPr/>
            </p14:nvContentPartPr>
            <p14:xfrm>
              <a:off x="778095" y="1779690"/>
              <a:ext cx="11039760" cy="3341160"/>
            </p14:xfrm>
          </p:contentPart>
        </mc:Choice>
        <mc:Fallback xmlns="">
          <p:pic>
            <p:nvPicPr>
              <p:cNvPr id="129" name="Ink 12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73415" y="1775370"/>
                <a:ext cx="11047680" cy="335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5" name="Ink 164"/>
              <p14:cNvContentPartPr/>
              <p14:nvPr/>
            </p14:nvContentPartPr>
            <p14:xfrm>
              <a:off x="9939375" y="1744770"/>
              <a:ext cx="956880" cy="173880"/>
            </p14:xfrm>
          </p:contentPart>
        </mc:Choice>
        <mc:Fallback xmlns="">
          <p:pic>
            <p:nvPicPr>
              <p:cNvPr id="165" name="Ink 16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936135" y="1741530"/>
                <a:ext cx="969120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6" name="Ink 165"/>
              <p14:cNvContentPartPr/>
              <p14:nvPr/>
            </p14:nvContentPartPr>
            <p14:xfrm>
              <a:off x="2797695" y="3722970"/>
              <a:ext cx="2117160" cy="63720"/>
            </p14:xfrm>
          </p:contentPart>
        </mc:Choice>
        <mc:Fallback xmlns="">
          <p:pic>
            <p:nvPicPr>
              <p:cNvPr id="166" name="Ink 16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93375" y="3716490"/>
                <a:ext cx="212796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8" name="Ink 167"/>
              <p14:cNvContentPartPr/>
              <p14:nvPr/>
            </p14:nvContentPartPr>
            <p14:xfrm>
              <a:off x="5103495" y="3665370"/>
              <a:ext cx="178200" cy="62280"/>
            </p14:xfrm>
          </p:contentPart>
        </mc:Choice>
        <mc:Fallback xmlns="">
          <p:pic>
            <p:nvPicPr>
              <p:cNvPr id="168" name="Ink 16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097735" y="3658170"/>
                <a:ext cx="191160" cy="7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9" name="Ink 168"/>
              <p14:cNvContentPartPr/>
              <p14:nvPr/>
            </p14:nvContentPartPr>
            <p14:xfrm>
              <a:off x="5530095" y="3668970"/>
              <a:ext cx="1063080" cy="41400"/>
            </p14:xfrm>
          </p:contentPart>
        </mc:Choice>
        <mc:Fallback xmlns="">
          <p:pic>
            <p:nvPicPr>
              <p:cNvPr id="169" name="Ink 168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526855" y="3662130"/>
                <a:ext cx="1073880" cy="51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92295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936135" y="1509330"/>
              <a:ext cx="6033600" cy="32634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31095" y="1502130"/>
                <a:ext cx="6041520" cy="327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93694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788138" y="781040"/>
              <a:ext cx="10698840" cy="57520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4898" y="774920"/>
                <a:ext cx="10712160" cy="57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2" name="Ink 211"/>
              <p14:cNvContentPartPr/>
              <p14:nvPr/>
            </p14:nvContentPartPr>
            <p14:xfrm>
              <a:off x="3153698" y="2837720"/>
              <a:ext cx="1020600" cy="96120"/>
            </p14:xfrm>
          </p:contentPart>
        </mc:Choice>
        <mc:Fallback xmlns="">
          <p:pic>
            <p:nvPicPr>
              <p:cNvPr id="212" name="Ink 21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48658" y="2829440"/>
                <a:ext cx="103392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15" name="Ink 514"/>
              <p14:cNvContentPartPr/>
              <p14:nvPr/>
            </p14:nvContentPartPr>
            <p14:xfrm>
              <a:off x="11265218" y="6127400"/>
              <a:ext cx="0" cy="10800"/>
            </p14:xfrm>
          </p:contentPart>
        </mc:Choice>
        <mc:Fallback xmlns="">
          <p:pic>
            <p:nvPicPr>
              <p:cNvPr id="515" name="Ink 51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0" cy="10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26337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359055" y="1198290"/>
              <a:ext cx="10682640" cy="52340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5095" y="1193970"/>
                <a:ext cx="10693440" cy="524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9" name="Ink 248"/>
              <p14:cNvContentPartPr/>
              <p14:nvPr/>
            </p14:nvContentPartPr>
            <p14:xfrm>
              <a:off x="6817095" y="3513090"/>
              <a:ext cx="655920" cy="294840"/>
            </p14:xfrm>
          </p:contentPart>
        </mc:Choice>
        <mc:Fallback xmlns="">
          <p:pic>
            <p:nvPicPr>
              <p:cNvPr id="249" name="Ink 24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11335" y="3506970"/>
                <a:ext cx="66636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80" name="Ink 279"/>
              <p14:cNvContentPartPr/>
              <p14:nvPr/>
            </p14:nvContentPartPr>
            <p14:xfrm>
              <a:off x="3992895" y="3103770"/>
              <a:ext cx="924120" cy="266040"/>
            </p14:xfrm>
          </p:contentPart>
        </mc:Choice>
        <mc:Fallback xmlns="">
          <p:pic>
            <p:nvPicPr>
              <p:cNvPr id="280" name="Ink 27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86055" y="3096930"/>
                <a:ext cx="93924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03" name="Ink 302"/>
              <p14:cNvContentPartPr/>
              <p14:nvPr/>
            </p14:nvContentPartPr>
            <p14:xfrm>
              <a:off x="6085935" y="3321570"/>
              <a:ext cx="524880" cy="463680"/>
            </p14:xfrm>
          </p:contentPart>
        </mc:Choice>
        <mc:Fallback xmlns="">
          <p:pic>
            <p:nvPicPr>
              <p:cNvPr id="303" name="Ink 30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078375" y="3316170"/>
                <a:ext cx="539280" cy="47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04" name="Ink 303"/>
              <p14:cNvContentPartPr/>
              <p14:nvPr/>
            </p14:nvContentPartPr>
            <p14:xfrm>
              <a:off x="6073335" y="3938250"/>
              <a:ext cx="984600" cy="390960"/>
            </p14:xfrm>
          </p:contentPart>
        </mc:Choice>
        <mc:Fallback xmlns="">
          <p:pic>
            <p:nvPicPr>
              <p:cNvPr id="304" name="Ink 30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069375" y="3935370"/>
                <a:ext cx="996120" cy="40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61" name="Ink 360"/>
              <p14:cNvContentPartPr/>
              <p14:nvPr/>
            </p14:nvContentPartPr>
            <p14:xfrm>
              <a:off x="9028935" y="5129130"/>
              <a:ext cx="206280" cy="280440"/>
            </p14:xfrm>
          </p:contentPart>
        </mc:Choice>
        <mc:Fallback xmlns="">
          <p:pic>
            <p:nvPicPr>
              <p:cNvPr id="361" name="Ink 36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022095" y="5123370"/>
                <a:ext cx="218880" cy="29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93" name="Ink 392"/>
              <p14:cNvContentPartPr/>
              <p14:nvPr/>
            </p14:nvContentPartPr>
            <p14:xfrm>
              <a:off x="9286695" y="5186370"/>
              <a:ext cx="736200" cy="355680"/>
            </p14:xfrm>
          </p:contentPart>
        </mc:Choice>
        <mc:Fallback xmlns="">
          <p:pic>
            <p:nvPicPr>
              <p:cNvPr id="393" name="Ink 392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280935" y="5180610"/>
                <a:ext cx="745200" cy="365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19063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587655" y="1258770"/>
              <a:ext cx="7898040" cy="24282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5495" y="1253730"/>
                <a:ext cx="7908480" cy="244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6" name="Ink 45"/>
              <p14:cNvContentPartPr/>
              <p14:nvPr/>
            </p14:nvContentPartPr>
            <p14:xfrm>
              <a:off x="1646055" y="2144730"/>
              <a:ext cx="1230840" cy="83520"/>
            </p14:xfrm>
          </p:contentPart>
        </mc:Choice>
        <mc:Fallback xmlns="">
          <p:pic>
            <p:nvPicPr>
              <p:cNvPr id="46" name="Ink 4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42455" y="2138250"/>
                <a:ext cx="124056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49" name="Ink 348"/>
              <p14:cNvContentPartPr/>
              <p14:nvPr/>
            </p14:nvContentPartPr>
            <p14:xfrm>
              <a:off x="4284135" y="5714850"/>
              <a:ext cx="972000" cy="55800"/>
            </p14:xfrm>
          </p:contentPart>
        </mc:Choice>
        <mc:Fallback xmlns="">
          <p:pic>
            <p:nvPicPr>
              <p:cNvPr id="349" name="Ink 34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79455" y="5708690"/>
                <a:ext cx="983520" cy="681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58" name="Ink 357"/>
              <p14:cNvContentPartPr/>
              <p14:nvPr/>
            </p14:nvContentPartPr>
            <p14:xfrm>
              <a:off x="8248455" y="4836450"/>
              <a:ext cx="1158840" cy="286560"/>
            </p14:xfrm>
          </p:contentPart>
        </mc:Choice>
        <mc:Fallback xmlns="">
          <p:pic>
            <p:nvPicPr>
              <p:cNvPr id="358" name="Ink 35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45575" y="4831410"/>
                <a:ext cx="1164240" cy="29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59" name="Ink 358"/>
              <p14:cNvContentPartPr/>
              <p14:nvPr/>
            </p14:nvContentPartPr>
            <p14:xfrm>
              <a:off x="864495" y="5391570"/>
              <a:ext cx="4490640" cy="1183320"/>
            </p14:xfrm>
          </p:contentPart>
        </mc:Choice>
        <mc:Fallback xmlns="">
          <p:pic>
            <p:nvPicPr>
              <p:cNvPr id="359" name="Ink 35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61255" y="5385450"/>
                <a:ext cx="4502160" cy="11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81" name="Ink 380"/>
              <p14:cNvContentPartPr/>
              <p14:nvPr/>
            </p14:nvContentPartPr>
            <p14:xfrm>
              <a:off x="5197455" y="3712170"/>
              <a:ext cx="4320360" cy="1097280"/>
            </p14:xfrm>
          </p:contentPart>
        </mc:Choice>
        <mc:Fallback xmlns="">
          <p:pic>
            <p:nvPicPr>
              <p:cNvPr id="381" name="Ink 38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93855" y="3705330"/>
                <a:ext cx="4331880" cy="11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94" name="Ink 393"/>
              <p14:cNvContentPartPr/>
              <p14:nvPr/>
            </p14:nvContentPartPr>
            <p14:xfrm>
              <a:off x="4518135" y="5374290"/>
              <a:ext cx="3880800" cy="1394280"/>
            </p14:xfrm>
          </p:contentPart>
        </mc:Choice>
        <mc:Fallback xmlns="">
          <p:pic>
            <p:nvPicPr>
              <p:cNvPr id="394" name="Ink 39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513455" y="5368890"/>
                <a:ext cx="3892680" cy="1409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56325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0C526D-4CF6-C402-FFFD-754A3E1DE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87" y="90533"/>
            <a:ext cx="8463993" cy="43715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2B5FD1-89A1-B18B-7D6D-B2B6FC290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463" y="4462095"/>
            <a:ext cx="7430537" cy="230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909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B38C0A-02A0-0F32-A8A9-0C743317B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210" y="0"/>
            <a:ext cx="9833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35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F0CA29-EFEA-F5AA-CD74-7F1B9D66D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075" y="0"/>
            <a:ext cx="10367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883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8D35B4-08FB-D9AF-3011-10A7F597C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052" y="0"/>
            <a:ext cx="98218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1240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9E97FA-F685-35DD-707A-FC0FC004C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1" y="190048"/>
            <a:ext cx="9840698" cy="647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0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1543DF-DED0-710F-76F2-E83DC6733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68" y="0"/>
            <a:ext cx="10007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2256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D8FA66-DA5C-36AF-2D00-07DC64296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515" y="0"/>
            <a:ext cx="10258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67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452EA-B9FC-C399-2360-4BCEF354D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440" y="66205"/>
            <a:ext cx="10355120" cy="672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443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7DCF96-BEE8-EAB3-3EF9-3A35EB806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481" y="643467"/>
            <a:ext cx="7819038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7912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A4D543-0AFC-826F-BD53-490E292D6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018" y="309127"/>
            <a:ext cx="10659963" cy="623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685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A9DDBC-45E7-5EB6-E9CC-7A86EF4E1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98" y="290074"/>
            <a:ext cx="10421804" cy="627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945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CD9AFD-5DB6-85C5-1BB1-906F1048A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145" y="0"/>
            <a:ext cx="10029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779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151D90-0C03-7BCD-31DA-085AFD5E0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336" y="0"/>
            <a:ext cx="9883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3900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C3F398-BB0D-DC36-F927-71B340572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440" y="0"/>
            <a:ext cx="9811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036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9D1571-3B43-3205-8C6C-581D0E94A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533" y="0"/>
            <a:ext cx="95389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864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11B608-13E6-EC74-1D24-0324FF76B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635" y="0"/>
            <a:ext cx="10008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729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B6F5CC-A853-E27E-2FDE-EF6E694E8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155" y="0"/>
            <a:ext cx="10291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33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B19CC5-D579-5E81-5B96-572D355C3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623" y="0"/>
            <a:ext cx="9630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2415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08E207-D820-B42C-D02A-84F98067E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407" y="0"/>
            <a:ext cx="10175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09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DE7DD1-7C70-A538-CB6F-36F273D94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98" y="337706"/>
            <a:ext cx="10421804" cy="61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295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0C5880-26CC-5A82-C65D-5F664D3F1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184" y="0"/>
            <a:ext cx="10077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730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F4D549-3882-31BC-13CD-125CFA11D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134" y="0"/>
            <a:ext cx="94517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500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9D70F9-A35B-712D-D372-84951AC92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78" y="0"/>
            <a:ext cx="93610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28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EA332A-4B38-BB70-A684-0DAB62CB8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677" y="85258"/>
            <a:ext cx="10364646" cy="668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4776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DBD758-5DF8-CE04-0427-C51613781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599" y="170995"/>
            <a:ext cx="8792802" cy="651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300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AB70F3-923F-F907-E58C-1F3F784FC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409" y="0"/>
            <a:ext cx="94771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982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DD24B8-DA8F-CCD6-3A34-F8FDD99B2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881" y="0"/>
            <a:ext cx="9212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82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F1B8A1-0FDC-D9B8-B619-A07394F8C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627" y="0"/>
            <a:ext cx="104167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362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55E1ED-8B8F-4AD8-D1EB-085FFB725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216" y="0"/>
            <a:ext cx="10329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64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ADEAFC-1F1E-F419-0C0C-CC1742865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799" y="0"/>
            <a:ext cx="10006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733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9" name="Ink 38"/>
              <p14:cNvContentPartPr/>
              <p14:nvPr/>
            </p14:nvContentPartPr>
            <p14:xfrm>
              <a:off x="864458" y="1141400"/>
              <a:ext cx="8616960" cy="25164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0138" y="1137080"/>
                <a:ext cx="8626320" cy="260280"/>
              </a:xfrm>
              <a:prstGeom prst="rect">
                <a:avLst/>
              </a:prstGeom>
            </p:spPr>
          </p:pic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91849F9C-8E8C-D85A-CEC1-1C28B3A233AE}"/>
              </a:ext>
            </a:extLst>
          </p:cNvPr>
          <p:cNvGrpSpPr/>
          <p:nvPr/>
        </p:nvGrpSpPr>
        <p:grpSpPr>
          <a:xfrm>
            <a:off x="769778" y="762680"/>
            <a:ext cx="9794070" cy="3404460"/>
            <a:chOff x="769778" y="762680"/>
            <a:chExt cx="9794070" cy="34044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78" name="Ink 77"/>
                <p14:cNvContentPartPr/>
                <p14:nvPr/>
              </p14:nvContentPartPr>
              <p14:xfrm>
                <a:off x="769778" y="762680"/>
                <a:ext cx="9131040" cy="3121200"/>
              </p14:xfrm>
            </p:contentPart>
          </mc:Choice>
          <mc:Fallback>
            <p:pic>
              <p:nvPicPr>
                <p:cNvPr id="78" name="Ink 77"/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61498" y="754400"/>
                  <a:ext cx="9147601" cy="3137760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28F5ADE-8AAA-B9EA-A12C-1059D99A3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28151" y="2242821"/>
              <a:ext cx="8935697" cy="19243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5388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25B92F-E7A7-A580-4D8E-661B9C690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07" y="540849"/>
            <a:ext cx="11717385" cy="517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15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D252A50587B745B4FA9F9AA3713483" ma:contentTypeVersion="" ma:contentTypeDescription="Create a new document." ma:contentTypeScope="" ma:versionID="e363c19d2e72fd5ff8f96978e4abffc8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53aad9280c7bc17f35f657eabd183f16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C7E798D-890C-46A8-9D91-E248FF93A321}"/>
</file>

<file path=customXml/itemProps2.xml><?xml version="1.0" encoding="utf-8"?>
<ds:datastoreItem xmlns:ds="http://schemas.openxmlformats.org/officeDocument/2006/customXml" ds:itemID="{C227C702-E426-4BBD-8F12-C6A1F08E04D4}"/>
</file>

<file path=customXml/itemProps3.xml><?xml version="1.0" encoding="utf-8"?>
<ds:datastoreItem xmlns:ds="http://schemas.openxmlformats.org/officeDocument/2006/customXml" ds:itemID="{E03AC408-EBC9-485B-9438-19C363BC1F35}"/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0</Words>
  <Application>Microsoft Office PowerPoint</Application>
  <PresentationFormat>Widescreen</PresentationFormat>
  <Paragraphs>0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ACAN</dc:creator>
  <cp:lastModifiedBy>Ahmet UNVEREN</cp:lastModifiedBy>
  <cp:revision>22</cp:revision>
  <dcterms:created xsi:type="dcterms:W3CDTF">2021-10-26T05:23:53Z</dcterms:created>
  <dcterms:modified xsi:type="dcterms:W3CDTF">2025-10-17T07:01:01Z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0x01010021D252A50587B745B4FA9F9AA3713483</vt:lpwstr>
  </property>
</Properties>
</file>