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3" r:id="rId13"/>
    <p:sldId id="267" r:id="rId14"/>
    <p:sldId id="268" r:id="rId15"/>
    <p:sldId id="269" r:id="rId16"/>
    <p:sldId id="270" r:id="rId17"/>
    <p:sldId id="271" r:id="rId18"/>
    <p:sldId id="27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78" y="3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6AFD2-F713-A210-E028-9238A328D9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5BA578-9D2E-5DE9-010E-88A71E87B9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6C70B8-2199-49BA-7539-F5D360340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D65D-C5C3-49F0-AB7A-2CAE28B9EC7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1858DE-A2EE-3D87-63AF-9B71252A3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1A40E-7D6B-12D2-02B7-E86C6AAE3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03BD-AF1D-4DB8-9249-4BE2634AB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101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606B5-FD23-E9A6-F6AB-53F5D8F62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EA7613-2211-F41D-EDCB-4396C8391D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5E696-12DC-29C5-1F67-356EDA52E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D65D-C5C3-49F0-AB7A-2CAE28B9EC7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A1222-C995-B86E-594E-3565D4A8E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78713-44B6-6582-A076-31101BDE5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03BD-AF1D-4DB8-9249-4BE2634AB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839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E6BB85-58E6-DB45-30A8-75853FCBAE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566968-F07B-D1CD-B6B8-62675D6E04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D4F6EE-F284-D746-4D48-56CB1A21D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D65D-C5C3-49F0-AB7A-2CAE28B9EC7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4921B1-3B0F-DBD0-4384-A2A5FA69C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2780D-8BCD-B7C0-B921-4832DCE20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03BD-AF1D-4DB8-9249-4BE2634AB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688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F0B14-6E4E-B8BE-8794-A44C3319C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79B71-3A7C-692E-374C-FDF6AAC0FA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C6703-E444-2C67-3333-CA7F3C912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D65D-C5C3-49F0-AB7A-2CAE28B9EC7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9B759-FEB8-F2BC-C94D-1D216B75C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95437-5BDE-0694-505A-CF177D8BA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03BD-AF1D-4DB8-9249-4BE2634AB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977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392C6-C9BD-0D10-71E7-91E1EF11D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99B508-C5B2-FDBD-261C-2802CADDFB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4262F-D0BB-CAE9-CFF2-129C12FA0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D65D-C5C3-49F0-AB7A-2CAE28B9EC7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D4C4D-8A32-94D5-5654-06C81797A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95EA1-9BAB-9A89-2919-2BFCB825E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03BD-AF1D-4DB8-9249-4BE2634AB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967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D78A5-4307-4A52-8626-2283B8C1F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6587A-4D0F-78A1-5C3C-65ACCB017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90CB4D-C663-4201-76FC-AB45D3DEE4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4105C9-C3B7-2EC1-4F32-B4CF21EEB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D65D-C5C3-49F0-AB7A-2CAE28B9EC7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96497C-484B-CEDA-9014-0CE7C6C2F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B3DBB-B48A-8D44-C4F2-247FFB242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03BD-AF1D-4DB8-9249-4BE2634AB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05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BAA5B-1AA4-EB01-EB69-91353D293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9540C6-6F50-8AD4-CF09-53149C5CC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B33EAA-89D5-7503-086D-A2B35465F5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130B4F-F0C4-9B88-BCF6-10A2603B16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A829CD-8E1F-39F1-1AA3-64852C6BA3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DD4C52-FBAE-D67F-607B-3C544111F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D65D-C5C3-49F0-AB7A-2CAE28B9EC7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70A3D1-5306-6BEB-B824-AF88CFC4E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8BBD13-9BDD-1532-9EF1-6C94C6D32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03BD-AF1D-4DB8-9249-4BE2634AB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420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32D07-F9D0-A001-99D5-4A912346E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795A7B-E27E-D452-6EAA-A02F1AF5A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D65D-C5C3-49F0-AB7A-2CAE28B9EC7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9DA57F-D53D-24D5-9FF4-471C97DE5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1837C8-2DFC-76DF-0DD1-B89ACA40E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03BD-AF1D-4DB8-9249-4BE2634AB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821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CA6EAC-956B-7EE8-F5C2-8682A2A3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D65D-C5C3-49F0-AB7A-2CAE28B9EC7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00664B-92B5-C00C-2FC9-2193441FD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AC7C01-7371-3E1E-DA4B-28865279C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03BD-AF1D-4DB8-9249-4BE2634AB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400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A4F17-C536-65DF-6707-2E5E349AC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EB6170-84B0-B449-03EB-398415923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8C3A1A-6851-601F-E79F-DBADD24E3E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5514C0-17D1-9174-A77A-789DBE91B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D65D-C5C3-49F0-AB7A-2CAE28B9EC7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60F3AF-50B7-5FD5-E175-DC49F71A1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D0C783-39F4-B5C6-DDB2-E70D6713A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03BD-AF1D-4DB8-9249-4BE2634AB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359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45913-D339-A2FB-BB60-92F8ECC3F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4FB2D7-036A-2FDD-605F-E3B97C8871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EB0201-74F7-E1D4-2784-A5BC82B216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B66191-EBCA-3B0D-2CDB-49D921BE5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4D65D-C5C3-49F0-AB7A-2CAE28B9EC7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77297E-D610-3051-F620-5EF7D6C18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D6192-5576-980B-4342-331642AB6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503BD-AF1D-4DB8-9249-4BE2634AB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85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7FEF01-4470-2D5B-D2E0-19D5DC2EF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E5B3C6-36E7-D9D5-E43C-E0393A8131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E9A50-C2F3-419E-B1BC-2D59B81529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14D65D-C5C3-49F0-AB7A-2CAE28B9EC7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1C44D-B234-FDE1-B77B-CD54D3956C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84687B-34FC-14C2-427D-BDB7AED64B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1503BD-AF1D-4DB8-9249-4BE2634AB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605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A3F1E-6DCB-0CBB-0B9F-6A2F15548B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BLGM371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29CAB9-7B65-63EA-FC12-FF4CEBAC21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G</a:t>
            </a:r>
            <a:r>
              <a:rPr lang="tr-TR" dirty="0"/>
              <a:t>ÜZ 2025-2026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3321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A1EDD4F-0E3E-C685-900C-9769D9FC1C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421" y="226185"/>
            <a:ext cx="8664691" cy="6476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073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F2EE60E-5B0F-E394-4C0B-A92EC5DD75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274" y="680018"/>
            <a:ext cx="8006948" cy="5065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790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845F544-B02F-60E3-0D70-7A3CAE55D3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653" y="687599"/>
            <a:ext cx="8280427" cy="5143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725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E6B50FE-BF1D-16A5-6F80-491E4F4CDC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150" y="465704"/>
            <a:ext cx="8537608" cy="6159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06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364034F-3DCB-911A-FC15-D0B1FCDB94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146" y="145380"/>
            <a:ext cx="7818527" cy="5741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790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C618D08-A5CE-0CE9-C4FB-EBC727352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389" y="119658"/>
            <a:ext cx="8063724" cy="6065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499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0CE3826-F23A-3337-F24D-01673E3A21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409" y="345663"/>
            <a:ext cx="7980207" cy="5939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873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36FAF73-CE71-0208-564B-9F5F2934E7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770" y="153356"/>
            <a:ext cx="8534105" cy="6484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4808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8E7842A-D11A-A965-DF64-4DD125059B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122" y="594733"/>
            <a:ext cx="8913759" cy="630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446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286FD1F-2428-F54D-6C2F-31A566DC80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50" y="156290"/>
            <a:ext cx="10944225" cy="6600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406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3EFCA20-4BBF-2E5C-9FD2-1D082138B3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4907" y="205791"/>
            <a:ext cx="9395926" cy="6213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528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450A1CD-5BFC-9635-7A11-6E829477E5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348" y="0"/>
            <a:ext cx="8637104" cy="6342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039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9DEF80-533B-0CAE-F11D-E4AC32D6E3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104" y="263668"/>
            <a:ext cx="8915400" cy="6206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110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8B32B98-E31D-F318-6330-B897D6D1E7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565" y="191596"/>
            <a:ext cx="8088846" cy="6002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935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0550004-808C-A19A-8A39-62F320427E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195" y="529122"/>
            <a:ext cx="9199753" cy="585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349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9AC632F-126D-C316-D218-1EA91D107B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01" y="-1"/>
            <a:ext cx="9055429" cy="6042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071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C23DD6-D5A6-FFFF-7566-A0C357A10F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897" y="105800"/>
            <a:ext cx="8667581" cy="6612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650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D252A50587B745B4FA9F9AA3713483" ma:contentTypeVersion="" ma:contentTypeDescription="Create a new document." ma:contentTypeScope="" ma:versionID="e363c19d2e72fd5ff8f96978e4abffc8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53aad9280c7bc17f35f657eabd183f1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E8BA01A-C5C1-4093-9F1C-2A7AC25F5559}"/>
</file>

<file path=customXml/itemProps2.xml><?xml version="1.0" encoding="utf-8"?>
<ds:datastoreItem xmlns:ds="http://schemas.openxmlformats.org/officeDocument/2006/customXml" ds:itemID="{32392748-16A8-4CCC-BCD5-93E88BAA5EBA}"/>
</file>

<file path=customXml/itemProps3.xml><?xml version="1.0" encoding="utf-8"?>
<ds:datastoreItem xmlns:ds="http://schemas.openxmlformats.org/officeDocument/2006/customXml" ds:itemID="{0B286F45-E8C5-4AEF-8EAF-B87936CEA440}"/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</Words>
  <Application>Microsoft Office PowerPoint</Application>
  <PresentationFormat>Widescreen</PresentationFormat>
  <Paragraphs>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Aptos</vt:lpstr>
      <vt:lpstr>Aptos Display</vt:lpstr>
      <vt:lpstr>Arial</vt:lpstr>
      <vt:lpstr>Office Theme</vt:lpstr>
      <vt:lpstr>BLGM371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Ahmet UNVEREN</dc:creator>
  <cp:lastModifiedBy>Ahmet UNVEREN</cp:lastModifiedBy>
  <cp:revision>10</cp:revision>
  <dcterms:created xsi:type="dcterms:W3CDTF">2025-09-23T09:58:19Z</dcterms:created>
  <dcterms:modified xsi:type="dcterms:W3CDTF">2025-09-23T11:17:46Z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0x01010021D252A50587B745B4FA9F9AA3713483</vt:lpwstr>
  </property>
</Properties>
</file>