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3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5"/>
  </p:notesMasterIdLst>
  <p:sldIdLst>
    <p:sldId id="256" r:id="rId5"/>
    <p:sldId id="257" r:id="rId6"/>
    <p:sldId id="258" r:id="rId7"/>
    <p:sldId id="286" r:id="rId8"/>
    <p:sldId id="259" r:id="rId9"/>
    <p:sldId id="287" r:id="rId10"/>
    <p:sldId id="280" r:id="rId11"/>
    <p:sldId id="281" r:id="rId12"/>
    <p:sldId id="288" r:id="rId13"/>
    <p:sldId id="260" r:id="rId14"/>
    <p:sldId id="261" r:id="rId15"/>
    <p:sldId id="263" r:id="rId16"/>
    <p:sldId id="264" r:id="rId17"/>
    <p:sldId id="289" r:id="rId18"/>
    <p:sldId id="290" r:id="rId19"/>
    <p:sldId id="291" r:id="rId20"/>
    <p:sldId id="265" r:id="rId21"/>
    <p:sldId id="266" r:id="rId22"/>
    <p:sldId id="267" r:id="rId23"/>
    <p:sldId id="283" r:id="rId24"/>
    <p:sldId id="285" r:id="rId25"/>
    <p:sldId id="268" r:id="rId26"/>
    <p:sldId id="269" r:id="rId27"/>
    <p:sldId id="284" r:id="rId28"/>
    <p:sldId id="270" r:id="rId29"/>
    <p:sldId id="271" r:id="rId30"/>
    <p:sldId id="272" r:id="rId31"/>
    <p:sldId id="292" r:id="rId32"/>
    <p:sldId id="293" r:id="rId33"/>
    <p:sldId id="275" r:id="rId34"/>
  </p:sldIdLst>
  <p:sldSz cx="9144000" cy="5143500" type="screen16x9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Playfair Display" panose="00000500000000000000" pitchFamily="2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3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1:56.1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460038-759C-4755-AFA9-E8C0F3B8E1AF}" emma:medium="tactile" emma:mode="ink">
          <msink:context xmlns:msink="http://schemas.microsoft.com/ink/2010/main" type="inkDrawing" rotatedBoundingBox="17379,6796 22898,6951 22871,7903 17352,7748" hotPoints="17388,6917 22782,6978 22773,7800 17379,7739" semanticType="enclosure" shapeName="Rectangle">
            <msink:sourceLink direction="with" ref="{EE0635B5-8626-48E9-BC49-BD598D9E1D23}"/>
            <msink:sourceLink direction="with" ref="{1ECF3E96-846A-403F-A8B6-19A554A1E3E8}"/>
            <msink:destinationLink direction="with" ref="{543DBCC6-DD1B-4ACF-BAE3-C499F49A1D95}"/>
            <msink:destinationLink direction="with" ref="{85F196EE-392B-4F56-827D-A7D98A36F5B1}"/>
            <msink:destinationLink direction="with" ref="{37C337FB-0499-41D2-9BCA-F7DEA769E4A3}"/>
          </msink:context>
        </emma:interpretation>
      </emma:emma>
    </inkml:annotationXML>
    <inkml:trace contextRef="#ctx0" brushRef="#br0">-5153-162 106 0,'0'0'116'0,"0"0"-7"0,0 0-1 0,0 0-22 15,0 0 8-15,0 0-5 0,0 0-5 0,0 0-7 16,0 0 4-16,0 0-3 0,0 0-5 0,0 0 4 0,0 0-9 16,0 0-5-16,0 0 4 0,0 0-6 0,0 0-8 15,0 0-1-15,0 0 0 0,0 0-8 0,0 0-3 16,0 0-1-16,0 0-2 0,0 0-4 0,0 0-1 15,0 0-4-15,0 0-2 0,0 0 1 0,0 0-5 16,0 0-3-16,0 0-9 0,0 0 8 0,0 0 1 16,0 0-4-16,29 3-1 0,-24-3-1 0,-5 0-3 15,11 2-5-15,-4 0 0 0,-1-1 4 0,-6-1-3 16,13 1-1-16,-6-1-2 0,-7 0 4 0,13 4-4 16,-6-2-1-16,0 0 1 0,1 0-2 0,1-2-2 15,0 1 1-15,-9-1-2 0,12 1 4 0,-6 2-6 16,0-3 0-16,-6 0 2 0,13 4-1 0,-7-3-1 15,-6-1 3-15,11 1 3 0,-6 2 0 0,-5-3-3 0,13 2-2 16,-6-1 3-16,-1 0-1 0,-6-1-4 16,15 1 6-16,-7-1-3 0,1 2-3 0,-1 0 2 15,0-2 1-15,-1 1 4 0,-7-1-3 0,18 2-1 0,-7-2 1 16,-3 0-4-16,-1 0 2 0,2 2 2 0,-9-2-2 16,12 1 3-16,-5-1 3 0,-7 0-6 0,12 0 3 15,-12 0-1-15,10 0 1 0,-10 0-4 0,10 3 2 16,-10-3 2-16,8 0 0 0,-8 0-3 0,7 1 1 15,-7-1 1-15,0 0-3 0,0 0 4 0,10 1-7 0,-10-1 5 16,0 0 0-16,9 0 1 0,-9 0-1 16,0 0 2-16,9 4 1 0,-9-4 1 0,6 0-2 15,-6 0 1-15,11 0-1 0,-11 0-3 0,11 0 4 0,-11 0-4 16,9 0 2-16,-9 0 3 0,13 0-4 0,-4 0 0 16,0 0-2-16,-9 0 5 0,14 0 3 0,-6 0-3 15,-8 0 1-15,15-4-1 0,-4 3-5 0,-5 2 6 16,-6-1-4-16,16-1 2 0,-10 0-3 0,3 1 4 15,-9 0-2-15,13 1 2 0,-13-1-2 0,14-1 0 16,-9 0-1-16,-5 1 2 0,13 0-2 0,-13 0 1 16,12 0-1-16,-12 0-1 0,13 0-2 0,-6 0 6 15,-7 0-4-15,11 0 5 0,-5 1-3 0,-6-1-1 16,12 1 3-16,-4-1-3 0,-8 0 2 0,13 1-3 16,-6-2 4-16,-7 1-14 0,13 1 12 0,-6 0 0 15,-7-1 2-15,13 3-2 0,-4-3 0 0,-3 1 0 16,-6-1 0-16,12 0 0 0,-4 3 2 0,-3-2-1 15,-5-1 2-15,12 2 0 0,-5-1-4 0,-7-1 2 0,11 1-5 16,-3-2 2-16,-8 1 2 0,13 0 0 16,-5 0-1-16,0 1 4 0,2-2-3 0,-10 1-2 0,17 1 1 15,-10-1-1-15,3-2 0 0,-1 1 2 0,2 0 1 16,-3 0-2-16,1 1 3 0,4 0 1 0,-4-1-1 16,3 1 1-16,-2 1-2 0,2-1 2 0,-2 1-3 15,3-2-7-15,-4-2 6 0,2 5 0 0,0-2 4 16,0 1-4-16,0-1 5 0,1 0-1 0,-4-1-9 15,3 2 6-15,0-1 0 0,-2 0 0 0,-1 0-1 16,3 0 1-16,-2 0-1 0,0 0 0 0,3-1 4 16,-3 1-3-16,0 1 2 0,-1-2-1 0,4-1-1 15,-1 1-3-15,-2 1 5 0,2 0-7 0,0 0 5 16,0 0 1-16,1-3-4 0,-1 2-2 0,0 1 7 16,2-1-2-16,-1 1 1 0,1-1-2 0,0 0-1 15,0-1 3-15,0 2 2 0,0-1-3 0,0 1 0 0,-2-2 2 16,2 4-4-16,-2-2 3 0,1-2-2 0,1 2 1 15,0-2 2-15,-4 2-2 0,4 0 4 16,-4-1-6-16,4 2-1 0,-3-2-9 0,-1 2 16 0,-2-1-1 16,2 0-2-16,2 0 2 0,0 2-4 15,0-4 0-15,-2 2 1 0,0 0 0 0,3-1 0 0,-1 1-1 16,-2-1 4-16,2 1-4 0,0 1 3 0,-2-2-2 16,1 0 0-16,-10 1 1 0,21 0-2 0,-12 0 4 15,4 0-3-15,-5-2-1 0,3 2 1 0,-2-1 0 16,4 1 0-16,-4-1 0 0,2 2 1 0,-1-1 1 15,2-1-5-15,-3 1 3 0,4 0-4 0,-4 0 4 16,2-1-1-16,-1 1 3 0,-1 0-2 0,-9 0 0 0,20 0 0 16,-12 0 3-16,-1 1-6 0,4-1 2 0,1 0 1 15,-6 1 3-15,3 0-5 0,-1 1-6 16,-8-2 8-16,18-3 3 0,-10 6-1 0,1-2-3 0,0-1-2 16,0 2 6-16,-1 0-4 0,1-2 1 0,0 2 2 15,-1-1 4-15,0-1-9 0,1 2 5 0,1-1 0 16,1-1 0-16,-2 1-2 0,4 0 0 0,-2 0 3 15,0 2 0-15,2-3-1 0,-2 1 1 0,2-1-5 16,1 0 4-16,-1-1 6 0,0 1-5 0,-2 0-3 16,2 0-1-16,-2 0 5 0,0 0-1 0,1 0 0 15,-3 0 2-15,0 0-6 0,1-3 3 0,1 3-2 16,-1-1 1-16,-3 0-1 0,4 1 4 0,0-1-4 16,-1 0-1-16,-10 1-3 0,16 0 4 0,-5 0-2 15,-1-2 2-15,1 2 1 0,-2-1 2 0,3 2-5 16,-1-1 3-16,1 0-3 0,-1 0 1 0,0 0 0 15,0 0-4-15,2 0 9 0,-2-1-7 0,2 2 3 0,-2-1-1 16,3 0-2-16,-1 0 4 0,0 0 0 0,0-1-4 16,0-1 2-16,-2 2 2 0,2 0 2 15,0 0 0-15,-2 0-4 0,1 0 5 0,1 0-4 0,-4 0 1 16,4 0-1-16,-2 0-4 0,1 0 2 0,-1-2 4 16,1 1-1-16,0 1 1 0,-3-1-2 0,4 1-2 15,-1 0 1-15,-1 0-4 0,2-1 2 0,-2 1 4 16,0 0-1-16,0-2-4 0,1 2 3 0,-1 0 1 15,1-1-2-15,-2 2 1 0,4-1-1 0,-5 0 9 16,2 0-4-16,1 0 1 0,0 0-1 0,1 0 11 16,0 2 0-16,0-2-1 0,-2 0 0 0,2 1-1 15,1-1 1-15,3 0-1 0,-4 0-4 0,0 1 7 16,5 0-4-16,-3-1 3 0,-2 0 3 0,0 2-1 16,1-2-12-16,-3-2 10 0,2 4-1 0,0-2 1 15,-2 0-6-15,2 0 3 0,-1 0 1 0,0 0 3 16,0 2-5-16,-1-4 0 0,2 2 3 0,-2-2-2 0,1 2 2 15,1-1-5-15,1 0 3 0,-1 1-2 0,-1 0-8 16,4-1 9-16,-3-2-2 0,1 3 0 16,-1-1-4-16,0 0 1 0,-1-1 4 0,0 2-2 0,1 0-1 15,-1-2-1-15,1 1 2 0,-3 1 0 0,2-1 0 16,0 2 1-16,-1 0-1 0,0-1-4 0,0-1 3 16,-1 0 2-16,0 0-6 0,1 0 2 0,-1 1 2 15,-3 1-2-15,4-1-2 0,-1 1 3 0,2-2-1 16,-2 2 0-16,0 0-6 0,-1-1 4 0,-1 0 2 0,1 1-2 15,0-1-1-15,1 0 2 0,1 2-3 0,-1 0-3 16,-2-2 5-16,1 1-2 0,1 0 0 16,0 0 0-16,1-1 0 0,-5 2 3 0,2-1-1 0,-8-1-1 15,17 1 4-15,-7-1-5 0,-3 1 0 16,3-1 3-16,-3 0 0 0,-7 0-2 0,18 0-1 0,-10 2-1 16,0-4 7-16,2 2-3 0,-10 0 7 0,14 0-7 15,-14 0 3-15,13 0 3 0,-7 0-3 0,2-1 2 16,-8 1-2-16,12 0-1 0,-4-1 3 15,-8 1-1-15,12 0 0 0,-4 1-2 0,-8-1-1 0,13-2 2 16,-5 2-3-16,-8 0 1 0,14-2-4 0,-14 2 4 16,14 0-3-16,-6 0 0 0,1 3 3 0,0-3-1 15,-2 2 1-15,4 0-5 0,0 0 3 0,0-1-5 16,-1-1 4-16,0 3 1 0,2-2-2 0,-1-1 3 16,1 2-1-16,-2 1-2 0,1 0 1 0,-1-1 0 15,0-1-2-15,-1 0 0 0,2 0 3 0,-1 3-1 0,0-2 3 16,-1-1-5-16,3 2 1 0,-2-1 3 15,1-1-6-15,0 2 7 0,-3-5-1 0,3 2-5 16,-2 2 2-16,1-2 0 0,1 2-2 0,-1-1-4 16,-1 0 7-16,1 0 1 0,-1 1 1 0,2-2-3 0,-2 2 2 15,0-2-1-15,1 2 0 0,2-1-1 0,-3 2-1 16,-3-2 3-16,2 0-3 0,2-1 3 0,-1 2-2 16,1-2-6-16,-2 0 6 0,2 2 0 0,-3 0-1 15,0-1 1-15,4 1 1 0,-1 0-1 0,-1 0 0 16,-1-2-1-16,0 1-4 0,-1 0 5 0,-7-1 0 15,17 3 0-15,-8-2 1 0,-1 1-2 0,0 0 1 16,2 0 0-16,-1-2 1 0,1 3-1 0,-2-3 2 16,3 1-3-16,0 1 2 0,-2-1-4 0,1 2 4 0,2-2-2 15,2-1 3-15,-1 4 1 0,4-2-3 16,0 0-1-16,-4-1 1 0,5 1-2 0,-5-1 3 16,5 2-1-16,-5-2 3 0,5 0-5 0,-1-1 4 0,-1 4-4 15,-4-3 1-15,2 1 2 0,-1-2 1 0,0 1-3 16,0 0 4-16,0-1-3 0,-1 1 1 15,1-1-4-15,-1 2 8 0,-1-2-1 0,1 0 4 0,-2-2 4 16,1 4-2-16,0-2 5 0,0 3 1 0,-5-3-2 16,4 0 3-16,0-3 0 0,1 6-3 0,-1-3 2 15,0 0 2-15,1 0-5 0,-1 1-1 0,2 0 1 16,-1 1 0-16,1-2-1 0,-2 0-2 0,2 0 3 16,0 1-1-16,-4-1 1 0,2 0 2 0,-1 0-4 15,-1 1 3-15,-8-1-3 0,14-2-3 0,-14 2 3 16,11 1-3-16,-11-1 0 0,7 0-4 0,-7 0-14 15,0 0-18-15,8-3-33 0,-8 3-61 0,0 0-58 16,0 0-54-16,0 0-187 0,-20-14-455 0,4 9 202 16</inkml:trace>
    <inkml:trace contextRef="#ctx0" brushRef="#br0" timeOffset="3209.63">-5213 643 5 0,'0'0'110'16,"0"0"3"-16,0 0-14 0,0 0 2 0,0 0-9 0,0 0-1 15,0 0-9-15,0 0-6 0,0 0-7 0,0 0 1 16,0 0-6-16,0 0 1 0,0 0-13 0,0 0 1 15,0 0-2-15,0 0-5 0,0 0-2 0,0 0-1 16,11-5 4-16,-11 5 3 0,0 0-1 0,0 0-2 16,0 0-1-16,13 3-2 0,-13-3 1 0,6-2-1 15,-6 2 0-15,9 2-4 0,-9-2-2 0,12 0 0 16,-12 0-4-16,13-2-2 0,-13 2-2 0,14 0-3 16,-4-1-4-16,-10 1-4 0,13 1 0 0,-5-2 1 0,-8 1-2 15,18 0-7-15,-11 0 2 0,4 1-2 16,-5 1 1-16,5-4-3 0,-11 2-2 0,19 2 2 15,-11 0-1-15,-1-1-2 0,2 0 0 0,1 0 1 0,3 1-1 16,-4-2-1-16,2 1 1 0,-1-1-3 0,-1 0 2 16,3 0 1-16,-2 0-6 0,4 1 5 0,-5 0-3 15,1 1-1-15,-1-2 4 0,0 1-7 0,2 0 3 16,-1 1 1-16,0-4-1 0,-10 2 1 0,17 4-4 16,-7-5 4-16,-2 1 0 0,3 0-3 0,-2 1-1 15,-2 1 4-15,3-1 2 0,-1-1-4 0,-2 2 2 16,3-4 2-16,-10 2 7 0,19 2 5 0,-10-2-1 15,3-2 8-15,0 4-1 0,2-4 5 0,-2 2-1 0,1 2-5 16,0-1 0-16,0-1-2 0,0-1 1 0,0 1-4 16,0-2-1-16,0 2-2 0,3 0 3 15,-3-1-7-15,-3 1 0 0,2 1-2 0,0-1 0 0,-2 0 1 16,0 0 0-16,1 0-2 0,0 0 0 16,-11 0-3-16,17-1 0 0,-10 1 1 0,1 1-2 15,0-1 2-15,-8 0-1 0,15-1-1 0,-6 1 1 0,-1 0-1 16,1-3-2-16,0 3 2 0,0 1 1 0,0 1 0 15,1-2-3-15,1 0-1 0,-2-2 1 0,2 2-1 16,1 2 1-16,-2-1-1 0,2 2 1 0,-2-1 0 16,1-2 0-16,0 2 0 0,0-1-2 0,-3-1 3 15,3 1-1-15,0-2 1 0,-2 2 2 0,3-1-4 0,-2 3 4 16,2-1-1-16,-2-2-2 0,-1 2 1 16,2-2 3-16,-3 1 1 0,4 2-3 0,-2-2 2 15,1-1-2-15,0 3 1 0,-1-3-3 0,1 0 3 0,0 0 1 16,1 2-1-16,-1 1-2 0,2-3-1 15,-4 0 3-15,2 1-3 0,2-1 1 0,-2 0-1 16,3 0 1-16,-1 0 1 0,-2 0 0 0,0 3-1 0,0-3 0 16,2 0-2-16,-1 0 2 0,0 3-1 0,0-3 2 15,-1 0-6-15,3 0 6 0,2 0-2 0,1 1-2 16,0-1 2-16,-3 1-1 0,-1 1 1 0,2-2 2 16,-2 0-3-16,1 0 2 0,-3 0 0 15,4 0-3-15,-2 0-3 0,0 1 5 0,6-1 4 0,-8 1 0 16,2-1-5-16,3 3-1 0,0-3 6 0,-3 0-2 15,4 0-3-15,1 0 0 0,-1 1 2 0,0-1 0 16,1 1 0-16,0-2 2 0,-3 1-5 0,3 0 4 0,-1-1-4 16,1 3 3-16,-1-3-1 0,0 2 0 0,2-1 0 15,-6 0-1-15,-2 2 1 0,2-2 1 16,4-2 0-16,-4 4 0 0,0-1-3 0,-2-2 3 0,2 2-2 16,1-1-1-16,-3 1 0 0,2-1 4 0,-2 1-1 15,2 1 1-15,0-4-7 0,-2 1 6 16,2 2-1-16,-2 1 1 0,3 1-1 0,-3-3 1 0,2 1-4 15,2-1 1-15,-2 1 3 0,0-1 1 0,4 0 1 16,3-1 0-16,-7 0-1 0,5 2 0 0,-5-1-2 16,0 1 1-16,0-2-3 0,1 2 4 0,0-2-2 15,-1 2 2-15,-1 1-2 0,2-2-2 0,-3-2 1 16,2 2 4-16,-3 0-3 0,3 2 0 0,-4-1-3 16,2-1 3-16,-2 0-1 0,2 1-1 0,-3-1 2 15,3 0 1-15,-4 1-4 0,-7-1 6 0,18 0-1 16,-9 2-1-16,3-2-2 0,-3 1 1 0,0-2 0 15,0 1-3-15,2 1 4 0,1-1-1 0,-2 1 0 0,2 0 0 16,-1 3 0-16,3-3 3 0,-1 0-5 16,-2-1 0-16,7 0 3 0,-5 3 1 0,0-6-4 15,0 6 1-15,-1-6 2 0,0 6 0 0,8-3-1 0,-7 0 2 16,3 0-9-16,-3 0 5 0,1 0 3 0,-3 0 1 16,2 0-2-16,1 1 2 0,-1-1-1 0,0 1-6 15,-1-2 6-15,0 1 3 0,0-1-4 0,0 1 2 16,1 0 0-16,-4 1-3 0,0 0 0 0,2-1 3 15,-2 2-2-15,3-2 1 0,-6 1-1 0,-6-1 2 16,18-1-9-16,-12 1 9 0,4 1-1 0,-3-1 0 16,0 1-1-16,6-2-1 0,-13 1 0 0,15 0 1 15,-7 0-1-15,2 0 2 0,1 1-3 0,0-1 2 16,2 1 0-16,-2-1-1 0,0 2 1 0,0-1 0 0,1-2 1 16,1 1 0-16,-2 1 1 0,1 1 0 15,1-1 0-15,-2 2-1 0,0-5-4 0,0 2 6 0,0 2-6 16,0-2 5-16,0 1-1 0,-3-2-4 0,4 1 7 15,-2 0-8-15,1 0 4 0,-2 1-2 0,2-1 1 16,-4 0 4-16,4 1-2 0,-2-1-1 0,1 1-1 16,0 1 5-16,0-5-4 0,-10 3 4 0,15 1-5 15,-8-1 1-15,4 0-1 0,-2 0 5 0,3 0-7 16,-6 0 2-16,6 0-3 0,-2 0 6 0,0 2-3 16,-1-2 0-16,2 0 2 0,2 1 2 0,-2-1-5 15,1-1 0-15,-2 1 0 0,2 0 1 0,-2 0 1 16,1 0 0-16,0 1 0 0,2-2 3 0,0 2-6 15,-2-2-4-15,2 1 7 0,0 0 3 0,-2 1-4 0,2-1 2 16,-1 0-5-16,1 1 5 0,-2 0-2 16,0-1 3-16,2 2-3 0,-2-2 2 0,1 1-2 0,-1 0 4 15,2-1-4-15,-1 0 3 0,1 0 0 0,-2 0 0 16,1 3-3-16,1-3 0 0,-3 0 0 0,5 0-1 16,-3-3 1-16,-2 6 2 0,2-3-2 0,-2 0 4 15,3 0 1-15,-1 0 0 0,-1 0 0 0,1-3 1 16,-1 3 1-16,2 0-1 0,0 0 0 0,-3 0-6 15,3-1 6-15,-1 1 1 0,-2-1-3 0,3-1-2 16,-1 2 0-16,-2 0 1 0,-1 0 1 0,2 0 2 16,0 2-3-16,-1-1-4 0,3-2 3 0,-1 1 1 15,0 1-2-15,0-2 2 0,-2-1-2 0,3 2 3 16,-1 2-3-16,-1 0 1 0,1-2 1 0,-2 0-6 16,2 3 3-16,-2-2 0 0,0 0 2 0,3 0 0 15,-1-1-3-15,2 1 1 0,-2 2 1 0,0-2 3 16,0-1-2-16,1 1 0 0,-1-1-3 0,-1 3 5 0,2-3-5 15,1 2 5-15,-1 0-1 0,-2 0-2 16,0-2 0-16,0 2 4 0,0-1-6 0,0-1 1 0,1 2 0 16,0 0-2-16,-2-1 4 0,-1 1-5 0,-2-2 6 15,5 1-2-15,-2 0-2 0,1-1-1 0,-4 3 1 16,4-3 2-16,-2 1 1 0,1 1 0 0,0-2 0 16,1 0 0-16,-2 1-3 0,2 0 1 15,-1-1-2-15,-2 0 5 0,2 3-3 0,2-2 1 0,-2-1 2 16,1 0-8-16,-1 0 7 0,0 0 1 0,2 0-1 15,-2 0 0-15,2 3 1 0,0-3-2 0,1 1 1 16,-1-1-6-16,0-1 6 0,-1 1 0 0,1-3-2 16,1 3 0-16,-4 0 2 0,4 0-2 0,-3 0 3 15,1 0-6-15,-3 0 7 0,2-1-5 0,1 1 4 16,-4 1 0-16,4-2-1 0,-4-1-1 0,-7 2 0 16,16-2 0-16,-6 1-2 0,-1 1 1 0,2-3 0 0,-4 3-3 15,3 0 6-15,-10 0-1 0,18-3-4 16,-7 1 6-16,-2 3-2 0,0-2-4 0,1-2 0 15,0 3 7-15,-10 0-5 0,16-2 2 0,-10 0-1 0,5 2 2 16,-4 0-4-16,5-3 1 0,-6 3 0 0,-6 0 4 16,17-2-4-16,-8 0-1 0,1 1-1 0,-1 1 0 15,3-1 3-15,-3 1 0 0,1 0 1 16,-10 0 4-16,16 0-4 0,-6-3-1 0,1 3 2 0,-2 0 0 16,2-2-1-16,-11 2 0 0,14-2-1 0,-8 4 5 15,-6-2 1-15,15-2-2 0,-9 4 2 0,-6-2 0 16,14-4-1-16,-7 4 6 0,-7 0-2 0,11 0-1 15,-11 0 0-15,14-1 2 0,-3 2-3 0,-4-2 1 16,1 2-4-16,2-1 3 0,2 1-5 0,-3-2 2 16,-9 1 0-16,14 0 0 0,-6 0-2 0,-8 0 1 15,18 0 0-15,-10-1 0 0,-8 1 2 0,11 0-4 16,-3 0 1-16,1 1 1 0,-9-1-2 0,14 0 0 16,-14 0 2-16,10 0 0 0,-3 0 0 0,-7 0-1 0,13-1 3 15,-13 1 2-15,9-1 5 0,-9 1 6 16,0 0-4-16,10-1 3 0,-10 1 3 0,8-3 2 0,-8 3 3 15,0 0 3-15,10-4-4 0,-10 4 5 0,0 0-4 16,5-1 6-16,-5 1-4 0,0 0 1 0,0 0 4 16,0 0-1-16,8-2 0 0,-8 2 1 0,0 0-2 15,0 0 0-15,0 0-5 0,0 0 2 0,0 0-3 16,0 0-6-16,0 0 2 0,0 0-5 0,0 0-7 16,0 0-13-16,0 0-23 0,0 0-30 0,0 0-36 15,0 0-48-15,0 0-67 0,0 0-71 0,0 0-175 16,0 0-492-16,-9-19 218 0</inkml:trace>
    <inkml:trace contextRef="#ctx0" brushRef="#br0" timeOffset="8914">-2743-2 86 0,'0'0'169'0,"0"0"-9"16,0 0-10-16,4-6-6 0,-4 6-6 0,0 0-11 16,0 0-6-16,0 0-3 0,5-4-13 0,-5 4-4 15,0 0-12-15,4-5-9 0,-4 5-5 0,0 0-13 16,5-6-5-16,-5 6-5 0,0 0-5 0,4-5-2 15,-4 5-9-15,0 0 9 0,7-5-3 0,-7 5-4 16,0 0-2-16,4-4-1 0,-4 4 0 0,0 0-2 16,0 0 0-16,0 0-2 0,4-7-1 0,-4 7 2 15,0 0-1-15,0 0-1 0,0 0 6 0,0 0-5 16,0 0 4-16,0 0-7 0,0 0 4 0,4-6-4 16,-4 6-3-16,0 0-1 0,0 0-4 0,0 0-3 15,0 0-1-15,0 0-9 0,0 0 1 0,0 0-6 16,0 0 1-16,0 0 0 0,0 0 0 0,0 0-3 15,0 0 5-15,-6 26-1 0,6-18 2 0,-2 1 4 16,-2 2 4-16,2-1 8 0,-3 5-2 0,1 0 1 16,-1-1-2-16,-3 0 2 0,3 0-3 0,-1 2 6 0,-1 0-3 15,-1-1 2-15,3 0-1 0,-2 1 1 0,-2 0 0 16,3-1-3-16,-1 1 2 0,-2-1 2 16,1 3-2-16,1-3-3 0,1 1 2 0,-3 2 0 15,4-3-1-15,-5 2 5 0,3-2 5 0,-1 1-3 0,1 0-1 16,3 0-6-16,-3-2-1 0,1 0-5 0,-4 5 2 15,5-5 3-15,1-2 1 0,-3-2-6 0,3 2-1 16,2 0 1-16,-2 0-1 0,0 0 3 0,1-1 6 16,1 1 2-16,0-2 1 0,0 0-5 0,0 1-1 15,1-1 7-15,1 1-1 0,-2 1-3 0,0-3-1 0,2 3-10 16,-2-2 2-16,0 1 5 0,2-2 1 16,-2 3-3-16,2-3-5 0,0 0 3 0,0-9 5 15,0 15-6-15,0-9 0 0,0 5 1 0,0-6-4 0,2 1 4 16,-2-6-5-16,2 12-3 0,-2-12 3 0,0 8-5 15,0-8 8-15,2 9 0 0,-2-9-9 16,2 5 1-16,-2-5 2 0,3 7-3 0,-3-7 2 0,4 4-10 16,-4-4-18-16,0 0-14 0,6 5-20 0,-6-5-38 15,0 0-44-15,9 0-55 0,-9 0-50 0,9-6-281 16,-1 3-569-16,-1-5 251 0</inkml:trace>
    <inkml:trace contextRef="#ctx0" brushRef="#br0" timeOffset="5165.68">20 10 26 0,'0'0'60'16,"0"0"-5"-16,-7-4-5 0,7 4 1 0,0 0-1 0,0 0 4 15,-6-5 4-15,6 5 5 0,0 0 4 0,0 0 7 16,0 0-4-16,0 0 5 0,0 0-3 16,0 0 0-16,0 0 3 0,-8-2-5 0,8 2 5 15,0 0 4-15,0 0-9 0,0 0-4 0,0 0-1 0,0 0-2 16,0 0-9-16,0 0-1 0,0 0-7 0,0 0 0 16,0 0-6-16,0 0 2 0,0 0-6 0,0 0-6 15,0 0 1-15,0 0-5 0,0 0-1 0,0 0-2 16,0 0 1-16,0 0-5 0,0 0-2 0,29 2-2 15,-29-2 1-15,11 3 2 0,-3-3-8 16,0 0 3-16,1 1 1 0,1 3-6 0,-1-4 2 0,4 4 0 16,-4-4 1-16,2 2-2 0,0 0-2 0,-4-1 3 15,4 1-2-15,-1 0 3 0,-2 1-1 0,1-1 0 16,1 0 3-16,-1 1 5 0,-1-2 2 0,1 1 0 16,-3-1-2-16,-6-1 0 0,12 3 16 0,-6 0-12 15,1-2-1-15,-7-1 0 0,7 1-1 0,-7-1 0 16,8 2-2-16,-8-2-2 0,8 0 1 0,-8 0 0 15,0 0-1-15,0 0-3 0,8 2-3 0,-8-2 2 16,0 0 2-16,6 3-4 0,-6-3-3 0,0 0 1 16,0 0-4-16,0 0 1 0,0 0-1 0,0 0 2 15,0 0-5-15,0 0 0 0,0 0 1 0,6 2 1 0,-6-2-1 16,0 0-2-16,0 0-2 0,0 0 2 16,0 0 2-16,0 0-4 0,0 0 0 0,0 0 1 0,0 0 0 15,0 0-1-15,0 0 1 0,0 0-4 16,0 0 3-16,0 0-2 0,0 0 2 0,0 0-1 0,0 0 0 15,0 8 0-15,0-8 2 0,0 0 1 0,0 0-2 16,0 0 2-16,0 8 0 0,0-8-1 0,0 0 1 16,0 0-3-16,0 0 0 0,0 0 2 0,-2 11-2 15,2-11 0-15,0 0 3 0,0 0 3 0,-3 6-4 16,3-6 0-16,0 0 0 0,-4 5 1 0,4-5 1 16,0 0 0-16,-2 7-3 0,2-7-1 0,0 0 5 15,-4 8 1-15,4-8-2 0,0 0-1 0,-4 7 1 16,4-7-2-16,-3 6 1 0,3-6 4 0,-3 4-5 15,3-4 3-15,0 0-1 0,-6 8 0 0,6-8 1 16,-2 8-2-16,2-8-1 0,-1 6 2 0,1-6-1 0,-4 9 1 16,4-9-2-16,-3 6 1 0,3-6 2 15,-4 5 1-15,4-5-3 0,0 0 0 0,-2 10 0 16,2-10 1-16,-2 7 1 0,2-7-4 0,-2 6 0 0,2-6 3 16,0 0-2-16,-3 9 2 0,3-9-1 0,-1 7-2 15,1-7 1-15,-4 7 4 0,4-7-3 0,-1 8-1 16,1-8 3-16,-1 9-1 0,1-9 0 15,-2 9-1-15,2-9 0 0,-2 8 1 0,0-2-1 0,2-6 1 16,-1 7-1-16,1-7 0 0,-1 10 1 0,1-10 1 16,-3 9-4-16,3-9 3 0,-1 7 0 0,1-7 1 15,-1 10-1-15,1-10 2 0,-3 7 1 16,3-7-4-16,-1 6 2 0,1-6-3 0,-1 7 2 0,1-7 2 16,-2 8 2-16,2-8-1 0,-2 8-2 0,2-8 1 15,0 10 1-15,0-10-2 0,-1 6 1 0,1-6-1 16,0 0 0-16,-2 12 0 0,2-12-2 0,-1 8 1 15,1-8 5-15,-1 8-2 0,1-8-1 0,0 9 1 16,0-9 0-16,0 0-2 0,0 15 1 16,1-11-1-16,-1-4 1 0,0 10 2 0,0-10-4 0,0 0 1 15,1 11 0-15,-1-11 1 0,2 8 9 0,-2-8-9 16,1 9-3-16,-1-9 0 0,2 7 3 0,-2-7 1 16,3 6-3-16,-3-6 1 0,1 8 2 0,-1-8-5 15,3 7 5-15,-3-7-3 0,2 5 1 0,-2-5-2 16,3 7 3-16,-3-7-1 0,0 0-2 0,2 8 4 15,-2-8-4-15,2 7 0 0,-2-7 0 0,2 5 2 16,-2-5 1-16,3 8 0 0,-3-8-1 0,1 6-2 16,-1-6-2-16,1 7 2 0,-1-7 0 0,0 0 6 0,2 11-5 15,-2-11-1-15,1 7 0 0,-1-7 1 16,1 9 1-16,-1-9-3 0,3 8 3 0,-3-8 0 16,1 7-2-16,-1-7 4 0,3 5-4 0,-3-5 1 0,1 7 1 15,-1-7-1-15,3 7-1 0,-3-7 0 16,0 0 0-16,2 7 1 0,-2-7-2 0,0 0 3 15,1 7-2-15,-1-7 2 0,0 0-4 0,2 10-1 16,-2-10 2-16,0 0 1 0,0 9 0 0,0-9-4 0,0 0 6 16,2 5-1-16,-2-5 1 0,0 0-2 0,0 9 0 15,0-9 1-15,0 0-1 0,0 10-1 0,0-10 2 16,0 0 1-16,-1 10 0 0,1-10 1 0,0 0-4 16,0 9 1-16,0-9 0 0,0 0 1 0,0 9-1 15,0-9 3-15,1 7-3 0,-1-7 2 0,0 0 4 16,0 0 3-16,-1 12 2 0,1-12 0 0,0 0 4 15,-4 6 3-15,4-6 0 0,0 0 0 0,-2 7-2 16,2-7 2-16,0 0-1 0,-4 8-1 0,4-8-1 16,0 0 0-16,-3 6-3 0,3-6 2 0,-2 6 3 15,2-6-1-15,-3 5 3 0,3-5 2 0,-4 4-1 0,4-4-3 16,0 0-1-16,-2 8-1 0,2-8-4 16,0 0 0-16,-4 5 1 0,4-5-1 0,0 0 0 15,-3 6-3-15,3-6 1 0,0 0-2 0,0 0 2 16,0 0-1-16,0 0-2 0,0 10 1 0,0-10-1 0,0 0-1 15,0 0 0-15,0 0 2 0,0 0-2 0,0 0 3 16,0 0-4-16,0 0 1 0,0 0 6 16,0 0-5-16,0 0 1 0,0 0 0 0,0 0-13 15,0 0-30-15,0 0-48 0,0 0-63 0,0 0-74 0,0 0-247 16,0 0-507-16,0 0 224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24.2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F6CD8E7-B61B-49A3-9B7C-61A35B7106E6}" emma:medium="tactile" emma:mode="ink">
          <msink:context xmlns:msink="http://schemas.microsoft.com/ink/2010/main" type="inkDrawing" rotatedBoundingBox="19315,3750 20884,3822 20881,3866 19313,3794" semanticType="underline" shapeName="Other"/>
        </emma:interpretation>
      </emma:emma>
    </inkml:annotationXML>
    <inkml:trace contextRef="#ctx0" brushRef="#br0">0 10 65 0,'0'0'119'0,"0"0"-11"0,0 0-3 15,0 0-18-15,0 0-5 0,0 0-7 16,10-4 0-16,-10 4-8 0,0 0-9 0,0 0-9 0,0 0 4 15,0 0-1-15,8-1-14 0,-8 1 6 0,0 0-8 16,0 0 0-16,9-2-3 0,-9 2-5 16,0 0-3-16,9-2-7 0,-9 2 8 0,0 0-10 0,0 0 0 15,11 0-4-15,-11 0 4 0,0 0-4 16,13-1-3-16,-13 1-10 0,8 0 18 0,-8 0-11 0,13-1 7 16,-6 2 1-16,-7-1 1 0,11 0-4 0,-11 0 1 15,13 0-4-15,-4 0 3 0,0 0-8 0,-9 0 5 16,13-1-4-16,-6 2 2 0,-7-1-3 0,13 0 2 0,-5 1 3 15,-1-1 4-15,-7 0-11 0,13 2 3 16,-6-2-7-16,-7 0 6 0,13 1-5 0,-7-1 7 16,-6 0-6-16,11 0 2 0,-11 0-4 0,11 2 3 0,-4-2-3 15,-7 0 9-15,14 2-9 0,-14-2 8 0,10 0-1 16,-3 0 2-16,2 0-10 0,-9 0 4 0,10 2-4 16,-1-1 5-16,-9-1-3 0,9 1 2 0,-9-1 1 15,13 1 0-15,-7 1-1 0,3-2 3 0,-2 1-1 16,-7-1-1-16,14 1-1 0,-8-1 0 0,-6 0 1 15,13 3-6-15,-4-3 6 0,-1 0 2 0,-8 0-5 16,14 1 7-16,-8 1-9 0,-6-2 7 0,15 0-4 16,-8 1 0-16,1 0-5 0,-8-1 7 0,14 2-4 15,-6-2-1-15,-1 2 5 0,0 1-1 0,-7-3-1 16,17 0 2-16,-12 0-6 0,6 0 5 0,-3 0-4 16,-8 0 5-16,14 1-4 0,-3 0 2 0,-3-1 2 15,3 2-2-15,-11-2 1 0,13 1-2 0,-6 1 2 0,1-2 0 16,-8 0 3-16,17 2-7 0,-9-2-4 15,-1 1 7-15,-7-1 0 0,15 0 6 0,-8 2-5 16,-1-2-2-16,3 2 7 0,-3-1-4 0,-6-1 4 0,13 3-7 16,-4-3-5-16,-1 1 9 0,-1 1-2 0,5-2 2 15,-6 1 2-15,5-1-9 0,-4 1 5 0,-7-1-3 16,15 0 8-16,-6 0-4 0,0 2-1 0,-3-1 4 16,3 0-5-16,3-1 4 0,-5 1 0 0,-7-1-1 15,15 0-5-15,-8 1 3 0,-7-1-1 0,14 0 1 16,-7 0-1-16,-7 0 6 0,11-1-11 0,-11 1 9 15,10 1-6-15,-10-1 3 0,9 0 0 0,-9 0-3 16,0 0 1-16,15-2 2 0,-15 2 1 0,11 0-1 16,-4 1 1-16,-1 0-2 0,-6-1 2 0,16 1-3 15,-8-2-5-15,-8 1 5 0,16 0-2 0,-7 1-6 16,0-1-6-16,-1 1 7 0,1 1 0 0,-9-2-3 16,13 0-4-16,-4 0-1 0,1 0 3 0,-10 0-1 0,14 0-3 15,-8 0 9-15,-6 0 0 0,13 2 4 0,-6-2-6 16,-7 0 8-16,14 2-8 0,-14-2 8 15,10-2 0-15,-3 4 6 0,-7-2-6 0,11 0-3 0,-3 0 7 16,-8 0 7-16,16-2-12 0,-9 2 2 0,4 0 8 16,-11 0 2-16,19-2-5 0,-10 2-2 0,1 0-4 15,0 0 11-15,1-2 1 0,-1 2-3 0,0 0-2 16,-10 0 6-16,17 0-10 0,-10 0 2 0,3 0 3 16,-10 0-1-16,14 0-7 0,-9 2 9 0,-5-2-3 15,14-2-1-15,-14 2 3 0,11 0-6 0,-11 0-3 16,14 0 6-16,-14 0-3 0,11-1 8 0,-11 1-8 15,11 0 1-15,-11 0-5 0,10 0 3 0,-10 0 1 16,9-1 1-16,-9 1 4 0,9-1-1 0,-9 1-7 0,13-1 10 16,-13 1-4-16,11-1-2 0,-11 1 3 0,12 0-2 15,-4-1-2-15,-8 1-1 0,14-2 2 16,-8 1 1-16,-6 1 0 0,13 0-23 0,-5-1 25 0,-8 1-3 16,14 0-6-16,-8-2 8 0,-6 2 2 0,15 0-1 15,-15 0-6-15,14 0 5 0,-14 0-1 16,11 0 5-16,-4 2-6 0,-7-2-1 0,10-2-4 0,-10 2 4 15,12 0-4-15,-12 0-1 0,8-1 1 0,-8 1-10 16,0 0 7-16,0 0-6 0,11 0-11 16,-11 0-15-16,0 0-18 0,0 0-8 0,0 0-12 0,0 0-97 15,0 0-191-15,0 0 85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30.0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9C67E1-1B59-47B5-99D4-6C078BAEBFE4}" emma:medium="tactile" emma:mode="ink">
          <msink:context xmlns:msink="http://schemas.microsoft.com/ink/2010/main" type="inkDrawing" rotatedBoundingBox="22189,3747 22206,5096 22126,5097 22109,3748" semanticType="callout" shapeName="Other">
            <msink:sourceLink direction="with" ref="{71F5DCB2-CB7A-493E-9095-BD66B2203737}"/>
            <msink:sourceLink direction="with" ref="{A11D7292-8E95-4810-A45A-A76682C32503}"/>
          </msink:context>
        </emma:interpretation>
      </emma:emma>
    </inkml:annotationXML>
    <inkml:trace contextRef="#ctx0" brushRef="#br0">33 0 90 0,'0'0'102'0,"0"0"-12"15,0 0-9-15,0 0 0 0,0 0-5 0,0 0 3 16,0 0-22-16,0 0-7 0,0 0-5 0,0 0 0 15,0 0-3-15,0 0-8 0,0 0-1 0,0 0-6 16,0 0 1-16,0 0 1 0,0 0-13 0,0 0 0 16,4 11-1-16,-4-11-3 0,0 0 1 0,1 8-2 15,-1-8 1-15,0 6-4 0,0-6-3 0,2 11 8 16,-1-6-12-16,-1-5 12 0,3 10-6 0,-1-3 7 16,-1 1 0-16,2 1 3 0,-2-2 3 0,-1 0-7 0,0 2-4 15,0 1-2-15,2-1 2 0,-2-1-2 16,0-1 8-16,1 2-6 0,-1 0-6 0,-1 3 1 15,2-3-4-15,-1 1-1 0,-1-3 5 0,1 2 2 0,-3 1-6 16,3 2 1-16,-3-3-1 0,3 1 5 16,-1-1-4-16,0 2-2 0,0-1 2 0,-1-1 11 15,2 3-10-15,-2-2 2 0,0 0-2 0,1 1 5 0,1-2-10 16,-1-2 4-16,-2 1 1 0,3 2 6 0,0-2-8 16,0-8-1-16,-1 15 0 0,0-7 3 0,-1-2-5 15,2-6 5-15,-2 14 2 0,1-6-1 0,-1 0-6 16,1-1 3-16,-2-2 1 0,3-5 2 0,-1 14-7 15,1-9 4-15,-3 2 0 0,3-7 8 0,-2 13-8 16,2-5 2-16,0-8-4 0,-3 12 4 0,3-4-4 16,-2-3 3-16,0 3-2 0,2-8 0 0,0 14 3 15,2-4 1-15,-2 0-5 0,-2-1 6 0,1-1-4 16,0 1-1-16,2 1-1 0,-1-10-1 0,-1 14-1 16,2-6 8-16,-2 1-2 0,1-1 7 0,-1 2-7 15,1-1-2-15,0-9-4 0,-2 13-2 0,2-5 6 16,2-2 5-16,-2 3-5 0,0-9 0 0,0 12-2 15,0-12 7-15,-2 12-9 0,1-6 6 0,1-6-1 16,0 14 4-16,0-7-8 0,0 0 6 0,0-7-1 16,-1 15 1-16,-1-9-5 0,2-6 1 0,2 15 1 15,-2-9 5-15,0 0-4 0,0-6-1 0,0 16 1 0,0-9-2 16,0 0 1-16,0 0 3 0,0-7 2 0,1 12 3 16,2-1-2-16,-2-6 9 0,1 0-5 15,1 2-2-15,-3-7 2 0,4 12 1 0,-2-7-6 16,0 2 4-16,-2-7-2 0,2 12 3 0,-2-7-6 0,0-5 8 15,3 13-7-15,-2-8 5 0,1 0-5 0,-2-5 1 16,1 14-3-16,0-9-4 0,0 2 1 0,-1-7 1 16,2 12 1-16,-4-4 1 0,2-8 0 0,2 11 2 15,-2-5-7-15,0-6 6 0,0 11-1 0,0-5 2 16,0-6-5-16,-2 12 1 0,2-12 0 0,2 11 2 16,-2-4-3-16,0-7 3 0,1 10 0 0,-1-10 8 15,-1 12-7-15,1-12 9 0,1 9-1 0,0-5-5 16,-1-4 0-16,2 11 3 0,-2-11-5 0,1 9 1 15,0-4-3-15,-1-5 4 0,3 10-4 0,-3-10 5 16,1 7 0-16,-1 0 0 0,0-7-7 0,0 0 6 16,0 12-5-16,0-12 2 0,1 11 5 0,2-7-4 15,-3-4 4-15,-1 11 4 0,1-11-6 0,2 6 7 0,-2-6-5 16,0 10 4-16,1-5 1 0,-1-5 3 0,2 9 1 16,0-4 1-16,-2-5-4 0,3 9 0 0,-3-9 2 15,2 9-2-15,-2-9-5 0,0 8 2 16,0-8-1-16,0 0 1 0,4 9-4 0,-4-9 1 0,1 6 2 15,-1-6-1-15,3 6-1 0,-3-6 0 0,0 0-5 16,1 7 3-16,-1-7 2 0,0 0-2 16,0 0-1-16,0 0-2 0,0 7 2 0,0-7 0 0,0 0-2 15,0 0-1-15,0 0-1 0,3 7 5 0,-3-7-6 16,0 0 6-16,0 0-4 0,4 3 2 0,-4-3 0 16,0 0-4-16,0 0 2 0,0 0 2 0,0 0-4 0,4 6 2 15,-4-6-3-15,0 0 2 0,0 0-1 16,3 3 1-16,-3-3-3 0,0 0-1 0,0 0 2 15,0 0 1-15,0 0-4 0,0 0 3 0,0 0-3 0,2 10 1 16,-2-10 0-16,0 0 0 0,0 0 5 0,0 0-7 16,0 0 0-16,0 0 2 0,1 7 1 0,-1-7 2 15,0 0-2-15,0 0 2 0,0 0-1 0,0 0 0 16,0 0-3-16,1 7 4 0,-1-7 0 0,0 0 0 16,0 0-1-16,0 7 7 0,0-7-1 0,0 0-1 15,2 8-2-15,-2-8 5 0,0 0-3 0,0 0 0 16,0 9-2-16,0-9 1 0,0 0 2 0,0 6 2 15,0-6-4-15,0 0 3 0,0 0 0 0,-3 10-4 16,3-10-1-16,0 0 4 0,0 0-3 0,0 0 2 16,0 0-1-16,-3 7-2 0,3-7 4 0,0 0-1 15,0 0 0-15,0 0-1 0,0 0-7 0,-1 7-16 16,1-7-19-16,0 0-22 0,0 0-22 0,0 0-25 16,0 0-24-16,0 0-161 0,0 0-314 0,0 0 139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31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5985452-37CE-4700-9B9A-9C7EC3E5C2EE}" emma:medium="tactile" emma:mode="ink">
          <msink:context xmlns:msink="http://schemas.microsoft.com/ink/2010/main" type="inkDrawing" rotatedBoundingBox="22579,5005 22649,3817 22753,3823 22684,5012" semanticType="callout" shapeName="Other">
            <msink:sourceLink direction="with" ref="{71F5DCB2-CB7A-493E-9095-BD66B2203737}"/>
            <msink:sourceLink direction="with" ref="{798842D1-7F4F-4191-8F3E-D16DD2639008}"/>
          </msink:context>
        </emma:interpretation>
      </emma:emma>
    </inkml:annotationXML>
    <inkml:trace contextRef="#ctx0" brushRef="#br0">84 0 83 0,'0'0'108'0,"0"0"-22"0,0 0-2 15,0 0-5-15,0 0-9 0,0 0-15 0,0 0-1 16,0 0-9-16,0 0-5 0,0 0-3 0,0 0-3 16,0 0-13-16,0 0 2 0,0 0-4 0,0 0-4 15,0 0 0-15,0 0-5 0,0 0 8 0,0 0 1 16,0 0-4-16,0 0 3 0,0 0 8 0,0 0-10 15,-7 25 1-15,7-20-10 0,0-5 9 0,0 14-5 16,-1-8 1-16,2 4-2 0,-1 0 5 0,0-1-7 16,0 3 10-16,2-3-10 0,-4 3 4 0,2 0 5 0,2-3-2 15,-2 3-9-15,0 0 0 0,2 0 0 16,-2-1 1-16,0 0-2 0,0 2 8 0,0-1-2 16,1-2-5-16,-1 1-6 0,2-1 5 0,-1 2 1 15,-2-1-10-15,1-2 10 0,0 1-3 0,0 0 2 0,0 0-1 16,-2-1 5-16,2 2-6 0,0-2 2 15,0 2 6-15,0-2-9 0,-1 0 4 0,0 3 2 16,0 0-2-16,-2-3-8 0,2 3 6 0,1 0 0 16,-3-3 1-16,2 2 5 0,0 1 3 0,-1-1-6 0,-1 0-2 15,1-1 1-15,1 2 2 0,-2-2-5 16,1 2 2-16,1-2 2 0,-1 1 1 0,1-1-8 16,-2-1 7-16,2 2 0 0,1-1 4 0,-1-1-2 0,0-1-6 15,-1 2 2-15,1-1 4 0,1-9-1 0,-1 17-8 16,-1-10 5-16,2 1-1 0,-1-2 2 0,-1 1-6 15,2-7 5-15,0 15-2 0,-2-9-12 0,2-6 15 16,-2 15-1-16,0-8-1 0,1-2 3 0,0 4-8 16,0-2-6-16,-2 0 7 0,3 0 3 0,-1 2-3 15,1-9 5-15,-4 13 0 0,1-5-4 0,2-3 6 16,0 3-2-16,1-8-3 0,-2 12-1 16,2-6 6-16,0-6 1 0,-2 11 2 0,2-11-7 0,1 11 8 15,-1-5-3-15,0-6 6 0,0 15-6 0,0-9 1 16,0-6-3-16,0 11 9 0,1-4-4 0,-1-7-2 15,-1 9-2-15,1-9 2 0,0 12-2 0,0-4 2 0,0-8 1 16,0 11-5-16,0-11 3 0,0 12-4 16,-1-7 6-16,1-5-5 0,-2 11-1 0,1-6-2 15,1-5-2-15,-1 12 7 0,1-4-5 0,0-8 3 16,-3 10-1-16,3-10 3 0,-1 12 1 0,1-6-2 0,-1 0 5 16,1-6-3-16,0 12 3 0,0-12-4 0,-2 10-1 15,2-10 7-15,0 11-8 0,-1-5 2 16,1-6 5-16,0 12-5 0,0-12 3 0,0 13 0 0,0-8-1 15,0-5 3-15,1 12-5 0,-1-5 3 0,0-7 3 16,3 9-3-16,-2-2 1 0,-1-7-2 0,2 6-2 16,-1 0-1-16,-1-6 2 0,4 10 0 0,-3-6-3 15,-1-4 5-15,3 8-7 0,-3-8 6 0,3 6-2 16,-3-6 1-16,3 7 1 0,1-2-6 0,-4-5 2 16,5 5 1-16,-5-5 5 0,5 4 2 0,-5-4 0 15,8 7-4-15,-4-5 7 0,-4-2-2 0,8 5 2 16,-5-2 5-16,-3-3-7 0,11 4 1 0,-8-1 0 15,-3-3-3-15,9 3-1 0,-9-3-2 0,6 2 2 16,-6-2 2-16,0 0-5 0,7 2 1 0,-7-2-3 16,0 0 7-16,0 0-3 0,0 0 0 0,0 0-5 15,0 0-18-15,0 0-23 0,0 0-27 0,0 0-23 16,0 0-16-16,0 0-26 0,0 0-41 0,-18-15-113 16,13 11-304-16,-1 0 134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33.0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D1BAE4A-FF7E-444A-8521-04204A1E2BAF}" emma:medium="tactile" emma:mode="ink">
          <msink:context xmlns:msink="http://schemas.microsoft.com/ink/2010/main" type="inkDrawing" rotatedBoundingBox="23136,5010 23160,3795 23241,3797 23218,5012" semanticType="callout" shapeName="Other">
            <msink:sourceLink direction="with" ref="{71F5DCB2-CB7A-493E-9095-BD66B2203737}"/>
            <msink:sourceLink direction="with" ref="{798842D1-7F4F-4191-8F3E-D16DD2639008}"/>
          </msink:context>
        </emma:interpretation>
      </emma:emma>
    </inkml:annotationXML>
    <inkml:trace contextRef="#ctx0" brushRef="#br0">19 52 67 0,'0'0'101'0,"0"0"-2"15,-2-12-12-15,2 12-8 0,0-6-2 0,0 6-3 16,0 0-19-16,0-9-13 0,0 9 9 0,0 0-4 16,0 0-7-16,-1-11-4 0,1 11 0 0,0 0-2 15,-1-7-1-15,1 7-5 0,0 0 9 0,0 0-4 16,0 0-3-16,0 0-2 0,0 0 7 0,0 0-8 0,-2-8 10 15,2 8-18-15,0 0 4 0,0 0-3 16,0 0-6-16,0 0-2 0,0 0-3 0,0 0-2 16,0 0-2-16,0 0-2 0,0 0 5 0,0 0 5 15,0 0-11-15,0 0-5 0,0 0 6 0,0 0 4 0,0 0-8 16,0 0 7-16,4 26 2 0,-2-21 0 16,-1 2 1-16,-1-7-5 0,1 13-11 0,0-4 18 15,1-2-2-15,0-1 5 0,0 2-2 0,-2 4 10 16,2-3-2-16,0 0-1 0,0 1-5 0,1 0 6 0,-2-1-1 15,0 0-6-15,1 1-2 0,0 2 8 0,-1-2-4 16,2 1 4-16,-3-2-5 0,3 1-11 16,-2 2 11-16,0-1-4 0,0-1-1 0,2 1 5 15,0-1-6-15,-2 6 1 0,0-6 5 0,0 1-2 0,2 3-2 16,-3-4-7-16,1 2 6 0,2 2-2 0,0-2 6 16,-2 0-10-16,1-1-1 0,0 1 7 0,0-1-11 15,-2 1 4-15,2-2 1 0,-1 2-2 0,-1 0 6 16,0-1-4-16,1-1 6 0,-1 2-6 0,0-1-2 15,-1 0 2-15,1 5 5 0,0-4-8 0,0-2 3 16,0 1-1-16,0 0 0 0,1 1-2 0,-1-1 0 16,0 0 1-16,0 1-2 0,-1 1 0 0,0-2 6 15,-1 1-6-15,2 0 1 0,2-2 8 0,-4 0-7 16,1 1 1-16,0 0-1 0,-1-3 2 0,2 1 0 16,-1 0 1-16,1 0-4 0,-2 0 2 0,0-2 5 15,1 1-2-15,0-2-1 0,-2 4 2 0,3-4-2 16,0-6 0-16,-4 16 1 0,2-9 5 0,0 0-6 15,1 0 2-15,1-7-4 0,-4 13 1 0,3-4 3 16,0-3-3-16,-2 3 8 0,0-2-6 0,2 2 0 16,-1-4-1-16,2-5-1 0,-2 12 2 0,1-5 4 15,0-1-7-15,-1 3 4 0,2-2-8 0,0-7 4 0,-3 11 0 16,1-3 5-16,2-8 7 0,-4 11-2 16,4-6 1-16,0-5 7 0,-4 12-12 0,3-8 1 15,1-4 4-15,-2 12-4 0,2-12 3 0,-3 9-4 0,3-9 3 16,-1 12-1-16,-2-6-10 0,3-6 10 15,-4 9 3-15,3-3 0 0,1-6 3 0,-1 11 7 16,-1-7-5-16,2-4-4 0,-2 11 7 0,2-11-5 0,0 8-6 16,0-8 2-16,-1 8 4 0,1-8-5 0,0 0-3 15,0 10-3-15,0-10 3 0,0 0 0 0,0 8 0 16,0-8 1-16,0 0-1 0,0 0 2 0,1 10 2 16,-1-10 1-16,0 0-5 0,-3 9-1 0,3-9 5 15,3 6-1-15,-3-6-3 0,0 0 2 0,0 10 0 16,0-10-3-16,1 6-3 0,-1-6 3 0,4 8-1 15,-4-8 3-15,3 7-5 0,-3-7 1 0,1 9-1 16,-1-9-1-16,1 8 2 0,-1-8 2 0,3 5-5 16,-3-5 6-16,4 4-2 0,-4-4-1 0,0 0 4 15,2 9 4-15,-2-9-2 0,3 5 6 0,-3-5 3 16,5 5 0-16,-5-5-6 0,1 7 3 0,-1-7 0 16,0 0 0-16,3 5-6 0,-3-5 0 0,0 0-1 15,5 5 3-15,-5-5-2 0,0 0-1 0,0 0-2 16,4 5 2-16,-4-5-3 0,0 0-3 0,0 0 1 15,0 0 0-15,4 4 2 0,-4-4-5 0,0 0 5 16,0 0-7-16,0 0-4 0,0 0-12 0,0 0-17 16,0 0-12-16,0 0-18 0,0 0-27 0,0 0-31 15,0 0-21-15,0 0-29 0,-18-14-186 0,14 9-387 16,1-2 171-16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34.4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6AA84E1-8CCC-4BD3-86AB-369DD78B0BDC}" emma:medium="tactile" emma:mode="ink">
          <msink:context xmlns:msink="http://schemas.microsoft.com/ink/2010/main" type="inkDrawing" rotatedBoundingBox="23679,4940 23782,3748 23848,3753 23746,4946" semanticType="callout" shapeName="Other">
            <msink:sourceLink direction="with" ref="{71F5DCB2-CB7A-493E-9095-BD66B2203737}"/>
            <msink:sourceLink direction="with" ref="{798842D1-7F4F-4191-8F3E-D16DD2639008}"/>
          </msink:context>
        </emma:interpretation>
      </emma:emma>
    </inkml:annotationXML>
    <inkml:trace contextRef="#ctx0" brushRef="#br0">102 0 30 0,'0'0'129'0,"0"0"-11"16,0 0 0-16,0 0-12 0,0 0-12 0,0 0-10 15,0 0-7-15,0 0-13 0,0 0-4 0,0 0-11 16,0 0-6-16,0 0-7 0,0 0 0 0,0 0 0 15,0 0 2-15,0 0-8 0,3 22 4 0,-3-22-3 16,0 11-7-16,0-4 7 0,0 3-4 0,0 0-5 16,0-1 0-16,1 3-3 0,-2 1 5 0,2-2-1 15,-2 5-1-15,-2 3 1 0,1-3-2 0,-1 1-6 16,3 0 3-16,-2-1-4 0,-1 0 8 0,2 0-2 0,1-1-1 16,-3-1-3-16,2 5-1 0,-2-5 1 15,2 2-6-15,-2-1 6 0,2-3-2 0,0 3-5 16,-2 0 13-16,2-1-8 0,1 0 1 0,-1-2 3 15,1 3-3-15,-3 2 1 0,2-1-1 0,0-4-5 0,-2 3 0 16,0 1 2-16,2 1 0 0,0-4 4 0,1 4-5 16,-1-5-4-16,-2 4 1 0,3-4 1 15,-1-1-3-15,-2 1 3 0,2 0 0 0,1-2-4 16,-3 1 0-16,2 2-4 0,4-4 2 0,-7 2 5 0,4-1-4 16,-2-1 1-16,2 0 1 0,0 0-4 0,0-1-4 15,0 1 8-15,-1-1-2 0,0 2-1 0,1-10 0 16,-4 15 1-16,4-6-2 0,2 1-2 0,-5-1 3 15,0-1-3-15,2-1 4 0,0 2-3 0,1-9-1 16,-2 15 7-16,1-7-1 0,2-2-1 0,-3 4 6 16,1-1 2-16,-1 0-4 0,1-2-2 15,0 2-6-15,-1 0 8 0,2-9-1 0,2 12 1 16,-4-5-4-16,2-7 7 0,0 13-5 0,-1-9-2 0,1-4 5 16,-1 12-7-16,1-12 0 0,-4 9 5 0,4-2-5 15,0-7-3-15,-1 10 3 0,1-10 1 0,-2 11 2 16,2-11 6-16,-2 11-1 0,2-5-3 0,0-6 1 15,-1 10 1-15,1-10-3 0,-2 12-7 0,1-7 8 16,1-5 1-16,-3 12-4 0,3-12 2 0,-1 9-2 16,1-9 1-16,0 10 2 0,0-10-3 0,-1 7 2 15,1-7 5-15,0 11-7 0,0-11-1 0,-1 7 1 16,1-7 4-16,0 10 3 0,0-10 6 0,0 0 1 16,1 11 1-16,-1-11 2 0,1 7 5 0,-1-7-9 15,3 7 5-15,-1-2-4 0,-2-5 1 0,0 0 4 16,4 9 4-16,-4-9-4 0,3 8 3 0,-3-8 1 15,2 9-1-15,-2-9-2 0,3 5 2 0,-3-5-2 16,4 4-1-16,-4-4 2 0,0 0 0 0,4 8-2 16,-4-8 2-16,0 0-4 0,5 5 0 0,-5-5 2 15,0 0-2-15,5 4-4 0,-5-4 6 0,0 0-8 0,0 0 3 16,3 7-6-16,-3-7-2 0,0 0 3 0,0 0-3 16,0 0-2-16,0 0 8 0,7 3-9 15,-7-3-1-15,0 0-2 0,0 0 1 0,0 0-1 0,0 0 2 16,0 0-3-16,0 0-1 0,0 0 0 0,4 6-2 15,-4-6-5-15,0 0-12 0,0 0-13 0,0 0-11 16,0 0-22-16,5 3-18 0,-5-3-25 0,0 0-30 16,0 0-33-16,0 0-248 0,0 0-450 15,0 0 199-15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37.9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C48A722-3059-499D-A654-A67EFE4F1A09}" emma:medium="tactile" emma:mode="ink">
          <msink:context xmlns:msink="http://schemas.microsoft.com/ink/2010/main" type="writingRegion" rotatedBoundingBox="22188,2532 22871,2532 22871,3776 22188,3776"/>
        </emma:interpretation>
      </emma:emma>
    </inkml:annotationXML>
    <inkml:traceGroup>
      <inkml:annotationXML>
        <emma:emma xmlns:emma="http://www.w3.org/2003/04/emma" version="1.0">
          <emma:interpretation id="{376165F8-B0DF-4EC0-9654-A52A4987A2CE}" emma:medium="tactile" emma:mode="ink">
            <msink:context xmlns:msink="http://schemas.microsoft.com/ink/2010/main" type="paragraph" rotatedBoundingBox="22188,2532 22871,2532 22871,3776 22188,3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1A8268-91E6-4C38-90A5-4B8245C92A6A}" emma:medium="tactile" emma:mode="ink">
              <msink:context xmlns:msink="http://schemas.microsoft.com/ink/2010/main" type="line" rotatedBoundingBox="22188,2532 22871,2532 22871,3776 22188,3776"/>
            </emma:interpretation>
          </emma:emma>
        </inkml:annotationXML>
        <inkml:traceGroup>
          <inkml:annotationXML>
            <emma:emma xmlns:emma="http://www.w3.org/2003/04/emma" version="1.0">
              <emma:interpretation id="{64DBACD3-DCBB-4162-8D42-5D855BDF457F}" emma:medium="tactile" emma:mode="ink">
                <msink:context xmlns:msink="http://schemas.microsoft.com/ink/2010/main" type="inkWord" rotatedBoundingBox="22488,2833 22595,2497 22930,2603 22824,2939"/>
              </emma:interpretation>
            </emma:emma>
          </inkml:annotationXML>
          <inkml:trace contextRef="#ctx0" brushRef="#br0">57 22 130 0,'2'-6'150'0,"-2"6"-20"0,0 0-3 16,5-7-18-16,-5 7-9 0,9-4-7 16,-4 1-7-16,3 3-7 0,-8 0 0 0,18 0-1 15,-6 0-6-15,1 2-9 0,1-1-6 0,-1 0-3 16,3 5 0-16,2-4-7 0,-1 0 0 0,-4 1-4 0,4 0-11 16,-3 1 0-16,0-2 1 0,-1 3-8 0,-4-3 1 15,1 2 0-15,-1 0-5 0,0 0-1 16,-2-1-6-16,-2 1 2 0,1-2-8 0,-2 3 3 15,1-1 1-15,-2 2-5 0,-3-6-2 0,4 9 6 0,-3-1-10 16,-1-8 4-16,-3 9 0 0,3-9 2 0,-6 11 0 16,1-7 4-16,-3 2-1 0,0 0 4 0,-1 1 2 15,-2-3-2-15,-1 2 3 0,-1-3-4 0,0 1-2 16,-1 1-1-16,3-2-1 0,-1 3 2 0,1-4-4 16,0 1 1-16,1-1 1 0,1 2-5 0,0 0 4 15,2-2-5-15,1 0 8 0,6-2-8 0,-8 5 0 16,8-5-2-16,-7 2-5 0,7-2 8 15,0 0-5-15,-7 2-1 0,7-2 1 0,0 0 5 16,0 0-5-16,0 0 9 0,0 0-8 0,0 0 3 16,0 0 0-16,14 8 0 0,-14-8-6 0,14 3 4 0,-3-2 0 15,-1 0 0-15,2 1 1 0,-2 0 1 0,2 0-2 16,-2-1-6-16,0 3 4 0,-1-3-1 0,3 1 4 16,-3 2-1-16,0-2-2 0,-3 1-2 15,2-1-2-15,-2 0 2 0,2 1-3 0,-3-1 9 0,2 1-8 16,-7-3-1-16,9 6 3 0,-5-3-2 0,-1 1 4 15,-3-4-2-15,6 8-2 0,-6-8 1 0,2 9 2 16,-2-9 2-16,-1 10 0 0,1-10-3 0,-3 10 6 16,3-10 2-16,-4 7 1 0,-1-1 6 0,1-1 4 15,-2 0 1-15,-3-1-2 0,0 1-1 0,-3 0 2 16,1-3-1-16,-6 2 2 0,-1-3-3 0,0 2-2 16,-1-3-2-16,-2 1 1 0,2-1-11 0,-3-1-15 15,1 1-18-15,2-3-15 0,-2 2-35 16,3 0-14-16,0-2-26 0,3 1-19 0,1-3-145 0,1 1-312 15,4 1 139-15</inkml:trace>
          <inkml:trace contextRef="#ctx0" brushRef="#br0" timeOffset="-552.61">136 68 19 0,'3'-7'182'0,"-3"7"-6"0,0 0-7 0,2-6-10 0,-2 6-9 15,0 0-7-15,0 0-7 0,3-6-9 0,-3 6-12 16,0 0-13-16,0 0-7 0,0 0-18 0,0 0-5 15,0 0-7-15,0 0-12 0,0 0-7 0,0 0-6 16,0 0-5-16,0 0-8 0,0 0 1 0,0 0 0 16,0 0-4-16,-11 22-4 0,8-17-2 0,-2 3 0 15,2 1-1-15,-2 1-4 0,1-1 1 16,0 1-6-16,-1 0 6 0,1 1 0 0,2-1-8 0,-2 1 2 16,-3-1-1-16,5 2-1 0,-1-3 1 0,-1 1 7 15,3 2-4-15,-1-3-2 0,0 1-3 0,1-1 3 16,0 1-4-16,1-1 3 0,0-2-3 0,0-7-13 15,-3 12-17-15,3-12-19 0,1 11-10 0,-1-5-27 16,0-6-15-16,0 0-18 0,2 9-15 0,-2-9-19 0,0 0-116 16,0 0-288-16,0 0 128 0</inkml:trace>
        </inkml:traceGroup>
        <inkml:traceGroup>
          <inkml:annotationXML>
            <emma:emma xmlns:emma="http://www.w3.org/2003/04/emma" version="1.0">
              <emma:interpretation id="{71F5DCB2-CB7A-493E-9095-BD66B2203737}" emma:medium="tactile" emma:mode="ink">
                <msink:context xmlns:msink="http://schemas.microsoft.com/ink/2010/main" type="inkWord" rotatedBoundingBox="22188,3761 22203,3761 22203,3776 22188,3776">
                  <msink:destinationLink direction="with" ref="{9D1BAE4A-FF7E-444A-8521-04204A1E2BAF}"/>
                  <msink:destinationLink direction="with" ref="{06AA84E1-8CCC-4BD3-86AB-369DD78B0BDC}"/>
                  <msink:destinationLink direction="with" ref="{DE9C67E1-1B59-47B5-99D4-6C078BAEBFE4}"/>
                  <msink:destinationLink direction="with" ref="{65985452-37CE-4700-9B9A-9C7EC3E5C2EE}"/>
                </msink:context>
              </emma:interpretation>
            </emma:emma>
          </inkml:annotationXML>
          <inkml:trace contextRef="#ctx0" brushRef="#br0" timeOffset="4714.65">-333 1231 5 0,'0'0'55'0,"0"0"-2"0,0 0-4 15,0 0-3-15,0 0 0 0,0 0-2 0,0 0-2 16,0 0-6-16,0 0-4 0,0 0-1 0,0 0-2 16,0 0-5-16,0 0 9 0,0 0-4 15,0 0 1-15,0 0-6 0,0 0 4 0,0 0 3 0,0 0-4 16,0 0 6-16,0 0 3 0,0 0-11 16,0 0 9-16,0 0 2 0,0 0-3 0,0 0 0 15,0 0 0-15,0 0 1 0,0 0-6 0,0 0 0 0,0 0-3 16,0 0-3-16,0 0-5 0,0 0-2 0,0 0 2 15,0 0-8-15,0 0 7 0,0 0-10 0,0 0 0 16,0 0 1-16,0 0-2 0,0 0-3 0,0 0 6 16,0 0-1-16,0 0-1 0,0 0-1 0,0 0-1 15,0 0-2-15,0 0 11 0,0 0 3 0,0 0-4 16,0 0-1-16,0 0 8 0,0 0-1 0,0 0-3 16,0 0 4-16,0 0 1 0,0 0-2 0,0 0 4 15,0 0 2-15,0 0-2 0,0 0-3 0,0 0 5 16,0 0-2-16,0 0 3 0,0 0-6 0,0 0 2 15,0 0-2-15,0 0 6 0,0 0-7 0,0 0-1 16,0 0 2-16,0 0-2 0,0 0 3 0,0 0-2 0,0 0-1 16,0 0 4-16,0 0 3 0,0 0-3 15,0 0 0-15,0 0-3 0,0 0 2 0,0 0 4 16,0 0-5-16,0 0 3 0,0 0-2 0,0 0-1 16,0 0-1-16,0 0 0 0,0 0 2 0,0 0-1 0,0 0-5 15,0 0 1-15,0 0 0 0,0 0-3 0,0 0-1 16,0 0-4-16,0 0 0 0,0 0 1 0,0 0-2 15,0 0 1-15,0 0-3 0,0 0 1 0,0 0-2 16,0 0 3-16,0 0-4 0,0 0 1 0,0 0-2 16,0 0 4-16,0 0-4 0,0 0 1 0,0 0-2 15,0 0 3-15,0 0-3 0,0 0 3 0,0 0 0 16,0 0 1-16,0 0 1 0,0 0 2 0,0 0 3 16,0 0 1-16,0 0 0 0,0 0 2 0,0 0 0 15,0 0 3-15,0 0 1 0,0 0-2 0,0 0-2 16,0 0 2-16,0 0 3 0,0 0-4 0,0 0 1 15,0 0 1-15,0 0-5 0,0 0 3 0,0 0-5 16,0 0 5-16,0 0-5 0,0 0-1 0,0 0-2 16,0 0 1-16,0 0-1 0,0 0-2 0,0 0-1 15,0 0-3-15,0 0-12 0,0 0-11 0,0 0-12 16,0 0-17-16,0 0-25 0,0 0-31 0,0 0-22 16,0 0-16-16,0 0-16 0,0 0-132 0,0 0-318 0,0 0 141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55.7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0943DE-4E78-4786-B4E4-4DF214AD09BA}" emma:medium="tactile" emma:mode="ink">
          <msink:context xmlns:msink="http://schemas.microsoft.com/ink/2010/main" type="inkDrawing" rotatedBoundingBox="19409,3516 20972,3606 20966,3703 19403,3613" semanticType="underline" shapeName="Other">
            <msink:destinationLink direction="with" ref="{7B2061F1-A30B-483B-A313-C84C3C7877BD}"/>
          </msink:context>
        </emma:interpretation>
      </emma:emma>
    </inkml:annotationXML>
    <inkml:trace contextRef="#ctx0" brushRef="#br0">0 77 95 0,'0'0'113'0,"0"0"-3"15,0 0-9-15,0 0-6 0,0 0-5 0,0 0-6 16,0 0-11-16,0 0-6 0,0 0-3 0,0 0-2 16,0 0-6-16,0 0-2 0,0 0-8 0,0 0 0 0,0 0-4 15,0 0 1-15,0 0-1 0,0 0-2 16,0 0-8-16,0 0 0 0,0 0 0 0,0 0-1 15,0 0 1-15,0 0-2 0,0 0-1 0,0 0 3 16,0 0-9-16,0 0 2 0,0 0-4 0,0 0-1 0,24-7-5 16,-24 7 0-16,0 0-3 0,10-2 3 15,-10 2-8-15,11-1 3 0,-11 1-3 0,13-2 0 16,-9-1-4-16,3 2 4 0,-7 1-7 0,15-4 2 0,-9 3-5 16,-6 1-9-16,13-3 4 0,-6 1-1 0,3-1-4 15,-1 2-1-15,0-1 0 0,-3-2 0 16,1 4-4-16,-7 0 3 0,16-6 1 0,-9 3 5 0,-1 3-8 15,3-5 1-15,-2 3 8 0,-7 2-5 0,13-3-2 16,-9 1 7-16,3 0 1 0,-7 2-1 0,12-3-1 16,-7 2-3-16,-5 1 3 0,9-1 7 0,-9 1 2 15,10-4-6-15,-10 4-6 0,11-3 2 0,-5 1-2 16,-6 2 10-16,8-1-4 0,-8 1-5 0,9-1-1 16,-9 1 5-16,9-1 4 0,-9 1-1 0,0 0-4 15,13 1 13-15,-13-1-12 0,8 0 2 0,-8 0 2 16,0 0-1-16,13 0-3 0,-13 0 2 0,7-1-1 15,-7 1 8-15,0 0-4 0,11 0-1 0,-11 0-2 16,0 0 5-16,11 0-7 0,-11 0 11 0,6 2-9 0,-6-2 6 16,11 1-6-16,-11-1 4 0,9 2 0 0,-9-2 2 15,7 3-1-15,-7-3 2 0,11 0-5 16,-11 0-1-16,7 2 3 0,-7-2-2 0,10 2 2 0,-10-2 1 16,9 2 0-16,-9-2 5 0,7 2-10 0,-7-2 7 15,10 2-3-15,-10-2 5 0,9 1-5 0,-9-1 1 16,7 2 2-16,-7-2-1 0,6 2-2 0,-6-2 0 15,7 5 0-15,-7-5 1 0,9 2 4 0,-9-2-3 16,6 3 3-16,-6-3-6 0,7 3 1 0,-7-3 3 16,6 4-3-16,-6-4 8 0,7 3-7 0,-7-3 2 15,5 3 1-15,-5-3-1 0,7 4-2 0,-7-4 4 16,4 2 2-16,-4-2-1 0,6 4-2 0,-6-4 5 16,5 4-3-16,-5-4-4 0,6 4 2 0,-6-4 12 15,7 2-13-15,-7-2 3 0,0 0-5 0,6 5 3 16,-6-5-4-16,7 2 1 0,-7-2 0 0,8 3 4 15,-8-3-2-15,5 0 4 0,-5 0 1 0,0 0 6 16,11 1-6-16,-11-1 4 0,6 1 2 0,-6-1-3 0,0 0 0 16,9-1 2-16,-9 1-5 0,0 0 3 0,10-1-2 15,-10 1 5-15,0 0-5 0,7-3 2 16,-7 3-7-16,8-4 1 0,-8 4 0 0,7-2 1 0,-7 2-2 16,6-3 3-16,-6 3-5 0,9-3 2 0,-9 3-2 15,8-2-2-15,-8 2 5 0,9-3-1 16,-9 3-3-16,9-1 2 0,-9 1-7 0,8 0 4 0,-8 0-4 15,11-3 4-15,-11 3 0 0,13-1 2 0,-13 1-2 16,11 0 1-16,-11 0-6 0,13-1 5 0,-13 1-3 16,11-2 2-16,-11 2 2 0,14 0 3 0,-7 0-4 15,-7 0 5-15,8-2-7 0,-1 0 2 0,-7 2-3 16,10-1 3-16,-10 1 0 0,13-3-1 0,-6 3 4 16,-7 0-5-16,11 0 3 0,-11 0-4 0,11-1 4 15,-11 1-1-15,13 1 3 0,-4-2 3 0,-9 1-7 16,16 0 2-16,-7 1-2 0,-1-1 3 0,-2 0-3 15,5 0 0-15,-1 0-2 0,-2 3 6 0,1-3-4 16,0 0 4-16,-1 1-3 0,-1 1 6 0,-7-2-5 16,17 1 0-16,-8-1 0 0,1 1 3 0,-2-1-4 0,1 2 2 15,-1-1 0-15,-1 0 5 0,-7-1-3 0,17 3 0 16,-10-3 2-16,3 0 0 0,-2 1-3 0,-2 2 5 16,-6-3-8-16,13 2 5 0,-5 1-1 0,-1 0 0 15,1-2-2-15,-8-1 1 0,12 4 1 0,-7-3 2 16,2 2 1-16,-7-3 5 0,11 4-3 0,-5-3 2 15,-6-1-1-15,11 4-1 0,-11-4 3 0,9 3 3 16,-5-2-2-16,-4-1 2 0,12 1-3 0,-7 2 3 16,-5-3-2-16,9 1 0 0,-9-1-6 0,10 3 4 15,-10-3-4-15,10 1-1 0,-10-1-2 0,9 1 5 16,-9-1-3-16,9 2 2 0,-2-2-5 0,-7 0 4 16,12 3-1-16,-6-3 1 0,2 1-5 0,-8-1 1 15,12 0-2-15,-12 0-2 0,14-1 7 0,-8 1-2 16,-6 0 0-16,13-2 3 0,-13 2-1 0,11-1-2 15,-5-1-5-15,-6 2 6 0,9-2-4 0,0-1-3 16,-9 3 1-16,8-1 2 0,-8 1 1 0,6-3-3 16,-6 3 3-16,0 0-1 0,9-1-2 0,-9 1 2 0,0 0-2 15,10-2-2-15,-10 2 0 0,9 2 6 0,-9-2-2 16,11 0 0-16,-3 1 1 0,-1 1-4 16,4 0 1-16,-1 1-1 0,0-1 2 0,3 1 2 0,1 1-6 15,-4-2 4-15,2 0-2 0,0 2 4 0,-3-2-1 16,-2 0-1-16,1 0-1 0,-1 0 2 0,-7-2-3 15,11 3 1-15,-11-3-1 0,7 2-6 0,-7-2-1 16,6 1-7-16,-6-1-7 0,0 0-2 16,0 0-11-16,0 0-16 0,0 0-10 0,0 0-16 15,0 0-4-15,-24-6-13 0,24 6-10 0,-13-2-100 0,4 0-224 16,2 2 100-16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50.4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686B52A-B8DF-4911-B310-8B0A287BC30E}" emma:medium="tactile" emma:mode="ink">
          <msink:context xmlns:msink="http://schemas.microsoft.com/ink/2010/main" type="inkDrawing" rotatedBoundingBox="18881,5274 18949,3833 19140,3842 19072,5283" shapeName="Other"/>
        </emma:interpretation>
      </emma:emma>
    </inkml:annotationXML>
    <inkml:trace contextRef="#ctx0" brushRef="#br0">-3401 1312 95 0,'0'0'118'0,"0"0"-7"15,0 0-10-15,0 0-11 0,0 0-4 0,0 0-4 16,0 0-10-16,0 0 5 0,0 0-13 0,0 0-3 16,0 0-10-16,0 0 3 0,0 0-4 0,0 0-1 15,0 0 1-15,0 0-5 0,0 0-1 0,0 0-4 16,0 0-2-16,0 0-3 0,0 0 0 16,0 0-7-16,0 0-4 0,0 0 1 0,0 0-3 0,0 0-9 15,0 0 2-15,0 0-9 0,0 0-2 0,0 0 1 16,0 0-5-16,0 0 6 0,0 0-5 0,0 0 1 15,0 0-6-15,0 0 11 0,0 0-7 0,0 0 8 16,-9 9-7-16,9-9 0 0,-4 5-1 0,4-5 1 16,-7 3 1-16,7-3-1 0,-7 5-2 0,7-5 3 15,-6 6-1-15,6-6 0 0,-6 7-1 0,5-3 0 0,1-4-3 16,-9 8 8-16,9-1-1 0,0-7-1 0,-5 7-5 16,5-7 3-16,-2 10-7 0,0-4 9 15,0-1 2-15,0 2-7 0,2-7-1 0,-5 12 3 0,5-12 0 16,0 9-3-16,-2-2 0 0,2-7 0 0,-2 10-1 15,2-4 7-15,0-6-15 0,-2 12 15 0,0-7-2 16,2-5 3-16,0 12-4 0,0-12 6 0,0 8-7 16,0-8-1-16,0 8 9 0,0-8-5 0,0 10 0 15,0-10 4-15,2 10-6 0,-2-10 6 0,2 7 2 16,-2-7-5-16,0 10 2 0,0-10 1 0,2 7-14 16,-2-7 7-16,2 8 1 0,-2-8-2 0,0 0 3 15,0 9 2-15,0-9 1 0,0 8-1 0,0-8-2 16,0 8 2-16,0-8-2 0,2 8 0 0,-2-8 5 15,1 8-10-15,-1-8 7 0,2 7 5 0,-2-7-8 16,2 11 3-16,0-7-2 0,-2-4 0 0,4 9-2 16,-3-5 4-16,-1-4 3 0,6 8-1 0,-4-3-5 0,0 1 4 15,-2-6-3-15,3 9 4 0,-3-9-8 16,5 7 4-16,-5-7 2 0,4 8-2 0,-4-8-7 16,0 8 8-16,0-8-5 0,2 8 3 0,-2-8 0 0,2 7-1 15,-2-7-7-15,1 5 7 0,-1-5 2 0,0 0 3 16,2 12-7-16,-2-12 8 0,2 8-7 0,-2-4 5 15,0-4-2-15,4 7 6 0,-4-7-6 0,2 10 1 16,1-6-1-16,-3-4 1 0,0 9-3 0,0-9 7 16,6 9-9-16,-6-5-5 0,0-4 7 0,0 11 3 15,0-11-6-15,2 10 7 0,-2-10 1 0,-2 10 3 0,0-4-7 16,2-6 3-16,-2 10-3 0,0-4 4 16,2-6-1-16,-3 7-3 0,-1-1 4 0,4-6-1 15,-6 9 0-15,3-3 6 0,-1-1-4 0,4-5 0 0,-7 9 4 16,2-2-1-16,-1-3 4 0,-1 2-2 15,3-1-1-15,-3 1 3 0,1-2 3 0,-1 0-2 16,1 1-2-16,-3 0 0 0,3-1 0 0,1 1-1 0,-1-2 0 16,-1 3 1-16,-2-1-7 0,1 0 2 0,3-2 1 15,-1 1-1-15,-1 1 0 0,0-2-3 16,7-3-3-16,-11 8 5 0,6-5-2 0,5-3 3 0,-6 5 0 16,6-5-4-16,-7 4-3 0,7-4 1 0,-4 2 7 15,4-2-5-15,0 0 1 0,-6 6 0 0,6-6-4 16,0 0 2-16,0 0 0 0,0 0 0 0,0 0 0 15,0 0-1-15,0 0 1 0,0 0 1 0,0 6-2 16,0-6 5-16,0 0-1 0,0 0-4 0,0 0 2 16,13 3 1-16,-13-3 1 0,9 3-5 0,-9-3 3 15,12 1-1-15,-5 0 0 0,-7-1-2 0,12 3-2 0,-4-2 6 16,-1-1-4-16,-7 0 0 0,13 4 0 0,-9-1-2 16,1-1 1-16,1 1 2 0,1 0-1 0,-7-3 0 15,8 6 2-15,-3-3 2 0,-5-3-6 0,9 7 2 16,-7-5-1-16,-2-2-1 0,8 8 1 0,-5-6 6 15,-3-2-3-15,6 9-3 0,-4-5 2 0,-2-4-1 16,7 8-1-16,-5-4 6 0,0 3-7 0,3-2-2 16,-5-5 8-16,3 12-1 0,-1-7-3 0,-2-5 3 15,4 12-10-15,-4-8 10 0,4 4-2 0,-4-8 3 16,1 11-2-16,1-1 0 0,0-1 0 0,-2 0 0 16,0-2 2-16,0-7-6 0,2 15 0 0,-2-6 5 15,-2-2-2-15,2 1 3 0,-4 1 4 0,3 1 5 0,-3-1 1 16,0 1-5-16,2-1-3 0,-4 1 2 15,2 1-2-15,-2-4 2 0,3 5-3 0,-3-4-2 0,1 3 5 16,1-4 4-16,0 5-3 0,-1-3-2 0,1 1 1 16,0-1-2-16,2 0-4 0,-1 1 8 15,-1-2 0-15,2-1-4 0,2 4 3 0,-2-4-2 0,0 3 3 16,1-1-4-16,1 0-1 0,0 1 1 0,0-1-1 16,0 3 1-16,1-3 0 0,1 1-3 0,-2 0-1 15,-2-1 2-15,4 2-2 0,-4-3 0 0,2 3 2 16,0-1-1-16,-1-1-1 0,-1 1 2 0,0 1 2 15,2 2-4-15,-4-3-1 0,2 1 5 16,-3-1-1-16,3 1-4 0,-2-2 4 0,1 3-1 0,1-3 3 16,0-1 2-16,-2 1-3 0,2 0 4 0,0-1-4 15,2-8 0-15,-1 9 4 0,-1-2-2 0,2-7 2 16,3 9 3-16,-3-9 3 0,2 8-2 0,2-3 4 16,-4-5 5-16,6 6 6 0,-6-6-6 0,9 6 2 15,-4-5-7-15,1 4 0 0,-6-5-2 0,11 2 2 16,-5-1-3-16,-6-1-3 0,11 2-1 0,-11-2 2 0,9 3 1 15,-9-3-5-15,6 1 1 0,-6-1 0 0,5 5-2 16,-5-5 0-16,0 0 0 0,0 0-2 16,0 0-3-16,0 0-12 0,0 0-4 0,0 0-17 0,7 0-22 15,-7 0-25-15,0 0-26 0,0 0-38 0,0 0-50 16,0 0-140-16,0 0-360 0,0 0 160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25.7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4BC53B-C77D-443E-A377-F96593C6DC6F}" emma:medium="tactile" emma:mode="ink">
          <msink:context xmlns:msink="http://schemas.microsoft.com/ink/2010/main" type="inkDrawing" rotatedBoundingBox="19473,4230 20963,4302 20962,4320 19472,4249" shapeName="Other"/>
        </emma:interpretation>
      </emma:emma>
    </inkml:annotationXML>
    <inkml:trace contextRef="#ctx0" brushRef="#br0">-3048 1701 39 0,'8'0'76'0,"-8"0"3"16,13 1 0-16,-13-1-9 0,11 1-6 0,-4-1 2 15,5 2-4-15,-3-2 1 0,2 0-2 0,0 1-1 16,1-1-8-16,-1 1 3 0,2 1-4 0,-2-2-7 16,2 1-3-16,-2-1 2 0,1 0-9 0,0 3-1 15,-2-3-12-15,1 0 1 0,-1 0 1 0,1 0-1 16,-3 0-6-16,-1 1 3 0,4-1-3 0,-2 3 1 16,-1-2-9-16,3 1 2 0,0 0-1 0,-2-2-1 15,4 1 2-15,-2 1-3 0,2 0-3 0,-2 1-3 0,0-1 6 16,3 0-3-16,-1-1-5 0,4 1 8 0,0-1-5 15,0 0-2-15,0 0 5 0,2 0-6 16,-1-1-4-16,-3 2 5 0,-4-2-1 0,2 0 8 0,0 1-7 16,0-1 3-16,1 1-3 0,-3 1 4 0,0-2-11 15,2 0 7-15,-4 0-7 0,1 0 7 0,-3-2-4 16,-7 2 12-16,15 0-9 0,-7 0 8 0,-8 0-10 16,14 0-3-16,-8 0-2 0,-6 0 8 0,11 0-3 15,-11 0 6-15,14 2-2 0,-8-2 1 0,-6 0-9 16,13 0 12-16,-8 0-9 0,-5 0 1 0,15 0-8 15,-8 0 6-15,2 1 1 0,-1-1-9 0,1 2-1 16,1-4 2-16,0 4-2 0,1-2 3 0,0 0-3 16,-4 2 11-16,2-1-11 0,-9-1 1 0,17-1 2 15,-9 1 1-15,3 0 3 0,-4 0 1 0,2 1 2 16,-1-1-3-16,-8 0 0 0,14 0 2 0,-6 0-2 16,-8 0 10-16,14-1-6 0,-5 1-2 0,-9 0 4 15,17 1 3-15,-6-1-3 0,0 0-10 0,0 2 6 16,1-2 1-16,-2 1 1 0,1-1 1 0,-1 1-2 0,1 1 5 15,3-2-3-15,-3 0 0 0,2 1-2 16,0 0 3-16,-2-1-1 0,2 0 7 0,0 0-8 16,0 0-2-16,-2 1 3 0,0-1 0 0,3 0-1 15,-3 0 5-15,0 3-1 0,0-2-1 0,0-1-5 0,-5 1 5 16,3 0 0-16,-1-1-2 0,1 1 2 0,-9-1-1 16,15 0 2-16,-8 1-4 0,-1-1 3 0,-6 0-3 15,14 1 2-15,-14-1 1 0,14 0 7 0,-9 0-6 16,-5 0-5-16,12-1 6 0,-4 2-2 0,-8-1-4 15,13 0 4-15,-7 0 4 0,2 2-4 0,-8-2 9 16,14 0-4-16,-14 0 2 0,17-2-5 16,-9 4 9-16,-1-2-5 0,2 0-1 0,-9 0 3 0,14-2-7 15,-6 4 10-15,-8-2-5 0,13 0-10 0,-7 1 3 16,-6-1 2-16,0 0 5 0,13-1-7 0,-13 1 4 16,8 1-10-16,-8-1-1 0,0 0 8 0,8 0-8 15,-8 0-7-15,0 0-7 0,7 0-6 0,-7 0-4 16,0 0-7-16,0 0-2 0,0 0-7 0,0 0-6 15,0 0-26-15,6 4-43 0,-6-4-131 0,0 0 58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26.9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01EC74D-A8B8-4BF6-BCE8-4D254CFCE449}" emma:medium="tactile" emma:mode="ink">
          <msink:context xmlns:msink="http://schemas.microsoft.com/ink/2010/main" type="inkDrawing" rotatedBoundingBox="19574,4687 20989,4792 20987,4811 19572,4706" shapeName="Other"/>
        </emma:interpretation>
      </emma:emma>
    </inkml:annotationXML>
    <inkml:trace contextRef="#ctx0" brushRef="#br0">-2947 2159 18 0,'0'0'117'0,"0"0"-14"0,13 0-10 0,-13 0-8 0,10 0-7 15,-10 0-10-15,9 4-4 0,2-4-9 0,-11 0-4 16,15 1-6-16,-6 1-3 0,1 0 0 0,1-2-13 16,-2 1-4-16,3 1 4 0,-1 0 1 0,0-2-5 15,0 1 6-15,0 0 6 0,2 1-9 0,-1-2 10 16,0 3-10-16,1-3 2 0,0 0-5 0,1 3 3 15,-1 1-3-15,0-2-1 0,0-2-8 0,0 1 2 16,0 1-6-16,0-2 1 0,0 0 3 0,0 2-3 16,3 0-2-16,-3-1 7 0,0 3-16 0,0-4 7 15,3 0-1-15,-1 3 0 0,-3-3-5 0,2 2-1 16,0 0 4-16,-1-1-1 0,0-1-1 0,0 0-1 16,0 0-1-16,0 2-3 0,-2-2-2 0,0 0 8 15,1 0-4-15,-1 0 0 0,0 0 3 0,-1 2-4 16,-1-2-2-16,1 0 5 0,0 3-4 0,0-2 1 15,1 0 3-15,-2 2-6 0,1-2-1 0,2 1 8 16,-2-1-6-16,-1-1 0 0,5 2 1 0,-3 0 1 0,0-1 3 16,2-1-5-16,-2 2 2 0,4-2 5 15,-4 0-4-15,2 2 6 0,-2-2 2 0,2 0-2 16,1 2 0-16,1-2-2 0,-2 2-1 0,3-1 3 0,-3-1 0 16,-1 3-3-16,0-3-1 0,-2 0 1 0,1 0 5 15,1 0-5-15,-3 0-1 0,-1 0-3 0,1 0-2 16,1 2 5-16,-10-2-3 0,12-2 5 15,-2 4-1-15,-10-2-6 0,14 0 4 0,-6 0-4 0,3 1 2 16,0 0 1-16,-2-1-5 0,2 2 3 0,-1-2-1 16,0 1 3-16,1 1-1 0,0-1 6 0,-1-1-5 15,1-1-1-15,0 2 1 0,-1 0-1 0,-2-1 0 16,3 0 0-16,1 0-3 0,-3 0 6 0,-3 0-6 16,-6 0-2-16,15 3 4 0,-7-3 1 0,0 0-3 15,-8 0 1-15,14 0-4 0,-7 0-1 0,-7 0 0 16,13 1 0-16,-6 1-2 0,-7-2 6 0,16 0-6 15,-10 1 6-15,-6-1 1 0,15 0-4 0,-8 0 2 16,1 1 6-16,-8-1-2 0,14 1-3 0,-8-1 1 16,-6 0 1-16,13 3 1 0,-6-3 1 0,-7 0-4 0,11-3 0 15,-11 3-1-15,11 0-2 0,-11 0-5 0,9 3 2 16,-9-3-7-16,7 0-1 0,-7 0-2 16,0 0 4-16,9 0-6 0,-9 0-4 0,0 0 6 0,0 0-7 15,0 0-15-15,10 0-10 0,-10 0-5 0,0 0-9 16,0 0-10-16,0 0-92 0,0 0-181 0,0 0 81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1:53.2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3DBCC6-DD1B-4ACF-BAE3-C499F49A1D95}" emma:medium="tactile" emma:mode="ink">
          <msink:context xmlns:msink="http://schemas.microsoft.com/ink/2010/main" type="inkDrawing" rotatedBoundingBox="17305,7644 17359,6857 17394,6860 17341,7647" semanticType="callout" shapeName="Other">
            <msink:sourceLink direction="with" ref="{33460038-759C-4755-AFA9-E8C0F3B8E1AF}"/>
          </msink:context>
        </emma:interpretation>
      </emma:emma>
    </inkml:annotationXML>
    <inkml:trace contextRef="#ctx0" brushRef="#br0">-3487-556 28 0,'0'0'130'0,"-2"-12"-13"0,2 12-1 16,0 0-12-16,0 0-3 0,0 0-2 0,0 0 1 0,0 0-10 15,0 0-1-15,0 0-5 0,0 0-11 16,0 0-3-16,0 0-1 0,0 0-4 0,0 0-1 0,0 0-10 16,0 0 5-16,0 0-10 0,0 0 0 0,0 0-5 15,0 0 8-15,0 0-7 0,0 0 0 0,0 0-6 16,0 0 4-16,0 0-4 0,0 0-8 0,0 0 1 15,0 0-3-15,0 0-2 0,0 0-4 0,0 0-3 16,0 0-3-16,0 0-5 0,0 0 2 0,0 0-4 16,0 0 1-16,0 0-1 0,0 0-2 0,0 0-1 0,0 0-1 15,-4 25 2-15,4-25-4 0,-1 10 4 16,1-10-1-16,-2 9-1 0,2-9 0 0,-2 10 2 0,2-5-5 16,0-5 4-16,-4 13 1 0,4-9 5 0,-4 2-2 15,4-6-6-15,-3 10 2 0,3-10 1 0,-2 11 2 16,0-6-1-16,2-5-5 0,-5 10 1 0,4-4 4 15,1-6-4-15,-3 12-1 0,2-7-2 0,1-5 5 16,-3 10 0-16,1-5-4 0,-1 1 1 0,3-6 0 16,-1 12 1-16,-1-7-1 0,2-5 1 0,0 12-2 15,0-12-2-15,0 11 2 0,0-11 3 0,1 8-4 16,-1-1 2-16,0-7-6 0,0 0 4 0,-1 12 1 16,1-12 2-16,1 9-3 0,-1-9-5 0,0 8 3 15,0-8 3-15,0 7-1 0,0-7-3 0,0 0 1 16,-1 9 1-16,1-9-3 0,-2 9 2 0,2-9 2 15,0 0-2-15,0 9 1 0,0-9 1 0,0 8-3 0,0-8 2 16,0 8-1-16,0-8 1 0,0 8-1 0,0-8 2 16,-1 9-3-16,1-9 0 0,1 8 3 15,-1-8-4-15,0 7 2 0,0-7 2 0,0 0-2 16,0 9 5-16,0-9-6 0,2 7 3 0,-2-7-3 16,0 0 1-16,-3 9-1 0,3-9 3 0,-1 8 3 0,1-8-4 15,-1 7 2-15,1-7 0 0,0 0 1 0,-2 12 0 16,2-12 3-16,0 8-6 0,-4-3 1 0,4-5 2 15,0 0-3-15,0 13-3 0,0-13 3 0,0 9 2 16,0-9 1-16,-2 7 0 0,2-7-2 0,0 0 2 16,0 11 1-16,0-11-5 0,-2 6 6 0,2-6-4 15,0 0 1-15,-2 11-1 0,2-11 2 0,0 0 0 16,1 9 1-16,-1-9-1 0,0 8 5 0,0-8-3 16,1 7 0-16,-1-7-1 0,0 0-2 0,-1 9 3 0,1-9-11 15,0 9 10-15,0-9-3 0,3 6 2 16,-3-6-1-16,0 0-1 0,0 9-6 0,0-9 5 0,1 7 1 15,-1-7 2-15,0 0-2 0,0 10-1 0,0-10 0 16,0 0-2-16,0 6 4 0,0-6-1 16,0 0-4-16,0 9 3 0,0-9 0 0,0 8 2 0,0-8-1 15,1 8 0-15,-1-8-3 0,0 0 4 0,0 9-2 16,0-9 0-16,4 8 2 0,-4-8-5 0,-2 8 1 16,2-8 4-16,0 0-2 0,-2 12 0 0,2-12 2 15,0 8-4-15,0-8 1 0,0 0 2 0,0 9-4 16,0-9 3-16,0 8-1 0,0-8-1 0,0 8 3 15,0-8-1-15,-1 7 1 0,1-7 0 0,-3 9 3 0,3-9-2 16,0 7-3-16,0-7 5 0,2 8-2 16,-2-8 3-16,0 0-1 0,-2 9-1 0,2-9-1 15,-1 8 2-15,1-8-1 0,0 0 1 0,-1 9 4 0,1-9 1 16,-3 7-3-16,3-7 3 0,0 9-1 0,0-9 0 16,0 10 0-16,0-10 2 0,0 0 0 0,0 9-4 15,0-9 6-15,0 0-5 0,0 8 4 0,0-8-1 16,0 0 6-16,0 9 0 0,0-9-2 0,0 0 2 15,0 11-1-15,0-11 1 0,0 7-3 0,0-7 2 16,0 0-2-16,0 0 0 0,-2 10-2 0,2-10 1 16,0 0-2-16,-2 7 3 0,2-7-2 0,0 0 0 15,0 0-1-15,-1 7 3 0,1-7 0 0,0 0 2 16,0 0-4-16,0 0 2 0,0 0 0 0,0 0-2 16,0 0-1-16,0 0 1 0,0 0-1 0,0 10-1 15,0-10-3-15,0 0 3 0,0 0-2 0,0 0 1 0,0 0 0 16,0 0-1-16,0 0-2 0,0 0 2 15,0 0-12-15,0 0-19 0,0 0-34 0,0 0-47 0,0 0-59 16,0 0-72-16,0 0-203 0,0 0-474 0,-10-19 210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53.2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C2D933-2942-4C51-A81E-6EE780DCEEC0}" emma:medium="tactile" emma:mode="ink">
          <msink:context xmlns:msink="http://schemas.microsoft.com/ink/2010/main" type="inkDrawing" rotatedBoundingBox="18619,4868 18861,4786 18938,5014 18695,5096" shapeName="Other"/>
        </emma:interpretation>
      </emma:emma>
    </inkml:annotationXML>
    <inkml:trace contextRef="#ctx0" brushRef="#br0">-3855 2329 59 0,'0'0'152'0,"0"0"-7"0,0 0-11 0,0 0-7 16,0 0-7-16,0 0-6 0,0 0-3 0,2-7-6 15,-2 7-10-15,0 0-5 0,0 0-2 0,0 0-4 16,0 0-5-16,0 0-4 0,0 0-6 0,0 0-4 16,0 0-6-16,0 0-7 0,0 0-3 0,0 0-6 15,0 0-6-15,0 0-4 0,0 0-8 0,0 0-2 16,0 0-3-16,0 0-4 0,0 0-5 0,0 0 0 16,0 0 2-16,0 0-3 0,0 0 0 0,0 0-1 15,0 26 0-15,0-20 0 0,0-6 2 0,2 17-3 0,0-9 3 16,-2 0-6-16,0 0 6 0,0 1-1 0,0-9 1 15,2 14-3-15,-2-4 4 0,1-3-1 16,0 1-1-16,0-1-2 0,-1 2 0 0,0-9 1 0,2 12 1 16,0-6 1-16,-2-6-10 0,0 12 4 0,0-12 4 15,0 9-3-15,0-9-2 0,0 9 3 0,0-9-1 16,0 8-1-16,0-8 2 0,0 0-6 0,0 7 6 16,0-7-4-16,0 0-4 0,0 0 9 0,0 0 13 15,0 0 3-15,4 7 2 0,-4-7 10 0,0 0 4 16,0 0 5-16,0 0 3 0,0 0-3 0,0 0 2 15,0 0-8-15,0 0-4 0,0 0-3 0,0 0-2 16,0 0-8-16,7-19-5 0,-7 19-7 0,2-9-6 0,0 2-4 16,-2 7 0-16,4-10-1 0,-1 3 1 15,-1 0-10-15,2 1 4 0,-2-2-1 0,3 0 0 16,-1-1-1-16,2 2 1 0,-2 0-2 0,-2 2 2 16,2-1-3-16,1 3 6 0,-1-4 0 0,2 3-3 15,-3-1 0-15,1 0 1 0,-4 5-2 0,5-10 5 16,1 6-1-16,0 0-2 0,-6 4 3 0,9-7 0 0,-7 1-1 15,-2 6 2-15,5-6 2 0,-5 6-5 0,6-6 2 16,-2 3 0-16,-4 3 0 0,5-6 1 0,-5 6 2 16,4-2-3-16,-4 2-1 0,0 0 3 0,5-7-3 15,-5 7 0-15,0 0 5 0,6-4-2 0,-6 4-2 16,0 0-1-16,0 0 1 0,0 0-5 0,0 0 2 16,0 0 0-16,0 0 1 0,0 0 0 0,0 0-3 0,0 0 5 15,7 11-1-15,-7-11-4 0,-1 9 5 16,1-9 0-16,0 0 1 0,-2 14-7 0,0-8 9 15,0 1-1-15,2-7 1 0,-2 13 0 0,0-8-1 0,2 2 0 16,0-7 0-16,-5 10 0 0,5-4 1 0,0-6-1 16,-2 9 1-16,2-9-8 0,0 10 5 15,0-10 4-15,0 0 0 0,0 7-1 0,0-7-1 0,0 0 3 16,-2 10 0-16,2-10-3 0,0 0 2 0,0 0 1 16,-2 7-2-16,2-7 2 0,0 0-1 0,0 0 3 15,0 0 0-15,0 0 4 0,0 0-3 0,0 0 10 16,0 0 4-16,0 0 10 0,0 0-1 0,0 0-1 15,0 0-10-15,0 0 4 0,0 0-4 0,0 0-3 16,0 0-2-16,0 0 2 0,6-19-3 0,-6 19-3 16,7-10-6-16,-5 3-7 0,2 1 0 0,-1 0-1 15,1 0-1-15,-2-1 0 0,2 4-1 0,2-6 1 16,-6 9 1-16,6-8 1 0,-4 4-4 0,3-1 5 0,-5 5 2 16,4-8-2-16,-4 8-1 0,5-6 1 15,-5 6-1-15,6-6 1 0,-6 6 4 0,4-4-6 16,-4 4 4-16,0 0 0 0,3-5 0 0,-3 5-4 0,0 0 1 15,0 0 7-15,0 0-4 0,0 0 2 0,0 0-5 16,0 0 2-16,8-4-3 0,-8 4 1 0,0 0-1 16,0 0 3-16,0 0-8 0,0 0 8 0,0 0-2 15,0 0 3-15,0 0-3 0,3 14 0 0,-3-14-2 16,2 10 1-16,-2-3 0 0,0-7 5 0,0 10-2 16,0-4 2-16,0-6 0 0,0 15 1 0,0-6 2 15,-2 0-4-15,2-1 3 0,2 1 1 0,-2-9-4 16,-3 14-9-16,3-2-21 0,-2-3-27 0,2-2-35 0,0 1-35 15,-2 0-47-15,0-2-191 0,2-6-396 16,0 9 175-16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28.0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B1C3D23-E1EC-4E2A-A4F7-52D34D79B4AD}" emma:medium="tactile" emma:mode="ink">
          <msink:context xmlns:msink="http://schemas.microsoft.com/ink/2010/main" type="inkDrawing" rotatedBoundingBox="19698,5228 20973,5259 20972,5282 19697,5251" shapeName="Other"/>
        </emma:interpretation>
      </emma:emma>
    </inkml:annotationXML>
    <inkml:trace contextRef="#ctx0" brushRef="#br0">-2823 2698 11 0,'9'1'107'0,"-9"-1"-5"0,0 0-5 0,0 0-1 15,8 2-9-15,-8-2-11 0,7 0 3 0,-7 0-5 16,0 0-7-16,15 0-6 0,-10 3-3 0,3-3-3 16,-8 0 1-16,14 0-8 0,-6 0 1 0,3 1 1 15,1-1-1-15,-3 0-2 0,3 0 1 0,1 0-3 16,-3 0 2-16,3 0-7 0,-3 1 3 0,3-1-5 15,0 0-2-15,-2 0-2 0,2 0-6 0,1 0-1 16,-1 0-7-16,0 2 0 0,-2-2 7 0,0 3-11 16,2-2-1-16,-4-1 1 0,4 1 2 0,-3-1-6 15,1 2-4-15,1-1 1 0,-3-1 1 0,2 2-5 16,-2-2-1-16,2 1 5 0,1 0-4 0,-1 0-2 16,0 1 5-16,0-2-7 0,0 2 2 0,2-2-2 15,-1 2 0-15,1-1 0 0,-2 1-4 0,0 1 3 0,2-3-3 16,2 1 2-16,-2-1-3 0,0 0 0 0,3 0 3 15,-1 0 2-15,1 0-1 0,1 0-3 16,-4 2 0-16,2-4 1 0,-3 4-1 0,3-2-1 0,-4 0 6 16,7 0-2-16,-1 0 4 0,2-2-8 0,-3 4 3 15,-1-4 0-15,-2 2 2 0,4 0-2 0,-2-1-1 16,-2 1 2-16,0 0-5 0,4-1 6 0,-6-1 1 16,2 4 3-16,0-2-4 15,0 0-6-15,0-2 8 0,3 4-5 0,-3-2 5 0,0-2-3 0,0 2 3 16,0 0 0-16,0-2 2 0,0 2-1 0,0 0 2 15,-2-1 3-15,2 1 5 0,0 1-4 0,0-1 1 16,-2-1-3-16,1 1 7 0,1 1-7 0,-2-2 2 16,0 2 2-16,0-1-3 0,1 2-2 0,-3-2 3 15,2 0-1-15,-3 2 1 0,-8-2 0 0,13-2-2 0,-4 2 1 16,-9 0-4-16,14 0-1 0,-8 2-3 16,-6-2 2-16,11 1 0 0,-11-1 0 0,8 1 3 15,-8-1-4-15,9 0 2 0,-9 0 0 0,6 0-1 16,-6 0-1-16,0 0-3 0,9 2-5 0,-9-2-4 15,0 0-17-15,0 0-10 0,0 0-13 0,0 0-9 16,0 0-14-16,4 4-26 0,-4-4-26 0,0 0-139 16,0 0-285-16,0 0 126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9:10.9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11D7292-8E95-4810-A45A-A76682C32503}" emma:medium="tactile" emma:mode="ink">
          <msink:context xmlns:msink="http://schemas.microsoft.com/ink/2010/main" type="inkDrawing" rotatedBoundingBox="21743,5048 21793,3776 21953,3783 21904,5055" shapeName="Other">
            <msink:destinationLink direction="with" ref="{DE9C67E1-1B59-47B5-99D4-6C078BAEBFE4}"/>
          </msink:context>
        </emma:interpretation>
      </emma:emma>
    </inkml:annotationXML>
    <inkml:trace contextRef="#ctx0" brushRef="#br0">122 0 21 0,'0'0'67'15,"0"0"-3"-15,0 0-5 0,0 0-4 0,0 0 1 16,0 0-10-16,0 0 8 0,0 0-9 0,0 0 0 15,0 0-10-15,0 0 4 0,0 0-6 0,0 0-2 16,0 0 0-16,0 0-1 0,0 0-5 16,0 0 2-16,0 0-3 0,0 0-1 0,0 0-3 0,0 0-10 15,0 0 3-15,0 0-4 0,0 0-3 0,0 0 11 16,0 0-17-16,0 0 11 0,-4 9-8 0,4-9 10 16,0 0-5-16,-6 6 2 0,6-6-6 0,-5 6 5 15,5-6-1-15,-7 4-2 0,3 0-1 0,4-4-5 16,-3 5 3-16,3-5 0 0,-7 7 3 0,7-7-4 15,-5 5-1-15,5-5 1 0,-5 6-4 0,1-3 15 16,4-3-12-16,-4 7 5 0,4-7 8 0,-5 6-12 16,5-6-10-16,-1 6 10 0,1-6-4 0,0 0 6 0,-3 9-5 15,3-9 6-15,0 0 1 0,2 7-5 16,-2-7-4-16,0 0 4 0,1 10-3 0,-1-10 5 16,2 6 0-16,-2-6 1 0,5 7-2 0,-5-7 9 15,3 5-6-15,-3-5-2 0,5 5 5 0,-5-5 3 0,6 7-2 16,-3-4 0-16,-3-3 0 0,5 5-2 15,-5-5-1-15,5 5-2 0,-5-5-2 0,4 5 5 16,-4-5-2-16,5 6-2 0,-5-6 2 0,4 7-3 16,-4-7 5-16,5 4-2 0,-5-4 8 0,4 7-9 0,-4-7-7 15,3 5 5-15,-3-5 1 0,0 0 3 16,5 7-1-16,-2-2-2 0,-3-5 2 0,4 5 2 16,-4-5-5-16,0 0 6 0,3 7-10 0,-3-7 5 0,3 5 2 15,-3-5-2-15,4 5-3 0,-4-5 9 0,0 0-10 16,4 7 2-16,-4-7 4 0,2 6-6 0,-2-6 11 15,0 0-4-15,3 5-4 0,-3-5 5 16,2 6 2-16,-2-6-5 0,0 0 3 0,3 7 3 0,-3-7 5 16,3 6-9-16,-3-6-1 0,2 5 5 15,-2-5-7-15,0 0 3 0,3 7 2 0,-3-7 3 0,2 7-7 16,-2-7 4-16,2 5 0 0,-2-5-5 0,2 7 0 16,-2-7 3-16,0 0 1 0,0 9-1 0,0-9 1 15,3 6-3-15,-3-6 3 0,0 0-4 0,-2 11 9 16,2-11 2-16,0 0-1 0,-1 12-6 0,1-12-3 15,0 8 5-15,0-8-4 0,-2 8 1 0,2-8 2 0,-3 9-5 16,3-9 6-16,-5 6-3 0,2 0 0 16,3-6-2-16,-5 8 2 0,4-3 1 0,-3 0-1 15,4-5 1-15,-5 10-4 0,1-5 3 0,1 0 0 16,0 0 2-16,-1 1 2 0,-2 0-3 0,3 0-5 0,-1-1 8 16,-1 2-5-16,-1-2 0 0,0 2-5 0,1 0 4 15,0 0 0-15,1-3 0 0,0 2 1 16,0 1 2-16,1 0-10 0,1-1 4 0,-2 0 0 0,4-6 6 15,-4 13-2-15,3-6-1 0,0-1-1 0,1-6 2 16,0 12 3-16,1-7-4 0,-1-5 7 0,3 11-6 16,2-6-1-16,-3 0-2 0,2 0 2 0,0-1-1 15,1 0 0-15,0 1 3 0,0 0-2 0,-5-5-4 16,9 7 2-16,-3-4 4 0,-6-3-6 16,9 4 0-16,-6-1 1 0,-3-3 2 0,7 4 4 0,-7-4 1 15,6 5-3-15,-6-5 8 0,6 2 4 0,-6-2-3 16,0 0 0-16,5 5 0 0,-5-5 0 0,0 0 0 15,0 0 1-15,0 0-2 0,6 1-3 0,-6-1 2 16,0 0-4-16,0 0-3 0,0 0 3 0,7 3-4 16,-7-3 3-16,0 0-2 0,0 0-2 0,5 3 3 15,-5-3-3-15,0 0 0 0,5 5-3 0,-5-5 3 16,2 6-3-16,-2-6 0 0,0 0 1 0,2 9 2 16,-2-9-4-16,1 9 0 0,-1-9-1 0,-1 9 1 15,1-9 0-15,-2 8 2 0,2-8 0 0,-2 10 4 16,2-10-4-16,-3 10 2 0,1-3-6 0,-1 2 8 15,1-4-4-15,-1 3-2 0,0-1-2 0,1-1 6 16,-2 3-2-16,0 1 1 0,0-2-3 0,-1 1 3 0,1 0 1 16,-1 1 2-16,0 1-3 0,-2-1-2 0,1-1 0 15,-2 1 5-15,-1 3-4 0,1-3 1 16,2-2-2-16,-5 5 4 0,4-3-2 0,-2 0 2 0,3 4-2 16,-1-2-2-16,2-3 3 0,0 0 2 15,1 1-7-15,-1-2 4 0,1 3-4 0,-1-4 4 0,2 3-2 16,1-3 0-16,1 4 0 0,-1-3 3 15,1 2 0-15,1-10-2 0,0 11 0 0,1-4 3 0,1 2 1 16,-1-4 0-16,0 2-2 0,3-1 3 0,0 0 0 16,0 3-2-16,1-2 3 0,1 1 1 0,-1 1 0 15,2-2-1-15,-2-2-3 0,2 2 0 0,-2-2 2 16,1 2 0-16,0-2-1 0,1 3 0 0,-2-2-2 16,-1 0 0-16,1-1-1 0,-1 3-1 0,0-3-1 15,0 2 0-15,-1-2 1 0,0 1 2 0,0 2-5 16,0-3 0-16,0 1 3 0,0 0 1 0,-1-1 10 15,1 2-13-15,-3-7 1 0,4 12 14 0,-3-8-11 16,2 1-1-16,-3-5-1 0,3 8 6 0,-3-8 0 16,2 7-2-16,-2-7 4 0,2 7-6 0,-2-7 0 15,0 0 4-15,0 0-3 0,4 7 4 0,-4-7-5 0,0 0 5 16,4 3-5-16,-4-3 0 0,0 0-14 16,0 0-16-16,0 0-24 0,0 0-23 0,0 0-70 15,0 0-173-15,0 0-344 0,0 0 153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9:12.1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4074934-1998-4D58-B1F7-A058542AD552}" emma:medium="tactile" emma:mode="ink">
          <msink:context xmlns:msink="http://schemas.microsoft.com/ink/2010/main" type="inkDrawing" rotatedBoundingBox="21437,4435 21611,4370 21678,4549 21504,4614" shapeName="Other"/>
        </emma:interpretation>
      </emma:emma>
    </inkml:annotationXML>
    <inkml:trace contextRef="#ctx0" brushRef="#br0">0 12 101 0,'0'0'149'0,"0"0"-10"0,0 0-12 0,0 0-4 16,0 0-9-16,0 0-4 0,0 0-12 0,0 0-2 16,0 0 1-16,0 0 1 0,0 0-10 0,5 27-1 15,-3-23-2-15,-2-4-4 0,2 12-5 0,-1-5-5 16,2-2-4-16,-3-5-5 0,5 13 11 0,-3-8-16 15,0 2-2-15,-1 1-4 0,0-3-5 0,-1-5-3 16,5 11-4-16,-3-6-3 0,0 2-4 16,-2-7-2-16,3 10-4 0,-3-10-3 0,2 8-4 0,-2-8 0 15,2 5 0-15,-2-5-4 0,0 0 2 0,2 6-1 16,-2-6-5-16,0 0 4 0,0 0 0 0,0 0 1 16,0 0 6-16,0 0 4 0,2 7 5 0,-2-7 6 0,0 0 6 15,0 0-1-15,0 0 1 0,0 0-11 0,0 0 2 16,0 0-6-16,0 0-3 0,0 0-5 15,7-15-8-15,-7 15-10 0,4-10-2 0,-2 4-11 0,-2 6-6 16,6-11-3-16,-2 5-1 0,0-3-1 0,1 4 2 16,-2-1 2-16,3-2-1 0,-1 4-2 0,-1-1 4 15,0-1 0-15,0 1-2 0,1 1 5 0,-3-3 0 16,-2 7 1-16,9-10 2 0,-5 6 1 0,-1-1 4 16,-3 5-3-16,8-7 1 0,-3 3 2 15,-5 4-2-15,5-5 3 0,-5 5 1 0,6-4-1 0,-6 4 1 16,5-3 0-16,-5 3-3 0,4-5 5 0,-4 5 0 15,0 0-1-15,0 0 0 0,8-3-1 0,-8 3 1 16,0 0 1-16,0 0-3 0,5-4 4 0,-5 4-3 16,0 0 1-16,0 0 3 0,0 0-1 0,0 0-2 15,0 0 0-15,7-3 1 0,-7 3-1 0,0 0 2 16,0 0-1-16,0 0-3 0,0 0 1 0,0 0 2 16,0 0-1-16,0 0-2 0,0 0 2 0,0 0 1 15,6 9 1-15,-6-9 0 0,1 6-1 0,-1-6 4 0,0 9 4 16,0-9 5-16,0 10 0 0,0-10 0 0,-2 9 4 15,2-9-1-15,0 12 1 0,0-12 3 0,-2 12-1 16,2-7-2-16,0-5 0 0,-1 12 1 0,1-12-2 16,1 10 0-16,-1-4-2 0,0-6 3 0,2 9-4 15,-2-9 1-15,1 8-3 0,-1-8-18 0,1 9-30 16,-1-9-41-16,2 9-45 0,-2-9-53 0,3 5-212 16,-3-5-422-16,7 3 187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9:14.6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8842D1-7F4F-4191-8F3E-D16DD2639008}" emma:medium="tactile" emma:mode="ink">
          <msink:context xmlns:msink="http://schemas.microsoft.com/ink/2010/main" type="inkDrawing" rotatedBoundingBox="22302,3539 23927,3574 23925,3649 22301,3614" shapeName="Other">
            <msink:destinationLink direction="with" ref="{9D1BAE4A-FF7E-444A-8521-04204A1E2BAF}"/>
            <msink:destinationLink direction="with" ref="{06AA84E1-8CCC-4BD3-86AB-369DD78B0BDC}"/>
            <msink:destinationLink direction="with" ref="{65985452-37CE-4700-9B9A-9C7EC3E5C2EE}"/>
            <msink:destinationLink direction="with" ref="{40E616CA-FE42-4C27-A342-83A872B07398}"/>
          </msink:context>
        </emma:interpretation>
      </emma:emma>
    </inkml:annotationXML>
    <inkml:trace contextRef="#ctx0" brushRef="#br0">0 67 64 0,'0'0'102'16,"0"0"-10"-16,0 0 8 0,0 0-16 0,0 0-14 0,0 0 12 15,0 0-21-15,0 0-7 0,0 0 0 0,0 0-4 16,0 0-5-16,0 0-1 0,0 0-5 16,0 0-15-16,0 0 11 0,0 0 4 0,0 0-4 0,0 0 3 15,0 0-2-15,0 0-5 0,0 0-11 0,0 0 4 16,0 0-4-16,0 0 3 0,0 0-4 16,20-10 5-16,-20 10-10 0,6-3-2 0,-6 3 1 0,0 0-2 15,9-3-2-15,-9 3 0 0,7-2-1 0,-7 2-3 16,8-3 1-16,-8 3 0 0,9-4-3 0,-9 4 4 15,9-1-3-15,-4-2 1 0,-5 3-4 16,9-2 1-16,-4-1-4 0,-5 3 3 0,12 0 0 16,-12 0-2-16,9-4 8 0,-4 3-1 0,-5 1-13 0,12-2 10 15,-12 2 4-15,7-1-9 0,-7 1 0 0,8-2 2 16,-8 2 4-16,8-2-6 0,-8 2 1 16,6-2 1-16,-6 2 0 0,9-1 3 0,-9 1-7 0,9-5-4 15,-9 5 10-15,9-1-1 0,-9 1 1 0,11-1-4 16,-11 1-1-16,10-2-8 0,-10 2 11 0,10-2 6 15,-10 2-12-15,9-1 3 0,-9 1 7 0,8-2-4 16,-8 2 3-16,0 0-2 0,11-1 2 0,-11 1 1 16,6-1-2-16,-6 1-15 0,0 0 15 0,0 0-2 15,10-4 0-15,-10 4 4 0,0 0-6 0,0 0 0 16,11 2-1-16,-11-2 15 0,0 0-13 0,10 0 0 16,-10 0-4-16,0 0 9 0,11 2 1 0,-11-2-3 0,7 0-1 15,-7 0-2-15,6 1 5 0,-6-1-1 0,6 3 2 16,-6-3 2-16,8 2-3 0,-8-2 5 0,8 1 1 15,-8-1 5-15,9 2 0 0,-4 0-4 0,-5-2 0 16,10 5 0-16,-6-3 5 0,-4-2 2 0,12 4-1 16,-7 0-1-16,1-2-2 0,-6-2 4 0,12 4 4 15,-4-2 1-15,-3-1-3 0,1 2 2 16,-6-3 0-16,12 2 1 0,-7 1-6 0,-5-3 0 0,10 1 2 16,-3 0-8-16,-7-1 7 0,11 2 1 0,-11-2 1 15,9 2-1-15,-9-2 1 0,11 0-3 0,-11 0-1 16,10 0-1-16,-10 0 2 0,9-1-3 15,-9 1-5-15,8-3 4 0,-8 3-5 0,7-2 2 0,-7 2-2 16,8 0-12-16,-8 0 10 0,8-3-2 0,-8 3 1 16,0 0 2-16,9-4-2 0,-9 4-5 0,8-2 1 15,-8 2-2-15,6-2 6 0,-6 2 0 0,0 0-5 16,10-1 0-16,-10 1 5 0,9 0-2 0,-9 0 1 16,0 0 1-16,11-3-4 0,-11 3 2 0,7-1-1 15,-7 1-3-15,9 0 3 0,-9 0-3 0,0 0 1 16,14-1 0-16,-14 1 2 0,11 0 0 0,-11 0-3 15,10-2-5-15,-2 2 9 0,-8 0-5 0,10 0 5 16,-10 0-3-16,13-1-2 0,-13 1-2 0,8 0 7 16,-8 0-1-16,11-1-3 0,-11 1 2 0,11 0-1 15,-11 0 1-15,7-1-2 0,-7 1 1 0,9-2-3 16,-9 2 3-16,13 0 2 0,-13 0-6 0,10-1 2 16,-10 1 0-16,12 0-1 0,-12 0 3 0,12 1-1 15,-6-1 3-15,-6 0-3 0,12 0 1 0,-6 0-1 16,-6 0 6-16,14 2-8 0,-9-1-1 0,-5-1 0 0,12 2 2 15,-6 0 3-15,-6-2-2 0,11 2 4 16,-6-2-3-16,-5 0-1 0,13 3-2 0,-7-2 5 16,-1 2-1-16,-5-3-6 0,9 3 7 0,-9-3-3 0,12 2-3 15,-7 1 1-15,-5-3 3 0,9 1 2 0,-4 2-5 16,-5-3 2-16,8 2 0 0,-8-2 0 16,10 3 0-16,-5 0 2 0,-5-3 0 0,9 4-2 15,-9-4-1-15,9 2 5 0,-3 1-1 0,0-2 1 0,-6-1 0 16,13 4-3-16,-7-4 2 0,1 2 1 0,-7-2 1 15,11 1-4-15,-11-1-1 0,12 0 2 16,-12 0 1-16,11-1 2 0,-3 1 0 0,-8 0-2 0,13-3-3 16,-7 3 3-16,-6 0-1 0,15-2 0 0,-8 1 3 15,-7 1-6-15,17-4 3 0,-9 4-3 0,-1-1-1 16,1-2 5-16,-8 3-3 0,18-2 3 0,-11-1-2 16,0 3 5-16,2 0-5 0,-9 0-4 0,13-4 6 15,-6 3 0-15,-7 1 0 0,11-3-14 0,-11 3 11 16,11-1 2-16,-11 1 1 0,9 0-2 0,-9 0 0 15,11-3 0-15,-11 3 0 0,9-1-1 0,-9 1 3 16,6-1 1-16,-6 1-6 0,10-2 5 0,-10 2-3 16,0 0 3-16,10-2-4 0,-10 2 2 0,9-2 4 15,-9 2 1-15,9 0-7 0,-9 0-3 0,0 0 7 16,10-1-3-16,-10 1-4 0,8-3 3 0,-8 3 4 16,9 0-2-16,-9 0-3 0,9-2 2 0,-9 2 1 15,8-3 2-15,-8 3-1 0,0 0 0 0,9-1 2 16,-9 1-2-16,0 0 0 0,0 0-1 0,9-1 4 15,-9 1-7-15,0 0-3 0,0 0 2 0,7-2 0 16,-7 2 5-16,0 0-3 0,0 0-2 0,0 0 1 16,9 0 6-16,-9 0-4 0,0 0-4 0,7 4 1 15,-7-4 4-15,7 4 4 0,-7-4-6 0,8 4 4 16,-8-4-2-16,9 0-6 0,-9 0 6 0,9 4 1 16,-4-3-7-16,-5-1 8 0,11 4-4 0,-6-4 5 15,-5 0 2-15,10 3-5 0,-3-2-1 0,-7-1-6 0,10 1 9 16,-10-1 0-16,13 0-4 0,-6 2 3 0,-7-2 1 15,13 1-3-15,-6 0 4 0,-7-1-1 0,11 0-4 16,-11 0-2-16,12 0 4 0,-4 0 2 16,-2 0-4-16,-6 0 0 0,12 0 3 0,-12 0-1 15,14 0 2-15,-6 3-1 0,-8-3 3 0,11 0-5 16,-4 0 4-16,-7 0-6 0,12 0-4 0,-12 0 3 16,11 3 7-16,-6-1-3 0,-5-2-3 0,8 3-2 15,-8-3 3-15,9 1 1 0,-9-1-1 0,6 5 0 0,-6-5-1 16,6 5-2-16,0-3 7 0,-6-2-4 0,5 4-1 15,-5-4 0-15,0 0 5 0,6 5-3 16,-6-5 1-16,0 0-9 0,5 4-19 0,-5-4-4 0,0 0-21 16,0 0-35-16,4 4-33 0,-4-4-33 0,0 0-108 15,0 0-282-15,0 0 125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35.9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1EA39EB-D046-4FC4-9DD7-866C128B4770}" emma:medium="tactile" emma:mode="ink">
          <msink:context xmlns:msink="http://schemas.microsoft.com/ink/2010/main" type="inkDrawing" rotatedBoundingBox="19645,2802 20057,2541 20253,2849 19840,3111" semanticType="callout" shapeName="Other">
            <msink:sourceLink direction="to" ref="{AFA72398-98A4-4C6F-9A26-CE9C714F35B3}"/>
          </msink:context>
        </emma:interpretation>
      </emma:emma>
    </inkml:annotationXML>
    <inkml:trace contextRef="#ctx0" brushRef="#br0">-2700 260 28 0,'-5'8'139'0,"1"-2"-14"0,0 0 5 16,-2 1-12-16,1-2-15 0,-2 2-7 0,2-1-8 16,3 0 2-16,-2 1-6 0,-1-2-7 0,3 2-12 15,-2-2 2-15,2 2-8 0,-3-2-8 0,5-5-4 16,-6 9-4-16,4-4-1 0,2-5-2 15,-7 8-2-15,3-3 7 0,1-2 1 0,3-3-4 16,-6 8-5-16,6-8-5 0,-6 4-2 0,6-4 1 16,0 0 1-16,-5 5-5 0,5-5 3 0,0 0 8 0,0 0 7 15,0 0 10-15,0 0-6 0,0 0-7 0,0 0 1 16,0 0-5-16,0 0-3 0,0 0-12 0,0-20 6 16,0 20-6-16,7-18-6 0,-1 9-14 0,3-6-5 15,2 2-6-15,2 0-4 0,4-5-5 0,0-5-5 16,-3 9-4-16,0 1 1 0,3-8-5 0,-2 2 6 15,2 7 2-15,-3-2-5 0,-1 0 3 0,1 1 2 16,-3-1 11-16,1 2-6 0,-3 3 0 0,2-2 0 16,-2 4 6-16,-2-3 5 0,1 4-5 0,-1-2 7 15,-1 1 2-15,0 2 1 0,1 1 3 0,-3 1 3 16,-4 3 0-16,5-10-1 0,-1 6 4 0,0 1 2 16,-4 3-7-16,6-6 4 0,-6 6-2 0,5-4 3 15,-5 4-3-15,6-4-3 0,-6 4 0 0,0 0 3 16,0 0 1-16,6-2-6 0,-6 2-1 0,0 0-1 15,0 0-1-15,0 0 0 0,0 0 0 0,0 0-5 16,11 7 5-16,-7-3 2 0,-4-4 3 0,3 12 3 16,-1-4-2-16,0 1 1 0,0-1 9 0,1 3-2 0,-2-1 0 15,-1-1-1-15,1 3-6 0,1 1 8 16,-2-3-3-16,0 2-2 0,2-1 2 0,-2 1 5 0,2-2-5 16,-2 2 7-16,2-2 3 0,-2 1 2 0,3 1-4 15,-2-1 0-15,0 1-3 0,-1-2 2 0,4 1 7 16,-4-2 1-16,5 2-3 0,-4-1-1 15,2-2-2-15,1 2 3 0,-2-2-3 0,1-1-4 0,0-1-3 16,-2 1 3-16,3-2-3 0,0 2 0 0,-4-7 0 16,5 8-2-16,-3-3 1 0,-2-5 2 0,4 5-5 15,-4-5 6-15,4 5-7 0,-4-5-1 0,0 0 4 16,3 6-1-16,-3-6-2 0,0 0-7 0,0 0-10 16,0 0-11-16,4 5-8 0,-4-5-24 0,0 0-17 15,0 0-44-15,0 0-43 0,0 0-52 0,0 0-105 16,0 0-342-16,0 0 151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36.1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FA72398-98A4-4C6F-9A26-CE9C714F35B3}" emma:medium="tactile" emma:mode="ink">
          <msink:context xmlns:msink="http://schemas.microsoft.com/ink/2010/main" type="inkDrawing" rotatedBoundingBox="19950,2720 20145,2733 20144,2735 19949,2722" shapeName="Other">
            <msink:destinationLink direction="to" ref="{91EA39EB-D046-4FC4-9DD7-866C128B4770}"/>
          </msink:context>
        </emma:interpretation>
      </emma:emma>
    </inkml:annotationXML>
    <inkml:trace contextRef="#ctx0" brushRef="#br0">-2571 190 16 0,'24'4'170'0,"-15"-4"-2"16,2 1-4-16,1 0-26 0,0-1-12 0,0 0-9 15,0 2-16-15,0-2-9 0,1 2-10 0,-3-2-7 0,-1 1-21 16,2-1-21-16,-3 0-49 0,-1 1 2 0,2 0-35 16,-9-1-31-16,15 2-117 0,-15-2-212 0,9 0 94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9:16.5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7D07D4-78E4-4F8F-B76F-098788AD6738}" emma:medium="tactile" emma:mode="ink">
          <msink:context xmlns:msink="http://schemas.microsoft.com/ink/2010/main" type="inkDrawing" rotatedBoundingBox="23287,2974 23575,3031 23554,3135 23267,3077" shapeName="Other">
            <msink:destinationLink direction="with" ref="{40E616CA-FE42-4C27-A342-83A872B07398}"/>
          </msink:context>
        </emma:interpretation>
      </emma:emma>
    </inkml:annotationXML>
    <inkml:trace contextRef="#ctx0" brushRef="#br0">0 19 94 0,'0'0'139'0,"9"-2"-6"16,-9 2-7-16,0 0 0 0,5-2 0 0,-5 2-15 15,0 0-5-15,7-3-4 0,-7 3-5 0,6-3-7 16,-6 3-9-16,0 0-2 0,0 0-8 0,11-2-6 15,-11 2 0-15,7-3-4 0,-7 3-2 0,0 0-3 16,10-1-8-16,-10 1-2 0,0 0-7 0,9-3-8 16,-9 3 6-16,0 0-2 0,10 0-9 0,-10 0 0 0,8-1-1 15,-8 1-3-15,13 0-5 0,-13 0 0 16,11 0-3-16,-11 0-3 0,9 1 0 0,-1-1-3 16,-8 0-2-16,12 0 4 0,-12 0-1 0,10 2 0 15,-2-2-5-15,-8 0 4 0,11 1-2 0,-3 1 3 0,-8-2-7 16,13 3 4-16,-7-2-3 0,-6-1-2 15,13 0 0-15,-9 3 2 0,-4-3-1 0,9 2-1 16,-9-2 5-16,8 2-9 0,-8-2 5 0,0 0-1 16,10 3-1-16,-10-3 2 0,7 0-2 0,-7 0 0 0,6 2-2 15,-6-2 0-15,0 0 2 0,8 2 0 0,-8-2-1 16,0 0 5-16,7 2-7 0,-7-2 2 16,0 0 3-16,7 3-4 0,-7-3-1 0,0 0 5 15,5 5-6-15,-5-5 3 0,0 0 2 0,5 3-2 0,-5-3-2 16,0 0 3-16,4 4-4 0,-4-4 1 0,0 0 2 15,5 5-1-15,-5-5-1 0,0 0 0 0,0 0 0 16,3 7 0-16,-3-7-3 0,0 0 6 16,0 0-2-16,-1 9 1 0,1-9-2 0,0 0 3 0,0 0-5 15,-6 8 4-15,6-8 2 0,0 0-2 0,-5 5-2 16,5-5 3-16,0 0 1 0,-6 5 3 0,6-5-2 16,0 0-2-16,-8 3 7 0,8-3-6 0,-6 3 0 15,6-3-4-15,0 0 7 0,-13 1-3 0,13-1 2 16,-8 3-4-16,8-3 4 0,-9 1 0 0,9-1-5 15,-9 0 3-15,9 0 3 0,-13 0-1 0,13 0-1 16,-13 1-1-16,13-1 2 0,-11 0-2 0,2 0 1 16,9 0-3-16,-12 1 2 0,12-1 2 0,-12 0-3 15,12 0 2-15,-10 2 0 0,10-2-13 0,-9 0-12 16,9 0-11-16,0 0-24 0,-11 3-11 0,11-3-36 16,-6 2-24-16,6-2-30 0,0 0-124 0,0 0-304 15,0 0 135-15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9:15.6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E616CA-FE42-4C27-A342-83A872B07398}" emma:medium="tactile" emma:mode="ink">
          <msink:context xmlns:msink="http://schemas.microsoft.com/ink/2010/main" type="inkDrawing" rotatedBoundingBox="23384,3077 23444,3362 23412,3369 23352,3083" semanticType="callout" shapeName="Other">
            <msink:sourceLink direction="with" ref="{798842D1-7F4F-4191-8F3E-D16DD2639008}"/>
            <msink:sourceLink direction="with" ref="{757D07D4-78E4-4F8F-B76F-098788AD6738}"/>
          </msink:context>
        </emma:interpretation>
      </emma:emma>
    </inkml:annotationXML>
    <inkml:trace contextRef="#ctx0" brushRef="#br0">0 2 95 0,'0'0'183'0,"6"-4"-14"16,-6 4-14-16,0 0-10 0,0 0-3 0,0 0-13 16,0 0-11-16,0 0-11 0,0 0-9 0,0 0-13 15,0 0-8-15,0 0-11 0,0 0-8 0,0 0-7 16,0 0-9-16,0 0-5 0,0 0-8 0,0 0-2 15,0 0-1-15,0 0-3 0,0 0-3 0,0 0-1 16,0 0-5-16,0 0-1 0,0 0-1 0,-3 21 2 16,3-21-3-16,-2 11-3 0,2-11 1 0,0 10-4 15,0-10 4-15,0 11-2 0,0-11 0 0,3 12 1 16,-2-5-5-16,0-2 1 0,-1-5 1 0,0 15-1 16,2-9 2-16,0 4-3 0,-2-4 2 0,0-6 0 15,2 15 0-15,-1-6-1 0,-1-1 3 0,1 0 4 0,-1 0 4 16,3-3-4-16,-3-5-3 0,0 13 1 0,0-8-1 15,2 0 3-15,-2-5-1 0,2 11-4 16,-2-11 1-16,2 10 1 0,-2-10-1 0,0 8 0 16,0-8 2-16,4 7 1 0,-4-7-1 0,4 6-3 0,-4-6 0 15,3 8 3-15,-1-4-1 0,-2-4-1 0,3 7 0 16,-3-7-1-16,5 5-2 0,-1-2 2 16,-4-3-1-16,4 7 2 0,-4-7 2 0,5 4-4 15,-5-4-12-15,6 5-19 0,-6-5-23 0,4 5-27 0,-4-5-28 16,0 0-27-16,3 5-17 0,-3-5-146 0,0 0-317 15,0 0 140-15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8:57.2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B2061F1-A30B-483B-A313-C84C3C7877BD}" emma:medium="tactile" emma:mode="ink">
          <msink:context xmlns:msink="http://schemas.microsoft.com/ink/2010/main" type="inkDrawing" rotatedBoundingBox="20029,3236 20400,3275 20386,3410 20015,3370" semanticType="callout" shapeName="Other">
            <msink:sourceLink direction="with" ref="{130943DE-4E78-4786-B4E4-4DF214AD09BA}"/>
          </msink:context>
        </emma:interpretation>
      </emma:emma>
    </inkml:annotationXML>
    <inkml:trace contextRef="#ctx0" brushRef="#br0">-2495 741 42 0,'0'0'145'15,"0"0"-9"-15,18 9-12 0,-18-9-11 0,0 0-3 16,0 0-6-16,5 4 3 0,-5-4-18 0,0 0-5 16,6 5-9-16,-6-5-7 0,3 5-10 0,-3-5-2 15,6 5-9-15,-6-5 0 0,4 5 0 0,-4-5-4 16,3 6-7-16,-3-6 1 0,4 8 3 0,-2-4-4 0,-2-4-5 16,5 8-2-16,-5-8-7 0,4 7 3 15,-4-7-5-15,2 6 2 0,-2-6-5 0,5 7 1 16,-5-7 0-16,2 5-3 0,-2-5-1 0,0 0-1 0,2 5-1 15,-2-5-1-15,0 0 3 0,0 0 2 0,0 0 0 16,0 0 2-16,0 0 3 0,4 5 4 0,-4-5 9 16,0 0-3-16,0 0 0 0,0 0 0 0,0 0 1 15,0 0 6-15,0 0-2 0,0 0 4 0,0 0-3 16,0 0-3-16,0 0-3 0,0 0-2 0,0 0-6 16,0 0 0-16,0 0-3 0,0 0-2 0,11-12-2 15,-11 12-3-15,6-4-2 0,-6 4-1 0,3-6-4 16,-3 6 2-16,9-5 1 0,-5 1-4 0,-4 4 0 15,6-6-4-15,-6 6-1 0,7-6-1 0,-7 6 2 16,7-6-4-16,-7 6 2 0,7-6-1 0,-7 6 1 16,7-4-1-16,-7 4 7 0,3-5-5 0,-3 5-2 15,5-4 5-15,-5 4-5 0,8-2 0 0,-8 2 0 16,0 0 2-16,9-4-1 0,-9 4 2 0,5-4-3 16,-5 4 2-16,6-3-2 0,-6 3 1 15,7-5 1-15,-7 5-1 0,0 0-1 0,9-1 3 0,-9 1-2 0,8-3-1 16,-8 3 1-16,6-2 0 0,-6 2-1 15,0 0 1-15,10-2 4 0,-10 2-5 0,0 0 2 16,10-3 0-16,-10 3-1 0,0 0-1 0,9-1 3 0,-9 1-4 16,0 0 3-16,10-1-3 0,-10 1 3 0,0 0-3 15,10 0 3-15,-10 0 2 0,0 0-4 16,9-2 2-16,-9 2-2 0,0 0 1 0,0 0 0 16,9 2 3-16,-9-2-1 0,0 0 0 0,0 0-2 0,9 0 2 15,-9 0-1-15,0 0 0 0,0 0-3 0,0 0 3 16,0 0-3-16,0 0 1 0,0 0-1 0,0 0 1 15,6 2-4-15,-6-2 0 0,0 0 0 0,0 0 1 16,0 0 0-16,0 0 3 0,0 0-1 0,4 5 1 16,-4-5-3-16,0 0 0 0,0 0 0 0,3 9 4 15,-3-9-3-15,0 5 4 0,0-5-3 0,0 0 0 16,4 8 3-16,-4-8-3 0,0 6 4 0,0-6-2 16,2 7 1-16,-2-7 3 0,0 0-5 0,3 8 4 15,-3-8-4-15,1 9 3 0,-1-9-2 0,1 5 1 16,-1-5 4-16,0 0-2 0,0 9-2 0,0-9-2 15,0 0 3-15,0 9-1 0,0-9 1 0,0 0 1 16,2 7 1-16,-2-7-3 0,0 0 1 0,0 0 0 16,0 0 9-16,2 8-8 0,-2-8 4 0,0 0 0 15,2 6-1-15,-2-6 0 0,0 0-2 0,0 0 1 16,0 0 0-16,0 0 0 0,0 0 4 0,0 0-4 16,0 0-2-16,0 8 1 0,0-8 0 0,0 0 2 15,0 0-1-15,0 0 1 0,2 6 0 0,-2-6-1 0,0 0 0 16,5 3-2-16,-5-3 5 0,6 5-4 0,-6-5 3 15,9 6-1-15,-7-5-17 0,-2-1-35 16,10 7-41-16,-5-5-50 0,-5-2-62 0,7 3-155 16,-7-3-386-16,0 0 171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2:02.9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5F196EE-392B-4F56-827D-A7D98A36F5B1}" emma:medium="tactile" emma:mode="ink">
          <msink:context xmlns:msink="http://schemas.microsoft.com/ink/2010/main" type="inkDrawing" rotatedBoundingBox="17823,7734 18011,6976 18085,6994 17897,7752" semanticType="callout" shapeName="Other">
            <msink:sourceLink direction="with" ref="{33460038-759C-4755-AFA9-E8C0F3B8E1AF}"/>
          </msink:context>
        </emma:interpretation>
      </emma:emma>
    </inkml:annotationXML>
    <inkml:trace contextRef="#ctx0" brushRef="#br0">-2807-436 163 0,'0'0'169'0,"0"0"-6"0,0 0-5 16,0 0-9-16,0 0-5 0,0 0-8 0,0 0-6 16,0 0-9-16,0 0-7 0,0 0-10 0,0 0-11 15,0 0-4-15,0 0-9 0,0 0-10 0,0 0-5 16,0 0-10-16,0 0-7 0,0 0-5 0,0 0-8 0,0 0-2 15,0 0-4-15,0 0-4 0,0 0 0 0,0 0-3 16,0 0-2-16,-18 9-3 0,18-9 1 0,-6 10-5 16,4-5 1-16,2-5-1 0,-5 14 3 0,1-7 3 15,0 0 4-15,1 0-4 0,-1 0-4 0,0 1 8 16,2 1-4-16,-3-3-5 0,3-1 3 0,-2 6-1 16,2-3 0-16,-4 1 2 0,4-1-1 0,0 1-1 15,-3 0-2-15,2 1-4 0,1-3 2 0,1 3-2 16,-1-1-2-16,-4 0 0 0,1 1-2 0,1-1 3 15,0 2-6-15,1-1 2 0,-1 0-1 0,2-1 3 16,-3 0-4-16,3 1 1 0,0 0 0 0,0-1-3 16,-4 2 2-16,4-1 1 0,-1 0-2 0,-2-1-2 0,2 0 0 15,0 1 2-15,1-1 4 0,-3-1-6 16,2 1 4-16,2-1 2 0,-1 2-6 0,0-4 2 16,0 4 0-16,-1-4 0 0,2 3-2 0,1-1 6 0,-3-1-3 15,1 2 0-15,2 0 0 0,-2-2-1 0,0 1 1 16,0-2 0-16,0 0-5 0,2-6 7 0,-1 14-3 15,-1-8-1-15,2-6-1 0,0 11 3 0,-3-5-2 16,3-6 0-16,-2 12-1 0,0-7 5 16,2-5-7-16,-2 10 5 0,1-4 4 0,1-6 2 15,-4 12-2-15,4-7-2 0,0-5 1 0,-2 12 0 0,0-6-1 16,2 2 4-16,0-8 1 0,-3 11 2 0,1-6-1 16,2-5 2-16,-1 11 3 0,1-5-5 0,-3 1 3 15,3-7-1-15,0 12-4 0,0-5 3 0,0-7-2 16,0 13-1-16,0-7-2 0,0-6 3 0,0 14-4 15,0-9 0-15,2 1 1 0,-2-6 2 0,2 11-5 16,0-5 1-16,-2-6 1 0,1 10-2 0,-1-10 2 0,2 9 0 16,0-5-1-16,-2-4 1 0,0 0 0 15,2 8-2-15,-2-8-2 0,0 0 2 0,2 6 2 0,-2-6-5 16,0 0-4-16,0 0-5 0,0 0-26 0,7 3-14 16,-7-3-27-16,0 0-24 0,0 0-41 0,12-12-38 15,-12 12-73-15,2-9-126 0,3 0-406 0,1 1 180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45:11.1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4AF5797-9D8E-4E42-88B5-2EB5E845351F}" emma:medium="tactile" emma:mode="ink">
          <msink:context xmlns:msink="http://schemas.microsoft.com/ink/2010/main" type="writingRegion" rotatedBoundingBox="4742,11092 16395,10576 16453,11900 4801,12416"/>
        </emma:interpretation>
      </emma:emma>
    </inkml:annotationXML>
    <inkml:traceGroup>
      <inkml:annotationXML>
        <emma:emma xmlns:emma="http://www.w3.org/2003/04/emma" version="1.0">
          <emma:interpretation id="{B2C0D25A-878A-4576-848F-6B50788D7988}" emma:medium="tactile" emma:mode="ink">
            <msink:context xmlns:msink="http://schemas.microsoft.com/ink/2010/main" type="paragraph" rotatedBoundingBox="4742,11092 16395,10576 16453,11900 4801,12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34554E-A558-46D4-B953-6E0C09C92964}" emma:medium="tactile" emma:mode="ink">
              <msink:context xmlns:msink="http://schemas.microsoft.com/ink/2010/main" type="line" rotatedBoundingBox="4742,11092 16395,10576 16425,11268 4773,11785"/>
            </emma:interpretation>
          </emma:emma>
        </inkml:annotationXML>
        <inkml:traceGroup>
          <inkml:annotationXML>
            <emma:emma xmlns:emma="http://www.w3.org/2003/04/emma" version="1.0">
              <emma:interpretation id="{A2458C6B-2BF0-4230-B3D1-D3EBB6E8B3EE}" emma:medium="tactile" emma:mode="ink">
                <msink:context xmlns:msink="http://schemas.microsoft.com/ink/2010/main" type="inkWord" rotatedBoundingBox="4747,11202 6632,11119 6650,11525 4765,11608"/>
              </emma:interpretation>
            </emma:emma>
          </inkml:annotationXML>
          <inkml:trace contextRef="#ctx0" brushRef="#br0">36 109 90 0,'0'0'169'0,"0"0"-12"0,0 0-12 0,0 0-3 15,0 0-6-15,-9-3-4 0,9 3-1 0,0 0-3 0,0 0-5 16,0 0-8-16,0 0-4 0,0 0-6 0,-4-7-3 16,4 7-4-16,0 0 2 0,0 0 5 15,0 0-9-15,0 0-4 0,0 0-3 0,0 0-2 0,-7-4-3 16,7 4-8-16,0 0-6 0,0 0-11 0,0 0-5 16,0 0-2-16,0 0-12 0,0 0 0 0,0 0-10 15,0 0-4-15,0 0-6 0,0 0 0 0,0 0-4 16,-5 14 1-16,5-14 0 0,-4 9-1 0,4 0 0 15,0-9 6-15,0 15-5 0,0-6 0 0,-2 1-5 16,1 0 7-16,1 1-5 0,0 0 0 0,0-1-1 16,0 0-1-16,-4-1-3 0,4 0 0 0,1-1 0 15,0 1 0-15,1-1 2 0,-1-1-3 0,-1-7-1 16,0 15 1-16,0-11-2 0,2 4 1 0,-2-8 0 0,-2 13-1 16,2-13-2-16,0 9 5 0,0-9-5 15,2 9-1-15,-2-9 0 0,2 5 2 0,-2-5-3 16,0 0 6-16,2 7-1 0,-2-7-4 0,0 0 2 0,0 0 1 15,0 0 0-15,0 0 3 0,0 0-3 0,0 0 3 16,4 7 6-16,-4-7-1 0,0 0-6 16,0 0 1-16,0 0-3 0,6-19-2 0,-4 13 3 15,2-3 1-15,1-2-6 0,-3 1 1 0,1-1-9 0,2-3 2 16,0 0-2-16,-2 3 1 0,1-5-2 0,2 0-1 16,-3 6 1-16,3-7 3 0,-2 6-4 0,0 0 2 15,0-1 1-15,1 1-1 0,-3 1-1 0,1-1 4 16,1 2 0-16,-2 0 1 0,0-1-1 0,0 1 1 15,1 3-1-15,-3 6 2 0,4-10-2 0,-2 5-1 16,-2 5 1-16,3-8 3 0,-3 8-5 0,4-8 4 16,-4 8 0-16,4-5-3 0,-4 5-5 0,4-7 7 0,-4 7-1 15,5-3 2-15,-5 3-4 0,9-6 5 0,-9 6 0 16,7-3-3-16,-7 3-1 0,8-4 2 0,-3 2-3 16,-5 2 2-16,9-2 0 0,-9 2 3 15,9-2 0-15,-9 2-5 0,10-2 5 0,-10 2-4 0,0 0-1 16,7 0 7-16,-7 0-9 0,0 0 3 0,9 2 3 15,-9-2-3-15,0 0 3 0,8 1-2 0,-8-1-1 16,6 4 0-16,-6-4 3 0,7 5-1 0,-4-2 1 16,-3-3 0-16,8 5 1 0,-4-1 0 0,-4-4 2 15,5 10-1-15,-1-3-2 0,-2-2 7 0,2 0-4 0,-1 1 2 16,-2 1 4-16,-1-7 3 0,4 12-4 16,-2-6 4-16,-2 4 0 0,2-1 2 0,-2-1 0 15,1 1 1-15,0 1 4 0,-1 1 1 0,0-2-5 0,0 2-1 16,3-2 0-16,-1 0 0 0,0 0-1 0,-2-1-1 15,2-1 0-15,-2 2 0 0,2-1-3 16,-1-3 3-16,-1-5-2 0,6 11-1 0,-4-6 2 16,-2-5 1-16,2 9-4 0,-2-9 2 0,2 8-1 0,-2-8 5 15,2 4 0-15,-2-4-1 0,0 0 1 0,3 7 1 16,-3-7-1-16,0 0 4 0,4 4-5 0,-4-4 1 16,0 0-3-16,0 0 1 0,0 0-2 0,0 0 3 15,0 0-4-15,0 8-3 0,0-8 2 0,0 0 2 16,2 9-5-16,-2-9-1 0,2 4 7 0,-2-4 0 15,0 0-5-15,3 6 4 0,-3-6-11 0,4 2-16 16,-4-2-13-16,0 0-17 0,7 4-20 0,-7-4-34 16,0 0-50-16,0 0-50 0,14-9-63 0,-11 2-230 15,1-2-535-15,1 1 236 0</inkml:trace>
          <inkml:trace contextRef="#ctx0" brushRef="#br0" timeOffset="1490">711 62 150 0,'0'0'175'0,"0"0"-23"0,0 0-6 0,0 0-6 15,0 0-10-15,0 0-12 0,0 0-3 0,0 0-4 0,0 0 0 16,0 0-5-16,0 0 7 0,0 0-1 0,0 0-8 15,0 0-4-15,0 0-7 0,0 0-3 0,-16 18-6 16,14-14-7-16,2-4-4 0,-9 6-5 0,3-1-12 16,-1-1 3-16,1-1-3 0,-1 4-5 15,-3-2-2-15,3 2 1 0,-4-3-6 0,2 2-1 0,-1 1-5 16,0-1-3-16,3 2-1 0,-2 0-6 0,1-3-3 16,1 3 2-16,1-4-3 0,0 1-1 0,3 0-4 15,-3 1 0-15,1-3-5 0,5-3 3 0,-6 7-9 16,3-3 5-16,3-4-7 0,-4 8 3 0,4-8 0 15,-4 5 3-15,4-5-2 0,0 0 6 0,0 0 1 16,0 9 2-16,0-9-5 0,0 0 0 0,4 7-2 0,-4-7 5 16,0 0-3-16,5 3-1 0,-5-3-1 15,0 0 2-15,0 0-7 0,6 4 2 0,-6-4-2 16,0 0 0-16,0 0-4 0,5 5-1 0,-5-5 4 0,0 0-3 16,0 0-1-16,0 0 1 0,0 0 1 15,0 0-3-15,6 3-2 0,-6-3 5 0,0 0-1 0,0 0 1 16,0 0-3-16,4 4 1 0,-4-4-2 0,0 0 2 15,0 0-5-15,0 0 8 0,9 1-4 0,-9-1-1 16,0 0-1-16,5 4 4 0,-5-4-1 0,0 0 0 16,0 0 0-16,8 2 3 0,-8-2 0 0,6 5 0 15,-6-5-2-15,9 6 3 0,-7-2 0 0,3-2 1 16,1 3 6-16,0-1-1 0,2 0 1 0,-5-1-5 0,3 1 1 16,-2 1-2-16,3-3 1 0,-3 4-5 15,-4-6 10-15,11 3-13 0,-9 1 6 0,5-2 1 16,-7-2-1-16,6 5-6 0,-6-5 4 0,7 3-4 0,-7-3-14 15,2 4-15-15,-2-4-16 0,0 0-16 0,0 0-23 16,0 0-36-16,0 0-37 0,0 0-49 16,0 0-62-16,0 0-157 0,0 0-461 15,0 0 203-15</inkml:trace>
          <inkml:trace contextRef="#ctx0" brushRef="#br0" timeOffset="643.45">536 203 166 0,'0'0'183'0,"0"0"-16"16,0 0-21-16,0 0-10 0,0 0-12 0,6 5-4 0,-6-5-3 15,0 0-9-15,0 0-2 0,0 0-7 16,11-1 2-16,-11 1-2 0,0 0 0 0,13-1-7 16,-13 1 6-16,13-4-5 0,-8 4-3 0,5-3-2 0,-1 2 2 15,5 0-7-15,-5-2-4 0,2 2-4 0,-1-2-1 16,3-2-10-16,0 5-5 0,0-4-4 16,-2 3-8-16,0-2-5 0,2 1 0 0,1 0-6 0,-3 0-1 15,2 0-3-15,0-2-7 0,0 2 2 0,3 0-5 16,-1 0-1-16,-2-3-4 0,4 5 1 0,-5-3 0 15,-1 2-2-15,2-1-3 0,0 0-2 0,0-1-2 16,-2 2 0-16,0 1-5 0,2-2 3 0,-4 1 0 16,-1 1-3-16,2-1 0 0,-10 1-4 0,11-3 5 15,-11 3 1-15,13 0-5 0,-13 0-2 0,9 1 4 16,-3 1-3-16,-6-2 0 0,11 1-1 0,-11-1 2 16,9 1-4-16,-9-1 6 0,10 2-4 0,-10-2-1 15,9 1 5-15,-9-1 0 0,11 0 0 0,-11 0-1 16,9 1-1-16,-9-1 4 0,11 0-2 0,-11 0 2 15,9 0-4-15,-9 0 1 0,11 0-1 0,-11 0 3 16,0 0-3-16,0 0 2 0,11-1-11 0,-11 1-5 0,0 0-14 16,0 0-10-16,0 0-17 0,0 0-29 0,0 0-24 15,0 0-34-15,0 0-23 0,0 0-22 0,0 0-45 16,0 0-148-16,0 0-412 0,0 0 183 0</inkml:trace>
          <inkml:trace contextRef="#ctx0" brushRef="#br0" timeOffset="2688.86">1320 8 47 0,'0'0'210'0,"0"0"-14"16,0 0-19-16,0 0-10 0,0 0-12 0,0 0-9 0,0 0-11 15,0 0-1-15,0 0-9 0,-11-2-7 0,11 2-2 16,0 0 0-16,0 0-4 0,0 0 3 16,0 0-2-16,-5 6-1 0,5-6 0 0,0 0-1 0,0 0-1 15,0 0-7-15,0 0 3 0,0 0-3 0,0 0 0 16,0 0-6-16,0 0-3 0,0 0-9 0,0 0-4 16,0 0-20-16,0 0 1 0,0 0 0 0,-6-12 3 15,6 12-23-15,0 0 0 0,4-15-10 0,-4 15-1 16,3-10-7-16,-1 4 3 0,2-1-5 0,0 1-3 15,-1 1 1-15,3-3-6 0,-1 2 3 0,4 0-5 16,-5 1-3-16,1 0 0 0,1-1 8 0,1 4-12 16,-3-2-3-16,3 1 0 0,-3-1 4 0,-4 4-1 15,9-4-1-15,-9 4-8 0,10-1 4 0,-10 1 1 0,9-3-10 16,-9 3 6-16,11 4 0 0,-11-4-2 0,5 5 2 16,1 1 2-16,-4-1-2 0,0 1 4 0,1 0 2 15,-1 3-3-15,0-2 0 0,0 2-3 0,-2 0 2 16,0 1 1-16,0 1-2 0,-2-1 2 0,0 1 3 15,0-1-1-15,1 1-7 0,-1-1 7 0,0 2-2 16,-2-2 1-16,2 2-1 0,-3 3 0 0,-1 0-4 16,1-6 12-16,1 3-9 0,0 0 0 0,-5 1 4 15,3 3-1-15,-1-4 2 0,-2 2 0 0,3-3-2 0,1-1-1 16,-1-1-10-16,1 0 14 0,1-1-8 16,-2-1 9-16,1-1-8 0,3 0 4 0,-3-1-2 15,5-5 3-15,-5 7-3 0,1-3 3 0,4-4-1 16,-6 4 2-16,6-4-8 0,-5 5 15 0,5-5-10 0,-6 3 1 15,6-3 5-15,0 0-5 0,0 0 3 16,-9 2-1-16,9-2 2 0,0 0-1 0,0 0 1 0,0 0-5 16,0 0 7-16,0 0 5 0,-13-3-6 0,13 3 0 15,0 0-1-15,0 0 2 0,0 0-8 0,0 0 11 16,0 0-9-16,0 0-3 0,0 0 3 0,0 0-5 16,0 0 4-16,0 0-2 0,0 0-2 0,0 0 5 15,24-6-6-15,-24 6 5 0,17-1-1 0,-8-1 4 16,3 2 3-16,-1 0 12 0,2 0 2 0,2-2 12 15,2 2-3-15,1-2 13 0,-5-1-7 0,0 2 0 16,1 0-11-16,-3-1 5 0,2 1-8 0,-4 0 0 16,1 1-2-16,-3-1-12 0,-7 1 5 0,15-2 11 15,-8 1-11-15,-7 1-4 0,10 3 18 0,-10-3-31 16,13-2-16-16,-13 2-8 0,5 4-9 0,-5-4-16 16,8 3-12-16,-8-3-11 0,0 0-14 0,1 5-24 0,-1-5-17 15,5 7-31-15,-5-7-31 0,0 0-21 0,0 0-21 16,0 0-38-16,0 0-204 0,0 0-516 0,0 0 228 15</inkml:trace>
          <inkml:trace contextRef="#ctx0" brushRef="#br0" timeOffset="3162.5">1631 80 112 0,'0'0'130'0,"0"0"-6"16,0 0-3-16,0 0-9 0,0 0 1 0,0 0 5 0,0 0 3 15,0 0 2-15,0 0-1 0,0 0-1 0,0 0 2 16,0 0 0-16,5 20-6 0,-5-20-10 16,-1 10-2-16,2-2-4 0,-1-8-10 0,-1 12 0 15,1-3-3-15,0-9-7 0,1 12-3 0,-1-5-6 0,2-2-4 16,-2-5-6-16,0 12-7 0,2-7-1 0,-2-5-8 15,2 7-1-15,-2-7-6 0,2 9-1 0,-2-9-4 16,5 5-3-16,-5-5-1 0,0 0 2 0,4 2-5 16,-4-2-2-16,0 0-2 0,0 0-1 0,0 0 0 15,17-9-2-15,-17 9-3 0,5-9-6 0,-1 4 0 16,3-5-9-16,-2 1-5 0,-1-1-4 0,1 1 0 16,-1-7 1-16,0 5-5 0,1 1 7 0,-1-1-2 15,0 1 9-15,-1 2 3 0,1-4-2 0,-2 5 6 16,2-3 6-16,-4 4 4 0,3 1-2 0,-3 5-2 15,6-12-4-15,-6 6 5 0,0 6 2 0,4-10-5 16,-1 7 5-16,-3 3-5 0,6-7 1 0,-6 7 2 16,6-6 0-16,-6 6-9 0,7-5 4 0,-7 5-1 0,7-1 2 15,-7 1-1-15,0 0 5 0,13 1-3 16,-13-1 6-16,8 3 2 0,-2 1 2 0,-6-4 9 16,8 6 3-16,-5-1 1 0,1 2-2 0,-2 1 8 0,3-1 6 15,-1 2-3-15,0 0 3 0,1 1 2 0,-3 2 2 16,0-3 2-16,0 3 0 0,0-3 5 0,2 3-15 15,-3 0-2-15,-1-3 1 0,2 3 2 0,0-2-7 16,0-1 3-16,0 1-10 0,-2 0 2 0,0-1-2 16,4-3-1-16,-3 4 5 0,-1-2-15 0,2 0-10 15,0-1-29-15,0-1-29 0,-2-6-26 0,2 8-28 16,-2-3-34-16,0-5-31 0,5 8-40 0,-5-8-45 16,4 4-74-16,-4-4-224 0,0 0-594 0,9 0 263 15</inkml:trace>
        </inkml:traceGroup>
        <inkml:traceGroup>
          <inkml:annotationXML>
            <emma:emma xmlns:emma="http://www.w3.org/2003/04/emma" version="1.0">
              <emma:interpretation id="{8744E32F-198F-419C-A8BD-1482BB83E245}" emma:medium="tactile" emma:mode="ink">
                <msink:context xmlns:msink="http://schemas.microsoft.com/ink/2010/main" type="inkWord" rotatedBoundingBox="7370,11205 7497,11199 7512,11550 7385,11556"/>
              </emma:interpretation>
            </emma:emma>
          </inkml:annotationXML>
          <inkml:trace contextRef="#ctx0" brushRef="#br0" timeOffset="5391.51">2611-19 108 0,'0'0'200'0,"0"0"-10"16,0 0-8-16,0 0-13 0,0 0-14 0,0 0-10 16,0 0-12-16,0 0-2 0,0 0-10 0,0 0-11 15,0 0-6-15,0 0-11 0,0 0-6 0,0 0-6 16,0 0 1-16,0 0-3 0,0 0-10 0,0 0-1 15,0 0-3-15,0 0-7 0,0 0-3 0,0 0-4 16,0 0-3-16,0 0-5 0,6 14-4 0,-6-14-2 16,0 0-2-16,0 0-1 0,0 0 4 0,0 0 1 15,0 0 2-15,0 0 4 0,0 0 1 0,0 0 3 16,0 0-5-16,7 3 5 0,-7-3-3 0,0 0-6 16,0 0 5-16,0 0 0 0,6-11 1 0,-6 11-8 15,4-6 2-15,-4 6-3 0,3-6-8 0,-3 6 4 0,0 0 1 16,1-10-10-16,-1 10 5 0,0 0-4 0,0 0-10 15,0 0 3-15,2-7-2 0,-2 7-1 16,0 0-8-16,0 0-10 0,0 0-11 0,0 0-18 0,0 0-17 16,0 0-13-16,0 0-22 0,0 0-16 0,0 0-24 15,0 0-36-15,0 0-39 0,0 0-38 0,0 0-204 16,0 0-476-16,-10 23 210 0</inkml:trace>
          <inkml:trace contextRef="#ctx0" brushRef="#br0" timeOffset="5960.49">2751 262 27 0,'0'0'222'0,"0"0"-10"0,0 0-6 0,-4 7-4 16,4-7-13-16,0 0-9 0,-5 5-8 0,5-5-6 15,-2 5-9-15,2-5-9 0,-2 7-11 0,2-7-13 16,0 0-9-16,-5 7-8 0,5-7-8 0,0 0-7 16,-4 7-6-16,4-7-3 0,0 0-10 0,0 0-6 15,-2 6-5-15,2-6-2 0,0 0-4 0,0 0-1 16,0 0 1-16,0 0-1 0,0 0-4 0,0 0 6 0,0 0 3 15,0 0 5-15,0 0-2 0,0 0-8 0,0 0 6 16,0 0-19-16,0 0 1 0,0 0-1 0,0 0-6 16,-11-14-4-16,11 14-5 0,-5-7-10 0,5 7 3 15,-4-8 0-15,4 8-3 0,-6-5-3 16,6 5 1-16,0 0-7 0,-7-5 0 0,7 5 1 0,0 0-3 16,0 0-5-16,-2-7-12 0,2 7-15 0,0 0-15 15,0 0-12-15,0 0-16 0,0 0-11 0,0 0-13 16,0 0-22-16,0 0-29 0,0 0-16 0,0 0-32 15,0 0-37-15,0 0-232 0,0 0-500 0,0 0 222 16</inkml:trace>
        </inkml:traceGroup>
        <inkml:traceGroup>
          <inkml:annotationXML>
            <emma:emma xmlns:emma="http://www.w3.org/2003/04/emma" version="1.0">
              <emma:interpretation id="{BF296A34-33B9-4639-9624-E6F1651B90F9}" emma:medium="tactile" emma:mode="ink">
                <msink:context xmlns:msink="http://schemas.microsoft.com/ink/2010/main" type="inkWord" rotatedBoundingBox="8331,11015 9684,10955 9705,11428 8352,11488"/>
              </emma:interpretation>
            </emma:emma>
          </inkml:annotationXML>
          <inkml:trace contextRef="#ctx0" brushRef="#br0" timeOffset="6597.63">3573-191 8 0,'0'0'221'0,"0"0"-17"15,0 0-19-15,0 0-18 0,0 0-8 0,0 0 1 16,0 0 0-16,0 0 1 0,0 0 1 0,0 0-2 0,0 0-4 15,23 5-1-15,-13-5-8 0,2-1-4 16,1 1-10-16,6-1-3 0,-1-2-4 0,-1 1-10 0,2-1-1 16,2 0-7-16,-1-1-11 0,0 0-8 0,-2 1-10 15,-1 1-5-15,-1-2-7 0,-2 1-12 16,-1 1-2-16,0 2-6 0,-1-3-4 0,-2 2-1 0,0 0-6 16,-2-1-5-16,0 1-7 0,0-1-8 0,-1 2-8 15,-7 0-5-15,13 0-14 0,-13 0-10 0,13-2-9 16,-13 2-10-16,11 0-20 0,-11 0-17 0,8 0-27 15,-8 0-25-15,0 0-21 0,7 2-31 0,-7-2-36 16,0 0-253-16,7-6-510 0,-7 6 226 0</inkml:trace>
          <inkml:trace contextRef="#ctx0" brushRef="#br0" timeOffset="6839.46">3866-225 206 0,'-6'6'239'0,"3"1"-9"0,0-2-16 0,-1 3-12 0,-3 3-10 16,2-2-8-16,0 5-10 0,-3 2-10 0,2 0-10 16,0 1-15-16,2 1-7 0,-3-2-11 0,2 3-10 15,-1 6-14-15,0-8-6 0,5 4-8 0,-4-4-9 16,2 0-5-16,2 2-11 0,1-1-3 16,-1-1-6-16,1-3-5 0,0 2-3 0,0 1-8 0,1-6-2 15,0 1-14-15,1-2-17 0,-1 0-20 0,2 2-18 16,-1-3-20-16,2-1-23 0,-1 0-24 0,-2-3-23 15,5-1-29-15,0 1-34 0,-1-2-214 0,-5-3-438 16,16 0 194-16</inkml:trace>
          <inkml:trace contextRef="#ctx0" brushRef="#br0" timeOffset="7199.61">4236-191 247 0,'0'0'239'0,"0"0"-14"16,0 0-10-16,-22 12-7 0,18-7-14 0,-1-1-5 0,-2 5-6 15,2 1-5-15,0-2-4 0,-4 7-11 0,3-2-12 16,-1-1-6-16,2 1-15 0,-1 4-13 0,2-5-7 16,1 0-14-16,-1 2-1 0,1 0-10 0,1 2-11 15,1-5-1-15,1 2-10 0,0-2-3 0,0 0-3 16,0 0-5-16,0-2 2 0,3 1-16 0,-2-3-2 0,0 3-5 16,3-1-14-16,0-4-18 0,-1 2-23 15,0-3-21-15,-3-4-28 0,8 8-35 0,-3-7-34 16,-5-1-42-16,17-1-38 0,-11-2-67 0,3-2-147 15,3-2-471-15,-1 2 209 0</inkml:trace>
          <inkml:trace contextRef="#ctx0" brushRef="#br0" timeOffset="7659.47">4399-49 107 0,'0'0'211'16,"0"0"-4"-16,0 0-14 0,0 0-18 0,0 0-7 15,6 13-10-15,-6-13-3 0,1 8-11 0,-1-8-10 16,0 12-9-16,0-12-5 0,0 13-11 0,-1-6-5 16,1-7-11-16,-2 13-4 0,2-6-9 0,0-7-8 15,-1 12-8-15,1-12-2 0,0 9-8 0,0-9-3 16,-1 10-9-16,1-10 0 0,0 6-4 0,0-6-3 0,0 0-1 16,0 0 1-16,0 8 1 0,0-8-2 15,0 0-4-15,0 0-7 0,0 0 0 0,0 0-2 0,16-18-5 16,-7 10-8-16,-4-1-12 0,3-1-3 0,0 1-5 15,-3-2 0-15,3-3 7 0,-2 5-3 0,1 0 0 16,-1-1 1-16,2 0 2 0,-3 2 7 16,-1 0 7-16,1-1 5 0,-2 5 1 0,-3 4 0 0,7-8-4 15,-3 3 0-15,-4 5-2 0,7-5 0 0,-7 5-2 16,6-4 0-16,-6 4-1 0,7-3 4 0,-7 3 0 16,0 0 5-16,13 4 6 0,-13-4 7 0,9 8 5 15,-5-3 2-15,0 0 1 0,1 1 4 0,0 0 4 16,-1 1-2-16,0 1-3 0,1 1 2 0,-1 0-6 15,0 0-4-15,1 0 2 0,-2 0-4 0,-1-1-6 0,0 2-1 16,0-5 1-16,0 3 0 0,-1-1-5 16,-1-1-2-16,2 1-5 0,-2-7-13 0,2 9-20 15,-2-9-18-15,1 9-19 0,-1-9-15 0,0 0-18 0,0 7-26 16,0-7-30-16,0 0-34 0,0 0-21 16,0 0-41-16,0 0-192 0,0 0-472 0,0 0 209 15</inkml:trace>
          <inkml:trace contextRef="#ctx0" brushRef="#br0" timeOffset="8067.62">4793-278 224 0,'8'-4'265'0,"-8"4"-12"0,10-3-13 16,-10 3-14-16,15 5-15 0,-7-1-9 15,3 1-2-15,-1 2-16 0,3 3-11 0,-2 1-9 16,2 1-9-16,-1 2-14 0,-5 3-7 0,0-4-11 0,-2 4-12 15,-1 0-6-15,0 1-5 0,-3-2-10 16,-2 9-10-16,-2-6-10 0,-2-2-5 0,-4 6-5 16,-5-1-4-16,0 3-10 0,-2-6-25 0,1 1-20 0,-1 0-35 15,2-6-34-15,-3 5-37 0,3-5-49 16,0-2-47-16,5-2-48 0,-5-1-233 0,5-4-522 0,0 1 231 16</inkml:trace>
        </inkml:traceGroup>
        <inkml:traceGroup>
          <inkml:annotationXML>
            <emma:emma xmlns:emma="http://www.w3.org/2003/04/emma" version="1.0">
              <emma:interpretation id="{46BA13EC-73B7-40C6-B132-45BC24563C77}" emma:medium="tactile" emma:mode="ink">
                <msink:context xmlns:msink="http://schemas.microsoft.com/ink/2010/main" type="inkWord" rotatedBoundingBox="10031,11107 10498,11086 10518,11530 10051,11551"/>
              </emma:interpretation>
            </emma:emma>
          </inkml:annotationXML>
          <inkml:trace contextRef="#ctx0" brushRef="#br0" timeOffset="8911.49">5279 21 157 0,'0'0'211'0,"0"0"-7"16,0 0-5-16,0 0-12 0,0 0 3 0,0 0-7 16,0 0 0-16,0 0-4 0,0 0-6 0,0 0-4 15,0 0-16-15,0 0-15 0,0 0-17 0,0 0-6 16,0 0-11-16,0 0-9 0,0 0-13 0,0 0-4 15,0 0-6-15,4-27-10 0,-1 20-3 0,1 2-9 16,2-3-1-16,-1-1-8 0,3 0 1 0,1 1-8 16,0-1-8-16,0 0-3 0,0 1 0 0,4-3 1 15,-4 5-6-15,1-2-3 0,0 0-3 0,0 1 0 16,0 2-2-16,-2 1-1 0,1 1 0 0,-2-1-2 0,0 2-3 16,-1-1 4-16,-6 3-5 0,13-2-2 15,-8 0 3-15,-5 2-3 0,0 0-3 0,0 0 7 16,16 3-3-16,-16-3-4 0,8 5 1 0,-6-3-1 0,-2-2 1 15,5 8 2-15,0-5-4 0,-2 4 0 0,-1-2 2 16,1 2-3-16,1-1 6 0,1 2-2 16,-3-1 3-16,4 1-3 0,-4-2-5 0,3 1 6 0,2 0 1 15,-3-2 0-15,0 2-2 0,1-2-2 0,-1 0 6 16,1-1-4-16,1-1 3 0,1-1 0 0,-7-2-1 16,10 5 3-16,-4-5-2 0,-6 0-3 0,16-3 0 15,-7 3-5-15,-2-4-6 0,2-1-1 0,-2 0 0 16,1-2-2-16,-1 0 5 0,0-1-3 0,-2 0 2 0,3 0-4 15,-2-1 0-15,2 0 1 0,-6 0 3 0,2 1-2 16,0 0 1-16,-1 1 3 0,-2 1 0 16,-1 6 0-16,0-11-1 0,0 11-5 0,-1-9-15 0,1 9-19 15,0 0-16-15,0 0-21 0,-5-8-21 0,5 8-15 16,0 0-20-16,0 0-23 0,0 0-20 16,-16 11-41-16,11-6-138 0,5-5-394 0,-6 8 174 0</inkml:trace>
          <inkml:trace contextRef="#ctx0" brushRef="#br0" timeOffset="9573.58">5407 300 140 0,'0'0'213'0,"0"0"-15"16,0 0-12-16,0 0-11 0,8-19-15 0,-5 14-12 16,-3 5-14-16,7-9-7 0,-2 3-7 0,0 0-8 15,2-1-9-15,-1-2-5 0,2 1-7 0,-2 1-2 16,2 1-3-16,0-2-2 0,-3 0-3 0,0 2-2 16,2 0-12-16,-1 1-1 0,-1 0-11 0,0 0-6 15,1 1-5-15,-6 4-5 0,8-3-4 0,-8 3-6 16,9-2-3-16,-9 2-4 0,8-1-4 0,-8 1 5 0,0 0-9 15,12 4 1-15,-9 0-2 0,-3-4-2 16,6 7-4-16,-2-2 3 0,-2 0-3 0,1 1 0 16,-1 1-2-16,1-2 0 0,-3-5 2 0,4 11 1 0,-2-3-6 15,0-1 3-15,0-2 2 0,1 0-3 0,1 1 2 16,-1-1 1-16,-3-5-5 0,7 8 4 16,-5-4 1-16,2 1-2 0,-4-5 2 0,10 4 3 0,-4-2-1 15,-6-2-2-15,0 0 0 0,15-4-3 0,-9 2 3 16,2-3-3-16,-1 0-2 0,2-5 5 0,-3 3-3 15,3-2 1-15,-1 3-2 0,-2-4 0 0,0 1-1 16,0 1-1-16,0-1 1 0,1 0 2 0,-3-1-1 16,1 3-2-16,0 0-2 0,-4 2-2 0,3-1-5 15,-4 6-1-15,4-8-15 0,-4 8-14 0,4-7-16 16,-4 7-18-16,0 0-16 0,0 0-10 0,0 0-13 16,0 0-24-16,0 0-24 0,0 0-39 0,0 0-161 15,0 0-388-15,0 0 172 0</inkml:trace>
        </inkml:traceGroup>
        <inkml:traceGroup>
          <inkml:annotationXML>
            <emma:emma xmlns:emma="http://www.w3.org/2003/04/emma" version="1.0">
              <emma:interpretation id="{07E30EC1-8E2A-4E7B-B319-3B68BFAB98E4}" emma:medium="tactile" emma:mode="ink">
                <msink:context xmlns:msink="http://schemas.microsoft.com/ink/2010/main" type="inkWord" rotatedBoundingBox="10933,10859 13174,10759 13200,11354 10959,11454"/>
              </emma:interpretation>
            </emma:emma>
          </inkml:annotationXML>
          <inkml:trace contextRef="#ctx0" brushRef="#br0" timeOffset="10465.87">6184-151 116 0,'0'0'229'0,"0"0"-14"16,0 0-13-16,0 0-12 0,0 0-14 0,0 0-15 16,0 0-12-16,0 0-12 0,0 0-11 0,0 0-6 15,0 0-10-15,16-14-8 0,-10 12-7 0,2-2-5 16,-1-1-5-16,2 2-9 0,0-1-7 0,2 1-6 15,-2 1-6-15,1-1-4 0,-1 3-10 0,0-2-1 16,0 1-6-16,0 1-1 0,2 3-8 0,-5 0 0 16,0-3-5-16,3 2-2 0,-2 2-2 0,-2-1-3 15,-1 4-1-15,-4-7-1 0,6 11-1 0,-5-5-4 16,1 1 1-16,-2-7 1 0,0 13-2 0,-2-5 0 16,1 3-1-16,-3-3 1 0,0 0 2 0,1 1 0 15,-3 0-3-15,1-1 0 0,1 1-3 0,-1-3 1 16,2-1 3-16,-3 2-2 0,4 0-3 0,-2-3-3 0,4-4 5 15,-5 11-2-15,2-7 0 0,3-4 0 0,-4 5-2 16,4-5 4-16,0 0-2 0,-5 6 0 0,5-6-2 16,0 0 3-16,0 0-4 0,0 0 4 0,0 0-2 15,0 0 0-15,0 0 1 0,0 0 0 0,0 0-5 16,20-3 3-16,-20 3 1 0,14-3-1 0,-7 1-2 16,-7 2 3-16,12-1-1 0,-6-1-3 0,-6 2 1 15,12 0-3-15,-12 0 3 0,11 3 1 0,-5-2-2 16,-6-1-1-16,10 3 1 0,-6 0 5 0,1 3-5 15,-1-1 4-15,0-1-3 0,0 0-4 0,-2 3 5 16,1-1 1-16,-3-6-5 0,0 12 9 0,0-5-5 16,0-7 3-16,0 15 7 0,0-15 6 0,-4 9 7 15,1-4 5-15,-1 2 0 0,-1-2-6 0,0-1 1 16,0 4-7-16,-3-4 3 0,0 3-3 0,2-5 2 16,-2 5-2-16,-1-4-2 0,2 2-5 0,-2-4-5 15,0 5-7-15,2-4-15 0,0-1-10 0,0 3-17 0,1-1-15 16,-3-3-19-16,3 4-23 0,0-3-24 0,6-1-24 15,-10 0-29-15,10 0-49 0,0 0-163 16,0 0-423-16,-11-3 187 0</inkml:trace>
          <inkml:trace contextRef="#ctx0" brushRef="#br0" timeOffset="10875.3">6730-271 83 0,'-5'5'249'0,"-3"0"-14"16,0 4-14-16,2-2-11 0,-1 2-9 0,0 3-8 16,-2 2-11-16,0 1-9 0,4 1-11 0,-2 0-12 15,3-1-5-15,0 1-10 0,2 1-7 0,1 0-5 16,1 1-5-16,1-1-6 0,1-1-4 0,1 3-6 16,2-2-12-16,3-1-3 0,0-1-8 0,2 1-10 15,0-1-9-15,0 1-2 0,1-2-6 0,-1 0-4 16,-2-3-6-16,-1-2-17 0,1-1-25 0,-1 0-25 0,-2 0-30 15,0 0-32-15,-2-1-39 0,2 0-37 0,-1 0-31 16,-2-4-50-16,1 3-214 0,-3-6-496 16,5 5 219-16</inkml:trace>
          <inkml:trace contextRef="#ctx0" brushRef="#br0" timeOffset="11780.74">7181-172 58 0,'0'0'261'15,"0"0"-15"-15,0 0-23 0,0 0-23 0,0-12-17 16,0 12-17-16,0 0-15 0,9-11-12 0,-3 8-13 16,-6 3-12-16,7-7-8 0,-1 3-13 0,-1 1-9 15,0-1-5-15,1 1-8 0,-6 3-8 0,11-5-7 16,-8 3-6-16,-3 2-8 0,11-2 0 0,-11 2-9 15,9 0 0-15,-9 0-6 0,9 4-1 0,-9-4-8 16,5 5 4-16,-1 2-3 0,-2-2-4 0,0 2 5 16,-2 2 0-16,0 3-4 0,0-3 3 0,-2 3-4 15,2 2 4-15,-3-2 1 0,-3 2 3 0,0-2 1 16,-2 3 0-16,2-1-3 0,-2 0 4 0,2-3 4 16,-5 3-1-16,1-2-1 0,2-2-2 0,-3 2-1 0,-1-2 1 15,3-1-2-15,-4 0-3 0,0 3-1 0,4-7-1 16,-1 2-3-16,1 0 3 0,-1-1-4 15,-1 0 0-15,2-2-2 0,-1-1-3 0,1 1-2 0,1-2 3 16,1 0-3-16,0 1-2 0,7-3-1 0,-12 0 3 16,12 0-5-16,-12 0 4 0,12 0-1 0,-9 0-2 15,9 0-1-15,0 0 6 0,-12-4-5 0,12 4 2 16,0 0-2-16,-6-3-2 0,6 3-1 0,0 0-2 16,0 0 2-16,0 0 1 0,0 0-3 15,0 0 2-15,15-9-1 0,-7 7 1 0,2 2-7 0,2-3 7 16,6 0-1-16,0-1 3 0,1 0-4 0,1 1 4 15,0-1-1-15,0 1 3 0,0-1-5 0,-2 1 4 16,-4 0-1-16,-1 3 4 0,-1-2-5 0,-2 1 3 0,0 1-11 16,-2 0-7-16,0-1-12 0,-8 1-16 0,15 1-20 15,-10 0-23-15,-5-1-16 0,9 2-23 16,-9-2-21-16,8 3-35 0,-8-3-38 0,9 3-182 0,-9-3-432 16,8 2 191-16</inkml:trace>
          <inkml:trace contextRef="#ctx0" brushRef="#br0" timeOffset="12302.89">7568-103 168 0,'0'0'206'0,"0"0"-24"0,0 0-14 16,0 0-15-16,0 0-14 0,0 0-3 0,0 0-4 15,0 0-1-15,0 0 1 0,0 0-7 0,0 25-6 16,0-25-4-16,0 17-4 0,0-10-3 0,-2 3-2 0,1-1-4 16,-2 2-8-16,2-2-3 0,2 1-7 15,-2-2-6-15,1 2-7 0,-1 0-4 0,1-3-7 0,0 2-2 16,-1 0-4-16,1-9-9 0,0 11-3 0,0-11-2 16,0 9-5-16,0-9-5 0,0 0 1 0,0 10 2 15,0-10-10-15,0 0 9 0,0 0-5 0,0 0 4 16,0 0-7-16,0 0 1 0,0 0-8 0,0 0-3 15,16-17 1-15,-11 9-4 0,3-1-3 0,-1-2-1 16,-2 1-8-16,4-5 2 0,-3 5-1 0,1-1-1 16,1-1 2-16,-2 1-1 0,0 0 1 0,2 1 0 15,-2 2-4-15,-2 0 3 0,1 4 2 0,1-1-3 16,-3-2 2-16,1 2-1 0,0 0-6 0,-4 5 2 16,8-7 1-16,-3 3 3 0,-1 1-2 0,-4 3-4 15,6-3 5-15,-6 3-4 0,8-2 0 0,-8 2 5 16,0 0-2-16,12 5 5 0,-12-5 4 0,7 7 4 0,-1-3 2 15,-3 3 3-15,3-2-6 0,-3 0 4 16,0 2-2-16,0 1 5 0,2 1-7 0,-2 0 1 16,1-1-3-16,-2 1 3 0,1 1-4 0,0-3-1 15,0 0 3-15,-2 0-6 0,0-1 6 0,0 0-4 0,-1-6-13 16,3 11-11-16,-3-11-21 0,1 8-12 0,-1-8-21 16,0 6-21-16,0-6-31 0,0 0-42 0,0 0-35 15,0 0-60-15,0 0-170 0,0 0-467 0,13-13 208 16</inkml:trace>
          <inkml:trace contextRef="#ctx0" brushRef="#br0" timeOffset="12701.83">7958-307 154 0,'0'0'224'15,"0"0"-22"-15,0 0-19 0,5-4-11 16,-5 4-7-16,0 0-13 0,0 0-10 0,14 4-6 0,-9-1-2 15,0 1 1-15,0 0-2 0,3 3-7 0,1 1-5 16,0 0-4-16,1 3-6 0,-2-1-1 0,0 6 0 16,-1-4-5-16,3 4-2 0,-1-2-6 0,-4 1-6 15,0 3-6-15,-1-2 0 0,-2-1-3 0,1 0-1 16,-3 0-8-16,0-4-8 0,-1 5-1 0,-3-1-9 16,0-4-5-16,0 1 3 0,0 2-5 0,-2-2-10 15,2 0 0-15,0-3-10 0,1 0 0 0,-1 0-17 16,2-1-15-16,-2-3-15 0,4-5-22 0,-4 7-14 0,4-7-17 15,0 0-23-15,0 0-36 0,-1 7-40 0,1-7-41 16,0 0-54-16,0 0-208 0,0 0-513 16,17-14 228-16</inkml:trace>
          <inkml:trace contextRef="#ctx0" brushRef="#br0" timeOffset="13483.33">8112-439 35 0,'0'0'221'0,"0"0"-18"0,0 0-12 0,0 0-10 16,0 0-13-16,0 0-5 0,0 0-7 0,0 0-5 15,0 0-3-15,0 0-6 0,0 0-7 0,0 0-11 16,0 0-14-16,0 0-7 0,0 0-12 0,0 0-1 15,0 0-11-15,5-5-7 0,-5 5-3 0,6-4-7 16,-6 4-7-16,7-6-1 0,-3 3-11 0,-4 3-1 16,10-3-5-16,-5 0-7 0,-5 3-4 0,12-4 0 15,-7 2-2-15,-5 2-2 0,10-3-3 0,-10 3-1 0,11-4-3 16,-6 4-4-16,-5 0-2 0,0 0-3 0,14 0 0 16,-14 0 2-16,12 0-5 0,-7 2 4 0,-5-2-6 15,10 4-1-15,-6-1 3 0,1 0-2 0,-5-3 0 16,4 6 2-16,-4-6 0 0,1 10-3 0,-1-4 5 15,0-6-4-15,1 11 1 0,-1-4 0 0,0-7 1 16,-2 12 3-16,2-12-5 0,-3 11 4 0,2-5-4 16,1-6 3-16,-8 11 2 0,5-6 0 0,0-1 0 0,3-4 5 15,-7 9 0-15,4-5 0 0,-3 0-3 16,6-4 5-16,-7 5-6 0,7-5 3 0,-7 4-2 0,7-4 2 16,-5 4-3-16,5-4 1 0,0 0-4 15,-4 6 4-15,4-6 0 0,0 0 0 0,0 0-3 16,0 0 4-16,-5 4-1 0,5-4-1 0,0 0 3 0,0 0-3 15,0 0-2-15,0 0 0 0,0 0 1 0,0 0 3 16,0 0-6-16,22-6-2 0,-22 6-2 0,14-3 4 16,-2 2-2-16,-1 1 1 0,1-2 0 15,-2 0 3-15,2 2-3 0,1 0 2 0,-2-2 1 16,2 2 2-16,-1 0-6 0,-2-2 0 0,0 0 0 0,1 0-2 0,-1 1 1 16,-10 1 3-16,13-3-1 0,-7 3-1 0,-6 0-4 15,9-1 6-15,-9 1-5 0,8-1-4 16,-8 1-7-16,8-2-11 0,-8 2-14 0,0 0-6 0,7 4-11 15,-7-4-11-15,0 0-23 0,0 0-21 16,2 7-24-16,-2-7-25 0,0 0-26 0,0 0-48 0,0 0-151 16,-13 8-416-16,13-8 184 0</inkml:trace>
        </inkml:traceGroup>
        <inkml:traceGroup>
          <inkml:annotationXML>
            <emma:emma xmlns:emma="http://www.w3.org/2003/04/emma" version="1.0">
              <emma:interpretation id="{832F3E31-E1CB-46D8-8E3C-8CE2C648B624}" emma:medium="tactile" emma:mode="ink">
                <msink:context xmlns:msink="http://schemas.microsoft.com/ink/2010/main" type="inkWord" rotatedBoundingBox="13534,11090 13867,11075 13874,11231 13541,11245"/>
              </emma:interpretation>
            </emma:emma>
          </inkml:annotationXML>
          <inkml:trace contextRef="#ctx0" brushRef="#br0" timeOffset="16542.06">8781 0 53 0,'0'0'198'0,"0"0"-10"0,0 0-7 15,0 0-7-15,0 0-9 0,0 0-8 0,0 0-1 16,0 0-7-16,0 0 1 0,0 0-3 0,0 0-1 16,0 0-3-16,21-4-5 0,-21 4-6 0,15-2-2 15,-4-1-7-15,1 1-7 0,0-3-3 0,-1 2 3 16,2-1-12-16,3-1-12 0,-3 2-4 0,4-1-9 16,-6 2-8-16,2-1-3 0,0-1-7 0,-2 1-3 15,1 2-5-15,-2 0-2 0,3-2-11 0,-1 2 2 16,-1 0-11-16,-2-2 0 0,-1 1-9 0,-1 0 1 15,0 2-4-15,-7 0-1 0,12 0 1 0,-12 0-5 0,11 0-4 16,-11 0-6-16,11 0 2 0,-11 0-2 16,6 3 1-16,-6-3-11 0,5 2-13 0,-5-2-6 15,0 0-10-15,7 7-12 0,-7-7-16 0,2 5-14 0,-2-5-14 16,0 0-25-16,0 9-22 0,0-9-19 0,0 0-21 16,0 0-22-16,-5 11-31 0,5-11-187 0,0 0-453 15,0 0 202-15</inkml:trace>
          <inkml:trace contextRef="#ctx0" brushRef="#br0" timeOffset="16095.72">8792-112 5 0,'0'0'212'0,"0"0"-9"16,0 0-14-16,0 0-8 0,0 0-11 0,-11-12-6 15,11 12-8-15,0 0-7 0,0 0-2 0,0 0-6 16,0 0-8-16,0 0-4 0,0 0-9 0,0 0-1 16,0 0-5-16,0 0-8 0,0 0-7 0,0 0-3 15,0 0-7-15,0 0-10 0,0 0-2 0,0 0-10 16,0 0-10-16,0 0 3 0,0 0-14 0,8-4-1 16,-8 4-10-16,10 0 1 0,-10 0-8 0,14-1 3 15,-5 1-6-15,2 0-1 0,0-1-3 0,-2-1-1 16,3 1-9-16,-2 0 8 0,3-1-3 0,0-1 0 15,0 1-5-15,0 0 3 0,-3 0-6 0,2 1 1 16,0-2-2-16,-1 2 0 0,0-2 0 0,-3 1 2 0,-2-2-8 16,1 3 6-16,-7 1 0 0,11-3-1 0,-11 3-5 15,11-2 2-15,-11 2-3 0,7-2 4 16,-7 2-3-16,0 0 1 0,9 0-3 0,-9 0-1 0,0 0-3 16,0 0-1-16,0 0-5 0,11 0-10 0,-11 0-7 15,0 0-5-15,0 0-4 0,0 0-8 0,0 0-4 16,0 0-12-16,0 0-12 0,0 0-17 0,0 0-17 15,0 0-18-15,0 0-19 0,0 0-21 0,0 0-28 16,0 0-198-16,-20 9-423 0,20-9 187 0</inkml:trace>
        </inkml:traceGroup>
        <inkml:traceGroup>
          <inkml:annotationXML>
            <emma:emma xmlns:emma="http://www.w3.org/2003/04/emma" version="1.0">
              <emma:interpretation id="{4AA9FDAA-ADED-4F47-A775-CCD912DF995D}" emma:medium="tactile" emma:mode="ink">
                <msink:context xmlns:msink="http://schemas.microsoft.com/ink/2010/main" type="inkWord" rotatedBoundingBox="14330,10667 16395,10576 16424,11245 14359,11337"/>
              </emma:interpretation>
            </emma:emma>
          </inkml:annotationXML>
          <inkml:trace contextRef="#ctx0" brushRef="#br0" timeOffset="17930.44">9615-289 143 0,'0'0'219'15,"0"0"-17"-15,0 0-20 0,0 0-14 16,0 0-15-16,0 0-13 0,5-11-7 0,-5 11 2 16,0 0-6-16,5-6 0 0,-5 6-12 0,4-6 4 0,-4 6-9 15,7-6-4-15,-3 3-7 0,-4 3-1 16,9-7-3-16,-4 1-3 0,-1 3-9 0,1-1-5 0,1-1-3 15,4 2-6-15,-3-2-6 0,-1 1-8 0,3 1-2 16,-1 1-6-16,0-1-9 0,-2 2-4 0,2-2-1 16,-8 3-6-16,14-3-5 0,-7 3-5 0,-7 0 1 15,12 0-1-15,-12 0-4 0,11 1-1 0,-5 1-2 16,-2 2-2-16,4-1-1 0,-8-3-1 0,7 6-1 16,-3 0 0-16,-4-6-1 0,3 10 2 0,-2-3-3 15,-1-1-1-15,0-6 0 0,-3 12 3 0,1-2-4 0,-1-1 0 16,1-2 0-16,-2 2-2 0,-2-1 2 15,2-1-1-15,-3 3 1 0,2-6-2 0,0 3 0 16,-1 1-2-16,-1-4 6 0,-2 3-5 0,1-2 1 0,2 0 2 16,1-1 1-16,-3 0-2 0,3 0-2 15,0 0 1-15,5-4-2 0,-8 5 3 0,4-1-1 16,4-4 0-16,0 0 0 0,-8 3-2 0,8-3 1 0,0 0 1 16,0 0-9-16,0 0-1 0,0 0-2 0,0 0 2 15,0 0-3-15,0 0 1 0,0 0-1 0,0 0 3 16,0 0 0-16,0 0 0 0,20-15 0 0,-15 14 2 15,1-3 1-15,3 0 1 0,-1 2 0 0,0 0 3 16,-8 2-2-16,13-5 0 0,-8 2-1 0,-5 3 2 16,11-4 0-16,-5 3 2 0,-6 1-6 0,0 0 1 15,12-2 4-15,-12 2-2 0,8 0-2 0,-8 0 5 16,0 0-1-16,10 3 1 0,-10-3-2 0,7 7 0 16,-5-5 0-16,-2-2-2 0,4 7 0 0,-4-7 6 0,4 7-3 15,-4-7 1-15,4 7-1 0,-3-2-3 16,-1-5 4-16,3 10 4 0,-3-10-5 0,0 9 3 15,0-9-3-15,-1 9 2 0,1-9 0 0,-3 8 0 0,3-8-3 16,-1 11 6-16,1-11-3 0,-5 6 5 0,1-1 2 16,0 1 0-16,-1-4 1 0,5-2 5 0,-12 7-2 15,8-3 6-15,-3 0-2 0,-2-2-1 0,1 2 0 16,0-1 3-16,-1 0 1 0,0-1 0 0,-1 2-1 16,1-1-1-16,0-2-4 0,0 0 2 0,-2 2-4 15,4-2 1-15,-1 2 0 0,-2-3-2 0,1 2 0 16,9-2-1-16,-14 2 1 0,8-1 1 0,6-1-1 15,-12 2-2-15,5-2-2 0,7 0-2 0,-9 1 2 16,9-1 1-16,0 0-1 0,-10 1-3 0,10-1 3 16,0 0 0-16,0 0-2 0,0 0 2 0,-11-1-17 15,11 1-8-15,0 0-6 0,0 0-9 0,0 0-13 16,-2-8-12-16,2 8-15 0,0 0-28 0,0 0-3 0,0 0-15 16,0 0-14-16,6-15-17 0,-6 15-19 0,6-6-18 15,-6 6-29-15,3-3-146 0,-3 3-392 16,7-5 174-16</inkml:trace>
          <inkml:trace contextRef="#ctx0" brushRef="#br0" timeOffset="18560.92">10013-103 68 0,'0'0'267'0,"0"0"-17"0,0 0-21 0,0 0-21 16,0 0-18-16,0 0-17 0,0 0-17 0,0 0-6 15,0 0-16-15,0 0-10 0,0 0-10 0,0 0-4 16,0 0-8-16,0 0-6 0,0 0-9 0,0 0 1 16,0 0-7-16,0 0-6 0,0 0-4 0,0 0-2 0,0 0 0 15,0 0-7-15,0 0 1 0,0 0 0 16,0 0 2-16,8-3 3 0,-8 3-1 0,0 0 4 15,0 0-3-15,0 0-1 0,0 0-8 0,0 0-8 0,0 0-2 16,1-7-7-16,-1 7-1 0,0 0-7 0,0-10-3 16,0 10 0-16,0 0-6 0,0-11-1 0,0 11 0 15,0 0-4-15,1-7-3 0,-1 7-9 0,0 0-9 16,0 0-17-16,0 0-15 0,0 0-16 0,0 0-16 16,0 0-12-16,0 0-11 0,0 0-27 0,0 0-24 15,0 0-31-15,0 0-21 0,0 0-33 0,0 0-242 16,0 0-503-16,0 0 223 0</inkml:trace>
          <inkml:trace contextRef="#ctx0" brushRef="#br0" timeOffset="20115.69">10400-370 78 0,'0'0'135'0,"0"0"-3"0,0 0-9 0,0 0-6 0,0 0-4 16,0 0-12-16,0 0 3 0,0 0-4 0,0-9-3 16,0 9-6-16,0 0-4 0,0 0 0 0,0 0-5 15,0 0-1-15,0 0-8 0,0 0-2 0,0 0 1 16,0 0-2-16,0 0-4 0,0 0-9 0,0 0-7 15,0 0-3-15,0 0-6 0,0 0-2 0,0 0 5 16,0 0 8-16,0 0 0 0,0 0 5 0,0 0-4 0,0 0-5 16,1 22 1-16,-1-22-2 0,-2 11-4 15,2-11-4-15,-3 11 4 0,2-6-4 0,1-5-4 16,-3 13-1-16,1-7 1 0,0 1-1 0,0 0-1 0,0 1-4 16,-1-1 0-16,3-7-6 0,-5 12 4 0,3-6-4 15,0 1 5-15,-1-2-3 0,3-5 0 0,-4 15-4 16,2-9 1-16,1 1-3 0,1-7-1 0,-4 12-1 15,2-7-2-15,2-5-2 0,-1 9 3 0,1-9-8 16,-2 7 1-16,2-7-3 0,-3 7 3 0,3-7-3 16,0 0 2-16,0 0-3 0,-3 9 2 0,3-9 0 15,0 0-2-15,0 0 1 0,-2 5 2 0,2-5-7 16,0 0 8-16,0 0-1 0,0 0 0 0,0 0-4 16,0 0 2-16,0 0 1 0,0 0 5 0,0 0-4 15,0 0 3-15,0 0 3 0,0 0-3 0,0 0-3 16,0 0 4-16,0 0-1 0,0 0 0 0,0 0-6 15,0 0 8-15,11 3-8 0,-11-3 5 0,0 0-3 0,13-4 0 16,-13 4-4-16,12-4 1 0,-5 3-1 0,1-2 1 16,-1 1-2-16,-7 2 2 0,14-2-2 0,-8-1 0 15,2 2-1-15,-2-3 1 0,5 4 0 0,-11 0-1 16,13-5 1-16,-7 3 1 0,-6 2-4 0,12-2 2 16,-7-1-1-16,-5 3-3 0,10-1 3 0,-10 1-4 15,8-3-3-15,-8 3-7 0,10 0-9 0,-10 0-5 16,0 0-10-16,10 0-4 0,-10 0-13 0,0 0-12 15,0 0-8-15,11 2-15 0,-11-2-10 0,0 0-12 16,0 0-10-16,0 0-13 0,0 0-12 0,0 0-19 16,0 0-36-16,0 0-145 0,7-3-375 0,-7 3 166 15</inkml:trace>
          <inkml:trace contextRef="#ctx0" brushRef="#br0" timeOffset="20597.61">10562-340 67 0,'0'0'205'0,"-6"7"-6"15,6-7-17-15,-5 5-6 0,1 0-5 0,-1 0-6 16,-1 0-11-16,6-5-12 0,-7 10-6 0,2-4-10 16,1 0 1-16,-3 3-6 0,3-3-10 0,-2 1-4 15,1 1-3-15,1-1-4 0,2 2-6 16,-2 0-8-16,-1 1 2 0,2-3-6 0,-1 3-7 0,2-1-7 0,-1-2-1 16,-1 3-5-16,0-1-2 0,2-1-4 15,-1 3-9-15,2-2-4 0,-3 1-2 0,1-2-5 16,2-2-1-16,-2 1-5 0,1 2-2 0,-1-2-1 0,1-2-6 15,2-5-3-15,-4 12-4 0,0-5 3 0,4-7-2 16,-3 7-10-16,2 0-8 0,1-7-16 0,-5 8-11 16,5-8-19-16,-3 8-15 0,3-8-22 0,-2 5-23 15,2-5-21-15,0 0-30 0,0 0-21 0,0 0-55 16,0 0-172-16,0 0-440 0,0 0 196 0</inkml:trace>
          <inkml:trace contextRef="#ctx0" brushRef="#br0" timeOffset="20808.97">10697-182 41 0,'0'0'254'0,"0"0"-15"0,8-2-9 0,-8 2-14 15,0 0-13-15,0 0-13 0,0 0-6 0,0 0-13 16,0 0-13-16,0 0-14 0,0 0-10 0,0 0-15 16,0 0-12-16,0 0-6 0,0 0-14 0,0 0-8 15,0 0-10-15,0 0-12 0,0 0-16 0,0 0-27 16,0 0-26-16,0 0-25 0,0 0-27 0,0 0-34 16,0 0-32-16,0 0-37 0,0 0-50 0,0 0-136 15,0 0-381-15,0 0 169 0</inkml:trace>
          <inkml:trace contextRef="#ctx0" brushRef="#br0" timeOffset="21391.85">10871-259 34 0,'0'0'219'0,"0"0"-19"0,0 0-19 15,0 0-16-15,0 0 1 0,0 0-5 0,0 0-6 16,4 12-9-16,-4-12-5 0,-3 11-6 0,3-11-6 16,-2 12-9-16,0-3-3 0,0 1-7 0,-1-5-9 15,-2 4-5-15,3-1 0 0,1-1-15 0,-2-1-4 16,-2 2-8-16,2-3-5 0,3-5-6 0,-4 11-6 16,3-6-6-16,1-5-1 0,-1 9-5 0,1-9-5 15,0 0-3-15,-4 9 1 0,4-9-3 0,0 0-6 16,-3 5 0-16,3-5 1 0,0 0-4 0,0 0-3 15,0 0-1-15,0 0-2 0,0 0-3 0,0 0 1 16,0 0-13-16,0 0-12 0,14-22-4 0,-8 16-3 16,1-2-6-16,1-1-2 0,-2 1-4 0,1-2 0 15,0 0-1-15,1 1 2 0,-1 0 5 0,0-1 2 0,0 3 1 16,-1-2 2-16,1 1 0 0,-1 1 2 16,1-1-3-16,-1 2 6 0,-1 0 2 0,0 3 2 15,1-2 2-15,-1 1 0 0,0-2 4 0,1 3 0 0,-6 3-2 16,13-6 7-16,-8 3 3 0,-5 3 6 0,10-3 0 15,-10 3 8-15,12-3 0 0,-8 0 4 0,-4 3-1 16,8 0 0-16,-8 0 3 0,0 0-2 0,15 3 4 16,-15-3 2-16,5 6-1 0,-1-3 7 0,-4-3 3 15,7 11 0-15,-6-5-2 0,-1 1 6 0,1 3-3 0,1-1 2 16,-4 0-4-16,1 0 3 0,0-1-1 16,1 1 0-16,-2-2-2 0,1 2-3 0,1-9-2 15,-4 12-1-15,4-7-3 0,0-5 1 0,-4 10-6 16,4-10-1-16,-2 9-1 0,2-9-3 0,-2 7-1 15,2-7 2-15,0 0-7 0,-1 7 5 0,1-7-4 0,0 0-11 16,0 0-7-16,0 0-13 0,0 0-23 0,0 0-23 16,0 0-19-16,0 0-19 0,0 0-18 0,0 0-22 15,0 0-23-15,0 0-29 0,0 0-48 0,0 0-193 16,0 0-474-16,0 0 209 0</inkml:trace>
          <inkml:trace contextRef="#ctx0" brushRef="#br0" timeOffset="22147.58">11202-464 71 0,'0'0'182'0,"3"-6"-16"15,-3 6-8-15,5-4-15 0,-5 4-6 0,4-5-8 0,-4 5-9 16,5-4-8-16,-5 4-2 0,6-5-6 0,-6 5-9 15,8-4-6-15,-8 4-10 0,0 0-8 0,6-5-7 16,-6 5-5-16,5-3-10 0,-5 3-2 0,0 0-2 16,9-1-6-16,-9 1-5 0,0 0-3 0,11 1-2 15,-11-1-2-15,0 0 2 0,7 3-3 0,-7-3-1 16,4 4 1-16,-4-4 0 0,4 5 0 0,-4-5 7 16,0 0 4-16,4 9 0 0,-4-9-4 0,1 10 3 15,1-5 2-15,-2-5-4 0,0 10 5 0,0-10 7 0,-2 11-1 16,1-5 0-16,1-6-5 0,-3 10-7 0,3-3-2 15,-4-2-2-15,4-5 0 0,-3 12-7 16,0-7-1-16,-1 2 2 0,2-2-1 0,-2 2-1 0,4-7-6 16,-5 9 1-16,1-5 1 0,0 1 0 0,4-5 0 15,-9 7-3-15,5-4 0 0,0 1-3 0,4-4 1 16,-9 6-3-16,3-4 3 0,6-2 0 0,-9 6-2 16,9-6-1-16,-7 3-6 0,7-3 4 0,-6 2 0 15,6-2 2-15,0 0-3 0,-8 3 3 0,8-3 5 16,0 0-5-16,0 0 9 0,0 0-8 0,0 0 2 15,0 0-4-15,-10-5 3 0,10 5-3 0,0 0-2 16,0 0 3-16,0 0-3 0,0 0-4 0,0 0 1 16,0 0 0-16,0 0-2 0,21-5 3 0,-21 5 2 15,12 0-3-15,-12 0-1 0,18 0 1 0,-7 1-2 16,-4-2 2-16,4 2 2 0,-1-1-1 0,0-1 3 16,-10 1 3-16,14 1-1 0,-6-1 0 0,0 0 3 0,-8 0-2 15,15 1 2-15,-7-2 1 0,1 1-1 0,2 0 0 16,-11 0-2-16,15 0-3 0,-8-3 2 15,-7 3-3-15,13 0 1 0,-6 2 2 0,-7-2-7 0,10 1 2 16,-10-1-5-16,10 0-8 0,-10 0-10 0,8 2-11 16,-8-2-8-16,8 2-21 0,-8-2-12 0,4 5-18 15,-4-5-20-15,4 7-21 0,-4-7-27 0,0 0-30 16,0 7-44-16,0-7-178 0,0 0-441 0,-8 11 195 16</inkml:trace>
          <inkml:trace contextRef="#ctx0" brushRef="#br0" timeOffset="31972.52">10284-500 35 0,'0'0'66'0,"-5"3"-10"16,5-3 5-16,0 0-8 0,-5 5-8 0,5-5 7 15,0 0-4-15,0 0-3 0,-4 5-3 0,4-5-5 16,0 0 0-16,0 0-4 0,-6 7 7 0,6-7-15 15,0 0 0-15,0 0 0 0,-4 5-3 0,4-5 2 16,0 0-4-16,-4 6 2 0,4-6-1 0,0 0 0 16,-5 6-7-16,5-6 8 0,-4 5-10 0,4-5 3 15,-5 5 4-15,5-5 9 0,-4 5-12 0,4-5 1 0,-5 5-3 16,5-5 5-16,-4 5-2 0,4-5 5 0,-4 5-7 16,4-5 4-16,-4 6-8 0,4-6 5 15,-5 5-10-15,5-5 4 0,-2 6 5 0,2-6-6 0,0 0-2 16,-4 8 6-16,4-8-8 0,0 0 5 0,-6 7 4 15,6-7-4-15,-2 5 4 0,2-5-6 0,0 0 2 16,-3 7 9-16,3-7-6 0,-2 6-1 0,2-6-1 16,0 0 4-16,-3 6-5 0,3-6-1 0,0 0 2 15,-1 9-4-15,1-9 0 0,-3 6 2 0,3-6-2 16,0 0 7-16,-1 8-9 0,1-8 2 0,0 0 2 16,-1 8 0-16,1-8-4 0,0 0 5 0,0 0 3 15,0 0-6-15,-2 11 3 0,2-11 4 0,0 0-1 16,-1 7 4-16,1-7-4 0,-1 8 3 0,1-8 3 0,0 0 4 15,0 11-10-15,0-11 4 0,-1 6-5 16,1-6 2-16,0 0 3 0,0 11-3 0,0-11-1 0,1 7 0 16,-1-7 3-16,0 0 0 0,-3 10-6 15,3-10 7-15,0 0 1 0,0 11-5 0,0-11-4 16,-1 8 9-16,1-8-6 0,3 6 2 0,-3-6-8 0,0 0 2 16,-2 10 0-16,2-10-6 0,0 9 2 0,0-9 1 15,3 7-2-15,-3-7 1 0,1 7-2 0,-1-7 4 0,3 7-3 16,-3-7 0-16,1 6 1 0,-1-6-2 15,0 0 3-15,1 9 1 0,-1-9-1 0,3 4-3 16,-3-4-4-16,4 7 5 0,-4-7-1 0,2 6 1 0,-2-6-5 16,4 6 4-16,-4-6 2 0,3 6-2 0,-3-6-4 15,2 6 7-15,-2-6 3 0,4 7-4 0,-4-7 2 16,3 7-1-16,-3-7-2 0,2 7 2 0,-2-7-10 16,2 7 7-16,-2-7 2 0,2 5-9 0,-2-5 6 15,0 0 3-15,4 9 3 0,-4-9-4 0,1 5 0 16,-1-5-6-16,0 0 7 0,2 7-4 0,-2-7 4 15,0 0-6-15,1 7 4 0,-1-7 2 0,3 5-5 16,-3-5-8-16,0 0 10 0,2 9 2 0,-2-9 2 16,3 6-4-16,-3-6 1 0,0 0-2 0,2 9 3 15,-2-9-6-15,3 4 3 0,-3-4-1 0,0 0 1 16,4 7 4-16,-4-7-5 0,2 6 3 0,-2-6-11 16,3 4 9-16,-3-4 2 0,3 7-1 0,-3-7-1 15,0 0 3-15,5 7 0 0,-5-7-1 0,5 5-1 16,-5-5-3-16,6 6 5 0,-6-6 0 0,4 6-5 15,-4-6 2-15,4 3 1 0,-4-3 1 0,4 5-4 16,-4-5 1-16,0 0 0 0,3 8 3 0,-3-8-3 0,4 5 4 16,-4-5-3-16,4 4-2 0,-4-4 0 15,4 5-5-15,-4-5 6 0,5 3 3 0,-5-3-3 0,7 3 3 16,-7-3-2-16,6 3 0 0,-6-3 0 0,8 3 4 16,-8-3-2-16,6 3 2 0,-6-3 0 15,7 2 1-15,-7-2-1 0,8 2-3 0,-8-2-2 0,7 2 3 16,-7-2-3-16,8 1-6 0,-8-1 7 0,0 0 2 15,10 2-12-15,-10-2 13 0,0 0-6 0,8 0 8 16,-8 0-9-16,7 3 4 0,-7-3 1 0,0 0 3 16,8 2 2-16,-8-2-6 0,0 0 2 0,11 4-2 15,-11-4 0-15,7 0 1 0,-7 0 0 0,8 0 0 16,-8 0-4-16,8 1 6 0,-8-1-3 0,0 0 2 16,11 1 2-16,-11-1 1 0,8 1 0 0,-8-1 2 15,0 0-5-15,0 0 3 0,12-1-2 0,-12 1 1 16,0 0-5-16,0 0-2 0,0 0 6 0,10 1-2 0,-10-1-7 15,7 2 9-15,-7-2 1 0,0 0-6 0,0 0 6 16,11-2 1-16,-11 2-3 0,8 2-4 0,-8-2 7 16,9 0 1-16,-9 0-3 0,0 0-1 0,14 0-1 15,-14 0 1-15,8-2-3 0,-8 2 2 0,9 2 2 16,-9-2 3-16,7-3-7 0,-7 3-1 0,0 0 2 16,13 0 6-16,-13 0-7 0,11-1 2 0,-11 1-4 15,9 0 3-15,-9 0-3 0,7-1 2 0,-7 1-1 16,0 0 6-16,13-1-3 0,-13 1-1 0,8 0-5 0,-8 0 8 15,8-1-2-15,-8 1 0 0,0 0-3 16,11-3 2-16,-11 3-2 0,8-1 4 0,-8 1-2 16,8-1 4-16,-8 1-9 0,0 0 1 0,10-2 6 0,-10 2 3 15,0 0-4-15,11 0-2 0,-11 0-1 0,0 0-2 16,9 0 6-16,-9 0-1 0,8-2 0 0,-8 2-1 16,0 0-2-16,11-1 5 0,-11 1 8 0,0 0 2 15,11 0 5-15,-11 0-2 0,0 0 1 0,10 0 4 16,-10 0 0-16,8-2-3 0,-8 2 2 0,8-1 4 15,-8 1-2-15,0 0 2 0,13-1-2 0,-13 1-2 16,9-2 1-16,-9 2-1 0,10-3 1 0,-10 3-2 16,12-1-2-16,-12 1-2 0,10 0 2 0,-5-3-3 15,-5 3 0-15,9-1-1 0,-9 1-1 0,9-1-1 16,-9 1 2-16,9 0-2 0,-9 0-1 0,12-1-2 16,-12 1 3-16,9-2-3 0,-9 2-1 0,9 0 1 15,-9 0-4-15,11 0 0 0,-11 0-3 0,9 0 1 0,-9 0 4 16,9 0-1-16,-9 0 0 0,9 2 2 15,-9-2-1-15,0 0-2 0,10-2-1 0,-10 2 1 16,8-2-2-16,-8 2 0 0,0 0 2 0,11-1-1 0,-11 1 1 16,0 0 1-16,10 0-3 0,-10 0-2 15,9 0 5-15,-9 0-6 0,8-2 3 0,-8 2 0 0,0 0 2 16,10-3-1-16,-10 3-1 0,8-1 0 0,-8 1-1 16,7-1 1-16,-7 1 2 0,0 0-2 0,9-1 1 15,-9 1-3-15,0 0 0 0,11-1 0 0,-11 1 0 16,0 0 1-16,9-3-1 0,-9 3-1 0,0 0 2 15,11 0 1-15,-11 0-4 0,0 0 1 0,13 0 1 16,-13 0-1-16,9 0 4 0,-9 0-2 0,9 0-6 16,-9 0 6-16,12 0 0 0,-6 0-3 0,-6 0 2 0,12 0 0 15,-12 0 0-15,11-2-4 0,-11 2 4 16,12 0-1-16,-6-1 2 0,-6 1 1 0,0 0-1 16,16 0-2-16,-16 0 0 0,7-2 2 0,-7 2-5 0,11 0 5 15,-11 0 0-15,10-1 0 0,-10 1-2 16,12 0 0-16,-6-2 1 0,-6 2 3 0,9-1 1 15,-9 1-2-15,9-1-2 0,-9 1 0 0,10-1 1 0,-10 1-1 16,9-3 0-16,-9 3 2 0,11-1-2 0,-11 1-5 16,13-1 5-16,-7 1-3 0,-6 0 6 0,11-1-2 15,-3 0-2-15,-8 1 1 0,14-1 6 0,-14 1-4 16,15 0 0-16,-15 0-1 0,11-2 2 0,-6 2-3 16,-5 0 5-16,15-2 0 0,-15 2-1 0,10-1-2 0,-10 1 5 15,10-1-5-15,-5-2 3 0,-5 3 2 16,9-2-2-16,-9 2 1 0,12-1-1 0,-12 1-4 15,10 0 7-15,-10 0-5 0,9-1 3 0,-9 1-2 16,12-1 3-16,-12 1-7 0,7-2 5 0,-7 2-1 16,8-3 1-16,-8 3 2 0,9-2 3 0,-9 2 0 15,8-2 0-15,-8 2 0 0,6-3 4 0,-6 3-2 0,8-4 2 16,-8 4-3-16,7-3 1 0,-7 3-1 0,6-2-3 16,-6 2 3-16,6-5-2 0,-6 5-5 15,7-2 1-15,-7 2 0 0,6-4 2 0,-6 4-4 0,7-3-2 16,-7 3-1-16,7-5 2 0,-7 5 2 0,5-4 0 15,-5 4 1-15,6-3 0 0,-6 3-6 0,5-5 0 16,-5 5 3-16,5-6 1 0,-5 6-3 0,6-6 2 16,1 4-2-16,-7 2-5 0,6-7 4 0,-2 3 2 15,-4 4 1-15,5-5 0 0,-5 5-3 0,8-8-1 16,-3 6 1-16,-5 2 2 0,7-8-6 0,-5 5 6 16,-2 3-5-16,9-9 6 0,-5 6-1 0,-4 3-4 0,4-7 2 15,0 3 3-15,-4 4 0 0,2-6 2 16,-2 6-6-16,6-5 4 0,-6 5-2 0,5-8-1 0,-5 8 2 15,4-6 1-15,-4 6-4 0,2-9 3 16,-2 9-2-16,5-7 4 0,-5 7-6 0,5-8 4 0,-1 4 1 16,-4 4 1-16,4-9-4 0,-4 9-1 0,5-5 1 15,-2 0-2-15,-3 5 4 0,4-7 1 0,-4 7-3 16,1-7 2-16,-1 7-1 0,2-9 4 0,-2 9-3 16,2-10 1-16,0 5 0 0,-2 5-2 0,3-7 4 15,-3 7 2-15,2-6-2 0,-2 6-2 0,3-10 2 16,-3 10 1-16,3-8-4 0,-3 8 4 0,4-7-5 15,-4 7 3-15,1-7 0 0,-1 7 2 0,0-9-2 16,0 9 1-16,0 0-4 0,2-10 2 0,-2 10-1 16,0-7 3-16,0 7-3 0,0 0 2 0,2-11-2 15,-2 11-1-15,1-7 2 0,-1 7 2 0,1-8-4 0,-1 8-2 16,2-8 2-16,-2 8 2 0,2-9-4 0,-2 9 3 16,1-8 1-16,-1 8-2 0,0 0 0 15,2-10-1-15,-2 10-1 0,0-7 0 0,0 7 2 0,0 0 4 16,1-9-6-16,-1 9 5 0,0 0-6 0,0-10 3 15,0 10 0-15,0 0 0 0,1-9 0 16,-1 9 2-16,0 0-2 0,0-7 2 0,0 7-5 0,0 0 2 16,2-7 4-16,-2 7-3 0,0 0 0 0,0 0 0 15,-3-10-1-15,3 10 2 0,0 0 1 0,-3-9-1 16,3 9-2-16,0 0 5 0,0-10-7 0,0 10 6 16,-1-8-3-16,1 8 2 0,0 0-4 0,-1-10 4 15,1 10-4-15,-1-10 0 0,1 10 1 0,-4-7 2 16,4 7-1-16,-2-9-2 0,2 9 0 0,0 0 2 15,-2-7-1-15,2 7-3 0,-4-10 2 0,4 10 1 16,-3-6 2-16,3 6 0 0,-1-8 0 0,1 8-1 16,0 0-3-16,-4-10 6 0,4 10-4 0,-4-5 1 0,4 5-2 15,-4-7 4-15,4 7-2 0,0 0-2 16,-5-6-2-16,5 6 5 0,0 0 1 0,-4-8-1 16,4 8-4-16,0 0 0 0,-5-5 0 0,5 5 3 0,0 0-3 15,0 0 1-15,-6-7 2 0,6 7-6 0,0 0 4 16,-4-4 4-16,4 4-4 0,-9-4 2 0,9 4-2 15,-6-5-3-15,6 5 3 0,-9-3 1 0,9 3 1 16,-9-3 0-16,9 3-1 0,-9-1 1 0,9 1-4 16,-11-4 8-16,11 4-3 0,-7-1-5 0,7 1 5 0,-8-2 0 15,8 2-1-15,0 0 2 0,-10-3-4 16,10 3 0-16,-9-2 1 0,9 2 4 0,0 0-2 16,-8-3 1-16,8 3-2 0,-8-4 0 0,8 4-1 15,-8-1-1-15,8 1-2 0,0 0 4 0,-9-4 0 16,9 4-2-16,0 0 0 0,-10 0 2 0,10 0-1 0,0 0 4 15,-9-3-3-15,9 3 1 0,0 0-5 0,-13-1 5 16,13 1-4-16,-9 0 3 0,9 0-1 0,-10-1 1 16,10 1-2-16,-10-2 0 0,10 2 1 15,0 0 1-15,-13-1 0 0,13 1 0 0,-11 0 0 0,11 0 0 16,0 0-4-16,-11 0 8 0,11 0-4 0,-11 0 2 16,11 0-1-16,-9 0-4 0,9 0-1 0,-11 1 3 15,11-1 3-15,0 0-6 0,-14-1 3 0,14 1 2 16,-8 1 0-16,8-1 0 0,-9 3-5 0,9-3 8 15,-10 0-3-15,10 0-1 0,0 0 0 0,-12 0 0 16,12 0 3-16,-9 1-5 0,9-1 2 0,-9 3 0 16,9-3-6-16,0 0 4 0,-11 0 2 0,11 0 2 15,-9 0-2-15,9 0 0 0,-8 2 0 0,8-2-1 16,-11 0 2-16,11 0-1 0,-12 0 0 0,12 0 2 0,-9 0-5 16,9 0 5-16,-10 1-3 0,10-1 0 0,-12 0 1 15,12 0 3-15,-12-1-3 0,12 1 2 16,-11 1-2-16,11-1 1 0,-13 0-3 0,13 0 1 0,-12 1 2 15,12-1-1-15,-10 0-1 0,10 0 1 0,-9-1-2 16,9 1 3-16,0 0-8 0,-13 1 9 0,13-1-3 16,-10-1 4-16,10 1-1 0,0 0 1 0,-12 0-5 15,12 0 2-15,0 0 0 0,-9 0-1 0,9 0 2 16,0 0-1-16,-11 0-3 0,11 0 1 0,0 0 1 16,-9 0-1-16,9 0 1 0,-9 1 4 0,9-1-3 0,-11-1 2 15,11 1-1-15,-9 1-4 0,9-1 0 16,-11 3 4-16,11-3 0 0,-9-2 3 0,9 2-5 15,0 0 0-15,-15 0-4 0,15 0 7 0,-10 2-3 0,10-2 4 16,-7 0-6-16,7 0 2 0,-9 0 2 16,9 0 2-16,-8 0-4 0,8 0 1 0,0 0 1 15,-16 2-1-15,11-2-3 0,5 0 6 0,-10 0-2 0,10 0 0 16,-9 0-1-16,9 0 0 0,-10 0-2 0,10 0 3 16,-11 2-3-16,11-2 2 0,-11 0 0 0,11 0 3 15,-11 1 0-15,11-1 0 0,-11 1-3 0,11-1 0 16,-12 1 1-16,12-1 1 0,-9-1-4 0,9 1 3 15,-11 1-3-15,11-1-1 0,-8 2 2 0,8-2 3 16,-9 0-3-16,9 0 2 0,-9 1-2 0,9-1-1 16,-8 2 2-16,8-2-3 0,0 0 1 0,-13 1 1 15,13-1-1-15,-6 1 3 0,6-1 0 0,0 0-1 16,-14 0 0-16,14 0 3 0,-8 3-5 0,8-3 4 0,-10 1-1 16,10-1 1-16,-9 0-3 0,9 0-1 15,-10 1 2-15,10-1-5 0,-11 2 4 0,11-2 1 16,-8 0-3-16,8 0 1 0,0 0 2 0,-9 2 2 0,9-2-2 15,-7 2 1-15,7-2-2 0,-8 1 1 0,8-1-3 16,-8 3 2-16,8-3 0 0,0 0 1 0,-8 1-1 16,8-1 4-16,-6 3-3 0,6-3-1 0,-6 3 0 15,6-3 4-15,0 0-6 0,-9 2 6 0,9-2-3 16,0 0 2-16,-8 1 0 0,8-1 1 0,0 0-7 16,0 0 7-16,-8 3-4 0,8-3 1 0,0 0-3 15,-10 3 3-15,10-3 1 0,-6 1 0 0,6-1 0 16,0 0-3-16,-9 6 1 0,9-6 4 0,-7 2-3 15,7-2 3-15,-8 0 0 0,8 0 0 0,0 0-3 16,-10 3 4-16,10-3-2 0,-9 0 1 0,9 0-1 16,-9 4 1-16,9-4 2 0,-8 2-3 0,8-2 2 0,-8 3-2 15,8-3-4-15,0 0 4 0,-6 2-4 16,6-2 4-16,0 0-3 0,-8 2 4 0,8-2-4 0,0 0 3 16,0 0-2-16,-9 3 0 0,9-3-1 15,0 0 4-15,-7 1-5 0,7-1 3 0,0 0-4 0,-6 4 3 16,6-4 0-16,0 0 1 0,-8 2-2 0,8-2 3 15,0 0-2-15,0 0 1 0,-9 4-3 16,9-4 1-16,0 0-1 0,-8 1 2 0,8-1 0 0,-4 4-1 16,4-4 2-16,0 0-1 0,-6 5-1 0,6-5 4 15,0 0-4-15,0 0 5 0,-8 1-4 0,8-1 1 0,0 0-2 16,-7 2 0-16,7-2-1 0,0 0 2 16,0 0-3-16,-6 2 6 0,6-2-3 0,0 0 0 15,0 0-2-15,-9 5 4 0,9-5-2 0,0 0-3 0,-8 2 3 16,8-2 3-16,0 0-2 0,-8 4 0 0,8-4 1 15,0 0 3-15,-5 4 1 0,5-4-2 16,0 0-1-16,0 0 3 0,0 0-3 0,-9 0 0 0,9 0 0 16,0 0-2-16,-6 2 3 0,6-2 0 0,0 0 2 15,0 0 3-15,0 0 0 0,-9 2-3 0,9-2 0 16,0 0 4-16,-9 3-3 0,9-3 4 0,0 0-1 16,-9 1-1-16,9-1 0 0,-7 3-1 0,7-3-3 15,0 0 1-15,-9 2 3 0,9-2-2 0,0 0-4 16,-9 3 1-16,9-3-2 0,0 0 3 0,-7 2-3 15,7-2 3-15,0 0-7 0,-7 4 3 0,7-4 1 16,0 0-2-16,-5 3 4 0,5-3-1 0,0 0-1 16,0 0 1-16,-10 3-2 0,10-3 0 0,0 0-2 15,0 0 1-15,-7 4 3 0,7-4-3 0,0 0-2 0,0 0 1 16,0 0 1-16,-7 1 3 0,7-1-6 16,0 0 4-16,0 0-2 0,0 0 1 0,0 0 3 0,-7 4-2 15,7-4-2-15,0 0 2 0,0 0-1 16,0 0 1-16,0 0-3 0,0 0 2 0,-8 0-3 15,8 0 3-15,0 0 0 0,0 0-2 0,-6 4-4 0,6-4 6 16,0 0-2-16,-5 5 1 0,5-5-2 0,-3 5 1 16,3-5 3-16,-4 5-4 0,4-5-1 15,0 0 8-15,-5 7-3 0,5-7-1 0,-4 5 3 0,4-5 0 16,-6 3-3-16,6-3 2 0,0 0 1 0,-6 5-3 16,6-5 2-16,-5 5 1 0,5-5-4 0,-6 3 4 15,6-3-3-15,0 0 5 0,-7 4-6 0,7-4 2 16,0 0-6-16,0 0-9 0,0 0-8 0,-4 3-15 15,4-3-23-15,0 0-19 0,0 0-42 0,0 0-45 16,0 0-49-16,0 0-215 0,0 0-465 0,0 0 205 0</inkml:trace>
        </inkml:traceGroup>
      </inkml:traceGroup>
      <inkml:traceGroup>
        <inkml:annotationXML>
          <emma:emma xmlns:emma="http://www.w3.org/2003/04/emma" version="1.0">
            <emma:interpretation id="{12E0F94A-5300-4E80-A945-EB73AA319AF3}" emma:medium="tactile" emma:mode="ink">
              <msink:context xmlns:msink="http://schemas.microsoft.com/ink/2010/main" type="line" rotatedBoundingBox="13671,11766 15453,11443 15520,11810 13737,12132"/>
            </emma:interpretation>
          </emma:emma>
        </inkml:annotationXML>
        <inkml:traceGroup>
          <inkml:annotationXML>
            <emma:emma xmlns:emma="http://www.w3.org/2003/04/emma" version="1.0">
              <emma:interpretation id="{DCB1D953-B5AC-463E-9269-B5F4B1694BBC}" emma:medium="tactile" emma:mode="ink">
                <msink:context xmlns:msink="http://schemas.microsoft.com/ink/2010/main" type="inkWord" rotatedBoundingBox="13671,11766 15453,11443 15520,11810 13737,12132"/>
              </emma:interpretation>
            </emma:emma>
          </inkml:annotationXML>
          <inkml:trace contextRef="#ctx0" brushRef="#br0" timeOffset="23198.48">8927 590 160 0,'0'0'217'16,"0"0"-17"-16,0 0-7 0,0 0-12 0,-4-6-9 15,4 6-9-15,0 0-7 0,0 0-5 0,0 0-8 16,0 0-11-16,0 0-7 0,0 0-7 0,0 0-5 16,0 0-7-16,0 0-7 0,0 0-9 0,0 0-5 15,0 0-11-15,0 0-7 0,0 0-3 0,0 0-2 16,0 0-8-16,17-5-4 0,-10 5-2 0,-7 0-2 16,14 0-7-16,-5 0 1 0,2 1-9 0,-1-1 2 15,2 1-5-15,-1-2-3 0,1 2-2 0,-1 0-2 16,2-2 1-16,0 2-2 0,1 0-4 0,-2-2 1 15,1 2-6-15,-1-1-1 0,-1 1 1 0,0-2 0 16,0 0-3-16,-1 0 3 0,0 2-3 0,-1-1 2 16,2-1-6-16,-11 1 3 0,14 0-2 0,-14 0 0 0,12 0-2 15,-12 0 1-15,11-1-1 0,-11 1-5 0,8-1-7 16,-8 1-3-16,0 0-14 0,9 0-5 16,-9 0-13-16,0 0-5 0,0 0-21 0,0 0-6 0,0 0-15 15,9 1-21-15,-9-1-18 0,0 0-17 0,0 0-21 16,0 0-17-16,0 0-30 0,0 0-140 0,0 0-384 15,-21 8 169-15</inkml:trace>
          <inkml:trace contextRef="#ctx0" brushRef="#br0" timeOffset="23560.53">8996 717 167 0,'0'0'171'0,"0"0"-10"16,0 0-4-16,0 0-14 0,0 0 5 0,0 0-7 0,0 0-5 15,0 0-10-15,0 0-3 0,0 0-8 0,0 0 0 16,0 0-10-16,0 0 6 0,0 0 2 0,0 0 2 16,0 0-4-16,0 0 4 0,17 1-7 0,-17-1 1 15,13 0-5-15,-13 0-2 0,15-1-8 0,-3-1-2 16,-2 2-8-16,4-2 3 0,4 0-9 0,-2 1-5 15,2-3-10-15,-3 1-5 0,-2 3-6 0,-1-2-8 16,-2 0-4-16,0 0-1 0,2 1-8 0,-5-1-5 16,4 0-2-16,-4 2-8 0,-7 0-6 0,12-1-9 15,-12 1-10-15,10-1-5 0,-10 1-15 0,11 1-6 0,-11-1-3 16,7 3-11-16,-7-3-17 0,7 0-7 16,-7 0-17-16,0 0-17 0,5 7-17 0,-5-7-21 0,3 5-14 15,-3-5-25-15,0 0-30 0,0 0-182 16,0 0-428-16,0 0 190 0</inkml:trace>
          <inkml:trace contextRef="#ctx0" brushRef="#br0" timeOffset="24290.91">9594 461 36 0,'0'0'153'0,"0"0"-7"0,0 0-3 0,0 0-23 0,0 0 14 16,0 0-5-16,0 0 2 0,0 0-5 15,0 0-1-15,0 0-4 0,0 0-4 0,0 0-6 16,0 0 0-16,0 0-1 0,0 0-12 0,0 0-5 0,0 0-7 15,0 0-8-15,0 0-8 0,0 0-5 16,0 0 2-16,0 0 10 0,0 0 3 0,0 0 1 16,0 0-7-16,0 0 9 0,0 0 2 0,8 16 6 0,-6-11 1 15,-2-5-9-15,0 13-9 0,1-5 4 0,-1 1 0 16,-1 3 2-16,-1 0-1 0,1-2-11 0,1 1-3 16,-3 4-3-16,2-3-3 0,0 1 9 0,-2-1-12 15,1 3-6-15,-1-4-8 0,3-1-2 0,-3 2 0 16,2-1-9-16,0-1 2 0,1 0-7 0,-1-4 1 15,1 3-4-15,0-9 9 0,-2 12-16 0,2-12 10 16,-1 10-7-16,1-10-5 0,-1 9 2 0,1-9-1 16,-2 7-1-16,2-7-13 0,0 0-8 0,0 0-10 15,-1 7-11-15,1-7-15 0,0 0-19 0,0 0-34 16,0 0-30-16,0 0-32 0,0 0-34 0,0 0-35 16,0 0-21-16,0 0-64 0,0 0-160 0,0 0-512 15,3-23 227-15</inkml:trace>
          <inkml:trace contextRef="#ctx0" brushRef="#br0" timeOffset="25183.48">9746 520 210 0,'0'0'212'16,"0"0"-15"-16,0 0-7 0,0 0-14 0,0 0-7 15,0 0-7-15,0 0-8 0,0 0-9 0,0 0-6 0,0 0-6 16,0 0-2-16,0 0-6 0,0 0-7 15,0 0-16-15,0 0-10 0,0 0-8 0,0 0-8 16,-1-12-8-16,1 12-4 0,7-9-7 0,-4 5-6 16,3-1-6-16,-1-2-6 0,1 3-2 0,1 0-4 0,-2-1-3 15,2 0-3-15,-2 1-6 0,1 0 3 16,3 0-7-16,-3 0 2 0,1 1-5 0,-2-1 0 0,-5 4-4 16,10-4-2-16,-4 2 0 0,-6 2-2 0,9-4-1 15,-9 4 2-15,8-2-4 0,-8 2-1 0,9 2 0 16,-9-2 1-16,0 0-3 0,11 2 6 0,-11-2-2 15,5 4 3-15,-1 0-4 0,-4-4 0 0,1 9 2 16,1-3 0-16,0 0 2 0,-2-6-2 0,0 16 1 16,-2-9 2-16,2 3 0 0,2 0 4 0,-2-1 1 15,-2 3 2-15,1-3-1 0,-1 1-2 0,0-3 1 16,0 2 3-16,-2 0-3 0,0 1 3 0,0-1 2 16,0 0-1-16,0-1-4 0,1 2 6 0,-1-3-5 0,-2 0 3 15,0 2-2-15,1-3-1 0,0 2 0 16,1-2 5-16,-3 0-3 0,2-1 3 0,0 1-5 0,0-1 1 15,0 2-5-15,0-2 5 0,1 2-5 0,-1-5-1 16,-3 4 0-16,3-3-1 0,5-3 0 0,-8 6-2 16,3-2 3-16,5-4-9 0,-6 5 6 0,6-5-3 15,-4 4 2-15,4-4 0 0,0 0 1 0,-7 3 1 16,7-3 0-16,0 0-1 0,0 0 5 0,0 0-5 16,0 0-1-16,0 0-1 0,0 0-4 0,0 0-3 15,0 0 4-15,0 0 2 0,0 0-3 0,0 0-1 16,4-21 1-16,-4 21 1 0,9-4 0 0,-5 1 2 15,0-2-3-15,-4 5 2 0,6-5-5 0,0 3-2 16,1-1 5-16,-7 3-2 0,8-4-1 0,-2 2 4 16,-6 2-6-16,9-3 2 0,-9 3-2 0,12-2 5 15,-4 2-3-15,-8 0 3 0,11 0 0 0,-11 0 2 16,13 1-3-16,-6-1 3 0,2 1-1 0,-9-1 0 0,14 1 0 16,-8 0-3-16,-6-1 1 0,12 1-2 0,-12-1 0 15,14 2 6-15,-8-2 1 0,-6 0-2 16,12 2 1-16,-6-2 2 0,-6 0 9 0,13 1-11 0,-6 0 5 15,-7-1 1-15,14-1 4 0,-7 1-1 0,-7 0-8 16,15-1 2-16,-9 0 4 0,-6 1-1 16,13-1-4-16,-13 1-3 0,14-2 5 0,-14 2 1 0,10 0-11 15,-10 0 0-15,11 0-15 0,-11 0-9 0,6-1-15 16,-6 1-8-16,0 0-15 0,0 0-11 0,0 0-20 16,0 0-20-16,0 0-27 0,0 0-19 0,0 0-24 15,0 0-27-15,0 0-31 0,0 0-166 0,0 0-444 16,0 0 196-16</inkml:trace>
          <inkml:trace contextRef="#ctx0" brushRef="#br0" timeOffset="25868.97">10192 498 79 0,'0'0'199'16,"3"-4"-15"-16,-3 4-7 0,0 0-1 0,0 0-3 15,0 0-4-15,0 0-11 0,0 0-2 0,0 0-8 16,0 0-3-16,-3 21-2 0,3-21-1 0,-6 12-6 16,5-6-11-16,0 2-9 0,-2-1-6 0,3-7-2 15,-1 16-8-15,-3-9-7 0,3 1-5 0,-2 1 5 16,2-4-6-16,0 2-6 0,-1 2-14 0,2-9-7 15,-2 11-4-15,1-6-2 0,1-5-6 0,-2 10-5 0,2-10-2 16,-1 10-3-16,1-10-9 0,-1 7-1 0,1-7-2 16,0 0 1-16,0 0-2 0,0 8-3 0,0-8-2 15,0 0-2-15,0 0 3 0,0 0 5 0,0 0-10 16,0 0 5-16,0 0-5 0,0 0-7 0,0 0 3 16,0 0 1-16,15-20-5 0,-12 15-1 0,2-4-3 15,-1 4-3-15,0-4-2 0,2-1-4 0,0-1-10 16,0 2 2-16,1-2-3 0,-1 1 4 0,-1 2-1 15,1-1 3-15,-1-1 3 0,0 3-6 0,-1-3 1 0,2 4 2 16,-4 1 3-16,2 0 0 0,1 0 3 16,-5 5-2-16,8-6-1 0,-5 1 0 0,-3 5 1 15,8-5 2-15,-4 2 1 0,-4 3-1 0,7-5-2 16,-7 5 9-16,5-4-7 0,-5 4 0 0,7-5 0 16,-7 5 6-16,7-2-2 0,-7 2 3 0,8 0-2 15,-8 0 3-15,0 0 2 0,11 0-1 0,-11 0 0 16,9 2 2-16,-9-2 5 0,7 5 2 0,-7-5 1 0,6 6-2 15,-1-1 6-15,-2-1 6 0,-1 3 3 16,1-1-5-16,-2 1 10 0,-1-7-6 0,4 12 6 16,-1-3 18-16,-1-4 7 0,-2 2-7 0,3 0-1 0,-3-7-1 15,3 12-11-15,-1-5 0 0,-1 2 2 0,0-4-5 16,-1-5 0-16,2 12-17 0,-2-12 9 0,1 9-3 16,0-3-4-16,-1-6-2 0,2 8 3 0,-2-8-2 15,1 7 1-15,-1-7-2 0,1 6-4 0,-1-6-4 16,0 0-22-16,0 0-11 0,1 6-8 0,-1-6-16 0,0 0-11 15,0 0-16-15,0 0-10 0,0 0-16 16,0 0-15-16,0 0-23 0,0 0-33 0,0 0-32 16,0 0-31-16,0 0-27 0,0 0-260 0,0 0-564 0,0 0 250 15</inkml:trace>
          <inkml:trace contextRef="#ctx0" brushRef="#br0" timeOffset="26857.51">10501 273 41 0,'0'0'162'16,"0"0"-5"-16,0 0-8 0,0 0-15 0,0 0-1 16,0 0-12-16,0 0-2 0,0 0-1 0,0 0-11 15,-13 0 1-15,13 0 1 0,0 0-5 0,0 0 0 16,0 0-4-16,0 0-2 0,0 0-3 0,0 0 0 15,0 0-2-15,0 0-5 0,0 0-12 0,0 0-8 16,-2-8-3-16,2 8-11 0,0 0-4 0,0 0-2 16,0 0-9-16,8-10 2 0,-8 10-9 15,8-7 0-15,-3 5 0 0,0-1-1 0,-5 3-2 0,10-4 2 0,-5 1-3 16,-5 3 4-16,9-2-4 0,-5-3-2 0,-4 5 1 16,0 0-3-16,8-5-3 0,-8 5-2 15,0 0-6-15,9 0 1 0,-9 0-4 0,0 0 1 0,0 0 0 16,12 5 0-16,-12-5-4 0,4 6 0 0,-4-6 0 15,2 6-2-15,-2-6-2 0,3 9 3 0,-3-9-3 16,1 10 4-16,-1-10 0 0,-1 12-2 0,-1-5 8 16,2-7 2-16,-1 15-4 0,-1-4 2 0,-1-1 0 15,0-1 6-15,2-2 2 0,-1 2-1 0,-1-1 4 16,0 1-1-16,-2 0-3 0,4-2 0 0,-3 3-2 16,1-5 2-16,1 1 0 0,-1 1 0 0,1 0 6 15,2-7-7-15,-5 10 4 0,2-6 3 0,-1 0-1 16,4-4-3-16,-5 8-1 0,5-8 0 0,-5 6 2 15,5-6-3-15,-7 6-5 0,7-6 3 0,-7 1-2 16,7-1 0-16,0 0-4 0,-5 4 1 0,5-4-2 16,0 0 1-16,-7 2-7 0,7-2 5 0,0 0 2 0,0 0 2 15,0 0-5-15,0 0-3 0,0 0 8 0,-13-6-4 16,13 6-1-16,0 0-5 0,0 0 4 0,0 0-4 16,-1-9 4-16,1 9 2 0,0 0-8 0,0 0 2 15,0 0-1-15,9-15-2 0,-9 15 6 0,8-5-7 16,-4 2-1-16,-4 3 3 0,12-4-3 0,-5 2 2 15,1-1 2-15,1 1 2 0,1 0 1 0,0-1 2 16,1 1 0-16,1-1-1 0,0 1 8 0,1 0 0 16,-1 2-2-16,0-3 3 0,0 1-2 0,-2 0-1 15,-2 0-3-15,-2 1-2 0,-6 1 7 0,14-2-6 16,-7 1 2-16,-7 1-10 0,13-1 6 0,-13 1-2 16,8 0 0-16,-8 0 0 0,6-2-5 0,-6 2-1 15,0 0 0-15,0 0-12 0,8-1-9 0,-8 1-4 16,0 0-18-16,0 0-7 0,0 0-16 0,0 0-10 15,0 0-18-15,9 3-12 0,-9-3-20 0,0 0-21 16,0 0-19-16,0 0-27 0,0 0-37 0,0 0-235 0,0 0-505 16,0 0 225-16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47:48.8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26EF57-5011-49BB-9886-363CE361A1ED}" emma:medium="tactile" emma:mode="ink">
          <msink:context xmlns:msink="http://schemas.microsoft.com/ink/2010/main" type="writingRegion" rotatedBoundingBox="8762,6239 16472,5967 16493,6580 8784,6852"/>
        </emma:interpretation>
      </emma:emma>
    </inkml:annotationXML>
    <inkml:traceGroup>
      <inkml:annotationXML>
        <emma:emma xmlns:emma="http://www.w3.org/2003/04/emma" version="1.0">
          <emma:interpretation id="{B07BA978-B0C5-457A-8DB3-C7B29D11EB2C}" emma:medium="tactile" emma:mode="ink">
            <msink:context xmlns:msink="http://schemas.microsoft.com/ink/2010/main" type="paragraph" rotatedBoundingBox="8762,6239 16472,5967 16493,6580 8784,6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D45781-F20A-45D1-A999-D49FCE4C863F}" emma:medium="tactile" emma:mode="ink">
              <msink:context xmlns:msink="http://schemas.microsoft.com/ink/2010/main" type="line" rotatedBoundingBox="8762,6239 16472,5967 16493,6580 8784,6852"/>
            </emma:interpretation>
          </emma:emma>
        </inkml:annotationXML>
        <inkml:traceGroup>
          <inkml:annotationXML>
            <emma:emma xmlns:emma="http://www.w3.org/2003/04/emma" version="1.0">
              <emma:interpretation id="{098BE5D2-0572-429E-9FBB-6423198A01E9}" emma:medium="tactile" emma:mode="ink">
                <msink:context xmlns:msink="http://schemas.microsoft.com/ink/2010/main" type="inkWord" rotatedBoundingBox="8771,6482 9123,6469 9130,6662 8777,6674"/>
              </emma:interpretation>
            </emma:emma>
          </inkml:annotationXML>
          <inkml:trace contextRef="#ctx0" brushRef="#br0">81 78 115 0,'0'0'141'0,"0"0"-7"0,0-9-5 0,0 9-12 16,0 0-5-16,0 0-7 0,0 0-4 0,0 0-8 16,-1-8 0-16,1 8-10 0,0 0-1 0,0 0-8 15,-2-9-8-15,2 9-5 0,0 0-1 0,0 0-9 16,0 0-5-16,-2-7-8 0,2 7-3 0,0 0-4 15,0 0 0-15,-5-5-8 0,5 5 3 0,0 0-13 16,-12 0 2-16,12 0 1 0,-10-2-5 0,10 2-2 16,-10 0 3-16,10 0-2 0,-11 2 1 0,11-2 1 0,-10 0 3 15,10 0 1-15,0 0 9 0,-9 0-4 0,9 0 2 16,0 0 1-16,0 0 4 0,0 0 8 16,-9 0 4-16,9 0 2 0,0 0 1 0,0 0 0 0,0 0-3 15,0 0 1-15,0 0-6 0,0 0-3 0,0 0 1 16,0 0-6-16,0 0-3 0,0 0-6 0,0 0 2 15,0 0-6-15,0 0 4 0,0 0-5 0,24-9-2 16,-12 9-1-16,1-1 2 0,1 0-1 0,-1-1-2 16,0 0 2-16,-2 0-3 0,2 2-4 0,1 0 4 15,-2-1 1-15,1 1-3 0,-2 0-4 0,3 0 4 16,-3-1 2-16,0-1-1 0,2-2 3 0,-2 3-3 16,-1 1 3-16,-2-1-3 0,-8 1 0 0,18-1-1 0,-11 1 0 15,0 0 1-15,-7 0 0 0,14-2 1 16,-7 1-1-16,-7 1-1 0,11-2 0 0,-11 2-2 0,11-2 3 15,-5 1-5-15,-6 1 1 0,10-2 0 0,-10 2 1 16,0 0-1-16,10-2-3 0,-10 2-2 0,0 0-10 16,0 0-11-16,7 0-17 0,-7 0-17 0,0 0-29 15,0 0-20-15,0 0-34 0,0 0-2 0,0 0-23 16,0 0-38-16,0 0-113 0,0 0-342 0,0 0 151 16</inkml:trace>
          <inkml:trace contextRef="#ctx0" brushRef="#br0" timeOffset="476.46">54 196 108 0,'5'7'131'16,"-5"-7"0"-16,0 0-3 0,0 0-10 0,0 0 1 16,0 0-1-16,0 0-4 0,0 0 0 0,0 0-4 15,0 0-6-15,0 0-9 0,10-2 0 0,-10 2-4 16,0 0-4-16,13-2-8 0,-13 2-3 0,11-3-2 15,-5 1-4-15,2 0-2 0,-1 1-6 0,4-1 1 16,0 0 0-16,1-1 0 0,1 1 1 0,1 0-5 0,0-1-4 16,-4 1-8-16,3 2 2 0,-1-2-6 15,-2-1-4-15,3 3-3 0,-3 0-3 0,2 0-5 0,-3-2-1 16,-9 2-4-16,19 0 2 0,-13 0-5 16,-6 0-1-16,13 0-2 0,-13 0-1 0,12 2-6 0,-12-2 2 15,8 0-2-15,-8 0-1 0,0 0-3 0,10 1 2 16,-10-1-2-16,0 0-9 0,7 2-11 0,-7-2-16 15,0 0-16-15,5 3-24 0,-5-3-13 0,0 0-32 16,0 0-27-16,0 0-31 0,0 0-205 0,0 0-409 16,0 0 181-16</inkml:trace>
        </inkml:traceGroup>
        <inkml:traceGroup>
          <inkml:annotationXML>
            <emma:emma xmlns:emma="http://www.w3.org/2003/04/emma" version="1.0">
              <emma:interpretation id="{A9D1DBB7-F4C8-436A-8DBB-51E907A892C9}" emma:medium="tactile" emma:mode="ink">
                <msink:context xmlns:msink="http://schemas.microsoft.com/ink/2010/main" type="inkWord" rotatedBoundingBox="9442,6224 13302,6088 13323,6685 9463,6821"/>
              </emma:interpretation>
            </emma:emma>
          </inkml:annotationXML>
          <inkml:trace contextRef="#ctx0" brushRef="#br0" timeOffset="1476.45">761 102 126 0,'-7'-3'214'16,"7"3"-17"-16,0 0-19 0,0 0-11 0,0 0-12 0,-10 0-10 16,10 0-9-16,0 0-10 0,-12 7-11 15,7-4-7-15,0 1-6 0,0 1-5 0,1-1-10 16,-1 2-3-16,5-6-7 0,-8 12-6 0,4-6-9 15,2 1-3-15,-2-2-9 0,4-5 1 0,-3 13-3 0,3-6-6 16,-1 1-3-16,1-8-2 0,1 15-5 16,2-10-1-16,-2 2 6 0,2-2 0 0,-1 2-1 0,1-2 5 15,1-1 15-15,-4-4 5 0,10 7 1 0,-4-5 1 16,6 1-4-16,-2-2-3 0,-1 2-5 0,3-2-3 16,0-4-5-16,1 1-3 0,5-2-7 0,-2-3-2 15,1 4-6-15,-1-4-2 0,-1 0 2 0,1-1-5 16,-3 1-11-16,1-4-8 0,2-1-4 0,-3 2-7 15,-2-2-8-15,2-3 1 0,-1 2-2 0,-2-1 2 0,-1 0-3 16,-1-1 4-16,-2 6 2 0,-1-2 2 16,-1-1-2-16,-3 2 6 0,3-1 0 0,-5 0-1 15,1 2 4-15,1 3-1 0,-1 6-3 0,-4-16 1 0,0 8 1 16,-1 3 0-16,0-2-2 0,-4 2 4 0,-1-2 2 16,1 2-3-16,0 1 1 0,-3 2-1 0,1-1-2 15,-1 0 1-15,-1 6-1 0,2-3 5 0,-6 3-3 16,4-1 1-16,-1 2 0 0,-1 3 2 0,3-2-3 15,-3 2 3-15,3-1-1 0,2 2 2 0,-5 2-4 16,6 0 2-16,-1-2-2 0,3 2 3 0,0-1-2 16,-1 1 5-16,1 0-1 0,3-1 0 0,0 3 0 15,0-4 2-15,1 3-2 0,2-2 3 0,0 1-4 16,0-1 3-16,1 1 1 0,2-1 1 0,-1-2 2 16,1 0 1-16,0 2 2 0,3-1 5 0,1-1-2 15,-1 0 0-15,1-3 0 0,1 1 0 0,-1-2-2 0,2-1 1 16,2 1-4-16,-1 1 5 0,1-2-5 0,1-3 3 15,-1 2-2-15,3-2-1 0,0-2 0 0,-2 1 5 16,2-1-11-16,3-4 0 0,0 0-8 0,2 0-8 16,0-2-3-16,-1-1-11 0,4-5-9 0,-1 1-2 15,2-2-7-15,-5 5-4 0,1-7 1 0,-3 7 2 16,-2-2 4-16,0 0 6 0,-1 0 5 0,-3-1 0 16,1 1 0-16,-1 3 13 0,-4 1 7 0,1-1 8 15,-2 3 8-15,0-4 11 0,-3 3 0 0,2 3 7 16,-3 5 3-16,3-11 7 0,-1 6-1 0,-2 5 0 15,0 0-2-15,1-9-2 0,-1 9-2 0,0 0-2 16,3-5-8-16,-3 5 1 0,0 0-5 0,0 0 0 16,0 0-6-16,0 0 3 0,0 0-2 0,0 0 4 15,0 0-6-15,-10 17 3 0,5-11 2 0,-1 3 0 16,0 2 6-16,1 0 4 0,0-1-1 0,0 1 2 16,1 1 4-16,0 0 5 0,0-1 1 0,3 2-3 0,-3 1-3 15,0-4 3-15,2 2-3 0,-1 0-2 16,2-2-4-16,1 2 0 0,-3-2-2 0,3 0-1 15,0 0 4-15,0-1-6 0,-1 0 3 0,1 0-8 0,0-9-9 16,-1 12-22-16,1-7-20 0,0-5-20 0,1 10-21 16,-1-10-22-16,2 9-19 0,-2-9-26 0,3 4-42 15,-3-4-243-15,0 0-474 0,0 0 210 0</inkml:trace>
          <inkml:trace contextRef="#ctx0" brushRef="#br0" timeOffset="1992.41">1345 40 173 0,'0'0'217'0,"0"0"-21"0,4-6-19 0,-4 6-18 0,0 0-9 16,0 0-11-16,0 0-7 0,0 0-9 0,7 13-7 16,-7-13 1-16,4 10-6 0,-4-4-7 0,2 3 2 15,-2 2-8-15,0-3-6 0,1 1-7 0,-2 2 0 16,1-2-8-16,-2 0-3 0,2-1-6 0,0 1-4 15,0-9-4-15,-1 12-2 0,0-4-10 0,1-8 1 16,-2 11-5-16,2-11-3 0,0 10-6 0,0-10-2 16,-2 7-4-16,2-7-3 0,0 0 0 0,0 7 1 15,0-7-1-15,0 0 4 0,0 0-2 0,0 0-1 16,0 0-9-16,0 0 2 0,0 0-5 0,16-15 1 16,-8 6-11-16,0 2-7 0,2-7-12 0,2 1-9 15,-1 0 2-15,-2-1 2 0,3 2-5 0,0 0 4 16,-1 0 3-16,-3 3 6 0,4 1-1 0,-6 0 2 15,1 0 1-15,-1 3-1 0,1-3 11 0,0 3 1 0,-1-1 1 16,-1 2 1-16,-1-1 1 0,-4 5-2 16,11-4-2-16,-6 2 4 0,-5 2-3 0,0 0 1 0,9-3-2 15,-9 3 0-15,0 0 2 0,8 8 2 0,-5-2 4 16,0-2 9-16,0 4 5 0,-2 3 8 0,1-1-5 16,0 1 4-16,-2-1-2 0,0 2 6 0,0 0-5 15,-2 2 0-15,1-4 0 0,0 2-5 0,0-2-1 16,-1 2-1-16,1-2-6 0,-2-2 2 0,2 2 1 15,0-4-3-15,1-6-6 0,-1 14 8 0,-2-8-3 0,2-1-1 16,1-5-10-16,-3 11-15 0,-1-7-20 16,4-4-18-16,-4 6-32 0,4-6-26 0,-4 6-40 15,4-6-34-15,0 0-51 0,0 0-238 0,0 0-509 0,0 0 226 16</inkml:trace>
          <inkml:trace contextRef="#ctx0" brushRef="#br0" timeOffset="2676.81">1727-224 143 0,'0'0'206'16,"0"0"-1"-16,0 0-13 0,-4-8-12 0,4 8-17 15,0 0-18-15,0 0-5 0,0-8-9 0,0 8-14 16,0 0-11-16,8-9-11 0,-4 4-9 0,-1 1-6 15,-3 4-6-15,8-7 0 0,-3 3 1 0,2 1-5 16,-2-1-4-16,-5 4-7 0,12-5-1 0,-7 4-9 16,-5 1-4-16,11-3-6 0,-11 3-5 0,8 1-4 15,-8-1-4-15,9 3-2 0,-5 0-1 0,-4-3-2 16,5 11-4-16,-2-5 0 0,-2 1 0 0,2 1-6 16,-2 2 4-16,-4 0-5 0,2 0 4 0,-2-1-2 0,1 2-1 15,-1-1 0-15,-2 1-2 0,1 0-1 0,0-1 2 16,-1 1 0-16,0 0-1 0,-1 0 2 0,-1-1-2 15,2 1 1-15,0-1 4 0,-3 0-2 0,0 0-2 16,2-2-3-16,-1 3 0 0,2-2 3 0,-1-1 2 16,-2 0-10-16,4-2 3 0,2 1 1 0,-3-2-3 15,1 1 0-15,4-6 3 0,-1 11-1 0,-2-7 2 16,3-4 6-16,-1 9 13 0,1-9 3 0,10 5 0 16,-5-2 1-16,3-2-1 0,1 1-2 0,1-2 1 15,0 0-2-15,3-2-3 0,-1 2-7 0,1-2 4 0,-2-1-11 16,1 2-2-16,0-1-16 0,-1 1-22 15,0 0-23-15,-1-1-23 0,-3-1-29 0,5 1-30 0,-4 2-29 16,1-2-42-16,-9 2-228 0,14-4-469 0,-6 4 208 16</inkml:trace>
          <inkml:trace contextRef="#ctx0" brushRef="#br0" timeOffset="2867.81">2103 121 30 0,'0'0'197'0,"0"0"-11"0,0 0-4 0,0 0 3 16,0 0-5-16,5 6-7 0,-5-6 2 0,6 2-4 0,-6-2-3 16,12 3-4-16,-4-2-4 0,3-1-12 0,0 1-9 15,1-1-12-15,5 0-4 0,2 0-16 16,1 0-8-16,0-1-12 0,7-2-3 0,-6 2-7 0,6-1-10 15,-4 0-4-15,4 2-8 0,0-2-4 0,-7 0-6 16,-2-1-12-16,-1 1-9 0,0-1-16 0,-4 2-20 16,-1-2-18-16,-3 2-15 0,-3 0-35 0,1-1-36 15,-7 2-34-15,7-6-47 0,-3 2-47 0,-4 4-162 16,0 0-439-16,-2-12 193 0</inkml:trace>
          <inkml:trace contextRef="#ctx0" brushRef="#br0" timeOffset="3146.89">2406-101 37 0,'0'0'253'0,"-6"-4"-20"16,6 4-19-16,0 0-8 0,0 0-15 15,-13 10-16-15,8-3-7 0,1-2-11 0,-1 6-8 16,-3 3-2-16,2-1-7 0,-1 6-14 0,-2-2-2 0,3 1-9 15,-3 4-8-15,-1-1-10 0,2 3-2 0,2-5-10 16,-1-1-8-16,2 1-10 0,-1-1-1 0,0 0-7 16,1-2-7-16,1 1-4 0,-1-3-3 0,1-2-4 15,2 0-5-15,-1-3-4 0,1 2-3 0,-1-2-15 16,2-1-19-16,-2-4-23 0,3-4-21 0,-2 9-26 16,2-9-25-16,-3 8-15 0,3-8-31 0,0 0-46 15,0 0-255-15,0 0-482 0,0 0 213 0</inkml:trace>
          <inkml:trace contextRef="#ctx0" brushRef="#br0" timeOffset="3667.49">2809-236 88 0,'0'0'232'0,"0"0"-19"0,4-6-26 0,-4 6-11 15,0 0-8-15,0 0-11 0,0 0-7 0,4 21-2 16,-7-9-6-16,2 4-9 0,-2 1-4 0,1 1-2 16,-3 6-7-16,-4-1-10 0,2 1-6 0,1 1-3 15,-3-3-12-15,0 2-5 0,1 0-3 0,3-6-9 0,-1-1-9 16,0-1-4-16,0-2-7 0,1-2-6 16,1 2-4-16,-1-2-4 0,1-3-4 0,1 0-2 15,1-1-2-15,-2-3-2 0,1 2 0 0,3-7-3 0,-1 7-5 16,1-7-1-16,-4 5-1 0,4-5 3 0,0 0-2 15,0 0 0-15,0 0-8 0,0 0-1 16,0 0-6-16,0 0-12 0,27-12-15 0,-15 5-6 0,2-2-3 16,0-1 4-16,0 3 2 0,1-2 3 0,1 2-2 15,-4 2 5-15,3-3 5 0,1 1 2 0,-3 3-3 16,-1 0 2-16,1 0 2 0,0 0 3 0,1 1 2 16,-2 1 6-16,-1-2 2 0,1 1 3 0,-3 2-5 15,3 1 5-15,-3 0 2 0,-9 0 2 0,14 0-4 16,-8 1 8-16,-6-1-2 0,13 3 0 0,-8-1 0 15,1 0 1-15,-6-2 3 0,7 8 7 0,-2-6 4 16,-2 2 9-16,-3-4-2 0,2 11 4 0,-2-11 0 0,0 8 5 16,0-8 1-16,-7 9-6 0,0-5 1 15,0 3-1-15,-4-3-10 0,-4 2 3 0,-3 0-7 16,0 0 2-16,0 0-6 0,0 0-4 0,-1-2-17 0,1-1-10 16,-1-1-14-16,1 1-15 0,0-3-14 0,4 3-17 15,3-1-25-15,-1-2-26 0,2 0-26 0,2 0-37 16,8 0-46-16,-13-5-221 0,11 1-493 0,2 4 218 15</inkml:trace>
          <inkml:trace contextRef="#ctx0" brushRef="#br0" timeOffset="4149.41">3233-14 173 0,'0'0'273'0,"5"-5"-21"15,-5 5-24-15,0 0-25 0,0 0-25 0,0 0-16 0,0 0-18 16,10 7-8-16,-10-7-10 0,0 0-5 0,3 10-11 16,-2-4-4-16,-1-6-5 0,4 11-7 15,-4-3-7-15,0-1-6 0,0 1-8 0,0 1-4 0,0-1-2 16,0 0-5-16,0-8-6 0,-1 13-2 0,1-6-8 16,0-7-3-16,-3 10-4 0,2-4-5 0,1-6-2 15,-4 7-3-15,4-7-3 0,-1 7 1 0,1-7-2 16,0 0 8-16,-3 5-4 0,3-5-4 0,0 0-4 15,0 0-1-15,0 0-7 0,0 0-5 0,0 0-5 16,12-25-3-16,-7 16-10 0,4-4-8 0,1 1-10 0,0-2-3 16,2 0-1-16,-2 2 3 0,-1-2-1 15,3 2 3-15,-2 3 0 0,-1 1 7 0,1-1-1 0,1 2 4 16,-4 0 1-16,0 4-1 0,2-1 8 0,-4 0 5 16,-5 4-2-16,9-5 0 0,-9 5 5 15,9-3-1-15,-9 3 8 0,0 0 7 0,10 5 1 0,-10-5 7 16,8 7 2-16,-7-2 3 0,-1-5 0 0,4 12 7 15,-3-5 4-15,2 2 0 0,-3 0-6 0,0 0-3 16,0 2 0-16,0-3-2 0,0 2-1 0,1-1-8 16,-3 1 4-16,2-3-2 0,0 1-2 0,0 1-12 15,-2-2-25-15,2-7-26 0,-5 13-38 0,3-5-41 16,0-3-46-16,2-5-54 0,-1 10-249 0,1-10-513 16,-1 6 227-16</inkml:trace>
          <inkml:trace contextRef="#ctx0" brushRef="#br0" timeOffset="4383.87">3620 67 105 0,'0'0'278'0,"3"-9"-21"16,-3 9-13-16,7-3-14 0,-7 3-15 0,14-3-16 15,-3 2-9-15,-1 0-11 0,3-2-13 0,5 3-12 16,-5-2-8-16,6 2-14 0,1-2-4 0,0 2-3 15,-1 0-10-15,2-1-10 0,-2-1-7 0,1 2-6 16,-2 0-7-16,2 0-9 0,-1-2-5 0,-1 1-9 16,-1 1-6-16,-4-2-6 0,0 0-6 0,-1 2-6 0,-1-2-15 15,-1 2-20-15,-3 0-18 0,-7 0-29 16,10 0-24-16,-10 0-50 0,0 0-48 0,6-5-45 16,-6 5-61-16,0-7-190 0,0 7-501 0,0 0 221 0</inkml:trace>
          <inkml:trace contextRef="#ctx0" brushRef="#br0" timeOffset="4654.8">3800-113 149 0,'0'0'284'0,"0"0"-14"16,0 0-14-16,0 0-20 0,-5-5-21 0,5 5-25 15,0 0-21-15,0 0-15 0,0 0-11 0,0 0 0 16,0 0-9-16,0 19 3 0,0-19-10 0,0 15-2 15,0-4-8-15,-1-1-4 0,1 2 2 0,0-2-11 16,0 5-11-16,-2 2-10 0,2-1-5 0,-1-4-6 0,0 3-5 16,-2-4-12-16,2 2-3 0,-2-2-5 0,2 1-6 15,-2-1-2-15,1-1-7 0,-1-1-2 16,-1 1-14-16,2-2-15 0,-1 0-22 0,1-3-29 0,-2 2-19 16,4-7-26-16,-4 9-33 0,4-9-24 0,-1 7-22 15,1-7-25-15,0 0-52 0,0 0-207 0,9 1-497 16,-9-1 220-16</inkml:trace>
          <inkml:trace contextRef="#ctx0" brushRef="#br0" timeOffset="5109.47">4487-159 128 0,'0'0'263'16,"0"0"-18"-16,-5-7-17 0,5 7-14 0,-8-3-12 15,8 3-15-15,-15 0-8 0,5-1-11 0,1 2-7 16,-5 2-14-16,1 0-1 0,-5 2-13 0,1 3-5 16,-2 0-8-16,-1 1-7 0,2 1-4 0,3 1-10 15,-8 5-3-15,2 1-9 0,6-4-6 0,-1-1-4 16,4 1-5-16,-3 2-8 0,5-1-6 0,1 0-2 0,1-1-6 16,2 2 2-16,2-3-11 0,3-2-1 0,2 6-6 15,-1-4 0-15,5-3-2 0,0 1-3 16,9-1 9-16,1 1-9 0,1-3 3 0,5 1-5 0,5-2-3 15,1-2-4-15,-2-1 9 0,2 0-13 0,-5-2 1 16,-1-1-3-16,-1 0-11 0,1-1-8 0,0 1-24 16,-2 0-19-16,-1-3-31 0,-5 1-28 0,0 0-39 15,-2 0-54-15,0-3-68 0,-6 0-272 0,0 0-585 16,-5 5 258-16</inkml:trace>
        </inkml:traceGroup>
        <inkml:traceGroup>
          <inkml:annotationXML>
            <emma:emma xmlns:emma="http://www.w3.org/2003/04/emma" version="1.0">
              <emma:interpretation id="{92548599-7107-44AA-8F30-D3FFB409B01F}" emma:medium="tactile" emma:mode="ink">
                <msink:context xmlns:msink="http://schemas.microsoft.com/ink/2010/main" type="inkWord" rotatedBoundingBox="13955,6256 14429,6240 14443,6641 13969,6658"/>
              </emma:interpretation>
            </emma:emma>
          </inkml:annotationXML>
          <inkml:trace contextRef="#ctx0" brushRef="#br0" timeOffset="9016.87">5190-21 83 0,'0'0'132'0,"0"0"-12"16,0 0-5-16,0 0-8 0,0 0-1 0,0 0 0 15,0 0 0-15,0 0-2 0,0 0 1 0,0 0 0 16,0 0-3-16,0 0-3 0,0 0-5 0,0 0-4 16,0 0-8-16,2-12-4 0,-2 12-8 0,0 0-3 15,0 0-7-15,0 0-6 0,0 0-1 0,0 0-2 16,0 0-3-16,0 0-5 0,0 0-5 0,0 0 2 16,0 0-1-16,0 0-2 0,0 0-1 0,0 0 6 15,0 0 4-15,0 0 3 0,0 0 9 0,0 0 1 16,0 0 3-16,0 0 0 0,0 0 2 0,0 0 4 0,0 0 0 15,0 0 1-15,0 0 3 0,0 0-6 16,0 0-7-16,0 0-6 0,0 0-8 0,-1-8 4 16,1 8-14-16,0 0-2 0,9-9 1 0,-5 2 0 0,0 3-7 15,2-2-5-15,1-2 2 0,1 3-7 0,-1-3-2 16,1 0 0-16,1-1-6 0,-1 2 2 0,1-1 0 16,-1-2-2-16,-1 4-3 0,1-2 2 0,1 1 1 15,-1-1-1-15,-2 1-5 0,-2 3 5 0,0 0-5 16,1 1-4-16,-5 3 7 0,6-7-3 0,-6 7 0 15,6-5-3-15,-6 5 1 0,3-2-4 0,-3 2 4 16,0 0-4-16,0 0 2 0,9-2 4 0,-9 2-4 16,0 0-4-16,11 0-1 0,-11 0 6 0,7 2-5 15,-7-2 0-15,10 4 4 0,-4-1 1 0,-6-3-2 0,12 4 2 16,-6-1-1-16,0 0 2 0,3 1-5 0,-2-2 5 16,0 3-1-16,0-2-2 0,-1 1 1 0,-1-1-1 15,4 3 0-15,-3-1-1 0,-1-1 0 0,0 0 1 16,3 3 2-16,-4-5 0 0,1 2 2 15,1-1-4-15,-6-3 1 0,8 6 0 0,-4-3-4 0,-4-3 10 16,6 3-3-16,-6-3-2 0,5 3 3 0,-5-3 1 16,6 3 1-16,-6-3 0 0,0 0 4 0,9 0-4 15,-9 0 4-15,0 0-1 0,0 0 1 0,14-6 1 16,-9 4-3-16,-5 2 0 0,7-7 5 0,-7 7-5 16,9-6-4-16,-3 0 2 0,-3 1 3 0,3 1-5 15,0-3-1-15,1-1-2 0,-1 1 4 0,-1 1 1 16,2-2-4-16,-2 3 8 0,-1-2-9 0,-2 2 4 0,2 1-6 15,0-3 1-15,0 2 4 0,-4 5 3 16,5-10-6-16,-2 7 5 0,-3 3-6 0,0 0 2 0,3-7-2 16,-3 7-1-16,0 0-3 0,4-5-6 0,-4 5-11 15,0 0-14-15,0 0-10 0,0 0-10 0,0 0-10 16,0 0-9-16,0 0-21 0,0 0-20 0,0 0-20 16,-16 13-26-16,16-13-27 0,-8 6-24 0,3 0-220 15,-1-4-467-15,1 3 207 0</inkml:trace>
          <inkml:trace contextRef="#ctx0" brushRef="#br0" timeOffset="9932.02">5243 187 147 0,'0'0'166'0,"0"0"-1"16,0 0-4-16,0 0-2 0,0 0 1 0,0 0-9 15,0 0-1-15,0 0-2 0,0 0-6 0,0 0-4 16,0 0-3-16,0 0-10 0,0 0-11 0,0 0-13 16,0 0-8-16,0 0-7 0,0 0-7 0,0 0-5 15,0 0-9-15,0 0-6 0,13-16-5 0,-13 16-6 16,7-6-3-16,-1-1-6 0,-1 5-7 0,0-2 4 15,0-2-3-15,0 2-2 0,3-1-5 0,1-2 0 0,-4 4 0 16,3-3-3-16,-2-1-3 0,0 2 0 0,2 1 0 16,-1 0-2-16,-2 0 1 0,1 0-1 15,1 0-5-15,-2 0 0 0,1 2 0 0,-6 2 0 0,11-7-3 16,-6 3-3-16,0 1 5 0,-5 3-4 0,10-1-1 16,-10 1-6-16,8-4 7 0,-8 4-2 0,8 0 0 15,-8 0-3-15,0 0-4 0,0 0 4 0,10 0 0 16,-10 0-3-16,0 0 3 0,0 0-4 0,10 3 1 15,-10-3-3-15,5 1 3 0,-5-1-1 0,5 5 1 16,-5-5-2-16,6 6 2 0,-6-6 1 0,3 6-2 16,1-4 1-16,-4-2 1 0,7 10 0 0,-6-7 2 15,-1-3-1-15,5 9 3 0,-2-5-2 0,-3-4 0 0,6 8 0 16,-3-4 2-16,-3-4-3 0,5 5 6 16,-5-5 4-16,6 5 9 0,-2-3 1 0,-4-2 4 15,7 4-1-15,-7-4 5 0,8 2-6 0,-8-2 6 0,9 3-2 16,-9-3-3-16,12 0 4 0,-12 0-6 0,12-3-1 15,-6 2-5-15,-6 1 3 0,13-3 0 0,-6 1-1 16,-1-2 2-16,-1-1 1 0,2 2 2 0,-2-2-6 16,1-2 0-16,-1 1-6 0,1 0 0 0,-1 0-1 15,-1-2 3-15,1 1-4 0,-1 0 1 0,-2 1-1 16,-2 6-1-16,5-10 0 0,-2 4-1 0,-3 6-3 16,4-8-3-16,-4 8 2 0,1-6-7 0,-1 6-5 15,0 0-15-15,0 0-17 0,4-7-31 0,-4 7-23 16,0 0-19-16,0 0-17 0,0 0-30 0,0 0-29 0,0 0-33 15,-18 15-257-15,11-9-518 0,4-2 230 16</inkml:trace>
        </inkml:traceGroup>
        <inkml:traceGroup>
          <inkml:annotationXML>
            <emma:emma xmlns:emma="http://www.w3.org/2003/04/emma" version="1.0">
              <emma:interpretation id="{CA1284B1-53A6-4BC6-B75C-488CD58A948B}" emma:medium="tactile" emma:mode="ink">
                <msink:context xmlns:msink="http://schemas.microsoft.com/ink/2010/main" type="inkWord" rotatedBoundingBox="14922,6022 16472,5967 16493,6580 14943,6635"/>
              </emma:interpretation>
            </emma:emma>
          </inkml:annotationXML>
          <inkml:trace contextRef="#ctx0" brushRef="#br0" timeOffset="11939.74">6249-122 10 0,'0'0'130'0,"0"0"-4"0,0 0-4 15,0 0-4-15,0 0 3 0,0 0 13 0,0 0-3 16,0 0-6-16,0 0 6 0,0 0-4 0,0 0 0 16,0 0-6-16,0 0-9 0,0 0-7 0,0 0-9 15,0 0-11-15,0 0-14 0,0 0 0 0,0 0 3 0,0 0-6 16,0 0-5-16,-10 0-3 0,3 3-5 0,2 1-6 16,0 2-4-16,-3-1-2 0,5 1-7 0,-4 0 3 15,2 1-4-15,0 0 1 0,0-1-5 0,1 0-1 16,-1 3-3-16,2 0-1 0,-1-1 3 15,4-1-3-15,-2 2-5 0,-1-1 5 0,2 0 0 0,1 2-1 16,0-2-4-16,0 1 2 0,0-9-1 0,0 12-6 16,1-5-1-16,-1-7 1 0,0 13-3 0,3-7 2 15,-3-6-4-15,0 10-2 0,0-10 2 0,2 6-2 16,-2-6 2-16,3 7-3 0,-3-7 0 0,4 5 6 16,-4-5 0-16,5 2 6 0,-5-2-5 0,6 4 3 15,-6-4 0-15,12-2 2 0,-12 2-7 0,15-2 5 0,-4 0-3 16,0-2-5-16,2 1 2 0,0-2-4 0,4-1 1 15,-2-1-1-15,2-1-2 0,0 1 2 16,-3-3-4-16,0 1-2 0,1-1 0 0,1 2 3 0,-4-2-4 16,-1 3 2-16,-1-1-2 0,-1-1 2 0,0 2 1 15,-2-1 1-15,-1 0-5 0,-2 3 2 0,2-4 0 16,-3 3-2-16,1 0 4 0,-2 1-5 0,0-2 1 16,-2 7 0-16,2-12 3 0,-2 12 1 15,0-12-5-15,0 12 6 0,-2-12-2 0,-1 8 2 0,3 4 1 16,-4-12 1-16,0 8-1 0,2-4-2 0,2 8 2 15,-8-9 1-15,6 6-5 0,2 3 0 0,-10-9-3 16,7 7 3-16,3 2-1 0,-12-3-4 0,6 1 1 16,6 2 4-16,-13-2-1 0,13 2-2 0,-18 1-1 15,7 0-1-15,1 1 3 0,-1-1 0 0,0 3-2 0,0-1 3 16,0 2-3-16,0 0 2 0,0 1 3 0,0 0-1 16,-1 1 0-16,1-1 3 0,2 2-2 0,-3 0 1 15,3 1 3-15,1-1 0 0,1 1-3 0,-1-1-1 16,2 0 2-16,-1 2-1 0,2-1 1 0,-2 0 1 15,2 1 2-15,3-2-4 0,-2-1 1 0,1 0 0 16,2 0 6-16,1-7 0 0,-4 11-3 0,4-4 1 16,0-7 0-16,0 12-2 0,0-12-5 0,1 9 8 15,1-5 0-15,-2-4-1 0,4 9 2 0,-1-7 1 16,-3-2 3-16,11 7-1 0,-3-7-3 0,-1 3 0 0,2-3 2 16,2 0 0-16,0 0-6 0,0-3 8 0,1 2-7 15,1 0 1-15,-1-4-4 0,1 3-1 16,-1-3 4-16,4-2-3 0,-1-1 0 0,-3 1-1 0,4 0-1 15,-1-2 0-15,-1 0-9 0,1-1 4 0,1 3 0 16,-2-1-2-16,-4 0-2 0,-1 0 1 0,4-3-1 16,-4 5 4-16,1-2-1 0,-2 0 0 0,-1 1 2 15,-2 2-2-15,0 0 4 0,0 0 2 0,-1 2-3 16,-4 3 0-16,8-10 0 0,-6 3 0 0,2 5 2 16,-4 2-1-16,5-11-2 0,-2 7 4 0,-3 4-3 15,5-6 4-15,-5 6 1 0,4-6-3 0,-4 6 0 16,2-5 1-16,-2 5 2 0,4-5-2 0,-4 5-1 0,0 0 5 15,4-8-5-15,-4 8 4 0,0 0-3 16,3-8 0-16,-3 8-2 0,0 0-3 0,5-4 5 16,-5 4 2-16,0 0-8 0,0 0 8 0,0 0-7 0,3-6 0 15,-3 6 0-15,0 0-3 0,0 0-3 0,0 0 4 16,0 0 2-16,0 0-1 0,0 0-2 0,0 0 6 16,0 0 1-16,0 0 1 0,0 0 0 0,0 0-1 15,0 0-7-15,5-5 7 0,-5 5-2 0,0 0 2 16,0 0-4-16,0 0 1 0,0 0-3 0,0 0 9 15,0 0 0-15,0 0-2 0,0 0-5 0,0 0 7 16,0 0 3-16,0 0-2 0,0 0-6 0,0 0 4 16,0 0 2-16,5-5-2 0,-5 5 4 0,0 0-8 15,0 0 9-15,5-5-1 0,-5 5 2 0,0 0 0 0,0 0 3 16,6-4 3-16,-6 4 0 0,0 0-6 16,0 0 4-16,0 0 0 0,0 0 0 0,0 0-3 0,6-3 3 15,-6 3 0-15,0 0-3 0,0 0-8 0,0 0 0 16,0 0 5-16,0 0-4 0,0 0-4 0,0 0-4 15,0 0-1-15,0 0 5 0,0 0-3 0,0 0 5 16,0 0-7-16,0 0 8 0,0 0-3 0,-9 23 0 16,2-14 0-16,2-1 8 0,-1 1 15 0,-1 1-14 15,1 1 4-15,-2-1 2 0,-1 3-2 0,4-2 1 16,-3 1 3-16,-1 1-3 0,4-2 0 0,0-1 1 16,-1 1-1-16,1-2 0 0,0 3-2 0,3-3 3 15,-2 3-3-15,1-1-3 0,-1-1 0 0,3 0 7 16,0-1-2-16,1 2-2 0,0-5 5 0,1 1-1 15,0 2 3-15,3-2-2 0,-1 1 3 0,1-2 1 0,-1 1 1 16,3 0 1-16,-1-2-6 0,-1-2 10 16,1 1-5-16,0-1-2 0,0 1-1 0,-5-4 2 0,10 2 9 15,-10-2-18-15,11 2 0 0,-5-2-1 0,-6 0 1 16,10 0 1-16,-10 0-5 0,12-4 4 0,-5 4-2 16,-7 0-8-16,10-4 7 0,-4 2-7 0,3-1-14 15,-4 1-10-15,2-1-21 0,-1-1-7 0,-1 1-19 16,-5 3-16-16,7-5-21 0,-7 5-26 0,5-5-29 15,-5 5-44-15,0 0-46 0,0 0-39 0,0 0-261 16,0 0-596-16,0 0 264 0</inkml:trace>
          <inkml:trace contextRef="#ctx0" brushRef="#br0" timeOffset="12775.49">6882-87 81 0,'0'0'225'0,"0"0"-7"0,0 0-10 0,0 0-12 0,0 0-18 16,0 0-15-16,0 0-10 0,0 0-21 15,0 0-15-15,0 0-10 0,0 0-13 0,0 0 0 0,0 0 2 16,0 0-2-16,0 0 2 0,0 0-5 0,-4 29-2 15,2-20 0-15,-2 2 1 0,1-1-6 0,1-1-5 16,-2 2-1-16,3 1-3 0,-2-2-4 0,0 2 2 16,2 0-3-16,-1-2-6 0,-2 1-6 0,0-1 1 15,3-1-7-15,-2 0-8 0,2 1-4 0,-2-5 0 16,3-5-5-16,-2 12-4 0,0-6-2 0,2-6 1 16,0 8-13-16,0-8 7 0,-2 7-3 0,2-7-3 15,0 0-1-15,-3 7 1 0,3-7 7 0,0 0-3 0,0 0 12 16,0 0 4-16,0 0 1 0,0 0-7 15,0 0-1-15,0 0-9 0,0 0-4 0,0 0 1 16,9-28-9-16,-5 18-7 0,4-5-12 0,2-1 3 0,-1 3-12 16,1-4 3-16,2 1-3 0,2-4-8 0,-1 5-3 15,0-1 4-15,0 0 0 0,-2 5 5 16,1-4 0-16,1 3 10 0,-3 0-4 0,-2 3-1 0,-1 0 3 16,4 2-2-16,-3-3 0 0,-1 4 6 0,1-1-5 15,1 2 5-15,-2 1 4 0,0-2-3 0,-2 4-1 16,1-3 3-16,-6 5-2 0,9-6 4 0,-4 3-1 15,-5 3 0-15,10-3 2 0,-10 3-4 0,9-3 1 16,-9 3 0-16,9-1-1 0,-9 1 9 0,8 4-6 0,-8-4 3 16,6 6 6-16,-3-3 4 0,0 5-1 15,1 0 5-15,-1 1 9 0,1 2-1 0,-3-3 2 0,2 5 9 16,-1-3 0-16,-2 2-2 0,3 1 3 0,-4 1 2 16,2-2 6-16,-1 4-4 0,0-4 3 0,1 0-2 15,-2-2-3-15,1-1 8 0,-1 3-5 0,1-3-2 16,0-1 0-16,-2 0-11 0,2-8 6 0,0 13-8 15,0-13-8-15,0 12 3 0,0-12-1 0,0 8-1 16,0-8 1-16,0 7-1 0,0-7-1 0,0 0 10 16,0 9-5-16,0-9-12 0,0 0-6 0,0 0-14 15,2 7-12-15,-2-7-20 0,0 0-13 0,0 0-9 16,0 0-20-16,0 0-12 0,0 0-23 0,0 0-16 16,0 0-18-16,-3 9-26 0,3-9-21 0,0 0-25 15,0 0-30-15,0 0-225 0,0 0-521 0,0 0 232 16</inkml:trace>
          <inkml:trace contextRef="#ctx0" brushRef="#br0" timeOffset="13847.85">7286-429 76 0,'0'0'192'0,"0"0"-4"0,0 0-5 16,0 0 0-16,0 0-6 0,0 0-4 0,0 0-8 16,0 0-7-16,0 0-15 0,0 0-8 0,0 0-9 15,0 0-16-15,-10-6-5 0,10 6-8 0,0 0-11 0,0 0-12 16,0 0-3-16,1-10-7 0,-1 10-5 15,0 0-10-15,8-10-2 0,-8 10-7 0,7-5-5 16,-2 3-2-16,-5 2-4 0,10-7-2 0,-5 4-3 0,3 2-3 16,-2-3-1-16,4 2-4 0,1-2-1 15,-1 2 0-15,2 0-4 0,-3 1 1 0,2 0-3 16,1 0 2-16,-2 1 1 0,-1 0 1 0,3-3 1 16,-2 3 0-16,0 0-3 0,-1 3-2 0,-9-3 1 0,13 0-1 15,-5 1 0-15,-8-1-6 0,9 2 0 16,-9-2 1-16,6 4-2 0,-3 0 3 0,-3-4-3 0,5 7 4 15,-4-4-3-15,-1-3 6 0,-1 12 5 0,1-12 3 16,-4 12 5-16,0-6 2 0,2 3-3 0,-5-3 4 16,2 4-5-16,-3-2 5 0,2 0-2 0,0-1 2 15,-5 5-2-15,1-4-1 0,2 0 1 0,-1 1-3 16,0-1 2-16,-1 1 1 0,1 0-1 0,-3-2-4 16,2 1 2-16,1 1 1 0,-1 0-1 0,1 0-4 0,0-4 1 15,0 3-4-15,-1-4 3 0,2 2 4 16,3-1-6-16,0-1-4 0,-2-1 0 0,2 0 4 0,5-3 1 15,-9 3-1-15,9-3 4 0,-5 4-1 0,5-4 4 16,0 0 9-16,-7 5-2 0,7-5 3 0,0 0 2 16,0 0 2-16,0 0 3 0,-7 0-1 0,7 0-5 15,0 0-6-15,0 0 1 0,0 0-10 0,0 0 6 16,0 0-8-16,0 0-4 0,15-17 2 0,-10 16-9 16,-5 1 7-16,11-6-3 0,-5 3-6 0,0 0 7 15,2 0-4-15,-8 3-1 0,14-3 4 0,-4 0-7 16,-2 2 1-16,-8 1 3 0,14-2 8 0,-3 2-12 15,-4 0-1-15,1 2-3 0,-8-2 1 0,14 3 1 16,-6-1-1-16,1 2 2 0,1 0-6 0,-2-1 3 16,1 1 5-16,-1-1-4 0,-2-1 2 0,3 1 0 15,-1 0 4-15,-2 1-3 0,1-1 2 0,-1 0-1 0,5-1 0 16,0 2 5-16,0-3 1 0,-1-1 13 16,0 2-20-16,2-2 17 0,2-2 1 0,-3 4-3 15,1-4 0-15,-1 4 4 0,0-6 6 0,0 2-9 0,-2-1-1 16,2 0 5-16,-3 0 1 0,1-5-8 0,0 4-1 15,-2-1 1-15,1 1-11 0,-3 1-12 0,0-1-4 16,-5 4-33-16,7-7-25 0,-4 4-30 0,-3 3-46 16,0 0-52-16,0 0-48 0,0 0-44 0,-11-9-275 15,11 9-613-15,-14-2 271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2:04.1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C337FB-0499-41D2-9BCA-F7DEA769E4A3}" emma:medium="tactile" emma:mode="ink">
          <msink:context xmlns:msink="http://schemas.microsoft.com/ink/2010/main" type="inkDrawing" rotatedBoundingBox="18676,7703 18830,6946 18879,6956 18725,7713" semanticType="callout" shapeName="Other">
            <msink:sourceLink direction="with" ref="{33460038-759C-4755-AFA9-E8C0F3B8E1AF}"/>
          </msink:context>
        </emma:interpretation>
      </emma:emma>
    </inkml:annotationXML>
    <inkml:trace contextRef="#ctx0" brushRef="#br0">-2037-451 94 0,'0'0'115'0,"4"-8"-1"16,-4 8-15-16,0 0 0 0,4-5-7 0,-4 5-2 0,0 0-13 16,0-7 6-16,0 7-5 0,0 0-1 0,0 0-8 15,0 0 1-15,0 0-8 0,0 0 2 16,0 0-4-16,5-5 4 0,-5 5-8 0,0 0-3 0,0 0-4 15,0 0-4-15,0 0-8 0,0 0-2 0,0 0-7 16,0 0 6-16,0 0 4 0,0 0 4 16,0 0 2-16,0 0-3 0,-5 23-7 0,5-23 2 0,-4 12 0 15,4-5 1-15,-4 3 7 0,4-1 1 0,-2 0 0 16,-4 3-1-16,2-2 5 0,-3 4-4 16,3-3 0-16,0 0-5 0,-3 5 0 0,3-5-1 0,-1 4-6 15,1-3 2-15,0 2 2 0,0-1 2 0,3-2 0 16,-3 0-10-16,0 4 5 0,4 0 2 0,-5 2 4 15,1-2-3-15,0 1-3 0,2-1-3 0,0-2-3 16,1 1-4-16,-3 3 3 0,0-6-6 0,4 2 3 16,-5 3-3-16,1-1-2 0,2 0-3 0,0-3-1 0,-3-2-3 15,5 2 3-15,-2 0 1 0,0 0 2 0,0-1-4 16,-1-1 6-16,2 1-7 0,-2-1 1 16,3-2-3-16,-3 1 3 0,1 0-1 15,0 0 3-15,2-1 0 0,-3-1-4 0,3-7 1 0,-2 14-1 0,2-6-1 16,-2 0 2-16,2-8-3 0,0 13-4 0,-2-7-1 15,2-6 6-15,0 14-4 0,0-7-7 0,0 2 8 16,0-9 3-16,-2 13-6 0,2-5 7 0,0-8 1 16,2 11-1-16,-2-3 3 0,2-3-6 0,-2-5 3 15,2 12 0-15,-2-12-4 0,0 6 1 0,0-6-4 16,0 8 2-16,0-8-1 0,1 7-1 0,-1-7 0 16,0 0-2-16,0 7 4 0,0-7-2 0,0 0-2 15,0 0 1-15,4 8-13 0,-4-8-12 0,0 0-17 0,0 0-14 16,0 0-24-16,0 0-40 0,0 0-49 0,0 0-50 15,0 0-266-15,0 0-521 0,14-22 232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2:10.4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551E5E5-CF9A-49DF-A272-5D1A06CBDA62}" emma:medium="tactile" emma:mode="ink">
          <msink:context xmlns:msink="http://schemas.microsoft.com/ink/2010/main" type="writingRegion" rotatedBoundingBox="15957,6878 16617,6878 16617,7407 15957,7407"/>
        </emma:interpretation>
      </emma:emma>
    </inkml:annotationXML>
    <inkml:traceGroup>
      <inkml:annotationXML>
        <emma:emma xmlns:emma="http://www.w3.org/2003/04/emma" version="1.0">
          <emma:interpretation id="{6DB21061-87E3-4EE3-80DA-7B01FCC116B3}" emma:medium="tactile" emma:mode="ink">
            <msink:context xmlns:msink="http://schemas.microsoft.com/ink/2010/main" type="paragraph" rotatedBoundingBox="15957,6878 16617,6878 16617,7407 15957,7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C1CFB-0845-4537-841E-4D6F44138082}" emma:medium="tactile" emma:mode="ink">
              <msink:context xmlns:msink="http://schemas.microsoft.com/ink/2010/main" type="line" rotatedBoundingBox="15957,6878 16617,6878 16617,7407 15957,7407"/>
            </emma:interpretation>
          </emma:emma>
        </inkml:annotationXML>
        <inkml:traceGroup>
          <inkml:annotationXML>
            <emma:emma xmlns:emma="http://www.w3.org/2003/04/emma" version="1.0">
              <emma:interpretation id="{F4998309-5F89-4EB3-8C2C-52582B669EA0}" emma:medium="tactile" emma:mode="ink">
                <msink:context xmlns:msink="http://schemas.microsoft.com/ink/2010/main" type="inkWord" rotatedBoundingBox="15957,6878 16617,6878 16617,7407 15957,7407"/>
              </emma:interpretation>
            </emma:emma>
          </inkml:annotationXML>
          <inkml:trace contextRef="#ctx0" brushRef="#br0">-4923-432 8 0,'0'0'193'0,"0"0"-10"0,0 0-7 0,0 0-13 16,0 0-1-16,-1-9-11 0,1 9-5 0,0 0-9 16,0 0-2-16,0 0-8 0,0 0-2 0,0 0-3 15,0 0-1-15,0 0-5 0,0 0-3 0,0 0-8 16,0 0-3-16,0 0-1 0,0 0-8 0,0 0-4 16,1-9-7-16,-1 9-11 0,0 0-3 0,0 0-13 15,0 0-1-15,0 0-12 0,0 0-6 0,0 0-3 16,0 0-6-16,0 0-1 0,0 0-5 0,0 0-6 15,0 0 2-15,0 0-4 0,8 18 0 0,-8-18-6 16,5 9 2-16,-1-3 0 0,-2 3-5 0,3 0 5 0,-1 0 0 16,1 0-1-16,-2 2 1 0,1-4-3 0,-2 5 5 15,4-3-6-15,-4 3 4 0,2 4 2 0,-1-6 1 16,0 2 0-16,-1 2 1 0,0-3 0 0,2 4 5 16,-1 1 0-16,-1-4-1 0,0-1-2 0,-1-1-1 15,1 2-2-15,0 0 5 0,-1-2-3 0,-1-1-3 16,1 1 4-16,1-2-3 0,0 0-6 0,0 1 7 15,-2-4-2-15,1 2-6 0,-1-7 1 16,1 14 4-16,-1-9-4 0,0-5 0 0,1 10-1 0,-1-10 3 16,2 9-9-16,-2-9 6 0,1 9 1 0,-1-9-1 15,1 9-2-15,-1-9-1 0,2 7-1 0,-2-7 8 16,1 7-7-16,-1-7 5 0,2 5 0 0,-2-5 2 16,0 0-3-16,3 8-1 0,-3-8-3 0,0 0 5 0,4 5-2 15,-4-5 4-15,0 0-4 0,0 0 6 0,0 0 7 16,2 4 6-16,-2-4 14 0,0 0 7 0,0 0 0 15,0 0 17-15,0 0-4 0,0 0-6 0,0 0 1 16,0 0-8-16,11-17-5 0,-9 12-1 0,2-6-15 16,-1 2 4-16,2-1 4 0,1-10-9 0,2 3-7 15,-3 0 6-15,-1-2-7 0,1 0 5 0,2 1-9 16,0-5-1-16,-3 7 0 0,1-3 2 0,0 3 3 16,2 0-8-16,-3-3-3 0,1 2-4 0,0 3 4 0,-2 1 2 15,2 0-1-15,1-2 2 0,-3 3-1 16,1 2-4-16,-2 0 3 0,2 0-2 0,0 1-1 15,0 0 0-15,-2-1-4 0,2 1-11 0,-2 0 16 0,2 1 3 16,-3 1 4-16,4 1-5 0,-3 0-6 0,-2 6-5 16,3-10 6-16,-2 5 0 0,-1 5-3 0,5-9 2 15,-5 9-5-15,5-7-9 0,-1 3 8 0,-4 4-4 16,8-10-1-16,-5 7-7 0,-3 3-12 0,5-8 3 16,-5 8-11-16,6-6-6 0,-3 3-10 0,-3 3-12 15,0 0-14-15,5-6-17 0,-5 6-24 0,0 0-18 16,0 0-21-16,0 0-7 0,0 0-5 0,0 0-20 15,0 0-15-15,0 0-24 0,0 0-208 0,0 0-477 16,0 0 212-16</inkml:trace>
          <inkml:trace contextRef="#ctx0" brushRef="#br0" timeOffset="418.4">-4550-231 128 0,'0'0'302'0,"-4"7"-17"0,4-7-21 16,0 0-21-16,0 0-21 0,0 0-22 0,0 0-18 15,0 0-16-15,0 0-15 0,0 0-3 0,21-6-18 16,-21 6-4-16,11-3-15 0,-4 2-4 0,-7 1-14 16,14-2-9-16,-6 0-2 0,0 2-11 0,2-1-3 15,1-1-13-15,-1 0-4 0,0 2-3 0,0 0-5 16,0 0-3-16,-2-2-5 0,2 2-2 0,-10 0-7 16,14 0 3-16,-6 0-7 0,-8 0-1 0,14 0-1 15,-14 0-3-15,12 0-5 0,-7 0 0 0,-5 0 1 16,10 0-1-16,-10 0-3 0,9 2 0 0,-9-2-2 15,10 2-4-15,-10-2-10 0,6 0-4 0,-6 0-12 0,0 0-11 16,9 0-12-16,-9 0-14 0,0 0-17 0,0 0-17 16,0 0-25-16,9 1-23 0,-9-1-29 15,0 0-20-15,0 0-37 0,0 0-186 0,0 0-447 0,0 0 199 16</inkml:trace>
          <inkml:trace contextRef="#ctx0" brushRef="#br0" timeOffset="706.39">-4484-151 83 0,'0'0'193'16,"-4"7"-11"-16,4-7-15 0,-1 5-8 0,1-5-6 16,0 0-16-16,0 9-7 0,0-9-2 0,0 0-4 0,2 9 2 15,-2-9 2-15,4 6-6 0,1-4-1 0,-5-2 1 16,9 5-2-16,-1-3-4 0,1-1-4 0,3 1-7 15,1 0-7-15,0-2-7 0,0 2-10 0,5-1-5 16,-5 0-8-16,0-1-4 0,0 0-10 0,0 0-9 16,-3 0-2-16,1 0-3 0,-3 0-7 0,-8 0-11 15,13 0-11-15,-13 0-11 0,11 0-14 0,-11 0-13 16,6 0-10-16,-6 0-22 0,0 0-20 0,8 3-23 16,-8-3-32-16,0 0-26 0,0 0-44 0,0 0-203 15,0 0-440-15,0 0 195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2:12.4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D90D1CB-35D1-477B-8647-9DBBB0A66C79}" emma:medium="tactile" emma:mode="ink">
          <msink:context xmlns:msink="http://schemas.microsoft.com/ink/2010/main" type="writingRegion" rotatedBoundingBox="17487,6368 22561,6491 22550,6930 17476,6807"/>
        </emma:interpretation>
      </emma:emma>
    </inkml:annotationXML>
    <inkml:traceGroup>
      <inkml:annotationXML>
        <emma:emma xmlns:emma="http://www.w3.org/2003/04/emma" version="1.0">
          <emma:interpretation id="{92B5FAD0-88DD-402E-BE7F-F779C0B51A34}" emma:medium="tactile" emma:mode="ink">
            <msink:context xmlns:msink="http://schemas.microsoft.com/ink/2010/main" type="paragraph" rotatedBoundingBox="17487,6368 22561,6491 22550,6930 17476,6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0CD257-6B90-4D6F-8BBA-4C3F7B3707E8}" emma:medium="tactile" emma:mode="ink">
              <msink:context xmlns:msink="http://schemas.microsoft.com/ink/2010/main" type="line" rotatedBoundingBox="17487,6368 22561,6491 22550,6930 17476,6807"/>
            </emma:interpretation>
          </emma:emma>
        </inkml:annotationXML>
        <inkml:traceGroup>
          <inkml:annotationXML>
            <emma:emma xmlns:emma="http://www.w3.org/2003/04/emma" version="1.0">
              <emma:interpretation id="{2D323C5F-8D77-4D38-8BEE-66F21BAFE83F}" emma:medium="tactile" emma:mode="ink">
                <msink:context xmlns:msink="http://schemas.microsoft.com/ink/2010/main" type="inkWord" rotatedBoundingBox="17487,6368 17719,6374 17710,6723 17479,6718"/>
              </emma:interpretation>
            </emma:emma>
          </inkml:annotationXML>
          <inkml:trace contextRef="#ctx0" brushRef="#br0">-3397-913 151 0,'3'-5'164'0,"-3"5"-10"15,0 0-12-15,1-9-4 0,-1 9-1 0,0 0-7 0,0 0-2 16,1-8-4-16,-1 8 1 0,0 0-13 0,0-8 6 15,0 8-8-15,0 0-1 0,0 0-2 0,0 0-6 16,0 0-7-16,2-7-3 0,-2 7-12 0,0 0-4 16,0 0-8-16,0 0-6 0,0 0-6 0,0 0-8 15,0 0-6-15,0 0-4 0,0 0-7 0,0 0-4 16,0 0-3-16,0 0 0 0,0 0-4 0,0 0-7 16,0 0 2-16,0 0-1 0,0 0-4 0,4 19-1 15,-4-19 1-15,2 11 2 0,1-6-4 0,-2 3 3 16,2-2-2-16,-1 0 2 0,1-1-1 0,-1 3-2 15,1-1 3-15,-3-7-1 0,5 10 1 0,-4-4 3 16,1 0-2-16,0 0 1 0,1-1-1 0,-3-5-1 16,6 11 0-16,-3-6 1 0,-3-5 2 0,3 8-9 15,0-4 4-15,1 1 2 0,-4-5-3 0,4 7 4 16,-2-5-5-16,-2-2 5 0,3 8-4 0,-3-8-1 16,4 5-2-16,-4-5 1 0,4 5-1 0,-4-5 1 0,0 0 1 15,0 0-1-15,0 0 1 0,5 4 10 0,-5-4 8 16,0 0 7-16,0 0 5 0,0 0 6 0,0 0 4 15,0 0 12-15,0 0 2 0,0 0 2 0,0 0-7 16,0 0-9-16,0 0-3 0,0 0-5 0,10-10 0 16,-5 5-7-16,-2-2-5 0,1 2 1 0,2-4-8 15,-2 2 4-15,1-3-3 0,0 1-3 0,3-1-2 16,-4-1-5-16,1 1-2 0,-1 1-2 0,4-2 1 16,-3 1 0-16,1-2 1 0,2 2-1 0,-4 0-2 15,1-1 0-15,-1 2 4 0,2-1-6 0,-1-1 3 16,-2 1-2-16,2 1-5 0,-2 2 4 0,-1 0 2 15,1 2-3-15,-3 5-2 0,5-12 3 0,-2 8-3 16,-3 4-3-16,4-8 4 0,-4 8-2 0,2-6-8 0,-2 6-6 16,0 0 3-16,3-6 0 0,-3 6-4 0,0 0-7 15,0 0-5-15,0 0-11 0,4-6-3 16,-4 6-7-16,0 0-7 0,0 0-14 0,0 0-14 0,0 0-20 16,0 0-18-16,0 0-22 0,0 0-11 0,0 0-11 15,0 0-22-15,0 0-31 0,0 0-195 16,0 0-449-16,0 0 198 0</inkml:trace>
          <inkml:trace contextRef="#ctx0" brushRef="#br0" timeOffset="466.98">-3173-840 205 0,'0'0'194'0,"0"0"-9"0,0 0-17 0,0 0-9 16,0 0-9-16,0 0-15 0,0 0-5 0,0 0-14 15,0 0-10-15,0 0-15 0,0 0-8 0,0 0-12 16,0 0-8-16,0 0-8 0,0 0-1 0,0 0 1 16,0 0 2-16,-2 11-2 0,2-11 4 0,-4 11-4 15,2-5-1-15,0 1-7 0,2-7 5 0,-1 13-7 16,-1-6-4-16,-2-2-8 0,3 3 2 0,1-8-2 15,-2 11-2-15,-1-5-6 0,3-6-3 0,-3 10 0 16,3-3-5-16,0-7 2 0,-3 9-5 0,3-9-16 0,-3 9-19 16,3-9-19-16,-1 8-31 0,1-8-30 0,-2 7-34 15,2-7-31-15,0 0-201 0,0 0-397 16,0 0 175-16</inkml:trace>
        </inkml:traceGroup>
        <inkml:traceGroup>
          <inkml:annotationXML>
            <emma:emma xmlns:emma="http://www.w3.org/2003/04/emma" version="1.0">
              <emma:interpretation id="{C83F5D56-DBDD-4F16-9EE5-1E09245E105E}" emma:medium="tactile" emma:mode="ink">
                <msink:context xmlns:msink="http://schemas.microsoft.com/ink/2010/main" type="inkWord" rotatedBoundingBox="18103,6472 18581,6484 18573,6834 18095,6822"/>
              </emma:interpretation>
            </emma:emma>
          </inkml:annotationXML>
          <inkml:trace contextRef="#ctx0" brushRef="#br0" timeOffset="1212.29">-2779-891 113 0,'0'0'198'0,"0"0"-20"0,0 0-17 0,0 0-7 16,0 0-7-16,0 0-8 0,0 0-10 0,0 0-9 0,0 0-7 15,0 0-5-15,0 0-2 0,14 18-6 0,-12-11-9 16,0 0-6-16,2 0 3 0,-1 3-1 15,1-1-7-15,-4-2-8 0,5 1 2 0,-3 1-7 0,0 0-4 16,1 1-5-16,0-5-5 16,0 6-7-16,-1-4 4 0,0 1-4 0,1 1-5 0,0 0 0 15,0-1 3-15,-3-3-10 0,4 0-1 0,-4-5-6 0,2 12 0 16,-1-6-5-16,-1-6 3 0,2 9-5 0,2-4 0 16,-4-5 1-16,0 6-5 0,0-6-2 0,2 7-3 15,-2-7 1-15,0 0 4 0,0 0-2 0,2 8-5 16,-2-8 2-16,0 0 1 0,4 5 0 0,-4-5 1 15,0 0 8-15,0 0 10 0,0 0 4 0,5 4 4 16,-5-4-2-16,0 0-2 0,0 0 0 0,13-9-4 16,-13 9-2-16,7-8 2 0,-3 3-11 0,0-2 5 15,3-2-4-15,-1 1 2 0,1-4-8 0,-1 3-1 16,2-6-2-16,1 1 4 0,-1 0-3 0,1 0-4 0,0-9-2 16,0 10 2-16,-1-3-9 0,-1 2 2 0,1-1 3 15,-4 6-2-15,3-6-3 0,-3 5-1 0,-1 2 2 16,1-2-1-16,-2 4 2 0,1 2-1 0,-3 4 1 15,4-9 1-15,-4 9-3 0,2-7 0 0,-2 7-17 16,0 0-11-16,4-5-17 0,-4 5-13 0,0 0-19 16,0 0-15-16,0 0-12 0,0 0-7 0,0 0-22 15,0 0-22-15,0 0-27 0,0 0-25 0,0 0-216 16,-15 14-459-16,15-14 203 0</inkml:trace>
          <inkml:trace contextRef="#ctx0" brushRef="#br0" timeOffset="1931.32">-2524-724 121 0,'0'0'211'0,"0"0"0"0,0 0-8 0,0 0-8 15,0 0-7-15,0 0-11 0,0 0-16 0,0 0-16 16,0 0-11-16,0 0-10 0,0 0-14 0,0 0-7 16,0 0-13-16,0 0-6 0,13-14-12 0,-13 14-5 15,7-7-10-15,-7 7-3 0,7-5-8 0,-1 3-4 16,-6 2-6-16,9-5-4 0,-1 3-1 0,-8 2-2 15,9-3-5-15,-9 3-4 0,6-2 0 0,-6 2-3 0,7-2 1 16,-7 2-2-16,0 0-7 0,9-1 1 16,-9 1-3-16,0 0-3 0,0 0-1 0,10 3 4 15,-10-3 0-15,5 2-2 0,-5-2-1 0,0 0-2 0,4 5-2 16,-4-5 3-16,3 8-5 0,-3-8 3 0,1 5-1 16,-1-5 4-16,-1 11-5 0,1-11 0 0,0 9 1 15,0-9 0-15,-3 9 0 0,1-2 2 0,-2-2-2 16,-1 4 2-16,1-4 5 0,0 2-4 0,-3-3-1 15,1 1 2-15,1 2-2 0,-4-1 3 0,1 2 1 16,-1-3 0-16,0 0-2 0,1-2 3 0,-1 2-3 16,-1 2 3-16,2-3-3 0,2 1 3 0,1-2-5 15,-2-1 5-15,7-2-4 0,-8 6 0 0,8-6 2 16,-5 4-1-16,5-4 1 0,0 0 4 0,-6 2-2 16,6-2 3-16,0 0 2 0,0 0 7 0,0 0 0 15,0 0 0-15,0 0-3 0,0 0 1 0,0 0-7 16,0 0 1-16,0 0 0 0,0 0 1 0,0 0-8 15,0 0 3-15,0 0-2 0,0 0-3 0,22-8-1 16,-16 7 5-16,-6 1-6 0,13 0 3 0,-13 0-3 16,14 0 3-16,-14 0-5 0,13-1 1 0,-4-1 2 0,-1 2 1 15,4 0-2-15,-2 0 1 0,1-1 2 0,0 4-3 16,0-2-1-16,0 0 3 0,0 2-4 0,1 0 7 16,-2-3-3-16,-1 1 2 0,0 0-4 0,-3 1-3 15,1-1 4-15,-7-1 0 0,13 1 2 0,-13-1-2 16,9 0-4-16,-9 0-2 0,8 0-11 0,-8 0-12 15,0 0-22-15,11 0-14 0,-11 0-16 0,0 0-13 16,4 3-20-16,-4-3-25 0,0 0-32 0,0 0-37 16,0 0-169-16,0 0-407 0,0 0 180 0</inkml:trace>
        </inkml:traceGroup>
        <inkml:traceGroup>
          <inkml:annotationXML>
            <emma:emma xmlns:emma="http://www.w3.org/2003/04/emma" version="1.0">
              <emma:interpretation id="{17187C16-4623-4F2E-9534-CCEE033AB70A}" emma:medium="tactile" emma:mode="ink">
                <msink:context xmlns:msink="http://schemas.microsoft.com/ink/2010/main" type="inkWord" rotatedBoundingBox="19056,6427 19523,6438 19515,6771 19048,6760"/>
              </emma:interpretation>
            </emma:emma>
          </inkml:annotationXML>
          <inkml:trace contextRef="#ctx0" brushRef="#br0" timeOffset="2846.08">-1825-965 167 0,'4'-5'204'0,"-4"5"-1"0,2-9-9 15,-2 9-7-15,4-5 0 0,-4 5-4 0,5-4-9 16,-5 4-7-16,4-5-4 0,-4 5-8 0,0 0-5 16,0 0-11-16,5-7-11 0,-5 7-6 0,0 0-21 15,0 0-6-15,0 0-10 0,0 0-11 0,0 0-11 16,0 0-10-16,0 0-5 0,0 0-9 0,0 0-3 15,0 0-4-15,0 0-4 0,0 0-6 0,3 19 3 16,-3-19 0-16,2 14-8 0,-2-3 2 0,4-1-4 0,-4 1 0 16,4 0-3-16,-3 0 0 0,1 1-1 15,2 0-2-15,-2 0-1 0,0 4 3 0,1-6-3 16,1 1 2-16,-2-1-5 0,2 2-2 0,1-2 1 0,-1-2 4 16,0 2-1-16,-3-1 2 0,3 0-1 0,0-3-4 15,-2 0 1-15,-2-6 2 0,5 8-3 16,-3-3 2-16,-2-5-4 0,2 6 7 0,-2-6-1 0,0 0 2 15,4 5 2-15,-4-5 6 0,0 0 13 0,0 0 17 16,0 0 2-16,0 0 6 0,7 3-9 0,-7-3-4 16,0 0-8-16,0 0-2 0,13-12-1 0,-9 7-5 15,1-2 1-15,3 0-7 0,0 0-2 0,0-2-1 16,-1-1-2-16,0 0-2 0,1-2-6 0,1 1-4 16,0-3 4-16,-1 4-4 0,1 0 3 0,-2-4-5 15,-1 5 3-15,0-1-5 0,-1 2 8 0,-1 0-7 16,3 1-3-16,-5 2 4 0,2-2-1 0,-1 3 6 15,-3 4-9-15,4-8 1 0,-4 8 0 0,4-6-1 16,-4 6-5-16,6-5-8 0,-6 5-7 0,0 0-7 16,4-5-15-16,-4 5-9 0,0 0-16 0,0 0-17 15,0 0-19-15,0 0-7 0,0 0-20 0,0 0-19 0,0 0-33 16,0 0-31-16,0 0-58 0,0 0-160 0,0 0-469 16,0 0 209-16</inkml:trace>
          <inkml:trace contextRef="#ctx0" brushRef="#br0" timeOffset="3546.98">-1477-814 132 0,'0'0'173'0,"9"-3"-6"16,-9 3-9-16,0 0-6 0,8-4-21 0,-8 4 7 15,0 0-6-15,9-2-9 0,-9 2-7 0,10 0-10 0,-10 0-3 16,9 0-6-16,-9 0-10 0,8-1-8 0,-8 1-5 16,13 3-7-16,-13-3-2 0,9 0-9 0,-9 0-2 15,7 4-5-15,-7-4-6 0,8 3-5 0,-8-3-5 16,5 5-5-16,-5-5 0 0,2 5-5 0,-2-5-3 16,2 4 0-16,-2-4 0 0,0 10-3 0,0-10-1 15,0 0 4-15,0 9-1 0,0-9-3 0,-4 9 6 16,4-9-1-16,-7 8-4 0,3-5 0 0,4-3 3 15,-7 8-4-15,3-3 1 0,4-5-2 0,-7 5-1 0,3 0-3 16,4-5 2-16,-7 2-3 0,7-2 2 16,-4 5-2-16,4-5-4 0,0 0 2 0,0 0-1 15,0 0-1-15,-6 7 1 0,6-7-3 0,0 0 3 16,0 0 1-16,0 0-4 0,0 0 3 0,0 0-3 16,0 0-1-16,0 0-1 0,0 0 2 0,0 0 1 15,0 0-2-15,0 0 2 0,0 0-3 0,0 0 0 16,0 0 0-16,0 0 1 0,0 0 1 0,15 4-1 0,-15-4-1 15,6 3-1-15,-6-3 0 0,9 1 2 0,-9-1-3 16,9 4 1-16,-5-3 0 0,-4-1-2 16,0 0 3-16,9 3-2 0,-9-3-2 0,4 3 4 0,-4-3-2 15,0 0 0-15,6 6-5 0,-6-6 4 0,3 5-2 16,-3-5 5-16,0 0-1 0,2 8 2 0,-2-8 2 16,0 0 2-16,0 8 3 0,0-8 9 0,0 0 2 15,-7 9 4-15,7-9 1 0,-6 4-2 0,1-1-5 16,5-3 2-16,-15 2-2 0,7 0-3 0,-3-2-17 15,2 0-19-15,-2 0-26 0,1 0-27 0,-2-2-39 0,12 2-45 16,-16-3-38-16,5 0-228 0,3-1-458 16,1 2 203-16</inkml:trace>
        </inkml:traceGroup>
        <inkml:traceGroup>
          <inkml:annotationXML>
            <emma:emma xmlns:emma="http://www.w3.org/2003/04/emma" version="1.0">
              <emma:interpretation id="{255D0DB6-B185-4E6F-B39F-A7EAF384FE7D}" emma:medium="tactile" emma:mode="ink">
                <msink:context xmlns:msink="http://schemas.microsoft.com/ink/2010/main" type="inkWord" rotatedBoundingBox="22087,6506 22561,6517 22551,6896 22078,6884"/>
              </emma:interpretation>
            </emma:emma>
          </inkml:annotationXML>
          <inkml:trace contextRef="#ctx0" brushRef="#br0" timeOffset="5012.01">1205-859 99 0,'4'-4'220'0,"-4"4"-9"16,4-8-15-16,-4 8-7 0,0 0-10 0,6-6-6 15,-6 6-2-15,0 0-2 0,1-8-5 0,-1 8-10 0,6-2-7 16,-6 2-6-16,0 0-6 0,5-4-4 0,-5 4-13 16,0 0-6-16,0 0-9 0,0 0-11 15,6-3-8-15,-6 3-12 0,0 0-7 0,0 0-9 0,0 0-8 16,0 0-11-16,0 0-1 0,0 0-2 0,0 0-7 15,4 12 2-15,-4-12-7 0,3 11 2 0,-1-5-7 16,-2-6-1-16,1 15 0 0,-1-7-1 0,3 1-2 16,-2 1 0-16,1-1-3 0,-1 1 1 0,0-1-3 15,0-1-3-15,-1-1 3 0,3 2 0 0,-2-2-2 16,1 0 0-16,-1-2 2 0,2 2 1 0,-3-7-2 16,2 12 4-16,-1-6-1 0,-1-6-1 0,2 10 1 15,0-5 2-15,-2-5 7 0,2 6-10 0,-2-6 5 16,0 0 3-16,1 7 6 0,-1-7-4 0,0 0-3 15,0 0 3-15,4 5 11 0,-4-5-1 0,0 0 0 16,0 0 8-16,0 0 8 0,0 0 1 0,0 0 10 16,0 0-10-16,0 0 4 0,0 0-5 0,7 0-6 15,-7 0 1-15,0 0-7 0,13-5-4 0,-8 1 1 16,2 1-9-16,-2-2 1 0,1 1-4 0,1-1 2 16,0-2-5-16,1 1-3 0,1-4-10 0,0 3-5 15,-1-3 1-15,4-1-6 0,-2-1 1 0,-1 3-3 16,-1-1 4-16,2 0-5 0,-3 1 2 0,1-1 3 0,-1 1-1 15,-1-1 0-15,2 2 2 0,-4 0 2 0,1 1 6 16,-1 2-1-16,0-2 3 0,0 3 6 16,-4 4-4-16,5-8 1 0,-5 8 1 0,2-6-1 15,-2 6-2-15,3-7 1 0,-3 7-3 0,0 0-9 0,0 0-1 16,4-5-9-16,-4 5-12 0,0 0-15 0,0 0-16 16,0 0-22-16,0 0-23 0,0 0-9 0,0 0-6 15,0 0-25-15,0 0-23 0,0 0-24 0,0 0-46 16,2 17-48-16,-2-17-200 0,-5 11-522 0,5-11 231 15</inkml:trace>
          <inkml:trace contextRef="#ctx0" brushRef="#br0" timeOffset="6184.53">1396-630 131 0,'0'0'211'16,"0"0"-16"-16,0 0-11 0,0 0-10 0,0 0-17 15,0 0-15-15,0 0-11 0,0 0-13 0,0 0-14 16,0 0-15-16,0 0-9 0,0 0-6 0,0 0-7 16,0 0-6-16,0 0-1 0,0 0-5 0,0 0-4 15,0 0-4-15,0 0-4 0,-6 24 1 0,6-24 4 16,-1 8-3-16,1-8-3 0,0 8-2 0,0-8 2 16,0 0-5-16,-1 13-3 0,1-13-6 0,-2 6 0 0,2-6-4 15,0 7-2-15,0-7 2 0,0 0-6 0,-1 12 3 16,1-12-6-16,0 0 2 0,0 7-3 15,0-7 2-15,0 0 1 0,0 0-2 0,0 0 5 16,0 0 8-16,0 0 10 0,0 0 6 0,0 0 8 0,0 0-1 16,0 0-3-16,0 0-7 0,0 0-3 15,0 0-2-15,0 0-4 0,0 0-5 0,0 0-2 0,21-15-1 16,-19 11-5-16,2-1-2 0,0-1-5 16,2 1-2-16,-6 5 1 0,9-9-7 0,-5 4-1 0,0 2-1 15,1-2-2-15,0 1-1 0,-5 4 1 0,8-7 1 16,-3 2-3-16,0 4 1 0,-5 1-2 0,10-5 3 15,-10 5-3-15,7-3 4 0,-7 3-3 0,8-5 1 16,-8 5 0-16,8-4 0 0,-8 4 1 0,7 0 4 16,-7 0-8-16,0 0 4 0,9-3-2 0,-9 3 1 15,0 0-1-15,7-1 2 0,-7 1-2 0,0 0 3 16,0 0-3-16,9-1 1 0,-9 1 1 0,0 0 1 16,6-4-4-16,-6 4 3 0,0 0-3 0,0 0 5 15,0 0-4-15,0 0 4 0,12 1-2 0,-12-1 1 16,0 0 2-16,6-2-1 0,-6 2 2 0,0 0 1 15,0 0 8-15,0 0-1 0,8-1 2 0,-8 1 0 16,0 0-1-16,0 0 2 0,0 0-3 0,0 0-5 16,0 0 1-16,0 0 0 0,0 0-6 0,0 0 0 15,0 0-5-15,0 0 1 0,0 0-3 0,0 0 4 16,0 0-3-16,0 0 0 0,0 0 1 0,0 0-3 16,1 10 7-16,-1-10-1 0,0 0-1 15,0 0 2-15,-1 10-4 0,1-10 3 0,0 0-3 0,-1 9 0 0,1-9 0 16,0 0 3-16,-3 12-1 0,3-12-1 15,-1 9 2-15,1-9 0 0,-2 8 0 0,2-8 2 16,0 9-2-16,0-9 3 0,0 9 1 0,0-9 2 16,0 0-1-16,2 7 9 0,-2-7-3 0,1 7 0 0,-1-7 1 15,0 0 1-15,3 5-2 0,-3-5 4 0,0 0-7 16,0 0 3-16,0 0-2 0,2 8-1 16,-2-8 3-16,0 0-3 0,0 0 5 0,3 6-5 0,-3-6 3 15,0 0-4-15,8 1 1 0,-8-1 5 0,6 2-9 16,-6-2 4-16,0 0-4 0,13 0 0 0,-7 0-1 15,-6 0-5-15,12 2-10 0,-12-2-14 0,13-2-16 16,-7 4-23-16,-6-2-27 0,12 0-42 0,-12 0-43 16,14 0-78-16,-10-4-222 0,-4 4-515 0,9-3 229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2:06.0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0635B5-8626-48E9-BC49-BD598D9E1D23}" emma:medium="tactile" emma:mode="ink">
          <msink:context xmlns:msink="http://schemas.microsoft.com/ink/2010/main" type="writingRegion" rotatedBoundingBox="20260,7381 20894,7381 20894,7435 20260,7435">
            <msink:destinationLink direction="with" ref="{33460038-759C-4755-AFA9-E8C0F3B8E1AF}"/>
          </msink:context>
        </emma:interpretation>
      </emma:emma>
    </inkml:annotationXML>
    <inkml:traceGroup>
      <inkml:annotationXML>
        <emma:emma xmlns:emma="http://www.w3.org/2003/04/emma" version="1.0">
          <emma:interpretation id="{2C2E20A3-4849-42DF-850D-AC12C32F15A9}" emma:medium="tactile" emma:mode="ink">
            <msink:context xmlns:msink="http://schemas.microsoft.com/ink/2010/main" type="paragraph" rotatedBoundingBox="20260,7381 20894,7381 20894,7435 20260,7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0C582F-3361-420B-932C-11A4DC5F47DA}" emma:medium="tactile" emma:mode="ink">
              <msink:context xmlns:msink="http://schemas.microsoft.com/ink/2010/main" type="line" rotatedBoundingBox="20260,7381 20894,7381 20894,7435 20260,7435"/>
            </emma:interpretation>
          </emma:emma>
        </inkml:annotationXML>
        <inkml:traceGroup>
          <inkml:annotationXML>
            <emma:emma xmlns:emma="http://www.w3.org/2003/04/emma" version="1.0">
              <emma:interpretation id="{692FFCFE-3325-401B-B4DF-B656A0EC6EC9}" emma:medium="tactile" emma:mode="ink">
                <msink:context xmlns:msink="http://schemas.microsoft.com/ink/2010/main" type="inkWord" rotatedBoundingBox="20260,7381 20894,7381 20894,7435 20260,7435"/>
              </emma:interpretation>
            </emma:emma>
          </inkml:annotationXML>
          <inkml:trace contextRef="#ctx0" brushRef="#br0">-310-26 37 0,'0'0'250'0,"0"0"-19"0,0 0-9 15,0 0-16-15,0 0-12 0,0 0-8 0,8 1-10 16,-8-1-11-16,0 0-11 0,10 0-12 0,-10 0-11 16,0 0-11-16,9-1-12 0,-9 1-16 0,7 1-9 15,-7-1-6-15,0 0-13 0,11-1-13 0,-11 1-32 16,9 1-30-16,-9-1-34 0,12 4-45 0,-6-4-43 16,-6 0-46-16,13 0-196 0,-5 0-407 0,-8 0 180 15</inkml:trace>
          <inkml:trace contextRef="#ctx0" brushRef="#br0" timeOffset="212.43">0 7 86 0,'0'0'271'0,"8"-3"-13"16,-8 3-16-16,0 0-22 0,0 0-22 0,0 0-20 15,0 0-21-15,5-4-13 0,-5 4-23 0,0 0-31 16,0 0-36-16,0 0-44 0,0 0-46 0,0 0-65 15,0 0-49-15,0 0-141 0,0 0-315 0,0 0 141 16</inkml:trace>
          <inkml:trace contextRef="#ctx0" brushRef="#br0" timeOffset="-258.12">-621-42 14 0,'9'0'231'0,"-9"0"-15"0,0 0-18 16,14-2-16-16,-14 2-24 0,9 1-11 0,-9-1-14 15,13-1-11-15,-13 1-9 0,7 1-12 0,-7-1-8 16,0 0-9-16,11-1-7 0,-11 1-9 0,0 0-6 16,8-2-9-16,-8 2-6 0,0 0-9 0,0 0-20 15,0 0-20-15,0 0-23 0,0 0-23 0,0 0-16 16,0 0-29-16,0 0-28 0,9-1-40 0,-9 1-113 16,0 0-297-16,0 0 133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2:21.5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30FC13D-72D7-465D-B2B9-1441A1A49037}" emma:medium="tactile" emma:mode="ink">
          <msink:context xmlns:msink="http://schemas.microsoft.com/ink/2010/main" type="writingRegion" rotatedBoundingBox="18087,8163 23706,8381 23621,10575 18002,10357"/>
        </emma:interpretation>
      </emma:emma>
    </inkml:annotationXML>
    <inkml:traceGroup>
      <inkml:annotationXML>
        <emma:emma xmlns:emma="http://www.w3.org/2003/04/emma" version="1.0">
          <emma:interpretation id="{D2B733C8-E9B0-4DC6-98E7-DAB6E2195F7C}" emma:medium="tactile" emma:mode="ink">
            <msink:context xmlns:msink="http://schemas.microsoft.com/ink/2010/main" type="paragraph" rotatedBoundingBox="18087,8163 20464,8257 20454,8503 18078,8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900173-9669-4F02-A8BB-A1927EF7D50A}" emma:medium="tactile" emma:mode="ink">
              <msink:context xmlns:msink="http://schemas.microsoft.com/ink/2010/main" type="line" rotatedBoundingBox="18087,8163 20464,8257 20454,8503 18078,8409"/>
            </emma:interpretation>
          </emma:emma>
        </inkml:annotationXML>
        <inkml:traceGroup>
          <inkml:annotationXML>
            <emma:emma xmlns:emma="http://www.w3.org/2003/04/emma" version="1.0">
              <emma:interpretation id="{98825466-4150-4305-B8B3-552BD96D3C74}" emma:medium="tactile" emma:mode="ink">
                <msink:context xmlns:msink="http://schemas.microsoft.com/ink/2010/main" type="inkWord" rotatedBoundingBox="18087,8163 19170,8206 19161,8444 18078,8401"/>
              </emma:interpretation>
            </emma:emma>
          </inkml:annotationXML>
          <inkml:trace contextRef="#ctx0" brushRef="#br0">-2645 746 61 0,'0'0'100'0,"0"0"-3"0,0 0-6 0,0 0 0 0,0 0-5 15,0 0-6-15,10 1 1 0,-10-1-14 0,0 0 5 16,0 0-10-16,0 0-2 0,0 0-6 0,0 0-5 0,0 0 0 16,8-5-2-16,-8 5 1 0,0 0-5 15,0 0-3-15,0 0 4 0,0 0-3 0,0 0 3 16,0 0-4-16,0 0 10 0,0 0-2 0,0 0 5 0,0 0 1 15,0 0 5-15,0 0 4 0,0 0-4 0,0 0 2 16,0 0 1-16,0 0 1 0,0 0-4 16,0 0-2-16,0 0-2 0,0 0-2 0,0 0-6 0,0 0-3 15,0 0-8-15,0 0-1 0,0 0-4 0,0 0-2 16,0 0-7-16,0 0 5 0,0 0-8 0,0 0-4 16,-29 2 3-16,29-2-2 0,-17 0-6 0,10 2 0 15,-1-1 1-15,8-1 0 0,-14 1-3 0,8-1 0 16,6 0-1-16,-11 3-2 0,4-2-1 0,7-1 0 15,-12 4-1-15,7-3 6 0,5-1-9 0,-11 3 3 16,11-3-3-16,-11 2 2 0,6 0-3 0,5-2 3 16,-6 4-3-16,6-4-1 0,-5 4 7 0,5-4-3 15,-7 2-1-15,7-2 2 0,0 0-7 0,-6 5 8 0,6-5-4 16,0 0 0-16,0 0 2 0,0 0 4 16,2 10-6-16,-2-10 5 0,0 0-2 0,7 5-2 15,-7-5 4-15,6 6 2 0,1-4 0 0,-1 0 1 0,-6-2-2 16,14 3 0-16,-7 0 5 0,-1-1-3 0,1 1 1 15,0-1 0-15,3-2-4 0,-5 2 4 0,-5-2-3 16,13 3 2-16,-5-2-3 0,-1 1-2 0,-1 0-5 16,1 0 6-16,-7-2 0 0,11 2 2 0,-5 1-5 15,1-1 1-15,-7-2-5 0,11 3 5 0,-6-1-1 16,-5-2 4-16,9 5-3 0,-5-1-1 0,-4-4 1 16,9 3-1-16,-9-3-2 0,7 3 2 0,-7-3 0 15,6 6 0-15,-6-6 2 0,6 5-6 0,-4 0 2 16,-2-5 0-16,5 4-2 0,-5-4 5 0,4 5-2 15,-4-5-3-15,2 7 0 0,-2-7 4 0,2 7-2 0,-2-7-3 16,0 0 4-16,0 8 2 0,0-8 1 16,0 0-3-16,-1 8 4 0,1-8 3 0,0 0 5 0,-5 8 3 15,5-8-6-15,-6 3 8 0,6-3-8 0,-9 7 3 16,3-4-1-16,6-3 1 0,-12 5 0 0,6-2-1 16,-1 1-4-16,1-1 1 0,-2-1-1 0,-1-1 1 15,9-1 0-15,-13 3 1 0,7-2 1 0,0 2 7 16,6-3 0-16,-11 2 6 0,11-2 5 0,-9 2 5 15,9-2 7-15,-9 0 1 0,9 0-5 0,0 0 1 16,-13 0 1-16,13 0 7 0,0 0-4 0,-7-6 1 16,7 6-4-16,-6-5-3 0,6 5-2 15,-4-6-5-15,4 6 0 0,-5-7-8 0,5 7 1 0,-2-6-5 16,2 6-5-16,0 0 2 0,-4-9 2 0,4 9-3 16,0 0-1-16,0 0-5 0,0 0-10 0,-2-6-8 0,2 6-7 15,0 0-13-15,0 0-13 0,0 0-16 0,0 0-15 16,0 0-14-16,0 0-8 0,0 0-12 15,0 0-9-15,0 0-18 0,0 0-15 0,0 0-37 16,0 0-40-16,0 0-168 0,0 0-428 0,0 0 190 0</inkml:trace>
          <inkml:trace contextRef="#ctx0" brushRef="#br0" timeOffset="305.05">-2408 835 225 0,'0'0'211'16,"0"0"-11"-16,0 0-10 0,0 0-8 0,0 0-13 16,11 6-9-16,-11-6-10 0,3 5-10 0,-3-5-8 0,4 7-9 15,-2-2-11-15,2 1-2 0,-4-6-5 0,0 10-11 16,1-2-6-16,1-2-8 0,-2-6-8 0,2 12-5 15,-2-7-8-15,0-5-7 0,0 9-1 0,0-9-7 16,2 7-3-16,-2-7-2 0,0 0-9 0,2 10-13 16,-2-10-21-16,0 0-19 0,0 0-17 0,0 7-15 15,0-7-18-15,0 0-27 0,0 0-12 0,0 0-32 16,0 0-38-16,0 0-187 0,0 0-399 0,0 0 177 16</inkml:trace>
          <inkml:trace contextRef="#ctx0" brushRef="#br0" timeOffset="698.73">-2196 803 28 0,'0'0'163'16,"0"0"-6"-16,0 0-6 0,0 0-6 0,0 0-7 0,0 0-3 15,7 8-8-15,-7-8-5 0,4 6-8 0,-4-6-4 16,2 6-8-16,-2-6-4 0,1 6-6 0,-1-6-3 15,4 9-1-15,0-3-4 0,-4-6-6 0,4 11 0 16,-3-6-2-16,-1-5-7 0,4 10-6 0,0-6-5 16,-4 3-1-16,0-7-8 0,3 9-6 0,0-4-4 15,-3-5-1-15,0 8-5 0,0-8-1 0,0 0-3 16,-1 11 4-16,1-11-2 0,-5 5 1 0,5-5 2 16,-2 8 5-16,2-8-1 0,-7 4 6 0,7-4-4 15,-11 2-3-15,7 1-4 0,4-3 2 0,-13 4-2 16,6-3-4-16,-1 2-3 0,1-3 2 0,-1 1-7 15,1 1 1-15,7-2-7 0,-15-2 2 0,4 4-1 16,2-2-1-16,9 0-2 0,-13 3-1 0,6-3 0 0,7 0-2 16,-13-1-1-16,13 1-7 0,-13 0-7 0,13 0-6 15,-9-1-16-15,9 1-11 0,-9-3-16 0,9 3-11 16,0 0-18-16,-11-1-14 0,11 1-16 0,0 0-23 16,-6-3-15-16,6 3-20 0,0 0-13 0,0 0-187 15,0 0-403-15,0 0 179 0</inkml:trace>
          <inkml:trace contextRef="#ctx0" brushRef="#br0" timeOffset="1454.71">-2060 855 143 0,'0'0'144'0,"0"0"-18"0,0 0-8 16,9 2 12-16,-9-2 5 0,0 0-4 0,8 3-2 15,-8-3-5-15,4 6-2 0,-4-6-7 0,2 8-1 16,-2-8 2-16,0 10-6 0,2-3-3 0,-2-7-8 0,-2 11-1 16,2-11-7-16,2 13-5 0,-2-7-7 0,0-6-6 15,-2 12-6-15,2-12-7 0,0 10-3 16,0-10-6-16,0 10-5 0,0-10-3 0,-2 11-2 0,2-11-9 16,0 6 1-16,0-6-3 0,0 0-2 0,0 8-4 15,0-8 2-15,0 0-4 0,0 0 9 0,0 7 1 16,0-7 7-16,0 0-2 0,0 0-2 0,0 0-5 15,0 0 0-15,0 0-7 0,0 0-4 0,19-14-7 16,-15 10-7-16,5-2-8 0,-2-2-3 0,1 0-7 16,-1 1 1-16,2 0 1 0,-1-2 1 0,1 2-1 15,-3 1 7-15,1 2-3 0,0-2 5 0,-3 1 2 16,0 1 8-16,-4 4-3 0,7-6 7 0,0 3 0 0,-7 3 2 16,5-5-3-16,-5 5-3 0,0 0-1 0,4-6-2 15,-4 6-2-15,0 0-3 0,0 0-3 0,0 0 3 16,7-1-3-16,-7 1 3 0,0 0-3 0,0 0 4 15,6 10-1-15,-6-10-2 0,2 10 1 0,-2-10 3 16,2 10-4-16,-2-2 4 0,2-1-1 0,-2-1-2 16,0-6 1-16,3 11 2 0,-1-5-2 0,0 0 1 15,-2-6-5-15,0 10 9 0,0-10-7 0,0 11 5 16,0-11 1-16,0 6-3 0,0-6 2 0,0 0 3 16,0 8-3-16,0-8 4 0,0 0-4 0,0 0 5 15,2 8-2-15,-2-8 2 0,0 0 2 0,0 0 6 16,0 0-5-16,0 0 3 0,9 0-3 0,-9 0 0 15,0 0-5-15,0 0 5 0,15-10-5 0,-11 6 1 16,-1 1-6-16,3-2-7 0,1 0-2 0,-3-1 6 16,3 0-4-16,-1 0 1 0,-1-1-2 0,-1 4 6 15,2-2-6-15,0-2 6 0,0 3 0 0,-2-1 2 0,1 0 0 16,-5 5 1-16,6-7 1 0,-6 7 1 0,7-7-4 16,-3 4 1-16,-4 3 0 0,7-5 2 0,-7 5-3 15,0 0 1-15,4-4-1 0,-4 4 2 0,0 0-2 16,0 0 2-16,0 0-3 0,13 5 1 0,-13-5 0 15,4 5 6-15,-4-5-5 0,5 9 1 0,-5-5 3 16,4 1 6-16,-4-5 1 0,4 12 0 0,-3-5 1 16,-1-1-2-16,4-1 1 0,-4-5 3 0,0 13-9 15,2-8 4-15,-2 4-6 0,0-9-3 0,0 10 9 16,0-3-5-16,0-7-18 0,0 10-18 0,0-10-23 16,-2 8-24-16,2-8-32 0,0 10-37 0,0-10-39 15,0 0-23-15,0 0-238 0,0 7-485 0,0-7 214 16</inkml:trace>
        </inkml:traceGroup>
        <inkml:traceGroup>
          <inkml:annotationXML>
            <emma:emma xmlns:emma="http://www.w3.org/2003/04/emma" version="1.0">
              <emma:interpretation id="{8FB7C978-C206-45DE-BC9A-43A9933484C8}" emma:medium="tactile" emma:mode="ink">
                <msink:context xmlns:msink="http://schemas.microsoft.com/ink/2010/main" type="inkWord" rotatedBoundingBox="19399,8238 19812,8254 19804,8477 19390,8461"/>
              </emma:interpretation>
            </emma:emma>
          </inkml:annotationXML>
          <inkml:trace contextRef="#ctx0" brushRef="#br0" timeOffset="2568.95">-1310 817 29 0,'0'0'215'0,"0"0"-17"15,0 0-10-15,0 0-13 0,0 0-12 0,0 0-14 16,0 0-11-16,0 0-22 0,0 0-6 0,0 0-8 0,0 0-18 15,0 0 7-15,0 0 0 0,0 0 7 0,0 0-3 16,0 0-6-16,-11 21-7 0,6-16 0 16,5-5-2-16,-11 8-6 0,5-3-6 0,-1 1-3 0,0-1-4 15,-1 2-4-15,1 0-4 0,-1-2-3 0,-1-1-7 16,0 1 1-16,1 0-7 0,-1 0 1 0,4-1-5 16,-1 1-2-16,0-2-3 0,-1 1 0 0,0 1-9 15,7-5 5-15,-11 5-4 0,6-4-4 0,5-1-1 16,-8 6-1-16,5-3-1 0,3-3-1 0,-6 4-1 15,6-4 0-15,0 0-1 0,0 0 3 0,0 0-5 16,0 0 0-16,-7 3 4 0,7-3-2 0,0 0 0 16,0 0-2-16,0 0-1 0,0 0 3 0,0 0-5 15,0 0 5-15,0 0-5 0,0 0 6 0,0 0-3 16,0 0-2-16,0 0 2 0,0 0 0 0,13 9-2 16,-13-9 5-16,7 2-5 0,-7-2 0 0,11 3 0 15,-5-1-2-15,2-1 2 0,1 1 1 0,-3 2-2 0,3-1 2 16,-1 2 0-16,3-1-2 0,-4-1 1 15,2 1 3-15,-1-2-5 0,3 3 8 0,-4-2-8 16,3 1 4-16,-7-1 1 0,5 1-7 0,-3 1 1 0,4-4 6 16,-4 1-8-16,-5-2 1 0,9 2-5 0,-9-2-2 15,6 5-14-15,-2-2-16 0,-4-3-21 0,0 0-21 16,7 6-22-16,-7-6-13 0,0 0-23 0,0 0-30 16,0 0-31-16,0 6-52 0,0-6-151 0,0 0-432 15,0 0 191-15</inkml:trace>
          <inkml:trace contextRef="#ctx0" brushRef="#br0" timeOffset="1936.45">-1449 940 179 0,'0'0'243'0,"0"0"-14"0,0 0-10 15,0 0-16-15,0 0-12 0,0 0-17 0,0 0-10 0,0 0-9 16,0 0-13-16,0 0-9 0,0 0-9 16,0 0-17-16,0 0-4 0,6-14-3 0,-6 14-2 15,17 2-13-15,-6-2 1 0,-2 0-2 0,4-1-5 0,0 2-7 16,6 0-1-16,-1 1-4 0,4-2 2 16,-4 0-5-16,4 0-1 0,-3 0-3 0,0 0-5 15,-1 0 0-15,-1 1-6 0,2-2-8 0,-2 1-4 0,-6 0-1 16,2 0-2-16,0 0-1 0,-2 0-5 0,0-2-10 15,-11 2 4-15,15 0-4 0,-9-1 4 0,-6 1-6 16,10 0-3-16,-10 0-2 0,0 0-16 0,11-2-7 16,-11 2-6-16,0 0-17 0,0 0-12 0,0 0-12 15,0 0-17-15,0 0-16 0,0 0-26 0,0 0-18 0,0 0-21 16,0 0-23-16,0 0-15 0,0 0-44 16,0 0-176-16,0 0-447 0,0 0 198 0</inkml:trace>
        </inkml:traceGroup>
        <inkml:traceGroup>
          <inkml:annotationXML>
            <emma:emma xmlns:emma="http://www.w3.org/2003/04/emma" version="1.0">
              <emma:interpretation id="{041AE84E-19FF-46C6-BBAA-53CA49879162}" emma:medium="tactile" emma:mode="ink">
                <msink:context xmlns:msink="http://schemas.microsoft.com/ink/2010/main" type="inkWord" rotatedBoundingBox="20098,8253 20463,8267 20455,8470 20090,8455"/>
              </emma:interpretation>
            </emma:emma>
          </inkml:annotationXML>
          <inkml:trace contextRef="#ctx0" brushRef="#br0" timeOffset="3231.28">-771 895 248 0,'0'0'249'0,"0"0"-20"0,0 0-18 0,0 0-24 16,0 0-19-16,0 0-21 0,0 0-11 0,0 0-12 16,0 0-7-16,0 0-5 0,-11 12-8 0,11-12 3 15,0 10-1-15,0-10-3 0,-2 11-2 0,0-7-9 16,2-4-2-16,0 13-2 0,0-13-3 0,4 10-9 0,-4-3 5 15,0-7-8-15,4 10-1 0,-2-4-2 16,1 4 1-16,3-5 1 0,-2 0-1 0,3 0-4 16,-1-1-2-16,1 1 5 0,2 0 0 0,5-1-4 0,-4-1-1 15,6 1-7-15,-5-2-7 0,2-1-3 0,0 1 3 16,0-4-14-16,5 0-3 0,-5 1-2 0,4 1-3 16,-4 0-6-16,5-3 1 0,-5 1-1 0,-2-4-2 15,2 1-5-15,-2 0 0 0,6-2 2 0,-7 2-2 16,3-6-2-16,-4 5-4 0,0 0-1 0,-1 0-1 15,-2-1-3-15,1-2-2 0,-2 3-4 0,-1 0 5 16,1 0-5-16,-3-4-2 0,1 3 0 0,-3-1-7 16,0 8 7-16,-1-12-4 0,1 12 6 0,-9-13-5 15,5 5-2-15,-5 1 1 0,2 0-3 0,1 3 0 0,-3-2-3 16,-4 1-13-16,4 1-2 0,-2 1-3 16,-1 1-4-16,-1 2-6 0,1-1-10 0,1 1-13 15,-2 0-15-15,2 0-13 0,0 3-17 0,0 0-21 0,3-1-20 16,-4 3-22-16,2-2-23 0,0 2-33 15,-1-1-244-15,2 0-511 0,0 1 226 0</inkml:trace>
        </inkml:traceGroup>
      </inkml:traceGroup>
    </inkml:traceGroup>
    <inkml:traceGroup>
      <inkml:annotationXML>
        <emma:emma xmlns:emma="http://www.w3.org/2003/04/emma" version="1.0">
          <emma:interpretation id="{256CD94B-486C-4778-8C90-A194D8B3F0AC}" emma:medium="tactile" emma:mode="ink">
            <msink:context xmlns:msink="http://schemas.microsoft.com/ink/2010/main" type="paragraph" rotatedBoundingBox="18193,8498 22271,8656 22252,9158 18174,9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7D6FB-FA7D-472D-AEAA-C527F466AEC6}" emma:medium="tactile" emma:mode="ink">
              <msink:context xmlns:msink="http://schemas.microsoft.com/ink/2010/main" type="line" rotatedBoundingBox="18193,8498 22271,8656 22252,9158 18174,9000"/>
            </emma:interpretation>
          </emma:emma>
        </inkml:annotationXML>
        <inkml:traceGroup>
          <inkml:annotationXML>
            <emma:emma xmlns:emma="http://www.w3.org/2003/04/emma" version="1.0">
              <emma:interpretation id="{17740B60-D30B-451D-90BF-7340D00E4C1B}" emma:medium="tactile" emma:mode="ink">
                <msink:context xmlns:msink="http://schemas.microsoft.com/ink/2010/main" type="inkWord" rotatedBoundingBox="18193,8498 19006,8529 18986,9032 18174,9000"/>
              </emma:interpretation>
            </emma:emma>
          </inkml:annotationXML>
          <inkml:trace contextRef="#ctx0" brushRef="#br0" timeOffset="6565.95">-2594 1191 108 0,'0'0'205'16,"0"0"-2"-16,0 0-10 0,0 0-4 0,0 0-4 15,7 2 1-15,-7-2-6 0,0 0-10 0,0 0-7 16,14-4-8-16,-14 4-6 0,11-4-12 0,-6 2-8 0,-5 2-4 16,11-3-7-16,-5-1-8 0,1 0-8 0,-1 0-13 15,3-1-4-15,-2 1-5 0,0 1-6 16,-1-3-8-16,1 2-4 0,-3 0-1 0,3-1-9 0,-1 1-1 15,-3 0-7-15,3-2-2 0,-1 2-7 0,-1-1 1 16,-4 5-4-16,6-5 0 0,-6 5-8 16,7-5 5-16,-7 5 1 0,2-7-4 0,-2 7-7 0,2-5 3 15,-2 5-8-15,0 0-3 0,0 0-2 0,0 0-3 16,0 0 3-16,0 0-2 0,-11-12-2 0,11 12-4 16,-10-1 4-16,3 1-4 0,7 0 1 0,-15 2-4 15,8 0 2-15,-1-1 2 0,8-1-5 0,-16 2 2 16,5 2 0-16,2-2 3 0,2 0 1 0,-2 0-6 15,9-2 2-15,-10 4 3 0,5-2-6 0,5-2 3 0,-10 4-2 16,7 1 1-16,3-5 3 0,-9 2-4 16,9-2-1-16,-4 6 3 0,4-6 1 0,-6 4 2 15,6-4-2-15,-4 8-3 0,4-8 0 0,-3 7 5 0,3-7-3 16,-4 9-2-16,4-9 9 0,0 11-6 0,0-11 3 16,0 10-8-16,0-10 4 0,-2 12 0 15,0-8-1-15,2-4-1 0,0 13 1 0,0-4 1 0,0-1-1 16,-1 0-1-16,1-8 2 0,0 17 2 0,0-8-2 15,0-1 0-15,0 0 7 0,0 1 1 0,0-9-3 16,-2 16 2-16,2-6 1 0,-2-2 5 0,2 0-8 16,2 1 1-16,-4 1 2 0,4 0 0 0,-2-2 4 15,2 1 2-15,-2 2-5 0,1-3-1 0,-1 2-2 16,0 0 3-16,2 0-1 0,0 0 1 0,-2-1 0 16,0-2-3-16,0 2 1 0,0-9 0 0,-2 15 2 15,-1-9 2-15,3 4 0 0,0-10 7 0,0 14-6 0,0-7 0 16,0 0-2-16,0-7 6 0,-4 13-6 15,4-6 3-15,0-7-1 0,-2 11 1 0,2-11-1 16,-2 8-1-16,2-8 0 0,0 10-2 0,0-10-4 16,0 0 3-16,-1 9-2 0,1-9-3 0,0 0-19 0,1 8-6 15,-1-8-16-15,0 0-8 0,0 0-19 0,0 6-14 16,0-6-17-16,0 0-36 0,0 0-45 0,0 0-46 16,0 0-47-16,0 0-230 0,0 0-543 0,13-14 240 15</inkml:trace>
          <inkml:trace contextRef="#ctx0" brushRef="#br0" timeOffset="7460.12">-2697 1348 128 0,'0'0'194'0,"0"0"-12"0,0 0-14 0,0 0-11 16,0 0-14-16,0 0-8 0,0 0-12 0,0 0-7 15,0 0-4-15,0 0-2 0,0 0-9 0,0 0-7 0,0 0-8 16,30-2-12-16,-24 2 2 0,6-1-8 0,0 0-6 16,3 0-7-16,-2-1-6 0,0 1 5 15,4 0-9-15,-2 0-4 0,0-1-4 0,-6 0-1 0,2 2-5 16,0-3-4-16,-11 3-6 0,14 1 2 0,-7-1-6 15,-7 0 1-15,12 2-6 0,-12-2 1 0,7 0-3 16,-7 0 1-16,7 2-1 0,-7-2-3 0,0 0-4 16,6 2 5-16,-6-2-2 0,4 5 5 0,-4-5 3 15,0 0-1-15,5 7 3 0,-5-7 3 0,0 7 1 16,0-7 1-16,2 6-1 0,-2-6-1 0,2 9-2 16,-2-9 6-16,5 6 2 0,-5-6 1 0,4 8 3 15,0-5 3-15,-4-3 0 0,9 7 1 0,-5-3-3 0,3-1-5 16,1 0-3-16,-1-1-1 0,3 1-4 0,0-1 2 15,1-2 0-15,2 2-5 0,-2-2 0 16,0 0 0-16,0-2-2 0,2 1 1 0,-2 0-2 0,-2-3 0 16,1 0-1-16,2 1 0 0,-5-1-2 0,-1 1 4 15,-1 0-4-15,1-1 0 0,1-2-1 0,-7 6 5 16,8-8 5-16,-6 5-3 0,-2 3 0 0,5-9-2 16,-1 4 0-16,-4 5-5 0,-2-10-5 0,2 10 8 15,-2-11-5-15,2 11 3 0,-7-5-6 0,7 5 1 16,-8-6-2-16,1 5 5 0,7 1-5 0,-15-7 1 15,8 7 0-15,-1-2-4 0,-4-1 4 0,5 3 0 16,-3-3-4-16,10 3 3 0,-16-1-2 0,8 1 0 16,8 0 0-16,-18 0 1 0,12 0-3 0,6 0-7 0,-15 1-3 15,8-1-4-15,7 0-11 0,-11 3-6 16,5-2-2-16,6-1-10 0,-10 4-9 0,10-4-12 16,-7 5-8-16,7-5-16 0,-4 7-23 0,4-7-7 0,-2 5-19 15,2-5-19-15,0 0-36 0,0 0-182 0,7 9-409 16,-1-6 180-16</inkml:trace>
          <inkml:trace contextRef="#ctx0" brushRef="#br0" timeOffset="7877.08">-2142 1338 43 0,'0'0'166'0,"0"0"-15"15,6 3 9-15,-6-3-4 0,0 0-2 0,4 7 1 16,-4-7-11-16,2 10-4 0,-2-10-5 0,3 10-6 16,-3-10-10-16,2 7-1 0,0 0-8 0,-2-7-7 0,4 9-3 15,1-1-5-15,-5-4 4 0,4 1-7 0,-4-5-6 16,4 11-10-16,1-7-5 0,-5-4-8 16,4 8-8-16,0-3 1 0,-4-5-2 0,5 4 2 0,-5-4 4 15,0 0 3-15,6 5 2 0,-6-5 6 0,0 0-8 16,5 1-8-16,-5-1 0 0,0 0-9 0,0 0 0 15,10-10-9-15,-7 5 1 0,1-1-7 0,0 0-12 16,1-1 6-16,1-2-4 0,0 4-3 0,-4-3 3 16,6 0-8-16,-3 0-1 0,-1 1-1 0,3-2-7 15,-1 2-5-15,1 2-5 0,-1 0-15 0,1 0-7 16,-1 1-10-16,-1 1-14 0,3-2-22 0,1 1-19 16,2 3-24-16,-2 0-30 0,2 0-35 0,2-1-34 15,-2 2-232-15,-2-2-485 0,4 2 215 0</inkml:trace>
        </inkml:traceGroup>
        <inkml:traceGroup>
          <inkml:annotationXML>
            <emma:emma xmlns:emma="http://www.w3.org/2003/04/emma" version="1.0">
              <emma:interpretation id="{209C65A1-2502-4C60-A7D8-856A3677162F}" emma:medium="tactile" emma:mode="ink">
                <msink:context xmlns:msink="http://schemas.microsoft.com/ink/2010/main" type="inkWord" rotatedBoundingBox="19538,8564 20346,8595 20334,8909 19525,8878"/>
              </emma:interpretation>
            </emma:emma>
          </inkml:annotationXML>
          <inkml:trace contextRef="#ctx0" brushRef="#br0" timeOffset="8409.44">-1326 1280 282 0,'0'0'292'16,"0"0"-11"-16,0 0-22 0,0 0-22 0,0 0-18 15,-4-8-27-15,4 8-18 0,0 0-23 0,0 0-12 16,0 0-18-16,0 0-4 0,0 0 4 0,0 0 0 16,-9 17-3-16,9-17-3 0,-2 12-13 0,0-6-1 15,-1 2 4-15,3-1-7 0,-2 0-9 0,2 0 0 16,-2 0-16-16,2 2 8 0,0-1-8 0,2 0-4 16,-2-8-3-16,0 12-12 0,0-4-2 0,0-8-7 15,0 11-3-15,0-11-1 0,2 9-2 0,-2-2 4 0,0-7-13 16,3 9-4-16,-3-9 2 0,2 7-9 0,-2-7 2 15,0 0-12-15,2 7-6 0,-2-7-13 0,4 5-10 16,-4-5-16-16,5 3-16 0,-5-3-20 0,7 4-22 16,-7-4-26-16,7 2-29 0,-7-2-39 0,0 0-32 15,13-4-40-15,-13 4-260 0,9-5-562 0,-5 1 248 16</inkml:trace>
          <inkml:trace contextRef="#ctx0" brushRef="#br0" timeOffset="8660.77">-1154 1168 267 0,'0'0'283'0,"0"-9"-6"16,0 9-23-16,0 0-12 0,4-8-25 0,-4 8-14 15,0 0-17-15,0 0-14 0,0 0-20 0,0-7-14 16,0 7-17-16,0 0-12 0,0 0-13 0,0 0-9 15,0 0-21-15,0 0-17 0,0 0-13 0,0 0-15 16,0 0-22-16,0 0-24 0,0 0-23 0,11 12-27 16,-9-5-35-16,2-2-39 0,0 0-32 0,-3 2-218 15,3-2-430-15,0 1 190 0</inkml:trace>
          <inkml:trace contextRef="#ctx0" brushRef="#br0" timeOffset="9198.89">-1069 1422 243 0,'7'2'274'15,"-7"-2"-8"-15,11 2-10 0,-11-2-12 0,13 0-15 16,-4 0-12-16,-1 0-6 0,1-2-16 0,-9 2-21 15,19 2-15-15,-10-2-18 0,0 0-11 0,1 0-17 16,-2 0-8-16,1 0-9 0,-1 2-14 0,1-2-10 16,-2 2-17-16,-7-2-18 0,13 0-22 0,-7 1-17 15,-6-1-27-15,11 1-20 0,-11-1-27 0,7 0-34 16,-7 0-30-16,0 0-39 0,12-1-43 0,-12 1-197 16,7-3-451-16,-7 3 199 0</inkml:trace>
          <inkml:trace contextRef="#ctx0" brushRef="#br0" timeOffset="8934.21">-1062 1301 162 0,'0'0'255'0,"0"0"-9"0,0 0-8 15,0 0-13-15,0 0-11 0,0 0-9 0,0 0-6 0,0 0-12 16,0 0-2-16,6 6-7 0,-6-6 0 0,0 0-15 16,14 1-6-16,-8-1-12 0,-6 0-13 0,17 0-4 15,-6 2-9-15,-2-4-9 0,2 4 0 0,4-1-10 16,-1 1-13-16,1-2-5 0,0 0-5 0,1 0-8 15,-3 2-11-15,0-2-4 0,-1 0-6 0,-3 0-7 16,-2 0-1-16,2 0-3 0,-9 0-8 0,16 0-12 16,-9 0-24-16,-7 0-14 0,8 0-11 0,-8 0-22 15,0 0-22-15,9 2-20 0,-9-2-19 0,0 0-20 16,0 0-31-16,0 0-37 0,0 0-32 0,0 0-48 16,-26 10-193-16,15-7-514 0,-1-2 227 0</inkml:trace>
          <inkml:trace contextRef="#ctx0" brushRef="#br0" timeOffset="9824">-621 1284 279 0,'0'0'299'0,"0"0"-20"0,0 0-8 0,0 0-20 0,0 0-12 16,0 0-15-16,0 0-13 0,0 0-18 0,0 0-18 16,0 0-16-16,0 0-12 0,0 0-13 0,0 0-8 15,0 0-16-15,8-16-12 0,-8 16-16 0,5-4 1 16,-5 4-18-16,0 0 3 0,6-8-11 0,-6 8-1 15,6-4-4-15,-6 4-7 0,7-4-7 0,-7 4-2 16,5-6-6-16,-5 6 1 0,4-4-3 0,-4 4-6 16,6-5 1-16,-6 5-6 0,0 0 0 0,0 0-4 15,7-5-3-15,-7 5 3 0,0 0-1 0,0 0-2 16,0 0-1-16,2-5-1 0,-2 5-7 0,0 0 1 16,0 0-1-16,0 0-5 0,0 0 2 0,0 0-5 15,0 0 6-15,0 0-3 0,3 19 2 0,-3-19 1 16,-1 14 1-16,1-4 2 0,-2 0 1 0,2 0 3 0,-2 2 3 15,2 0 11-15,0 0-3 0,-2-3 1 0,2 1-5 16,-1 0 2-16,1 1 1 0,-1-1 7 16,1-3-7-16,0 3 4 0,0-10-3 0,0 14-9 15,0-6 12-15,0-2-6 0,0-6 0 0,0 12-2 0,2-5-26 16,-2-7-21-16,2 9-24 0,0-4-32 16,-2-5-39-16,4 10-43 0,-1-6-55 0,1-1-74 15,-4-3-237-15,9 4-585 0,-9-4 259 0</inkml:trace>
        </inkml:traceGroup>
        <inkml:traceGroup>
          <inkml:annotationXML>
            <emma:emma xmlns:emma="http://www.w3.org/2003/04/emma" version="1.0">
              <emma:interpretation id="{1CFC2CCB-FA78-48D5-B39D-8B354609D368}" emma:medium="tactile" emma:mode="ink">
                <msink:context xmlns:msink="http://schemas.microsoft.com/ink/2010/main" type="inkWord" rotatedBoundingBox="20927,8609 21449,8629 21436,8961 20914,8941"/>
              </emma:interpretation>
            </emma:emma>
          </inkml:annotationXML>
          <inkml:trace contextRef="#ctx0" brushRef="#br0" timeOffset="11122.83">39 1405 118 0,'0'0'225'0,"0"0"-17"0,0 0-21 16,0 0-16-16,0 0-19 0,21-6-10 0,-15 6-11 15,5-1-11-15,1 2-9 0,6-1-9 0,-5 0-11 16,0 3-1-16,1-3-5 0,4 1-1 0,0-1-2 15,-5 2-3-15,5-1-8 0,-4 0-7 0,-2-1-6 16,-1 1-4-16,-3 1-4 0,0 0-6 0,1 1-4 16,1-1-2-16,-4 0 0 0,1 2-1 0,1 0-4 15,-2-2-3-15,2 3 1 0,0-1 1 0,1 2-5 16,-2-2 0-16,0 0-2 0,-3 1-3 0,3 0 1 16,1-2 0-16,0 2 2 0,1-1 4 0,1 1 1 15,0-1-2-15,1-1-1 0,-1-1 3 0,0 1-2 0,2-2-3 16,-3 2-3-16,1 0-2 0,-1-2-2 0,-1-1-2 15,-8 0 1-15,18 0 0 0,-10-1-5 0,-1 0 1 16,-7 1 4-16,12-4-5 0,-7 2 4 0,0-2 2 16,-1 0-5-16,1-1 1 0,-1-1-1 0,-4 6-2 15,4-10-2-15,-4 3-1 0,0 7 0 0,0-10-6 16,0 10-2-16,-4-12-4 0,2 8 3 0,-5-2 0 16,1 0-2-16,-2 4-8 0,1-1-1 0,-4-1-7 15,-1 2-7-15,-1 2-8 0,2-1-5 0,-3 1-13 16,0 0-14-16,1 0-20 0,-5 2-12 0,5 1-22 15,1-1-17-15,2 1-21 0,0-1-22 0,-1 1-50 16,3 0-131-16,2-2-392 0,6-1 174 0</inkml:trace>
          <inkml:trace contextRef="#ctx0" brushRef="#br0" timeOffset="10762.72">138 1191 1 0,'0'0'247'16,"0"0"-6"-16,0 0-9 0,0 0-19 0,0 0-13 15,0 0-18-15,0 0-9 0,3-6-10 0,-3 6-11 16,0 0-14-16,0 0-11 0,0 0-9 0,0 0-11 16,0 0-12-16,0 0-7 0,0 0-8 0,0 0-2 15,0 0 3-15,0 0 1 0,0 0-2 0,0 21 8 16,0-21 0-16,0 12 6 0,2-4-3 0,1-2-8 0,-2 4-6 15,-1 0 3-15,1 1-10 0,2-1-5 16,-2 6-4-16,1-4-8 0,0 0 1 0,-2-2-8 16,1-1-4-16,2 3 1 0,-2-3-7 0,1 1-4 0,-2 2-6 15,0-1 1-15,0-1-4 0,1 0 9 0,-2-1-13 16,2 0-3-16,-1 0 1 0,-1-1-6 0,1-8 6 16,1 16-3-16,-1-11-2 0,0-5 0 0,0 12-2 15,0-5-10-15,0-7-5 0,0 7-18 0,0-7-10 16,1 9-13-16,-1-9-18 0,0 7-13 0,0-7-18 15,4 5-18-15,-4-5-20 0,0 0-27 0,1 10-31 16,-1-10-29-16,0 0-56 0,0 0-188 0,0 0-502 16,8 0 222-16</inkml:trace>
        </inkml:traceGroup>
        <inkml:traceGroup>
          <inkml:annotationXML>
            <emma:emma xmlns:emma="http://www.w3.org/2003/04/emma" version="1.0">
              <emma:interpretation id="{432CB9EE-D5C8-4229-A7E5-D4E05ED6CBB7}" emma:medium="tactile" emma:mode="ink">
                <msink:context xmlns:msink="http://schemas.microsoft.com/ink/2010/main" type="inkWord" rotatedBoundingBox="21941,8795 22265,8808 22258,9004 21933,8992"/>
              </emma:interpretation>
            </emma:emma>
          </inkml:annotationXML>
          <inkml:trace contextRef="#ctx0" brushRef="#br0" timeOffset="11840">1071 1375 191 0,'0'0'277'0,"0"0"-22"15,5-3-19-15,-5 3-25 0,0 0-27 0,0 0-15 16,0 0-22-16,0 0-13 0,0 0-4 0,0 0-3 16,0 0 2-16,0 0-1 0,-8 21-11 0,6-15-10 0,1 1-2 15,1-7 7-15,-2 17-13 0,2-11-6 16,-2 1-4-16,3 2-7 0,-1-9-6 0,-1 15-6 0,1-8-8 16,-3 0-6-16,3-7-9 0,0 12 0 0,0-12-7 15,-1 11-1-15,1-11-1 0,-1 8-3 0,1-8-6 16,2 7-2-16,-2-7 0 0,0 0-5 0,3 7 0 15,-3-7 6-15,0 0-5 0,0 0 3 16,0 0 1-16,5 3-9 0,-5-3 4 0,0 0-3 0,0 0-2 16,17-7 0-16,-11 1-9 0,1 2-9 0,0-1-2 15,2-2-10-15,0-1-6 0,0 1-1 0,0 0-2 16,4-4-1-16,-4 4-5 0,3-1 3 0,1-3 1 16,-4 4 8-16,1 0-4 0,0 2 5 0,1-3 2 15,-2 3 0-15,-2-1 3 0,0 3 1 0,-2 0 7 16,1 1 5-16,-6 2-2 0,11-6 3 0,-6 4-4 15,-5 2 0-15,11-2 1 0,-11 2-2 0,8-1-1 0,-8 1 2 16,10 2-1-16,-10-2-2 0,7 5 4 16,-3-1 2-16,1-1 2 0,-3 4 3 0,3 1-4 15,1 1 11-15,-1-1-2 0,0-2 2 0,0 4 0 16,0-1-3-16,-1 3-3 0,0-5 6 0,0 4-5 0,0-1 1 16,-2 1 0-16,2-2-17 0,-3 2-27 15,2-1-37-15,-4-2-41 0,1 1-71 0,-2 0-68 0,-4 0-282 16,2-3-574-16,-5 0 254 0</inkml:trace>
        </inkml:traceGroup>
      </inkml:traceGroup>
    </inkml:traceGroup>
    <inkml:traceGroup>
      <inkml:annotationXML>
        <emma:emma xmlns:emma="http://www.w3.org/2003/04/emma" version="1.0">
          <emma:interpretation id="{F768915C-AE19-4D62-9990-D7305ED7DB70}" emma:medium="tactile" emma:mode="ink">
            <msink:context xmlns:msink="http://schemas.microsoft.com/ink/2010/main" type="paragraph" rotatedBoundingBox="18913,9165 23669,9341 23653,9749 18898,95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C6D99D-C95B-4E93-8B70-6D445CC94992}" emma:medium="tactile" emma:mode="ink">
              <msink:context xmlns:msink="http://schemas.microsoft.com/ink/2010/main" type="line" rotatedBoundingBox="18913,9165 23669,9341 23653,9749 18898,9572"/>
            </emma:interpretation>
          </emma:emma>
        </inkml:annotationXML>
        <inkml:traceGroup>
          <inkml:annotationXML>
            <emma:emma xmlns:emma="http://www.w3.org/2003/04/emma" version="1.0">
              <emma:interpretation id="{3AB97118-14D0-419B-94B4-7D49390BE715}" emma:medium="tactile" emma:mode="ink">
                <msink:context xmlns:msink="http://schemas.microsoft.com/ink/2010/main" type="inkWord" rotatedBoundingBox="18910,9240 20115,9285 20107,9527 18901,9482"/>
              </emma:interpretation>
            </emma:emma>
          </inkml:annotationXML>
          <inkml:trace contextRef="#ctx0" brushRef="#br0" timeOffset="13262.62">-1805 1819 63 0,'-9'1'186'0,"1"1"-8"15,-3 0-8-15,0-1-10 0,0 1-8 0,0 1-11 16,-2-1-6-16,2 1-8 0,1-1-3 0,-1 0-5 15,-1 0-5-15,3-1-8 0,9-1-5 0,-11 2-9 16,5 0-10-16,6-2-1 0,-9 0-11 0,9 0-5 16,0 0-6-16,-7 2-5 0,7-2-6 0,0 0-2 15,-6 4-5-15,6-4-7 0,0 0-1 0,0 0-2 16,0 0-2-16,0 0 1 0,0 0 10 0,0 0 2 16,0 0 8-16,0 0-3 0,0 0 5 0,13 10 1 15,-13-10-1-15,11 3-4 0,-2-1-4 0,2 0-3 0,0 1-4 16,0-1-5-16,0 1 3 0,-2-1-9 15,4 2-2-15,-5-2-4 0,-1 1 2 0,2 0-2 16,1 2-6-16,-1-1-2 0,0 1 0 0,-2-1-1 0,6 4-3 16,-8-4 0-16,3-1 0 0,1 3-5 0,0 2 6 15,-3-1-2-15,-1-2-3 0,1 1-4 0,-3 0 3 16,3 0 4-16,0-1-2 0,-3 2-5 0,1-2 3 16,0 0-7-16,-1-1 6 0,1 1 0 0,-2 2-1 15,-2-7-3-15,4 9 4 0,-4-9-2 0,2 8 3 16,-2-8-4-16,1 7 1 0,-1-7-4 0,0 0 7 15,0 0 1-15,-9 8 3 0,5-7-4 0,4-1 2 16,-11 0-3-16,11 0 3 0,-11 3-1 0,2-3-1 16,0 0-1-16,-1 0 1 0,1-3 2 0,9 3-5 0,-17-1 2 15,9-1 0-15,1 1-3 0,-3 0 5 16,-1-2-7-16,4 2 2 0,7 1 0 0,-13 0 1 16,7-3-2-16,6 3 3 0,-13 0-1 0,13 0-2 0,-11 0-1 15,11 0 0-15,-7-1 2 0,7 1-3 0,0 0-11 16,-9 1-3-16,9-1-16 0,0 0-1 15,0 0-5-15,-6 4-5 0,6-4-14 0,0 0-22 0,0 0-24 16,0 0-25-16,17 8-27 0,-17-8-25 0,16 0-55 16,-6 0-158-16,3-4-427 0,0 3 190 0</inkml:trace>
          <inkml:trace contextRef="#ctx0" brushRef="#br0" timeOffset="13524.92">-1530 1922 287 0,'0'0'263'16,"0"0"-22"-16,0 0-18 0,4-4-27 0,-4 4-16 15,0 0-6-15,0 0-6 0,0 0-10 16,0 0-7-16,4 15-2 0,-4-15-10 0,0 8-6 0,0-8-8 16,3 11-8-16,-3-11-6 0,2 9-7 0,2-4 1 15,-4-5-18-15,4 11-4 0,-3-6-11 0,-1-5-7 16,2 10-2-16,-2-10-8 0,2 9-5 0,2-5-5 15,-4-4-12-15,2 8-20 0,-2-8-24 0,3 8-19 16,-3-8-25-16,4 5-23 0,-4-5-24 0,4 4-24 16,-4-4-22-16,0 0-37 0,0 0-27 0,0 0-229 15,9 1-477-15,-9-1 211 0</inkml:trace>
          <inkml:trace contextRef="#ctx0" brushRef="#br0" timeOffset="13848.06">-1355 1912 163 0,'0'0'219'0,"0"0"-13"0,8-5-17 16,-8 5-23-16,0 0-15 0,0 0-12 15,5-1-9-15,-5 1-9 0,0 0-8 0,0 0-10 0,0 0-8 16,11 6-9-16,-11-6-5 0,0 0-6 0,6 6-3 16,-6-6-1-16,5 4-5 0,-5-4 4 0,5 8-2 15,-5-4 0-15,0-4-7 0,4 9-3 0,-2-3-3 16,-2-6 0-16,2 8-4 0,-2-8 1 0,-4 10-5 15,4-10-1-15,-2 11-4 0,0-4 1 0,-3-2 3 16,5-5-3-16,-7 11 0 0,3-6 1 0,1 0-4 16,-1-1-2-16,-5 3-5 0,3-3 1 0,6-4-7 15,-11 5 2-15,2-2-1 0,3 1-3 0,-1-3-5 16,7-1 0-16,-15 3-7 0,8-1-9 0,1 1-12 16,-3-3-13-16,1 1-15 0,8-1-17 0,-11 1-15 0,11-1-19 15,-12-1-24-15,12 1-26 0,-9-4-26 16,9 4-34-16,0-6-47 0,0 6-144 0,0 0-419 15,0 0 185-15</inkml:trace>
          <inkml:trace contextRef="#ctx0" brushRef="#br0" timeOffset="14544.51">-1192 1955 222 0,'0'0'276'0,"0"0"-26"0,6-3-27 15,-6 3-25-15,0 0-14 0,0 0-23 0,0 0-8 16,6 5-12-16,-6-5-17 0,3 7-13 0,-3-7-3 16,2 7-10-16,-2-7-5 0,2 9-8 0,0-4 1 15,-2-5-5-15,0 9-1 0,0-2-11 0,0-7-8 16,0 9-2-16,0-9-5 0,0 11-9 0,2-5-2 16,-2-6-7-16,-2 9-4 0,2-9 0 0,0 8 0 0,0-8-5 15,0 0-3-15,-2 9-3 0,2-9 2 16,0 0-2-16,0 0 0 0,0 0 0 0,2 9 0 15,-2-9 1-15,0 0-6 0,0 0-3 0,0 0 0 0,0 0-1 16,17-11 1-16,-10 4-4 0,2 2 1 0,-1-2-7 16,-5 2-1-16,7-1-2 0,-1-2 1 0,0 1-2 15,-1-1 4-15,0 3-4 0,-1-1 0 0,-1 4 2 16,0-3-3-16,-6 5 3 0,9-4-1 0,-9 4 2 16,5-4 4-16,-5 4-1 0,6-4-5 0,-6 4 3 15,0 0-6-15,0 0-2 0,7-2 3 0,-7 2 0 16,0 0 0-16,0 0-3 0,0 0 6 0,9 6-3 15,-9-6 4-15,0 0 5 0,4 9-2 0,-4-5 7 16,0-4 6-16,0 9 3 0,0-9-2 0,2 11 1 16,0-6-5-16,-2-5 1 0,0 11 0 0,0-6 2 15,0-5-7-15,2 10 0 0,-2-10 0 0,0 10-3 16,0-10 1-16,3 6 0 0,-3-6 0 0,0 0-1 0,1 8 1 16,-1-8-4-16,0 0 6 0,0 0 2 15,5 4-2-15,-5-4-3 0,8 1-2 0,-8-1 2 0,0 0-5 16,13-1-10-16,-13 1-6 0,12-4 0 0,-6 2-4 15,2-3-5-15,2 0-2 0,-3-1 1 0,2 2 1 16,2-3-5-16,-3 2 9 0,1-3-2 0,0 1 6 16,-3 2 0-16,1 0 5 0,-1 1 11 0,-1 0 7 15,-1 0 4-15,2 0 3 0,-6 4 9 0,7-3 2 16,-1 1-3-16,-6 2 0 0,0 0 2 0,12-3-6 16,-12 3 0-16,0 0 5 0,9 1-5 0,-9-1 3 15,7 7 1-15,-5-4 3 0,-2-3 3 0,9 9 3 16,-5-4 6-16,-2 2-12 0,2-1-7 0,0 0-1 15,1 0 1-15,-1 3 2 0,0-1-2 0,-3-1-7 16,3-2-23-16,-4 1-28 0,4 1-28 0,-4-7-29 16,2 12-36-16,-2-12-46 0,0 9-50 0,0-9-56 15,0 0-225-15,2 9-549 0,-2-9 243 0</inkml:trace>
        </inkml:traceGroup>
        <inkml:traceGroup>
          <inkml:annotationXML>
            <emma:emma xmlns:emma="http://www.w3.org/2003/04/emma" version="1.0">
              <emma:interpretation id="{F6F7A784-D9EC-4F23-BEAD-AE3208C6064E}" emma:medium="tactile" emma:mode="ink">
                <msink:context xmlns:msink="http://schemas.microsoft.com/ink/2010/main" type="inkWord" rotatedBoundingBox="20379,9345 21887,9401 21878,9659 20369,9602"/>
              </emma:interpretation>
            </emma:emma>
          </inkml:annotationXML>
          <inkml:trace contextRef="#ctx0" brushRef="#br0" timeOffset="14854.19">-506 2064 200 0,'16'0'249'0,"-6"-1"-14"15,3 2-14-15,-3-1-13 0,3-1-7 0,-3 2-9 16,5 0-9-16,-4-1-6 0,3 0-8 0,-1 0-5 15,1 0-12-15,-1 0-3 0,-1 0-10 0,1 0-2 16,0 2-8-16,2-4-2 0,-2 2-12 0,0-2-10 16,0 2-1-16,1 1-8 0,-3 0-8 0,0 1-13 15,1-1-8-15,-1-1-3 0,0 0-7 0,-2 1 0 0,-2-1-6 16,-7 0-7-16,13 0-15 0,-13 0 5 0,11 0-18 16,-11 0-18-16,8 0-13 0,-8 0-19 0,0 0-18 15,0 0-18-15,9 0-18 0,-9 0-35 0,0 0-28 16,0 0-39-16,0 0-39 0,0 0-38 0,0 0-203 15,-22-9-507-15,14 8 225 0</inkml:trace>
          <inkml:trace contextRef="#ctx0" brushRef="#br0" timeOffset="15354.91">-325 1960 78 0,'0'0'223'0,"0"0"-10"0,0 0-18 0,0 0-12 16,0 0-11-16,0 0-11 0,0 0-13 15,0 0-15-15,0-8-7 0,0 8-16 0,0 0-5 16,0 0-11-16,0 0-3 0,0 0 1 0,0 0-1 0,0 0 0 15,0 0 3-15,0 0-5 0,-19 14-1 0,12-12-7 16,3 2-3-16,4-4-12 0,-9 5 2 0,1-1-2 16,-1 0-9-16,3 1-2 0,1-1-3 0,-3-1-6 15,2 1-1-15,-3 1-1 0,5 0-4 0,-3-1-5 16,2 2-3-16,-1-1-5 0,0-1 1 0,1 0-5 16,-1 1-1-16,6-5-3 0,-7 8 1 0,3-4-6 15,1-2 3-15,3-2-6 0,-8 9 2 0,8-9-5 16,-4 7 4-16,4-7-4 0,-3 4 3 0,3-4-5 0,0 0 3 15,-2 9-3-15,2-9 6 0,0 0-5 0,0 8 10 16,0-8 3-16,0 0 5 0,5 9 0 16,-5-9 4-16,6 6-3 0,0-3 3 0,-1 1-8 0,0-1 1 15,-5-3-2-15,10 7-1 0,-3-5-1 0,0 1-3 16,-1 0 0-16,4 1-5 0,-2 0 0 0,-2-1 6 16,1 0-7-16,-1 1-1 0,0-1-13 0,1 1-19 15,2-2-21-15,-4 1-22 0,3 2-28 0,-3-3-39 16,0 2-46-16,0-1-45 0,0-1-69 0,-5-2-190 15,11 5-523-15,-6-4 231 0</inkml:trace>
          <inkml:trace contextRef="#ctx0" brushRef="#br0" timeOffset="16471">165 1949 104 0,'0'0'255'0,"0"0"-12"0,0 0-21 0,0 0-18 16,0 0-19-16,1-7-14 0,-1 7-17 0,0 0-14 16,0 0-14-16,0 0-13 0,0 0-7 0,0 0-12 0,0 0-3 15,0 0-4-15,0 0-4 0,-24 7-2 0,17-5-4 16,7-2-1-16,-14 3-5 0,8-2-1 15,6-1-6-15,-14 5-7 0,6-3-2 0,3 0-5 0,5-2-5 16,-12 5-3-16,7-2-6 0,5-3-2 0,-9 4-7 16,9-4-5-16,-8 4 2 0,8-4-3 15,-5 4 1-15,5-4-6 0,-6 4-2 0,6-4 1 0,0 0-1 16,-3 5 0-16,3-5 2 0,0 0-7 16,0 0 2-16,0 0 5 0,1 11-3 0,-1-11 3 15,8 5-5-15,-8-5-2 0,10 6 5 0,-6-3-2 0,4 0-7 16,-2-2 3-16,3 3-5 0,-2 0 5 0,-1-3-7 15,1 3 5-15,2 0-1 0,-3-1 2 16,0-1-4-16,0 2 4 0,0-1-12 0,-6-3 7 0,12 7 1 16,-8-5 0-16,2 1-2 0,-1 1-2 0,-5-4 4 15,9 5-7-15,-5-1 3 0,1 1 0 0,-5-5 1 16,8 5 2-16,-6-1-2 0,-2-4-4 0,8 7 2 16,-6-2 0-16,-2-5 0 0,3 6 1 0,-3-6-3 15,0 7 3-15,0-7 1 0,2 8-1 0,-2-8-3 16,0 0 7-16,-4 10-1 0,4-10-1 0,-3 10-1 15,3-10 1-15,-4 7 0 0,0-4 1 0,4-3 2 0,-6 6-2 16,6-6 2-16,-10 5 0 0,5-2 0 16,5-3-1-16,-11 4 0 0,6-3 2 0,5-1-3 0,-11 1 4 15,11-1-5-15,-12 0 4 0,12 0-2 0,0 0 2 16,-12-1 1-16,12 1-11 0,-7-1-9 0,7 1-9 16,0 0-17-16,-9-4-14 0,9 4-18 15,0 0-19-15,0 0-19 0,-3-8-25 0,3 8-23 0,0 0-23 16,9-11-43-16,-9 11-184 0,9-7-442 0,-1 2 196 15</inkml:trace>
          <inkml:trace contextRef="#ctx0" brushRef="#br0" timeOffset="16747.26">346 2053 123 0,'0'0'264'15,"0"0"-22"-15,0 0-19 0,0 0-19 0,0 0-19 0,0 0-19 16,0 0-16-16,0 0-10 0,0 0 1 0,0 0-8 16,0 0-2-16,0 0-6 0,5 17 4 0,-3-11-2 15,-2 1-6-15,0-7-7 0,1 13-9 0,1-6-12 16,-2 0-8-16,3 0-7 0,-3 0-1 0,3 1-10 16,1 1-10-16,-3-2-3 0,0 0-5 0,0-1-6 15,5 0-1-15,-6-6-20 0,0 9-25 0,0-9-21 16,2 8-22-16,-2-8-22 0,3 6-21 0,-3-6-14 15,0 0-22-15,0 0-35 0,0 0-42 0,0 0-53 16,0 0-148-16,0 0-436 0,0 0 193 0</inkml:trace>
          <inkml:trace contextRef="#ctx0" brushRef="#br0" timeOffset="17239.61">512 2048 41 0,'0'0'202'0,"8"-1"-3"0,-8 1-14 16,0 0-12-16,0 0-15 0,13 1-14 0,-13-1-2 16,6 3-9-16,-6-3-8 0,0 0-8 0,8 5-8 15,-8-5-9-15,5 4 1 0,-5-4-7 0,5 4-9 16,-5-4-4-16,3 6-3 0,-3-6-11 0,4 9-2 16,-3-5-6-16,-1-4-3 0,1 7-5 0,-1-7-3 15,2 9 2-15,-2-9 5 0,0 11-5 0,0-11-4 16,-4 8-2-16,0-3 1 0,4-5 0 0,-5 9 1 15,1-5-2-15,-1 0-5 0,0 0-5 0,5-4-2 0,-11 6-1 16,5-4-6-16,1 1 1 0,5-3 1 16,-12 4-6-16,2-3 0 0,3 0-4 0,-3 2-10 15,1-2-13-15,9-1-12 0,-16 2-19 0,10-2-14 0,6 0-22 16,-11 2-17-16,11-2-18 0,0 0-25 0,-14-2-16 16,14 2-24-16,-6-3-29 0,6 3-178 0,0 0-412 15,0 0 183-15</inkml:trace>
          <inkml:trace contextRef="#ctx0" brushRef="#br0" timeOffset="17826.98">682 2086 88 0,'11'-2'221'0,"-11"2"-18"0,0 0-17 16,0 0-15-16,11-1-16 0,-11 1-10 0,0 0-3 15,0 0-10-15,0 0-10 0,4 7-2 0,-4-7-6 16,0 0-1-16,0 9-2 0,0-9 0 0,0 8-7 16,0-8-5-16,-1 8-3 0,1-8-4 0,0 12-11 15,0-12-7-15,-3 9-5 0,3-9-5 0,-5 9-5 16,4-3-7-16,1-6-6 0,-2 9-2 0,2-9-4 0,-2 7-7 16,2-7-1-16,-1 7-2 0,1-7-1 15,0 0-3-15,0 0-1 0,0 10-2 0,0-10 2 16,0 0 3-16,0 0-4 0,0 0 1 0,0 0-5 0,0 0-4 15,0 0-1-15,0 0 2 0,0 0-4 0,0 0-4 16,21-17-8-16,-17 12 0 0,1 0-9 0,3-1-4 16,0-1 3-16,0-1-2 0,-1 1 2 0,1-2 0 15,-2 3 3-15,0 0 3 0,-1 3-3 0,0-2 4 16,-1 2-2-16,-4 3 3 0,8-6 1 0,-8 6-1 16,5-4 3-16,-5 4 0 0,0 0-3 0,6-3 3 15,-6 3-4-15,0 0 1 0,0 0-3 0,0 0 2 16,7-3-4-16,-7 3 1 0,0 0 3 0,0 0 1 15,0 0-1-15,7 8 1 0,-7-8 4 0,0 0 0 16,6 7-2-16,-6-7 4 0,4 7-2 0,-4-7 0 16,3 5-1-16,-3-5 6 0,4 10-5 0,-2-5 0 15,-2-5 0-15,3 7 2 0,-3-7-1 0,4 6-2 16,-4-6 3-16,1 8-3 0,-1-8 1 0,0 0 4 16,3 6-6-16,-3-6 3 0,0 0 1 0,4 5-1 15,-4-5-1-15,0 0 3 0,0 0-2 0,0 0 3 16,0 0-3-16,0 0 6 0,0 0-2 0,5 2 1 15,-5-2-3-15,0 0 0 0,0 0-2 0,0 0 2 0,10-9-5 16,-10 9 0-16,7-5-1 0,-2 0-3 0,0 0 0 16,0 1-1-16,0-1 0 0,-1 0-1 15,2 1 2-15,0 1 2 0,-3-3 0 0,-3 6 0 0,7-6 7 16,-7 6 1-16,6-4 4 0,-6 4 0 0,6-5-1 16,-6 5 2-16,0 0 0 0,5-5 4 0,-5 5-7 15,0 0 2-15,0 0 3 0,8-1-6 0,-8 1 5 16,0 0 6-16,0 0 6 0,9 8 9 0,-9-8 2 15,6 5-1-15,-2 0 7 0,-4-5 2 0,3 9 9 16,0-4-5-16,0 1-3 0,2 1 0 0,-3-1-7 16,1-1 3-16,-1 2-6 0,0-2 0 0,0 1-11 15,1 0 3-15,-3-6-9 0,2 11-3 0,0-7-19 16,-2-4-21-16,1 8-31 0,-1-8-25 0,0 0-25 16,-3 11-43-16,3-11-39 0,-3 7-53 0,3-7-39 15,0 0-244-15,-7 3-568 0,7-3 252 0</inkml:trace>
        </inkml:traceGroup>
        <inkml:traceGroup>
          <inkml:annotationXML>
            <emma:emma xmlns:emma="http://www.w3.org/2003/04/emma" version="1.0">
              <emma:interpretation id="{C477F39C-69DC-486A-88AD-54216AC5EBE2}" emma:medium="tactile" emma:mode="ink">
                <msink:context xmlns:msink="http://schemas.microsoft.com/ink/2010/main" type="inkWord" rotatedBoundingBox="22086,9282 23669,9341 23653,9749 22071,9690"/>
              </emma:interpretation>
            </emma:emma>
          </inkml:annotationXML>
          <inkml:trace contextRef="#ctx0" brushRef="#br0" timeOffset="18126.19">1196 2145 118 0,'0'0'267'15,"9"0"-16"-15,-9 0-16 0,10 0-17 16,-10 0-12-16,14 0-9 0,-7 0-11 0,0 0-2 0,-7 0-10 16,18 3-11-16,-10-6-6 0,2 6-5 0,1-3-8 15,-4 2-8-15,4-4-4 0,-4 4-6 0,-7-2-8 16,17 1-9-16,-9 0-9 0,1-1-11 0,1 0-5 16,0 1-4-16,-3 1-14 0,-7-2-8 0,15 0-5 15,-7-2 5-15,-8 2-16 0,14 0-9 0,-6 0-19 16,-8 0-12-16,10 0-22 0,-10 0-21 0,0 0-27 15,12-1-29-15,-12 1-37 0,0 0-50 0,0 0-46 16,2-4-29-16,-2 4-228 0,0 0-527 0,0 0 233 16</inkml:trace>
          <inkml:trace contextRef="#ctx0" brushRef="#br0" timeOffset="18424.39">1319 2043 273 0,'0'0'264'15,"0"0"-19"-15,0 0-17 0,0 0-29 0,0 0-14 0,0 0-4 16,0 0-9-16,0 0-10 0,0 0-8 0,0 0-1 16,0 0-6-16,9 25-5 0,-9-18-11 0,1 0-1 15,1 2-3-15,-1 0-3 0,-1-1-2 0,0 2-12 16,1 1-10-16,-1-2-6 0,2 1-4 0,-2-1-15 15,0-2 3-15,1 0-9 0,-1-7-6 0,0 13-11 16,0-8-2-16,2 1-3 0,-2-6-8 16,2 11-8-16,-2-11-30 0,1 9-23 0,0-3-23 0,-1-6-30 15,3 6-29-15,-3-6-28 0,0 0-36 0,4 8-33 16,-4-8-46-16,0 0-261 0,0 0-549 0,6 0 242 16</inkml:trace>
          <inkml:trace contextRef="#ctx0" brushRef="#br0" timeOffset="19007.01">1575 1989 28 0,'0'0'270'15,"4"-5"-5"-15,-4 5-12 0,0 0-11 0,0 0-11 16,0 0-7-16,0 0-14 0,0 0-12 0,0 0-19 0,0 0-13 16,0 0-14-16,0 0-19 0,0 0-16 0,0 0-13 15,0 0-15-15,0 0-7 0,0 0-10 0,0 0-7 16,0 0-6-16,5 17 3 0,-5-12 8 0,2 3-1 16,1 1-3-16,0 0 5 0,0 1-2 0,-2 0-2 15,3 2 5-15,-2-1-9 0,1-1 4 0,1 1-5 16,0-2-1-16,1 1-3 0,-1-1-3 0,1 0-5 15,-1 1-4-15,0-2-5 0,1 1 4 0,-1-2-4 16,-2-1-5-16,2-1-5 0,-1 2 0 0,2-2-7 16,-3 0 0-16,-2-5-7 0,7 10 5 0,-5-6-10 15,-2-4 8-15,5 7-3 0,-5-7-1 0,7 6 5 16,-5-3-9-16,-2-3 4 0,0 0 0 0,5 6 2 16,-5-6 3-16,0 0 11 0,8 2 7 0,-8-2 7 15,0 0 2-15,0 0-6 0,12-3-3 0,-12 3 1 0,9-3-2 16,-4-2-7-16,0 1 1 0,0 0-8 15,2-4 0-15,1-1 0 0,-2 1-6 0,3-5-2 16,1 1 0-16,0-1-7 0,-2-2-3 0,0 1 4 0,0-1-6 16,2 1 5-16,-2 0-2 0,1-1 1 0,-3 4-2 15,-1 1-3-15,0-1 1 0,1 4-3 16,-1-3 2-16,-1 5 2 0,0 0 1 0,-2-1-7 16,-2 6 2-16,4-7 4 0,-4 7 4 0,4-7-10 0,-4 7-6 15,0 0 0-15,2-7-18 0,-2 7-10 0,0 0-24 16,0 0-21-16,4-5-17 0,-4 5-21 0,0 0-21 15,0 0-23-15,0 0-18 0,0 0-20 0,0 0-36 16,0 0-46-16,0 0-38 0,0 0-228 0,0 0-592 16,0 0 262-16</inkml:trace>
          <inkml:trace contextRef="#ctx0" brushRef="#br0" timeOffset="19714.97">2174 1930 53 0,'0'0'282'16,"0"0"-24"-16,0 0-21 0,0 0-22 0,0 0-16 15,0 0-23-15,0 0-15 0,0 0-14 16,0 0-14-16,-16-14-8 0,16 14-13 0,-8-3-8 0,8 3-10 15,-9-1-7-15,9 1-8 0,0 0-7 0,-15 1-10 16,15-1-6-16,-11 1-6 0,5 2-6 0,0-1-6 16,6-2-1-16,-13 3-5 0,8-1-2 15,5-2-6-15,-10 6 4 0,6-3-10 0,-1 2 1 0,5-5-3 16,-8 7 0-16,4-2-2 0,0-1 0 0,-1-1 0 16,5-3-5-16,-5 9 2 0,5-9-3 0,-7 7 3 15,7-7-5-15,-2 8 3 0,-1-4-2 0,3-4-5 16,-4 9 1-16,4-9 3 0,-1 8-2 0,1-8 1 15,-1 8 1-15,1-8 3 0,0 11-2 0,0-11 0 16,-2 9 4-16,2-9-2 0,2 12 0 0,-1-6-1 16,-1-6 4-16,0 12 7 0,1-4 3 0,1-1 3 15,-1 1-2-15,0-1-1 0,-1-7 1 0,1 13 0 16,2-6 2-16,-2-2 0 0,1 3 3 0,-1-2 0 16,2 1 3-16,0-2-1 0,0 2 4 0,-2-2-5 15,2 1 0-15,2-1-3 0,-5-5 5 0,5 10-6 0,-2-6-5 16,-3-4 4-16,4 8-8 0,-4-8 4 15,5 7-2-15,-5-7-7 0,1 6 5 0,-1-6-4 16,4 5-2-16,-4-5 0 0,3 5-4 0,-3-5 1 16,0 0 2-16,0 0-3 0,1 8 2 0,-1-8 6 15,0 0-3-15,5 5 5 0,-5-5-3 0,6 5 0 16,-6-5-4-16,11 3 0 0,-5 0-1 0,-6-3-1 16,13 2-21-16,-6-1-18 0,-7-1-22 0,13 0-28 0,-5 0-35 15,-8 0-45-15,16-1-49 0,-7-1-55 0,-3-1-244 16,1 1-552-16,-1-1 244 0</inkml:trace>
          <inkml:trace contextRef="#ctx0" brushRef="#br0" timeOffset="20084.76">2371 2089 285 0,'0'0'344'0,"0"0"-12"0,0 0-20 16,0 0-23-16,6-5-7 0,-6 5-23 0,0 0-20 15,0 0-22-15,0 0-23 0,0 0-21 0,0 0-13 16,0 0-25-16,0 0-14 0,0 0-14 0,0 0-13 16,0 0-11-16,0 0-8 0,0 0-9 0,0 0-2 15,-1 21-5-15,1-21 1 0,-5 13-9 0,5-7 9 16,0-6-3-16,0 12-3 0,-2-3 5 0,2-9-8 0,0 12 3 15,-1-4 5-15,2-1-2 0,-1-7 5 16,0 12-5-16,2-7-7 0,-2-5-3 0,3 12-2 16,-1-8 1-16,-2-4-7 0,2 9 1 0,1-5-11 0,-3-4 8 15,4 7-7-15,-4-7 3 0,5 5-2 0,-3-2-11 16,-2-3-5-16,0 0-26 0,6 6-19 0,-6-6-29 16,0 0-34-16,6 1-37 0,-6-1-38 0,0 0-50 15,0 0-53-15,13-7-49 0,-13 7-303 0,8-8-674 16,-3-1 299-16</inkml:trace>
          <inkml:trace contextRef="#ctx0" brushRef="#br0" timeOffset="20328.11">2566 1943 352 0,'3'-10'371'16,"-3"10"-22"-16,2-7-19 0,-2 7-15 0,3-7-53 15,-3 7-17-15,0 0-30 0,0 0-24 0,3-7-19 16,-3 7-35-16,0 0-27 0,0 0-26 0,0 0-32 16,2-6-28-16,-2 6-32 0,0 0-35 0,0 0-28 15,0 0-20-15,0 0-19 0,0 0-34 0,0 0-27 16,0 0-41-16,0 0-182 0,0 0-425 0,-15 13 188 16</inkml:trace>
          <inkml:trace contextRef="#ctx0" brushRef="#br0" timeOffset="20940.47">2677 1954 154 0,'0'0'231'0,"0"0"-14"0,10-2-11 0,-10 2-7 16,8-2-13-16,-8 2-9 0,8-3-11 15,-8 3-11-15,13 0-8 0,-13 0-7 0,11 0-6 16,-11 0-8-16,10 2-8 0,-10-2-10 0,9 0-7 0,-9 0-11 15,7 2-6-15,-7-2-13 0,6 1-7 0,-6-1-6 16,0 0-3-16,8 2-8 0,-8-2-8 0,0 0-4 16,0 0-3-16,4 6-2 0,-4-6-2 0,2 6-3 15,-2-6-4-15,4 6-2 0,-4-6-8 0,2 8 5 16,-2-8-2-16,1 8-4 0,-1-8 3 0,0 10-4 16,0-10-3-16,0 11 2 0,0-11 0 0,2 9-1 15,-2-9 1-15,2 9-3 0,-2-9 6 0,-2 11-5 16,2-5-9-16,2 1 6 0,-2-7 3 0,-3 9-7 15,4-1 13-15,-1-8-11 0,-1 13 0 0,0-7 2 16,1 4-2-16,-1-2 1 0,1-8-1 0,0 14-1 16,-2-9 0-16,2-5 1 0,0 15 0 0,0-6-1 15,-1-2-1-15,0-1 0 0,1-6 4 0,-2 13-4 16,2-13 6-16,0 12-4 0,0-6 2 0,0-6-1 16,-1 13 9-16,1-13 1 0,0 11-6 0,0-5 7 15,0-6 2-15,-2 11-1 0,0-5-3 0,2-6 6 0,-1 11 0 16,1-11 3-16,0 11 1 0,0-11-5 15,4 12 9-15,-4-8-7 0,0-4 3 0,-1 9 2 16,1-9 9-16,-3 11-9 0,3-11 14 0,-3 6-11 0,3-6 2 16,0 0-4-16,-2 8 1 0,2-8 1 15,0 0-5-15,-4 7 1 0,4-7 1 0,-9 1-6 16,-1-1-27-16,1 1-32 0,-3-2-36 0,-1 0-54 16,2 1-67-16,-2-3-75 0,0 3-271 0,3-2-588 0,-2-1 261 15</inkml:trace>
        </inkml:traceGroup>
      </inkml:traceGroup>
    </inkml:traceGroup>
    <inkml:traceGroup>
      <inkml:annotationXML>
        <emma:emma xmlns:emma="http://www.w3.org/2003/04/emma" version="1.0">
          <emma:interpretation id="{8B8854E3-BEDB-448E-B4ED-BF0FE992A13C}" emma:medium="tactile" emma:mode="ink">
            <msink:context xmlns:msink="http://schemas.microsoft.com/ink/2010/main" type="paragraph" rotatedBoundingBox="18084,9908 21172,10088 21146,10531 18058,10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DC420A-1DEE-46DB-B6F2-A27A8FBA2959}" emma:medium="tactile" emma:mode="ink">
              <msink:context xmlns:msink="http://schemas.microsoft.com/ink/2010/main" type="line" rotatedBoundingBox="18084,9908 21172,10088 21146,10531 18058,10352"/>
            </emma:interpretation>
          </emma:emma>
        </inkml:annotationXML>
        <inkml:traceGroup>
          <inkml:annotationXML>
            <emma:emma xmlns:emma="http://www.w3.org/2003/04/emma" version="1.0">
              <emma:interpretation id="{75D9B0C6-DD65-4E6B-9C2C-125FA3E34AB9}" emma:medium="tactile" emma:mode="ink">
                <msink:context xmlns:msink="http://schemas.microsoft.com/ink/2010/main" type="inkWord" rotatedBoundingBox="18084,9908 20340,10039 20314,10483 18058,10352"/>
              </emma:interpretation>
            </emma:emma>
          </inkml:annotationXML>
          <inkml:trace contextRef="#ctx0" brushRef="#br0" timeOffset="32863.92">-2791 2627 98 0,'0'0'109'0,"0"0"-7"0,-8-4-5 0,8 4 1 16,0 0-11-16,0 0 3 0,0 0-6 0,0 0-4 16,0 0-1-16,0 0-3 0,0 0-1 0,0 0 2 15,0 0 1-15,0 0 1 0,0 0-3 0,-5-3-1 16,5 3 0-16,0 0-2 0,0 0 2 0,0 0-1 15,0 0 1-15,0 0-3 0,0 0 0 0,0 0-2 16,0 0 1-16,0 0-3 0,0 0-4 0,0 0 0 16,0 0-4-16,0 0 1 0,0 0-4 0,0 0-1 15,0 0-5-15,0 0-4 0,0 0 3 0,0 0-2 0,0 0-6 16,0 0-3-16,0 0-3 0,0 0-2 16,0 0 1-16,0 0-6 0,0 0-3 15,0 0-1-15,0 0 2 0,0 0-3 0,0 0-4 0,0 0 0 0,0 0-4 16,0 0 4-16,0 0-6 0,0 0-1 0,0 0 0 15,0 0 0-15,0 0-1 0,0 0 7 0,0 0-3 16,0 0 5-16,22 3-7 0,-22-3 4 0,11-3 0 16,-11 3 3-16,10-1-7 0,-10 1 9 0,14-1 0 15,-7 1 2-15,-7 0-3 0,13 0-1 0,-13 0 3 16,11-3-2-16,-6 3-2 0,-5 0-3 0,10-3 2 16,-10 3-7-16,11 0 1 0,-11 0-2 0,7-1 2 15,-7 1-1-15,8-1-3 0,-8 1 0 0,9-2-1 0,-9 2-4 16,0 0-1-16,9-2 3 0,-9 2-4 15,0 0 4-15,13 1-3 0,-13-1 2 0,0 0-5 0,11 0 4 16,-11 0-1-16,9 1-1 0,-9-1-2 16,9 0 2-16,-9 0-2 0,13 0 0 0,-13 0 4 0,13 0-2 15,-6 0-4-15,-1 2 3 0,-6-2 4 0,16-3-4 16,-8 3 3-16,-1-1-4 0,-7 1 2 0,15 0 2 16,-8 0 1-16,4-3 2 0,-2 1-3 0,-3 1 7 15,1 0-6-15,-7 1 5 0,13-3-4 0,-6 3-6 0,-7 0 9 16,11-2-5-16,-11 2 5 0,12 0-4 15,-12 0 3-15,13 0-2 0,-8-3-3 0,-5 3-2 16,11 0 4-16,-11 0-2 0,11-2-2 0,-11 2 4 0,12-3-5 16,-12 3-4-16,10 0 5 0,-10 0 4 15,11 0-3-15,-11 0 1 0,11 0-2 0,-11 0 0 16,11-2-1-16,-11 2 1 0,9 2 3 0,-9-2-2 0,10 0-2 16,-10 0 7-16,13-2-6 0,-8 2 0 0,-5 0 0 15,13 0 0-15,-13 0 0 0,9-2-3 0,-9 2 1 16,11 0 3-16,-11 0-2 0,9 0-3 0,-9 0 5 15,0 0 2-15,9-2 3 0,-9 2-4 0,0 0-4 16,0 0 8-16,0 0-9 0,0 0 1 0,8-1 2 16,-8 1 0-16,0 0 3 0,0 0-3 0,0 0-1 15,0 0 3-15,0 0-3 0,0 0 2 0,0 0-1 16,0 0 2-16,0 0 1 0,0 0-5 0,0 0 3 0,0 0-7 16,0 0-2-16,0 0-9 0,0 0-7 0,0 0 0 15,0 0-11-15,0 0-9 0,0 0-15 16,0 0-19-16,0 0-27 0,0 0-33 0,0 0-27 0,0 0-28 15,0 0-43-15,0 0-226 0,0 0-497 0,0 0 221 16</inkml:trace>
          <inkml:trace contextRef="#ctx0" brushRef="#br0" timeOffset="33642.42">-2510 2665 10 0,'0'0'112'15,"0"0"-13"-15,0 0-5 0,0 0-2 0,0 0-10 16,0 0-17-16,0 0 8 0,0 0 3 0,0 0-3 16,0 0-8-16,0 0 9 0,0 0 0 0,0 0 6 15,0 0-3-15,0 0 3 0,0 0-5 0,0 0 3 16,0 0 3-16,0 0 1 0,0 0-4 0,0 0 8 15,0 0-4-15,0 0 2 0,0 0-2 0,0 0-5 16,0 0 1-16,0 0-2 0,0 0-1 0,0 0-5 16,0 0-4-16,0 0-3 0,0 0-3 0,0 0-3 15,0 0 2-15,0 0-9 0,0 0-2 0,0 0-6 0,0 0-4 16,0 0-2-16,0 0-2 0,0 0-3 0,0 0 3 16,0 0-1-16,11 4 3 0,-11-4-4 0,0 0 4 15,3 9-4-15,-3-9 7 0,2 6-7 0,2 1 6 16,-2-3-1-16,-2-4-5 0,0 9 4 0,2-1-4 15,-2-8 0-15,2 13 8 0,-2-5 1 0,1 0-6 16,0 1 6-16,-2 0-6 0,1 1 4 0,0-10 1 16,0 16-7-16,0-7-4 0,1-2 0 0,-1-7 0 15,-1 14-4-15,2-7-2 0,0 3 4 0,1 0-3 16,0-4-2-16,-2 1-7 0,0-7 2 0,4 13 2 16,-4-9-3-16,1 4-2 0,-1-8-3 0,2 11 2 15,0-7 2-15,-2-4-3 0,4 9-2 0,-4-9-5 16,2 8 6-16,-2-8-3 0,2 7 1 0,-2-7-2 15,0 0 1-15,1 8-6 0,-1-8 13 0,0 0-7 0,4 6-8 16,-4-6 12-16,0 0 1 0,0 0 10 16,0 0-12-16,0 7 1 0,0-7-5 0,0 0 2 15,0 0 6-15,0 0-5 0,0 0 3 0,0 0-1 16,0 0 0-16,0 0 0 0,0 0 1 0,0 0 9 16,0 0-4-16,0 0-3 0,4 6-5 0,-4-6 1 0,0 0 8 15,0 0-4-15,0 0-2 0,0 0-3 0,0 0 0 16,0 0 3-16,0 0-2 0,0 0-4 0,0 0-6 15,0 0-22-15,0 0-22 0,0 0-31 0,0 0-31 16,0 0-32-16,0 0-33 0,4-18-42 0,-4 18-43 16,1-11-57-16,-1 11-212 0,1-10-568 0,2 3 252 15</inkml:trace>
          <inkml:trace contextRef="#ctx0" brushRef="#br0" timeOffset="34704.03">-2105 2632 38 0,'0'0'161'0,"0"0"-9"0,1-5-16 15,-1 5 0-15,0 0-4 0,0 0-8 0,0 0 0 16,0 0-1-16,0 0-1 0,0 0-2 0,0 0 1 0,0 0-2 16,0 0-1-16,0 0-3 0,0 0-2 0,0 0-1 15,0 0-7-15,0 0 1 0,0 0-4 16,0 0-4-16,0 0-6 0,0 0-5 0,0 0-4 0,0 0-4 15,0 0-6-15,0 0-3 0,0 0-4 0,0 0-2 16,0 0-7-16,0 0 0 0,0 0-6 0,0 0-5 16,-22 10-1-16,19-4-2 0,-3-3 1 0,2 1-11 15,4-4 1-15,-9 10-2 0,4-4-4 0,1-2-4 16,1 1 1-16,-4 2-6 0,5-1 6 0,-2 3 0 16,0-2-9-16,-1 1 2 0,3 0 3 0,0 0-4 15,0 2-5-15,2-2 7 0,-2 2 3 0,2-10-3 16,0 15 7-16,0-7 1 0,2 0 0 0,0 1 3 15,-2-3-9-15,0-6 4 0,2 12-7 0,0-5 5 16,-2-1-2-16,2 1 10 0,1-2-8 0,1 3-5 16,0-4 2-16,-4-4 5 0,5 11-4 0,-1-6 8 15,2 0-6-15,0-1 0 0,-2 2 1 0,1-1-6 0,-1-1 4 16,-4-4 5-16,7 8-15 0,-1-4-5 0,-2 0 1 16,-4-4 6-16,9 5-3 0,-4-1 0 0,-1 0 7 15,-4-4-17-15,9 4 4 0,-5-1 1 0,-4-3-12 16,8 4 11-16,-5 1-2 0,-3-5 11 0,6 2-14 15,-6-2 1-15,0 0 3 0,4 4 1 0,-4-4-6 16,0 0 6-16,0 0-4 0,5 3 4 0,-5-3-2 16,0 0-3-16,0 0 5 0,0 0-4 0,0 0 6 15,0 0 0-15,0 0 1 0,6 3-8 0,-6-3-8 0,0 0-29 16,0 0-21-16,0 0-28 0,0 0-32 16,0 0-29-16,0 0-36 0,0 0-42 0,-4-21-21 15,4 21-47-15,4-8-225 0,-4 1-560 0,0 7 248 0</inkml:trace>
          <inkml:trace contextRef="#ctx0" brushRef="#br0" timeOffset="35991.77">-1949 2733 145 0,'0'0'246'0,"0"0"-11"0,0 0-9 0,0 0-18 16,0 0-10-16,0 0-11 0,0 0-14 0,0 0-14 16,0 0-12-16,0 0-17 0,0 0-13 0,0 0-13 15,0 0-6-15,0 0-9 0,0 0-1 0,0 0-3 16,0 0-4-16,0 0-3 0,0 0 2 0,0 0-5 15,0 0-6-15,-3 24-1 0,3-24-4 0,0 0-8 16,0 14-7-16,0-14 2 0,-2 9-2 0,2-9 3 16,-2 10-2-16,2-10 1 0,0 10-3 0,0-10-5 15,0 11-7-15,0-5 3 0,0-6 3 0,0 0-7 16,0 11 2-16,0-11-2 0,2 11-4 0,-2-11 0 16,-2 6-5-16,2-6 3 0,0 0-5 0,2 9 4 15,-2-9-2-15,0 0-4 0,2 7 1 0,-2-7-1 16,3 5-7-16,-3-5 4 0,0 0-12 0,0 0 13 15,2 6-6-15,-2-6-4 0,4 6-2 0,-4-6 8 16,0 0 2-16,0 0-9 0,5 2 0 0,-5-2 12 16,0 0-15-16,0 0 0 0,6 6 1 0,-6-6 2 15,0 0-6-15,0 0-12 0,0 0 12 0,5 3 4 0,-5-3-2 16,0 0 4-16,0 0 3 0,0 0 15 0,0 0-16 16,0 0 12-16,0 0 2 0,0 0 2 0,0 0 8 15,0 0-4-15,0 0-3 0,0 0-2 0,0 0 1 16,0 0-12-16,0 0 2 0,0 0 4 0,9-11-9 15,-9 11 4-15,2-8-3 0,-2 8-3 0,5-7-4 16,-5 7-2-16,4-8 1 0,-4 4 0 0,0 4 2 16,6-9 5-16,-3 4-14 0,-3 5 4 0,4-10 0 15,-4 10 6-15,4-9-8 0,1 4 4 0,-1 1-2 16,-4 4 0-16,5-10 4 0,-1 5-4 0,0 1-4 16,-2-2-1-16,-2 6 6 0,7-9-1 0,-3 5 8 0,-4 4-9 15,7-8-6-15,-7 8 3 0,4-6 1 0,0 3-1 16,-4 3 1-16,5-5 6 0,-5 5-8 0,6-7-2 15,-6 7 6-15,7-4-2 0,-7 4-7 0,4-5 10 16,-4 5-9-16,4-4 7 0,-4 4-1 0,7-3-1 16,-7 3 4-16,7-5-1 0,-7 5-7 0,7-2 3 15,-7 2 0-15,7-4 3 0,-7 4 0 0,8 0 0 16,-8 0-1-16,9-3 1 0,-9 3-9 0,9-3 10 16,-9 3-1-16,6-2-3 0,-6 2 2 0,7-3-3 15,-7 3 1-15,0 0 1 0,8-2-3 0,-8 2 8 16,0 0-8-16,0 0 5 0,0 0-2 0,0 0 2 15,11 1-3-15,-11-1 0 0,0 0-5 0,0 0 4 0,0 0 1 16,9 1-10-16,-9-1 13 0,0 0 0 0,0 0-4 16,6 3 4-16,-6-3-6 0,0 0 5 0,0 0 3 15,5 2-4-15,-5-2 0 0,0 0 1 0,6 6-3 16,-6-6 0-16,0 0-1 0,2 5 1 0,-2-5-4 16,0 0 8-16,1 8-5 0,-1-8 0 0,2 5 10 15,-2-5-5-15,0 9-2 0,0-9 6 0,0 8-8 16,0-8 7-16,-3 8 1 0,3-8 1 0,-2 8-6 15,2-8 8-15,-4 7 10 0,4-7-14 0,-2 9 3 16,2-9 5-16,-3 8-4 0,3-8-1 0,-4 8 19 16,4-8-12-16,-4 8 1 0,4-8-7 0,-2 8 3 15,2-8-4-15,-2 8 6 0,2-8-6 0,-3 8 1 16,3-8 0-16,-2 5 9 0,2-5-18 0,0 0 11 0,0 0-1 16,-2 10-1-16,2-10-9 0,0 0 1 0,-2 6 9 15,2-6 15-15,0 0-26 0,4 8 20 16,-4-8-9-16,5 4-5 0,-5-4 11 0,8 7-7 0,-8-7 3 15,5 4-7-15,-5-4 14 0,6 2-11 0,-6-2-1 16,7 4-1-16,-7-4-7 0,6 3 8 16,-6-3 2-16,9 4-3 0,-9-4 14 0,9 2-12 0,-9-2-2 15,7 0-3-15,-7 0 8 0,0 0-2 0,9 2-2 16,-9-2 1-16,0 0 4 0,8 0-11 0,-8 0 8 16,0 0-4-16,0 0-1 0,11-3-11 0,-11 3-13 15,5-4-26-15,-5 4-17 0,4-5-17 0,-4 5-26 16,4-7-16-16,-4 7-33 0,3-5-38 0,-3 5-40 15,2-6-43-15,-2 6-50 0,0 0-234 0,0 0-608 16,0 0 268-16</inkml:trace>
          <inkml:trace contextRef="#ctx0" brushRef="#br0" timeOffset="37491.98">-1568 2565 22 0,'-7'-4'147'0,"7"4"-17"0,0 0-5 15,0 0-5-15,0 0-2 0,0 0-6 0,0 0-6 16,0 0-1-16,0 0-12 0,0 0 0 0,-4-8-5 16,4 8-1-16,0 0-3 0,0 0 0 0,0 0-3 15,0 0-7-15,0 0-2 0,0 0 2 16,0 0-1-16,0 0 4 0,0 0 0 0,0 0-5 0,0 0-1 15,0 0-3-15,-7-2 1 0,7 2 2 0,0 0-1 16,0 0-7-16,0 0 6 0,0 0-6 0,0 0-1 16,0 0-5-16,0 0 0 0,0 0-2 0,0 0-5 15,0 0-3-15,0 0-6 0,0 0-5 0,0 0-3 16,0 0-4-16,0 0-4 0,0 0-4 0,0 0 0 16,0 0-4-16,0 0-2 0,0 0-4 0,0 0 3 15,0 0-2-15,0 0 1 0,0 0-1 0,0 0-1 16,0 0 5-16,0 0 9 0,0 0-4 0,0 0 4 0,0 0 0 15,0 0 12-15,7 23-4 0,-3-18-2 0,-4-5-2 16,7 7 8-16,-5-4-1 0,3 2-1 16,0-3 6-16,-5-2-5 0,10 5 1 0,-5 0-3 0,1-3-1 15,-6-2-4-15,7 4-4 0,-1 0-8 0,-6-4 6 16,9 7-3-16,-5-6-1 0,-1 3-4 0,-3-4 2 16,8 6-8-16,-5-4 9 0,-3-2-10 0,8 7-3 15,-6-4 1-15,-2-3 1 0,5 6-4 0,-1-3-1 16,-4-3 1-16,7 10 0 0,-5-8 1 0,-2-2 3 15,6 8 2-15,-3-4-6 0,1-1 2 0,-4-3 0 0,6 6 3 16,-3-2 7-16,-3-4-6 0,11 8 4 0,-8-4 0 16,1 0 3-16,-4-4 1 0,9 7-1 15,-5-2-1-15,0-4-1 0,-4-1-1 0,9 7 1 0,-3-5-6 16,-6-2 2-16,7 7-2 0,-3-6-1 0,-4-1-2 16,5 4 1-16,-5-4-2 0,4 5 1 15,-4-5-6-15,6 5 5 0,-6-5 0 0,0 0-3 0,3 4 0 16,-3-4 5-16,0 0-7 0,4 5 0 0,-4-5 1 15,0 0 4-15,0 0-6 0,6 5 15 0,-6-5-8 16,0 0 0-16,3 7 2 0,-3-7-3 0,2 5 5 16,-2-5-3-16,0 0-2 0,4 7 0 0,-4-7-4 15,0 6-4-15,0-6 8 0,0 0 3 0,0 0-13 16,2 8 11-16,-2-8 1 0,0 7 0 0,0-7-9 16,0 0 5-16,0 0 1 0,2 9 4 0,-2-9-1 15,1 6-2-15,-1-6-4 0,0 0 5 0,-1 9-2 16,1-9 1-16,0 0-4 0,0 9 3 0,0-9-14 0,0 0 18 15,0 8 1-15,0-8-5 0,0 8 1 0,0-8-3 16,0 0 2-16,-2 8 0 0,2-8-5 16,0 0-1-16,0 0 9 0,2 9-2 0,-2-9 4 0,0 0 2 15,-2 10-11-15,2-10 2 0,0 0 7 0,0 0-4 16,-2 7 1-16,2-7 2 0,0 0-2 0,0 9 2 16,0-9-6-16,0 0 2 0,0 0 1 0,-2 6 7 15,2-6-5-15,0 0 10 0,-2 8-1 0,2-8 5 16,0 0-2-16,-4 9 4 0,4-9-5 0,-1 4 3 15,1-4-2-15,0 0 6 0,-1 8 5 0,1-8-16 16,0 0-3-16,0 0-4 0,-5 7-2 0,5-7 9 16,0 0-4-16,0 0 0 0,-2 6-2 0,2-6 0 0,0 0 4 15,0 0-17-15,0 0 11 0,0 0 5 16,0 0-2-16,0 0-4 0,0 0 2 0,0 0-3 16,0 0 4-16,0 0 6 0,-2 8-3 0,2-8 2 0,0 0-4 15,0 0-15-15,0 0-15 0,0 0-31 16,0 0-29-16,0 0-40 0,0 0-38 0,0 0-42 0,0 0-44 15,15-18-44-15,-9 10-67 0,3 0-204 0,2 0-606 16,-1 1 269-16</inkml:trace>
          <inkml:trace contextRef="#ctx0" brushRef="#br0" timeOffset="38851.07">-1063 2818 137 0,'0'0'213'0,"0"0"-6"0,0 0-13 16,0 0-16-16,0 0-7 0,0 0-15 0,0 0-8 16,0 0-5-16,0 0-4 0,0 0-9 0,0 0 0 15,0 0-7-15,0 0-1 0,0 0-10 0,0 0-1 16,0 0-2-16,0 0-3 0,0 0 2 0,0 0 1 16,0 0-11-16,0 0-4 0,0 0 3 0,0 0-9 15,0 0-9-15,0 0-3 0,0 0-16 16,0 0-4-16,0 0-1 0,0 0-9 0,13-14-3 0,-13 14-2 15,12-7-11-15,-7 4 6 0,0-2-6 0,1 0-12 16,1 1 2-16,-1 1-1 0,-2-1 0 0,3 1-4 16,-1-1 2-16,-6 4-3 0,9-7-2 0,-4 4-1 0,-5 3-2 15,10-4 2-15,-10 4-2 0,8-3-5 16,-8 3 4-16,9-4-2 0,-9 4-3 0,4-4 2 16,-4 4-2-16,9-3 3 0,-9 3-1 0,6-2-2 0,-6 2-3 15,0 0 0-15,0 0 1 0,8-3 5 16,-8 3-4-16,0 0-2 0,7 0 3 0,-7 0-4 15,0 0 4-15,0 0-6 0,9-3 1 0,-9 3 2 0,0 0-5 16,0 0 7-16,11 0 6 0,-11 0-10 0,0 0 1 16,9 5 4-16,-9-5-6 0,8 2-2 0,-8-2 8 15,7 3-3-15,-7-3-2 0,6 2 3 0,-6-2-6 16,7 4 2-16,-7-4 0 0,8 6 2 0,-5-2 0 16,-3-4-1-16,11 6 1 0,-8-2 1 0,-3-4-4 15,8 5-3-15,-8-5 6 0,5 6 2 0,-1-4 0 16,-4-2-5-16,6 6 4 0,-3-4 3 0,-3-2-1 15,9 4 3-15,-9-4 0 0,4 5 0 0,-4-5-6 16,9 3 6-16,-9-3 3 0,6 1-4 0,-6-1-4 0,11 1 6 16,-11-1-3-16,0 0-2 0,13-1 1 0,-13 1 12 15,8-2-14-15,-8 2 1 0,9-2 4 16,-9 2 3-16,7-4-3 0,-7 4-2 0,8-5-9 0,-4 2 5 16,-4 3 2-16,6-6-3 0,-3 1 9 0,-3 5-4 15,8-9 0-15,-4 4 0 0,1 0-2 0,-1 1 0 16,0-1 3-16,0 1 2 0,-4 4-9 0,5-8 7 15,-5 8-2-15,6-9 3 0,-3 6-3 0,-3 3-2 16,4-6-2-16,-4 6 4 0,5-6-6 0,-5 6 6 16,0 0 1-16,4-6 3 0,-4 6-1 0,0 0-5 15,2-5 8-15,-2 5-7 0,0 0 3 0,0 0-11 16,0 0 4-16,0 0-9 0,0 0-3 0,0 0-13 0,4-7-6 16,-4 7-14-16,0 0-12 0,0 0-13 0,0 0-17 15,0 0-23-15,0 0-19 0,0 0-20 16,0 0-13-16,0 0-28 0,0 0-29 0,0 0-239 0,0 0-498 15,0 0 220-15</inkml:trace>
          <inkml:trace contextRef="#ctx0" brushRef="#br0" timeOffset="39886.96">-934 2973 190 0,'0'0'195'15,"0"0"-10"-15,0 0-9 0,0 0-11 0,0 0-7 16,0 0-8-16,0 0-7 0,0 0-5 0,-7 3-5 15,7-3-2-15,0 0-3 0,0 0-1 0,0 0-4 16,0 0-5-16,0 0-3 0,0 0-6 0,0 0-2 16,0 0-1-16,0 0-6 0,0 0-9 0,0 0-6 15,0 0-12-15,0 0-5 0,0 0-7 0,0 0-1 16,0 0-10-16,0 0-4 0,0 0-6 0,13-17-4 0,-13 17-3 16,7-5-3-16,-1 3-3 0,1-2-3 0,-7 4 0 15,11-5-2-15,-4 3 0 0,-1-1 1 0,1 1 2 16,1-1-4-16,0 0 2 0,1 0 0 0,-1 0 0 15,-8 3-5-15,13-3 1 0,-7 1-7 0,1 0 3 16,-7 2-2-16,11-3-5 0,-11 3 1 0,9-2-6 16,-9 2 3-16,8-2 4 0,-8 2-2 0,0 0-7 15,9 0 2-15,-9 0 2 0,0 0-2 0,0 0-3 16,9-1 1-16,-9 1 2 0,0 0-1 0,0 0-3 16,0 0 2-16,8 3-1 0,-8-3 2 0,0 0-1 15,5 2 0-15,-5-2-2 0,0 0 6 0,4 6-5 0,-4-6-3 16,5 4 1-16,-5-4 4 0,0 0-2 15,6 5-3-15,-6-5 6 0,6 7-2 0,-6-7-2 0,5 4 2 16,-1-2-2-16,-4-2-6 0,6 4 9 16,-6-4 2-16,6 4 0 0,-6-4-1 0,7 5 0 15,-7-5 10-15,6 3 2 0,-6-3 0 0,9 2-2 0,-9-2-5 16,9 3 2-16,-9-3-1 0,8 1 2 0,-8-1 1 16,11-1-3-16,-11 1-2 0,11 0 0 0,-11 0-1 15,10-1 0-15,-3-2 3 0,-7 3 0 0,11-1-5 16,-11 1 2-16,9-1 1 0,-5-2-3 0,-4 3 0 15,10-6 0-15,-10 6-4 0,10-5 9 0,-10 5 0 16,7-3-4-16,-2 0 3 0,-5 3 5 0,6-4-3 16,-6 4 6-16,6-6-4 0,-6 6-1 0,5-6-2 15,-5 6 8-15,4-4-8 0,-4 4 11 0,4-5 1 0,-4 5-1 16,0 0 4-16,0 0-11 0,1-5 3 16,-1 5-2-16,0 0-5 0,0 0 0 0,0 0 3 15,0 0-4-15,0-9-6 0,0 9-4 0,0 0-7 0,0 0-12 16,0 0-15-16,0 0-9 0,0 0-9 0,0 0-16 15,0 0-12-15,0 0-24 0,0 0-18 0,0 0-23 16,-5-7-23-16,5 7-31 0,0 0-41 0,0 0-268 16,0 0-551-16,5-7 244 0</inkml:trace>
        </inkml:traceGroup>
        <inkml:traceGroup>
          <inkml:annotationXML>
            <emma:emma xmlns:emma="http://www.w3.org/2003/04/emma" version="1.0">
              <emma:interpretation id="{A1E4EB71-890E-4349-9A33-82892140F5BF}" emma:medium="tactile" emma:mode="ink">
                <msink:context xmlns:msink="http://schemas.microsoft.com/ink/2010/main" type="inkWord" rotatedBoundingBox="20662,10145 21167,10175 21153,10412 20648,10383"/>
              </emma:interpretation>
            </emma:emma>
          </inkml:annotationXML>
          <inkml:trace contextRef="#ctx0" brushRef="#br0" timeOffset="41718.76">-219 2735 116 0,'0'0'230'15,"0"0"-8"-15,0 0-13 0,0 0-12 0,0 0-9 16,0 0-9-16,0 0-12 0,0 0-13 0,0 0-8 15,0 0-12-15,0 0-2 0,0 0-7 0,0 0-5 16,0 0-5-16,0 0-13 0,0 0 1 0,0 0-3 0,0 0-3 16,-1 21-1-16,1-21-2 0,0 0-15 15,4 11 3-15,-4-11-1 0,0 10 3 0,0-10-10 16,1 8-7-16,-1-8-7 0,2 9-4 0,-2-9 1 0,0 12 0 16,2-8-7-16,-2-4 8 0,0 8 1 15,0-8-13-15,0 10 5 0,0-10-11 0,0 11 3 16,0-11-3-16,0 10 12 0,3-4-24 0,-3-6 9 0,2 8 2 15,-2-8-9-15,1 9-4 0,-1-9-1 0,3 8-9 16,-3-8 2-16,1 9-2 0,-1-9-3 0,1 7-1 16,-1-7 8-16,2 8-14 0,-2-8 6 15,3 6-3-15,-3-6 2 0,0 0 0 0,2 7-3 0,-2-7-2 16,0 0-9-16,1 8 5 0,-1-8 7 16,0 0-6-16,0 0 5 0,2 6-4 0,-2-6 1 0,0 0 3 15,0 0-9-15,0 0 10 0,1 6-12 0,-1-6 4 16,0 0 4-16,0 0-3 0,0 0-3 0,0 0 4 15,0 0-5-15,0 0 3 0,0 0 5 0,0 0-1 16,0 0 1-16,0 0 8 0,0 0 0 0,0 0 1 16,0 0 1-16,0 0 3 0,0 0 13 0,0 0 4 15,0 0-6-15,0 0-6 0,0 0-2 0,0 0-1 0,0 0 4 16,0 0-8-16,15-10-3 0,-15 10-13 16,6-6 13-16,-6 6-4 0,5-7 1 0,-5 7 1 15,6-6-7-15,-2 1 4 0,-4 5-1 0,8-7-6 0,-3 2 1 16,-2 2 0-16,-3 3-2 0,10-9-3 0,-8 4 1 15,-2 5 1-15,9-8-4 0,-5 4 2 16,1 0 10-16,-1-1-29 0,-4 5 17 0,8-8-10 0,-4 2 4 16,-4 6 10-16,7-7-15 0,-1 3 9 0,-4 0-6 15,1-2-7-15,3 2 16 0,-2 0-11 0,-1 0 6 0,-3 4 7 16,9-8-4-16,-5 4 1 0,-4 4 8 16,7-5-14-16,-7 5 6 0,4-6-4 0,-4 6 4 15,8-5-4-15,-8 5 3 0,4-5 15 0,-4 5-17 16,5-3 5-16,-5 3-3 0,0 0 12 0,8-6-11 0,-8 6 5 15,0 0 6-15,8-2-14 0,-8 2 8 0,0 0-8 16,7-4 14-16,-7 4-11 0,0 0-4 0,8-4 6 16,-8 4 4-16,0 0-6 0,5-1-2 0,-5 1 6 15,0 0-6-15,9-3 5 0,-9 3-2 0,0 0 2 16,10-3-1-16,-10 3-8 0,0 0 14 0,9-1-9 16,-9 1 13-16,0 0-11 0,9-4-4 0,-9 4-2 15,7 0 12-15,-7 0-4 0,0 0-3 0,0 0 8 16,10-4-8-16,-10 4-6 0,0 0 12 0,7-1-3 15,-7 1 0-15,0 0-2 0,0 0 6 0,10 0-8 16,-10 0 13-16,0 0-16 0,0 0 5 0,9-1-2 16,-9 1 7-16,0 0-9 0,0 0 8 0,7 2-9 0,-7-2 12 15,0 0-3-15,0 0 0 0,0 0-6 16,9 2 13-16,-9-2-11 0,0 0-4 0,0 0 5 16,7 2-4-16,-7-2 8 0,0 0-9 0,0 0 7 0,6 5 0 15,-6-5-2-15,0 0-2 0,3 6 1 0,-3-6 2 16,0 0-6-16,0 0 3 0,0 6-3 0,0-6 7 15,0 0 0-15,4 7-2 0,-4-7 8 0,0 0-8 16,0 7 3-16,0-7 0 0,0 0 4 0,0 0-2 16,-4 11-1-16,4-11 2 0,0 0-12 0,-2 10 3 15,2-10 6-15,-2 6 6 0,2-6 1 0,-1 8 1 16,1-8 9-16,-6 6-3 0,6-6-9 0,-3 7 10 16,1-1 0-16,2-6-5 0,-2 10-3 0,2-10 5 0,-5 8-3 15,5-8 6-15,-4 8-6 0,4-8 8 0,-3 8-3 16,1-3-3-16,2-5 3 0,-4 9-3 15,4-9-1-15,-2 7 12 0,2-7-18 0,-3 6 2 0,3-6 3 16,-2 7 1-16,2-7-1 0,0 0 13 0,-1 9-17 16,1-9 1-16,0 0-1 0,-1 10 0 0,1-10 5 15,0 0-2-15,2 10 9 0,-2-10-9 0,4 6 3 16,-4-6 6-16,3 6-8 0,-3-6 11 0,5 6 6 16,-1-3 6-16,2 0 7 0,-6-3 5 15,8 6-1-15,-3-3 0 0,-5-3 1 0,13 5 2 0,-7-3 0 16,2-1-1-16,-1 1-2 0,0 1-3 0,4-2 1 15,-5 2-5-15,4-1-4 0,1-2-3 0,-1 0-1 16,0 3 1-16,-2-2-10 0,-8-1 2 0,14 1-2 16,-9 1-2-16,3-2-2 0,-8 0 2 0,10-2-2 15,-10 2-7-15,0 0-17 0,9 2-28 0,-9-2-33 16,0 0-36-16,0 0-48 0,0 0-66 0,0 0-65 0,0 0-75 16,0 0-430-16,0 0-853 0,0 0 379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6T06:02:07.4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ECF3E96-846A-403F-A8B6-19A554A1E3E8}" emma:medium="tactile" emma:mode="ink">
          <msink:context xmlns:msink="http://schemas.microsoft.com/ink/2010/main" type="writingRegion" rotatedBoundingBox="21589,7089 21768,7089 21768,7820 21589,7820">
            <msink:destinationLink direction="with" ref="{33460038-759C-4755-AFA9-E8C0F3B8E1AF}"/>
          </msink:context>
        </emma:interpretation>
      </emma:emma>
    </inkml:annotationXML>
    <inkml:traceGroup>
      <inkml:annotationXML>
        <emma:emma xmlns:emma="http://www.w3.org/2003/04/emma" version="1.0">
          <emma:interpretation id="{9286CFBB-4AE8-427C-B847-CBDC64A2252D}" emma:medium="tactile" emma:mode="ink">
            <msink:context xmlns:msink="http://schemas.microsoft.com/ink/2010/main" type="paragraph" rotatedBoundingBox="21589,7089 21768,7089 21768,7820 21589,7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8E165-923F-42BB-BFD4-F611DCD0257A}" emma:medium="tactile" emma:mode="ink">
              <msink:context xmlns:msink="http://schemas.microsoft.com/ink/2010/main" type="line" rotatedBoundingBox="21589,7089 21768,7089 21768,7820 21589,7820"/>
            </emma:interpretation>
          </emma:emma>
        </inkml:annotationXML>
        <inkml:traceGroup>
          <inkml:annotationXML>
            <emma:emma xmlns:emma="http://www.w3.org/2003/04/emma" version="1.0">
              <emma:interpretation id="{3841F12E-1F4F-49E1-BF21-E37A3D90FE6F}" emma:medium="tactile" emma:mode="ink">
                <msink:context xmlns:msink="http://schemas.microsoft.com/ink/2010/main" type="inkWord" rotatedBoundingBox="21589,7089 21768,7089 21768,7820 21589,7820"/>
              </emma:interpretation>
            </emma:emma>
          </inkml:annotationXML>
          <inkml:trace contextRef="#ctx0" brushRef="#br0">-813 73 115 0,'0'0'134'0,"0"0"-10"0,0 0-9 0,0 0-8 16,5-6-6-16,-5 6-8 0,0 0-7 0,0 0-5 16,0 0-10-16,0 0-4 0,0 0 3 15,4-6-6-15,-4 6 3 0,0 0-6 0,0 0-2 0,0 0-2 16,0 0 5-16,0 0-8 0,0 0 2 0,0 0-9 15,0 0 2-15,0 0-2 0,0 0-2 0,0 0-2 16,0 0-1-16,0 0 1 0,0 0-2 16,0 0 2-16,0 0-4 0,0 0 10 0,0 0-13 0,4-5-2 15,-4 5-1-15,0 0-1 0,0 0-5 0,0 0-4 16,0 0-1-16,0 0-6 0,0 0-2 0,0 0-4 16,0 0 3-16,0 0-5 0,0 0 0 0,0 0-1 15,0 0-1-15,0 0 6 0,-8 24 1 0,6-18 0 16,2-6 0-16,-3 15 0 0,1-9 5 0,0 4-1 15,-2-1 1-15,1 0 0 0,1 0 2 0,-2 2 5 16,1-1 3-16,1 1 2 0,-2 0-2 0,1 0 3 16,0 0-3-16,-1 0 0 0,0 1-2 0,3 1 3 15,-3-2 3-15,0 1-5 0,-2 4-4 0,2-4 2 0,-1-1-3 16,0 4 1-16,1-3 0 0,-1-3-3 0,1 1-3 16,1 2 0-16,-1 0 7 0,1-1 0 15,0 0-2-15,0 1-2 0,-2-3-1 0,3 2 1 16,-2-2-3-16,3 1 0 0,-2 2 0 0,-1-4-2 0,2 2-2 15,-1-2 0-15,0 3 0 0,0-3 3 0,1 3-4 16,0-4 4-16,-1 3 2 0,-1-1-7 0,3 0 0 16,-2 0 3-16,-1-1-6 0,3 1 3 0,0 1-2 15,-2-4-5-15,2 0 4 0,-3 1-1 0,4-7-1 16,-2 14 1-16,0-7-3 0,2 0 10 0,0-7-8 16,-2 14 2-16,2-7-3 0,0-7 4 0,-2 14 5 15,1-9 1-15,1-5 2 0,0 12 0 0,0-12 0 16,1 12-2-16,-1-12 0 0,-1 9 0 0,1-9-1 15,1 10 1-15,1-5 1 0,-2-5-1 0,0 9-2 16,0-9 7-16,2 7 4 0,-2-7 0 0,3 7-2 0,-3-7 5 16,4 6 8-16,-4-6-1 0,2 6 4 15,-2-6-1-15,5 4 11 0,-5-4-8 0,4 5 11 16,-4-5-3-16,5 3-6 0,-5-3 9 0,0 0-5 0,6 3-5 16,-6-3 7-16,0 0-15 0,0 0 7 15,6 4-6-15,-6-4-1 0,0 0-5 0,0 0 3 16,0 0-12-16,5 2 4 0,-5-2-5 0,0 0-4 15,5 3-3-15,-5-3 5 0,0 0-4 0,0 0-7 0,0 0-17 16,7 4-28-16,-7-4-30 0,0 0-43 0,0 0-49 16,0 0-72-16,0 0-109 0,0 0-277 0,0 0-669 15,0 0 296-15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907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52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7202025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7202025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03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1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99EC-68B3-4141-AE2B-8D348D74E8C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8883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5900"/>
            <a:ext cx="8229600" cy="291465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2A56-AB0A-49F2-B4B9-680A3A1A84D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764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emf"/><Relationship Id="rId18" Type="http://schemas.openxmlformats.org/officeDocument/2006/relationships/customXml" Target="../ink/ink9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customXml" Target="../ink/ink6.xml"/><Relationship Id="rId17" Type="http://schemas.openxmlformats.org/officeDocument/2006/relationships/image" Target="../media/image11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customXml" Target="../ink/ink5.xml"/><Relationship Id="rId19" Type="http://schemas.openxmlformats.org/officeDocument/2006/relationships/image" Target="../media/image12.emf"/><Relationship Id="rId4" Type="http://schemas.openxmlformats.org/officeDocument/2006/relationships/customXml" Target="../ink/ink2.xml"/><Relationship Id="rId9" Type="http://schemas.openxmlformats.org/officeDocument/2006/relationships/image" Target="../media/image7.emf"/><Relationship Id="rId1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8.e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31.emf"/><Relationship Id="rId3" Type="http://schemas.openxmlformats.org/officeDocument/2006/relationships/image" Target="../media/image13.emf"/><Relationship Id="rId21" Type="http://schemas.openxmlformats.org/officeDocument/2006/relationships/image" Target="../media/image22.emf"/><Relationship Id="rId34" Type="http://schemas.openxmlformats.org/officeDocument/2006/relationships/customXml" Target="../ink/ink26.xml"/><Relationship Id="rId7" Type="http://schemas.openxmlformats.org/officeDocument/2006/relationships/image" Target="../media/image15.emf"/><Relationship Id="rId12" Type="http://schemas.openxmlformats.org/officeDocument/2006/relationships/customXml" Target="../ink/ink15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customXml" Target="../ink/ink28.xml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2.xml"/><Relationship Id="rId11" Type="http://schemas.openxmlformats.org/officeDocument/2006/relationships/image" Target="../media/image17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30.emf"/><Relationship Id="rId40" Type="http://schemas.openxmlformats.org/officeDocument/2006/relationships/customXml" Target="../ink/ink29.xml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10" Type="http://schemas.openxmlformats.org/officeDocument/2006/relationships/customXml" Target="../ink/ink14.xml"/><Relationship Id="rId19" Type="http://schemas.openxmlformats.org/officeDocument/2006/relationships/image" Target="../media/image21.emf"/><Relationship Id="rId31" Type="http://schemas.openxmlformats.org/officeDocument/2006/relationships/image" Target="../media/image27.emf"/><Relationship Id="rId4" Type="http://schemas.openxmlformats.org/officeDocument/2006/relationships/customXml" Target="../ink/ink11.xml"/><Relationship Id="rId9" Type="http://schemas.openxmlformats.org/officeDocument/2006/relationships/image" Target="../media/image16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25.emf"/><Relationship Id="rId30" Type="http://schemas.openxmlformats.org/officeDocument/2006/relationships/customXml" Target="../ink/ink24.xml"/><Relationship Id="rId35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emf"/><Relationship Id="rId4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811384" y="1635909"/>
            <a:ext cx="5381896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CMPE371</a:t>
            </a:r>
            <a:br>
              <a:rPr lang="tr-TR" dirty="0"/>
            </a:br>
            <a:r>
              <a:rPr lang="tr-TR" sz="2000" dirty="0"/>
              <a:t>Analysis of Algorithms</a:t>
            </a:r>
            <a:br>
              <a:rPr lang="tr-TR" sz="2000" dirty="0"/>
            </a:br>
            <a:r>
              <a:rPr lang="en-GB" sz="2000" dirty="0"/>
              <a:t>FALL</a:t>
            </a:r>
            <a:r>
              <a:rPr lang="tr-TR" sz="2000" dirty="0"/>
              <a:t> 202</a:t>
            </a:r>
            <a:r>
              <a:rPr lang="en-GB" sz="2000" dirty="0"/>
              <a:t>3</a:t>
            </a:r>
            <a:r>
              <a:rPr lang="tr-TR" sz="2000" dirty="0"/>
              <a:t>-202</a:t>
            </a:r>
            <a:r>
              <a:rPr lang="en-GB" sz="2000" dirty="0"/>
              <a:t>4</a:t>
            </a:r>
            <a:br>
              <a:rPr lang="tr-TR" sz="2000" dirty="0"/>
            </a:br>
            <a:r>
              <a:rPr lang="tr-TR" sz="2000" dirty="0"/>
              <a:t>Lecture 1</a:t>
            </a:r>
            <a:br>
              <a:rPr lang="tr-TR" sz="2000" dirty="0"/>
            </a:br>
            <a:br>
              <a:rPr lang="tr-TR" sz="2000" dirty="0"/>
            </a:b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6754"/>
            <a:ext cx="8520600" cy="44121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FF0000"/>
                </a:solidFill>
                <a:latin typeface="Times New Roman"/>
                <a:ea typeface="Times New Roman"/>
              </a:rPr>
              <a:t>what are the costs of running a computer program on a computer?</a:t>
            </a:r>
            <a:endParaRPr lang="en-US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tr-TR" dirty="0">
                <a:latin typeface="Times New Roman"/>
                <a:ea typeface="Times New Roman"/>
              </a:rPr>
              <a:t>Computation </a:t>
            </a:r>
            <a:r>
              <a:rPr lang="en-US" dirty="0">
                <a:latin typeface="Times New Roman"/>
                <a:ea typeface="Times New Roman"/>
              </a:rPr>
              <a:t>time and </a:t>
            </a:r>
            <a:r>
              <a:rPr lang="tr-TR" dirty="0">
                <a:latin typeface="Times New Roman"/>
                <a:ea typeface="Times New Roman"/>
              </a:rPr>
              <a:t>Storage space required.</a:t>
            </a:r>
            <a:endParaRPr lang="en-US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cost analysis: we must have an idea of the </a:t>
            </a:r>
            <a:r>
              <a:rPr lang="en-US" i="1" dirty="0">
                <a:highlight>
                  <a:srgbClr val="00FFFF"/>
                </a:highlight>
                <a:latin typeface="Times New Roman"/>
                <a:ea typeface="Times New Roman"/>
              </a:rPr>
              <a:t>running time</a:t>
            </a:r>
            <a:r>
              <a:rPr lang="en-US" dirty="0">
                <a:latin typeface="Times New Roman"/>
                <a:ea typeface="Times New Roman"/>
              </a:rPr>
              <a:t> and </a:t>
            </a:r>
            <a:r>
              <a:rPr lang="en-US" i="1" dirty="0">
                <a:highlight>
                  <a:srgbClr val="00FFFF"/>
                </a:highlight>
                <a:latin typeface="Times New Roman"/>
                <a:ea typeface="Times New Roman"/>
              </a:rPr>
              <a:t>memory size</a:t>
            </a:r>
            <a:endParaRPr lang="en-US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                            required to solve a problem of a certain size</a:t>
            </a: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tr-TR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tr-TR" i="1" dirty="0">
                <a:highlight>
                  <a:srgbClr val="00FFFF"/>
                </a:highlight>
                <a:latin typeface="Times New Roman"/>
                <a:ea typeface="Times New Roman"/>
              </a:rPr>
              <a:t>An i</a:t>
            </a:r>
            <a:r>
              <a:rPr lang="en-US" i="1" dirty="0" err="1">
                <a:highlight>
                  <a:srgbClr val="00FFFF"/>
                </a:highlight>
                <a:latin typeface="Times New Roman"/>
                <a:ea typeface="Times New Roman"/>
              </a:rPr>
              <a:t>ntractable</a:t>
            </a:r>
            <a:r>
              <a:rPr lang="tr-TR" i="1" dirty="0">
                <a:highlight>
                  <a:srgbClr val="00FFFF"/>
                </a:highlight>
                <a:latin typeface="Times New Roman"/>
                <a:ea typeface="Times New Roman"/>
              </a:rPr>
              <a:t> problem</a:t>
            </a:r>
            <a:r>
              <a:rPr lang="en-US" i="1" dirty="0">
                <a:latin typeface="Times New Roman"/>
                <a:ea typeface="Times New Roman"/>
              </a:rPr>
              <a:t>:</a:t>
            </a:r>
            <a:r>
              <a:rPr lang="en-US" dirty="0">
                <a:latin typeface="Times New Roman"/>
                <a:ea typeface="Times New Roman"/>
              </a:rPr>
              <a:t>  possible in theory but impossible in practice.</a:t>
            </a:r>
          </a:p>
          <a:p>
            <a:pPr marL="114300" indent="0">
              <a:buNone/>
            </a:pPr>
            <a:endParaRPr lang="en-US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tr-TR" dirty="0">
                <a:latin typeface="Times New Roman"/>
                <a:ea typeface="Times New Roman"/>
              </a:rPr>
              <a:t>Usually some problem types </a:t>
            </a:r>
            <a:r>
              <a:rPr lang="en-US" dirty="0">
                <a:latin typeface="Times New Roman"/>
                <a:ea typeface="Times New Roman"/>
              </a:rPr>
              <a:t>become intractable when problem size increases.</a:t>
            </a:r>
          </a:p>
          <a:p>
            <a:pPr marL="114300" indent="0">
              <a:buNone/>
            </a:pPr>
            <a:endParaRPr lang="tr-TR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we should analyze the algorithm to know in advance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the </a:t>
            </a:r>
            <a:r>
              <a:rPr lang="tr-TR" dirty="0">
                <a:solidFill>
                  <a:srgbClr val="FF0000"/>
                </a:solidFill>
                <a:latin typeface="Times New Roman"/>
                <a:ea typeface="Times New Roman"/>
              </a:rPr>
              <a:t>computational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costs of running it</a:t>
            </a:r>
            <a:endParaRPr lang="en-US" sz="11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CC0000"/>
                </a:solidFill>
              </a:rPr>
              <a:t>Determining performance characteristics.</a:t>
            </a:r>
            <a:r>
              <a:rPr lang="en-US" altLang="en-US" dirty="0"/>
              <a:t> </a:t>
            </a:r>
            <a:endParaRPr lang="tr-TR" altLang="en-US" dirty="0"/>
          </a:p>
          <a:p>
            <a:pPr marL="114300" indent="0">
              <a:lnSpc>
                <a:spcPct val="90000"/>
              </a:lnSpc>
              <a:buNone/>
            </a:pPr>
            <a:r>
              <a:rPr lang="tr-TR" altLang="en-US" dirty="0"/>
              <a:t>	</a:t>
            </a:r>
            <a:r>
              <a:rPr lang="en-US" altLang="en-US" dirty="0"/>
              <a:t>(Predicting the resource requirements.)</a:t>
            </a:r>
          </a:p>
          <a:p>
            <a:pPr lvl="1">
              <a:lnSpc>
                <a:spcPct val="90000"/>
              </a:lnSpc>
            </a:pPr>
            <a:r>
              <a:rPr lang="tr-TR" altLang="en-US" dirty="0"/>
              <a:t>Usually running t</a:t>
            </a:r>
            <a:r>
              <a:rPr lang="en-US" altLang="en-US" dirty="0" err="1"/>
              <a:t>ime</a:t>
            </a:r>
            <a:r>
              <a:rPr lang="tr-TR" altLang="en-US" dirty="0"/>
              <a:t> and </a:t>
            </a:r>
            <a:r>
              <a:rPr lang="en-US" altLang="en-US" dirty="0"/>
              <a:t> memory</a:t>
            </a:r>
            <a:r>
              <a:rPr lang="tr-TR" altLang="en-US" dirty="0"/>
              <a:t> requirements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b="1" u="sng" dirty="0">
                <a:solidFill>
                  <a:schemeClr val="hlink"/>
                </a:solidFill>
              </a:rPr>
              <a:t>Computation time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/>
              <a:t>(running time) is of primary concern.</a:t>
            </a:r>
            <a:endParaRPr lang="tr-TR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CC0000"/>
                </a:solidFill>
              </a:rPr>
              <a:t>Why analyze algorithms?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chemeClr val="hlink"/>
                </a:solidFill>
              </a:rPr>
              <a:t>Choose</a:t>
            </a:r>
            <a:r>
              <a:rPr lang="en-US" altLang="en-US" dirty="0"/>
              <a:t> the </a:t>
            </a:r>
            <a:r>
              <a:rPr lang="en-US" altLang="en-US" b="1" dirty="0">
                <a:solidFill>
                  <a:schemeClr val="hlink"/>
                </a:solidFill>
              </a:rPr>
              <a:t>most efficient</a:t>
            </a:r>
            <a:r>
              <a:rPr lang="en-US" altLang="en-US" dirty="0"/>
              <a:t> of several possible algorithms for the same problem.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the best possible </a:t>
            </a:r>
            <a:r>
              <a:rPr lang="en-US" altLang="en-US" b="1" dirty="0">
                <a:solidFill>
                  <a:schemeClr val="hlink"/>
                </a:solidFill>
              </a:rPr>
              <a:t>running time</a:t>
            </a:r>
            <a:r>
              <a:rPr lang="en-US" altLang="en-US" dirty="0"/>
              <a:t> for a problem </a:t>
            </a:r>
            <a:r>
              <a:rPr lang="en-US" altLang="en-US" b="1" i="1" dirty="0">
                <a:solidFill>
                  <a:schemeClr val="hlink"/>
                </a:solidFill>
              </a:rPr>
              <a:t>reasonably </a:t>
            </a:r>
            <a:r>
              <a:rPr lang="tr-TR" altLang="en-US" b="1" i="1" dirty="0">
                <a:solidFill>
                  <a:schemeClr val="hlink"/>
                </a:solidFill>
              </a:rPr>
              <a:t> </a:t>
            </a:r>
            <a:r>
              <a:rPr lang="en-US" altLang="en-US" b="1" i="1" dirty="0">
                <a:solidFill>
                  <a:schemeClr val="hlink"/>
                </a:solidFill>
              </a:rPr>
              <a:t>finite</a:t>
            </a:r>
            <a:r>
              <a:rPr lang="en-US" altLang="en-US" dirty="0"/>
              <a:t> for practical purposes?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the algorithm </a:t>
            </a:r>
            <a:r>
              <a:rPr lang="en-US" altLang="en-US" b="1" dirty="0">
                <a:solidFill>
                  <a:schemeClr val="hlink"/>
                </a:solidFill>
              </a:rPr>
              <a:t>optimal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(best in some sense)? – Is something better possible?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0093"/>
            <a:ext cx="8520600" cy="626100"/>
          </a:xfrm>
        </p:spPr>
        <p:txBody>
          <a:bodyPr/>
          <a:lstStyle/>
          <a:p>
            <a:r>
              <a:rPr lang="en-US" altLang="en-US" dirty="0"/>
              <a:t>Running Time – Definition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6023"/>
            <a:ext cx="8458200" cy="4223657"/>
          </a:xfrm>
        </p:spPr>
        <p:txBody>
          <a:bodyPr/>
          <a:lstStyle/>
          <a:p>
            <a:r>
              <a:rPr lang="en-US" altLang="en-US" dirty="0"/>
              <a:t>Call each simple instruction and access to a word of memory a “</a:t>
            </a:r>
            <a:r>
              <a:rPr lang="en-US" altLang="en-US" dirty="0">
                <a:solidFill>
                  <a:srgbClr val="CC0000"/>
                </a:solidFill>
              </a:rPr>
              <a:t>primitive operation</a:t>
            </a:r>
            <a:r>
              <a:rPr lang="en-US" altLang="en-US" dirty="0"/>
              <a:t>” or “</a:t>
            </a:r>
            <a:r>
              <a:rPr lang="en-US" altLang="en-US" dirty="0">
                <a:solidFill>
                  <a:srgbClr val="CC0000"/>
                </a:solidFill>
              </a:rPr>
              <a:t>step</a:t>
            </a:r>
            <a:r>
              <a:rPr lang="en-US" altLang="en-US" dirty="0"/>
              <a:t>.”</a:t>
            </a:r>
            <a:endParaRPr lang="tr-TR" altLang="en-US" dirty="0"/>
          </a:p>
          <a:p>
            <a:endParaRPr lang="tr-TR" altLang="en-US" dirty="0"/>
          </a:p>
          <a:p>
            <a:r>
              <a:rPr lang="en-US" altLang="en-US" dirty="0"/>
              <a:t>Time efficiency : the </a:t>
            </a:r>
            <a:r>
              <a:rPr lang="en-US" altLang="en-US" dirty="0">
                <a:solidFill>
                  <a:srgbClr val="FF0000"/>
                </a:solidFill>
              </a:rPr>
              <a:t>number of repetitions </a:t>
            </a:r>
            <a:r>
              <a:rPr lang="en-US" altLang="en-US" dirty="0"/>
              <a:t>of the basic operation as a function of input size</a:t>
            </a:r>
            <a:r>
              <a:rPr lang="tr-TR" altLang="en-US" dirty="0"/>
              <a:t>.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hlink"/>
                </a:solidFill>
              </a:rPr>
              <a:t>Running time</a:t>
            </a:r>
            <a:r>
              <a:rPr lang="en-US" altLang="en-US" dirty="0"/>
              <a:t> of an algorithm </a:t>
            </a:r>
            <a:r>
              <a:rPr lang="en-US" altLang="en-US" dirty="0">
                <a:solidFill>
                  <a:schemeClr val="hlink"/>
                </a:solidFill>
              </a:rPr>
              <a:t>for a given input</a:t>
            </a:r>
            <a:r>
              <a:rPr lang="en-US" altLang="en-US" dirty="0">
                <a:solidFill>
                  <a:schemeClr val="tx1"/>
                </a:solidFill>
              </a:rPr>
              <a:t> is 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CC0000"/>
                </a:solidFill>
              </a:rPr>
              <a:t>number of steps</a:t>
            </a:r>
            <a:r>
              <a:rPr lang="en-US" altLang="en-US" dirty="0"/>
              <a:t> executed by the algorithm on that </a:t>
            </a:r>
            <a:r>
              <a:rPr lang="en-US" altLang="en-US" b="1" dirty="0">
                <a:solidFill>
                  <a:srgbClr val="CC0000"/>
                </a:solidFill>
              </a:rPr>
              <a:t>input</a:t>
            </a:r>
            <a:r>
              <a:rPr lang="en-US" altLang="en-US" dirty="0"/>
              <a:t>.</a:t>
            </a:r>
            <a:endParaRPr lang="tr-TR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Often referred to as the </a:t>
            </a:r>
            <a:r>
              <a:rPr lang="en-US" altLang="en-US" b="1" i="1" dirty="0">
                <a:solidFill>
                  <a:srgbClr val="CC0000"/>
                </a:solidFill>
              </a:rPr>
              <a:t>complexity</a:t>
            </a:r>
            <a:r>
              <a:rPr lang="en-US" altLang="en-US" dirty="0"/>
              <a:t> of the algorithm.</a:t>
            </a:r>
            <a:endParaRPr lang="tr-TR" altLang="en-US" dirty="0"/>
          </a:p>
          <a:p>
            <a:r>
              <a:rPr lang="tr-TR" altLang="tr-TR" b="1" dirty="0"/>
              <a:t>Units of measuring running time</a:t>
            </a:r>
            <a:r>
              <a:rPr lang="en-US" altLang="tr-TR" b="1" dirty="0"/>
              <a:t>:</a:t>
            </a:r>
            <a:r>
              <a:rPr lang="en-US" altLang="tr-TR" dirty="0"/>
              <a:t> </a:t>
            </a:r>
            <a:r>
              <a:rPr lang="en-US" altLang="tr-TR" b="1" dirty="0">
                <a:solidFill>
                  <a:srgbClr val="CC0000"/>
                </a:solidFill>
              </a:rPr>
              <a:t>Identify and count the basic operation(s) in the algorithm</a:t>
            </a:r>
            <a:r>
              <a:rPr lang="tr-TR" altLang="tr-TR" b="1" dirty="0">
                <a:solidFill>
                  <a:srgbClr val="CC0000"/>
                </a:solidFill>
              </a:rPr>
              <a:t>.</a:t>
            </a:r>
            <a:endParaRPr lang="en-US" altLang="tr-TR" b="1" i="1" u="sng" dirty="0">
              <a:solidFill>
                <a:srgbClr val="CC0000"/>
              </a:solidFill>
            </a:endParaRP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248074" y="2473577"/>
              <a:ext cx="1986120" cy="352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4114" y="2468537"/>
                <a:ext cx="1997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6232954" y="2470337"/>
              <a:ext cx="28800" cy="281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9354" y="2464937"/>
                <a:ext cx="3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6430234" y="2517137"/>
              <a:ext cx="77040" cy="2721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3394" y="2511377"/>
                <a:ext cx="896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6734074" y="2503097"/>
              <a:ext cx="54720" cy="2721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6514" y="2498057"/>
                <a:ext cx="673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5745154" y="2476097"/>
              <a:ext cx="237600" cy="190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8314" y="2467817"/>
                <a:ext cx="2509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/>
              <p14:cNvContentPartPr/>
              <p14:nvPr/>
            </p14:nvContentPartPr>
            <p14:xfrm>
              <a:off x="6294874" y="2294657"/>
              <a:ext cx="1824480" cy="187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0914" y="2286737"/>
                <a:ext cx="1831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/>
              <p14:cNvContentPartPr/>
              <p14:nvPr/>
            </p14:nvContentPartPr>
            <p14:xfrm>
              <a:off x="7293874" y="2657537"/>
              <a:ext cx="228600" cy="187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1714" y="2652497"/>
                <a:ext cx="236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6508354" y="2941937"/>
              <a:ext cx="2010960" cy="806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1154" y="2935817"/>
                <a:ext cx="202536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7772674" y="2552057"/>
              <a:ext cx="64440" cy="2635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64754" y="2546297"/>
                <a:ext cx="7812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10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Complexity and Input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3709851"/>
          </a:xfrm>
        </p:spPr>
        <p:txBody>
          <a:bodyPr/>
          <a:lstStyle/>
          <a:p>
            <a:r>
              <a:rPr lang="en-US" altLang="en-US" dirty="0">
                <a:solidFill>
                  <a:srgbClr val="CC0000"/>
                </a:solidFill>
              </a:rPr>
              <a:t>Complexity </a:t>
            </a:r>
            <a:r>
              <a:rPr lang="en-US" altLang="en-US" dirty="0">
                <a:solidFill>
                  <a:schemeClr val="tx1"/>
                </a:solidFill>
              </a:rPr>
              <a:t>of an algorithm generally</a:t>
            </a:r>
            <a:r>
              <a:rPr lang="en-US" altLang="en-US" dirty="0">
                <a:solidFill>
                  <a:srgbClr val="CC0000"/>
                </a:solidFill>
              </a:rPr>
              <a:t> depends on</a:t>
            </a:r>
            <a:r>
              <a:rPr lang="tr-TR" altLang="en-US" dirty="0">
                <a:solidFill>
                  <a:srgbClr val="CC0000"/>
                </a:solidFill>
              </a:rPr>
              <a:t> input size.</a:t>
            </a:r>
            <a:endParaRPr lang="en-US" altLang="en-US" dirty="0">
              <a:solidFill>
                <a:srgbClr val="CC0000"/>
              </a:solidFill>
            </a:endParaRPr>
          </a:p>
          <a:p>
            <a:pPr marL="596900" lvl="1" indent="0"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Input size is influenced by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</a:rPr>
              <a:t>the data representation, e.g. matrix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</a:rPr>
              <a:t>the operations of the algorithm, e.g. spell-checker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</a:rPr>
              <a:t>the properties of the objects in the problem, e.g. checking if a given integer is a prime </a:t>
            </a:r>
            <a:r>
              <a:rPr lang="en-US" altLang="en-US" b="1" dirty="0" err="1">
                <a:solidFill>
                  <a:schemeClr val="accent2"/>
                </a:solidFill>
              </a:rPr>
              <a:t>numbe</a:t>
            </a:r>
            <a:r>
              <a:rPr lang="tr-TR" altLang="en-US" b="1" dirty="0">
                <a:solidFill>
                  <a:schemeClr val="accent2"/>
                </a:solidFill>
              </a:rPr>
              <a:t>r.</a:t>
            </a:r>
          </a:p>
          <a:p>
            <a:pPr marL="596900" lvl="1" indent="0">
              <a:buNone/>
            </a:pPr>
            <a:endParaRPr lang="tr-T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dirty="0">
                <a:solidFill>
                  <a:schemeClr val="accent2"/>
                </a:solidFill>
                <a:latin typeface="Tahoma" panose="020B0604030504040204" pitchFamily="34" charset="0"/>
              </a:rPr>
              <a:t>Examples</a:t>
            </a:r>
          </a:p>
        </p:txBody>
      </p:sp>
      <p:graphicFrame>
        <p:nvGraphicFramePr>
          <p:cNvPr id="155736" name="Group 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790943"/>
              </p:ext>
            </p:extLst>
          </p:nvPr>
        </p:nvGraphicFramePr>
        <p:xfrm>
          <a:off x="457200" y="1207547"/>
          <a:ext cx="6172200" cy="3477816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Problem</a:t>
                      </a:r>
                      <a:endParaRPr kumimoji="0" lang="en-US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3DD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Size of input</a:t>
                      </a:r>
                      <a:endParaRPr kumimoji="0" lang="en-US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Find x in an array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number of the elements in the array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Multiply two matrices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dimensions of the matrices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Sort an array 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number of elements in the array 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Traverse a binary tree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number of nodes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Solve a system of linear equations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number of equations, or the number of the unknowns, or both</a:t>
                      </a:r>
                      <a:endParaRPr kumimoji="0" lang="en-US" alt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953314" y="1357937"/>
              <a:ext cx="565560" cy="2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0074" y="1353617"/>
                <a:ext cx="572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7963834" y="1349297"/>
              <a:ext cx="30600" cy="486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9514" y="1345697"/>
                <a:ext cx="403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8132314" y="1374857"/>
              <a:ext cx="34200" cy="429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7274" y="1371257"/>
                <a:ext cx="450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8333194" y="1366937"/>
              <a:ext cx="30240" cy="437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7434" y="1362617"/>
                <a:ext cx="410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8528674" y="1349657"/>
              <a:ext cx="38880" cy="431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22914" y="1345697"/>
                <a:ext cx="489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7987954" y="910817"/>
              <a:ext cx="245880" cy="4435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81834" y="906857"/>
                <a:ext cx="2570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/>
              <p14:cNvContentPartPr/>
              <p14:nvPr/>
            </p14:nvContentPartPr>
            <p14:xfrm>
              <a:off x="6985714" y="1272977"/>
              <a:ext cx="561600" cy="464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1034" y="1268657"/>
                <a:ext cx="571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/>
              <p14:cNvContentPartPr/>
              <p14:nvPr/>
            </p14:nvContentPartPr>
            <p14:xfrm>
              <a:off x="6810754" y="1383137"/>
              <a:ext cx="73080" cy="5191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5714" y="1378457"/>
                <a:ext cx="828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7010554" y="1523177"/>
              <a:ext cx="536760" cy="284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8394" y="1520657"/>
                <a:ext cx="541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/>
            </p14:nvContentPartPr>
            <p14:xfrm>
              <a:off x="7046914" y="1688417"/>
              <a:ext cx="509760" cy="378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44394" y="1685537"/>
                <a:ext cx="516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/>
              <p14:cNvContentPartPr/>
              <p14:nvPr/>
            </p14:nvContentPartPr>
            <p14:xfrm>
              <a:off x="6720754" y="1747097"/>
              <a:ext cx="81000" cy="745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6074" y="1741697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/>
              <p14:cNvContentPartPr/>
              <p14:nvPr/>
            </p14:nvContentPartPr>
            <p14:xfrm>
              <a:off x="7091554" y="1882097"/>
              <a:ext cx="459360" cy="154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89394" y="1879577"/>
                <a:ext cx="466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/>
              <p14:cNvContentPartPr/>
              <p14:nvPr/>
            </p14:nvContentPartPr>
            <p14:xfrm>
              <a:off x="7831714" y="1360817"/>
              <a:ext cx="63360" cy="459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6674" y="1357217"/>
                <a:ext cx="734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/>
              <p14:cNvContentPartPr/>
              <p14:nvPr/>
            </p14:nvContentPartPr>
            <p14:xfrm>
              <a:off x="7721914" y="1590857"/>
              <a:ext cx="71280" cy="59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17594" y="1584737"/>
                <a:ext cx="7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Ink 46"/>
              <p14:cNvContentPartPr/>
              <p14:nvPr/>
            </p14:nvContentPartPr>
            <p14:xfrm>
              <a:off x="8028634" y="1276937"/>
              <a:ext cx="585360" cy="33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24674" y="1272617"/>
                <a:ext cx="594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/>
              <p14:cNvContentPartPr/>
              <p14:nvPr/>
            </p14:nvContentPartPr>
            <p14:xfrm>
              <a:off x="7100554" y="916937"/>
              <a:ext cx="154440" cy="1360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94794" y="911537"/>
                <a:ext cx="166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/>
              <p14:cNvContentPartPr/>
              <p14:nvPr/>
            </p14:nvContentPartPr>
            <p14:xfrm>
              <a:off x="7182274" y="979217"/>
              <a:ext cx="70560" cy="5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80114" y="977057"/>
                <a:ext cx="752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/>
              <p14:cNvContentPartPr/>
              <p14:nvPr/>
            </p14:nvContentPartPr>
            <p14:xfrm>
              <a:off x="8380354" y="1081457"/>
              <a:ext cx="105480" cy="360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77834" y="1075697"/>
                <a:ext cx="113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/>
              <p14:cNvContentPartPr/>
              <p14:nvPr/>
            </p14:nvContentPartPr>
            <p14:xfrm>
              <a:off x="8414914" y="1108817"/>
              <a:ext cx="25560" cy="102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09874" y="1103777"/>
                <a:ext cx="352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/>
              <p14:cNvContentPartPr/>
              <p14:nvPr/>
            </p14:nvContentPartPr>
            <p14:xfrm>
              <a:off x="7209634" y="1175057"/>
              <a:ext cx="129960" cy="52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07114" y="1168937"/>
                <a:ext cx="13716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41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>
          <a:xfrm>
            <a:off x="471896" y="351609"/>
            <a:ext cx="6172200" cy="457200"/>
          </a:xfrm>
          <a:noFill/>
        </p:spPr>
        <p:txBody>
          <a:bodyPr/>
          <a:lstStyle/>
          <a:p>
            <a:pPr marL="628650" indent="-628650"/>
            <a:r>
              <a:rPr lang="en-US" altLang="tr-TR" sz="3000" dirty="0">
                <a:solidFill>
                  <a:schemeClr val="accent2"/>
                </a:solidFill>
                <a:latin typeface="Tahoma" panose="020B0604030504040204" pitchFamily="34" charset="0"/>
              </a:rPr>
              <a:t>Examples</a:t>
            </a:r>
            <a:r>
              <a:rPr lang="tr-TR" altLang="tr-TR" sz="3000" dirty="0">
                <a:solidFill>
                  <a:schemeClr val="accent2"/>
                </a:solidFill>
                <a:latin typeface="Tahoma" panose="020B0604030504040204" pitchFamily="34" charset="0"/>
              </a:rPr>
              <a:t> of Basic Operations</a:t>
            </a:r>
            <a:endParaRPr lang="en-US" altLang="tr-TR" sz="3000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820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66086"/>
              </p:ext>
            </p:extLst>
          </p:nvPr>
        </p:nvGraphicFramePr>
        <p:xfrm>
          <a:off x="643346" y="1037511"/>
          <a:ext cx="6000750" cy="3863579"/>
        </p:xfrm>
        <a:graphic>
          <a:graphicData uri="http://schemas.openxmlformats.org/drawingml/2006/table">
            <a:tbl>
              <a:tblPr/>
              <a:tblGrid>
                <a:gridCol w="300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Problem</a:t>
                      </a:r>
                      <a:endParaRPr kumimoji="0" lang="en-US" altLang="tr-TR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3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Basic </a:t>
                      </a:r>
                      <a:r>
                        <a:rPr kumimoji="0" lang="en-US" altLang="tr-T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Operation</a:t>
                      </a:r>
                      <a:endParaRPr kumimoji="0" lang="en-US" altLang="tr-TR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Find x in an array</a:t>
                      </a:r>
                      <a:endParaRPr kumimoji="0" lang="en-US" altLang="tr-TR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Comparison of x with an entry in the array</a:t>
                      </a:r>
                      <a:endParaRPr kumimoji="0" lang="en-US" altLang="tr-TR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Multiplying two matrices with real entries</a:t>
                      </a:r>
                      <a:endParaRPr kumimoji="0" lang="en-US" altLang="tr-TR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Multiplication of two real numbers</a:t>
                      </a:r>
                      <a:endParaRPr kumimoji="0" lang="en-US" altLang="tr-TR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Sort an array of numbers</a:t>
                      </a:r>
                      <a:endParaRPr kumimoji="0" lang="en-US" altLang="tr-TR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Comparison of two array entries plus moving elements in the array</a:t>
                      </a:r>
                      <a:endParaRPr kumimoji="0" lang="en-US" altLang="tr-TR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Traverse a tree</a:t>
                      </a:r>
                      <a:endParaRPr kumimoji="0" lang="en-US" altLang="tr-TR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Traverse an edge</a:t>
                      </a:r>
                      <a:endParaRPr kumimoji="0" lang="en-US" altLang="tr-TR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88" name="Rectangle 74"/>
          <p:cNvSpPr>
            <a:spLocks noChangeArrowheads="1"/>
          </p:cNvSpPr>
          <p:nvPr/>
        </p:nvSpPr>
        <p:spPr bwMode="auto">
          <a:xfrm>
            <a:off x="1143001" y="29693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0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8718" y="412568"/>
            <a:ext cx="6172200" cy="457200"/>
          </a:xfrm>
        </p:spPr>
        <p:txBody>
          <a:bodyPr/>
          <a:lstStyle/>
          <a:p>
            <a:pPr algn="r" eaLnBrk="1" hangingPunct="1"/>
            <a:r>
              <a:rPr lang="en-US" altLang="tr-TR" sz="3000" dirty="0">
                <a:solidFill>
                  <a:srgbClr val="660066"/>
                </a:solidFill>
                <a:latin typeface="Tahoma" panose="020B0604030504040204" pitchFamily="34" charset="0"/>
              </a:rPr>
              <a:t>Work done by an algorithm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1200150"/>
            <a:ext cx="6515100" cy="3371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b="1" dirty="0"/>
              <a:t>Let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b="1" dirty="0"/>
              <a:t>	</a:t>
            </a:r>
            <a:r>
              <a:rPr lang="en-US" altLang="tr-TR" b="1" dirty="0">
                <a:solidFill>
                  <a:srgbClr val="CC0000"/>
                </a:solidFill>
              </a:rPr>
              <a:t>T(n):</a:t>
            </a:r>
            <a:r>
              <a:rPr lang="en-US" altLang="tr-TR" b="1" dirty="0"/>
              <a:t> running time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tr-TR" b="1" dirty="0"/>
              <a:t>	</a:t>
            </a:r>
            <a:r>
              <a:rPr lang="en-US" altLang="tr-TR" b="1" dirty="0">
                <a:solidFill>
                  <a:srgbClr val="CC0000"/>
                </a:solidFill>
              </a:rPr>
              <a:t>c</a:t>
            </a:r>
            <a:r>
              <a:rPr lang="en-US" altLang="tr-TR" b="1" baseline="-25000" dirty="0">
                <a:solidFill>
                  <a:srgbClr val="CC0000"/>
                </a:solidFill>
              </a:rPr>
              <a:t>op</a:t>
            </a:r>
            <a:r>
              <a:rPr lang="en-US" altLang="tr-TR" b="1" i="1" dirty="0"/>
              <a:t>    </a:t>
            </a:r>
            <a:r>
              <a:rPr lang="en-US" altLang="tr-TR" b="1" dirty="0"/>
              <a:t>: execution time for basic operation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tr-TR" b="1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b="1" i="1" dirty="0"/>
              <a:t>	</a:t>
            </a:r>
            <a:r>
              <a:rPr lang="en-US" altLang="tr-TR" b="1" dirty="0">
                <a:solidFill>
                  <a:srgbClr val="CC0000"/>
                </a:solidFill>
              </a:rPr>
              <a:t>C(</a:t>
            </a:r>
            <a:r>
              <a:rPr lang="en-US" altLang="tr-TR" b="1" i="1" dirty="0">
                <a:solidFill>
                  <a:srgbClr val="CC0000"/>
                </a:solidFill>
              </a:rPr>
              <a:t>n</a:t>
            </a:r>
            <a:r>
              <a:rPr lang="en-US" altLang="tr-TR" b="1" dirty="0">
                <a:solidFill>
                  <a:srgbClr val="CC0000"/>
                </a:solidFill>
              </a:rPr>
              <a:t>)</a:t>
            </a:r>
            <a:r>
              <a:rPr lang="en-US" altLang="tr-TR" b="1" dirty="0"/>
              <a:t> : number of times basic operation is 		executed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tr-TR" b="1" dirty="0"/>
              <a:t>Then we have: </a:t>
            </a:r>
            <a:r>
              <a:rPr lang="en-US" altLang="tr-TR" sz="2700" b="1" i="1" dirty="0">
                <a:solidFill>
                  <a:srgbClr val="CC0000"/>
                </a:solidFill>
              </a:rPr>
              <a:t>T</a:t>
            </a:r>
            <a:r>
              <a:rPr lang="en-US" altLang="tr-TR" sz="2700" b="1" dirty="0">
                <a:solidFill>
                  <a:srgbClr val="CC0000"/>
                </a:solidFill>
              </a:rPr>
              <a:t>(</a:t>
            </a:r>
            <a:r>
              <a:rPr lang="en-US" altLang="tr-TR" sz="2700" b="1" i="1" dirty="0">
                <a:solidFill>
                  <a:srgbClr val="CC0000"/>
                </a:solidFill>
              </a:rPr>
              <a:t>n</a:t>
            </a:r>
            <a:r>
              <a:rPr lang="en-US" altLang="tr-TR" sz="2700" b="1" dirty="0">
                <a:solidFill>
                  <a:srgbClr val="CC0000"/>
                </a:solidFill>
              </a:rPr>
              <a:t>) ≈ c</a:t>
            </a:r>
            <a:r>
              <a:rPr lang="en-US" altLang="tr-TR" sz="2700" b="1" baseline="-25000" dirty="0">
                <a:solidFill>
                  <a:srgbClr val="CC0000"/>
                </a:solidFill>
              </a:rPr>
              <a:t>op</a:t>
            </a:r>
            <a:r>
              <a:rPr lang="en-US" altLang="tr-TR" sz="2700" b="1" i="1" dirty="0">
                <a:solidFill>
                  <a:srgbClr val="CC0000"/>
                </a:solidFill>
              </a:rPr>
              <a:t> C</a:t>
            </a:r>
            <a:r>
              <a:rPr lang="en-US" altLang="tr-TR" sz="2700" b="1" dirty="0">
                <a:solidFill>
                  <a:srgbClr val="CC0000"/>
                </a:solidFill>
              </a:rPr>
              <a:t>(</a:t>
            </a:r>
            <a:r>
              <a:rPr lang="en-US" altLang="tr-TR" sz="2700" b="1" i="1" dirty="0">
                <a:solidFill>
                  <a:srgbClr val="CC0000"/>
                </a:solidFill>
              </a:rPr>
              <a:t>n</a:t>
            </a:r>
            <a:r>
              <a:rPr lang="en-US" altLang="tr-TR" sz="2700" b="1" dirty="0">
                <a:solidFill>
                  <a:srgbClr val="CC0000"/>
                </a:solidFill>
              </a:rPr>
              <a:t>)</a:t>
            </a:r>
            <a:endParaRPr lang="en-US" altLang="tr-TR" sz="2700" b="1" i="1" dirty="0">
              <a:solidFill>
                <a:srgbClr val="CC0000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tr-TR" b="1" dirty="0">
              <a:solidFill>
                <a:srgbClr val="CC33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0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20" y="0"/>
            <a:ext cx="8520600" cy="626100"/>
          </a:xfrm>
        </p:spPr>
        <p:txBody>
          <a:bodyPr/>
          <a:lstStyle/>
          <a:p>
            <a:r>
              <a:rPr lang="en-US" altLang="en-US" dirty="0"/>
              <a:t>Worst, Average, and Best-case Complexity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3839" y="670560"/>
            <a:ext cx="8292737" cy="417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 sz="3200" kern="1200">
                <a:solidFill>
                  <a:srgbClr val="01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</a:rPr>
              <a:t>Worst-case Complexity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Maximum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tr-T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number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steps the algorithm takes for any possible input.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Most tractable measure.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</a:rPr>
              <a:t>Average-case Complexity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Average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of the running times of all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possible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 inputs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Demands a definition of probability of each input, which is usually difficult to provide and to analyze.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</a:rPr>
              <a:t>Best-case Complexity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Minimum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number of steps for any possible input.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Not </a:t>
            </a:r>
            <a:r>
              <a:rPr kumimoji="0" lang="tr-T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always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 useful measure.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138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Pseudo-code representation of an algorithm</a:t>
            </a:r>
            <a:endParaRPr lang="en-US" dirty="0"/>
          </a:p>
        </p:txBody>
      </p:sp>
      <p:pic>
        <p:nvPicPr>
          <p:cNvPr id="4097" name="Picture 6" descr="Description: MC90043475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" y="382478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scription: BD14866_"/>
          <p:cNvPicPr>
            <a:picLocks noChangeAspect="1" noChangeArrowheads="1"/>
          </p:cNvPicPr>
          <p:nvPr/>
        </p:nvPicPr>
        <p:blipFill>
          <a:blip r:embed="rId3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504"/>
            <a:ext cx="153988" cy="1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593" y="1309432"/>
            <a:ext cx="774112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analyze an algorithm</a:t>
            </a:r>
            <a:r>
              <a:rPr kumimoji="0" lang="tr-TR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easily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 need to represent it in a way that is:</a:t>
            </a:r>
            <a:endParaRPr kumimoji="0" lang="tr-T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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clear and straightforward    (the brain must easily comprehend its structure)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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without any detail of implementation    (unnecessary for analysis)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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independent from any programming language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627414" y="3218929"/>
            <a:ext cx="78891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flowchart representation of an algorithm is mostly outdated and not suitable for analysis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6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87383"/>
            <a:ext cx="8520600" cy="4281492"/>
          </a:xfrm>
        </p:spPr>
        <p:txBody>
          <a:bodyPr/>
          <a:lstStyle/>
          <a:p>
            <a:r>
              <a:rPr lang="tr-TR" i="1" dirty="0">
                <a:solidFill>
                  <a:schemeClr val="tx1"/>
                </a:solidFill>
              </a:rPr>
              <a:t>P</a:t>
            </a:r>
            <a:r>
              <a:rPr lang="en-US" i="1" dirty="0" err="1">
                <a:solidFill>
                  <a:schemeClr val="tx1"/>
                </a:solidFill>
              </a:rPr>
              <a:t>seudo</a:t>
            </a:r>
            <a:r>
              <a:rPr lang="en-US" i="1" dirty="0">
                <a:solidFill>
                  <a:schemeClr val="tx1"/>
                </a:solidFill>
              </a:rPr>
              <a:t>-code conventions: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11430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based on the principles of </a:t>
            </a:r>
            <a:r>
              <a:rPr lang="en-US" i="1" dirty="0"/>
              <a:t>structured programming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   (sequential structure, conditional structure, iterative structure)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based on data abstraction:</a:t>
            </a:r>
          </a:p>
          <a:p>
            <a:pPr marL="114300" indent="0">
              <a:buNone/>
            </a:pPr>
            <a:r>
              <a:rPr lang="en-US" dirty="0"/>
              <a:t>    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no variable declarations, no types</a:t>
            </a:r>
          </a:p>
          <a:p>
            <a:pPr marL="114300" indent="0">
              <a:buNone/>
            </a:pPr>
            <a:r>
              <a:rPr lang="en-US" dirty="0"/>
              <a:t>    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we do not specify any memory allocation</a:t>
            </a:r>
          </a:p>
          <a:p>
            <a:pPr marL="114300" indent="0">
              <a:buNone/>
            </a:pPr>
            <a:r>
              <a:rPr lang="en-US" dirty="0"/>
              <a:t>    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no pointers, no pointer arithmetic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Lecture 1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23014" y="112579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tr-TR" b="1" dirty="0">
                <a:solidFill>
                  <a:srgbClr val="FF0000"/>
                </a:solidFill>
              </a:rPr>
              <a:t>Running Time Analysis of Algorithms</a:t>
            </a:r>
          </a:p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Pseudo-code representation of an algorithm</a:t>
            </a:r>
            <a:endParaRPr lang="en-US" dirty="0"/>
          </a:p>
          <a:p>
            <a:r>
              <a:rPr lang="en-US" b="1" dirty="0"/>
              <a:t>Analyzing algorithms</a:t>
            </a:r>
            <a:endParaRPr lang="en-US" dirty="0"/>
          </a:p>
          <a:p>
            <a:r>
              <a:rPr lang="en-US" b="1" dirty="0"/>
              <a:t>Measuring the running time and memory size of an algorithm</a:t>
            </a:r>
            <a:endParaRPr lang="en-US" dirty="0"/>
          </a:p>
          <a:p>
            <a:r>
              <a:rPr lang="en-US" b="1" dirty="0"/>
              <a:t>Calculating the running time and memory size of an iterative algorithm</a:t>
            </a:r>
            <a:endParaRPr lang="en-US" dirty="0"/>
          </a:p>
          <a:p>
            <a:r>
              <a:rPr lang="en-US" b="1" dirty="0"/>
              <a:t>Order of growth of a function, asymptotic notations</a:t>
            </a:r>
            <a:endParaRPr lang="en-US" dirty="0"/>
          </a:p>
          <a:p>
            <a:r>
              <a:rPr lang="en-US" b="1" dirty="0"/>
              <a:t>Calculating the algorithmic complexity of an iterative algorithm: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practical rules</a:t>
            </a:r>
            <a:endParaRPr lang="en-US" dirty="0"/>
          </a:p>
          <a:p>
            <a:r>
              <a:rPr lang="en-US" b="1" dirty="0"/>
              <a:t>Calculating the algorithmic complexity of a recursive algorithm: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recursion tree method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80DE8-1DAA-7944-5267-A45C14461365}"/>
              </a:ext>
            </a:extLst>
          </p:cNvPr>
          <p:cNvSpPr txBox="1"/>
          <p:nvPr/>
        </p:nvSpPr>
        <p:spPr>
          <a:xfrm>
            <a:off x="3902352" y="419344"/>
            <a:ext cx="4741262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685800"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Programming </a:t>
            </a:r>
            <a:r>
              <a:rPr lang="tr-T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Techniques</a:t>
            </a:r>
            <a:endParaRPr lang="en-US" sz="1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Brute force approach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and conquer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Greedy algorithms: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endParaRPr lang="tr-T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activity selection problem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endParaRPr lang="tr-T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fractional knapsack problem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Dynamic programming: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matrix chain multiplication problem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longest common subsequence problem</a:t>
            </a:r>
            <a:endParaRPr lang="tr-T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endParaRPr lang="tr-T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Graph Algorithms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0131D-3D12-4E9F-96D3-708D494E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5" y="178460"/>
            <a:ext cx="7029855" cy="1478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76E50-47B5-4385-BB38-346EDEB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1" y="1856194"/>
            <a:ext cx="4332051" cy="765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DDB78-E89F-48A0-B435-5A9D7FC51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1" y="2820567"/>
            <a:ext cx="5629072" cy="21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6C3C01B-B748-4F80-9373-EA0D0D20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95" y="757647"/>
            <a:ext cx="8192210" cy="32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3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920"/>
            <a:ext cx="8520600" cy="4868091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i="1" dirty="0"/>
              <a:t>input - output</a:t>
            </a:r>
            <a:r>
              <a:rPr lang="en-US" dirty="0"/>
              <a:t> operations</a:t>
            </a:r>
            <a:endParaRPr lang="tr-TR" dirty="0"/>
          </a:p>
          <a:p>
            <a:pPr marL="114300" indent="0">
              <a:buNone/>
            </a:pPr>
            <a:r>
              <a:rPr lang="tr-TR" dirty="0"/>
              <a:t>	</a:t>
            </a:r>
            <a:r>
              <a:rPr lang="en-US" i="1" dirty="0"/>
              <a:t>assignment:</a:t>
            </a:r>
            <a:r>
              <a:rPr lang="en-US" dirty="0"/>
              <a:t>    variable  </a:t>
            </a:r>
            <a:r>
              <a:rPr lang="en-US" dirty="0">
                <a:sym typeface="Symbol"/>
              </a:rPr>
              <a:t></a:t>
            </a:r>
            <a:r>
              <a:rPr lang="en-US" dirty="0"/>
              <a:t>  value</a:t>
            </a:r>
          </a:p>
          <a:p>
            <a:r>
              <a:rPr lang="en-US" i="1" dirty="0"/>
              <a:t>if-then-else</a:t>
            </a:r>
            <a:r>
              <a:rPr lang="en-US" dirty="0"/>
              <a:t> construct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i="1" dirty="0"/>
              <a:t>while</a:t>
            </a:r>
            <a:r>
              <a:rPr lang="en-US" dirty="0"/>
              <a:t> construct </a:t>
            </a:r>
            <a:endParaRPr lang="tr-TR" dirty="0"/>
          </a:p>
          <a:p>
            <a:endParaRPr lang="en-US" dirty="0"/>
          </a:p>
          <a:p>
            <a:r>
              <a:rPr lang="en-US" i="1" dirty="0"/>
              <a:t>block of code</a:t>
            </a:r>
            <a:r>
              <a:rPr lang="en-US" dirty="0"/>
              <a:t> represented with indentation and vertically stretched square bracket  </a:t>
            </a:r>
            <a:endParaRPr lang="tr-TR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  <a:r>
              <a:rPr lang="en-US" i="1" dirty="0"/>
              <a:t>1D array:</a:t>
            </a:r>
            <a:r>
              <a:rPr lang="en-US" dirty="0"/>
              <a:t>    A[1..n]    with 1..n range of the index                       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element: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i="1" dirty="0"/>
              <a:t>2D array:</a:t>
            </a:r>
            <a:r>
              <a:rPr lang="en-US" dirty="0"/>
              <a:t>    A[1..n , 1..m]    with 1..n and 1..m ranges of indices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element: A[</a:t>
            </a:r>
            <a:r>
              <a:rPr lang="en-US" dirty="0" err="1"/>
              <a:t>i</a:t>
            </a:r>
            <a:r>
              <a:rPr lang="en-US" dirty="0"/>
              <a:t> , j]</a:t>
            </a:r>
          </a:p>
          <a:p>
            <a:pPr marL="114300" indent="0">
              <a:buNone/>
            </a:pPr>
            <a:endParaRPr lang="tr-TR" i="1" dirty="0"/>
          </a:p>
          <a:p>
            <a:pPr marL="114300" indent="0">
              <a:buNone/>
            </a:pPr>
            <a:r>
              <a:rPr lang="en-US" i="1" dirty="0"/>
              <a:t>function call:</a:t>
            </a:r>
            <a:r>
              <a:rPr lang="en-US" dirty="0"/>
              <a:t>    similar to C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arguments are passed by value</a:t>
            </a:r>
          </a:p>
          <a:p>
            <a:pPr marL="114300" indent="0">
              <a:buNone/>
            </a:pPr>
            <a:r>
              <a:rPr lang="en-US" dirty="0"/>
              <a:t>                                                    except for arrays that are passed by reference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04" y="2571750"/>
            <a:ext cx="114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4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19" y="-148045"/>
            <a:ext cx="6261100" cy="50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6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2B363-1A3D-403F-97CF-17A22291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40" y="817528"/>
            <a:ext cx="6044119" cy="3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5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Analyzing algorithms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must analyze an algorithm in order to predict the costs of executing it on a computer: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running time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necessary to execute the code</a:t>
            </a:r>
            <a:r>
              <a:rPr lang="tr-TR" dirty="0"/>
              <a:t>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T(n), </a:t>
            </a:r>
            <a:r>
              <a:rPr lang="tr-TR" dirty="0">
                <a:solidFill>
                  <a:srgbClr val="FF0000"/>
                </a:solidFill>
              </a:rPr>
              <a:t>n</a:t>
            </a:r>
            <a:r>
              <a:rPr lang="tr-TR" dirty="0"/>
              <a:t>: input size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size of memory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necessary for the data structures of the code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75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why we should know the costs of an algorithm before coding it: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58833"/>
            <a:ext cx="8520600" cy="30100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better to know in advance if the </a:t>
            </a:r>
            <a:r>
              <a:rPr lang="en-US" dirty="0" err="1"/>
              <a:t>algo</a:t>
            </a:r>
            <a:r>
              <a:rPr lang="tr-TR" dirty="0"/>
              <a:t>rithm</a:t>
            </a:r>
            <a:r>
              <a:rPr lang="en-US" dirty="0"/>
              <a:t> can be executed with affordable costs: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running time of at most a few months...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memory size inferior to the RAM (or virtual memory) of our computer.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find the </a:t>
            </a:r>
            <a:r>
              <a:rPr lang="en-US" i="1" dirty="0">
                <a:solidFill>
                  <a:schemeClr val="tx1"/>
                </a:solidFill>
              </a:rPr>
              <a:t>bottlenecks</a:t>
            </a:r>
            <a:r>
              <a:rPr lang="en-US" dirty="0"/>
              <a:t>, i.e. the parts of the program that will take the most time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compare the efficiencies of two (or more) algorithms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u="sng" dirty="0">
                <a:highlight>
                  <a:srgbClr val="00FF00"/>
                </a:highlight>
                <a:latin typeface="Times New Roman"/>
                <a:ea typeface="Times New Roman"/>
              </a:rPr>
              <a:t>W</a:t>
            </a:r>
            <a:r>
              <a:rPr lang="en-US" u="sng" dirty="0">
                <a:highlight>
                  <a:srgbClr val="00FF00"/>
                </a:highlight>
                <a:latin typeface="Times New Roman"/>
                <a:ea typeface="Times New Roman"/>
              </a:rPr>
              <a:t>e assume a generic model of computer: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only one CPU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instructions are executed one after the other</a:t>
            </a:r>
            <a:endParaRPr lang="en-US" sz="1100" dirty="0">
              <a:latin typeface="Times New Roman"/>
              <a:ea typeface="Times New Roman"/>
            </a:endParaRPr>
          </a:p>
          <a:p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no parallelism, no concurrency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327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tr-TR" sz="3000">
                <a:solidFill>
                  <a:srgbClr val="660066"/>
                </a:solidFill>
                <a:latin typeface="Tahoma" panose="020B0604030504040204" pitchFamily="34" charset="0"/>
              </a:rPr>
              <a:t>Types of formulas for basic operation count</a:t>
            </a:r>
            <a:r>
              <a:rPr lang="en-US" altLang="tr-TR" sz="3000"/>
              <a:t>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485900"/>
            <a:ext cx="6515100" cy="2914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b="1" dirty="0"/>
              <a:t>Exact formula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b="1" dirty="0"/>
              <a:t>			e.g., </a:t>
            </a:r>
            <a:r>
              <a:rPr lang="tr-TR" altLang="tr-TR" b="1" dirty="0"/>
              <a:t>T</a:t>
            </a:r>
            <a:r>
              <a:rPr lang="en-US" altLang="tr-TR" b="1" dirty="0"/>
              <a:t>(</a:t>
            </a:r>
            <a:r>
              <a:rPr lang="en-US" altLang="tr-TR" b="1" i="1" dirty="0"/>
              <a:t>n</a:t>
            </a:r>
            <a:r>
              <a:rPr lang="en-US" altLang="tr-TR" b="1" dirty="0"/>
              <a:t>) = </a:t>
            </a:r>
            <a:r>
              <a:rPr lang="en-US" altLang="tr-TR" b="1" i="1" dirty="0"/>
              <a:t>n</a:t>
            </a:r>
            <a:r>
              <a:rPr lang="en-US" altLang="tr-TR" b="1" dirty="0"/>
              <a:t>(</a:t>
            </a:r>
            <a:r>
              <a:rPr lang="en-US" altLang="tr-TR" b="1" i="1" dirty="0"/>
              <a:t>n</a:t>
            </a:r>
            <a:r>
              <a:rPr lang="en-US" altLang="tr-TR" b="1" dirty="0"/>
              <a:t>-1)/2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tr-TR" b="1" dirty="0"/>
          </a:p>
          <a:p>
            <a:pPr eaLnBrk="1" hangingPunct="1">
              <a:lnSpc>
                <a:spcPct val="90000"/>
              </a:lnSpc>
            </a:pPr>
            <a:r>
              <a:rPr lang="en-US" altLang="tr-TR" b="1" dirty="0"/>
              <a:t>Formula indicating order of growth with specific multiplicative constant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b="1" dirty="0"/>
              <a:t>			e.g., </a:t>
            </a:r>
            <a:r>
              <a:rPr lang="tr-TR" altLang="tr-TR" b="1" dirty="0"/>
              <a:t>T</a:t>
            </a:r>
            <a:r>
              <a:rPr lang="en-US" altLang="tr-TR" b="1" dirty="0"/>
              <a:t>(</a:t>
            </a:r>
            <a:r>
              <a:rPr lang="en-US" altLang="tr-TR" b="1" i="1" dirty="0"/>
              <a:t>n</a:t>
            </a:r>
            <a:r>
              <a:rPr lang="en-US" altLang="tr-TR" b="1" dirty="0"/>
              <a:t>) ≈ 0.5 </a:t>
            </a:r>
            <a:r>
              <a:rPr lang="en-US" altLang="tr-TR" b="1" i="1" dirty="0"/>
              <a:t>n</a:t>
            </a:r>
            <a:r>
              <a:rPr lang="en-US" altLang="tr-TR" b="1" baseline="30000" dirty="0"/>
              <a:t>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tr-TR" b="1" baseline="30000" dirty="0"/>
          </a:p>
          <a:p>
            <a:pPr eaLnBrk="1" hangingPunct="1">
              <a:lnSpc>
                <a:spcPct val="90000"/>
              </a:lnSpc>
            </a:pPr>
            <a:r>
              <a:rPr lang="en-US" altLang="tr-TR" b="1" dirty="0"/>
              <a:t>Formula indicating order of growth with unknown multiplicative constant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b="1" dirty="0"/>
              <a:t>			e.g., </a:t>
            </a:r>
            <a:r>
              <a:rPr lang="tr-TR" altLang="tr-TR" b="1" dirty="0"/>
              <a:t>T</a:t>
            </a:r>
            <a:r>
              <a:rPr lang="en-US" altLang="tr-TR" b="1" dirty="0"/>
              <a:t>(</a:t>
            </a:r>
            <a:r>
              <a:rPr lang="en-US" altLang="tr-TR" b="1" i="1" dirty="0"/>
              <a:t>n</a:t>
            </a:r>
            <a:r>
              <a:rPr lang="en-US" altLang="tr-TR" b="1" dirty="0"/>
              <a:t>) ≈ </a:t>
            </a:r>
            <a:r>
              <a:rPr lang="en-US" altLang="tr-TR" b="1" i="1" dirty="0"/>
              <a:t>c</a:t>
            </a:r>
            <a:r>
              <a:rPr lang="tr-TR" altLang="tr-TR" b="1" i="1" dirty="0"/>
              <a:t>.</a:t>
            </a:r>
            <a:r>
              <a:rPr lang="en-US" altLang="tr-TR" b="1" i="1" dirty="0"/>
              <a:t>n</a:t>
            </a:r>
            <a:r>
              <a:rPr lang="en-US" altLang="tr-TR" b="1" baseline="30000" dirty="0"/>
              <a:t>2</a:t>
            </a:r>
          </a:p>
          <a:p>
            <a:pPr eaLnBrk="1" hangingPunct="1">
              <a:lnSpc>
                <a:spcPct val="90000"/>
              </a:lnSpc>
            </a:pPr>
            <a:endParaRPr lang="en-US" altLang="tr-TR" b="1" dirty="0">
              <a:latin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tr-TR" sz="1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77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dirty="0">
                <a:solidFill>
                  <a:schemeClr val="accent2"/>
                </a:solidFill>
                <a:latin typeface="Tahoma" panose="020B0604030504040204" pitchFamily="34" charset="0"/>
              </a:rPr>
              <a:t>Example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600200" y="1657350"/>
            <a:ext cx="62865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700" dirty="0">
                <a:latin typeface="Tahoma" panose="020B0604030504040204" pitchFamily="34" charset="0"/>
              </a:rPr>
              <a:t>Let </a:t>
            </a:r>
            <a:r>
              <a:rPr lang="tr-TR" altLang="tr-TR" sz="2700" b="1" dirty="0">
                <a:latin typeface="Tahoma" panose="020B0604030504040204" pitchFamily="34" charset="0"/>
              </a:rPr>
              <a:t>T</a:t>
            </a:r>
            <a:r>
              <a:rPr lang="en-US" altLang="tr-TR" sz="2700" b="1" dirty="0">
                <a:latin typeface="Tahoma" panose="020B0604030504040204" pitchFamily="34" charset="0"/>
              </a:rPr>
              <a:t>(n) = 3n(n-1)  </a:t>
            </a:r>
            <a:r>
              <a:rPr lang="en-US" altLang="tr-TR" sz="2700" b="1" dirty="0">
                <a:latin typeface="Tahoma" panose="020B0604030504040204" pitchFamily="34" charset="0"/>
                <a:sym typeface="Symbol" panose="05050102010706020507" pitchFamily="18" charset="2"/>
              </a:rPr>
              <a:t></a:t>
            </a:r>
            <a:r>
              <a:rPr lang="en-US" altLang="tr-TR" sz="2700" b="1" dirty="0">
                <a:latin typeface="Tahoma" panose="020B0604030504040204" pitchFamily="34" charset="0"/>
              </a:rPr>
              <a:t> 3n</a:t>
            </a:r>
            <a:r>
              <a:rPr lang="en-US" altLang="tr-TR" sz="2700" b="1" baseline="30000" dirty="0">
                <a:latin typeface="Tahoma" panose="020B0604030504040204" pitchFamily="34" charset="0"/>
              </a:rPr>
              <a:t>2</a:t>
            </a:r>
          </a:p>
          <a:p>
            <a:endParaRPr lang="en-US" altLang="tr-TR" sz="2700" dirty="0">
              <a:latin typeface="Tahoma" panose="020B0604030504040204" pitchFamily="34" charset="0"/>
            </a:endParaRPr>
          </a:p>
          <a:p>
            <a:r>
              <a:rPr lang="en-US" altLang="tr-TR" sz="2700" dirty="0">
                <a:latin typeface="Tahoma" panose="020B0604030504040204" pitchFamily="34" charset="0"/>
              </a:rPr>
              <a:t>Suppose we double the input size. </a:t>
            </a:r>
          </a:p>
          <a:p>
            <a:endParaRPr lang="en-US" altLang="tr-TR" sz="2700" dirty="0">
              <a:latin typeface="Tahoma" panose="020B0604030504040204" pitchFamily="34" charset="0"/>
            </a:endParaRPr>
          </a:p>
          <a:p>
            <a:r>
              <a:rPr lang="en-US" altLang="tr-TR" sz="2700" dirty="0">
                <a:latin typeface="Tahoma" panose="020B0604030504040204" pitchFamily="34" charset="0"/>
              </a:rPr>
              <a:t>How much longer the program will run?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13874" y="3813497"/>
              <a:ext cx="4192920" cy="50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674" y="3806657"/>
                <a:ext cx="420696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/>
              <p14:cNvContentPartPr/>
              <p14:nvPr/>
            </p14:nvContentPartPr>
            <p14:xfrm>
              <a:off x="3158194" y="2151737"/>
              <a:ext cx="2774880" cy="284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2074" y="2144897"/>
                <a:ext cx="2789640" cy="2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63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85" y="103967"/>
            <a:ext cx="8520600" cy="626100"/>
          </a:xfrm>
        </p:spPr>
        <p:txBody>
          <a:bodyPr/>
          <a:lstStyle/>
          <a:p>
            <a:r>
              <a:rPr lang="en-US" u="sng" dirty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730068"/>
            <a:ext cx="8520600" cy="41728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i="1" u="sng" dirty="0"/>
              <a:t>what is a computer program?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 set of instructions written in a specific programming language</a:t>
            </a:r>
          </a:p>
          <a:p>
            <a:pPr marL="114300" indent="0">
              <a:buNone/>
            </a:pPr>
            <a:r>
              <a:rPr lang="en-US" dirty="0"/>
              <a:t>that is complete enough for a computer to execute it automatically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u="sng" dirty="0"/>
              <a:t>what is an algorithm?</a:t>
            </a:r>
          </a:p>
          <a:p>
            <a:pPr marL="114300" indent="0">
              <a:buNone/>
            </a:pPr>
            <a:r>
              <a:rPr lang="en-US" dirty="0"/>
              <a:t>fundamental structure of a computer program</a:t>
            </a:r>
          </a:p>
          <a:p>
            <a:pPr marL="114300" indent="0">
              <a:buNone/>
            </a:pPr>
            <a:r>
              <a:rPr lang="en-US" dirty="0"/>
              <a:t>set of instructions written in an abstract form, pseudo-code or flowchart,</a:t>
            </a:r>
          </a:p>
          <a:p>
            <a:pPr marL="114300" indent="0">
              <a:buNone/>
            </a:pPr>
            <a:r>
              <a:rPr lang="en-US" dirty="0"/>
              <a:t>independently from any specific computer or programming language</a:t>
            </a:r>
            <a:endParaRPr lang="tr-TR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49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r-TR" dirty="0"/>
              <a:t>F</a:t>
            </a:r>
            <a:r>
              <a:rPr lang="en-US" dirty="0"/>
              <a:t>or a given </a:t>
            </a:r>
            <a:r>
              <a:rPr lang="en-US" b="1" dirty="0"/>
              <a:t>n</a:t>
            </a:r>
            <a:r>
              <a:rPr lang="en-US" dirty="0"/>
              <a:t>, </a:t>
            </a:r>
            <a:r>
              <a:rPr lang="en-US" b="1" dirty="0"/>
              <a:t>T(n)</a:t>
            </a:r>
            <a:r>
              <a:rPr lang="en-US" dirty="0"/>
              <a:t> varies between</a:t>
            </a:r>
          </a:p>
          <a:p>
            <a:endParaRPr lang="en-US" dirty="0"/>
          </a:p>
          <a:p>
            <a:r>
              <a:rPr lang="en-US" dirty="0"/>
              <a:t>        its </a:t>
            </a:r>
            <a:r>
              <a:rPr lang="en-US" i="1" dirty="0">
                <a:solidFill>
                  <a:srgbClr val="FF0000"/>
                </a:solidFill>
              </a:rPr>
              <a:t>best case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value (when the code runs in the shortest possible time)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        its </a:t>
            </a:r>
            <a:r>
              <a:rPr lang="en-US" i="1" dirty="0">
                <a:solidFill>
                  <a:srgbClr val="FF0000"/>
                </a:solidFill>
              </a:rPr>
              <a:t>worst case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value (when the code runs in the longest possible time)</a:t>
            </a:r>
          </a:p>
          <a:p>
            <a:endParaRPr lang="tr-TR" dirty="0"/>
          </a:p>
          <a:p>
            <a:r>
              <a:rPr lang="en-US" dirty="0"/>
              <a:t>most of the time, </a:t>
            </a:r>
            <a:r>
              <a:rPr lang="en-US" b="1" dirty="0"/>
              <a:t>T(n)</a:t>
            </a:r>
            <a:r>
              <a:rPr lang="en-US" dirty="0"/>
              <a:t> is around its </a:t>
            </a:r>
            <a:r>
              <a:rPr lang="en-US" i="1" dirty="0">
                <a:solidFill>
                  <a:srgbClr val="FF0000"/>
                </a:solidFill>
              </a:rPr>
              <a:t>average case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value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4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46" y="515226"/>
            <a:ext cx="7406640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1800" b="1" dirty="0">
                <a:latin typeface="+mn-lt"/>
              </a:rPr>
              <a:t>A Valid Algorithm is:</a:t>
            </a:r>
          </a:p>
          <a:p>
            <a:pPr>
              <a:lnSpc>
                <a:spcPct val="125000"/>
              </a:lnSpc>
            </a:pPr>
            <a:r>
              <a:rPr lang="en-US" altLang="tr-TR" sz="1800" b="1" dirty="0">
                <a:latin typeface="+mn-lt"/>
              </a:rPr>
              <a:t>A </a:t>
            </a:r>
            <a:r>
              <a:rPr lang="en-US" altLang="tr-TR" sz="1800" b="1" dirty="0">
                <a:solidFill>
                  <a:srgbClr val="CC3300"/>
                </a:solidFill>
                <a:latin typeface="+mn-lt"/>
              </a:rPr>
              <a:t>sequence</a:t>
            </a:r>
            <a:r>
              <a:rPr lang="en-US" altLang="tr-TR" sz="1800" b="1" dirty="0">
                <a:latin typeface="+mn-lt"/>
              </a:rPr>
              <a:t> of </a:t>
            </a:r>
            <a:r>
              <a:rPr lang="en-US" altLang="tr-TR" sz="1800" b="1" dirty="0">
                <a:solidFill>
                  <a:srgbClr val="CC3300"/>
                </a:solidFill>
                <a:latin typeface="+mn-lt"/>
              </a:rPr>
              <a:t>unambiguous</a:t>
            </a:r>
            <a:r>
              <a:rPr lang="en-US" altLang="tr-TR" sz="1800" b="1" dirty="0">
                <a:latin typeface="+mn-lt"/>
              </a:rPr>
              <a:t> instructions for solving a problem, i.e. for obtaining the </a:t>
            </a:r>
            <a:r>
              <a:rPr lang="en-US" altLang="tr-TR" sz="1800" b="1" dirty="0">
                <a:solidFill>
                  <a:srgbClr val="CC3300"/>
                </a:solidFill>
                <a:latin typeface="+mn-lt"/>
              </a:rPr>
              <a:t>required output</a:t>
            </a:r>
            <a:r>
              <a:rPr lang="en-US" altLang="tr-TR" sz="1800" b="1" dirty="0">
                <a:latin typeface="+mn-lt"/>
              </a:rPr>
              <a:t> for any </a:t>
            </a:r>
            <a:r>
              <a:rPr lang="en-US" altLang="tr-TR" sz="1800" b="1" dirty="0">
                <a:solidFill>
                  <a:srgbClr val="CC3300"/>
                </a:solidFill>
                <a:latin typeface="+mn-lt"/>
              </a:rPr>
              <a:t>legitimate input</a:t>
            </a:r>
            <a:r>
              <a:rPr lang="en-US" altLang="tr-TR" sz="1800" b="1" dirty="0">
                <a:latin typeface="+mn-lt"/>
              </a:rPr>
              <a:t> in 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tr-TR" sz="1800" b="1" dirty="0">
                <a:latin typeface="+mn-lt"/>
              </a:rPr>
              <a:t>a </a:t>
            </a:r>
            <a:r>
              <a:rPr lang="en-US" altLang="tr-TR" sz="1800" b="1" dirty="0">
                <a:solidFill>
                  <a:srgbClr val="CC3300"/>
                </a:solidFill>
                <a:latin typeface="+mn-lt"/>
              </a:rPr>
              <a:t>finite</a:t>
            </a:r>
            <a:r>
              <a:rPr lang="en-US" altLang="tr-TR" sz="1800" b="1" dirty="0">
                <a:latin typeface="+mn-lt"/>
              </a:rPr>
              <a:t> amount of time</a:t>
            </a:r>
            <a:r>
              <a:rPr lang="tr-TR" altLang="tr-TR" sz="1800" b="1" dirty="0">
                <a:latin typeface="+mn-lt"/>
              </a:rPr>
              <a:t>.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endParaRPr lang="tr-TR" altLang="tr-TR" sz="1800" b="1" dirty="0">
              <a:latin typeface="+mn-lt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tr-TR" altLang="tr-TR" sz="1800" b="1" u="sng" dirty="0">
                <a:latin typeface="+mn-lt"/>
              </a:rPr>
              <a:t>Important Points are:</a:t>
            </a:r>
          </a:p>
          <a:p>
            <a:r>
              <a:rPr lang="en-US" alt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Non-ambiguity</a:t>
            </a:r>
            <a:r>
              <a:rPr lang="en-US" altLang="tr-TR" sz="1800" b="1" dirty="0"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Range of inputs</a:t>
            </a:r>
          </a:p>
          <a:p>
            <a:pPr>
              <a:spcBef>
                <a:spcPct val="50000"/>
              </a:spcBef>
            </a:pPr>
            <a:r>
              <a:rPr lang="en-US" alt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same algorithm can be represented in different ways</a:t>
            </a:r>
          </a:p>
          <a:p>
            <a:pPr>
              <a:spcBef>
                <a:spcPct val="50000"/>
              </a:spcBef>
            </a:pPr>
            <a:r>
              <a:rPr lang="en-US" alt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Several algorithms for solving the same problem</a:t>
            </a:r>
            <a:r>
              <a:rPr lang="en-US" altLang="tr-TR" sz="1800" b="1" dirty="0">
                <a:latin typeface="+mn-lt"/>
              </a:rPr>
              <a:t> 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altLang="tr-T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56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365760"/>
            <a:ext cx="8520600" cy="420311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CC0000"/>
                </a:solidFill>
              </a:rPr>
              <a:t>Example:  </a:t>
            </a:r>
            <a:r>
              <a:rPr lang="tr-TR" altLang="en-US" b="1" dirty="0">
                <a:solidFill>
                  <a:srgbClr val="CC0000"/>
                </a:solidFill>
              </a:rPr>
              <a:t>computing greatest commom divisor, gcd(m,n)</a:t>
            </a:r>
            <a:endParaRPr lang="en-US" altLang="en-US" b="1" dirty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input:  </a:t>
            </a:r>
            <a:r>
              <a:rPr lang="tr-TR" altLang="en-US" dirty="0"/>
              <a:t>Two integer numbers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output:  </a:t>
            </a:r>
            <a:r>
              <a:rPr lang="tr-TR" altLang="en-US" dirty="0"/>
              <a:t>The greatest integer that divides both m and n evenly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issues:  correctness, efficiency, storage, etc.</a:t>
            </a:r>
            <a:endParaRPr lang="en-US" altLang="en-US" sz="3200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i="1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047754" y="1073740"/>
            <a:ext cx="6969127" cy="847725"/>
            <a:chOff x="699" y="1973"/>
            <a:chExt cx="4390" cy="53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073" y="1973"/>
              <a:ext cx="1533" cy="534"/>
            </a:xfrm>
            <a:prstGeom prst="flowChartProcess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1677" y="2266"/>
              <a:ext cx="3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586" y="2266"/>
              <a:ext cx="43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43" y="2045"/>
              <a:ext cx="11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3200" b="1" i="1">
                  <a:solidFill>
                    <a:schemeClr val="hlink"/>
                  </a:solidFill>
                </a:rPr>
                <a:t>Algorithm</a:t>
              </a:r>
              <a:endParaRPr lang="en-US" altLang="en-US" sz="2800" b="1" i="1">
                <a:solidFill>
                  <a:schemeClr val="hlink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99" y="2043"/>
              <a:ext cx="9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3200" b="1" i="1" dirty="0">
                  <a:solidFill>
                    <a:schemeClr val="hlink"/>
                  </a:solidFill>
                </a:rPr>
                <a:t>Input</a:t>
              </a:r>
              <a:r>
                <a:rPr lang="tr-TR" altLang="en-US" sz="3200" b="1" i="1" dirty="0">
                  <a:solidFill>
                    <a:schemeClr val="hlink"/>
                  </a:solidFill>
                </a:rPr>
                <a:t>(s)</a:t>
              </a:r>
              <a:endParaRPr lang="en-US" altLang="en-US" sz="3200" b="1" i="1" dirty="0">
                <a:solidFill>
                  <a:schemeClr val="hlink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954" y="2060"/>
              <a:ext cx="11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3200" b="1" i="1" dirty="0">
                  <a:solidFill>
                    <a:schemeClr val="hlink"/>
                  </a:solidFill>
                </a:rPr>
                <a:t>Output</a:t>
              </a:r>
              <a:r>
                <a:rPr lang="tr-TR" altLang="en-US" sz="3200" b="1" i="1" dirty="0">
                  <a:solidFill>
                    <a:schemeClr val="hlink"/>
                  </a:solidFill>
                </a:rPr>
                <a:t>(s)</a:t>
              </a:r>
              <a:endParaRPr lang="en-US" altLang="en-US" sz="3200" b="1" i="1" dirty="0">
                <a:solidFill>
                  <a:schemeClr val="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2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Algorithm </a:t>
            </a:r>
            <a:r>
              <a:rPr lang="en-US" altLang="tr-TR" b="1" dirty="0" err="1">
                <a:solidFill>
                  <a:srgbClr val="CC0000"/>
                </a:solidFill>
                <a:latin typeface="Tahoma" panose="020B0604030504040204" pitchFamily="34" charset="0"/>
              </a:rPr>
              <a:t>gcd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(</a:t>
            </a:r>
            <a:r>
              <a:rPr lang="en-US" altLang="tr-TR" b="1" dirty="0" err="1">
                <a:solidFill>
                  <a:srgbClr val="CC0000"/>
                </a:solidFill>
                <a:latin typeface="Tahoma" panose="020B0604030504040204" pitchFamily="34" charset="0"/>
              </a:rPr>
              <a:t>m,n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11700" y="1657350"/>
            <a:ext cx="2901763" cy="1477328"/>
          </a:xfrm>
          <a:prstGeom prst="rect">
            <a:avLst/>
          </a:prstGeom>
          <a:solidFill>
            <a:srgbClr val="DDD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while </a:t>
            </a:r>
            <a:r>
              <a:rPr lang="en-US" altLang="tr-TR" sz="1800" b="1" dirty="0">
                <a:latin typeface="Tahoma" panose="020B0604030504040204" pitchFamily="34" charset="0"/>
              </a:rPr>
              <a:t>n ≠0 </a:t>
            </a:r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do</a:t>
            </a: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	r  ←  m mod n</a:t>
            </a: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    	m ← n</a:t>
            </a: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	n  ← r</a:t>
            </a:r>
          </a:p>
          <a:p>
            <a:pPr eaLnBrk="1" hangingPunct="1"/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return</a:t>
            </a:r>
            <a:r>
              <a:rPr lang="en-US" altLang="tr-TR" sz="1800" b="1" dirty="0">
                <a:latin typeface="Tahoma" panose="020B0604030504040204" pitchFamily="34" charset="0"/>
              </a:rPr>
              <a:t> m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918856" y="1657350"/>
            <a:ext cx="3590109" cy="2862322"/>
          </a:xfrm>
          <a:prstGeom prst="rect">
            <a:avLst/>
          </a:prstGeom>
          <a:solidFill>
            <a:srgbClr val="DDD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tr-TR" sz="1800" b="1" dirty="0">
                <a:latin typeface="Tahoma" panose="020B0604030504040204" pitchFamily="34" charset="0"/>
              </a:rPr>
              <a:t>t ← min (m ,n)</a:t>
            </a:r>
          </a:p>
          <a:p>
            <a:pPr eaLnBrk="1" hangingPunct="1"/>
            <a:endParaRPr lang="en-US" altLang="tr-TR" sz="1800" b="1" dirty="0">
              <a:latin typeface="Tahoma" panose="020B0604030504040204" pitchFamily="34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if</a:t>
            </a:r>
            <a:r>
              <a:rPr lang="en-US" altLang="tr-TR" sz="1800" b="1" dirty="0">
                <a:latin typeface="Tahoma" panose="020B0604030504040204" pitchFamily="34" charset="0"/>
              </a:rPr>
              <a:t> m % t = 0 </a:t>
            </a:r>
            <a:r>
              <a:rPr lang="en-US" altLang="tr-TR" sz="1800" b="1" dirty="0" err="1">
                <a:solidFill>
                  <a:srgbClr val="3333FF"/>
                </a:solidFill>
                <a:latin typeface="Tahoma" panose="020B0604030504040204" pitchFamily="34" charset="0"/>
              </a:rPr>
              <a:t>goto</a:t>
            </a:r>
            <a:r>
              <a:rPr lang="en-US" altLang="tr-TR" sz="1800" b="1" dirty="0">
                <a:latin typeface="Tahoma" panose="020B0604030504040204" pitchFamily="34" charset="0"/>
              </a:rPr>
              <a:t> 3,    </a:t>
            </a: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                     </a:t>
            </a:r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else </a:t>
            </a:r>
            <a:r>
              <a:rPr lang="en-US" altLang="tr-TR" sz="1800" b="1" dirty="0" err="1">
                <a:solidFill>
                  <a:srgbClr val="3333FF"/>
                </a:solidFill>
                <a:latin typeface="Tahoma" panose="020B0604030504040204" pitchFamily="34" charset="0"/>
              </a:rPr>
              <a:t>goto</a:t>
            </a:r>
            <a:r>
              <a:rPr lang="en-US" altLang="tr-TR" sz="1800" b="1" dirty="0">
                <a:latin typeface="Tahoma" panose="020B0604030504040204" pitchFamily="34" charset="0"/>
              </a:rPr>
              <a:t> 4</a:t>
            </a:r>
          </a:p>
          <a:p>
            <a:pPr eaLnBrk="1" hangingPunct="1"/>
            <a:endParaRPr lang="en-US" altLang="tr-TR" sz="1800" b="1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3.  </a:t>
            </a:r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 if</a:t>
            </a:r>
            <a:r>
              <a:rPr lang="en-US" altLang="tr-TR" sz="1800" b="1" dirty="0">
                <a:latin typeface="Tahoma" panose="020B0604030504040204" pitchFamily="34" charset="0"/>
              </a:rPr>
              <a:t> n  % t = 0 </a:t>
            </a:r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return</a:t>
            </a:r>
            <a:r>
              <a:rPr lang="en-US" altLang="tr-TR" sz="1800" b="1" dirty="0">
                <a:latin typeface="Tahoma" panose="020B0604030504040204" pitchFamily="34" charset="0"/>
              </a:rPr>
              <a:t> t,</a:t>
            </a:r>
            <a:r>
              <a:rPr lang="en-US" altLang="tr-TR" sz="1800" dirty="0"/>
              <a:t> </a:t>
            </a:r>
            <a:endParaRPr lang="en-US" altLang="tr-TR" sz="1800" b="1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                      </a:t>
            </a:r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else </a:t>
            </a:r>
            <a:r>
              <a:rPr lang="en-US" altLang="tr-TR" sz="1800" b="1" dirty="0" err="1">
                <a:solidFill>
                  <a:srgbClr val="3333FF"/>
                </a:solidFill>
                <a:latin typeface="Tahoma" panose="020B0604030504040204" pitchFamily="34" charset="0"/>
              </a:rPr>
              <a:t>goto</a:t>
            </a:r>
            <a:r>
              <a:rPr lang="en-US" altLang="tr-TR" sz="1800" b="1" dirty="0">
                <a:latin typeface="Tahoma" panose="020B0604030504040204" pitchFamily="34" charset="0"/>
              </a:rPr>
              <a:t> 4</a:t>
            </a:r>
          </a:p>
          <a:p>
            <a:pPr eaLnBrk="1" hangingPunct="1"/>
            <a:endParaRPr lang="en-US" altLang="tr-TR" sz="1800" b="1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4.   t ←  t - 1</a:t>
            </a:r>
          </a:p>
          <a:p>
            <a:pPr eaLnBrk="1" hangingPunct="1"/>
            <a:r>
              <a:rPr lang="en-US" altLang="tr-TR" sz="1800" b="1" dirty="0">
                <a:latin typeface="Tahoma" panose="020B0604030504040204" pitchFamily="34" charset="0"/>
              </a:rPr>
              <a:t>5.  </a:t>
            </a:r>
            <a:r>
              <a:rPr lang="en-US" altLang="tr-TR" sz="1800" b="1" dirty="0">
                <a:solidFill>
                  <a:srgbClr val="3333FF"/>
                </a:solidFill>
                <a:latin typeface="Tahoma" panose="020B0604030504040204" pitchFamily="34" charset="0"/>
              </a:rPr>
              <a:t> </a:t>
            </a:r>
            <a:r>
              <a:rPr lang="en-US" altLang="tr-TR" sz="1800" b="1" dirty="0" err="1">
                <a:solidFill>
                  <a:srgbClr val="3333FF"/>
                </a:solidFill>
                <a:latin typeface="Tahoma" panose="020B0604030504040204" pitchFamily="34" charset="0"/>
              </a:rPr>
              <a:t>goto</a:t>
            </a:r>
            <a:r>
              <a:rPr lang="en-US" altLang="tr-TR" sz="1800" b="1" dirty="0">
                <a:latin typeface="Tahoma" panose="020B060403050404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337982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EB2787-071B-4427-AE42-B79C5487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006" y="188913"/>
            <a:ext cx="8488907" cy="783544"/>
          </a:xfrm>
        </p:spPr>
        <p:txBody>
          <a:bodyPr/>
          <a:lstStyle/>
          <a:p>
            <a:pPr eaLnBrk="1" hangingPunct="1"/>
            <a:r>
              <a:rPr lang="tr-TR" altLang="en-US" sz="3200" b="1" i="1" dirty="0">
                <a:solidFill>
                  <a:srgbClr val="F87422"/>
                </a:solidFill>
              </a:rPr>
              <a:t>Example: </a:t>
            </a:r>
            <a:r>
              <a:rPr lang="en-US" altLang="en-US" sz="3200" b="1" i="1" dirty="0">
                <a:solidFill>
                  <a:srgbClr val="F87422"/>
                </a:solidFill>
              </a:rPr>
              <a:t>The problem of sorting</a:t>
            </a:r>
            <a:br>
              <a:rPr lang="en-US" altLang="en-US" sz="4000" b="1" i="1" dirty="0">
                <a:solidFill>
                  <a:schemeClr val="tx1"/>
                </a:solidFill>
              </a:rPr>
            </a:br>
            <a:endParaRPr lang="en-US" altLang="en-US" sz="4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04F8D14-550E-4BAF-9FA7-BD7D4AD7E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6068"/>
              </p:ext>
            </p:extLst>
          </p:nvPr>
        </p:nvGraphicFramePr>
        <p:xfrm>
          <a:off x="4514850" y="3321050"/>
          <a:ext cx="114300" cy="14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33E38CF3-C906-4DB4-BA2A-B74ECA169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148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1A8F629E-FC5B-4D2B-BBBB-30DBFB98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9144000" cy="385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1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4D5A4A-082E-4999-B53B-A3F986BAE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16857"/>
          </a:xfrm>
        </p:spPr>
        <p:txBody>
          <a:bodyPr/>
          <a:lstStyle/>
          <a:p>
            <a:pPr eaLnBrk="1" hangingPunct="1"/>
            <a:r>
              <a:rPr lang="tr-TR" altLang="en-US" sz="3200" b="1" i="1" dirty="0">
                <a:solidFill>
                  <a:srgbClr val="F87422"/>
                </a:solidFill>
              </a:rPr>
              <a:t>Insertion Sort</a:t>
            </a:r>
            <a:endParaRPr lang="en-US" altLang="en-US" sz="3200" b="1" i="1" dirty="0">
              <a:solidFill>
                <a:srgbClr val="F874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992FE-2C6C-4779-A82D-9734EE3E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" y="537028"/>
            <a:ext cx="8911771" cy="44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F652E5-6EFA-4BEE-8638-9A73571E2C88}"/>
              </a:ext>
            </a:extLst>
          </p:cNvPr>
          <p:cNvSpPr/>
          <p:nvPr/>
        </p:nvSpPr>
        <p:spPr>
          <a:xfrm>
            <a:off x="4572000" y="1444171"/>
            <a:ext cx="49348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66DEB-0BDE-4E46-941E-7835C92D6BA9}"/>
              </a:ext>
            </a:extLst>
          </p:cNvPr>
          <p:cNvSpPr/>
          <p:nvPr/>
        </p:nvSpPr>
        <p:spPr>
          <a:xfrm>
            <a:off x="5740400" y="2426607"/>
            <a:ext cx="49348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8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2800" b="1" dirty="0">
                <a:solidFill>
                  <a:srgbClr val="660066"/>
                </a:solidFill>
                <a:latin typeface="Tahoma" panose="020B0604030504040204" pitchFamily="34" charset="0"/>
              </a:rPr>
              <a:t>Issues and Approaches</a:t>
            </a:r>
            <a:r>
              <a:rPr lang="tr-TR" altLang="tr-TR" sz="2800" b="1" dirty="0">
                <a:solidFill>
                  <a:srgbClr val="660066"/>
                </a:solidFill>
                <a:latin typeface="Tahoma" panose="020B0604030504040204" pitchFamily="34" charset="0"/>
              </a:rPr>
              <a:t> for Algorithm Analysis</a:t>
            </a:r>
            <a:endParaRPr lang="en-US" altLang="tr-TR" sz="2800" b="1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017449"/>
            <a:ext cx="6172200" cy="3972561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tr-TR" sz="2700" b="1" dirty="0">
                <a:solidFill>
                  <a:srgbClr val="CC0000"/>
                </a:solidFill>
                <a:latin typeface="Tahoma" panose="020B0604030504040204" pitchFamily="34" charset="0"/>
              </a:rPr>
              <a:t>Issues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tr-TR" b="1" dirty="0"/>
              <a:t>Correctness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tr-TR" b="1" dirty="0"/>
              <a:t>Time efficiency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tr-TR" b="1" dirty="0"/>
              <a:t>Space efficiency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tr-TR" b="1" dirty="0"/>
              <a:t>Optimality</a:t>
            </a:r>
            <a:endParaRPr lang="en-US" altLang="tr-TR" sz="24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tr-TR" sz="2700" b="1" dirty="0">
                <a:solidFill>
                  <a:srgbClr val="CC0000"/>
                </a:solidFill>
                <a:latin typeface="Tahoma" panose="020B0604030504040204" pitchFamily="34" charset="0"/>
              </a:rPr>
              <a:t>Approaches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tr-TR" b="1" dirty="0"/>
              <a:t>Theoretical analysis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tr-TR" b="1" dirty="0"/>
              <a:t>Empirical analysis</a:t>
            </a:r>
            <a:endParaRPr lang="en-US" altLang="tr-TR" sz="24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10314"/>
      </p:ext>
    </p:extLst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09513D-2204-48F7-891C-BA95A8022C68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DAD976A-0620-4086-A341-127E89917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B83856-1832-447E-8C36-DFE193C40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1536</Words>
  <Application>Microsoft Office PowerPoint</Application>
  <PresentationFormat>On-screen Show (16:9)</PresentationFormat>
  <Paragraphs>263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Lato</vt:lpstr>
      <vt:lpstr>Playfair Display</vt:lpstr>
      <vt:lpstr>Wingdings</vt:lpstr>
      <vt:lpstr>Times New Roman</vt:lpstr>
      <vt:lpstr>Arial</vt:lpstr>
      <vt:lpstr>Tahoma</vt:lpstr>
      <vt:lpstr>Coral</vt:lpstr>
      <vt:lpstr>Equation</vt:lpstr>
      <vt:lpstr>CMPE371 Analysis of Algorithms FALL 2023-2024 Lecture 1  </vt:lpstr>
      <vt:lpstr>Lecture 1</vt:lpstr>
      <vt:lpstr>Introduction</vt:lpstr>
      <vt:lpstr>PowerPoint Presentation</vt:lpstr>
      <vt:lpstr>PowerPoint Presentation</vt:lpstr>
      <vt:lpstr>Algorithm gcd(m,n)</vt:lpstr>
      <vt:lpstr>Example: The problem of sorting </vt:lpstr>
      <vt:lpstr>Insertion Sort</vt:lpstr>
      <vt:lpstr>Issues and Approaches for Algorithm Analysis</vt:lpstr>
      <vt:lpstr>PowerPoint Presentation</vt:lpstr>
      <vt:lpstr>Algorithm Analysis</vt:lpstr>
      <vt:lpstr>Running Time – Definition</vt:lpstr>
      <vt:lpstr>Complexity and Input</vt:lpstr>
      <vt:lpstr>Examples</vt:lpstr>
      <vt:lpstr>Examples of Basic Operations</vt:lpstr>
      <vt:lpstr>Work done by an algorithm</vt:lpstr>
      <vt:lpstr>Worst, Average, and Best-case Complexity</vt:lpstr>
      <vt:lpstr>Pseudo-code representation of an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Analyzing algorithms </vt:lpstr>
      <vt:lpstr>why we should know the costs of an algorithm before coding it: </vt:lpstr>
      <vt:lpstr>PowerPoint Presentation</vt:lpstr>
      <vt:lpstr>Types of formulas for basic operation count 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</dc:title>
  <dc:creator>Asst.Prof.Dr. Ahmet Unveren</dc:creator>
  <cp:lastModifiedBy>Ahmet UNVEREN</cp:lastModifiedBy>
  <cp:revision>47</cp:revision>
  <dcterms:modified xsi:type="dcterms:W3CDTF">2023-09-20T11:26:40Z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